
<file path=[Content_Types].xml><?xml version="1.0" encoding="utf-8"?>
<Types xmlns="http://schemas.openxmlformats.org/package/2006/content-types">
  <Override PartName="/ppt/slides/slide29.xml" ContentType="application/vnd.openxmlformats-officedocument.presentationml.slide+xml"/>
  <Override PartName="/ppt/slides/slide47.xml" ContentType="application/vnd.openxmlformats-officedocument.presentationml.slide+xml"/>
  <Override PartName="/ppt/slides/slide58.xml" ContentType="application/vnd.openxmlformats-officedocument.presentationml.slide+xml"/>
  <Override PartName="/ppt/slideMasters/slideMaster1.xml" ContentType="application/vnd.openxmlformats-officedocument.presentationml.slideMaster+xml"/>
  <Override PartName="/ppt/slides/slide4.xml" ContentType="application/vnd.openxmlformats-officedocument.presentationml.slide+xml"/>
  <Override PartName="/ppt/slides/slide18.xml" ContentType="application/vnd.openxmlformats-officedocument.presentationml.slide+xml"/>
  <Override PartName="/ppt/slides/slide27.xml" ContentType="application/vnd.openxmlformats-officedocument.presentationml.slide+xml"/>
  <Override PartName="/ppt/slides/slide36.xml" ContentType="application/vnd.openxmlformats-officedocument.presentationml.slide+xml"/>
  <Override PartName="/ppt/slides/slide45.xml" ContentType="application/vnd.openxmlformats-officedocument.presentationml.slide+xml"/>
  <Override PartName="/ppt/slides/slide54.xml" ContentType="application/vnd.openxmlformats-officedocument.presentationml.slide+xml"/>
  <Override PartName="/ppt/slides/slide65.xml" ContentType="application/vnd.openxmlformats-officedocument.presentationml.slide+xml"/>
  <Override PartName="/ppt/slideLayouts/slideLayout4.xml" ContentType="application/vnd.openxmlformats-officedocument.presentationml.slideLayout+xml"/>
  <Override PartName="/ppt/slideLayouts/slideLayout6.xml" ContentType="application/vnd.openxmlformats-officedocument.presentationml.slideLayout+xml"/>
  <Override PartName="/ppt/theme/theme3.xml" ContentType="application/vnd.openxmlformats-officedocument.theme+xml"/>
  <Override PartName="/ppt/slides/slide2.xml" ContentType="application/vnd.openxmlformats-officedocument.presentationml.slide+xml"/>
  <Override PartName="/ppt/slides/slide16.xml" ContentType="application/vnd.openxmlformats-officedocument.presentationml.slide+xml"/>
  <Override PartName="/ppt/slides/slide25.xml" ContentType="application/vnd.openxmlformats-officedocument.presentationml.slide+xml"/>
  <Override PartName="/ppt/slides/slide34.xml" ContentType="application/vnd.openxmlformats-officedocument.presentationml.slide+xml"/>
  <Override PartName="/ppt/slides/slide43.xml" ContentType="application/vnd.openxmlformats-officedocument.presentationml.slide+xml"/>
  <Override PartName="/ppt/slides/slide52.xml" ContentType="application/vnd.openxmlformats-officedocument.presentationml.slide+xml"/>
  <Override PartName="/ppt/slides/slide63.xml" ContentType="application/vnd.openxmlformats-officedocument.presentationml.slide+xml"/>
  <Override PartName="/ppt/theme/theme1.xml" ContentType="application/vnd.openxmlformats-officedocument.theme+xml"/>
  <Override PartName="/ppt/slideLayouts/slideLayout2.xml" ContentType="application/vnd.openxmlformats-officedocument.presentationml.slideLayout+xml"/>
  <Default Extension="rels" ContentType="application/vnd.openxmlformats-package.relationships+xml"/>
  <Default Extension="xml" ContentType="application/xml"/>
  <Override PartName="/ppt/slides/slide14.xml" ContentType="application/vnd.openxmlformats-officedocument.presentationml.slide+xml"/>
  <Override PartName="/ppt/slides/slide23.xml" ContentType="application/vnd.openxmlformats-officedocument.presentationml.slide+xml"/>
  <Override PartName="/ppt/slides/slide32.xml" ContentType="application/vnd.openxmlformats-officedocument.presentationml.slide+xml"/>
  <Override PartName="/ppt/slides/slide41.xml" ContentType="application/vnd.openxmlformats-officedocument.presentationml.slide+xml"/>
  <Override PartName="/ppt/slides/slide50.xml" ContentType="application/vnd.openxmlformats-officedocument.presentationml.slide+xml"/>
  <Override PartName="/ppt/slides/slide61.xml" ContentType="application/vnd.openxmlformats-officedocument.presentationml.slide+xml"/>
  <Override PartName="/ppt/notesMasters/notesMaster1.xml" ContentType="application/vnd.openxmlformats-officedocument.presentationml.notesMaster+xml"/>
  <Override PartName="/ppt/slides/slide10.xml" ContentType="application/vnd.openxmlformats-officedocument.presentationml.slide+xml"/>
  <Override PartName="/ppt/slides/slide12.xml" ContentType="application/vnd.openxmlformats-officedocument.presentationml.slide+xml"/>
  <Override PartName="/ppt/slides/slide21.xml" ContentType="application/vnd.openxmlformats-officedocument.presentationml.slide+xml"/>
  <Override PartName="/ppt/slides/slide30.xml" ContentType="application/vnd.openxmlformats-officedocument.presentationml.slide+xml"/>
  <Override PartName="/ppt/tableStyles.xml" ContentType="application/vnd.openxmlformats-officedocument.presentationml.tableStyles+xml"/>
  <Override PartName="/ppt/slideLayouts/slideLayout11.xml" ContentType="application/vnd.openxmlformats-officedocument.presentationml.slideLayout+xml"/>
  <Override PartName="/ppt/slides/slide7.xml" ContentType="application/vnd.openxmlformats-officedocument.presentationml.slide+xml"/>
  <Override PartName="/ppt/slides/slide9.xml" ContentType="application/vnd.openxmlformats-officedocument.presentationml.slide+xml"/>
  <Override PartName="/ppt/slides/slide59.xml" ContentType="application/vnd.openxmlformats-officedocument.presentationml.slide+xml"/>
  <Override PartName="/ppt/slides/slide68.xml" ContentType="application/vnd.openxmlformats-officedocument.presentationml.slide+xml"/>
  <Override PartName="/ppt/viewProps.xml" ContentType="application/vnd.openxmlformats-officedocument.presentationml.viewProps+xml"/>
  <Override PartName="/ppt/slideLayouts/slideLayout9.xml" ContentType="application/vnd.openxmlformats-officedocument.presentationml.slideLayout+xml"/>
  <Override PartName="/ppt/slideMasters/slideMaster2.xml" ContentType="application/vnd.openxmlformats-officedocument.presentationml.slideMaster+xml"/>
  <Override PartName="/ppt/slides/slide5.xml" ContentType="application/vnd.openxmlformats-officedocument.presentationml.slide+xml"/>
  <Override PartName="/ppt/slides/slide19.xml" ContentType="application/vnd.openxmlformats-officedocument.presentationml.slide+xml"/>
  <Override PartName="/ppt/slides/slide28.xml" ContentType="application/vnd.openxmlformats-officedocument.presentationml.slide+xml"/>
  <Override PartName="/ppt/slides/slide39.xml" ContentType="application/vnd.openxmlformats-officedocument.presentationml.slide+xml"/>
  <Override PartName="/ppt/slides/slide48.xml" ContentType="application/vnd.openxmlformats-officedocument.presentationml.slide+xml"/>
  <Override PartName="/ppt/slides/slide57.xml" ContentType="application/vnd.openxmlformats-officedocument.presentationml.slide+xml"/>
  <Override PartName="/ppt/slides/slide66.xml" ContentType="application/vnd.openxmlformats-officedocument.presentationml.slide+xml"/>
  <Override PartName="/ppt/slideLayouts/slideLayout7.xml" ContentType="application/vnd.openxmlformats-officedocument.presentationml.slideLayout+xml"/>
  <Override PartName="/ppt/notesSlides/notesSlide1.xml" ContentType="application/vnd.openxmlformats-officedocument.presentationml.notesSlide+xml"/>
  <Default Extension="png" ContentType="image/png"/>
  <Override PartName="/ppt/slides/slide3.xml" ContentType="application/vnd.openxmlformats-officedocument.presentationml.slide+xml"/>
  <Override PartName="/ppt/slides/slide17.xml" ContentType="application/vnd.openxmlformats-officedocument.presentationml.slide+xml"/>
  <Override PartName="/ppt/slides/slide26.xml" ContentType="application/vnd.openxmlformats-officedocument.presentationml.slide+xml"/>
  <Override PartName="/ppt/slides/slide37.xml" ContentType="application/vnd.openxmlformats-officedocument.presentationml.slide+xml"/>
  <Override PartName="/ppt/slides/slide46.xml" ContentType="application/vnd.openxmlformats-officedocument.presentationml.slide+xml"/>
  <Override PartName="/ppt/slides/slide55.xml" ContentType="application/vnd.openxmlformats-officedocument.presentationml.slide+xml"/>
  <Override PartName="/ppt/slides/slide64.xml" ContentType="application/vnd.openxmlformats-officedocument.presentationml.slide+xml"/>
  <Override PartName="/ppt/presProps.xml" ContentType="application/vnd.openxmlformats-officedocument.presentationml.presProps+xml"/>
  <Override PartName="/ppt/slideLayouts/slideLayout5.xml" ContentType="application/vnd.openxmlformats-officedocument.presentationml.slideLayout+xml"/>
  <Override PartName="/ppt/theme/theme2.xml" ContentType="application/vnd.openxmlformats-officedocument.theme+xml"/>
  <Override PartName="/ppt/slides/slide1.xml" ContentType="application/vnd.openxmlformats-officedocument.presentationml.slide+xml"/>
  <Override PartName="/ppt/slides/slide15.xml" ContentType="application/vnd.openxmlformats-officedocument.presentationml.slide+xml"/>
  <Override PartName="/ppt/slides/slide24.xml" ContentType="application/vnd.openxmlformats-officedocument.presentationml.slide+xml"/>
  <Override PartName="/ppt/slides/slide33.xml" ContentType="application/vnd.openxmlformats-officedocument.presentationml.slide+xml"/>
  <Override PartName="/ppt/slides/slide35.xml" ContentType="application/vnd.openxmlformats-officedocument.presentationml.slide+xml"/>
  <Override PartName="/ppt/slides/slide44.xml" ContentType="application/vnd.openxmlformats-officedocument.presentationml.slide+xml"/>
  <Override PartName="/ppt/slides/slide53.xml" ContentType="application/vnd.openxmlformats-officedocument.presentationml.slide+xml"/>
  <Override PartName="/ppt/slides/slide62.xml" ContentType="application/vnd.openxmlformats-officedocument.presentationml.slide+xml"/>
  <Override PartName="/ppt/slideLayouts/slideLayout3.xml" ContentType="application/vnd.openxmlformats-officedocument.presentationml.slideLayout+xml"/>
  <Default Extension="jpeg" ContentType="image/jpeg"/>
  <Override PartName="/ppt/presentation.xml" ContentType="application/vnd.openxmlformats-officedocument.presentationml.slideshow.main+xml"/>
  <Override PartName="/ppt/slides/slide13.xml" ContentType="application/vnd.openxmlformats-officedocument.presentationml.slide+xml"/>
  <Override PartName="/ppt/slides/slide22.xml" ContentType="application/vnd.openxmlformats-officedocument.presentationml.slide+xml"/>
  <Override PartName="/ppt/slides/slide31.xml" ContentType="application/vnd.openxmlformats-officedocument.presentationml.slide+xml"/>
  <Override PartName="/ppt/slides/slide42.xml" ContentType="application/vnd.openxmlformats-officedocument.presentationml.slide+xml"/>
  <Override PartName="/ppt/slides/slide51.xml" ContentType="application/vnd.openxmlformats-officedocument.presentationml.slide+xml"/>
  <Override PartName="/ppt/slides/slide60.xml" ContentType="application/vnd.openxmlformats-officedocument.presentationml.slide+xml"/>
  <Override PartName="/ppt/slideLayouts/slideLayout1.xml" ContentType="application/vnd.openxmlformats-officedocument.presentationml.slideLayout+xml"/>
  <Default Extension="wav" ContentType="audio/wav"/>
  <Override PartName="/docProps/app.xml" ContentType="application/vnd.openxmlformats-officedocument.extended-properties+xml"/>
  <Override PartName="/ppt/slides/slide11.xml" ContentType="application/vnd.openxmlformats-officedocument.presentationml.slide+xml"/>
  <Override PartName="/ppt/slides/slide20.xml" ContentType="application/vnd.openxmlformats-officedocument.presentationml.slide+xml"/>
  <Override PartName="/ppt/slides/slide40.xml" ContentType="application/vnd.openxmlformats-officedocument.presentationml.slide+xml"/>
  <Override PartName="/ppt/slideLayouts/slideLayout12.xml" ContentType="application/vnd.openxmlformats-officedocument.presentationml.slideLayout+xml"/>
  <Override PartName="/ppt/slideLayouts/slideLayout10.xml" ContentType="application/vnd.openxmlformats-officedocument.presentationml.slideLayout+xml"/>
  <Override PartName="/ppt/slides/slide8.xml" ContentType="application/vnd.openxmlformats-officedocument.presentationml.slide+xml"/>
  <Override PartName="/ppt/slides/slide49.xml" ContentType="application/vnd.openxmlformats-officedocument.presentationml.slide+xml"/>
  <Override PartName="/ppt/slides/slide69.xml" ContentType="application/vnd.openxmlformats-officedocument.presentationml.slide+xml"/>
  <Override PartName="/docProps/core.xml" ContentType="application/vnd.openxmlformats-package.core-properties+xml"/>
  <Override PartName="/ppt/slides/slide6.xml" ContentType="application/vnd.openxmlformats-officedocument.presentationml.slide+xml"/>
  <Override PartName="/ppt/slides/slide38.xml" ContentType="application/vnd.openxmlformats-officedocument.presentationml.slide+xml"/>
  <Override PartName="/ppt/slides/slide56.xml" ContentType="application/vnd.openxmlformats-officedocument.presentationml.slide+xml"/>
  <Override PartName="/ppt/slides/slide67.xml" ContentType="application/vnd.openxmlformats-officedocument.presentationml.slide+xml"/>
  <Override PartName="/ppt/slideLayouts/slideLayout8.xml" ContentType="application/vnd.openxmlformats-officedocument.presentationml.slideLayout+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removePersonalInfoOnSave="1" saveSubsetFonts="1">
  <p:sldMasterIdLst>
    <p:sldMasterId id="2147483648" r:id="rId1"/>
    <p:sldMasterId id="2147483660" r:id="rId2"/>
  </p:sldMasterIdLst>
  <p:notesMasterIdLst>
    <p:notesMasterId r:id="rId72"/>
  </p:notesMasterIdLst>
  <p:sldIdLst>
    <p:sldId id="324" r:id="rId3"/>
    <p:sldId id="259" r:id="rId4"/>
    <p:sldId id="327" r:id="rId5"/>
    <p:sldId id="321" r:id="rId6"/>
    <p:sldId id="328" r:id="rId7"/>
    <p:sldId id="273" r:id="rId8"/>
    <p:sldId id="329" r:id="rId9"/>
    <p:sldId id="260" r:id="rId10"/>
    <p:sldId id="261" r:id="rId11"/>
    <p:sldId id="257" r:id="rId12"/>
    <p:sldId id="262" r:id="rId13"/>
    <p:sldId id="264" r:id="rId14"/>
    <p:sldId id="263" r:id="rId15"/>
    <p:sldId id="292" r:id="rId16"/>
    <p:sldId id="299" r:id="rId17"/>
    <p:sldId id="265" r:id="rId18"/>
    <p:sldId id="301" r:id="rId19"/>
    <p:sldId id="293" r:id="rId20"/>
    <p:sldId id="267" r:id="rId21"/>
    <p:sldId id="275" r:id="rId22"/>
    <p:sldId id="269" r:id="rId23"/>
    <p:sldId id="271" r:id="rId24"/>
    <p:sldId id="325" r:id="rId25"/>
    <p:sldId id="272" r:id="rId26"/>
    <p:sldId id="274" r:id="rId27"/>
    <p:sldId id="276" r:id="rId28"/>
    <p:sldId id="266" r:id="rId29"/>
    <p:sldId id="277" r:id="rId30"/>
    <p:sldId id="278" r:id="rId31"/>
    <p:sldId id="279" r:id="rId32"/>
    <p:sldId id="281" r:id="rId33"/>
    <p:sldId id="282" r:id="rId34"/>
    <p:sldId id="283" r:id="rId35"/>
    <p:sldId id="285" r:id="rId36"/>
    <p:sldId id="286" r:id="rId37"/>
    <p:sldId id="287" r:id="rId38"/>
    <p:sldId id="288" r:id="rId39"/>
    <p:sldId id="289" r:id="rId40"/>
    <p:sldId id="290" r:id="rId41"/>
    <p:sldId id="291" r:id="rId42"/>
    <p:sldId id="294" r:id="rId43"/>
    <p:sldId id="295" r:id="rId44"/>
    <p:sldId id="296" r:id="rId45"/>
    <p:sldId id="297" r:id="rId46"/>
    <p:sldId id="268" r:id="rId47"/>
    <p:sldId id="298" r:id="rId48"/>
    <p:sldId id="300" r:id="rId49"/>
    <p:sldId id="312" r:id="rId50"/>
    <p:sldId id="313" r:id="rId51"/>
    <p:sldId id="302" r:id="rId52"/>
    <p:sldId id="303" r:id="rId53"/>
    <p:sldId id="304" r:id="rId54"/>
    <p:sldId id="305" r:id="rId55"/>
    <p:sldId id="319" r:id="rId56"/>
    <p:sldId id="306" r:id="rId57"/>
    <p:sldId id="307" r:id="rId58"/>
    <p:sldId id="308" r:id="rId59"/>
    <p:sldId id="309" r:id="rId60"/>
    <p:sldId id="310" r:id="rId61"/>
    <p:sldId id="314" r:id="rId62"/>
    <p:sldId id="315" r:id="rId63"/>
    <p:sldId id="316" r:id="rId64"/>
    <p:sldId id="317" r:id="rId65"/>
    <p:sldId id="318" r:id="rId66"/>
    <p:sldId id="320" r:id="rId67"/>
    <p:sldId id="322" r:id="rId68"/>
    <p:sldId id="323" r:id="rId69"/>
    <p:sldId id="258" r:id="rId70"/>
    <p:sldId id="326" r:id="rId71"/>
  </p:sldIdLst>
  <p:sldSz cx="9144000" cy="5143500" type="screen16x9"/>
  <p:notesSz cx="6858000" cy="9144000"/>
  <p:photoAlbum/>
  <p:defaultTex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modifyVerifier cryptProviderType="rsaFull" cryptAlgorithmClass="hash" cryptAlgorithmType="typeAny" cryptAlgorithmSid="4" spinCount="50000" saltData="auBhp1VpRjF1goIwCT2mpA" hashData="NTlkHmfKd/22baxCofx/UBmEzNk" cryptProvider="" algIdExt="0" algIdExtSource="" cryptProviderTypeExt="0" cryptProviderTypeExtSourc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9F2C7"/>
    <a:srgbClr val="CC9900"/>
    <a:srgbClr val="BC4C00"/>
    <a:srgbClr val="663300"/>
    <a:srgbClr val="0040C0"/>
    <a:srgbClr val="FAEEC2"/>
    <a:srgbClr val="FF6600"/>
    <a:srgbClr val="007A37"/>
  </p:clrMru>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showOutlineIcons="0">
    <p:restoredLeft sz="18721" autoAdjust="0"/>
    <p:restoredTop sz="94660"/>
  </p:normalViewPr>
  <p:slideViewPr>
    <p:cSldViewPr>
      <p:cViewPr>
        <p:scale>
          <a:sx n="130" d="100"/>
          <a:sy n="130" d="100"/>
        </p:scale>
        <p:origin x="1404" y="648"/>
      </p:cViewPr>
      <p:guideLst>
        <p:guide orient="horz" pos="1620"/>
        <p:guide pos="2880"/>
      </p:guideLst>
    </p:cSldViewPr>
  </p:slideViewPr>
  <p:notesTextViewPr>
    <p:cViewPr>
      <p:scale>
        <a:sx n="100" d="100"/>
        <a:sy n="100" d="100"/>
      </p:scale>
      <p:origin x="0" y="0"/>
    </p:cViewPr>
  </p:notesTextViewPr>
  <p:gridSpacing cx="73736200" cy="73736200"/>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slide" Target="slides/slide53.xml"/><Relationship Id="rId63" Type="http://schemas.openxmlformats.org/officeDocument/2006/relationships/slide" Target="slides/slide61.xml"/><Relationship Id="rId68" Type="http://schemas.openxmlformats.org/officeDocument/2006/relationships/slide" Target="slides/slide66.xml"/><Relationship Id="rId76" Type="http://schemas.openxmlformats.org/officeDocument/2006/relationships/tableStyles" Target="tableStyles.xml"/><Relationship Id="rId7" Type="http://schemas.openxmlformats.org/officeDocument/2006/relationships/slide" Target="slides/slide5.xml"/><Relationship Id="rId71" Type="http://schemas.openxmlformats.org/officeDocument/2006/relationships/slide" Target="slides/slide69.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slide" Target="slides/slide56.xml"/><Relationship Id="rId66" Type="http://schemas.openxmlformats.org/officeDocument/2006/relationships/slide" Target="slides/slide64.xml"/><Relationship Id="rId74" Type="http://schemas.openxmlformats.org/officeDocument/2006/relationships/viewProps" Target="viewProps.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61" Type="http://schemas.openxmlformats.org/officeDocument/2006/relationships/slide" Target="slides/slide59.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73" Type="http://schemas.openxmlformats.org/officeDocument/2006/relationships/presProps" Target="presProps.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slide" Target="slides/slide62.xml"/><Relationship Id="rId69" Type="http://schemas.openxmlformats.org/officeDocument/2006/relationships/slide" Target="slides/slide67.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notesMaster" Target="notesMasters/notesMaster1.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slide" Target="slides/slide65.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slide" Target="slides/slide60.xml"/><Relationship Id="rId70" Type="http://schemas.openxmlformats.org/officeDocument/2006/relationships/slide" Target="slides/slide68.xml"/><Relationship Id="rId75"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encabezado"/>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s-ES"/>
          </a:p>
        </p:txBody>
      </p:sp>
      <p:sp>
        <p:nvSpPr>
          <p:cNvPr id="3" name="2 Marcador de fecha"/>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1A1C5D2A-62FF-4129-84B1-2B92B681041D}" type="datetimeFigureOut">
              <a:rPr lang="es-ES" smtClean="0"/>
              <a:pPr/>
              <a:t>17/12/2015</a:t>
            </a:fld>
            <a:endParaRPr lang="es-ES"/>
          </a:p>
        </p:txBody>
      </p:sp>
      <p:sp>
        <p:nvSpPr>
          <p:cNvPr id="4" name="3 Marcador de imagen de diapositiva"/>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s-ES"/>
          </a:p>
        </p:txBody>
      </p:sp>
      <p:sp>
        <p:nvSpPr>
          <p:cNvPr id="5" name="4 Marcador de notas"/>
          <p:cNvSpPr>
            <a:spLocks noGrp="1"/>
          </p:cNvSpPr>
          <p:nvPr>
            <p:ph type="body" sz="quarter" idx="3"/>
          </p:nvPr>
        </p:nvSpPr>
        <p:spPr>
          <a:xfrm>
            <a:off x="685800" y="4343400"/>
            <a:ext cx="5486400" cy="4114800"/>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6" name="5 Marcador de pie de página"/>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s-ES"/>
          </a:p>
        </p:txBody>
      </p:sp>
      <p:sp>
        <p:nvSpPr>
          <p:cNvPr id="7" name="6 Marcador de número de diapositiva"/>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06AF74DC-86B4-4198-9A9F-4129072F4D5A}" type="slidenum">
              <a:rPr lang="es-ES" smtClean="0"/>
              <a:pPr/>
              <a:t>‹Nº›</a:t>
            </a:fld>
            <a:endParaRPr lang="es-ES"/>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normAutofit/>
          </a:bodyPr>
          <a:lstStyle/>
          <a:p>
            <a:endParaRPr lang="es-ES" dirty="0"/>
          </a:p>
        </p:txBody>
      </p:sp>
      <p:sp>
        <p:nvSpPr>
          <p:cNvPr id="4" name="3 Marcador de número de diapositiva"/>
          <p:cNvSpPr>
            <a:spLocks noGrp="1"/>
          </p:cNvSpPr>
          <p:nvPr>
            <p:ph type="sldNum" sz="quarter" idx="10"/>
          </p:nvPr>
        </p:nvSpPr>
        <p:spPr/>
        <p:txBody>
          <a:bodyPr/>
          <a:lstStyle/>
          <a:p>
            <a:fld id="{06AF74DC-86B4-4198-9A9F-4129072F4D5A}" type="slidenum">
              <a:rPr lang="es-ES" smtClean="0"/>
              <a:pPr/>
              <a:t>1</a:t>
            </a:fld>
            <a:endParaRPr lang="es-E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19"/>
            <a:ext cx="7772400" cy="1102519"/>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p>
            <a:fld id="{9039AD7C-98CE-4426-9F11-7D06F38E8A50}" type="datetimeFigureOut">
              <a:rPr lang="es-ES" smtClean="0"/>
              <a:pPr/>
              <a:t>17/12/2015</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8AB14879-C593-4D66-A0F2-A9125E9CDB83}" type="slidenum">
              <a:rPr lang="es-ES" smtClean="0"/>
              <a:pPr/>
              <a:t>‹Nº›</a:t>
            </a:fld>
            <a:endParaRPr lang="es-ES"/>
          </a:p>
        </p:txBody>
      </p:sp>
    </p:spTree>
  </p:cSld>
  <p:clrMapOvr>
    <a:masterClrMapping/>
  </p:clrMapOvr>
  <p:transition spd="slow" advTm="18000"/>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9039AD7C-98CE-4426-9F11-7D06F38E8A50}" type="datetimeFigureOut">
              <a:rPr lang="es-ES" smtClean="0"/>
              <a:pPr/>
              <a:t>17/12/2015</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8AB14879-C593-4D66-A0F2-A9125E9CDB83}" type="slidenum">
              <a:rPr lang="es-ES" smtClean="0"/>
              <a:pPr/>
              <a:t>‹Nº›</a:t>
            </a:fld>
            <a:endParaRPr lang="es-ES"/>
          </a:p>
        </p:txBody>
      </p:sp>
    </p:spTree>
  </p:cSld>
  <p:clrMapOvr>
    <a:masterClrMapping/>
  </p:clrMapOvr>
  <p:transition spd="slow" advTm="18000"/>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3305176"/>
            <a:ext cx="7772400" cy="1021556"/>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180035"/>
            <a:ext cx="7772400" cy="1125140"/>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p>
            <a:fld id="{9039AD7C-98CE-4426-9F11-7D06F38E8A50}" type="datetimeFigureOut">
              <a:rPr lang="es-ES" smtClean="0"/>
              <a:pPr/>
              <a:t>17/12/2015</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8AB14879-C593-4D66-A0F2-A9125E9CDB83}" type="slidenum">
              <a:rPr lang="es-ES" smtClean="0"/>
              <a:pPr/>
              <a:t>‹Nº›</a:t>
            </a:fld>
            <a:endParaRPr lang="es-ES"/>
          </a:p>
        </p:txBody>
      </p:sp>
    </p:spTree>
  </p:cSld>
  <p:clrMapOvr>
    <a:masterClrMapping/>
  </p:clrMapOvr>
  <p:transition spd="slow" advTm="18000"/>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457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fecha"/>
          <p:cNvSpPr>
            <a:spLocks noGrp="1"/>
          </p:cNvSpPr>
          <p:nvPr>
            <p:ph type="dt" sz="half" idx="10"/>
          </p:nvPr>
        </p:nvSpPr>
        <p:spPr/>
        <p:txBody>
          <a:bodyPr/>
          <a:lstStyle/>
          <a:p>
            <a:fld id="{9039AD7C-98CE-4426-9F11-7D06F38E8A50}" type="datetimeFigureOut">
              <a:rPr lang="es-ES" smtClean="0"/>
              <a:pPr/>
              <a:t>17/12/2015</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8AB14879-C593-4D66-A0F2-A9125E9CDB83}" type="slidenum">
              <a:rPr lang="es-ES" smtClean="0"/>
              <a:pPr/>
              <a:t>‹Nº›</a:t>
            </a:fld>
            <a:endParaRPr lang="es-ES"/>
          </a:p>
        </p:txBody>
      </p:sp>
    </p:spTree>
  </p:cSld>
  <p:clrMapOvr>
    <a:masterClrMapping/>
  </p:clrMapOvr>
  <p:transition spd="slow" advTm="18000"/>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151335"/>
            <a:ext cx="4040188"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1631156"/>
            <a:ext cx="4040188"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6" y="1151335"/>
            <a:ext cx="4041775"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6" y="1631156"/>
            <a:ext cx="4041775"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6 Marcador de fecha"/>
          <p:cNvSpPr>
            <a:spLocks noGrp="1"/>
          </p:cNvSpPr>
          <p:nvPr>
            <p:ph type="dt" sz="half" idx="10"/>
          </p:nvPr>
        </p:nvSpPr>
        <p:spPr/>
        <p:txBody>
          <a:bodyPr/>
          <a:lstStyle/>
          <a:p>
            <a:fld id="{9039AD7C-98CE-4426-9F11-7D06F38E8A50}" type="datetimeFigureOut">
              <a:rPr lang="es-ES" smtClean="0"/>
              <a:pPr/>
              <a:t>17/12/2015</a:t>
            </a:fld>
            <a:endParaRPr lang="es-ES"/>
          </a:p>
        </p:txBody>
      </p:sp>
      <p:sp>
        <p:nvSpPr>
          <p:cNvPr id="8" name="7 Marcador de pie de página"/>
          <p:cNvSpPr>
            <a:spLocks noGrp="1"/>
          </p:cNvSpPr>
          <p:nvPr>
            <p:ph type="ftr" sz="quarter" idx="11"/>
          </p:nvPr>
        </p:nvSpPr>
        <p:spPr/>
        <p:txBody>
          <a:bodyPr/>
          <a:lstStyle/>
          <a:p>
            <a:endParaRPr lang="es-ES"/>
          </a:p>
        </p:txBody>
      </p:sp>
      <p:sp>
        <p:nvSpPr>
          <p:cNvPr id="9" name="8 Marcador de número de diapositiva"/>
          <p:cNvSpPr>
            <a:spLocks noGrp="1"/>
          </p:cNvSpPr>
          <p:nvPr>
            <p:ph type="sldNum" sz="quarter" idx="12"/>
          </p:nvPr>
        </p:nvSpPr>
        <p:spPr/>
        <p:txBody>
          <a:bodyPr/>
          <a:lstStyle/>
          <a:p>
            <a:fld id="{8AB14879-C593-4D66-A0F2-A9125E9CDB83}" type="slidenum">
              <a:rPr lang="es-ES" smtClean="0"/>
              <a:pPr/>
              <a:t>‹Nº›</a:t>
            </a:fld>
            <a:endParaRPr lang="es-ES"/>
          </a:p>
        </p:txBody>
      </p:sp>
    </p:spTree>
  </p:cSld>
  <p:clrMapOvr>
    <a:masterClrMapping/>
  </p:clrMapOvr>
  <p:transition spd="slow" advTm="18000"/>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fecha"/>
          <p:cNvSpPr>
            <a:spLocks noGrp="1"/>
          </p:cNvSpPr>
          <p:nvPr>
            <p:ph type="dt" sz="half" idx="10"/>
          </p:nvPr>
        </p:nvSpPr>
        <p:spPr/>
        <p:txBody>
          <a:bodyPr/>
          <a:lstStyle/>
          <a:p>
            <a:fld id="{9039AD7C-98CE-4426-9F11-7D06F38E8A50}" type="datetimeFigureOut">
              <a:rPr lang="es-ES" smtClean="0"/>
              <a:pPr/>
              <a:t>17/12/2015</a:t>
            </a:fld>
            <a:endParaRPr lang="es-ES"/>
          </a:p>
        </p:txBody>
      </p:sp>
      <p:sp>
        <p:nvSpPr>
          <p:cNvPr id="4" name="3 Marcador de pie de página"/>
          <p:cNvSpPr>
            <a:spLocks noGrp="1"/>
          </p:cNvSpPr>
          <p:nvPr>
            <p:ph type="ftr" sz="quarter" idx="11"/>
          </p:nvPr>
        </p:nvSpPr>
        <p:spPr/>
        <p:txBody>
          <a:bodyPr/>
          <a:lstStyle/>
          <a:p>
            <a:endParaRPr lang="es-ES"/>
          </a:p>
        </p:txBody>
      </p:sp>
      <p:sp>
        <p:nvSpPr>
          <p:cNvPr id="5" name="4 Marcador de número de diapositiva"/>
          <p:cNvSpPr>
            <a:spLocks noGrp="1"/>
          </p:cNvSpPr>
          <p:nvPr>
            <p:ph type="sldNum" sz="quarter" idx="12"/>
          </p:nvPr>
        </p:nvSpPr>
        <p:spPr/>
        <p:txBody>
          <a:bodyPr/>
          <a:lstStyle/>
          <a:p>
            <a:fld id="{8AB14879-C593-4D66-A0F2-A9125E9CDB83}" type="slidenum">
              <a:rPr lang="es-ES" smtClean="0"/>
              <a:pPr/>
              <a:t>‹Nº›</a:t>
            </a:fld>
            <a:endParaRPr lang="es-ES"/>
          </a:p>
        </p:txBody>
      </p:sp>
    </p:spTree>
  </p:cSld>
  <p:clrMapOvr>
    <a:masterClrMapping/>
  </p:clrMapOvr>
  <p:transition spd="slow" advTm="18000"/>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p>
            <a:fld id="{9039AD7C-98CE-4426-9F11-7D06F38E8A50}" type="datetimeFigureOut">
              <a:rPr lang="es-ES" smtClean="0"/>
              <a:pPr/>
              <a:t>17/12/2015</a:t>
            </a:fld>
            <a:endParaRPr lang="es-ES"/>
          </a:p>
        </p:txBody>
      </p:sp>
      <p:sp>
        <p:nvSpPr>
          <p:cNvPr id="3" name="2 Marcador de pie de página"/>
          <p:cNvSpPr>
            <a:spLocks noGrp="1"/>
          </p:cNvSpPr>
          <p:nvPr>
            <p:ph type="ftr" sz="quarter" idx="11"/>
          </p:nvPr>
        </p:nvSpPr>
        <p:spPr/>
        <p:txBody>
          <a:bodyPr/>
          <a:lstStyle/>
          <a:p>
            <a:endParaRPr lang="es-ES"/>
          </a:p>
        </p:txBody>
      </p:sp>
      <p:sp>
        <p:nvSpPr>
          <p:cNvPr id="4" name="3 Marcador de número de diapositiva"/>
          <p:cNvSpPr>
            <a:spLocks noGrp="1"/>
          </p:cNvSpPr>
          <p:nvPr>
            <p:ph type="sldNum" sz="quarter" idx="12"/>
          </p:nvPr>
        </p:nvSpPr>
        <p:spPr/>
        <p:txBody>
          <a:bodyPr/>
          <a:lstStyle/>
          <a:p>
            <a:fld id="{8AB14879-C593-4D66-A0F2-A9125E9CDB83}" type="slidenum">
              <a:rPr lang="es-ES" smtClean="0"/>
              <a:pPr/>
              <a:t>‹Nº›</a:t>
            </a:fld>
            <a:endParaRPr lang="es-ES"/>
          </a:p>
        </p:txBody>
      </p:sp>
    </p:spTree>
  </p:cSld>
  <p:clrMapOvr>
    <a:masterClrMapping/>
  </p:clrMapOvr>
  <p:transition spd="slow" advTm="18000"/>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1" y="204787"/>
            <a:ext cx="3008313" cy="871538"/>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04788"/>
            <a:ext cx="5111750" cy="438983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1" y="1076326"/>
            <a:ext cx="3008313" cy="351829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9039AD7C-98CE-4426-9F11-7D06F38E8A50}" type="datetimeFigureOut">
              <a:rPr lang="es-ES" smtClean="0"/>
              <a:pPr/>
              <a:t>17/12/2015</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8AB14879-C593-4D66-A0F2-A9125E9CDB83}" type="slidenum">
              <a:rPr lang="es-ES" smtClean="0"/>
              <a:pPr/>
              <a:t>‹Nº›</a:t>
            </a:fld>
            <a:endParaRPr lang="es-ES"/>
          </a:p>
        </p:txBody>
      </p:sp>
    </p:spTree>
  </p:cSld>
  <p:clrMapOvr>
    <a:masterClrMapping/>
  </p:clrMapOvr>
  <p:transition spd="slow" advTm="18000"/>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3600450"/>
            <a:ext cx="5486400" cy="425054"/>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459581"/>
            <a:ext cx="5486400" cy="30861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s-ES"/>
          </a:p>
        </p:txBody>
      </p:sp>
      <p:sp>
        <p:nvSpPr>
          <p:cNvPr id="4" name="3 Marcador de texto"/>
          <p:cNvSpPr>
            <a:spLocks noGrp="1"/>
          </p:cNvSpPr>
          <p:nvPr>
            <p:ph type="body" sz="half" idx="2"/>
          </p:nvPr>
        </p:nvSpPr>
        <p:spPr>
          <a:xfrm>
            <a:off x="1792288" y="4025503"/>
            <a:ext cx="5486400" cy="60364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9039AD7C-98CE-4426-9F11-7D06F38E8A50}" type="datetimeFigureOut">
              <a:rPr lang="es-ES" smtClean="0"/>
              <a:pPr/>
              <a:t>17/12/2015</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8AB14879-C593-4D66-A0F2-A9125E9CDB83}" type="slidenum">
              <a:rPr lang="es-ES" smtClean="0"/>
              <a:pPr/>
              <a:t>‹Nº›</a:t>
            </a:fld>
            <a:endParaRPr lang="es-ES"/>
          </a:p>
        </p:txBody>
      </p:sp>
    </p:spTree>
  </p:cSld>
  <p:clrMapOvr>
    <a:masterClrMapping/>
  </p:clrMapOvr>
  <p:transition spd="slow" advTm="18000"/>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9039AD7C-98CE-4426-9F11-7D06F38E8A50}" type="datetimeFigureOut">
              <a:rPr lang="es-ES" smtClean="0"/>
              <a:pPr/>
              <a:t>17/12/2015</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8AB14879-C593-4D66-A0F2-A9125E9CDB83}" type="slidenum">
              <a:rPr lang="es-ES" smtClean="0"/>
              <a:pPr/>
              <a:t>‹Nº›</a:t>
            </a:fld>
            <a:endParaRPr lang="es-ES"/>
          </a:p>
        </p:txBody>
      </p:sp>
    </p:spTree>
  </p:cSld>
  <p:clrMapOvr>
    <a:masterClrMapping/>
  </p:clrMapOvr>
  <p:transition spd="slow" advTm="18000"/>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05979"/>
            <a:ext cx="2057400" cy="4388644"/>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457200" y="205979"/>
            <a:ext cx="6019800" cy="4388644"/>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9039AD7C-98CE-4426-9F11-7D06F38E8A50}" type="datetimeFigureOut">
              <a:rPr lang="es-ES" smtClean="0"/>
              <a:pPr/>
              <a:t>17/12/2015</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8AB14879-C593-4D66-A0F2-A9125E9CDB83}" type="slidenum">
              <a:rPr lang="es-ES" smtClean="0"/>
              <a:pPr/>
              <a:t>‹Nº›</a:t>
            </a:fld>
            <a:endParaRPr lang="es-ES"/>
          </a:p>
        </p:txBody>
      </p:sp>
    </p:spTree>
  </p:cSld>
  <p:clrMapOvr>
    <a:masterClrMapping/>
  </p:clrMapOvr>
  <p:transition spd="slow" advTm="18000"/>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20"/>
            <a:ext cx="7772400" cy="1102519"/>
          </a:xfrm>
          <a:prstGeom prst="rect">
            <a:avLst/>
          </a:prstGeo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lvl1pPr>
              <a:defRPr/>
            </a:lvl1pPr>
          </a:lstStyle>
          <a:p>
            <a:endParaRPr lang="es-ES"/>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1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título"/>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1200">
                <a:solidFill>
                  <a:schemeClr val="tx1">
                    <a:tint val="75000"/>
                  </a:schemeClr>
                </a:solidFill>
              </a:defRPr>
            </a:lvl1pPr>
          </a:lstStyle>
          <a:p>
            <a:fld id="{9039AD7C-98CE-4426-9F11-7D06F38E8A50}" type="datetimeFigureOut">
              <a:rPr lang="es-ES" smtClean="0"/>
              <a:pPr/>
              <a:t>17/12/2015</a:t>
            </a:fld>
            <a:endParaRPr lang="es-ES"/>
          </a:p>
        </p:txBody>
      </p:sp>
      <p:sp>
        <p:nvSpPr>
          <p:cNvPr id="5" name="4 Marcador de pie de página"/>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s-ES"/>
          </a:p>
        </p:txBody>
      </p:sp>
      <p:sp>
        <p:nvSpPr>
          <p:cNvPr id="6" name="5 Marcador de número de diapositiva"/>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1200">
                <a:solidFill>
                  <a:schemeClr val="tx1">
                    <a:tint val="75000"/>
                  </a:schemeClr>
                </a:solidFill>
              </a:defRPr>
            </a:lvl1pPr>
          </a:lstStyle>
          <a:p>
            <a:fld id="{8AB14879-C593-4D66-A0F2-A9125E9CDB83}" type="slidenum">
              <a:rPr lang="es-ES" smtClean="0"/>
              <a:pPr/>
              <a:t>‹Nº›</a:t>
            </a:fld>
            <a:endParaRPr lang="es-ES"/>
          </a:p>
        </p:txBody>
      </p:sp>
    </p:spTree>
  </p:cSld>
  <p:clrMap bg1="dk1" tx1="lt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ransition spd="slow" advTm="1800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8" name="Rectangle 4"/>
          <p:cNvSpPr>
            <a:spLocks noGrp="1" noChangeArrowheads="1"/>
          </p:cNvSpPr>
          <p:nvPr>
            <p:ph type="dt" sz="half" idx="2"/>
          </p:nvPr>
        </p:nvSpPr>
        <p:spPr bwMode="auto">
          <a:xfrm>
            <a:off x="457200" y="4683919"/>
            <a:ext cx="2133600" cy="35718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endParaRPr lang="es-ES"/>
          </a:p>
        </p:txBody>
      </p:sp>
    </p:spTree>
  </p:cSld>
  <p:clrMap bg1="lt1" tx1="dk1" bg2="lt2" tx2="dk2" accent1="accent1" accent2="accent2" accent3="accent3" accent4="accent4" accent5="accent5" accent6="accent6" hlink="hlink" folHlink="folHlink"/>
  <p:sldLayoutIdLst>
    <p:sldLayoutId id="2147483661"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charset="0"/>
          <a:cs typeface="Arial" charset="0"/>
        </a:defRPr>
      </a:lvl2pPr>
      <a:lvl3pPr algn="ctr" rtl="0" fontAlgn="base">
        <a:spcBef>
          <a:spcPct val="0"/>
        </a:spcBef>
        <a:spcAft>
          <a:spcPct val="0"/>
        </a:spcAft>
        <a:defRPr sz="4400">
          <a:solidFill>
            <a:schemeClr val="tx2"/>
          </a:solidFill>
          <a:latin typeface="Arial" charset="0"/>
          <a:cs typeface="Arial" charset="0"/>
        </a:defRPr>
      </a:lvl3pPr>
      <a:lvl4pPr algn="ctr" rtl="0" fontAlgn="base">
        <a:spcBef>
          <a:spcPct val="0"/>
        </a:spcBef>
        <a:spcAft>
          <a:spcPct val="0"/>
        </a:spcAft>
        <a:defRPr sz="4400">
          <a:solidFill>
            <a:schemeClr val="tx2"/>
          </a:solidFill>
          <a:latin typeface="Arial" charset="0"/>
          <a:cs typeface="Arial" charset="0"/>
        </a:defRPr>
      </a:lvl4pPr>
      <a:lvl5pPr algn="ctr" rtl="0" fontAlgn="base">
        <a:spcBef>
          <a:spcPct val="0"/>
        </a:spcBef>
        <a:spcAft>
          <a:spcPct val="0"/>
        </a:spcAft>
        <a:defRPr sz="4400">
          <a:solidFill>
            <a:schemeClr val="tx2"/>
          </a:solidFill>
          <a:latin typeface="Arial" charset="0"/>
          <a:cs typeface="Arial" charset="0"/>
        </a:defRPr>
      </a:lvl5pPr>
      <a:lvl6pPr marL="457200" algn="ctr" rtl="0" fontAlgn="base">
        <a:spcBef>
          <a:spcPct val="0"/>
        </a:spcBef>
        <a:spcAft>
          <a:spcPct val="0"/>
        </a:spcAft>
        <a:defRPr sz="4400">
          <a:solidFill>
            <a:schemeClr val="tx2"/>
          </a:solidFill>
          <a:latin typeface="Arial" charset="0"/>
          <a:cs typeface="Arial" charset="0"/>
        </a:defRPr>
      </a:lvl6pPr>
      <a:lvl7pPr marL="914400" algn="ctr" rtl="0" fontAlgn="base">
        <a:spcBef>
          <a:spcPct val="0"/>
        </a:spcBef>
        <a:spcAft>
          <a:spcPct val="0"/>
        </a:spcAft>
        <a:defRPr sz="4400">
          <a:solidFill>
            <a:schemeClr val="tx2"/>
          </a:solidFill>
          <a:latin typeface="Arial" charset="0"/>
          <a:cs typeface="Arial" charset="0"/>
        </a:defRPr>
      </a:lvl7pPr>
      <a:lvl8pPr marL="1371600" algn="ctr" rtl="0" fontAlgn="base">
        <a:spcBef>
          <a:spcPct val="0"/>
        </a:spcBef>
        <a:spcAft>
          <a:spcPct val="0"/>
        </a:spcAft>
        <a:defRPr sz="4400">
          <a:solidFill>
            <a:schemeClr val="tx2"/>
          </a:solidFill>
          <a:latin typeface="Arial" charset="0"/>
          <a:cs typeface="Arial" charset="0"/>
        </a:defRPr>
      </a:lvl8pPr>
      <a:lvl9pPr marL="1828800" algn="ctr" rtl="0" fontAlgn="base">
        <a:spcBef>
          <a:spcPct val="0"/>
        </a:spcBef>
        <a:spcAft>
          <a:spcPct val="0"/>
        </a:spcAft>
        <a:defRPr sz="4400">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audio" Target="../media/audio1.wav"/><Relationship Id="rId7" Type="http://schemas.openxmlformats.org/officeDocument/2006/relationships/image" Target="../media/image4.png"/><Relationship Id="rId2" Type="http://schemas.openxmlformats.org/officeDocument/2006/relationships/notesSlide" Target="../notesSlides/notesSlide1.xml"/><Relationship Id="rId1" Type="http://schemas.openxmlformats.org/officeDocument/2006/relationships/slideLayout" Target="../slideLayouts/slideLayout1.xml"/><Relationship Id="rId6" Type="http://schemas.openxmlformats.org/officeDocument/2006/relationships/image" Target="../media/image3.png"/><Relationship Id="rId5" Type="http://schemas.openxmlformats.org/officeDocument/2006/relationships/image" Target="../media/image2.png"/><Relationship Id="rId4" Type="http://schemas.openxmlformats.org/officeDocument/2006/relationships/image" Target="../media/image1.jpeg"/></Relationships>
</file>

<file path=ppt/slides/_rels/slide2.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2" Type="http://schemas.openxmlformats.org/officeDocument/2006/relationships/image" Target="../media/image12.jpeg"/><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3.jpeg"/><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2" Type="http://schemas.openxmlformats.org/officeDocument/2006/relationships/image" Target="../media/image14.jpeg"/><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2" Type="http://schemas.openxmlformats.org/officeDocument/2006/relationships/image" Target="../media/image15.jpeg"/><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6.jpeg"/><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24.jpeg"/><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2" Type="http://schemas.openxmlformats.org/officeDocument/2006/relationships/image" Target="../media/image26.jpeg"/><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2" Type="http://schemas.openxmlformats.org/officeDocument/2006/relationships/image" Target="../media/image27.jpeg"/><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2" Type="http://schemas.openxmlformats.org/officeDocument/2006/relationships/image" Target="../media/image28.jpeg"/><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2" Type="http://schemas.openxmlformats.org/officeDocument/2006/relationships/image" Target="../media/image29.jpeg"/><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2" Type="http://schemas.openxmlformats.org/officeDocument/2006/relationships/image" Target="../media/image30.jpeg"/><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2" Type="http://schemas.openxmlformats.org/officeDocument/2006/relationships/image" Target="../media/image31.jpeg"/><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2.jpeg"/><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image" Target="../media/image33.jpeg"/><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2" Type="http://schemas.openxmlformats.org/officeDocument/2006/relationships/image" Target="../media/image34.jpeg"/><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2" Type="http://schemas.openxmlformats.org/officeDocument/2006/relationships/image" Target="../media/image35.jpeg"/><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2" Type="http://schemas.openxmlformats.org/officeDocument/2006/relationships/image" Target="../media/image36.jpeg"/><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2" Type="http://schemas.openxmlformats.org/officeDocument/2006/relationships/image" Target="../media/image37.jpeg"/><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2" Type="http://schemas.openxmlformats.org/officeDocument/2006/relationships/image" Target="../media/image38.jpeg"/><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2" Type="http://schemas.openxmlformats.org/officeDocument/2006/relationships/image" Target="../media/image39.jpeg"/><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2" Type="http://schemas.openxmlformats.org/officeDocument/2006/relationships/image" Target="../media/image40.jpeg"/><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2" Type="http://schemas.openxmlformats.org/officeDocument/2006/relationships/image" Target="../media/image41.jpeg"/><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2.jpeg"/><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2" Type="http://schemas.openxmlformats.org/officeDocument/2006/relationships/image" Target="../media/image43.jpeg"/><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2" Type="http://schemas.openxmlformats.org/officeDocument/2006/relationships/image" Target="../media/image44.jpeg"/><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2" Type="http://schemas.openxmlformats.org/officeDocument/2006/relationships/image" Target="../media/image45.jpeg"/><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2" Type="http://schemas.openxmlformats.org/officeDocument/2006/relationships/image" Target="../media/image46.jpeg"/><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2" Type="http://schemas.openxmlformats.org/officeDocument/2006/relationships/image" Target="../media/image47.jpeg"/><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2" Type="http://schemas.openxmlformats.org/officeDocument/2006/relationships/image" Target="../media/image48.jpeg"/><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2" Type="http://schemas.openxmlformats.org/officeDocument/2006/relationships/image" Target="../media/image49.jpeg"/><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2" Type="http://schemas.openxmlformats.org/officeDocument/2006/relationships/image" Target="../media/image50.jpeg"/><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2" Type="http://schemas.openxmlformats.org/officeDocument/2006/relationships/image" Target="../media/image51.jpeg"/><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52.jpeg"/><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2" Type="http://schemas.openxmlformats.org/officeDocument/2006/relationships/image" Target="../media/image53.jpeg"/><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2" Type="http://schemas.openxmlformats.org/officeDocument/2006/relationships/image" Target="../media/image55.jpeg"/><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2" Type="http://schemas.openxmlformats.org/officeDocument/2006/relationships/image" Target="../media/image56.jpeg"/><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2" Type="http://schemas.openxmlformats.org/officeDocument/2006/relationships/image" Target="../media/image57.jpeg"/><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2" Type="http://schemas.openxmlformats.org/officeDocument/2006/relationships/image" Target="../media/image58.jpeg"/><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2" Type="http://schemas.openxmlformats.org/officeDocument/2006/relationships/image" Target="../media/image59.jpeg"/><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2" Type="http://schemas.openxmlformats.org/officeDocument/2006/relationships/image" Target="../media/image60.jpeg"/><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2" Type="http://schemas.openxmlformats.org/officeDocument/2006/relationships/image" Target="../media/image61.jpeg"/><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62.jpeg"/><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2" Type="http://schemas.openxmlformats.org/officeDocument/2006/relationships/image" Target="../media/image63.jpeg"/><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2" Type="http://schemas.openxmlformats.org/officeDocument/2006/relationships/image" Target="../media/image64.jpeg"/><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2" Type="http://schemas.openxmlformats.org/officeDocument/2006/relationships/image" Target="../media/image65.jpeg"/><Relationship Id="rId1"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2" Type="http://schemas.openxmlformats.org/officeDocument/2006/relationships/image" Target="../media/image66.jpeg"/><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2" Type="http://schemas.openxmlformats.org/officeDocument/2006/relationships/image" Target="../media/image67.jpeg"/><Relationship Id="rId1"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2" Type="http://schemas.openxmlformats.org/officeDocument/2006/relationships/image" Target="../media/image68.jpeg"/><Relationship Id="rId1" Type="http://schemas.openxmlformats.org/officeDocument/2006/relationships/slideLayout" Target="../slideLayouts/slideLayout7.xml"/></Relationships>
</file>

<file path=ppt/slides/_rels/slide68.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image" Target="../media/image69.jpeg"/><Relationship Id="rId1" Type="http://schemas.openxmlformats.org/officeDocument/2006/relationships/slideLayout" Target="../slideLayouts/slideLayout7.xml"/></Relationships>
</file>

<file path=ppt/slides/_rels/slide69.xml.rels><?xml version="1.0" encoding="UTF-8" standalone="yes"?>
<Relationships xmlns="http://schemas.openxmlformats.org/package/2006/relationships"><Relationship Id="rId8" Type="http://schemas.openxmlformats.org/officeDocument/2006/relationships/image" Target="../media/image73.png"/><Relationship Id="rId13" Type="http://schemas.openxmlformats.org/officeDocument/2006/relationships/image" Target="../media/image76.png"/><Relationship Id="rId18" Type="http://schemas.openxmlformats.org/officeDocument/2006/relationships/image" Target="../media/image79.png"/><Relationship Id="rId3" Type="http://schemas.openxmlformats.org/officeDocument/2006/relationships/audio" Target="../media/audio2.wav"/><Relationship Id="rId7" Type="http://schemas.openxmlformats.org/officeDocument/2006/relationships/hyperlink" Target="http://www.mispps.com/boletin.html" TargetMode="External"/><Relationship Id="rId12" Type="http://schemas.openxmlformats.org/officeDocument/2006/relationships/hyperlink" Target="https://twitter.com/mispps" TargetMode="External"/><Relationship Id="rId17" Type="http://schemas.openxmlformats.org/officeDocument/2006/relationships/image" Target="../media/image78.png"/><Relationship Id="rId2" Type="http://schemas.openxmlformats.org/officeDocument/2006/relationships/slideLayout" Target="../slideLayouts/slideLayout12.xml"/><Relationship Id="rId16" Type="http://schemas.openxmlformats.org/officeDocument/2006/relationships/hyperlink" Target="https://vk.com/mispps" TargetMode="External"/><Relationship Id="rId1" Type="http://schemas.openxmlformats.org/officeDocument/2006/relationships/audio" Target="file:///C:\Users\colacho\Desktop\Logo_exclusivo-mispps_archivos\sound001.wav" TargetMode="External"/><Relationship Id="rId6" Type="http://schemas.openxmlformats.org/officeDocument/2006/relationships/image" Target="../media/image72.png"/><Relationship Id="rId11" Type="http://schemas.openxmlformats.org/officeDocument/2006/relationships/image" Target="../media/image75.png"/><Relationship Id="rId5" Type="http://schemas.openxmlformats.org/officeDocument/2006/relationships/hyperlink" Target="http://www.mispps.com/" TargetMode="External"/><Relationship Id="rId15" Type="http://schemas.openxmlformats.org/officeDocument/2006/relationships/image" Target="../media/image77.png"/><Relationship Id="rId10" Type="http://schemas.openxmlformats.org/officeDocument/2006/relationships/hyperlink" Target="https://www.facebook.com/mispps" TargetMode="External"/><Relationship Id="rId4" Type="http://schemas.openxmlformats.org/officeDocument/2006/relationships/image" Target="../media/image71.png"/><Relationship Id="rId9" Type="http://schemas.openxmlformats.org/officeDocument/2006/relationships/image" Target="../media/image74.png"/><Relationship Id="rId14" Type="http://schemas.openxmlformats.org/officeDocument/2006/relationships/hyperlink" Target="https://plus.google.com/+Mispps/" TargetMode="External"/></Relationships>
</file>

<file path=ppt/slides/slide1.xml><?xml version="1.0" encoding="utf-8"?>
<p:sld xmlns:a="http://schemas.openxmlformats.org/drawingml/2006/main" xmlns:r="http://schemas.openxmlformats.org/officeDocument/2006/relationships" xmlns:p="http://schemas.openxmlformats.org/presentationml/2006/main">
  <p:cSld>
    <p:bg>
      <p:bgPr>
        <a:gradFill>
          <a:gsLst>
            <a:gs pos="0">
              <a:srgbClr val="D6B19C"/>
            </a:gs>
            <a:gs pos="30000">
              <a:srgbClr val="D49E6C"/>
            </a:gs>
            <a:gs pos="70000">
              <a:srgbClr val="A65528"/>
            </a:gs>
            <a:gs pos="100000">
              <a:srgbClr val="663012"/>
            </a:gs>
          </a:gsLst>
          <a:lin ang="5400000" scaled="0"/>
        </a:gradFill>
        <a:effectLst/>
      </p:bgPr>
    </p:bg>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p:spPr>
        <p:txBody>
          <a:bodyPr/>
          <a:lstStyle/>
          <a:p>
            <a:endParaRPr lang="es-ES" dirty="0"/>
          </a:p>
        </p:txBody>
      </p:sp>
      <p:pic>
        <p:nvPicPr>
          <p:cNvPr id="4" name="3 Imagen" descr="Castillo-Polonia-1366x768.jpg"/>
          <p:cNvPicPr>
            <a:picLocks noChangeAspect="1"/>
          </p:cNvPicPr>
          <p:nvPr/>
        </p:nvPicPr>
        <p:blipFill>
          <a:blip r:embed="rId4"/>
          <a:stretch>
            <a:fillRect/>
          </a:stretch>
        </p:blipFill>
        <p:spPr>
          <a:xfrm>
            <a:off x="0" y="2510"/>
            <a:ext cx="9144000" cy="5140990"/>
          </a:xfrm>
          <a:prstGeom prst="rect">
            <a:avLst/>
          </a:prstGeom>
        </p:spPr>
      </p:pic>
      <p:pic>
        <p:nvPicPr>
          <p:cNvPr id="22" name="Picture 2" descr="http://4.bp.blogspot.com/_buC1i5vVDJ4/TFCHBkj7uzI/AAAAAAAADNY/Z1DGDRx2Fs4/s1600/curva%2520sin%2520fondo%2520blanca+copia+3.png"/>
          <p:cNvPicPr>
            <a:picLocks noChangeAspect="1" noChangeArrowheads="1"/>
          </p:cNvPicPr>
          <p:nvPr/>
        </p:nvPicPr>
        <p:blipFill>
          <a:blip r:embed="rId5" cstate="print">
            <a:duotone>
              <a:prstClr val="black"/>
              <a:schemeClr val="accent6">
                <a:tint val="45000"/>
                <a:satMod val="400000"/>
              </a:schemeClr>
            </a:duotone>
            <a:lum contrast="40000"/>
          </a:blip>
          <a:srcRect/>
          <a:stretch>
            <a:fillRect/>
          </a:stretch>
        </p:blipFill>
        <p:spPr bwMode="auto">
          <a:xfrm>
            <a:off x="2571736" y="0"/>
            <a:ext cx="2000264" cy="1714512"/>
          </a:xfrm>
          <a:prstGeom prst="rect">
            <a:avLst/>
          </a:prstGeom>
          <a:noFill/>
          <a:effectLst>
            <a:reflection blurRad="6350" stA="50000" endA="295" endPos="92000" dist="101600" dir="5400000" sy="-100000" algn="bl" rotWithShape="0"/>
          </a:effectLst>
        </p:spPr>
      </p:pic>
      <p:pic>
        <p:nvPicPr>
          <p:cNvPr id="23" name="Picture 2" descr="http://4.bp.blogspot.com/_buC1i5vVDJ4/TFCHBkj7uzI/AAAAAAAADNY/Z1DGDRx2Fs4/s1600/curva%2520sin%2520fondo%2520blanca+copia+3.png"/>
          <p:cNvPicPr>
            <a:picLocks noChangeAspect="1" noChangeArrowheads="1"/>
          </p:cNvPicPr>
          <p:nvPr/>
        </p:nvPicPr>
        <p:blipFill>
          <a:blip r:embed="rId5" cstate="print">
            <a:duotone>
              <a:prstClr val="black"/>
              <a:schemeClr val="accent6">
                <a:tint val="45000"/>
                <a:satMod val="400000"/>
              </a:schemeClr>
            </a:duotone>
            <a:lum contrast="40000"/>
          </a:blip>
          <a:srcRect/>
          <a:stretch>
            <a:fillRect/>
          </a:stretch>
        </p:blipFill>
        <p:spPr bwMode="auto">
          <a:xfrm flipH="1">
            <a:off x="4572000" y="0"/>
            <a:ext cx="2000264" cy="1714512"/>
          </a:xfrm>
          <a:prstGeom prst="rect">
            <a:avLst/>
          </a:prstGeom>
          <a:noFill/>
          <a:effectLst>
            <a:reflection blurRad="6350" stA="50000" endA="295" endPos="92000" dist="101600" dir="5400000" sy="-100000" algn="bl" rotWithShape="0"/>
          </a:effectLst>
        </p:spPr>
      </p:pic>
      <p:pic>
        <p:nvPicPr>
          <p:cNvPr id="24" name="Picture 2" descr="http://4.bp.blogspot.com/_buC1i5vVDJ4/TFCHBkj7uzI/AAAAAAAADNY/Z1DGDRx2Fs4/s1600/curva%2520sin%2520fondo%2520blanca+copia+3.png"/>
          <p:cNvPicPr>
            <a:picLocks noChangeAspect="1" noChangeArrowheads="1"/>
          </p:cNvPicPr>
          <p:nvPr/>
        </p:nvPicPr>
        <p:blipFill>
          <a:blip r:embed="rId5" cstate="print">
            <a:duotone>
              <a:prstClr val="black"/>
              <a:schemeClr val="accent6">
                <a:tint val="45000"/>
                <a:satMod val="400000"/>
              </a:schemeClr>
            </a:duotone>
            <a:lum contrast="40000"/>
          </a:blip>
          <a:srcRect/>
          <a:stretch>
            <a:fillRect/>
          </a:stretch>
        </p:blipFill>
        <p:spPr bwMode="auto">
          <a:xfrm>
            <a:off x="2571736" y="357172"/>
            <a:ext cx="2000264" cy="1714512"/>
          </a:xfrm>
          <a:prstGeom prst="rect">
            <a:avLst/>
          </a:prstGeom>
          <a:noFill/>
          <a:effectLst>
            <a:reflection blurRad="6350" stA="50000" endA="295" endPos="92000" dist="101600" dir="5400000" sy="-100000" algn="bl" rotWithShape="0"/>
          </a:effectLst>
        </p:spPr>
      </p:pic>
      <p:pic>
        <p:nvPicPr>
          <p:cNvPr id="25" name="Picture 2" descr="http://4.bp.blogspot.com/_buC1i5vVDJ4/TFCHBkj7uzI/AAAAAAAADNY/Z1DGDRx2Fs4/s1600/curva%2520sin%2520fondo%2520blanca+copia+3.png"/>
          <p:cNvPicPr>
            <a:picLocks noChangeAspect="1" noChangeArrowheads="1"/>
          </p:cNvPicPr>
          <p:nvPr/>
        </p:nvPicPr>
        <p:blipFill>
          <a:blip r:embed="rId5" cstate="print">
            <a:duotone>
              <a:prstClr val="black"/>
              <a:schemeClr val="accent6">
                <a:tint val="45000"/>
                <a:satMod val="400000"/>
              </a:schemeClr>
            </a:duotone>
            <a:lum contrast="40000"/>
          </a:blip>
          <a:srcRect/>
          <a:stretch>
            <a:fillRect/>
          </a:stretch>
        </p:blipFill>
        <p:spPr bwMode="auto">
          <a:xfrm flipH="1">
            <a:off x="4572000" y="357172"/>
            <a:ext cx="2000264" cy="1714512"/>
          </a:xfrm>
          <a:prstGeom prst="rect">
            <a:avLst/>
          </a:prstGeom>
          <a:noFill/>
          <a:effectLst>
            <a:reflection blurRad="6350" stA="50000" endA="295" endPos="92000" dist="101600" dir="5400000" sy="-100000" algn="bl" rotWithShape="0"/>
          </a:effectLst>
        </p:spPr>
      </p:pic>
      <p:pic>
        <p:nvPicPr>
          <p:cNvPr id="26" name="Picture 2" descr="http://4.bp.blogspot.com/_buC1i5vVDJ4/TFCHBkj7uzI/AAAAAAAADNY/Z1DGDRx2Fs4/s1600/curva%2520sin%2520fondo%2520blanca+copia+3.png"/>
          <p:cNvPicPr>
            <a:picLocks noChangeAspect="1" noChangeArrowheads="1"/>
          </p:cNvPicPr>
          <p:nvPr/>
        </p:nvPicPr>
        <p:blipFill>
          <a:blip r:embed="rId5" cstate="print">
            <a:duotone>
              <a:prstClr val="black"/>
              <a:schemeClr val="accent6">
                <a:tint val="45000"/>
                <a:satMod val="400000"/>
              </a:schemeClr>
            </a:duotone>
            <a:lum contrast="40000"/>
          </a:blip>
          <a:srcRect/>
          <a:stretch>
            <a:fillRect/>
          </a:stretch>
        </p:blipFill>
        <p:spPr bwMode="auto">
          <a:xfrm>
            <a:off x="2571736" y="642942"/>
            <a:ext cx="2000264" cy="1714512"/>
          </a:xfrm>
          <a:prstGeom prst="rect">
            <a:avLst/>
          </a:prstGeom>
          <a:noFill/>
          <a:effectLst>
            <a:reflection blurRad="6350" stA="50000" endA="295" endPos="92000" dist="101600" dir="5400000" sy="-100000" algn="bl" rotWithShape="0"/>
          </a:effectLst>
        </p:spPr>
      </p:pic>
      <p:pic>
        <p:nvPicPr>
          <p:cNvPr id="27" name="Picture 2" descr="http://4.bp.blogspot.com/_buC1i5vVDJ4/TFCHBkj7uzI/AAAAAAAADNY/Z1DGDRx2Fs4/s1600/curva%2520sin%2520fondo%2520blanca+copia+3.png"/>
          <p:cNvPicPr>
            <a:picLocks noChangeAspect="1" noChangeArrowheads="1"/>
          </p:cNvPicPr>
          <p:nvPr/>
        </p:nvPicPr>
        <p:blipFill>
          <a:blip r:embed="rId5" cstate="print">
            <a:duotone>
              <a:prstClr val="black"/>
              <a:schemeClr val="accent6">
                <a:tint val="45000"/>
                <a:satMod val="400000"/>
              </a:schemeClr>
            </a:duotone>
            <a:lum contrast="40000"/>
          </a:blip>
          <a:srcRect/>
          <a:stretch>
            <a:fillRect/>
          </a:stretch>
        </p:blipFill>
        <p:spPr bwMode="auto">
          <a:xfrm flipH="1">
            <a:off x="4572000" y="642942"/>
            <a:ext cx="2000264" cy="1714512"/>
          </a:xfrm>
          <a:prstGeom prst="rect">
            <a:avLst/>
          </a:prstGeom>
          <a:noFill/>
          <a:effectLst>
            <a:reflection blurRad="6350" stA="50000" endA="295" endPos="92000" dist="101600" dir="5400000" sy="-100000" algn="bl" rotWithShape="0"/>
          </a:effectLst>
        </p:spPr>
      </p:pic>
      <p:pic>
        <p:nvPicPr>
          <p:cNvPr id="28" name="Picture 2" descr="http://4.bp.blogspot.com/_buC1i5vVDJ4/TFCHBkj7uzI/AAAAAAAADNY/Z1DGDRx2Fs4/s1600/curva%2520sin%2520fondo%2520blanca+copia+3.png"/>
          <p:cNvPicPr>
            <a:picLocks noChangeAspect="1" noChangeArrowheads="1"/>
          </p:cNvPicPr>
          <p:nvPr/>
        </p:nvPicPr>
        <p:blipFill>
          <a:blip r:embed="rId5" cstate="print">
            <a:duotone>
              <a:prstClr val="black"/>
              <a:schemeClr val="accent6">
                <a:tint val="45000"/>
                <a:satMod val="400000"/>
              </a:schemeClr>
            </a:duotone>
            <a:lum contrast="40000"/>
          </a:blip>
          <a:srcRect/>
          <a:stretch>
            <a:fillRect/>
          </a:stretch>
        </p:blipFill>
        <p:spPr bwMode="auto">
          <a:xfrm>
            <a:off x="2571736" y="1000114"/>
            <a:ext cx="2000264" cy="1714512"/>
          </a:xfrm>
          <a:prstGeom prst="rect">
            <a:avLst/>
          </a:prstGeom>
          <a:noFill/>
          <a:effectLst>
            <a:reflection blurRad="6350" stA="50000" endA="295" endPos="92000" dist="101600" dir="5400000" sy="-100000" algn="bl" rotWithShape="0"/>
          </a:effectLst>
        </p:spPr>
      </p:pic>
      <p:pic>
        <p:nvPicPr>
          <p:cNvPr id="29" name="Picture 2" descr="http://4.bp.blogspot.com/_buC1i5vVDJ4/TFCHBkj7uzI/AAAAAAAADNY/Z1DGDRx2Fs4/s1600/curva%2520sin%2520fondo%2520blanca+copia+3.png"/>
          <p:cNvPicPr>
            <a:picLocks noChangeAspect="1" noChangeArrowheads="1"/>
          </p:cNvPicPr>
          <p:nvPr/>
        </p:nvPicPr>
        <p:blipFill>
          <a:blip r:embed="rId5" cstate="print">
            <a:duotone>
              <a:prstClr val="black"/>
              <a:schemeClr val="accent6">
                <a:tint val="45000"/>
                <a:satMod val="400000"/>
              </a:schemeClr>
            </a:duotone>
            <a:lum contrast="40000"/>
          </a:blip>
          <a:srcRect/>
          <a:stretch>
            <a:fillRect/>
          </a:stretch>
        </p:blipFill>
        <p:spPr bwMode="auto">
          <a:xfrm flipH="1">
            <a:off x="4572000" y="1000114"/>
            <a:ext cx="2000264" cy="1714512"/>
          </a:xfrm>
          <a:prstGeom prst="rect">
            <a:avLst/>
          </a:prstGeom>
          <a:noFill/>
          <a:effectLst>
            <a:reflection blurRad="6350" stA="50000" endA="295" endPos="92000" dist="101600" dir="5400000" sy="-100000" algn="bl" rotWithShape="0"/>
          </a:effectLst>
        </p:spPr>
      </p:pic>
      <p:pic>
        <p:nvPicPr>
          <p:cNvPr id="30" name="Picture 2" descr="http://4.bp.blogspot.com/_buC1i5vVDJ4/TFCHBkj7uzI/AAAAAAAADNY/Z1DGDRx2Fs4/s1600/curva%2520sin%2520fondo%2520blanca+copia+3.png"/>
          <p:cNvPicPr>
            <a:picLocks noChangeAspect="1" noChangeArrowheads="1"/>
          </p:cNvPicPr>
          <p:nvPr/>
        </p:nvPicPr>
        <p:blipFill>
          <a:blip r:embed="rId5" cstate="print">
            <a:duotone>
              <a:prstClr val="black"/>
              <a:schemeClr val="accent6">
                <a:tint val="45000"/>
                <a:satMod val="400000"/>
              </a:schemeClr>
            </a:duotone>
            <a:lum contrast="40000"/>
          </a:blip>
          <a:srcRect/>
          <a:stretch>
            <a:fillRect/>
          </a:stretch>
        </p:blipFill>
        <p:spPr bwMode="auto">
          <a:xfrm>
            <a:off x="2571736" y="1285884"/>
            <a:ext cx="2000264" cy="1714512"/>
          </a:xfrm>
          <a:prstGeom prst="rect">
            <a:avLst/>
          </a:prstGeom>
          <a:noFill/>
          <a:effectLst>
            <a:reflection blurRad="6350" stA="50000" endA="295" endPos="92000" dist="101600" dir="5400000" sy="-100000" algn="bl" rotWithShape="0"/>
          </a:effectLst>
        </p:spPr>
      </p:pic>
      <p:pic>
        <p:nvPicPr>
          <p:cNvPr id="31" name="Picture 2" descr="http://4.bp.blogspot.com/_buC1i5vVDJ4/TFCHBkj7uzI/AAAAAAAADNY/Z1DGDRx2Fs4/s1600/curva%2520sin%2520fondo%2520blanca+copia+3.png"/>
          <p:cNvPicPr>
            <a:picLocks noChangeAspect="1" noChangeArrowheads="1"/>
          </p:cNvPicPr>
          <p:nvPr/>
        </p:nvPicPr>
        <p:blipFill>
          <a:blip r:embed="rId5" cstate="print">
            <a:duotone>
              <a:prstClr val="black"/>
              <a:schemeClr val="accent6">
                <a:tint val="45000"/>
                <a:satMod val="400000"/>
              </a:schemeClr>
            </a:duotone>
            <a:lum contrast="40000"/>
          </a:blip>
          <a:srcRect/>
          <a:stretch>
            <a:fillRect/>
          </a:stretch>
        </p:blipFill>
        <p:spPr bwMode="auto">
          <a:xfrm flipH="1">
            <a:off x="4572000" y="1285884"/>
            <a:ext cx="2000264" cy="1714512"/>
          </a:xfrm>
          <a:prstGeom prst="rect">
            <a:avLst/>
          </a:prstGeom>
          <a:noFill/>
          <a:effectLst>
            <a:reflection blurRad="6350" stA="50000" endA="295" endPos="92000" dist="101600" dir="5400000" sy="-100000" algn="bl" rotWithShape="0"/>
          </a:effectLst>
        </p:spPr>
      </p:pic>
      <p:pic>
        <p:nvPicPr>
          <p:cNvPr id="32" name="Picture 2" descr="http://4.bp.blogspot.com/_buC1i5vVDJ4/TFCHBkj7uzI/AAAAAAAADNY/Z1DGDRx2Fs4/s1600/curva%2520sin%2520fondo%2520blanca+copia+3.png"/>
          <p:cNvPicPr>
            <a:picLocks noChangeAspect="1" noChangeArrowheads="1"/>
          </p:cNvPicPr>
          <p:nvPr/>
        </p:nvPicPr>
        <p:blipFill>
          <a:blip r:embed="rId5" cstate="print">
            <a:duotone>
              <a:prstClr val="black"/>
              <a:schemeClr val="accent6">
                <a:tint val="45000"/>
                <a:satMod val="400000"/>
              </a:schemeClr>
            </a:duotone>
            <a:lum contrast="40000"/>
          </a:blip>
          <a:srcRect/>
          <a:stretch>
            <a:fillRect/>
          </a:stretch>
        </p:blipFill>
        <p:spPr bwMode="auto">
          <a:xfrm>
            <a:off x="2571736" y="1643056"/>
            <a:ext cx="2000264" cy="1714512"/>
          </a:xfrm>
          <a:prstGeom prst="rect">
            <a:avLst/>
          </a:prstGeom>
          <a:noFill/>
          <a:effectLst>
            <a:reflection blurRad="6350" stA="50000" endA="295" endPos="92000" dist="101600" dir="5400000" sy="-100000" algn="bl" rotWithShape="0"/>
          </a:effectLst>
        </p:spPr>
      </p:pic>
      <p:pic>
        <p:nvPicPr>
          <p:cNvPr id="33" name="Picture 2" descr="http://4.bp.blogspot.com/_buC1i5vVDJ4/TFCHBkj7uzI/AAAAAAAADNY/Z1DGDRx2Fs4/s1600/curva%2520sin%2520fondo%2520blanca+copia+3.png"/>
          <p:cNvPicPr>
            <a:picLocks noChangeAspect="1" noChangeArrowheads="1"/>
          </p:cNvPicPr>
          <p:nvPr/>
        </p:nvPicPr>
        <p:blipFill>
          <a:blip r:embed="rId5" cstate="print">
            <a:duotone>
              <a:prstClr val="black"/>
              <a:schemeClr val="accent6">
                <a:tint val="45000"/>
                <a:satMod val="400000"/>
              </a:schemeClr>
            </a:duotone>
            <a:lum contrast="40000"/>
          </a:blip>
          <a:srcRect/>
          <a:stretch>
            <a:fillRect/>
          </a:stretch>
        </p:blipFill>
        <p:spPr bwMode="auto">
          <a:xfrm flipH="1">
            <a:off x="4572000" y="1643056"/>
            <a:ext cx="2000264" cy="1714512"/>
          </a:xfrm>
          <a:prstGeom prst="rect">
            <a:avLst/>
          </a:prstGeom>
          <a:noFill/>
          <a:effectLst>
            <a:reflection blurRad="6350" stA="50000" endA="295" endPos="92000" dist="101600" dir="5400000" sy="-100000" algn="bl" rotWithShape="0"/>
          </a:effectLst>
        </p:spPr>
      </p:pic>
      <p:pic>
        <p:nvPicPr>
          <p:cNvPr id="34" name="Picture 2" descr="http://4.bp.blogspot.com/_buC1i5vVDJ4/TFCHBkj7uzI/AAAAAAAADNY/Z1DGDRx2Fs4/s1600/curva%2520sin%2520fondo%2520blanca+copia+3.png"/>
          <p:cNvPicPr>
            <a:picLocks noChangeAspect="1" noChangeArrowheads="1"/>
          </p:cNvPicPr>
          <p:nvPr/>
        </p:nvPicPr>
        <p:blipFill>
          <a:blip r:embed="rId5" cstate="print">
            <a:duotone>
              <a:prstClr val="black"/>
              <a:schemeClr val="accent6">
                <a:tint val="45000"/>
                <a:satMod val="400000"/>
              </a:schemeClr>
            </a:duotone>
            <a:lum contrast="40000"/>
          </a:blip>
          <a:srcRect/>
          <a:stretch>
            <a:fillRect/>
          </a:stretch>
        </p:blipFill>
        <p:spPr bwMode="auto">
          <a:xfrm>
            <a:off x="2571736" y="1928826"/>
            <a:ext cx="2000264" cy="1714512"/>
          </a:xfrm>
          <a:prstGeom prst="rect">
            <a:avLst/>
          </a:prstGeom>
          <a:noFill/>
          <a:effectLst>
            <a:reflection blurRad="6350" stA="50000" endA="295" endPos="92000" dist="101600" dir="5400000" sy="-100000" algn="bl" rotWithShape="0"/>
          </a:effectLst>
        </p:spPr>
      </p:pic>
      <p:pic>
        <p:nvPicPr>
          <p:cNvPr id="35" name="Picture 2" descr="http://4.bp.blogspot.com/_buC1i5vVDJ4/TFCHBkj7uzI/AAAAAAAADNY/Z1DGDRx2Fs4/s1600/curva%2520sin%2520fondo%2520blanca+copia+3.png"/>
          <p:cNvPicPr>
            <a:picLocks noChangeAspect="1" noChangeArrowheads="1"/>
          </p:cNvPicPr>
          <p:nvPr/>
        </p:nvPicPr>
        <p:blipFill>
          <a:blip r:embed="rId5" cstate="print">
            <a:duotone>
              <a:prstClr val="black"/>
              <a:schemeClr val="accent6">
                <a:tint val="45000"/>
                <a:satMod val="400000"/>
              </a:schemeClr>
            </a:duotone>
            <a:lum contrast="40000"/>
          </a:blip>
          <a:srcRect/>
          <a:stretch>
            <a:fillRect/>
          </a:stretch>
        </p:blipFill>
        <p:spPr bwMode="auto">
          <a:xfrm flipH="1">
            <a:off x="4572000" y="1928826"/>
            <a:ext cx="2000264" cy="1714512"/>
          </a:xfrm>
          <a:prstGeom prst="rect">
            <a:avLst/>
          </a:prstGeom>
          <a:noFill/>
          <a:effectLst>
            <a:reflection blurRad="6350" stA="50000" endA="295" endPos="92000" dist="101600" dir="5400000" sy="-100000" algn="bl" rotWithShape="0"/>
          </a:effectLst>
        </p:spPr>
      </p:pic>
      <p:pic>
        <p:nvPicPr>
          <p:cNvPr id="36" name="Picture 2" descr="http://4.bp.blogspot.com/_buC1i5vVDJ4/TFCHBkj7uzI/AAAAAAAADNY/Z1DGDRx2Fs4/s1600/curva%2520sin%2520fondo%2520blanca+copia+3.png"/>
          <p:cNvPicPr>
            <a:picLocks noChangeAspect="1" noChangeArrowheads="1"/>
          </p:cNvPicPr>
          <p:nvPr/>
        </p:nvPicPr>
        <p:blipFill>
          <a:blip r:embed="rId5" cstate="print">
            <a:duotone>
              <a:prstClr val="black"/>
              <a:schemeClr val="accent6">
                <a:tint val="45000"/>
                <a:satMod val="400000"/>
              </a:schemeClr>
            </a:duotone>
            <a:lum contrast="40000"/>
          </a:blip>
          <a:srcRect/>
          <a:stretch>
            <a:fillRect/>
          </a:stretch>
        </p:blipFill>
        <p:spPr bwMode="auto">
          <a:xfrm>
            <a:off x="2571736" y="2285998"/>
            <a:ext cx="2000264" cy="1714512"/>
          </a:xfrm>
          <a:prstGeom prst="rect">
            <a:avLst/>
          </a:prstGeom>
          <a:noFill/>
          <a:effectLst>
            <a:reflection blurRad="6350" stA="50000" endA="295" endPos="92000" dist="101600" dir="5400000" sy="-100000" algn="bl" rotWithShape="0"/>
          </a:effectLst>
        </p:spPr>
      </p:pic>
      <p:pic>
        <p:nvPicPr>
          <p:cNvPr id="37" name="Picture 2" descr="http://4.bp.blogspot.com/_buC1i5vVDJ4/TFCHBkj7uzI/AAAAAAAADNY/Z1DGDRx2Fs4/s1600/curva%2520sin%2520fondo%2520blanca+copia+3.png"/>
          <p:cNvPicPr>
            <a:picLocks noChangeAspect="1" noChangeArrowheads="1"/>
          </p:cNvPicPr>
          <p:nvPr/>
        </p:nvPicPr>
        <p:blipFill>
          <a:blip r:embed="rId5" cstate="print">
            <a:duotone>
              <a:prstClr val="black"/>
              <a:schemeClr val="accent6">
                <a:tint val="45000"/>
                <a:satMod val="400000"/>
              </a:schemeClr>
            </a:duotone>
            <a:lum contrast="40000"/>
          </a:blip>
          <a:srcRect/>
          <a:stretch>
            <a:fillRect/>
          </a:stretch>
        </p:blipFill>
        <p:spPr bwMode="auto">
          <a:xfrm flipH="1">
            <a:off x="4572000" y="2285998"/>
            <a:ext cx="2000264" cy="1714512"/>
          </a:xfrm>
          <a:prstGeom prst="rect">
            <a:avLst/>
          </a:prstGeom>
          <a:noFill/>
          <a:effectLst>
            <a:reflection blurRad="6350" stA="50000" endA="295" endPos="92000" dist="101600" dir="5400000" sy="-100000" algn="bl" rotWithShape="0"/>
          </a:effectLst>
        </p:spPr>
      </p:pic>
      <p:pic>
        <p:nvPicPr>
          <p:cNvPr id="38" name="Picture 2" descr="http://4.bp.blogspot.com/_buC1i5vVDJ4/TFCHBkj7uzI/AAAAAAAADNY/Z1DGDRx2Fs4/s1600/curva%2520sin%2520fondo%2520blanca+copia+3.png"/>
          <p:cNvPicPr>
            <a:picLocks noChangeAspect="1" noChangeArrowheads="1"/>
          </p:cNvPicPr>
          <p:nvPr/>
        </p:nvPicPr>
        <p:blipFill>
          <a:blip r:embed="rId5" cstate="print">
            <a:duotone>
              <a:prstClr val="black"/>
              <a:schemeClr val="accent6">
                <a:tint val="45000"/>
                <a:satMod val="400000"/>
              </a:schemeClr>
            </a:duotone>
            <a:lum contrast="40000"/>
          </a:blip>
          <a:srcRect/>
          <a:stretch>
            <a:fillRect/>
          </a:stretch>
        </p:blipFill>
        <p:spPr bwMode="auto">
          <a:xfrm>
            <a:off x="2571736" y="2571768"/>
            <a:ext cx="2000264" cy="1714512"/>
          </a:xfrm>
          <a:prstGeom prst="rect">
            <a:avLst/>
          </a:prstGeom>
          <a:noFill/>
          <a:effectLst>
            <a:reflection blurRad="6350" stA="50000" endA="295" endPos="92000" dist="101600" dir="5400000" sy="-100000" algn="bl" rotWithShape="0"/>
          </a:effectLst>
        </p:spPr>
      </p:pic>
      <p:pic>
        <p:nvPicPr>
          <p:cNvPr id="39" name="Picture 2" descr="http://4.bp.blogspot.com/_buC1i5vVDJ4/TFCHBkj7uzI/AAAAAAAADNY/Z1DGDRx2Fs4/s1600/curva%2520sin%2520fondo%2520blanca+copia+3.png"/>
          <p:cNvPicPr>
            <a:picLocks noChangeAspect="1" noChangeArrowheads="1"/>
          </p:cNvPicPr>
          <p:nvPr/>
        </p:nvPicPr>
        <p:blipFill>
          <a:blip r:embed="rId5" cstate="print">
            <a:duotone>
              <a:prstClr val="black"/>
              <a:schemeClr val="accent6">
                <a:tint val="45000"/>
                <a:satMod val="400000"/>
              </a:schemeClr>
            </a:duotone>
            <a:lum contrast="40000"/>
          </a:blip>
          <a:srcRect/>
          <a:stretch>
            <a:fillRect/>
          </a:stretch>
        </p:blipFill>
        <p:spPr bwMode="auto">
          <a:xfrm flipH="1">
            <a:off x="4572000" y="2571768"/>
            <a:ext cx="2000264" cy="1714512"/>
          </a:xfrm>
          <a:prstGeom prst="rect">
            <a:avLst/>
          </a:prstGeom>
          <a:noFill/>
          <a:effectLst>
            <a:reflection blurRad="6350" stA="50000" endA="295" endPos="92000" dist="101600" dir="5400000" sy="-100000" algn="bl" rotWithShape="0"/>
          </a:effectLst>
        </p:spPr>
      </p:pic>
      <p:pic>
        <p:nvPicPr>
          <p:cNvPr id="40" name="Picture 2" descr="http://4.bp.blogspot.com/_buC1i5vVDJ4/TFCHBkj7uzI/AAAAAAAADNY/Z1DGDRx2Fs4/s1600/curva%2520sin%2520fondo%2520blanca+copia+3.png"/>
          <p:cNvPicPr>
            <a:picLocks noChangeAspect="1" noChangeArrowheads="1"/>
          </p:cNvPicPr>
          <p:nvPr/>
        </p:nvPicPr>
        <p:blipFill>
          <a:blip r:embed="rId5" cstate="print">
            <a:duotone>
              <a:prstClr val="black"/>
              <a:schemeClr val="accent6">
                <a:tint val="45000"/>
                <a:satMod val="400000"/>
              </a:schemeClr>
            </a:duotone>
            <a:lum contrast="40000"/>
          </a:blip>
          <a:srcRect/>
          <a:stretch>
            <a:fillRect/>
          </a:stretch>
        </p:blipFill>
        <p:spPr bwMode="auto">
          <a:xfrm>
            <a:off x="2571736" y="2928940"/>
            <a:ext cx="2000264" cy="1714512"/>
          </a:xfrm>
          <a:prstGeom prst="rect">
            <a:avLst/>
          </a:prstGeom>
          <a:noFill/>
          <a:effectLst>
            <a:reflection blurRad="6350" stA="50000" endA="295" endPos="92000" dist="101600" dir="5400000" sy="-100000" algn="bl" rotWithShape="0"/>
          </a:effectLst>
        </p:spPr>
      </p:pic>
      <p:pic>
        <p:nvPicPr>
          <p:cNvPr id="41" name="Picture 2" descr="http://4.bp.blogspot.com/_buC1i5vVDJ4/TFCHBkj7uzI/AAAAAAAADNY/Z1DGDRx2Fs4/s1600/curva%2520sin%2520fondo%2520blanca+copia+3.png"/>
          <p:cNvPicPr>
            <a:picLocks noChangeAspect="1" noChangeArrowheads="1"/>
          </p:cNvPicPr>
          <p:nvPr/>
        </p:nvPicPr>
        <p:blipFill>
          <a:blip r:embed="rId5" cstate="print">
            <a:duotone>
              <a:prstClr val="black"/>
              <a:schemeClr val="accent6">
                <a:tint val="45000"/>
                <a:satMod val="400000"/>
              </a:schemeClr>
            </a:duotone>
            <a:lum contrast="40000"/>
          </a:blip>
          <a:srcRect/>
          <a:stretch>
            <a:fillRect/>
          </a:stretch>
        </p:blipFill>
        <p:spPr bwMode="auto">
          <a:xfrm flipH="1">
            <a:off x="4572000" y="2928940"/>
            <a:ext cx="2000264" cy="1714512"/>
          </a:xfrm>
          <a:prstGeom prst="rect">
            <a:avLst/>
          </a:prstGeom>
          <a:noFill/>
          <a:effectLst>
            <a:reflection blurRad="6350" stA="50000" endA="295" endPos="92000" dist="101600" dir="5400000" sy="-100000" algn="bl" rotWithShape="0"/>
          </a:effectLst>
        </p:spPr>
      </p:pic>
      <p:pic>
        <p:nvPicPr>
          <p:cNvPr id="42" name="Picture 2" descr="http://4.bp.blogspot.com/_buC1i5vVDJ4/TFCHBkj7uzI/AAAAAAAADNY/Z1DGDRx2Fs4/s1600/curva%2520sin%2520fondo%2520blanca+copia+3.png"/>
          <p:cNvPicPr>
            <a:picLocks noChangeAspect="1" noChangeArrowheads="1"/>
          </p:cNvPicPr>
          <p:nvPr/>
        </p:nvPicPr>
        <p:blipFill>
          <a:blip r:embed="rId5" cstate="print">
            <a:duotone>
              <a:prstClr val="black"/>
              <a:schemeClr val="accent6">
                <a:tint val="45000"/>
                <a:satMod val="400000"/>
              </a:schemeClr>
            </a:duotone>
            <a:lum contrast="40000"/>
          </a:blip>
          <a:srcRect/>
          <a:stretch>
            <a:fillRect/>
          </a:stretch>
        </p:blipFill>
        <p:spPr bwMode="auto">
          <a:xfrm>
            <a:off x="2571736" y="3214710"/>
            <a:ext cx="2000264" cy="1714512"/>
          </a:xfrm>
          <a:prstGeom prst="rect">
            <a:avLst/>
          </a:prstGeom>
          <a:noFill/>
          <a:effectLst>
            <a:reflection blurRad="6350" stA="50000" endA="295" endPos="92000" dist="101600" dir="5400000" sy="-100000" algn="bl" rotWithShape="0"/>
          </a:effectLst>
        </p:spPr>
      </p:pic>
      <p:pic>
        <p:nvPicPr>
          <p:cNvPr id="43" name="Picture 2" descr="http://4.bp.blogspot.com/_buC1i5vVDJ4/TFCHBkj7uzI/AAAAAAAADNY/Z1DGDRx2Fs4/s1600/curva%2520sin%2520fondo%2520blanca+copia+3.png"/>
          <p:cNvPicPr>
            <a:picLocks noChangeAspect="1" noChangeArrowheads="1"/>
          </p:cNvPicPr>
          <p:nvPr/>
        </p:nvPicPr>
        <p:blipFill>
          <a:blip r:embed="rId5" cstate="print">
            <a:duotone>
              <a:prstClr val="black"/>
              <a:schemeClr val="accent6">
                <a:tint val="45000"/>
                <a:satMod val="400000"/>
              </a:schemeClr>
            </a:duotone>
            <a:lum contrast="40000"/>
          </a:blip>
          <a:srcRect/>
          <a:stretch>
            <a:fillRect/>
          </a:stretch>
        </p:blipFill>
        <p:spPr bwMode="auto">
          <a:xfrm flipH="1">
            <a:off x="4572000" y="3214710"/>
            <a:ext cx="2000264" cy="1714512"/>
          </a:xfrm>
          <a:prstGeom prst="rect">
            <a:avLst/>
          </a:prstGeom>
          <a:noFill/>
          <a:effectLst>
            <a:reflection blurRad="6350" stA="50000" endA="295" endPos="92000" dist="101600" dir="5400000" sy="-100000" algn="bl" rotWithShape="0"/>
          </a:effectLst>
        </p:spPr>
      </p:pic>
      <p:pic>
        <p:nvPicPr>
          <p:cNvPr id="44" name="Picture 2" descr="http://4.bp.blogspot.com/_buC1i5vVDJ4/TFCHBkj7uzI/AAAAAAAADNY/Z1DGDRx2Fs4/s1600/curva%2520sin%2520fondo%2520blanca+copia+3.png"/>
          <p:cNvPicPr>
            <a:picLocks noChangeAspect="1" noChangeArrowheads="1"/>
          </p:cNvPicPr>
          <p:nvPr/>
        </p:nvPicPr>
        <p:blipFill>
          <a:blip r:embed="rId5" cstate="print">
            <a:duotone>
              <a:prstClr val="black"/>
              <a:schemeClr val="accent6">
                <a:tint val="45000"/>
                <a:satMod val="400000"/>
              </a:schemeClr>
            </a:duotone>
            <a:lum contrast="40000"/>
          </a:blip>
          <a:srcRect/>
          <a:stretch>
            <a:fillRect/>
          </a:stretch>
        </p:blipFill>
        <p:spPr bwMode="auto">
          <a:xfrm>
            <a:off x="2571736" y="3571882"/>
            <a:ext cx="2000264" cy="1714512"/>
          </a:xfrm>
          <a:prstGeom prst="rect">
            <a:avLst/>
          </a:prstGeom>
          <a:noFill/>
          <a:effectLst>
            <a:reflection blurRad="6350" stA="50000" endA="295" endPos="92000" dist="101600" dir="5400000" sy="-100000" algn="bl" rotWithShape="0"/>
          </a:effectLst>
        </p:spPr>
      </p:pic>
      <p:pic>
        <p:nvPicPr>
          <p:cNvPr id="45" name="Picture 2" descr="http://4.bp.blogspot.com/_buC1i5vVDJ4/TFCHBkj7uzI/AAAAAAAADNY/Z1DGDRx2Fs4/s1600/curva%2520sin%2520fondo%2520blanca+copia+3.png"/>
          <p:cNvPicPr>
            <a:picLocks noChangeAspect="1" noChangeArrowheads="1"/>
          </p:cNvPicPr>
          <p:nvPr/>
        </p:nvPicPr>
        <p:blipFill>
          <a:blip r:embed="rId5" cstate="print">
            <a:duotone>
              <a:prstClr val="black"/>
              <a:schemeClr val="accent6">
                <a:tint val="45000"/>
                <a:satMod val="400000"/>
              </a:schemeClr>
            </a:duotone>
            <a:lum contrast="40000"/>
          </a:blip>
          <a:srcRect/>
          <a:stretch>
            <a:fillRect/>
          </a:stretch>
        </p:blipFill>
        <p:spPr bwMode="auto">
          <a:xfrm flipH="1">
            <a:off x="4572000" y="3571882"/>
            <a:ext cx="2000264" cy="1714512"/>
          </a:xfrm>
          <a:prstGeom prst="rect">
            <a:avLst/>
          </a:prstGeom>
          <a:noFill/>
          <a:effectLst>
            <a:reflection blurRad="6350" stA="50000" endA="295" endPos="92000" dist="101600" dir="5400000" sy="-100000" algn="bl" rotWithShape="0"/>
          </a:effectLst>
        </p:spPr>
      </p:pic>
      <p:pic>
        <p:nvPicPr>
          <p:cNvPr id="71682" name="Picture 2" descr="Rendered Image"/>
          <p:cNvPicPr>
            <a:picLocks noChangeAspect="1" noChangeArrowheads="1"/>
          </p:cNvPicPr>
          <p:nvPr/>
        </p:nvPicPr>
        <p:blipFill>
          <a:blip r:embed="rId6">
            <a:lum contrast="20000"/>
          </a:blip>
          <a:srcRect/>
          <a:stretch>
            <a:fillRect/>
          </a:stretch>
        </p:blipFill>
        <p:spPr bwMode="auto">
          <a:xfrm>
            <a:off x="2928926" y="3286130"/>
            <a:ext cx="3500462" cy="828676"/>
          </a:xfrm>
          <a:prstGeom prst="rect">
            <a:avLst/>
          </a:prstGeom>
          <a:noFill/>
        </p:spPr>
      </p:pic>
      <p:pic>
        <p:nvPicPr>
          <p:cNvPr id="71684" name="Picture 4" descr="Rendered Image"/>
          <p:cNvPicPr>
            <a:picLocks noChangeAspect="1" noChangeArrowheads="1"/>
          </p:cNvPicPr>
          <p:nvPr/>
        </p:nvPicPr>
        <p:blipFill>
          <a:blip r:embed="rId7">
            <a:lum contrast="20000"/>
          </a:blip>
          <a:srcRect/>
          <a:stretch>
            <a:fillRect/>
          </a:stretch>
        </p:blipFill>
        <p:spPr bwMode="auto">
          <a:xfrm>
            <a:off x="2357422" y="2357436"/>
            <a:ext cx="4572032" cy="828676"/>
          </a:xfrm>
          <a:prstGeom prst="rect">
            <a:avLst/>
          </a:prstGeom>
          <a:noFill/>
        </p:spPr>
      </p:pic>
      <p:sp>
        <p:nvSpPr>
          <p:cNvPr id="46" name="45 CuadroTexto"/>
          <p:cNvSpPr txBox="1"/>
          <p:nvPr/>
        </p:nvSpPr>
        <p:spPr>
          <a:xfrm>
            <a:off x="571472" y="4429138"/>
            <a:ext cx="2416046" cy="369332"/>
          </a:xfrm>
          <a:prstGeom prst="rect">
            <a:avLst/>
          </a:prstGeom>
          <a:noFill/>
        </p:spPr>
        <p:txBody>
          <a:bodyPr wrap="none" rtlCol="0">
            <a:spAutoFit/>
          </a:bodyPr>
          <a:lstStyle/>
          <a:p>
            <a:r>
              <a:rPr lang="es-ES_tradnl" b="1" dirty="0" smtClean="0">
                <a:gradFill>
                  <a:gsLst>
                    <a:gs pos="0">
                      <a:srgbClr val="FFEFD1"/>
                    </a:gs>
                    <a:gs pos="64999">
                      <a:srgbClr val="F0EBD5"/>
                    </a:gs>
                    <a:gs pos="100000">
                      <a:srgbClr val="D1C39F"/>
                    </a:gs>
                  </a:gsLst>
                  <a:lin ang="5400000" scaled="0"/>
                </a:gradFill>
                <a:effectLst>
                  <a:outerShdw blurRad="38100" dist="38100" dir="2700000" algn="tl">
                    <a:srgbClr val="000000">
                      <a:alpha val="43137"/>
                    </a:srgbClr>
                  </a:outerShdw>
                </a:effectLst>
                <a:latin typeface="Pristina" pitchFamily="66" charset="0"/>
              </a:rPr>
              <a:t>Esta es una creación de Raquel</a:t>
            </a:r>
            <a:endParaRPr lang="es-ES" b="1" dirty="0">
              <a:gradFill>
                <a:gsLst>
                  <a:gs pos="0">
                    <a:srgbClr val="FFEFD1"/>
                  </a:gs>
                  <a:gs pos="64999">
                    <a:srgbClr val="F0EBD5"/>
                  </a:gs>
                  <a:gs pos="100000">
                    <a:srgbClr val="D1C39F"/>
                  </a:gs>
                </a:gsLst>
                <a:lin ang="5400000" scaled="0"/>
              </a:gradFill>
              <a:effectLst>
                <a:outerShdw blurRad="38100" dist="38100" dir="2700000" algn="tl">
                  <a:srgbClr val="000000">
                    <a:alpha val="43137"/>
                  </a:srgbClr>
                </a:outerShdw>
              </a:effectLst>
              <a:latin typeface="Pristina" pitchFamily="66" charset="0"/>
            </a:endParaRPr>
          </a:p>
        </p:txBody>
      </p:sp>
      <p:pic>
        <p:nvPicPr>
          <p:cNvPr id="47" name="46 Imagen" descr="Castillo-Polonia-1366x768.jpg"/>
          <p:cNvPicPr>
            <a:picLocks noChangeAspect="1"/>
          </p:cNvPicPr>
          <p:nvPr/>
        </p:nvPicPr>
        <p:blipFill>
          <a:blip r:embed="rId4"/>
          <a:stretch>
            <a:fillRect/>
          </a:stretch>
        </p:blipFill>
        <p:spPr>
          <a:xfrm>
            <a:off x="0" y="2510"/>
            <a:ext cx="9144000" cy="5140990"/>
          </a:xfrm>
          <a:prstGeom prst="rect">
            <a:avLst/>
          </a:prstGeom>
        </p:spPr>
      </p:pic>
    </p:spTree>
  </p:cSld>
  <p:clrMapOvr>
    <a:masterClrMapping/>
  </p:clrMapOvr>
  <p:transition spd="slow" advTm="28000">
    <p:sndAc>
      <p:stSnd loop="1">
        <p:snd r:embed="rId3" name="Polonia y su Música.wav"/>
      </p:stSnd>
    </p:sndAc>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nodeType="withEffect">
                                  <p:stCondLst>
                                    <p:cond delay="0"/>
                                  </p:stCondLst>
                                  <p:childTnLst>
                                    <p:set>
                                      <p:cBhvr rctx="PPT">
                                        <p:cTn id="6" dur="indefinite"/>
                                        <p:tgtEl>
                                          <p:spTgt spid="47"/>
                                        </p:tgtEl>
                                        <p:attrNameLst>
                                          <p:attrName>style.opacity</p:attrName>
                                        </p:attrNameLst>
                                      </p:cBhvr>
                                      <p:to>
                                        <p:strVal val="0"/>
                                      </p:to>
                                    </p:set>
                                    <p:animEffect filter="image" prLst="opacity: 0">
                                      <p:cBhvr rctx="IE">
                                        <p:cTn id="7" dur="indefinite"/>
                                        <p:tgtEl>
                                          <p:spTgt spid="47"/>
                                        </p:tgtEl>
                                      </p:cBhvr>
                                    </p:animEffect>
                                  </p:childTnLst>
                                </p:cTn>
                              </p:par>
                              <p:par>
                                <p:cTn id="8" presetID="2" presetClass="entr" presetSubtype="9" fill="hold" nodeType="withEffect">
                                  <p:stCondLst>
                                    <p:cond delay="0"/>
                                  </p:stCondLst>
                                  <p:childTnLst>
                                    <p:set>
                                      <p:cBhvr>
                                        <p:cTn id="9" dur="1" fill="hold">
                                          <p:stCondLst>
                                            <p:cond delay="0"/>
                                          </p:stCondLst>
                                        </p:cTn>
                                        <p:tgtEl>
                                          <p:spTgt spid="22"/>
                                        </p:tgtEl>
                                        <p:attrNameLst>
                                          <p:attrName>style.visibility</p:attrName>
                                        </p:attrNameLst>
                                      </p:cBhvr>
                                      <p:to>
                                        <p:strVal val="visible"/>
                                      </p:to>
                                    </p:set>
                                    <p:anim calcmode="lin" valueType="num">
                                      <p:cBhvr additive="base">
                                        <p:cTn id="10" dur="2000" fill="hold"/>
                                        <p:tgtEl>
                                          <p:spTgt spid="22"/>
                                        </p:tgtEl>
                                        <p:attrNameLst>
                                          <p:attrName>ppt_x</p:attrName>
                                        </p:attrNameLst>
                                      </p:cBhvr>
                                      <p:tavLst>
                                        <p:tav tm="0">
                                          <p:val>
                                            <p:strVal val="0-#ppt_w/2"/>
                                          </p:val>
                                        </p:tav>
                                        <p:tav tm="100000">
                                          <p:val>
                                            <p:strVal val="#ppt_x"/>
                                          </p:val>
                                        </p:tav>
                                      </p:tavLst>
                                    </p:anim>
                                    <p:anim calcmode="lin" valueType="num">
                                      <p:cBhvr additive="base">
                                        <p:cTn id="11" dur="2000" fill="hold"/>
                                        <p:tgtEl>
                                          <p:spTgt spid="22"/>
                                        </p:tgtEl>
                                        <p:attrNameLst>
                                          <p:attrName>ppt_y</p:attrName>
                                        </p:attrNameLst>
                                      </p:cBhvr>
                                      <p:tavLst>
                                        <p:tav tm="0">
                                          <p:val>
                                            <p:strVal val="0-#ppt_h/2"/>
                                          </p:val>
                                        </p:tav>
                                        <p:tav tm="100000">
                                          <p:val>
                                            <p:strVal val="#ppt_y"/>
                                          </p:val>
                                        </p:tav>
                                      </p:tavLst>
                                    </p:anim>
                                  </p:childTnLst>
                                </p:cTn>
                              </p:par>
                              <p:par>
                                <p:cTn id="12" presetID="2" presetClass="entr" presetSubtype="9" fill="hold" nodeType="withEffect">
                                  <p:stCondLst>
                                    <p:cond delay="0"/>
                                  </p:stCondLst>
                                  <p:childTnLst>
                                    <p:set>
                                      <p:cBhvr>
                                        <p:cTn id="13" dur="1" fill="hold">
                                          <p:stCondLst>
                                            <p:cond delay="0"/>
                                          </p:stCondLst>
                                        </p:cTn>
                                        <p:tgtEl>
                                          <p:spTgt spid="24"/>
                                        </p:tgtEl>
                                        <p:attrNameLst>
                                          <p:attrName>style.visibility</p:attrName>
                                        </p:attrNameLst>
                                      </p:cBhvr>
                                      <p:to>
                                        <p:strVal val="visible"/>
                                      </p:to>
                                    </p:set>
                                    <p:anim calcmode="lin" valueType="num">
                                      <p:cBhvr additive="base">
                                        <p:cTn id="14" dur="2000" fill="hold"/>
                                        <p:tgtEl>
                                          <p:spTgt spid="24"/>
                                        </p:tgtEl>
                                        <p:attrNameLst>
                                          <p:attrName>ppt_x</p:attrName>
                                        </p:attrNameLst>
                                      </p:cBhvr>
                                      <p:tavLst>
                                        <p:tav tm="0">
                                          <p:val>
                                            <p:strVal val="0-#ppt_w/2"/>
                                          </p:val>
                                        </p:tav>
                                        <p:tav tm="100000">
                                          <p:val>
                                            <p:strVal val="#ppt_x"/>
                                          </p:val>
                                        </p:tav>
                                      </p:tavLst>
                                    </p:anim>
                                    <p:anim calcmode="lin" valueType="num">
                                      <p:cBhvr additive="base">
                                        <p:cTn id="15" dur="2000" fill="hold"/>
                                        <p:tgtEl>
                                          <p:spTgt spid="24"/>
                                        </p:tgtEl>
                                        <p:attrNameLst>
                                          <p:attrName>ppt_y</p:attrName>
                                        </p:attrNameLst>
                                      </p:cBhvr>
                                      <p:tavLst>
                                        <p:tav tm="0">
                                          <p:val>
                                            <p:strVal val="0-#ppt_h/2"/>
                                          </p:val>
                                        </p:tav>
                                        <p:tav tm="100000">
                                          <p:val>
                                            <p:strVal val="#ppt_y"/>
                                          </p:val>
                                        </p:tav>
                                      </p:tavLst>
                                    </p:anim>
                                  </p:childTnLst>
                                </p:cTn>
                              </p:par>
                              <p:par>
                                <p:cTn id="16" presetID="2" presetClass="entr" presetSubtype="9" fill="hold" nodeType="withEffect">
                                  <p:stCondLst>
                                    <p:cond delay="0"/>
                                  </p:stCondLst>
                                  <p:childTnLst>
                                    <p:set>
                                      <p:cBhvr>
                                        <p:cTn id="17" dur="1" fill="hold">
                                          <p:stCondLst>
                                            <p:cond delay="0"/>
                                          </p:stCondLst>
                                        </p:cTn>
                                        <p:tgtEl>
                                          <p:spTgt spid="26"/>
                                        </p:tgtEl>
                                        <p:attrNameLst>
                                          <p:attrName>style.visibility</p:attrName>
                                        </p:attrNameLst>
                                      </p:cBhvr>
                                      <p:to>
                                        <p:strVal val="visible"/>
                                      </p:to>
                                    </p:set>
                                    <p:anim calcmode="lin" valueType="num">
                                      <p:cBhvr additive="base">
                                        <p:cTn id="18" dur="2000" fill="hold"/>
                                        <p:tgtEl>
                                          <p:spTgt spid="26"/>
                                        </p:tgtEl>
                                        <p:attrNameLst>
                                          <p:attrName>ppt_x</p:attrName>
                                        </p:attrNameLst>
                                      </p:cBhvr>
                                      <p:tavLst>
                                        <p:tav tm="0">
                                          <p:val>
                                            <p:strVal val="0-#ppt_w/2"/>
                                          </p:val>
                                        </p:tav>
                                        <p:tav tm="100000">
                                          <p:val>
                                            <p:strVal val="#ppt_x"/>
                                          </p:val>
                                        </p:tav>
                                      </p:tavLst>
                                    </p:anim>
                                    <p:anim calcmode="lin" valueType="num">
                                      <p:cBhvr additive="base">
                                        <p:cTn id="19" dur="2000" fill="hold"/>
                                        <p:tgtEl>
                                          <p:spTgt spid="26"/>
                                        </p:tgtEl>
                                        <p:attrNameLst>
                                          <p:attrName>ppt_y</p:attrName>
                                        </p:attrNameLst>
                                      </p:cBhvr>
                                      <p:tavLst>
                                        <p:tav tm="0">
                                          <p:val>
                                            <p:strVal val="0-#ppt_h/2"/>
                                          </p:val>
                                        </p:tav>
                                        <p:tav tm="100000">
                                          <p:val>
                                            <p:strVal val="#ppt_y"/>
                                          </p:val>
                                        </p:tav>
                                      </p:tavLst>
                                    </p:anim>
                                  </p:childTnLst>
                                </p:cTn>
                              </p:par>
                              <p:par>
                                <p:cTn id="20" presetID="2" presetClass="entr" presetSubtype="9" fill="hold" nodeType="withEffect">
                                  <p:stCondLst>
                                    <p:cond delay="0"/>
                                  </p:stCondLst>
                                  <p:childTnLst>
                                    <p:set>
                                      <p:cBhvr>
                                        <p:cTn id="21" dur="1" fill="hold">
                                          <p:stCondLst>
                                            <p:cond delay="0"/>
                                          </p:stCondLst>
                                        </p:cTn>
                                        <p:tgtEl>
                                          <p:spTgt spid="28"/>
                                        </p:tgtEl>
                                        <p:attrNameLst>
                                          <p:attrName>style.visibility</p:attrName>
                                        </p:attrNameLst>
                                      </p:cBhvr>
                                      <p:to>
                                        <p:strVal val="visible"/>
                                      </p:to>
                                    </p:set>
                                    <p:anim calcmode="lin" valueType="num">
                                      <p:cBhvr additive="base">
                                        <p:cTn id="22" dur="2000" fill="hold"/>
                                        <p:tgtEl>
                                          <p:spTgt spid="28"/>
                                        </p:tgtEl>
                                        <p:attrNameLst>
                                          <p:attrName>ppt_x</p:attrName>
                                        </p:attrNameLst>
                                      </p:cBhvr>
                                      <p:tavLst>
                                        <p:tav tm="0">
                                          <p:val>
                                            <p:strVal val="0-#ppt_w/2"/>
                                          </p:val>
                                        </p:tav>
                                        <p:tav tm="100000">
                                          <p:val>
                                            <p:strVal val="#ppt_x"/>
                                          </p:val>
                                        </p:tav>
                                      </p:tavLst>
                                    </p:anim>
                                    <p:anim calcmode="lin" valueType="num">
                                      <p:cBhvr additive="base">
                                        <p:cTn id="23" dur="2000" fill="hold"/>
                                        <p:tgtEl>
                                          <p:spTgt spid="28"/>
                                        </p:tgtEl>
                                        <p:attrNameLst>
                                          <p:attrName>ppt_y</p:attrName>
                                        </p:attrNameLst>
                                      </p:cBhvr>
                                      <p:tavLst>
                                        <p:tav tm="0">
                                          <p:val>
                                            <p:strVal val="0-#ppt_h/2"/>
                                          </p:val>
                                        </p:tav>
                                        <p:tav tm="100000">
                                          <p:val>
                                            <p:strVal val="#ppt_y"/>
                                          </p:val>
                                        </p:tav>
                                      </p:tavLst>
                                    </p:anim>
                                  </p:childTnLst>
                                </p:cTn>
                              </p:par>
                              <p:par>
                                <p:cTn id="24" presetID="2" presetClass="entr" presetSubtype="9" fill="hold" nodeType="withEffect">
                                  <p:stCondLst>
                                    <p:cond delay="0"/>
                                  </p:stCondLst>
                                  <p:childTnLst>
                                    <p:set>
                                      <p:cBhvr>
                                        <p:cTn id="25" dur="1" fill="hold">
                                          <p:stCondLst>
                                            <p:cond delay="0"/>
                                          </p:stCondLst>
                                        </p:cTn>
                                        <p:tgtEl>
                                          <p:spTgt spid="30"/>
                                        </p:tgtEl>
                                        <p:attrNameLst>
                                          <p:attrName>style.visibility</p:attrName>
                                        </p:attrNameLst>
                                      </p:cBhvr>
                                      <p:to>
                                        <p:strVal val="visible"/>
                                      </p:to>
                                    </p:set>
                                    <p:anim calcmode="lin" valueType="num">
                                      <p:cBhvr additive="base">
                                        <p:cTn id="26" dur="2000" fill="hold"/>
                                        <p:tgtEl>
                                          <p:spTgt spid="30"/>
                                        </p:tgtEl>
                                        <p:attrNameLst>
                                          <p:attrName>ppt_x</p:attrName>
                                        </p:attrNameLst>
                                      </p:cBhvr>
                                      <p:tavLst>
                                        <p:tav tm="0">
                                          <p:val>
                                            <p:strVal val="0-#ppt_w/2"/>
                                          </p:val>
                                        </p:tav>
                                        <p:tav tm="100000">
                                          <p:val>
                                            <p:strVal val="#ppt_x"/>
                                          </p:val>
                                        </p:tav>
                                      </p:tavLst>
                                    </p:anim>
                                    <p:anim calcmode="lin" valueType="num">
                                      <p:cBhvr additive="base">
                                        <p:cTn id="27" dur="2000" fill="hold"/>
                                        <p:tgtEl>
                                          <p:spTgt spid="30"/>
                                        </p:tgtEl>
                                        <p:attrNameLst>
                                          <p:attrName>ppt_y</p:attrName>
                                        </p:attrNameLst>
                                      </p:cBhvr>
                                      <p:tavLst>
                                        <p:tav tm="0">
                                          <p:val>
                                            <p:strVal val="0-#ppt_h/2"/>
                                          </p:val>
                                        </p:tav>
                                        <p:tav tm="100000">
                                          <p:val>
                                            <p:strVal val="#ppt_y"/>
                                          </p:val>
                                        </p:tav>
                                      </p:tavLst>
                                    </p:anim>
                                  </p:childTnLst>
                                </p:cTn>
                              </p:par>
                              <p:par>
                                <p:cTn id="28" presetID="2" presetClass="entr" presetSubtype="9" fill="hold" nodeType="withEffect">
                                  <p:stCondLst>
                                    <p:cond delay="0"/>
                                  </p:stCondLst>
                                  <p:childTnLst>
                                    <p:set>
                                      <p:cBhvr>
                                        <p:cTn id="29" dur="1" fill="hold">
                                          <p:stCondLst>
                                            <p:cond delay="0"/>
                                          </p:stCondLst>
                                        </p:cTn>
                                        <p:tgtEl>
                                          <p:spTgt spid="32"/>
                                        </p:tgtEl>
                                        <p:attrNameLst>
                                          <p:attrName>style.visibility</p:attrName>
                                        </p:attrNameLst>
                                      </p:cBhvr>
                                      <p:to>
                                        <p:strVal val="visible"/>
                                      </p:to>
                                    </p:set>
                                    <p:anim calcmode="lin" valueType="num">
                                      <p:cBhvr additive="base">
                                        <p:cTn id="30" dur="2000" fill="hold"/>
                                        <p:tgtEl>
                                          <p:spTgt spid="32"/>
                                        </p:tgtEl>
                                        <p:attrNameLst>
                                          <p:attrName>ppt_x</p:attrName>
                                        </p:attrNameLst>
                                      </p:cBhvr>
                                      <p:tavLst>
                                        <p:tav tm="0">
                                          <p:val>
                                            <p:strVal val="0-#ppt_w/2"/>
                                          </p:val>
                                        </p:tav>
                                        <p:tav tm="100000">
                                          <p:val>
                                            <p:strVal val="#ppt_x"/>
                                          </p:val>
                                        </p:tav>
                                      </p:tavLst>
                                    </p:anim>
                                    <p:anim calcmode="lin" valueType="num">
                                      <p:cBhvr additive="base">
                                        <p:cTn id="31" dur="2000" fill="hold"/>
                                        <p:tgtEl>
                                          <p:spTgt spid="32"/>
                                        </p:tgtEl>
                                        <p:attrNameLst>
                                          <p:attrName>ppt_y</p:attrName>
                                        </p:attrNameLst>
                                      </p:cBhvr>
                                      <p:tavLst>
                                        <p:tav tm="0">
                                          <p:val>
                                            <p:strVal val="0-#ppt_h/2"/>
                                          </p:val>
                                        </p:tav>
                                        <p:tav tm="100000">
                                          <p:val>
                                            <p:strVal val="#ppt_y"/>
                                          </p:val>
                                        </p:tav>
                                      </p:tavLst>
                                    </p:anim>
                                  </p:childTnLst>
                                </p:cTn>
                              </p:par>
                              <p:par>
                                <p:cTn id="32" presetID="2" presetClass="entr" presetSubtype="9" fill="hold" nodeType="withEffect">
                                  <p:stCondLst>
                                    <p:cond delay="0"/>
                                  </p:stCondLst>
                                  <p:childTnLst>
                                    <p:set>
                                      <p:cBhvr>
                                        <p:cTn id="33" dur="1" fill="hold">
                                          <p:stCondLst>
                                            <p:cond delay="0"/>
                                          </p:stCondLst>
                                        </p:cTn>
                                        <p:tgtEl>
                                          <p:spTgt spid="34"/>
                                        </p:tgtEl>
                                        <p:attrNameLst>
                                          <p:attrName>style.visibility</p:attrName>
                                        </p:attrNameLst>
                                      </p:cBhvr>
                                      <p:to>
                                        <p:strVal val="visible"/>
                                      </p:to>
                                    </p:set>
                                    <p:anim calcmode="lin" valueType="num">
                                      <p:cBhvr additive="base">
                                        <p:cTn id="34" dur="2000" fill="hold"/>
                                        <p:tgtEl>
                                          <p:spTgt spid="34"/>
                                        </p:tgtEl>
                                        <p:attrNameLst>
                                          <p:attrName>ppt_x</p:attrName>
                                        </p:attrNameLst>
                                      </p:cBhvr>
                                      <p:tavLst>
                                        <p:tav tm="0">
                                          <p:val>
                                            <p:strVal val="0-#ppt_w/2"/>
                                          </p:val>
                                        </p:tav>
                                        <p:tav tm="100000">
                                          <p:val>
                                            <p:strVal val="#ppt_x"/>
                                          </p:val>
                                        </p:tav>
                                      </p:tavLst>
                                    </p:anim>
                                    <p:anim calcmode="lin" valueType="num">
                                      <p:cBhvr additive="base">
                                        <p:cTn id="35" dur="2000" fill="hold"/>
                                        <p:tgtEl>
                                          <p:spTgt spid="34"/>
                                        </p:tgtEl>
                                        <p:attrNameLst>
                                          <p:attrName>ppt_y</p:attrName>
                                        </p:attrNameLst>
                                      </p:cBhvr>
                                      <p:tavLst>
                                        <p:tav tm="0">
                                          <p:val>
                                            <p:strVal val="0-#ppt_h/2"/>
                                          </p:val>
                                        </p:tav>
                                        <p:tav tm="100000">
                                          <p:val>
                                            <p:strVal val="#ppt_y"/>
                                          </p:val>
                                        </p:tav>
                                      </p:tavLst>
                                    </p:anim>
                                  </p:childTnLst>
                                </p:cTn>
                              </p:par>
                              <p:par>
                                <p:cTn id="36" presetID="2" presetClass="entr" presetSubtype="9" fill="hold" nodeType="withEffect">
                                  <p:stCondLst>
                                    <p:cond delay="0"/>
                                  </p:stCondLst>
                                  <p:childTnLst>
                                    <p:set>
                                      <p:cBhvr>
                                        <p:cTn id="37" dur="1" fill="hold">
                                          <p:stCondLst>
                                            <p:cond delay="0"/>
                                          </p:stCondLst>
                                        </p:cTn>
                                        <p:tgtEl>
                                          <p:spTgt spid="36"/>
                                        </p:tgtEl>
                                        <p:attrNameLst>
                                          <p:attrName>style.visibility</p:attrName>
                                        </p:attrNameLst>
                                      </p:cBhvr>
                                      <p:to>
                                        <p:strVal val="visible"/>
                                      </p:to>
                                    </p:set>
                                    <p:anim calcmode="lin" valueType="num">
                                      <p:cBhvr additive="base">
                                        <p:cTn id="38" dur="2000" fill="hold"/>
                                        <p:tgtEl>
                                          <p:spTgt spid="36"/>
                                        </p:tgtEl>
                                        <p:attrNameLst>
                                          <p:attrName>ppt_x</p:attrName>
                                        </p:attrNameLst>
                                      </p:cBhvr>
                                      <p:tavLst>
                                        <p:tav tm="0">
                                          <p:val>
                                            <p:strVal val="0-#ppt_w/2"/>
                                          </p:val>
                                        </p:tav>
                                        <p:tav tm="100000">
                                          <p:val>
                                            <p:strVal val="#ppt_x"/>
                                          </p:val>
                                        </p:tav>
                                      </p:tavLst>
                                    </p:anim>
                                    <p:anim calcmode="lin" valueType="num">
                                      <p:cBhvr additive="base">
                                        <p:cTn id="39" dur="2000" fill="hold"/>
                                        <p:tgtEl>
                                          <p:spTgt spid="36"/>
                                        </p:tgtEl>
                                        <p:attrNameLst>
                                          <p:attrName>ppt_y</p:attrName>
                                        </p:attrNameLst>
                                      </p:cBhvr>
                                      <p:tavLst>
                                        <p:tav tm="0">
                                          <p:val>
                                            <p:strVal val="0-#ppt_h/2"/>
                                          </p:val>
                                        </p:tav>
                                        <p:tav tm="100000">
                                          <p:val>
                                            <p:strVal val="#ppt_y"/>
                                          </p:val>
                                        </p:tav>
                                      </p:tavLst>
                                    </p:anim>
                                  </p:childTnLst>
                                </p:cTn>
                              </p:par>
                              <p:par>
                                <p:cTn id="40" presetID="2" presetClass="entr" presetSubtype="9" fill="hold" nodeType="withEffect">
                                  <p:stCondLst>
                                    <p:cond delay="0"/>
                                  </p:stCondLst>
                                  <p:childTnLst>
                                    <p:set>
                                      <p:cBhvr>
                                        <p:cTn id="41" dur="1" fill="hold">
                                          <p:stCondLst>
                                            <p:cond delay="0"/>
                                          </p:stCondLst>
                                        </p:cTn>
                                        <p:tgtEl>
                                          <p:spTgt spid="38"/>
                                        </p:tgtEl>
                                        <p:attrNameLst>
                                          <p:attrName>style.visibility</p:attrName>
                                        </p:attrNameLst>
                                      </p:cBhvr>
                                      <p:to>
                                        <p:strVal val="visible"/>
                                      </p:to>
                                    </p:set>
                                    <p:anim calcmode="lin" valueType="num">
                                      <p:cBhvr additive="base">
                                        <p:cTn id="42" dur="2000" fill="hold"/>
                                        <p:tgtEl>
                                          <p:spTgt spid="38"/>
                                        </p:tgtEl>
                                        <p:attrNameLst>
                                          <p:attrName>ppt_x</p:attrName>
                                        </p:attrNameLst>
                                      </p:cBhvr>
                                      <p:tavLst>
                                        <p:tav tm="0">
                                          <p:val>
                                            <p:strVal val="0-#ppt_w/2"/>
                                          </p:val>
                                        </p:tav>
                                        <p:tav tm="100000">
                                          <p:val>
                                            <p:strVal val="#ppt_x"/>
                                          </p:val>
                                        </p:tav>
                                      </p:tavLst>
                                    </p:anim>
                                    <p:anim calcmode="lin" valueType="num">
                                      <p:cBhvr additive="base">
                                        <p:cTn id="43" dur="2000" fill="hold"/>
                                        <p:tgtEl>
                                          <p:spTgt spid="38"/>
                                        </p:tgtEl>
                                        <p:attrNameLst>
                                          <p:attrName>ppt_y</p:attrName>
                                        </p:attrNameLst>
                                      </p:cBhvr>
                                      <p:tavLst>
                                        <p:tav tm="0">
                                          <p:val>
                                            <p:strVal val="0-#ppt_h/2"/>
                                          </p:val>
                                        </p:tav>
                                        <p:tav tm="100000">
                                          <p:val>
                                            <p:strVal val="#ppt_y"/>
                                          </p:val>
                                        </p:tav>
                                      </p:tavLst>
                                    </p:anim>
                                  </p:childTnLst>
                                </p:cTn>
                              </p:par>
                              <p:par>
                                <p:cTn id="44" presetID="2" presetClass="entr" presetSubtype="9" fill="hold" nodeType="withEffect">
                                  <p:stCondLst>
                                    <p:cond delay="0"/>
                                  </p:stCondLst>
                                  <p:childTnLst>
                                    <p:set>
                                      <p:cBhvr>
                                        <p:cTn id="45" dur="1" fill="hold">
                                          <p:stCondLst>
                                            <p:cond delay="0"/>
                                          </p:stCondLst>
                                        </p:cTn>
                                        <p:tgtEl>
                                          <p:spTgt spid="40"/>
                                        </p:tgtEl>
                                        <p:attrNameLst>
                                          <p:attrName>style.visibility</p:attrName>
                                        </p:attrNameLst>
                                      </p:cBhvr>
                                      <p:to>
                                        <p:strVal val="visible"/>
                                      </p:to>
                                    </p:set>
                                    <p:anim calcmode="lin" valueType="num">
                                      <p:cBhvr additive="base">
                                        <p:cTn id="46" dur="2000" fill="hold"/>
                                        <p:tgtEl>
                                          <p:spTgt spid="40"/>
                                        </p:tgtEl>
                                        <p:attrNameLst>
                                          <p:attrName>ppt_x</p:attrName>
                                        </p:attrNameLst>
                                      </p:cBhvr>
                                      <p:tavLst>
                                        <p:tav tm="0">
                                          <p:val>
                                            <p:strVal val="0-#ppt_w/2"/>
                                          </p:val>
                                        </p:tav>
                                        <p:tav tm="100000">
                                          <p:val>
                                            <p:strVal val="#ppt_x"/>
                                          </p:val>
                                        </p:tav>
                                      </p:tavLst>
                                    </p:anim>
                                    <p:anim calcmode="lin" valueType="num">
                                      <p:cBhvr additive="base">
                                        <p:cTn id="47" dur="2000" fill="hold"/>
                                        <p:tgtEl>
                                          <p:spTgt spid="40"/>
                                        </p:tgtEl>
                                        <p:attrNameLst>
                                          <p:attrName>ppt_y</p:attrName>
                                        </p:attrNameLst>
                                      </p:cBhvr>
                                      <p:tavLst>
                                        <p:tav tm="0">
                                          <p:val>
                                            <p:strVal val="0-#ppt_h/2"/>
                                          </p:val>
                                        </p:tav>
                                        <p:tav tm="100000">
                                          <p:val>
                                            <p:strVal val="#ppt_y"/>
                                          </p:val>
                                        </p:tav>
                                      </p:tavLst>
                                    </p:anim>
                                  </p:childTnLst>
                                </p:cTn>
                              </p:par>
                              <p:par>
                                <p:cTn id="48" presetID="2" presetClass="entr" presetSubtype="9" fill="hold" nodeType="withEffect">
                                  <p:stCondLst>
                                    <p:cond delay="0"/>
                                  </p:stCondLst>
                                  <p:childTnLst>
                                    <p:set>
                                      <p:cBhvr>
                                        <p:cTn id="49" dur="1" fill="hold">
                                          <p:stCondLst>
                                            <p:cond delay="0"/>
                                          </p:stCondLst>
                                        </p:cTn>
                                        <p:tgtEl>
                                          <p:spTgt spid="42"/>
                                        </p:tgtEl>
                                        <p:attrNameLst>
                                          <p:attrName>style.visibility</p:attrName>
                                        </p:attrNameLst>
                                      </p:cBhvr>
                                      <p:to>
                                        <p:strVal val="visible"/>
                                      </p:to>
                                    </p:set>
                                    <p:anim calcmode="lin" valueType="num">
                                      <p:cBhvr additive="base">
                                        <p:cTn id="50" dur="2000" fill="hold"/>
                                        <p:tgtEl>
                                          <p:spTgt spid="42"/>
                                        </p:tgtEl>
                                        <p:attrNameLst>
                                          <p:attrName>ppt_x</p:attrName>
                                        </p:attrNameLst>
                                      </p:cBhvr>
                                      <p:tavLst>
                                        <p:tav tm="0">
                                          <p:val>
                                            <p:strVal val="0-#ppt_w/2"/>
                                          </p:val>
                                        </p:tav>
                                        <p:tav tm="100000">
                                          <p:val>
                                            <p:strVal val="#ppt_x"/>
                                          </p:val>
                                        </p:tav>
                                      </p:tavLst>
                                    </p:anim>
                                    <p:anim calcmode="lin" valueType="num">
                                      <p:cBhvr additive="base">
                                        <p:cTn id="51" dur="2000" fill="hold"/>
                                        <p:tgtEl>
                                          <p:spTgt spid="42"/>
                                        </p:tgtEl>
                                        <p:attrNameLst>
                                          <p:attrName>ppt_y</p:attrName>
                                        </p:attrNameLst>
                                      </p:cBhvr>
                                      <p:tavLst>
                                        <p:tav tm="0">
                                          <p:val>
                                            <p:strVal val="0-#ppt_h/2"/>
                                          </p:val>
                                        </p:tav>
                                        <p:tav tm="100000">
                                          <p:val>
                                            <p:strVal val="#ppt_y"/>
                                          </p:val>
                                        </p:tav>
                                      </p:tavLst>
                                    </p:anim>
                                  </p:childTnLst>
                                </p:cTn>
                              </p:par>
                              <p:par>
                                <p:cTn id="52" presetID="2" presetClass="entr" presetSubtype="9" fill="hold" nodeType="withEffect">
                                  <p:stCondLst>
                                    <p:cond delay="0"/>
                                  </p:stCondLst>
                                  <p:childTnLst>
                                    <p:set>
                                      <p:cBhvr>
                                        <p:cTn id="53" dur="1" fill="hold">
                                          <p:stCondLst>
                                            <p:cond delay="0"/>
                                          </p:stCondLst>
                                        </p:cTn>
                                        <p:tgtEl>
                                          <p:spTgt spid="44"/>
                                        </p:tgtEl>
                                        <p:attrNameLst>
                                          <p:attrName>style.visibility</p:attrName>
                                        </p:attrNameLst>
                                      </p:cBhvr>
                                      <p:to>
                                        <p:strVal val="visible"/>
                                      </p:to>
                                    </p:set>
                                    <p:anim calcmode="lin" valueType="num">
                                      <p:cBhvr additive="base">
                                        <p:cTn id="54" dur="2000" fill="hold"/>
                                        <p:tgtEl>
                                          <p:spTgt spid="44"/>
                                        </p:tgtEl>
                                        <p:attrNameLst>
                                          <p:attrName>ppt_x</p:attrName>
                                        </p:attrNameLst>
                                      </p:cBhvr>
                                      <p:tavLst>
                                        <p:tav tm="0">
                                          <p:val>
                                            <p:strVal val="0-#ppt_w/2"/>
                                          </p:val>
                                        </p:tav>
                                        <p:tav tm="100000">
                                          <p:val>
                                            <p:strVal val="#ppt_x"/>
                                          </p:val>
                                        </p:tav>
                                      </p:tavLst>
                                    </p:anim>
                                    <p:anim calcmode="lin" valueType="num">
                                      <p:cBhvr additive="base">
                                        <p:cTn id="55" dur="2000" fill="hold"/>
                                        <p:tgtEl>
                                          <p:spTgt spid="44"/>
                                        </p:tgtEl>
                                        <p:attrNameLst>
                                          <p:attrName>ppt_y</p:attrName>
                                        </p:attrNameLst>
                                      </p:cBhvr>
                                      <p:tavLst>
                                        <p:tav tm="0">
                                          <p:val>
                                            <p:strVal val="0-#ppt_h/2"/>
                                          </p:val>
                                        </p:tav>
                                        <p:tav tm="100000">
                                          <p:val>
                                            <p:strVal val="#ppt_y"/>
                                          </p:val>
                                        </p:tav>
                                      </p:tavLst>
                                    </p:anim>
                                  </p:childTnLst>
                                </p:cTn>
                              </p:par>
                              <p:par>
                                <p:cTn id="56" presetID="2" presetClass="entr" presetSubtype="3" fill="hold" nodeType="withEffect">
                                  <p:stCondLst>
                                    <p:cond delay="0"/>
                                  </p:stCondLst>
                                  <p:childTnLst>
                                    <p:set>
                                      <p:cBhvr>
                                        <p:cTn id="57" dur="1" fill="hold">
                                          <p:stCondLst>
                                            <p:cond delay="0"/>
                                          </p:stCondLst>
                                        </p:cTn>
                                        <p:tgtEl>
                                          <p:spTgt spid="23"/>
                                        </p:tgtEl>
                                        <p:attrNameLst>
                                          <p:attrName>style.visibility</p:attrName>
                                        </p:attrNameLst>
                                      </p:cBhvr>
                                      <p:to>
                                        <p:strVal val="visible"/>
                                      </p:to>
                                    </p:set>
                                    <p:anim calcmode="lin" valueType="num">
                                      <p:cBhvr additive="base">
                                        <p:cTn id="58" dur="2000" fill="hold"/>
                                        <p:tgtEl>
                                          <p:spTgt spid="23"/>
                                        </p:tgtEl>
                                        <p:attrNameLst>
                                          <p:attrName>ppt_x</p:attrName>
                                        </p:attrNameLst>
                                      </p:cBhvr>
                                      <p:tavLst>
                                        <p:tav tm="0">
                                          <p:val>
                                            <p:strVal val="1+#ppt_w/2"/>
                                          </p:val>
                                        </p:tav>
                                        <p:tav tm="100000">
                                          <p:val>
                                            <p:strVal val="#ppt_x"/>
                                          </p:val>
                                        </p:tav>
                                      </p:tavLst>
                                    </p:anim>
                                    <p:anim calcmode="lin" valueType="num">
                                      <p:cBhvr additive="base">
                                        <p:cTn id="59" dur="2000" fill="hold"/>
                                        <p:tgtEl>
                                          <p:spTgt spid="23"/>
                                        </p:tgtEl>
                                        <p:attrNameLst>
                                          <p:attrName>ppt_y</p:attrName>
                                        </p:attrNameLst>
                                      </p:cBhvr>
                                      <p:tavLst>
                                        <p:tav tm="0">
                                          <p:val>
                                            <p:strVal val="0-#ppt_h/2"/>
                                          </p:val>
                                        </p:tav>
                                        <p:tav tm="100000">
                                          <p:val>
                                            <p:strVal val="#ppt_y"/>
                                          </p:val>
                                        </p:tav>
                                      </p:tavLst>
                                    </p:anim>
                                  </p:childTnLst>
                                </p:cTn>
                              </p:par>
                              <p:par>
                                <p:cTn id="60" presetID="2" presetClass="entr" presetSubtype="3" fill="hold" nodeType="withEffect">
                                  <p:stCondLst>
                                    <p:cond delay="0"/>
                                  </p:stCondLst>
                                  <p:childTnLst>
                                    <p:set>
                                      <p:cBhvr>
                                        <p:cTn id="61" dur="1" fill="hold">
                                          <p:stCondLst>
                                            <p:cond delay="0"/>
                                          </p:stCondLst>
                                        </p:cTn>
                                        <p:tgtEl>
                                          <p:spTgt spid="25"/>
                                        </p:tgtEl>
                                        <p:attrNameLst>
                                          <p:attrName>style.visibility</p:attrName>
                                        </p:attrNameLst>
                                      </p:cBhvr>
                                      <p:to>
                                        <p:strVal val="visible"/>
                                      </p:to>
                                    </p:set>
                                    <p:anim calcmode="lin" valueType="num">
                                      <p:cBhvr additive="base">
                                        <p:cTn id="62" dur="2000" fill="hold"/>
                                        <p:tgtEl>
                                          <p:spTgt spid="25"/>
                                        </p:tgtEl>
                                        <p:attrNameLst>
                                          <p:attrName>ppt_x</p:attrName>
                                        </p:attrNameLst>
                                      </p:cBhvr>
                                      <p:tavLst>
                                        <p:tav tm="0">
                                          <p:val>
                                            <p:strVal val="1+#ppt_w/2"/>
                                          </p:val>
                                        </p:tav>
                                        <p:tav tm="100000">
                                          <p:val>
                                            <p:strVal val="#ppt_x"/>
                                          </p:val>
                                        </p:tav>
                                      </p:tavLst>
                                    </p:anim>
                                    <p:anim calcmode="lin" valueType="num">
                                      <p:cBhvr additive="base">
                                        <p:cTn id="63" dur="2000" fill="hold"/>
                                        <p:tgtEl>
                                          <p:spTgt spid="25"/>
                                        </p:tgtEl>
                                        <p:attrNameLst>
                                          <p:attrName>ppt_y</p:attrName>
                                        </p:attrNameLst>
                                      </p:cBhvr>
                                      <p:tavLst>
                                        <p:tav tm="0">
                                          <p:val>
                                            <p:strVal val="0-#ppt_h/2"/>
                                          </p:val>
                                        </p:tav>
                                        <p:tav tm="100000">
                                          <p:val>
                                            <p:strVal val="#ppt_y"/>
                                          </p:val>
                                        </p:tav>
                                      </p:tavLst>
                                    </p:anim>
                                  </p:childTnLst>
                                </p:cTn>
                              </p:par>
                              <p:par>
                                <p:cTn id="64" presetID="2" presetClass="entr" presetSubtype="3" fill="hold" nodeType="withEffect">
                                  <p:stCondLst>
                                    <p:cond delay="0"/>
                                  </p:stCondLst>
                                  <p:childTnLst>
                                    <p:set>
                                      <p:cBhvr>
                                        <p:cTn id="65" dur="1" fill="hold">
                                          <p:stCondLst>
                                            <p:cond delay="0"/>
                                          </p:stCondLst>
                                        </p:cTn>
                                        <p:tgtEl>
                                          <p:spTgt spid="27"/>
                                        </p:tgtEl>
                                        <p:attrNameLst>
                                          <p:attrName>style.visibility</p:attrName>
                                        </p:attrNameLst>
                                      </p:cBhvr>
                                      <p:to>
                                        <p:strVal val="visible"/>
                                      </p:to>
                                    </p:set>
                                    <p:anim calcmode="lin" valueType="num">
                                      <p:cBhvr additive="base">
                                        <p:cTn id="66" dur="2000" fill="hold"/>
                                        <p:tgtEl>
                                          <p:spTgt spid="27"/>
                                        </p:tgtEl>
                                        <p:attrNameLst>
                                          <p:attrName>ppt_x</p:attrName>
                                        </p:attrNameLst>
                                      </p:cBhvr>
                                      <p:tavLst>
                                        <p:tav tm="0">
                                          <p:val>
                                            <p:strVal val="1+#ppt_w/2"/>
                                          </p:val>
                                        </p:tav>
                                        <p:tav tm="100000">
                                          <p:val>
                                            <p:strVal val="#ppt_x"/>
                                          </p:val>
                                        </p:tav>
                                      </p:tavLst>
                                    </p:anim>
                                    <p:anim calcmode="lin" valueType="num">
                                      <p:cBhvr additive="base">
                                        <p:cTn id="67" dur="2000" fill="hold"/>
                                        <p:tgtEl>
                                          <p:spTgt spid="27"/>
                                        </p:tgtEl>
                                        <p:attrNameLst>
                                          <p:attrName>ppt_y</p:attrName>
                                        </p:attrNameLst>
                                      </p:cBhvr>
                                      <p:tavLst>
                                        <p:tav tm="0">
                                          <p:val>
                                            <p:strVal val="0-#ppt_h/2"/>
                                          </p:val>
                                        </p:tav>
                                        <p:tav tm="100000">
                                          <p:val>
                                            <p:strVal val="#ppt_y"/>
                                          </p:val>
                                        </p:tav>
                                      </p:tavLst>
                                    </p:anim>
                                  </p:childTnLst>
                                </p:cTn>
                              </p:par>
                              <p:par>
                                <p:cTn id="68" presetID="2" presetClass="entr" presetSubtype="3" fill="hold" nodeType="withEffect">
                                  <p:stCondLst>
                                    <p:cond delay="0"/>
                                  </p:stCondLst>
                                  <p:childTnLst>
                                    <p:set>
                                      <p:cBhvr>
                                        <p:cTn id="69" dur="1" fill="hold">
                                          <p:stCondLst>
                                            <p:cond delay="0"/>
                                          </p:stCondLst>
                                        </p:cTn>
                                        <p:tgtEl>
                                          <p:spTgt spid="29"/>
                                        </p:tgtEl>
                                        <p:attrNameLst>
                                          <p:attrName>style.visibility</p:attrName>
                                        </p:attrNameLst>
                                      </p:cBhvr>
                                      <p:to>
                                        <p:strVal val="visible"/>
                                      </p:to>
                                    </p:set>
                                    <p:anim calcmode="lin" valueType="num">
                                      <p:cBhvr additive="base">
                                        <p:cTn id="70" dur="2000" fill="hold"/>
                                        <p:tgtEl>
                                          <p:spTgt spid="29"/>
                                        </p:tgtEl>
                                        <p:attrNameLst>
                                          <p:attrName>ppt_x</p:attrName>
                                        </p:attrNameLst>
                                      </p:cBhvr>
                                      <p:tavLst>
                                        <p:tav tm="0">
                                          <p:val>
                                            <p:strVal val="1+#ppt_w/2"/>
                                          </p:val>
                                        </p:tav>
                                        <p:tav tm="100000">
                                          <p:val>
                                            <p:strVal val="#ppt_x"/>
                                          </p:val>
                                        </p:tav>
                                      </p:tavLst>
                                    </p:anim>
                                    <p:anim calcmode="lin" valueType="num">
                                      <p:cBhvr additive="base">
                                        <p:cTn id="71" dur="2000" fill="hold"/>
                                        <p:tgtEl>
                                          <p:spTgt spid="29"/>
                                        </p:tgtEl>
                                        <p:attrNameLst>
                                          <p:attrName>ppt_y</p:attrName>
                                        </p:attrNameLst>
                                      </p:cBhvr>
                                      <p:tavLst>
                                        <p:tav tm="0">
                                          <p:val>
                                            <p:strVal val="0-#ppt_h/2"/>
                                          </p:val>
                                        </p:tav>
                                        <p:tav tm="100000">
                                          <p:val>
                                            <p:strVal val="#ppt_y"/>
                                          </p:val>
                                        </p:tav>
                                      </p:tavLst>
                                    </p:anim>
                                  </p:childTnLst>
                                </p:cTn>
                              </p:par>
                              <p:par>
                                <p:cTn id="72" presetID="2" presetClass="entr" presetSubtype="3" fill="hold" nodeType="withEffect">
                                  <p:stCondLst>
                                    <p:cond delay="0"/>
                                  </p:stCondLst>
                                  <p:childTnLst>
                                    <p:set>
                                      <p:cBhvr>
                                        <p:cTn id="73" dur="1" fill="hold">
                                          <p:stCondLst>
                                            <p:cond delay="0"/>
                                          </p:stCondLst>
                                        </p:cTn>
                                        <p:tgtEl>
                                          <p:spTgt spid="31"/>
                                        </p:tgtEl>
                                        <p:attrNameLst>
                                          <p:attrName>style.visibility</p:attrName>
                                        </p:attrNameLst>
                                      </p:cBhvr>
                                      <p:to>
                                        <p:strVal val="visible"/>
                                      </p:to>
                                    </p:set>
                                    <p:anim calcmode="lin" valueType="num">
                                      <p:cBhvr additive="base">
                                        <p:cTn id="74" dur="2000" fill="hold"/>
                                        <p:tgtEl>
                                          <p:spTgt spid="31"/>
                                        </p:tgtEl>
                                        <p:attrNameLst>
                                          <p:attrName>ppt_x</p:attrName>
                                        </p:attrNameLst>
                                      </p:cBhvr>
                                      <p:tavLst>
                                        <p:tav tm="0">
                                          <p:val>
                                            <p:strVal val="1+#ppt_w/2"/>
                                          </p:val>
                                        </p:tav>
                                        <p:tav tm="100000">
                                          <p:val>
                                            <p:strVal val="#ppt_x"/>
                                          </p:val>
                                        </p:tav>
                                      </p:tavLst>
                                    </p:anim>
                                    <p:anim calcmode="lin" valueType="num">
                                      <p:cBhvr additive="base">
                                        <p:cTn id="75" dur="2000" fill="hold"/>
                                        <p:tgtEl>
                                          <p:spTgt spid="31"/>
                                        </p:tgtEl>
                                        <p:attrNameLst>
                                          <p:attrName>ppt_y</p:attrName>
                                        </p:attrNameLst>
                                      </p:cBhvr>
                                      <p:tavLst>
                                        <p:tav tm="0">
                                          <p:val>
                                            <p:strVal val="0-#ppt_h/2"/>
                                          </p:val>
                                        </p:tav>
                                        <p:tav tm="100000">
                                          <p:val>
                                            <p:strVal val="#ppt_y"/>
                                          </p:val>
                                        </p:tav>
                                      </p:tavLst>
                                    </p:anim>
                                  </p:childTnLst>
                                </p:cTn>
                              </p:par>
                              <p:par>
                                <p:cTn id="76" presetID="2" presetClass="entr" presetSubtype="3" fill="hold" nodeType="withEffect">
                                  <p:stCondLst>
                                    <p:cond delay="0"/>
                                  </p:stCondLst>
                                  <p:childTnLst>
                                    <p:set>
                                      <p:cBhvr>
                                        <p:cTn id="77" dur="1" fill="hold">
                                          <p:stCondLst>
                                            <p:cond delay="0"/>
                                          </p:stCondLst>
                                        </p:cTn>
                                        <p:tgtEl>
                                          <p:spTgt spid="33"/>
                                        </p:tgtEl>
                                        <p:attrNameLst>
                                          <p:attrName>style.visibility</p:attrName>
                                        </p:attrNameLst>
                                      </p:cBhvr>
                                      <p:to>
                                        <p:strVal val="visible"/>
                                      </p:to>
                                    </p:set>
                                    <p:anim calcmode="lin" valueType="num">
                                      <p:cBhvr additive="base">
                                        <p:cTn id="78" dur="2000" fill="hold"/>
                                        <p:tgtEl>
                                          <p:spTgt spid="33"/>
                                        </p:tgtEl>
                                        <p:attrNameLst>
                                          <p:attrName>ppt_x</p:attrName>
                                        </p:attrNameLst>
                                      </p:cBhvr>
                                      <p:tavLst>
                                        <p:tav tm="0">
                                          <p:val>
                                            <p:strVal val="1+#ppt_w/2"/>
                                          </p:val>
                                        </p:tav>
                                        <p:tav tm="100000">
                                          <p:val>
                                            <p:strVal val="#ppt_x"/>
                                          </p:val>
                                        </p:tav>
                                      </p:tavLst>
                                    </p:anim>
                                    <p:anim calcmode="lin" valueType="num">
                                      <p:cBhvr additive="base">
                                        <p:cTn id="79" dur="2000" fill="hold"/>
                                        <p:tgtEl>
                                          <p:spTgt spid="33"/>
                                        </p:tgtEl>
                                        <p:attrNameLst>
                                          <p:attrName>ppt_y</p:attrName>
                                        </p:attrNameLst>
                                      </p:cBhvr>
                                      <p:tavLst>
                                        <p:tav tm="0">
                                          <p:val>
                                            <p:strVal val="0-#ppt_h/2"/>
                                          </p:val>
                                        </p:tav>
                                        <p:tav tm="100000">
                                          <p:val>
                                            <p:strVal val="#ppt_y"/>
                                          </p:val>
                                        </p:tav>
                                      </p:tavLst>
                                    </p:anim>
                                  </p:childTnLst>
                                </p:cTn>
                              </p:par>
                              <p:par>
                                <p:cTn id="80" presetID="2" presetClass="entr" presetSubtype="3" fill="hold" nodeType="withEffect">
                                  <p:stCondLst>
                                    <p:cond delay="0"/>
                                  </p:stCondLst>
                                  <p:childTnLst>
                                    <p:set>
                                      <p:cBhvr>
                                        <p:cTn id="81" dur="1" fill="hold">
                                          <p:stCondLst>
                                            <p:cond delay="0"/>
                                          </p:stCondLst>
                                        </p:cTn>
                                        <p:tgtEl>
                                          <p:spTgt spid="35"/>
                                        </p:tgtEl>
                                        <p:attrNameLst>
                                          <p:attrName>style.visibility</p:attrName>
                                        </p:attrNameLst>
                                      </p:cBhvr>
                                      <p:to>
                                        <p:strVal val="visible"/>
                                      </p:to>
                                    </p:set>
                                    <p:anim calcmode="lin" valueType="num">
                                      <p:cBhvr additive="base">
                                        <p:cTn id="82" dur="2000" fill="hold"/>
                                        <p:tgtEl>
                                          <p:spTgt spid="35"/>
                                        </p:tgtEl>
                                        <p:attrNameLst>
                                          <p:attrName>ppt_x</p:attrName>
                                        </p:attrNameLst>
                                      </p:cBhvr>
                                      <p:tavLst>
                                        <p:tav tm="0">
                                          <p:val>
                                            <p:strVal val="1+#ppt_w/2"/>
                                          </p:val>
                                        </p:tav>
                                        <p:tav tm="100000">
                                          <p:val>
                                            <p:strVal val="#ppt_x"/>
                                          </p:val>
                                        </p:tav>
                                      </p:tavLst>
                                    </p:anim>
                                    <p:anim calcmode="lin" valueType="num">
                                      <p:cBhvr additive="base">
                                        <p:cTn id="83" dur="2000" fill="hold"/>
                                        <p:tgtEl>
                                          <p:spTgt spid="35"/>
                                        </p:tgtEl>
                                        <p:attrNameLst>
                                          <p:attrName>ppt_y</p:attrName>
                                        </p:attrNameLst>
                                      </p:cBhvr>
                                      <p:tavLst>
                                        <p:tav tm="0">
                                          <p:val>
                                            <p:strVal val="0-#ppt_h/2"/>
                                          </p:val>
                                        </p:tav>
                                        <p:tav tm="100000">
                                          <p:val>
                                            <p:strVal val="#ppt_y"/>
                                          </p:val>
                                        </p:tav>
                                      </p:tavLst>
                                    </p:anim>
                                  </p:childTnLst>
                                </p:cTn>
                              </p:par>
                              <p:par>
                                <p:cTn id="84" presetID="2" presetClass="entr" presetSubtype="3" fill="hold" nodeType="withEffect">
                                  <p:stCondLst>
                                    <p:cond delay="0"/>
                                  </p:stCondLst>
                                  <p:childTnLst>
                                    <p:set>
                                      <p:cBhvr>
                                        <p:cTn id="85" dur="1" fill="hold">
                                          <p:stCondLst>
                                            <p:cond delay="0"/>
                                          </p:stCondLst>
                                        </p:cTn>
                                        <p:tgtEl>
                                          <p:spTgt spid="37"/>
                                        </p:tgtEl>
                                        <p:attrNameLst>
                                          <p:attrName>style.visibility</p:attrName>
                                        </p:attrNameLst>
                                      </p:cBhvr>
                                      <p:to>
                                        <p:strVal val="visible"/>
                                      </p:to>
                                    </p:set>
                                    <p:anim calcmode="lin" valueType="num">
                                      <p:cBhvr additive="base">
                                        <p:cTn id="86" dur="2000" fill="hold"/>
                                        <p:tgtEl>
                                          <p:spTgt spid="37"/>
                                        </p:tgtEl>
                                        <p:attrNameLst>
                                          <p:attrName>ppt_x</p:attrName>
                                        </p:attrNameLst>
                                      </p:cBhvr>
                                      <p:tavLst>
                                        <p:tav tm="0">
                                          <p:val>
                                            <p:strVal val="1+#ppt_w/2"/>
                                          </p:val>
                                        </p:tav>
                                        <p:tav tm="100000">
                                          <p:val>
                                            <p:strVal val="#ppt_x"/>
                                          </p:val>
                                        </p:tav>
                                      </p:tavLst>
                                    </p:anim>
                                    <p:anim calcmode="lin" valueType="num">
                                      <p:cBhvr additive="base">
                                        <p:cTn id="87" dur="2000" fill="hold"/>
                                        <p:tgtEl>
                                          <p:spTgt spid="37"/>
                                        </p:tgtEl>
                                        <p:attrNameLst>
                                          <p:attrName>ppt_y</p:attrName>
                                        </p:attrNameLst>
                                      </p:cBhvr>
                                      <p:tavLst>
                                        <p:tav tm="0">
                                          <p:val>
                                            <p:strVal val="0-#ppt_h/2"/>
                                          </p:val>
                                        </p:tav>
                                        <p:tav tm="100000">
                                          <p:val>
                                            <p:strVal val="#ppt_y"/>
                                          </p:val>
                                        </p:tav>
                                      </p:tavLst>
                                    </p:anim>
                                  </p:childTnLst>
                                </p:cTn>
                              </p:par>
                              <p:par>
                                <p:cTn id="88" presetID="2" presetClass="entr" presetSubtype="3" fill="hold" nodeType="withEffect">
                                  <p:stCondLst>
                                    <p:cond delay="0"/>
                                  </p:stCondLst>
                                  <p:childTnLst>
                                    <p:set>
                                      <p:cBhvr>
                                        <p:cTn id="89" dur="1" fill="hold">
                                          <p:stCondLst>
                                            <p:cond delay="0"/>
                                          </p:stCondLst>
                                        </p:cTn>
                                        <p:tgtEl>
                                          <p:spTgt spid="39"/>
                                        </p:tgtEl>
                                        <p:attrNameLst>
                                          <p:attrName>style.visibility</p:attrName>
                                        </p:attrNameLst>
                                      </p:cBhvr>
                                      <p:to>
                                        <p:strVal val="visible"/>
                                      </p:to>
                                    </p:set>
                                    <p:anim calcmode="lin" valueType="num">
                                      <p:cBhvr additive="base">
                                        <p:cTn id="90" dur="2000" fill="hold"/>
                                        <p:tgtEl>
                                          <p:spTgt spid="39"/>
                                        </p:tgtEl>
                                        <p:attrNameLst>
                                          <p:attrName>ppt_x</p:attrName>
                                        </p:attrNameLst>
                                      </p:cBhvr>
                                      <p:tavLst>
                                        <p:tav tm="0">
                                          <p:val>
                                            <p:strVal val="1+#ppt_w/2"/>
                                          </p:val>
                                        </p:tav>
                                        <p:tav tm="100000">
                                          <p:val>
                                            <p:strVal val="#ppt_x"/>
                                          </p:val>
                                        </p:tav>
                                      </p:tavLst>
                                    </p:anim>
                                    <p:anim calcmode="lin" valueType="num">
                                      <p:cBhvr additive="base">
                                        <p:cTn id="91" dur="2000" fill="hold"/>
                                        <p:tgtEl>
                                          <p:spTgt spid="39"/>
                                        </p:tgtEl>
                                        <p:attrNameLst>
                                          <p:attrName>ppt_y</p:attrName>
                                        </p:attrNameLst>
                                      </p:cBhvr>
                                      <p:tavLst>
                                        <p:tav tm="0">
                                          <p:val>
                                            <p:strVal val="0-#ppt_h/2"/>
                                          </p:val>
                                        </p:tav>
                                        <p:tav tm="100000">
                                          <p:val>
                                            <p:strVal val="#ppt_y"/>
                                          </p:val>
                                        </p:tav>
                                      </p:tavLst>
                                    </p:anim>
                                  </p:childTnLst>
                                </p:cTn>
                              </p:par>
                              <p:par>
                                <p:cTn id="92" presetID="2" presetClass="entr" presetSubtype="3" fill="hold" nodeType="withEffect">
                                  <p:stCondLst>
                                    <p:cond delay="0"/>
                                  </p:stCondLst>
                                  <p:childTnLst>
                                    <p:set>
                                      <p:cBhvr>
                                        <p:cTn id="93" dur="1" fill="hold">
                                          <p:stCondLst>
                                            <p:cond delay="0"/>
                                          </p:stCondLst>
                                        </p:cTn>
                                        <p:tgtEl>
                                          <p:spTgt spid="41"/>
                                        </p:tgtEl>
                                        <p:attrNameLst>
                                          <p:attrName>style.visibility</p:attrName>
                                        </p:attrNameLst>
                                      </p:cBhvr>
                                      <p:to>
                                        <p:strVal val="visible"/>
                                      </p:to>
                                    </p:set>
                                    <p:anim calcmode="lin" valueType="num">
                                      <p:cBhvr additive="base">
                                        <p:cTn id="94" dur="2000" fill="hold"/>
                                        <p:tgtEl>
                                          <p:spTgt spid="41"/>
                                        </p:tgtEl>
                                        <p:attrNameLst>
                                          <p:attrName>ppt_x</p:attrName>
                                        </p:attrNameLst>
                                      </p:cBhvr>
                                      <p:tavLst>
                                        <p:tav tm="0">
                                          <p:val>
                                            <p:strVal val="1+#ppt_w/2"/>
                                          </p:val>
                                        </p:tav>
                                        <p:tav tm="100000">
                                          <p:val>
                                            <p:strVal val="#ppt_x"/>
                                          </p:val>
                                        </p:tav>
                                      </p:tavLst>
                                    </p:anim>
                                    <p:anim calcmode="lin" valueType="num">
                                      <p:cBhvr additive="base">
                                        <p:cTn id="95" dur="2000" fill="hold"/>
                                        <p:tgtEl>
                                          <p:spTgt spid="41"/>
                                        </p:tgtEl>
                                        <p:attrNameLst>
                                          <p:attrName>ppt_y</p:attrName>
                                        </p:attrNameLst>
                                      </p:cBhvr>
                                      <p:tavLst>
                                        <p:tav tm="0">
                                          <p:val>
                                            <p:strVal val="0-#ppt_h/2"/>
                                          </p:val>
                                        </p:tav>
                                        <p:tav tm="100000">
                                          <p:val>
                                            <p:strVal val="#ppt_y"/>
                                          </p:val>
                                        </p:tav>
                                      </p:tavLst>
                                    </p:anim>
                                  </p:childTnLst>
                                </p:cTn>
                              </p:par>
                              <p:par>
                                <p:cTn id="96" presetID="2" presetClass="entr" presetSubtype="3" fill="hold" nodeType="withEffect">
                                  <p:stCondLst>
                                    <p:cond delay="0"/>
                                  </p:stCondLst>
                                  <p:childTnLst>
                                    <p:set>
                                      <p:cBhvr>
                                        <p:cTn id="97" dur="1" fill="hold">
                                          <p:stCondLst>
                                            <p:cond delay="0"/>
                                          </p:stCondLst>
                                        </p:cTn>
                                        <p:tgtEl>
                                          <p:spTgt spid="43"/>
                                        </p:tgtEl>
                                        <p:attrNameLst>
                                          <p:attrName>style.visibility</p:attrName>
                                        </p:attrNameLst>
                                      </p:cBhvr>
                                      <p:to>
                                        <p:strVal val="visible"/>
                                      </p:to>
                                    </p:set>
                                    <p:anim calcmode="lin" valueType="num">
                                      <p:cBhvr additive="base">
                                        <p:cTn id="98" dur="2000" fill="hold"/>
                                        <p:tgtEl>
                                          <p:spTgt spid="43"/>
                                        </p:tgtEl>
                                        <p:attrNameLst>
                                          <p:attrName>ppt_x</p:attrName>
                                        </p:attrNameLst>
                                      </p:cBhvr>
                                      <p:tavLst>
                                        <p:tav tm="0">
                                          <p:val>
                                            <p:strVal val="1+#ppt_w/2"/>
                                          </p:val>
                                        </p:tav>
                                        <p:tav tm="100000">
                                          <p:val>
                                            <p:strVal val="#ppt_x"/>
                                          </p:val>
                                        </p:tav>
                                      </p:tavLst>
                                    </p:anim>
                                    <p:anim calcmode="lin" valueType="num">
                                      <p:cBhvr additive="base">
                                        <p:cTn id="99" dur="2000" fill="hold"/>
                                        <p:tgtEl>
                                          <p:spTgt spid="43"/>
                                        </p:tgtEl>
                                        <p:attrNameLst>
                                          <p:attrName>ppt_y</p:attrName>
                                        </p:attrNameLst>
                                      </p:cBhvr>
                                      <p:tavLst>
                                        <p:tav tm="0">
                                          <p:val>
                                            <p:strVal val="0-#ppt_h/2"/>
                                          </p:val>
                                        </p:tav>
                                        <p:tav tm="100000">
                                          <p:val>
                                            <p:strVal val="#ppt_y"/>
                                          </p:val>
                                        </p:tav>
                                      </p:tavLst>
                                    </p:anim>
                                  </p:childTnLst>
                                </p:cTn>
                              </p:par>
                              <p:par>
                                <p:cTn id="100" presetID="2" presetClass="entr" presetSubtype="3" fill="hold" nodeType="withEffect">
                                  <p:stCondLst>
                                    <p:cond delay="0"/>
                                  </p:stCondLst>
                                  <p:childTnLst>
                                    <p:set>
                                      <p:cBhvr>
                                        <p:cTn id="101" dur="1" fill="hold">
                                          <p:stCondLst>
                                            <p:cond delay="0"/>
                                          </p:stCondLst>
                                        </p:cTn>
                                        <p:tgtEl>
                                          <p:spTgt spid="45"/>
                                        </p:tgtEl>
                                        <p:attrNameLst>
                                          <p:attrName>style.visibility</p:attrName>
                                        </p:attrNameLst>
                                      </p:cBhvr>
                                      <p:to>
                                        <p:strVal val="visible"/>
                                      </p:to>
                                    </p:set>
                                    <p:anim calcmode="lin" valueType="num">
                                      <p:cBhvr additive="base">
                                        <p:cTn id="102" dur="2000" fill="hold"/>
                                        <p:tgtEl>
                                          <p:spTgt spid="45"/>
                                        </p:tgtEl>
                                        <p:attrNameLst>
                                          <p:attrName>ppt_x</p:attrName>
                                        </p:attrNameLst>
                                      </p:cBhvr>
                                      <p:tavLst>
                                        <p:tav tm="0">
                                          <p:val>
                                            <p:strVal val="1+#ppt_w/2"/>
                                          </p:val>
                                        </p:tav>
                                        <p:tav tm="100000">
                                          <p:val>
                                            <p:strVal val="#ppt_x"/>
                                          </p:val>
                                        </p:tav>
                                      </p:tavLst>
                                    </p:anim>
                                    <p:anim calcmode="lin" valueType="num">
                                      <p:cBhvr additive="base">
                                        <p:cTn id="103" dur="2000" fill="hold"/>
                                        <p:tgtEl>
                                          <p:spTgt spid="45"/>
                                        </p:tgtEl>
                                        <p:attrNameLst>
                                          <p:attrName>ppt_y</p:attrName>
                                        </p:attrNameLst>
                                      </p:cBhvr>
                                      <p:tavLst>
                                        <p:tav tm="0">
                                          <p:val>
                                            <p:strVal val="0-#ppt_h/2"/>
                                          </p:val>
                                        </p:tav>
                                        <p:tav tm="100000">
                                          <p:val>
                                            <p:strVal val="#ppt_y"/>
                                          </p:val>
                                        </p:tav>
                                      </p:tavLst>
                                    </p:anim>
                                  </p:childTnLst>
                                </p:cTn>
                              </p:par>
                              <p:par>
                                <p:cTn id="104" presetID="8" presetClass="emph" presetSubtype="0" autoRev="1" fill="hold" nodeType="withEffect">
                                  <p:stCondLst>
                                    <p:cond delay="0"/>
                                  </p:stCondLst>
                                  <p:childTnLst>
                                    <p:animRot by="21600000">
                                      <p:cBhvr>
                                        <p:cTn id="105" dur="2000" fill="hold"/>
                                        <p:tgtEl>
                                          <p:spTgt spid="22"/>
                                        </p:tgtEl>
                                        <p:attrNameLst>
                                          <p:attrName>r</p:attrName>
                                        </p:attrNameLst>
                                      </p:cBhvr>
                                    </p:animRot>
                                  </p:childTnLst>
                                </p:cTn>
                              </p:par>
                              <p:par>
                                <p:cTn id="106" presetID="8" presetClass="emph" presetSubtype="0" autoRev="1" fill="hold" nodeType="withEffect">
                                  <p:stCondLst>
                                    <p:cond delay="0"/>
                                  </p:stCondLst>
                                  <p:childTnLst>
                                    <p:animRot by="-21600000">
                                      <p:cBhvr>
                                        <p:cTn id="107" dur="2000" fill="hold"/>
                                        <p:tgtEl>
                                          <p:spTgt spid="24"/>
                                        </p:tgtEl>
                                        <p:attrNameLst>
                                          <p:attrName>r</p:attrName>
                                        </p:attrNameLst>
                                      </p:cBhvr>
                                    </p:animRot>
                                  </p:childTnLst>
                                </p:cTn>
                              </p:par>
                              <p:par>
                                <p:cTn id="108" presetID="8" presetClass="emph" presetSubtype="0" autoRev="1" fill="hold" nodeType="withEffect">
                                  <p:stCondLst>
                                    <p:cond delay="0"/>
                                  </p:stCondLst>
                                  <p:childTnLst>
                                    <p:animRot by="21600000">
                                      <p:cBhvr>
                                        <p:cTn id="109" dur="2000" fill="hold"/>
                                        <p:tgtEl>
                                          <p:spTgt spid="26"/>
                                        </p:tgtEl>
                                        <p:attrNameLst>
                                          <p:attrName>r</p:attrName>
                                        </p:attrNameLst>
                                      </p:cBhvr>
                                    </p:animRot>
                                  </p:childTnLst>
                                </p:cTn>
                              </p:par>
                              <p:par>
                                <p:cTn id="110" presetID="8" presetClass="emph" presetSubtype="0" autoRev="1" fill="hold" nodeType="withEffect">
                                  <p:stCondLst>
                                    <p:cond delay="0"/>
                                  </p:stCondLst>
                                  <p:childTnLst>
                                    <p:animRot by="-21600000">
                                      <p:cBhvr>
                                        <p:cTn id="111" dur="2000" fill="hold"/>
                                        <p:tgtEl>
                                          <p:spTgt spid="28"/>
                                        </p:tgtEl>
                                        <p:attrNameLst>
                                          <p:attrName>r</p:attrName>
                                        </p:attrNameLst>
                                      </p:cBhvr>
                                    </p:animRot>
                                  </p:childTnLst>
                                </p:cTn>
                              </p:par>
                              <p:par>
                                <p:cTn id="112" presetID="8" presetClass="emph" presetSubtype="0" autoRev="1" fill="hold" nodeType="withEffect">
                                  <p:stCondLst>
                                    <p:cond delay="0"/>
                                  </p:stCondLst>
                                  <p:childTnLst>
                                    <p:animRot by="21600000">
                                      <p:cBhvr>
                                        <p:cTn id="113" dur="2000" fill="hold"/>
                                        <p:tgtEl>
                                          <p:spTgt spid="30"/>
                                        </p:tgtEl>
                                        <p:attrNameLst>
                                          <p:attrName>r</p:attrName>
                                        </p:attrNameLst>
                                      </p:cBhvr>
                                    </p:animRot>
                                  </p:childTnLst>
                                </p:cTn>
                              </p:par>
                              <p:par>
                                <p:cTn id="114" presetID="8" presetClass="emph" presetSubtype="0" autoRev="1" fill="hold" nodeType="withEffect">
                                  <p:stCondLst>
                                    <p:cond delay="0"/>
                                  </p:stCondLst>
                                  <p:childTnLst>
                                    <p:animRot by="-21600000">
                                      <p:cBhvr>
                                        <p:cTn id="115" dur="2000" fill="hold"/>
                                        <p:tgtEl>
                                          <p:spTgt spid="32"/>
                                        </p:tgtEl>
                                        <p:attrNameLst>
                                          <p:attrName>r</p:attrName>
                                        </p:attrNameLst>
                                      </p:cBhvr>
                                    </p:animRot>
                                  </p:childTnLst>
                                </p:cTn>
                              </p:par>
                              <p:par>
                                <p:cTn id="116" presetID="8" presetClass="emph" presetSubtype="0" autoRev="1" fill="hold" nodeType="withEffect">
                                  <p:stCondLst>
                                    <p:cond delay="0"/>
                                  </p:stCondLst>
                                  <p:childTnLst>
                                    <p:animRot by="21600000">
                                      <p:cBhvr>
                                        <p:cTn id="117" dur="2000" fill="hold"/>
                                        <p:tgtEl>
                                          <p:spTgt spid="34"/>
                                        </p:tgtEl>
                                        <p:attrNameLst>
                                          <p:attrName>r</p:attrName>
                                        </p:attrNameLst>
                                      </p:cBhvr>
                                    </p:animRot>
                                  </p:childTnLst>
                                </p:cTn>
                              </p:par>
                              <p:par>
                                <p:cTn id="118" presetID="8" presetClass="emph" presetSubtype="0" autoRev="1" fill="hold" nodeType="withEffect">
                                  <p:stCondLst>
                                    <p:cond delay="0"/>
                                  </p:stCondLst>
                                  <p:childTnLst>
                                    <p:animRot by="-21600000">
                                      <p:cBhvr>
                                        <p:cTn id="119" dur="2000" fill="hold"/>
                                        <p:tgtEl>
                                          <p:spTgt spid="36"/>
                                        </p:tgtEl>
                                        <p:attrNameLst>
                                          <p:attrName>r</p:attrName>
                                        </p:attrNameLst>
                                      </p:cBhvr>
                                    </p:animRot>
                                  </p:childTnLst>
                                </p:cTn>
                              </p:par>
                              <p:par>
                                <p:cTn id="120" presetID="8" presetClass="emph" presetSubtype="0" autoRev="1" fill="hold" nodeType="withEffect">
                                  <p:stCondLst>
                                    <p:cond delay="0"/>
                                  </p:stCondLst>
                                  <p:childTnLst>
                                    <p:animRot by="21600000">
                                      <p:cBhvr>
                                        <p:cTn id="121" dur="2000" fill="hold"/>
                                        <p:tgtEl>
                                          <p:spTgt spid="38"/>
                                        </p:tgtEl>
                                        <p:attrNameLst>
                                          <p:attrName>r</p:attrName>
                                        </p:attrNameLst>
                                      </p:cBhvr>
                                    </p:animRot>
                                  </p:childTnLst>
                                </p:cTn>
                              </p:par>
                              <p:par>
                                <p:cTn id="122" presetID="8" presetClass="emph" presetSubtype="0" autoRev="1" fill="hold" nodeType="withEffect">
                                  <p:stCondLst>
                                    <p:cond delay="0"/>
                                  </p:stCondLst>
                                  <p:childTnLst>
                                    <p:animRot by="-21600000">
                                      <p:cBhvr>
                                        <p:cTn id="123" dur="2000" fill="hold"/>
                                        <p:tgtEl>
                                          <p:spTgt spid="40"/>
                                        </p:tgtEl>
                                        <p:attrNameLst>
                                          <p:attrName>r</p:attrName>
                                        </p:attrNameLst>
                                      </p:cBhvr>
                                    </p:animRot>
                                  </p:childTnLst>
                                </p:cTn>
                              </p:par>
                              <p:par>
                                <p:cTn id="124" presetID="8" presetClass="emph" presetSubtype="0" autoRev="1" fill="hold" nodeType="withEffect">
                                  <p:stCondLst>
                                    <p:cond delay="0"/>
                                  </p:stCondLst>
                                  <p:childTnLst>
                                    <p:animRot by="21600000">
                                      <p:cBhvr>
                                        <p:cTn id="125" dur="2000" fill="hold"/>
                                        <p:tgtEl>
                                          <p:spTgt spid="42"/>
                                        </p:tgtEl>
                                        <p:attrNameLst>
                                          <p:attrName>r</p:attrName>
                                        </p:attrNameLst>
                                      </p:cBhvr>
                                    </p:animRot>
                                  </p:childTnLst>
                                </p:cTn>
                              </p:par>
                              <p:par>
                                <p:cTn id="126" presetID="8" presetClass="emph" presetSubtype="0" autoRev="1" fill="hold" nodeType="withEffect">
                                  <p:stCondLst>
                                    <p:cond delay="0"/>
                                  </p:stCondLst>
                                  <p:childTnLst>
                                    <p:animRot by="-21600000">
                                      <p:cBhvr>
                                        <p:cTn id="127" dur="2000" fill="hold"/>
                                        <p:tgtEl>
                                          <p:spTgt spid="44"/>
                                        </p:tgtEl>
                                        <p:attrNameLst>
                                          <p:attrName>r</p:attrName>
                                        </p:attrNameLst>
                                      </p:cBhvr>
                                    </p:animRot>
                                  </p:childTnLst>
                                </p:cTn>
                              </p:par>
                              <p:par>
                                <p:cTn id="128" presetID="8" presetClass="emph" presetSubtype="0" autoRev="1" fill="hold" nodeType="withEffect">
                                  <p:stCondLst>
                                    <p:cond delay="0"/>
                                  </p:stCondLst>
                                  <p:childTnLst>
                                    <p:animRot by="-21600000">
                                      <p:cBhvr>
                                        <p:cTn id="129" dur="2000" fill="hold"/>
                                        <p:tgtEl>
                                          <p:spTgt spid="23"/>
                                        </p:tgtEl>
                                        <p:attrNameLst>
                                          <p:attrName>r</p:attrName>
                                        </p:attrNameLst>
                                      </p:cBhvr>
                                    </p:animRot>
                                  </p:childTnLst>
                                </p:cTn>
                              </p:par>
                              <p:par>
                                <p:cTn id="130" presetID="8" presetClass="emph" presetSubtype="0" autoRev="1" fill="hold" nodeType="withEffect">
                                  <p:stCondLst>
                                    <p:cond delay="0"/>
                                  </p:stCondLst>
                                  <p:childTnLst>
                                    <p:animRot by="21600000">
                                      <p:cBhvr>
                                        <p:cTn id="131" dur="2000" fill="hold"/>
                                        <p:tgtEl>
                                          <p:spTgt spid="25"/>
                                        </p:tgtEl>
                                        <p:attrNameLst>
                                          <p:attrName>r</p:attrName>
                                        </p:attrNameLst>
                                      </p:cBhvr>
                                    </p:animRot>
                                  </p:childTnLst>
                                </p:cTn>
                              </p:par>
                              <p:par>
                                <p:cTn id="132" presetID="8" presetClass="emph" presetSubtype="0" autoRev="1" fill="hold" nodeType="withEffect">
                                  <p:stCondLst>
                                    <p:cond delay="0"/>
                                  </p:stCondLst>
                                  <p:childTnLst>
                                    <p:animRot by="-21600000">
                                      <p:cBhvr>
                                        <p:cTn id="133" dur="2000" fill="hold"/>
                                        <p:tgtEl>
                                          <p:spTgt spid="27"/>
                                        </p:tgtEl>
                                        <p:attrNameLst>
                                          <p:attrName>r</p:attrName>
                                        </p:attrNameLst>
                                      </p:cBhvr>
                                    </p:animRot>
                                  </p:childTnLst>
                                </p:cTn>
                              </p:par>
                              <p:par>
                                <p:cTn id="134" presetID="8" presetClass="emph" presetSubtype="0" autoRev="1" fill="hold" nodeType="withEffect">
                                  <p:stCondLst>
                                    <p:cond delay="0"/>
                                  </p:stCondLst>
                                  <p:childTnLst>
                                    <p:animRot by="21600000">
                                      <p:cBhvr>
                                        <p:cTn id="135" dur="2000" fill="hold"/>
                                        <p:tgtEl>
                                          <p:spTgt spid="29"/>
                                        </p:tgtEl>
                                        <p:attrNameLst>
                                          <p:attrName>r</p:attrName>
                                        </p:attrNameLst>
                                      </p:cBhvr>
                                    </p:animRot>
                                  </p:childTnLst>
                                </p:cTn>
                              </p:par>
                              <p:par>
                                <p:cTn id="136" presetID="8" presetClass="emph" presetSubtype="0" autoRev="1" fill="hold" nodeType="withEffect">
                                  <p:stCondLst>
                                    <p:cond delay="0"/>
                                  </p:stCondLst>
                                  <p:childTnLst>
                                    <p:animRot by="-21600000">
                                      <p:cBhvr>
                                        <p:cTn id="137" dur="2000" fill="hold"/>
                                        <p:tgtEl>
                                          <p:spTgt spid="31"/>
                                        </p:tgtEl>
                                        <p:attrNameLst>
                                          <p:attrName>r</p:attrName>
                                        </p:attrNameLst>
                                      </p:cBhvr>
                                    </p:animRot>
                                  </p:childTnLst>
                                </p:cTn>
                              </p:par>
                              <p:par>
                                <p:cTn id="138" presetID="8" presetClass="emph" presetSubtype="0" autoRev="1" fill="hold" nodeType="withEffect">
                                  <p:stCondLst>
                                    <p:cond delay="0"/>
                                  </p:stCondLst>
                                  <p:childTnLst>
                                    <p:animRot by="21600000">
                                      <p:cBhvr>
                                        <p:cTn id="139" dur="2000" fill="hold"/>
                                        <p:tgtEl>
                                          <p:spTgt spid="33"/>
                                        </p:tgtEl>
                                        <p:attrNameLst>
                                          <p:attrName>r</p:attrName>
                                        </p:attrNameLst>
                                      </p:cBhvr>
                                    </p:animRot>
                                  </p:childTnLst>
                                </p:cTn>
                              </p:par>
                              <p:par>
                                <p:cTn id="140" presetID="8" presetClass="emph" presetSubtype="0" autoRev="1" fill="hold" nodeType="withEffect">
                                  <p:stCondLst>
                                    <p:cond delay="0"/>
                                  </p:stCondLst>
                                  <p:childTnLst>
                                    <p:animRot by="-21600000">
                                      <p:cBhvr>
                                        <p:cTn id="141" dur="2000" fill="hold"/>
                                        <p:tgtEl>
                                          <p:spTgt spid="35"/>
                                        </p:tgtEl>
                                        <p:attrNameLst>
                                          <p:attrName>r</p:attrName>
                                        </p:attrNameLst>
                                      </p:cBhvr>
                                    </p:animRot>
                                  </p:childTnLst>
                                </p:cTn>
                              </p:par>
                              <p:par>
                                <p:cTn id="142" presetID="8" presetClass="emph" presetSubtype="0" autoRev="1" fill="hold" nodeType="withEffect">
                                  <p:stCondLst>
                                    <p:cond delay="0"/>
                                  </p:stCondLst>
                                  <p:childTnLst>
                                    <p:animRot by="21600000">
                                      <p:cBhvr>
                                        <p:cTn id="143" dur="2000" fill="hold"/>
                                        <p:tgtEl>
                                          <p:spTgt spid="37"/>
                                        </p:tgtEl>
                                        <p:attrNameLst>
                                          <p:attrName>r</p:attrName>
                                        </p:attrNameLst>
                                      </p:cBhvr>
                                    </p:animRot>
                                  </p:childTnLst>
                                </p:cTn>
                              </p:par>
                              <p:par>
                                <p:cTn id="144" presetID="8" presetClass="emph" presetSubtype="0" autoRev="1" fill="hold" nodeType="withEffect">
                                  <p:stCondLst>
                                    <p:cond delay="0"/>
                                  </p:stCondLst>
                                  <p:childTnLst>
                                    <p:animRot by="-21600000">
                                      <p:cBhvr>
                                        <p:cTn id="145" dur="2000" fill="hold"/>
                                        <p:tgtEl>
                                          <p:spTgt spid="39"/>
                                        </p:tgtEl>
                                        <p:attrNameLst>
                                          <p:attrName>r</p:attrName>
                                        </p:attrNameLst>
                                      </p:cBhvr>
                                    </p:animRot>
                                  </p:childTnLst>
                                </p:cTn>
                              </p:par>
                              <p:par>
                                <p:cTn id="146" presetID="8" presetClass="emph" presetSubtype="0" autoRev="1" fill="hold" nodeType="withEffect">
                                  <p:stCondLst>
                                    <p:cond delay="0"/>
                                  </p:stCondLst>
                                  <p:childTnLst>
                                    <p:animRot by="21600000">
                                      <p:cBhvr>
                                        <p:cTn id="147" dur="2000" fill="hold"/>
                                        <p:tgtEl>
                                          <p:spTgt spid="41"/>
                                        </p:tgtEl>
                                        <p:attrNameLst>
                                          <p:attrName>r</p:attrName>
                                        </p:attrNameLst>
                                      </p:cBhvr>
                                    </p:animRot>
                                  </p:childTnLst>
                                </p:cTn>
                              </p:par>
                              <p:par>
                                <p:cTn id="148" presetID="8" presetClass="emph" presetSubtype="0" autoRev="1" fill="hold" nodeType="withEffect">
                                  <p:stCondLst>
                                    <p:cond delay="0"/>
                                  </p:stCondLst>
                                  <p:childTnLst>
                                    <p:animRot by="-21600000">
                                      <p:cBhvr>
                                        <p:cTn id="149" dur="2000" fill="hold"/>
                                        <p:tgtEl>
                                          <p:spTgt spid="43"/>
                                        </p:tgtEl>
                                        <p:attrNameLst>
                                          <p:attrName>r</p:attrName>
                                        </p:attrNameLst>
                                      </p:cBhvr>
                                    </p:animRot>
                                  </p:childTnLst>
                                </p:cTn>
                              </p:par>
                              <p:par>
                                <p:cTn id="150" presetID="8" presetClass="emph" presetSubtype="0" autoRev="1" fill="hold" nodeType="withEffect">
                                  <p:stCondLst>
                                    <p:cond delay="0"/>
                                  </p:stCondLst>
                                  <p:childTnLst>
                                    <p:animRot by="21600000">
                                      <p:cBhvr>
                                        <p:cTn id="151" dur="2000" fill="hold"/>
                                        <p:tgtEl>
                                          <p:spTgt spid="45"/>
                                        </p:tgtEl>
                                        <p:attrNameLst>
                                          <p:attrName>r</p:attrName>
                                        </p:attrNameLst>
                                      </p:cBhvr>
                                    </p:animRot>
                                  </p:childTnLst>
                                </p:cTn>
                              </p:par>
                            </p:childTnLst>
                          </p:cTn>
                        </p:par>
                        <p:par>
                          <p:cTn id="152" fill="hold">
                            <p:stCondLst>
                              <p:cond delay="4000"/>
                            </p:stCondLst>
                            <p:childTnLst>
                              <p:par>
                                <p:cTn id="153" presetID="2" presetClass="exit" presetSubtype="2" fill="hold" nodeType="afterEffect">
                                  <p:stCondLst>
                                    <p:cond delay="0"/>
                                  </p:stCondLst>
                                  <p:childTnLst>
                                    <p:anim calcmode="lin" valueType="num">
                                      <p:cBhvr additive="base">
                                        <p:cTn id="154" dur="2000"/>
                                        <p:tgtEl>
                                          <p:spTgt spid="22"/>
                                        </p:tgtEl>
                                        <p:attrNameLst>
                                          <p:attrName>ppt_x</p:attrName>
                                        </p:attrNameLst>
                                      </p:cBhvr>
                                      <p:tavLst>
                                        <p:tav tm="0">
                                          <p:val>
                                            <p:strVal val="ppt_x"/>
                                          </p:val>
                                        </p:tav>
                                        <p:tav tm="100000">
                                          <p:val>
                                            <p:strVal val="1+ppt_w/2"/>
                                          </p:val>
                                        </p:tav>
                                      </p:tavLst>
                                    </p:anim>
                                    <p:anim calcmode="lin" valueType="num">
                                      <p:cBhvr additive="base">
                                        <p:cTn id="155" dur="2000"/>
                                        <p:tgtEl>
                                          <p:spTgt spid="22"/>
                                        </p:tgtEl>
                                        <p:attrNameLst>
                                          <p:attrName>ppt_y</p:attrName>
                                        </p:attrNameLst>
                                      </p:cBhvr>
                                      <p:tavLst>
                                        <p:tav tm="0">
                                          <p:val>
                                            <p:strVal val="ppt_y"/>
                                          </p:val>
                                        </p:tav>
                                        <p:tav tm="100000">
                                          <p:val>
                                            <p:strVal val="ppt_y"/>
                                          </p:val>
                                        </p:tav>
                                      </p:tavLst>
                                    </p:anim>
                                    <p:set>
                                      <p:cBhvr>
                                        <p:cTn id="156" dur="1" fill="hold">
                                          <p:stCondLst>
                                            <p:cond delay="1999"/>
                                          </p:stCondLst>
                                        </p:cTn>
                                        <p:tgtEl>
                                          <p:spTgt spid="22"/>
                                        </p:tgtEl>
                                        <p:attrNameLst>
                                          <p:attrName>style.visibility</p:attrName>
                                        </p:attrNameLst>
                                      </p:cBhvr>
                                      <p:to>
                                        <p:strVal val="hidden"/>
                                      </p:to>
                                    </p:set>
                                  </p:childTnLst>
                                </p:cTn>
                              </p:par>
                              <p:par>
                                <p:cTn id="157" presetID="2" presetClass="exit" presetSubtype="2" fill="hold" nodeType="withEffect">
                                  <p:stCondLst>
                                    <p:cond delay="0"/>
                                  </p:stCondLst>
                                  <p:childTnLst>
                                    <p:anim calcmode="lin" valueType="num">
                                      <p:cBhvr additive="base">
                                        <p:cTn id="158" dur="2000"/>
                                        <p:tgtEl>
                                          <p:spTgt spid="24"/>
                                        </p:tgtEl>
                                        <p:attrNameLst>
                                          <p:attrName>ppt_x</p:attrName>
                                        </p:attrNameLst>
                                      </p:cBhvr>
                                      <p:tavLst>
                                        <p:tav tm="0">
                                          <p:val>
                                            <p:strVal val="ppt_x"/>
                                          </p:val>
                                        </p:tav>
                                        <p:tav tm="100000">
                                          <p:val>
                                            <p:strVal val="1+ppt_w/2"/>
                                          </p:val>
                                        </p:tav>
                                      </p:tavLst>
                                    </p:anim>
                                    <p:anim calcmode="lin" valueType="num">
                                      <p:cBhvr additive="base">
                                        <p:cTn id="159" dur="2000"/>
                                        <p:tgtEl>
                                          <p:spTgt spid="24"/>
                                        </p:tgtEl>
                                        <p:attrNameLst>
                                          <p:attrName>ppt_y</p:attrName>
                                        </p:attrNameLst>
                                      </p:cBhvr>
                                      <p:tavLst>
                                        <p:tav tm="0">
                                          <p:val>
                                            <p:strVal val="ppt_y"/>
                                          </p:val>
                                        </p:tav>
                                        <p:tav tm="100000">
                                          <p:val>
                                            <p:strVal val="ppt_y"/>
                                          </p:val>
                                        </p:tav>
                                      </p:tavLst>
                                    </p:anim>
                                    <p:set>
                                      <p:cBhvr>
                                        <p:cTn id="160" dur="1" fill="hold">
                                          <p:stCondLst>
                                            <p:cond delay="1999"/>
                                          </p:stCondLst>
                                        </p:cTn>
                                        <p:tgtEl>
                                          <p:spTgt spid="24"/>
                                        </p:tgtEl>
                                        <p:attrNameLst>
                                          <p:attrName>style.visibility</p:attrName>
                                        </p:attrNameLst>
                                      </p:cBhvr>
                                      <p:to>
                                        <p:strVal val="hidden"/>
                                      </p:to>
                                    </p:set>
                                  </p:childTnLst>
                                </p:cTn>
                              </p:par>
                              <p:par>
                                <p:cTn id="161" presetID="2" presetClass="exit" presetSubtype="2" fill="hold" nodeType="withEffect">
                                  <p:stCondLst>
                                    <p:cond delay="0"/>
                                  </p:stCondLst>
                                  <p:childTnLst>
                                    <p:anim calcmode="lin" valueType="num">
                                      <p:cBhvr additive="base">
                                        <p:cTn id="162" dur="2000"/>
                                        <p:tgtEl>
                                          <p:spTgt spid="26"/>
                                        </p:tgtEl>
                                        <p:attrNameLst>
                                          <p:attrName>ppt_x</p:attrName>
                                        </p:attrNameLst>
                                      </p:cBhvr>
                                      <p:tavLst>
                                        <p:tav tm="0">
                                          <p:val>
                                            <p:strVal val="ppt_x"/>
                                          </p:val>
                                        </p:tav>
                                        <p:tav tm="100000">
                                          <p:val>
                                            <p:strVal val="1+ppt_w/2"/>
                                          </p:val>
                                        </p:tav>
                                      </p:tavLst>
                                    </p:anim>
                                    <p:anim calcmode="lin" valueType="num">
                                      <p:cBhvr additive="base">
                                        <p:cTn id="163" dur="2000"/>
                                        <p:tgtEl>
                                          <p:spTgt spid="26"/>
                                        </p:tgtEl>
                                        <p:attrNameLst>
                                          <p:attrName>ppt_y</p:attrName>
                                        </p:attrNameLst>
                                      </p:cBhvr>
                                      <p:tavLst>
                                        <p:tav tm="0">
                                          <p:val>
                                            <p:strVal val="ppt_y"/>
                                          </p:val>
                                        </p:tav>
                                        <p:tav tm="100000">
                                          <p:val>
                                            <p:strVal val="ppt_y"/>
                                          </p:val>
                                        </p:tav>
                                      </p:tavLst>
                                    </p:anim>
                                    <p:set>
                                      <p:cBhvr>
                                        <p:cTn id="164" dur="1" fill="hold">
                                          <p:stCondLst>
                                            <p:cond delay="1999"/>
                                          </p:stCondLst>
                                        </p:cTn>
                                        <p:tgtEl>
                                          <p:spTgt spid="26"/>
                                        </p:tgtEl>
                                        <p:attrNameLst>
                                          <p:attrName>style.visibility</p:attrName>
                                        </p:attrNameLst>
                                      </p:cBhvr>
                                      <p:to>
                                        <p:strVal val="hidden"/>
                                      </p:to>
                                    </p:set>
                                  </p:childTnLst>
                                </p:cTn>
                              </p:par>
                              <p:par>
                                <p:cTn id="165" presetID="2" presetClass="exit" presetSubtype="2" fill="hold" nodeType="withEffect">
                                  <p:stCondLst>
                                    <p:cond delay="0"/>
                                  </p:stCondLst>
                                  <p:childTnLst>
                                    <p:anim calcmode="lin" valueType="num">
                                      <p:cBhvr additive="base">
                                        <p:cTn id="166" dur="2000"/>
                                        <p:tgtEl>
                                          <p:spTgt spid="28"/>
                                        </p:tgtEl>
                                        <p:attrNameLst>
                                          <p:attrName>ppt_x</p:attrName>
                                        </p:attrNameLst>
                                      </p:cBhvr>
                                      <p:tavLst>
                                        <p:tav tm="0">
                                          <p:val>
                                            <p:strVal val="ppt_x"/>
                                          </p:val>
                                        </p:tav>
                                        <p:tav tm="100000">
                                          <p:val>
                                            <p:strVal val="1+ppt_w/2"/>
                                          </p:val>
                                        </p:tav>
                                      </p:tavLst>
                                    </p:anim>
                                    <p:anim calcmode="lin" valueType="num">
                                      <p:cBhvr additive="base">
                                        <p:cTn id="167" dur="2000"/>
                                        <p:tgtEl>
                                          <p:spTgt spid="28"/>
                                        </p:tgtEl>
                                        <p:attrNameLst>
                                          <p:attrName>ppt_y</p:attrName>
                                        </p:attrNameLst>
                                      </p:cBhvr>
                                      <p:tavLst>
                                        <p:tav tm="0">
                                          <p:val>
                                            <p:strVal val="ppt_y"/>
                                          </p:val>
                                        </p:tav>
                                        <p:tav tm="100000">
                                          <p:val>
                                            <p:strVal val="ppt_y"/>
                                          </p:val>
                                        </p:tav>
                                      </p:tavLst>
                                    </p:anim>
                                    <p:set>
                                      <p:cBhvr>
                                        <p:cTn id="168" dur="1" fill="hold">
                                          <p:stCondLst>
                                            <p:cond delay="1999"/>
                                          </p:stCondLst>
                                        </p:cTn>
                                        <p:tgtEl>
                                          <p:spTgt spid="28"/>
                                        </p:tgtEl>
                                        <p:attrNameLst>
                                          <p:attrName>style.visibility</p:attrName>
                                        </p:attrNameLst>
                                      </p:cBhvr>
                                      <p:to>
                                        <p:strVal val="hidden"/>
                                      </p:to>
                                    </p:set>
                                  </p:childTnLst>
                                </p:cTn>
                              </p:par>
                              <p:par>
                                <p:cTn id="169" presetID="2" presetClass="exit" presetSubtype="2" fill="hold" nodeType="withEffect">
                                  <p:stCondLst>
                                    <p:cond delay="0"/>
                                  </p:stCondLst>
                                  <p:childTnLst>
                                    <p:anim calcmode="lin" valueType="num">
                                      <p:cBhvr additive="base">
                                        <p:cTn id="170" dur="2000"/>
                                        <p:tgtEl>
                                          <p:spTgt spid="30"/>
                                        </p:tgtEl>
                                        <p:attrNameLst>
                                          <p:attrName>ppt_x</p:attrName>
                                        </p:attrNameLst>
                                      </p:cBhvr>
                                      <p:tavLst>
                                        <p:tav tm="0">
                                          <p:val>
                                            <p:strVal val="ppt_x"/>
                                          </p:val>
                                        </p:tav>
                                        <p:tav tm="100000">
                                          <p:val>
                                            <p:strVal val="1+ppt_w/2"/>
                                          </p:val>
                                        </p:tav>
                                      </p:tavLst>
                                    </p:anim>
                                    <p:anim calcmode="lin" valueType="num">
                                      <p:cBhvr additive="base">
                                        <p:cTn id="171" dur="2000"/>
                                        <p:tgtEl>
                                          <p:spTgt spid="30"/>
                                        </p:tgtEl>
                                        <p:attrNameLst>
                                          <p:attrName>ppt_y</p:attrName>
                                        </p:attrNameLst>
                                      </p:cBhvr>
                                      <p:tavLst>
                                        <p:tav tm="0">
                                          <p:val>
                                            <p:strVal val="ppt_y"/>
                                          </p:val>
                                        </p:tav>
                                        <p:tav tm="100000">
                                          <p:val>
                                            <p:strVal val="ppt_y"/>
                                          </p:val>
                                        </p:tav>
                                      </p:tavLst>
                                    </p:anim>
                                    <p:set>
                                      <p:cBhvr>
                                        <p:cTn id="172" dur="1" fill="hold">
                                          <p:stCondLst>
                                            <p:cond delay="1999"/>
                                          </p:stCondLst>
                                        </p:cTn>
                                        <p:tgtEl>
                                          <p:spTgt spid="30"/>
                                        </p:tgtEl>
                                        <p:attrNameLst>
                                          <p:attrName>style.visibility</p:attrName>
                                        </p:attrNameLst>
                                      </p:cBhvr>
                                      <p:to>
                                        <p:strVal val="hidden"/>
                                      </p:to>
                                    </p:set>
                                  </p:childTnLst>
                                </p:cTn>
                              </p:par>
                              <p:par>
                                <p:cTn id="173" presetID="2" presetClass="exit" presetSubtype="2" fill="hold" nodeType="withEffect">
                                  <p:stCondLst>
                                    <p:cond delay="0"/>
                                  </p:stCondLst>
                                  <p:childTnLst>
                                    <p:anim calcmode="lin" valueType="num">
                                      <p:cBhvr additive="base">
                                        <p:cTn id="174" dur="2000"/>
                                        <p:tgtEl>
                                          <p:spTgt spid="32"/>
                                        </p:tgtEl>
                                        <p:attrNameLst>
                                          <p:attrName>ppt_x</p:attrName>
                                        </p:attrNameLst>
                                      </p:cBhvr>
                                      <p:tavLst>
                                        <p:tav tm="0">
                                          <p:val>
                                            <p:strVal val="ppt_x"/>
                                          </p:val>
                                        </p:tav>
                                        <p:tav tm="100000">
                                          <p:val>
                                            <p:strVal val="1+ppt_w/2"/>
                                          </p:val>
                                        </p:tav>
                                      </p:tavLst>
                                    </p:anim>
                                    <p:anim calcmode="lin" valueType="num">
                                      <p:cBhvr additive="base">
                                        <p:cTn id="175" dur="2000"/>
                                        <p:tgtEl>
                                          <p:spTgt spid="32"/>
                                        </p:tgtEl>
                                        <p:attrNameLst>
                                          <p:attrName>ppt_y</p:attrName>
                                        </p:attrNameLst>
                                      </p:cBhvr>
                                      <p:tavLst>
                                        <p:tav tm="0">
                                          <p:val>
                                            <p:strVal val="ppt_y"/>
                                          </p:val>
                                        </p:tav>
                                        <p:tav tm="100000">
                                          <p:val>
                                            <p:strVal val="ppt_y"/>
                                          </p:val>
                                        </p:tav>
                                      </p:tavLst>
                                    </p:anim>
                                    <p:set>
                                      <p:cBhvr>
                                        <p:cTn id="176" dur="1" fill="hold">
                                          <p:stCondLst>
                                            <p:cond delay="1999"/>
                                          </p:stCondLst>
                                        </p:cTn>
                                        <p:tgtEl>
                                          <p:spTgt spid="32"/>
                                        </p:tgtEl>
                                        <p:attrNameLst>
                                          <p:attrName>style.visibility</p:attrName>
                                        </p:attrNameLst>
                                      </p:cBhvr>
                                      <p:to>
                                        <p:strVal val="hidden"/>
                                      </p:to>
                                    </p:set>
                                  </p:childTnLst>
                                </p:cTn>
                              </p:par>
                              <p:par>
                                <p:cTn id="177" presetID="2" presetClass="exit" presetSubtype="2" fill="hold" nodeType="withEffect">
                                  <p:stCondLst>
                                    <p:cond delay="0"/>
                                  </p:stCondLst>
                                  <p:childTnLst>
                                    <p:anim calcmode="lin" valueType="num">
                                      <p:cBhvr additive="base">
                                        <p:cTn id="178" dur="2000"/>
                                        <p:tgtEl>
                                          <p:spTgt spid="34"/>
                                        </p:tgtEl>
                                        <p:attrNameLst>
                                          <p:attrName>ppt_x</p:attrName>
                                        </p:attrNameLst>
                                      </p:cBhvr>
                                      <p:tavLst>
                                        <p:tav tm="0">
                                          <p:val>
                                            <p:strVal val="ppt_x"/>
                                          </p:val>
                                        </p:tav>
                                        <p:tav tm="100000">
                                          <p:val>
                                            <p:strVal val="1+ppt_w/2"/>
                                          </p:val>
                                        </p:tav>
                                      </p:tavLst>
                                    </p:anim>
                                    <p:anim calcmode="lin" valueType="num">
                                      <p:cBhvr additive="base">
                                        <p:cTn id="179" dur="2000"/>
                                        <p:tgtEl>
                                          <p:spTgt spid="34"/>
                                        </p:tgtEl>
                                        <p:attrNameLst>
                                          <p:attrName>ppt_y</p:attrName>
                                        </p:attrNameLst>
                                      </p:cBhvr>
                                      <p:tavLst>
                                        <p:tav tm="0">
                                          <p:val>
                                            <p:strVal val="ppt_y"/>
                                          </p:val>
                                        </p:tav>
                                        <p:tav tm="100000">
                                          <p:val>
                                            <p:strVal val="ppt_y"/>
                                          </p:val>
                                        </p:tav>
                                      </p:tavLst>
                                    </p:anim>
                                    <p:set>
                                      <p:cBhvr>
                                        <p:cTn id="180" dur="1" fill="hold">
                                          <p:stCondLst>
                                            <p:cond delay="1999"/>
                                          </p:stCondLst>
                                        </p:cTn>
                                        <p:tgtEl>
                                          <p:spTgt spid="34"/>
                                        </p:tgtEl>
                                        <p:attrNameLst>
                                          <p:attrName>style.visibility</p:attrName>
                                        </p:attrNameLst>
                                      </p:cBhvr>
                                      <p:to>
                                        <p:strVal val="hidden"/>
                                      </p:to>
                                    </p:set>
                                  </p:childTnLst>
                                </p:cTn>
                              </p:par>
                              <p:par>
                                <p:cTn id="181" presetID="2" presetClass="exit" presetSubtype="2" fill="hold" nodeType="withEffect">
                                  <p:stCondLst>
                                    <p:cond delay="0"/>
                                  </p:stCondLst>
                                  <p:childTnLst>
                                    <p:anim calcmode="lin" valueType="num">
                                      <p:cBhvr additive="base">
                                        <p:cTn id="182" dur="2000"/>
                                        <p:tgtEl>
                                          <p:spTgt spid="36"/>
                                        </p:tgtEl>
                                        <p:attrNameLst>
                                          <p:attrName>ppt_x</p:attrName>
                                        </p:attrNameLst>
                                      </p:cBhvr>
                                      <p:tavLst>
                                        <p:tav tm="0">
                                          <p:val>
                                            <p:strVal val="ppt_x"/>
                                          </p:val>
                                        </p:tav>
                                        <p:tav tm="100000">
                                          <p:val>
                                            <p:strVal val="1+ppt_w/2"/>
                                          </p:val>
                                        </p:tav>
                                      </p:tavLst>
                                    </p:anim>
                                    <p:anim calcmode="lin" valueType="num">
                                      <p:cBhvr additive="base">
                                        <p:cTn id="183" dur="2000"/>
                                        <p:tgtEl>
                                          <p:spTgt spid="36"/>
                                        </p:tgtEl>
                                        <p:attrNameLst>
                                          <p:attrName>ppt_y</p:attrName>
                                        </p:attrNameLst>
                                      </p:cBhvr>
                                      <p:tavLst>
                                        <p:tav tm="0">
                                          <p:val>
                                            <p:strVal val="ppt_y"/>
                                          </p:val>
                                        </p:tav>
                                        <p:tav tm="100000">
                                          <p:val>
                                            <p:strVal val="ppt_y"/>
                                          </p:val>
                                        </p:tav>
                                      </p:tavLst>
                                    </p:anim>
                                    <p:set>
                                      <p:cBhvr>
                                        <p:cTn id="184" dur="1" fill="hold">
                                          <p:stCondLst>
                                            <p:cond delay="1999"/>
                                          </p:stCondLst>
                                        </p:cTn>
                                        <p:tgtEl>
                                          <p:spTgt spid="36"/>
                                        </p:tgtEl>
                                        <p:attrNameLst>
                                          <p:attrName>style.visibility</p:attrName>
                                        </p:attrNameLst>
                                      </p:cBhvr>
                                      <p:to>
                                        <p:strVal val="hidden"/>
                                      </p:to>
                                    </p:set>
                                  </p:childTnLst>
                                </p:cTn>
                              </p:par>
                              <p:par>
                                <p:cTn id="185" presetID="2" presetClass="exit" presetSubtype="2" fill="hold" nodeType="withEffect">
                                  <p:stCondLst>
                                    <p:cond delay="0"/>
                                  </p:stCondLst>
                                  <p:childTnLst>
                                    <p:anim calcmode="lin" valueType="num">
                                      <p:cBhvr additive="base">
                                        <p:cTn id="186" dur="2000"/>
                                        <p:tgtEl>
                                          <p:spTgt spid="38"/>
                                        </p:tgtEl>
                                        <p:attrNameLst>
                                          <p:attrName>ppt_x</p:attrName>
                                        </p:attrNameLst>
                                      </p:cBhvr>
                                      <p:tavLst>
                                        <p:tav tm="0">
                                          <p:val>
                                            <p:strVal val="ppt_x"/>
                                          </p:val>
                                        </p:tav>
                                        <p:tav tm="100000">
                                          <p:val>
                                            <p:strVal val="1+ppt_w/2"/>
                                          </p:val>
                                        </p:tav>
                                      </p:tavLst>
                                    </p:anim>
                                    <p:anim calcmode="lin" valueType="num">
                                      <p:cBhvr additive="base">
                                        <p:cTn id="187" dur="2000"/>
                                        <p:tgtEl>
                                          <p:spTgt spid="38"/>
                                        </p:tgtEl>
                                        <p:attrNameLst>
                                          <p:attrName>ppt_y</p:attrName>
                                        </p:attrNameLst>
                                      </p:cBhvr>
                                      <p:tavLst>
                                        <p:tav tm="0">
                                          <p:val>
                                            <p:strVal val="ppt_y"/>
                                          </p:val>
                                        </p:tav>
                                        <p:tav tm="100000">
                                          <p:val>
                                            <p:strVal val="ppt_y"/>
                                          </p:val>
                                        </p:tav>
                                      </p:tavLst>
                                    </p:anim>
                                    <p:set>
                                      <p:cBhvr>
                                        <p:cTn id="188" dur="1" fill="hold">
                                          <p:stCondLst>
                                            <p:cond delay="1999"/>
                                          </p:stCondLst>
                                        </p:cTn>
                                        <p:tgtEl>
                                          <p:spTgt spid="38"/>
                                        </p:tgtEl>
                                        <p:attrNameLst>
                                          <p:attrName>style.visibility</p:attrName>
                                        </p:attrNameLst>
                                      </p:cBhvr>
                                      <p:to>
                                        <p:strVal val="hidden"/>
                                      </p:to>
                                    </p:set>
                                  </p:childTnLst>
                                </p:cTn>
                              </p:par>
                              <p:par>
                                <p:cTn id="189" presetID="2" presetClass="exit" presetSubtype="2" fill="hold" nodeType="withEffect">
                                  <p:stCondLst>
                                    <p:cond delay="0"/>
                                  </p:stCondLst>
                                  <p:childTnLst>
                                    <p:anim calcmode="lin" valueType="num">
                                      <p:cBhvr additive="base">
                                        <p:cTn id="190" dur="2000"/>
                                        <p:tgtEl>
                                          <p:spTgt spid="40"/>
                                        </p:tgtEl>
                                        <p:attrNameLst>
                                          <p:attrName>ppt_x</p:attrName>
                                        </p:attrNameLst>
                                      </p:cBhvr>
                                      <p:tavLst>
                                        <p:tav tm="0">
                                          <p:val>
                                            <p:strVal val="ppt_x"/>
                                          </p:val>
                                        </p:tav>
                                        <p:tav tm="100000">
                                          <p:val>
                                            <p:strVal val="1+ppt_w/2"/>
                                          </p:val>
                                        </p:tav>
                                      </p:tavLst>
                                    </p:anim>
                                    <p:anim calcmode="lin" valueType="num">
                                      <p:cBhvr additive="base">
                                        <p:cTn id="191" dur="2000"/>
                                        <p:tgtEl>
                                          <p:spTgt spid="40"/>
                                        </p:tgtEl>
                                        <p:attrNameLst>
                                          <p:attrName>ppt_y</p:attrName>
                                        </p:attrNameLst>
                                      </p:cBhvr>
                                      <p:tavLst>
                                        <p:tav tm="0">
                                          <p:val>
                                            <p:strVal val="ppt_y"/>
                                          </p:val>
                                        </p:tav>
                                        <p:tav tm="100000">
                                          <p:val>
                                            <p:strVal val="ppt_y"/>
                                          </p:val>
                                        </p:tav>
                                      </p:tavLst>
                                    </p:anim>
                                    <p:set>
                                      <p:cBhvr>
                                        <p:cTn id="192" dur="1" fill="hold">
                                          <p:stCondLst>
                                            <p:cond delay="1999"/>
                                          </p:stCondLst>
                                        </p:cTn>
                                        <p:tgtEl>
                                          <p:spTgt spid="40"/>
                                        </p:tgtEl>
                                        <p:attrNameLst>
                                          <p:attrName>style.visibility</p:attrName>
                                        </p:attrNameLst>
                                      </p:cBhvr>
                                      <p:to>
                                        <p:strVal val="hidden"/>
                                      </p:to>
                                    </p:set>
                                  </p:childTnLst>
                                </p:cTn>
                              </p:par>
                              <p:par>
                                <p:cTn id="193" presetID="2" presetClass="exit" presetSubtype="2" fill="hold" nodeType="withEffect">
                                  <p:stCondLst>
                                    <p:cond delay="0"/>
                                  </p:stCondLst>
                                  <p:childTnLst>
                                    <p:anim calcmode="lin" valueType="num">
                                      <p:cBhvr additive="base">
                                        <p:cTn id="194" dur="2000"/>
                                        <p:tgtEl>
                                          <p:spTgt spid="42"/>
                                        </p:tgtEl>
                                        <p:attrNameLst>
                                          <p:attrName>ppt_x</p:attrName>
                                        </p:attrNameLst>
                                      </p:cBhvr>
                                      <p:tavLst>
                                        <p:tav tm="0">
                                          <p:val>
                                            <p:strVal val="ppt_x"/>
                                          </p:val>
                                        </p:tav>
                                        <p:tav tm="100000">
                                          <p:val>
                                            <p:strVal val="1+ppt_w/2"/>
                                          </p:val>
                                        </p:tav>
                                      </p:tavLst>
                                    </p:anim>
                                    <p:anim calcmode="lin" valueType="num">
                                      <p:cBhvr additive="base">
                                        <p:cTn id="195" dur="2000"/>
                                        <p:tgtEl>
                                          <p:spTgt spid="42"/>
                                        </p:tgtEl>
                                        <p:attrNameLst>
                                          <p:attrName>ppt_y</p:attrName>
                                        </p:attrNameLst>
                                      </p:cBhvr>
                                      <p:tavLst>
                                        <p:tav tm="0">
                                          <p:val>
                                            <p:strVal val="ppt_y"/>
                                          </p:val>
                                        </p:tav>
                                        <p:tav tm="100000">
                                          <p:val>
                                            <p:strVal val="ppt_y"/>
                                          </p:val>
                                        </p:tav>
                                      </p:tavLst>
                                    </p:anim>
                                    <p:set>
                                      <p:cBhvr>
                                        <p:cTn id="196" dur="1" fill="hold">
                                          <p:stCondLst>
                                            <p:cond delay="1999"/>
                                          </p:stCondLst>
                                        </p:cTn>
                                        <p:tgtEl>
                                          <p:spTgt spid="42"/>
                                        </p:tgtEl>
                                        <p:attrNameLst>
                                          <p:attrName>style.visibility</p:attrName>
                                        </p:attrNameLst>
                                      </p:cBhvr>
                                      <p:to>
                                        <p:strVal val="hidden"/>
                                      </p:to>
                                    </p:set>
                                  </p:childTnLst>
                                </p:cTn>
                              </p:par>
                              <p:par>
                                <p:cTn id="197" presetID="2" presetClass="exit" presetSubtype="2" fill="hold" nodeType="withEffect">
                                  <p:stCondLst>
                                    <p:cond delay="0"/>
                                  </p:stCondLst>
                                  <p:childTnLst>
                                    <p:anim calcmode="lin" valueType="num">
                                      <p:cBhvr additive="base">
                                        <p:cTn id="198" dur="2000"/>
                                        <p:tgtEl>
                                          <p:spTgt spid="44"/>
                                        </p:tgtEl>
                                        <p:attrNameLst>
                                          <p:attrName>ppt_x</p:attrName>
                                        </p:attrNameLst>
                                      </p:cBhvr>
                                      <p:tavLst>
                                        <p:tav tm="0">
                                          <p:val>
                                            <p:strVal val="ppt_x"/>
                                          </p:val>
                                        </p:tav>
                                        <p:tav tm="100000">
                                          <p:val>
                                            <p:strVal val="1+ppt_w/2"/>
                                          </p:val>
                                        </p:tav>
                                      </p:tavLst>
                                    </p:anim>
                                    <p:anim calcmode="lin" valueType="num">
                                      <p:cBhvr additive="base">
                                        <p:cTn id="199" dur="2000"/>
                                        <p:tgtEl>
                                          <p:spTgt spid="44"/>
                                        </p:tgtEl>
                                        <p:attrNameLst>
                                          <p:attrName>ppt_y</p:attrName>
                                        </p:attrNameLst>
                                      </p:cBhvr>
                                      <p:tavLst>
                                        <p:tav tm="0">
                                          <p:val>
                                            <p:strVal val="ppt_y"/>
                                          </p:val>
                                        </p:tav>
                                        <p:tav tm="100000">
                                          <p:val>
                                            <p:strVal val="ppt_y"/>
                                          </p:val>
                                        </p:tav>
                                      </p:tavLst>
                                    </p:anim>
                                    <p:set>
                                      <p:cBhvr>
                                        <p:cTn id="200" dur="1" fill="hold">
                                          <p:stCondLst>
                                            <p:cond delay="1999"/>
                                          </p:stCondLst>
                                        </p:cTn>
                                        <p:tgtEl>
                                          <p:spTgt spid="44"/>
                                        </p:tgtEl>
                                        <p:attrNameLst>
                                          <p:attrName>style.visibility</p:attrName>
                                        </p:attrNameLst>
                                      </p:cBhvr>
                                      <p:to>
                                        <p:strVal val="hidden"/>
                                      </p:to>
                                    </p:set>
                                  </p:childTnLst>
                                </p:cTn>
                              </p:par>
                              <p:par>
                                <p:cTn id="201" presetID="8" presetClass="emph" presetSubtype="0" autoRev="1" fill="hold" nodeType="withEffect">
                                  <p:stCondLst>
                                    <p:cond delay="0"/>
                                  </p:stCondLst>
                                  <p:childTnLst>
                                    <p:animRot by="21600000">
                                      <p:cBhvr>
                                        <p:cTn id="202" dur="2000" fill="hold"/>
                                        <p:tgtEl>
                                          <p:spTgt spid="22"/>
                                        </p:tgtEl>
                                        <p:attrNameLst>
                                          <p:attrName>r</p:attrName>
                                        </p:attrNameLst>
                                      </p:cBhvr>
                                    </p:animRot>
                                  </p:childTnLst>
                                </p:cTn>
                              </p:par>
                              <p:par>
                                <p:cTn id="203" presetID="8" presetClass="emph" presetSubtype="0" autoRev="1" fill="hold" nodeType="withEffect">
                                  <p:stCondLst>
                                    <p:cond delay="0"/>
                                  </p:stCondLst>
                                  <p:childTnLst>
                                    <p:animRot by="-21600000">
                                      <p:cBhvr>
                                        <p:cTn id="204" dur="2000" fill="hold"/>
                                        <p:tgtEl>
                                          <p:spTgt spid="24"/>
                                        </p:tgtEl>
                                        <p:attrNameLst>
                                          <p:attrName>r</p:attrName>
                                        </p:attrNameLst>
                                      </p:cBhvr>
                                    </p:animRot>
                                  </p:childTnLst>
                                </p:cTn>
                              </p:par>
                              <p:par>
                                <p:cTn id="205" presetID="8" presetClass="emph" presetSubtype="0" autoRev="1" fill="hold" nodeType="withEffect">
                                  <p:stCondLst>
                                    <p:cond delay="0"/>
                                  </p:stCondLst>
                                  <p:childTnLst>
                                    <p:animRot by="21600000">
                                      <p:cBhvr>
                                        <p:cTn id="206" dur="2000" fill="hold"/>
                                        <p:tgtEl>
                                          <p:spTgt spid="26"/>
                                        </p:tgtEl>
                                        <p:attrNameLst>
                                          <p:attrName>r</p:attrName>
                                        </p:attrNameLst>
                                      </p:cBhvr>
                                    </p:animRot>
                                  </p:childTnLst>
                                </p:cTn>
                              </p:par>
                              <p:par>
                                <p:cTn id="207" presetID="8" presetClass="emph" presetSubtype="0" autoRev="1" fill="hold" nodeType="withEffect">
                                  <p:stCondLst>
                                    <p:cond delay="0"/>
                                  </p:stCondLst>
                                  <p:childTnLst>
                                    <p:animRot by="-21600000">
                                      <p:cBhvr>
                                        <p:cTn id="208" dur="2000" fill="hold"/>
                                        <p:tgtEl>
                                          <p:spTgt spid="28"/>
                                        </p:tgtEl>
                                        <p:attrNameLst>
                                          <p:attrName>r</p:attrName>
                                        </p:attrNameLst>
                                      </p:cBhvr>
                                    </p:animRot>
                                  </p:childTnLst>
                                </p:cTn>
                              </p:par>
                              <p:par>
                                <p:cTn id="209" presetID="8" presetClass="emph" presetSubtype="0" autoRev="1" fill="hold" nodeType="withEffect">
                                  <p:stCondLst>
                                    <p:cond delay="0"/>
                                  </p:stCondLst>
                                  <p:childTnLst>
                                    <p:animRot by="21600000">
                                      <p:cBhvr>
                                        <p:cTn id="210" dur="2000" fill="hold"/>
                                        <p:tgtEl>
                                          <p:spTgt spid="30"/>
                                        </p:tgtEl>
                                        <p:attrNameLst>
                                          <p:attrName>r</p:attrName>
                                        </p:attrNameLst>
                                      </p:cBhvr>
                                    </p:animRot>
                                  </p:childTnLst>
                                </p:cTn>
                              </p:par>
                              <p:par>
                                <p:cTn id="211" presetID="8" presetClass="emph" presetSubtype="0" autoRev="1" fill="hold" nodeType="withEffect">
                                  <p:stCondLst>
                                    <p:cond delay="0"/>
                                  </p:stCondLst>
                                  <p:childTnLst>
                                    <p:animRot by="-21600000">
                                      <p:cBhvr>
                                        <p:cTn id="212" dur="2000" fill="hold"/>
                                        <p:tgtEl>
                                          <p:spTgt spid="32"/>
                                        </p:tgtEl>
                                        <p:attrNameLst>
                                          <p:attrName>r</p:attrName>
                                        </p:attrNameLst>
                                      </p:cBhvr>
                                    </p:animRot>
                                  </p:childTnLst>
                                </p:cTn>
                              </p:par>
                              <p:par>
                                <p:cTn id="213" presetID="8" presetClass="emph" presetSubtype="0" autoRev="1" fill="hold" nodeType="withEffect">
                                  <p:stCondLst>
                                    <p:cond delay="0"/>
                                  </p:stCondLst>
                                  <p:childTnLst>
                                    <p:animRot by="21600000">
                                      <p:cBhvr>
                                        <p:cTn id="214" dur="2000" fill="hold"/>
                                        <p:tgtEl>
                                          <p:spTgt spid="34"/>
                                        </p:tgtEl>
                                        <p:attrNameLst>
                                          <p:attrName>r</p:attrName>
                                        </p:attrNameLst>
                                      </p:cBhvr>
                                    </p:animRot>
                                  </p:childTnLst>
                                </p:cTn>
                              </p:par>
                              <p:par>
                                <p:cTn id="215" presetID="8" presetClass="emph" presetSubtype="0" autoRev="1" fill="hold" nodeType="withEffect">
                                  <p:stCondLst>
                                    <p:cond delay="0"/>
                                  </p:stCondLst>
                                  <p:childTnLst>
                                    <p:animRot by="-21600000">
                                      <p:cBhvr>
                                        <p:cTn id="216" dur="2000" fill="hold"/>
                                        <p:tgtEl>
                                          <p:spTgt spid="36"/>
                                        </p:tgtEl>
                                        <p:attrNameLst>
                                          <p:attrName>r</p:attrName>
                                        </p:attrNameLst>
                                      </p:cBhvr>
                                    </p:animRot>
                                  </p:childTnLst>
                                </p:cTn>
                              </p:par>
                              <p:par>
                                <p:cTn id="217" presetID="8" presetClass="emph" presetSubtype="0" autoRev="1" fill="hold" nodeType="withEffect">
                                  <p:stCondLst>
                                    <p:cond delay="0"/>
                                  </p:stCondLst>
                                  <p:childTnLst>
                                    <p:animRot by="21600000">
                                      <p:cBhvr>
                                        <p:cTn id="218" dur="2000" fill="hold"/>
                                        <p:tgtEl>
                                          <p:spTgt spid="38"/>
                                        </p:tgtEl>
                                        <p:attrNameLst>
                                          <p:attrName>r</p:attrName>
                                        </p:attrNameLst>
                                      </p:cBhvr>
                                    </p:animRot>
                                  </p:childTnLst>
                                </p:cTn>
                              </p:par>
                              <p:par>
                                <p:cTn id="219" presetID="8" presetClass="emph" presetSubtype="0" autoRev="1" fill="hold" nodeType="withEffect">
                                  <p:stCondLst>
                                    <p:cond delay="0"/>
                                  </p:stCondLst>
                                  <p:childTnLst>
                                    <p:animRot by="-21600000">
                                      <p:cBhvr>
                                        <p:cTn id="220" dur="2000" fill="hold"/>
                                        <p:tgtEl>
                                          <p:spTgt spid="40"/>
                                        </p:tgtEl>
                                        <p:attrNameLst>
                                          <p:attrName>r</p:attrName>
                                        </p:attrNameLst>
                                      </p:cBhvr>
                                    </p:animRot>
                                  </p:childTnLst>
                                </p:cTn>
                              </p:par>
                              <p:par>
                                <p:cTn id="221" presetID="8" presetClass="emph" presetSubtype="0" autoRev="1" fill="hold" nodeType="withEffect">
                                  <p:stCondLst>
                                    <p:cond delay="0"/>
                                  </p:stCondLst>
                                  <p:childTnLst>
                                    <p:animRot by="21600000">
                                      <p:cBhvr>
                                        <p:cTn id="222" dur="2000" fill="hold"/>
                                        <p:tgtEl>
                                          <p:spTgt spid="42"/>
                                        </p:tgtEl>
                                        <p:attrNameLst>
                                          <p:attrName>r</p:attrName>
                                        </p:attrNameLst>
                                      </p:cBhvr>
                                    </p:animRot>
                                  </p:childTnLst>
                                </p:cTn>
                              </p:par>
                              <p:par>
                                <p:cTn id="223" presetID="8" presetClass="emph" presetSubtype="0" autoRev="1" fill="hold" nodeType="withEffect">
                                  <p:stCondLst>
                                    <p:cond delay="0"/>
                                  </p:stCondLst>
                                  <p:childTnLst>
                                    <p:animRot by="-21600000">
                                      <p:cBhvr>
                                        <p:cTn id="224" dur="2000" fill="hold"/>
                                        <p:tgtEl>
                                          <p:spTgt spid="44"/>
                                        </p:tgtEl>
                                        <p:attrNameLst>
                                          <p:attrName>r</p:attrName>
                                        </p:attrNameLst>
                                      </p:cBhvr>
                                    </p:animRot>
                                  </p:childTnLst>
                                </p:cTn>
                              </p:par>
                              <p:par>
                                <p:cTn id="225" presetID="2" presetClass="exit" presetSubtype="8" fill="hold" nodeType="withEffect">
                                  <p:stCondLst>
                                    <p:cond delay="0"/>
                                  </p:stCondLst>
                                  <p:childTnLst>
                                    <p:anim calcmode="lin" valueType="num">
                                      <p:cBhvr additive="base">
                                        <p:cTn id="226" dur="2000"/>
                                        <p:tgtEl>
                                          <p:spTgt spid="23"/>
                                        </p:tgtEl>
                                        <p:attrNameLst>
                                          <p:attrName>ppt_x</p:attrName>
                                        </p:attrNameLst>
                                      </p:cBhvr>
                                      <p:tavLst>
                                        <p:tav tm="0">
                                          <p:val>
                                            <p:strVal val="ppt_x"/>
                                          </p:val>
                                        </p:tav>
                                        <p:tav tm="100000">
                                          <p:val>
                                            <p:strVal val="0-ppt_w/2"/>
                                          </p:val>
                                        </p:tav>
                                      </p:tavLst>
                                    </p:anim>
                                    <p:anim calcmode="lin" valueType="num">
                                      <p:cBhvr additive="base">
                                        <p:cTn id="227" dur="2000"/>
                                        <p:tgtEl>
                                          <p:spTgt spid="23"/>
                                        </p:tgtEl>
                                        <p:attrNameLst>
                                          <p:attrName>ppt_y</p:attrName>
                                        </p:attrNameLst>
                                      </p:cBhvr>
                                      <p:tavLst>
                                        <p:tav tm="0">
                                          <p:val>
                                            <p:strVal val="ppt_y"/>
                                          </p:val>
                                        </p:tav>
                                        <p:tav tm="100000">
                                          <p:val>
                                            <p:strVal val="ppt_y"/>
                                          </p:val>
                                        </p:tav>
                                      </p:tavLst>
                                    </p:anim>
                                    <p:set>
                                      <p:cBhvr>
                                        <p:cTn id="228" dur="1" fill="hold">
                                          <p:stCondLst>
                                            <p:cond delay="1999"/>
                                          </p:stCondLst>
                                        </p:cTn>
                                        <p:tgtEl>
                                          <p:spTgt spid="23"/>
                                        </p:tgtEl>
                                        <p:attrNameLst>
                                          <p:attrName>style.visibility</p:attrName>
                                        </p:attrNameLst>
                                      </p:cBhvr>
                                      <p:to>
                                        <p:strVal val="hidden"/>
                                      </p:to>
                                    </p:set>
                                  </p:childTnLst>
                                </p:cTn>
                              </p:par>
                              <p:par>
                                <p:cTn id="229" presetID="2" presetClass="exit" presetSubtype="8" fill="hold" nodeType="withEffect">
                                  <p:stCondLst>
                                    <p:cond delay="0"/>
                                  </p:stCondLst>
                                  <p:childTnLst>
                                    <p:anim calcmode="lin" valueType="num">
                                      <p:cBhvr additive="base">
                                        <p:cTn id="230" dur="2000"/>
                                        <p:tgtEl>
                                          <p:spTgt spid="25"/>
                                        </p:tgtEl>
                                        <p:attrNameLst>
                                          <p:attrName>ppt_x</p:attrName>
                                        </p:attrNameLst>
                                      </p:cBhvr>
                                      <p:tavLst>
                                        <p:tav tm="0">
                                          <p:val>
                                            <p:strVal val="ppt_x"/>
                                          </p:val>
                                        </p:tav>
                                        <p:tav tm="100000">
                                          <p:val>
                                            <p:strVal val="0-ppt_w/2"/>
                                          </p:val>
                                        </p:tav>
                                      </p:tavLst>
                                    </p:anim>
                                    <p:anim calcmode="lin" valueType="num">
                                      <p:cBhvr additive="base">
                                        <p:cTn id="231" dur="2000"/>
                                        <p:tgtEl>
                                          <p:spTgt spid="25"/>
                                        </p:tgtEl>
                                        <p:attrNameLst>
                                          <p:attrName>ppt_y</p:attrName>
                                        </p:attrNameLst>
                                      </p:cBhvr>
                                      <p:tavLst>
                                        <p:tav tm="0">
                                          <p:val>
                                            <p:strVal val="ppt_y"/>
                                          </p:val>
                                        </p:tav>
                                        <p:tav tm="100000">
                                          <p:val>
                                            <p:strVal val="ppt_y"/>
                                          </p:val>
                                        </p:tav>
                                      </p:tavLst>
                                    </p:anim>
                                    <p:set>
                                      <p:cBhvr>
                                        <p:cTn id="232" dur="1" fill="hold">
                                          <p:stCondLst>
                                            <p:cond delay="1999"/>
                                          </p:stCondLst>
                                        </p:cTn>
                                        <p:tgtEl>
                                          <p:spTgt spid="25"/>
                                        </p:tgtEl>
                                        <p:attrNameLst>
                                          <p:attrName>style.visibility</p:attrName>
                                        </p:attrNameLst>
                                      </p:cBhvr>
                                      <p:to>
                                        <p:strVal val="hidden"/>
                                      </p:to>
                                    </p:set>
                                  </p:childTnLst>
                                </p:cTn>
                              </p:par>
                              <p:par>
                                <p:cTn id="233" presetID="2" presetClass="exit" presetSubtype="8" fill="hold" nodeType="withEffect">
                                  <p:stCondLst>
                                    <p:cond delay="0"/>
                                  </p:stCondLst>
                                  <p:childTnLst>
                                    <p:anim calcmode="lin" valueType="num">
                                      <p:cBhvr additive="base">
                                        <p:cTn id="234" dur="2000"/>
                                        <p:tgtEl>
                                          <p:spTgt spid="27"/>
                                        </p:tgtEl>
                                        <p:attrNameLst>
                                          <p:attrName>ppt_x</p:attrName>
                                        </p:attrNameLst>
                                      </p:cBhvr>
                                      <p:tavLst>
                                        <p:tav tm="0">
                                          <p:val>
                                            <p:strVal val="ppt_x"/>
                                          </p:val>
                                        </p:tav>
                                        <p:tav tm="100000">
                                          <p:val>
                                            <p:strVal val="0-ppt_w/2"/>
                                          </p:val>
                                        </p:tav>
                                      </p:tavLst>
                                    </p:anim>
                                    <p:anim calcmode="lin" valueType="num">
                                      <p:cBhvr additive="base">
                                        <p:cTn id="235" dur="2000"/>
                                        <p:tgtEl>
                                          <p:spTgt spid="27"/>
                                        </p:tgtEl>
                                        <p:attrNameLst>
                                          <p:attrName>ppt_y</p:attrName>
                                        </p:attrNameLst>
                                      </p:cBhvr>
                                      <p:tavLst>
                                        <p:tav tm="0">
                                          <p:val>
                                            <p:strVal val="ppt_y"/>
                                          </p:val>
                                        </p:tav>
                                        <p:tav tm="100000">
                                          <p:val>
                                            <p:strVal val="ppt_y"/>
                                          </p:val>
                                        </p:tav>
                                      </p:tavLst>
                                    </p:anim>
                                    <p:set>
                                      <p:cBhvr>
                                        <p:cTn id="236" dur="1" fill="hold">
                                          <p:stCondLst>
                                            <p:cond delay="1999"/>
                                          </p:stCondLst>
                                        </p:cTn>
                                        <p:tgtEl>
                                          <p:spTgt spid="27"/>
                                        </p:tgtEl>
                                        <p:attrNameLst>
                                          <p:attrName>style.visibility</p:attrName>
                                        </p:attrNameLst>
                                      </p:cBhvr>
                                      <p:to>
                                        <p:strVal val="hidden"/>
                                      </p:to>
                                    </p:set>
                                  </p:childTnLst>
                                </p:cTn>
                              </p:par>
                              <p:par>
                                <p:cTn id="237" presetID="2" presetClass="exit" presetSubtype="8" fill="hold" nodeType="withEffect">
                                  <p:stCondLst>
                                    <p:cond delay="0"/>
                                  </p:stCondLst>
                                  <p:childTnLst>
                                    <p:anim calcmode="lin" valueType="num">
                                      <p:cBhvr additive="base">
                                        <p:cTn id="238" dur="2000"/>
                                        <p:tgtEl>
                                          <p:spTgt spid="29"/>
                                        </p:tgtEl>
                                        <p:attrNameLst>
                                          <p:attrName>ppt_x</p:attrName>
                                        </p:attrNameLst>
                                      </p:cBhvr>
                                      <p:tavLst>
                                        <p:tav tm="0">
                                          <p:val>
                                            <p:strVal val="ppt_x"/>
                                          </p:val>
                                        </p:tav>
                                        <p:tav tm="100000">
                                          <p:val>
                                            <p:strVal val="0-ppt_w/2"/>
                                          </p:val>
                                        </p:tav>
                                      </p:tavLst>
                                    </p:anim>
                                    <p:anim calcmode="lin" valueType="num">
                                      <p:cBhvr additive="base">
                                        <p:cTn id="239" dur="2000"/>
                                        <p:tgtEl>
                                          <p:spTgt spid="29"/>
                                        </p:tgtEl>
                                        <p:attrNameLst>
                                          <p:attrName>ppt_y</p:attrName>
                                        </p:attrNameLst>
                                      </p:cBhvr>
                                      <p:tavLst>
                                        <p:tav tm="0">
                                          <p:val>
                                            <p:strVal val="ppt_y"/>
                                          </p:val>
                                        </p:tav>
                                        <p:tav tm="100000">
                                          <p:val>
                                            <p:strVal val="ppt_y"/>
                                          </p:val>
                                        </p:tav>
                                      </p:tavLst>
                                    </p:anim>
                                    <p:set>
                                      <p:cBhvr>
                                        <p:cTn id="240" dur="1" fill="hold">
                                          <p:stCondLst>
                                            <p:cond delay="1999"/>
                                          </p:stCondLst>
                                        </p:cTn>
                                        <p:tgtEl>
                                          <p:spTgt spid="29"/>
                                        </p:tgtEl>
                                        <p:attrNameLst>
                                          <p:attrName>style.visibility</p:attrName>
                                        </p:attrNameLst>
                                      </p:cBhvr>
                                      <p:to>
                                        <p:strVal val="hidden"/>
                                      </p:to>
                                    </p:set>
                                  </p:childTnLst>
                                </p:cTn>
                              </p:par>
                              <p:par>
                                <p:cTn id="241" presetID="2" presetClass="exit" presetSubtype="8" fill="hold" nodeType="withEffect">
                                  <p:stCondLst>
                                    <p:cond delay="0"/>
                                  </p:stCondLst>
                                  <p:childTnLst>
                                    <p:anim calcmode="lin" valueType="num">
                                      <p:cBhvr additive="base">
                                        <p:cTn id="242" dur="2000"/>
                                        <p:tgtEl>
                                          <p:spTgt spid="31"/>
                                        </p:tgtEl>
                                        <p:attrNameLst>
                                          <p:attrName>ppt_x</p:attrName>
                                        </p:attrNameLst>
                                      </p:cBhvr>
                                      <p:tavLst>
                                        <p:tav tm="0">
                                          <p:val>
                                            <p:strVal val="ppt_x"/>
                                          </p:val>
                                        </p:tav>
                                        <p:tav tm="100000">
                                          <p:val>
                                            <p:strVal val="0-ppt_w/2"/>
                                          </p:val>
                                        </p:tav>
                                      </p:tavLst>
                                    </p:anim>
                                    <p:anim calcmode="lin" valueType="num">
                                      <p:cBhvr additive="base">
                                        <p:cTn id="243" dur="2000"/>
                                        <p:tgtEl>
                                          <p:spTgt spid="31"/>
                                        </p:tgtEl>
                                        <p:attrNameLst>
                                          <p:attrName>ppt_y</p:attrName>
                                        </p:attrNameLst>
                                      </p:cBhvr>
                                      <p:tavLst>
                                        <p:tav tm="0">
                                          <p:val>
                                            <p:strVal val="ppt_y"/>
                                          </p:val>
                                        </p:tav>
                                        <p:tav tm="100000">
                                          <p:val>
                                            <p:strVal val="ppt_y"/>
                                          </p:val>
                                        </p:tav>
                                      </p:tavLst>
                                    </p:anim>
                                    <p:set>
                                      <p:cBhvr>
                                        <p:cTn id="244" dur="1" fill="hold">
                                          <p:stCondLst>
                                            <p:cond delay="1999"/>
                                          </p:stCondLst>
                                        </p:cTn>
                                        <p:tgtEl>
                                          <p:spTgt spid="31"/>
                                        </p:tgtEl>
                                        <p:attrNameLst>
                                          <p:attrName>style.visibility</p:attrName>
                                        </p:attrNameLst>
                                      </p:cBhvr>
                                      <p:to>
                                        <p:strVal val="hidden"/>
                                      </p:to>
                                    </p:set>
                                  </p:childTnLst>
                                </p:cTn>
                              </p:par>
                              <p:par>
                                <p:cTn id="245" presetID="2" presetClass="exit" presetSubtype="8" fill="hold" nodeType="withEffect">
                                  <p:stCondLst>
                                    <p:cond delay="0"/>
                                  </p:stCondLst>
                                  <p:childTnLst>
                                    <p:anim calcmode="lin" valueType="num">
                                      <p:cBhvr additive="base">
                                        <p:cTn id="246" dur="2000"/>
                                        <p:tgtEl>
                                          <p:spTgt spid="33"/>
                                        </p:tgtEl>
                                        <p:attrNameLst>
                                          <p:attrName>ppt_x</p:attrName>
                                        </p:attrNameLst>
                                      </p:cBhvr>
                                      <p:tavLst>
                                        <p:tav tm="0">
                                          <p:val>
                                            <p:strVal val="ppt_x"/>
                                          </p:val>
                                        </p:tav>
                                        <p:tav tm="100000">
                                          <p:val>
                                            <p:strVal val="0-ppt_w/2"/>
                                          </p:val>
                                        </p:tav>
                                      </p:tavLst>
                                    </p:anim>
                                    <p:anim calcmode="lin" valueType="num">
                                      <p:cBhvr additive="base">
                                        <p:cTn id="247" dur="2000"/>
                                        <p:tgtEl>
                                          <p:spTgt spid="33"/>
                                        </p:tgtEl>
                                        <p:attrNameLst>
                                          <p:attrName>ppt_y</p:attrName>
                                        </p:attrNameLst>
                                      </p:cBhvr>
                                      <p:tavLst>
                                        <p:tav tm="0">
                                          <p:val>
                                            <p:strVal val="ppt_y"/>
                                          </p:val>
                                        </p:tav>
                                        <p:tav tm="100000">
                                          <p:val>
                                            <p:strVal val="ppt_y"/>
                                          </p:val>
                                        </p:tav>
                                      </p:tavLst>
                                    </p:anim>
                                    <p:set>
                                      <p:cBhvr>
                                        <p:cTn id="248" dur="1" fill="hold">
                                          <p:stCondLst>
                                            <p:cond delay="1999"/>
                                          </p:stCondLst>
                                        </p:cTn>
                                        <p:tgtEl>
                                          <p:spTgt spid="33"/>
                                        </p:tgtEl>
                                        <p:attrNameLst>
                                          <p:attrName>style.visibility</p:attrName>
                                        </p:attrNameLst>
                                      </p:cBhvr>
                                      <p:to>
                                        <p:strVal val="hidden"/>
                                      </p:to>
                                    </p:set>
                                  </p:childTnLst>
                                </p:cTn>
                              </p:par>
                              <p:par>
                                <p:cTn id="249" presetID="2" presetClass="exit" presetSubtype="8" fill="hold" nodeType="withEffect">
                                  <p:stCondLst>
                                    <p:cond delay="0"/>
                                  </p:stCondLst>
                                  <p:childTnLst>
                                    <p:anim calcmode="lin" valueType="num">
                                      <p:cBhvr additive="base">
                                        <p:cTn id="250" dur="2000"/>
                                        <p:tgtEl>
                                          <p:spTgt spid="35"/>
                                        </p:tgtEl>
                                        <p:attrNameLst>
                                          <p:attrName>ppt_x</p:attrName>
                                        </p:attrNameLst>
                                      </p:cBhvr>
                                      <p:tavLst>
                                        <p:tav tm="0">
                                          <p:val>
                                            <p:strVal val="ppt_x"/>
                                          </p:val>
                                        </p:tav>
                                        <p:tav tm="100000">
                                          <p:val>
                                            <p:strVal val="0-ppt_w/2"/>
                                          </p:val>
                                        </p:tav>
                                      </p:tavLst>
                                    </p:anim>
                                    <p:anim calcmode="lin" valueType="num">
                                      <p:cBhvr additive="base">
                                        <p:cTn id="251" dur="2000"/>
                                        <p:tgtEl>
                                          <p:spTgt spid="35"/>
                                        </p:tgtEl>
                                        <p:attrNameLst>
                                          <p:attrName>ppt_y</p:attrName>
                                        </p:attrNameLst>
                                      </p:cBhvr>
                                      <p:tavLst>
                                        <p:tav tm="0">
                                          <p:val>
                                            <p:strVal val="ppt_y"/>
                                          </p:val>
                                        </p:tav>
                                        <p:tav tm="100000">
                                          <p:val>
                                            <p:strVal val="ppt_y"/>
                                          </p:val>
                                        </p:tav>
                                      </p:tavLst>
                                    </p:anim>
                                    <p:set>
                                      <p:cBhvr>
                                        <p:cTn id="252" dur="1" fill="hold">
                                          <p:stCondLst>
                                            <p:cond delay="1999"/>
                                          </p:stCondLst>
                                        </p:cTn>
                                        <p:tgtEl>
                                          <p:spTgt spid="35"/>
                                        </p:tgtEl>
                                        <p:attrNameLst>
                                          <p:attrName>style.visibility</p:attrName>
                                        </p:attrNameLst>
                                      </p:cBhvr>
                                      <p:to>
                                        <p:strVal val="hidden"/>
                                      </p:to>
                                    </p:set>
                                  </p:childTnLst>
                                </p:cTn>
                              </p:par>
                              <p:par>
                                <p:cTn id="253" presetID="2" presetClass="exit" presetSubtype="8" fill="hold" nodeType="withEffect">
                                  <p:stCondLst>
                                    <p:cond delay="0"/>
                                  </p:stCondLst>
                                  <p:childTnLst>
                                    <p:anim calcmode="lin" valueType="num">
                                      <p:cBhvr additive="base">
                                        <p:cTn id="254" dur="2000"/>
                                        <p:tgtEl>
                                          <p:spTgt spid="37"/>
                                        </p:tgtEl>
                                        <p:attrNameLst>
                                          <p:attrName>ppt_x</p:attrName>
                                        </p:attrNameLst>
                                      </p:cBhvr>
                                      <p:tavLst>
                                        <p:tav tm="0">
                                          <p:val>
                                            <p:strVal val="ppt_x"/>
                                          </p:val>
                                        </p:tav>
                                        <p:tav tm="100000">
                                          <p:val>
                                            <p:strVal val="0-ppt_w/2"/>
                                          </p:val>
                                        </p:tav>
                                      </p:tavLst>
                                    </p:anim>
                                    <p:anim calcmode="lin" valueType="num">
                                      <p:cBhvr additive="base">
                                        <p:cTn id="255" dur="2000"/>
                                        <p:tgtEl>
                                          <p:spTgt spid="37"/>
                                        </p:tgtEl>
                                        <p:attrNameLst>
                                          <p:attrName>ppt_y</p:attrName>
                                        </p:attrNameLst>
                                      </p:cBhvr>
                                      <p:tavLst>
                                        <p:tav tm="0">
                                          <p:val>
                                            <p:strVal val="ppt_y"/>
                                          </p:val>
                                        </p:tav>
                                        <p:tav tm="100000">
                                          <p:val>
                                            <p:strVal val="ppt_y"/>
                                          </p:val>
                                        </p:tav>
                                      </p:tavLst>
                                    </p:anim>
                                    <p:set>
                                      <p:cBhvr>
                                        <p:cTn id="256" dur="1" fill="hold">
                                          <p:stCondLst>
                                            <p:cond delay="1999"/>
                                          </p:stCondLst>
                                        </p:cTn>
                                        <p:tgtEl>
                                          <p:spTgt spid="37"/>
                                        </p:tgtEl>
                                        <p:attrNameLst>
                                          <p:attrName>style.visibility</p:attrName>
                                        </p:attrNameLst>
                                      </p:cBhvr>
                                      <p:to>
                                        <p:strVal val="hidden"/>
                                      </p:to>
                                    </p:set>
                                  </p:childTnLst>
                                </p:cTn>
                              </p:par>
                              <p:par>
                                <p:cTn id="257" presetID="2" presetClass="exit" presetSubtype="8" fill="hold" nodeType="withEffect">
                                  <p:stCondLst>
                                    <p:cond delay="0"/>
                                  </p:stCondLst>
                                  <p:childTnLst>
                                    <p:anim calcmode="lin" valueType="num">
                                      <p:cBhvr additive="base">
                                        <p:cTn id="258" dur="2000"/>
                                        <p:tgtEl>
                                          <p:spTgt spid="39"/>
                                        </p:tgtEl>
                                        <p:attrNameLst>
                                          <p:attrName>ppt_x</p:attrName>
                                        </p:attrNameLst>
                                      </p:cBhvr>
                                      <p:tavLst>
                                        <p:tav tm="0">
                                          <p:val>
                                            <p:strVal val="ppt_x"/>
                                          </p:val>
                                        </p:tav>
                                        <p:tav tm="100000">
                                          <p:val>
                                            <p:strVal val="0-ppt_w/2"/>
                                          </p:val>
                                        </p:tav>
                                      </p:tavLst>
                                    </p:anim>
                                    <p:anim calcmode="lin" valueType="num">
                                      <p:cBhvr additive="base">
                                        <p:cTn id="259" dur="2000"/>
                                        <p:tgtEl>
                                          <p:spTgt spid="39"/>
                                        </p:tgtEl>
                                        <p:attrNameLst>
                                          <p:attrName>ppt_y</p:attrName>
                                        </p:attrNameLst>
                                      </p:cBhvr>
                                      <p:tavLst>
                                        <p:tav tm="0">
                                          <p:val>
                                            <p:strVal val="ppt_y"/>
                                          </p:val>
                                        </p:tav>
                                        <p:tav tm="100000">
                                          <p:val>
                                            <p:strVal val="ppt_y"/>
                                          </p:val>
                                        </p:tav>
                                      </p:tavLst>
                                    </p:anim>
                                    <p:set>
                                      <p:cBhvr>
                                        <p:cTn id="260" dur="1" fill="hold">
                                          <p:stCondLst>
                                            <p:cond delay="1999"/>
                                          </p:stCondLst>
                                        </p:cTn>
                                        <p:tgtEl>
                                          <p:spTgt spid="39"/>
                                        </p:tgtEl>
                                        <p:attrNameLst>
                                          <p:attrName>style.visibility</p:attrName>
                                        </p:attrNameLst>
                                      </p:cBhvr>
                                      <p:to>
                                        <p:strVal val="hidden"/>
                                      </p:to>
                                    </p:set>
                                  </p:childTnLst>
                                </p:cTn>
                              </p:par>
                              <p:par>
                                <p:cTn id="261" presetID="2" presetClass="exit" presetSubtype="8" fill="hold" nodeType="withEffect">
                                  <p:stCondLst>
                                    <p:cond delay="0"/>
                                  </p:stCondLst>
                                  <p:childTnLst>
                                    <p:anim calcmode="lin" valueType="num">
                                      <p:cBhvr additive="base">
                                        <p:cTn id="262" dur="2000"/>
                                        <p:tgtEl>
                                          <p:spTgt spid="41"/>
                                        </p:tgtEl>
                                        <p:attrNameLst>
                                          <p:attrName>ppt_x</p:attrName>
                                        </p:attrNameLst>
                                      </p:cBhvr>
                                      <p:tavLst>
                                        <p:tav tm="0">
                                          <p:val>
                                            <p:strVal val="ppt_x"/>
                                          </p:val>
                                        </p:tav>
                                        <p:tav tm="100000">
                                          <p:val>
                                            <p:strVal val="0-ppt_w/2"/>
                                          </p:val>
                                        </p:tav>
                                      </p:tavLst>
                                    </p:anim>
                                    <p:anim calcmode="lin" valueType="num">
                                      <p:cBhvr additive="base">
                                        <p:cTn id="263" dur="2000"/>
                                        <p:tgtEl>
                                          <p:spTgt spid="41"/>
                                        </p:tgtEl>
                                        <p:attrNameLst>
                                          <p:attrName>ppt_y</p:attrName>
                                        </p:attrNameLst>
                                      </p:cBhvr>
                                      <p:tavLst>
                                        <p:tav tm="0">
                                          <p:val>
                                            <p:strVal val="ppt_y"/>
                                          </p:val>
                                        </p:tav>
                                        <p:tav tm="100000">
                                          <p:val>
                                            <p:strVal val="ppt_y"/>
                                          </p:val>
                                        </p:tav>
                                      </p:tavLst>
                                    </p:anim>
                                    <p:set>
                                      <p:cBhvr>
                                        <p:cTn id="264" dur="1" fill="hold">
                                          <p:stCondLst>
                                            <p:cond delay="1999"/>
                                          </p:stCondLst>
                                        </p:cTn>
                                        <p:tgtEl>
                                          <p:spTgt spid="41"/>
                                        </p:tgtEl>
                                        <p:attrNameLst>
                                          <p:attrName>style.visibility</p:attrName>
                                        </p:attrNameLst>
                                      </p:cBhvr>
                                      <p:to>
                                        <p:strVal val="hidden"/>
                                      </p:to>
                                    </p:set>
                                  </p:childTnLst>
                                </p:cTn>
                              </p:par>
                              <p:par>
                                <p:cTn id="265" presetID="2" presetClass="exit" presetSubtype="8" fill="hold" nodeType="withEffect">
                                  <p:stCondLst>
                                    <p:cond delay="0"/>
                                  </p:stCondLst>
                                  <p:childTnLst>
                                    <p:anim calcmode="lin" valueType="num">
                                      <p:cBhvr additive="base">
                                        <p:cTn id="266" dur="2000"/>
                                        <p:tgtEl>
                                          <p:spTgt spid="43"/>
                                        </p:tgtEl>
                                        <p:attrNameLst>
                                          <p:attrName>ppt_x</p:attrName>
                                        </p:attrNameLst>
                                      </p:cBhvr>
                                      <p:tavLst>
                                        <p:tav tm="0">
                                          <p:val>
                                            <p:strVal val="ppt_x"/>
                                          </p:val>
                                        </p:tav>
                                        <p:tav tm="100000">
                                          <p:val>
                                            <p:strVal val="0-ppt_w/2"/>
                                          </p:val>
                                        </p:tav>
                                      </p:tavLst>
                                    </p:anim>
                                    <p:anim calcmode="lin" valueType="num">
                                      <p:cBhvr additive="base">
                                        <p:cTn id="267" dur="2000"/>
                                        <p:tgtEl>
                                          <p:spTgt spid="43"/>
                                        </p:tgtEl>
                                        <p:attrNameLst>
                                          <p:attrName>ppt_y</p:attrName>
                                        </p:attrNameLst>
                                      </p:cBhvr>
                                      <p:tavLst>
                                        <p:tav tm="0">
                                          <p:val>
                                            <p:strVal val="ppt_y"/>
                                          </p:val>
                                        </p:tav>
                                        <p:tav tm="100000">
                                          <p:val>
                                            <p:strVal val="ppt_y"/>
                                          </p:val>
                                        </p:tav>
                                      </p:tavLst>
                                    </p:anim>
                                    <p:set>
                                      <p:cBhvr>
                                        <p:cTn id="268" dur="1" fill="hold">
                                          <p:stCondLst>
                                            <p:cond delay="1999"/>
                                          </p:stCondLst>
                                        </p:cTn>
                                        <p:tgtEl>
                                          <p:spTgt spid="43"/>
                                        </p:tgtEl>
                                        <p:attrNameLst>
                                          <p:attrName>style.visibility</p:attrName>
                                        </p:attrNameLst>
                                      </p:cBhvr>
                                      <p:to>
                                        <p:strVal val="hidden"/>
                                      </p:to>
                                    </p:set>
                                  </p:childTnLst>
                                </p:cTn>
                              </p:par>
                              <p:par>
                                <p:cTn id="269" presetID="2" presetClass="exit" presetSubtype="8" fill="hold" nodeType="withEffect">
                                  <p:stCondLst>
                                    <p:cond delay="0"/>
                                  </p:stCondLst>
                                  <p:childTnLst>
                                    <p:anim calcmode="lin" valueType="num">
                                      <p:cBhvr additive="base">
                                        <p:cTn id="270" dur="2000"/>
                                        <p:tgtEl>
                                          <p:spTgt spid="45"/>
                                        </p:tgtEl>
                                        <p:attrNameLst>
                                          <p:attrName>ppt_x</p:attrName>
                                        </p:attrNameLst>
                                      </p:cBhvr>
                                      <p:tavLst>
                                        <p:tav tm="0">
                                          <p:val>
                                            <p:strVal val="ppt_x"/>
                                          </p:val>
                                        </p:tav>
                                        <p:tav tm="100000">
                                          <p:val>
                                            <p:strVal val="0-ppt_w/2"/>
                                          </p:val>
                                        </p:tav>
                                      </p:tavLst>
                                    </p:anim>
                                    <p:anim calcmode="lin" valueType="num">
                                      <p:cBhvr additive="base">
                                        <p:cTn id="271" dur="2000"/>
                                        <p:tgtEl>
                                          <p:spTgt spid="45"/>
                                        </p:tgtEl>
                                        <p:attrNameLst>
                                          <p:attrName>ppt_y</p:attrName>
                                        </p:attrNameLst>
                                      </p:cBhvr>
                                      <p:tavLst>
                                        <p:tav tm="0">
                                          <p:val>
                                            <p:strVal val="ppt_y"/>
                                          </p:val>
                                        </p:tav>
                                        <p:tav tm="100000">
                                          <p:val>
                                            <p:strVal val="ppt_y"/>
                                          </p:val>
                                        </p:tav>
                                      </p:tavLst>
                                    </p:anim>
                                    <p:set>
                                      <p:cBhvr>
                                        <p:cTn id="272" dur="1" fill="hold">
                                          <p:stCondLst>
                                            <p:cond delay="1999"/>
                                          </p:stCondLst>
                                        </p:cTn>
                                        <p:tgtEl>
                                          <p:spTgt spid="45"/>
                                        </p:tgtEl>
                                        <p:attrNameLst>
                                          <p:attrName>style.visibility</p:attrName>
                                        </p:attrNameLst>
                                      </p:cBhvr>
                                      <p:to>
                                        <p:strVal val="hidden"/>
                                      </p:to>
                                    </p:set>
                                  </p:childTnLst>
                                </p:cTn>
                              </p:par>
                              <p:par>
                                <p:cTn id="273" presetID="8" presetClass="emph" presetSubtype="0" autoRev="1" fill="hold" nodeType="withEffect">
                                  <p:stCondLst>
                                    <p:cond delay="0"/>
                                  </p:stCondLst>
                                  <p:childTnLst>
                                    <p:animRot by="-21600000">
                                      <p:cBhvr>
                                        <p:cTn id="274" dur="2000" fill="hold"/>
                                        <p:tgtEl>
                                          <p:spTgt spid="23"/>
                                        </p:tgtEl>
                                        <p:attrNameLst>
                                          <p:attrName>r</p:attrName>
                                        </p:attrNameLst>
                                      </p:cBhvr>
                                    </p:animRot>
                                  </p:childTnLst>
                                </p:cTn>
                              </p:par>
                              <p:par>
                                <p:cTn id="275" presetID="8" presetClass="emph" presetSubtype="0" autoRev="1" fill="hold" nodeType="withEffect">
                                  <p:stCondLst>
                                    <p:cond delay="0"/>
                                  </p:stCondLst>
                                  <p:childTnLst>
                                    <p:animRot by="21600000">
                                      <p:cBhvr>
                                        <p:cTn id="276" dur="2000" fill="hold"/>
                                        <p:tgtEl>
                                          <p:spTgt spid="25"/>
                                        </p:tgtEl>
                                        <p:attrNameLst>
                                          <p:attrName>r</p:attrName>
                                        </p:attrNameLst>
                                      </p:cBhvr>
                                    </p:animRot>
                                  </p:childTnLst>
                                </p:cTn>
                              </p:par>
                              <p:par>
                                <p:cTn id="277" presetID="8" presetClass="emph" presetSubtype="0" autoRev="1" fill="hold" nodeType="withEffect">
                                  <p:stCondLst>
                                    <p:cond delay="0"/>
                                  </p:stCondLst>
                                  <p:childTnLst>
                                    <p:animRot by="-21600000">
                                      <p:cBhvr>
                                        <p:cTn id="278" dur="2000" fill="hold"/>
                                        <p:tgtEl>
                                          <p:spTgt spid="27"/>
                                        </p:tgtEl>
                                        <p:attrNameLst>
                                          <p:attrName>r</p:attrName>
                                        </p:attrNameLst>
                                      </p:cBhvr>
                                    </p:animRot>
                                  </p:childTnLst>
                                </p:cTn>
                              </p:par>
                              <p:par>
                                <p:cTn id="279" presetID="8" presetClass="emph" presetSubtype="0" autoRev="1" fill="hold" nodeType="withEffect">
                                  <p:stCondLst>
                                    <p:cond delay="0"/>
                                  </p:stCondLst>
                                  <p:childTnLst>
                                    <p:animRot by="21600000">
                                      <p:cBhvr>
                                        <p:cTn id="280" dur="2000" fill="hold"/>
                                        <p:tgtEl>
                                          <p:spTgt spid="29"/>
                                        </p:tgtEl>
                                        <p:attrNameLst>
                                          <p:attrName>r</p:attrName>
                                        </p:attrNameLst>
                                      </p:cBhvr>
                                    </p:animRot>
                                  </p:childTnLst>
                                </p:cTn>
                              </p:par>
                              <p:par>
                                <p:cTn id="281" presetID="8" presetClass="emph" presetSubtype="0" autoRev="1" fill="hold" nodeType="withEffect">
                                  <p:stCondLst>
                                    <p:cond delay="0"/>
                                  </p:stCondLst>
                                  <p:childTnLst>
                                    <p:animRot by="-21600000">
                                      <p:cBhvr>
                                        <p:cTn id="282" dur="2000" fill="hold"/>
                                        <p:tgtEl>
                                          <p:spTgt spid="31"/>
                                        </p:tgtEl>
                                        <p:attrNameLst>
                                          <p:attrName>r</p:attrName>
                                        </p:attrNameLst>
                                      </p:cBhvr>
                                    </p:animRot>
                                  </p:childTnLst>
                                </p:cTn>
                              </p:par>
                              <p:par>
                                <p:cTn id="283" presetID="8" presetClass="emph" presetSubtype="0" autoRev="1" fill="hold" nodeType="withEffect">
                                  <p:stCondLst>
                                    <p:cond delay="0"/>
                                  </p:stCondLst>
                                  <p:childTnLst>
                                    <p:animRot by="21600000">
                                      <p:cBhvr>
                                        <p:cTn id="284" dur="2000" fill="hold"/>
                                        <p:tgtEl>
                                          <p:spTgt spid="33"/>
                                        </p:tgtEl>
                                        <p:attrNameLst>
                                          <p:attrName>r</p:attrName>
                                        </p:attrNameLst>
                                      </p:cBhvr>
                                    </p:animRot>
                                  </p:childTnLst>
                                </p:cTn>
                              </p:par>
                              <p:par>
                                <p:cTn id="285" presetID="8" presetClass="emph" presetSubtype="0" autoRev="1" fill="hold" nodeType="withEffect">
                                  <p:stCondLst>
                                    <p:cond delay="0"/>
                                  </p:stCondLst>
                                  <p:childTnLst>
                                    <p:animRot by="-21600000">
                                      <p:cBhvr>
                                        <p:cTn id="286" dur="2000" fill="hold"/>
                                        <p:tgtEl>
                                          <p:spTgt spid="35"/>
                                        </p:tgtEl>
                                        <p:attrNameLst>
                                          <p:attrName>r</p:attrName>
                                        </p:attrNameLst>
                                      </p:cBhvr>
                                    </p:animRot>
                                  </p:childTnLst>
                                </p:cTn>
                              </p:par>
                              <p:par>
                                <p:cTn id="287" presetID="8" presetClass="emph" presetSubtype="0" autoRev="1" fill="hold" nodeType="withEffect">
                                  <p:stCondLst>
                                    <p:cond delay="0"/>
                                  </p:stCondLst>
                                  <p:childTnLst>
                                    <p:animRot by="21600000">
                                      <p:cBhvr>
                                        <p:cTn id="288" dur="2000" fill="hold"/>
                                        <p:tgtEl>
                                          <p:spTgt spid="37"/>
                                        </p:tgtEl>
                                        <p:attrNameLst>
                                          <p:attrName>r</p:attrName>
                                        </p:attrNameLst>
                                      </p:cBhvr>
                                    </p:animRot>
                                  </p:childTnLst>
                                </p:cTn>
                              </p:par>
                              <p:par>
                                <p:cTn id="289" presetID="8" presetClass="emph" presetSubtype="0" autoRev="1" fill="hold" nodeType="withEffect">
                                  <p:stCondLst>
                                    <p:cond delay="0"/>
                                  </p:stCondLst>
                                  <p:childTnLst>
                                    <p:animRot by="-21600000">
                                      <p:cBhvr>
                                        <p:cTn id="290" dur="2000" fill="hold"/>
                                        <p:tgtEl>
                                          <p:spTgt spid="39"/>
                                        </p:tgtEl>
                                        <p:attrNameLst>
                                          <p:attrName>r</p:attrName>
                                        </p:attrNameLst>
                                      </p:cBhvr>
                                    </p:animRot>
                                  </p:childTnLst>
                                </p:cTn>
                              </p:par>
                              <p:par>
                                <p:cTn id="291" presetID="8" presetClass="emph" presetSubtype="0" autoRev="1" fill="hold" nodeType="withEffect">
                                  <p:stCondLst>
                                    <p:cond delay="0"/>
                                  </p:stCondLst>
                                  <p:childTnLst>
                                    <p:animRot by="21600000">
                                      <p:cBhvr>
                                        <p:cTn id="292" dur="2000" fill="hold"/>
                                        <p:tgtEl>
                                          <p:spTgt spid="41"/>
                                        </p:tgtEl>
                                        <p:attrNameLst>
                                          <p:attrName>r</p:attrName>
                                        </p:attrNameLst>
                                      </p:cBhvr>
                                    </p:animRot>
                                  </p:childTnLst>
                                </p:cTn>
                              </p:par>
                              <p:par>
                                <p:cTn id="293" presetID="8" presetClass="emph" presetSubtype="0" autoRev="1" fill="hold" nodeType="withEffect">
                                  <p:stCondLst>
                                    <p:cond delay="0"/>
                                  </p:stCondLst>
                                  <p:childTnLst>
                                    <p:animRot by="-21600000">
                                      <p:cBhvr>
                                        <p:cTn id="294" dur="2000" fill="hold"/>
                                        <p:tgtEl>
                                          <p:spTgt spid="43"/>
                                        </p:tgtEl>
                                        <p:attrNameLst>
                                          <p:attrName>r</p:attrName>
                                        </p:attrNameLst>
                                      </p:cBhvr>
                                    </p:animRot>
                                  </p:childTnLst>
                                </p:cTn>
                              </p:par>
                              <p:par>
                                <p:cTn id="295" presetID="8" presetClass="emph" presetSubtype="0" autoRev="1" fill="hold" nodeType="withEffect">
                                  <p:stCondLst>
                                    <p:cond delay="0"/>
                                  </p:stCondLst>
                                  <p:childTnLst>
                                    <p:animRot by="-21600000">
                                      <p:cBhvr>
                                        <p:cTn id="296" dur="2000" fill="hold"/>
                                        <p:tgtEl>
                                          <p:spTgt spid="45"/>
                                        </p:tgtEl>
                                        <p:attrNameLst>
                                          <p:attrName>r</p:attrName>
                                        </p:attrNameLst>
                                      </p:cBhvr>
                                    </p:animRot>
                                  </p:childTnLst>
                                </p:cTn>
                              </p:par>
                              <p:par>
                                <p:cTn id="297" presetID="23" presetClass="entr" presetSubtype="272" fill="hold" nodeType="withEffect">
                                  <p:stCondLst>
                                    <p:cond delay="0"/>
                                  </p:stCondLst>
                                  <p:childTnLst>
                                    <p:set>
                                      <p:cBhvr>
                                        <p:cTn id="298" dur="1" fill="hold">
                                          <p:stCondLst>
                                            <p:cond delay="0"/>
                                          </p:stCondLst>
                                        </p:cTn>
                                        <p:tgtEl>
                                          <p:spTgt spid="4"/>
                                        </p:tgtEl>
                                        <p:attrNameLst>
                                          <p:attrName>style.visibility</p:attrName>
                                        </p:attrNameLst>
                                      </p:cBhvr>
                                      <p:to>
                                        <p:strVal val="visible"/>
                                      </p:to>
                                    </p:set>
                                    <p:anim calcmode="lin" valueType="num">
                                      <p:cBhvr>
                                        <p:cTn id="299" dur="2000" fill="hold"/>
                                        <p:tgtEl>
                                          <p:spTgt spid="4"/>
                                        </p:tgtEl>
                                        <p:attrNameLst>
                                          <p:attrName>ppt_w</p:attrName>
                                        </p:attrNameLst>
                                      </p:cBhvr>
                                      <p:tavLst>
                                        <p:tav tm="0">
                                          <p:val>
                                            <p:strVal val="2/3*#ppt_w"/>
                                          </p:val>
                                        </p:tav>
                                        <p:tav tm="100000">
                                          <p:val>
                                            <p:strVal val="#ppt_w"/>
                                          </p:val>
                                        </p:tav>
                                      </p:tavLst>
                                    </p:anim>
                                    <p:anim calcmode="lin" valueType="num">
                                      <p:cBhvr>
                                        <p:cTn id="300" dur="2000" fill="hold"/>
                                        <p:tgtEl>
                                          <p:spTgt spid="4"/>
                                        </p:tgtEl>
                                        <p:attrNameLst>
                                          <p:attrName>ppt_h</p:attrName>
                                        </p:attrNameLst>
                                      </p:cBhvr>
                                      <p:tavLst>
                                        <p:tav tm="0">
                                          <p:val>
                                            <p:strVal val="2/3*#ppt_h"/>
                                          </p:val>
                                        </p:tav>
                                        <p:tav tm="100000">
                                          <p:val>
                                            <p:strVal val="#ppt_h"/>
                                          </p:val>
                                        </p:tav>
                                      </p:tavLst>
                                    </p:anim>
                                  </p:childTnLst>
                                </p:cTn>
                              </p:par>
                              <p:par>
                                <p:cTn id="301" presetID="16" presetClass="entr" presetSubtype="37" fill="hold" nodeType="withEffect">
                                  <p:stCondLst>
                                    <p:cond delay="0"/>
                                  </p:stCondLst>
                                  <p:childTnLst>
                                    <p:set>
                                      <p:cBhvr>
                                        <p:cTn id="302" dur="1" fill="hold">
                                          <p:stCondLst>
                                            <p:cond delay="0"/>
                                          </p:stCondLst>
                                        </p:cTn>
                                        <p:tgtEl>
                                          <p:spTgt spid="4"/>
                                        </p:tgtEl>
                                        <p:attrNameLst>
                                          <p:attrName>style.visibility</p:attrName>
                                        </p:attrNameLst>
                                      </p:cBhvr>
                                      <p:to>
                                        <p:strVal val="visible"/>
                                      </p:to>
                                    </p:set>
                                    <p:animEffect transition="in" filter="barn(outVertical)">
                                      <p:cBhvr>
                                        <p:cTn id="303" dur="2000"/>
                                        <p:tgtEl>
                                          <p:spTgt spid="4"/>
                                        </p:tgtEl>
                                      </p:cBhvr>
                                    </p:animEffect>
                                  </p:childTnLst>
                                </p:cTn>
                              </p:par>
                            </p:childTnLst>
                          </p:cTn>
                        </p:par>
                        <p:par>
                          <p:cTn id="304" fill="hold">
                            <p:stCondLst>
                              <p:cond delay="8000"/>
                            </p:stCondLst>
                            <p:childTnLst>
                              <p:par>
                                <p:cTn id="305" presetID="31" presetClass="entr" presetSubtype="0" fill="hold" nodeType="afterEffect">
                                  <p:stCondLst>
                                    <p:cond delay="2000"/>
                                  </p:stCondLst>
                                  <p:iterate type="lt">
                                    <p:tmPct val="5000"/>
                                  </p:iterate>
                                  <p:childTnLst>
                                    <p:set>
                                      <p:cBhvr>
                                        <p:cTn id="306" dur="1" fill="hold">
                                          <p:stCondLst>
                                            <p:cond delay="0"/>
                                          </p:stCondLst>
                                        </p:cTn>
                                        <p:tgtEl>
                                          <p:spTgt spid="71684"/>
                                        </p:tgtEl>
                                        <p:attrNameLst>
                                          <p:attrName>style.visibility</p:attrName>
                                        </p:attrNameLst>
                                      </p:cBhvr>
                                      <p:to>
                                        <p:strVal val="visible"/>
                                      </p:to>
                                    </p:set>
                                    <p:anim calcmode="lin" valueType="num">
                                      <p:cBhvr>
                                        <p:cTn id="307" dur="1000" fill="hold"/>
                                        <p:tgtEl>
                                          <p:spTgt spid="71684"/>
                                        </p:tgtEl>
                                        <p:attrNameLst>
                                          <p:attrName>ppt_w</p:attrName>
                                        </p:attrNameLst>
                                      </p:cBhvr>
                                      <p:tavLst>
                                        <p:tav tm="0">
                                          <p:val>
                                            <p:fltVal val="0"/>
                                          </p:val>
                                        </p:tav>
                                        <p:tav tm="100000">
                                          <p:val>
                                            <p:strVal val="#ppt_w"/>
                                          </p:val>
                                        </p:tav>
                                      </p:tavLst>
                                    </p:anim>
                                    <p:anim calcmode="lin" valueType="num">
                                      <p:cBhvr>
                                        <p:cTn id="308" dur="1000" fill="hold"/>
                                        <p:tgtEl>
                                          <p:spTgt spid="71684"/>
                                        </p:tgtEl>
                                        <p:attrNameLst>
                                          <p:attrName>ppt_h</p:attrName>
                                        </p:attrNameLst>
                                      </p:cBhvr>
                                      <p:tavLst>
                                        <p:tav tm="0">
                                          <p:val>
                                            <p:fltVal val="0"/>
                                          </p:val>
                                        </p:tav>
                                        <p:tav tm="100000">
                                          <p:val>
                                            <p:strVal val="#ppt_h"/>
                                          </p:val>
                                        </p:tav>
                                      </p:tavLst>
                                    </p:anim>
                                    <p:anim calcmode="lin" valueType="num">
                                      <p:cBhvr>
                                        <p:cTn id="309" dur="1000" fill="hold"/>
                                        <p:tgtEl>
                                          <p:spTgt spid="71684"/>
                                        </p:tgtEl>
                                        <p:attrNameLst>
                                          <p:attrName>style.rotation</p:attrName>
                                        </p:attrNameLst>
                                      </p:cBhvr>
                                      <p:tavLst>
                                        <p:tav tm="0">
                                          <p:val>
                                            <p:fltVal val="90"/>
                                          </p:val>
                                        </p:tav>
                                        <p:tav tm="100000">
                                          <p:val>
                                            <p:fltVal val="0"/>
                                          </p:val>
                                        </p:tav>
                                      </p:tavLst>
                                    </p:anim>
                                    <p:animEffect transition="in" filter="fade">
                                      <p:cBhvr>
                                        <p:cTn id="310" dur="1000"/>
                                        <p:tgtEl>
                                          <p:spTgt spid="71684"/>
                                        </p:tgtEl>
                                      </p:cBhvr>
                                    </p:animEffect>
                                  </p:childTnLst>
                                </p:cTn>
                              </p:par>
                            </p:childTnLst>
                          </p:cTn>
                        </p:par>
                        <p:par>
                          <p:cTn id="311" fill="hold">
                            <p:stCondLst>
                              <p:cond delay="11000"/>
                            </p:stCondLst>
                            <p:childTnLst>
                              <p:par>
                                <p:cTn id="312" presetID="31" presetClass="entr" presetSubtype="0" fill="hold" nodeType="afterEffect">
                                  <p:stCondLst>
                                    <p:cond delay="2000"/>
                                  </p:stCondLst>
                                  <p:iterate type="lt">
                                    <p:tmPct val="5000"/>
                                  </p:iterate>
                                  <p:childTnLst>
                                    <p:set>
                                      <p:cBhvr>
                                        <p:cTn id="313" dur="1" fill="hold">
                                          <p:stCondLst>
                                            <p:cond delay="0"/>
                                          </p:stCondLst>
                                        </p:cTn>
                                        <p:tgtEl>
                                          <p:spTgt spid="71682"/>
                                        </p:tgtEl>
                                        <p:attrNameLst>
                                          <p:attrName>style.visibility</p:attrName>
                                        </p:attrNameLst>
                                      </p:cBhvr>
                                      <p:to>
                                        <p:strVal val="visible"/>
                                      </p:to>
                                    </p:set>
                                    <p:anim calcmode="lin" valueType="num">
                                      <p:cBhvr>
                                        <p:cTn id="314" dur="1000" fill="hold"/>
                                        <p:tgtEl>
                                          <p:spTgt spid="71682"/>
                                        </p:tgtEl>
                                        <p:attrNameLst>
                                          <p:attrName>ppt_w</p:attrName>
                                        </p:attrNameLst>
                                      </p:cBhvr>
                                      <p:tavLst>
                                        <p:tav tm="0">
                                          <p:val>
                                            <p:fltVal val="0"/>
                                          </p:val>
                                        </p:tav>
                                        <p:tav tm="100000">
                                          <p:val>
                                            <p:strVal val="#ppt_w"/>
                                          </p:val>
                                        </p:tav>
                                      </p:tavLst>
                                    </p:anim>
                                    <p:anim calcmode="lin" valueType="num">
                                      <p:cBhvr>
                                        <p:cTn id="315" dur="1000" fill="hold"/>
                                        <p:tgtEl>
                                          <p:spTgt spid="71682"/>
                                        </p:tgtEl>
                                        <p:attrNameLst>
                                          <p:attrName>ppt_h</p:attrName>
                                        </p:attrNameLst>
                                      </p:cBhvr>
                                      <p:tavLst>
                                        <p:tav tm="0">
                                          <p:val>
                                            <p:fltVal val="0"/>
                                          </p:val>
                                        </p:tav>
                                        <p:tav tm="100000">
                                          <p:val>
                                            <p:strVal val="#ppt_h"/>
                                          </p:val>
                                        </p:tav>
                                      </p:tavLst>
                                    </p:anim>
                                    <p:anim calcmode="lin" valueType="num">
                                      <p:cBhvr>
                                        <p:cTn id="316" dur="1000" fill="hold"/>
                                        <p:tgtEl>
                                          <p:spTgt spid="71682"/>
                                        </p:tgtEl>
                                        <p:attrNameLst>
                                          <p:attrName>style.rotation</p:attrName>
                                        </p:attrNameLst>
                                      </p:cBhvr>
                                      <p:tavLst>
                                        <p:tav tm="0">
                                          <p:val>
                                            <p:fltVal val="90"/>
                                          </p:val>
                                        </p:tav>
                                        <p:tav tm="100000">
                                          <p:val>
                                            <p:fltVal val="0"/>
                                          </p:val>
                                        </p:tav>
                                      </p:tavLst>
                                    </p:anim>
                                    <p:animEffect transition="in" filter="fade">
                                      <p:cBhvr>
                                        <p:cTn id="317" dur="1000"/>
                                        <p:tgtEl>
                                          <p:spTgt spid="71682"/>
                                        </p:tgtEl>
                                      </p:cBhvr>
                                    </p:animEffect>
                                  </p:childTnLst>
                                </p:cTn>
                              </p:par>
                            </p:childTnLst>
                          </p:cTn>
                        </p:par>
                        <p:par>
                          <p:cTn id="318" fill="hold">
                            <p:stCondLst>
                              <p:cond delay="14000"/>
                            </p:stCondLst>
                            <p:childTnLst>
                              <p:par>
                                <p:cTn id="319" presetID="12" presetClass="entr" presetSubtype="8" fill="hold" nodeType="afterEffect">
                                  <p:stCondLst>
                                    <p:cond delay="0"/>
                                  </p:stCondLst>
                                  <p:childTnLst>
                                    <p:set>
                                      <p:cBhvr>
                                        <p:cTn id="320" dur="1" fill="hold">
                                          <p:stCondLst>
                                            <p:cond delay="0"/>
                                          </p:stCondLst>
                                        </p:cTn>
                                        <p:tgtEl>
                                          <p:spTgt spid="46">
                                            <p:txEl>
                                              <p:pRg st="0" end="0"/>
                                            </p:txEl>
                                          </p:spTgt>
                                        </p:tgtEl>
                                        <p:attrNameLst>
                                          <p:attrName>style.visibility</p:attrName>
                                        </p:attrNameLst>
                                      </p:cBhvr>
                                      <p:to>
                                        <p:strVal val="visible"/>
                                      </p:to>
                                    </p:set>
                                    <p:animEffect transition="in" filter="slide(fromLeft)">
                                      <p:cBhvr>
                                        <p:cTn id="321" dur="2000"/>
                                        <p:tgtEl>
                                          <p:spTgt spid="4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6">
                <a:lumMod val="50000"/>
              </a:schemeClr>
            </a:gs>
            <a:gs pos="64999">
              <a:srgbClr val="F0EBD5"/>
            </a:gs>
            <a:gs pos="100000">
              <a:srgbClr val="D1C39F"/>
            </a:gs>
          </a:gsLst>
          <a:lin ang="5400000" scaled="1"/>
          <a:tileRect/>
        </a:gradFill>
        <a:effectLst/>
      </p:bgPr>
    </p:bg>
    <p:spTree>
      <p:nvGrpSpPr>
        <p:cNvPr id="1" name=""/>
        <p:cNvGrpSpPr/>
        <p:nvPr/>
      </p:nvGrpSpPr>
      <p:grpSpPr>
        <a:xfrm>
          <a:off x="0" y="0"/>
          <a:ext cx="0" cy="0"/>
          <a:chOff x="0" y="0"/>
          <a:chExt cx="0" cy="0"/>
        </a:xfrm>
      </p:grpSpPr>
      <p:pic>
        <p:nvPicPr>
          <p:cNvPr id="2" name="1 Imagen" descr="Breslavia.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13" name="12 Paralelogramo"/>
          <p:cNvSpPr/>
          <p:nvPr/>
        </p:nvSpPr>
        <p:spPr>
          <a:xfrm rot="16200000">
            <a:off x="2000250" y="-2000250"/>
            <a:ext cx="5143501" cy="9144001"/>
          </a:xfrm>
          <a:prstGeom prst="parallelogram">
            <a:avLst>
              <a:gd name="adj" fmla="val 93437"/>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rot="16200000">
            <a:off x="1812733" y="-1330543"/>
            <a:ext cx="4661312" cy="8286775"/>
          </a:xfrm>
          <a:prstGeom prst="parallelogram">
            <a:avLst>
              <a:gd name="adj" fmla="val 93437"/>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rot="16200000">
            <a:off x="2669956" y="-1812731"/>
            <a:ext cx="4661312" cy="8286775"/>
          </a:xfrm>
          <a:prstGeom prst="parallelogram">
            <a:avLst>
              <a:gd name="adj" fmla="val 93437"/>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rot="16200000">
            <a:off x="1625208" y="-660812"/>
            <a:ext cx="4179104" cy="7429518"/>
          </a:xfrm>
          <a:prstGeom prst="parallelogram">
            <a:avLst>
              <a:gd name="adj" fmla="val 92069"/>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rot="16200000">
            <a:off x="3339690" y="-1625206"/>
            <a:ext cx="4179104" cy="7429518"/>
          </a:xfrm>
          <a:prstGeom prst="parallelogram">
            <a:avLst>
              <a:gd name="adj" fmla="val 93437"/>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rot="16200000">
            <a:off x="1446614" y="-53588"/>
            <a:ext cx="3750477" cy="6643701"/>
          </a:xfrm>
          <a:prstGeom prst="parallelogram">
            <a:avLst>
              <a:gd name="adj" fmla="val 92294"/>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9" name="18 Paralelogramo"/>
          <p:cNvSpPr/>
          <p:nvPr/>
        </p:nvSpPr>
        <p:spPr>
          <a:xfrm rot="16200000">
            <a:off x="3946912" y="-1446611"/>
            <a:ext cx="3750477" cy="6643701"/>
          </a:xfrm>
          <a:prstGeom prst="parallelogram">
            <a:avLst>
              <a:gd name="adj" fmla="val 92294"/>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rot="16200000">
            <a:off x="1268021" y="553635"/>
            <a:ext cx="3321849" cy="5857882"/>
          </a:xfrm>
          <a:prstGeom prst="parallelogram">
            <a:avLst>
              <a:gd name="adj" fmla="val 91004"/>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16200000">
            <a:off x="4554135" y="-1268017"/>
            <a:ext cx="3321849" cy="5857882"/>
          </a:xfrm>
          <a:prstGeom prst="parallelogram">
            <a:avLst>
              <a:gd name="adj" fmla="val 91004"/>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rot="16200000">
            <a:off x="1089423" y="1160857"/>
            <a:ext cx="2893221" cy="5072066"/>
          </a:xfrm>
          <a:prstGeom prst="parallelogram">
            <a:avLst>
              <a:gd name="adj" fmla="val 88991"/>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rot="16200000">
            <a:off x="5161357" y="-1089423"/>
            <a:ext cx="2893221" cy="5072066"/>
          </a:xfrm>
          <a:prstGeom prst="parallelogram">
            <a:avLst>
              <a:gd name="adj" fmla="val 88991"/>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rot="16200000">
            <a:off x="830460" y="1902026"/>
            <a:ext cx="2411015" cy="4071934"/>
          </a:xfrm>
          <a:prstGeom prst="parallelogram">
            <a:avLst>
              <a:gd name="adj" fmla="val 86621"/>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rot="16200000">
            <a:off x="5902526" y="-830460"/>
            <a:ext cx="2411015" cy="4071934"/>
          </a:xfrm>
          <a:prstGeom prst="parallelogram">
            <a:avLst>
              <a:gd name="adj" fmla="val 86621"/>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rot="16200000">
            <a:off x="616146" y="2544968"/>
            <a:ext cx="1982387" cy="3214678"/>
          </a:xfrm>
          <a:prstGeom prst="parallelogram">
            <a:avLst>
              <a:gd name="adj" fmla="val 84459"/>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rot="16200000">
            <a:off x="6545468" y="-616146"/>
            <a:ext cx="1982387" cy="3214678"/>
          </a:xfrm>
          <a:prstGeom prst="parallelogram">
            <a:avLst>
              <a:gd name="adj" fmla="val 84459"/>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rot="16200000">
            <a:off x="401832" y="3187910"/>
            <a:ext cx="1553759" cy="2357422"/>
          </a:xfrm>
          <a:prstGeom prst="parallelogram">
            <a:avLst>
              <a:gd name="adj" fmla="val 80649"/>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rot="16200000">
            <a:off x="7188409" y="-401832"/>
            <a:ext cx="1553759" cy="2357422"/>
          </a:xfrm>
          <a:prstGeom prst="parallelogram">
            <a:avLst>
              <a:gd name="adj" fmla="val 80649"/>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rot="16200000">
            <a:off x="160729" y="3804063"/>
            <a:ext cx="1178709" cy="1500166"/>
          </a:xfrm>
          <a:prstGeom prst="parallelogram">
            <a:avLst>
              <a:gd name="adj" fmla="val 76205"/>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rot="16200000">
            <a:off x="7858141" y="-214307"/>
            <a:ext cx="1071552" cy="1500166"/>
          </a:xfrm>
          <a:prstGeom prst="parallelogram">
            <a:avLst>
              <a:gd name="adj" fmla="val 70872"/>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rot="16200000">
            <a:off x="80361" y="4366637"/>
            <a:ext cx="696503" cy="857224"/>
          </a:xfrm>
          <a:prstGeom prst="parallelogram">
            <a:avLst>
              <a:gd name="adj" fmla="val 66701"/>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rot="16789269">
            <a:off x="8420715" y="-133939"/>
            <a:ext cx="589346" cy="857224"/>
          </a:xfrm>
          <a:prstGeom prst="parallelogram">
            <a:avLst>
              <a:gd name="adj" fmla="val 59428"/>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4"/>
                                        </p:tgtEl>
                                        <p:attrNameLst>
                                          <p:attrName>style.opacity</p:attrName>
                                        </p:attrNameLst>
                                      </p:cBhvr>
                                      <p:to>
                                        <p:strVal val="0"/>
                                      </p:to>
                                    </p:set>
                                    <p:animEffect filter="image" prLst="opacity: 0">
                                      <p:cBhvr rctx="IE">
                                        <p:cTn id="7" dur="indefinite"/>
                                        <p:tgtEl>
                                          <p:spTgt spid="34"/>
                                        </p:tgtEl>
                                      </p:cBhvr>
                                    </p:animEffect>
                                  </p:childTnLst>
                                </p:cTn>
                              </p:par>
                              <p:par>
                                <p:cTn id="8" presetID="3" presetClass="entr" presetSubtype="5" fill="hold" grpId="0"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blinds(vertical)">
                                      <p:cBhvr>
                                        <p:cTn id="10" dur="3000"/>
                                        <p:tgtEl>
                                          <p:spTgt spid="13"/>
                                        </p:tgtEl>
                                      </p:cBhvr>
                                    </p:animEffect>
                                  </p:childTnLst>
                                </p:cTn>
                              </p:par>
                              <p:par>
                                <p:cTn id="11" presetID="2" presetClass="entr" presetSubtype="9" fill="hold" grpId="1" nodeType="withEffect">
                                  <p:stCondLst>
                                    <p:cond delay="0"/>
                                  </p:stCondLst>
                                  <p:childTnLst>
                                    <p:set>
                                      <p:cBhvr>
                                        <p:cTn id="12" dur="1" fill="hold">
                                          <p:stCondLst>
                                            <p:cond delay="0"/>
                                          </p:stCondLst>
                                        </p:cTn>
                                        <p:tgtEl>
                                          <p:spTgt spid="13"/>
                                        </p:tgtEl>
                                        <p:attrNameLst>
                                          <p:attrName>style.visibility</p:attrName>
                                        </p:attrNameLst>
                                      </p:cBhvr>
                                      <p:to>
                                        <p:strVal val="visible"/>
                                      </p:to>
                                    </p:set>
                                    <p:anim calcmode="lin" valueType="num">
                                      <p:cBhvr additive="base">
                                        <p:cTn id="13" dur="3000" fill="hold"/>
                                        <p:tgtEl>
                                          <p:spTgt spid="13"/>
                                        </p:tgtEl>
                                        <p:attrNameLst>
                                          <p:attrName>ppt_x</p:attrName>
                                        </p:attrNameLst>
                                      </p:cBhvr>
                                      <p:tavLst>
                                        <p:tav tm="0">
                                          <p:val>
                                            <p:strVal val="0-#ppt_w/2"/>
                                          </p:val>
                                        </p:tav>
                                        <p:tav tm="100000">
                                          <p:val>
                                            <p:strVal val="#ppt_x"/>
                                          </p:val>
                                        </p:tav>
                                      </p:tavLst>
                                    </p:anim>
                                    <p:anim calcmode="lin" valueType="num">
                                      <p:cBhvr additive="base">
                                        <p:cTn id="14" dur="3000" fill="hold"/>
                                        <p:tgtEl>
                                          <p:spTgt spid="13"/>
                                        </p:tgtEl>
                                        <p:attrNameLst>
                                          <p:attrName>ppt_y</p:attrName>
                                        </p:attrNameLst>
                                      </p:cBhvr>
                                      <p:tavLst>
                                        <p:tav tm="0">
                                          <p:val>
                                            <p:strVal val="0-#ppt_h/2"/>
                                          </p:val>
                                        </p:tav>
                                        <p:tav tm="100000">
                                          <p:val>
                                            <p:strVal val="#ppt_y"/>
                                          </p:val>
                                        </p:tav>
                                      </p:tavLst>
                                    </p:anim>
                                  </p:childTnLst>
                                </p:cTn>
                              </p:par>
                              <p:par>
                                <p:cTn id="15" presetID="3" presetClass="entr" presetSubtype="5" fill="hold" grpId="0" nodeType="with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blinds(vertical)">
                                      <p:cBhvr>
                                        <p:cTn id="17" dur="3000"/>
                                        <p:tgtEl>
                                          <p:spTgt spid="14"/>
                                        </p:tgtEl>
                                      </p:cBhvr>
                                    </p:animEffect>
                                  </p:childTnLst>
                                </p:cTn>
                              </p:par>
                              <p:par>
                                <p:cTn id="18" presetID="2" presetClass="entr" presetSubtype="9" fill="hold" grpId="1" nodeType="withEffect">
                                  <p:stCondLst>
                                    <p:cond delay="0"/>
                                  </p:stCondLst>
                                  <p:childTnLst>
                                    <p:set>
                                      <p:cBhvr>
                                        <p:cTn id="19" dur="1" fill="hold">
                                          <p:stCondLst>
                                            <p:cond delay="0"/>
                                          </p:stCondLst>
                                        </p:cTn>
                                        <p:tgtEl>
                                          <p:spTgt spid="14"/>
                                        </p:tgtEl>
                                        <p:attrNameLst>
                                          <p:attrName>style.visibility</p:attrName>
                                        </p:attrNameLst>
                                      </p:cBhvr>
                                      <p:to>
                                        <p:strVal val="visible"/>
                                      </p:to>
                                    </p:set>
                                    <p:anim calcmode="lin" valueType="num">
                                      <p:cBhvr additive="base">
                                        <p:cTn id="20" dur="3000" fill="hold"/>
                                        <p:tgtEl>
                                          <p:spTgt spid="14"/>
                                        </p:tgtEl>
                                        <p:attrNameLst>
                                          <p:attrName>ppt_x</p:attrName>
                                        </p:attrNameLst>
                                      </p:cBhvr>
                                      <p:tavLst>
                                        <p:tav tm="0">
                                          <p:val>
                                            <p:strVal val="0-#ppt_w/2"/>
                                          </p:val>
                                        </p:tav>
                                        <p:tav tm="100000">
                                          <p:val>
                                            <p:strVal val="#ppt_x"/>
                                          </p:val>
                                        </p:tav>
                                      </p:tavLst>
                                    </p:anim>
                                    <p:anim calcmode="lin" valueType="num">
                                      <p:cBhvr additive="base">
                                        <p:cTn id="21" dur="3000" fill="hold"/>
                                        <p:tgtEl>
                                          <p:spTgt spid="14"/>
                                        </p:tgtEl>
                                        <p:attrNameLst>
                                          <p:attrName>ppt_y</p:attrName>
                                        </p:attrNameLst>
                                      </p:cBhvr>
                                      <p:tavLst>
                                        <p:tav tm="0">
                                          <p:val>
                                            <p:strVal val="0-#ppt_h/2"/>
                                          </p:val>
                                        </p:tav>
                                        <p:tav tm="100000">
                                          <p:val>
                                            <p:strVal val="#ppt_y"/>
                                          </p:val>
                                        </p:tav>
                                      </p:tavLst>
                                    </p:anim>
                                  </p:childTnLst>
                                </p:cTn>
                              </p:par>
                              <p:par>
                                <p:cTn id="22" presetID="3" presetClass="entr" presetSubtype="5" fill="hold" grpId="0" nodeType="withEffect">
                                  <p:stCondLst>
                                    <p:cond delay="0"/>
                                  </p:stCondLst>
                                  <p:childTnLst>
                                    <p:set>
                                      <p:cBhvr>
                                        <p:cTn id="23" dur="1" fill="hold">
                                          <p:stCondLst>
                                            <p:cond delay="0"/>
                                          </p:stCondLst>
                                        </p:cTn>
                                        <p:tgtEl>
                                          <p:spTgt spid="15"/>
                                        </p:tgtEl>
                                        <p:attrNameLst>
                                          <p:attrName>style.visibility</p:attrName>
                                        </p:attrNameLst>
                                      </p:cBhvr>
                                      <p:to>
                                        <p:strVal val="visible"/>
                                      </p:to>
                                    </p:set>
                                    <p:animEffect transition="in" filter="blinds(vertical)">
                                      <p:cBhvr>
                                        <p:cTn id="24" dur="3000"/>
                                        <p:tgtEl>
                                          <p:spTgt spid="15"/>
                                        </p:tgtEl>
                                      </p:cBhvr>
                                    </p:animEffect>
                                  </p:childTnLst>
                                </p:cTn>
                              </p:par>
                              <p:par>
                                <p:cTn id="25" presetID="2" presetClass="entr" presetSubtype="9" fill="hold" grpId="1" nodeType="withEffect">
                                  <p:stCondLst>
                                    <p:cond delay="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3000" fill="hold"/>
                                        <p:tgtEl>
                                          <p:spTgt spid="15"/>
                                        </p:tgtEl>
                                        <p:attrNameLst>
                                          <p:attrName>ppt_x</p:attrName>
                                        </p:attrNameLst>
                                      </p:cBhvr>
                                      <p:tavLst>
                                        <p:tav tm="0">
                                          <p:val>
                                            <p:strVal val="0-#ppt_w/2"/>
                                          </p:val>
                                        </p:tav>
                                        <p:tav tm="100000">
                                          <p:val>
                                            <p:strVal val="#ppt_x"/>
                                          </p:val>
                                        </p:tav>
                                      </p:tavLst>
                                    </p:anim>
                                    <p:anim calcmode="lin" valueType="num">
                                      <p:cBhvr additive="base">
                                        <p:cTn id="28" dur="3000" fill="hold"/>
                                        <p:tgtEl>
                                          <p:spTgt spid="15"/>
                                        </p:tgtEl>
                                        <p:attrNameLst>
                                          <p:attrName>ppt_y</p:attrName>
                                        </p:attrNameLst>
                                      </p:cBhvr>
                                      <p:tavLst>
                                        <p:tav tm="0">
                                          <p:val>
                                            <p:strVal val="0-#ppt_h/2"/>
                                          </p:val>
                                        </p:tav>
                                        <p:tav tm="100000">
                                          <p:val>
                                            <p:strVal val="#ppt_y"/>
                                          </p:val>
                                        </p:tav>
                                      </p:tavLst>
                                    </p:anim>
                                  </p:childTnLst>
                                </p:cTn>
                              </p:par>
                              <p:par>
                                <p:cTn id="29" presetID="3" presetClass="entr" presetSubtype="5" fill="hold" grpId="0" nodeType="withEffect">
                                  <p:stCondLst>
                                    <p:cond delay="0"/>
                                  </p:stCondLst>
                                  <p:childTnLst>
                                    <p:set>
                                      <p:cBhvr>
                                        <p:cTn id="30" dur="1" fill="hold">
                                          <p:stCondLst>
                                            <p:cond delay="0"/>
                                          </p:stCondLst>
                                        </p:cTn>
                                        <p:tgtEl>
                                          <p:spTgt spid="16"/>
                                        </p:tgtEl>
                                        <p:attrNameLst>
                                          <p:attrName>style.visibility</p:attrName>
                                        </p:attrNameLst>
                                      </p:cBhvr>
                                      <p:to>
                                        <p:strVal val="visible"/>
                                      </p:to>
                                    </p:set>
                                    <p:animEffect transition="in" filter="blinds(vertical)">
                                      <p:cBhvr>
                                        <p:cTn id="31" dur="3000"/>
                                        <p:tgtEl>
                                          <p:spTgt spid="16"/>
                                        </p:tgtEl>
                                      </p:cBhvr>
                                    </p:animEffect>
                                  </p:childTnLst>
                                </p:cTn>
                              </p:par>
                              <p:par>
                                <p:cTn id="32" presetID="2" presetClass="entr" presetSubtype="9" fill="hold" grpId="1" nodeType="withEffect">
                                  <p:stCondLst>
                                    <p:cond delay="0"/>
                                  </p:stCondLst>
                                  <p:childTnLst>
                                    <p:set>
                                      <p:cBhvr>
                                        <p:cTn id="33" dur="1" fill="hold">
                                          <p:stCondLst>
                                            <p:cond delay="0"/>
                                          </p:stCondLst>
                                        </p:cTn>
                                        <p:tgtEl>
                                          <p:spTgt spid="16"/>
                                        </p:tgtEl>
                                        <p:attrNameLst>
                                          <p:attrName>style.visibility</p:attrName>
                                        </p:attrNameLst>
                                      </p:cBhvr>
                                      <p:to>
                                        <p:strVal val="visible"/>
                                      </p:to>
                                    </p:set>
                                    <p:anim calcmode="lin" valueType="num">
                                      <p:cBhvr additive="base">
                                        <p:cTn id="34" dur="3000" fill="hold"/>
                                        <p:tgtEl>
                                          <p:spTgt spid="16"/>
                                        </p:tgtEl>
                                        <p:attrNameLst>
                                          <p:attrName>ppt_x</p:attrName>
                                        </p:attrNameLst>
                                      </p:cBhvr>
                                      <p:tavLst>
                                        <p:tav tm="0">
                                          <p:val>
                                            <p:strVal val="0-#ppt_w/2"/>
                                          </p:val>
                                        </p:tav>
                                        <p:tav tm="100000">
                                          <p:val>
                                            <p:strVal val="#ppt_x"/>
                                          </p:val>
                                        </p:tav>
                                      </p:tavLst>
                                    </p:anim>
                                    <p:anim calcmode="lin" valueType="num">
                                      <p:cBhvr additive="base">
                                        <p:cTn id="35" dur="3000" fill="hold"/>
                                        <p:tgtEl>
                                          <p:spTgt spid="16"/>
                                        </p:tgtEl>
                                        <p:attrNameLst>
                                          <p:attrName>ppt_y</p:attrName>
                                        </p:attrNameLst>
                                      </p:cBhvr>
                                      <p:tavLst>
                                        <p:tav tm="0">
                                          <p:val>
                                            <p:strVal val="0-#ppt_h/2"/>
                                          </p:val>
                                        </p:tav>
                                        <p:tav tm="100000">
                                          <p:val>
                                            <p:strVal val="#ppt_y"/>
                                          </p:val>
                                        </p:tav>
                                      </p:tavLst>
                                    </p:anim>
                                  </p:childTnLst>
                                </p:cTn>
                              </p:par>
                              <p:par>
                                <p:cTn id="36" presetID="3" presetClass="entr" presetSubtype="5" fill="hold" grpId="0" nodeType="withEffect">
                                  <p:stCondLst>
                                    <p:cond delay="0"/>
                                  </p:stCondLst>
                                  <p:childTnLst>
                                    <p:set>
                                      <p:cBhvr>
                                        <p:cTn id="37" dur="1" fill="hold">
                                          <p:stCondLst>
                                            <p:cond delay="0"/>
                                          </p:stCondLst>
                                        </p:cTn>
                                        <p:tgtEl>
                                          <p:spTgt spid="17"/>
                                        </p:tgtEl>
                                        <p:attrNameLst>
                                          <p:attrName>style.visibility</p:attrName>
                                        </p:attrNameLst>
                                      </p:cBhvr>
                                      <p:to>
                                        <p:strVal val="visible"/>
                                      </p:to>
                                    </p:set>
                                    <p:animEffect transition="in" filter="blinds(vertical)">
                                      <p:cBhvr>
                                        <p:cTn id="38" dur="3000"/>
                                        <p:tgtEl>
                                          <p:spTgt spid="17"/>
                                        </p:tgtEl>
                                      </p:cBhvr>
                                    </p:animEffect>
                                  </p:childTnLst>
                                </p:cTn>
                              </p:par>
                              <p:par>
                                <p:cTn id="39" presetID="2" presetClass="entr" presetSubtype="9" fill="hold" grpId="1" nodeType="withEffect">
                                  <p:stCondLst>
                                    <p:cond delay="0"/>
                                  </p:stCondLst>
                                  <p:childTnLst>
                                    <p:set>
                                      <p:cBhvr>
                                        <p:cTn id="40" dur="1" fill="hold">
                                          <p:stCondLst>
                                            <p:cond delay="0"/>
                                          </p:stCondLst>
                                        </p:cTn>
                                        <p:tgtEl>
                                          <p:spTgt spid="17"/>
                                        </p:tgtEl>
                                        <p:attrNameLst>
                                          <p:attrName>style.visibility</p:attrName>
                                        </p:attrNameLst>
                                      </p:cBhvr>
                                      <p:to>
                                        <p:strVal val="visible"/>
                                      </p:to>
                                    </p:set>
                                    <p:anim calcmode="lin" valueType="num">
                                      <p:cBhvr additive="base">
                                        <p:cTn id="41" dur="3000" fill="hold"/>
                                        <p:tgtEl>
                                          <p:spTgt spid="17"/>
                                        </p:tgtEl>
                                        <p:attrNameLst>
                                          <p:attrName>ppt_x</p:attrName>
                                        </p:attrNameLst>
                                      </p:cBhvr>
                                      <p:tavLst>
                                        <p:tav tm="0">
                                          <p:val>
                                            <p:strVal val="0-#ppt_w/2"/>
                                          </p:val>
                                        </p:tav>
                                        <p:tav tm="100000">
                                          <p:val>
                                            <p:strVal val="#ppt_x"/>
                                          </p:val>
                                        </p:tav>
                                      </p:tavLst>
                                    </p:anim>
                                    <p:anim calcmode="lin" valueType="num">
                                      <p:cBhvr additive="base">
                                        <p:cTn id="42" dur="3000" fill="hold"/>
                                        <p:tgtEl>
                                          <p:spTgt spid="17"/>
                                        </p:tgtEl>
                                        <p:attrNameLst>
                                          <p:attrName>ppt_y</p:attrName>
                                        </p:attrNameLst>
                                      </p:cBhvr>
                                      <p:tavLst>
                                        <p:tav tm="0">
                                          <p:val>
                                            <p:strVal val="0-#ppt_h/2"/>
                                          </p:val>
                                        </p:tav>
                                        <p:tav tm="100000">
                                          <p:val>
                                            <p:strVal val="#ppt_y"/>
                                          </p:val>
                                        </p:tav>
                                      </p:tavLst>
                                    </p:anim>
                                  </p:childTnLst>
                                </p:cTn>
                              </p:par>
                              <p:par>
                                <p:cTn id="43" presetID="3" presetClass="entr" presetSubtype="5" fill="hold" grpId="0" nodeType="withEffect">
                                  <p:stCondLst>
                                    <p:cond delay="0"/>
                                  </p:stCondLst>
                                  <p:childTnLst>
                                    <p:set>
                                      <p:cBhvr>
                                        <p:cTn id="44" dur="1" fill="hold">
                                          <p:stCondLst>
                                            <p:cond delay="0"/>
                                          </p:stCondLst>
                                        </p:cTn>
                                        <p:tgtEl>
                                          <p:spTgt spid="18"/>
                                        </p:tgtEl>
                                        <p:attrNameLst>
                                          <p:attrName>style.visibility</p:attrName>
                                        </p:attrNameLst>
                                      </p:cBhvr>
                                      <p:to>
                                        <p:strVal val="visible"/>
                                      </p:to>
                                    </p:set>
                                    <p:animEffect transition="in" filter="blinds(vertical)">
                                      <p:cBhvr>
                                        <p:cTn id="45" dur="3000"/>
                                        <p:tgtEl>
                                          <p:spTgt spid="18"/>
                                        </p:tgtEl>
                                      </p:cBhvr>
                                    </p:animEffect>
                                  </p:childTnLst>
                                </p:cTn>
                              </p:par>
                              <p:par>
                                <p:cTn id="46" presetID="2" presetClass="entr" presetSubtype="9" fill="hold" grpId="1" nodeType="withEffect">
                                  <p:stCondLst>
                                    <p:cond delay="0"/>
                                  </p:stCondLst>
                                  <p:childTnLst>
                                    <p:set>
                                      <p:cBhvr>
                                        <p:cTn id="47" dur="1" fill="hold">
                                          <p:stCondLst>
                                            <p:cond delay="0"/>
                                          </p:stCondLst>
                                        </p:cTn>
                                        <p:tgtEl>
                                          <p:spTgt spid="18"/>
                                        </p:tgtEl>
                                        <p:attrNameLst>
                                          <p:attrName>style.visibility</p:attrName>
                                        </p:attrNameLst>
                                      </p:cBhvr>
                                      <p:to>
                                        <p:strVal val="visible"/>
                                      </p:to>
                                    </p:set>
                                    <p:anim calcmode="lin" valueType="num">
                                      <p:cBhvr additive="base">
                                        <p:cTn id="48" dur="3000" fill="hold"/>
                                        <p:tgtEl>
                                          <p:spTgt spid="18"/>
                                        </p:tgtEl>
                                        <p:attrNameLst>
                                          <p:attrName>ppt_x</p:attrName>
                                        </p:attrNameLst>
                                      </p:cBhvr>
                                      <p:tavLst>
                                        <p:tav tm="0">
                                          <p:val>
                                            <p:strVal val="0-#ppt_w/2"/>
                                          </p:val>
                                        </p:tav>
                                        <p:tav tm="100000">
                                          <p:val>
                                            <p:strVal val="#ppt_x"/>
                                          </p:val>
                                        </p:tav>
                                      </p:tavLst>
                                    </p:anim>
                                    <p:anim calcmode="lin" valueType="num">
                                      <p:cBhvr additive="base">
                                        <p:cTn id="49" dur="3000" fill="hold"/>
                                        <p:tgtEl>
                                          <p:spTgt spid="18"/>
                                        </p:tgtEl>
                                        <p:attrNameLst>
                                          <p:attrName>ppt_y</p:attrName>
                                        </p:attrNameLst>
                                      </p:cBhvr>
                                      <p:tavLst>
                                        <p:tav tm="0">
                                          <p:val>
                                            <p:strVal val="0-#ppt_h/2"/>
                                          </p:val>
                                        </p:tav>
                                        <p:tav tm="100000">
                                          <p:val>
                                            <p:strVal val="#ppt_y"/>
                                          </p:val>
                                        </p:tav>
                                      </p:tavLst>
                                    </p:anim>
                                  </p:childTnLst>
                                </p:cTn>
                              </p:par>
                              <p:par>
                                <p:cTn id="50" presetID="3" presetClass="entr" presetSubtype="5" fill="hold" grpId="0" nodeType="withEffect">
                                  <p:stCondLst>
                                    <p:cond delay="0"/>
                                  </p:stCondLst>
                                  <p:childTnLst>
                                    <p:set>
                                      <p:cBhvr>
                                        <p:cTn id="51" dur="1" fill="hold">
                                          <p:stCondLst>
                                            <p:cond delay="0"/>
                                          </p:stCondLst>
                                        </p:cTn>
                                        <p:tgtEl>
                                          <p:spTgt spid="19"/>
                                        </p:tgtEl>
                                        <p:attrNameLst>
                                          <p:attrName>style.visibility</p:attrName>
                                        </p:attrNameLst>
                                      </p:cBhvr>
                                      <p:to>
                                        <p:strVal val="visible"/>
                                      </p:to>
                                    </p:set>
                                    <p:animEffect transition="in" filter="blinds(vertical)">
                                      <p:cBhvr>
                                        <p:cTn id="52" dur="3000"/>
                                        <p:tgtEl>
                                          <p:spTgt spid="19"/>
                                        </p:tgtEl>
                                      </p:cBhvr>
                                    </p:animEffect>
                                  </p:childTnLst>
                                </p:cTn>
                              </p:par>
                              <p:par>
                                <p:cTn id="53" presetID="2" presetClass="entr" presetSubtype="9" fill="hold" grpId="1" nodeType="withEffect">
                                  <p:stCondLst>
                                    <p:cond delay="0"/>
                                  </p:stCondLst>
                                  <p:childTnLst>
                                    <p:set>
                                      <p:cBhvr>
                                        <p:cTn id="54" dur="1" fill="hold">
                                          <p:stCondLst>
                                            <p:cond delay="0"/>
                                          </p:stCondLst>
                                        </p:cTn>
                                        <p:tgtEl>
                                          <p:spTgt spid="19"/>
                                        </p:tgtEl>
                                        <p:attrNameLst>
                                          <p:attrName>style.visibility</p:attrName>
                                        </p:attrNameLst>
                                      </p:cBhvr>
                                      <p:to>
                                        <p:strVal val="visible"/>
                                      </p:to>
                                    </p:set>
                                    <p:anim calcmode="lin" valueType="num">
                                      <p:cBhvr additive="base">
                                        <p:cTn id="55" dur="3000" fill="hold"/>
                                        <p:tgtEl>
                                          <p:spTgt spid="19"/>
                                        </p:tgtEl>
                                        <p:attrNameLst>
                                          <p:attrName>ppt_x</p:attrName>
                                        </p:attrNameLst>
                                      </p:cBhvr>
                                      <p:tavLst>
                                        <p:tav tm="0">
                                          <p:val>
                                            <p:strVal val="0-#ppt_w/2"/>
                                          </p:val>
                                        </p:tav>
                                        <p:tav tm="100000">
                                          <p:val>
                                            <p:strVal val="#ppt_x"/>
                                          </p:val>
                                        </p:tav>
                                      </p:tavLst>
                                    </p:anim>
                                    <p:anim calcmode="lin" valueType="num">
                                      <p:cBhvr additive="base">
                                        <p:cTn id="56" dur="3000" fill="hold"/>
                                        <p:tgtEl>
                                          <p:spTgt spid="19"/>
                                        </p:tgtEl>
                                        <p:attrNameLst>
                                          <p:attrName>ppt_y</p:attrName>
                                        </p:attrNameLst>
                                      </p:cBhvr>
                                      <p:tavLst>
                                        <p:tav tm="0">
                                          <p:val>
                                            <p:strVal val="0-#ppt_h/2"/>
                                          </p:val>
                                        </p:tav>
                                        <p:tav tm="100000">
                                          <p:val>
                                            <p:strVal val="#ppt_y"/>
                                          </p:val>
                                        </p:tav>
                                      </p:tavLst>
                                    </p:anim>
                                  </p:childTnLst>
                                </p:cTn>
                              </p:par>
                              <p:par>
                                <p:cTn id="57" presetID="3" presetClass="entr" presetSubtype="5" fill="hold" grpId="0" nodeType="withEffect">
                                  <p:stCondLst>
                                    <p:cond delay="0"/>
                                  </p:stCondLst>
                                  <p:childTnLst>
                                    <p:set>
                                      <p:cBhvr>
                                        <p:cTn id="58" dur="1" fill="hold">
                                          <p:stCondLst>
                                            <p:cond delay="0"/>
                                          </p:stCondLst>
                                        </p:cTn>
                                        <p:tgtEl>
                                          <p:spTgt spid="20"/>
                                        </p:tgtEl>
                                        <p:attrNameLst>
                                          <p:attrName>style.visibility</p:attrName>
                                        </p:attrNameLst>
                                      </p:cBhvr>
                                      <p:to>
                                        <p:strVal val="visible"/>
                                      </p:to>
                                    </p:set>
                                    <p:animEffect transition="in" filter="blinds(vertical)">
                                      <p:cBhvr>
                                        <p:cTn id="59" dur="3000"/>
                                        <p:tgtEl>
                                          <p:spTgt spid="20"/>
                                        </p:tgtEl>
                                      </p:cBhvr>
                                    </p:animEffect>
                                  </p:childTnLst>
                                </p:cTn>
                              </p:par>
                              <p:par>
                                <p:cTn id="60" presetID="2" presetClass="entr" presetSubtype="9" fill="hold" grpId="1" nodeType="withEffect">
                                  <p:stCondLst>
                                    <p:cond delay="0"/>
                                  </p:stCondLst>
                                  <p:childTnLst>
                                    <p:set>
                                      <p:cBhvr>
                                        <p:cTn id="61" dur="1" fill="hold">
                                          <p:stCondLst>
                                            <p:cond delay="0"/>
                                          </p:stCondLst>
                                        </p:cTn>
                                        <p:tgtEl>
                                          <p:spTgt spid="20"/>
                                        </p:tgtEl>
                                        <p:attrNameLst>
                                          <p:attrName>style.visibility</p:attrName>
                                        </p:attrNameLst>
                                      </p:cBhvr>
                                      <p:to>
                                        <p:strVal val="visible"/>
                                      </p:to>
                                    </p:set>
                                    <p:anim calcmode="lin" valueType="num">
                                      <p:cBhvr additive="base">
                                        <p:cTn id="62" dur="3000" fill="hold"/>
                                        <p:tgtEl>
                                          <p:spTgt spid="20"/>
                                        </p:tgtEl>
                                        <p:attrNameLst>
                                          <p:attrName>ppt_x</p:attrName>
                                        </p:attrNameLst>
                                      </p:cBhvr>
                                      <p:tavLst>
                                        <p:tav tm="0">
                                          <p:val>
                                            <p:strVal val="0-#ppt_w/2"/>
                                          </p:val>
                                        </p:tav>
                                        <p:tav tm="100000">
                                          <p:val>
                                            <p:strVal val="#ppt_x"/>
                                          </p:val>
                                        </p:tav>
                                      </p:tavLst>
                                    </p:anim>
                                    <p:anim calcmode="lin" valueType="num">
                                      <p:cBhvr additive="base">
                                        <p:cTn id="63" dur="3000" fill="hold"/>
                                        <p:tgtEl>
                                          <p:spTgt spid="20"/>
                                        </p:tgtEl>
                                        <p:attrNameLst>
                                          <p:attrName>ppt_y</p:attrName>
                                        </p:attrNameLst>
                                      </p:cBhvr>
                                      <p:tavLst>
                                        <p:tav tm="0">
                                          <p:val>
                                            <p:strVal val="0-#ppt_h/2"/>
                                          </p:val>
                                        </p:tav>
                                        <p:tav tm="100000">
                                          <p:val>
                                            <p:strVal val="#ppt_y"/>
                                          </p:val>
                                        </p:tav>
                                      </p:tavLst>
                                    </p:anim>
                                  </p:childTnLst>
                                </p:cTn>
                              </p:par>
                              <p:par>
                                <p:cTn id="64" presetID="3" presetClass="entr" presetSubtype="5" fill="hold" grpId="0" nodeType="withEffect">
                                  <p:stCondLst>
                                    <p:cond delay="0"/>
                                  </p:stCondLst>
                                  <p:childTnLst>
                                    <p:set>
                                      <p:cBhvr>
                                        <p:cTn id="65" dur="1" fill="hold">
                                          <p:stCondLst>
                                            <p:cond delay="0"/>
                                          </p:stCondLst>
                                        </p:cTn>
                                        <p:tgtEl>
                                          <p:spTgt spid="21"/>
                                        </p:tgtEl>
                                        <p:attrNameLst>
                                          <p:attrName>style.visibility</p:attrName>
                                        </p:attrNameLst>
                                      </p:cBhvr>
                                      <p:to>
                                        <p:strVal val="visible"/>
                                      </p:to>
                                    </p:set>
                                    <p:animEffect transition="in" filter="blinds(vertical)">
                                      <p:cBhvr>
                                        <p:cTn id="66" dur="3000"/>
                                        <p:tgtEl>
                                          <p:spTgt spid="21"/>
                                        </p:tgtEl>
                                      </p:cBhvr>
                                    </p:animEffect>
                                  </p:childTnLst>
                                </p:cTn>
                              </p:par>
                              <p:par>
                                <p:cTn id="67" presetID="2" presetClass="entr" presetSubtype="9" fill="hold" grpId="1" nodeType="withEffect">
                                  <p:stCondLst>
                                    <p:cond delay="0"/>
                                  </p:stCondLst>
                                  <p:childTnLst>
                                    <p:set>
                                      <p:cBhvr>
                                        <p:cTn id="68" dur="1" fill="hold">
                                          <p:stCondLst>
                                            <p:cond delay="0"/>
                                          </p:stCondLst>
                                        </p:cTn>
                                        <p:tgtEl>
                                          <p:spTgt spid="21"/>
                                        </p:tgtEl>
                                        <p:attrNameLst>
                                          <p:attrName>style.visibility</p:attrName>
                                        </p:attrNameLst>
                                      </p:cBhvr>
                                      <p:to>
                                        <p:strVal val="visible"/>
                                      </p:to>
                                    </p:set>
                                    <p:anim calcmode="lin" valueType="num">
                                      <p:cBhvr additive="base">
                                        <p:cTn id="69" dur="3000" fill="hold"/>
                                        <p:tgtEl>
                                          <p:spTgt spid="21"/>
                                        </p:tgtEl>
                                        <p:attrNameLst>
                                          <p:attrName>ppt_x</p:attrName>
                                        </p:attrNameLst>
                                      </p:cBhvr>
                                      <p:tavLst>
                                        <p:tav tm="0">
                                          <p:val>
                                            <p:strVal val="0-#ppt_w/2"/>
                                          </p:val>
                                        </p:tav>
                                        <p:tav tm="100000">
                                          <p:val>
                                            <p:strVal val="#ppt_x"/>
                                          </p:val>
                                        </p:tav>
                                      </p:tavLst>
                                    </p:anim>
                                    <p:anim calcmode="lin" valueType="num">
                                      <p:cBhvr additive="base">
                                        <p:cTn id="70" dur="3000" fill="hold"/>
                                        <p:tgtEl>
                                          <p:spTgt spid="21"/>
                                        </p:tgtEl>
                                        <p:attrNameLst>
                                          <p:attrName>ppt_y</p:attrName>
                                        </p:attrNameLst>
                                      </p:cBhvr>
                                      <p:tavLst>
                                        <p:tav tm="0">
                                          <p:val>
                                            <p:strVal val="0-#ppt_h/2"/>
                                          </p:val>
                                        </p:tav>
                                        <p:tav tm="100000">
                                          <p:val>
                                            <p:strVal val="#ppt_y"/>
                                          </p:val>
                                        </p:tav>
                                      </p:tavLst>
                                    </p:anim>
                                  </p:childTnLst>
                                </p:cTn>
                              </p:par>
                              <p:par>
                                <p:cTn id="71" presetID="3" presetClass="entr" presetSubtype="5" fill="hold" grpId="0" nodeType="withEffect">
                                  <p:stCondLst>
                                    <p:cond delay="0"/>
                                  </p:stCondLst>
                                  <p:childTnLst>
                                    <p:set>
                                      <p:cBhvr>
                                        <p:cTn id="72" dur="1" fill="hold">
                                          <p:stCondLst>
                                            <p:cond delay="0"/>
                                          </p:stCondLst>
                                        </p:cTn>
                                        <p:tgtEl>
                                          <p:spTgt spid="22"/>
                                        </p:tgtEl>
                                        <p:attrNameLst>
                                          <p:attrName>style.visibility</p:attrName>
                                        </p:attrNameLst>
                                      </p:cBhvr>
                                      <p:to>
                                        <p:strVal val="visible"/>
                                      </p:to>
                                    </p:set>
                                    <p:animEffect transition="in" filter="blinds(vertical)">
                                      <p:cBhvr>
                                        <p:cTn id="73" dur="3000"/>
                                        <p:tgtEl>
                                          <p:spTgt spid="22"/>
                                        </p:tgtEl>
                                      </p:cBhvr>
                                    </p:animEffect>
                                  </p:childTnLst>
                                </p:cTn>
                              </p:par>
                              <p:par>
                                <p:cTn id="74" presetID="2" presetClass="entr" presetSubtype="9" fill="hold" grpId="1" nodeType="withEffect">
                                  <p:stCondLst>
                                    <p:cond delay="0"/>
                                  </p:stCondLst>
                                  <p:childTnLst>
                                    <p:set>
                                      <p:cBhvr>
                                        <p:cTn id="75" dur="1" fill="hold">
                                          <p:stCondLst>
                                            <p:cond delay="0"/>
                                          </p:stCondLst>
                                        </p:cTn>
                                        <p:tgtEl>
                                          <p:spTgt spid="22"/>
                                        </p:tgtEl>
                                        <p:attrNameLst>
                                          <p:attrName>style.visibility</p:attrName>
                                        </p:attrNameLst>
                                      </p:cBhvr>
                                      <p:to>
                                        <p:strVal val="visible"/>
                                      </p:to>
                                    </p:set>
                                    <p:anim calcmode="lin" valueType="num">
                                      <p:cBhvr additive="base">
                                        <p:cTn id="76" dur="3000" fill="hold"/>
                                        <p:tgtEl>
                                          <p:spTgt spid="22"/>
                                        </p:tgtEl>
                                        <p:attrNameLst>
                                          <p:attrName>ppt_x</p:attrName>
                                        </p:attrNameLst>
                                      </p:cBhvr>
                                      <p:tavLst>
                                        <p:tav tm="0">
                                          <p:val>
                                            <p:strVal val="0-#ppt_w/2"/>
                                          </p:val>
                                        </p:tav>
                                        <p:tav tm="100000">
                                          <p:val>
                                            <p:strVal val="#ppt_x"/>
                                          </p:val>
                                        </p:tav>
                                      </p:tavLst>
                                    </p:anim>
                                    <p:anim calcmode="lin" valueType="num">
                                      <p:cBhvr additive="base">
                                        <p:cTn id="77" dur="3000" fill="hold"/>
                                        <p:tgtEl>
                                          <p:spTgt spid="22"/>
                                        </p:tgtEl>
                                        <p:attrNameLst>
                                          <p:attrName>ppt_y</p:attrName>
                                        </p:attrNameLst>
                                      </p:cBhvr>
                                      <p:tavLst>
                                        <p:tav tm="0">
                                          <p:val>
                                            <p:strVal val="0-#ppt_h/2"/>
                                          </p:val>
                                        </p:tav>
                                        <p:tav tm="100000">
                                          <p:val>
                                            <p:strVal val="#ppt_y"/>
                                          </p:val>
                                        </p:tav>
                                      </p:tavLst>
                                    </p:anim>
                                  </p:childTnLst>
                                </p:cTn>
                              </p:par>
                              <p:par>
                                <p:cTn id="78" presetID="3" presetClass="entr" presetSubtype="5" fill="hold" grpId="0" nodeType="withEffect">
                                  <p:stCondLst>
                                    <p:cond delay="0"/>
                                  </p:stCondLst>
                                  <p:childTnLst>
                                    <p:set>
                                      <p:cBhvr>
                                        <p:cTn id="79" dur="1" fill="hold">
                                          <p:stCondLst>
                                            <p:cond delay="0"/>
                                          </p:stCondLst>
                                        </p:cTn>
                                        <p:tgtEl>
                                          <p:spTgt spid="23"/>
                                        </p:tgtEl>
                                        <p:attrNameLst>
                                          <p:attrName>style.visibility</p:attrName>
                                        </p:attrNameLst>
                                      </p:cBhvr>
                                      <p:to>
                                        <p:strVal val="visible"/>
                                      </p:to>
                                    </p:set>
                                    <p:animEffect transition="in" filter="blinds(vertical)">
                                      <p:cBhvr>
                                        <p:cTn id="80" dur="3000"/>
                                        <p:tgtEl>
                                          <p:spTgt spid="23"/>
                                        </p:tgtEl>
                                      </p:cBhvr>
                                    </p:animEffect>
                                  </p:childTnLst>
                                </p:cTn>
                              </p:par>
                              <p:par>
                                <p:cTn id="81" presetID="2" presetClass="entr" presetSubtype="9" fill="hold" grpId="1" nodeType="withEffect">
                                  <p:stCondLst>
                                    <p:cond delay="0"/>
                                  </p:stCondLst>
                                  <p:childTnLst>
                                    <p:set>
                                      <p:cBhvr>
                                        <p:cTn id="82" dur="1" fill="hold">
                                          <p:stCondLst>
                                            <p:cond delay="0"/>
                                          </p:stCondLst>
                                        </p:cTn>
                                        <p:tgtEl>
                                          <p:spTgt spid="23"/>
                                        </p:tgtEl>
                                        <p:attrNameLst>
                                          <p:attrName>style.visibility</p:attrName>
                                        </p:attrNameLst>
                                      </p:cBhvr>
                                      <p:to>
                                        <p:strVal val="visible"/>
                                      </p:to>
                                    </p:set>
                                    <p:anim calcmode="lin" valueType="num">
                                      <p:cBhvr additive="base">
                                        <p:cTn id="83" dur="3000" fill="hold"/>
                                        <p:tgtEl>
                                          <p:spTgt spid="23"/>
                                        </p:tgtEl>
                                        <p:attrNameLst>
                                          <p:attrName>ppt_x</p:attrName>
                                        </p:attrNameLst>
                                      </p:cBhvr>
                                      <p:tavLst>
                                        <p:tav tm="0">
                                          <p:val>
                                            <p:strVal val="0-#ppt_w/2"/>
                                          </p:val>
                                        </p:tav>
                                        <p:tav tm="100000">
                                          <p:val>
                                            <p:strVal val="#ppt_x"/>
                                          </p:val>
                                        </p:tav>
                                      </p:tavLst>
                                    </p:anim>
                                    <p:anim calcmode="lin" valueType="num">
                                      <p:cBhvr additive="base">
                                        <p:cTn id="84" dur="3000" fill="hold"/>
                                        <p:tgtEl>
                                          <p:spTgt spid="23"/>
                                        </p:tgtEl>
                                        <p:attrNameLst>
                                          <p:attrName>ppt_y</p:attrName>
                                        </p:attrNameLst>
                                      </p:cBhvr>
                                      <p:tavLst>
                                        <p:tav tm="0">
                                          <p:val>
                                            <p:strVal val="0-#ppt_h/2"/>
                                          </p:val>
                                        </p:tav>
                                        <p:tav tm="100000">
                                          <p:val>
                                            <p:strVal val="#ppt_y"/>
                                          </p:val>
                                        </p:tav>
                                      </p:tavLst>
                                    </p:anim>
                                  </p:childTnLst>
                                </p:cTn>
                              </p:par>
                              <p:par>
                                <p:cTn id="85" presetID="3" presetClass="entr" presetSubtype="5" fill="hold" grpId="0" nodeType="withEffect">
                                  <p:stCondLst>
                                    <p:cond delay="0"/>
                                  </p:stCondLst>
                                  <p:childTnLst>
                                    <p:set>
                                      <p:cBhvr>
                                        <p:cTn id="86" dur="1" fill="hold">
                                          <p:stCondLst>
                                            <p:cond delay="0"/>
                                          </p:stCondLst>
                                        </p:cTn>
                                        <p:tgtEl>
                                          <p:spTgt spid="24"/>
                                        </p:tgtEl>
                                        <p:attrNameLst>
                                          <p:attrName>style.visibility</p:attrName>
                                        </p:attrNameLst>
                                      </p:cBhvr>
                                      <p:to>
                                        <p:strVal val="visible"/>
                                      </p:to>
                                    </p:set>
                                    <p:animEffect transition="in" filter="blinds(vertical)">
                                      <p:cBhvr>
                                        <p:cTn id="87" dur="3000"/>
                                        <p:tgtEl>
                                          <p:spTgt spid="24"/>
                                        </p:tgtEl>
                                      </p:cBhvr>
                                    </p:animEffect>
                                  </p:childTnLst>
                                </p:cTn>
                              </p:par>
                              <p:par>
                                <p:cTn id="88" presetID="2" presetClass="entr" presetSubtype="9" fill="hold" grpId="1" nodeType="withEffect">
                                  <p:stCondLst>
                                    <p:cond delay="0"/>
                                  </p:stCondLst>
                                  <p:childTnLst>
                                    <p:set>
                                      <p:cBhvr>
                                        <p:cTn id="89" dur="1" fill="hold">
                                          <p:stCondLst>
                                            <p:cond delay="0"/>
                                          </p:stCondLst>
                                        </p:cTn>
                                        <p:tgtEl>
                                          <p:spTgt spid="24"/>
                                        </p:tgtEl>
                                        <p:attrNameLst>
                                          <p:attrName>style.visibility</p:attrName>
                                        </p:attrNameLst>
                                      </p:cBhvr>
                                      <p:to>
                                        <p:strVal val="visible"/>
                                      </p:to>
                                    </p:set>
                                    <p:anim calcmode="lin" valueType="num">
                                      <p:cBhvr additive="base">
                                        <p:cTn id="90" dur="3000" fill="hold"/>
                                        <p:tgtEl>
                                          <p:spTgt spid="24"/>
                                        </p:tgtEl>
                                        <p:attrNameLst>
                                          <p:attrName>ppt_x</p:attrName>
                                        </p:attrNameLst>
                                      </p:cBhvr>
                                      <p:tavLst>
                                        <p:tav tm="0">
                                          <p:val>
                                            <p:strVal val="0-#ppt_w/2"/>
                                          </p:val>
                                        </p:tav>
                                        <p:tav tm="100000">
                                          <p:val>
                                            <p:strVal val="#ppt_x"/>
                                          </p:val>
                                        </p:tav>
                                      </p:tavLst>
                                    </p:anim>
                                    <p:anim calcmode="lin" valueType="num">
                                      <p:cBhvr additive="base">
                                        <p:cTn id="91" dur="3000" fill="hold"/>
                                        <p:tgtEl>
                                          <p:spTgt spid="24"/>
                                        </p:tgtEl>
                                        <p:attrNameLst>
                                          <p:attrName>ppt_y</p:attrName>
                                        </p:attrNameLst>
                                      </p:cBhvr>
                                      <p:tavLst>
                                        <p:tav tm="0">
                                          <p:val>
                                            <p:strVal val="0-#ppt_h/2"/>
                                          </p:val>
                                        </p:tav>
                                        <p:tav tm="100000">
                                          <p:val>
                                            <p:strVal val="#ppt_y"/>
                                          </p:val>
                                        </p:tav>
                                      </p:tavLst>
                                    </p:anim>
                                  </p:childTnLst>
                                </p:cTn>
                              </p:par>
                              <p:par>
                                <p:cTn id="92" presetID="3" presetClass="entr" presetSubtype="5" fill="hold" grpId="0" nodeType="withEffect">
                                  <p:stCondLst>
                                    <p:cond delay="0"/>
                                  </p:stCondLst>
                                  <p:childTnLst>
                                    <p:set>
                                      <p:cBhvr>
                                        <p:cTn id="93" dur="1" fill="hold">
                                          <p:stCondLst>
                                            <p:cond delay="0"/>
                                          </p:stCondLst>
                                        </p:cTn>
                                        <p:tgtEl>
                                          <p:spTgt spid="25"/>
                                        </p:tgtEl>
                                        <p:attrNameLst>
                                          <p:attrName>style.visibility</p:attrName>
                                        </p:attrNameLst>
                                      </p:cBhvr>
                                      <p:to>
                                        <p:strVal val="visible"/>
                                      </p:to>
                                    </p:set>
                                    <p:animEffect transition="in" filter="blinds(vertical)">
                                      <p:cBhvr>
                                        <p:cTn id="94" dur="3000"/>
                                        <p:tgtEl>
                                          <p:spTgt spid="25"/>
                                        </p:tgtEl>
                                      </p:cBhvr>
                                    </p:animEffect>
                                  </p:childTnLst>
                                </p:cTn>
                              </p:par>
                              <p:par>
                                <p:cTn id="95" presetID="2" presetClass="entr" presetSubtype="9" fill="hold" grpId="1" nodeType="withEffect">
                                  <p:stCondLst>
                                    <p:cond delay="0"/>
                                  </p:stCondLst>
                                  <p:childTnLst>
                                    <p:set>
                                      <p:cBhvr>
                                        <p:cTn id="96" dur="1" fill="hold">
                                          <p:stCondLst>
                                            <p:cond delay="0"/>
                                          </p:stCondLst>
                                        </p:cTn>
                                        <p:tgtEl>
                                          <p:spTgt spid="25"/>
                                        </p:tgtEl>
                                        <p:attrNameLst>
                                          <p:attrName>style.visibility</p:attrName>
                                        </p:attrNameLst>
                                      </p:cBhvr>
                                      <p:to>
                                        <p:strVal val="visible"/>
                                      </p:to>
                                    </p:set>
                                    <p:anim calcmode="lin" valueType="num">
                                      <p:cBhvr additive="base">
                                        <p:cTn id="97" dur="3000" fill="hold"/>
                                        <p:tgtEl>
                                          <p:spTgt spid="25"/>
                                        </p:tgtEl>
                                        <p:attrNameLst>
                                          <p:attrName>ppt_x</p:attrName>
                                        </p:attrNameLst>
                                      </p:cBhvr>
                                      <p:tavLst>
                                        <p:tav tm="0">
                                          <p:val>
                                            <p:strVal val="0-#ppt_w/2"/>
                                          </p:val>
                                        </p:tav>
                                        <p:tav tm="100000">
                                          <p:val>
                                            <p:strVal val="#ppt_x"/>
                                          </p:val>
                                        </p:tav>
                                      </p:tavLst>
                                    </p:anim>
                                    <p:anim calcmode="lin" valueType="num">
                                      <p:cBhvr additive="base">
                                        <p:cTn id="98" dur="3000" fill="hold"/>
                                        <p:tgtEl>
                                          <p:spTgt spid="25"/>
                                        </p:tgtEl>
                                        <p:attrNameLst>
                                          <p:attrName>ppt_y</p:attrName>
                                        </p:attrNameLst>
                                      </p:cBhvr>
                                      <p:tavLst>
                                        <p:tav tm="0">
                                          <p:val>
                                            <p:strVal val="0-#ppt_h/2"/>
                                          </p:val>
                                        </p:tav>
                                        <p:tav tm="100000">
                                          <p:val>
                                            <p:strVal val="#ppt_y"/>
                                          </p:val>
                                        </p:tav>
                                      </p:tavLst>
                                    </p:anim>
                                  </p:childTnLst>
                                </p:cTn>
                              </p:par>
                              <p:par>
                                <p:cTn id="99" presetID="3" presetClass="entr" presetSubtype="5" fill="hold" grpId="0" nodeType="withEffect">
                                  <p:stCondLst>
                                    <p:cond delay="0"/>
                                  </p:stCondLst>
                                  <p:childTnLst>
                                    <p:set>
                                      <p:cBhvr>
                                        <p:cTn id="100" dur="1" fill="hold">
                                          <p:stCondLst>
                                            <p:cond delay="0"/>
                                          </p:stCondLst>
                                        </p:cTn>
                                        <p:tgtEl>
                                          <p:spTgt spid="26"/>
                                        </p:tgtEl>
                                        <p:attrNameLst>
                                          <p:attrName>style.visibility</p:attrName>
                                        </p:attrNameLst>
                                      </p:cBhvr>
                                      <p:to>
                                        <p:strVal val="visible"/>
                                      </p:to>
                                    </p:set>
                                    <p:animEffect transition="in" filter="blinds(vertical)">
                                      <p:cBhvr>
                                        <p:cTn id="101" dur="3000"/>
                                        <p:tgtEl>
                                          <p:spTgt spid="26"/>
                                        </p:tgtEl>
                                      </p:cBhvr>
                                    </p:animEffect>
                                  </p:childTnLst>
                                </p:cTn>
                              </p:par>
                              <p:par>
                                <p:cTn id="102" presetID="2" presetClass="entr" presetSubtype="9" fill="hold" grpId="1" nodeType="withEffect">
                                  <p:stCondLst>
                                    <p:cond delay="0"/>
                                  </p:stCondLst>
                                  <p:childTnLst>
                                    <p:set>
                                      <p:cBhvr>
                                        <p:cTn id="103" dur="1" fill="hold">
                                          <p:stCondLst>
                                            <p:cond delay="0"/>
                                          </p:stCondLst>
                                        </p:cTn>
                                        <p:tgtEl>
                                          <p:spTgt spid="26"/>
                                        </p:tgtEl>
                                        <p:attrNameLst>
                                          <p:attrName>style.visibility</p:attrName>
                                        </p:attrNameLst>
                                      </p:cBhvr>
                                      <p:to>
                                        <p:strVal val="visible"/>
                                      </p:to>
                                    </p:set>
                                    <p:anim calcmode="lin" valueType="num">
                                      <p:cBhvr additive="base">
                                        <p:cTn id="104" dur="3000" fill="hold"/>
                                        <p:tgtEl>
                                          <p:spTgt spid="26"/>
                                        </p:tgtEl>
                                        <p:attrNameLst>
                                          <p:attrName>ppt_x</p:attrName>
                                        </p:attrNameLst>
                                      </p:cBhvr>
                                      <p:tavLst>
                                        <p:tav tm="0">
                                          <p:val>
                                            <p:strVal val="0-#ppt_w/2"/>
                                          </p:val>
                                        </p:tav>
                                        <p:tav tm="100000">
                                          <p:val>
                                            <p:strVal val="#ppt_x"/>
                                          </p:val>
                                        </p:tav>
                                      </p:tavLst>
                                    </p:anim>
                                    <p:anim calcmode="lin" valueType="num">
                                      <p:cBhvr additive="base">
                                        <p:cTn id="105" dur="3000" fill="hold"/>
                                        <p:tgtEl>
                                          <p:spTgt spid="26"/>
                                        </p:tgtEl>
                                        <p:attrNameLst>
                                          <p:attrName>ppt_y</p:attrName>
                                        </p:attrNameLst>
                                      </p:cBhvr>
                                      <p:tavLst>
                                        <p:tav tm="0">
                                          <p:val>
                                            <p:strVal val="0-#ppt_h/2"/>
                                          </p:val>
                                        </p:tav>
                                        <p:tav tm="100000">
                                          <p:val>
                                            <p:strVal val="#ppt_y"/>
                                          </p:val>
                                        </p:tav>
                                      </p:tavLst>
                                    </p:anim>
                                  </p:childTnLst>
                                </p:cTn>
                              </p:par>
                              <p:par>
                                <p:cTn id="106" presetID="3" presetClass="entr" presetSubtype="5" fill="hold" grpId="0" nodeType="withEffect">
                                  <p:stCondLst>
                                    <p:cond delay="0"/>
                                  </p:stCondLst>
                                  <p:childTnLst>
                                    <p:set>
                                      <p:cBhvr>
                                        <p:cTn id="107" dur="1" fill="hold">
                                          <p:stCondLst>
                                            <p:cond delay="0"/>
                                          </p:stCondLst>
                                        </p:cTn>
                                        <p:tgtEl>
                                          <p:spTgt spid="27"/>
                                        </p:tgtEl>
                                        <p:attrNameLst>
                                          <p:attrName>style.visibility</p:attrName>
                                        </p:attrNameLst>
                                      </p:cBhvr>
                                      <p:to>
                                        <p:strVal val="visible"/>
                                      </p:to>
                                    </p:set>
                                    <p:animEffect transition="in" filter="blinds(vertical)">
                                      <p:cBhvr>
                                        <p:cTn id="108" dur="3000"/>
                                        <p:tgtEl>
                                          <p:spTgt spid="27"/>
                                        </p:tgtEl>
                                      </p:cBhvr>
                                    </p:animEffect>
                                  </p:childTnLst>
                                </p:cTn>
                              </p:par>
                              <p:par>
                                <p:cTn id="109" presetID="2" presetClass="entr" presetSubtype="9" fill="hold" grpId="1" nodeType="withEffect">
                                  <p:stCondLst>
                                    <p:cond delay="0"/>
                                  </p:stCondLst>
                                  <p:childTnLst>
                                    <p:set>
                                      <p:cBhvr>
                                        <p:cTn id="110" dur="1" fill="hold">
                                          <p:stCondLst>
                                            <p:cond delay="0"/>
                                          </p:stCondLst>
                                        </p:cTn>
                                        <p:tgtEl>
                                          <p:spTgt spid="27"/>
                                        </p:tgtEl>
                                        <p:attrNameLst>
                                          <p:attrName>style.visibility</p:attrName>
                                        </p:attrNameLst>
                                      </p:cBhvr>
                                      <p:to>
                                        <p:strVal val="visible"/>
                                      </p:to>
                                    </p:set>
                                    <p:anim calcmode="lin" valueType="num">
                                      <p:cBhvr additive="base">
                                        <p:cTn id="111" dur="3000" fill="hold"/>
                                        <p:tgtEl>
                                          <p:spTgt spid="27"/>
                                        </p:tgtEl>
                                        <p:attrNameLst>
                                          <p:attrName>ppt_x</p:attrName>
                                        </p:attrNameLst>
                                      </p:cBhvr>
                                      <p:tavLst>
                                        <p:tav tm="0">
                                          <p:val>
                                            <p:strVal val="0-#ppt_w/2"/>
                                          </p:val>
                                        </p:tav>
                                        <p:tav tm="100000">
                                          <p:val>
                                            <p:strVal val="#ppt_x"/>
                                          </p:val>
                                        </p:tav>
                                      </p:tavLst>
                                    </p:anim>
                                    <p:anim calcmode="lin" valueType="num">
                                      <p:cBhvr additive="base">
                                        <p:cTn id="112" dur="3000" fill="hold"/>
                                        <p:tgtEl>
                                          <p:spTgt spid="27"/>
                                        </p:tgtEl>
                                        <p:attrNameLst>
                                          <p:attrName>ppt_y</p:attrName>
                                        </p:attrNameLst>
                                      </p:cBhvr>
                                      <p:tavLst>
                                        <p:tav tm="0">
                                          <p:val>
                                            <p:strVal val="0-#ppt_h/2"/>
                                          </p:val>
                                        </p:tav>
                                        <p:tav tm="100000">
                                          <p:val>
                                            <p:strVal val="#ppt_y"/>
                                          </p:val>
                                        </p:tav>
                                      </p:tavLst>
                                    </p:anim>
                                  </p:childTnLst>
                                </p:cTn>
                              </p:par>
                              <p:par>
                                <p:cTn id="113" presetID="3" presetClass="entr" presetSubtype="5" fill="hold" grpId="0" nodeType="withEffect">
                                  <p:stCondLst>
                                    <p:cond delay="0"/>
                                  </p:stCondLst>
                                  <p:childTnLst>
                                    <p:set>
                                      <p:cBhvr>
                                        <p:cTn id="114" dur="1" fill="hold">
                                          <p:stCondLst>
                                            <p:cond delay="0"/>
                                          </p:stCondLst>
                                        </p:cTn>
                                        <p:tgtEl>
                                          <p:spTgt spid="28"/>
                                        </p:tgtEl>
                                        <p:attrNameLst>
                                          <p:attrName>style.visibility</p:attrName>
                                        </p:attrNameLst>
                                      </p:cBhvr>
                                      <p:to>
                                        <p:strVal val="visible"/>
                                      </p:to>
                                    </p:set>
                                    <p:animEffect transition="in" filter="blinds(vertical)">
                                      <p:cBhvr>
                                        <p:cTn id="115" dur="3000"/>
                                        <p:tgtEl>
                                          <p:spTgt spid="28"/>
                                        </p:tgtEl>
                                      </p:cBhvr>
                                    </p:animEffect>
                                  </p:childTnLst>
                                </p:cTn>
                              </p:par>
                              <p:par>
                                <p:cTn id="116" presetID="2" presetClass="entr" presetSubtype="9" fill="hold" grpId="1" nodeType="withEffect">
                                  <p:stCondLst>
                                    <p:cond delay="0"/>
                                  </p:stCondLst>
                                  <p:childTnLst>
                                    <p:set>
                                      <p:cBhvr>
                                        <p:cTn id="117" dur="1" fill="hold">
                                          <p:stCondLst>
                                            <p:cond delay="0"/>
                                          </p:stCondLst>
                                        </p:cTn>
                                        <p:tgtEl>
                                          <p:spTgt spid="28"/>
                                        </p:tgtEl>
                                        <p:attrNameLst>
                                          <p:attrName>style.visibility</p:attrName>
                                        </p:attrNameLst>
                                      </p:cBhvr>
                                      <p:to>
                                        <p:strVal val="visible"/>
                                      </p:to>
                                    </p:set>
                                    <p:anim calcmode="lin" valueType="num">
                                      <p:cBhvr additive="base">
                                        <p:cTn id="118" dur="3000" fill="hold"/>
                                        <p:tgtEl>
                                          <p:spTgt spid="28"/>
                                        </p:tgtEl>
                                        <p:attrNameLst>
                                          <p:attrName>ppt_x</p:attrName>
                                        </p:attrNameLst>
                                      </p:cBhvr>
                                      <p:tavLst>
                                        <p:tav tm="0">
                                          <p:val>
                                            <p:strVal val="0-#ppt_w/2"/>
                                          </p:val>
                                        </p:tav>
                                        <p:tav tm="100000">
                                          <p:val>
                                            <p:strVal val="#ppt_x"/>
                                          </p:val>
                                        </p:tav>
                                      </p:tavLst>
                                    </p:anim>
                                    <p:anim calcmode="lin" valueType="num">
                                      <p:cBhvr additive="base">
                                        <p:cTn id="119" dur="3000" fill="hold"/>
                                        <p:tgtEl>
                                          <p:spTgt spid="28"/>
                                        </p:tgtEl>
                                        <p:attrNameLst>
                                          <p:attrName>ppt_y</p:attrName>
                                        </p:attrNameLst>
                                      </p:cBhvr>
                                      <p:tavLst>
                                        <p:tav tm="0">
                                          <p:val>
                                            <p:strVal val="0-#ppt_h/2"/>
                                          </p:val>
                                        </p:tav>
                                        <p:tav tm="100000">
                                          <p:val>
                                            <p:strVal val="#ppt_y"/>
                                          </p:val>
                                        </p:tav>
                                      </p:tavLst>
                                    </p:anim>
                                  </p:childTnLst>
                                </p:cTn>
                              </p:par>
                              <p:par>
                                <p:cTn id="120" presetID="3" presetClass="entr" presetSubtype="5" fill="hold" grpId="0" nodeType="withEffect">
                                  <p:stCondLst>
                                    <p:cond delay="0"/>
                                  </p:stCondLst>
                                  <p:childTnLst>
                                    <p:set>
                                      <p:cBhvr>
                                        <p:cTn id="121" dur="1" fill="hold">
                                          <p:stCondLst>
                                            <p:cond delay="0"/>
                                          </p:stCondLst>
                                        </p:cTn>
                                        <p:tgtEl>
                                          <p:spTgt spid="29"/>
                                        </p:tgtEl>
                                        <p:attrNameLst>
                                          <p:attrName>style.visibility</p:attrName>
                                        </p:attrNameLst>
                                      </p:cBhvr>
                                      <p:to>
                                        <p:strVal val="visible"/>
                                      </p:to>
                                    </p:set>
                                    <p:animEffect transition="in" filter="blinds(vertical)">
                                      <p:cBhvr>
                                        <p:cTn id="122" dur="3000"/>
                                        <p:tgtEl>
                                          <p:spTgt spid="29"/>
                                        </p:tgtEl>
                                      </p:cBhvr>
                                    </p:animEffect>
                                  </p:childTnLst>
                                </p:cTn>
                              </p:par>
                              <p:par>
                                <p:cTn id="123" presetID="2" presetClass="entr" presetSubtype="9" fill="hold" grpId="1" nodeType="withEffect">
                                  <p:stCondLst>
                                    <p:cond delay="0"/>
                                  </p:stCondLst>
                                  <p:childTnLst>
                                    <p:set>
                                      <p:cBhvr>
                                        <p:cTn id="124" dur="1" fill="hold">
                                          <p:stCondLst>
                                            <p:cond delay="0"/>
                                          </p:stCondLst>
                                        </p:cTn>
                                        <p:tgtEl>
                                          <p:spTgt spid="29"/>
                                        </p:tgtEl>
                                        <p:attrNameLst>
                                          <p:attrName>style.visibility</p:attrName>
                                        </p:attrNameLst>
                                      </p:cBhvr>
                                      <p:to>
                                        <p:strVal val="visible"/>
                                      </p:to>
                                    </p:set>
                                    <p:anim calcmode="lin" valueType="num">
                                      <p:cBhvr additive="base">
                                        <p:cTn id="125" dur="3000" fill="hold"/>
                                        <p:tgtEl>
                                          <p:spTgt spid="29"/>
                                        </p:tgtEl>
                                        <p:attrNameLst>
                                          <p:attrName>ppt_x</p:attrName>
                                        </p:attrNameLst>
                                      </p:cBhvr>
                                      <p:tavLst>
                                        <p:tav tm="0">
                                          <p:val>
                                            <p:strVal val="0-#ppt_w/2"/>
                                          </p:val>
                                        </p:tav>
                                        <p:tav tm="100000">
                                          <p:val>
                                            <p:strVal val="#ppt_x"/>
                                          </p:val>
                                        </p:tav>
                                      </p:tavLst>
                                    </p:anim>
                                    <p:anim calcmode="lin" valueType="num">
                                      <p:cBhvr additive="base">
                                        <p:cTn id="126" dur="3000" fill="hold"/>
                                        <p:tgtEl>
                                          <p:spTgt spid="29"/>
                                        </p:tgtEl>
                                        <p:attrNameLst>
                                          <p:attrName>ppt_y</p:attrName>
                                        </p:attrNameLst>
                                      </p:cBhvr>
                                      <p:tavLst>
                                        <p:tav tm="0">
                                          <p:val>
                                            <p:strVal val="0-#ppt_h/2"/>
                                          </p:val>
                                        </p:tav>
                                        <p:tav tm="100000">
                                          <p:val>
                                            <p:strVal val="#ppt_y"/>
                                          </p:val>
                                        </p:tav>
                                      </p:tavLst>
                                    </p:anim>
                                  </p:childTnLst>
                                </p:cTn>
                              </p:par>
                              <p:par>
                                <p:cTn id="127" presetID="3" presetClass="entr" presetSubtype="5" fill="hold" grpId="0" nodeType="withEffect">
                                  <p:stCondLst>
                                    <p:cond delay="0"/>
                                  </p:stCondLst>
                                  <p:childTnLst>
                                    <p:set>
                                      <p:cBhvr>
                                        <p:cTn id="128" dur="1" fill="hold">
                                          <p:stCondLst>
                                            <p:cond delay="0"/>
                                          </p:stCondLst>
                                        </p:cTn>
                                        <p:tgtEl>
                                          <p:spTgt spid="30"/>
                                        </p:tgtEl>
                                        <p:attrNameLst>
                                          <p:attrName>style.visibility</p:attrName>
                                        </p:attrNameLst>
                                      </p:cBhvr>
                                      <p:to>
                                        <p:strVal val="visible"/>
                                      </p:to>
                                    </p:set>
                                    <p:animEffect transition="in" filter="blinds(vertical)">
                                      <p:cBhvr>
                                        <p:cTn id="129" dur="3000"/>
                                        <p:tgtEl>
                                          <p:spTgt spid="30"/>
                                        </p:tgtEl>
                                      </p:cBhvr>
                                    </p:animEffect>
                                  </p:childTnLst>
                                </p:cTn>
                              </p:par>
                              <p:par>
                                <p:cTn id="130" presetID="2" presetClass="entr" presetSubtype="9" fill="hold" grpId="1" nodeType="withEffect">
                                  <p:stCondLst>
                                    <p:cond delay="0"/>
                                  </p:stCondLst>
                                  <p:childTnLst>
                                    <p:set>
                                      <p:cBhvr>
                                        <p:cTn id="131" dur="1" fill="hold">
                                          <p:stCondLst>
                                            <p:cond delay="0"/>
                                          </p:stCondLst>
                                        </p:cTn>
                                        <p:tgtEl>
                                          <p:spTgt spid="30"/>
                                        </p:tgtEl>
                                        <p:attrNameLst>
                                          <p:attrName>style.visibility</p:attrName>
                                        </p:attrNameLst>
                                      </p:cBhvr>
                                      <p:to>
                                        <p:strVal val="visible"/>
                                      </p:to>
                                    </p:set>
                                    <p:anim calcmode="lin" valueType="num">
                                      <p:cBhvr additive="base">
                                        <p:cTn id="132" dur="3000" fill="hold"/>
                                        <p:tgtEl>
                                          <p:spTgt spid="30"/>
                                        </p:tgtEl>
                                        <p:attrNameLst>
                                          <p:attrName>ppt_x</p:attrName>
                                        </p:attrNameLst>
                                      </p:cBhvr>
                                      <p:tavLst>
                                        <p:tav tm="0">
                                          <p:val>
                                            <p:strVal val="0-#ppt_w/2"/>
                                          </p:val>
                                        </p:tav>
                                        <p:tav tm="100000">
                                          <p:val>
                                            <p:strVal val="#ppt_x"/>
                                          </p:val>
                                        </p:tav>
                                      </p:tavLst>
                                    </p:anim>
                                    <p:anim calcmode="lin" valueType="num">
                                      <p:cBhvr additive="base">
                                        <p:cTn id="133" dur="3000" fill="hold"/>
                                        <p:tgtEl>
                                          <p:spTgt spid="30"/>
                                        </p:tgtEl>
                                        <p:attrNameLst>
                                          <p:attrName>ppt_y</p:attrName>
                                        </p:attrNameLst>
                                      </p:cBhvr>
                                      <p:tavLst>
                                        <p:tav tm="0">
                                          <p:val>
                                            <p:strVal val="0-#ppt_h/2"/>
                                          </p:val>
                                        </p:tav>
                                        <p:tav tm="100000">
                                          <p:val>
                                            <p:strVal val="#ppt_y"/>
                                          </p:val>
                                        </p:tav>
                                      </p:tavLst>
                                    </p:anim>
                                  </p:childTnLst>
                                </p:cTn>
                              </p:par>
                              <p:par>
                                <p:cTn id="134" presetID="3" presetClass="entr" presetSubtype="5" fill="hold" grpId="0" nodeType="withEffect">
                                  <p:stCondLst>
                                    <p:cond delay="0"/>
                                  </p:stCondLst>
                                  <p:childTnLst>
                                    <p:set>
                                      <p:cBhvr>
                                        <p:cTn id="135" dur="1" fill="hold">
                                          <p:stCondLst>
                                            <p:cond delay="0"/>
                                          </p:stCondLst>
                                        </p:cTn>
                                        <p:tgtEl>
                                          <p:spTgt spid="31"/>
                                        </p:tgtEl>
                                        <p:attrNameLst>
                                          <p:attrName>style.visibility</p:attrName>
                                        </p:attrNameLst>
                                      </p:cBhvr>
                                      <p:to>
                                        <p:strVal val="visible"/>
                                      </p:to>
                                    </p:set>
                                    <p:animEffect transition="in" filter="blinds(vertical)">
                                      <p:cBhvr>
                                        <p:cTn id="136" dur="3000"/>
                                        <p:tgtEl>
                                          <p:spTgt spid="31"/>
                                        </p:tgtEl>
                                      </p:cBhvr>
                                    </p:animEffect>
                                  </p:childTnLst>
                                </p:cTn>
                              </p:par>
                              <p:par>
                                <p:cTn id="137" presetID="2" presetClass="entr" presetSubtype="9" fill="hold" grpId="1" nodeType="withEffect">
                                  <p:stCondLst>
                                    <p:cond delay="0"/>
                                  </p:stCondLst>
                                  <p:childTnLst>
                                    <p:set>
                                      <p:cBhvr>
                                        <p:cTn id="138" dur="1" fill="hold">
                                          <p:stCondLst>
                                            <p:cond delay="0"/>
                                          </p:stCondLst>
                                        </p:cTn>
                                        <p:tgtEl>
                                          <p:spTgt spid="31"/>
                                        </p:tgtEl>
                                        <p:attrNameLst>
                                          <p:attrName>style.visibility</p:attrName>
                                        </p:attrNameLst>
                                      </p:cBhvr>
                                      <p:to>
                                        <p:strVal val="visible"/>
                                      </p:to>
                                    </p:set>
                                    <p:anim calcmode="lin" valueType="num">
                                      <p:cBhvr additive="base">
                                        <p:cTn id="139" dur="3000" fill="hold"/>
                                        <p:tgtEl>
                                          <p:spTgt spid="31"/>
                                        </p:tgtEl>
                                        <p:attrNameLst>
                                          <p:attrName>ppt_x</p:attrName>
                                        </p:attrNameLst>
                                      </p:cBhvr>
                                      <p:tavLst>
                                        <p:tav tm="0">
                                          <p:val>
                                            <p:strVal val="0-#ppt_w/2"/>
                                          </p:val>
                                        </p:tav>
                                        <p:tav tm="100000">
                                          <p:val>
                                            <p:strVal val="#ppt_x"/>
                                          </p:val>
                                        </p:tav>
                                      </p:tavLst>
                                    </p:anim>
                                    <p:anim calcmode="lin" valueType="num">
                                      <p:cBhvr additive="base">
                                        <p:cTn id="140" dur="3000" fill="hold"/>
                                        <p:tgtEl>
                                          <p:spTgt spid="31"/>
                                        </p:tgtEl>
                                        <p:attrNameLst>
                                          <p:attrName>ppt_y</p:attrName>
                                        </p:attrNameLst>
                                      </p:cBhvr>
                                      <p:tavLst>
                                        <p:tav tm="0">
                                          <p:val>
                                            <p:strVal val="0-#ppt_h/2"/>
                                          </p:val>
                                        </p:tav>
                                        <p:tav tm="100000">
                                          <p:val>
                                            <p:strVal val="#ppt_y"/>
                                          </p:val>
                                        </p:tav>
                                      </p:tavLst>
                                    </p:anim>
                                  </p:childTnLst>
                                </p:cTn>
                              </p:par>
                              <p:par>
                                <p:cTn id="141" presetID="3" presetClass="entr" presetSubtype="5" fill="hold" grpId="0" nodeType="withEffect">
                                  <p:stCondLst>
                                    <p:cond delay="0"/>
                                  </p:stCondLst>
                                  <p:childTnLst>
                                    <p:set>
                                      <p:cBhvr>
                                        <p:cTn id="142" dur="1" fill="hold">
                                          <p:stCondLst>
                                            <p:cond delay="0"/>
                                          </p:stCondLst>
                                        </p:cTn>
                                        <p:tgtEl>
                                          <p:spTgt spid="32"/>
                                        </p:tgtEl>
                                        <p:attrNameLst>
                                          <p:attrName>style.visibility</p:attrName>
                                        </p:attrNameLst>
                                      </p:cBhvr>
                                      <p:to>
                                        <p:strVal val="visible"/>
                                      </p:to>
                                    </p:set>
                                    <p:animEffect transition="in" filter="blinds(vertical)">
                                      <p:cBhvr>
                                        <p:cTn id="143" dur="3000"/>
                                        <p:tgtEl>
                                          <p:spTgt spid="32"/>
                                        </p:tgtEl>
                                      </p:cBhvr>
                                    </p:animEffect>
                                  </p:childTnLst>
                                </p:cTn>
                              </p:par>
                              <p:par>
                                <p:cTn id="144" presetID="2" presetClass="entr" presetSubtype="9" fill="hold" grpId="1" nodeType="withEffect">
                                  <p:stCondLst>
                                    <p:cond delay="0"/>
                                  </p:stCondLst>
                                  <p:childTnLst>
                                    <p:set>
                                      <p:cBhvr>
                                        <p:cTn id="145" dur="1" fill="hold">
                                          <p:stCondLst>
                                            <p:cond delay="0"/>
                                          </p:stCondLst>
                                        </p:cTn>
                                        <p:tgtEl>
                                          <p:spTgt spid="32"/>
                                        </p:tgtEl>
                                        <p:attrNameLst>
                                          <p:attrName>style.visibility</p:attrName>
                                        </p:attrNameLst>
                                      </p:cBhvr>
                                      <p:to>
                                        <p:strVal val="visible"/>
                                      </p:to>
                                    </p:set>
                                    <p:anim calcmode="lin" valueType="num">
                                      <p:cBhvr additive="base">
                                        <p:cTn id="146" dur="3000" fill="hold"/>
                                        <p:tgtEl>
                                          <p:spTgt spid="32"/>
                                        </p:tgtEl>
                                        <p:attrNameLst>
                                          <p:attrName>ppt_x</p:attrName>
                                        </p:attrNameLst>
                                      </p:cBhvr>
                                      <p:tavLst>
                                        <p:tav tm="0">
                                          <p:val>
                                            <p:strVal val="0-#ppt_w/2"/>
                                          </p:val>
                                        </p:tav>
                                        <p:tav tm="100000">
                                          <p:val>
                                            <p:strVal val="#ppt_x"/>
                                          </p:val>
                                        </p:tav>
                                      </p:tavLst>
                                    </p:anim>
                                    <p:anim calcmode="lin" valueType="num">
                                      <p:cBhvr additive="base">
                                        <p:cTn id="147" dur="3000" fill="hold"/>
                                        <p:tgtEl>
                                          <p:spTgt spid="32"/>
                                        </p:tgtEl>
                                        <p:attrNameLst>
                                          <p:attrName>ppt_y</p:attrName>
                                        </p:attrNameLst>
                                      </p:cBhvr>
                                      <p:tavLst>
                                        <p:tav tm="0">
                                          <p:val>
                                            <p:strVal val="0-#ppt_h/2"/>
                                          </p:val>
                                        </p:tav>
                                        <p:tav tm="100000">
                                          <p:val>
                                            <p:strVal val="#ppt_y"/>
                                          </p:val>
                                        </p:tav>
                                      </p:tavLst>
                                    </p:anim>
                                  </p:childTnLst>
                                </p:cTn>
                              </p:par>
                              <p:par>
                                <p:cTn id="148" presetID="3" presetClass="entr" presetSubtype="5" fill="hold" grpId="0" nodeType="withEffect">
                                  <p:stCondLst>
                                    <p:cond delay="0"/>
                                  </p:stCondLst>
                                  <p:childTnLst>
                                    <p:set>
                                      <p:cBhvr>
                                        <p:cTn id="149" dur="1" fill="hold">
                                          <p:stCondLst>
                                            <p:cond delay="0"/>
                                          </p:stCondLst>
                                        </p:cTn>
                                        <p:tgtEl>
                                          <p:spTgt spid="33"/>
                                        </p:tgtEl>
                                        <p:attrNameLst>
                                          <p:attrName>style.visibility</p:attrName>
                                        </p:attrNameLst>
                                      </p:cBhvr>
                                      <p:to>
                                        <p:strVal val="visible"/>
                                      </p:to>
                                    </p:set>
                                    <p:animEffect transition="in" filter="blinds(vertical)">
                                      <p:cBhvr>
                                        <p:cTn id="150" dur="3000"/>
                                        <p:tgtEl>
                                          <p:spTgt spid="33"/>
                                        </p:tgtEl>
                                      </p:cBhvr>
                                    </p:animEffect>
                                  </p:childTnLst>
                                </p:cTn>
                              </p:par>
                              <p:par>
                                <p:cTn id="151" presetID="2" presetClass="entr" presetSubtype="9" fill="hold" grpId="1" nodeType="withEffect">
                                  <p:stCondLst>
                                    <p:cond delay="0"/>
                                  </p:stCondLst>
                                  <p:childTnLst>
                                    <p:set>
                                      <p:cBhvr>
                                        <p:cTn id="152" dur="1" fill="hold">
                                          <p:stCondLst>
                                            <p:cond delay="0"/>
                                          </p:stCondLst>
                                        </p:cTn>
                                        <p:tgtEl>
                                          <p:spTgt spid="33"/>
                                        </p:tgtEl>
                                        <p:attrNameLst>
                                          <p:attrName>style.visibility</p:attrName>
                                        </p:attrNameLst>
                                      </p:cBhvr>
                                      <p:to>
                                        <p:strVal val="visible"/>
                                      </p:to>
                                    </p:set>
                                    <p:anim calcmode="lin" valueType="num">
                                      <p:cBhvr additive="base">
                                        <p:cTn id="153" dur="3000" fill="hold"/>
                                        <p:tgtEl>
                                          <p:spTgt spid="33"/>
                                        </p:tgtEl>
                                        <p:attrNameLst>
                                          <p:attrName>ppt_x</p:attrName>
                                        </p:attrNameLst>
                                      </p:cBhvr>
                                      <p:tavLst>
                                        <p:tav tm="0">
                                          <p:val>
                                            <p:strVal val="0-#ppt_w/2"/>
                                          </p:val>
                                        </p:tav>
                                        <p:tav tm="100000">
                                          <p:val>
                                            <p:strVal val="#ppt_x"/>
                                          </p:val>
                                        </p:tav>
                                      </p:tavLst>
                                    </p:anim>
                                    <p:anim calcmode="lin" valueType="num">
                                      <p:cBhvr additive="base">
                                        <p:cTn id="154" dur="3000" fill="hold"/>
                                        <p:tgtEl>
                                          <p:spTgt spid="33"/>
                                        </p:tgtEl>
                                        <p:attrNameLst>
                                          <p:attrName>ppt_y</p:attrName>
                                        </p:attrNameLst>
                                      </p:cBhvr>
                                      <p:tavLst>
                                        <p:tav tm="0">
                                          <p:val>
                                            <p:strVal val="0-#ppt_h/2"/>
                                          </p:val>
                                        </p:tav>
                                        <p:tav tm="100000">
                                          <p:val>
                                            <p:strVal val="#ppt_y"/>
                                          </p:val>
                                        </p:tav>
                                      </p:tavLst>
                                    </p:anim>
                                  </p:childTnLst>
                                </p:cTn>
                              </p:par>
                            </p:childTnLst>
                          </p:cTn>
                        </p:par>
                        <p:par>
                          <p:cTn id="155" fill="hold">
                            <p:stCondLst>
                              <p:cond delay="3000"/>
                            </p:stCondLst>
                            <p:childTnLst>
                              <p:par>
                                <p:cTn id="156" presetID="2" presetClass="exit" presetSubtype="3" fill="hold" nodeType="afterEffect">
                                  <p:stCondLst>
                                    <p:cond delay="0"/>
                                  </p:stCondLst>
                                  <p:childTnLst>
                                    <p:anim calcmode="lin" valueType="num">
                                      <p:cBhvr additive="base">
                                        <p:cTn id="157" dur="3000"/>
                                        <p:tgtEl>
                                          <p:spTgt spid="14"/>
                                        </p:tgtEl>
                                        <p:attrNameLst>
                                          <p:attrName>ppt_x</p:attrName>
                                        </p:attrNameLst>
                                      </p:cBhvr>
                                      <p:tavLst>
                                        <p:tav tm="0">
                                          <p:val>
                                            <p:strVal val="ppt_x"/>
                                          </p:val>
                                        </p:tav>
                                        <p:tav tm="100000">
                                          <p:val>
                                            <p:strVal val="1+ppt_w/2"/>
                                          </p:val>
                                        </p:tav>
                                      </p:tavLst>
                                    </p:anim>
                                    <p:anim calcmode="lin" valueType="num">
                                      <p:cBhvr additive="base">
                                        <p:cTn id="158" dur="3000"/>
                                        <p:tgtEl>
                                          <p:spTgt spid="14"/>
                                        </p:tgtEl>
                                        <p:attrNameLst>
                                          <p:attrName>ppt_y</p:attrName>
                                        </p:attrNameLst>
                                      </p:cBhvr>
                                      <p:tavLst>
                                        <p:tav tm="0">
                                          <p:val>
                                            <p:strVal val="ppt_y"/>
                                          </p:val>
                                        </p:tav>
                                        <p:tav tm="100000">
                                          <p:val>
                                            <p:strVal val="0-ppt_h/2"/>
                                          </p:val>
                                        </p:tav>
                                      </p:tavLst>
                                    </p:anim>
                                    <p:set>
                                      <p:cBhvr>
                                        <p:cTn id="159" dur="1" fill="hold">
                                          <p:stCondLst>
                                            <p:cond delay="2999"/>
                                          </p:stCondLst>
                                        </p:cTn>
                                        <p:tgtEl>
                                          <p:spTgt spid="14"/>
                                        </p:tgtEl>
                                        <p:attrNameLst>
                                          <p:attrName>style.visibility</p:attrName>
                                        </p:attrNameLst>
                                      </p:cBhvr>
                                      <p:to>
                                        <p:strVal val="hidden"/>
                                      </p:to>
                                    </p:set>
                                  </p:childTnLst>
                                </p:cTn>
                              </p:par>
                              <p:par>
                                <p:cTn id="160" presetID="2" presetClass="exit" presetSubtype="3" fill="hold" nodeType="withEffect">
                                  <p:stCondLst>
                                    <p:cond delay="0"/>
                                  </p:stCondLst>
                                  <p:childTnLst>
                                    <p:anim calcmode="lin" valueType="num">
                                      <p:cBhvr additive="base">
                                        <p:cTn id="161" dur="3000"/>
                                        <p:tgtEl>
                                          <p:spTgt spid="16"/>
                                        </p:tgtEl>
                                        <p:attrNameLst>
                                          <p:attrName>ppt_x</p:attrName>
                                        </p:attrNameLst>
                                      </p:cBhvr>
                                      <p:tavLst>
                                        <p:tav tm="0">
                                          <p:val>
                                            <p:strVal val="ppt_x"/>
                                          </p:val>
                                        </p:tav>
                                        <p:tav tm="100000">
                                          <p:val>
                                            <p:strVal val="1+ppt_w/2"/>
                                          </p:val>
                                        </p:tav>
                                      </p:tavLst>
                                    </p:anim>
                                    <p:anim calcmode="lin" valueType="num">
                                      <p:cBhvr additive="base">
                                        <p:cTn id="162" dur="3000"/>
                                        <p:tgtEl>
                                          <p:spTgt spid="16"/>
                                        </p:tgtEl>
                                        <p:attrNameLst>
                                          <p:attrName>ppt_y</p:attrName>
                                        </p:attrNameLst>
                                      </p:cBhvr>
                                      <p:tavLst>
                                        <p:tav tm="0">
                                          <p:val>
                                            <p:strVal val="ppt_y"/>
                                          </p:val>
                                        </p:tav>
                                        <p:tav tm="100000">
                                          <p:val>
                                            <p:strVal val="0-ppt_h/2"/>
                                          </p:val>
                                        </p:tav>
                                      </p:tavLst>
                                    </p:anim>
                                    <p:set>
                                      <p:cBhvr>
                                        <p:cTn id="163" dur="1" fill="hold">
                                          <p:stCondLst>
                                            <p:cond delay="2999"/>
                                          </p:stCondLst>
                                        </p:cTn>
                                        <p:tgtEl>
                                          <p:spTgt spid="16"/>
                                        </p:tgtEl>
                                        <p:attrNameLst>
                                          <p:attrName>style.visibility</p:attrName>
                                        </p:attrNameLst>
                                      </p:cBhvr>
                                      <p:to>
                                        <p:strVal val="hidden"/>
                                      </p:to>
                                    </p:set>
                                  </p:childTnLst>
                                </p:cTn>
                              </p:par>
                              <p:par>
                                <p:cTn id="164" presetID="2" presetClass="exit" presetSubtype="3" fill="hold" nodeType="withEffect">
                                  <p:stCondLst>
                                    <p:cond delay="0"/>
                                  </p:stCondLst>
                                  <p:childTnLst>
                                    <p:anim calcmode="lin" valueType="num">
                                      <p:cBhvr additive="base">
                                        <p:cTn id="165" dur="3000"/>
                                        <p:tgtEl>
                                          <p:spTgt spid="18"/>
                                        </p:tgtEl>
                                        <p:attrNameLst>
                                          <p:attrName>ppt_x</p:attrName>
                                        </p:attrNameLst>
                                      </p:cBhvr>
                                      <p:tavLst>
                                        <p:tav tm="0">
                                          <p:val>
                                            <p:strVal val="ppt_x"/>
                                          </p:val>
                                        </p:tav>
                                        <p:tav tm="100000">
                                          <p:val>
                                            <p:strVal val="1+ppt_w/2"/>
                                          </p:val>
                                        </p:tav>
                                      </p:tavLst>
                                    </p:anim>
                                    <p:anim calcmode="lin" valueType="num">
                                      <p:cBhvr additive="base">
                                        <p:cTn id="166" dur="3000"/>
                                        <p:tgtEl>
                                          <p:spTgt spid="18"/>
                                        </p:tgtEl>
                                        <p:attrNameLst>
                                          <p:attrName>ppt_y</p:attrName>
                                        </p:attrNameLst>
                                      </p:cBhvr>
                                      <p:tavLst>
                                        <p:tav tm="0">
                                          <p:val>
                                            <p:strVal val="ppt_y"/>
                                          </p:val>
                                        </p:tav>
                                        <p:tav tm="100000">
                                          <p:val>
                                            <p:strVal val="0-ppt_h/2"/>
                                          </p:val>
                                        </p:tav>
                                      </p:tavLst>
                                    </p:anim>
                                    <p:set>
                                      <p:cBhvr>
                                        <p:cTn id="167" dur="1" fill="hold">
                                          <p:stCondLst>
                                            <p:cond delay="2999"/>
                                          </p:stCondLst>
                                        </p:cTn>
                                        <p:tgtEl>
                                          <p:spTgt spid="18"/>
                                        </p:tgtEl>
                                        <p:attrNameLst>
                                          <p:attrName>style.visibility</p:attrName>
                                        </p:attrNameLst>
                                      </p:cBhvr>
                                      <p:to>
                                        <p:strVal val="hidden"/>
                                      </p:to>
                                    </p:set>
                                  </p:childTnLst>
                                </p:cTn>
                              </p:par>
                              <p:par>
                                <p:cTn id="168" presetID="2" presetClass="exit" presetSubtype="3" fill="hold" nodeType="withEffect">
                                  <p:stCondLst>
                                    <p:cond delay="0"/>
                                  </p:stCondLst>
                                  <p:childTnLst>
                                    <p:anim calcmode="lin" valueType="num">
                                      <p:cBhvr additive="base">
                                        <p:cTn id="169" dur="3000"/>
                                        <p:tgtEl>
                                          <p:spTgt spid="20"/>
                                        </p:tgtEl>
                                        <p:attrNameLst>
                                          <p:attrName>ppt_x</p:attrName>
                                        </p:attrNameLst>
                                      </p:cBhvr>
                                      <p:tavLst>
                                        <p:tav tm="0">
                                          <p:val>
                                            <p:strVal val="ppt_x"/>
                                          </p:val>
                                        </p:tav>
                                        <p:tav tm="100000">
                                          <p:val>
                                            <p:strVal val="1+ppt_w/2"/>
                                          </p:val>
                                        </p:tav>
                                      </p:tavLst>
                                    </p:anim>
                                    <p:anim calcmode="lin" valueType="num">
                                      <p:cBhvr additive="base">
                                        <p:cTn id="170" dur="3000"/>
                                        <p:tgtEl>
                                          <p:spTgt spid="20"/>
                                        </p:tgtEl>
                                        <p:attrNameLst>
                                          <p:attrName>ppt_y</p:attrName>
                                        </p:attrNameLst>
                                      </p:cBhvr>
                                      <p:tavLst>
                                        <p:tav tm="0">
                                          <p:val>
                                            <p:strVal val="ppt_y"/>
                                          </p:val>
                                        </p:tav>
                                        <p:tav tm="100000">
                                          <p:val>
                                            <p:strVal val="0-ppt_h/2"/>
                                          </p:val>
                                        </p:tav>
                                      </p:tavLst>
                                    </p:anim>
                                    <p:set>
                                      <p:cBhvr>
                                        <p:cTn id="171" dur="1" fill="hold">
                                          <p:stCondLst>
                                            <p:cond delay="2999"/>
                                          </p:stCondLst>
                                        </p:cTn>
                                        <p:tgtEl>
                                          <p:spTgt spid="20"/>
                                        </p:tgtEl>
                                        <p:attrNameLst>
                                          <p:attrName>style.visibility</p:attrName>
                                        </p:attrNameLst>
                                      </p:cBhvr>
                                      <p:to>
                                        <p:strVal val="hidden"/>
                                      </p:to>
                                    </p:set>
                                  </p:childTnLst>
                                </p:cTn>
                              </p:par>
                              <p:par>
                                <p:cTn id="172" presetID="2" presetClass="exit" presetSubtype="3" fill="hold" nodeType="withEffect">
                                  <p:stCondLst>
                                    <p:cond delay="0"/>
                                  </p:stCondLst>
                                  <p:childTnLst>
                                    <p:anim calcmode="lin" valueType="num">
                                      <p:cBhvr additive="base">
                                        <p:cTn id="173" dur="3000"/>
                                        <p:tgtEl>
                                          <p:spTgt spid="22"/>
                                        </p:tgtEl>
                                        <p:attrNameLst>
                                          <p:attrName>ppt_x</p:attrName>
                                        </p:attrNameLst>
                                      </p:cBhvr>
                                      <p:tavLst>
                                        <p:tav tm="0">
                                          <p:val>
                                            <p:strVal val="ppt_x"/>
                                          </p:val>
                                        </p:tav>
                                        <p:tav tm="100000">
                                          <p:val>
                                            <p:strVal val="1+ppt_w/2"/>
                                          </p:val>
                                        </p:tav>
                                      </p:tavLst>
                                    </p:anim>
                                    <p:anim calcmode="lin" valueType="num">
                                      <p:cBhvr additive="base">
                                        <p:cTn id="174" dur="3000"/>
                                        <p:tgtEl>
                                          <p:spTgt spid="22"/>
                                        </p:tgtEl>
                                        <p:attrNameLst>
                                          <p:attrName>ppt_y</p:attrName>
                                        </p:attrNameLst>
                                      </p:cBhvr>
                                      <p:tavLst>
                                        <p:tav tm="0">
                                          <p:val>
                                            <p:strVal val="ppt_y"/>
                                          </p:val>
                                        </p:tav>
                                        <p:tav tm="100000">
                                          <p:val>
                                            <p:strVal val="0-ppt_h/2"/>
                                          </p:val>
                                        </p:tav>
                                      </p:tavLst>
                                    </p:anim>
                                    <p:set>
                                      <p:cBhvr>
                                        <p:cTn id="175" dur="1" fill="hold">
                                          <p:stCondLst>
                                            <p:cond delay="2999"/>
                                          </p:stCondLst>
                                        </p:cTn>
                                        <p:tgtEl>
                                          <p:spTgt spid="22"/>
                                        </p:tgtEl>
                                        <p:attrNameLst>
                                          <p:attrName>style.visibility</p:attrName>
                                        </p:attrNameLst>
                                      </p:cBhvr>
                                      <p:to>
                                        <p:strVal val="hidden"/>
                                      </p:to>
                                    </p:set>
                                  </p:childTnLst>
                                </p:cTn>
                              </p:par>
                              <p:par>
                                <p:cTn id="176" presetID="2" presetClass="exit" presetSubtype="3" fill="hold" nodeType="withEffect">
                                  <p:stCondLst>
                                    <p:cond delay="0"/>
                                  </p:stCondLst>
                                  <p:childTnLst>
                                    <p:anim calcmode="lin" valueType="num">
                                      <p:cBhvr additive="base">
                                        <p:cTn id="177" dur="3000"/>
                                        <p:tgtEl>
                                          <p:spTgt spid="24"/>
                                        </p:tgtEl>
                                        <p:attrNameLst>
                                          <p:attrName>ppt_x</p:attrName>
                                        </p:attrNameLst>
                                      </p:cBhvr>
                                      <p:tavLst>
                                        <p:tav tm="0">
                                          <p:val>
                                            <p:strVal val="ppt_x"/>
                                          </p:val>
                                        </p:tav>
                                        <p:tav tm="100000">
                                          <p:val>
                                            <p:strVal val="1+ppt_w/2"/>
                                          </p:val>
                                        </p:tav>
                                      </p:tavLst>
                                    </p:anim>
                                    <p:anim calcmode="lin" valueType="num">
                                      <p:cBhvr additive="base">
                                        <p:cTn id="178" dur="3000"/>
                                        <p:tgtEl>
                                          <p:spTgt spid="24"/>
                                        </p:tgtEl>
                                        <p:attrNameLst>
                                          <p:attrName>ppt_y</p:attrName>
                                        </p:attrNameLst>
                                      </p:cBhvr>
                                      <p:tavLst>
                                        <p:tav tm="0">
                                          <p:val>
                                            <p:strVal val="ppt_y"/>
                                          </p:val>
                                        </p:tav>
                                        <p:tav tm="100000">
                                          <p:val>
                                            <p:strVal val="0-ppt_h/2"/>
                                          </p:val>
                                        </p:tav>
                                      </p:tavLst>
                                    </p:anim>
                                    <p:set>
                                      <p:cBhvr>
                                        <p:cTn id="179" dur="1" fill="hold">
                                          <p:stCondLst>
                                            <p:cond delay="2999"/>
                                          </p:stCondLst>
                                        </p:cTn>
                                        <p:tgtEl>
                                          <p:spTgt spid="24"/>
                                        </p:tgtEl>
                                        <p:attrNameLst>
                                          <p:attrName>style.visibility</p:attrName>
                                        </p:attrNameLst>
                                      </p:cBhvr>
                                      <p:to>
                                        <p:strVal val="hidden"/>
                                      </p:to>
                                    </p:set>
                                  </p:childTnLst>
                                </p:cTn>
                              </p:par>
                              <p:par>
                                <p:cTn id="180" presetID="2" presetClass="exit" presetSubtype="3" fill="hold" nodeType="withEffect">
                                  <p:stCondLst>
                                    <p:cond delay="0"/>
                                  </p:stCondLst>
                                  <p:childTnLst>
                                    <p:anim calcmode="lin" valueType="num">
                                      <p:cBhvr additive="base">
                                        <p:cTn id="181" dur="3000"/>
                                        <p:tgtEl>
                                          <p:spTgt spid="26"/>
                                        </p:tgtEl>
                                        <p:attrNameLst>
                                          <p:attrName>ppt_x</p:attrName>
                                        </p:attrNameLst>
                                      </p:cBhvr>
                                      <p:tavLst>
                                        <p:tav tm="0">
                                          <p:val>
                                            <p:strVal val="ppt_x"/>
                                          </p:val>
                                        </p:tav>
                                        <p:tav tm="100000">
                                          <p:val>
                                            <p:strVal val="1+ppt_w/2"/>
                                          </p:val>
                                        </p:tav>
                                      </p:tavLst>
                                    </p:anim>
                                    <p:anim calcmode="lin" valueType="num">
                                      <p:cBhvr additive="base">
                                        <p:cTn id="182" dur="3000"/>
                                        <p:tgtEl>
                                          <p:spTgt spid="26"/>
                                        </p:tgtEl>
                                        <p:attrNameLst>
                                          <p:attrName>ppt_y</p:attrName>
                                        </p:attrNameLst>
                                      </p:cBhvr>
                                      <p:tavLst>
                                        <p:tav tm="0">
                                          <p:val>
                                            <p:strVal val="ppt_y"/>
                                          </p:val>
                                        </p:tav>
                                        <p:tav tm="100000">
                                          <p:val>
                                            <p:strVal val="0-ppt_h/2"/>
                                          </p:val>
                                        </p:tav>
                                      </p:tavLst>
                                    </p:anim>
                                    <p:set>
                                      <p:cBhvr>
                                        <p:cTn id="183" dur="1" fill="hold">
                                          <p:stCondLst>
                                            <p:cond delay="2999"/>
                                          </p:stCondLst>
                                        </p:cTn>
                                        <p:tgtEl>
                                          <p:spTgt spid="26"/>
                                        </p:tgtEl>
                                        <p:attrNameLst>
                                          <p:attrName>style.visibility</p:attrName>
                                        </p:attrNameLst>
                                      </p:cBhvr>
                                      <p:to>
                                        <p:strVal val="hidden"/>
                                      </p:to>
                                    </p:set>
                                  </p:childTnLst>
                                </p:cTn>
                              </p:par>
                              <p:par>
                                <p:cTn id="184" presetID="2" presetClass="exit" presetSubtype="3" fill="hold" nodeType="withEffect">
                                  <p:stCondLst>
                                    <p:cond delay="0"/>
                                  </p:stCondLst>
                                  <p:childTnLst>
                                    <p:anim calcmode="lin" valueType="num">
                                      <p:cBhvr additive="base">
                                        <p:cTn id="185" dur="3000"/>
                                        <p:tgtEl>
                                          <p:spTgt spid="28"/>
                                        </p:tgtEl>
                                        <p:attrNameLst>
                                          <p:attrName>ppt_x</p:attrName>
                                        </p:attrNameLst>
                                      </p:cBhvr>
                                      <p:tavLst>
                                        <p:tav tm="0">
                                          <p:val>
                                            <p:strVal val="ppt_x"/>
                                          </p:val>
                                        </p:tav>
                                        <p:tav tm="100000">
                                          <p:val>
                                            <p:strVal val="1+ppt_w/2"/>
                                          </p:val>
                                        </p:tav>
                                      </p:tavLst>
                                    </p:anim>
                                    <p:anim calcmode="lin" valueType="num">
                                      <p:cBhvr additive="base">
                                        <p:cTn id="186" dur="3000"/>
                                        <p:tgtEl>
                                          <p:spTgt spid="28"/>
                                        </p:tgtEl>
                                        <p:attrNameLst>
                                          <p:attrName>ppt_y</p:attrName>
                                        </p:attrNameLst>
                                      </p:cBhvr>
                                      <p:tavLst>
                                        <p:tav tm="0">
                                          <p:val>
                                            <p:strVal val="ppt_y"/>
                                          </p:val>
                                        </p:tav>
                                        <p:tav tm="100000">
                                          <p:val>
                                            <p:strVal val="0-ppt_h/2"/>
                                          </p:val>
                                        </p:tav>
                                      </p:tavLst>
                                    </p:anim>
                                    <p:set>
                                      <p:cBhvr>
                                        <p:cTn id="187" dur="1" fill="hold">
                                          <p:stCondLst>
                                            <p:cond delay="2999"/>
                                          </p:stCondLst>
                                        </p:cTn>
                                        <p:tgtEl>
                                          <p:spTgt spid="28"/>
                                        </p:tgtEl>
                                        <p:attrNameLst>
                                          <p:attrName>style.visibility</p:attrName>
                                        </p:attrNameLst>
                                      </p:cBhvr>
                                      <p:to>
                                        <p:strVal val="hidden"/>
                                      </p:to>
                                    </p:set>
                                  </p:childTnLst>
                                </p:cTn>
                              </p:par>
                              <p:par>
                                <p:cTn id="188" presetID="2" presetClass="exit" presetSubtype="3" fill="hold" nodeType="withEffect">
                                  <p:stCondLst>
                                    <p:cond delay="0"/>
                                  </p:stCondLst>
                                  <p:childTnLst>
                                    <p:anim calcmode="lin" valueType="num">
                                      <p:cBhvr additive="base">
                                        <p:cTn id="189" dur="3000"/>
                                        <p:tgtEl>
                                          <p:spTgt spid="30"/>
                                        </p:tgtEl>
                                        <p:attrNameLst>
                                          <p:attrName>ppt_x</p:attrName>
                                        </p:attrNameLst>
                                      </p:cBhvr>
                                      <p:tavLst>
                                        <p:tav tm="0">
                                          <p:val>
                                            <p:strVal val="ppt_x"/>
                                          </p:val>
                                        </p:tav>
                                        <p:tav tm="100000">
                                          <p:val>
                                            <p:strVal val="1+ppt_w/2"/>
                                          </p:val>
                                        </p:tav>
                                      </p:tavLst>
                                    </p:anim>
                                    <p:anim calcmode="lin" valueType="num">
                                      <p:cBhvr additive="base">
                                        <p:cTn id="190" dur="3000"/>
                                        <p:tgtEl>
                                          <p:spTgt spid="30"/>
                                        </p:tgtEl>
                                        <p:attrNameLst>
                                          <p:attrName>ppt_y</p:attrName>
                                        </p:attrNameLst>
                                      </p:cBhvr>
                                      <p:tavLst>
                                        <p:tav tm="0">
                                          <p:val>
                                            <p:strVal val="ppt_y"/>
                                          </p:val>
                                        </p:tav>
                                        <p:tav tm="100000">
                                          <p:val>
                                            <p:strVal val="0-ppt_h/2"/>
                                          </p:val>
                                        </p:tav>
                                      </p:tavLst>
                                    </p:anim>
                                    <p:set>
                                      <p:cBhvr>
                                        <p:cTn id="191" dur="1" fill="hold">
                                          <p:stCondLst>
                                            <p:cond delay="2999"/>
                                          </p:stCondLst>
                                        </p:cTn>
                                        <p:tgtEl>
                                          <p:spTgt spid="30"/>
                                        </p:tgtEl>
                                        <p:attrNameLst>
                                          <p:attrName>style.visibility</p:attrName>
                                        </p:attrNameLst>
                                      </p:cBhvr>
                                      <p:to>
                                        <p:strVal val="hidden"/>
                                      </p:to>
                                    </p:set>
                                  </p:childTnLst>
                                </p:cTn>
                              </p:par>
                              <p:par>
                                <p:cTn id="192" presetID="2" presetClass="exit" presetSubtype="3" fill="hold" nodeType="withEffect">
                                  <p:stCondLst>
                                    <p:cond delay="0"/>
                                  </p:stCondLst>
                                  <p:childTnLst>
                                    <p:anim calcmode="lin" valueType="num">
                                      <p:cBhvr additive="base">
                                        <p:cTn id="193" dur="3000"/>
                                        <p:tgtEl>
                                          <p:spTgt spid="32"/>
                                        </p:tgtEl>
                                        <p:attrNameLst>
                                          <p:attrName>ppt_x</p:attrName>
                                        </p:attrNameLst>
                                      </p:cBhvr>
                                      <p:tavLst>
                                        <p:tav tm="0">
                                          <p:val>
                                            <p:strVal val="ppt_x"/>
                                          </p:val>
                                        </p:tav>
                                        <p:tav tm="100000">
                                          <p:val>
                                            <p:strVal val="1+ppt_w/2"/>
                                          </p:val>
                                        </p:tav>
                                      </p:tavLst>
                                    </p:anim>
                                    <p:anim calcmode="lin" valueType="num">
                                      <p:cBhvr additive="base">
                                        <p:cTn id="194" dur="3000"/>
                                        <p:tgtEl>
                                          <p:spTgt spid="32"/>
                                        </p:tgtEl>
                                        <p:attrNameLst>
                                          <p:attrName>ppt_y</p:attrName>
                                        </p:attrNameLst>
                                      </p:cBhvr>
                                      <p:tavLst>
                                        <p:tav tm="0">
                                          <p:val>
                                            <p:strVal val="ppt_y"/>
                                          </p:val>
                                        </p:tav>
                                        <p:tav tm="100000">
                                          <p:val>
                                            <p:strVal val="0-ppt_h/2"/>
                                          </p:val>
                                        </p:tav>
                                      </p:tavLst>
                                    </p:anim>
                                    <p:set>
                                      <p:cBhvr>
                                        <p:cTn id="195" dur="1" fill="hold">
                                          <p:stCondLst>
                                            <p:cond delay="2999"/>
                                          </p:stCondLst>
                                        </p:cTn>
                                        <p:tgtEl>
                                          <p:spTgt spid="32"/>
                                        </p:tgtEl>
                                        <p:attrNameLst>
                                          <p:attrName>style.visibility</p:attrName>
                                        </p:attrNameLst>
                                      </p:cBhvr>
                                      <p:to>
                                        <p:strVal val="hidden"/>
                                      </p:to>
                                    </p:set>
                                  </p:childTnLst>
                                </p:cTn>
                              </p:par>
                              <p:par>
                                <p:cTn id="196" presetID="2" presetClass="exit" presetSubtype="12" fill="hold" nodeType="withEffect">
                                  <p:stCondLst>
                                    <p:cond delay="0"/>
                                  </p:stCondLst>
                                  <p:childTnLst>
                                    <p:anim calcmode="lin" valueType="num">
                                      <p:cBhvr additive="base">
                                        <p:cTn id="197" dur="3000"/>
                                        <p:tgtEl>
                                          <p:spTgt spid="15"/>
                                        </p:tgtEl>
                                        <p:attrNameLst>
                                          <p:attrName>ppt_x</p:attrName>
                                        </p:attrNameLst>
                                      </p:cBhvr>
                                      <p:tavLst>
                                        <p:tav tm="0">
                                          <p:val>
                                            <p:strVal val="ppt_x"/>
                                          </p:val>
                                        </p:tav>
                                        <p:tav tm="100000">
                                          <p:val>
                                            <p:strVal val="0-ppt_w/2"/>
                                          </p:val>
                                        </p:tav>
                                      </p:tavLst>
                                    </p:anim>
                                    <p:anim calcmode="lin" valueType="num">
                                      <p:cBhvr additive="base">
                                        <p:cTn id="198" dur="3000"/>
                                        <p:tgtEl>
                                          <p:spTgt spid="15"/>
                                        </p:tgtEl>
                                        <p:attrNameLst>
                                          <p:attrName>ppt_y</p:attrName>
                                        </p:attrNameLst>
                                      </p:cBhvr>
                                      <p:tavLst>
                                        <p:tav tm="0">
                                          <p:val>
                                            <p:strVal val="ppt_y"/>
                                          </p:val>
                                        </p:tav>
                                        <p:tav tm="100000">
                                          <p:val>
                                            <p:strVal val="1+ppt_h/2"/>
                                          </p:val>
                                        </p:tav>
                                      </p:tavLst>
                                    </p:anim>
                                    <p:set>
                                      <p:cBhvr>
                                        <p:cTn id="199" dur="1" fill="hold">
                                          <p:stCondLst>
                                            <p:cond delay="2999"/>
                                          </p:stCondLst>
                                        </p:cTn>
                                        <p:tgtEl>
                                          <p:spTgt spid="15"/>
                                        </p:tgtEl>
                                        <p:attrNameLst>
                                          <p:attrName>style.visibility</p:attrName>
                                        </p:attrNameLst>
                                      </p:cBhvr>
                                      <p:to>
                                        <p:strVal val="hidden"/>
                                      </p:to>
                                    </p:set>
                                  </p:childTnLst>
                                </p:cTn>
                              </p:par>
                              <p:par>
                                <p:cTn id="200" presetID="2" presetClass="exit" presetSubtype="12" fill="hold" nodeType="withEffect">
                                  <p:stCondLst>
                                    <p:cond delay="0"/>
                                  </p:stCondLst>
                                  <p:childTnLst>
                                    <p:anim calcmode="lin" valueType="num">
                                      <p:cBhvr additive="base">
                                        <p:cTn id="201" dur="3000"/>
                                        <p:tgtEl>
                                          <p:spTgt spid="17"/>
                                        </p:tgtEl>
                                        <p:attrNameLst>
                                          <p:attrName>ppt_x</p:attrName>
                                        </p:attrNameLst>
                                      </p:cBhvr>
                                      <p:tavLst>
                                        <p:tav tm="0">
                                          <p:val>
                                            <p:strVal val="ppt_x"/>
                                          </p:val>
                                        </p:tav>
                                        <p:tav tm="100000">
                                          <p:val>
                                            <p:strVal val="0-ppt_w/2"/>
                                          </p:val>
                                        </p:tav>
                                      </p:tavLst>
                                    </p:anim>
                                    <p:anim calcmode="lin" valueType="num">
                                      <p:cBhvr additive="base">
                                        <p:cTn id="202" dur="3000"/>
                                        <p:tgtEl>
                                          <p:spTgt spid="17"/>
                                        </p:tgtEl>
                                        <p:attrNameLst>
                                          <p:attrName>ppt_y</p:attrName>
                                        </p:attrNameLst>
                                      </p:cBhvr>
                                      <p:tavLst>
                                        <p:tav tm="0">
                                          <p:val>
                                            <p:strVal val="ppt_y"/>
                                          </p:val>
                                        </p:tav>
                                        <p:tav tm="100000">
                                          <p:val>
                                            <p:strVal val="1+ppt_h/2"/>
                                          </p:val>
                                        </p:tav>
                                      </p:tavLst>
                                    </p:anim>
                                    <p:set>
                                      <p:cBhvr>
                                        <p:cTn id="203" dur="1" fill="hold">
                                          <p:stCondLst>
                                            <p:cond delay="2999"/>
                                          </p:stCondLst>
                                        </p:cTn>
                                        <p:tgtEl>
                                          <p:spTgt spid="17"/>
                                        </p:tgtEl>
                                        <p:attrNameLst>
                                          <p:attrName>style.visibility</p:attrName>
                                        </p:attrNameLst>
                                      </p:cBhvr>
                                      <p:to>
                                        <p:strVal val="hidden"/>
                                      </p:to>
                                    </p:set>
                                  </p:childTnLst>
                                </p:cTn>
                              </p:par>
                              <p:par>
                                <p:cTn id="204" presetID="2" presetClass="exit" presetSubtype="12" fill="hold" nodeType="withEffect">
                                  <p:stCondLst>
                                    <p:cond delay="0"/>
                                  </p:stCondLst>
                                  <p:childTnLst>
                                    <p:anim calcmode="lin" valueType="num">
                                      <p:cBhvr additive="base">
                                        <p:cTn id="205" dur="3000"/>
                                        <p:tgtEl>
                                          <p:spTgt spid="19"/>
                                        </p:tgtEl>
                                        <p:attrNameLst>
                                          <p:attrName>ppt_x</p:attrName>
                                        </p:attrNameLst>
                                      </p:cBhvr>
                                      <p:tavLst>
                                        <p:tav tm="0">
                                          <p:val>
                                            <p:strVal val="ppt_x"/>
                                          </p:val>
                                        </p:tav>
                                        <p:tav tm="100000">
                                          <p:val>
                                            <p:strVal val="0-ppt_w/2"/>
                                          </p:val>
                                        </p:tav>
                                      </p:tavLst>
                                    </p:anim>
                                    <p:anim calcmode="lin" valueType="num">
                                      <p:cBhvr additive="base">
                                        <p:cTn id="206" dur="3000"/>
                                        <p:tgtEl>
                                          <p:spTgt spid="19"/>
                                        </p:tgtEl>
                                        <p:attrNameLst>
                                          <p:attrName>ppt_y</p:attrName>
                                        </p:attrNameLst>
                                      </p:cBhvr>
                                      <p:tavLst>
                                        <p:tav tm="0">
                                          <p:val>
                                            <p:strVal val="ppt_y"/>
                                          </p:val>
                                        </p:tav>
                                        <p:tav tm="100000">
                                          <p:val>
                                            <p:strVal val="1+ppt_h/2"/>
                                          </p:val>
                                        </p:tav>
                                      </p:tavLst>
                                    </p:anim>
                                    <p:set>
                                      <p:cBhvr>
                                        <p:cTn id="207" dur="1" fill="hold">
                                          <p:stCondLst>
                                            <p:cond delay="2999"/>
                                          </p:stCondLst>
                                        </p:cTn>
                                        <p:tgtEl>
                                          <p:spTgt spid="19"/>
                                        </p:tgtEl>
                                        <p:attrNameLst>
                                          <p:attrName>style.visibility</p:attrName>
                                        </p:attrNameLst>
                                      </p:cBhvr>
                                      <p:to>
                                        <p:strVal val="hidden"/>
                                      </p:to>
                                    </p:set>
                                  </p:childTnLst>
                                </p:cTn>
                              </p:par>
                              <p:par>
                                <p:cTn id="208" presetID="2" presetClass="exit" presetSubtype="12" fill="hold" nodeType="withEffect">
                                  <p:stCondLst>
                                    <p:cond delay="0"/>
                                  </p:stCondLst>
                                  <p:childTnLst>
                                    <p:anim calcmode="lin" valueType="num">
                                      <p:cBhvr additive="base">
                                        <p:cTn id="209" dur="3000"/>
                                        <p:tgtEl>
                                          <p:spTgt spid="21"/>
                                        </p:tgtEl>
                                        <p:attrNameLst>
                                          <p:attrName>ppt_x</p:attrName>
                                        </p:attrNameLst>
                                      </p:cBhvr>
                                      <p:tavLst>
                                        <p:tav tm="0">
                                          <p:val>
                                            <p:strVal val="ppt_x"/>
                                          </p:val>
                                        </p:tav>
                                        <p:tav tm="100000">
                                          <p:val>
                                            <p:strVal val="0-ppt_w/2"/>
                                          </p:val>
                                        </p:tav>
                                      </p:tavLst>
                                    </p:anim>
                                    <p:anim calcmode="lin" valueType="num">
                                      <p:cBhvr additive="base">
                                        <p:cTn id="210" dur="3000"/>
                                        <p:tgtEl>
                                          <p:spTgt spid="21"/>
                                        </p:tgtEl>
                                        <p:attrNameLst>
                                          <p:attrName>ppt_y</p:attrName>
                                        </p:attrNameLst>
                                      </p:cBhvr>
                                      <p:tavLst>
                                        <p:tav tm="0">
                                          <p:val>
                                            <p:strVal val="ppt_y"/>
                                          </p:val>
                                        </p:tav>
                                        <p:tav tm="100000">
                                          <p:val>
                                            <p:strVal val="1+ppt_h/2"/>
                                          </p:val>
                                        </p:tav>
                                      </p:tavLst>
                                    </p:anim>
                                    <p:set>
                                      <p:cBhvr>
                                        <p:cTn id="211" dur="1" fill="hold">
                                          <p:stCondLst>
                                            <p:cond delay="2999"/>
                                          </p:stCondLst>
                                        </p:cTn>
                                        <p:tgtEl>
                                          <p:spTgt spid="21"/>
                                        </p:tgtEl>
                                        <p:attrNameLst>
                                          <p:attrName>style.visibility</p:attrName>
                                        </p:attrNameLst>
                                      </p:cBhvr>
                                      <p:to>
                                        <p:strVal val="hidden"/>
                                      </p:to>
                                    </p:set>
                                  </p:childTnLst>
                                </p:cTn>
                              </p:par>
                              <p:par>
                                <p:cTn id="212" presetID="2" presetClass="exit" presetSubtype="12" fill="hold" nodeType="withEffect">
                                  <p:stCondLst>
                                    <p:cond delay="0"/>
                                  </p:stCondLst>
                                  <p:childTnLst>
                                    <p:anim calcmode="lin" valueType="num">
                                      <p:cBhvr additive="base">
                                        <p:cTn id="213" dur="3000"/>
                                        <p:tgtEl>
                                          <p:spTgt spid="23"/>
                                        </p:tgtEl>
                                        <p:attrNameLst>
                                          <p:attrName>ppt_x</p:attrName>
                                        </p:attrNameLst>
                                      </p:cBhvr>
                                      <p:tavLst>
                                        <p:tav tm="0">
                                          <p:val>
                                            <p:strVal val="ppt_x"/>
                                          </p:val>
                                        </p:tav>
                                        <p:tav tm="100000">
                                          <p:val>
                                            <p:strVal val="0-ppt_w/2"/>
                                          </p:val>
                                        </p:tav>
                                      </p:tavLst>
                                    </p:anim>
                                    <p:anim calcmode="lin" valueType="num">
                                      <p:cBhvr additive="base">
                                        <p:cTn id="214" dur="3000"/>
                                        <p:tgtEl>
                                          <p:spTgt spid="23"/>
                                        </p:tgtEl>
                                        <p:attrNameLst>
                                          <p:attrName>ppt_y</p:attrName>
                                        </p:attrNameLst>
                                      </p:cBhvr>
                                      <p:tavLst>
                                        <p:tav tm="0">
                                          <p:val>
                                            <p:strVal val="ppt_y"/>
                                          </p:val>
                                        </p:tav>
                                        <p:tav tm="100000">
                                          <p:val>
                                            <p:strVal val="1+ppt_h/2"/>
                                          </p:val>
                                        </p:tav>
                                      </p:tavLst>
                                    </p:anim>
                                    <p:set>
                                      <p:cBhvr>
                                        <p:cTn id="215" dur="1" fill="hold">
                                          <p:stCondLst>
                                            <p:cond delay="2999"/>
                                          </p:stCondLst>
                                        </p:cTn>
                                        <p:tgtEl>
                                          <p:spTgt spid="23"/>
                                        </p:tgtEl>
                                        <p:attrNameLst>
                                          <p:attrName>style.visibility</p:attrName>
                                        </p:attrNameLst>
                                      </p:cBhvr>
                                      <p:to>
                                        <p:strVal val="hidden"/>
                                      </p:to>
                                    </p:set>
                                  </p:childTnLst>
                                </p:cTn>
                              </p:par>
                              <p:par>
                                <p:cTn id="216" presetID="2" presetClass="exit" presetSubtype="12" fill="hold" nodeType="withEffect">
                                  <p:stCondLst>
                                    <p:cond delay="0"/>
                                  </p:stCondLst>
                                  <p:childTnLst>
                                    <p:anim calcmode="lin" valueType="num">
                                      <p:cBhvr additive="base">
                                        <p:cTn id="217" dur="3000"/>
                                        <p:tgtEl>
                                          <p:spTgt spid="25"/>
                                        </p:tgtEl>
                                        <p:attrNameLst>
                                          <p:attrName>ppt_x</p:attrName>
                                        </p:attrNameLst>
                                      </p:cBhvr>
                                      <p:tavLst>
                                        <p:tav tm="0">
                                          <p:val>
                                            <p:strVal val="ppt_x"/>
                                          </p:val>
                                        </p:tav>
                                        <p:tav tm="100000">
                                          <p:val>
                                            <p:strVal val="0-ppt_w/2"/>
                                          </p:val>
                                        </p:tav>
                                      </p:tavLst>
                                    </p:anim>
                                    <p:anim calcmode="lin" valueType="num">
                                      <p:cBhvr additive="base">
                                        <p:cTn id="218" dur="3000"/>
                                        <p:tgtEl>
                                          <p:spTgt spid="25"/>
                                        </p:tgtEl>
                                        <p:attrNameLst>
                                          <p:attrName>ppt_y</p:attrName>
                                        </p:attrNameLst>
                                      </p:cBhvr>
                                      <p:tavLst>
                                        <p:tav tm="0">
                                          <p:val>
                                            <p:strVal val="ppt_y"/>
                                          </p:val>
                                        </p:tav>
                                        <p:tav tm="100000">
                                          <p:val>
                                            <p:strVal val="1+ppt_h/2"/>
                                          </p:val>
                                        </p:tav>
                                      </p:tavLst>
                                    </p:anim>
                                    <p:set>
                                      <p:cBhvr>
                                        <p:cTn id="219" dur="1" fill="hold">
                                          <p:stCondLst>
                                            <p:cond delay="2999"/>
                                          </p:stCondLst>
                                        </p:cTn>
                                        <p:tgtEl>
                                          <p:spTgt spid="25"/>
                                        </p:tgtEl>
                                        <p:attrNameLst>
                                          <p:attrName>style.visibility</p:attrName>
                                        </p:attrNameLst>
                                      </p:cBhvr>
                                      <p:to>
                                        <p:strVal val="hidden"/>
                                      </p:to>
                                    </p:set>
                                  </p:childTnLst>
                                </p:cTn>
                              </p:par>
                              <p:par>
                                <p:cTn id="220" presetID="2" presetClass="exit" presetSubtype="12" fill="hold" nodeType="withEffect">
                                  <p:stCondLst>
                                    <p:cond delay="0"/>
                                  </p:stCondLst>
                                  <p:childTnLst>
                                    <p:anim calcmode="lin" valueType="num">
                                      <p:cBhvr additive="base">
                                        <p:cTn id="221" dur="3000"/>
                                        <p:tgtEl>
                                          <p:spTgt spid="27"/>
                                        </p:tgtEl>
                                        <p:attrNameLst>
                                          <p:attrName>ppt_x</p:attrName>
                                        </p:attrNameLst>
                                      </p:cBhvr>
                                      <p:tavLst>
                                        <p:tav tm="0">
                                          <p:val>
                                            <p:strVal val="ppt_x"/>
                                          </p:val>
                                        </p:tav>
                                        <p:tav tm="100000">
                                          <p:val>
                                            <p:strVal val="0-ppt_w/2"/>
                                          </p:val>
                                        </p:tav>
                                      </p:tavLst>
                                    </p:anim>
                                    <p:anim calcmode="lin" valueType="num">
                                      <p:cBhvr additive="base">
                                        <p:cTn id="222" dur="3000"/>
                                        <p:tgtEl>
                                          <p:spTgt spid="27"/>
                                        </p:tgtEl>
                                        <p:attrNameLst>
                                          <p:attrName>ppt_y</p:attrName>
                                        </p:attrNameLst>
                                      </p:cBhvr>
                                      <p:tavLst>
                                        <p:tav tm="0">
                                          <p:val>
                                            <p:strVal val="ppt_y"/>
                                          </p:val>
                                        </p:tav>
                                        <p:tav tm="100000">
                                          <p:val>
                                            <p:strVal val="1+ppt_h/2"/>
                                          </p:val>
                                        </p:tav>
                                      </p:tavLst>
                                    </p:anim>
                                    <p:set>
                                      <p:cBhvr>
                                        <p:cTn id="223" dur="1" fill="hold">
                                          <p:stCondLst>
                                            <p:cond delay="2999"/>
                                          </p:stCondLst>
                                        </p:cTn>
                                        <p:tgtEl>
                                          <p:spTgt spid="27"/>
                                        </p:tgtEl>
                                        <p:attrNameLst>
                                          <p:attrName>style.visibility</p:attrName>
                                        </p:attrNameLst>
                                      </p:cBhvr>
                                      <p:to>
                                        <p:strVal val="hidden"/>
                                      </p:to>
                                    </p:set>
                                  </p:childTnLst>
                                </p:cTn>
                              </p:par>
                              <p:par>
                                <p:cTn id="224" presetID="2" presetClass="exit" presetSubtype="12" fill="hold" nodeType="withEffect">
                                  <p:stCondLst>
                                    <p:cond delay="0"/>
                                  </p:stCondLst>
                                  <p:childTnLst>
                                    <p:anim calcmode="lin" valueType="num">
                                      <p:cBhvr additive="base">
                                        <p:cTn id="225" dur="3000"/>
                                        <p:tgtEl>
                                          <p:spTgt spid="29"/>
                                        </p:tgtEl>
                                        <p:attrNameLst>
                                          <p:attrName>ppt_x</p:attrName>
                                        </p:attrNameLst>
                                      </p:cBhvr>
                                      <p:tavLst>
                                        <p:tav tm="0">
                                          <p:val>
                                            <p:strVal val="ppt_x"/>
                                          </p:val>
                                        </p:tav>
                                        <p:tav tm="100000">
                                          <p:val>
                                            <p:strVal val="0-ppt_w/2"/>
                                          </p:val>
                                        </p:tav>
                                      </p:tavLst>
                                    </p:anim>
                                    <p:anim calcmode="lin" valueType="num">
                                      <p:cBhvr additive="base">
                                        <p:cTn id="226" dur="3000"/>
                                        <p:tgtEl>
                                          <p:spTgt spid="29"/>
                                        </p:tgtEl>
                                        <p:attrNameLst>
                                          <p:attrName>ppt_y</p:attrName>
                                        </p:attrNameLst>
                                      </p:cBhvr>
                                      <p:tavLst>
                                        <p:tav tm="0">
                                          <p:val>
                                            <p:strVal val="ppt_y"/>
                                          </p:val>
                                        </p:tav>
                                        <p:tav tm="100000">
                                          <p:val>
                                            <p:strVal val="1+ppt_h/2"/>
                                          </p:val>
                                        </p:tav>
                                      </p:tavLst>
                                    </p:anim>
                                    <p:set>
                                      <p:cBhvr>
                                        <p:cTn id="227" dur="1" fill="hold">
                                          <p:stCondLst>
                                            <p:cond delay="2999"/>
                                          </p:stCondLst>
                                        </p:cTn>
                                        <p:tgtEl>
                                          <p:spTgt spid="29"/>
                                        </p:tgtEl>
                                        <p:attrNameLst>
                                          <p:attrName>style.visibility</p:attrName>
                                        </p:attrNameLst>
                                      </p:cBhvr>
                                      <p:to>
                                        <p:strVal val="hidden"/>
                                      </p:to>
                                    </p:set>
                                  </p:childTnLst>
                                </p:cTn>
                              </p:par>
                              <p:par>
                                <p:cTn id="228" presetID="2" presetClass="exit" presetSubtype="12" fill="hold" nodeType="withEffect">
                                  <p:stCondLst>
                                    <p:cond delay="0"/>
                                  </p:stCondLst>
                                  <p:childTnLst>
                                    <p:anim calcmode="lin" valueType="num">
                                      <p:cBhvr additive="base">
                                        <p:cTn id="229" dur="3000"/>
                                        <p:tgtEl>
                                          <p:spTgt spid="31"/>
                                        </p:tgtEl>
                                        <p:attrNameLst>
                                          <p:attrName>ppt_x</p:attrName>
                                        </p:attrNameLst>
                                      </p:cBhvr>
                                      <p:tavLst>
                                        <p:tav tm="0">
                                          <p:val>
                                            <p:strVal val="ppt_x"/>
                                          </p:val>
                                        </p:tav>
                                        <p:tav tm="100000">
                                          <p:val>
                                            <p:strVal val="0-ppt_w/2"/>
                                          </p:val>
                                        </p:tav>
                                      </p:tavLst>
                                    </p:anim>
                                    <p:anim calcmode="lin" valueType="num">
                                      <p:cBhvr additive="base">
                                        <p:cTn id="230" dur="3000"/>
                                        <p:tgtEl>
                                          <p:spTgt spid="31"/>
                                        </p:tgtEl>
                                        <p:attrNameLst>
                                          <p:attrName>ppt_y</p:attrName>
                                        </p:attrNameLst>
                                      </p:cBhvr>
                                      <p:tavLst>
                                        <p:tav tm="0">
                                          <p:val>
                                            <p:strVal val="ppt_y"/>
                                          </p:val>
                                        </p:tav>
                                        <p:tav tm="100000">
                                          <p:val>
                                            <p:strVal val="1+ppt_h/2"/>
                                          </p:val>
                                        </p:tav>
                                      </p:tavLst>
                                    </p:anim>
                                    <p:set>
                                      <p:cBhvr>
                                        <p:cTn id="231" dur="1" fill="hold">
                                          <p:stCondLst>
                                            <p:cond delay="2999"/>
                                          </p:stCondLst>
                                        </p:cTn>
                                        <p:tgtEl>
                                          <p:spTgt spid="31"/>
                                        </p:tgtEl>
                                        <p:attrNameLst>
                                          <p:attrName>style.visibility</p:attrName>
                                        </p:attrNameLst>
                                      </p:cBhvr>
                                      <p:to>
                                        <p:strVal val="hidden"/>
                                      </p:to>
                                    </p:set>
                                  </p:childTnLst>
                                </p:cTn>
                              </p:par>
                              <p:par>
                                <p:cTn id="232" presetID="2" presetClass="exit" presetSubtype="12" fill="hold" nodeType="withEffect">
                                  <p:stCondLst>
                                    <p:cond delay="0"/>
                                  </p:stCondLst>
                                  <p:childTnLst>
                                    <p:anim calcmode="lin" valueType="num">
                                      <p:cBhvr additive="base">
                                        <p:cTn id="233" dur="3000"/>
                                        <p:tgtEl>
                                          <p:spTgt spid="33"/>
                                        </p:tgtEl>
                                        <p:attrNameLst>
                                          <p:attrName>ppt_x</p:attrName>
                                        </p:attrNameLst>
                                      </p:cBhvr>
                                      <p:tavLst>
                                        <p:tav tm="0">
                                          <p:val>
                                            <p:strVal val="ppt_x"/>
                                          </p:val>
                                        </p:tav>
                                        <p:tav tm="100000">
                                          <p:val>
                                            <p:strVal val="0-ppt_w/2"/>
                                          </p:val>
                                        </p:tav>
                                      </p:tavLst>
                                    </p:anim>
                                    <p:anim calcmode="lin" valueType="num">
                                      <p:cBhvr additive="base">
                                        <p:cTn id="234" dur="3000"/>
                                        <p:tgtEl>
                                          <p:spTgt spid="33"/>
                                        </p:tgtEl>
                                        <p:attrNameLst>
                                          <p:attrName>ppt_y</p:attrName>
                                        </p:attrNameLst>
                                      </p:cBhvr>
                                      <p:tavLst>
                                        <p:tav tm="0">
                                          <p:val>
                                            <p:strVal val="ppt_y"/>
                                          </p:val>
                                        </p:tav>
                                        <p:tav tm="100000">
                                          <p:val>
                                            <p:strVal val="1+ppt_h/2"/>
                                          </p:val>
                                        </p:tav>
                                      </p:tavLst>
                                    </p:anim>
                                    <p:set>
                                      <p:cBhvr>
                                        <p:cTn id="235" dur="1" fill="hold">
                                          <p:stCondLst>
                                            <p:cond delay="2999"/>
                                          </p:stCondLst>
                                        </p:cTn>
                                        <p:tgtEl>
                                          <p:spTgt spid="33"/>
                                        </p:tgtEl>
                                        <p:attrNameLst>
                                          <p:attrName>style.visibility</p:attrName>
                                        </p:attrNameLst>
                                      </p:cBhvr>
                                      <p:to>
                                        <p:strVal val="hidden"/>
                                      </p:to>
                                    </p:set>
                                  </p:childTnLst>
                                </p:cTn>
                              </p:par>
                              <p:par>
                                <p:cTn id="236" presetID="2" presetClass="exit" presetSubtype="12" fill="hold" nodeType="withEffect">
                                  <p:stCondLst>
                                    <p:cond delay="0"/>
                                  </p:stCondLst>
                                  <p:childTnLst>
                                    <p:anim calcmode="lin" valueType="num">
                                      <p:cBhvr additive="base">
                                        <p:cTn id="237" dur="3000"/>
                                        <p:tgtEl>
                                          <p:spTgt spid="13"/>
                                        </p:tgtEl>
                                        <p:attrNameLst>
                                          <p:attrName>ppt_x</p:attrName>
                                        </p:attrNameLst>
                                      </p:cBhvr>
                                      <p:tavLst>
                                        <p:tav tm="0">
                                          <p:val>
                                            <p:strVal val="ppt_x"/>
                                          </p:val>
                                        </p:tav>
                                        <p:tav tm="100000">
                                          <p:val>
                                            <p:strVal val="0-ppt_w/2"/>
                                          </p:val>
                                        </p:tav>
                                      </p:tavLst>
                                    </p:anim>
                                    <p:anim calcmode="lin" valueType="num">
                                      <p:cBhvr additive="base">
                                        <p:cTn id="238" dur="3000"/>
                                        <p:tgtEl>
                                          <p:spTgt spid="13"/>
                                        </p:tgtEl>
                                        <p:attrNameLst>
                                          <p:attrName>ppt_y</p:attrName>
                                        </p:attrNameLst>
                                      </p:cBhvr>
                                      <p:tavLst>
                                        <p:tav tm="0">
                                          <p:val>
                                            <p:strVal val="ppt_y"/>
                                          </p:val>
                                        </p:tav>
                                        <p:tav tm="100000">
                                          <p:val>
                                            <p:strVal val="1+ppt_h/2"/>
                                          </p:val>
                                        </p:tav>
                                      </p:tavLst>
                                    </p:anim>
                                    <p:set>
                                      <p:cBhvr>
                                        <p:cTn id="239" dur="1" fill="hold">
                                          <p:stCondLst>
                                            <p:cond delay="2999"/>
                                          </p:stCondLst>
                                        </p:cTn>
                                        <p:tgtEl>
                                          <p:spTgt spid="13"/>
                                        </p:tgtEl>
                                        <p:attrNameLst>
                                          <p:attrName>style.visibility</p:attrName>
                                        </p:attrNameLst>
                                      </p:cBhvr>
                                      <p:to>
                                        <p:strVal val="hidden"/>
                                      </p:to>
                                    </p:set>
                                  </p:childTnLst>
                                </p:cTn>
                              </p:par>
                              <p:par>
                                <p:cTn id="240" presetID="3" presetClass="exit" presetSubtype="10" fill="hold" nodeType="withEffect">
                                  <p:stCondLst>
                                    <p:cond delay="0"/>
                                  </p:stCondLst>
                                  <p:childTnLst>
                                    <p:animEffect transition="out" filter="blinds(horizontal)">
                                      <p:cBhvr>
                                        <p:cTn id="241" dur="3000"/>
                                        <p:tgtEl>
                                          <p:spTgt spid="14"/>
                                        </p:tgtEl>
                                      </p:cBhvr>
                                    </p:animEffect>
                                    <p:set>
                                      <p:cBhvr>
                                        <p:cTn id="242" dur="1" fill="hold">
                                          <p:stCondLst>
                                            <p:cond delay="2999"/>
                                          </p:stCondLst>
                                        </p:cTn>
                                        <p:tgtEl>
                                          <p:spTgt spid="14"/>
                                        </p:tgtEl>
                                        <p:attrNameLst>
                                          <p:attrName>style.visibility</p:attrName>
                                        </p:attrNameLst>
                                      </p:cBhvr>
                                      <p:to>
                                        <p:strVal val="hidden"/>
                                      </p:to>
                                    </p:set>
                                  </p:childTnLst>
                                </p:cTn>
                              </p:par>
                              <p:par>
                                <p:cTn id="243" presetID="3" presetClass="exit" presetSubtype="10" fill="hold" nodeType="withEffect">
                                  <p:stCondLst>
                                    <p:cond delay="0"/>
                                  </p:stCondLst>
                                  <p:childTnLst>
                                    <p:animEffect transition="out" filter="blinds(horizontal)">
                                      <p:cBhvr>
                                        <p:cTn id="244" dur="3000"/>
                                        <p:tgtEl>
                                          <p:spTgt spid="16"/>
                                        </p:tgtEl>
                                      </p:cBhvr>
                                    </p:animEffect>
                                    <p:set>
                                      <p:cBhvr>
                                        <p:cTn id="245" dur="1" fill="hold">
                                          <p:stCondLst>
                                            <p:cond delay="2999"/>
                                          </p:stCondLst>
                                        </p:cTn>
                                        <p:tgtEl>
                                          <p:spTgt spid="16"/>
                                        </p:tgtEl>
                                        <p:attrNameLst>
                                          <p:attrName>style.visibility</p:attrName>
                                        </p:attrNameLst>
                                      </p:cBhvr>
                                      <p:to>
                                        <p:strVal val="hidden"/>
                                      </p:to>
                                    </p:set>
                                  </p:childTnLst>
                                </p:cTn>
                              </p:par>
                              <p:par>
                                <p:cTn id="246" presetID="3" presetClass="exit" presetSubtype="10" fill="hold" nodeType="withEffect">
                                  <p:stCondLst>
                                    <p:cond delay="0"/>
                                  </p:stCondLst>
                                  <p:childTnLst>
                                    <p:animEffect transition="out" filter="blinds(horizontal)">
                                      <p:cBhvr>
                                        <p:cTn id="247" dur="3000"/>
                                        <p:tgtEl>
                                          <p:spTgt spid="18"/>
                                        </p:tgtEl>
                                      </p:cBhvr>
                                    </p:animEffect>
                                    <p:set>
                                      <p:cBhvr>
                                        <p:cTn id="248" dur="1" fill="hold">
                                          <p:stCondLst>
                                            <p:cond delay="2999"/>
                                          </p:stCondLst>
                                        </p:cTn>
                                        <p:tgtEl>
                                          <p:spTgt spid="18"/>
                                        </p:tgtEl>
                                        <p:attrNameLst>
                                          <p:attrName>style.visibility</p:attrName>
                                        </p:attrNameLst>
                                      </p:cBhvr>
                                      <p:to>
                                        <p:strVal val="hidden"/>
                                      </p:to>
                                    </p:set>
                                  </p:childTnLst>
                                </p:cTn>
                              </p:par>
                              <p:par>
                                <p:cTn id="249" presetID="3" presetClass="exit" presetSubtype="10" fill="hold" nodeType="withEffect">
                                  <p:stCondLst>
                                    <p:cond delay="0"/>
                                  </p:stCondLst>
                                  <p:childTnLst>
                                    <p:animEffect transition="out" filter="blinds(horizontal)">
                                      <p:cBhvr>
                                        <p:cTn id="250" dur="3000"/>
                                        <p:tgtEl>
                                          <p:spTgt spid="20"/>
                                        </p:tgtEl>
                                      </p:cBhvr>
                                    </p:animEffect>
                                    <p:set>
                                      <p:cBhvr>
                                        <p:cTn id="251" dur="1" fill="hold">
                                          <p:stCondLst>
                                            <p:cond delay="2999"/>
                                          </p:stCondLst>
                                        </p:cTn>
                                        <p:tgtEl>
                                          <p:spTgt spid="20"/>
                                        </p:tgtEl>
                                        <p:attrNameLst>
                                          <p:attrName>style.visibility</p:attrName>
                                        </p:attrNameLst>
                                      </p:cBhvr>
                                      <p:to>
                                        <p:strVal val="hidden"/>
                                      </p:to>
                                    </p:set>
                                  </p:childTnLst>
                                </p:cTn>
                              </p:par>
                              <p:par>
                                <p:cTn id="252" presetID="3" presetClass="exit" presetSubtype="10" fill="hold" nodeType="withEffect">
                                  <p:stCondLst>
                                    <p:cond delay="0"/>
                                  </p:stCondLst>
                                  <p:childTnLst>
                                    <p:animEffect transition="out" filter="blinds(horizontal)">
                                      <p:cBhvr>
                                        <p:cTn id="253" dur="3000"/>
                                        <p:tgtEl>
                                          <p:spTgt spid="22"/>
                                        </p:tgtEl>
                                      </p:cBhvr>
                                    </p:animEffect>
                                    <p:set>
                                      <p:cBhvr>
                                        <p:cTn id="254" dur="1" fill="hold">
                                          <p:stCondLst>
                                            <p:cond delay="2999"/>
                                          </p:stCondLst>
                                        </p:cTn>
                                        <p:tgtEl>
                                          <p:spTgt spid="22"/>
                                        </p:tgtEl>
                                        <p:attrNameLst>
                                          <p:attrName>style.visibility</p:attrName>
                                        </p:attrNameLst>
                                      </p:cBhvr>
                                      <p:to>
                                        <p:strVal val="hidden"/>
                                      </p:to>
                                    </p:set>
                                  </p:childTnLst>
                                </p:cTn>
                              </p:par>
                              <p:par>
                                <p:cTn id="255" presetID="3" presetClass="exit" presetSubtype="10" fill="hold" nodeType="withEffect">
                                  <p:stCondLst>
                                    <p:cond delay="0"/>
                                  </p:stCondLst>
                                  <p:childTnLst>
                                    <p:animEffect transition="out" filter="blinds(horizontal)">
                                      <p:cBhvr>
                                        <p:cTn id="256" dur="3000"/>
                                        <p:tgtEl>
                                          <p:spTgt spid="24"/>
                                        </p:tgtEl>
                                      </p:cBhvr>
                                    </p:animEffect>
                                    <p:set>
                                      <p:cBhvr>
                                        <p:cTn id="257" dur="1" fill="hold">
                                          <p:stCondLst>
                                            <p:cond delay="2999"/>
                                          </p:stCondLst>
                                        </p:cTn>
                                        <p:tgtEl>
                                          <p:spTgt spid="24"/>
                                        </p:tgtEl>
                                        <p:attrNameLst>
                                          <p:attrName>style.visibility</p:attrName>
                                        </p:attrNameLst>
                                      </p:cBhvr>
                                      <p:to>
                                        <p:strVal val="hidden"/>
                                      </p:to>
                                    </p:set>
                                  </p:childTnLst>
                                </p:cTn>
                              </p:par>
                              <p:par>
                                <p:cTn id="258" presetID="3" presetClass="exit" presetSubtype="10" fill="hold" nodeType="withEffect">
                                  <p:stCondLst>
                                    <p:cond delay="0"/>
                                  </p:stCondLst>
                                  <p:childTnLst>
                                    <p:animEffect transition="out" filter="blinds(horizontal)">
                                      <p:cBhvr>
                                        <p:cTn id="259" dur="3000"/>
                                        <p:tgtEl>
                                          <p:spTgt spid="26"/>
                                        </p:tgtEl>
                                      </p:cBhvr>
                                    </p:animEffect>
                                    <p:set>
                                      <p:cBhvr>
                                        <p:cTn id="260" dur="1" fill="hold">
                                          <p:stCondLst>
                                            <p:cond delay="2999"/>
                                          </p:stCondLst>
                                        </p:cTn>
                                        <p:tgtEl>
                                          <p:spTgt spid="26"/>
                                        </p:tgtEl>
                                        <p:attrNameLst>
                                          <p:attrName>style.visibility</p:attrName>
                                        </p:attrNameLst>
                                      </p:cBhvr>
                                      <p:to>
                                        <p:strVal val="hidden"/>
                                      </p:to>
                                    </p:set>
                                  </p:childTnLst>
                                </p:cTn>
                              </p:par>
                              <p:par>
                                <p:cTn id="261" presetID="3" presetClass="exit" presetSubtype="10" fill="hold" nodeType="withEffect">
                                  <p:stCondLst>
                                    <p:cond delay="0"/>
                                  </p:stCondLst>
                                  <p:childTnLst>
                                    <p:animEffect transition="out" filter="blinds(horizontal)">
                                      <p:cBhvr>
                                        <p:cTn id="262" dur="3000"/>
                                        <p:tgtEl>
                                          <p:spTgt spid="28"/>
                                        </p:tgtEl>
                                      </p:cBhvr>
                                    </p:animEffect>
                                    <p:set>
                                      <p:cBhvr>
                                        <p:cTn id="263" dur="1" fill="hold">
                                          <p:stCondLst>
                                            <p:cond delay="2999"/>
                                          </p:stCondLst>
                                        </p:cTn>
                                        <p:tgtEl>
                                          <p:spTgt spid="28"/>
                                        </p:tgtEl>
                                        <p:attrNameLst>
                                          <p:attrName>style.visibility</p:attrName>
                                        </p:attrNameLst>
                                      </p:cBhvr>
                                      <p:to>
                                        <p:strVal val="hidden"/>
                                      </p:to>
                                    </p:set>
                                  </p:childTnLst>
                                </p:cTn>
                              </p:par>
                              <p:par>
                                <p:cTn id="264" presetID="3" presetClass="exit" presetSubtype="10" fill="hold" nodeType="withEffect">
                                  <p:stCondLst>
                                    <p:cond delay="0"/>
                                  </p:stCondLst>
                                  <p:childTnLst>
                                    <p:animEffect transition="out" filter="blinds(horizontal)">
                                      <p:cBhvr>
                                        <p:cTn id="265" dur="3000"/>
                                        <p:tgtEl>
                                          <p:spTgt spid="30"/>
                                        </p:tgtEl>
                                      </p:cBhvr>
                                    </p:animEffect>
                                    <p:set>
                                      <p:cBhvr>
                                        <p:cTn id="266" dur="1" fill="hold">
                                          <p:stCondLst>
                                            <p:cond delay="2999"/>
                                          </p:stCondLst>
                                        </p:cTn>
                                        <p:tgtEl>
                                          <p:spTgt spid="30"/>
                                        </p:tgtEl>
                                        <p:attrNameLst>
                                          <p:attrName>style.visibility</p:attrName>
                                        </p:attrNameLst>
                                      </p:cBhvr>
                                      <p:to>
                                        <p:strVal val="hidden"/>
                                      </p:to>
                                    </p:set>
                                  </p:childTnLst>
                                </p:cTn>
                              </p:par>
                              <p:par>
                                <p:cTn id="267" presetID="3" presetClass="exit" presetSubtype="10" fill="hold" nodeType="withEffect">
                                  <p:stCondLst>
                                    <p:cond delay="0"/>
                                  </p:stCondLst>
                                  <p:childTnLst>
                                    <p:animEffect transition="out" filter="blinds(horizontal)">
                                      <p:cBhvr>
                                        <p:cTn id="268" dur="3000"/>
                                        <p:tgtEl>
                                          <p:spTgt spid="32"/>
                                        </p:tgtEl>
                                      </p:cBhvr>
                                    </p:animEffect>
                                    <p:set>
                                      <p:cBhvr>
                                        <p:cTn id="269" dur="1" fill="hold">
                                          <p:stCondLst>
                                            <p:cond delay="2999"/>
                                          </p:stCondLst>
                                        </p:cTn>
                                        <p:tgtEl>
                                          <p:spTgt spid="32"/>
                                        </p:tgtEl>
                                        <p:attrNameLst>
                                          <p:attrName>style.visibility</p:attrName>
                                        </p:attrNameLst>
                                      </p:cBhvr>
                                      <p:to>
                                        <p:strVal val="hidden"/>
                                      </p:to>
                                    </p:set>
                                  </p:childTnLst>
                                </p:cTn>
                              </p:par>
                              <p:par>
                                <p:cTn id="270" presetID="3" presetClass="exit" presetSubtype="10" fill="hold" nodeType="withEffect">
                                  <p:stCondLst>
                                    <p:cond delay="0"/>
                                  </p:stCondLst>
                                  <p:childTnLst>
                                    <p:animEffect transition="out" filter="blinds(horizontal)">
                                      <p:cBhvr>
                                        <p:cTn id="271" dur="3000"/>
                                        <p:tgtEl>
                                          <p:spTgt spid="15"/>
                                        </p:tgtEl>
                                      </p:cBhvr>
                                    </p:animEffect>
                                    <p:set>
                                      <p:cBhvr>
                                        <p:cTn id="272" dur="1" fill="hold">
                                          <p:stCondLst>
                                            <p:cond delay="2999"/>
                                          </p:stCondLst>
                                        </p:cTn>
                                        <p:tgtEl>
                                          <p:spTgt spid="15"/>
                                        </p:tgtEl>
                                        <p:attrNameLst>
                                          <p:attrName>style.visibility</p:attrName>
                                        </p:attrNameLst>
                                      </p:cBhvr>
                                      <p:to>
                                        <p:strVal val="hidden"/>
                                      </p:to>
                                    </p:set>
                                  </p:childTnLst>
                                </p:cTn>
                              </p:par>
                              <p:par>
                                <p:cTn id="273" presetID="3" presetClass="exit" presetSubtype="10" fill="hold" nodeType="withEffect">
                                  <p:stCondLst>
                                    <p:cond delay="0"/>
                                  </p:stCondLst>
                                  <p:childTnLst>
                                    <p:animEffect transition="out" filter="blinds(horizontal)">
                                      <p:cBhvr>
                                        <p:cTn id="274" dur="3000"/>
                                        <p:tgtEl>
                                          <p:spTgt spid="17"/>
                                        </p:tgtEl>
                                      </p:cBhvr>
                                    </p:animEffect>
                                    <p:set>
                                      <p:cBhvr>
                                        <p:cTn id="275" dur="1" fill="hold">
                                          <p:stCondLst>
                                            <p:cond delay="2999"/>
                                          </p:stCondLst>
                                        </p:cTn>
                                        <p:tgtEl>
                                          <p:spTgt spid="17"/>
                                        </p:tgtEl>
                                        <p:attrNameLst>
                                          <p:attrName>style.visibility</p:attrName>
                                        </p:attrNameLst>
                                      </p:cBhvr>
                                      <p:to>
                                        <p:strVal val="hidden"/>
                                      </p:to>
                                    </p:set>
                                  </p:childTnLst>
                                </p:cTn>
                              </p:par>
                              <p:par>
                                <p:cTn id="276" presetID="3" presetClass="exit" presetSubtype="10" fill="hold" nodeType="withEffect">
                                  <p:stCondLst>
                                    <p:cond delay="0"/>
                                  </p:stCondLst>
                                  <p:childTnLst>
                                    <p:animEffect transition="out" filter="blinds(horizontal)">
                                      <p:cBhvr>
                                        <p:cTn id="277" dur="3000"/>
                                        <p:tgtEl>
                                          <p:spTgt spid="19"/>
                                        </p:tgtEl>
                                      </p:cBhvr>
                                    </p:animEffect>
                                    <p:set>
                                      <p:cBhvr>
                                        <p:cTn id="278" dur="1" fill="hold">
                                          <p:stCondLst>
                                            <p:cond delay="2999"/>
                                          </p:stCondLst>
                                        </p:cTn>
                                        <p:tgtEl>
                                          <p:spTgt spid="19"/>
                                        </p:tgtEl>
                                        <p:attrNameLst>
                                          <p:attrName>style.visibility</p:attrName>
                                        </p:attrNameLst>
                                      </p:cBhvr>
                                      <p:to>
                                        <p:strVal val="hidden"/>
                                      </p:to>
                                    </p:set>
                                  </p:childTnLst>
                                </p:cTn>
                              </p:par>
                              <p:par>
                                <p:cTn id="279" presetID="3" presetClass="exit" presetSubtype="10" fill="hold" nodeType="withEffect">
                                  <p:stCondLst>
                                    <p:cond delay="0"/>
                                  </p:stCondLst>
                                  <p:childTnLst>
                                    <p:animEffect transition="out" filter="blinds(horizontal)">
                                      <p:cBhvr>
                                        <p:cTn id="280" dur="3000"/>
                                        <p:tgtEl>
                                          <p:spTgt spid="21"/>
                                        </p:tgtEl>
                                      </p:cBhvr>
                                    </p:animEffect>
                                    <p:set>
                                      <p:cBhvr>
                                        <p:cTn id="281" dur="1" fill="hold">
                                          <p:stCondLst>
                                            <p:cond delay="2999"/>
                                          </p:stCondLst>
                                        </p:cTn>
                                        <p:tgtEl>
                                          <p:spTgt spid="21"/>
                                        </p:tgtEl>
                                        <p:attrNameLst>
                                          <p:attrName>style.visibility</p:attrName>
                                        </p:attrNameLst>
                                      </p:cBhvr>
                                      <p:to>
                                        <p:strVal val="hidden"/>
                                      </p:to>
                                    </p:set>
                                  </p:childTnLst>
                                </p:cTn>
                              </p:par>
                              <p:par>
                                <p:cTn id="282" presetID="3" presetClass="exit" presetSubtype="10" fill="hold" nodeType="withEffect">
                                  <p:stCondLst>
                                    <p:cond delay="0"/>
                                  </p:stCondLst>
                                  <p:childTnLst>
                                    <p:animEffect transition="out" filter="blinds(horizontal)">
                                      <p:cBhvr>
                                        <p:cTn id="283" dur="3000"/>
                                        <p:tgtEl>
                                          <p:spTgt spid="23"/>
                                        </p:tgtEl>
                                      </p:cBhvr>
                                    </p:animEffect>
                                    <p:set>
                                      <p:cBhvr>
                                        <p:cTn id="284" dur="1" fill="hold">
                                          <p:stCondLst>
                                            <p:cond delay="2999"/>
                                          </p:stCondLst>
                                        </p:cTn>
                                        <p:tgtEl>
                                          <p:spTgt spid="23"/>
                                        </p:tgtEl>
                                        <p:attrNameLst>
                                          <p:attrName>style.visibility</p:attrName>
                                        </p:attrNameLst>
                                      </p:cBhvr>
                                      <p:to>
                                        <p:strVal val="hidden"/>
                                      </p:to>
                                    </p:set>
                                  </p:childTnLst>
                                </p:cTn>
                              </p:par>
                              <p:par>
                                <p:cTn id="285" presetID="3" presetClass="exit" presetSubtype="10" fill="hold" nodeType="withEffect">
                                  <p:stCondLst>
                                    <p:cond delay="0"/>
                                  </p:stCondLst>
                                  <p:childTnLst>
                                    <p:animEffect transition="out" filter="blinds(horizontal)">
                                      <p:cBhvr>
                                        <p:cTn id="286" dur="3000"/>
                                        <p:tgtEl>
                                          <p:spTgt spid="25"/>
                                        </p:tgtEl>
                                      </p:cBhvr>
                                    </p:animEffect>
                                    <p:set>
                                      <p:cBhvr>
                                        <p:cTn id="287" dur="1" fill="hold">
                                          <p:stCondLst>
                                            <p:cond delay="2999"/>
                                          </p:stCondLst>
                                        </p:cTn>
                                        <p:tgtEl>
                                          <p:spTgt spid="25"/>
                                        </p:tgtEl>
                                        <p:attrNameLst>
                                          <p:attrName>style.visibility</p:attrName>
                                        </p:attrNameLst>
                                      </p:cBhvr>
                                      <p:to>
                                        <p:strVal val="hidden"/>
                                      </p:to>
                                    </p:set>
                                  </p:childTnLst>
                                </p:cTn>
                              </p:par>
                              <p:par>
                                <p:cTn id="288" presetID="3" presetClass="exit" presetSubtype="10" fill="hold" nodeType="withEffect">
                                  <p:stCondLst>
                                    <p:cond delay="0"/>
                                  </p:stCondLst>
                                  <p:childTnLst>
                                    <p:animEffect transition="out" filter="blinds(horizontal)">
                                      <p:cBhvr>
                                        <p:cTn id="289" dur="3000"/>
                                        <p:tgtEl>
                                          <p:spTgt spid="27"/>
                                        </p:tgtEl>
                                      </p:cBhvr>
                                    </p:animEffect>
                                    <p:set>
                                      <p:cBhvr>
                                        <p:cTn id="290" dur="1" fill="hold">
                                          <p:stCondLst>
                                            <p:cond delay="2999"/>
                                          </p:stCondLst>
                                        </p:cTn>
                                        <p:tgtEl>
                                          <p:spTgt spid="27"/>
                                        </p:tgtEl>
                                        <p:attrNameLst>
                                          <p:attrName>style.visibility</p:attrName>
                                        </p:attrNameLst>
                                      </p:cBhvr>
                                      <p:to>
                                        <p:strVal val="hidden"/>
                                      </p:to>
                                    </p:set>
                                  </p:childTnLst>
                                </p:cTn>
                              </p:par>
                              <p:par>
                                <p:cTn id="291" presetID="3" presetClass="exit" presetSubtype="10" fill="hold" nodeType="withEffect">
                                  <p:stCondLst>
                                    <p:cond delay="0"/>
                                  </p:stCondLst>
                                  <p:childTnLst>
                                    <p:animEffect transition="out" filter="blinds(horizontal)">
                                      <p:cBhvr>
                                        <p:cTn id="292" dur="3000"/>
                                        <p:tgtEl>
                                          <p:spTgt spid="29"/>
                                        </p:tgtEl>
                                      </p:cBhvr>
                                    </p:animEffect>
                                    <p:set>
                                      <p:cBhvr>
                                        <p:cTn id="293" dur="1" fill="hold">
                                          <p:stCondLst>
                                            <p:cond delay="2999"/>
                                          </p:stCondLst>
                                        </p:cTn>
                                        <p:tgtEl>
                                          <p:spTgt spid="29"/>
                                        </p:tgtEl>
                                        <p:attrNameLst>
                                          <p:attrName>style.visibility</p:attrName>
                                        </p:attrNameLst>
                                      </p:cBhvr>
                                      <p:to>
                                        <p:strVal val="hidden"/>
                                      </p:to>
                                    </p:set>
                                  </p:childTnLst>
                                </p:cTn>
                              </p:par>
                              <p:par>
                                <p:cTn id="294" presetID="3" presetClass="exit" presetSubtype="10" fill="hold" nodeType="withEffect">
                                  <p:stCondLst>
                                    <p:cond delay="0"/>
                                  </p:stCondLst>
                                  <p:childTnLst>
                                    <p:animEffect transition="out" filter="blinds(horizontal)">
                                      <p:cBhvr>
                                        <p:cTn id="295" dur="3000"/>
                                        <p:tgtEl>
                                          <p:spTgt spid="31"/>
                                        </p:tgtEl>
                                      </p:cBhvr>
                                    </p:animEffect>
                                    <p:set>
                                      <p:cBhvr>
                                        <p:cTn id="296" dur="1" fill="hold">
                                          <p:stCondLst>
                                            <p:cond delay="2999"/>
                                          </p:stCondLst>
                                        </p:cTn>
                                        <p:tgtEl>
                                          <p:spTgt spid="31"/>
                                        </p:tgtEl>
                                        <p:attrNameLst>
                                          <p:attrName>style.visibility</p:attrName>
                                        </p:attrNameLst>
                                      </p:cBhvr>
                                      <p:to>
                                        <p:strVal val="hidden"/>
                                      </p:to>
                                    </p:set>
                                  </p:childTnLst>
                                </p:cTn>
                              </p:par>
                              <p:par>
                                <p:cTn id="297" presetID="3" presetClass="exit" presetSubtype="10" fill="hold" nodeType="withEffect">
                                  <p:stCondLst>
                                    <p:cond delay="0"/>
                                  </p:stCondLst>
                                  <p:childTnLst>
                                    <p:animEffect transition="out" filter="blinds(horizontal)">
                                      <p:cBhvr>
                                        <p:cTn id="298" dur="3000"/>
                                        <p:tgtEl>
                                          <p:spTgt spid="33"/>
                                        </p:tgtEl>
                                      </p:cBhvr>
                                    </p:animEffect>
                                    <p:set>
                                      <p:cBhvr>
                                        <p:cTn id="299" dur="1" fill="hold">
                                          <p:stCondLst>
                                            <p:cond delay="2999"/>
                                          </p:stCondLst>
                                        </p:cTn>
                                        <p:tgtEl>
                                          <p:spTgt spid="33"/>
                                        </p:tgtEl>
                                        <p:attrNameLst>
                                          <p:attrName>style.visibility</p:attrName>
                                        </p:attrNameLst>
                                      </p:cBhvr>
                                      <p:to>
                                        <p:strVal val="hidden"/>
                                      </p:to>
                                    </p:set>
                                  </p:childTnLst>
                                </p:cTn>
                              </p:par>
                              <p:par>
                                <p:cTn id="300" presetID="3" presetClass="exit" presetSubtype="10" fill="hold" nodeType="withEffect">
                                  <p:stCondLst>
                                    <p:cond delay="0"/>
                                  </p:stCondLst>
                                  <p:childTnLst>
                                    <p:animEffect transition="out" filter="blinds(horizontal)">
                                      <p:cBhvr>
                                        <p:cTn id="301" dur="3000"/>
                                        <p:tgtEl>
                                          <p:spTgt spid="13"/>
                                        </p:tgtEl>
                                      </p:cBhvr>
                                    </p:animEffect>
                                    <p:set>
                                      <p:cBhvr>
                                        <p:cTn id="302" dur="1" fill="hold">
                                          <p:stCondLst>
                                            <p:cond delay="2999"/>
                                          </p:stCondLst>
                                        </p:cTn>
                                        <p:tgtEl>
                                          <p:spTgt spid="13"/>
                                        </p:tgtEl>
                                        <p:attrNameLst>
                                          <p:attrName>style.visibility</p:attrName>
                                        </p:attrNameLst>
                                      </p:cBhvr>
                                      <p:to>
                                        <p:strVal val="hidden"/>
                                      </p:to>
                                    </p:set>
                                  </p:childTnLst>
                                </p:cTn>
                              </p:par>
                              <p:par>
                                <p:cTn id="303" presetID="23" presetClass="entr" presetSubtype="272" fill="hold" nodeType="withEffect">
                                  <p:stCondLst>
                                    <p:cond delay="0"/>
                                  </p:stCondLst>
                                  <p:childTnLst>
                                    <p:set>
                                      <p:cBhvr>
                                        <p:cTn id="304" dur="1" fill="hold">
                                          <p:stCondLst>
                                            <p:cond delay="0"/>
                                          </p:stCondLst>
                                        </p:cTn>
                                        <p:tgtEl>
                                          <p:spTgt spid="2"/>
                                        </p:tgtEl>
                                        <p:attrNameLst>
                                          <p:attrName>style.visibility</p:attrName>
                                        </p:attrNameLst>
                                      </p:cBhvr>
                                      <p:to>
                                        <p:strVal val="visible"/>
                                      </p:to>
                                    </p:set>
                                    <p:anim calcmode="lin" valueType="num">
                                      <p:cBhvr>
                                        <p:cTn id="305" dur="3000" fill="hold"/>
                                        <p:tgtEl>
                                          <p:spTgt spid="2"/>
                                        </p:tgtEl>
                                        <p:attrNameLst>
                                          <p:attrName>ppt_w</p:attrName>
                                        </p:attrNameLst>
                                      </p:cBhvr>
                                      <p:tavLst>
                                        <p:tav tm="0">
                                          <p:val>
                                            <p:strVal val="2/3*#ppt_w"/>
                                          </p:val>
                                        </p:tav>
                                        <p:tav tm="100000">
                                          <p:val>
                                            <p:strVal val="#ppt_w"/>
                                          </p:val>
                                        </p:tav>
                                      </p:tavLst>
                                    </p:anim>
                                    <p:anim calcmode="lin" valueType="num">
                                      <p:cBhvr>
                                        <p:cTn id="306" dur="3000" fill="hold"/>
                                        <p:tgtEl>
                                          <p:spTgt spid="2"/>
                                        </p:tgtEl>
                                        <p:attrNameLst>
                                          <p:attrName>ppt_h</p:attrName>
                                        </p:attrNameLst>
                                      </p:cBhvr>
                                      <p:tavLst>
                                        <p:tav tm="0">
                                          <p:val>
                                            <p:strVal val="2/3*#ppt_h"/>
                                          </p:val>
                                        </p:tav>
                                        <p:tav tm="100000">
                                          <p:val>
                                            <p:strVal val="#ppt_h"/>
                                          </p:val>
                                        </p:tav>
                                      </p:tavLst>
                                    </p:anim>
                                  </p:childTnLst>
                                </p:cTn>
                              </p:par>
                              <p:par>
                                <p:cTn id="307" presetID="8" presetClass="entr" presetSubtype="32" fill="hold" nodeType="withEffect">
                                  <p:stCondLst>
                                    <p:cond delay="0"/>
                                  </p:stCondLst>
                                  <p:childTnLst>
                                    <p:set>
                                      <p:cBhvr>
                                        <p:cTn id="308" dur="1" fill="hold">
                                          <p:stCondLst>
                                            <p:cond delay="0"/>
                                          </p:stCondLst>
                                        </p:cTn>
                                        <p:tgtEl>
                                          <p:spTgt spid="2"/>
                                        </p:tgtEl>
                                        <p:attrNameLst>
                                          <p:attrName>style.visibility</p:attrName>
                                        </p:attrNameLst>
                                      </p:cBhvr>
                                      <p:to>
                                        <p:strVal val="visible"/>
                                      </p:to>
                                    </p:set>
                                    <p:animEffect transition="in" filter="diamond(out)">
                                      <p:cBhvr>
                                        <p:cTn id="309"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P spid="25" grpId="1" animBg="1"/>
      <p:bldP spid="26" grpId="0" animBg="1"/>
      <p:bldP spid="26" grpId="1" animBg="1"/>
      <p:bldP spid="27" grpId="0" animBg="1"/>
      <p:bldP spid="27" grpId="1" animBg="1"/>
      <p:bldP spid="28" grpId="0" animBg="1"/>
      <p:bldP spid="28" grpId="1" animBg="1"/>
      <p:bldP spid="29" grpId="0" animBg="1"/>
      <p:bldP spid="29" grpId="1" animBg="1"/>
      <p:bldP spid="30" grpId="0" animBg="1"/>
      <p:bldP spid="30" grpId="1" animBg="1"/>
      <p:bldP spid="31" grpId="0" animBg="1"/>
      <p:bldP spid="31" grpId="1" animBg="1"/>
      <p:bldP spid="32" grpId="0" animBg="1"/>
      <p:bldP spid="32" grpId="1" animBg="1"/>
      <p:bldP spid="33" grpId="0" animBg="1"/>
      <p:bldP spid="33" grpId="1" animBg="1"/>
      <p:bldP spid="34"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o"/>
          <p:cNvSpPr/>
          <p:nvPr/>
        </p:nvSpPr>
        <p:spPr>
          <a:xfrm>
            <a:off x="285720" y="214296"/>
            <a:ext cx="8643998" cy="4643470"/>
          </a:xfrm>
          <a:prstGeom prst="frame">
            <a:avLst>
              <a:gd name="adj1" fmla="val 2654"/>
            </a:avLst>
          </a:prstGeom>
          <a:blipFill dpi="0" rotWithShape="1">
            <a:blip r:embed="rId2"/>
            <a:srcRect/>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CuadroTexto"/>
          <p:cNvSpPr txBox="1"/>
          <p:nvPr/>
        </p:nvSpPr>
        <p:spPr>
          <a:xfrm>
            <a:off x="714348" y="1000114"/>
            <a:ext cx="8072494" cy="3477875"/>
          </a:xfrm>
          <a:prstGeom prst="rect">
            <a:avLst/>
          </a:prstGeom>
          <a:noFill/>
        </p:spPr>
        <p:txBody>
          <a:bodyPr wrap="square" rtlCol="0">
            <a:spAutoFit/>
          </a:bodyPr>
          <a:lstStyle/>
          <a:p>
            <a:r>
              <a:rPr lang="es-ES" sz="2000" b="1" dirty="0" smtClean="0">
                <a:gradFill>
                  <a:gsLst>
                    <a:gs pos="0">
                      <a:srgbClr val="FFEFD1"/>
                    </a:gs>
                    <a:gs pos="64999">
                      <a:srgbClr val="F0EBD5"/>
                    </a:gs>
                    <a:gs pos="100000">
                      <a:srgbClr val="D1C39F"/>
                    </a:gs>
                  </a:gsLst>
                  <a:lin ang="5400000" scaled="0"/>
                </a:gradFill>
                <a:effectLst>
                  <a:outerShdw blurRad="38100" dist="38100" dir="2700000" algn="tl">
                    <a:srgbClr val="000000">
                      <a:alpha val="43137"/>
                    </a:srgbClr>
                  </a:outerShdw>
                </a:effectLst>
                <a:latin typeface="Agency FB" pitchFamily="34" charset="0"/>
              </a:rPr>
              <a:t>Polonia (en polaco: </a:t>
            </a:r>
            <a:r>
              <a:rPr lang="es-ES" sz="2000" b="1" dirty="0" err="1" smtClean="0">
                <a:gradFill>
                  <a:gsLst>
                    <a:gs pos="0">
                      <a:srgbClr val="FFEFD1"/>
                    </a:gs>
                    <a:gs pos="64999">
                      <a:srgbClr val="F0EBD5"/>
                    </a:gs>
                    <a:gs pos="100000">
                      <a:srgbClr val="D1C39F"/>
                    </a:gs>
                  </a:gsLst>
                  <a:lin ang="5400000" scaled="0"/>
                </a:gradFill>
                <a:effectLst>
                  <a:outerShdw blurRad="38100" dist="38100" dir="2700000" algn="tl">
                    <a:srgbClr val="000000">
                      <a:alpha val="43137"/>
                    </a:srgbClr>
                  </a:outerShdw>
                </a:effectLst>
                <a:latin typeface="Agency FB" pitchFamily="34" charset="0"/>
              </a:rPr>
              <a:t>Polska</a:t>
            </a:r>
            <a:r>
              <a:rPr lang="es-ES" sz="2000" b="1" dirty="0" smtClean="0">
                <a:gradFill>
                  <a:gsLst>
                    <a:gs pos="0">
                      <a:srgbClr val="FFEFD1"/>
                    </a:gs>
                    <a:gs pos="64999">
                      <a:srgbClr val="F0EBD5"/>
                    </a:gs>
                    <a:gs pos="100000">
                      <a:srgbClr val="D1C39F"/>
                    </a:gs>
                  </a:gsLst>
                  <a:lin ang="5400000" scaled="0"/>
                </a:gradFill>
                <a:effectLst>
                  <a:outerShdw blurRad="38100" dist="38100" dir="2700000" algn="tl">
                    <a:srgbClr val="000000">
                      <a:alpha val="43137"/>
                    </a:srgbClr>
                  </a:outerShdw>
                </a:effectLst>
                <a:latin typeface="Agency FB" pitchFamily="34" charset="0"/>
              </a:rPr>
              <a:t>), oficialmente denominada República de Polonia (</a:t>
            </a:r>
            <a:r>
              <a:rPr lang="es-ES" sz="2000" b="1" dirty="0" err="1" smtClean="0">
                <a:gradFill>
                  <a:gsLst>
                    <a:gs pos="0">
                      <a:srgbClr val="FFEFD1"/>
                    </a:gs>
                    <a:gs pos="64999">
                      <a:srgbClr val="F0EBD5"/>
                    </a:gs>
                    <a:gs pos="100000">
                      <a:srgbClr val="D1C39F"/>
                    </a:gs>
                  </a:gsLst>
                  <a:lin ang="5400000" scaled="0"/>
                </a:gradFill>
                <a:effectLst>
                  <a:outerShdw blurRad="38100" dist="38100" dir="2700000" algn="tl">
                    <a:srgbClr val="000000">
                      <a:alpha val="43137"/>
                    </a:srgbClr>
                  </a:outerShdw>
                </a:effectLst>
                <a:latin typeface="Agency FB" pitchFamily="34" charset="0"/>
              </a:rPr>
              <a:t>Rzeczpospolita</a:t>
            </a:r>
            <a:r>
              <a:rPr lang="es-ES" sz="2000" b="1" dirty="0" smtClean="0">
                <a:gradFill>
                  <a:gsLst>
                    <a:gs pos="0">
                      <a:srgbClr val="FFEFD1"/>
                    </a:gs>
                    <a:gs pos="64999">
                      <a:srgbClr val="F0EBD5"/>
                    </a:gs>
                    <a:gs pos="100000">
                      <a:srgbClr val="D1C39F"/>
                    </a:gs>
                  </a:gsLst>
                  <a:lin ang="5400000" scaled="0"/>
                </a:gradFill>
                <a:effectLst>
                  <a:outerShdw blurRad="38100" dist="38100" dir="2700000" algn="tl">
                    <a:srgbClr val="000000">
                      <a:alpha val="43137"/>
                    </a:srgbClr>
                  </a:outerShdw>
                </a:effectLst>
                <a:latin typeface="Agency FB" pitchFamily="34" charset="0"/>
              </a:rPr>
              <a:t> </a:t>
            </a:r>
            <a:r>
              <a:rPr lang="es-ES" sz="2000" b="1" dirty="0" err="1" smtClean="0">
                <a:gradFill>
                  <a:gsLst>
                    <a:gs pos="0">
                      <a:srgbClr val="FFEFD1"/>
                    </a:gs>
                    <a:gs pos="64999">
                      <a:srgbClr val="F0EBD5"/>
                    </a:gs>
                    <a:gs pos="100000">
                      <a:srgbClr val="D1C39F"/>
                    </a:gs>
                  </a:gsLst>
                  <a:lin ang="5400000" scaled="0"/>
                </a:gradFill>
                <a:effectLst>
                  <a:outerShdw blurRad="38100" dist="38100" dir="2700000" algn="tl">
                    <a:srgbClr val="000000">
                      <a:alpha val="43137"/>
                    </a:srgbClr>
                  </a:outerShdw>
                </a:effectLst>
                <a:latin typeface="Agency FB" pitchFamily="34" charset="0"/>
              </a:rPr>
              <a:t>Polska</a:t>
            </a:r>
            <a:r>
              <a:rPr lang="es-ES" sz="2000" b="1" dirty="0" smtClean="0">
                <a:gradFill>
                  <a:gsLst>
                    <a:gs pos="0">
                      <a:srgbClr val="FFEFD1"/>
                    </a:gs>
                    <a:gs pos="64999">
                      <a:srgbClr val="F0EBD5"/>
                    </a:gs>
                    <a:gs pos="100000">
                      <a:srgbClr val="D1C39F"/>
                    </a:gs>
                  </a:gsLst>
                  <a:lin ang="5400000" scaled="0"/>
                </a:gradFill>
                <a:effectLst>
                  <a:outerShdw blurRad="38100" dist="38100" dir="2700000" algn="tl">
                    <a:srgbClr val="000000">
                      <a:alpha val="43137"/>
                    </a:srgbClr>
                  </a:outerShdw>
                </a:effectLst>
                <a:latin typeface="Agency FB" pitchFamily="34" charset="0"/>
              </a:rPr>
              <a:t>), es un país situado en la porción oriental de la Europa Central miembro de la Unión Europea (UE). Tiene una extensión territorial de 312 679 km². Limita al norte con el mar Báltico y el </a:t>
            </a:r>
            <a:r>
              <a:rPr lang="es-ES" sz="2000" b="1" dirty="0" err="1" smtClean="0">
                <a:gradFill>
                  <a:gsLst>
                    <a:gs pos="0">
                      <a:srgbClr val="FFEFD1"/>
                    </a:gs>
                    <a:gs pos="64999">
                      <a:srgbClr val="F0EBD5"/>
                    </a:gs>
                    <a:gs pos="100000">
                      <a:srgbClr val="D1C39F"/>
                    </a:gs>
                  </a:gsLst>
                  <a:lin ang="5400000" scaled="0"/>
                </a:gradFill>
                <a:effectLst>
                  <a:outerShdw blurRad="38100" dist="38100" dir="2700000" algn="tl">
                    <a:srgbClr val="000000">
                      <a:alpha val="43137"/>
                    </a:srgbClr>
                  </a:outerShdw>
                </a:effectLst>
                <a:latin typeface="Agency FB" pitchFamily="34" charset="0"/>
              </a:rPr>
              <a:t>óblast</a:t>
            </a:r>
            <a:r>
              <a:rPr lang="es-ES" sz="2000" b="1" dirty="0" smtClean="0">
                <a:gradFill>
                  <a:gsLst>
                    <a:gs pos="0">
                      <a:srgbClr val="FFEFD1"/>
                    </a:gs>
                    <a:gs pos="64999">
                      <a:srgbClr val="F0EBD5"/>
                    </a:gs>
                    <a:gs pos="100000">
                      <a:srgbClr val="D1C39F"/>
                    </a:gs>
                  </a:gsLst>
                  <a:lin ang="5400000" scaled="0"/>
                </a:gradFill>
                <a:effectLst>
                  <a:outerShdw blurRad="38100" dist="38100" dir="2700000" algn="tl">
                    <a:srgbClr val="000000">
                      <a:alpha val="43137"/>
                    </a:srgbClr>
                  </a:outerShdw>
                </a:effectLst>
                <a:latin typeface="Agency FB" pitchFamily="34" charset="0"/>
              </a:rPr>
              <a:t> de Kaliningrado, (que pertenece a Rusia aunque sin conexión con ella), al noreste con Lituania, al este con Bielorrusia, al sureste con Ucrania, al sur con la República Checa y Eslovaquia y al oeste con Alemania. Con una población de más de 38,5 millones de personas, Polonia es el 34.° país más poblado del mundo, y el sexto más poblado de la UE. Polonia es un Estado unitario dividido en 16 subdivisiones administrativas. El territorio polaco comprende en su porción más grande al norte parte de la gran llanura europea y abarca al sur territorio montañoso de los </a:t>
            </a:r>
            <a:r>
              <a:rPr lang="es-ES" sz="2000" b="1" dirty="0" err="1" smtClean="0">
                <a:gradFill>
                  <a:gsLst>
                    <a:gs pos="0">
                      <a:srgbClr val="FFEFD1"/>
                    </a:gs>
                    <a:gs pos="64999">
                      <a:srgbClr val="F0EBD5"/>
                    </a:gs>
                    <a:gs pos="100000">
                      <a:srgbClr val="D1C39F"/>
                    </a:gs>
                  </a:gsLst>
                  <a:lin ang="5400000" scaled="0"/>
                </a:gradFill>
                <a:effectLst>
                  <a:outerShdw blurRad="38100" dist="38100" dir="2700000" algn="tl">
                    <a:srgbClr val="000000">
                      <a:alpha val="43137"/>
                    </a:srgbClr>
                  </a:outerShdw>
                </a:effectLst>
                <a:latin typeface="Agency FB" pitchFamily="34" charset="0"/>
              </a:rPr>
              <a:t>Sudetes</a:t>
            </a:r>
            <a:r>
              <a:rPr lang="es-ES" sz="2000" b="1" dirty="0" smtClean="0">
                <a:gradFill>
                  <a:gsLst>
                    <a:gs pos="0">
                      <a:srgbClr val="FFEFD1"/>
                    </a:gs>
                    <a:gs pos="64999">
                      <a:srgbClr val="F0EBD5"/>
                    </a:gs>
                    <a:gs pos="100000">
                      <a:srgbClr val="D1C39F"/>
                    </a:gs>
                  </a:gsLst>
                  <a:lin ang="5400000" scaled="0"/>
                </a:gradFill>
                <a:effectLst>
                  <a:outerShdw blurRad="38100" dist="38100" dir="2700000" algn="tl">
                    <a:srgbClr val="000000">
                      <a:alpha val="43137"/>
                    </a:srgbClr>
                  </a:outerShdw>
                </a:effectLst>
                <a:latin typeface="Agency FB" pitchFamily="34" charset="0"/>
              </a:rPr>
              <a:t>, los Cárpatos y la Sierra de la Santa Cruz. </a:t>
            </a:r>
            <a:endParaRPr lang="es-ES" sz="2000" b="1" dirty="0">
              <a:gradFill>
                <a:gsLst>
                  <a:gs pos="0">
                    <a:srgbClr val="FFEFD1"/>
                  </a:gs>
                  <a:gs pos="64999">
                    <a:srgbClr val="F0EBD5"/>
                  </a:gs>
                  <a:gs pos="100000">
                    <a:srgbClr val="D1C39F"/>
                  </a:gs>
                </a:gsLst>
                <a:lin ang="5400000" scaled="0"/>
              </a:gradFill>
              <a:effectLst>
                <a:outerShdw blurRad="38100" dist="38100" dir="2700000" algn="tl">
                  <a:srgbClr val="000000">
                    <a:alpha val="43137"/>
                  </a:srgbClr>
                </a:outerShdw>
              </a:effectLst>
              <a:latin typeface="Agency FB" pitchFamily="34" charset="0"/>
            </a:endParaRPr>
          </a:p>
        </p:txBody>
      </p:sp>
      <p:sp>
        <p:nvSpPr>
          <p:cNvPr id="5" name="4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4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5"/>
                                        </p:tgtEl>
                                        <p:attrNameLst>
                                          <p:attrName>style.opacity</p:attrName>
                                        </p:attrNameLst>
                                      </p:cBhvr>
                                      <p:to>
                                        <p:strVal val="0"/>
                                      </p:to>
                                    </p:set>
                                    <p:animEffect filter="image" prLst="opacity: 0">
                                      <p:cBhvr rctx="IE">
                                        <p:cTn id="7" dur="indefinite"/>
                                        <p:tgtEl>
                                          <p:spTgt spid="5"/>
                                        </p:tgtEl>
                                      </p:cBhvr>
                                    </p:animEffect>
                                  </p:childTnLst>
                                </p:cTn>
                              </p:par>
                              <p:par>
                                <p:cTn id="8" presetID="20" presetClass="entr" presetSubtype="0"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wedge">
                                      <p:cBhvr>
                                        <p:cTn id="10"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5"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Wroclaw Odra, puente, Grunwald,.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4" name="3 Paralelogramo"/>
          <p:cNvSpPr/>
          <p:nvPr/>
        </p:nvSpPr>
        <p:spPr>
          <a:xfrm flipH="1">
            <a:off x="0" y="0"/>
            <a:ext cx="500034"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flipH="1">
            <a:off x="571472" y="0"/>
            <a:ext cx="571504"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flipH="1">
            <a:off x="1214414" y="0"/>
            <a:ext cx="50006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flipH="1">
            <a:off x="1785918" y="0"/>
            <a:ext cx="50006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flipH="1">
            <a:off x="2357422" y="0"/>
            <a:ext cx="50006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flipH="1">
            <a:off x="2928926" y="0"/>
            <a:ext cx="50006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flipH="1">
            <a:off x="3500430" y="0"/>
            <a:ext cx="50006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flipH="1">
            <a:off x="4071934" y="0"/>
            <a:ext cx="50006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flipH="1">
            <a:off x="4643438" y="0"/>
            <a:ext cx="571504"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flipH="1">
            <a:off x="5286380" y="0"/>
            <a:ext cx="50006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flipH="1">
            <a:off x="5857884" y="0"/>
            <a:ext cx="50006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flipH="1">
            <a:off x="6429388" y="0"/>
            <a:ext cx="50006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flipH="1">
            <a:off x="7000892" y="0"/>
            <a:ext cx="50006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flipH="1">
            <a:off x="7572396" y="0"/>
            <a:ext cx="50006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flipH="1">
            <a:off x="8143900" y="0"/>
            <a:ext cx="50006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flipH="1">
            <a:off x="8715404" y="0"/>
            <a:ext cx="42859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0"/>
                                        </p:tgtEl>
                                        <p:attrNameLst>
                                          <p:attrName>style.opacity</p:attrName>
                                        </p:attrNameLst>
                                      </p:cBhvr>
                                      <p:to>
                                        <p:strVal val="0"/>
                                      </p:to>
                                    </p:set>
                                    <p:animEffect filter="image" prLst="opacity: 0">
                                      <p:cBhvr rctx="IE">
                                        <p:cTn id="7" dur="indefinite"/>
                                        <p:tgtEl>
                                          <p:spTgt spid="20"/>
                                        </p:tgtEl>
                                      </p:cBhvr>
                                    </p:animEffect>
                                  </p:childTnLst>
                                </p:cTn>
                              </p:par>
                              <p:par>
                                <p:cTn id="8" presetID="2" presetClass="entr" presetSubtype="8"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 calcmode="lin" valueType="num">
                                      <p:cBhvr additive="base">
                                        <p:cTn id="10" dur="2000" fill="hold"/>
                                        <p:tgtEl>
                                          <p:spTgt spid="4"/>
                                        </p:tgtEl>
                                        <p:attrNameLst>
                                          <p:attrName>ppt_x</p:attrName>
                                        </p:attrNameLst>
                                      </p:cBhvr>
                                      <p:tavLst>
                                        <p:tav tm="0">
                                          <p:val>
                                            <p:strVal val="0-#ppt_w/2"/>
                                          </p:val>
                                        </p:tav>
                                        <p:tav tm="100000">
                                          <p:val>
                                            <p:strVal val="#ppt_x"/>
                                          </p:val>
                                        </p:tav>
                                      </p:tavLst>
                                    </p:anim>
                                    <p:anim calcmode="lin" valueType="num">
                                      <p:cBhvr additive="base">
                                        <p:cTn id="11" dur="2000" fill="hold"/>
                                        <p:tgtEl>
                                          <p:spTgt spid="4"/>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2000" fill="hold"/>
                                        <p:tgtEl>
                                          <p:spTgt spid="5"/>
                                        </p:tgtEl>
                                        <p:attrNameLst>
                                          <p:attrName>ppt_x</p:attrName>
                                        </p:attrNameLst>
                                      </p:cBhvr>
                                      <p:tavLst>
                                        <p:tav tm="0">
                                          <p:val>
                                            <p:strVal val="1+#ppt_w/2"/>
                                          </p:val>
                                        </p:tav>
                                        <p:tav tm="100000">
                                          <p:val>
                                            <p:strVal val="#ppt_x"/>
                                          </p:val>
                                        </p:tav>
                                      </p:tavLst>
                                    </p:anim>
                                    <p:anim calcmode="lin" valueType="num">
                                      <p:cBhvr additive="base">
                                        <p:cTn id="15" dur="2000" fill="hold"/>
                                        <p:tgtEl>
                                          <p:spTgt spid="5"/>
                                        </p:tgtEl>
                                        <p:attrNameLst>
                                          <p:attrName>ppt_y</p:attrName>
                                        </p:attrNameLst>
                                      </p:cBhvr>
                                      <p:tavLst>
                                        <p:tav tm="0">
                                          <p:val>
                                            <p:strVal val="#ppt_y"/>
                                          </p:val>
                                        </p:tav>
                                        <p:tav tm="100000">
                                          <p:val>
                                            <p:strVal val="#ppt_y"/>
                                          </p:val>
                                        </p:tav>
                                      </p:tavLst>
                                    </p:anim>
                                  </p:childTnLst>
                                </p:cTn>
                              </p:par>
                              <p:par>
                                <p:cTn id="16" presetID="2" presetClass="entr" presetSubtype="8"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 calcmode="lin" valueType="num">
                                      <p:cBhvr additive="base">
                                        <p:cTn id="18" dur="2000" fill="hold"/>
                                        <p:tgtEl>
                                          <p:spTgt spid="6"/>
                                        </p:tgtEl>
                                        <p:attrNameLst>
                                          <p:attrName>ppt_x</p:attrName>
                                        </p:attrNameLst>
                                      </p:cBhvr>
                                      <p:tavLst>
                                        <p:tav tm="0">
                                          <p:val>
                                            <p:strVal val="0-#ppt_w/2"/>
                                          </p:val>
                                        </p:tav>
                                        <p:tav tm="100000">
                                          <p:val>
                                            <p:strVal val="#ppt_x"/>
                                          </p:val>
                                        </p:tav>
                                      </p:tavLst>
                                    </p:anim>
                                    <p:anim calcmode="lin" valueType="num">
                                      <p:cBhvr additive="base">
                                        <p:cTn id="19" dur="2000" fill="hold"/>
                                        <p:tgtEl>
                                          <p:spTgt spid="6"/>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2000" fill="hold"/>
                                        <p:tgtEl>
                                          <p:spTgt spid="7"/>
                                        </p:tgtEl>
                                        <p:attrNameLst>
                                          <p:attrName>ppt_x</p:attrName>
                                        </p:attrNameLst>
                                      </p:cBhvr>
                                      <p:tavLst>
                                        <p:tav tm="0">
                                          <p:val>
                                            <p:strVal val="1+#ppt_w/2"/>
                                          </p:val>
                                        </p:tav>
                                        <p:tav tm="100000">
                                          <p:val>
                                            <p:strVal val="#ppt_x"/>
                                          </p:val>
                                        </p:tav>
                                      </p:tavLst>
                                    </p:anim>
                                    <p:anim calcmode="lin" valueType="num">
                                      <p:cBhvr additive="base">
                                        <p:cTn id="23" dur="2000" fill="hold"/>
                                        <p:tgtEl>
                                          <p:spTgt spid="7"/>
                                        </p:tgtEl>
                                        <p:attrNameLst>
                                          <p:attrName>ppt_y</p:attrName>
                                        </p:attrNameLst>
                                      </p:cBhvr>
                                      <p:tavLst>
                                        <p:tav tm="0">
                                          <p:val>
                                            <p:strVal val="#ppt_y"/>
                                          </p:val>
                                        </p:tav>
                                        <p:tav tm="100000">
                                          <p:val>
                                            <p:strVal val="#ppt_y"/>
                                          </p:val>
                                        </p:tav>
                                      </p:tavLst>
                                    </p:anim>
                                  </p:childTnLst>
                                </p:cTn>
                              </p:par>
                              <p:par>
                                <p:cTn id="24" presetID="2" presetClass="entr" presetSubtype="8"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2000" fill="hold"/>
                                        <p:tgtEl>
                                          <p:spTgt spid="8"/>
                                        </p:tgtEl>
                                        <p:attrNameLst>
                                          <p:attrName>ppt_x</p:attrName>
                                        </p:attrNameLst>
                                      </p:cBhvr>
                                      <p:tavLst>
                                        <p:tav tm="0">
                                          <p:val>
                                            <p:strVal val="0-#ppt_w/2"/>
                                          </p:val>
                                        </p:tav>
                                        <p:tav tm="100000">
                                          <p:val>
                                            <p:strVal val="#ppt_x"/>
                                          </p:val>
                                        </p:tav>
                                      </p:tavLst>
                                    </p:anim>
                                    <p:anim calcmode="lin" valueType="num">
                                      <p:cBhvr additive="base">
                                        <p:cTn id="27" dur="2000" fill="hold"/>
                                        <p:tgtEl>
                                          <p:spTgt spid="8"/>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9"/>
                                        </p:tgtEl>
                                        <p:attrNameLst>
                                          <p:attrName>style.visibility</p:attrName>
                                        </p:attrNameLst>
                                      </p:cBhvr>
                                      <p:to>
                                        <p:strVal val="visible"/>
                                      </p:to>
                                    </p:set>
                                    <p:anim calcmode="lin" valueType="num">
                                      <p:cBhvr additive="base">
                                        <p:cTn id="30" dur="2000" fill="hold"/>
                                        <p:tgtEl>
                                          <p:spTgt spid="9"/>
                                        </p:tgtEl>
                                        <p:attrNameLst>
                                          <p:attrName>ppt_x</p:attrName>
                                        </p:attrNameLst>
                                      </p:cBhvr>
                                      <p:tavLst>
                                        <p:tav tm="0">
                                          <p:val>
                                            <p:strVal val="1+#ppt_w/2"/>
                                          </p:val>
                                        </p:tav>
                                        <p:tav tm="100000">
                                          <p:val>
                                            <p:strVal val="#ppt_x"/>
                                          </p:val>
                                        </p:tav>
                                      </p:tavLst>
                                    </p:anim>
                                    <p:anim calcmode="lin" valueType="num">
                                      <p:cBhvr additive="base">
                                        <p:cTn id="31" dur="2000" fill="hold"/>
                                        <p:tgtEl>
                                          <p:spTgt spid="9"/>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10"/>
                                        </p:tgtEl>
                                        <p:attrNameLst>
                                          <p:attrName>style.visibility</p:attrName>
                                        </p:attrNameLst>
                                      </p:cBhvr>
                                      <p:to>
                                        <p:strVal val="visible"/>
                                      </p:to>
                                    </p:set>
                                    <p:anim calcmode="lin" valueType="num">
                                      <p:cBhvr additive="base">
                                        <p:cTn id="34" dur="2000" fill="hold"/>
                                        <p:tgtEl>
                                          <p:spTgt spid="10"/>
                                        </p:tgtEl>
                                        <p:attrNameLst>
                                          <p:attrName>ppt_x</p:attrName>
                                        </p:attrNameLst>
                                      </p:cBhvr>
                                      <p:tavLst>
                                        <p:tav tm="0">
                                          <p:val>
                                            <p:strVal val="0-#ppt_w/2"/>
                                          </p:val>
                                        </p:tav>
                                        <p:tav tm="100000">
                                          <p:val>
                                            <p:strVal val="#ppt_x"/>
                                          </p:val>
                                        </p:tav>
                                      </p:tavLst>
                                    </p:anim>
                                    <p:anim calcmode="lin" valueType="num">
                                      <p:cBhvr additive="base">
                                        <p:cTn id="35" dur="2000" fill="hold"/>
                                        <p:tgtEl>
                                          <p:spTgt spid="10"/>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1"/>
                                        </p:tgtEl>
                                        <p:attrNameLst>
                                          <p:attrName>style.visibility</p:attrName>
                                        </p:attrNameLst>
                                      </p:cBhvr>
                                      <p:to>
                                        <p:strVal val="visible"/>
                                      </p:to>
                                    </p:set>
                                    <p:anim calcmode="lin" valueType="num">
                                      <p:cBhvr additive="base">
                                        <p:cTn id="38" dur="2000" fill="hold"/>
                                        <p:tgtEl>
                                          <p:spTgt spid="11"/>
                                        </p:tgtEl>
                                        <p:attrNameLst>
                                          <p:attrName>ppt_x</p:attrName>
                                        </p:attrNameLst>
                                      </p:cBhvr>
                                      <p:tavLst>
                                        <p:tav tm="0">
                                          <p:val>
                                            <p:strVal val="1+#ppt_w/2"/>
                                          </p:val>
                                        </p:tav>
                                        <p:tav tm="100000">
                                          <p:val>
                                            <p:strVal val="#ppt_x"/>
                                          </p:val>
                                        </p:tav>
                                      </p:tavLst>
                                    </p:anim>
                                    <p:anim calcmode="lin" valueType="num">
                                      <p:cBhvr additive="base">
                                        <p:cTn id="39" dur="2000" fill="hold"/>
                                        <p:tgtEl>
                                          <p:spTgt spid="11"/>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0"/>
                                  </p:stCondLst>
                                  <p:childTnLst>
                                    <p:set>
                                      <p:cBhvr>
                                        <p:cTn id="41" dur="1" fill="hold">
                                          <p:stCondLst>
                                            <p:cond delay="0"/>
                                          </p:stCondLst>
                                        </p:cTn>
                                        <p:tgtEl>
                                          <p:spTgt spid="12"/>
                                        </p:tgtEl>
                                        <p:attrNameLst>
                                          <p:attrName>style.visibility</p:attrName>
                                        </p:attrNameLst>
                                      </p:cBhvr>
                                      <p:to>
                                        <p:strVal val="visible"/>
                                      </p:to>
                                    </p:set>
                                    <p:anim calcmode="lin" valueType="num">
                                      <p:cBhvr additive="base">
                                        <p:cTn id="42" dur="2000" fill="hold"/>
                                        <p:tgtEl>
                                          <p:spTgt spid="12"/>
                                        </p:tgtEl>
                                        <p:attrNameLst>
                                          <p:attrName>ppt_x</p:attrName>
                                        </p:attrNameLst>
                                      </p:cBhvr>
                                      <p:tavLst>
                                        <p:tav tm="0">
                                          <p:val>
                                            <p:strVal val="0-#ppt_w/2"/>
                                          </p:val>
                                        </p:tav>
                                        <p:tav tm="100000">
                                          <p:val>
                                            <p:strVal val="#ppt_x"/>
                                          </p:val>
                                        </p:tav>
                                      </p:tavLst>
                                    </p:anim>
                                    <p:anim calcmode="lin" valueType="num">
                                      <p:cBhvr additive="base">
                                        <p:cTn id="43" dur="2000" fill="hold"/>
                                        <p:tgtEl>
                                          <p:spTgt spid="12"/>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3"/>
                                        </p:tgtEl>
                                        <p:attrNameLst>
                                          <p:attrName>style.visibility</p:attrName>
                                        </p:attrNameLst>
                                      </p:cBhvr>
                                      <p:to>
                                        <p:strVal val="visible"/>
                                      </p:to>
                                    </p:set>
                                    <p:anim calcmode="lin" valueType="num">
                                      <p:cBhvr additive="base">
                                        <p:cTn id="46" dur="2000" fill="hold"/>
                                        <p:tgtEl>
                                          <p:spTgt spid="13"/>
                                        </p:tgtEl>
                                        <p:attrNameLst>
                                          <p:attrName>ppt_x</p:attrName>
                                        </p:attrNameLst>
                                      </p:cBhvr>
                                      <p:tavLst>
                                        <p:tav tm="0">
                                          <p:val>
                                            <p:strVal val="1+#ppt_w/2"/>
                                          </p:val>
                                        </p:tav>
                                        <p:tav tm="100000">
                                          <p:val>
                                            <p:strVal val="#ppt_x"/>
                                          </p:val>
                                        </p:tav>
                                      </p:tavLst>
                                    </p:anim>
                                    <p:anim calcmode="lin" valueType="num">
                                      <p:cBhvr additive="base">
                                        <p:cTn id="47" dur="2000" fill="hold"/>
                                        <p:tgtEl>
                                          <p:spTgt spid="13"/>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14"/>
                                        </p:tgtEl>
                                        <p:attrNameLst>
                                          <p:attrName>style.visibility</p:attrName>
                                        </p:attrNameLst>
                                      </p:cBhvr>
                                      <p:to>
                                        <p:strVal val="visible"/>
                                      </p:to>
                                    </p:set>
                                    <p:anim calcmode="lin" valueType="num">
                                      <p:cBhvr additive="base">
                                        <p:cTn id="50" dur="2000" fill="hold"/>
                                        <p:tgtEl>
                                          <p:spTgt spid="14"/>
                                        </p:tgtEl>
                                        <p:attrNameLst>
                                          <p:attrName>ppt_x</p:attrName>
                                        </p:attrNameLst>
                                      </p:cBhvr>
                                      <p:tavLst>
                                        <p:tav tm="0">
                                          <p:val>
                                            <p:strVal val="0-#ppt_w/2"/>
                                          </p:val>
                                        </p:tav>
                                        <p:tav tm="100000">
                                          <p:val>
                                            <p:strVal val="#ppt_x"/>
                                          </p:val>
                                        </p:tav>
                                      </p:tavLst>
                                    </p:anim>
                                    <p:anim calcmode="lin" valueType="num">
                                      <p:cBhvr additive="base">
                                        <p:cTn id="51" dur="2000" fill="hold"/>
                                        <p:tgtEl>
                                          <p:spTgt spid="14"/>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5"/>
                                        </p:tgtEl>
                                        <p:attrNameLst>
                                          <p:attrName>style.visibility</p:attrName>
                                        </p:attrNameLst>
                                      </p:cBhvr>
                                      <p:to>
                                        <p:strVal val="visible"/>
                                      </p:to>
                                    </p:set>
                                    <p:anim calcmode="lin" valueType="num">
                                      <p:cBhvr additive="base">
                                        <p:cTn id="54" dur="2000" fill="hold"/>
                                        <p:tgtEl>
                                          <p:spTgt spid="15"/>
                                        </p:tgtEl>
                                        <p:attrNameLst>
                                          <p:attrName>ppt_x</p:attrName>
                                        </p:attrNameLst>
                                      </p:cBhvr>
                                      <p:tavLst>
                                        <p:tav tm="0">
                                          <p:val>
                                            <p:strVal val="1+#ppt_w/2"/>
                                          </p:val>
                                        </p:tav>
                                        <p:tav tm="100000">
                                          <p:val>
                                            <p:strVal val="#ppt_x"/>
                                          </p:val>
                                        </p:tav>
                                      </p:tavLst>
                                    </p:anim>
                                    <p:anim calcmode="lin" valueType="num">
                                      <p:cBhvr additive="base">
                                        <p:cTn id="55" dur="2000" fill="hold"/>
                                        <p:tgtEl>
                                          <p:spTgt spid="15"/>
                                        </p:tgtEl>
                                        <p:attrNameLst>
                                          <p:attrName>ppt_y</p:attrName>
                                        </p:attrNameLst>
                                      </p:cBhvr>
                                      <p:tavLst>
                                        <p:tav tm="0">
                                          <p:val>
                                            <p:strVal val="#ppt_y"/>
                                          </p:val>
                                        </p:tav>
                                        <p:tav tm="100000">
                                          <p:val>
                                            <p:strVal val="#ppt_y"/>
                                          </p:val>
                                        </p:tav>
                                      </p:tavLst>
                                    </p:anim>
                                  </p:childTnLst>
                                </p:cTn>
                              </p:par>
                              <p:par>
                                <p:cTn id="56" presetID="2" presetClass="entr" presetSubtype="8" fill="hold" grpId="0" nodeType="withEffect">
                                  <p:stCondLst>
                                    <p:cond delay="0"/>
                                  </p:stCondLst>
                                  <p:childTnLst>
                                    <p:set>
                                      <p:cBhvr>
                                        <p:cTn id="57" dur="1" fill="hold">
                                          <p:stCondLst>
                                            <p:cond delay="0"/>
                                          </p:stCondLst>
                                        </p:cTn>
                                        <p:tgtEl>
                                          <p:spTgt spid="16"/>
                                        </p:tgtEl>
                                        <p:attrNameLst>
                                          <p:attrName>style.visibility</p:attrName>
                                        </p:attrNameLst>
                                      </p:cBhvr>
                                      <p:to>
                                        <p:strVal val="visible"/>
                                      </p:to>
                                    </p:set>
                                    <p:anim calcmode="lin" valueType="num">
                                      <p:cBhvr additive="base">
                                        <p:cTn id="58" dur="2000" fill="hold"/>
                                        <p:tgtEl>
                                          <p:spTgt spid="16"/>
                                        </p:tgtEl>
                                        <p:attrNameLst>
                                          <p:attrName>ppt_x</p:attrName>
                                        </p:attrNameLst>
                                      </p:cBhvr>
                                      <p:tavLst>
                                        <p:tav tm="0">
                                          <p:val>
                                            <p:strVal val="0-#ppt_w/2"/>
                                          </p:val>
                                        </p:tav>
                                        <p:tav tm="100000">
                                          <p:val>
                                            <p:strVal val="#ppt_x"/>
                                          </p:val>
                                        </p:tav>
                                      </p:tavLst>
                                    </p:anim>
                                    <p:anim calcmode="lin" valueType="num">
                                      <p:cBhvr additive="base">
                                        <p:cTn id="59" dur="2000" fill="hold"/>
                                        <p:tgtEl>
                                          <p:spTgt spid="16"/>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17"/>
                                        </p:tgtEl>
                                        <p:attrNameLst>
                                          <p:attrName>style.visibility</p:attrName>
                                        </p:attrNameLst>
                                      </p:cBhvr>
                                      <p:to>
                                        <p:strVal val="visible"/>
                                      </p:to>
                                    </p:set>
                                    <p:anim calcmode="lin" valueType="num">
                                      <p:cBhvr additive="base">
                                        <p:cTn id="62" dur="2000" fill="hold"/>
                                        <p:tgtEl>
                                          <p:spTgt spid="17"/>
                                        </p:tgtEl>
                                        <p:attrNameLst>
                                          <p:attrName>ppt_x</p:attrName>
                                        </p:attrNameLst>
                                      </p:cBhvr>
                                      <p:tavLst>
                                        <p:tav tm="0">
                                          <p:val>
                                            <p:strVal val="1+#ppt_w/2"/>
                                          </p:val>
                                        </p:tav>
                                        <p:tav tm="100000">
                                          <p:val>
                                            <p:strVal val="#ppt_x"/>
                                          </p:val>
                                        </p:tav>
                                      </p:tavLst>
                                    </p:anim>
                                    <p:anim calcmode="lin" valueType="num">
                                      <p:cBhvr additive="base">
                                        <p:cTn id="63" dur="2000" fill="hold"/>
                                        <p:tgtEl>
                                          <p:spTgt spid="17"/>
                                        </p:tgtEl>
                                        <p:attrNameLst>
                                          <p:attrName>ppt_y</p:attrName>
                                        </p:attrNameLst>
                                      </p:cBhvr>
                                      <p:tavLst>
                                        <p:tav tm="0">
                                          <p:val>
                                            <p:strVal val="#ppt_y"/>
                                          </p:val>
                                        </p:tav>
                                        <p:tav tm="100000">
                                          <p:val>
                                            <p:strVal val="#ppt_y"/>
                                          </p:val>
                                        </p:tav>
                                      </p:tavLst>
                                    </p:anim>
                                  </p:childTnLst>
                                </p:cTn>
                              </p:par>
                              <p:par>
                                <p:cTn id="64" presetID="2" presetClass="entr" presetSubtype="8" fill="hold" grpId="0" nodeType="withEffect">
                                  <p:stCondLst>
                                    <p:cond delay="0"/>
                                  </p:stCondLst>
                                  <p:childTnLst>
                                    <p:set>
                                      <p:cBhvr>
                                        <p:cTn id="65" dur="1" fill="hold">
                                          <p:stCondLst>
                                            <p:cond delay="0"/>
                                          </p:stCondLst>
                                        </p:cTn>
                                        <p:tgtEl>
                                          <p:spTgt spid="18"/>
                                        </p:tgtEl>
                                        <p:attrNameLst>
                                          <p:attrName>style.visibility</p:attrName>
                                        </p:attrNameLst>
                                      </p:cBhvr>
                                      <p:to>
                                        <p:strVal val="visible"/>
                                      </p:to>
                                    </p:set>
                                    <p:anim calcmode="lin" valueType="num">
                                      <p:cBhvr additive="base">
                                        <p:cTn id="66" dur="2000" fill="hold"/>
                                        <p:tgtEl>
                                          <p:spTgt spid="18"/>
                                        </p:tgtEl>
                                        <p:attrNameLst>
                                          <p:attrName>ppt_x</p:attrName>
                                        </p:attrNameLst>
                                      </p:cBhvr>
                                      <p:tavLst>
                                        <p:tav tm="0">
                                          <p:val>
                                            <p:strVal val="0-#ppt_w/2"/>
                                          </p:val>
                                        </p:tav>
                                        <p:tav tm="100000">
                                          <p:val>
                                            <p:strVal val="#ppt_x"/>
                                          </p:val>
                                        </p:tav>
                                      </p:tavLst>
                                    </p:anim>
                                    <p:anim calcmode="lin" valueType="num">
                                      <p:cBhvr additive="base">
                                        <p:cTn id="67" dur="2000" fill="hold"/>
                                        <p:tgtEl>
                                          <p:spTgt spid="18"/>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19"/>
                                        </p:tgtEl>
                                        <p:attrNameLst>
                                          <p:attrName>style.visibility</p:attrName>
                                        </p:attrNameLst>
                                      </p:cBhvr>
                                      <p:to>
                                        <p:strVal val="visible"/>
                                      </p:to>
                                    </p:set>
                                    <p:anim calcmode="lin" valueType="num">
                                      <p:cBhvr additive="base">
                                        <p:cTn id="70" dur="2000" fill="hold"/>
                                        <p:tgtEl>
                                          <p:spTgt spid="19"/>
                                        </p:tgtEl>
                                        <p:attrNameLst>
                                          <p:attrName>ppt_x</p:attrName>
                                        </p:attrNameLst>
                                      </p:cBhvr>
                                      <p:tavLst>
                                        <p:tav tm="0">
                                          <p:val>
                                            <p:strVal val="1+#ppt_w/2"/>
                                          </p:val>
                                        </p:tav>
                                        <p:tav tm="100000">
                                          <p:val>
                                            <p:strVal val="#ppt_x"/>
                                          </p:val>
                                        </p:tav>
                                      </p:tavLst>
                                    </p:anim>
                                    <p:anim calcmode="lin" valueType="num">
                                      <p:cBhvr additive="base">
                                        <p:cTn id="71" dur="2000" fill="hold"/>
                                        <p:tgtEl>
                                          <p:spTgt spid="19"/>
                                        </p:tgtEl>
                                        <p:attrNameLst>
                                          <p:attrName>ppt_y</p:attrName>
                                        </p:attrNameLst>
                                      </p:cBhvr>
                                      <p:tavLst>
                                        <p:tav tm="0">
                                          <p:val>
                                            <p:strVal val="#ppt_y"/>
                                          </p:val>
                                        </p:tav>
                                        <p:tav tm="100000">
                                          <p:val>
                                            <p:strVal val="#ppt_y"/>
                                          </p:val>
                                        </p:tav>
                                      </p:tavLst>
                                    </p:anim>
                                  </p:childTnLst>
                                </p:cTn>
                              </p:par>
                              <p:par>
                                <p:cTn id="72" presetID="5" presetClass="entr" presetSubtype="10" fill="hold" grpId="1" nodeType="withEffect">
                                  <p:stCondLst>
                                    <p:cond delay="0"/>
                                  </p:stCondLst>
                                  <p:childTnLst>
                                    <p:set>
                                      <p:cBhvr>
                                        <p:cTn id="73" dur="1" fill="hold">
                                          <p:stCondLst>
                                            <p:cond delay="0"/>
                                          </p:stCondLst>
                                        </p:cTn>
                                        <p:tgtEl>
                                          <p:spTgt spid="4"/>
                                        </p:tgtEl>
                                        <p:attrNameLst>
                                          <p:attrName>style.visibility</p:attrName>
                                        </p:attrNameLst>
                                      </p:cBhvr>
                                      <p:to>
                                        <p:strVal val="visible"/>
                                      </p:to>
                                    </p:set>
                                    <p:animEffect transition="in" filter="checkerboard(across)">
                                      <p:cBhvr>
                                        <p:cTn id="74" dur="2000"/>
                                        <p:tgtEl>
                                          <p:spTgt spid="4"/>
                                        </p:tgtEl>
                                      </p:cBhvr>
                                    </p:animEffect>
                                  </p:childTnLst>
                                </p:cTn>
                              </p:par>
                              <p:par>
                                <p:cTn id="75" presetID="5" presetClass="entr" presetSubtype="10" fill="hold" grpId="1" nodeType="withEffect">
                                  <p:stCondLst>
                                    <p:cond delay="0"/>
                                  </p:stCondLst>
                                  <p:childTnLst>
                                    <p:set>
                                      <p:cBhvr>
                                        <p:cTn id="76" dur="1" fill="hold">
                                          <p:stCondLst>
                                            <p:cond delay="0"/>
                                          </p:stCondLst>
                                        </p:cTn>
                                        <p:tgtEl>
                                          <p:spTgt spid="5"/>
                                        </p:tgtEl>
                                        <p:attrNameLst>
                                          <p:attrName>style.visibility</p:attrName>
                                        </p:attrNameLst>
                                      </p:cBhvr>
                                      <p:to>
                                        <p:strVal val="visible"/>
                                      </p:to>
                                    </p:set>
                                    <p:animEffect transition="in" filter="checkerboard(across)">
                                      <p:cBhvr>
                                        <p:cTn id="77" dur="2000"/>
                                        <p:tgtEl>
                                          <p:spTgt spid="5"/>
                                        </p:tgtEl>
                                      </p:cBhvr>
                                    </p:animEffect>
                                  </p:childTnLst>
                                </p:cTn>
                              </p:par>
                              <p:par>
                                <p:cTn id="78" presetID="5" presetClass="entr" presetSubtype="10" fill="hold" grpId="1" nodeType="withEffect">
                                  <p:stCondLst>
                                    <p:cond delay="0"/>
                                  </p:stCondLst>
                                  <p:childTnLst>
                                    <p:set>
                                      <p:cBhvr>
                                        <p:cTn id="79" dur="1" fill="hold">
                                          <p:stCondLst>
                                            <p:cond delay="0"/>
                                          </p:stCondLst>
                                        </p:cTn>
                                        <p:tgtEl>
                                          <p:spTgt spid="6"/>
                                        </p:tgtEl>
                                        <p:attrNameLst>
                                          <p:attrName>style.visibility</p:attrName>
                                        </p:attrNameLst>
                                      </p:cBhvr>
                                      <p:to>
                                        <p:strVal val="visible"/>
                                      </p:to>
                                    </p:set>
                                    <p:animEffect transition="in" filter="checkerboard(across)">
                                      <p:cBhvr>
                                        <p:cTn id="80" dur="2000"/>
                                        <p:tgtEl>
                                          <p:spTgt spid="6"/>
                                        </p:tgtEl>
                                      </p:cBhvr>
                                    </p:animEffect>
                                  </p:childTnLst>
                                </p:cTn>
                              </p:par>
                              <p:par>
                                <p:cTn id="81" presetID="5" presetClass="entr" presetSubtype="10" fill="hold" grpId="1" nodeType="withEffect">
                                  <p:stCondLst>
                                    <p:cond delay="0"/>
                                  </p:stCondLst>
                                  <p:childTnLst>
                                    <p:set>
                                      <p:cBhvr>
                                        <p:cTn id="82" dur="1" fill="hold">
                                          <p:stCondLst>
                                            <p:cond delay="0"/>
                                          </p:stCondLst>
                                        </p:cTn>
                                        <p:tgtEl>
                                          <p:spTgt spid="7"/>
                                        </p:tgtEl>
                                        <p:attrNameLst>
                                          <p:attrName>style.visibility</p:attrName>
                                        </p:attrNameLst>
                                      </p:cBhvr>
                                      <p:to>
                                        <p:strVal val="visible"/>
                                      </p:to>
                                    </p:set>
                                    <p:animEffect transition="in" filter="checkerboard(across)">
                                      <p:cBhvr>
                                        <p:cTn id="83" dur="2000"/>
                                        <p:tgtEl>
                                          <p:spTgt spid="7"/>
                                        </p:tgtEl>
                                      </p:cBhvr>
                                    </p:animEffect>
                                  </p:childTnLst>
                                </p:cTn>
                              </p:par>
                              <p:par>
                                <p:cTn id="84" presetID="5" presetClass="entr" presetSubtype="10" fill="hold" grpId="1" nodeType="withEffect">
                                  <p:stCondLst>
                                    <p:cond delay="0"/>
                                  </p:stCondLst>
                                  <p:childTnLst>
                                    <p:set>
                                      <p:cBhvr>
                                        <p:cTn id="85" dur="1" fill="hold">
                                          <p:stCondLst>
                                            <p:cond delay="0"/>
                                          </p:stCondLst>
                                        </p:cTn>
                                        <p:tgtEl>
                                          <p:spTgt spid="8"/>
                                        </p:tgtEl>
                                        <p:attrNameLst>
                                          <p:attrName>style.visibility</p:attrName>
                                        </p:attrNameLst>
                                      </p:cBhvr>
                                      <p:to>
                                        <p:strVal val="visible"/>
                                      </p:to>
                                    </p:set>
                                    <p:animEffect transition="in" filter="checkerboard(across)">
                                      <p:cBhvr>
                                        <p:cTn id="86" dur="2000"/>
                                        <p:tgtEl>
                                          <p:spTgt spid="8"/>
                                        </p:tgtEl>
                                      </p:cBhvr>
                                    </p:animEffect>
                                  </p:childTnLst>
                                </p:cTn>
                              </p:par>
                              <p:par>
                                <p:cTn id="87" presetID="5" presetClass="entr" presetSubtype="10" fill="hold" grpId="1" nodeType="withEffect">
                                  <p:stCondLst>
                                    <p:cond delay="0"/>
                                  </p:stCondLst>
                                  <p:childTnLst>
                                    <p:set>
                                      <p:cBhvr>
                                        <p:cTn id="88" dur="1" fill="hold">
                                          <p:stCondLst>
                                            <p:cond delay="0"/>
                                          </p:stCondLst>
                                        </p:cTn>
                                        <p:tgtEl>
                                          <p:spTgt spid="9"/>
                                        </p:tgtEl>
                                        <p:attrNameLst>
                                          <p:attrName>style.visibility</p:attrName>
                                        </p:attrNameLst>
                                      </p:cBhvr>
                                      <p:to>
                                        <p:strVal val="visible"/>
                                      </p:to>
                                    </p:set>
                                    <p:animEffect transition="in" filter="checkerboard(across)">
                                      <p:cBhvr>
                                        <p:cTn id="89" dur="2000"/>
                                        <p:tgtEl>
                                          <p:spTgt spid="9"/>
                                        </p:tgtEl>
                                      </p:cBhvr>
                                    </p:animEffect>
                                  </p:childTnLst>
                                </p:cTn>
                              </p:par>
                              <p:par>
                                <p:cTn id="90" presetID="5" presetClass="entr" presetSubtype="10" fill="hold" grpId="1" nodeType="withEffect">
                                  <p:stCondLst>
                                    <p:cond delay="0"/>
                                  </p:stCondLst>
                                  <p:childTnLst>
                                    <p:set>
                                      <p:cBhvr>
                                        <p:cTn id="91" dur="1" fill="hold">
                                          <p:stCondLst>
                                            <p:cond delay="0"/>
                                          </p:stCondLst>
                                        </p:cTn>
                                        <p:tgtEl>
                                          <p:spTgt spid="10"/>
                                        </p:tgtEl>
                                        <p:attrNameLst>
                                          <p:attrName>style.visibility</p:attrName>
                                        </p:attrNameLst>
                                      </p:cBhvr>
                                      <p:to>
                                        <p:strVal val="visible"/>
                                      </p:to>
                                    </p:set>
                                    <p:animEffect transition="in" filter="checkerboard(across)">
                                      <p:cBhvr>
                                        <p:cTn id="92" dur="2000"/>
                                        <p:tgtEl>
                                          <p:spTgt spid="10"/>
                                        </p:tgtEl>
                                      </p:cBhvr>
                                    </p:animEffect>
                                  </p:childTnLst>
                                </p:cTn>
                              </p:par>
                              <p:par>
                                <p:cTn id="93" presetID="5" presetClass="entr" presetSubtype="10" fill="hold" grpId="1" nodeType="withEffect">
                                  <p:stCondLst>
                                    <p:cond delay="0"/>
                                  </p:stCondLst>
                                  <p:childTnLst>
                                    <p:set>
                                      <p:cBhvr>
                                        <p:cTn id="94" dur="1" fill="hold">
                                          <p:stCondLst>
                                            <p:cond delay="0"/>
                                          </p:stCondLst>
                                        </p:cTn>
                                        <p:tgtEl>
                                          <p:spTgt spid="11"/>
                                        </p:tgtEl>
                                        <p:attrNameLst>
                                          <p:attrName>style.visibility</p:attrName>
                                        </p:attrNameLst>
                                      </p:cBhvr>
                                      <p:to>
                                        <p:strVal val="visible"/>
                                      </p:to>
                                    </p:set>
                                    <p:animEffect transition="in" filter="checkerboard(across)">
                                      <p:cBhvr>
                                        <p:cTn id="95" dur="2000"/>
                                        <p:tgtEl>
                                          <p:spTgt spid="11"/>
                                        </p:tgtEl>
                                      </p:cBhvr>
                                    </p:animEffect>
                                  </p:childTnLst>
                                </p:cTn>
                              </p:par>
                              <p:par>
                                <p:cTn id="96" presetID="5" presetClass="entr" presetSubtype="10" fill="hold" grpId="1" nodeType="withEffect">
                                  <p:stCondLst>
                                    <p:cond delay="0"/>
                                  </p:stCondLst>
                                  <p:childTnLst>
                                    <p:set>
                                      <p:cBhvr>
                                        <p:cTn id="97" dur="1" fill="hold">
                                          <p:stCondLst>
                                            <p:cond delay="0"/>
                                          </p:stCondLst>
                                        </p:cTn>
                                        <p:tgtEl>
                                          <p:spTgt spid="12"/>
                                        </p:tgtEl>
                                        <p:attrNameLst>
                                          <p:attrName>style.visibility</p:attrName>
                                        </p:attrNameLst>
                                      </p:cBhvr>
                                      <p:to>
                                        <p:strVal val="visible"/>
                                      </p:to>
                                    </p:set>
                                    <p:animEffect transition="in" filter="checkerboard(across)">
                                      <p:cBhvr>
                                        <p:cTn id="98" dur="2000"/>
                                        <p:tgtEl>
                                          <p:spTgt spid="12"/>
                                        </p:tgtEl>
                                      </p:cBhvr>
                                    </p:animEffect>
                                  </p:childTnLst>
                                </p:cTn>
                              </p:par>
                              <p:par>
                                <p:cTn id="99" presetID="5" presetClass="entr" presetSubtype="10" fill="hold" grpId="1" nodeType="withEffect">
                                  <p:stCondLst>
                                    <p:cond delay="0"/>
                                  </p:stCondLst>
                                  <p:childTnLst>
                                    <p:set>
                                      <p:cBhvr>
                                        <p:cTn id="100" dur="1" fill="hold">
                                          <p:stCondLst>
                                            <p:cond delay="0"/>
                                          </p:stCondLst>
                                        </p:cTn>
                                        <p:tgtEl>
                                          <p:spTgt spid="13"/>
                                        </p:tgtEl>
                                        <p:attrNameLst>
                                          <p:attrName>style.visibility</p:attrName>
                                        </p:attrNameLst>
                                      </p:cBhvr>
                                      <p:to>
                                        <p:strVal val="visible"/>
                                      </p:to>
                                    </p:set>
                                    <p:animEffect transition="in" filter="checkerboard(across)">
                                      <p:cBhvr>
                                        <p:cTn id="101" dur="2000"/>
                                        <p:tgtEl>
                                          <p:spTgt spid="13"/>
                                        </p:tgtEl>
                                      </p:cBhvr>
                                    </p:animEffect>
                                  </p:childTnLst>
                                </p:cTn>
                              </p:par>
                              <p:par>
                                <p:cTn id="102" presetID="5" presetClass="entr" presetSubtype="10" fill="hold" grpId="1" nodeType="withEffect">
                                  <p:stCondLst>
                                    <p:cond delay="0"/>
                                  </p:stCondLst>
                                  <p:childTnLst>
                                    <p:set>
                                      <p:cBhvr>
                                        <p:cTn id="103" dur="1" fill="hold">
                                          <p:stCondLst>
                                            <p:cond delay="0"/>
                                          </p:stCondLst>
                                        </p:cTn>
                                        <p:tgtEl>
                                          <p:spTgt spid="14"/>
                                        </p:tgtEl>
                                        <p:attrNameLst>
                                          <p:attrName>style.visibility</p:attrName>
                                        </p:attrNameLst>
                                      </p:cBhvr>
                                      <p:to>
                                        <p:strVal val="visible"/>
                                      </p:to>
                                    </p:set>
                                    <p:animEffect transition="in" filter="checkerboard(across)">
                                      <p:cBhvr>
                                        <p:cTn id="104" dur="2000"/>
                                        <p:tgtEl>
                                          <p:spTgt spid="14"/>
                                        </p:tgtEl>
                                      </p:cBhvr>
                                    </p:animEffect>
                                  </p:childTnLst>
                                </p:cTn>
                              </p:par>
                              <p:par>
                                <p:cTn id="105" presetID="5" presetClass="entr" presetSubtype="10" fill="hold" grpId="1" nodeType="withEffect">
                                  <p:stCondLst>
                                    <p:cond delay="0"/>
                                  </p:stCondLst>
                                  <p:childTnLst>
                                    <p:set>
                                      <p:cBhvr>
                                        <p:cTn id="106" dur="1" fill="hold">
                                          <p:stCondLst>
                                            <p:cond delay="0"/>
                                          </p:stCondLst>
                                        </p:cTn>
                                        <p:tgtEl>
                                          <p:spTgt spid="15"/>
                                        </p:tgtEl>
                                        <p:attrNameLst>
                                          <p:attrName>style.visibility</p:attrName>
                                        </p:attrNameLst>
                                      </p:cBhvr>
                                      <p:to>
                                        <p:strVal val="visible"/>
                                      </p:to>
                                    </p:set>
                                    <p:animEffect transition="in" filter="checkerboard(across)">
                                      <p:cBhvr>
                                        <p:cTn id="107" dur="2000"/>
                                        <p:tgtEl>
                                          <p:spTgt spid="15"/>
                                        </p:tgtEl>
                                      </p:cBhvr>
                                    </p:animEffect>
                                  </p:childTnLst>
                                </p:cTn>
                              </p:par>
                              <p:par>
                                <p:cTn id="108" presetID="5" presetClass="entr" presetSubtype="10" fill="hold" grpId="1" nodeType="withEffect">
                                  <p:stCondLst>
                                    <p:cond delay="0"/>
                                  </p:stCondLst>
                                  <p:childTnLst>
                                    <p:set>
                                      <p:cBhvr>
                                        <p:cTn id="109" dur="1" fill="hold">
                                          <p:stCondLst>
                                            <p:cond delay="0"/>
                                          </p:stCondLst>
                                        </p:cTn>
                                        <p:tgtEl>
                                          <p:spTgt spid="16"/>
                                        </p:tgtEl>
                                        <p:attrNameLst>
                                          <p:attrName>style.visibility</p:attrName>
                                        </p:attrNameLst>
                                      </p:cBhvr>
                                      <p:to>
                                        <p:strVal val="visible"/>
                                      </p:to>
                                    </p:set>
                                    <p:animEffect transition="in" filter="checkerboard(across)">
                                      <p:cBhvr>
                                        <p:cTn id="110" dur="2000"/>
                                        <p:tgtEl>
                                          <p:spTgt spid="16"/>
                                        </p:tgtEl>
                                      </p:cBhvr>
                                    </p:animEffect>
                                  </p:childTnLst>
                                </p:cTn>
                              </p:par>
                              <p:par>
                                <p:cTn id="111" presetID="5" presetClass="entr" presetSubtype="10" fill="hold" grpId="1" nodeType="withEffect">
                                  <p:stCondLst>
                                    <p:cond delay="0"/>
                                  </p:stCondLst>
                                  <p:childTnLst>
                                    <p:set>
                                      <p:cBhvr>
                                        <p:cTn id="112" dur="1" fill="hold">
                                          <p:stCondLst>
                                            <p:cond delay="0"/>
                                          </p:stCondLst>
                                        </p:cTn>
                                        <p:tgtEl>
                                          <p:spTgt spid="17"/>
                                        </p:tgtEl>
                                        <p:attrNameLst>
                                          <p:attrName>style.visibility</p:attrName>
                                        </p:attrNameLst>
                                      </p:cBhvr>
                                      <p:to>
                                        <p:strVal val="visible"/>
                                      </p:to>
                                    </p:set>
                                    <p:animEffect transition="in" filter="checkerboard(across)">
                                      <p:cBhvr>
                                        <p:cTn id="113" dur="2000"/>
                                        <p:tgtEl>
                                          <p:spTgt spid="17"/>
                                        </p:tgtEl>
                                      </p:cBhvr>
                                    </p:animEffect>
                                  </p:childTnLst>
                                </p:cTn>
                              </p:par>
                              <p:par>
                                <p:cTn id="114" presetID="5" presetClass="entr" presetSubtype="10" fill="hold" grpId="1" nodeType="withEffect">
                                  <p:stCondLst>
                                    <p:cond delay="0"/>
                                  </p:stCondLst>
                                  <p:childTnLst>
                                    <p:set>
                                      <p:cBhvr>
                                        <p:cTn id="115" dur="1" fill="hold">
                                          <p:stCondLst>
                                            <p:cond delay="0"/>
                                          </p:stCondLst>
                                        </p:cTn>
                                        <p:tgtEl>
                                          <p:spTgt spid="18"/>
                                        </p:tgtEl>
                                        <p:attrNameLst>
                                          <p:attrName>style.visibility</p:attrName>
                                        </p:attrNameLst>
                                      </p:cBhvr>
                                      <p:to>
                                        <p:strVal val="visible"/>
                                      </p:to>
                                    </p:set>
                                    <p:animEffect transition="in" filter="checkerboard(across)">
                                      <p:cBhvr>
                                        <p:cTn id="116" dur="2000"/>
                                        <p:tgtEl>
                                          <p:spTgt spid="18"/>
                                        </p:tgtEl>
                                      </p:cBhvr>
                                    </p:animEffect>
                                  </p:childTnLst>
                                </p:cTn>
                              </p:par>
                              <p:par>
                                <p:cTn id="117" presetID="5" presetClass="entr" presetSubtype="10" fill="hold" grpId="1" nodeType="withEffect">
                                  <p:stCondLst>
                                    <p:cond delay="0"/>
                                  </p:stCondLst>
                                  <p:childTnLst>
                                    <p:set>
                                      <p:cBhvr>
                                        <p:cTn id="118" dur="1" fill="hold">
                                          <p:stCondLst>
                                            <p:cond delay="0"/>
                                          </p:stCondLst>
                                        </p:cTn>
                                        <p:tgtEl>
                                          <p:spTgt spid="19"/>
                                        </p:tgtEl>
                                        <p:attrNameLst>
                                          <p:attrName>style.visibility</p:attrName>
                                        </p:attrNameLst>
                                      </p:cBhvr>
                                      <p:to>
                                        <p:strVal val="visible"/>
                                      </p:to>
                                    </p:set>
                                    <p:animEffect transition="in" filter="checkerboard(across)">
                                      <p:cBhvr>
                                        <p:cTn id="119" dur="2000"/>
                                        <p:tgtEl>
                                          <p:spTgt spid="19"/>
                                        </p:tgtEl>
                                      </p:cBhvr>
                                    </p:animEffect>
                                  </p:childTnLst>
                                </p:cTn>
                              </p:par>
                            </p:childTnLst>
                          </p:cTn>
                        </p:par>
                        <p:par>
                          <p:cTn id="120" fill="hold">
                            <p:stCondLst>
                              <p:cond delay="2000"/>
                            </p:stCondLst>
                            <p:childTnLst>
                              <p:par>
                                <p:cTn id="121" presetID="2" presetClass="exit" presetSubtype="8" fill="hold" grpId="2" nodeType="afterEffect">
                                  <p:stCondLst>
                                    <p:cond delay="0"/>
                                  </p:stCondLst>
                                  <p:childTnLst>
                                    <p:anim calcmode="lin" valueType="num">
                                      <p:cBhvr additive="base">
                                        <p:cTn id="122" dur="2000"/>
                                        <p:tgtEl>
                                          <p:spTgt spid="4"/>
                                        </p:tgtEl>
                                        <p:attrNameLst>
                                          <p:attrName>ppt_x</p:attrName>
                                        </p:attrNameLst>
                                      </p:cBhvr>
                                      <p:tavLst>
                                        <p:tav tm="0">
                                          <p:val>
                                            <p:strVal val="ppt_x"/>
                                          </p:val>
                                        </p:tav>
                                        <p:tav tm="100000">
                                          <p:val>
                                            <p:strVal val="0-ppt_w/2"/>
                                          </p:val>
                                        </p:tav>
                                      </p:tavLst>
                                    </p:anim>
                                    <p:anim calcmode="lin" valueType="num">
                                      <p:cBhvr additive="base">
                                        <p:cTn id="123" dur="2000"/>
                                        <p:tgtEl>
                                          <p:spTgt spid="4"/>
                                        </p:tgtEl>
                                        <p:attrNameLst>
                                          <p:attrName>ppt_y</p:attrName>
                                        </p:attrNameLst>
                                      </p:cBhvr>
                                      <p:tavLst>
                                        <p:tav tm="0">
                                          <p:val>
                                            <p:strVal val="ppt_y"/>
                                          </p:val>
                                        </p:tav>
                                        <p:tav tm="100000">
                                          <p:val>
                                            <p:strVal val="ppt_y"/>
                                          </p:val>
                                        </p:tav>
                                      </p:tavLst>
                                    </p:anim>
                                    <p:set>
                                      <p:cBhvr>
                                        <p:cTn id="124" dur="1" fill="hold">
                                          <p:stCondLst>
                                            <p:cond delay="1999"/>
                                          </p:stCondLst>
                                        </p:cTn>
                                        <p:tgtEl>
                                          <p:spTgt spid="4"/>
                                        </p:tgtEl>
                                        <p:attrNameLst>
                                          <p:attrName>style.visibility</p:attrName>
                                        </p:attrNameLst>
                                      </p:cBhvr>
                                      <p:to>
                                        <p:strVal val="hidden"/>
                                      </p:to>
                                    </p:set>
                                  </p:childTnLst>
                                </p:cTn>
                              </p:par>
                              <p:par>
                                <p:cTn id="125" presetID="2" presetClass="exit" presetSubtype="2" fill="hold" grpId="2" nodeType="withEffect">
                                  <p:stCondLst>
                                    <p:cond delay="0"/>
                                  </p:stCondLst>
                                  <p:childTnLst>
                                    <p:anim calcmode="lin" valueType="num">
                                      <p:cBhvr additive="base">
                                        <p:cTn id="126" dur="2000"/>
                                        <p:tgtEl>
                                          <p:spTgt spid="5"/>
                                        </p:tgtEl>
                                        <p:attrNameLst>
                                          <p:attrName>ppt_x</p:attrName>
                                        </p:attrNameLst>
                                      </p:cBhvr>
                                      <p:tavLst>
                                        <p:tav tm="0">
                                          <p:val>
                                            <p:strVal val="ppt_x"/>
                                          </p:val>
                                        </p:tav>
                                        <p:tav tm="100000">
                                          <p:val>
                                            <p:strVal val="1+ppt_w/2"/>
                                          </p:val>
                                        </p:tav>
                                      </p:tavLst>
                                    </p:anim>
                                    <p:anim calcmode="lin" valueType="num">
                                      <p:cBhvr additive="base">
                                        <p:cTn id="127" dur="2000"/>
                                        <p:tgtEl>
                                          <p:spTgt spid="5"/>
                                        </p:tgtEl>
                                        <p:attrNameLst>
                                          <p:attrName>ppt_y</p:attrName>
                                        </p:attrNameLst>
                                      </p:cBhvr>
                                      <p:tavLst>
                                        <p:tav tm="0">
                                          <p:val>
                                            <p:strVal val="ppt_y"/>
                                          </p:val>
                                        </p:tav>
                                        <p:tav tm="100000">
                                          <p:val>
                                            <p:strVal val="ppt_y"/>
                                          </p:val>
                                        </p:tav>
                                      </p:tavLst>
                                    </p:anim>
                                    <p:set>
                                      <p:cBhvr>
                                        <p:cTn id="128" dur="1" fill="hold">
                                          <p:stCondLst>
                                            <p:cond delay="1999"/>
                                          </p:stCondLst>
                                        </p:cTn>
                                        <p:tgtEl>
                                          <p:spTgt spid="5"/>
                                        </p:tgtEl>
                                        <p:attrNameLst>
                                          <p:attrName>style.visibility</p:attrName>
                                        </p:attrNameLst>
                                      </p:cBhvr>
                                      <p:to>
                                        <p:strVal val="hidden"/>
                                      </p:to>
                                    </p:set>
                                  </p:childTnLst>
                                </p:cTn>
                              </p:par>
                              <p:par>
                                <p:cTn id="129" presetID="2" presetClass="exit" presetSubtype="8" fill="hold" grpId="2" nodeType="withEffect">
                                  <p:stCondLst>
                                    <p:cond delay="0"/>
                                  </p:stCondLst>
                                  <p:childTnLst>
                                    <p:anim calcmode="lin" valueType="num">
                                      <p:cBhvr additive="base">
                                        <p:cTn id="130" dur="2000"/>
                                        <p:tgtEl>
                                          <p:spTgt spid="6"/>
                                        </p:tgtEl>
                                        <p:attrNameLst>
                                          <p:attrName>ppt_x</p:attrName>
                                        </p:attrNameLst>
                                      </p:cBhvr>
                                      <p:tavLst>
                                        <p:tav tm="0">
                                          <p:val>
                                            <p:strVal val="ppt_x"/>
                                          </p:val>
                                        </p:tav>
                                        <p:tav tm="100000">
                                          <p:val>
                                            <p:strVal val="0-ppt_w/2"/>
                                          </p:val>
                                        </p:tav>
                                      </p:tavLst>
                                    </p:anim>
                                    <p:anim calcmode="lin" valueType="num">
                                      <p:cBhvr additive="base">
                                        <p:cTn id="131" dur="2000"/>
                                        <p:tgtEl>
                                          <p:spTgt spid="6"/>
                                        </p:tgtEl>
                                        <p:attrNameLst>
                                          <p:attrName>ppt_y</p:attrName>
                                        </p:attrNameLst>
                                      </p:cBhvr>
                                      <p:tavLst>
                                        <p:tav tm="0">
                                          <p:val>
                                            <p:strVal val="ppt_y"/>
                                          </p:val>
                                        </p:tav>
                                        <p:tav tm="100000">
                                          <p:val>
                                            <p:strVal val="ppt_y"/>
                                          </p:val>
                                        </p:tav>
                                      </p:tavLst>
                                    </p:anim>
                                    <p:set>
                                      <p:cBhvr>
                                        <p:cTn id="132" dur="1" fill="hold">
                                          <p:stCondLst>
                                            <p:cond delay="1999"/>
                                          </p:stCondLst>
                                        </p:cTn>
                                        <p:tgtEl>
                                          <p:spTgt spid="6"/>
                                        </p:tgtEl>
                                        <p:attrNameLst>
                                          <p:attrName>style.visibility</p:attrName>
                                        </p:attrNameLst>
                                      </p:cBhvr>
                                      <p:to>
                                        <p:strVal val="hidden"/>
                                      </p:to>
                                    </p:set>
                                  </p:childTnLst>
                                </p:cTn>
                              </p:par>
                              <p:par>
                                <p:cTn id="133" presetID="2" presetClass="exit" presetSubtype="2" fill="hold" grpId="2" nodeType="withEffect">
                                  <p:stCondLst>
                                    <p:cond delay="0"/>
                                  </p:stCondLst>
                                  <p:childTnLst>
                                    <p:anim calcmode="lin" valueType="num">
                                      <p:cBhvr additive="base">
                                        <p:cTn id="134" dur="2000"/>
                                        <p:tgtEl>
                                          <p:spTgt spid="7"/>
                                        </p:tgtEl>
                                        <p:attrNameLst>
                                          <p:attrName>ppt_x</p:attrName>
                                        </p:attrNameLst>
                                      </p:cBhvr>
                                      <p:tavLst>
                                        <p:tav tm="0">
                                          <p:val>
                                            <p:strVal val="ppt_x"/>
                                          </p:val>
                                        </p:tav>
                                        <p:tav tm="100000">
                                          <p:val>
                                            <p:strVal val="1+ppt_w/2"/>
                                          </p:val>
                                        </p:tav>
                                      </p:tavLst>
                                    </p:anim>
                                    <p:anim calcmode="lin" valueType="num">
                                      <p:cBhvr additive="base">
                                        <p:cTn id="135" dur="2000"/>
                                        <p:tgtEl>
                                          <p:spTgt spid="7"/>
                                        </p:tgtEl>
                                        <p:attrNameLst>
                                          <p:attrName>ppt_y</p:attrName>
                                        </p:attrNameLst>
                                      </p:cBhvr>
                                      <p:tavLst>
                                        <p:tav tm="0">
                                          <p:val>
                                            <p:strVal val="ppt_y"/>
                                          </p:val>
                                        </p:tav>
                                        <p:tav tm="100000">
                                          <p:val>
                                            <p:strVal val="ppt_y"/>
                                          </p:val>
                                        </p:tav>
                                      </p:tavLst>
                                    </p:anim>
                                    <p:set>
                                      <p:cBhvr>
                                        <p:cTn id="136" dur="1" fill="hold">
                                          <p:stCondLst>
                                            <p:cond delay="1999"/>
                                          </p:stCondLst>
                                        </p:cTn>
                                        <p:tgtEl>
                                          <p:spTgt spid="7"/>
                                        </p:tgtEl>
                                        <p:attrNameLst>
                                          <p:attrName>style.visibility</p:attrName>
                                        </p:attrNameLst>
                                      </p:cBhvr>
                                      <p:to>
                                        <p:strVal val="hidden"/>
                                      </p:to>
                                    </p:set>
                                  </p:childTnLst>
                                </p:cTn>
                              </p:par>
                              <p:par>
                                <p:cTn id="137" presetID="2" presetClass="exit" presetSubtype="8" fill="hold" grpId="2" nodeType="withEffect">
                                  <p:stCondLst>
                                    <p:cond delay="0"/>
                                  </p:stCondLst>
                                  <p:childTnLst>
                                    <p:anim calcmode="lin" valueType="num">
                                      <p:cBhvr additive="base">
                                        <p:cTn id="138" dur="2000"/>
                                        <p:tgtEl>
                                          <p:spTgt spid="8"/>
                                        </p:tgtEl>
                                        <p:attrNameLst>
                                          <p:attrName>ppt_x</p:attrName>
                                        </p:attrNameLst>
                                      </p:cBhvr>
                                      <p:tavLst>
                                        <p:tav tm="0">
                                          <p:val>
                                            <p:strVal val="ppt_x"/>
                                          </p:val>
                                        </p:tav>
                                        <p:tav tm="100000">
                                          <p:val>
                                            <p:strVal val="0-ppt_w/2"/>
                                          </p:val>
                                        </p:tav>
                                      </p:tavLst>
                                    </p:anim>
                                    <p:anim calcmode="lin" valueType="num">
                                      <p:cBhvr additive="base">
                                        <p:cTn id="139" dur="2000"/>
                                        <p:tgtEl>
                                          <p:spTgt spid="8"/>
                                        </p:tgtEl>
                                        <p:attrNameLst>
                                          <p:attrName>ppt_y</p:attrName>
                                        </p:attrNameLst>
                                      </p:cBhvr>
                                      <p:tavLst>
                                        <p:tav tm="0">
                                          <p:val>
                                            <p:strVal val="ppt_y"/>
                                          </p:val>
                                        </p:tav>
                                        <p:tav tm="100000">
                                          <p:val>
                                            <p:strVal val="ppt_y"/>
                                          </p:val>
                                        </p:tav>
                                      </p:tavLst>
                                    </p:anim>
                                    <p:set>
                                      <p:cBhvr>
                                        <p:cTn id="140" dur="1" fill="hold">
                                          <p:stCondLst>
                                            <p:cond delay="1999"/>
                                          </p:stCondLst>
                                        </p:cTn>
                                        <p:tgtEl>
                                          <p:spTgt spid="8"/>
                                        </p:tgtEl>
                                        <p:attrNameLst>
                                          <p:attrName>style.visibility</p:attrName>
                                        </p:attrNameLst>
                                      </p:cBhvr>
                                      <p:to>
                                        <p:strVal val="hidden"/>
                                      </p:to>
                                    </p:set>
                                  </p:childTnLst>
                                </p:cTn>
                              </p:par>
                              <p:par>
                                <p:cTn id="141" presetID="2" presetClass="exit" presetSubtype="2" fill="hold" grpId="2" nodeType="withEffect">
                                  <p:stCondLst>
                                    <p:cond delay="0"/>
                                  </p:stCondLst>
                                  <p:childTnLst>
                                    <p:anim calcmode="lin" valueType="num">
                                      <p:cBhvr additive="base">
                                        <p:cTn id="142" dur="2000"/>
                                        <p:tgtEl>
                                          <p:spTgt spid="9"/>
                                        </p:tgtEl>
                                        <p:attrNameLst>
                                          <p:attrName>ppt_x</p:attrName>
                                        </p:attrNameLst>
                                      </p:cBhvr>
                                      <p:tavLst>
                                        <p:tav tm="0">
                                          <p:val>
                                            <p:strVal val="ppt_x"/>
                                          </p:val>
                                        </p:tav>
                                        <p:tav tm="100000">
                                          <p:val>
                                            <p:strVal val="1+ppt_w/2"/>
                                          </p:val>
                                        </p:tav>
                                      </p:tavLst>
                                    </p:anim>
                                    <p:anim calcmode="lin" valueType="num">
                                      <p:cBhvr additive="base">
                                        <p:cTn id="143" dur="2000"/>
                                        <p:tgtEl>
                                          <p:spTgt spid="9"/>
                                        </p:tgtEl>
                                        <p:attrNameLst>
                                          <p:attrName>ppt_y</p:attrName>
                                        </p:attrNameLst>
                                      </p:cBhvr>
                                      <p:tavLst>
                                        <p:tav tm="0">
                                          <p:val>
                                            <p:strVal val="ppt_y"/>
                                          </p:val>
                                        </p:tav>
                                        <p:tav tm="100000">
                                          <p:val>
                                            <p:strVal val="ppt_y"/>
                                          </p:val>
                                        </p:tav>
                                      </p:tavLst>
                                    </p:anim>
                                    <p:set>
                                      <p:cBhvr>
                                        <p:cTn id="144" dur="1" fill="hold">
                                          <p:stCondLst>
                                            <p:cond delay="1999"/>
                                          </p:stCondLst>
                                        </p:cTn>
                                        <p:tgtEl>
                                          <p:spTgt spid="9"/>
                                        </p:tgtEl>
                                        <p:attrNameLst>
                                          <p:attrName>style.visibility</p:attrName>
                                        </p:attrNameLst>
                                      </p:cBhvr>
                                      <p:to>
                                        <p:strVal val="hidden"/>
                                      </p:to>
                                    </p:set>
                                  </p:childTnLst>
                                </p:cTn>
                              </p:par>
                              <p:par>
                                <p:cTn id="145" presetID="2" presetClass="exit" presetSubtype="8" fill="hold" grpId="2" nodeType="withEffect">
                                  <p:stCondLst>
                                    <p:cond delay="0"/>
                                  </p:stCondLst>
                                  <p:childTnLst>
                                    <p:anim calcmode="lin" valueType="num">
                                      <p:cBhvr additive="base">
                                        <p:cTn id="146" dur="2000"/>
                                        <p:tgtEl>
                                          <p:spTgt spid="10"/>
                                        </p:tgtEl>
                                        <p:attrNameLst>
                                          <p:attrName>ppt_x</p:attrName>
                                        </p:attrNameLst>
                                      </p:cBhvr>
                                      <p:tavLst>
                                        <p:tav tm="0">
                                          <p:val>
                                            <p:strVal val="ppt_x"/>
                                          </p:val>
                                        </p:tav>
                                        <p:tav tm="100000">
                                          <p:val>
                                            <p:strVal val="0-ppt_w/2"/>
                                          </p:val>
                                        </p:tav>
                                      </p:tavLst>
                                    </p:anim>
                                    <p:anim calcmode="lin" valueType="num">
                                      <p:cBhvr additive="base">
                                        <p:cTn id="147" dur="2000"/>
                                        <p:tgtEl>
                                          <p:spTgt spid="10"/>
                                        </p:tgtEl>
                                        <p:attrNameLst>
                                          <p:attrName>ppt_y</p:attrName>
                                        </p:attrNameLst>
                                      </p:cBhvr>
                                      <p:tavLst>
                                        <p:tav tm="0">
                                          <p:val>
                                            <p:strVal val="ppt_y"/>
                                          </p:val>
                                        </p:tav>
                                        <p:tav tm="100000">
                                          <p:val>
                                            <p:strVal val="ppt_y"/>
                                          </p:val>
                                        </p:tav>
                                      </p:tavLst>
                                    </p:anim>
                                    <p:set>
                                      <p:cBhvr>
                                        <p:cTn id="148" dur="1" fill="hold">
                                          <p:stCondLst>
                                            <p:cond delay="1999"/>
                                          </p:stCondLst>
                                        </p:cTn>
                                        <p:tgtEl>
                                          <p:spTgt spid="10"/>
                                        </p:tgtEl>
                                        <p:attrNameLst>
                                          <p:attrName>style.visibility</p:attrName>
                                        </p:attrNameLst>
                                      </p:cBhvr>
                                      <p:to>
                                        <p:strVal val="hidden"/>
                                      </p:to>
                                    </p:set>
                                  </p:childTnLst>
                                </p:cTn>
                              </p:par>
                              <p:par>
                                <p:cTn id="149" presetID="2" presetClass="exit" presetSubtype="2" fill="hold" grpId="2" nodeType="withEffect">
                                  <p:stCondLst>
                                    <p:cond delay="0"/>
                                  </p:stCondLst>
                                  <p:childTnLst>
                                    <p:anim calcmode="lin" valueType="num">
                                      <p:cBhvr additive="base">
                                        <p:cTn id="150" dur="2000"/>
                                        <p:tgtEl>
                                          <p:spTgt spid="11"/>
                                        </p:tgtEl>
                                        <p:attrNameLst>
                                          <p:attrName>ppt_x</p:attrName>
                                        </p:attrNameLst>
                                      </p:cBhvr>
                                      <p:tavLst>
                                        <p:tav tm="0">
                                          <p:val>
                                            <p:strVal val="ppt_x"/>
                                          </p:val>
                                        </p:tav>
                                        <p:tav tm="100000">
                                          <p:val>
                                            <p:strVal val="1+ppt_w/2"/>
                                          </p:val>
                                        </p:tav>
                                      </p:tavLst>
                                    </p:anim>
                                    <p:anim calcmode="lin" valueType="num">
                                      <p:cBhvr additive="base">
                                        <p:cTn id="151" dur="2000"/>
                                        <p:tgtEl>
                                          <p:spTgt spid="11"/>
                                        </p:tgtEl>
                                        <p:attrNameLst>
                                          <p:attrName>ppt_y</p:attrName>
                                        </p:attrNameLst>
                                      </p:cBhvr>
                                      <p:tavLst>
                                        <p:tav tm="0">
                                          <p:val>
                                            <p:strVal val="ppt_y"/>
                                          </p:val>
                                        </p:tav>
                                        <p:tav tm="100000">
                                          <p:val>
                                            <p:strVal val="ppt_y"/>
                                          </p:val>
                                        </p:tav>
                                      </p:tavLst>
                                    </p:anim>
                                    <p:set>
                                      <p:cBhvr>
                                        <p:cTn id="152" dur="1" fill="hold">
                                          <p:stCondLst>
                                            <p:cond delay="1999"/>
                                          </p:stCondLst>
                                        </p:cTn>
                                        <p:tgtEl>
                                          <p:spTgt spid="11"/>
                                        </p:tgtEl>
                                        <p:attrNameLst>
                                          <p:attrName>style.visibility</p:attrName>
                                        </p:attrNameLst>
                                      </p:cBhvr>
                                      <p:to>
                                        <p:strVal val="hidden"/>
                                      </p:to>
                                    </p:set>
                                  </p:childTnLst>
                                </p:cTn>
                              </p:par>
                              <p:par>
                                <p:cTn id="153" presetID="2" presetClass="exit" presetSubtype="8" fill="hold" grpId="2" nodeType="withEffect">
                                  <p:stCondLst>
                                    <p:cond delay="0"/>
                                  </p:stCondLst>
                                  <p:childTnLst>
                                    <p:anim calcmode="lin" valueType="num">
                                      <p:cBhvr additive="base">
                                        <p:cTn id="154" dur="2000"/>
                                        <p:tgtEl>
                                          <p:spTgt spid="12"/>
                                        </p:tgtEl>
                                        <p:attrNameLst>
                                          <p:attrName>ppt_x</p:attrName>
                                        </p:attrNameLst>
                                      </p:cBhvr>
                                      <p:tavLst>
                                        <p:tav tm="0">
                                          <p:val>
                                            <p:strVal val="ppt_x"/>
                                          </p:val>
                                        </p:tav>
                                        <p:tav tm="100000">
                                          <p:val>
                                            <p:strVal val="0-ppt_w/2"/>
                                          </p:val>
                                        </p:tav>
                                      </p:tavLst>
                                    </p:anim>
                                    <p:anim calcmode="lin" valueType="num">
                                      <p:cBhvr additive="base">
                                        <p:cTn id="155" dur="2000"/>
                                        <p:tgtEl>
                                          <p:spTgt spid="12"/>
                                        </p:tgtEl>
                                        <p:attrNameLst>
                                          <p:attrName>ppt_y</p:attrName>
                                        </p:attrNameLst>
                                      </p:cBhvr>
                                      <p:tavLst>
                                        <p:tav tm="0">
                                          <p:val>
                                            <p:strVal val="ppt_y"/>
                                          </p:val>
                                        </p:tav>
                                        <p:tav tm="100000">
                                          <p:val>
                                            <p:strVal val="ppt_y"/>
                                          </p:val>
                                        </p:tav>
                                      </p:tavLst>
                                    </p:anim>
                                    <p:set>
                                      <p:cBhvr>
                                        <p:cTn id="156" dur="1" fill="hold">
                                          <p:stCondLst>
                                            <p:cond delay="1999"/>
                                          </p:stCondLst>
                                        </p:cTn>
                                        <p:tgtEl>
                                          <p:spTgt spid="12"/>
                                        </p:tgtEl>
                                        <p:attrNameLst>
                                          <p:attrName>style.visibility</p:attrName>
                                        </p:attrNameLst>
                                      </p:cBhvr>
                                      <p:to>
                                        <p:strVal val="hidden"/>
                                      </p:to>
                                    </p:set>
                                  </p:childTnLst>
                                </p:cTn>
                              </p:par>
                              <p:par>
                                <p:cTn id="157" presetID="2" presetClass="exit" presetSubtype="2" fill="hold" grpId="2" nodeType="withEffect">
                                  <p:stCondLst>
                                    <p:cond delay="0"/>
                                  </p:stCondLst>
                                  <p:childTnLst>
                                    <p:anim calcmode="lin" valueType="num">
                                      <p:cBhvr additive="base">
                                        <p:cTn id="158" dur="2000"/>
                                        <p:tgtEl>
                                          <p:spTgt spid="13"/>
                                        </p:tgtEl>
                                        <p:attrNameLst>
                                          <p:attrName>ppt_x</p:attrName>
                                        </p:attrNameLst>
                                      </p:cBhvr>
                                      <p:tavLst>
                                        <p:tav tm="0">
                                          <p:val>
                                            <p:strVal val="ppt_x"/>
                                          </p:val>
                                        </p:tav>
                                        <p:tav tm="100000">
                                          <p:val>
                                            <p:strVal val="1+ppt_w/2"/>
                                          </p:val>
                                        </p:tav>
                                      </p:tavLst>
                                    </p:anim>
                                    <p:anim calcmode="lin" valueType="num">
                                      <p:cBhvr additive="base">
                                        <p:cTn id="159" dur="2000"/>
                                        <p:tgtEl>
                                          <p:spTgt spid="13"/>
                                        </p:tgtEl>
                                        <p:attrNameLst>
                                          <p:attrName>ppt_y</p:attrName>
                                        </p:attrNameLst>
                                      </p:cBhvr>
                                      <p:tavLst>
                                        <p:tav tm="0">
                                          <p:val>
                                            <p:strVal val="ppt_y"/>
                                          </p:val>
                                        </p:tav>
                                        <p:tav tm="100000">
                                          <p:val>
                                            <p:strVal val="ppt_y"/>
                                          </p:val>
                                        </p:tav>
                                      </p:tavLst>
                                    </p:anim>
                                    <p:set>
                                      <p:cBhvr>
                                        <p:cTn id="160" dur="1" fill="hold">
                                          <p:stCondLst>
                                            <p:cond delay="1999"/>
                                          </p:stCondLst>
                                        </p:cTn>
                                        <p:tgtEl>
                                          <p:spTgt spid="13"/>
                                        </p:tgtEl>
                                        <p:attrNameLst>
                                          <p:attrName>style.visibility</p:attrName>
                                        </p:attrNameLst>
                                      </p:cBhvr>
                                      <p:to>
                                        <p:strVal val="hidden"/>
                                      </p:to>
                                    </p:set>
                                  </p:childTnLst>
                                </p:cTn>
                              </p:par>
                              <p:par>
                                <p:cTn id="161" presetID="2" presetClass="exit" presetSubtype="8" fill="hold" grpId="2" nodeType="withEffect">
                                  <p:stCondLst>
                                    <p:cond delay="0"/>
                                  </p:stCondLst>
                                  <p:childTnLst>
                                    <p:anim calcmode="lin" valueType="num">
                                      <p:cBhvr additive="base">
                                        <p:cTn id="162" dur="2000"/>
                                        <p:tgtEl>
                                          <p:spTgt spid="14"/>
                                        </p:tgtEl>
                                        <p:attrNameLst>
                                          <p:attrName>ppt_x</p:attrName>
                                        </p:attrNameLst>
                                      </p:cBhvr>
                                      <p:tavLst>
                                        <p:tav tm="0">
                                          <p:val>
                                            <p:strVal val="ppt_x"/>
                                          </p:val>
                                        </p:tav>
                                        <p:tav tm="100000">
                                          <p:val>
                                            <p:strVal val="0-ppt_w/2"/>
                                          </p:val>
                                        </p:tav>
                                      </p:tavLst>
                                    </p:anim>
                                    <p:anim calcmode="lin" valueType="num">
                                      <p:cBhvr additive="base">
                                        <p:cTn id="163" dur="2000"/>
                                        <p:tgtEl>
                                          <p:spTgt spid="14"/>
                                        </p:tgtEl>
                                        <p:attrNameLst>
                                          <p:attrName>ppt_y</p:attrName>
                                        </p:attrNameLst>
                                      </p:cBhvr>
                                      <p:tavLst>
                                        <p:tav tm="0">
                                          <p:val>
                                            <p:strVal val="ppt_y"/>
                                          </p:val>
                                        </p:tav>
                                        <p:tav tm="100000">
                                          <p:val>
                                            <p:strVal val="ppt_y"/>
                                          </p:val>
                                        </p:tav>
                                      </p:tavLst>
                                    </p:anim>
                                    <p:set>
                                      <p:cBhvr>
                                        <p:cTn id="164" dur="1" fill="hold">
                                          <p:stCondLst>
                                            <p:cond delay="1999"/>
                                          </p:stCondLst>
                                        </p:cTn>
                                        <p:tgtEl>
                                          <p:spTgt spid="14"/>
                                        </p:tgtEl>
                                        <p:attrNameLst>
                                          <p:attrName>style.visibility</p:attrName>
                                        </p:attrNameLst>
                                      </p:cBhvr>
                                      <p:to>
                                        <p:strVal val="hidden"/>
                                      </p:to>
                                    </p:set>
                                  </p:childTnLst>
                                </p:cTn>
                              </p:par>
                              <p:par>
                                <p:cTn id="165" presetID="2" presetClass="exit" presetSubtype="2" fill="hold" grpId="2" nodeType="withEffect">
                                  <p:stCondLst>
                                    <p:cond delay="0"/>
                                  </p:stCondLst>
                                  <p:childTnLst>
                                    <p:anim calcmode="lin" valueType="num">
                                      <p:cBhvr additive="base">
                                        <p:cTn id="166" dur="2000"/>
                                        <p:tgtEl>
                                          <p:spTgt spid="15"/>
                                        </p:tgtEl>
                                        <p:attrNameLst>
                                          <p:attrName>ppt_x</p:attrName>
                                        </p:attrNameLst>
                                      </p:cBhvr>
                                      <p:tavLst>
                                        <p:tav tm="0">
                                          <p:val>
                                            <p:strVal val="ppt_x"/>
                                          </p:val>
                                        </p:tav>
                                        <p:tav tm="100000">
                                          <p:val>
                                            <p:strVal val="1+ppt_w/2"/>
                                          </p:val>
                                        </p:tav>
                                      </p:tavLst>
                                    </p:anim>
                                    <p:anim calcmode="lin" valueType="num">
                                      <p:cBhvr additive="base">
                                        <p:cTn id="167" dur="2000"/>
                                        <p:tgtEl>
                                          <p:spTgt spid="15"/>
                                        </p:tgtEl>
                                        <p:attrNameLst>
                                          <p:attrName>ppt_y</p:attrName>
                                        </p:attrNameLst>
                                      </p:cBhvr>
                                      <p:tavLst>
                                        <p:tav tm="0">
                                          <p:val>
                                            <p:strVal val="ppt_y"/>
                                          </p:val>
                                        </p:tav>
                                        <p:tav tm="100000">
                                          <p:val>
                                            <p:strVal val="ppt_y"/>
                                          </p:val>
                                        </p:tav>
                                      </p:tavLst>
                                    </p:anim>
                                    <p:set>
                                      <p:cBhvr>
                                        <p:cTn id="168" dur="1" fill="hold">
                                          <p:stCondLst>
                                            <p:cond delay="1999"/>
                                          </p:stCondLst>
                                        </p:cTn>
                                        <p:tgtEl>
                                          <p:spTgt spid="15"/>
                                        </p:tgtEl>
                                        <p:attrNameLst>
                                          <p:attrName>style.visibility</p:attrName>
                                        </p:attrNameLst>
                                      </p:cBhvr>
                                      <p:to>
                                        <p:strVal val="hidden"/>
                                      </p:to>
                                    </p:set>
                                  </p:childTnLst>
                                </p:cTn>
                              </p:par>
                              <p:par>
                                <p:cTn id="169" presetID="2" presetClass="exit" presetSubtype="8" fill="hold" grpId="2" nodeType="withEffect">
                                  <p:stCondLst>
                                    <p:cond delay="0"/>
                                  </p:stCondLst>
                                  <p:childTnLst>
                                    <p:anim calcmode="lin" valueType="num">
                                      <p:cBhvr additive="base">
                                        <p:cTn id="170" dur="2000"/>
                                        <p:tgtEl>
                                          <p:spTgt spid="16"/>
                                        </p:tgtEl>
                                        <p:attrNameLst>
                                          <p:attrName>ppt_x</p:attrName>
                                        </p:attrNameLst>
                                      </p:cBhvr>
                                      <p:tavLst>
                                        <p:tav tm="0">
                                          <p:val>
                                            <p:strVal val="ppt_x"/>
                                          </p:val>
                                        </p:tav>
                                        <p:tav tm="100000">
                                          <p:val>
                                            <p:strVal val="0-ppt_w/2"/>
                                          </p:val>
                                        </p:tav>
                                      </p:tavLst>
                                    </p:anim>
                                    <p:anim calcmode="lin" valueType="num">
                                      <p:cBhvr additive="base">
                                        <p:cTn id="171" dur="2000"/>
                                        <p:tgtEl>
                                          <p:spTgt spid="16"/>
                                        </p:tgtEl>
                                        <p:attrNameLst>
                                          <p:attrName>ppt_y</p:attrName>
                                        </p:attrNameLst>
                                      </p:cBhvr>
                                      <p:tavLst>
                                        <p:tav tm="0">
                                          <p:val>
                                            <p:strVal val="ppt_y"/>
                                          </p:val>
                                        </p:tav>
                                        <p:tav tm="100000">
                                          <p:val>
                                            <p:strVal val="ppt_y"/>
                                          </p:val>
                                        </p:tav>
                                      </p:tavLst>
                                    </p:anim>
                                    <p:set>
                                      <p:cBhvr>
                                        <p:cTn id="172" dur="1" fill="hold">
                                          <p:stCondLst>
                                            <p:cond delay="1999"/>
                                          </p:stCondLst>
                                        </p:cTn>
                                        <p:tgtEl>
                                          <p:spTgt spid="16"/>
                                        </p:tgtEl>
                                        <p:attrNameLst>
                                          <p:attrName>style.visibility</p:attrName>
                                        </p:attrNameLst>
                                      </p:cBhvr>
                                      <p:to>
                                        <p:strVal val="hidden"/>
                                      </p:to>
                                    </p:set>
                                  </p:childTnLst>
                                </p:cTn>
                              </p:par>
                              <p:par>
                                <p:cTn id="173" presetID="2" presetClass="exit" presetSubtype="2" fill="hold" grpId="2" nodeType="withEffect">
                                  <p:stCondLst>
                                    <p:cond delay="0"/>
                                  </p:stCondLst>
                                  <p:childTnLst>
                                    <p:anim calcmode="lin" valueType="num">
                                      <p:cBhvr additive="base">
                                        <p:cTn id="174" dur="2000"/>
                                        <p:tgtEl>
                                          <p:spTgt spid="17"/>
                                        </p:tgtEl>
                                        <p:attrNameLst>
                                          <p:attrName>ppt_x</p:attrName>
                                        </p:attrNameLst>
                                      </p:cBhvr>
                                      <p:tavLst>
                                        <p:tav tm="0">
                                          <p:val>
                                            <p:strVal val="ppt_x"/>
                                          </p:val>
                                        </p:tav>
                                        <p:tav tm="100000">
                                          <p:val>
                                            <p:strVal val="1+ppt_w/2"/>
                                          </p:val>
                                        </p:tav>
                                      </p:tavLst>
                                    </p:anim>
                                    <p:anim calcmode="lin" valueType="num">
                                      <p:cBhvr additive="base">
                                        <p:cTn id="175" dur="2000"/>
                                        <p:tgtEl>
                                          <p:spTgt spid="17"/>
                                        </p:tgtEl>
                                        <p:attrNameLst>
                                          <p:attrName>ppt_y</p:attrName>
                                        </p:attrNameLst>
                                      </p:cBhvr>
                                      <p:tavLst>
                                        <p:tav tm="0">
                                          <p:val>
                                            <p:strVal val="ppt_y"/>
                                          </p:val>
                                        </p:tav>
                                        <p:tav tm="100000">
                                          <p:val>
                                            <p:strVal val="ppt_y"/>
                                          </p:val>
                                        </p:tav>
                                      </p:tavLst>
                                    </p:anim>
                                    <p:set>
                                      <p:cBhvr>
                                        <p:cTn id="176" dur="1" fill="hold">
                                          <p:stCondLst>
                                            <p:cond delay="1999"/>
                                          </p:stCondLst>
                                        </p:cTn>
                                        <p:tgtEl>
                                          <p:spTgt spid="17"/>
                                        </p:tgtEl>
                                        <p:attrNameLst>
                                          <p:attrName>style.visibility</p:attrName>
                                        </p:attrNameLst>
                                      </p:cBhvr>
                                      <p:to>
                                        <p:strVal val="hidden"/>
                                      </p:to>
                                    </p:set>
                                  </p:childTnLst>
                                </p:cTn>
                              </p:par>
                              <p:par>
                                <p:cTn id="177" presetID="2" presetClass="exit" presetSubtype="8" fill="hold" grpId="2" nodeType="withEffect">
                                  <p:stCondLst>
                                    <p:cond delay="0"/>
                                  </p:stCondLst>
                                  <p:childTnLst>
                                    <p:anim calcmode="lin" valueType="num">
                                      <p:cBhvr additive="base">
                                        <p:cTn id="178" dur="2000"/>
                                        <p:tgtEl>
                                          <p:spTgt spid="18"/>
                                        </p:tgtEl>
                                        <p:attrNameLst>
                                          <p:attrName>ppt_x</p:attrName>
                                        </p:attrNameLst>
                                      </p:cBhvr>
                                      <p:tavLst>
                                        <p:tav tm="0">
                                          <p:val>
                                            <p:strVal val="ppt_x"/>
                                          </p:val>
                                        </p:tav>
                                        <p:tav tm="100000">
                                          <p:val>
                                            <p:strVal val="0-ppt_w/2"/>
                                          </p:val>
                                        </p:tav>
                                      </p:tavLst>
                                    </p:anim>
                                    <p:anim calcmode="lin" valueType="num">
                                      <p:cBhvr additive="base">
                                        <p:cTn id="179" dur="2000"/>
                                        <p:tgtEl>
                                          <p:spTgt spid="18"/>
                                        </p:tgtEl>
                                        <p:attrNameLst>
                                          <p:attrName>ppt_y</p:attrName>
                                        </p:attrNameLst>
                                      </p:cBhvr>
                                      <p:tavLst>
                                        <p:tav tm="0">
                                          <p:val>
                                            <p:strVal val="ppt_y"/>
                                          </p:val>
                                        </p:tav>
                                        <p:tav tm="100000">
                                          <p:val>
                                            <p:strVal val="ppt_y"/>
                                          </p:val>
                                        </p:tav>
                                      </p:tavLst>
                                    </p:anim>
                                    <p:set>
                                      <p:cBhvr>
                                        <p:cTn id="180" dur="1" fill="hold">
                                          <p:stCondLst>
                                            <p:cond delay="1999"/>
                                          </p:stCondLst>
                                        </p:cTn>
                                        <p:tgtEl>
                                          <p:spTgt spid="18"/>
                                        </p:tgtEl>
                                        <p:attrNameLst>
                                          <p:attrName>style.visibility</p:attrName>
                                        </p:attrNameLst>
                                      </p:cBhvr>
                                      <p:to>
                                        <p:strVal val="hidden"/>
                                      </p:to>
                                    </p:set>
                                  </p:childTnLst>
                                </p:cTn>
                              </p:par>
                              <p:par>
                                <p:cTn id="181" presetID="2" presetClass="exit" presetSubtype="2" fill="hold" grpId="2" nodeType="withEffect">
                                  <p:stCondLst>
                                    <p:cond delay="0"/>
                                  </p:stCondLst>
                                  <p:childTnLst>
                                    <p:anim calcmode="lin" valueType="num">
                                      <p:cBhvr additive="base">
                                        <p:cTn id="182" dur="2000"/>
                                        <p:tgtEl>
                                          <p:spTgt spid="19"/>
                                        </p:tgtEl>
                                        <p:attrNameLst>
                                          <p:attrName>ppt_x</p:attrName>
                                        </p:attrNameLst>
                                      </p:cBhvr>
                                      <p:tavLst>
                                        <p:tav tm="0">
                                          <p:val>
                                            <p:strVal val="ppt_x"/>
                                          </p:val>
                                        </p:tav>
                                        <p:tav tm="100000">
                                          <p:val>
                                            <p:strVal val="1+ppt_w/2"/>
                                          </p:val>
                                        </p:tav>
                                      </p:tavLst>
                                    </p:anim>
                                    <p:anim calcmode="lin" valueType="num">
                                      <p:cBhvr additive="base">
                                        <p:cTn id="183" dur="2000"/>
                                        <p:tgtEl>
                                          <p:spTgt spid="19"/>
                                        </p:tgtEl>
                                        <p:attrNameLst>
                                          <p:attrName>ppt_y</p:attrName>
                                        </p:attrNameLst>
                                      </p:cBhvr>
                                      <p:tavLst>
                                        <p:tav tm="0">
                                          <p:val>
                                            <p:strVal val="ppt_y"/>
                                          </p:val>
                                        </p:tav>
                                        <p:tav tm="100000">
                                          <p:val>
                                            <p:strVal val="ppt_y"/>
                                          </p:val>
                                        </p:tav>
                                      </p:tavLst>
                                    </p:anim>
                                    <p:set>
                                      <p:cBhvr>
                                        <p:cTn id="184" dur="1" fill="hold">
                                          <p:stCondLst>
                                            <p:cond delay="1999"/>
                                          </p:stCondLst>
                                        </p:cTn>
                                        <p:tgtEl>
                                          <p:spTgt spid="19"/>
                                        </p:tgtEl>
                                        <p:attrNameLst>
                                          <p:attrName>style.visibility</p:attrName>
                                        </p:attrNameLst>
                                      </p:cBhvr>
                                      <p:to>
                                        <p:strVal val="hidden"/>
                                      </p:to>
                                    </p:set>
                                  </p:childTnLst>
                                </p:cTn>
                              </p:par>
                              <p:par>
                                <p:cTn id="185" presetID="5" presetClass="exit" presetSubtype="10" fill="hold" grpId="3" nodeType="withEffect">
                                  <p:stCondLst>
                                    <p:cond delay="0"/>
                                  </p:stCondLst>
                                  <p:childTnLst>
                                    <p:animEffect transition="out" filter="checkerboard(across)">
                                      <p:cBhvr>
                                        <p:cTn id="186" dur="2000"/>
                                        <p:tgtEl>
                                          <p:spTgt spid="4"/>
                                        </p:tgtEl>
                                      </p:cBhvr>
                                    </p:animEffect>
                                    <p:set>
                                      <p:cBhvr>
                                        <p:cTn id="187" dur="1" fill="hold">
                                          <p:stCondLst>
                                            <p:cond delay="1999"/>
                                          </p:stCondLst>
                                        </p:cTn>
                                        <p:tgtEl>
                                          <p:spTgt spid="4"/>
                                        </p:tgtEl>
                                        <p:attrNameLst>
                                          <p:attrName>style.visibility</p:attrName>
                                        </p:attrNameLst>
                                      </p:cBhvr>
                                      <p:to>
                                        <p:strVal val="hidden"/>
                                      </p:to>
                                    </p:set>
                                  </p:childTnLst>
                                </p:cTn>
                              </p:par>
                              <p:par>
                                <p:cTn id="188" presetID="5" presetClass="exit" presetSubtype="10" fill="hold" grpId="3" nodeType="withEffect">
                                  <p:stCondLst>
                                    <p:cond delay="0"/>
                                  </p:stCondLst>
                                  <p:childTnLst>
                                    <p:animEffect transition="out" filter="checkerboard(across)">
                                      <p:cBhvr>
                                        <p:cTn id="189" dur="2000"/>
                                        <p:tgtEl>
                                          <p:spTgt spid="5"/>
                                        </p:tgtEl>
                                      </p:cBhvr>
                                    </p:animEffect>
                                    <p:set>
                                      <p:cBhvr>
                                        <p:cTn id="190" dur="1" fill="hold">
                                          <p:stCondLst>
                                            <p:cond delay="1999"/>
                                          </p:stCondLst>
                                        </p:cTn>
                                        <p:tgtEl>
                                          <p:spTgt spid="5"/>
                                        </p:tgtEl>
                                        <p:attrNameLst>
                                          <p:attrName>style.visibility</p:attrName>
                                        </p:attrNameLst>
                                      </p:cBhvr>
                                      <p:to>
                                        <p:strVal val="hidden"/>
                                      </p:to>
                                    </p:set>
                                  </p:childTnLst>
                                </p:cTn>
                              </p:par>
                              <p:par>
                                <p:cTn id="191" presetID="5" presetClass="exit" presetSubtype="10" fill="hold" grpId="3" nodeType="withEffect">
                                  <p:stCondLst>
                                    <p:cond delay="0"/>
                                  </p:stCondLst>
                                  <p:childTnLst>
                                    <p:animEffect transition="out" filter="checkerboard(across)">
                                      <p:cBhvr>
                                        <p:cTn id="192" dur="2000"/>
                                        <p:tgtEl>
                                          <p:spTgt spid="6"/>
                                        </p:tgtEl>
                                      </p:cBhvr>
                                    </p:animEffect>
                                    <p:set>
                                      <p:cBhvr>
                                        <p:cTn id="193" dur="1" fill="hold">
                                          <p:stCondLst>
                                            <p:cond delay="1999"/>
                                          </p:stCondLst>
                                        </p:cTn>
                                        <p:tgtEl>
                                          <p:spTgt spid="6"/>
                                        </p:tgtEl>
                                        <p:attrNameLst>
                                          <p:attrName>style.visibility</p:attrName>
                                        </p:attrNameLst>
                                      </p:cBhvr>
                                      <p:to>
                                        <p:strVal val="hidden"/>
                                      </p:to>
                                    </p:set>
                                  </p:childTnLst>
                                </p:cTn>
                              </p:par>
                              <p:par>
                                <p:cTn id="194" presetID="5" presetClass="exit" presetSubtype="10" fill="hold" grpId="3" nodeType="withEffect">
                                  <p:stCondLst>
                                    <p:cond delay="0"/>
                                  </p:stCondLst>
                                  <p:childTnLst>
                                    <p:animEffect transition="out" filter="checkerboard(across)">
                                      <p:cBhvr>
                                        <p:cTn id="195" dur="2000"/>
                                        <p:tgtEl>
                                          <p:spTgt spid="7"/>
                                        </p:tgtEl>
                                      </p:cBhvr>
                                    </p:animEffect>
                                    <p:set>
                                      <p:cBhvr>
                                        <p:cTn id="196" dur="1" fill="hold">
                                          <p:stCondLst>
                                            <p:cond delay="1999"/>
                                          </p:stCondLst>
                                        </p:cTn>
                                        <p:tgtEl>
                                          <p:spTgt spid="7"/>
                                        </p:tgtEl>
                                        <p:attrNameLst>
                                          <p:attrName>style.visibility</p:attrName>
                                        </p:attrNameLst>
                                      </p:cBhvr>
                                      <p:to>
                                        <p:strVal val="hidden"/>
                                      </p:to>
                                    </p:set>
                                  </p:childTnLst>
                                </p:cTn>
                              </p:par>
                              <p:par>
                                <p:cTn id="197" presetID="5" presetClass="exit" presetSubtype="10" fill="hold" grpId="3" nodeType="withEffect">
                                  <p:stCondLst>
                                    <p:cond delay="0"/>
                                  </p:stCondLst>
                                  <p:childTnLst>
                                    <p:animEffect transition="out" filter="checkerboard(across)">
                                      <p:cBhvr>
                                        <p:cTn id="198" dur="2000"/>
                                        <p:tgtEl>
                                          <p:spTgt spid="8"/>
                                        </p:tgtEl>
                                      </p:cBhvr>
                                    </p:animEffect>
                                    <p:set>
                                      <p:cBhvr>
                                        <p:cTn id="199" dur="1" fill="hold">
                                          <p:stCondLst>
                                            <p:cond delay="1999"/>
                                          </p:stCondLst>
                                        </p:cTn>
                                        <p:tgtEl>
                                          <p:spTgt spid="8"/>
                                        </p:tgtEl>
                                        <p:attrNameLst>
                                          <p:attrName>style.visibility</p:attrName>
                                        </p:attrNameLst>
                                      </p:cBhvr>
                                      <p:to>
                                        <p:strVal val="hidden"/>
                                      </p:to>
                                    </p:set>
                                  </p:childTnLst>
                                </p:cTn>
                              </p:par>
                              <p:par>
                                <p:cTn id="200" presetID="5" presetClass="exit" presetSubtype="10" fill="hold" grpId="3" nodeType="withEffect">
                                  <p:stCondLst>
                                    <p:cond delay="0"/>
                                  </p:stCondLst>
                                  <p:childTnLst>
                                    <p:animEffect transition="out" filter="checkerboard(across)">
                                      <p:cBhvr>
                                        <p:cTn id="201" dur="2000"/>
                                        <p:tgtEl>
                                          <p:spTgt spid="9"/>
                                        </p:tgtEl>
                                      </p:cBhvr>
                                    </p:animEffect>
                                    <p:set>
                                      <p:cBhvr>
                                        <p:cTn id="202" dur="1" fill="hold">
                                          <p:stCondLst>
                                            <p:cond delay="1999"/>
                                          </p:stCondLst>
                                        </p:cTn>
                                        <p:tgtEl>
                                          <p:spTgt spid="9"/>
                                        </p:tgtEl>
                                        <p:attrNameLst>
                                          <p:attrName>style.visibility</p:attrName>
                                        </p:attrNameLst>
                                      </p:cBhvr>
                                      <p:to>
                                        <p:strVal val="hidden"/>
                                      </p:to>
                                    </p:set>
                                  </p:childTnLst>
                                </p:cTn>
                              </p:par>
                              <p:par>
                                <p:cTn id="203" presetID="5" presetClass="exit" presetSubtype="10" fill="hold" grpId="3" nodeType="withEffect">
                                  <p:stCondLst>
                                    <p:cond delay="0"/>
                                  </p:stCondLst>
                                  <p:childTnLst>
                                    <p:animEffect transition="out" filter="checkerboard(across)">
                                      <p:cBhvr>
                                        <p:cTn id="204" dur="2000"/>
                                        <p:tgtEl>
                                          <p:spTgt spid="10"/>
                                        </p:tgtEl>
                                      </p:cBhvr>
                                    </p:animEffect>
                                    <p:set>
                                      <p:cBhvr>
                                        <p:cTn id="205" dur="1" fill="hold">
                                          <p:stCondLst>
                                            <p:cond delay="1999"/>
                                          </p:stCondLst>
                                        </p:cTn>
                                        <p:tgtEl>
                                          <p:spTgt spid="10"/>
                                        </p:tgtEl>
                                        <p:attrNameLst>
                                          <p:attrName>style.visibility</p:attrName>
                                        </p:attrNameLst>
                                      </p:cBhvr>
                                      <p:to>
                                        <p:strVal val="hidden"/>
                                      </p:to>
                                    </p:set>
                                  </p:childTnLst>
                                </p:cTn>
                              </p:par>
                              <p:par>
                                <p:cTn id="206" presetID="5" presetClass="exit" presetSubtype="10" fill="hold" grpId="3" nodeType="withEffect">
                                  <p:stCondLst>
                                    <p:cond delay="0"/>
                                  </p:stCondLst>
                                  <p:childTnLst>
                                    <p:animEffect transition="out" filter="checkerboard(across)">
                                      <p:cBhvr>
                                        <p:cTn id="207" dur="2000"/>
                                        <p:tgtEl>
                                          <p:spTgt spid="11"/>
                                        </p:tgtEl>
                                      </p:cBhvr>
                                    </p:animEffect>
                                    <p:set>
                                      <p:cBhvr>
                                        <p:cTn id="208" dur="1" fill="hold">
                                          <p:stCondLst>
                                            <p:cond delay="1999"/>
                                          </p:stCondLst>
                                        </p:cTn>
                                        <p:tgtEl>
                                          <p:spTgt spid="11"/>
                                        </p:tgtEl>
                                        <p:attrNameLst>
                                          <p:attrName>style.visibility</p:attrName>
                                        </p:attrNameLst>
                                      </p:cBhvr>
                                      <p:to>
                                        <p:strVal val="hidden"/>
                                      </p:to>
                                    </p:set>
                                  </p:childTnLst>
                                </p:cTn>
                              </p:par>
                              <p:par>
                                <p:cTn id="209" presetID="5" presetClass="exit" presetSubtype="10" fill="hold" grpId="3" nodeType="withEffect">
                                  <p:stCondLst>
                                    <p:cond delay="0"/>
                                  </p:stCondLst>
                                  <p:childTnLst>
                                    <p:animEffect transition="out" filter="checkerboard(across)">
                                      <p:cBhvr>
                                        <p:cTn id="210" dur="2000"/>
                                        <p:tgtEl>
                                          <p:spTgt spid="12"/>
                                        </p:tgtEl>
                                      </p:cBhvr>
                                    </p:animEffect>
                                    <p:set>
                                      <p:cBhvr>
                                        <p:cTn id="211" dur="1" fill="hold">
                                          <p:stCondLst>
                                            <p:cond delay="1999"/>
                                          </p:stCondLst>
                                        </p:cTn>
                                        <p:tgtEl>
                                          <p:spTgt spid="12"/>
                                        </p:tgtEl>
                                        <p:attrNameLst>
                                          <p:attrName>style.visibility</p:attrName>
                                        </p:attrNameLst>
                                      </p:cBhvr>
                                      <p:to>
                                        <p:strVal val="hidden"/>
                                      </p:to>
                                    </p:set>
                                  </p:childTnLst>
                                </p:cTn>
                              </p:par>
                              <p:par>
                                <p:cTn id="212" presetID="5" presetClass="exit" presetSubtype="10" fill="hold" grpId="3" nodeType="withEffect">
                                  <p:stCondLst>
                                    <p:cond delay="0"/>
                                  </p:stCondLst>
                                  <p:childTnLst>
                                    <p:animEffect transition="out" filter="checkerboard(across)">
                                      <p:cBhvr>
                                        <p:cTn id="213" dur="2000"/>
                                        <p:tgtEl>
                                          <p:spTgt spid="13"/>
                                        </p:tgtEl>
                                      </p:cBhvr>
                                    </p:animEffect>
                                    <p:set>
                                      <p:cBhvr>
                                        <p:cTn id="214" dur="1" fill="hold">
                                          <p:stCondLst>
                                            <p:cond delay="1999"/>
                                          </p:stCondLst>
                                        </p:cTn>
                                        <p:tgtEl>
                                          <p:spTgt spid="13"/>
                                        </p:tgtEl>
                                        <p:attrNameLst>
                                          <p:attrName>style.visibility</p:attrName>
                                        </p:attrNameLst>
                                      </p:cBhvr>
                                      <p:to>
                                        <p:strVal val="hidden"/>
                                      </p:to>
                                    </p:set>
                                  </p:childTnLst>
                                </p:cTn>
                              </p:par>
                              <p:par>
                                <p:cTn id="215" presetID="5" presetClass="exit" presetSubtype="10" fill="hold" grpId="3" nodeType="withEffect">
                                  <p:stCondLst>
                                    <p:cond delay="0"/>
                                  </p:stCondLst>
                                  <p:childTnLst>
                                    <p:animEffect transition="out" filter="checkerboard(across)">
                                      <p:cBhvr>
                                        <p:cTn id="216" dur="2000"/>
                                        <p:tgtEl>
                                          <p:spTgt spid="14"/>
                                        </p:tgtEl>
                                      </p:cBhvr>
                                    </p:animEffect>
                                    <p:set>
                                      <p:cBhvr>
                                        <p:cTn id="217" dur="1" fill="hold">
                                          <p:stCondLst>
                                            <p:cond delay="1999"/>
                                          </p:stCondLst>
                                        </p:cTn>
                                        <p:tgtEl>
                                          <p:spTgt spid="14"/>
                                        </p:tgtEl>
                                        <p:attrNameLst>
                                          <p:attrName>style.visibility</p:attrName>
                                        </p:attrNameLst>
                                      </p:cBhvr>
                                      <p:to>
                                        <p:strVal val="hidden"/>
                                      </p:to>
                                    </p:set>
                                  </p:childTnLst>
                                </p:cTn>
                              </p:par>
                              <p:par>
                                <p:cTn id="218" presetID="5" presetClass="exit" presetSubtype="10" fill="hold" grpId="3" nodeType="withEffect">
                                  <p:stCondLst>
                                    <p:cond delay="0"/>
                                  </p:stCondLst>
                                  <p:childTnLst>
                                    <p:animEffect transition="out" filter="checkerboard(across)">
                                      <p:cBhvr>
                                        <p:cTn id="219" dur="2000"/>
                                        <p:tgtEl>
                                          <p:spTgt spid="15"/>
                                        </p:tgtEl>
                                      </p:cBhvr>
                                    </p:animEffect>
                                    <p:set>
                                      <p:cBhvr>
                                        <p:cTn id="220" dur="1" fill="hold">
                                          <p:stCondLst>
                                            <p:cond delay="1999"/>
                                          </p:stCondLst>
                                        </p:cTn>
                                        <p:tgtEl>
                                          <p:spTgt spid="15"/>
                                        </p:tgtEl>
                                        <p:attrNameLst>
                                          <p:attrName>style.visibility</p:attrName>
                                        </p:attrNameLst>
                                      </p:cBhvr>
                                      <p:to>
                                        <p:strVal val="hidden"/>
                                      </p:to>
                                    </p:set>
                                  </p:childTnLst>
                                </p:cTn>
                              </p:par>
                              <p:par>
                                <p:cTn id="221" presetID="5" presetClass="exit" presetSubtype="10" fill="hold" grpId="3" nodeType="withEffect">
                                  <p:stCondLst>
                                    <p:cond delay="0"/>
                                  </p:stCondLst>
                                  <p:childTnLst>
                                    <p:animEffect transition="out" filter="checkerboard(across)">
                                      <p:cBhvr>
                                        <p:cTn id="222" dur="2000"/>
                                        <p:tgtEl>
                                          <p:spTgt spid="16"/>
                                        </p:tgtEl>
                                      </p:cBhvr>
                                    </p:animEffect>
                                    <p:set>
                                      <p:cBhvr>
                                        <p:cTn id="223" dur="1" fill="hold">
                                          <p:stCondLst>
                                            <p:cond delay="1999"/>
                                          </p:stCondLst>
                                        </p:cTn>
                                        <p:tgtEl>
                                          <p:spTgt spid="16"/>
                                        </p:tgtEl>
                                        <p:attrNameLst>
                                          <p:attrName>style.visibility</p:attrName>
                                        </p:attrNameLst>
                                      </p:cBhvr>
                                      <p:to>
                                        <p:strVal val="hidden"/>
                                      </p:to>
                                    </p:set>
                                  </p:childTnLst>
                                </p:cTn>
                              </p:par>
                              <p:par>
                                <p:cTn id="224" presetID="5" presetClass="exit" presetSubtype="10" fill="hold" grpId="3" nodeType="withEffect">
                                  <p:stCondLst>
                                    <p:cond delay="0"/>
                                  </p:stCondLst>
                                  <p:childTnLst>
                                    <p:animEffect transition="out" filter="checkerboard(across)">
                                      <p:cBhvr>
                                        <p:cTn id="225" dur="2000"/>
                                        <p:tgtEl>
                                          <p:spTgt spid="17"/>
                                        </p:tgtEl>
                                      </p:cBhvr>
                                    </p:animEffect>
                                    <p:set>
                                      <p:cBhvr>
                                        <p:cTn id="226" dur="1" fill="hold">
                                          <p:stCondLst>
                                            <p:cond delay="1999"/>
                                          </p:stCondLst>
                                        </p:cTn>
                                        <p:tgtEl>
                                          <p:spTgt spid="17"/>
                                        </p:tgtEl>
                                        <p:attrNameLst>
                                          <p:attrName>style.visibility</p:attrName>
                                        </p:attrNameLst>
                                      </p:cBhvr>
                                      <p:to>
                                        <p:strVal val="hidden"/>
                                      </p:to>
                                    </p:set>
                                  </p:childTnLst>
                                </p:cTn>
                              </p:par>
                              <p:par>
                                <p:cTn id="227" presetID="5" presetClass="exit" presetSubtype="10" fill="hold" grpId="3" nodeType="withEffect">
                                  <p:stCondLst>
                                    <p:cond delay="0"/>
                                  </p:stCondLst>
                                  <p:childTnLst>
                                    <p:animEffect transition="out" filter="checkerboard(across)">
                                      <p:cBhvr>
                                        <p:cTn id="228" dur="2000"/>
                                        <p:tgtEl>
                                          <p:spTgt spid="18"/>
                                        </p:tgtEl>
                                      </p:cBhvr>
                                    </p:animEffect>
                                    <p:set>
                                      <p:cBhvr>
                                        <p:cTn id="229" dur="1" fill="hold">
                                          <p:stCondLst>
                                            <p:cond delay="1999"/>
                                          </p:stCondLst>
                                        </p:cTn>
                                        <p:tgtEl>
                                          <p:spTgt spid="18"/>
                                        </p:tgtEl>
                                        <p:attrNameLst>
                                          <p:attrName>style.visibility</p:attrName>
                                        </p:attrNameLst>
                                      </p:cBhvr>
                                      <p:to>
                                        <p:strVal val="hidden"/>
                                      </p:to>
                                    </p:set>
                                  </p:childTnLst>
                                </p:cTn>
                              </p:par>
                              <p:par>
                                <p:cTn id="230" presetID="5" presetClass="exit" presetSubtype="10" fill="hold" grpId="3" nodeType="withEffect">
                                  <p:stCondLst>
                                    <p:cond delay="0"/>
                                  </p:stCondLst>
                                  <p:childTnLst>
                                    <p:animEffect transition="out" filter="checkerboard(across)">
                                      <p:cBhvr>
                                        <p:cTn id="231" dur="2000"/>
                                        <p:tgtEl>
                                          <p:spTgt spid="19"/>
                                        </p:tgtEl>
                                      </p:cBhvr>
                                    </p:animEffect>
                                    <p:set>
                                      <p:cBhvr>
                                        <p:cTn id="232" dur="1" fill="hold">
                                          <p:stCondLst>
                                            <p:cond delay="1999"/>
                                          </p:stCondLst>
                                        </p:cTn>
                                        <p:tgtEl>
                                          <p:spTgt spid="19"/>
                                        </p:tgtEl>
                                        <p:attrNameLst>
                                          <p:attrName>style.visibility</p:attrName>
                                        </p:attrNameLst>
                                      </p:cBhvr>
                                      <p:to>
                                        <p:strVal val="hidden"/>
                                      </p:to>
                                    </p:set>
                                  </p:childTnLst>
                                </p:cTn>
                              </p:par>
                              <p:par>
                                <p:cTn id="233" presetID="23" presetClass="entr" presetSubtype="288" fill="hold" nodeType="withEffect">
                                  <p:stCondLst>
                                    <p:cond delay="0"/>
                                  </p:stCondLst>
                                  <p:childTnLst>
                                    <p:set>
                                      <p:cBhvr>
                                        <p:cTn id="234" dur="1" fill="hold">
                                          <p:stCondLst>
                                            <p:cond delay="0"/>
                                          </p:stCondLst>
                                        </p:cTn>
                                        <p:tgtEl>
                                          <p:spTgt spid="2"/>
                                        </p:tgtEl>
                                        <p:attrNameLst>
                                          <p:attrName>style.visibility</p:attrName>
                                        </p:attrNameLst>
                                      </p:cBhvr>
                                      <p:to>
                                        <p:strVal val="visible"/>
                                      </p:to>
                                    </p:set>
                                    <p:anim calcmode="lin" valueType="num">
                                      <p:cBhvr>
                                        <p:cTn id="235" dur="2000" fill="hold"/>
                                        <p:tgtEl>
                                          <p:spTgt spid="2"/>
                                        </p:tgtEl>
                                        <p:attrNameLst>
                                          <p:attrName>ppt_w</p:attrName>
                                        </p:attrNameLst>
                                      </p:cBhvr>
                                      <p:tavLst>
                                        <p:tav tm="0">
                                          <p:val>
                                            <p:strVal val="4/3*#ppt_w"/>
                                          </p:val>
                                        </p:tav>
                                        <p:tav tm="100000">
                                          <p:val>
                                            <p:strVal val="#ppt_w"/>
                                          </p:val>
                                        </p:tav>
                                      </p:tavLst>
                                    </p:anim>
                                    <p:anim calcmode="lin" valueType="num">
                                      <p:cBhvr>
                                        <p:cTn id="236" dur="2000" fill="hold"/>
                                        <p:tgtEl>
                                          <p:spTgt spid="2"/>
                                        </p:tgtEl>
                                        <p:attrNameLst>
                                          <p:attrName>ppt_h</p:attrName>
                                        </p:attrNameLst>
                                      </p:cBhvr>
                                      <p:tavLst>
                                        <p:tav tm="0">
                                          <p:val>
                                            <p:strVal val="4/3*#ppt_h"/>
                                          </p:val>
                                        </p:tav>
                                        <p:tav tm="100000">
                                          <p:val>
                                            <p:strVal val="#ppt_h"/>
                                          </p:val>
                                        </p:tav>
                                      </p:tavLst>
                                    </p:anim>
                                  </p:childTnLst>
                                </p:cTn>
                              </p:par>
                              <p:par>
                                <p:cTn id="237" presetID="16" presetClass="entr" presetSubtype="37" fill="hold" nodeType="withEffect">
                                  <p:stCondLst>
                                    <p:cond delay="0"/>
                                  </p:stCondLst>
                                  <p:childTnLst>
                                    <p:set>
                                      <p:cBhvr>
                                        <p:cTn id="238" dur="1" fill="hold">
                                          <p:stCondLst>
                                            <p:cond delay="0"/>
                                          </p:stCondLst>
                                        </p:cTn>
                                        <p:tgtEl>
                                          <p:spTgt spid="2"/>
                                        </p:tgtEl>
                                        <p:attrNameLst>
                                          <p:attrName>style.visibility</p:attrName>
                                        </p:attrNameLst>
                                      </p:cBhvr>
                                      <p:to>
                                        <p:strVal val="visible"/>
                                      </p:to>
                                    </p:set>
                                    <p:animEffect transition="in" filter="barn(outVertical)">
                                      <p:cBhvr>
                                        <p:cTn id="239"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o"/>
          <p:cNvSpPr/>
          <p:nvPr/>
        </p:nvSpPr>
        <p:spPr>
          <a:xfrm>
            <a:off x="285720" y="214296"/>
            <a:ext cx="8643998" cy="4643470"/>
          </a:xfrm>
          <a:prstGeom prst="frame">
            <a:avLst>
              <a:gd name="adj1" fmla="val 2654"/>
            </a:avLst>
          </a:prstGeom>
          <a:blipFill dpi="0" rotWithShape="1">
            <a:blip r:embed="rId2"/>
            <a:srcRect/>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CuadroTexto"/>
          <p:cNvSpPr txBox="1"/>
          <p:nvPr/>
        </p:nvSpPr>
        <p:spPr>
          <a:xfrm>
            <a:off x="714348" y="571486"/>
            <a:ext cx="7929617" cy="4401205"/>
          </a:xfrm>
          <a:prstGeom prst="rect">
            <a:avLst/>
          </a:prstGeom>
          <a:noFill/>
        </p:spPr>
        <p:txBody>
          <a:bodyPr wrap="square" rtlCol="0">
            <a:spAutoFit/>
          </a:bodyPr>
          <a:lstStyle/>
          <a:p>
            <a:r>
              <a:rPr lang="es-ES" sz="2000" b="1" dirty="0" smtClean="0">
                <a:gradFill>
                  <a:gsLst>
                    <a:gs pos="0">
                      <a:srgbClr val="FFEFD1"/>
                    </a:gs>
                    <a:gs pos="64999">
                      <a:srgbClr val="F0EBD5"/>
                    </a:gs>
                    <a:gs pos="100000">
                      <a:srgbClr val="D1C39F"/>
                    </a:gs>
                  </a:gsLst>
                  <a:lin ang="5400000" scaled="0"/>
                </a:gradFill>
                <a:effectLst>
                  <a:outerShdw blurRad="38100" dist="38100" dir="2700000" algn="tl">
                    <a:srgbClr val="000000">
                      <a:alpha val="43137"/>
                    </a:srgbClr>
                  </a:outerShdw>
                </a:effectLst>
                <a:latin typeface="Agency FB" pitchFamily="34" charset="0"/>
              </a:rPr>
              <a:t>Su capital y ciudad más poblada es Varsovia, la capital histórica de Mazovia, aunque para muchos polacos, es más importante la antigua capital, Cracovia, y </a:t>
            </a:r>
            <a:r>
              <a:rPr lang="es-ES" sz="2000" b="1" dirty="0" err="1" smtClean="0">
                <a:gradFill>
                  <a:gsLst>
                    <a:gs pos="0">
                      <a:srgbClr val="FFEFD1"/>
                    </a:gs>
                    <a:gs pos="64999">
                      <a:srgbClr val="F0EBD5"/>
                    </a:gs>
                    <a:gs pos="100000">
                      <a:srgbClr val="D1C39F"/>
                    </a:gs>
                  </a:gsLst>
                  <a:lin ang="5400000" scaled="0"/>
                </a:gradFill>
                <a:effectLst>
                  <a:outerShdw blurRad="38100" dist="38100" dir="2700000" algn="tl">
                    <a:srgbClr val="000000">
                      <a:alpha val="43137"/>
                    </a:srgbClr>
                  </a:outerShdw>
                </a:effectLst>
                <a:latin typeface="Agency FB" pitchFamily="34" charset="0"/>
              </a:rPr>
              <a:t>Posnania</a:t>
            </a:r>
            <a:r>
              <a:rPr lang="es-ES" sz="2000" b="1" dirty="0" smtClean="0">
                <a:gradFill>
                  <a:gsLst>
                    <a:gs pos="0">
                      <a:srgbClr val="FFEFD1"/>
                    </a:gs>
                    <a:gs pos="64999">
                      <a:srgbClr val="F0EBD5"/>
                    </a:gs>
                    <a:gs pos="100000">
                      <a:srgbClr val="D1C39F"/>
                    </a:gs>
                  </a:gsLst>
                  <a:lin ang="5400000" scaled="0"/>
                </a:gradFill>
                <a:effectLst>
                  <a:outerShdw blurRad="38100" dist="38100" dir="2700000" algn="tl">
                    <a:srgbClr val="000000">
                      <a:alpha val="43137"/>
                    </a:srgbClr>
                  </a:outerShdw>
                </a:effectLst>
                <a:latin typeface="Agency FB" pitchFamily="34" charset="0"/>
              </a:rPr>
              <a:t>, la capital antigua de los polacos, ancestros de Polonia.</a:t>
            </a:r>
          </a:p>
          <a:p>
            <a:r>
              <a:rPr lang="es-ES" sz="2000" b="1" dirty="0" smtClean="0">
                <a:gradFill>
                  <a:gsLst>
                    <a:gs pos="0">
                      <a:srgbClr val="FFEFD1"/>
                    </a:gs>
                    <a:gs pos="64999">
                      <a:srgbClr val="F0EBD5"/>
                    </a:gs>
                    <a:gs pos="100000">
                      <a:srgbClr val="D1C39F"/>
                    </a:gs>
                  </a:gsLst>
                  <a:lin ang="5400000" scaled="0"/>
                </a:gradFill>
                <a:effectLst>
                  <a:outerShdw blurRad="38100" dist="38100" dir="2700000" algn="tl">
                    <a:srgbClr val="000000">
                      <a:alpha val="43137"/>
                    </a:srgbClr>
                  </a:outerShdw>
                </a:effectLst>
                <a:latin typeface="Agency FB" pitchFamily="34" charset="0"/>
              </a:rPr>
              <a:t>La Segunda Guerra Mundial comenzó con la invasión de Polonia por la Alemania nazi y la Unión Soviética (como parte del Pacto </a:t>
            </a:r>
            <a:r>
              <a:rPr lang="es-ES" sz="2000" b="1" dirty="0" err="1" smtClean="0">
                <a:gradFill>
                  <a:gsLst>
                    <a:gs pos="0">
                      <a:srgbClr val="FFEFD1"/>
                    </a:gs>
                    <a:gs pos="64999">
                      <a:srgbClr val="F0EBD5"/>
                    </a:gs>
                    <a:gs pos="100000">
                      <a:srgbClr val="D1C39F"/>
                    </a:gs>
                  </a:gsLst>
                  <a:lin ang="5400000" scaled="0"/>
                </a:gradFill>
                <a:effectLst>
                  <a:outerShdw blurRad="38100" dist="38100" dir="2700000" algn="tl">
                    <a:srgbClr val="000000">
                      <a:alpha val="43137"/>
                    </a:srgbClr>
                  </a:outerShdw>
                </a:effectLst>
                <a:latin typeface="Agency FB" pitchFamily="34" charset="0"/>
              </a:rPr>
              <a:t>Ribbentrop-Mólotov</a:t>
            </a:r>
            <a:r>
              <a:rPr lang="es-ES" sz="2000" b="1" dirty="0" smtClean="0">
                <a:gradFill>
                  <a:gsLst>
                    <a:gs pos="0">
                      <a:srgbClr val="FFEFD1"/>
                    </a:gs>
                    <a:gs pos="64999">
                      <a:srgbClr val="F0EBD5"/>
                    </a:gs>
                    <a:gs pos="100000">
                      <a:srgbClr val="D1C39F"/>
                    </a:gs>
                  </a:gsLst>
                  <a:lin ang="5400000" scaled="0"/>
                </a:gradFill>
                <a:effectLst>
                  <a:outerShdw blurRad="38100" dist="38100" dir="2700000" algn="tl">
                    <a:srgbClr val="000000">
                      <a:alpha val="43137"/>
                    </a:srgbClr>
                  </a:outerShdw>
                </a:effectLst>
                <a:latin typeface="Agency FB" pitchFamily="34" charset="0"/>
              </a:rPr>
              <a:t>). Más de seis millones de ciudadanos polacos murieron en la guerra. En 1944, se formó un gobierno provisional polaco, el cual, después de un período de conflictos, referéndums y elecciones, dieron como consecuencia que se convirtiera en un estado satélite de la Unión Soviética, dando paso a que la República de Polonia, fuese renombrada como República Popular de Polonia</a:t>
            </a:r>
          </a:p>
          <a:p>
            <a:r>
              <a:rPr lang="es-ES" sz="2000" b="1" dirty="0" smtClean="0">
                <a:gradFill>
                  <a:gsLst>
                    <a:gs pos="0">
                      <a:srgbClr val="FFEFD1"/>
                    </a:gs>
                    <a:gs pos="64999">
                      <a:srgbClr val="F0EBD5"/>
                    </a:gs>
                    <a:gs pos="100000">
                      <a:srgbClr val="D1C39F"/>
                    </a:gs>
                  </a:gsLst>
                  <a:lin ang="5400000" scaled="0"/>
                </a:gradFill>
                <a:effectLst>
                  <a:outerShdw blurRad="38100" dist="38100" dir="2700000" algn="tl">
                    <a:srgbClr val="000000">
                      <a:alpha val="43137"/>
                    </a:srgbClr>
                  </a:outerShdw>
                </a:effectLst>
                <a:latin typeface="Agency FB" pitchFamily="34" charset="0"/>
              </a:rPr>
              <a:t>Durante las revoluciones de 1989, el gobierno marxista-leninista de Polonia fue derrocado, y el país adoptó una nueva constitución que se establece como una democracia bajo el nombre </a:t>
            </a:r>
            <a:r>
              <a:rPr lang="es-ES" sz="2000" b="1" dirty="0" err="1" smtClean="0">
                <a:gradFill>
                  <a:gsLst>
                    <a:gs pos="0">
                      <a:srgbClr val="FFEFD1"/>
                    </a:gs>
                    <a:gs pos="64999">
                      <a:srgbClr val="F0EBD5"/>
                    </a:gs>
                    <a:gs pos="100000">
                      <a:srgbClr val="D1C39F"/>
                    </a:gs>
                  </a:gsLst>
                  <a:lin ang="5400000" scaled="0"/>
                </a:gradFill>
                <a:effectLst>
                  <a:outerShdw blurRad="38100" dist="38100" dir="2700000" algn="tl">
                    <a:srgbClr val="000000">
                      <a:alpha val="43137"/>
                    </a:srgbClr>
                  </a:outerShdw>
                </a:effectLst>
                <a:latin typeface="Agency FB" pitchFamily="34" charset="0"/>
              </a:rPr>
              <a:t>Rzeczpospolita</a:t>
            </a:r>
            <a:r>
              <a:rPr lang="es-ES" sz="2000" b="1" dirty="0" smtClean="0">
                <a:gradFill>
                  <a:gsLst>
                    <a:gs pos="0">
                      <a:srgbClr val="FFEFD1"/>
                    </a:gs>
                    <a:gs pos="64999">
                      <a:srgbClr val="F0EBD5"/>
                    </a:gs>
                    <a:gs pos="100000">
                      <a:srgbClr val="D1C39F"/>
                    </a:gs>
                  </a:gsLst>
                  <a:lin ang="5400000" scaled="0"/>
                </a:gradFill>
                <a:effectLst>
                  <a:outerShdw blurRad="38100" dist="38100" dir="2700000" algn="tl">
                    <a:srgbClr val="000000">
                      <a:alpha val="43137"/>
                    </a:srgbClr>
                  </a:outerShdw>
                </a:effectLst>
                <a:latin typeface="Agency FB" pitchFamily="34" charset="0"/>
              </a:rPr>
              <a:t> </a:t>
            </a:r>
            <a:r>
              <a:rPr lang="es-ES" sz="2000" b="1" dirty="0" err="1" smtClean="0">
                <a:gradFill>
                  <a:gsLst>
                    <a:gs pos="0">
                      <a:srgbClr val="FFEFD1"/>
                    </a:gs>
                    <a:gs pos="64999">
                      <a:srgbClr val="F0EBD5"/>
                    </a:gs>
                    <a:gs pos="100000">
                      <a:srgbClr val="D1C39F"/>
                    </a:gs>
                  </a:gsLst>
                  <a:lin ang="5400000" scaled="0"/>
                </a:gradFill>
                <a:effectLst>
                  <a:outerShdw blurRad="38100" dist="38100" dir="2700000" algn="tl">
                    <a:srgbClr val="000000">
                      <a:alpha val="43137"/>
                    </a:srgbClr>
                  </a:outerShdw>
                </a:effectLst>
                <a:latin typeface="Agency FB" pitchFamily="34" charset="0"/>
              </a:rPr>
              <a:t>Polska</a:t>
            </a:r>
            <a:r>
              <a:rPr lang="es-ES" sz="2000" b="1" dirty="0" smtClean="0">
                <a:gradFill>
                  <a:gsLst>
                    <a:gs pos="0">
                      <a:srgbClr val="FFEFD1"/>
                    </a:gs>
                    <a:gs pos="64999">
                      <a:srgbClr val="F0EBD5"/>
                    </a:gs>
                    <a:gs pos="100000">
                      <a:srgbClr val="D1C39F"/>
                    </a:gs>
                  </a:gsLst>
                  <a:lin ang="5400000" scaled="0"/>
                </a:gradFill>
                <a:effectLst>
                  <a:outerShdw blurRad="38100" dist="38100" dir="2700000" algn="tl">
                    <a:srgbClr val="000000">
                      <a:alpha val="43137"/>
                    </a:srgbClr>
                  </a:outerShdw>
                </a:effectLst>
                <a:latin typeface="Agency FB" pitchFamily="34" charset="0"/>
              </a:rPr>
              <a:t>, a menudo referida como  </a:t>
            </a:r>
            <a:r>
              <a:rPr lang="es-ES" sz="2000" b="1" dirty="0" err="1" smtClean="0">
                <a:gradFill>
                  <a:gsLst>
                    <a:gs pos="0">
                      <a:srgbClr val="FFEFD1"/>
                    </a:gs>
                    <a:gs pos="64999">
                      <a:srgbClr val="F0EBD5"/>
                    </a:gs>
                    <a:gs pos="100000">
                      <a:srgbClr val="D1C39F"/>
                    </a:gs>
                  </a:gsLst>
                  <a:lin ang="5400000" scaled="0"/>
                </a:gradFill>
                <a:effectLst>
                  <a:outerShdw blurRad="38100" dist="38100" dir="2700000" algn="tl">
                    <a:srgbClr val="000000">
                      <a:alpha val="43137"/>
                    </a:srgbClr>
                  </a:outerShdw>
                </a:effectLst>
                <a:latin typeface="Agency FB" pitchFamily="34" charset="0"/>
              </a:rPr>
              <a:t>Rzeczpospolita</a:t>
            </a:r>
            <a:r>
              <a:rPr lang="es-ES" sz="2000" b="1" dirty="0" smtClean="0">
                <a:gradFill>
                  <a:gsLst>
                    <a:gs pos="0">
                      <a:srgbClr val="FFEFD1"/>
                    </a:gs>
                    <a:gs pos="64999">
                      <a:srgbClr val="F0EBD5"/>
                    </a:gs>
                    <a:gs pos="100000">
                      <a:srgbClr val="D1C39F"/>
                    </a:gs>
                  </a:gsLst>
                  <a:lin ang="5400000" scaled="0"/>
                </a:gradFill>
                <a:effectLst>
                  <a:outerShdw blurRad="38100" dist="38100" dir="2700000" algn="tl">
                    <a:srgbClr val="000000">
                      <a:alpha val="43137"/>
                    </a:srgbClr>
                  </a:outerShdw>
                </a:effectLst>
                <a:latin typeface="Agency FB" pitchFamily="34" charset="0"/>
              </a:rPr>
              <a:t>.</a:t>
            </a:r>
          </a:p>
          <a:p>
            <a:endParaRPr lang="es-ES" sz="2000" dirty="0">
              <a:effectLst>
                <a:outerShdw blurRad="38100" dist="38100" dir="2700000" algn="tl">
                  <a:srgbClr val="000000">
                    <a:alpha val="43137"/>
                  </a:srgbClr>
                </a:outerShdw>
              </a:effectLst>
              <a:latin typeface="Agency FB" pitchFamily="34" charset="0"/>
            </a:endParaRPr>
          </a:p>
        </p:txBody>
      </p:sp>
      <p:sp>
        <p:nvSpPr>
          <p:cNvPr id="4" name="3 CuadroTexto"/>
          <p:cNvSpPr txBox="1"/>
          <p:nvPr/>
        </p:nvSpPr>
        <p:spPr>
          <a:xfrm>
            <a:off x="857224" y="1285866"/>
            <a:ext cx="184731" cy="369332"/>
          </a:xfrm>
          <a:prstGeom prst="rect">
            <a:avLst/>
          </a:prstGeom>
          <a:noFill/>
        </p:spPr>
        <p:txBody>
          <a:bodyPr wrap="none" rtlCol="0">
            <a:spAutoFit/>
          </a:bodyPr>
          <a:lstStyle/>
          <a:p>
            <a:endParaRPr lang="es-ES" dirty="0"/>
          </a:p>
        </p:txBody>
      </p:sp>
      <p:sp>
        <p:nvSpPr>
          <p:cNvPr id="6" name="5 Rectángulo"/>
          <p:cNvSpPr/>
          <p:nvPr/>
        </p:nvSpPr>
        <p:spPr>
          <a:xfrm>
            <a:off x="0"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4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6"/>
                                        </p:tgtEl>
                                        <p:attrNameLst>
                                          <p:attrName>style.opacity</p:attrName>
                                        </p:attrNameLst>
                                      </p:cBhvr>
                                      <p:to>
                                        <p:strVal val="0"/>
                                      </p:to>
                                    </p:set>
                                    <p:animEffect filter="image" prLst="opacity: 0">
                                      <p:cBhvr rctx="IE">
                                        <p:cTn id="7" dur="indefinite"/>
                                        <p:tgtEl>
                                          <p:spTgt spid="6"/>
                                        </p:tgtEl>
                                      </p:cBhvr>
                                    </p:animEffect>
                                  </p:childTnLst>
                                </p:cTn>
                              </p:par>
                              <p:par>
                                <p:cTn id="8" presetID="20" presetClass="entr" presetSubtype="0"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wedge">
                                      <p:cBhvr>
                                        <p:cTn id="10"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6"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bg1"/>
            </a:gs>
            <a:gs pos="64999">
              <a:srgbClr val="F0EBD5"/>
            </a:gs>
            <a:gs pos="100000">
              <a:srgbClr val="D1C39F"/>
            </a:gs>
          </a:gsLst>
          <a:lin ang="5400000" scaled="1"/>
          <a:tileRect/>
        </a:gradFill>
        <a:effectLst/>
      </p:bgPr>
    </p:bg>
    <p:spTree>
      <p:nvGrpSpPr>
        <p:cNvPr id="1" name=""/>
        <p:cNvGrpSpPr/>
        <p:nvPr/>
      </p:nvGrpSpPr>
      <p:grpSpPr>
        <a:xfrm>
          <a:off x="0" y="0"/>
          <a:ext cx="0" cy="0"/>
          <a:chOff x="0" y="0"/>
          <a:chExt cx="0" cy="0"/>
        </a:xfrm>
      </p:grpSpPr>
      <p:pic>
        <p:nvPicPr>
          <p:cNvPr id="2" name="1 Imagen" descr="Cruise-Cathedral-Island-Breslavia.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Cheurón"/>
          <p:cNvSpPr/>
          <p:nvPr/>
        </p:nvSpPr>
        <p:spPr>
          <a:xfrm rot="5400000">
            <a:off x="3357563" y="-1357331"/>
            <a:ext cx="2571750" cy="5286412"/>
          </a:xfrm>
          <a:prstGeom prst="chevron">
            <a:avLst>
              <a:gd name="adj" fmla="val 91606"/>
            </a:avLst>
          </a:prstGeom>
          <a:solidFill>
            <a:srgbClr val="C00000"/>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Cheurón"/>
          <p:cNvSpPr/>
          <p:nvPr/>
        </p:nvSpPr>
        <p:spPr>
          <a:xfrm rot="16200000">
            <a:off x="3402212" y="1187630"/>
            <a:ext cx="2625329" cy="5286412"/>
          </a:xfrm>
          <a:prstGeom prst="chevron">
            <a:avLst>
              <a:gd name="adj" fmla="val 93490"/>
            </a:avLst>
          </a:prstGeom>
          <a:solidFill>
            <a:srgbClr val="C00000"/>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Cheurón"/>
          <p:cNvSpPr/>
          <p:nvPr/>
        </p:nvSpPr>
        <p:spPr>
          <a:xfrm rot="5400000">
            <a:off x="3598666" y="-1598434"/>
            <a:ext cx="2089544" cy="5286412"/>
          </a:xfrm>
          <a:prstGeom prst="chevron">
            <a:avLst>
              <a:gd name="adj" fmla="val 92386"/>
            </a:avLst>
          </a:prstGeom>
          <a:solidFill>
            <a:srgbClr val="C00000"/>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Cheurón"/>
          <p:cNvSpPr/>
          <p:nvPr/>
        </p:nvSpPr>
        <p:spPr>
          <a:xfrm rot="16200000">
            <a:off x="3643315" y="1428733"/>
            <a:ext cx="2143122" cy="5286412"/>
          </a:xfrm>
          <a:prstGeom prst="chevron">
            <a:avLst>
              <a:gd name="adj" fmla="val 92212"/>
            </a:avLst>
          </a:prstGeom>
          <a:solidFill>
            <a:srgbClr val="C00000"/>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Cheurón"/>
          <p:cNvSpPr/>
          <p:nvPr/>
        </p:nvSpPr>
        <p:spPr>
          <a:xfrm rot="5400000">
            <a:off x="3812980" y="-1812748"/>
            <a:ext cx="1660916" cy="5286412"/>
          </a:xfrm>
          <a:prstGeom prst="chevron">
            <a:avLst>
              <a:gd name="adj" fmla="val 91008"/>
            </a:avLst>
          </a:prstGeom>
          <a:solidFill>
            <a:srgbClr val="C00000"/>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Cheurón"/>
          <p:cNvSpPr/>
          <p:nvPr/>
        </p:nvSpPr>
        <p:spPr>
          <a:xfrm rot="16200000">
            <a:off x="3830840" y="1616258"/>
            <a:ext cx="1768073" cy="5286412"/>
          </a:xfrm>
          <a:prstGeom prst="chevron">
            <a:avLst>
              <a:gd name="adj" fmla="val 90655"/>
            </a:avLst>
          </a:prstGeom>
          <a:solidFill>
            <a:srgbClr val="C00000"/>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Cheurón"/>
          <p:cNvSpPr/>
          <p:nvPr/>
        </p:nvSpPr>
        <p:spPr>
          <a:xfrm rot="5400000">
            <a:off x="4054084" y="-2053852"/>
            <a:ext cx="1178709" cy="5286412"/>
          </a:xfrm>
          <a:prstGeom prst="chevron">
            <a:avLst>
              <a:gd name="adj" fmla="val 86694"/>
            </a:avLst>
          </a:prstGeom>
          <a:solidFill>
            <a:srgbClr val="C00000"/>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Cheurón"/>
          <p:cNvSpPr/>
          <p:nvPr/>
        </p:nvSpPr>
        <p:spPr>
          <a:xfrm rot="16200000">
            <a:off x="3991575" y="1776993"/>
            <a:ext cx="1446602" cy="5286412"/>
          </a:xfrm>
          <a:prstGeom prst="chevron">
            <a:avLst>
              <a:gd name="adj" fmla="val 90680"/>
            </a:avLst>
          </a:prstGeom>
          <a:solidFill>
            <a:srgbClr val="C00000"/>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Cheurón"/>
          <p:cNvSpPr/>
          <p:nvPr/>
        </p:nvSpPr>
        <p:spPr>
          <a:xfrm rot="5400000">
            <a:off x="4313046" y="-2241376"/>
            <a:ext cx="803660" cy="5286412"/>
          </a:xfrm>
          <a:prstGeom prst="chevron">
            <a:avLst>
              <a:gd name="adj" fmla="val 84381"/>
            </a:avLst>
          </a:prstGeom>
          <a:solidFill>
            <a:srgbClr val="C00000"/>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Cheurón"/>
          <p:cNvSpPr/>
          <p:nvPr/>
        </p:nvSpPr>
        <p:spPr>
          <a:xfrm rot="16200000">
            <a:off x="4277327" y="1991307"/>
            <a:ext cx="1017974" cy="5286412"/>
          </a:xfrm>
          <a:prstGeom prst="chevron">
            <a:avLst>
              <a:gd name="adj" fmla="val 88561"/>
            </a:avLst>
          </a:prstGeom>
          <a:solidFill>
            <a:srgbClr val="C00000"/>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3"/>
                                        </p:tgtEl>
                                        <p:attrNameLst>
                                          <p:attrName>style.opacity</p:attrName>
                                        </p:attrNameLst>
                                      </p:cBhvr>
                                      <p:to>
                                        <p:strVal val="0"/>
                                      </p:to>
                                    </p:set>
                                    <p:animEffect filter="image" prLst="opacity: 0">
                                      <p:cBhvr rctx="IE">
                                        <p:cTn id="7" dur="indefinite"/>
                                        <p:tgtEl>
                                          <p:spTgt spid="13"/>
                                        </p:tgtEl>
                                      </p:cBhvr>
                                    </p:animEffect>
                                  </p:childTnLst>
                                </p:cTn>
                              </p:par>
                              <p:par>
                                <p:cTn id="8" presetID="2" presetClass="entr" presetSubtype="4"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2000" fill="hold"/>
                                        <p:tgtEl>
                                          <p:spTgt spid="3"/>
                                        </p:tgtEl>
                                        <p:attrNameLst>
                                          <p:attrName>ppt_x</p:attrName>
                                        </p:attrNameLst>
                                      </p:cBhvr>
                                      <p:tavLst>
                                        <p:tav tm="0">
                                          <p:val>
                                            <p:strVal val="#ppt_x"/>
                                          </p:val>
                                        </p:tav>
                                        <p:tav tm="100000">
                                          <p:val>
                                            <p:strVal val="#ppt_x"/>
                                          </p:val>
                                        </p:tav>
                                      </p:tavLst>
                                    </p:anim>
                                    <p:anim calcmode="lin" valueType="num">
                                      <p:cBhvr additive="base">
                                        <p:cTn id="11" dur="2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2000" fill="hold"/>
                                        <p:tgtEl>
                                          <p:spTgt spid="5"/>
                                        </p:tgtEl>
                                        <p:attrNameLst>
                                          <p:attrName>ppt_x</p:attrName>
                                        </p:attrNameLst>
                                      </p:cBhvr>
                                      <p:tavLst>
                                        <p:tav tm="0">
                                          <p:val>
                                            <p:strVal val="#ppt_x"/>
                                          </p:val>
                                        </p:tav>
                                        <p:tav tm="100000">
                                          <p:val>
                                            <p:strVal val="#ppt_x"/>
                                          </p:val>
                                        </p:tav>
                                      </p:tavLst>
                                    </p:anim>
                                    <p:anim calcmode="lin" valueType="num">
                                      <p:cBhvr additive="base">
                                        <p:cTn id="15" dur="2000" fill="hold"/>
                                        <p:tgtEl>
                                          <p:spTgt spid="5"/>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2000" fill="hold"/>
                                        <p:tgtEl>
                                          <p:spTgt spid="7"/>
                                        </p:tgtEl>
                                        <p:attrNameLst>
                                          <p:attrName>ppt_x</p:attrName>
                                        </p:attrNameLst>
                                      </p:cBhvr>
                                      <p:tavLst>
                                        <p:tav tm="0">
                                          <p:val>
                                            <p:strVal val="#ppt_x"/>
                                          </p:val>
                                        </p:tav>
                                        <p:tav tm="100000">
                                          <p:val>
                                            <p:strVal val="#ppt_x"/>
                                          </p:val>
                                        </p:tav>
                                      </p:tavLst>
                                    </p:anim>
                                    <p:anim calcmode="lin" valueType="num">
                                      <p:cBhvr additive="base">
                                        <p:cTn id="19" dur="2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2000" fill="hold"/>
                                        <p:tgtEl>
                                          <p:spTgt spid="9"/>
                                        </p:tgtEl>
                                        <p:attrNameLst>
                                          <p:attrName>ppt_x</p:attrName>
                                        </p:attrNameLst>
                                      </p:cBhvr>
                                      <p:tavLst>
                                        <p:tav tm="0">
                                          <p:val>
                                            <p:strVal val="#ppt_x"/>
                                          </p:val>
                                        </p:tav>
                                        <p:tav tm="100000">
                                          <p:val>
                                            <p:strVal val="#ppt_x"/>
                                          </p:val>
                                        </p:tav>
                                      </p:tavLst>
                                    </p:anim>
                                    <p:anim calcmode="lin" valueType="num">
                                      <p:cBhvr additive="base">
                                        <p:cTn id="23" dur="2000" fill="hold"/>
                                        <p:tgtEl>
                                          <p:spTgt spid="9"/>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2000" fill="hold"/>
                                        <p:tgtEl>
                                          <p:spTgt spid="11"/>
                                        </p:tgtEl>
                                        <p:attrNameLst>
                                          <p:attrName>ppt_x</p:attrName>
                                        </p:attrNameLst>
                                      </p:cBhvr>
                                      <p:tavLst>
                                        <p:tav tm="0">
                                          <p:val>
                                            <p:strVal val="#ppt_x"/>
                                          </p:val>
                                        </p:tav>
                                        <p:tav tm="100000">
                                          <p:val>
                                            <p:strVal val="#ppt_x"/>
                                          </p:val>
                                        </p:tav>
                                      </p:tavLst>
                                    </p:anim>
                                    <p:anim calcmode="lin" valueType="num">
                                      <p:cBhvr additive="base">
                                        <p:cTn id="27" dur="2000" fill="hold"/>
                                        <p:tgtEl>
                                          <p:spTgt spid="11"/>
                                        </p:tgtEl>
                                        <p:attrNameLst>
                                          <p:attrName>ppt_y</p:attrName>
                                        </p:attrNameLst>
                                      </p:cBhvr>
                                      <p:tavLst>
                                        <p:tav tm="0">
                                          <p:val>
                                            <p:strVal val="1+#ppt_h/2"/>
                                          </p:val>
                                        </p:tav>
                                        <p:tav tm="100000">
                                          <p:val>
                                            <p:strVal val="#ppt_y"/>
                                          </p:val>
                                        </p:tav>
                                      </p:tavLst>
                                    </p:anim>
                                  </p:childTnLst>
                                </p:cTn>
                              </p:par>
                              <p:par>
                                <p:cTn id="28" presetID="2" presetClass="entr" presetSubtype="1" fill="hold" grpId="0" nodeType="withEffect">
                                  <p:stCondLst>
                                    <p:cond delay="0"/>
                                  </p:stCondLst>
                                  <p:childTnLst>
                                    <p:set>
                                      <p:cBhvr>
                                        <p:cTn id="29" dur="1" fill="hold">
                                          <p:stCondLst>
                                            <p:cond delay="0"/>
                                          </p:stCondLst>
                                        </p:cTn>
                                        <p:tgtEl>
                                          <p:spTgt spid="4"/>
                                        </p:tgtEl>
                                        <p:attrNameLst>
                                          <p:attrName>style.visibility</p:attrName>
                                        </p:attrNameLst>
                                      </p:cBhvr>
                                      <p:to>
                                        <p:strVal val="visible"/>
                                      </p:to>
                                    </p:set>
                                    <p:anim calcmode="lin" valueType="num">
                                      <p:cBhvr additive="base">
                                        <p:cTn id="30" dur="2000" fill="hold"/>
                                        <p:tgtEl>
                                          <p:spTgt spid="4"/>
                                        </p:tgtEl>
                                        <p:attrNameLst>
                                          <p:attrName>ppt_x</p:attrName>
                                        </p:attrNameLst>
                                      </p:cBhvr>
                                      <p:tavLst>
                                        <p:tav tm="0">
                                          <p:val>
                                            <p:strVal val="#ppt_x"/>
                                          </p:val>
                                        </p:tav>
                                        <p:tav tm="100000">
                                          <p:val>
                                            <p:strVal val="#ppt_x"/>
                                          </p:val>
                                        </p:tav>
                                      </p:tavLst>
                                    </p:anim>
                                    <p:anim calcmode="lin" valueType="num">
                                      <p:cBhvr additive="base">
                                        <p:cTn id="31" dur="2000" fill="hold"/>
                                        <p:tgtEl>
                                          <p:spTgt spid="4"/>
                                        </p:tgtEl>
                                        <p:attrNameLst>
                                          <p:attrName>ppt_y</p:attrName>
                                        </p:attrNameLst>
                                      </p:cBhvr>
                                      <p:tavLst>
                                        <p:tav tm="0">
                                          <p:val>
                                            <p:strVal val="0-#ppt_h/2"/>
                                          </p:val>
                                        </p:tav>
                                        <p:tav tm="100000">
                                          <p:val>
                                            <p:strVal val="#ppt_y"/>
                                          </p:val>
                                        </p:tav>
                                      </p:tavLst>
                                    </p:anim>
                                  </p:childTnLst>
                                </p:cTn>
                              </p:par>
                              <p:par>
                                <p:cTn id="32" presetID="2" presetClass="entr" presetSubtype="1"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2000" fill="hold"/>
                                        <p:tgtEl>
                                          <p:spTgt spid="6"/>
                                        </p:tgtEl>
                                        <p:attrNameLst>
                                          <p:attrName>ppt_x</p:attrName>
                                        </p:attrNameLst>
                                      </p:cBhvr>
                                      <p:tavLst>
                                        <p:tav tm="0">
                                          <p:val>
                                            <p:strVal val="#ppt_x"/>
                                          </p:val>
                                        </p:tav>
                                        <p:tav tm="100000">
                                          <p:val>
                                            <p:strVal val="#ppt_x"/>
                                          </p:val>
                                        </p:tav>
                                      </p:tavLst>
                                    </p:anim>
                                    <p:anim calcmode="lin" valueType="num">
                                      <p:cBhvr additive="base">
                                        <p:cTn id="35" dur="2000" fill="hold"/>
                                        <p:tgtEl>
                                          <p:spTgt spid="6"/>
                                        </p:tgtEl>
                                        <p:attrNameLst>
                                          <p:attrName>ppt_y</p:attrName>
                                        </p:attrNameLst>
                                      </p:cBhvr>
                                      <p:tavLst>
                                        <p:tav tm="0">
                                          <p:val>
                                            <p:strVal val="0-#ppt_h/2"/>
                                          </p:val>
                                        </p:tav>
                                        <p:tav tm="100000">
                                          <p:val>
                                            <p:strVal val="#ppt_y"/>
                                          </p:val>
                                        </p:tav>
                                      </p:tavLst>
                                    </p:anim>
                                  </p:childTnLst>
                                </p:cTn>
                              </p:par>
                              <p:par>
                                <p:cTn id="36" presetID="2" presetClass="entr" presetSubtype="1" fill="hold" grpId="0" nodeType="withEffect">
                                  <p:stCondLst>
                                    <p:cond delay="0"/>
                                  </p:stCondLst>
                                  <p:childTnLst>
                                    <p:set>
                                      <p:cBhvr>
                                        <p:cTn id="37" dur="1" fill="hold">
                                          <p:stCondLst>
                                            <p:cond delay="0"/>
                                          </p:stCondLst>
                                        </p:cTn>
                                        <p:tgtEl>
                                          <p:spTgt spid="8"/>
                                        </p:tgtEl>
                                        <p:attrNameLst>
                                          <p:attrName>style.visibility</p:attrName>
                                        </p:attrNameLst>
                                      </p:cBhvr>
                                      <p:to>
                                        <p:strVal val="visible"/>
                                      </p:to>
                                    </p:set>
                                    <p:anim calcmode="lin" valueType="num">
                                      <p:cBhvr additive="base">
                                        <p:cTn id="38" dur="2000" fill="hold"/>
                                        <p:tgtEl>
                                          <p:spTgt spid="8"/>
                                        </p:tgtEl>
                                        <p:attrNameLst>
                                          <p:attrName>ppt_x</p:attrName>
                                        </p:attrNameLst>
                                      </p:cBhvr>
                                      <p:tavLst>
                                        <p:tav tm="0">
                                          <p:val>
                                            <p:strVal val="#ppt_x"/>
                                          </p:val>
                                        </p:tav>
                                        <p:tav tm="100000">
                                          <p:val>
                                            <p:strVal val="#ppt_x"/>
                                          </p:val>
                                        </p:tav>
                                      </p:tavLst>
                                    </p:anim>
                                    <p:anim calcmode="lin" valueType="num">
                                      <p:cBhvr additive="base">
                                        <p:cTn id="39" dur="2000" fill="hold"/>
                                        <p:tgtEl>
                                          <p:spTgt spid="8"/>
                                        </p:tgtEl>
                                        <p:attrNameLst>
                                          <p:attrName>ppt_y</p:attrName>
                                        </p:attrNameLst>
                                      </p:cBhvr>
                                      <p:tavLst>
                                        <p:tav tm="0">
                                          <p:val>
                                            <p:strVal val="0-#ppt_h/2"/>
                                          </p:val>
                                        </p:tav>
                                        <p:tav tm="100000">
                                          <p:val>
                                            <p:strVal val="#ppt_y"/>
                                          </p:val>
                                        </p:tav>
                                      </p:tavLst>
                                    </p:anim>
                                  </p:childTnLst>
                                </p:cTn>
                              </p:par>
                              <p:par>
                                <p:cTn id="40" presetID="2" presetClass="entr" presetSubtype="1" fill="hold" grpId="0" nodeType="withEffect">
                                  <p:stCondLst>
                                    <p:cond delay="0"/>
                                  </p:stCondLst>
                                  <p:childTnLst>
                                    <p:set>
                                      <p:cBhvr>
                                        <p:cTn id="41" dur="1" fill="hold">
                                          <p:stCondLst>
                                            <p:cond delay="0"/>
                                          </p:stCondLst>
                                        </p:cTn>
                                        <p:tgtEl>
                                          <p:spTgt spid="10"/>
                                        </p:tgtEl>
                                        <p:attrNameLst>
                                          <p:attrName>style.visibility</p:attrName>
                                        </p:attrNameLst>
                                      </p:cBhvr>
                                      <p:to>
                                        <p:strVal val="visible"/>
                                      </p:to>
                                    </p:set>
                                    <p:anim calcmode="lin" valueType="num">
                                      <p:cBhvr additive="base">
                                        <p:cTn id="42" dur="2000" fill="hold"/>
                                        <p:tgtEl>
                                          <p:spTgt spid="10"/>
                                        </p:tgtEl>
                                        <p:attrNameLst>
                                          <p:attrName>ppt_x</p:attrName>
                                        </p:attrNameLst>
                                      </p:cBhvr>
                                      <p:tavLst>
                                        <p:tav tm="0">
                                          <p:val>
                                            <p:strVal val="#ppt_x"/>
                                          </p:val>
                                        </p:tav>
                                        <p:tav tm="100000">
                                          <p:val>
                                            <p:strVal val="#ppt_x"/>
                                          </p:val>
                                        </p:tav>
                                      </p:tavLst>
                                    </p:anim>
                                    <p:anim calcmode="lin" valueType="num">
                                      <p:cBhvr additive="base">
                                        <p:cTn id="43" dur="2000" fill="hold"/>
                                        <p:tgtEl>
                                          <p:spTgt spid="10"/>
                                        </p:tgtEl>
                                        <p:attrNameLst>
                                          <p:attrName>ppt_y</p:attrName>
                                        </p:attrNameLst>
                                      </p:cBhvr>
                                      <p:tavLst>
                                        <p:tav tm="0">
                                          <p:val>
                                            <p:strVal val="0-#ppt_h/2"/>
                                          </p:val>
                                        </p:tav>
                                        <p:tav tm="100000">
                                          <p:val>
                                            <p:strVal val="#ppt_y"/>
                                          </p:val>
                                        </p:tav>
                                      </p:tavLst>
                                    </p:anim>
                                  </p:childTnLst>
                                </p:cTn>
                              </p:par>
                              <p:par>
                                <p:cTn id="44" presetID="2" presetClass="entr" presetSubtype="1"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2000" fill="hold"/>
                                        <p:tgtEl>
                                          <p:spTgt spid="12"/>
                                        </p:tgtEl>
                                        <p:attrNameLst>
                                          <p:attrName>ppt_x</p:attrName>
                                        </p:attrNameLst>
                                      </p:cBhvr>
                                      <p:tavLst>
                                        <p:tav tm="0">
                                          <p:val>
                                            <p:strVal val="#ppt_x"/>
                                          </p:val>
                                        </p:tav>
                                        <p:tav tm="100000">
                                          <p:val>
                                            <p:strVal val="#ppt_x"/>
                                          </p:val>
                                        </p:tav>
                                      </p:tavLst>
                                    </p:anim>
                                    <p:anim calcmode="lin" valueType="num">
                                      <p:cBhvr additive="base">
                                        <p:cTn id="47" dur="2000" fill="hold"/>
                                        <p:tgtEl>
                                          <p:spTgt spid="12"/>
                                        </p:tgtEl>
                                        <p:attrNameLst>
                                          <p:attrName>ppt_y</p:attrName>
                                        </p:attrNameLst>
                                      </p:cBhvr>
                                      <p:tavLst>
                                        <p:tav tm="0">
                                          <p:val>
                                            <p:strVal val="0-#ppt_h/2"/>
                                          </p:val>
                                        </p:tav>
                                        <p:tav tm="100000">
                                          <p:val>
                                            <p:strVal val="#ppt_y"/>
                                          </p:val>
                                        </p:tav>
                                      </p:tavLst>
                                    </p:anim>
                                  </p:childTnLst>
                                </p:cTn>
                              </p:par>
                              <p:par>
                                <p:cTn id="48" presetID="16" presetClass="entr" presetSubtype="26" fill="hold" grpId="1" nodeType="withEffect">
                                  <p:stCondLst>
                                    <p:cond delay="0"/>
                                  </p:stCondLst>
                                  <p:childTnLst>
                                    <p:set>
                                      <p:cBhvr>
                                        <p:cTn id="49" dur="1" fill="hold">
                                          <p:stCondLst>
                                            <p:cond delay="0"/>
                                          </p:stCondLst>
                                        </p:cTn>
                                        <p:tgtEl>
                                          <p:spTgt spid="3"/>
                                        </p:tgtEl>
                                        <p:attrNameLst>
                                          <p:attrName>style.visibility</p:attrName>
                                        </p:attrNameLst>
                                      </p:cBhvr>
                                      <p:to>
                                        <p:strVal val="visible"/>
                                      </p:to>
                                    </p:set>
                                    <p:animEffect transition="in" filter="barn(inHorizontal)">
                                      <p:cBhvr>
                                        <p:cTn id="50" dur="2000"/>
                                        <p:tgtEl>
                                          <p:spTgt spid="3"/>
                                        </p:tgtEl>
                                      </p:cBhvr>
                                    </p:animEffect>
                                  </p:childTnLst>
                                </p:cTn>
                              </p:par>
                              <p:par>
                                <p:cTn id="51" presetID="16" presetClass="entr" presetSubtype="26" fill="hold" grpId="1" nodeType="withEffect">
                                  <p:stCondLst>
                                    <p:cond delay="0"/>
                                  </p:stCondLst>
                                  <p:childTnLst>
                                    <p:set>
                                      <p:cBhvr>
                                        <p:cTn id="52" dur="1" fill="hold">
                                          <p:stCondLst>
                                            <p:cond delay="0"/>
                                          </p:stCondLst>
                                        </p:cTn>
                                        <p:tgtEl>
                                          <p:spTgt spid="5"/>
                                        </p:tgtEl>
                                        <p:attrNameLst>
                                          <p:attrName>style.visibility</p:attrName>
                                        </p:attrNameLst>
                                      </p:cBhvr>
                                      <p:to>
                                        <p:strVal val="visible"/>
                                      </p:to>
                                    </p:set>
                                    <p:animEffect transition="in" filter="barn(inHorizontal)">
                                      <p:cBhvr>
                                        <p:cTn id="53" dur="2000"/>
                                        <p:tgtEl>
                                          <p:spTgt spid="5"/>
                                        </p:tgtEl>
                                      </p:cBhvr>
                                    </p:animEffect>
                                  </p:childTnLst>
                                </p:cTn>
                              </p:par>
                              <p:par>
                                <p:cTn id="54" presetID="16" presetClass="entr" presetSubtype="26" fill="hold" grpId="1" nodeType="withEffect">
                                  <p:stCondLst>
                                    <p:cond delay="0"/>
                                  </p:stCondLst>
                                  <p:childTnLst>
                                    <p:set>
                                      <p:cBhvr>
                                        <p:cTn id="55" dur="1" fill="hold">
                                          <p:stCondLst>
                                            <p:cond delay="0"/>
                                          </p:stCondLst>
                                        </p:cTn>
                                        <p:tgtEl>
                                          <p:spTgt spid="7"/>
                                        </p:tgtEl>
                                        <p:attrNameLst>
                                          <p:attrName>style.visibility</p:attrName>
                                        </p:attrNameLst>
                                      </p:cBhvr>
                                      <p:to>
                                        <p:strVal val="visible"/>
                                      </p:to>
                                    </p:set>
                                    <p:animEffect transition="in" filter="barn(inHorizontal)">
                                      <p:cBhvr>
                                        <p:cTn id="56" dur="2000"/>
                                        <p:tgtEl>
                                          <p:spTgt spid="7"/>
                                        </p:tgtEl>
                                      </p:cBhvr>
                                    </p:animEffect>
                                  </p:childTnLst>
                                </p:cTn>
                              </p:par>
                              <p:par>
                                <p:cTn id="57" presetID="16" presetClass="entr" presetSubtype="26" fill="hold" grpId="1" nodeType="withEffect">
                                  <p:stCondLst>
                                    <p:cond delay="0"/>
                                  </p:stCondLst>
                                  <p:childTnLst>
                                    <p:set>
                                      <p:cBhvr>
                                        <p:cTn id="58" dur="1" fill="hold">
                                          <p:stCondLst>
                                            <p:cond delay="0"/>
                                          </p:stCondLst>
                                        </p:cTn>
                                        <p:tgtEl>
                                          <p:spTgt spid="9"/>
                                        </p:tgtEl>
                                        <p:attrNameLst>
                                          <p:attrName>style.visibility</p:attrName>
                                        </p:attrNameLst>
                                      </p:cBhvr>
                                      <p:to>
                                        <p:strVal val="visible"/>
                                      </p:to>
                                    </p:set>
                                    <p:animEffect transition="in" filter="barn(inHorizontal)">
                                      <p:cBhvr>
                                        <p:cTn id="59" dur="2000"/>
                                        <p:tgtEl>
                                          <p:spTgt spid="9"/>
                                        </p:tgtEl>
                                      </p:cBhvr>
                                    </p:animEffect>
                                  </p:childTnLst>
                                </p:cTn>
                              </p:par>
                              <p:par>
                                <p:cTn id="60" presetID="16" presetClass="entr" presetSubtype="26" fill="hold" grpId="1" nodeType="withEffect">
                                  <p:stCondLst>
                                    <p:cond delay="0"/>
                                  </p:stCondLst>
                                  <p:childTnLst>
                                    <p:set>
                                      <p:cBhvr>
                                        <p:cTn id="61" dur="1" fill="hold">
                                          <p:stCondLst>
                                            <p:cond delay="0"/>
                                          </p:stCondLst>
                                        </p:cTn>
                                        <p:tgtEl>
                                          <p:spTgt spid="11"/>
                                        </p:tgtEl>
                                        <p:attrNameLst>
                                          <p:attrName>style.visibility</p:attrName>
                                        </p:attrNameLst>
                                      </p:cBhvr>
                                      <p:to>
                                        <p:strVal val="visible"/>
                                      </p:to>
                                    </p:set>
                                    <p:animEffect transition="in" filter="barn(inHorizontal)">
                                      <p:cBhvr>
                                        <p:cTn id="62" dur="2000"/>
                                        <p:tgtEl>
                                          <p:spTgt spid="11"/>
                                        </p:tgtEl>
                                      </p:cBhvr>
                                    </p:animEffect>
                                  </p:childTnLst>
                                </p:cTn>
                              </p:par>
                              <p:par>
                                <p:cTn id="63" presetID="16" presetClass="entr" presetSubtype="26" fill="hold" grpId="1" nodeType="withEffect">
                                  <p:stCondLst>
                                    <p:cond delay="0"/>
                                  </p:stCondLst>
                                  <p:childTnLst>
                                    <p:set>
                                      <p:cBhvr>
                                        <p:cTn id="64" dur="1" fill="hold">
                                          <p:stCondLst>
                                            <p:cond delay="0"/>
                                          </p:stCondLst>
                                        </p:cTn>
                                        <p:tgtEl>
                                          <p:spTgt spid="4"/>
                                        </p:tgtEl>
                                        <p:attrNameLst>
                                          <p:attrName>style.visibility</p:attrName>
                                        </p:attrNameLst>
                                      </p:cBhvr>
                                      <p:to>
                                        <p:strVal val="visible"/>
                                      </p:to>
                                    </p:set>
                                    <p:animEffect transition="in" filter="barn(inHorizontal)">
                                      <p:cBhvr>
                                        <p:cTn id="65" dur="2000"/>
                                        <p:tgtEl>
                                          <p:spTgt spid="4"/>
                                        </p:tgtEl>
                                      </p:cBhvr>
                                    </p:animEffect>
                                  </p:childTnLst>
                                </p:cTn>
                              </p:par>
                              <p:par>
                                <p:cTn id="66" presetID="16" presetClass="entr" presetSubtype="26" fill="hold" grpId="1" nodeType="withEffect">
                                  <p:stCondLst>
                                    <p:cond delay="0"/>
                                  </p:stCondLst>
                                  <p:childTnLst>
                                    <p:set>
                                      <p:cBhvr>
                                        <p:cTn id="67" dur="1" fill="hold">
                                          <p:stCondLst>
                                            <p:cond delay="0"/>
                                          </p:stCondLst>
                                        </p:cTn>
                                        <p:tgtEl>
                                          <p:spTgt spid="6"/>
                                        </p:tgtEl>
                                        <p:attrNameLst>
                                          <p:attrName>style.visibility</p:attrName>
                                        </p:attrNameLst>
                                      </p:cBhvr>
                                      <p:to>
                                        <p:strVal val="visible"/>
                                      </p:to>
                                    </p:set>
                                    <p:animEffect transition="in" filter="barn(inHorizontal)">
                                      <p:cBhvr>
                                        <p:cTn id="68" dur="2000"/>
                                        <p:tgtEl>
                                          <p:spTgt spid="6"/>
                                        </p:tgtEl>
                                      </p:cBhvr>
                                    </p:animEffect>
                                  </p:childTnLst>
                                </p:cTn>
                              </p:par>
                              <p:par>
                                <p:cTn id="69" presetID="16" presetClass="entr" presetSubtype="26" fill="hold" grpId="1" nodeType="withEffect">
                                  <p:stCondLst>
                                    <p:cond delay="0"/>
                                  </p:stCondLst>
                                  <p:childTnLst>
                                    <p:set>
                                      <p:cBhvr>
                                        <p:cTn id="70" dur="1" fill="hold">
                                          <p:stCondLst>
                                            <p:cond delay="0"/>
                                          </p:stCondLst>
                                        </p:cTn>
                                        <p:tgtEl>
                                          <p:spTgt spid="8"/>
                                        </p:tgtEl>
                                        <p:attrNameLst>
                                          <p:attrName>style.visibility</p:attrName>
                                        </p:attrNameLst>
                                      </p:cBhvr>
                                      <p:to>
                                        <p:strVal val="visible"/>
                                      </p:to>
                                    </p:set>
                                    <p:animEffect transition="in" filter="barn(inHorizontal)">
                                      <p:cBhvr>
                                        <p:cTn id="71" dur="2000"/>
                                        <p:tgtEl>
                                          <p:spTgt spid="8"/>
                                        </p:tgtEl>
                                      </p:cBhvr>
                                    </p:animEffect>
                                  </p:childTnLst>
                                </p:cTn>
                              </p:par>
                              <p:par>
                                <p:cTn id="72" presetID="16" presetClass="entr" presetSubtype="26" fill="hold" grpId="1" nodeType="withEffect">
                                  <p:stCondLst>
                                    <p:cond delay="0"/>
                                  </p:stCondLst>
                                  <p:childTnLst>
                                    <p:set>
                                      <p:cBhvr>
                                        <p:cTn id="73" dur="1" fill="hold">
                                          <p:stCondLst>
                                            <p:cond delay="0"/>
                                          </p:stCondLst>
                                        </p:cTn>
                                        <p:tgtEl>
                                          <p:spTgt spid="10"/>
                                        </p:tgtEl>
                                        <p:attrNameLst>
                                          <p:attrName>style.visibility</p:attrName>
                                        </p:attrNameLst>
                                      </p:cBhvr>
                                      <p:to>
                                        <p:strVal val="visible"/>
                                      </p:to>
                                    </p:set>
                                    <p:animEffect transition="in" filter="barn(inHorizontal)">
                                      <p:cBhvr>
                                        <p:cTn id="74" dur="2000"/>
                                        <p:tgtEl>
                                          <p:spTgt spid="10"/>
                                        </p:tgtEl>
                                      </p:cBhvr>
                                    </p:animEffect>
                                  </p:childTnLst>
                                </p:cTn>
                              </p:par>
                              <p:par>
                                <p:cTn id="75" presetID="16" presetClass="entr" presetSubtype="26" fill="hold" grpId="1" nodeType="withEffect">
                                  <p:stCondLst>
                                    <p:cond delay="0"/>
                                  </p:stCondLst>
                                  <p:childTnLst>
                                    <p:set>
                                      <p:cBhvr>
                                        <p:cTn id="76" dur="1" fill="hold">
                                          <p:stCondLst>
                                            <p:cond delay="0"/>
                                          </p:stCondLst>
                                        </p:cTn>
                                        <p:tgtEl>
                                          <p:spTgt spid="12"/>
                                        </p:tgtEl>
                                        <p:attrNameLst>
                                          <p:attrName>style.visibility</p:attrName>
                                        </p:attrNameLst>
                                      </p:cBhvr>
                                      <p:to>
                                        <p:strVal val="visible"/>
                                      </p:to>
                                    </p:set>
                                    <p:animEffect transition="in" filter="barn(inHorizontal)">
                                      <p:cBhvr>
                                        <p:cTn id="77" dur="2000"/>
                                        <p:tgtEl>
                                          <p:spTgt spid="12"/>
                                        </p:tgtEl>
                                      </p:cBhvr>
                                    </p:animEffect>
                                  </p:childTnLst>
                                </p:cTn>
                              </p:par>
                              <p:par>
                                <p:cTn id="78" presetID="3" presetClass="entr" presetSubtype="10" fill="hold" grpId="3" nodeType="withEffect">
                                  <p:stCondLst>
                                    <p:cond delay="0"/>
                                  </p:stCondLst>
                                  <p:childTnLst>
                                    <p:set>
                                      <p:cBhvr>
                                        <p:cTn id="79" dur="1" fill="hold">
                                          <p:stCondLst>
                                            <p:cond delay="0"/>
                                          </p:stCondLst>
                                        </p:cTn>
                                        <p:tgtEl>
                                          <p:spTgt spid="3"/>
                                        </p:tgtEl>
                                        <p:attrNameLst>
                                          <p:attrName>style.visibility</p:attrName>
                                        </p:attrNameLst>
                                      </p:cBhvr>
                                      <p:to>
                                        <p:strVal val="visible"/>
                                      </p:to>
                                    </p:set>
                                    <p:animEffect transition="in" filter="blinds(horizontal)">
                                      <p:cBhvr>
                                        <p:cTn id="80" dur="2000"/>
                                        <p:tgtEl>
                                          <p:spTgt spid="3"/>
                                        </p:tgtEl>
                                      </p:cBhvr>
                                    </p:animEffect>
                                  </p:childTnLst>
                                </p:cTn>
                              </p:par>
                              <p:par>
                                <p:cTn id="81" presetID="3" presetClass="entr" presetSubtype="10" fill="hold" grpId="3" nodeType="withEffect">
                                  <p:stCondLst>
                                    <p:cond delay="0"/>
                                  </p:stCondLst>
                                  <p:childTnLst>
                                    <p:set>
                                      <p:cBhvr>
                                        <p:cTn id="82" dur="1" fill="hold">
                                          <p:stCondLst>
                                            <p:cond delay="0"/>
                                          </p:stCondLst>
                                        </p:cTn>
                                        <p:tgtEl>
                                          <p:spTgt spid="4"/>
                                        </p:tgtEl>
                                        <p:attrNameLst>
                                          <p:attrName>style.visibility</p:attrName>
                                        </p:attrNameLst>
                                      </p:cBhvr>
                                      <p:to>
                                        <p:strVal val="visible"/>
                                      </p:to>
                                    </p:set>
                                    <p:animEffect transition="in" filter="blinds(horizontal)">
                                      <p:cBhvr>
                                        <p:cTn id="83" dur="2000"/>
                                        <p:tgtEl>
                                          <p:spTgt spid="4"/>
                                        </p:tgtEl>
                                      </p:cBhvr>
                                    </p:animEffect>
                                  </p:childTnLst>
                                </p:cTn>
                              </p:par>
                              <p:par>
                                <p:cTn id="84" presetID="3" presetClass="entr" presetSubtype="10" fill="hold" grpId="3" nodeType="withEffect">
                                  <p:stCondLst>
                                    <p:cond delay="0"/>
                                  </p:stCondLst>
                                  <p:childTnLst>
                                    <p:set>
                                      <p:cBhvr>
                                        <p:cTn id="85" dur="1" fill="hold">
                                          <p:stCondLst>
                                            <p:cond delay="0"/>
                                          </p:stCondLst>
                                        </p:cTn>
                                        <p:tgtEl>
                                          <p:spTgt spid="5"/>
                                        </p:tgtEl>
                                        <p:attrNameLst>
                                          <p:attrName>style.visibility</p:attrName>
                                        </p:attrNameLst>
                                      </p:cBhvr>
                                      <p:to>
                                        <p:strVal val="visible"/>
                                      </p:to>
                                    </p:set>
                                    <p:animEffect transition="in" filter="blinds(horizontal)">
                                      <p:cBhvr>
                                        <p:cTn id="86" dur="2000"/>
                                        <p:tgtEl>
                                          <p:spTgt spid="5"/>
                                        </p:tgtEl>
                                      </p:cBhvr>
                                    </p:animEffect>
                                  </p:childTnLst>
                                </p:cTn>
                              </p:par>
                              <p:par>
                                <p:cTn id="87" presetID="3" presetClass="entr" presetSubtype="10" fill="hold" grpId="3" nodeType="withEffect">
                                  <p:stCondLst>
                                    <p:cond delay="0"/>
                                  </p:stCondLst>
                                  <p:childTnLst>
                                    <p:set>
                                      <p:cBhvr>
                                        <p:cTn id="88" dur="1" fill="hold">
                                          <p:stCondLst>
                                            <p:cond delay="0"/>
                                          </p:stCondLst>
                                        </p:cTn>
                                        <p:tgtEl>
                                          <p:spTgt spid="6"/>
                                        </p:tgtEl>
                                        <p:attrNameLst>
                                          <p:attrName>style.visibility</p:attrName>
                                        </p:attrNameLst>
                                      </p:cBhvr>
                                      <p:to>
                                        <p:strVal val="visible"/>
                                      </p:to>
                                    </p:set>
                                    <p:animEffect transition="in" filter="blinds(horizontal)">
                                      <p:cBhvr>
                                        <p:cTn id="89" dur="2000"/>
                                        <p:tgtEl>
                                          <p:spTgt spid="6"/>
                                        </p:tgtEl>
                                      </p:cBhvr>
                                    </p:animEffect>
                                  </p:childTnLst>
                                </p:cTn>
                              </p:par>
                              <p:par>
                                <p:cTn id="90" presetID="3" presetClass="entr" presetSubtype="10" fill="hold" grpId="3" nodeType="withEffect">
                                  <p:stCondLst>
                                    <p:cond delay="0"/>
                                  </p:stCondLst>
                                  <p:childTnLst>
                                    <p:set>
                                      <p:cBhvr>
                                        <p:cTn id="91" dur="1" fill="hold">
                                          <p:stCondLst>
                                            <p:cond delay="0"/>
                                          </p:stCondLst>
                                        </p:cTn>
                                        <p:tgtEl>
                                          <p:spTgt spid="7"/>
                                        </p:tgtEl>
                                        <p:attrNameLst>
                                          <p:attrName>style.visibility</p:attrName>
                                        </p:attrNameLst>
                                      </p:cBhvr>
                                      <p:to>
                                        <p:strVal val="visible"/>
                                      </p:to>
                                    </p:set>
                                    <p:animEffect transition="in" filter="blinds(horizontal)">
                                      <p:cBhvr>
                                        <p:cTn id="92" dur="2000"/>
                                        <p:tgtEl>
                                          <p:spTgt spid="7"/>
                                        </p:tgtEl>
                                      </p:cBhvr>
                                    </p:animEffect>
                                  </p:childTnLst>
                                </p:cTn>
                              </p:par>
                              <p:par>
                                <p:cTn id="93" presetID="3" presetClass="entr" presetSubtype="10" fill="hold" grpId="3" nodeType="withEffect">
                                  <p:stCondLst>
                                    <p:cond delay="0"/>
                                  </p:stCondLst>
                                  <p:childTnLst>
                                    <p:set>
                                      <p:cBhvr>
                                        <p:cTn id="94" dur="1" fill="hold">
                                          <p:stCondLst>
                                            <p:cond delay="0"/>
                                          </p:stCondLst>
                                        </p:cTn>
                                        <p:tgtEl>
                                          <p:spTgt spid="8"/>
                                        </p:tgtEl>
                                        <p:attrNameLst>
                                          <p:attrName>style.visibility</p:attrName>
                                        </p:attrNameLst>
                                      </p:cBhvr>
                                      <p:to>
                                        <p:strVal val="visible"/>
                                      </p:to>
                                    </p:set>
                                    <p:animEffect transition="in" filter="blinds(horizontal)">
                                      <p:cBhvr>
                                        <p:cTn id="95" dur="2000"/>
                                        <p:tgtEl>
                                          <p:spTgt spid="8"/>
                                        </p:tgtEl>
                                      </p:cBhvr>
                                    </p:animEffect>
                                  </p:childTnLst>
                                </p:cTn>
                              </p:par>
                              <p:par>
                                <p:cTn id="96" presetID="3" presetClass="entr" presetSubtype="10" fill="hold" grpId="3" nodeType="withEffect">
                                  <p:stCondLst>
                                    <p:cond delay="0"/>
                                  </p:stCondLst>
                                  <p:childTnLst>
                                    <p:set>
                                      <p:cBhvr>
                                        <p:cTn id="97" dur="1" fill="hold">
                                          <p:stCondLst>
                                            <p:cond delay="0"/>
                                          </p:stCondLst>
                                        </p:cTn>
                                        <p:tgtEl>
                                          <p:spTgt spid="9"/>
                                        </p:tgtEl>
                                        <p:attrNameLst>
                                          <p:attrName>style.visibility</p:attrName>
                                        </p:attrNameLst>
                                      </p:cBhvr>
                                      <p:to>
                                        <p:strVal val="visible"/>
                                      </p:to>
                                    </p:set>
                                    <p:animEffect transition="in" filter="blinds(horizontal)">
                                      <p:cBhvr>
                                        <p:cTn id="98" dur="2000"/>
                                        <p:tgtEl>
                                          <p:spTgt spid="9"/>
                                        </p:tgtEl>
                                      </p:cBhvr>
                                    </p:animEffect>
                                  </p:childTnLst>
                                </p:cTn>
                              </p:par>
                              <p:par>
                                <p:cTn id="99" presetID="3" presetClass="entr" presetSubtype="10" fill="hold" grpId="3" nodeType="withEffect">
                                  <p:stCondLst>
                                    <p:cond delay="0"/>
                                  </p:stCondLst>
                                  <p:childTnLst>
                                    <p:set>
                                      <p:cBhvr>
                                        <p:cTn id="100" dur="1" fill="hold">
                                          <p:stCondLst>
                                            <p:cond delay="0"/>
                                          </p:stCondLst>
                                        </p:cTn>
                                        <p:tgtEl>
                                          <p:spTgt spid="10"/>
                                        </p:tgtEl>
                                        <p:attrNameLst>
                                          <p:attrName>style.visibility</p:attrName>
                                        </p:attrNameLst>
                                      </p:cBhvr>
                                      <p:to>
                                        <p:strVal val="visible"/>
                                      </p:to>
                                    </p:set>
                                    <p:animEffect transition="in" filter="blinds(horizontal)">
                                      <p:cBhvr>
                                        <p:cTn id="101" dur="2000"/>
                                        <p:tgtEl>
                                          <p:spTgt spid="10"/>
                                        </p:tgtEl>
                                      </p:cBhvr>
                                    </p:animEffect>
                                  </p:childTnLst>
                                </p:cTn>
                              </p:par>
                              <p:par>
                                <p:cTn id="102" presetID="3" presetClass="entr" presetSubtype="10" fill="hold" grpId="3" nodeType="withEffect">
                                  <p:stCondLst>
                                    <p:cond delay="0"/>
                                  </p:stCondLst>
                                  <p:childTnLst>
                                    <p:set>
                                      <p:cBhvr>
                                        <p:cTn id="103" dur="1" fill="hold">
                                          <p:stCondLst>
                                            <p:cond delay="0"/>
                                          </p:stCondLst>
                                        </p:cTn>
                                        <p:tgtEl>
                                          <p:spTgt spid="11"/>
                                        </p:tgtEl>
                                        <p:attrNameLst>
                                          <p:attrName>style.visibility</p:attrName>
                                        </p:attrNameLst>
                                      </p:cBhvr>
                                      <p:to>
                                        <p:strVal val="visible"/>
                                      </p:to>
                                    </p:set>
                                    <p:animEffect transition="in" filter="blinds(horizontal)">
                                      <p:cBhvr>
                                        <p:cTn id="104" dur="2000"/>
                                        <p:tgtEl>
                                          <p:spTgt spid="11"/>
                                        </p:tgtEl>
                                      </p:cBhvr>
                                    </p:animEffect>
                                  </p:childTnLst>
                                </p:cTn>
                              </p:par>
                              <p:par>
                                <p:cTn id="105" presetID="3" presetClass="entr" presetSubtype="10" fill="hold" grpId="3" nodeType="withEffect">
                                  <p:stCondLst>
                                    <p:cond delay="0"/>
                                  </p:stCondLst>
                                  <p:childTnLst>
                                    <p:set>
                                      <p:cBhvr>
                                        <p:cTn id="106" dur="1" fill="hold">
                                          <p:stCondLst>
                                            <p:cond delay="0"/>
                                          </p:stCondLst>
                                        </p:cTn>
                                        <p:tgtEl>
                                          <p:spTgt spid="12"/>
                                        </p:tgtEl>
                                        <p:attrNameLst>
                                          <p:attrName>style.visibility</p:attrName>
                                        </p:attrNameLst>
                                      </p:cBhvr>
                                      <p:to>
                                        <p:strVal val="visible"/>
                                      </p:to>
                                    </p:set>
                                    <p:animEffect transition="in" filter="blinds(horizontal)">
                                      <p:cBhvr>
                                        <p:cTn id="107" dur="2000"/>
                                        <p:tgtEl>
                                          <p:spTgt spid="12"/>
                                        </p:tgtEl>
                                      </p:cBhvr>
                                    </p:animEffect>
                                  </p:childTnLst>
                                </p:cTn>
                              </p:par>
                            </p:childTnLst>
                          </p:cTn>
                        </p:par>
                        <p:par>
                          <p:cTn id="108" fill="hold">
                            <p:stCondLst>
                              <p:cond delay="2000"/>
                            </p:stCondLst>
                            <p:childTnLst>
                              <p:par>
                                <p:cTn id="109" presetID="2" presetClass="exit" presetSubtype="4" fill="hold" grpId="2" nodeType="afterEffect">
                                  <p:stCondLst>
                                    <p:cond delay="0"/>
                                  </p:stCondLst>
                                  <p:childTnLst>
                                    <p:anim calcmode="lin" valueType="num">
                                      <p:cBhvr additive="base">
                                        <p:cTn id="110" dur="2000"/>
                                        <p:tgtEl>
                                          <p:spTgt spid="3"/>
                                        </p:tgtEl>
                                        <p:attrNameLst>
                                          <p:attrName>ppt_x</p:attrName>
                                        </p:attrNameLst>
                                      </p:cBhvr>
                                      <p:tavLst>
                                        <p:tav tm="0">
                                          <p:val>
                                            <p:strVal val="ppt_x"/>
                                          </p:val>
                                        </p:tav>
                                        <p:tav tm="100000">
                                          <p:val>
                                            <p:strVal val="ppt_x"/>
                                          </p:val>
                                        </p:tav>
                                      </p:tavLst>
                                    </p:anim>
                                    <p:anim calcmode="lin" valueType="num">
                                      <p:cBhvr additive="base">
                                        <p:cTn id="111" dur="2000"/>
                                        <p:tgtEl>
                                          <p:spTgt spid="3"/>
                                        </p:tgtEl>
                                        <p:attrNameLst>
                                          <p:attrName>ppt_y</p:attrName>
                                        </p:attrNameLst>
                                      </p:cBhvr>
                                      <p:tavLst>
                                        <p:tav tm="0">
                                          <p:val>
                                            <p:strVal val="ppt_y"/>
                                          </p:val>
                                        </p:tav>
                                        <p:tav tm="100000">
                                          <p:val>
                                            <p:strVal val="1+ppt_h/2"/>
                                          </p:val>
                                        </p:tav>
                                      </p:tavLst>
                                    </p:anim>
                                    <p:set>
                                      <p:cBhvr>
                                        <p:cTn id="112" dur="1" fill="hold">
                                          <p:stCondLst>
                                            <p:cond delay="1999"/>
                                          </p:stCondLst>
                                        </p:cTn>
                                        <p:tgtEl>
                                          <p:spTgt spid="3"/>
                                        </p:tgtEl>
                                        <p:attrNameLst>
                                          <p:attrName>style.visibility</p:attrName>
                                        </p:attrNameLst>
                                      </p:cBhvr>
                                      <p:to>
                                        <p:strVal val="hidden"/>
                                      </p:to>
                                    </p:set>
                                  </p:childTnLst>
                                </p:cTn>
                              </p:par>
                              <p:par>
                                <p:cTn id="113" presetID="2" presetClass="exit" presetSubtype="4" fill="hold" grpId="2" nodeType="withEffect">
                                  <p:stCondLst>
                                    <p:cond delay="0"/>
                                  </p:stCondLst>
                                  <p:childTnLst>
                                    <p:anim calcmode="lin" valueType="num">
                                      <p:cBhvr additive="base">
                                        <p:cTn id="114" dur="2000"/>
                                        <p:tgtEl>
                                          <p:spTgt spid="5"/>
                                        </p:tgtEl>
                                        <p:attrNameLst>
                                          <p:attrName>ppt_x</p:attrName>
                                        </p:attrNameLst>
                                      </p:cBhvr>
                                      <p:tavLst>
                                        <p:tav tm="0">
                                          <p:val>
                                            <p:strVal val="ppt_x"/>
                                          </p:val>
                                        </p:tav>
                                        <p:tav tm="100000">
                                          <p:val>
                                            <p:strVal val="ppt_x"/>
                                          </p:val>
                                        </p:tav>
                                      </p:tavLst>
                                    </p:anim>
                                    <p:anim calcmode="lin" valueType="num">
                                      <p:cBhvr additive="base">
                                        <p:cTn id="115" dur="2000"/>
                                        <p:tgtEl>
                                          <p:spTgt spid="5"/>
                                        </p:tgtEl>
                                        <p:attrNameLst>
                                          <p:attrName>ppt_y</p:attrName>
                                        </p:attrNameLst>
                                      </p:cBhvr>
                                      <p:tavLst>
                                        <p:tav tm="0">
                                          <p:val>
                                            <p:strVal val="ppt_y"/>
                                          </p:val>
                                        </p:tav>
                                        <p:tav tm="100000">
                                          <p:val>
                                            <p:strVal val="1+ppt_h/2"/>
                                          </p:val>
                                        </p:tav>
                                      </p:tavLst>
                                    </p:anim>
                                    <p:set>
                                      <p:cBhvr>
                                        <p:cTn id="116" dur="1" fill="hold">
                                          <p:stCondLst>
                                            <p:cond delay="1999"/>
                                          </p:stCondLst>
                                        </p:cTn>
                                        <p:tgtEl>
                                          <p:spTgt spid="5"/>
                                        </p:tgtEl>
                                        <p:attrNameLst>
                                          <p:attrName>style.visibility</p:attrName>
                                        </p:attrNameLst>
                                      </p:cBhvr>
                                      <p:to>
                                        <p:strVal val="hidden"/>
                                      </p:to>
                                    </p:set>
                                  </p:childTnLst>
                                </p:cTn>
                              </p:par>
                              <p:par>
                                <p:cTn id="117" presetID="2" presetClass="exit" presetSubtype="4" fill="hold" grpId="2" nodeType="withEffect">
                                  <p:stCondLst>
                                    <p:cond delay="0"/>
                                  </p:stCondLst>
                                  <p:childTnLst>
                                    <p:anim calcmode="lin" valueType="num">
                                      <p:cBhvr additive="base">
                                        <p:cTn id="118" dur="2000"/>
                                        <p:tgtEl>
                                          <p:spTgt spid="7"/>
                                        </p:tgtEl>
                                        <p:attrNameLst>
                                          <p:attrName>ppt_x</p:attrName>
                                        </p:attrNameLst>
                                      </p:cBhvr>
                                      <p:tavLst>
                                        <p:tav tm="0">
                                          <p:val>
                                            <p:strVal val="ppt_x"/>
                                          </p:val>
                                        </p:tav>
                                        <p:tav tm="100000">
                                          <p:val>
                                            <p:strVal val="ppt_x"/>
                                          </p:val>
                                        </p:tav>
                                      </p:tavLst>
                                    </p:anim>
                                    <p:anim calcmode="lin" valueType="num">
                                      <p:cBhvr additive="base">
                                        <p:cTn id="119" dur="2000"/>
                                        <p:tgtEl>
                                          <p:spTgt spid="7"/>
                                        </p:tgtEl>
                                        <p:attrNameLst>
                                          <p:attrName>ppt_y</p:attrName>
                                        </p:attrNameLst>
                                      </p:cBhvr>
                                      <p:tavLst>
                                        <p:tav tm="0">
                                          <p:val>
                                            <p:strVal val="ppt_y"/>
                                          </p:val>
                                        </p:tav>
                                        <p:tav tm="100000">
                                          <p:val>
                                            <p:strVal val="1+ppt_h/2"/>
                                          </p:val>
                                        </p:tav>
                                      </p:tavLst>
                                    </p:anim>
                                    <p:set>
                                      <p:cBhvr>
                                        <p:cTn id="120" dur="1" fill="hold">
                                          <p:stCondLst>
                                            <p:cond delay="1999"/>
                                          </p:stCondLst>
                                        </p:cTn>
                                        <p:tgtEl>
                                          <p:spTgt spid="7"/>
                                        </p:tgtEl>
                                        <p:attrNameLst>
                                          <p:attrName>style.visibility</p:attrName>
                                        </p:attrNameLst>
                                      </p:cBhvr>
                                      <p:to>
                                        <p:strVal val="hidden"/>
                                      </p:to>
                                    </p:set>
                                  </p:childTnLst>
                                </p:cTn>
                              </p:par>
                              <p:par>
                                <p:cTn id="121" presetID="2" presetClass="exit" presetSubtype="4" fill="hold" grpId="2" nodeType="withEffect">
                                  <p:stCondLst>
                                    <p:cond delay="0"/>
                                  </p:stCondLst>
                                  <p:childTnLst>
                                    <p:anim calcmode="lin" valueType="num">
                                      <p:cBhvr additive="base">
                                        <p:cTn id="122" dur="2000"/>
                                        <p:tgtEl>
                                          <p:spTgt spid="9"/>
                                        </p:tgtEl>
                                        <p:attrNameLst>
                                          <p:attrName>ppt_x</p:attrName>
                                        </p:attrNameLst>
                                      </p:cBhvr>
                                      <p:tavLst>
                                        <p:tav tm="0">
                                          <p:val>
                                            <p:strVal val="ppt_x"/>
                                          </p:val>
                                        </p:tav>
                                        <p:tav tm="100000">
                                          <p:val>
                                            <p:strVal val="ppt_x"/>
                                          </p:val>
                                        </p:tav>
                                      </p:tavLst>
                                    </p:anim>
                                    <p:anim calcmode="lin" valueType="num">
                                      <p:cBhvr additive="base">
                                        <p:cTn id="123" dur="2000"/>
                                        <p:tgtEl>
                                          <p:spTgt spid="9"/>
                                        </p:tgtEl>
                                        <p:attrNameLst>
                                          <p:attrName>ppt_y</p:attrName>
                                        </p:attrNameLst>
                                      </p:cBhvr>
                                      <p:tavLst>
                                        <p:tav tm="0">
                                          <p:val>
                                            <p:strVal val="ppt_y"/>
                                          </p:val>
                                        </p:tav>
                                        <p:tav tm="100000">
                                          <p:val>
                                            <p:strVal val="1+ppt_h/2"/>
                                          </p:val>
                                        </p:tav>
                                      </p:tavLst>
                                    </p:anim>
                                    <p:set>
                                      <p:cBhvr>
                                        <p:cTn id="124" dur="1" fill="hold">
                                          <p:stCondLst>
                                            <p:cond delay="1999"/>
                                          </p:stCondLst>
                                        </p:cTn>
                                        <p:tgtEl>
                                          <p:spTgt spid="9"/>
                                        </p:tgtEl>
                                        <p:attrNameLst>
                                          <p:attrName>style.visibility</p:attrName>
                                        </p:attrNameLst>
                                      </p:cBhvr>
                                      <p:to>
                                        <p:strVal val="hidden"/>
                                      </p:to>
                                    </p:set>
                                  </p:childTnLst>
                                </p:cTn>
                              </p:par>
                              <p:par>
                                <p:cTn id="125" presetID="2" presetClass="exit" presetSubtype="4" fill="hold" grpId="2" nodeType="withEffect">
                                  <p:stCondLst>
                                    <p:cond delay="0"/>
                                  </p:stCondLst>
                                  <p:childTnLst>
                                    <p:anim calcmode="lin" valueType="num">
                                      <p:cBhvr additive="base">
                                        <p:cTn id="126" dur="2000"/>
                                        <p:tgtEl>
                                          <p:spTgt spid="11"/>
                                        </p:tgtEl>
                                        <p:attrNameLst>
                                          <p:attrName>ppt_x</p:attrName>
                                        </p:attrNameLst>
                                      </p:cBhvr>
                                      <p:tavLst>
                                        <p:tav tm="0">
                                          <p:val>
                                            <p:strVal val="ppt_x"/>
                                          </p:val>
                                        </p:tav>
                                        <p:tav tm="100000">
                                          <p:val>
                                            <p:strVal val="ppt_x"/>
                                          </p:val>
                                        </p:tav>
                                      </p:tavLst>
                                    </p:anim>
                                    <p:anim calcmode="lin" valueType="num">
                                      <p:cBhvr additive="base">
                                        <p:cTn id="127" dur="2000"/>
                                        <p:tgtEl>
                                          <p:spTgt spid="11"/>
                                        </p:tgtEl>
                                        <p:attrNameLst>
                                          <p:attrName>ppt_y</p:attrName>
                                        </p:attrNameLst>
                                      </p:cBhvr>
                                      <p:tavLst>
                                        <p:tav tm="0">
                                          <p:val>
                                            <p:strVal val="ppt_y"/>
                                          </p:val>
                                        </p:tav>
                                        <p:tav tm="100000">
                                          <p:val>
                                            <p:strVal val="1+ppt_h/2"/>
                                          </p:val>
                                        </p:tav>
                                      </p:tavLst>
                                    </p:anim>
                                    <p:set>
                                      <p:cBhvr>
                                        <p:cTn id="128" dur="1" fill="hold">
                                          <p:stCondLst>
                                            <p:cond delay="1999"/>
                                          </p:stCondLst>
                                        </p:cTn>
                                        <p:tgtEl>
                                          <p:spTgt spid="11"/>
                                        </p:tgtEl>
                                        <p:attrNameLst>
                                          <p:attrName>style.visibility</p:attrName>
                                        </p:attrNameLst>
                                      </p:cBhvr>
                                      <p:to>
                                        <p:strVal val="hidden"/>
                                      </p:to>
                                    </p:set>
                                  </p:childTnLst>
                                </p:cTn>
                              </p:par>
                              <p:par>
                                <p:cTn id="129" presetID="2" presetClass="exit" presetSubtype="1" fill="hold" grpId="2" nodeType="withEffect">
                                  <p:stCondLst>
                                    <p:cond delay="0"/>
                                  </p:stCondLst>
                                  <p:childTnLst>
                                    <p:anim calcmode="lin" valueType="num">
                                      <p:cBhvr additive="base">
                                        <p:cTn id="130" dur="2000"/>
                                        <p:tgtEl>
                                          <p:spTgt spid="4"/>
                                        </p:tgtEl>
                                        <p:attrNameLst>
                                          <p:attrName>ppt_x</p:attrName>
                                        </p:attrNameLst>
                                      </p:cBhvr>
                                      <p:tavLst>
                                        <p:tav tm="0">
                                          <p:val>
                                            <p:strVal val="ppt_x"/>
                                          </p:val>
                                        </p:tav>
                                        <p:tav tm="100000">
                                          <p:val>
                                            <p:strVal val="ppt_x"/>
                                          </p:val>
                                        </p:tav>
                                      </p:tavLst>
                                    </p:anim>
                                    <p:anim calcmode="lin" valueType="num">
                                      <p:cBhvr additive="base">
                                        <p:cTn id="131" dur="2000"/>
                                        <p:tgtEl>
                                          <p:spTgt spid="4"/>
                                        </p:tgtEl>
                                        <p:attrNameLst>
                                          <p:attrName>ppt_y</p:attrName>
                                        </p:attrNameLst>
                                      </p:cBhvr>
                                      <p:tavLst>
                                        <p:tav tm="0">
                                          <p:val>
                                            <p:strVal val="ppt_y"/>
                                          </p:val>
                                        </p:tav>
                                        <p:tav tm="100000">
                                          <p:val>
                                            <p:strVal val="0-ppt_h/2"/>
                                          </p:val>
                                        </p:tav>
                                      </p:tavLst>
                                    </p:anim>
                                    <p:set>
                                      <p:cBhvr>
                                        <p:cTn id="132" dur="1" fill="hold">
                                          <p:stCondLst>
                                            <p:cond delay="1999"/>
                                          </p:stCondLst>
                                        </p:cTn>
                                        <p:tgtEl>
                                          <p:spTgt spid="4"/>
                                        </p:tgtEl>
                                        <p:attrNameLst>
                                          <p:attrName>style.visibility</p:attrName>
                                        </p:attrNameLst>
                                      </p:cBhvr>
                                      <p:to>
                                        <p:strVal val="hidden"/>
                                      </p:to>
                                    </p:set>
                                  </p:childTnLst>
                                </p:cTn>
                              </p:par>
                              <p:par>
                                <p:cTn id="133" presetID="2" presetClass="exit" presetSubtype="1" fill="hold" grpId="2" nodeType="withEffect">
                                  <p:stCondLst>
                                    <p:cond delay="0"/>
                                  </p:stCondLst>
                                  <p:childTnLst>
                                    <p:anim calcmode="lin" valueType="num">
                                      <p:cBhvr additive="base">
                                        <p:cTn id="134" dur="2000"/>
                                        <p:tgtEl>
                                          <p:spTgt spid="6"/>
                                        </p:tgtEl>
                                        <p:attrNameLst>
                                          <p:attrName>ppt_x</p:attrName>
                                        </p:attrNameLst>
                                      </p:cBhvr>
                                      <p:tavLst>
                                        <p:tav tm="0">
                                          <p:val>
                                            <p:strVal val="ppt_x"/>
                                          </p:val>
                                        </p:tav>
                                        <p:tav tm="100000">
                                          <p:val>
                                            <p:strVal val="ppt_x"/>
                                          </p:val>
                                        </p:tav>
                                      </p:tavLst>
                                    </p:anim>
                                    <p:anim calcmode="lin" valueType="num">
                                      <p:cBhvr additive="base">
                                        <p:cTn id="135" dur="2000"/>
                                        <p:tgtEl>
                                          <p:spTgt spid="6"/>
                                        </p:tgtEl>
                                        <p:attrNameLst>
                                          <p:attrName>ppt_y</p:attrName>
                                        </p:attrNameLst>
                                      </p:cBhvr>
                                      <p:tavLst>
                                        <p:tav tm="0">
                                          <p:val>
                                            <p:strVal val="ppt_y"/>
                                          </p:val>
                                        </p:tav>
                                        <p:tav tm="100000">
                                          <p:val>
                                            <p:strVal val="0-ppt_h/2"/>
                                          </p:val>
                                        </p:tav>
                                      </p:tavLst>
                                    </p:anim>
                                    <p:set>
                                      <p:cBhvr>
                                        <p:cTn id="136" dur="1" fill="hold">
                                          <p:stCondLst>
                                            <p:cond delay="1999"/>
                                          </p:stCondLst>
                                        </p:cTn>
                                        <p:tgtEl>
                                          <p:spTgt spid="6"/>
                                        </p:tgtEl>
                                        <p:attrNameLst>
                                          <p:attrName>style.visibility</p:attrName>
                                        </p:attrNameLst>
                                      </p:cBhvr>
                                      <p:to>
                                        <p:strVal val="hidden"/>
                                      </p:to>
                                    </p:set>
                                  </p:childTnLst>
                                </p:cTn>
                              </p:par>
                              <p:par>
                                <p:cTn id="137" presetID="2" presetClass="exit" presetSubtype="1" fill="hold" grpId="2" nodeType="withEffect">
                                  <p:stCondLst>
                                    <p:cond delay="0"/>
                                  </p:stCondLst>
                                  <p:childTnLst>
                                    <p:anim calcmode="lin" valueType="num">
                                      <p:cBhvr additive="base">
                                        <p:cTn id="138" dur="2000"/>
                                        <p:tgtEl>
                                          <p:spTgt spid="8"/>
                                        </p:tgtEl>
                                        <p:attrNameLst>
                                          <p:attrName>ppt_x</p:attrName>
                                        </p:attrNameLst>
                                      </p:cBhvr>
                                      <p:tavLst>
                                        <p:tav tm="0">
                                          <p:val>
                                            <p:strVal val="ppt_x"/>
                                          </p:val>
                                        </p:tav>
                                        <p:tav tm="100000">
                                          <p:val>
                                            <p:strVal val="ppt_x"/>
                                          </p:val>
                                        </p:tav>
                                      </p:tavLst>
                                    </p:anim>
                                    <p:anim calcmode="lin" valueType="num">
                                      <p:cBhvr additive="base">
                                        <p:cTn id="139" dur="2000"/>
                                        <p:tgtEl>
                                          <p:spTgt spid="8"/>
                                        </p:tgtEl>
                                        <p:attrNameLst>
                                          <p:attrName>ppt_y</p:attrName>
                                        </p:attrNameLst>
                                      </p:cBhvr>
                                      <p:tavLst>
                                        <p:tav tm="0">
                                          <p:val>
                                            <p:strVal val="ppt_y"/>
                                          </p:val>
                                        </p:tav>
                                        <p:tav tm="100000">
                                          <p:val>
                                            <p:strVal val="0-ppt_h/2"/>
                                          </p:val>
                                        </p:tav>
                                      </p:tavLst>
                                    </p:anim>
                                    <p:set>
                                      <p:cBhvr>
                                        <p:cTn id="140" dur="1" fill="hold">
                                          <p:stCondLst>
                                            <p:cond delay="1999"/>
                                          </p:stCondLst>
                                        </p:cTn>
                                        <p:tgtEl>
                                          <p:spTgt spid="8"/>
                                        </p:tgtEl>
                                        <p:attrNameLst>
                                          <p:attrName>style.visibility</p:attrName>
                                        </p:attrNameLst>
                                      </p:cBhvr>
                                      <p:to>
                                        <p:strVal val="hidden"/>
                                      </p:to>
                                    </p:set>
                                  </p:childTnLst>
                                </p:cTn>
                              </p:par>
                              <p:par>
                                <p:cTn id="141" presetID="2" presetClass="exit" presetSubtype="1" fill="hold" grpId="2" nodeType="withEffect">
                                  <p:stCondLst>
                                    <p:cond delay="0"/>
                                  </p:stCondLst>
                                  <p:childTnLst>
                                    <p:anim calcmode="lin" valueType="num">
                                      <p:cBhvr additive="base">
                                        <p:cTn id="142" dur="2000"/>
                                        <p:tgtEl>
                                          <p:spTgt spid="10"/>
                                        </p:tgtEl>
                                        <p:attrNameLst>
                                          <p:attrName>ppt_x</p:attrName>
                                        </p:attrNameLst>
                                      </p:cBhvr>
                                      <p:tavLst>
                                        <p:tav tm="0">
                                          <p:val>
                                            <p:strVal val="ppt_x"/>
                                          </p:val>
                                        </p:tav>
                                        <p:tav tm="100000">
                                          <p:val>
                                            <p:strVal val="ppt_x"/>
                                          </p:val>
                                        </p:tav>
                                      </p:tavLst>
                                    </p:anim>
                                    <p:anim calcmode="lin" valueType="num">
                                      <p:cBhvr additive="base">
                                        <p:cTn id="143" dur="2000"/>
                                        <p:tgtEl>
                                          <p:spTgt spid="10"/>
                                        </p:tgtEl>
                                        <p:attrNameLst>
                                          <p:attrName>ppt_y</p:attrName>
                                        </p:attrNameLst>
                                      </p:cBhvr>
                                      <p:tavLst>
                                        <p:tav tm="0">
                                          <p:val>
                                            <p:strVal val="ppt_y"/>
                                          </p:val>
                                        </p:tav>
                                        <p:tav tm="100000">
                                          <p:val>
                                            <p:strVal val="0-ppt_h/2"/>
                                          </p:val>
                                        </p:tav>
                                      </p:tavLst>
                                    </p:anim>
                                    <p:set>
                                      <p:cBhvr>
                                        <p:cTn id="144" dur="1" fill="hold">
                                          <p:stCondLst>
                                            <p:cond delay="1999"/>
                                          </p:stCondLst>
                                        </p:cTn>
                                        <p:tgtEl>
                                          <p:spTgt spid="10"/>
                                        </p:tgtEl>
                                        <p:attrNameLst>
                                          <p:attrName>style.visibility</p:attrName>
                                        </p:attrNameLst>
                                      </p:cBhvr>
                                      <p:to>
                                        <p:strVal val="hidden"/>
                                      </p:to>
                                    </p:set>
                                  </p:childTnLst>
                                </p:cTn>
                              </p:par>
                              <p:par>
                                <p:cTn id="145" presetID="2" presetClass="exit" presetSubtype="1" fill="hold" grpId="2" nodeType="withEffect">
                                  <p:stCondLst>
                                    <p:cond delay="0"/>
                                  </p:stCondLst>
                                  <p:childTnLst>
                                    <p:anim calcmode="lin" valueType="num">
                                      <p:cBhvr additive="base">
                                        <p:cTn id="146" dur="2000"/>
                                        <p:tgtEl>
                                          <p:spTgt spid="12"/>
                                        </p:tgtEl>
                                        <p:attrNameLst>
                                          <p:attrName>ppt_x</p:attrName>
                                        </p:attrNameLst>
                                      </p:cBhvr>
                                      <p:tavLst>
                                        <p:tav tm="0">
                                          <p:val>
                                            <p:strVal val="ppt_x"/>
                                          </p:val>
                                        </p:tav>
                                        <p:tav tm="100000">
                                          <p:val>
                                            <p:strVal val="ppt_x"/>
                                          </p:val>
                                        </p:tav>
                                      </p:tavLst>
                                    </p:anim>
                                    <p:anim calcmode="lin" valueType="num">
                                      <p:cBhvr additive="base">
                                        <p:cTn id="147" dur="2000"/>
                                        <p:tgtEl>
                                          <p:spTgt spid="12"/>
                                        </p:tgtEl>
                                        <p:attrNameLst>
                                          <p:attrName>ppt_y</p:attrName>
                                        </p:attrNameLst>
                                      </p:cBhvr>
                                      <p:tavLst>
                                        <p:tav tm="0">
                                          <p:val>
                                            <p:strVal val="ppt_y"/>
                                          </p:val>
                                        </p:tav>
                                        <p:tav tm="100000">
                                          <p:val>
                                            <p:strVal val="0-ppt_h/2"/>
                                          </p:val>
                                        </p:tav>
                                      </p:tavLst>
                                    </p:anim>
                                    <p:set>
                                      <p:cBhvr>
                                        <p:cTn id="148" dur="1" fill="hold">
                                          <p:stCondLst>
                                            <p:cond delay="1999"/>
                                          </p:stCondLst>
                                        </p:cTn>
                                        <p:tgtEl>
                                          <p:spTgt spid="12"/>
                                        </p:tgtEl>
                                        <p:attrNameLst>
                                          <p:attrName>style.visibility</p:attrName>
                                        </p:attrNameLst>
                                      </p:cBhvr>
                                      <p:to>
                                        <p:strVal val="hidden"/>
                                      </p:to>
                                    </p:set>
                                  </p:childTnLst>
                                </p:cTn>
                              </p:par>
                              <p:par>
                                <p:cTn id="149" presetID="17" presetClass="exit" presetSubtype="10" fill="hold" grpId="5" nodeType="withEffect">
                                  <p:stCondLst>
                                    <p:cond delay="0"/>
                                  </p:stCondLst>
                                  <p:childTnLst>
                                    <p:anim calcmode="lin" valueType="num">
                                      <p:cBhvr>
                                        <p:cTn id="150" dur="2000"/>
                                        <p:tgtEl>
                                          <p:spTgt spid="3"/>
                                        </p:tgtEl>
                                        <p:attrNameLst>
                                          <p:attrName>ppt_w</p:attrName>
                                        </p:attrNameLst>
                                      </p:cBhvr>
                                      <p:tavLst>
                                        <p:tav tm="0">
                                          <p:val>
                                            <p:strVal val="ppt_w"/>
                                          </p:val>
                                        </p:tav>
                                        <p:tav tm="100000">
                                          <p:val>
                                            <p:fltVal val="0"/>
                                          </p:val>
                                        </p:tav>
                                      </p:tavLst>
                                    </p:anim>
                                    <p:anim calcmode="lin" valueType="num">
                                      <p:cBhvr>
                                        <p:cTn id="151" dur="2000"/>
                                        <p:tgtEl>
                                          <p:spTgt spid="3"/>
                                        </p:tgtEl>
                                        <p:attrNameLst>
                                          <p:attrName>ppt_h</p:attrName>
                                        </p:attrNameLst>
                                      </p:cBhvr>
                                      <p:tavLst>
                                        <p:tav tm="0">
                                          <p:val>
                                            <p:strVal val="ppt_h"/>
                                          </p:val>
                                        </p:tav>
                                        <p:tav tm="100000">
                                          <p:val>
                                            <p:strVal val="ppt_h"/>
                                          </p:val>
                                        </p:tav>
                                      </p:tavLst>
                                    </p:anim>
                                    <p:set>
                                      <p:cBhvr>
                                        <p:cTn id="152" dur="1" fill="hold">
                                          <p:stCondLst>
                                            <p:cond delay="1999"/>
                                          </p:stCondLst>
                                        </p:cTn>
                                        <p:tgtEl>
                                          <p:spTgt spid="3"/>
                                        </p:tgtEl>
                                        <p:attrNameLst>
                                          <p:attrName>style.visibility</p:attrName>
                                        </p:attrNameLst>
                                      </p:cBhvr>
                                      <p:to>
                                        <p:strVal val="hidden"/>
                                      </p:to>
                                    </p:set>
                                  </p:childTnLst>
                                </p:cTn>
                              </p:par>
                              <p:par>
                                <p:cTn id="153" presetID="17" presetClass="exit" presetSubtype="10" fill="hold" grpId="5" nodeType="withEffect">
                                  <p:stCondLst>
                                    <p:cond delay="0"/>
                                  </p:stCondLst>
                                  <p:childTnLst>
                                    <p:anim calcmode="lin" valueType="num">
                                      <p:cBhvr>
                                        <p:cTn id="154" dur="2000"/>
                                        <p:tgtEl>
                                          <p:spTgt spid="4"/>
                                        </p:tgtEl>
                                        <p:attrNameLst>
                                          <p:attrName>ppt_w</p:attrName>
                                        </p:attrNameLst>
                                      </p:cBhvr>
                                      <p:tavLst>
                                        <p:tav tm="0">
                                          <p:val>
                                            <p:strVal val="ppt_w"/>
                                          </p:val>
                                        </p:tav>
                                        <p:tav tm="100000">
                                          <p:val>
                                            <p:fltVal val="0"/>
                                          </p:val>
                                        </p:tav>
                                      </p:tavLst>
                                    </p:anim>
                                    <p:anim calcmode="lin" valueType="num">
                                      <p:cBhvr>
                                        <p:cTn id="155" dur="2000"/>
                                        <p:tgtEl>
                                          <p:spTgt spid="4"/>
                                        </p:tgtEl>
                                        <p:attrNameLst>
                                          <p:attrName>ppt_h</p:attrName>
                                        </p:attrNameLst>
                                      </p:cBhvr>
                                      <p:tavLst>
                                        <p:tav tm="0">
                                          <p:val>
                                            <p:strVal val="ppt_h"/>
                                          </p:val>
                                        </p:tav>
                                        <p:tav tm="100000">
                                          <p:val>
                                            <p:strVal val="ppt_h"/>
                                          </p:val>
                                        </p:tav>
                                      </p:tavLst>
                                    </p:anim>
                                    <p:set>
                                      <p:cBhvr>
                                        <p:cTn id="156" dur="1" fill="hold">
                                          <p:stCondLst>
                                            <p:cond delay="1999"/>
                                          </p:stCondLst>
                                        </p:cTn>
                                        <p:tgtEl>
                                          <p:spTgt spid="4"/>
                                        </p:tgtEl>
                                        <p:attrNameLst>
                                          <p:attrName>style.visibility</p:attrName>
                                        </p:attrNameLst>
                                      </p:cBhvr>
                                      <p:to>
                                        <p:strVal val="hidden"/>
                                      </p:to>
                                    </p:set>
                                  </p:childTnLst>
                                </p:cTn>
                              </p:par>
                              <p:par>
                                <p:cTn id="157" presetID="17" presetClass="exit" presetSubtype="10" fill="hold" grpId="5" nodeType="withEffect">
                                  <p:stCondLst>
                                    <p:cond delay="0"/>
                                  </p:stCondLst>
                                  <p:childTnLst>
                                    <p:anim calcmode="lin" valueType="num">
                                      <p:cBhvr>
                                        <p:cTn id="158" dur="2000"/>
                                        <p:tgtEl>
                                          <p:spTgt spid="5"/>
                                        </p:tgtEl>
                                        <p:attrNameLst>
                                          <p:attrName>ppt_w</p:attrName>
                                        </p:attrNameLst>
                                      </p:cBhvr>
                                      <p:tavLst>
                                        <p:tav tm="0">
                                          <p:val>
                                            <p:strVal val="ppt_w"/>
                                          </p:val>
                                        </p:tav>
                                        <p:tav tm="100000">
                                          <p:val>
                                            <p:fltVal val="0"/>
                                          </p:val>
                                        </p:tav>
                                      </p:tavLst>
                                    </p:anim>
                                    <p:anim calcmode="lin" valueType="num">
                                      <p:cBhvr>
                                        <p:cTn id="159" dur="2000"/>
                                        <p:tgtEl>
                                          <p:spTgt spid="5"/>
                                        </p:tgtEl>
                                        <p:attrNameLst>
                                          <p:attrName>ppt_h</p:attrName>
                                        </p:attrNameLst>
                                      </p:cBhvr>
                                      <p:tavLst>
                                        <p:tav tm="0">
                                          <p:val>
                                            <p:strVal val="ppt_h"/>
                                          </p:val>
                                        </p:tav>
                                        <p:tav tm="100000">
                                          <p:val>
                                            <p:strVal val="ppt_h"/>
                                          </p:val>
                                        </p:tav>
                                      </p:tavLst>
                                    </p:anim>
                                    <p:set>
                                      <p:cBhvr>
                                        <p:cTn id="160" dur="1" fill="hold">
                                          <p:stCondLst>
                                            <p:cond delay="1999"/>
                                          </p:stCondLst>
                                        </p:cTn>
                                        <p:tgtEl>
                                          <p:spTgt spid="5"/>
                                        </p:tgtEl>
                                        <p:attrNameLst>
                                          <p:attrName>style.visibility</p:attrName>
                                        </p:attrNameLst>
                                      </p:cBhvr>
                                      <p:to>
                                        <p:strVal val="hidden"/>
                                      </p:to>
                                    </p:set>
                                  </p:childTnLst>
                                </p:cTn>
                              </p:par>
                              <p:par>
                                <p:cTn id="161" presetID="17" presetClass="exit" presetSubtype="10" fill="hold" grpId="5" nodeType="withEffect">
                                  <p:stCondLst>
                                    <p:cond delay="0"/>
                                  </p:stCondLst>
                                  <p:childTnLst>
                                    <p:anim calcmode="lin" valueType="num">
                                      <p:cBhvr>
                                        <p:cTn id="162" dur="2000"/>
                                        <p:tgtEl>
                                          <p:spTgt spid="6"/>
                                        </p:tgtEl>
                                        <p:attrNameLst>
                                          <p:attrName>ppt_w</p:attrName>
                                        </p:attrNameLst>
                                      </p:cBhvr>
                                      <p:tavLst>
                                        <p:tav tm="0">
                                          <p:val>
                                            <p:strVal val="ppt_w"/>
                                          </p:val>
                                        </p:tav>
                                        <p:tav tm="100000">
                                          <p:val>
                                            <p:fltVal val="0"/>
                                          </p:val>
                                        </p:tav>
                                      </p:tavLst>
                                    </p:anim>
                                    <p:anim calcmode="lin" valueType="num">
                                      <p:cBhvr>
                                        <p:cTn id="163" dur="2000"/>
                                        <p:tgtEl>
                                          <p:spTgt spid="6"/>
                                        </p:tgtEl>
                                        <p:attrNameLst>
                                          <p:attrName>ppt_h</p:attrName>
                                        </p:attrNameLst>
                                      </p:cBhvr>
                                      <p:tavLst>
                                        <p:tav tm="0">
                                          <p:val>
                                            <p:strVal val="ppt_h"/>
                                          </p:val>
                                        </p:tav>
                                        <p:tav tm="100000">
                                          <p:val>
                                            <p:strVal val="ppt_h"/>
                                          </p:val>
                                        </p:tav>
                                      </p:tavLst>
                                    </p:anim>
                                    <p:set>
                                      <p:cBhvr>
                                        <p:cTn id="164" dur="1" fill="hold">
                                          <p:stCondLst>
                                            <p:cond delay="1999"/>
                                          </p:stCondLst>
                                        </p:cTn>
                                        <p:tgtEl>
                                          <p:spTgt spid="6"/>
                                        </p:tgtEl>
                                        <p:attrNameLst>
                                          <p:attrName>style.visibility</p:attrName>
                                        </p:attrNameLst>
                                      </p:cBhvr>
                                      <p:to>
                                        <p:strVal val="hidden"/>
                                      </p:to>
                                    </p:set>
                                  </p:childTnLst>
                                </p:cTn>
                              </p:par>
                              <p:par>
                                <p:cTn id="165" presetID="17" presetClass="exit" presetSubtype="10" fill="hold" grpId="5" nodeType="withEffect">
                                  <p:stCondLst>
                                    <p:cond delay="0"/>
                                  </p:stCondLst>
                                  <p:childTnLst>
                                    <p:anim calcmode="lin" valueType="num">
                                      <p:cBhvr>
                                        <p:cTn id="166" dur="2000"/>
                                        <p:tgtEl>
                                          <p:spTgt spid="7"/>
                                        </p:tgtEl>
                                        <p:attrNameLst>
                                          <p:attrName>ppt_w</p:attrName>
                                        </p:attrNameLst>
                                      </p:cBhvr>
                                      <p:tavLst>
                                        <p:tav tm="0">
                                          <p:val>
                                            <p:strVal val="ppt_w"/>
                                          </p:val>
                                        </p:tav>
                                        <p:tav tm="100000">
                                          <p:val>
                                            <p:fltVal val="0"/>
                                          </p:val>
                                        </p:tav>
                                      </p:tavLst>
                                    </p:anim>
                                    <p:anim calcmode="lin" valueType="num">
                                      <p:cBhvr>
                                        <p:cTn id="167" dur="2000"/>
                                        <p:tgtEl>
                                          <p:spTgt spid="7"/>
                                        </p:tgtEl>
                                        <p:attrNameLst>
                                          <p:attrName>ppt_h</p:attrName>
                                        </p:attrNameLst>
                                      </p:cBhvr>
                                      <p:tavLst>
                                        <p:tav tm="0">
                                          <p:val>
                                            <p:strVal val="ppt_h"/>
                                          </p:val>
                                        </p:tav>
                                        <p:tav tm="100000">
                                          <p:val>
                                            <p:strVal val="ppt_h"/>
                                          </p:val>
                                        </p:tav>
                                      </p:tavLst>
                                    </p:anim>
                                    <p:set>
                                      <p:cBhvr>
                                        <p:cTn id="168" dur="1" fill="hold">
                                          <p:stCondLst>
                                            <p:cond delay="1999"/>
                                          </p:stCondLst>
                                        </p:cTn>
                                        <p:tgtEl>
                                          <p:spTgt spid="7"/>
                                        </p:tgtEl>
                                        <p:attrNameLst>
                                          <p:attrName>style.visibility</p:attrName>
                                        </p:attrNameLst>
                                      </p:cBhvr>
                                      <p:to>
                                        <p:strVal val="hidden"/>
                                      </p:to>
                                    </p:set>
                                  </p:childTnLst>
                                </p:cTn>
                              </p:par>
                              <p:par>
                                <p:cTn id="169" presetID="17" presetClass="exit" presetSubtype="10" fill="hold" grpId="5" nodeType="withEffect">
                                  <p:stCondLst>
                                    <p:cond delay="0"/>
                                  </p:stCondLst>
                                  <p:childTnLst>
                                    <p:anim calcmode="lin" valueType="num">
                                      <p:cBhvr>
                                        <p:cTn id="170" dur="2000"/>
                                        <p:tgtEl>
                                          <p:spTgt spid="8"/>
                                        </p:tgtEl>
                                        <p:attrNameLst>
                                          <p:attrName>ppt_w</p:attrName>
                                        </p:attrNameLst>
                                      </p:cBhvr>
                                      <p:tavLst>
                                        <p:tav tm="0">
                                          <p:val>
                                            <p:strVal val="ppt_w"/>
                                          </p:val>
                                        </p:tav>
                                        <p:tav tm="100000">
                                          <p:val>
                                            <p:fltVal val="0"/>
                                          </p:val>
                                        </p:tav>
                                      </p:tavLst>
                                    </p:anim>
                                    <p:anim calcmode="lin" valueType="num">
                                      <p:cBhvr>
                                        <p:cTn id="171" dur="2000"/>
                                        <p:tgtEl>
                                          <p:spTgt spid="8"/>
                                        </p:tgtEl>
                                        <p:attrNameLst>
                                          <p:attrName>ppt_h</p:attrName>
                                        </p:attrNameLst>
                                      </p:cBhvr>
                                      <p:tavLst>
                                        <p:tav tm="0">
                                          <p:val>
                                            <p:strVal val="ppt_h"/>
                                          </p:val>
                                        </p:tav>
                                        <p:tav tm="100000">
                                          <p:val>
                                            <p:strVal val="ppt_h"/>
                                          </p:val>
                                        </p:tav>
                                      </p:tavLst>
                                    </p:anim>
                                    <p:set>
                                      <p:cBhvr>
                                        <p:cTn id="172" dur="1" fill="hold">
                                          <p:stCondLst>
                                            <p:cond delay="1999"/>
                                          </p:stCondLst>
                                        </p:cTn>
                                        <p:tgtEl>
                                          <p:spTgt spid="8"/>
                                        </p:tgtEl>
                                        <p:attrNameLst>
                                          <p:attrName>style.visibility</p:attrName>
                                        </p:attrNameLst>
                                      </p:cBhvr>
                                      <p:to>
                                        <p:strVal val="hidden"/>
                                      </p:to>
                                    </p:set>
                                  </p:childTnLst>
                                </p:cTn>
                              </p:par>
                              <p:par>
                                <p:cTn id="173" presetID="17" presetClass="exit" presetSubtype="10" fill="hold" grpId="5" nodeType="withEffect">
                                  <p:stCondLst>
                                    <p:cond delay="0"/>
                                  </p:stCondLst>
                                  <p:childTnLst>
                                    <p:anim calcmode="lin" valueType="num">
                                      <p:cBhvr>
                                        <p:cTn id="174" dur="2000"/>
                                        <p:tgtEl>
                                          <p:spTgt spid="9"/>
                                        </p:tgtEl>
                                        <p:attrNameLst>
                                          <p:attrName>ppt_w</p:attrName>
                                        </p:attrNameLst>
                                      </p:cBhvr>
                                      <p:tavLst>
                                        <p:tav tm="0">
                                          <p:val>
                                            <p:strVal val="ppt_w"/>
                                          </p:val>
                                        </p:tav>
                                        <p:tav tm="100000">
                                          <p:val>
                                            <p:fltVal val="0"/>
                                          </p:val>
                                        </p:tav>
                                      </p:tavLst>
                                    </p:anim>
                                    <p:anim calcmode="lin" valueType="num">
                                      <p:cBhvr>
                                        <p:cTn id="175" dur="2000"/>
                                        <p:tgtEl>
                                          <p:spTgt spid="9"/>
                                        </p:tgtEl>
                                        <p:attrNameLst>
                                          <p:attrName>ppt_h</p:attrName>
                                        </p:attrNameLst>
                                      </p:cBhvr>
                                      <p:tavLst>
                                        <p:tav tm="0">
                                          <p:val>
                                            <p:strVal val="ppt_h"/>
                                          </p:val>
                                        </p:tav>
                                        <p:tav tm="100000">
                                          <p:val>
                                            <p:strVal val="ppt_h"/>
                                          </p:val>
                                        </p:tav>
                                      </p:tavLst>
                                    </p:anim>
                                    <p:set>
                                      <p:cBhvr>
                                        <p:cTn id="176" dur="1" fill="hold">
                                          <p:stCondLst>
                                            <p:cond delay="1999"/>
                                          </p:stCondLst>
                                        </p:cTn>
                                        <p:tgtEl>
                                          <p:spTgt spid="9"/>
                                        </p:tgtEl>
                                        <p:attrNameLst>
                                          <p:attrName>style.visibility</p:attrName>
                                        </p:attrNameLst>
                                      </p:cBhvr>
                                      <p:to>
                                        <p:strVal val="hidden"/>
                                      </p:to>
                                    </p:set>
                                  </p:childTnLst>
                                </p:cTn>
                              </p:par>
                              <p:par>
                                <p:cTn id="177" presetID="17" presetClass="exit" presetSubtype="10" fill="hold" grpId="5" nodeType="withEffect">
                                  <p:stCondLst>
                                    <p:cond delay="0"/>
                                  </p:stCondLst>
                                  <p:childTnLst>
                                    <p:anim calcmode="lin" valueType="num">
                                      <p:cBhvr>
                                        <p:cTn id="178" dur="2000"/>
                                        <p:tgtEl>
                                          <p:spTgt spid="10"/>
                                        </p:tgtEl>
                                        <p:attrNameLst>
                                          <p:attrName>ppt_w</p:attrName>
                                        </p:attrNameLst>
                                      </p:cBhvr>
                                      <p:tavLst>
                                        <p:tav tm="0">
                                          <p:val>
                                            <p:strVal val="ppt_w"/>
                                          </p:val>
                                        </p:tav>
                                        <p:tav tm="100000">
                                          <p:val>
                                            <p:fltVal val="0"/>
                                          </p:val>
                                        </p:tav>
                                      </p:tavLst>
                                    </p:anim>
                                    <p:anim calcmode="lin" valueType="num">
                                      <p:cBhvr>
                                        <p:cTn id="179" dur="2000"/>
                                        <p:tgtEl>
                                          <p:spTgt spid="10"/>
                                        </p:tgtEl>
                                        <p:attrNameLst>
                                          <p:attrName>ppt_h</p:attrName>
                                        </p:attrNameLst>
                                      </p:cBhvr>
                                      <p:tavLst>
                                        <p:tav tm="0">
                                          <p:val>
                                            <p:strVal val="ppt_h"/>
                                          </p:val>
                                        </p:tav>
                                        <p:tav tm="100000">
                                          <p:val>
                                            <p:strVal val="ppt_h"/>
                                          </p:val>
                                        </p:tav>
                                      </p:tavLst>
                                    </p:anim>
                                    <p:set>
                                      <p:cBhvr>
                                        <p:cTn id="180" dur="1" fill="hold">
                                          <p:stCondLst>
                                            <p:cond delay="1999"/>
                                          </p:stCondLst>
                                        </p:cTn>
                                        <p:tgtEl>
                                          <p:spTgt spid="10"/>
                                        </p:tgtEl>
                                        <p:attrNameLst>
                                          <p:attrName>style.visibility</p:attrName>
                                        </p:attrNameLst>
                                      </p:cBhvr>
                                      <p:to>
                                        <p:strVal val="hidden"/>
                                      </p:to>
                                    </p:set>
                                  </p:childTnLst>
                                </p:cTn>
                              </p:par>
                              <p:par>
                                <p:cTn id="181" presetID="17" presetClass="exit" presetSubtype="10" fill="hold" grpId="5" nodeType="withEffect">
                                  <p:stCondLst>
                                    <p:cond delay="0"/>
                                  </p:stCondLst>
                                  <p:childTnLst>
                                    <p:anim calcmode="lin" valueType="num">
                                      <p:cBhvr>
                                        <p:cTn id="182" dur="2000"/>
                                        <p:tgtEl>
                                          <p:spTgt spid="11"/>
                                        </p:tgtEl>
                                        <p:attrNameLst>
                                          <p:attrName>ppt_w</p:attrName>
                                        </p:attrNameLst>
                                      </p:cBhvr>
                                      <p:tavLst>
                                        <p:tav tm="0">
                                          <p:val>
                                            <p:strVal val="ppt_w"/>
                                          </p:val>
                                        </p:tav>
                                        <p:tav tm="100000">
                                          <p:val>
                                            <p:fltVal val="0"/>
                                          </p:val>
                                        </p:tav>
                                      </p:tavLst>
                                    </p:anim>
                                    <p:anim calcmode="lin" valueType="num">
                                      <p:cBhvr>
                                        <p:cTn id="183" dur="2000"/>
                                        <p:tgtEl>
                                          <p:spTgt spid="11"/>
                                        </p:tgtEl>
                                        <p:attrNameLst>
                                          <p:attrName>ppt_h</p:attrName>
                                        </p:attrNameLst>
                                      </p:cBhvr>
                                      <p:tavLst>
                                        <p:tav tm="0">
                                          <p:val>
                                            <p:strVal val="ppt_h"/>
                                          </p:val>
                                        </p:tav>
                                        <p:tav tm="100000">
                                          <p:val>
                                            <p:strVal val="ppt_h"/>
                                          </p:val>
                                        </p:tav>
                                      </p:tavLst>
                                    </p:anim>
                                    <p:set>
                                      <p:cBhvr>
                                        <p:cTn id="184" dur="1" fill="hold">
                                          <p:stCondLst>
                                            <p:cond delay="1999"/>
                                          </p:stCondLst>
                                        </p:cTn>
                                        <p:tgtEl>
                                          <p:spTgt spid="11"/>
                                        </p:tgtEl>
                                        <p:attrNameLst>
                                          <p:attrName>style.visibility</p:attrName>
                                        </p:attrNameLst>
                                      </p:cBhvr>
                                      <p:to>
                                        <p:strVal val="hidden"/>
                                      </p:to>
                                    </p:set>
                                  </p:childTnLst>
                                </p:cTn>
                              </p:par>
                              <p:par>
                                <p:cTn id="185" presetID="17" presetClass="exit" presetSubtype="10" fill="hold" grpId="5" nodeType="withEffect">
                                  <p:stCondLst>
                                    <p:cond delay="0"/>
                                  </p:stCondLst>
                                  <p:childTnLst>
                                    <p:anim calcmode="lin" valueType="num">
                                      <p:cBhvr>
                                        <p:cTn id="186" dur="2000"/>
                                        <p:tgtEl>
                                          <p:spTgt spid="12"/>
                                        </p:tgtEl>
                                        <p:attrNameLst>
                                          <p:attrName>ppt_w</p:attrName>
                                        </p:attrNameLst>
                                      </p:cBhvr>
                                      <p:tavLst>
                                        <p:tav tm="0">
                                          <p:val>
                                            <p:strVal val="ppt_w"/>
                                          </p:val>
                                        </p:tav>
                                        <p:tav tm="100000">
                                          <p:val>
                                            <p:fltVal val="0"/>
                                          </p:val>
                                        </p:tav>
                                      </p:tavLst>
                                    </p:anim>
                                    <p:anim calcmode="lin" valueType="num">
                                      <p:cBhvr>
                                        <p:cTn id="187" dur="2000"/>
                                        <p:tgtEl>
                                          <p:spTgt spid="12"/>
                                        </p:tgtEl>
                                        <p:attrNameLst>
                                          <p:attrName>ppt_h</p:attrName>
                                        </p:attrNameLst>
                                      </p:cBhvr>
                                      <p:tavLst>
                                        <p:tav tm="0">
                                          <p:val>
                                            <p:strVal val="ppt_h"/>
                                          </p:val>
                                        </p:tav>
                                        <p:tav tm="100000">
                                          <p:val>
                                            <p:strVal val="ppt_h"/>
                                          </p:val>
                                        </p:tav>
                                      </p:tavLst>
                                    </p:anim>
                                    <p:set>
                                      <p:cBhvr>
                                        <p:cTn id="188" dur="1" fill="hold">
                                          <p:stCondLst>
                                            <p:cond delay="1999"/>
                                          </p:stCondLst>
                                        </p:cTn>
                                        <p:tgtEl>
                                          <p:spTgt spid="12"/>
                                        </p:tgtEl>
                                        <p:attrNameLst>
                                          <p:attrName>style.visibility</p:attrName>
                                        </p:attrNameLst>
                                      </p:cBhvr>
                                      <p:to>
                                        <p:strVal val="hidden"/>
                                      </p:to>
                                    </p:set>
                                  </p:childTnLst>
                                </p:cTn>
                              </p:par>
                              <p:par>
                                <p:cTn id="189" presetID="3" presetClass="exit" presetSubtype="5" fill="hold" grpId="4" nodeType="withEffect">
                                  <p:stCondLst>
                                    <p:cond delay="0"/>
                                  </p:stCondLst>
                                  <p:childTnLst>
                                    <p:animEffect transition="out" filter="blinds(vertical)">
                                      <p:cBhvr>
                                        <p:cTn id="190" dur="2000"/>
                                        <p:tgtEl>
                                          <p:spTgt spid="3"/>
                                        </p:tgtEl>
                                      </p:cBhvr>
                                    </p:animEffect>
                                    <p:set>
                                      <p:cBhvr>
                                        <p:cTn id="191" dur="1" fill="hold">
                                          <p:stCondLst>
                                            <p:cond delay="1999"/>
                                          </p:stCondLst>
                                        </p:cTn>
                                        <p:tgtEl>
                                          <p:spTgt spid="3"/>
                                        </p:tgtEl>
                                        <p:attrNameLst>
                                          <p:attrName>style.visibility</p:attrName>
                                        </p:attrNameLst>
                                      </p:cBhvr>
                                      <p:to>
                                        <p:strVal val="hidden"/>
                                      </p:to>
                                    </p:set>
                                  </p:childTnLst>
                                </p:cTn>
                              </p:par>
                              <p:par>
                                <p:cTn id="192" presetID="3" presetClass="exit" presetSubtype="5" fill="hold" grpId="4" nodeType="withEffect">
                                  <p:stCondLst>
                                    <p:cond delay="0"/>
                                  </p:stCondLst>
                                  <p:childTnLst>
                                    <p:animEffect transition="out" filter="blinds(vertical)">
                                      <p:cBhvr>
                                        <p:cTn id="193" dur="2000"/>
                                        <p:tgtEl>
                                          <p:spTgt spid="4"/>
                                        </p:tgtEl>
                                      </p:cBhvr>
                                    </p:animEffect>
                                    <p:set>
                                      <p:cBhvr>
                                        <p:cTn id="194" dur="1" fill="hold">
                                          <p:stCondLst>
                                            <p:cond delay="1999"/>
                                          </p:stCondLst>
                                        </p:cTn>
                                        <p:tgtEl>
                                          <p:spTgt spid="4"/>
                                        </p:tgtEl>
                                        <p:attrNameLst>
                                          <p:attrName>style.visibility</p:attrName>
                                        </p:attrNameLst>
                                      </p:cBhvr>
                                      <p:to>
                                        <p:strVal val="hidden"/>
                                      </p:to>
                                    </p:set>
                                  </p:childTnLst>
                                </p:cTn>
                              </p:par>
                              <p:par>
                                <p:cTn id="195" presetID="3" presetClass="exit" presetSubtype="5" fill="hold" grpId="4" nodeType="withEffect">
                                  <p:stCondLst>
                                    <p:cond delay="0"/>
                                  </p:stCondLst>
                                  <p:childTnLst>
                                    <p:animEffect transition="out" filter="blinds(vertical)">
                                      <p:cBhvr>
                                        <p:cTn id="196" dur="2000"/>
                                        <p:tgtEl>
                                          <p:spTgt spid="5"/>
                                        </p:tgtEl>
                                      </p:cBhvr>
                                    </p:animEffect>
                                    <p:set>
                                      <p:cBhvr>
                                        <p:cTn id="197" dur="1" fill="hold">
                                          <p:stCondLst>
                                            <p:cond delay="1999"/>
                                          </p:stCondLst>
                                        </p:cTn>
                                        <p:tgtEl>
                                          <p:spTgt spid="5"/>
                                        </p:tgtEl>
                                        <p:attrNameLst>
                                          <p:attrName>style.visibility</p:attrName>
                                        </p:attrNameLst>
                                      </p:cBhvr>
                                      <p:to>
                                        <p:strVal val="hidden"/>
                                      </p:to>
                                    </p:set>
                                  </p:childTnLst>
                                </p:cTn>
                              </p:par>
                              <p:par>
                                <p:cTn id="198" presetID="3" presetClass="exit" presetSubtype="5" fill="hold" grpId="4" nodeType="withEffect">
                                  <p:stCondLst>
                                    <p:cond delay="0"/>
                                  </p:stCondLst>
                                  <p:childTnLst>
                                    <p:animEffect transition="out" filter="blinds(vertical)">
                                      <p:cBhvr>
                                        <p:cTn id="199" dur="2000"/>
                                        <p:tgtEl>
                                          <p:spTgt spid="6"/>
                                        </p:tgtEl>
                                      </p:cBhvr>
                                    </p:animEffect>
                                    <p:set>
                                      <p:cBhvr>
                                        <p:cTn id="200" dur="1" fill="hold">
                                          <p:stCondLst>
                                            <p:cond delay="1999"/>
                                          </p:stCondLst>
                                        </p:cTn>
                                        <p:tgtEl>
                                          <p:spTgt spid="6"/>
                                        </p:tgtEl>
                                        <p:attrNameLst>
                                          <p:attrName>style.visibility</p:attrName>
                                        </p:attrNameLst>
                                      </p:cBhvr>
                                      <p:to>
                                        <p:strVal val="hidden"/>
                                      </p:to>
                                    </p:set>
                                  </p:childTnLst>
                                </p:cTn>
                              </p:par>
                              <p:par>
                                <p:cTn id="201" presetID="3" presetClass="exit" presetSubtype="5" fill="hold" grpId="4" nodeType="withEffect">
                                  <p:stCondLst>
                                    <p:cond delay="0"/>
                                  </p:stCondLst>
                                  <p:childTnLst>
                                    <p:animEffect transition="out" filter="blinds(vertical)">
                                      <p:cBhvr>
                                        <p:cTn id="202" dur="2000"/>
                                        <p:tgtEl>
                                          <p:spTgt spid="7"/>
                                        </p:tgtEl>
                                      </p:cBhvr>
                                    </p:animEffect>
                                    <p:set>
                                      <p:cBhvr>
                                        <p:cTn id="203" dur="1" fill="hold">
                                          <p:stCondLst>
                                            <p:cond delay="1999"/>
                                          </p:stCondLst>
                                        </p:cTn>
                                        <p:tgtEl>
                                          <p:spTgt spid="7"/>
                                        </p:tgtEl>
                                        <p:attrNameLst>
                                          <p:attrName>style.visibility</p:attrName>
                                        </p:attrNameLst>
                                      </p:cBhvr>
                                      <p:to>
                                        <p:strVal val="hidden"/>
                                      </p:to>
                                    </p:set>
                                  </p:childTnLst>
                                </p:cTn>
                              </p:par>
                              <p:par>
                                <p:cTn id="204" presetID="3" presetClass="exit" presetSubtype="5" fill="hold" grpId="4" nodeType="withEffect">
                                  <p:stCondLst>
                                    <p:cond delay="0"/>
                                  </p:stCondLst>
                                  <p:childTnLst>
                                    <p:animEffect transition="out" filter="blinds(vertical)">
                                      <p:cBhvr>
                                        <p:cTn id="205" dur="2000"/>
                                        <p:tgtEl>
                                          <p:spTgt spid="8"/>
                                        </p:tgtEl>
                                      </p:cBhvr>
                                    </p:animEffect>
                                    <p:set>
                                      <p:cBhvr>
                                        <p:cTn id="206" dur="1" fill="hold">
                                          <p:stCondLst>
                                            <p:cond delay="1999"/>
                                          </p:stCondLst>
                                        </p:cTn>
                                        <p:tgtEl>
                                          <p:spTgt spid="8"/>
                                        </p:tgtEl>
                                        <p:attrNameLst>
                                          <p:attrName>style.visibility</p:attrName>
                                        </p:attrNameLst>
                                      </p:cBhvr>
                                      <p:to>
                                        <p:strVal val="hidden"/>
                                      </p:to>
                                    </p:set>
                                  </p:childTnLst>
                                </p:cTn>
                              </p:par>
                              <p:par>
                                <p:cTn id="207" presetID="3" presetClass="exit" presetSubtype="5" fill="hold" grpId="4" nodeType="withEffect">
                                  <p:stCondLst>
                                    <p:cond delay="0"/>
                                  </p:stCondLst>
                                  <p:childTnLst>
                                    <p:animEffect transition="out" filter="blinds(vertical)">
                                      <p:cBhvr>
                                        <p:cTn id="208" dur="2000"/>
                                        <p:tgtEl>
                                          <p:spTgt spid="9"/>
                                        </p:tgtEl>
                                      </p:cBhvr>
                                    </p:animEffect>
                                    <p:set>
                                      <p:cBhvr>
                                        <p:cTn id="209" dur="1" fill="hold">
                                          <p:stCondLst>
                                            <p:cond delay="1999"/>
                                          </p:stCondLst>
                                        </p:cTn>
                                        <p:tgtEl>
                                          <p:spTgt spid="9"/>
                                        </p:tgtEl>
                                        <p:attrNameLst>
                                          <p:attrName>style.visibility</p:attrName>
                                        </p:attrNameLst>
                                      </p:cBhvr>
                                      <p:to>
                                        <p:strVal val="hidden"/>
                                      </p:to>
                                    </p:set>
                                  </p:childTnLst>
                                </p:cTn>
                              </p:par>
                              <p:par>
                                <p:cTn id="210" presetID="3" presetClass="exit" presetSubtype="5" fill="hold" grpId="4" nodeType="withEffect">
                                  <p:stCondLst>
                                    <p:cond delay="0"/>
                                  </p:stCondLst>
                                  <p:childTnLst>
                                    <p:animEffect transition="out" filter="blinds(vertical)">
                                      <p:cBhvr>
                                        <p:cTn id="211" dur="2000"/>
                                        <p:tgtEl>
                                          <p:spTgt spid="10"/>
                                        </p:tgtEl>
                                      </p:cBhvr>
                                    </p:animEffect>
                                    <p:set>
                                      <p:cBhvr>
                                        <p:cTn id="212" dur="1" fill="hold">
                                          <p:stCondLst>
                                            <p:cond delay="1999"/>
                                          </p:stCondLst>
                                        </p:cTn>
                                        <p:tgtEl>
                                          <p:spTgt spid="10"/>
                                        </p:tgtEl>
                                        <p:attrNameLst>
                                          <p:attrName>style.visibility</p:attrName>
                                        </p:attrNameLst>
                                      </p:cBhvr>
                                      <p:to>
                                        <p:strVal val="hidden"/>
                                      </p:to>
                                    </p:set>
                                  </p:childTnLst>
                                </p:cTn>
                              </p:par>
                              <p:par>
                                <p:cTn id="213" presetID="3" presetClass="exit" presetSubtype="5" fill="hold" grpId="4" nodeType="withEffect">
                                  <p:stCondLst>
                                    <p:cond delay="0"/>
                                  </p:stCondLst>
                                  <p:childTnLst>
                                    <p:animEffect transition="out" filter="blinds(vertical)">
                                      <p:cBhvr>
                                        <p:cTn id="214" dur="2000"/>
                                        <p:tgtEl>
                                          <p:spTgt spid="11"/>
                                        </p:tgtEl>
                                      </p:cBhvr>
                                    </p:animEffect>
                                    <p:set>
                                      <p:cBhvr>
                                        <p:cTn id="215" dur="1" fill="hold">
                                          <p:stCondLst>
                                            <p:cond delay="1999"/>
                                          </p:stCondLst>
                                        </p:cTn>
                                        <p:tgtEl>
                                          <p:spTgt spid="11"/>
                                        </p:tgtEl>
                                        <p:attrNameLst>
                                          <p:attrName>style.visibility</p:attrName>
                                        </p:attrNameLst>
                                      </p:cBhvr>
                                      <p:to>
                                        <p:strVal val="hidden"/>
                                      </p:to>
                                    </p:set>
                                  </p:childTnLst>
                                </p:cTn>
                              </p:par>
                              <p:par>
                                <p:cTn id="216" presetID="3" presetClass="exit" presetSubtype="5" fill="hold" grpId="4" nodeType="withEffect">
                                  <p:stCondLst>
                                    <p:cond delay="0"/>
                                  </p:stCondLst>
                                  <p:childTnLst>
                                    <p:animEffect transition="out" filter="blinds(vertical)">
                                      <p:cBhvr>
                                        <p:cTn id="217" dur="2000"/>
                                        <p:tgtEl>
                                          <p:spTgt spid="12"/>
                                        </p:tgtEl>
                                      </p:cBhvr>
                                    </p:animEffect>
                                    <p:set>
                                      <p:cBhvr>
                                        <p:cTn id="218" dur="1" fill="hold">
                                          <p:stCondLst>
                                            <p:cond delay="1999"/>
                                          </p:stCondLst>
                                        </p:cTn>
                                        <p:tgtEl>
                                          <p:spTgt spid="12"/>
                                        </p:tgtEl>
                                        <p:attrNameLst>
                                          <p:attrName>style.visibility</p:attrName>
                                        </p:attrNameLst>
                                      </p:cBhvr>
                                      <p:to>
                                        <p:strVal val="hidden"/>
                                      </p:to>
                                    </p:set>
                                  </p:childTnLst>
                                </p:cTn>
                              </p:par>
                              <p:par>
                                <p:cTn id="219" presetID="23" presetClass="entr" presetSubtype="288" fill="hold" nodeType="withEffect">
                                  <p:stCondLst>
                                    <p:cond delay="0"/>
                                  </p:stCondLst>
                                  <p:childTnLst>
                                    <p:set>
                                      <p:cBhvr>
                                        <p:cTn id="220" dur="1" fill="hold">
                                          <p:stCondLst>
                                            <p:cond delay="0"/>
                                          </p:stCondLst>
                                        </p:cTn>
                                        <p:tgtEl>
                                          <p:spTgt spid="2"/>
                                        </p:tgtEl>
                                        <p:attrNameLst>
                                          <p:attrName>style.visibility</p:attrName>
                                        </p:attrNameLst>
                                      </p:cBhvr>
                                      <p:to>
                                        <p:strVal val="visible"/>
                                      </p:to>
                                    </p:set>
                                    <p:anim calcmode="lin" valueType="num">
                                      <p:cBhvr>
                                        <p:cTn id="221" dur="2000" fill="hold"/>
                                        <p:tgtEl>
                                          <p:spTgt spid="2"/>
                                        </p:tgtEl>
                                        <p:attrNameLst>
                                          <p:attrName>ppt_w</p:attrName>
                                        </p:attrNameLst>
                                      </p:cBhvr>
                                      <p:tavLst>
                                        <p:tav tm="0">
                                          <p:val>
                                            <p:strVal val="4/3*#ppt_w"/>
                                          </p:val>
                                        </p:tav>
                                        <p:tav tm="100000">
                                          <p:val>
                                            <p:strVal val="#ppt_w"/>
                                          </p:val>
                                        </p:tav>
                                      </p:tavLst>
                                    </p:anim>
                                    <p:anim calcmode="lin" valueType="num">
                                      <p:cBhvr>
                                        <p:cTn id="222" dur="2000" fill="hold"/>
                                        <p:tgtEl>
                                          <p:spTgt spid="2"/>
                                        </p:tgtEl>
                                        <p:attrNameLst>
                                          <p:attrName>ppt_h</p:attrName>
                                        </p:attrNameLst>
                                      </p:cBhvr>
                                      <p:tavLst>
                                        <p:tav tm="0">
                                          <p:val>
                                            <p:strVal val="4/3*#ppt_h"/>
                                          </p:val>
                                        </p:tav>
                                        <p:tav tm="100000">
                                          <p:val>
                                            <p:strVal val="#ppt_h"/>
                                          </p:val>
                                        </p:tav>
                                      </p:tavLst>
                                    </p:anim>
                                  </p:childTnLst>
                                </p:cTn>
                              </p:par>
                              <p:par>
                                <p:cTn id="223" presetID="16" presetClass="entr" presetSubtype="42" fill="hold" nodeType="withEffect">
                                  <p:stCondLst>
                                    <p:cond delay="0"/>
                                  </p:stCondLst>
                                  <p:childTnLst>
                                    <p:set>
                                      <p:cBhvr>
                                        <p:cTn id="224" dur="1" fill="hold">
                                          <p:stCondLst>
                                            <p:cond delay="0"/>
                                          </p:stCondLst>
                                        </p:cTn>
                                        <p:tgtEl>
                                          <p:spTgt spid="2"/>
                                        </p:tgtEl>
                                        <p:attrNameLst>
                                          <p:attrName>style.visibility</p:attrName>
                                        </p:attrNameLst>
                                      </p:cBhvr>
                                      <p:to>
                                        <p:strVal val="visible"/>
                                      </p:to>
                                    </p:set>
                                    <p:animEffect transition="in" filter="barn(outHorizontal)">
                                      <p:cBhvr>
                                        <p:cTn id="225"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3" grpId="5" animBg="1"/>
      <p:bldP spid="4" grpId="0" animBg="1"/>
      <p:bldP spid="4" grpId="1" animBg="1"/>
      <p:bldP spid="4" grpId="2" animBg="1"/>
      <p:bldP spid="4" grpId="3" animBg="1"/>
      <p:bldP spid="4" grpId="4" animBg="1"/>
      <p:bldP spid="4" grpId="5" animBg="1"/>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9" grpId="0" animBg="1"/>
      <p:bldP spid="9" grpId="1" animBg="1"/>
      <p:bldP spid="9" grpId="2" animBg="1"/>
      <p:bldP spid="9" grpId="3" animBg="1"/>
      <p:bldP spid="9" grpId="4" animBg="1"/>
      <p:bldP spid="9" grpId="5" animBg="1"/>
      <p:bldP spid="10" grpId="0" animBg="1"/>
      <p:bldP spid="10" grpId="1" animBg="1"/>
      <p:bldP spid="10" grpId="2" animBg="1"/>
      <p:bldP spid="10" grpId="3" animBg="1"/>
      <p:bldP spid="10" grpId="4" animBg="1"/>
      <p:bldP spid="10" grpId="5" animBg="1"/>
      <p:bldP spid="11" grpId="0" animBg="1"/>
      <p:bldP spid="11" grpId="1" animBg="1"/>
      <p:bldP spid="11" grpId="2" animBg="1"/>
      <p:bldP spid="11" grpId="3" animBg="1"/>
      <p:bldP spid="11" grpId="4" animBg="1"/>
      <p:bldP spid="11" grpId="5" animBg="1"/>
      <p:bldP spid="12" grpId="0" animBg="1"/>
      <p:bldP spid="12" grpId="1" animBg="1"/>
      <p:bldP spid="12" grpId="2" animBg="1"/>
      <p:bldP spid="12" grpId="3" animBg="1"/>
      <p:bldP spid="12" grpId="4" animBg="1"/>
      <p:bldP spid="12" grpId="5" animBg="1"/>
      <p:bldP spid="13"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o"/>
          <p:cNvSpPr/>
          <p:nvPr/>
        </p:nvSpPr>
        <p:spPr>
          <a:xfrm>
            <a:off x="285720" y="214296"/>
            <a:ext cx="8643998" cy="4643470"/>
          </a:xfrm>
          <a:prstGeom prst="frame">
            <a:avLst>
              <a:gd name="adj1" fmla="val 2654"/>
            </a:avLst>
          </a:prstGeom>
          <a:blipFill dpi="0" rotWithShape="1">
            <a:blip r:embed="rId2"/>
            <a:srcRect/>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CuadroTexto"/>
          <p:cNvSpPr txBox="1"/>
          <p:nvPr/>
        </p:nvSpPr>
        <p:spPr>
          <a:xfrm>
            <a:off x="714348" y="1571618"/>
            <a:ext cx="7715304" cy="1631216"/>
          </a:xfrm>
          <a:prstGeom prst="rect">
            <a:avLst/>
          </a:prstGeom>
          <a:noFill/>
        </p:spPr>
        <p:txBody>
          <a:bodyPr wrap="square" rtlCol="0">
            <a:spAutoFit/>
          </a:bodyPr>
          <a:lstStyle/>
          <a:p>
            <a:r>
              <a:rPr lang="es-ES" sz="2000" b="1" dirty="0" smtClean="0">
                <a:gradFill>
                  <a:gsLst>
                    <a:gs pos="0">
                      <a:srgbClr val="FFEFD1"/>
                    </a:gs>
                    <a:gs pos="64999">
                      <a:srgbClr val="F0EBD5"/>
                    </a:gs>
                    <a:gs pos="100000">
                      <a:srgbClr val="D1C39F"/>
                    </a:gs>
                  </a:gsLst>
                  <a:lin ang="5400000" scaled="0"/>
                </a:gradFill>
                <a:effectLst>
                  <a:outerShdw blurRad="38100" dist="38100" dir="2700000" algn="tl">
                    <a:srgbClr val="000000">
                      <a:alpha val="43137"/>
                    </a:srgbClr>
                  </a:outerShdw>
                </a:effectLst>
                <a:latin typeface="Agency FB" pitchFamily="34" charset="0"/>
              </a:rPr>
              <a:t>A pesar de la gran destrucción que el país experimentó durante la Segunda Guerra Mundial, Polonia logró conservar gran parte de su riqueza cultural. Hay catorce sitios declarados Patrimonio de la Humanidad por la Unesco . Desde el final de la época comunista, Polonia ha logrado una clasificación de </a:t>
            </a:r>
            <a:r>
              <a:rPr lang="es-ES" sz="2000" b="1" i="1" dirty="0" smtClean="0">
                <a:gradFill>
                  <a:gsLst>
                    <a:gs pos="0">
                      <a:srgbClr val="FFEFD1"/>
                    </a:gs>
                    <a:gs pos="64999">
                      <a:srgbClr val="F0EBD5"/>
                    </a:gs>
                    <a:gs pos="100000">
                      <a:srgbClr val="D1C39F"/>
                    </a:gs>
                  </a:gsLst>
                  <a:lin ang="5400000" scaled="0"/>
                </a:gradFill>
                <a:effectLst>
                  <a:outerShdw blurRad="38100" dist="38100" dir="2700000" algn="tl">
                    <a:srgbClr val="000000">
                      <a:alpha val="43137"/>
                    </a:srgbClr>
                  </a:outerShdw>
                </a:effectLst>
                <a:latin typeface="Agency FB" pitchFamily="34" charset="0"/>
              </a:rPr>
              <a:t> “</a:t>
            </a:r>
            <a:r>
              <a:rPr lang="es-ES" sz="2000" b="1" dirty="0" smtClean="0">
                <a:gradFill>
                  <a:gsLst>
                    <a:gs pos="0">
                      <a:srgbClr val="FFEFD1"/>
                    </a:gs>
                    <a:gs pos="64999">
                      <a:srgbClr val="F0EBD5"/>
                    </a:gs>
                    <a:gs pos="100000">
                      <a:srgbClr val="D1C39F"/>
                    </a:gs>
                  </a:gsLst>
                  <a:lin ang="5400000" scaled="0"/>
                </a:gradFill>
                <a:effectLst>
                  <a:outerShdw blurRad="38100" dist="38100" dir="2700000" algn="tl">
                    <a:srgbClr val="000000">
                      <a:alpha val="43137"/>
                    </a:srgbClr>
                  </a:outerShdw>
                </a:effectLst>
                <a:latin typeface="Agency FB" pitchFamily="34" charset="0"/>
              </a:rPr>
              <a:t>muy </a:t>
            </a:r>
            <a:r>
              <a:rPr lang="es-ES" sz="2000" b="1" dirty="0" smtClean="0">
                <a:gradFill>
                  <a:gsLst>
                    <a:gs pos="0">
                      <a:srgbClr val="FFEFD1"/>
                    </a:gs>
                    <a:gs pos="64999">
                      <a:srgbClr val="F0EBD5"/>
                    </a:gs>
                    <a:gs pos="100000">
                      <a:srgbClr val="D1C39F"/>
                    </a:gs>
                  </a:gsLst>
                  <a:lin ang="5400000" scaled="0"/>
                </a:gradFill>
                <a:effectLst>
                  <a:outerShdw blurRad="38100" dist="38100" dir="2700000" algn="tl">
                    <a:srgbClr val="000000">
                      <a:alpha val="43137"/>
                    </a:srgbClr>
                  </a:outerShdw>
                </a:effectLst>
                <a:latin typeface="Agency FB" pitchFamily="34" charset="0"/>
              </a:rPr>
              <a:t>alto" en términos de desarrollo humano.</a:t>
            </a:r>
            <a:endParaRPr lang="es-ES" sz="2000" b="1" dirty="0">
              <a:gradFill>
                <a:gsLst>
                  <a:gs pos="0">
                    <a:srgbClr val="FFEFD1"/>
                  </a:gs>
                  <a:gs pos="64999">
                    <a:srgbClr val="F0EBD5"/>
                  </a:gs>
                  <a:gs pos="100000">
                    <a:srgbClr val="D1C39F"/>
                  </a:gs>
                </a:gsLst>
                <a:lin ang="5400000" scaled="0"/>
              </a:gradFill>
              <a:effectLst>
                <a:outerShdw blurRad="38100" dist="38100" dir="2700000" algn="tl">
                  <a:srgbClr val="000000">
                    <a:alpha val="43137"/>
                  </a:srgbClr>
                </a:outerShdw>
              </a:effectLst>
              <a:latin typeface="Agency FB" pitchFamily="34" charset="0"/>
            </a:endParaRPr>
          </a:p>
        </p:txBody>
      </p:sp>
      <p:sp>
        <p:nvSpPr>
          <p:cNvPr id="4" name="3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20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4"/>
                                        </p:tgtEl>
                                        <p:attrNameLst>
                                          <p:attrName>style.opacity</p:attrName>
                                        </p:attrNameLst>
                                      </p:cBhvr>
                                      <p:to>
                                        <p:strVal val="0"/>
                                      </p:to>
                                    </p:set>
                                    <p:animEffect filter="image" prLst="opacity: 0">
                                      <p:cBhvr rctx="IE">
                                        <p:cTn id="7" dur="indefinite"/>
                                        <p:tgtEl>
                                          <p:spTgt spid="4"/>
                                        </p:tgtEl>
                                      </p:cBhvr>
                                    </p:animEffect>
                                  </p:childTnLst>
                                </p:cTn>
                              </p:par>
                              <p:par>
                                <p:cTn id="8" presetID="20" presetClass="entr" presetSubtype="0"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wedge">
                                      <p:cBhvr>
                                        <p:cTn id="10"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4"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C00000"/>
            </a:gs>
            <a:gs pos="39999">
              <a:srgbClr val="0A128C"/>
            </a:gs>
            <a:gs pos="70000">
              <a:srgbClr val="181CC7"/>
            </a:gs>
            <a:gs pos="88000">
              <a:srgbClr val="7005D4"/>
            </a:gs>
            <a:gs pos="100000">
              <a:srgbClr val="8C3D91"/>
            </a:gs>
          </a:gsLst>
          <a:lin ang="0" scaled="1"/>
          <a:tileRect/>
        </a:gradFill>
        <a:effectLst/>
      </p:bgPr>
    </p:bg>
    <p:spTree>
      <p:nvGrpSpPr>
        <p:cNvPr id="1" name=""/>
        <p:cNvGrpSpPr/>
        <p:nvPr/>
      </p:nvGrpSpPr>
      <p:grpSpPr>
        <a:xfrm>
          <a:off x="0" y="0"/>
          <a:ext cx="0" cy="0"/>
          <a:chOff x="0" y="0"/>
          <a:chExt cx="0" cy="0"/>
        </a:xfrm>
      </p:grpSpPr>
      <p:pic>
        <p:nvPicPr>
          <p:cNvPr id="2" name="1 Imagen" descr="Breslavia festival cerveza.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4" name="3 Cheurón"/>
          <p:cNvSpPr/>
          <p:nvPr/>
        </p:nvSpPr>
        <p:spPr>
          <a:xfrm>
            <a:off x="0" y="0"/>
            <a:ext cx="1285884" cy="1714494"/>
          </a:xfrm>
          <a:prstGeom prst="chevron">
            <a:avLst/>
          </a:prstGeom>
          <a:gradFill>
            <a:gsLst>
              <a:gs pos="0">
                <a:srgbClr val="000082"/>
              </a:gs>
              <a:gs pos="30000">
                <a:srgbClr val="66008F"/>
              </a:gs>
              <a:gs pos="64999">
                <a:srgbClr val="BA0066"/>
              </a:gs>
              <a:gs pos="89999">
                <a:srgbClr val="FF0000"/>
              </a:gs>
              <a:gs pos="100000">
                <a:srgbClr val="FF8200"/>
              </a:gs>
            </a:gsLst>
            <a:lin ang="0" scaled="1"/>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Cheurón"/>
          <p:cNvSpPr/>
          <p:nvPr/>
        </p:nvSpPr>
        <p:spPr>
          <a:xfrm>
            <a:off x="0" y="1714494"/>
            <a:ext cx="1285884" cy="1714512"/>
          </a:xfrm>
          <a:prstGeom prst="chevron">
            <a:avLst/>
          </a:prstGeom>
          <a:gradFill>
            <a:gsLst>
              <a:gs pos="0">
                <a:srgbClr val="000082"/>
              </a:gs>
              <a:gs pos="30000">
                <a:srgbClr val="66008F"/>
              </a:gs>
              <a:gs pos="64999">
                <a:srgbClr val="BA0066"/>
              </a:gs>
              <a:gs pos="89999">
                <a:srgbClr val="FF0000"/>
              </a:gs>
              <a:gs pos="100000">
                <a:srgbClr val="FF8200"/>
              </a:gs>
            </a:gsLst>
            <a:lin ang="0" scaled="1"/>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Cheurón"/>
          <p:cNvSpPr/>
          <p:nvPr/>
        </p:nvSpPr>
        <p:spPr>
          <a:xfrm>
            <a:off x="0" y="3429006"/>
            <a:ext cx="1357290" cy="1714494"/>
          </a:xfrm>
          <a:prstGeom prst="chevron">
            <a:avLst/>
          </a:prstGeom>
          <a:gradFill>
            <a:gsLst>
              <a:gs pos="0">
                <a:srgbClr val="000082"/>
              </a:gs>
              <a:gs pos="30000">
                <a:srgbClr val="66008F"/>
              </a:gs>
              <a:gs pos="64999">
                <a:srgbClr val="BA0066"/>
              </a:gs>
              <a:gs pos="89999">
                <a:srgbClr val="FF0000"/>
              </a:gs>
              <a:gs pos="100000">
                <a:srgbClr val="FF8200"/>
              </a:gs>
            </a:gsLst>
            <a:lin ang="0" scaled="1"/>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Cheurón"/>
          <p:cNvSpPr/>
          <p:nvPr/>
        </p:nvSpPr>
        <p:spPr>
          <a:xfrm>
            <a:off x="1142976" y="0"/>
            <a:ext cx="1285884" cy="1714494"/>
          </a:xfrm>
          <a:prstGeom prst="chevron">
            <a:avLst/>
          </a:prstGeom>
          <a:gradFill>
            <a:gsLst>
              <a:gs pos="0">
                <a:srgbClr val="000082"/>
              </a:gs>
              <a:gs pos="30000">
                <a:srgbClr val="66008F"/>
              </a:gs>
              <a:gs pos="64999">
                <a:srgbClr val="BA0066"/>
              </a:gs>
              <a:gs pos="89999">
                <a:srgbClr val="FF0000"/>
              </a:gs>
              <a:gs pos="100000">
                <a:srgbClr val="FF8200"/>
              </a:gs>
            </a:gsLst>
            <a:lin ang="0" scaled="1"/>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Cheurón"/>
          <p:cNvSpPr/>
          <p:nvPr/>
        </p:nvSpPr>
        <p:spPr>
          <a:xfrm>
            <a:off x="1142976" y="1714494"/>
            <a:ext cx="1285884" cy="1714512"/>
          </a:xfrm>
          <a:prstGeom prst="chevron">
            <a:avLst/>
          </a:prstGeom>
          <a:gradFill>
            <a:gsLst>
              <a:gs pos="0">
                <a:srgbClr val="000082"/>
              </a:gs>
              <a:gs pos="30000">
                <a:srgbClr val="66008F"/>
              </a:gs>
              <a:gs pos="64999">
                <a:srgbClr val="BA0066"/>
              </a:gs>
              <a:gs pos="89999">
                <a:srgbClr val="FF0000"/>
              </a:gs>
              <a:gs pos="100000">
                <a:srgbClr val="FF8200"/>
              </a:gs>
            </a:gsLst>
            <a:lin ang="0" scaled="1"/>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Cheurón"/>
          <p:cNvSpPr/>
          <p:nvPr/>
        </p:nvSpPr>
        <p:spPr>
          <a:xfrm>
            <a:off x="1142976" y="3429006"/>
            <a:ext cx="1357290" cy="1714494"/>
          </a:xfrm>
          <a:prstGeom prst="chevron">
            <a:avLst/>
          </a:prstGeom>
          <a:gradFill>
            <a:gsLst>
              <a:gs pos="0">
                <a:srgbClr val="000082"/>
              </a:gs>
              <a:gs pos="30000">
                <a:srgbClr val="66008F"/>
              </a:gs>
              <a:gs pos="64999">
                <a:srgbClr val="BA0066"/>
              </a:gs>
              <a:gs pos="89999">
                <a:srgbClr val="FF0000"/>
              </a:gs>
              <a:gs pos="100000">
                <a:srgbClr val="FF8200"/>
              </a:gs>
            </a:gsLst>
            <a:lin ang="0" scaled="1"/>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Cheurón"/>
          <p:cNvSpPr/>
          <p:nvPr/>
        </p:nvSpPr>
        <p:spPr>
          <a:xfrm>
            <a:off x="2285984" y="0"/>
            <a:ext cx="1285884" cy="1714494"/>
          </a:xfrm>
          <a:prstGeom prst="chevron">
            <a:avLst/>
          </a:prstGeom>
          <a:gradFill>
            <a:gsLst>
              <a:gs pos="0">
                <a:srgbClr val="000082"/>
              </a:gs>
              <a:gs pos="30000">
                <a:srgbClr val="66008F"/>
              </a:gs>
              <a:gs pos="64999">
                <a:srgbClr val="BA0066"/>
              </a:gs>
              <a:gs pos="89999">
                <a:srgbClr val="FF0000"/>
              </a:gs>
              <a:gs pos="100000">
                <a:srgbClr val="FF8200"/>
              </a:gs>
            </a:gsLst>
            <a:lin ang="0" scaled="1"/>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Cheurón"/>
          <p:cNvSpPr/>
          <p:nvPr/>
        </p:nvSpPr>
        <p:spPr>
          <a:xfrm>
            <a:off x="2285984" y="1714494"/>
            <a:ext cx="1285884" cy="1714512"/>
          </a:xfrm>
          <a:prstGeom prst="chevron">
            <a:avLst/>
          </a:prstGeom>
          <a:gradFill>
            <a:gsLst>
              <a:gs pos="0">
                <a:srgbClr val="000082"/>
              </a:gs>
              <a:gs pos="30000">
                <a:srgbClr val="66008F"/>
              </a:gs>
              <a:gs pos="64999">
                <a:srgbClr val="BA0066"/>
              </a:gs>
              <a:gs pos="89999">
                <a:srgbClr val="FF0000"/>
              </a:gs>
              <a:gs pos="100000">
                <a:srgbClr val="FF8200"/>
              </a:gs>
            </a:gsLst>
            <a:lin ang="0" scaled="1"/>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Cheurón"/>
          <p:cNvSpPr/>
          <p:nvPr/>
        </p:nvSpPr>
        <p:spPr>
          <a:xfrm>
            <a:off x="2285984" y="3429006"/>
            <a:ext cx="1357290" cy="1714494"/>
          </a:xfrm>
          <a:prstGeom prst="chevron">
            <a:avLst/>
          </a:prstGeom>
          <a:gradFill>
            <a:gsLst>
              <a:gs pos="0">
                <a:srgbClr val="000082"/>
              </a:gs>
              <a:gs pos="30000">
                <a:srgbClr val="66008F"/>
              </a:gs>
              <a:gs pos="64999">
                <a:srgbClr val="BA0066"/>
              </a:gs>
              <a:gs pos="89999">
                <a:srgbClr val="FF0000"/>
              </a:gs>
              <a:gs pos="100000">
                <a:srgbClr val="FF8200"/>
              </a:gs>
            </a:gsLst>
            <a:lin ang="0" scaled="1"/>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Cheurón"/>
          <p:cNvSpPr/>
          <p:nvPr/>
        </p:nvSpPr>
        <p:spPr>
          <a:xfrm>
            <a:off x="3286116" y="0"/>
            <a:ext cx="1285884" cy="1714494"/>
          </a:xfrm>
          <a:prstGeom prst="chevron">
            <a:avLst/>
          </a:prstGeom>
          <a:gradFill>
            <a:gsLst>
              <a:gs pos="0">
                <a:srgbClr val="000082"/>
              </a:gs>
              <a:gs pos="30000">
                <a:srgbClr val="66008F"/>
              </a:gs>
              <a:gs pos="64999">
                <a:srgbClr val="BA0066"/>
              </a:gs>
              <a:gs pos="89999">
                <a:srgbClr val="FF0000"/>
              </a:gs>
              <a:gs pos="100000">
                <a:srgbClr val="FF8200"/>
              </a:gs>
            </a:gsLst>
            <a:lin ang="0" scaled="1"/>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Cheurón"/>
          <p:cNvSpPr/>
          <p:nvPr/>
        </p:nvSpPr>
        <p:spPr>
          <a:xfrm>
            <a:off x="3286116" y="1714494"/>
            <a:ext cx="1285884" cy="1714512"/>
          </a:xfrm>
          <a:prstGeom prst="chevron">
            <a:avLst/>
          </a:prstGeom>
          <a:gradFill>
            <a:gsLst>
              <a:gs pos="0">
                <a:srgbClr val="000082"/>
              </a:gs>
              <a:gs pos="30000">
                <a:srgbClr val="66008F"/>
              </a:gs>
              <a:gs pos="64999">
                <a:srgbClr val="BA0066"/>
              </a:gs>
              <a:gs pos="89999">
                <a:srgbClr val="FF0000"/>
              </a:gs>
              <a:gs pos="100000">
                <a:srgbClr val="FF8200"/>
              </a:gs>
            </a:gsLst>
            <a:lin ang="0" scaled="1"/>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Cheurón"/>
          <p:cNvSpPr/>
          <p:nvPr/>
        </p:nvSpPr>
        <p:spPr>
          <a:xfrm>
            <a:off x="3286116" y="3429006"/>
            <a:ext cx="1357290" cy="1714494"/>
          </a:xfrm>
          <a:prstGeom prst="chevron">
            <a:avLst/>
          </a:prstGeom>
          <a:gradFill>
            <a:gsLst>
              <a:gs pos="0">
                <a:srgbClr val="000082"/>
              </a:gs>
              <a:gs pos="30000">
                <a:srgbClr val="66008F"/>
              </a:gs>
              <a:gs pos="64999">
                <a:srgbClr val="BA0066"/>
              </a:gs>
              <a:gs pos="89999">
                <a:srgbClr val="FF0000"/>
              </a:gs>
              <a:gs pos="100000">
                <a:srgbClr val="FF8200"/>
              </a:gs>
            </a:gsLst>
            <a:lin ang="0" scaled="1"/>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Cheurón"/>
          <p:cNvSpPr/>
          <p:nvPr/>
        </p:nvSpPr>
        <p:spPr>
          <a:xfrm rot="10800000">
            <a:off x="7858116" y="0"/>
            <a:ext cx="1285884" cy="1714494"/>
          </a:xfrm>
          <a:prstGeom prst="chevron">
            <a:avLst/>
          </a:prstGeom>
          <a:gradFill flip="none" rotWithShape="1">
            <a:gsLst>
              <a:gs pos="0">
                <a:srgbClr val="000082"/>
              </a:gs>
              <a:gs pos="30000">
                <a:srgbClr val="66008F"/>
              </a:gs>
              <a:gs pos="64999">
                <a:srgbClr val="BA0066"/>
              </a:gs>
              <a:gs pos="89999">
                <a:srgbClr val="FF0000"/>
              </a:gs>
              <a:gs pos="100000">
                <a:srgbClr val="FF8200"/>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Cheurón"/>
          <p:cNvSpPr/>
          <p:nvPr/>
        </p:nvSpPr>
        <p:spPr>
          <a:xfrm rot="10800000">
            <a:off x="7858116" y="1714494"/>
            <a:ext cx="1285884" cy="1714494"/>
          </a:xfrm>
          <a:prstGeom prst="chevron">
            <a:avLst/>
          </a:prstGeom>
          <a:gradFill flip="none" rotWithShape="1">
            <a:gsLst>
              <a:gs pos="0">
                <a:srgbClr val="000082"/>
              </a:gs>
              <a:gs pos="30000">
                <a:srgbClr val="66008F"/>
              </a:gs>
              <a:gs pos="64999">
                <a:srgbClr val="BA0066"/>
              </a:gs>
              <a:gs pos="89999">
                <a:srgbClr val="FF0000"/>
              </a:gs>
              <a:gs pos="100000">
                <a:srgbClr val="FF8200"/>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Cheurón"/>
          <p:cNvSpPr/>
          <p:nvPr/>
        </p:nvSpPr>
        <p:spPr>
          <a:xfrm rot="10800000">
            <a:off x="7858116" y="3429006"/>
            <a:ext cx="1285884" cy="1714494"/>
          </a:xfrm>
          <a:prstGeom prst="chevron">
            <a:avLst/>
          </a:prstGeom>
          <a:gradFill flip="none" rotWithShape="1">
            <a:gsLst>
              <a:gs pos="0">
                <a:srgbClr val="000082"/>
              </a:gs>
              <a:gs pos="30000">
                <a:srgbClr val="66008F"/>
              </a:gs>
              <a:gs pos="64999">
                <a:srgbClr val="BA0066"/>
              </a:gs>
              <a:gs pos="89999">
                <a:srgbClr val="FF0000"/>
              </a:gs>
              <a:gs pos="100000">
                <a:srgbClr val="FF8200"/>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Cheurón"/>
          <p:cNvSpPr/>
          <p:nvPr/>
        </p:nvSpPr>
        <p:spPr>
          <a:xfrm rot="10800000">
            <a:off x="6858016" y="0"/>
            <a:ext cx="1285884" cy="1714494"/>
          </a:xfrm>
          <a:prstGeom prst="chevron">
            <a:avLst/>
          </a:prstGeom>
          <a:gradFill flip="none" rotWithShape="1">
            <a:gsLst>
              <a:gs pos="0">
                <a:srgbClr val="000082"/>
              </a:gs>
              <a:gs pos="30000">
                <a:srgbClr val="66008F"/>
              </a:gs>
              <a:gs pos="64999">
                <a:srgbClr val="BA0066"/>
              </a:gs>
              <a:gs pos="89999">
                <a:srgbClr val="FF0000"/>
              </a:gs>
              <a:gs pos="100000">
                <a:srgbClr val="FF8200"/>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Cheurón"/>
          <p:cNvSpPr/>
          <p:nvPr/>
        </p:nvSpPr>
        <p:spPr>
          <a:xfrm rot="10800000">
            <a:off x="6858016" y="1714494"/>
            <a:ext cx="1285884" cy="1714494"/>
          </a:xfrm>
          <a:prstGeom prst="chevron">
            <a:avLst/>
          </a:prstGeom>
          <a:gradFill flip="none" rotWithShape="1">
            <a:gsLst>
              <a:gs pos="0">
                <a:srgbClr val="000082"/>
              </a:gs>
              <a:gs pos="30000">
                <a:srgbClr val="66008F"/>
              </a:gs>
              <a:gs pos="64999">
                <a:srgbClr val="BA0066"/>
              </a:gs>
              <a:gs pos="89999">
                <a:srgbClr val="FF0000"/>
              </a:gs>
              <a:gs pos="100000">
                <a:srgbClr val="FF8200"/>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Cheurón"/>
          <p:cNvSpPr/>
          <p:nvPr/>
        </p:nvSpPr>
        <p:spPr>
          <a:xfrm rot="10800000">
            <a:off x="6858016" y="3429006"/>
            <a:ext cx="1285884" cy="1714494"/>
          </a:xfrm>
          <a:prstGeom prst="chevron">
            <a:avLst/>
          </a:prstGeom>
          <a:gradFill flip="none" rotWithShape="1">
            <a:gsLst>
              <a:gs pos="0">
                <a:srgbClr val="000082"/>
              </a:gs>
              <a:gs pos="30000">
                <a:srgbClr val="66008F"/>
              </a:gs>
              <a:gs pos="64999">
                <a:srgbClr val="BA0066"/>
              </a:gs>
              <a:gs pos="89999">
                <a:srgbClr val="FF0000"/>
              </a:gs>
              <a:gs pos="100000">
                <a:srgbClr val="FF8200"/>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Cheurón"/>
          <p:cNvSpPr/>
          <p:nvPr/>
        </p:nvSpPr>
        <p:spPr>
          <a:xfrm rot="10800000">
            <a:off x="5786446" y="0"/>
            <a:ext cx="1285884" cy="1714494"/>
          </a:xfrm>
          <a:prstGeom prst="chevron">
            <a:avLst/>
          </a:prstGeom>
          <a:gradFill flip="none" rotWithShape="1">
            <a:gsLst>
              <a:gs pos="0">
                <a:srgbClr val="000082"/>
              </a:gs>
              <a:gs pos="30000">
                <a:srgbClr val="66008F"/>
              </a:gs>
              <a:gs pos="64999">
                <a:srgbClr val="BA0066"/>
              </a:gs>
              <a:gs pos="89999">
                <a:srgbClr val="FF0000"/>
              </a:gs>
              <a:gs pos="100000">
                <a:srgbClr val="FF8200"/>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Cheurón"/>
          <p:cNvSpPr/>
          <p:nvPr/>
        </p:nvSpPr>
        <p:spPr>
          <a:xfrm rot="10800000">
            <a:off x="5786446" y="1714494"/>
            <a:ext cx="1285884" cy="1714494"/>
          </a:xfrm>
          <a:prstGeom prst="chevron">
            <a:avLst/>
          </a:prstGeom>
          <a:gradFill flip="none" rotWithShape="1">
            <a:gsLst>
              <a:gs pos="0">
                <a:srgbClr val="000082"/>
              </a:gs>
              <a:gs pos="30000">
                <a:srgbClr val="66008F"/>
              </a:gs>
              <a:gs pos="64999">
                <a:srgbClr val="BA0066"/>
              </a:gs>
              <a:gs pos="89999">
                <a:srgbClr val="FF0000"/>
              </a:gs>
              <a:gs pos="100000">
                <a:srgbClr val="FF8200"/>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Cheurón"/>
          <p:cNvSpPr/>
          <p:nvPr/>
        </p:nvSpPr>
        <p:spPr>
          <a:xfrm rot="10800000">
            <a:off x="5786446" y="3429006"/>
            <a:ext cx="1285884" cy="1714494"/>
          </a:xfrm>
          <a:prstGeom prst="chevron">
            <a:avLst/>
          </a:prstGeom>
          <a:gradFill flip="none" rotWithShape="1">
            <a:gsLst>
              <a:gs pos="0">
                <a:srgbClr val="000082"/>
              </a:gs>
              <a:gs pos="30000">
                <a:srgbClr val="66008F"/>
              </a:gs>
              <a:gs pos="64999">
                <a:srgbClr val="BA0066"/>
              </a:gs>
              <a:gs pos="89999">
                <a:srgbClr val="FF0000"/>
              </a:gs>
              <a:gs pos="100000">
                <a:srgbClr val="FF8200"/>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Cheurón"/>
          <p:cNvSpPr/>
          <p:nvPr/>
        </p:nvSpPr>
        <p:spPr>
          <a:xfrm rot="10800000">
            <a:off x="4786314" y="0"/>
            <a:ext cx="1285884" cy="1714494"/>
          </a:xfrm>
          <a:prstGeom prst="chevron">
            <a:avLst/>
          </a:prstGeom>
          <a:gradFill flip="none" rotWithShape="1">
            <a:gsLst>
              <a:gs pos="0">
                <a:srgbClr val="000082"/>
              </a:gs>
              <a:gs pos="30000">
                <a:srgbClr val="66008F"/>
              </a:gs>
              <a:gs pos="64999">
                <a:srgbClr val="BA0066"/>
              </a:gs>
              <a:gs pos="89999">
                <a:srgbClr val="FF0000"/>
              </a:gs>
              <a:gs pos="100000">
                <a:srgbClr val="FF8200"/>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Cheurón"/>
          <p:cNvSpPr/>
          <p:nvPr/>
        </p:nvSpPr>
        <p:spPr>
          <a:xfrm rot="10800000">
            <a:off x="4786314" y="1714494"/>
            <a:ext cx="1285884" cy="1714494"/>
          </a:xfrm>
          <a:prstGeom prst="chevron">
            <a:avLst/>
          </a:prstGeom>
          <a:gradFill flip="none" rotWithShape="1">
            <a:gsLst>
              <a:gs pos="0">
                <a:srgbClr val="000082"/>
              </a:gs>
              <a:gs pos="30000">
                <a:srgbClr val="66008F"/>
              </a:gs>
              <a:gs pos="64999">
                <a:srgbClr val="BA0066"/>
              </a:gs>
              <a:gs pos="89999">
                <a:srgbClr val="FF0000"/>
              </a:gs>
              <a:gs pos="100000">
                <a:srgbClr val="FF8200"/>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Cheurón"/>
          <p:cNvSpPr/>
          <p:nvPr/>
        </p:nvSpPr>
        <p:spPr>
          <a:xfrm rot="10800000">
            <a:off x="4786314" y="3429006"/>
            <a:ext cx="1285884" cy="1714494"/>
          </a:xfrm>
          <a:prstGeom prst="chevron">
            <a:avLst/>
          </a:prstGeom>
          <a:gradFill flip="none" rotWithShape="1">
            <a:gsLst>
              <a:gs pos="0">
                <a:srgbClr val="000082"/>
              </a:gs>
              <a:gs pos="30000">
                <a:srgbClr val="66008F"/>
              </a:gs>
              <a:gs pos="64999">
                <a:srgbClr val="BA0066"/>
              </a:gs>
              <a:gs pos="89999">
                <a:srgbClr val="FF0000"/>
              </a:gs>
              <a:gs pos="100000">
                <a:srgbClr val="FF8200"/>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8"/>
                                        </p:tgtEl>
                                        <p:attrNameLst>
                                          <p:attrName>style.opacity</p:attrName>
                                        </p:attrNameLst>
                                      </p:cBhvr>
                                      <p:to>
                                        <p:strVal val="0"/>
                                      </p:to>
                                    </p:set>
                                    <p:animEffect filter="image" prLst="opacity: 0">
                                      <p:cBhvr rctx="IE">
                                        <p:cTn id="7" dur="indefinite"/>
                                        <p:tgtEl>
                                          <p:spTgt spid="28"/>
                                        </p:tgtEl>
                                      </p:cBhvr>
                                    </p:animEffect>
                                  </p:childTnLst>
                                </p:cTn>
                              </p:par>
                              <p:par>
                                <p:cTn id="8" presetID="2" presetClass="entr" presetSubtype="2"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 calcmode="lin" valueType="num">
                                      <p:cBhvr additive="base">
                                        <p:cTn id="10" dur="2000" fill="hold"/>
                                        <p:tgtEl>
                                          <p:spTgt spid="4"/>
                                        </p:tgtEl>
                                        <p:attrNameLst>
                                          <p:attrName>ppt_x</p:attrName>
                                        </p:attrNameLst>
                                      </p:cBhvr>
                                      <p:tavLst>
                                        <p:tav tm="0">
                                          <p:val>
                                            <p:strVal val="1+#ppt_w/2"/>
                                          </p:val>
                                        </p:tav>
                                        <p:tav tm="100000">
                                          <p:val>
                                            <p:strVal val="#ppt_x"/>
                                          </p:val>
                                        </p:tav>
                                      </p:tavLst>
                                    </p:anim>
                                    <p:anim calcmode="lin" valueType="num">
                                      <p:cBhvr additive="base">
                                        <p:cTn id="11" dur="2000" fill="hold"/>
                                        <p:tgtEl>
                                          <p:spTgt spid="4"/>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2000" fill="hold"/>
                                        <p:tgtEl>
                                          <p:spTgt spid="5"/>
                                        </p:tgtEl>
                                        <p:attrNameLst>
                                          <p:attrName>ppt_x</p:attrName>
                                        </p:attrNameLst>
                                      </p:cBhvr>
                                      <p:tavLst>
                                        <p:tav tm="0">
                                          <p:val>
                                            <p:strVal val="1+#ppt_w/2"/>
                                          </p:val>
                                        </p:tav>
                                        <p:tav tm="100000">
                                          <p:val>
                                            <p:strVal val="#ppt_x"/>
                                          </p:val>
                                        </p:tav>
                                      </p:tavLst>
                                    </p:anim>
                                    <p:anim calcmode="lin" valueType="num">
                                      <p:cBhvr additive="base">
                                        <p:cTn id="15" dur="2000" fill="hold"/>
                                        <p:tgtEl>
                                          <p:spTgt spid="5"/>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 calcmode="lin" valueType="num">
                                      <p:cBhvr additive="base">
                                        <p:cTn id="18" dur="2000" fill="hold"/>
                                        <p:tgtEl>
                                          <p:spTgt spid="6"/>
                                        </p:tgtEl>
                                        <p:attrNameLst>
                                          <p:attrName>ppt_x</p:attrName>
                                        </p:attrNameLst>
                                      </p:cBhvr>
                                      <p:tavLst>
                                        <p:tav tm="0">
                                          <p:val>
                                            <p:strVal val="1+#ppt_w/2"/>
                                          </p:val>
                                        </p:tav>
                                        <p:tav tm="100000">
                                          <p:val>
                                            <p:strVal val="#ppt_x"/>
                                          </p:val>
                                        </p:tav>
                                      </p:tavLst>
                                    </p:anim>
                                    <p:anim calcmode="lin" valueType="num">
                                      <p:cBhvr additive="base">
                                        <p:cTn id="19" dur="2000" fill="hold"/>
                                        <p:tgtEl>
                                          <p:spTgt spid="6"/>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2000" fill="hold"/>
                                        <p:tgtEl>
                                          <p:spTgt spid="7"/>
                                        </p:tgtEl>
                                        <p:attrNameLst>
                                          <p:attrName>ppt_x</p:attrName>
                                        </p:attrNameLst>
                                      </p:cBhvr>
                                      <p:tavLst>
                                        <p:tav tm="0">
                                          <p:val>
                                            <p:strVal val="1+#ppt_w/2"/>
                                          </p:val>
                                        </p:tav>
                                        <p:tav tm="100000">
                                          <p:val>
                                            <p:strVal val="#ppt_x"/>
                                          </p:val>
                                        </p:tav>
                                      </p:tavLst>
                                    </p:anim>
                                    <p:anim calcmode="lin" valueType="num">
                                      <p:cBhvr additive="base">
                                        <p:cTn id="23" dur="2000" fill="hold"/>
                                        <p:tgtEl>
                                          <p:spTgt spid="7"/>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2000" fill="hold"/>
                                        <p:tgtEl>
                                          <p:spTgt spid="8"/>
                                        </p:tgtEl>
                                        <p:attrNameLst>
                                          <p:attrName>ppt_x</p:attrName>
                                        </p:attrNameLst>
                                      </p:cBhvr>
                                      <p:tavLst>
                                        <p:tav tm="0">
                                          <p:val>
                                            <p:strVal val="1+#ppt_w/2"/>
                                          </p:val>
                                        </p:tav>
                                        <p:tav tm="100000">
                                          <p:val>
                                            <p:strVal val="#ppt_x"/>
                                          </p:val>
                                        </p:tav>
                                      </p:tavLst>
                                    </p:anim>
                                    <p:anim calcmode="lin" valueType="num">
                                      <p:cBhvr additive="base">
                                        <p:cTn id="27" dur="2000" fill="hold"/>
                                        <p:tgtEl>
                                          <p:spTgt spid="8"/>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9"/>
                                        </p:tgtEl>
                                        <p:attrNameLst>
                                          <p:attrName>style.visibility</p:attrName>
                                        </p:attrNameLst>
                                      </p:cBhvr>
                                      <p:to>
                                        <p:strVal val="visible"/>
                                      </p:to>
                                    </p:set>
                                    <p:anim calcmode="lin" valueType="num">
                                      <p:cBhvr additive="base">
                                        <p:cTn id="30" dur="2000" fill="hold"/>
                                        <p:tgtEl>
                                          <p:spTgt spid="9"/>
                                        </p:tgtEl>
                                        <p:attrNameLst>
                                          <p:attrName>ppt_x</p:attrName>
                                        </p:attrNameLst>
                                      </p:cBhvr>
                                      <p:tavLst>
                                        <p:tav tm="0">
                                          <p:val>
                                            <p:strVal val="1+#ppt_w/2"/>
                                          </p:val>
                                        </p:tav>
                                        <p:tav tm="100000">
                                          <p:val>
                                            <p:strVal val="#ppt_x"/>
                                          </p:val>
                                        </p:tav>
                                      </p:tavLst>
                                    </p:anim>
                                    <p:anim calcmode="lin" valueType="num">
                                      <p:cBhvr additive="base">
                                        <p:cTn id="31" dur="2000" fill="hold"/>
                                        <p:tgtEl>
                                          <p:spTgt spid="9"/>
                                        </p:tgtEl>
                                        <p:attrNameLst>
                                          <p:attrName>ppt_y</p:attrName>
                                        </p:attrNameLst>
                                      </p:cBhvr>
                                      <p:tavLst>
                                        <p:tav tm="0">
                                          <p:val>
                                            <p:strVal val="#ppt_y"/>
                                          </p:val>
                                        </p:tav>
                                        <p:tav tm="100000">
                                          <p:val>
                                            <p:strVal val="#ppt_y"/>
                                          </p:val>
                                        </p:tav>
                                      </p:tavLst>
                                    </p:anim>
                                  </p:childTnLst>
                                </p:cTn>
                              </p:par>
                              <p:par>
                                <p:cTn id="32" presetID="2" presetClass="entr" presetSubtype="2" fill="hold" grpId="0" nodeType="withEffect">
                                  <p:stCondLst>
                                    <p:cond delay="0"/>
                                  </p:stCondLst>
                                  <p:childTnLst>
                                    <p:set>
                                      <p:cBhvr>
                                        <p:cTn id="33" dur="1" fill="hold">
                                          <p:stCondLst>
                                            <p:cond delay="0"/>
                                          </p:stCondLst>
                                        </p:cTn>
                                        <p:tgtEl>
                                          <p:spTgt spid="10"/>
                                        </p:tgtEl>
                                        <p:attrNameLst>
                                          <p:attrName>style.visibility</p:attrName>
                                        </p:attrNameLst>
                                      </p:cBhvr>
                                      <p:to>
                                        <p:strVal val="visible"/>
                                      </p:to>
                                    </p:set>
                                    <p:anim calcmode="lin" valueType="num">
                                      <p:cBhvr additive="base">
                                        <p:cTn id="34" dur="2000" fill="hold"/>
                                        <p:tgtEl>
                                          <p:spTgt spid="10"/>
                                        </p:tgtEl>
                                        <p:attrNameLst>
                                          <p:attrName>ppt_x</p:attrName>
                                        </p:attrNameLst>
                                      </p:cBhvr>
                                      <p:tavLst>
                                        <p:tav tm="0">
                                          <p:val>
                                            <p:strVal val="1+#ppt_w/2"/>
                                          </p:val>
                                        </p:tav>
                                        <p:tav tm="100000">
                                          <p:val>
                                            <p:strVal val="#ppt_x"/>
                                          </p:val>
                                        </p:tav>
                                      </p:tavLst>
                                    </p:anim>
                                    <p:anim calcmode="lin" valueType="num">
                                      <p:cBhvr additive="base">
                                        <p:cTn id="35" dur="2000" fill="hold"/>
                                        <p:tgtEl>
                                          <p:spTgt spid="10"/>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1"/>
                                        </p:tgtEl>
                                        <p:attrNameLst>
                                          <p:attrName>style.visibility</p:attrName>
                                        </p:attrNameLst>
                                      </p:cBhvr>
                                      <p:to>
                                        <p:strVal val="visible"/>
                                      </p:to>
                                    </p:set>
                                    <p:anim calcmode="lin" valueType="num">
                                      <p:cBhvr additive="base">
                                        <p:cTn id="38" dur="2000" fill="hold"/>
                                        <p:tgtEl>
                                          <p:spTgt spid="11"/>
                                        </p:tgtEl>
                                        <p:attrNameLst>
                                          <p:attrName>ppt_x</p:attrName>
                                        </p:attrNameLst>
                                      </p:cBhvr>
                                      <p:tavLst>
                                        <p:tav tm="0">
                                          <p:val>
                                            <p:strVal val="1+#ppt_w/2"/>
                                          </p:val>
                                        </p:tav>
                                        <p:tav tm="100000">
                                          <p:val>
                                            <p:strVal val="#ppt_x"/>
                                          </p:val>
                                        </p:tav>
                                      </p:tavLst>
                                    </p:anim>
                                    <p:anim calcmode="lin" valueType="num">
                                      <p:cBhvr additive="base">
                                        <p:cTn id="39" dur="2000" fill="hold"/>
                                        <p:tgtEl>
                                          <p:spTgt spid="11"/>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2"/>
                                        </p:tgtEl>
                                        <p:attrNameLst>
                                          <p:attrName>style.visibility</p:attrName>
                                        </p:attrNameLst>
                                      </p:cBhvr>
                                      <p:to>
                                        <p:strVal val="visible"/>
                                      </p:to>
                                    </p:set>
                                    <p:anim calcmode="lin" valueType="num">
                                      <p:cBhvr additive="base">
                                        <p:cTn id="42" dur="2000" fill="hold"/>
                                        <p:tgtEl>
                                          <p:spTgt spid="12"/>
                                        </p:tgtEl>
                                        <p:attrNameLst>
                                          <p:attrName>ppt_x</p:attrName>
                                        </p:attrNameLst>
                                      </p:cBhvr>
                                      <p:tavLst>
                                        <p:tav tm="0">
                                          <p:val>
                                            <p:strVal val="1+#ppt_w/2"/>
                                          </p:val>
                                        </p:tav>
                                        <p:tav tm="100000">
                                          <p:val>
                                            <p:strVal val="#ppt_x"/>
                                          </p:val>
                                        </p:tav>
                                      </p:tavLst>
                                    </p:anim>
                                    <p:anim calcmode="lin" valueType="num">
                                      <p:cBhvr additive="base">
                                        <p:cTn id="43" dur="2000" fill="hold"/>
                                        <p:tgtEl>
                                          <p:spTgt spid="12"/>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3"/>
                                        </p:tgtEl>
                                        <p:attrNameLst>
                                          <p:attrName>style.visibility</p:attrName>
                                        </p:attrNameLst>
                                      </p:cBhvr>
                                      <p:to>
                                        <p:strVal val="visible"/>
                                      </p:to>
                                    </p:set>
                                    <p:anim calcmode="lin" valueType="num">
                                      <p:cBhvr additive="base">
                                        <p:cTn id="46" dur="2000" fill="hold"/>
                                        <p:tgtEl>
                                          <p:spTgt spid="13"/>
                                        </p:tgtEl>
                                        <p:attrNameLst>
                                          <p:attrName>ppt_x</p:attrName>
                                        </p:attrNameLst>
                                      </p:cBhvr>
                                      <p:tavLst>
                                        <p:tav tm="0">
                                          <p:val>
                                            <p:strVal val="1+#ppt_w/2"/>
                                          </p:val>
                                        </p:tav>
                                        <p:tav tm="100000">
                                          <p:val>
                                            <p:strVal val="#ppt_x"/>
                                          </p:val>
                                        </p:tav>
                                      </p:tavLst>
                                    </p:anim>
                                    <p:anim calcmode="lin" valueType="num">
                                      <p:cBhvr additive="base">
                                        <p:cTn id="47" dur="2000" fill="hold"/>
                                        <p:tgtEl>
                                          <p:spTgt spid="13"/>
                                        </p:tgtEl>
                                        <p:attrNameLst>
                                          <p:attrName>ppt_y</p:attrName>
                                        </p:attrNameLst>
                                      </p:cBhvr>
                                      <p:tavLst>
                                        <p:tav tm="0">
                                          <p:val>
                                            <p:strVal val="#ppt_y"/>
                                          </p:val>
                                        </p:tav>
                                        <p:tav tm="100000">
                                          <p:val>
                                            <p:strVal val="#ppt_y"/>
                                          </p:val>
                                        </p:tav>
                                      </p:tavLst>
                                    </p:anim>
                                  </p:childTnLst>
                                </p:cTn>
                              </p:par>
                              <p:par>
                                <p:cTn id="48" presetID="2" presetClass="entr" presetSubtype="2" fill="hold" grpId="0" nodeType="withEffect">
                                  <p:stCondLst>
                                    <p:cond delay="0"/>
                                  </p:stCondLst>
                                  <p:childTnLst>
                                    <p:set>
                                      <p:cBhvr>
                                        <p:cTn id="49" dur="1" fill="hold">
                                          <p:stCondLst>
                                            <p:cond delay="0"/>
                                          </p:stCondLst>
                                        </p:cTn>
                                        <p:tgtEl>
                                          <p:spTgt spid="14"/>
                                        </p:tgtEl>
                                        <p:attrNameLst>
                                          <p:attrName>style.visibility</p:attrName>
                                        </p:attrNameLst>
                                      </p:cBhvr>
                                      <p:to>
                                        <p:strVal val="visible"/>
                                      </p:to>
                                    </p:set>
                                    <p:anim calcmode="lin" valueType="num">
                                      <p:cBhvr additive="base">
                                        <p:cTn id="50" dur="2000" fill="hold"/>
                                        <p:tgtEl>
                                          <p:spTgt spid="14"/>
                                        </p:tgtEl>
                                        <p:attrNameLst>
                                          <p:attrName>ppt_x</p:attrName>
                                        </p:attrNameLst>
                                      </p:cBhvr>
                                      <p:tavLst>
                                        <p:tav tm="0">
                                          <p:val>
                                            <p:strVal val="1+#ppt_w/2"/>
                                          </p:val>
                                        </p:tav>
                                        <p:tav tm="100000">
                                          <p:val>
                                            <p:strVal val="#ppt_x"/>
                                          </p:val>
                                        </p:tav>
                                      </p:tavLst>
                                    </p:anim>
                                    <p:anim calcmode="lin" valueType="num">
                                      <p:cBhvr additive="base">
                                        <p:cTn id="51" dur="2000" fill="hold"/>
                                        <p:tgtEl>
                                          <p:spTgt spid="14"/>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5"/>
                                        </p:tgtEl>
                                        <p:attrNameLst>
                                          <p:attrName>style.visibility</p:attrName>
                                        </p:attrNameLst>
                                      </p:cBhvr>
                                      <p:to>
                                        <p:strVal val="visible"/>
                                      </p:to>
                                    </p:set>
                                    <p:anim calcmode="lin" valueType="num">
                                      <p:cBhvr additive="base">
                                        <p:cTn id="54" dur="2000" fill="hold"/>
                                        <p:tgtEl>
                                          <p:spTgt spid="15"/>
                                        </p:tgtEl>
                                        <p:attrNameLst>
                                          <p:attrName>ppt_x</p:attrName>
                                        </p:attrNameLst>
                                      </p:cBhvr>
                                      <p:tavLst>
                                        <p:tav tm="0">
                                          <p:val>
                                            <p:strVal val="1+#ppt_w/2"/>
                                          </p:val>
                                        </p:tav>
                                        <p:tav tm="100000">
                                          <p:val>
                                            <p:strVal val="#ppt_x"/>
                                          </p:val>
                                        </p:tav>
                                      </p:tavLst>
                                    </p:anim>
                                    <p:anim calcmode="lin" valueType="num">
                                      <p:cBhvr additive="base">
                                        <p:cTn id="55" dur="2000" fill="hold"/>
                                        <p:tgtEl>
                                          <p:spTgt spid="15"/>
                                        </p:tgtEl>
                                        <p:attrNameLst>
                                          <p:attrName>ppt_y</p:attrName>
                                        </p:attrNameLst>
                                      </p:cBhvr>
                                      <p:tavLst>
                                        <p:tav tm="0">
                                          <p:val>
                                            <p:strVal val="#ppt_y"/>
                                          </p:val>
                                        </p:tav>
                                        <p:tav tm="100000">
                                          <p:val>
                                            <p:strVal val="#ppt_y"/>
                                          </p:val>
                                        </p:tav>
                                      </p:tavLst>
                                    </p:anim>
                                  </p:childTnLst>
                                </p:cTn>
                              </p:par>
                              <p:par>
                                <p:cTn id="56" presetID="2" presetClass="entr" presetSubtype="8" fill="hold" grpId="0" nodeType="withEffect">
                                  <p:stCondLst>
                                    <p:cond delay="0"/>
                                  </p:stCondLst>
                                  <p:childTnLst>
                                    <p:set>
                                      <p:cBhvr>
                                        <p:cTn id="57" dur="1" fill="hold">
                                          <p:stCondLst>
                                            <p:cond delay="0"/>
                                          </p:stCondLst>
                                        </p:cTn>
                                        <p:tgtEl>
                                          <p:spTgt spid="16"/>
                                        </p:tgtEl>
                                        <p:attrNameLst>
                                          <p:attrName>style.visibility</p:attrName>
                                        </p:attrNameLst>
                                      </p:cBhvr>
                                      <p:to>
                                        <p:strVal val="visible"/>
                                      </p:to>
                                    </p:set>
                                    <p:anim calcmode="lin" valueType="num">
                                      <p:cBhvr additive="base">
                                        <p:cTn id="58" dur="2000" fill="hold"/>
                                        <p:tgtEl>
                                          <p:spTgt spid="16"/>
                                        </p:tgtEl>
                                        <p:attrNameLst>
                                          <p:attrName>ppt_x</p:attrName>
                                        </p:attrNameLst>
                                      </p:cBhvr>
                                      <p:tavLst>
                                        <p:tav tm="0">
                                          <p:val>
                                            <p:strVal val="0-#ppt_w/2"/>
                                          </p:val>
                                        </p:tav>
                                        <p:tav tm="100000">
                                          <p:val>
                                            <p:strVal val="#ppt_x"/>
                                          </p:val>
                                        </p:tav>
                                      </p:tavLst>
                                    </p:anim>
                                    <p:anim calcmode="lin" valueType="num">
                                      <p:cBhvr additive="base">
                                        <p:cTn id="59" dur="2000" fill="hold"/>
                                        <p:tgtEl>
                                          <p:spTgt spid="16"/>
                                        </p:tgtEl>
                                        <p:attrNameLst>
                                          <p:attrName>ppt_y</p:attrName>
                                        </p:attrNameLst>
                                      </p:cBhvr>
                                      <p:tavLst>
                                        <p:tav tm="0">
                                          <p:val>
                                            <p:strVal val="#ppt_y"/>
                                          </p:val>
                                        </p:tav>
                                        <p:tav tm="100000">
                                          <p:val>
                                            <p:strVal val="#ppt_y"/>
                                          </p:val>
                                        </p:tav>
                                      </p:tavLst>
                                    </p:anim>
                                  </p:childTnLst>
                                </p:cTn>
                              </p:par>
                              <p:par>
                                <p:cTn id="60" presetID="2" presetClass="entr" presetSubtype="8" fill="hold" grpId="0" nodeType="withEffect">
                                  <p:stCondLst>
                                    <p:cond delay="0"/>
                                  </p:stCondLst>
                                  <p:childTnLst>
                                    <p:set>
                                      <p:cBhvr>
                                        <p:cTn id="61" dur="1" fill="hold">
                                          <p:stCondLst>
                                            <p:cond delay="0"/>
                                          </p:stCondLst>
                                        </p:cTn>
                                        <p:tgtEl>
                                          <p:spTgt spid="17"/>
                                        </p:tgtEl>
                                        <p:attrNameLst>
                                          <p:attrName>style.visibility</p:attrName>
                                        </p:attrNameLst>
                                      </p:cBhvr>
                                      <p:to>
                                        <p:strVal val="visible"/>
                                      </p:to>
                                    </p:set>
                                    <p:anim calcmode="lin" valueType="num">
                                      <p:cBhvr additive="base">
                                        <p:cTn id="62" dur="2000" fill="hold"/>
                                        <p:tgtEl>
                                          <p:spTgt spid="17"/>
                                        </p:tgtEl>
                                        <p:attrNameLst>
                                          <p:attrName>ppt_x</p:attrName>
                                        </p:attrNameLst>
                                      </p:cBhvr>
                                      <p:tavLst>
                                        <p:tav tm="0">
                                          <p:val>
                                            <p:strVal val="0-#ppt_w/2"/>
                                          </p:val>
                                        </p:tav>
                                        <p:tav tm="100000">
                                          <p:val>
                                            <p:strVal val="#ppt_x"/>
                                          </p:val>
                                        </p:tav>
                                      </p:tavLst>
                                    </p:anim>
                                    <p:anim calcmode="lin" valueType="num">
                                      <p:cBhvr additive="base">
                                        <p:cTn id="63" dur="2000" fill="hold"/>
                                        <p:tgtEl>
                                          <p:spTgt spid="17"/>
                                        </p:tgtEl>
                                        <p:attrNameLst>
                                          <p:attrName>ppt_y</p:attrName>
                                        </p:attrNameLst>
                                      </p:cBhvr>
                                      <p:tavLst>
                                        <p:tav tm="0">
                                          <p:val>
                                            <p:strVal val="#ppt_y"/>
                                          </p:val>
                                        </p:tav>
                                        <p:tav tm="100000">
                                          <p:val>
                                            <p:strVal val="#ppt_y"/>
                                          </p:val>
                                        </p:tav>
                                      </p:tavLst>
                                    </p:anim>
                                  </p:childTnLst>
                                </p:cTn>
                              </p:par>
                              <p:par>
                                <p:cTn id="64" presetID="2" presetClass="entr" presetSubtype="8" fill="hold" grpId="0" nodeType="withEffect">
                                  <p:stCondLst>
                                    <p:cond delay="0"/>
                                  </p:stCondLst>
                                  <p:childTnLst>
                                    <p:set>
                                      <p:cBhvr>
                                        <p:cTn id="65" dur="1" fill="hold">
                                          <p:stCondLst>
                                            <p:cond delay="0"/>
                                          </p:stCondLst>
                                        </p:cTn>
                                        <p:tgtEl>
                                          <p:spTgt spid="18"/>
                                        </p:tgtEl>
                                        <p:attrNameLst>
                                          <p:attrName>style.visibility</p:attrName>
                                        </p:attrNameLst>
                                      </p:cBhvr>
                                      <p:to>
                                        <p:strVal val="visible"/>
                                      </p:to>
                                    </p:set>
                                    <p:anim calcmode="lin" valueType="num">
                                      <p:cBhvr additive="base">
                                        <p:cTn id="66" dur="2000" fill="hold"/>
                                        <p:tgtEl>
                                          <p:spTgt spid="18"/>
                                        </p:tgtEl>
                                        <p:attrNameLst>
                                          <p:attrName>ppt_x</p:attrName>
                                        </p:attrNameLst>
                                      </p:cBhvr>
                                      <p:tavLst>
                                        <p:tav tm="0">
                                          <p:val>
                                            <p:strVal val="0-#ppt_w/2"/>
                                          </p:val>
                                        </p:tav>
                                        <p:tav tm="100000">
                                          <p:val>
                                            <p:strVal val="#ppt_x"/>
                                          </p:val>
                                        </p:tav>
                                      </p:tavLst>
                                    </p:anim>
                                    <p:anim calcmode="lin" valueType="num">
                                      <p:cBhvr additive="base">
                                        <p:cTn id="67" dur="2000" fill="hold"/>
                                        <p:tgtEl>
                                          <p:spTgt spid="18"/>
                                        </p:tgtEl>
                                        <p:attrNameLst>
                                          <p:attrName>ppt_y</p:attrName>
                                        </p:attrNameLst>
                                      </p:cBhvr>
                                      <p:tavLst>
                                        <p:tav tm="0">
                                          <p:val>
                                            <p:strVal val="#ppt_y"/>
                                          </p:val>
                                        </p:tav>
                                        <p:tav tm="100000">
                                          <p:val>
                                            <p:strVal val="#ppt_y"/>
                                          </p:val>
                                        </p:tav>
                                      </p:tavLst>
                                    </p:anim>
                                  </p:childTnLst>
                                </p:cTn>
                              </p:par>
                              <p:par>
                                <p:cTn id="68" presetID="2" presetClass="entr" presetSubtype="8" fill="hold" grpId="0" nodeType="withEffect">
                                  <p:stCondLst>
                                    <p:cond delay="0"/>
                                  </p:stCondLst>
                                  <p:childTnLst>
                                    <p:set>
                                      <p:cBhvr>
                                        <p:cTn id="69" dur="1" fill="hold">
                                          <p:stCondLst>
                                            <p:cond delay="0"/>
                                          </p:stCondLst>
                                        </p:cTn>
                                        <p:tgtEl>
                                          <p:spTgt spid="19"/>
                                        </p:tgtEl>
                                        <p:attrNameLst>
                                          <p:attrName>style.visibility</p:attrName>
                                        </p:attrNameLst>
                                      </p:cBhvr>
                                      <p:to>
                                        <p:strVal val="visible"/>
                                      </p:to>
                                    </p:set>
                                    <p:anim calcmode="lin" valueType="num">
                                      <p:cBhvr additive="base">
                                        <p:cTn id="70" dur="2000" fill="hold"/>
                                        <p:tgtEl>
                                          <p:spTgt spid="19"/>
                                        </p:tgtEl>
                                        <p:attrNameLst>
                                          <p:attrName>ppt_x</p:attrName>
                                        </p:attrNameLst>
                                      </p:cBhvr>
                                      <p:tavLst>
                                        <p:tav tm="0">
                                          <p:val>
                                            <p:strVal val="0-#ppt_w/2"/>
                                          </p:val>
                                        </p:tav>
                                        <p:tav tm="100000">
                                          <p:val>
                                            <p:strVal val="#ppt_x"/>
                                          </p:val>
                                        </p:tav>
                                      </p:tavLst>
                                    </p:anim>
                                    <p:anim calcmode="lin" valueType="num">
                                      <p:cBhvr additive="base">
                                        <p:cTn id="71" dur="2000" fill="hold"/>
                                        <p:tgtEl>
                                          <p:spTgt spid="19"/>
                                        </p:tgtEl>
                                        <p:attrNameLst>
                                          <p:attrName>ppt_y</p:attrName>
                                        </p:attrNameLst>
                                      </p:cBhvr>
                                      <p:tavLst>
                                        <p:tav tm="0">
                                          <p:val>
                                            <p:strVal val="#ppt_y"/>
                                          </p:val>
                                        </p:tav>
                                        <p:tav tm="100000">
                                          <p:val>
                                            <p:strVal val="#ppt_y"/>
                                          </p:val>
                                        </p:tav>
                                      </p:tavLst>
                                    </p:anim>
                                  </p:childTnLst>
                                </p:cTn>
                              </p:par>
                              <p:par>
                                <p:cTn id="72" presetID="2" presetClass="entr" presetSubtype="8" fill="hold" grpId="0" nodeType="withEffect">
                                  <p:stCondLst>
                                    <p:cond delay="0"/>
                                  </p:stCondLst>
                                  <p:childTnLst>
                                    <p:set>
                                      <p:cBhvr>
                                        <p:cTn id="73" dur="1" fill="hold">
                                          <p:stCondLst>
                                            <p:cond delay="0"/>
                                          </p:stCondLst>
                                        </p:cTn>
                                        <p:tgtEl>
                                          <p:spTgt spid="20"/>
                                        </p:tgtEl>
                                        <p:attrNameLst>
                                          <p:attrName>style.visibility</p:attrName>
                                        </p:attrNameLst>
                                      </p:cBhvr>
                                      <p:to>
                                        <p:strVal val="visible"/>
                                      </p:to>
                                    </p:set>
                                    <p:anim calcmode="lin" valueType="num">
                                      <p:cBhvr additive="base">
                                        <p:cTn id="74" dur="2000" fill="hold"/>
                                        <p:tgtEl>
                                          <p:spTgt spid="20"/>
                                        </p:tgtEl>
                                        <p:attrNameLst>
                                          <p:attrName>ppt_x</p:attrName>
                                        </p:attrNameLst>
                                      </p:cBhvr>
                                      <p:tavLst>
                                        <p:tav tm="0">
                                          <p:val>
                                            <p:strVal val="0-#ppt_w/2"/>
                                          </p:val>
                                        </p:tav>
                                        <p:tav tm="100000">
                                          <p:val>
                                            <p:strVal val="#ppt_x"/>
                                          </p:val>
                                        </p:tav>
                                      </p:tavLst>
                                    </p:anim>
                                    <p:anim calcmode="lin" valueType="num">
                                      <p:cBhvr additive="base">
                                        <p:cTn id="75" dur="2000" fill="hold"/>
                                        <p:tgtEl>
                                          <p:spTgt spid="20"/>
                                        </p:tgtEl>
                                        <p:attrNameLst>
                                          <p:attrName>ppt_y</p:attrName>
                                        </p:attrNameLst>
                                      </p:cBhvr>
                                      <p:tavLst>
                                        <p:tav tm="0">
                                          <p:val>
                                            <p:strVal val="#ppt_y"/>
                                          </p:val>
                                        </p:tav>
                                        <p:tav tm="100000">
                                          <p:val>
                                            <p:strVal val="#ppt_y"/>
                                          </p:val>
                                        </p:tav>
                                      </p:tavLst>
                                    </p:anim>
                                  </p:childTnLst>
                                </p:cTn>
                              </p:par>
                              <p:par>
                                <p:cTn id="76" presetID="2" presetClass="entr" presetSubtype="8" fill="hold" grpId="0" nodeType="withEffect">
                                  <p:stCondLst>
                                    <p:cond delay="0"/>
                                  </p:stCondLst>
                                  <p:childTnLst>
                                    <p:set>
                                      <p:cBhvr>
                                        <p:cTn id="77" dur="1" fill="hold">
                                          <p:stCondLst>
                                            <p:cond delay="0"/>
                                          </p:stCondLst>
                                        </p:cTn>
                                        <p:tgtEl>
                                          <p:spTgt spid="21"/>
                                        </p:tgtEl>
                                        <p:attrNameLst>
                                          <p:attrName>style.visibility</p:attrName>
                                        </p:attrNameLst>
                                      </p:cBhvr>
                                      <p:to>
                                        <p:strVal val="visible"/>
                                      </p:to>
                                    </p:set>
                                    <p:anim calcmode="lin" valueType="num">
                                      <p:cBhvr additive="base">
                                        <p:cTn id="78" dur="2000" fill="hold"/>
                                        <p:tgtEl>
                                          <p:spTgt spid="21"/>
                                        </p:tgtEl>
                                        <p:attrNameLst>
                                          <p:attrName>ppt_x</p:attrName>
                                        </p:attrNameLst>
                                      </p:cBhvr>
                                      <p:tavLst>
                                        <p:tav tm="0">
                                          <p:val>
                                            <p:strVal val="0-#ppt_w/2"/>
                                          </p:val>
                                        </p:tav>
                                        <p:tav tm="100000">
                                          <p:val>
                                            <p:strVal val="#ppt_x"/>
                                          </p:val>
                                        </p:tav>
                                      </p:tavLst>
                                    </p:anim>
                                    <p:anim calcmode="lin" valueType="num">
                                      <p:cBhvr additive="base">
                                        <p:cTn id="79" dur="2000" fill="hold"/>
                                        <p:tgtEl>
                                          <p:spTgt spid="21"/>
                                        </p:tgtEl>
                                        <p:attrNameLst>
                                          <p:attrName>ppt_y</p:attrName>
                                        </p:attrNameLst>
                                      </p:cBhvr>
                                      <p:tavLst>
                                        <p:tav tm="0">
                                          <p:val>
                                            <p:strVal val="#ppt_y"/>
                                          </p:val>
                                        </p:tav>
                                        <p:tav tm="100000">
                                          <p:val>
                                            <p:strVal val="#ppt_y"/>
                                          </p:val>
                                        </p:tav>
                                      </p:tavLst>
                                    </p:anim>
                                  </p:childTnLst>
                                </p:cTn>
                              </p:par>
                              <p:par>
                                <p:cTn id="80" presetID="2" presetClass="entr" presetSubtype="8" fill="hold" grpId="0" nodeType="withEffect">
                                  <p:stCondLst>
                                    <p:cond delay="0"/>
                                  </p:stCondLst>
                                  <p:childTnLst>
                                    <p:set>
                                      <p:cBhvr>
                                        <p:cTn id="81" dur="1" fill="hold">
                                          <p:stCondLst>
                                            <p:cond delay="0"/>
                                          </p:stCondLst>
                                        </p:cTn>
                                        <p:tgtEl>
                                          <p:spTgt spid="22"/>
                                        </p:tgtEl>
                                        <p:attrNameLst>
                                          <p:attrName>style.visibility</p:attrName>
                                        </p:attrNameLst>
                                      </p:cBhvr>
                                      <p:to>
                                        <p:strVal val="visible"/>
                                      </p:to>
                                    </p:set>
                                    <p:anim calcmode="lin" valueType="num">
                                      <p:cBhvr additive="base">
                                        <p:cTn id="82" dur="2000" fill="hold"/>
                                        <p:tgtEl>
                                          <p:spTgt spid="22"/>
                                        </p:tgtEl>
                                        <p:attrNameLst>
                                          <p:attrName>ppt_x</p:attrName>
                                        </p:attrNameLst>
                                      </p:cBhvr>
                                      <p:tavLst>
                                        <p:tav tm="0">
                                          <p:val>
                                            <p:strVal val="0-#ppt_w/2"/>
                                          </p:val>
                                        </p:tav>
                                        <p:tav tm="100000">
                                          <p:val>
                                            <p:strVal val="#ppt_x"/>
                                          </p:val>
                                        </p:tav>
                                      </p:tavLst>
                                    </p:anim>
                                    <p:anim calcmode="lin" valueType="num">
                                      <p:cBhvr additive="base">
                                        <p:cTn id="83" dur="2000" fill="hold"/>
                                        <p:tgtEl>
                                          <p:spTgt spid="22"/>
                                        </p:tgtEl>
                                        <p:attrNameLst>
                                          <p:attrName>ppt_y</p:attrName>
                                        </p:attrNameLst>
                                      </p:cBhvr>
                                      <p:tavLst>
                                        <p:tav tm="0">
                                          <p:val>
                                            <p:strVal val="#ppt_y"/>
                                          </p:val>
                                        </p:tav>
                                        <p:tav tm="100000">
                                          <p:val>
                                            <p:strVal val="#ppt_y"/>
                                          </p:val>
                                        </p:tav>
                                      </p:tavLst>
                                    </p:anim>
                                  </p:childTnLst>
                                </p:cTn>
                              </p:par>
                              <p:par>
                                <p:cTn id="84" presetID="2" presetClass="entr" presetSubtype="8" fill="hold" grpId="0" nodeType="withEffect">
                                  <p:stCondLst>
                                    <p:cond delay="0"/>
                                  </p:stCondLst>
                                  <p:childTnLst>
                                    <p:set>
                                      <p:cBhvr>
                                        <p:cTn id="85" dur="1" fill="hold">
                                          <p:stCondLst>
                                            <p:cond delay="0"/>
                                          </p:stCondLst>
                                        </p:cTn>
                                        <p:tgtEl>
                                          <p:spTgt spid="23"/>
                                        </p:tgtEl>
                                        <p:attrNameLst>
                                          <p:attrName>style.visibility</p:attrName>
                                        </p:attrNameLst>
                                      </p:cBhvr>
                                      <p:to>
                                        <p:strVal val="visible"/>
                                      </p:to>
                                    </p:set>
                                    <p:anim calcmode="lin" valueType="num">
                                      <p:cBhvr additive="base">
                                        <p:cTn id="86" dur="2000" fill="hold"/>
                                        <p:tgtEl>
                                          <p:spTgt spid="23"/>
                                        </p:tgtEl>
                                        <p:attrNameLst>
                                          <p:attrName>ppt_x</p:attrName>
                                        </p:attrNameLst>
                                      </p:cBhvr>
                                      <p:tavLst>
                                        <p:tav tm="0">
                                          <p:val>
                                            <p:strVal val="0-#ppt_w/2"/>
                                          </p:val>
                                        </p:tav>
                                        <p:tav tm="100000">
                                          <p:val>
                                            <p:strVal val="#ppt_x"/>
                                          </p:val>
                                        </p:tav>
                                      </p:tavLst>
                                    </p:anim>
                                    <p:anim calcmode="lin" valueType="num">
                                      <p:cBhvr additive="base">
                                        <p:cTn id="87" dur="2000" fill="hold"/>
                                        <p:tgtEl>
                                          <p:spTgt spid="23"/>
                                        </p:tgtEl>
                                        <p:attrNameLst>
                                          <p:attrName>ppt_y</p:attrName>
                                        </p:attrNameLst>
                                      </p:cBhvr>
                                      <p:tavLst>
                                        <p:tav tm="0">
                                          <p:val>
                                            <p:strVal val="#ppt_y"/>
                                          </p:val>
                                        </p:tav>
                                        <p:tav tm="100000">
                                          <p:val>
                                            <p:strVal val="#ppt_y"/>
                                          </p:val>
                                        </p:tav>
                                      </p:tavLst>
                                    </p:anim>
                                  </p:childTnLst>
                                </p:cTn>
                              </p:par>
                              <p:par>
                                <p:cTn id="88" presetID="2" presetClass="entr" presetSubtype="8" fill="hold" grpId="0" nodeType="withEffect">
                                  <p:stCondLst>
                                    <p:cond delay="0"/>
                                  </p:stCondLst>
                                  <p:childTnLst>
                                    <p:set>
                                      <p:cBhvr>
                                        <p:cTn id="89" dur="1" fill="hold">
                                          <p:stCondLst>
                                            <p:cond delay="0"/>
                                          </p:stCondLst>
                                        </p:cTn>
                                        <p:tgtEl>
                                          <p:spTgt spid="24"/>
                                        </p:tgtEl>
                                        <p:attrNameLst>
                                          <p:attrName>style.visibility</p:attrName>
                                        </p:attrNameLst>
                                      </p:cBhvr>
                                      <p:to>
                                        <p:strVal val="visible"/>
                                      </p:to>
                                    </p:set>
                                    <p:anim calcmode="lin" valueType="num">
                                      <p:cBhvr additive="base">
                                        <p:cTn id="90" dur="2000" fill="hold"/>
                                        <p:tgtEl>
                                          <p:spTgt spid="24"/>
                                        </p:tgtEl>
                                        <p:attrNameLst>
                                          <p:attrName>ppt_x</p:attrName>
                                        </p:attrNameLst>
                                      </p:cBhvr>
                                      <p:tavLst>
                                        <p:tav tm="0">
                                          <p:val>
                                            <p:strVal val="0-#ppt_w/2"/>
                                          </p:val>
                                        </p:tav>
                                        <p:tav tm="100000">
                                          <p:val>
                                            <p:strVal val="#ppt_x"/>
                                          </p:val>
                                        </p:tav>
                                      </p:tavLst>
                                    </p:anim>
                                    <p:anim calcmode="lin" valueType="num">
                                      <p:cBhvr additive="base">
                                        <p:cTn id="91" dur="2000" fill="hold"/>
                                        <p:tgtEl>
                                          <p:spTgt spid="24"/>
                                        </p:tgtEl>
                                        <p:attrNameLst>
                                          <p:attrName>ppt_y</p:attrName>
                                        </p:attrNameLst>
                                      </p:cBhvr>
                                      <p:tavLst>
                                        <p:tav tm="0">
                                          <p:val>
                                            <p:strVal val="#ppt_y"/>
                                          </p:val>
                                        </p:tav>
                                        <p:tav tm="100000">
                                          <p:val>
                                            <p:strVal val="#ppt_y"/>
                                          </p:val>
                                        </p:tav>
                                      </p:tavLst>
                                    </p:anim>
                                  </p:childTnLst>
                                </p:cTn>
                              </p:par>
                              <p:par>
                                <p:cTn id="92" presetID="2" presetClass="entr" presetSubtype="8" fill="hold" grpId="0" nodeType="withEffect">
                                  <p:stCondLst>
                                    <p:cond delay="0"/>
                                  </p:stCondLst>
                                  <p:childTnLst>
                                    <p:set>
                                      <p:cBhvr>
                                        <p:cTn id="93" dur="1" fill="hold">
                                          <p:stCondLst>
                                            <p:cond delay="0"/>
                                          </p:stCondLst>
                                        </p:cTn>
                                        <p:tgtEl>
                                          <p:spTgt spid="25"/>
                                        </p:tgtEl>
                                        <p:attrNameLst>
                                          <p:attrName>style.visibility</p:attrName>
                                        </p:attrNameLst>
                                      </p:cBhvr>
                                      <p:to>
                                        <p:strVal val="visible"/>
                                      </p:to>
                                    </p:set>
                                    <p:anim calcmode="lin" valueType="num">
                                      <p:cBhvr additive="base">
                                        <p:cTn id="94" dur="2000" fill="hold"/>
                                        <p:tgtEl>
                                          <p:spTgt spid="25"/>
                                        </p:tgtEl>
                                        <p:attrNameLst>
                                          <p:attrName>ppt_x</p:attrName>
                                        </p:attrNameLst>
                                      </p:cBhvr>
                                      <p:tavLst>
                                        <p:tav tm="0">
                                          <p:val>
                                            <p:strVal val="0-#ppt_w/2"/>
                                          </p:val>
                                        </p:tav>
                                        <p:tav tm="100000">
                                          <p:val>
                                            <p:strVal val="#ppt_x"/>
                                          </p:val>
                                        </p:tav>
                                      </p:tavLst>
                                    </p:anim>
                                    <p:anim calcmode="lin" valueType="num">
                                      <p:cBhvr additive="base">
                                        <p:cTn id="95" dur="2000" fill="hold"/>
                                        <p:tgtEl>
                                          <p:spTgt spid="25"/>
                                        </p:tgtEl>
                                        <p:attrNameLst>
                                          <p:attrName>ppt_y</p:attrName>
                                        </p:attrNameLst>
                                      </p:cBhvr>
                                      <p:tavLst>
                                        <p:tav tm="0">
                                          <p:val>
                                            <p:strVal val="#ppt_y"/>
                                          </p:val>
                                        </p:tav>
                                        <p:tav tm="100000">
                                          <p:val>
                                            <p:strVal val="#ppt_y"/>
                                          </p:val>
                                        </p:tav>
                                      </p:tavLst>
                                    </p:anim>
                                  </p:childTnLst>
                                </p:cTn>
                              </p:par>
                              <p:par>
                                <p:cTn id="96" presetID="2" presetClass="entr" presetSubtype="8" fill="hold" grpId="0" nodeType="withEffect">
                                  <p:stCondLst>
                                    <p:cond delay="0"/>
                                  </p:stCondLst>
                                  <p:childTnLst>
                                    <p:set>
                                      <p:cBhvr>
                                        <p:cTn id="97" dur="1" fill="hold">
                                          <p:stCondLst>
                                            <p:cond delay="0"/>
                                          </p:stCondLst>
                                        </p:cTn>
                                        <p:tgtEl>
                                          <p:spTgt spid="26"/>
                                        </p:tgtEl>
                                        <p:attrNameLst>
                                          <p:attrName>style.visibility</p:attrName>
                                        </p:attrNameLst>
                                      </p:cBhvr>
                                      <p:to>
                                        <p:strVal val="visible"/>
                                      </p:to>
                                    </p:set>
                                    <p:anim calcmode="lin" valueType="num">
                                      <p:cBhvr additive="base">
                                        <p:cTn id="98" dur="2000" fill="hold"/>
                                        <p:tgtEl>
                                          <p:spTgt spid="26"/>
                                        </p:tgtEl>
                                        <p:attrNameLst>
                                          <p:attrName>ppt_x</p:attrName>
                                        </p:attrNameLst>
                                      </p:cBhvr>
                                      <p:tavLst>
                                        <p:tav tm="0">
                                          <p:val>
                                            <p:strVal val="0-#ppt_w/2"/>
                                          </p:val>
                                        </p:tav>
                                        <p:tav tm="100000">
                                          <p:val>
                                            <p:strVal val="#ppt_x"/>
                                          </p:val>
                                        </p:tav>
                                      </p:tavLst>
                                    </p:anim>
                                    <p:anim calcmode="lin" valueType="num">
                                      <p:cBhvr additive="base">
                                        <p:cTn id="99" dur="2000" fill="hold"/>
                                        <p:tgtEl>
                                          <p:spTgt spid="26"/>
                                        </p:tgtEl>
                                        <p:attrNameLst>
                                          <p:attrName>ppt_y</p:attrName>
                                        </p:attrNameLst>
                                      </p:cBhvr>
                                      <p:tavLst>
                                        <p:tav tm="0">
                                          <p:val>
                                            <p:strVal val="#ppt_y"/>
                                          </p:val>
                                        </p:tav>
                                        <p:tav tm="100000">
                                          <p:val>
                                            <p:strVal val="#ppt_y"/>
                                          </p:val>
                                        </p:tav>
                                      </p:tavLst>
                                    </p:anim>
                                  </p:childTnLst>
                                </p:cTn>
                              </p:par>
                              <p:par>
                                <p:cTn id="100" presetID="2" presetClass="entr" presetSubtype="8" fill="hold" grpId="0" nodeType="withEffect">
                                  <p:stCondLst>
                                    <p:cond delay="0"/>
                                  </p:stCondLst>
                                  <p:childTnLst>
                                    <p:set>
                                      <p:cBhvr>
                                        <p:cTn id="101" dur="1" fill="hold">
                                          <p:stCondLst>
                                            <p:cond delay="0"/>
                                          </p:stCondLst>
                                        </p:cTn>
                                        <p:tgtEl>
                                          <p:spTgt spid="27"/>
                                        </p:tgtEl>
                                        <p:attrNameLst>
                                          <p:attrName>style.visibility</p:attrName>
                                        </p:attrNameLst>
                                      </p:cBhvr>
                                      <p:to>
                                        <p:strVal val="visible"/>
                                      </p:to>
                                    </p:set>
                                    <p:anim calcmode="lin" valueType="num">
                                      <p:cBhvr additive="base">
                                        <p:cTn id="102" dur="2000" fill="hold"/>
                                        <p:tgtEl>
                                          <p:spTgt spid="27"/>
                                        </p:tgtEl>
                                        <p:attrNameLst>
                                          <p:attrName>ppt_x</p:attrName>
                                        </p:attrNameLst>
                                      </p:cBhvr>
                                      <p:tavLst>
                                        <p:tav tm="0">
                                          <p:val>
                                            <p:strVal val="0-#ppt_w/2"/>
                                          </p:val>
                                        </p:tav>
                                        <p:tav tm="100000">
                                          <p:val>
                                            <p:strVal val="#ppt_x"/>
                                          </p:val>
                                        </p:tav>
                                      </p:tavLst>
                                    </p:anim>
                                    <p:anim calcmode="lin" valueType="num">
                                      <p:cBhvr additive="base">
                                        <p:cTn id="103" dur="2000" fill="hold"/>
                                        <p:tgtEl>
                                          <p:spTgt spid="27"/>
                                        </p:tgtEl>
                                        <p:attrNameLst>
                                          <p:attrName>ppt_y</p:attrName>
                                        </p:attrNameLst>
                                      </p:cBhvr>
                                      <p:tavLst>
                                        <p:tav tm="0">
                                          <p:val>
                                            <p:strVal val="#ppt_y"/>
                                          </p:val>
                                        </p:tav>
                                        <p:tav tm="100000">
                                          <p:val>
                                            <p:strVal val="#ppt_y"/>
                                          </p:val>
                                        </p:tav>
                                      </p:tavLst>
                                    </p:anim>
                                  </p:childTnLst>
                                </p:cTn>
                              </p:par>
                              <p:par>
                                <p:cTn id="104" presetID="5" presetClass="entr" presetSubtype="10" fill="hold" grpId="1" nodeType="withEffect">
                                  <p:stCondLst>
                                    <p:cond delay="0"/>
                                  </p:stCondLst>
                                  <p:childTnLst>
                                    <p:set>
                                      <p:cBhvr>
                                        <p:cTn id="105" dur="1" fill="hold">
                                          <p:stCondLst>
                                            <p:cond delay="0"/>
                                          </p:stCondLst>
                                        </p:cTn>
                                        <p:tgtEl>
                                          <p:spTgt spid="4"/>
                                        </p:tgtEl>
                                        <p:attrNameLst>
                                          <p:attrName>style.visibility</p:attrName>
                                        </p:attrNameLst>
                                      </p:cBhvr>
                                      <p:to>
                                        <p:strVal val="visible"/>
                                      </p:to>
                                    </p:set>
                                    <p:animEffect transition="in" filter="checkerboard(across)">
                                      <p:cBhvr>
                                        <p:cTn id="106" dur="2000"/>
                                        <p:tgtEl>
                                          <p:spTgt spid="4"/>
                                        </p:tgtEl>
                                      </p:cBhvr>
                                    </p:animEffect>
                                  </p:childTnLst>
                                </p:cTn>
                              </p:par>
                              <p:par>
                                <p:cTn id="107" presetID="5" presetClass="entr" presetSubtype="10" fill="hold" grpId="1" nodeType="withEffect">
                                  <p:stCondLst>
                                    <p:cond delay="0"/>
                                  </p:stCondLst>
                                  <p:childTnLst>
                                    <p:set>
                                      <p:cBhvr>
                                        <p:cTn id="108" dur="1" fill="hold">
                                          <p:stCondLst>
                                            <p:cond delay="0"/>
                                          </p:stCondLst>
                                        </p:cTn>
                                        <p:tgtEl>
                                          <p:spTgt spid="5"/>
                                        </p:tgtEl>
                                        <p:attrNameLst>
                                          <p:attrName>style.visibility</p:attrName>
                                        </p:attrNameLst>
                                      </p:cBhvr>
                                      <p:to>
                                        <p:strVal val="visible"/>
                                      </p:to>
                                    </p:set>
                                    <p:animEffect transition="in" filter="checkerboard(across)">
                                      <p:cBhvr>
                                        <p:cTn id="109" dur="2000"/>
                                        <p:tgtEl>
                                          <p:spTgt spid="5"/>
                                        </p:tgtEl>
                                      </p:cBhvr>
                                    </p:animEffect>
                                  </p:childTnLst>
                                </p:cTn>
                              </p:par>
                              <p:par>
                                <p:cTn id="110" presetID="5" presetClass="entr" presetSubtype="10" fill="hold" grpId="1" nodeType="withEffect">
                                  <p:stCondLst>
                                    <p:cond delay="0"/>
                                  </p:stCondLst>
                                  <p:childTnLst>
                                    <p:set>
                                      <p:cBhvr>
                                        <p:cTn id="111" dur="1" fill="hold">
                                          <p:stCondLst>
                                            <p:cond delay="0"/>
                                          </p:stCondLst>
                                        </p:cTn>
                                        <p:tgtEl>
                                          <p:spTgt spid="6"/>
                                        </p:tgtEl>
                                        <p:attrNameLst>
                                          <p:attrName>style.visibility</p:attrName>
                                        </p:attrNameLst>
                                      </p:cBhvr>
                                      <p:to>
                                        <p:strVal val="visible"/>
                                      </p:to>
                                    </p:set>
                                    <p:animEffect transition="in" filter="checkerboard(across)">
                                      <p:cBhvr>
                                        <p:cTn id="112" dur="2000"/>
                                        <p:tgtEl>
                                          <p:spTgt spid="6"/>
                                        </p:tgtEl>
                                      </p:cBhvr>
                                    </p:animEffect>
                                  </p:childTnLst>
                                </p:cTn>
                              </p:par>
                              <p:par>
                                <p:cTn id="113" presetID="5" presetClass="entr" presetSubtype="10" fill="hold" grpId="1" nodeType="withEffect">
                                  <p:stCondLst>
                                    <p:cond delay="0"/>
                                  </p:stCondLst>
                                  <p:childTnLst>
                                    <p:set>
                                      <p:cBhvr>
                                        <p:cTn id="114" dur="1" fill="hold">
                                          <p:stCondLst>
                                            <p:cond delay="0"/>
                                          </p:stCondLst>
                                        </p:cTn>
                                        <p:tgtEl>
                                          <p:spTgt spid="7"/>
                                        </p:tgtEl>
                                        <p:attrNameLst>
                                          <p:attrName>style.visibility</p:attrName>
                                        </p:attrNameLst>
                                      </p:cBhvr>
                                      <p:to>
                                        <p:strVal val="visible"/>
                                      </p:to>
                                    </p:set>
                                    <p:animEffect transition="in" filter="checkerboard(across)">
                                      <p:cBhvr>
                                        <p:cTn id="115" dur="2000"/>
                                        <p:tgtEl>
                                          <p:spTgt spid="7"/>
                                        </p:tgtEl>
                                      </p:cBhvr>
                                    </p:animEffect>
                                  </p:childTnLst>
                                </p:cTn>
                              </p:par>
                              <p:par>
                                <p:cTn id="116" presetID="5" presetClass="entr" presetSubtype="10" fill="hold" grpId="1" nodeType="withEffect">
                                  <p:stCondLst>
                                    <p:cond delay="0"/>
                                  </p:stCondLst>
                                  <p:childTnLst>
                                    <p:set>
                                      <p:cBhvr>
                                        <p:cTn id="117" dur="1" fill="hold">
                                          <p:stCondLst>
                                            <p:cond delay="0"/>
                                          </p:stCondLst>
                                        </p:cTn>
                                        <p:tgtEl>
                                          <p:spTgt spid="8"/>
                                        </p:tgtEl>
                                        <p:attrNameLst>
                                          <p:attrName>style.visibility</p:attrName>
                                        </p:attrNameLst>
                                      </p:cBhvr>
                                      <p:to>
                                        <p:strVal val="visible"/>
                                      </p:to>
                                    </p:set>
                                    <p:animEffect transition="in" filter="checkerboard(across)">
                                      <p:cBhvr>
                                        <p:cTn id="118" dur="2000"/>
                                        <p:tgtEl>
                                          <p:spTgt spid="8"/>
                                        </p:tgtEl>
                                      </p:cBhvr>
                                    </p:animEffect>
                                  </p:childTnLst>
                                </p:cTn>
                              </p:par>
                              <p:par>
                                <p:cTn id="119" presetID="5" presetClass="entr" presetSubtype="10" fill="hold" grpId="1" nodeType="withEffect">
                                  <p:stCondLst>
                                    <p:cond delay="0"/>
                                  </p:stCondLst>
                                  <p:childTnLst>
                                    <p:set>
                                      <p:cBhvr>
                                        <p:cTn id="120" dur="1" fill="hold">
                                          <p:stCondLst>
                                            <p:cond delay="0"/>
                                          </p:stCondLst>
                                        </p:cTn>
                                        <p:tgtEl>
                                          <p:spTgt spid="9"/>
                                        </p:tgtEl>
                                        <p:attrNameLst>
                                          <p:attrName>style.visibility</p:attrName>
                                        </p:attrNameLst>
                                      </p:cBhvr>
                                      <p:to>
                                        <p:strVal val="visible"/>
                                      </p:to>
                                    </p:set>
                                    <p:animEffect transition="in" filter="checkerboard(across)">
                                      <p:cBhvr>
                                        <p:cTn id="121" dur="2000"/>
                                        <p:tgtEl>
                                          <p:spTgt spid="9"/>
                                        </p:tgtEl>
                                      </p:cBhvr>
                                    </p:animEffect>
                                  </p:childTnLst>
                                </p:cTn>
                              </p:par>
                              <p:par>
                                <p:cTn id="122" presetID="5" presetClass="entr" presetSubtype="10" fill="hold" grpId="1" nodeType="withEffect">
                                  <p:stCondLst>
                                    <p:cond delay="0"/>
                                  </p:stCondLst>
                                  <p:childTnLst>
                                    <p:set>
                                      <p:cBhvr>
                                        <p:cTn id="123" dur="1" fill="hold">
                                          <p:stCondLst>
                                            <p:cond delay="0"/>
                                          </p:stCondLst>
                                        </p:cTn>
                                        <p:tgtEl>
                                          <p:spTgt spid="10"/>
                                        </p:tgtEl>
                                        <p:attrNameLst>
                                          <p:attrName>style.visibility</p:attrName>
                                        </p:attrNameLst>
                                      </p:cBhvr>
                                      <p:to>
                                        <p:strVal val="visible"/>
                                      </p:to>
                                    </p:set>
                                    <p:animEffect transition="in" filter="checkerboard(across)">
                                      <p:cBhvr>
                                        <p:cTn id="124" dur="2000"/>
                                        <p:tgtEl>
                                          <p:spTgt spid="10"/>
                                        </p:tgtEl>
                                      </p:cBhvr>
                                    </p:animEffect>
                                  </p:childTnLst>
                                </p:cTn>
                              </p:par>
                              <p:par>
                                <p:cTn id="125" presetID="5" presetClass="entr" presetSubtype="10" fill="hold" grpId="1" nodeType="withEffect">
                                  <p:stCondLst>
                                    <p:cond delay="0"/>
                                  </p:stCondLst>
                                  <p:childTnLst>
                                    <p:set>
                                      <p:cBhvr>
                                        <p:cTn id="126" dur="1" fill="hold">
                                          <p:stCondLst>
                                            <p:cond delay="0"/>
                                          </p:stCondLst>
                                        </p:cTn>
                                        <p:tgtEl>
                                          <p:spTgt spid="11"/>
                                        </p:tgtEl>
                                        <p:attrNameLst>
                                          <p:attrName>style.visibility</p:attrName>
                                        </p:attrNameLst>
                                      </p:cBhvr>
                                      <p:to>
                                        <p:strVal val="visible"/>
                                      </p:to>
                                    </p:set>
                                    <p:animEffect transition="in" filter="checkerboard(across)">
                                      <p:cBhvr>
                                        <p:cTn id="127" dur="2000"/>
                                        <p:tgtEl>
                                          <p:spTgt spid="11"/>
                                        </p:tgtEl>
                                      </p:cBhvr>
                                    </p:animEffect>
                                  </p:childTnLst>
                                </p:cTn>
                              </p:par>
                              <p:par>
                                <p:cTn id="128" presetID="5" presetClass="entr" presetSubtype="10" fill="hold" grpId="1" nodeType="withEffect">
                                  <p:stCondLst>
                                    <p:cond delay="0"/>
                                  </p:stCondLst>
                                  <p:childTnLst>
                                    <p:set>
                                      <p:cBhvr>
                                        <p:cTn id="129" dur="1" fill="hold">
                                          <p:stCondLst>
                                            <p:cond delay="0"/>
                                          </p:stCondLst>
                                        </p:cTn>
                                        <p:tgtEl>
                                          <p:spTgt spid="12"/>
                                        </p:tgtEl>
                                        <p:attrNameLst>
                                          <p:attrName>style.visibility</p:attrName>
                                        </p:attrNameLst>
                                      </p:cBhvr>
                                      <p:to>
                                        <p:strVal val="visible"/>
                                      </p:to>
                                    </p:set>
                                    <p:animEffect transition="in" filter="checkerboard(across)">
                                      <p:cBhvr>
                                        <p:cTn id="130" dur="2000"/>
                                        <p:tgtEl>
                                          <p:spTgt spid="12"/>
                                        </p:tgtEl>
                                      </p:cBhvr>
                                    </p:animEffect>
                                  </p:childTnLst>
                                </p:cTn>
                              </p:par>
                              <p:par>
                                <p:cTn id="131" presetID="5" presetClass="entr" presetSubtype="10" fill="hold" grpId="1" nodeType="withEffect">
                                  <p:stCondLst>
                                    <p:cond delay="0"/>
                                  </p:stCondLst>
                                  <p:childTnLst>
                                    <p:set>
                                      <p:cBhvr>
                                        <p:cTn id="132" dur="1" fill="hold">
                                          <p:stCondLst>
                                            <p:cond delay="0"/>
                                          </p:stCondLst>
                                        </p:cTn>
                                        <p:tgtEl>
                                          <p:spTgt spid="13"/>
                                        </p:tgtEl>
                                        <p:attrNameLst>
                                          <p:attrName>style.visibility</p:attrName>
                                        </p:attrNameLst>
                                      </p:cBhvr>
                                      <p:to>
                                        <p:strVal val="visible"/>
                                      </p:to>
                                    </p:set>
                                    <p:animEffect transition="in" filter="checkerboard(across)">
                                      <p:cBhvr>
                                        <p:cTn id="133" dur="2000"/>
                                        <p:tgtEl>
                                          <p:spTgt spid="13"/>
                                        </p:tgtEl>
                                      </p:cBhvr>
                                    </p:animEffect>
                                  </p:childTnLst>
                                </p:cTn>
                              </p:par>
                              <p:par>
                                <p:cTn id="134" presetID="5" presetClass="entr" presetSubtype="10" fill="hold" grpId="1" nodeType="withEffect">
                                  <p:stCondLst>
                                    <p:cond delay="0"/>
                                  </p:stCondLst>
                                  <p:childTnLst>
                                    <p:set>
                                      <p:cBhvr>
                                        <p:cTn id="135" dur="1" fill="hold">
                                          <p:stCondLst>
                                            <p:cond delay="0"/>
                                          </p:stCondLst>
                                        </p:cTn>
                                        <p:tgtEl>
                                          <p:spTgt spid="14"/>
                                        </p:tgtEl>
                                        <p:attrNameLst>
                                          <p:attrName>style.visibility</p:attrName>
                                        </p:attrNameLst>
                                      </p:cBhvr>
                                      <p:to>
                                        <p:strVal val="visible"/>
                                      </p:to>
                                    </p:set>
                                    <p:animEffect transition="in" filter="checkerboard(across)">
                                      <p:cBhvr>
                                        <p:cTn id="136" dur="2000"/>
                                        <p:tgtEl>
                                          <p:spTgt spid="14"/>
                                        </p:tgtEl>
                                      </p:cBhvr>
                                    </p:animEffect>
                                  </p:childTnLst>
                                </p:cTn>
                              </p:par>
                              <p:par>
                                <p:cTn id="137" presetID="5" presetClass="entr" presetSubtype="10" fill="hold" grpId="1" nodeType="withEffect">
                                  <p:stCondLst>
                                    <p:cond delay="0"/>
                                  </p:stCondLst>
                                  <p:childTnLst>
                                    <p:set>
                                      <p:cBhvr>
                                        <p:cTn id="138" dur="1" fill="hold">
                                          <p:stCondLst>
                                            <p:cond delay="0"/>
                                          </p:stCondLst>
                                        </p:cTn>
                                        <p:tgtEl>
                                          <p:spTgt spid="15"/>
                                        </p:tgtEl>
                                        <p:attrNameLst>
                                          <p:attrName>style.visibility</p:attrName>
                                        </p:attrNameLst>
                                      </p:cBhvr>
                                      <p:to>
                                        <p:strVal val="visible"/>
                                      </p:to>
                                    </p:set>
                                    <p:animEffect transition="in" filter="checkerboard(across)">
                                      <p:cBhvr>
                                        <p:cTn id="139" dur="2000"/>
                                        <p:tgtEl>
                                          <p:spTgt spid="15"/>
                                        </p:tgtEl>
                                      </p:cBhvr>
                                    </p:animEffect>
                                  </p:childTnLst>
                                </p:cTn>
                              </p:par>
                              <p:par>
                                <p:cTn id="140" presetID="5" presetClass="entr" presetSubtype="10" fill="hold" grpId="1" nodeType="withEffect">
                                  <p:stCondLst>
                                    <p:cond delay="0"/>
                                  </p:stCondLst>
                                  <p:childTnLst>
                                    <p:set>
                                      <p:cBhvr>
                                        <p:cTn id="141" dur="1" fill="hold">
                                          <p:stCondLst>
                                            <p:cond delay="0"/>
                                          </p:stCondLst>
                                        </p:cTn>
                                        <p:tgtEl>
                                          <p:spTgt spid="16"/>
                                        </p:tgtEl>
                                        <p:attrNameLst>
                                          <p:attrName>style.visibility</p:attrName>
                                        </p:attrNameLst>
                                      </p:cBhvr>
                                      <p:to>
                                        <p:strVal val="visible"/>
                                      </p:to>
                                    </p:set>
                                    <p:animEffect transition="in" filter="checkerboard(across)">
                                      <p:cBhvr>
                                        <p:cTn id="142" dur="2000"/>
                                        <p:tgtEl>
                                          <p:spTgt spid="16"/>
                                        </p:tgtEl>
                                      </p:cBhvr>
                                    </p:animEffect>
                                  </p:childTnLst>
                                </p:cTn>
                              </p:par>
                              <p:par>
                                <p:cTn id="143" presetID="5" presetClass="entr" presetSubtype="10" fill="hold" grpId="1" nodeType="withEffect">
                                  <p:stCondLst>
                                    <p:cond delay="0"/>
                                  </p:stCondLst>
                                  <p:childTnLst>
                                    <p:set>
                                      <p:cBhvr>
                                        <p:cTn id="144" dur="1" fill="hold">
                                          <p:stCondLst>
                                            <p:cond delay="0"/>
                                          </p:stCondLst>
                                        </p:cTn>
                                        <p:tgtEl>
                                          <p:spTgt spid="17"/>
                                        </p:tgtEl>
                                        <p:attrNameLst>
                                          <p:attrName>style.visibility</p:attrName>
                                        </p:attrNameLst>
                                      </p:cBhvr>
                                      <p:to>
                                        <p:strVal val="visible"/>
                                      </p:to>
                                    </p:set>
                                    <p:animEffect transition="in" filter="checkerboard(across)">
                                      <p:cBhvr>
                                        <p:cTn id="145" dur="2000"/>
                                        <p:tgtEl>
                                          <p:spTgt spid="17"/>
                                        </p:tgtEl>
                                      </p:cBhvr>
                                    </p:animEffect>
                                  </p:childTnLst>
                                </p:cTn>
                              </p:par>
                              <p:par>
                                <p:cTn id="146" presetID="5" presetClass="entr" presetSubtype="10" fill="hold" grpId="1" nodeType="withEffect">
                                  <p:stCondLst>
                                    <p:cond delay="0"/>
                                  </p:stCondLst>
                                  <p:childTnLst>
                                    <p:set>
                                      <p:cBhvr>
                                        <p:cTn id="147" dur="1" fill="hold">
                                          <p:stCondLst>
                                            <p:cond delay="0"/>
                                          </p:stCondLst>
                                        </p:cTn>
                                        <p:tgtEl>
                                          <p:spTgt spid="18"/>
                                        </p:tgtEl>
                                        <p:attrNameLst>
                                          <p:attrName>style.visibility</p:attrName>
                                        </p:attrNameLst>
                                      </p:cBhvr>
                                      <p:to>
                                        <p:strVal val="visible"/>
                                      </p:to>
                                    </p:set>
                                    <p:animEffect transition="in" filter="checkerboard(across)">
                                      <p:cBhvr>
                                        <p:cTn id="148" dur="2000"/>
                                        <p:tgtEl>
                                          <p:spTgt spid="18"/>
                                        </p:tgtEl>
                                      </p:cBhvr>
                                    </p:animEffect>
                                  </p:childTnLst>
                                </p:cTn>
                              </p:par>
                              <p:par>
                                <p:cTn id="149" presetID="5" presetClass="entr" presetSubtype="10" fill="hold" grpId="1" nodeType="withEffect">
                                  <p:stCondLst>
                                    <p:cond delay="0"/>
                                  </p:stCondLst>
                                  <p:childTnLst>
                                    <p:set>
                                      <p:cBhvr>
                                        <p:cTn id="150" dur="1" fill="hold">
                                          <p:stCondLst>
                                            <p:cond delay="0"/>
                                          </p:stCondLst>
                                        </p:cTn>
                                        <p:tgtEl>
                                          <p:spTgt spid="19"/>
                                        </p:tgtEl>
                                        <p:attrNameLst>
                                          <p:attrName>style.visibility</p:attrName>
                                        </p:attrNameLst>
                                      </p:cBhvr>
                                      <p:to>
                                        <p:strVal val="visible"/>
                                      </p:to>
                                    </p:set>
                                    <p:animEffect transition="in" filter="checkerboard(across)">
                                      <p:cBhvr>
                                        <p:cTn id="151" dur="2000"/>
                                        <p:tgtEl>
                                          <p:spTgt spid="19"/>
                                        </p:tgtEl>
                                      </p:cBhvr>
                                    </p:animEffect>
                                  </p:childTnLst>
                                </p:cTn>
                              </p:par>
                              <p:par>
                                <p:cTn id="152" presetID="5" presetClass="entr" presetSubtype="10" fill="hold" grpId="1" nodeType="withEffect">
                                  <p:stCondLst>
                                    <p:cond delay="0"/>
                                  </p:stCondLst>
                                  <p:childTnLst>
                                    <p:set>
                                      <p:cBhvr>
                                        <p:cTn id="153" dur="1" fill="hold">
                                          <p:stCondLst>
                                            <p:cond delay="0"/>
                                          </p:stCondLst>
                                        </p:cTn>
                                        <p:tgtEl>
                                          <p:spTgt spid="20"/>
                                        </p:tgtEl>
                                        <p:attrNameLst>
                                          <p:attrName>style.visibility</p:attrName>
                                        </p:attrNameLst>
                                      </p:cBhvr>
                                      <p:to>
                                        <p:strVal val="visible"/>
                                      </p:to>
                                    </p:set>
                                    <p:animEffect transition="in" filter="checkerboard(across)">
                                      <p:cBhvr>
                                        <p:cTn id="154" dur="2000"/>
                                        <p:tgtEl>
                                          <p:spTgt spid="20"/>
                                        </p:tgtEl>
                                      </p:cBhvr>
                                    </p:animEffect>
                                  </p:childTnLst>
                                </p:cTn>
                              </p:par>
                              <p:par>
                                <p:cTn id="155" presetID="5" presetClass="entr" presetSubtype="10" fill="hold" grpId="1" nodeType="withEffect">
                                  <p:stCondLst>
                                    <p:cond delay="0"/>
                                  </p:stCondLst>
                                  <p:childTnLst>
                                    <p:set>
                                      <p:cBhvr>
                                        <p:cTn id="156" dur="1" fill="hold">
                                          <p:stCondLst>
                                            <p:cond delay="0"/>
                                          </p:stCondLst>
                                        </p:cTn>
                                        <p:tgtEl>
                                          <p:spTgt spid="21"/>
                                        </p:tgtEl>
                                        <p:attrNameLst>
                                          <p:attrName>style.visibility</p:attrName>
                                        </p:attrNameLst>
                                      </p:cBhvr>
                                      <p:to>
                                        <p:strVal val="visible"/>
                                      </p:to>
                                    </p:set>
                                    <p:animEffect transition="in" filter="checkerboard(across)">
                                      <p:cBhvr>
                                        <p:cTn id="157" dur="2000"/>
                                        <p:tgtEl>
                                          <p:spTgt spid="21"/>
                                        </p:tgtEl>
                                      </p:cBhvr>
                                    </p:animEffect>
                                  </p:childTnLst>
                                </p:cTn>
                              </p:par>
                              <p:par>
                                <p:cTn id="158" presetID="5" presetClass="entr" presetSubtype="10" fill="hold" grpId="1" nodeType="withEffect">
                                  <p:stCondLst>
                                    <p:cond delay="0"/>
                                  </p:stCondLst>
                                  <p:childTnLst>
                                    <p:set>
                                      <p:cBhvr>
                                        <p:cTn id="159" dur="1" fill="hold">
                                          <p:stCondLst>
                                            <p:cond delay="0"/>
                                          </p:stCondLst>
                                        </p:cTn>
                                        <p:tgtEl>
                                          <p:spTgt spid="22"/>
                                        </p:tgtEl>
                                        <p:attrNameLst>
                                          <p:attrName>style.visibility</p:attrName>
                                        </p:attrNameLst>
                                      </p:cBhvr>
                                      <p:to>
                                        <p:strVal val="visible"/>
                                      </p:to>
                                    </p:set>
                                    <p:animEffect transition="in" filter="checkerboard(across)">
                                      <p:cBhvr>
                                        <p:cTn id="160" dur="2000"/>
                                        <p:tgtEl>
                                          <p:spTgt spid="22"/>
                                        </p:tgtEl>
                                      </p:cBhvr>
                                    </p:animEffect>
                                  </p:childTnLst>
                                </p:cTn>
                              </p:par>
                              <p:par>
                                <p:cTn id="161" presetID="5" presetClass="entr" presetSubtype="10" fill="hold" grpId="1" nodeType="withEffect">
                                  <p:stCondLst>
                                    <p:cond delay="0"/>
                                  </p:stCondLst>
                                  <p:childTnLst>
                                    <p:set>
                                      <p:cBhvr>
                                        <p:cTn id="162" dur="1" fill="hold">
                                          <p:stCondLst>
                                            <p:cond delay="0"/>
                                          </p:stCondLst>
                                        </p:cTn>
                                        <p:tgtEl>
                                          <p:spTgt spid="23"/>
                                        </p:tgtEl>
                                        <p:attrNameLst>
                                          <p:attrName>style.visibility</p:attrName>
                                        </p:attrNameLst>
                                      </p:cBhvr>
                                      <p:to>
                                        <p:strVal val="visible"/>
                                      </p:to>
                                    </p:set>
                                    <p:animEffect transition="in" filter="checkerboard(across)">
                                      <p:cBhvr>
                                        <p:cTn id="163" dur="2000"/>
                                        <p:tgtEl>
                                          <p:spTgt spid="23"/>
                                        </p:tgtEl>
                                      </p:cBhvr>
                                    </p:animEffect>
                                  </p:childTnLst>
                                </p:cTn>
                              </p:par>
                              <p:par>
                                <p:cTn id="164" presetID="5" presetClass="entr" presetSubtype="10" fill="hold" grpId="1" nodeType="withEffect">
                                  <p:stCondLst>
                                    <p:cond delay="0"/>
                                  </p:stCondLst>
                                  <p:childTnLst>
                                    <p:set>
                                      <p:cBhvr>
                                        <p:cTn id="165" dur="1" fill="hold">
                                          <p:stCondLst>
                                            <p:cond delay="0"/>
                                          </p:stCondLst>
                                        </p:cTn>
                                        <p:tgtEl>
                                          <p:spTgt spid="24"/>
                                        </p:tgtEl>
                                        <p:attrNameLst>
                                          <p:attrName>style.visibility</p:attrName>
                                        </p:attrNameLst>
                                      </p:cBhvr>
                                      <p:to>
                                        <p:strVal val="visible"/>
                                      </p:to>
                                    </p:set>
                                    <p:animEffect transition="in" filter="checkerboard(across)">
                                      <p:cBhvr>
                                        <p:cTn id="166" dur="2000"/>
                                        <p:tgtEl>
                                          <p:spTgt spid="24"/>
                                        </p:tgtEl>
                                      </p:cBhvr>
                                    </p:animEffect>
                                  </p:childTnLst>
                                </p:cTn>
                              </p:par>
                              <p:par>
                                <p:cTn id="167" presetID="5" presetClass="entr" presetSubtype="10" fill="hold" grpId="1" nodeType="withEffect">
                                  <p:stCondLst>
                                    <p:cond delay="0"/>
                                  </p:stCondLst>
                                  <p:childTnLst>
                                    <p:set>
                                      <p:cBhvr>
                                        <p:cTn id="168" dur="1" fill="hold">
                                          <p:stCondLst>
                                            <p:cond delay="0"/>
                                          </p:stCondLst>
                                        </p:cTn>
                                        <p:tgtEl>
                                          <p:spTgt spid="25"/>
                                        </p:tgtEl>
                                        <p:attrNameLst>
                                          <p:attrName>style.visibility</p:attrName>
                                        </p:attrNameLst>
                                      </p:cBhvr>
                                      <p:to>
                                        <p:strVal val="visible"/>
                                      </p:to>
                                    </p:set>
                                    <p:animEffect transition="in" filter="checkerboard(across)">
                                      <p:cBhvr>
                                        <p:cTn id="169" dur="2000"/>
                                        <p:tgtEl>
                                          <p:spTgt spid="25"/>
                                        </p:tgtEl>
                                      </p:cBhvr>
                                    </p:animEffect>
                                  </p:childTnLst>
                                </p:cTn>
                              </p:par>
                              <p:par>
                                <p:cTn id="170" presetID="5" presetClass="entr" presetSubtype="10" fill="hold" grpId="1" nodeType="withEffect">
                                  <p:stCondLst>
                                    <p:cond delay="0"/>
                                  </p:stCondLst>
                                  <p:childTnLst>
                                    <p:set>
                                      <p:cBhvr>
                                        <p:cTn id="171" dur="1" fill="hold">
                                          <p:stCondLst>
                                            <p:cond delay="0"/>
                                          </p:stCondLst>
                                        </p:cTn>
                                        <p:tgtEl>
                                          <p:spTgt spid="26"/>
                                        </p:tgtEl>
                                        <p:attrNameLst>
                                          <p:attrName>style.visibility</p:attrName>
                                        </p:attrNameLst>
                                      </p:cBhvr>
                                      <p:to>
                                        <p:strVal val="visible"/>
                                      </p:to>
                                    </p:set>
                                    <p:animEffect transition="in" filter="checkerboard(across)">
                                      <p:cBhvr>
                                        <p:cTn id="172" dur="2000"/>
                                        <p:tgtEl>
                                          <p:spTgt spid="26"/>
                                        </p:tgtEl>
                                      </p:cBhvr>
                                    </p:animEffect>
                                  </p:childTnLst>
                                </p:cTn>
                              </p:par>
                              <p:par>
                                <p:cTn id="173" presetID="5" presetClass="entr" presetSubtype="10" fill="hold" grpId="1" nodeType="withEffect">
                                  <p:stCondLst>
                                    <p:cond delay="0"/>
                                  </p:stCondLst>
                                  <p:childTnLst>
                                    <p:set>
                                      <p:cBhvr>
                                        <p:cTn id="174" dur="1" fill="hold">
                                          <p:stCondLst>
                                            <p:cond delay="0"/>
                                          </p:stCondLst>
                                        </p:cTn>
                                        <p:tgtEl>
                                          <p:spTgt spid="27"/>
                                        </p:tgtEl>
                                        <p:attrNameLst>
                                          <p:attrName>style.visibility</p:attrName>
                                        </p:attrNameLst>
                                      </p:cBhvr>
                                      <p:to>
                                        <p:strVal val="visible"/>
                                      </p:to>
                                    </p:set>
                                    <p:animEffect transition="in" filter="checkerboard(across)">
                                      <p:cBhvr>
                                        <p:cTn id="175" dur="2000"/>
                                        <p:tgtEl>
                                          <p:spTgt spid="27"/>
                                        </p:tgtEl>
                                      </p:cBhvr>
                                    </p:animEffect>
                                  </p:childTnLst>
                                </p:cTn>
                              </p:par>
                            </p:childTnLst>
                          </p:cTn>
                        </p:par>
                        <p:par>
                          <p:cTn id="176" fill="hold">
                            <p:stCondLst>
                              <p:cond delay="2000"/>
                            </p:stCondLst>
                            <p:childTnLst>
                              <p:par>
                                <p:cTn id="177" presetID="2" presetClass="exit" presetSubtype="2" fill="hold" grpId="2" nodeType="afterEffect">
                                  <p:stCondLst>
                                    <p:cond delay="0"/>
                                  </p:stCondLst>
                                  <p:childTnLst>
                                    <p:anim calcmode="lin" valueType="num">
                                      <p:cBhvr additive="base">
                                        <p:cTn id="178" dur="2000"/>
                                        <p:tgtEl>
                                          <p:spTgt spid="4"/>
                                        </p:tgtEl>
                                        <p:attrNameLst>
                                          <p:attrName>ppt_x</p:attrName>
                                        </p:attrNameLst>
                                      </p:cBhvr>
                                      <p:tavLst>
                                        <p:tav tm="0">
                                          <p:val>
                                            <p:strVal val="ppt_x"/>
                                          </p:val>
                                        </p:tav>
                                        <p:tav tm="100000">
                                          <p:val>
                                            <p:strVal val="1+ppt_w/2"/>
                                          </p:val>
                                        </p:tav>
                                      </p:tavLst>
                                    </p:anim>
                                    <p:anim calcmode="lin" valueType="num">
                                      <p:cBhvr additive="base">
                                        <p:cTn id="179" dur="2000"/>
                                        <p:tgtEl>
                                          <p:spTgt spid="4"/>
                                        </p:tgtEl>
                                        <p:attrNameLst>
                                          <p:attrName>ppt_y</p:attrName>
                                        </p:attrNameLst>
                                      </p:cBhvr>
                                      <p:tavLst>
                                        <p:tav tm="0">
                                          <p:val>
                                            <p:strVal val="ppt_y"/>
                                          </p:val>
                                        </p:tav>
                                        <p:tav tm="100000">
                                          <p:val>
                                            <p:strVal val="ppt_y"/>
                                          </p:val>
                                        </p:tav>
                                      </p:tavLst>
                                    </p:anim>
                                    <p:set>
                                      <p:cBhvr>
                                        <p:cTn id="180" dur="1" fill="hold">
                                          <p:stCondLst>
                                            <p:cond delay="1999"/>
                                          </p:stCondLst>
                                        </p:cTn>
                                        <p:tgtEl>
                                          <p:spTgt spid="4"/>
                                        </p:tgtEl>
                                        <p:attrNameLst>
                                          <p:attrName>style.visibility</p:attrName>
                                        </p:attrNameLst>
                                      </p:cBhvr>
                                      <p:to>
                                        <p:strVal val="hidden"/>
                                      </p:to>
                                    </p:set>
                                  </p:childTnLst>
                                </p:cTn>
                              </p:par>
                              <p:par>
                                <p:cTn id="181" presetID="2" presetClass="exit" presetSubtype="2" fill="hold" grpId="2" nodeType="withEffect">
                                  <p:stCondLst>
                                    <p:cond delay="0"/>
                                  </p:stCondLst>
                                  <p:childTnLst>
                                    <p:anim calcmode="lin" valueType="num">
                                      <p:cBhvr additive="base">
                                        <p:cTn id="182" dur="2000"/>
                                        <p:tgtEl>
                                          <p:spTgt spid="5"/>
                                        </p:tgtEl>
                                        <p:attrNameLst>
                                          <p:attrName>ppt_x</p:attrName>
                                        </p:attrNameLst>
                                      </p:cBhvr>
                                      <p:tavLst>
                                        <p:tav tm="0">
                                          <p:val>
                                            <p:strVal val="ppt_x"/>
                                          </p:val>
                                        </p:tav>
                                        <p:tav tm="100000">
                                          <p:val>
                                            <p:strVal val="1+ppt_w/2"/>
                                          </p:val>
                                        </p:tav>
                                      </p:tavLst>
                                    </p:anim>
                                    <p:anim calcmode="lin" valueType="num">
                                      <p:cBhvr additive="base">
                                        <p:cTn id="183" dur="2000"/>
                                        <p:tgtEl>
                                          <p:spTgt spid="5"/>
                                        </p:tgtEl>
                                        <p:attrNameLst>
                                          <p:attrName>ppt_y</p:attrName>
                                        </p:attrNameLst>
                                      </p:cBhvr>
                                      <p:tavLst>
                                        <p:tav tm="0">
                                          <p:val>
                                            <p:strVal val="ppt_y"/>
                                          </p:val>
                                        </p:tav>
                                        <p:tav tm="100000">
                                          <p:val>
                                            <p:strVal val="ppt_y"/>
                                          </p:val>
                                        </p:tav>
                                      </p:tavLst>
                                    </p:anim>
                                    <p:set>
                                      <p:cBhvr>
                                        <p:cTn id="184" dur="1" fill="hold">
                                          <p:stCondLst>
                                            <p:cond delay="1999"/>
                                          </p:stCondLst>
                                        </p:cTn>
                                        <p:tgtEl>
                                          <p:spTgt spid="5"/>
                                        </p:tgtEl>
                                        <p:attrNameLst>
                                          <p:attrName>style.visibility</p:attrName>
                                        </p:attrNameLst>
                                      </p:cBhvr>
                                      <p:to>
                                        <p:strVal val="hidden"/>
                                      </p:to>
                                    </p:set>
                                  </p:childTnLst>
                                </p:cTn>
                              </p:par>
                              <p:par>
                                <p:cTn id="185" presetID="2" presetClass="exit" presetSubtype="2" fill="hold" grpId="2" nodeType="withEffect">
                                  <p:stCondLst>
                                    <p:cond delay="0"/>
                                  </p:stCondLst>
                                  <p:childTnLst>
                                    <p:anim calcmode="lin" valueType="num">
                                      <p:cBhvr additive="base">
                                        <p:cTn id="186" dur="2000"/>
                                        <p:tgtEl>
                                          <p:spTgt spid="6"/>
                                        </p:tgtEl>
                                        <p:attrNameLst>
                                          <p:attrName>ppt_x</p:attrName>
                                        </p:attrNameLst>
                                      </p:cBhvr>
                                      <p:tavLst>
                                        <p:tav tm="0">
                                          <p:val>
                                            <p:strVal val="ppt_x"/>
                                          </p:val>
                                        </p:tav>
                                        <p:tav tm="100000">
                                          <p:val>
                                            <p:strVal val="1+ppt_w/2"/>
                                          </p:val>
                                        </p:tav>
                                      </p:tavLst>
                                    </p:anim>
                                    <p:anim calcmode="lin" valueType="num">
                                      <p:cBhvr additive="base">
                                        <p:cTn id="187" dur="2000"/>
                                        <p:tgtEl>
                                          <p:spTgt spid="6"/>
                                        </p:tgtEl>
                                        <p:attrNameLst>
                                          <p:attrName>ppt_y</p:attrName>
                                        </p:attrNameLst>
                                      </p:cBhvr>
                                      <p:tavLst>
                                        <p:tav tm="0">
                                          <p:val>
                                            <p:strVal val="ppt_y"/>
                                          </p:val>
                                        </p:tav>
                                        <p:tav tm="100000">
                                          <p:val>
                                            <p:strVal val="ppt_y"/>
                                          </p:val>
                                        </p:tav>
                                      </p:tavLst>
                                    </p:anim>
                                    <p:set>
                                      <p:cBhvr>
                                        <p:cTn id="188" dur="1" fill="hold">
                                          <p:stCondLst>
                                            <p:cond delay="1999"/>
                                          </p:stCondLst>
                                        </p:cTn>
                                        <p:tgtEl>
                                          <p:spTgt spid="6"/>
                                        </p:tgtEl>
                                        <p:attrNameLst>
                                          <p:attrName>style.visibility</p:attrName>
                                        </p:attrNameLst>
                                      </p:cBhvr>
                                      <p:to>
                                        <p:strVal val="hidden"/>
                                      </p:to>
                                    </p:set>
                                  </p:childTnLst>
                                </p:cTn>
                              </p:par>
                              <p:par>
                                <p:cTn id="189" presetID="2" presetClass="exit" presetSubtype="2" fill="hold" grpId="2" nodeType="withEffect">
                                  <p:stCondLst>
                                    <p:cond delay="0"/>
                                  </p:stCondLst>
                                  <p:childTnLst>
                                    <p:anim calcmode="lin" valueType="num">
                                      <p:cBhvr additive="base">
                                        <p:cTn id="190" dur="2000"/>
                                        <p:tgtEl>
                                          <p:spTgt spid="7"/>
                                        </p:tgtEl>
                                        <p:attrNameLst>
                                          <p:attrName>ppt_x</p:attrName>
                                        </p:attrNameLst>
                                      </p:cBhvr>
                                      <p:tavLst>
                                        <p:tav tm="0">
                                          <p:val>
                                            <p:strVal val="ppt_x"/>
                                          </p:val>
                                        </p:tav>
                                        <p:tav tm="100000">
                                          <p:val>
                                            <p:strVal val="1+ppt_w/2"/>
                                          </p:val>
                                        </p:tav>
                                      </p:tavLst>
                                    </p:anim>
                                    <p:anim calcmode="lin" valueType="num">
                                      <p:cBhvr additive="base">
                                        <p:cTn id="191" dur="2000"/>
                                        <p:tgtEl>
                                          <p:spTgt spid="7"/>
                                        </p:tgtEl>
                                        <p:attrNameLst>
                                          <p:attrName>ppt_y</p:attrName>
                                        </p:attrNameLst>
                                      </p:cBhvr>
                                      <p:tavLst>
                                        <p:tav tm="0">
                                          <p:val>
                                            <p:strVal val="ppt_y"/>
                                          </p:val>
                                        </p:tav>
                                        <p:tav tm="100000">
                                          <p:val>
                                            <p:strVal val="ppt_y"/>
                                          </p:val>
                                        </p:tav>
                                      </p:tavLst>
                                    </p:anim>
                                    <p:set>
                                      <p:cBhvr>
                                        <p:cTn id="192" dur="1" fill="hold">
                                          <p:stCondLst>
                                            <p:cond delay="1999"/>
                                          </p:stCondLst>
                                        </p:cTn>
                                        <p:tgtEl>
                                          <p:spTgt spid="7"/>
                                        </p:tgtEl>
                                        <p:attrNameLst>
                                          <p:attrName>style.visibility</p:attrName>
                                        </p:attrNameLst>
                                      </p:cBhvr>
                                      <p:to>
                                        <p:strVal val="hidden"/>
                                      </p:to>
                                    </p:set>
                                  </p:childTnLst>
                                </p:cTn>
                              </p:par>
                              <p:par>
                                <p:cTn id="193" presetID="2" presetClass="exit" presetSubtype="2" fill="hold" grpId="2" nodeType="withEffect">
                                  <p:stCondLst>
                                    <p:cond delay="0"/>
                                  </p:stCondLst>
                                  <p:childTnLst>
                                    <p:anim calcmode="lin" valueType="num">
                                      <p:cBhvr additive="base">
                                        <p:cTn id="194" dur="2000"/>
                                        <p:tgtEl>
                                          <p:spTgt spid="8"/>
                                        </p:tgtEl>
                                        <p:attrNameLst>
                                          <p:attrName>ppt_x</p:attrName>
                                        </p:attrNameLst>
                                      </p:cBhvr>
                                      <p:tavLst>
                                        <p:tav tm="0">
                                          <p:val>
                                            <p:strVal val="ppt_x"/>
                                          </p:val>
                                        </p:tav>
                                        <p:tav tm="100000">
                                          <p:val>
                                            <p:strVal val="1+ppt_w/2"/>
                                          </p:val>
                                        </p:tav>
                                      </p:tavLst>
                                    </p:anim>
                                    <p:anim calcmode="lin" valueType="num">
                                      <p:cBhvr additive="base">
                                        <p:cTn id="195" dur="2000"/>
                                        <p:tgtEl>
                                          <p:spTgt spid="8"/>
                                        </p:tgtEl>
                                        <p:attrNameLst>
                                          <p:attrName>ppt_y</p:attrName>
                                        </p:attrNameLst>
                                      </p:cBhvr>
                                      <p:tavLst>
                                        <p:tav tm="0">
                                          <p:val>
                                            <p:strVal val="ppt_y"/>
                                          </p:val>
                                        </p:tav>
                                        <p:tav tm="100000">
                                          <p:val>
                                            <p:strVal val="ppt_y"/>
                                          </p:val>
                                        </p:tav>
                                      </p:tavLst>
                                    </p:anim>
                                    <p:set>
                                      <p:cBhvr>
                                        <p:cTn id="196" dur="1" fill="hold">
                                          <p:stCondLst>
                                            <p:cond delay="1999"/>
                                          </p:stCondLst>
                                        </p:cTn>
                                        <p:tgtEl>
                                          <p:spTgt spid="8"/>
                                        </p:tgtEl>
                                        <p:attrNameLst>
                                          <p:attrName>style.visibility</p:attrName>
                                        </p:attrNameLst>
                                      </p:cBhvr>
                                      <p:to>
                                        <p:strVal val="hidden"/>
                                      </p:to>
                                    </p:set>
                                  </p:childTnLst>
                                </p:cTn>
                              </p:par>
                              <p:par>
                                <p:cTn id="197" presetID="2" presetClass="exit" presetSubtype="2" fill="hold" grpId="2" nodeType="withEffect">
                                  <p:stCondLst>
                                    <p:cond delay="0"/>
                                  </p:stCondLst>
                                  <p:childTnLst>
                                    <p:anim calcmode="lin" valueType="num">
                                      <p:cBhvr additive="base">
                                        <p:cTn id="198" dur="2000"/>
                                        <p:tgtEl>
                                          <p:spTgt spid="9"/>
                                        </p:tgtEl>
                                        <p:attrNameLst>
                                          <p:attrName>ppt_x</p:attrName>
                                        </p:attrNameLst>
                                      </p:cBhvr>
                                      <p:tavLst>
                                        <p:tav tm="0">
                                          <p:val>
                                            <p:strVal val="ppt_x"/>
                                          </p:val>
                                        </p:tav>
                                        <p:tav tm="100000">
                                          <p:val>
                                            <p:strVal val="1+ppt_w/2"/>
                                          </p:val>
                                        </p:tav>
                                      </p:tavLst>
                                    </p:anim>
                                    <p:anim calcmode="lin" valueType="num">
                                      <p:cBhvr additive="base">
                                        <p:cTn id="199" dur="2000"/>
                                        <p:tgtEl>
                                          <p:spTgt spid="9"/>
                                        </p:tgtEl>
                                        <p:attrNameLst>
                                          <p:attrName>ppt_y</p:attrName>
                                        </p:attrNameLst>
                                      </p:cBhvr>
                                      <p:tavLst>
                                        <p:tav tm="0">
                                          <p:val>
                                            <p:strVal val="ppt_y"/>
                                          </p:val>
                                        </p:tav>
                                        <p:tav tm="100000">
                                          <p:val>
                                            <p:strVal val="ppt_y"/>
                                          </p:val>
                                        </p:tav>
                                      </p:tavLst>
                                    </p:anim>
                                    <p:set>
                                      <p:cBhvr>
                                        <p:cTn id="200" dur="1" fill="hold">
                                          <p:stCondLst>
                                            <p:cond delay="1999"/>
                                          </p:stCondLst>
                                        </p:cTn>
                                        <p:tgtEl>
                                          <p:spTgt spid="9"/>
                                        </p:tgtEl>
                                        <p:attrNameLst>
                                          <p:attrName>style.visibility</p:attrName>
                                        </p:attrNameLst>
                                      </p:cBhvr>
                                      <p:to>
                                        <p:strVal val="hidden"/>
                                      </p:to>
                                    </p:set>
                                  </p:childTnLst>
                                </p:cTn>
                              </p:par>
                              <p:par>
                                <p:cTn id="201" presetID="2" presetClass="exit" presetSubtype="2" fill="hold" grpId="2" nodeType="withEffect">
                                  <p:stCondLst>
                                    <p:cond delay="0"/>
                                  </p:stCondLst>
                                  <p:childTnLst>
                                    <p:anim calcmode="lin" valueType="num">
                                      <p:cBhvr additive="base">
                                        <p:cTn id="202" dur="2000"/>
                                        <p:tgtEl>
                                          <p:spTgt spid="10"/>
                                        </p:tgtEl>
                                        <p:attrNameLst>
                                          <p:attrName>ppt_x</p:attrName>
                                        </p:attrNameLst>
                                      </p:cBhvr>
                                      <p:tavLst>
                                        <p:tav tm="0">
                                          <p:val>
                                            <p:strVal val="ppt_x"/>
                                          </p:val>
                                        </p:tav>
                                        <p:tav tm="100000">
                                          <p:val>
                                            <p:strVal val="1+ppt_w/2"/>
                                          </p:val>
                                        </p:tav>
                                      </p:tavLst>
                                    </p:anim>
                                    <p:anim calcmode="lin" valueType="num">
                                      <p:cBhvr additive="base">
                                        <p:cTn id="203" dur="2000"/>
                                        <p:tgtEl>
                                          <p:spTgt spid="10"/>
                                        </p:tgtEl>
                                        <p:attrNameLst>
                                          <p:attrName>ppt_y</p:attrName>
                                        </p:attrNameLst>
                                      </p:cBhvr>
                                      <p:tavLst>
                                        <p:tav tm="0">
                                          <p:val>
                                            <p:strVal val="ppt_y"/>
                                          </p:val>
                                        </p:tav>
                                        <p:tav tm="100000">
                                          <p:val>
                                            <p:strVal val="ppt_y"/>
                                          </p:val>
                                        </p:tav>
                                      </p:tavLst>
                                    </p:anim>
                                    <p:set>
                                      <p:cBhvr>
                                        <p:cTn id="204" dur="1" fill="hold">
                                          <p:stCondLst>
                                            <p:cond delay="1999"/>
                                          </p:stCondLst>
                                        </p:cTn>
                                        <p:tgtEl>
                                          <p:spTgt spid="10"/>
                                        </p:tgtEl>
                                        <p:attrNameLst>
                                          <p:attrName>style.visibility</p:attrName>
                                        </p:attrNameLst>
                                      </p:cBhvr>
                                      <p:to>
                                        <p:strVal val="hidden"/>
                                      </p:to>
                                    </p:set>
                                  </p:childTnLst>
                                </p:cTn>
                              </p:par>
                              <p:par>
                                <p:cTn id="205" presetID="2" presetClass="exit" presetSubtype="2" fill="hold" grpId="2" nodeType="withEffect">
                                  <p:stCondLst>
                                    <p:cond delay="0"/>
                                  </p:stCondLst>
                                  <p:childTnLst>
                                    <p:anim calcmode="lin" valueType="num">
                                      <p:cBhvr additive="base">
                                        <p:cTn id="206" dur="2000"/>
                                        <p:tgtEl>
                                          <p:spTgt spid="11"/>
                                        </p:tgtEl>
                                        <p:attrNameLst>
                                          <p:attrName>ppt_x</p:attrName>
                                        </p:attrNameLst>
                                      </p:cBhvr>
                                      <p:tavLst>
                                        <p:tav tm="0">
                                          <p:val>
                                            <p:strVal val="ppt_x"/>
                                          </p:val>
                                        </p:tav>
                                        <p:tav tm="100000">
                                          <p:val>
                                            <p:strVal val="1+ppt_w/2"/>
                                          </p:val>
                                        </p:tav>
                                      </p:tavLst>
                                    </p:anim>
                                    <p:anim calcmode="lin" valueType="num">
                                      <p:cBhvr additive="base">
                                        <p:cTn id="207" dur="2000"/>
                                        <p:tgtEl>
                                          <p:spTgt spid="11"/>
                                        </p:tgtEl>
                                        <p:attrNameLst>
                                          <p:attrName>ppt_y</p:attrName>
                                        </p:attrNameLst>
                                      </p:cBhvr>
                                      <p:tavLst>
                                        <p:tav tm="0">
                                          <p:val>
                                            <p:strVal val="ppt_y"/>
                                          </p:val>
                                        </p:tav>
                                        <p:tav tm="100000">
                                          <p:val>
                                            <p:strVal val="ppt_y"/>
                                          </p:val>
                                        </p:tav>
                                      </p:tavLst>
                                    </p:anim>
                                    <p:set>
                                      <p:cBhvr>
                                        <p:cTn id="208" dur="1" fill="hold">
                                          <p:stCondLst>
                                            <p:cond delay="1999"/>
                                          </p:stCondLst>
                                        </p:cTn>
                                        <p:tgtEl>
                                          <p:spTgt spid="11"/>
                                        </p:tgtEl>
                                        <p:attrNameLst>
                                          <p:attrName>style.visibility</p:attrName>
                                        </p:attrNameLst>
                                      </p:cBhvr>
                                      <p:to>
                                        <p:strVal val="hidden"/>
                                      </p:to>
                                    </p:set>
                                  </p:childTnLst>
                                </p:cTn>
                              </p:par>
                              <p:par>
                                <p:cTn id="209" presetID="2" presetClass="exit" presetSubtype="2" fill="hold" grpId="2" nodeType="withEffect">
                                  <p:stCondLst>
                                    <p:cond delay="0"/>
                                  </p:stCondLst>
                                  <p:childTnLst>
                                    <p:anim calcmode="lin" valueType="num">
                                      <p:cBhvr additive="base">
                                        <p:cTn id="210" dur="2000"/>
                                        <p:tgtEl>
                                          <p:spTgt spid="12"/>
                                        </p:tgtEl>
                                        <p:attrNameLst>
                                          <p:attrName>ppt_x</p:attrName>
                                        </p:attrNameLst>
                                      </p:cBhvr>
                                      <p:tavLst>
                                        <p:tav tm="0">
                                          <p:val>
                                            <p:strVal val="ppt_x"/>
                                          </p:val>
                                        </p:tav>
                                        <p:tav tm="100000">
                                          <p:val>
                                            <p:strVal val="1+ppt_w/2"/>
                                          </p:val>
                                        </p:tav>
                                      </p:tavLst>
                                    </p:anim>
                                    <p:anim calcmode="lin" valueType="num">
                                      <p:cBhvr additive="base">
                                        <p:cTn id="211" dur="2000"/>
                                        <p:tgtEl>
                                          <p:spTgt spid="12"/>
                                        </p:tgtEl>
                                        <p:attrNameLst>
                                          <p:attrName>ppt_y</p:attrName>
                                        </p:attrNameLst>
                                      </p:cBhvr>
                                      <p:tavLst>
                                        <p:tav tm="0">
                                          <p:val>
                                            <p:strVal val="ppt_y"/>
                                          </p:val>
                                        </p:tav>
                                        <p:tav tm="100000">
                                          <p:val>
                                            <p:strVal val="ppt_y"/>
                                          </p:val>
                                        </p:tav>
                                      </p:tavLst>
                                    </p:anim>
                                    <p:set>
                                      <p:cBhvr>
                                        <p:cTn id="212" dur="1" fill="hold">
                                          <p:stCondLst>
                                            <p:cond delay="1999"/>
                                          </p:stCondLst>
                                        </p:cTn>
                                        <p:tgtEl>
                                          <p:spTgt spid="12"/>
                                        </p:tgtEl>
                                        <p:attrNameLst>
                                          <p:attrName>style.visibility</p:attrName>
                                        </p:attrNameLst>
                                      </p:cBhvr>
                                      <p:to>
                                        <p:strVal val="hidden"/>
                                      </p:to>
                                    </p:set>
                                  </p:childTnLst>
                                </p:cTn>
                              </p:par>
                              <p:par>
                                <p:cTn id="213" presetID="2" presetClass="exit" presetSubtype="2" fill="hold" grpId="2" nodeType="withEffect">
                                  <p:stCondLst>
                                    <p:cond delay="0"/>
                                  </p:stCondLst>
                                  <p:childTnLst>
                                    <p:anim calcmode="lin" valueType="num">
                                      <p:cBhvr additive="base">
                                        <p:cTn id="214" dur="2000"/>
                                        <p:tgtEl>
                                          <p:spTgt spid="13"/>
                                        </p:tgtEl>
                                        <p:attrNameLst>
                                          <p:attrName>ppt_x</p:attrName>
                                        </p:attrNameLst>
                                      </p:cBhvr>
                                      <p:tavLst>
                                        <p:tav tm="0">
                                          <p:val>
                                            <p:strVal val="ppt_x"/>
                                          </p:val>
                                        </p:tav>
                                        <p:tav tm="100000">
                                          <p:val>
                                            <p:strVal val="1+ppt_w/2"/>
                                          </p:val>
                                        </p:tav>
                                      </p:tavLst>
                                    </p:anim>
                                    <p:anim calcmode="lin" valueType="num">
                                      <p:cBhvr additive="base">
                                        <p:cTn id="215" dur="2000"/>
                                        <p:tgtEl>
                                          <p:spTgt spid="13"/>
                                        </p:tgtEl>
                                        <p:attrNameLst>
                                          <p:attrName>ppt_y</p:attrName>
                                        </p:attrNameLst>
                                      </p:cBhvr>
                                      <p:tavLst>
                                        <p:tav tm="0">
                                          <p:val>
                                            <p:strVal val="ppt_y"/>
                                          </p:val>
                                        </p:tav>
                                        <p:tav tm="100000">
                                          <p:val>
                                            <p:strVal val="ppt_y"/>
                                          </p:val>
                                        </p:tav>
                                      </p:tavLst>
                                    </p:anim>
                                    <p:set>
                                      <p:cBhvr>
                                        <p:cTn id="216" dur="1" fill="hold">
                                          <p:stCondLst>
                                            <p:cond delay="1999"/>
                                          </p:stCondLst>
                                        </p:cTn>
                                        <p:tgtEl>
                                          <p:spTgt spid="13"/>
                                        </p:tgtEl>
                                        <p:attrNameLst>
                                          <p:attrName>style.visibility</p:attrName>
                                        </p:attrNameLst>
                                      </p:cBhvr>
                                      <p:to>
                                        <p:strVal val="hidden"/>
                                      </p:to>
                                    </p:set>
                                  </p:childTnLst>
                                </p:cTn>
                              </p:par>
                              <p:par>
                                <p:cTn id="217" presetID="2" presetClass="exit" presetSubtype="2" fill="hold" grpId="2" nodeType="withEffect">
                                  <p:stCondLst>
                                    <p:cond delay="0"/>
                                  </p:stCondLst>
                                  <p:childTnLst>
                                    <p:anim calcmode="lin" valueType="num">
                                      <p:cBhvr additive="base">
                                        <p:cTn id="218" dur="2000"/>
                                        <p:tgtEl>
                                          <p:spTgt spid="14"/>
                                        </p:tgtEl>
                                        <p:attrNameLst>
                                          <p:attrName>ppt_x</p:attrName>
                                        </p:attrNameLst>
                                      </p:cBhvr>
                                      <p:tavLst>
                                        <p:tav tm="0">
                                          <p:val>
                                            <p:strVal val="ppt_x"/>
                                          </p:val>
                                        </p:tav>
                                        <p:tav tm="100000">
                                          <p:val>
                                            <p:strVal val="1+ppt_w/2"/>
                                          </p:val>
                                        </p:tav>
                                      </p:tavLst>
                                    </p:anim>
                                    <p:anim calcmode="lin" valueType="num">
                                      <p:cBhvr additive="base">
                                        <p:cTn id="219" dur="2000"/>
                                        <p:tgtEl>
                                          <p:spTgt spid="14"/>
                                        </p:tgtEl>
                                        <p:attrNameLst>
                                          <p:attrName>ppt_y</p:attrName>
                                        </p:attrNameLst>
                                      </p:cBhvr>
                                      <p:tavLst>
                                        <p:tav tm="0">
                                          <p:val>
                                            <p:strVal val="ppt_y"/>
                                          </p:val>
                                        </p:tav>
                                        <p:tav tm="100000">
                                          <p:val>
                                            <p:strVal val="ppt_y"/>
                                          </p:val>
                                        </p:tav>
                                      </p:tavLst>
                                    </p:anim>
                                    <p:set>
                                      <p:cBhvr>
                                        <p:cTn id="220" dur="1" fill="hold">
                                          <p:stCondLst>
                                            <p:cond delay="1999"/>
                                          </p:stCondLst>
                                        </p:cTn>
                                        <p:tgtEl>
                                          <p:spTgt spid="14"/>
                                        </p:tgtEl>
                                        <p:attrNameLst>
                                          <p:attrName>style.visibility</p:attrName>
                                        </p:attrNameLst>
                                      </p:cBhvr>
                                      <p:to>
                                        <p:strVal val="hidden"/>
                                      </p:to>
                                    </p:set>
                                  </p:childTnLst>
                                </p:cTn>
                              </p:par>
                              <p:par>
                                <p:cTn id="221" presetID="2" presetClass="exit" presetSubtype="2" fill="hold" grpId="2" nodeType="withEffect">
                                  <p:stCondLst>
                                    <p:cond delay="0"/>
                                  </p:stCondLst>
                                  <p:childTnLst>
                                    <p:anim calcmode="lin" valueType="num">
                                      <p:cBhvr additive="base">
                                        <p:cTn id="222" dur="2000"/>
                                        <p:tgtEl>
                                          <p:spTgt spid="15"/>
                                        </p:tgtEl>
                                        <p:attrNameLst>
                                          <p:attrName>ppt_x</p:attrName>
                                        </p:attrNameLst>
                                      </p:cBhvr>
                                      <p:tavLst>
                                        <p:tav tm="0">
                                          <p:val>
                                            <p:strVal val="ppt_x"/>
                                          </p:val>
                                        </p:tav>
                                        <p:tav tm="100000">
                                          <p:val>
                                            <p:strVal val="1+ppt_w/2"/>
                                          </p:val>
                                        </p:tav>
                                      </p:tavLst>
                                    </p:anim>
                                    <p:anim calcmode="lin" valueType="num">
                                      <p:cBhvr additive="base">
                                        <p:cTn id="223" dur="2000"/>
                                        <p:tgtEl>
                                          <p:spTgt spid="15"/>
                                        </p:tgtEl>
                                        <p:attrNameLst>
                                          <p:attrName>ppt_y</p:attrName>
                                        </p:attrNameLst>
                                      </p:cBhvr>
                                      <p:tavLst>
                                        <p:tav tm="0">
                                          <p:val>
                                            <p:strVal val="ppt_y"/>
                                          </p:val>
                                        </p:tav>
                                        <p:tav tm="100000">
                                          <p:val>
                                            <p:strVal val="ppt_y"/>
                                          </p:val>
                                        </p:tav>
                                      </p:tavLst>
                                    </p:anim>
                                    <p:set>
                                      <p:cBhvr>
                                        <p:cTn id="224" dur="1" fill="hold">
                                          <p:stCondLst>
                                            <p:cond delay="1999"/>
                                          </p:stCondLst>
                                        </p:cTn>
                                        <p:tgtEl>
                                          <p:spTgt spid="15"/>
                                        </p:tgtEl>
                                        <p:attrNameLst>
                                          <p:attrName>style.visibility</p:attrName>
                                        </p:attrNameLst>
                                      </p:cBhvr>
                                      <p:to>
                                        <p:strVal val="hidden"/>
                                      </p:to>
                                    </p:set>
                                  </p:childTnLst>
                                </p:cTn>
                              </p:par>
                              <p:par>
                                <p:cTn id="225" presetID="5" presetClass="exit" presetSubtype="10" fill="hold" grpId="3" nodeType="withEffect">
                                  <p:stCondLst>
                                    <p:cond delay="0"/>
                                  </p:stCondLst>
                                  <p:childTnLst>
                                    <p:animEffect transition="out" filter="checkerboard(across)">
                                      <p:cBhvr>
                                        <p:cTn id="226" dur="2000"/>
                                        <p:tgtEl>
                                          <p:spTgt spid="4"/>
                                        </p:tgtEl>
                                      </p:cBhvr>
                                    </p:animEffect>
                                    <p:set>
                                      <p:cBhvr>
                                        <p:cTn id="227" dur="1" fill="hold">
                                          <p:stCondLst>
                                            <p:cond delay="1999"/>
                                          </p:stCondLst>
                                        </p:cTn>
                                        <p:tgtEl>
                                          <p:spTgt spid="4"/>
                                        </p:tgtEl>
                                        <p:attrNameLst>
                                          <p:attrName>style.visibility</p:attrName>
                                        </p:attrNameLst>
                                      </p:cBhvr>
                                      <p:to>
                                        <p:strVal val="hidden"/>
                                      </p:to>
                                    </p:set>
                                  </p:childTnLst>
                                </p:cTn>
                              </p:par>
                              <p:par>
                                <p:cTn id="228" presetID="5" presetClass="exit" presetSubtype="10" fill="hold" grpId="3" nodeType="withEffect">
                                  <p:stCondLst>
                                    <p:cond delay="0"/>
                                  </p:stCondLst>
                                  <p:childTnLst>
                                    <p:animEffect transition="out" filter="checkerboard(across)">
                                      <p:cBhvr>
                                        <p:cTn id="229" dur="2000"/>
                                        <p:tgtEl>
                                          <p:spTgt spid="5"/>
                                        </p:tgtEl>
                                      </p:cBhvr>
                                    </p:animEffect>
                                    <p:set>
                                      <p:cBhvr>
                                        <p:cTn id="230" dur="1" fill="hold">
                                          <p:stCondLst>
                                            <p:cond delay="1999"/>
                                          </p:stCondLst>
                                        </p:cTn>
                                        <p:tgtEl>
                                          <p:spTgt spid="5"/>
                                        </p:tgtEl>
                                        <p:attrNameLst>
                                          <p:attrName>style.visibility</p:attrName>
                                        </p:attrNameLst>
                                      </p:cBhvr>
                                      <p:to>
                                        <p:strVal val="hidden"/>
                                      </p:to>
                                    </p:set>
                                  </p:childTnLst>
                                </p:cTn>
                              </p:par>
                              <p:par>
                                <p:cTn id="231" presetID="5" presetClass="exit" presetSubtype="10" fill="hold" grpId="3" nodeType="withEffect">
                                  <p:stCondLst>
                                    <p:cond delay="0"/>
                                  </p:stCondLst>
                                  <p:childTnLst>
                                    <p:animEffect transition="out" filter="checkerboard(across)">
                                      <p:cBhvr>
                                        <p:cTn id="232" dur="2000"/>
                                        <p:tgtEl>
                                          <p:spTgt spid="6"/>
                                        </p:tgtEl>
                                      </p:cBhvr>
                                    </p:animEffect>
                                    <p:set>
                                      <p:cBhvr>
                                        <p:cTn id="233" dur="1" fill="hold">
                                          <p:stCondLst>
                                            <p:cond delay="1999"/>
                                          </p:stCondLst>
                                        </p:cTn>
                                        <p:tgtEl>
                                          <p:spTgt spid="6"/>
                                        </p:tgtEl>
                                        <p:attrNameLst>
                                          <p:attrName>style.visibility</p:attrName>
                                        </p:attrNameLst>
                                      </p:cBhvr>
                                      <p:to>
                                        <p:strVal val="hidden"/>
                                      </p:to>
                                    </p:set>
                                  </p:childTnLst>
                                </p:cTn>
                              </p:par>
                              <p:par>
                                <p:cTn id="234" presetID="5" presetClass="exit" presetSubtype="10" fill="hold" grpId="3" nodeType="withEffect">
                                  <p:stCondLst>
                                    <p:cond delay="0"/>
                                  </p:stCondLst>
                                  <p:childTnLst>
                                    <p:animEffect transition="out" filter="checkerboard(across)">
                                      <p:cBhvr>
                                        <p:cTn id="235" dur="2000"/>
                                        <p:tgtEl>
                                          <p:spTgt spid="7"/>
                                        </p:tgtEl>
                                      </p:cBhvr>
                                    </p:animEffect>
                                    <p:set>
                                      <p:cBhvr>
                                        <p:cTn id="236" dur="1" fill="hold">
                                          <p:stCondLst>
                                            <p:cond delay="1999"/>
                                          </p:stCondLst>
                                        </p:cTn>
                                        <p:tgtEl>
                                          <p:spTgt spid="7"/>
                                        </p:tgtEl>
                                        <p:attrNameLst>
                                          <p:attrName>style.visibility</p:attrName>
                                        </p:attrNameLst>
                                      </p:cBhvr>
                                      <p:to>
                                        <p:strVal val="hidden"/>
                                      </p:to>
                                    </p:set>
                                  </p:childTnLst>
                                </p:cTn>
                              </p:par>
                              <p:par>
                                <p:cTn id="237" presetID="5" presetClass="exit" presetSubtype="10" fill="hold" grpId="3" nodeType="withEffect">
                                  <p:stCondLst>
                                    <p:cond delay="0"/>
                                  </p:stCondLst>
                                  <p:childTnLst>
                                    <p:animEffect transition="out" filter="checkerboard(across)">
                                      <p:cBhvr>
                                        <p:cTn id="238" dur="2000"/>
                                        <p:tgtEl>
                                          <p:spTgt spid="8"/>
                                        </p:tgtEl>
                                      </p:cBhvr>
                                    </p:animEffect>
                                    <p:set>
                                      <p:cBhvr>
                                        <p:cTn id="239" dur="1" fill="hold">
                                          <p:stCondLst>
                                            <p:cond delay="1999"/>
                                          </p:stCondLst>
                                        </p:cTn>
                                        <p:tgtEl>
                                          <p:spTgt spid="8"/>
                                        </p:tgtEl>
                                        <p:attrNameLst>
                                          <p:attrName>style.visibility</p:attrName>
                                        </p:attrNameLst>
                                      </p:cBhvr>
                                      <p:to>
                                        <p:strVal val="hidden"/>
                                      </p:to>
                                    </p:set>
                                  </p:childTnLst>
                                </p:cTn>
                              </p:par>
                              <p:par>
                                <p:cTn id="240" presetID="5" presetClass="exit" presetSubtype="10" fill="hold" grpId="3" nodeType="withEffect">
                                  <p:stCondLst>
                                    <p:cond delay="0"/>
                                  </p:stCondLst>
                                  <p:childTnLst>
                                    <p:animEffect transition="out" filter="checkerboard(across)">
                                      <p:cBhvr>
                                        <p:cTn id="241" dur="2000"/>
                                        <p:tgtEl>
                                          <p:spTgt spid="9"/>
                                        </p:tgtEl>
                                      </p:cBhvr>
                                    </p:animEffect>
                                    <p:set>
                                      <p:cBhvr>
                                        <p:cTn id="242" dur="1" fill="hold">
                                          <p:stCondLst>
                                            <p:cond delay="1999"/>
                                          </p:stCondLst>
                                        </p:cTn>
                                        <p:tgtEl>
                                          <p:spTgt spid="9"/>
                                        </p:tgtEl>
                                        <p:attrNameLst>
                                          <p:attrName>style.visibility</p:attrName>
                                        </p:attrNameLst>
                                      </p:cBhvr>
                                      <p:to>
                                        <p:strVal val="hidden"/>
                                      </p:to>
                                    </p:set>
                                  </p:childTnLst>
                                </p:cTn>
                              </p:par>
                              <p:par>
                                <p:cTn id="243" presetID="5" presetClass="exit" presetSubtype="10" fill="hold" grpId="3" nodeType="withEffect">
                                  <p:stCondLst>
                                    <p:cond delay="0"/>
                                  </p:stCondLst>
                                  <p:childTnLst>
                                    <p:animEffect transition="out" filter="checkerboard(across)">
                                      <p:cBhvr>
                                        <p:cTn id="244" dur="2000"/>
                                        <p:tgtEl>
                                          <p:spTgt spid="10"/>
                                        </p:tgtEl>
                                      </p:cBhvr>
                                    </p:animEffect>
                                    <p:set>
                                      <p:cBhvr>
                                        <p:cTn id="245" dur="1" fill="hold">
                                          <p:stCondLst>
                                            <p:cond delay="1999"/>
                                          </p:stCondLst>
                                        </p:cTn>
                                        <p:tgtEl>
                                          <p:spTgt spid="10"/>
                                        </p:tgtEl>
                                        <p:attrNameLst>
                                          <p:attrName>style.visibility</p:attrName>
                                        </p:attrNameLst>
                                      </p:cBhvr>
                                      <p:to>
                                        <p:strVal val="hidden"/>
                                      </p:to>
                                    </p:set>
                                  </p:childTnLst>
                                </p:cTn>
                              </p:par>
                              <p:par>
                                <p:cTn id="246" presetID="5" presetClass="exit" presetSubtype="10" fill="hold" grpId="3" nodeType="withEffect">
                                  <p:stCondLst>
                                    <p:cond delay="0"/>
                                  </p:stCondLst>
                                  <p:childTnLst>
                                    <p:animEffect transition="out" filter="checkerboard(across)">
                                      <p:cBhvr>
                                        <p:cTn id="247" dur="2000"/>
                                        <p:tgtEl>
                                          <p:spTgt spid="11"/>
                                        </p:tgtEl>
                                      </p:cBhvr>
                                    </p:animEffect>
                                    <p:set>
                                      <p:cBhvr>
                                        <p:cTn id="248" dur="1" fill="hold">
                                          <p:stCondLst>
                                            <p:cond delay="1999"/>
                                          </p:stCondLst>
                                        </p:cTn>
                                        <p:tgtEl>
                                          <p:spTgt spid="11"/>
                                        </p:tgtEl>
                                        <p:attrNameLst>
                                          <p:attrName>style.visibility</p:attrName>
                                        </p:attrNameLst>
                                      </p:cBhvr>
                                      <p:to>
                                        <p:strVal val="hidden"/>
                                      </p:to>
                                    </p:set>
                                  </p:childTnLst>
                                </p:cTn>
                              </p:par>
                              <p:par>
                                <p:cTn id="249" presetID="5" presetClass="exit" presetSubtype="10" fill="hold" grpId="3" nodeType="withEffect">
                                  <p:stCondLst>
                                    <p:cond delay="0"/>
                                  </p:stCondLst>
                                  <p:childTnLst>
                                    <p:animEffect transition="out" filter="checkerboard(across)">
                                      <p:cBhvr>
                                        <p:cTn id="250" dur="2000"/>
                                        <p:tgtEl>
                                          <p:spTgt spid="12"/>
                                        </p:tgtEl>
                                      </p:cBhvr>
                                    </p:animEffect>
                                    <p:set>
                                      <p:cBhvr>
                                        <p:cTn id="251" dur="1" fill="hold">
                                          <p:stCondLst>
                                            <p:cond delay="1999"/>
                                          </p:stCondLst>
                                        </p:cTn>
                                        <p:tgtEl>
                                          <p:spTgt spid="12"/>
                                        </p:tgtEl>
                                        <p:attrNameLst>
                                          <p:attrName>style.visibility</p:attrName>
                                        </p:attrNameLst>
                                      </p:cBhvr>
                                      <p:to>
                                        <p:strVal val="hidden"/>
                                      </p:to>
                                    </p:set>
                                  </p:childTnLst>
                                </p:cTn>
                              </p:par>
                              <p:par>
                                <p:cTn id="252" presetID="5" presetClass="exit" presetSubtype="10" fill="hold" grpId="3" nodeType="withEffect">
                                  <p:stCondLst>
                                    <p:cond delay="0"/>
                                  </p:stCondLst>
                                  <p:childTnLst>
                                    <p:animEffect transition="out" filter="checkerboard(across)">
                                      <p:cBhvr>
                                        <p:cTn id="253" dur="2000"/>
                                        <p:tgtEl>
                                          <p:spTgt spid="13"/>
                                        </p:tgtEl>
                                      </p:cBhvr>
                                    </p:animEffect>
                                    <p:set>
                                      <p:cBhvr>
                                        <p:cTn id="254" dur="1" fill="hold">
                                          <p:stCondLst>
                                            <p:cond delay="1999"/>
                                          </p:stCondLst>
                                        </p:cTn>
                                        <p:tgtEl>
                                          <p:spTgt spid="13"/>
                                        </p:tgtEl>
                                        <p:attrNameLst>
                                          <p:attrName>style.visibility</p:attrName>
                                        </p:attrNameLst>
                                      </p:cBhvr>
                                      <p:to>
                                        <p:strVal val="hidden"/>
                                      </p:to>
                                    </p:set>
                                  </p:childTnLst>
                                </p:cTn>
                              </p:par>
                              <p:par>
                                <p:cTn id="255" presetID="5" presetClass="exit" presetSubtype="10" fill="hold" grpId="3" nodeType="withEffect">
                                  <p:stCondLst>
                                    <p:cond delay="0"/>
                                  </p:stCondLst>
                                  <p:childTnLst>
                                    <p:animEffect transition="out" filter="checkerboard(across)">
                                      <p:cBhvr>
                                        <p:cTn id="256" dur="2000"/>
                                        <p:tgtEl>
                                          <p:spTgt spid="14"/>
                                        </p:tgtEl>
                                      </p:cBhvr>
                                    </p:animEffect>
                                    <p:set>
                                      <p:cBhvr>
                                        <p:cTn id="257" dur="1" fill="hold">
                                          <p:stCondLst>
                                            <p:cond delay="1999"/>
                                          </p:stCondLst>
                                        </p:cTn>
                                        <p:tgtEl>
                                          <p:spTgt spid="14"/>
                                        </p:tgtEl>
                                        <p:attrNameLst>
                                          <p:attrName>style.visibility</p:attrName>
                                        </p:attrNameLst>
                                      </p:cBhvr>
                                      <p:to>
                                        <p:strVal val="hidden"/>
                                      </p:to>
                                    </p:set>
                                  </p:childTnLst>
                                </p:cTn>
                              </p:par>
                              <p:par>
                                <p:cTn id="258" presetID="5" presetClass="exit" presetSubtype="10" fill="hold" grpId="3" nodeType="withEffect">
                                  <p:stCondLst>
                                    <p:cond delay="0"/>
                                  </p:stCondLst>
                                  <p:childTnLst>
                                    <p:animEffect transition="out" filter="checkerboard(across)">
                                      <p:cBhvr>
                                        <p:cTn id="259" dur="2000"/>
                                        <p:tgtEl>
                                          <p:spTgt spid="15"/>
                                        </p:tgtEl>
                                      </p:cBhvr>
                                    </p:animEffect>
                                    <p:set>
                                      <p:cBhvr>
                                        <p:cTn id="260" dur="1" fill="hold">
                                          <p:stCondLst>
                                            <p:cond delay="1999"/>
                                          </p:stCondLst>
                                        </p:cTn>
                                        <p:tgtEl>
                                          <p:spTgt spid="15"/>
                                        </p:tgtEl>
                                        <p:attrNameLst>
                                          <p:attrName>style.visibility</p:attrName>
                                        </p:attrNameLst>
                                      </p:cBhvr>
                                      <p:to>
                                        <p:strVal val="hidden"/>
                                      </p:to>
                                    </p:set>
                                  </p:childTnLst>
                                </p:cTn>
                              </p:par>
                              <p:par>
                                <p:cTn id="261" presetID="2" presetClass="exit" presetSubtype="8" fill="hold" grpId="2" nodeType="withEffect">
                                  <p:stCondLst>
                                    <p:cond delay="0"/>
                                  </p:stCondLst>
                                  <p:childTnLst>
                                    <p:anim calcmode="lin" valueType="num">
                                      <p:cBhvr additive="base">
                                        <p:cTn id="262" dur="2000"/>
                                        <p:tgtEl>
                                          <p:spTgt spid="16"/>
                                        </p:tgtEl>
                                        <p:attrNameLst>
                                          <p:attrName>ppt_x</p:attrName>
                                        </p:attrNameLst>
                                      </p:cBhvr>
                                      <p:tavLst>
                                        <p:tav tm="0">
                                          <p:val>
                                            <p:strVal val="ppt_x"/>
                                          </p:val>
                                        </p:tav>
                                        <p:tav tm="100000">
                                          <p:val>
                                            <p:strVal val="0-ppt_w/2"/>
                                          </p:val>
                                        </p:tav>
                                      </p:tavLst>
                                    </p:anim>
                                    <p:anim calcmode="lin" valueType="num">
                                      <p:cBhvr additive="base">
                                        <p:cTn id="263" dur="2000"/>
                                        <p:tgtEl>
                                          <p:spTgt spid="16"/>
                                        </p:tgtEl>
                                        <p:attrNameLst>
                                          <p:attrName>ppt_y</p:attrName>
                                        </p:attrNameLst>
                                      </p:cBhvr>
                                      <p:tavLst>
                                        <p:tav tm="0">
                                          <p:val>
                                            <p:strVal val="ppt_y"/>
                                          </p:val>
                                        </p:tav>
                                        <p:tav tm="100000">
                                          <p:val>
                                            <p:strVal val="ppt_y"/>
                                          </p:val>
                                        </p:tav>
                                      </p:tavLst>
                                    </p:anim>
                                    <p:set>
                                      <p:cBhvr>
                                        <p:cTn id="264" dur="1" fill="hold">
                                          <p:stCondLst>
                                            <p:cond delay="1999"/>
                                          </p:stCondLst>
                                        </p:cTn>
                                        <p:tgtEl>
                                          <p:spTgt spid="16"/>
                                        </p:tgtEl>
                                        <p:attrNameLst>
                                          <p:attrName>style.visibility</p:attrName>
                                        </p:attrNameLst>
                                      </p:cBhvr>
                                      <p:to>
                                        <p:strVal val="hidden"/>
                                      </p:to>
                                    </p:set>
                                  </p:childTnLst>
                                </p:cTn>
                              </p:par>
                              <p:par>
                                <p:cTn id="265" presetID="2" presetClass="exit" presetSubtype="8" fill="hold" grpId="2" nodeType="withEffect">
                                  <p:stCondLst>
                                    <p:cond delay="0"/>
                                  </p:stCondLst>
                                  <p:childTnLst>
                                    <p:anim calcmode="lin" valueType="num">
                                      <p:cBhvr additive="base">
                                        <p:cTn id="266" dur="2000"/>
                                        <p:tgtEl>
                                          <p:spTgt spid="17"/>
                                        </p:tgtEl>
                                        <p:attrNameLst>
                                          <p:attrName>ppt_x</p:attrName>
                                        </p:attrNameLst>
                                      </p:cBhvr>
                                      <p:tavLst>
                                        <p:tav tm="0">
                                          <p:val>
                                            <p:strVal val="ppt_x"/>
                                          </p:val>
                                        </p:tav>
                                        <p:tav tm="100000">
                                          <p:val>
                                            <p:strVal val="0-ppt_w/2"/>
                                          </p:val>
                                        </p:tav>
                                      </p:tavLst>
                                    </p:anim>
                                    <p:anim calcmode="lin" valueType="num">
                                      <p:cBhvr additive="base">
                                        <p:cTn id="267" dur="2000"/>
                                        <p:tgtEl>
                                          <p:spTgt spid="17"/>
                                        </p:tgtEl>
                                        <p:attrNameLst>
                                          <p:attrName>ppt_y</p:attrName>
                                        </p:attrNameLst>
                                      </p:cBhvr>
                                      <p:tavLst>
                                        <p:tav tm="0">
                                          <p:val>
                                            <p:strVal val="ppt_y"/>
                                          </p:val>
                                        </p:tav>
                                        <p:tav tm="100000">
                                          <p:val>
                                            <p:strVal val="ppt_y"/>
                                          </p:val>
                                        </p:tav>
                                      </p:tavLst>
                                    </p:anim>
                                    <p:set>
                                      <p:cBhvr>
                                        <p:cTn id="268" dur="1" fill="hold">
                                          <p:stCondLst>
                                            <p:cond delay="1999"/>
                                          </p:stCondLst>
                                        </p:cTn>
                                        <p:tgtEl>
                                          <p:spTgt spid="17"/>
                                        </p:tgtEl>
                                        <p:attrNameLst>
                                          <p:attrName>style.visibility</p:attrName>
                                        </p:attrNameLst>
                                      </p:cBhvr>
                                      <p:to>
                                        <p:strVal val="hidden"/>
                                      </p:to>
                                    </p:set>
                                  </p:childTnLst>
                                </p:cTn>
                              </p:par>
                              <p:par>
                                <p:cTn id="269" presetID="2" presetClass="exit" presetSubtype="8" fill="hold" grpId="2" nodeType="withEffect">
                                  <p:stCondLst>
                                    <p:cond delay="0"/>
                                  </p:stCondLst>
                                  <p:childTnLst>
                                    <p:anim calcmode="lin" valueType="num">
                                      <p:cBhvr additive="base">
                                        <p:cTn id="270" dur="2000"/>
                                        <p:tgtEl>
                                          <p:spTgt spid="18"/>
                                        </p:tgtEl>
                                        <p:attrNameLst>
                                          <p:attrName>ppt_x</p:attrName>
                                        </p:attrNameLst>
                                      </p:cBhvr>
                                      <p:tavLst>
                                        <p:tav tm="0">
                                          <p:val>
                                            <p:strVal val="ppt_x"/>
                                          </p:val>
                                        </p:tav>
                                        <p:tav tm="100000">
                                          <p:val>
                                            <p:strVal val="0-ppt_w/2"/>
                                          </p:val>
                                        </p:tav>
                                      </p:tavLst>
                                    </p:anim>
                                    <p:anim calcmode="lin" valueType="num">
                                      <p:cBhvr additive="base">
                                        <p:cTn id="271" dur="2000"/>
                                        <p:tgtEl>
                                          <p:spTgt spid="18"/>
                                        </p:tgtEl>
                                        <p:attrNameLst>
                                          <p:attrName>ppt_y</p:attrName>
                                        </p:attrNameLst>
                                      </p:cBhvr>
                                      <p:tavLst>
                                        <p:tav tm="0">
                                          <p:val>
                                            <p:strVal val="ppt_y"/>
                                          </p:val>
                                        </p:tav>
                                        <p:tav tm="100000">
                                          <p:val>
                                            <p:strVal val="ppt_y"/>
                                          </p:val>
                                        </p:tav>
                                      </p:tavLst>
                                    </p:anim>
                                    <p:set>
                                      <p:cBhvr>
                                        <p:cTn id="272" dur="1" fill="hold">
                                          <p:stCondLst>
                                            <p:cond delay="1999"/>
                                          </p:stCondLst>
                                        </p:cTn>
                                        <p:tgtEl>
                                          <p:spTgt spid="18"/>
                                        </p:tgtEl>
                                        <p:attrNameLst>
                                          <p:attrName>style.visibility</p:attrName>
                                        </p:attrNameLst>
                                      </p:cBhvr>
                                      <p:to>
                                        <p:strVal val="hidden"/>
                                      </p:to>
                                    </p:set>
                                  </p:childTnLst>
                                </p:cTn>
                              </p:par>
                              <p:par>
                                <p:cTn id="273" presetID="2" presetClass="exit" presetSubtype="8" fill="hold" grpId="2" nodeType="withEffect">
                                  <p:stCondLst>
                                    <p:cond delay="0"/>
                                  </p:stCondLst>
                                  <p:childTnLst>
                                    <p:anim calcmode="lin" valueType="num">
                                      <p:cBhvr additive="base">
                                        <p:cTn id="274" dur="2000"/>
                                        <p:tgtEl>
                                          <p:spTgt spid="19"/>
                                        </p:tgtEl>
                                        <p:attrNameLst>
                                          <p:attrName>ppt_x</p:attrName>
                                        </p:attrNameLst>
                                      </p:cBhvr>
                                      <p:tavLst>
                                        <p:tav tm="0">
                                          <p:val>
                                            <p:strVal val="ppt_x"/>
                                          </p:val>
                                        </p:tav>
                                        <p:tav tm="100000">
                                          <p:val>
                                            <p:strVal val="0-ppt_w/2"/>
                                          </p:val>
                                        </p:tav>
                                      </p:tavLst>
                                    </p:anim>
                                    <p:anim calcmode="lin" valueType="num">
                                      <p:cBhvr additive="base">
                                        <p:cTn id="275" dur="2000"/>
                                        <p:tgtEl>
                                          <p:spTgt spid="19"/>
                                        </p:tgtEl>
                                        <p:attrNameLst>
                                          <p:attrName>ppt_y</p:attrName>
                                        </p:attrNameLst>
                                      </p:cBhvr>
                                      <p:tavLst>
                                        <p:tav tm="0">
                                          <p:val>
                                            <p:strVal val="ppt_y"/>
                                          </p:val>
                                        </p:tav>
                                        <p:tav tm="100000">
                                          <p:val>
                                            <p:strVal val="ppt_y"/>
                                          </p:val>
                                        </p:tav>
                                      </p:tavLst>
                                    </p:anim>
                                    <p:set>
                                      <p:cBhvr>
                                        <p:cTn id="276" dur="1" fill="hold">
                                          <p:stCondLst>
                                            <p:cond delay="1999"/>
                                          </p:stCondLst>
                                        </p:cTn>
                                        <p:tgtEl>
                                          <p:spTgt spid="19"/>
                                        </p:tgtEl>
                                        <p:attrNameLst>
                                          <p:attrName>style.visibility</p:attrName>
                                        </p:attrNameLst>
                                      </p:cBhvr>
                                      <p:to>
                                        <p:strVal val="hidden"/>
                                      </p:to>
                                    </p:set>
                                  </p:childTnLst>
                                </p:cTn>
                              </p:par>
                              <p:par>
                                <p:cTn id="277" presetID="2" presetClass="exit" presetSubtype="8" fill="hold" grpId="2" nodeType="withEffect">
                                  <p:stCondLst>
                                    <p:cond delay="0"/>
                                  </p:stCondLst>
                                  <p:childTnLst>
                                    <p:anim calcmode="lin" valueType="num">
                                      <p:cBhvr additive="base">
                                        <p:cTn id="278" dur="2000"/>
                                        <p:tgtEl>
                                          <p:spTgt spid="20"/>
                                        </p:tgtEl>
                                        <p:attrNameLst>
                                          <p:attrName>ppt_x</p:attrName>
                                        </p:attrNameLst>
                                      </p:cBhvr>
                                      <p:tavLst>
                                        <p:tav tm="0">
                                          <p:val>
                                            <p:strVal val="ppt_x"/>
                                          </p:val>
                                        </p:tav>
                                        <p:tav tm="100000">
                                          <p:val>
                                            <p:strVal val="0-ppt_w/2"/>
                                          </p:val>
                                        </p:tav>
                                      </p:tavLst>
                                    </p:anim>
                                    <p:anim calcmode="lin" valueType="num">
                                      <p:cBhvr additive="base">
                                        <p:cTn id="279" dur="2000"/>
                                        <p:tgtEl>
                                          <p:spTgt spid="20"/>
                                        </p:tgtEl>
                                        <p:attrNameLst>
                                          <p:attrName>ppt_y</p:attrName>
                                        </p:attrNameLst>
                                      </p:cBhvr>
                                      <p:tavLst>
                                        <p:tav tm="0">
                                          <p:val>
                                            <p:strVal val="ppt_y"/>
                                          </p:val>
                                        </p:tav>
                                        <p:tav tm="100000">
                                          <p:val>
                                            <p:strVal val="ppt_y"/>
                                          </p:val>
                                        </p:tav>
                                      </p:tavLst>
                                    </p:anim>
                                    <p:set>
                                      <p:cBhvr>
                                        <p:cTn id="280" dur="1" fill="hold">
                                          <p:stCondLst>
                                            <p:cond delay="1999"/>
                                          </p:stCondLst>
                                        </p:cTn>
                                        <p:tgtEl>
                                          <p:spTgt spid="20"/>
                                        </p:tgtEl>
                                        <p:attrNameLst>
                                          <p:attrName>style.visibility</p:attrName>
                                        </p:attrNameLst>
                                      </p:cBhvr>
                                      <p:to>
                                        <p:strVal val="hidden"/>
                                      </p:to>
                                    </p:set>
                                  </p:childTnLst>
                                </p:cTn>
                              </p:par>
                              <p:par>
                                <p:cTn id="281" presetID="2" presetClass="exit" presetSubtype="8" fill="hold" grpId="2" nodeType="withEffect">
                                  <p:stCondLst>
                                    <p:cond delay="0"/>
                                  </p:stCondLst>
                                  <p:childTnLst>
                                    <p:anim calcmode="lin" valueType="num">
                                      <p:cBhvr additive="base">
                                        <p:cTn id="282" dur="2000"/>
                                        <p:tgtEl>
                                          <p:spTgt spid="21"/>
                                        </p:tgtEl>
                                        <p:attrNameLst>
                                          <p:attrName>ppt_x</p:attrName>
                                        </p:attrNameLst>
                                      </p:cBhvr>
                                      <p:tavLst>
                                        <p:tav tm="0">
                                          <p:val>
                                            <p:strVal val="ppt_x"/>
                                          </p:val>
                                        </p:tav>
                                        <p:tav tm="100000">
                                          <p:val>
                                            <p:strVal val="0-ppt_w/2"/>
                                          </p:val>
                                        </p:tav>
                                      </p:tavLst>
                                    </p:anim>
                                    <p:anim calcmode="lin" valueType="num">
                                      <p:cBhvr additive="base">
                                        <p:cTn id="283" dur="2000"/>
                                        <p:tgtEl>
                                          <p:spTgt spid="21"/>
                                        </p:tgtEl>
                                        <p:attrNameLst>
                                          <p:attrName>ppt_y</p:attrName>
                                        </p:attrNameLst>
                                      </p:cBhvr>
                                      <p:tavLst>
                                        <p:tav tm="0">
                                          <p:val>
                                            <p:strVal val="ppt_y"/>
                                          </p:val>
                                        </p:tav>
                                        <p:tav tm="100000">
                                          <p:val>
                                            <p:strVal val="ppt_y"/>
                                          </p:val>
                                        </p:tav>
                                      </p:tavLst>
                                    </p:anim>
                                    <p:set>
                                      <p:cBhvr>
                                        <p:cTn id="284" dur="1" fill="hold">
                                          <p:stCondLst>
                                            <p:cond delay="1999"/>
                                          </p:stCondLst>
                                        </p:cTn>
                                        <p:tgtEl>
                                          <p:spTgt spid="21"/>
                                        </p:tgtEl>
                                        <p:attrNameLst>
                                          <p:attrName>style.visibility</p:attrName>
                                        </p:attrNameLst>
                                      </p:cBhvr>
                                      <p:to>
                                        <p:strVal val="hidden"/>
                                      </p:to>
                                    </p:set>
                                  </p:childTnLst>
                                </p:cTn>
                              </p:par>
                              <p:par>
                                <p:cTn id="285" presetID="2" presetClass="exit" presetSubtype="8" fill="hold" grpId="2" nodeType="withEffect">
                                  <p:stCondLst>
                                    <p:cond delay="0"/>
                                  </p:stCondLst>
                                  <p:childTnLst>
                                    <p:anim calcmode="lin" valueType="num">
                                      <p:cBhvr additive="base">
                                        <p:cTn id="286" dur="2000"/>
                                        <p:tgtEl>
                                          <p:spTgt spid="22"/>
                                        </p:tgtEl>
                                        <p:attrNameLst>
                                          <p:attrName>ppt_x</p:attrName>
                                        </p:attrNameLst>
                                      </p:cBhvr>
                                      <p:tavLst>
                                        <p:tav tm="0">
                                          <p:val>
                                            <p:strVal val="ppt_x"/>
                                          </p:val>
                                        </p:tav>
                                        <p:tav tm="100000">
                                          <p:val>
                                            <p:strVal val="0-ppt_w/2"/>
                                          </p:val>
                                        </p:tav>
                                      </p:tavLst>
                                    </p:anim>
                                    <p:anim calcmode="lin" valueType="num">
                                      <p:cBhvr additive="base">
                                        <p:cTn id="287" dur="2000"/>
                                        <p:tgtEl>
                                          <p:spTgt spid="22"/>
                                        </p:tgtEl>
                                        <p:attrNameLst>
                                          <p:attrName>ppt_y</p:attrName>
                                        </p:attrNameLst>
                                      </p:cBhvr>
                                      <p:tavLst>
                                        <p:tav tm="0">
                                          <p:val>
                                            <p:strVal val="ppt_y"/>
                                          </p:val>
                                        </p:tav>
                                        <p:tav tm="100000">
                                          <p:val>
                                            <p:strVal val="ppt_y"/>
                                          </p:val>
                                        </p:tav>
                                      </p:tavLst>
                                    </p:anim>
                                    <p:set>
                                      <p:cBhvr>
                                        <p:cTn id="288" dur="1" fill="hold">
                                          <p:stCondLst>
                                            <p:cond delay="1999"/>
                                          </p:stCondLst>
                                        </p:cTn>
                                        <p:tgtEl>
                                          <p:spTgt spid="22"/>
                                        </p:tgtEl>
                                        <p:attrNameLst>
                                          <p:attrName>style.visibility</p:attrName>
                                        </p:attrNameLst>
                                      </p:cBhvr>
                                      <p:to>
                                        <p:strVal val="hidden"/>
                                      </p:to>
                                    </p:set>
                                  </p:childTnLst>
                                </p:cTn>
                              </p:par>
                              <p:par>
                                <p:cTn id="289" presetID="2" presetClass="exit" presetSubtype="8" fill="hold" grpId="2" nodeType="withEffect">
                                  <p:stCondLst>
                                    <p:cond delay="0"/>
                                  </p:stCondLst>
                                  <p:childTnLst>
                                    <p:anim calcmode="lin" valueType="num">
                                      <p:cBhvr additive="base">
                                        <p:cTn id="290" dur="2000"/>
                                        <p:tgtEl>
                                          <p:spTgt spid="23"/>
                                        </p:tgtEl>
                                        <p:attrNameLst>
                                          <p:attrName>ppt_x</p:attrName>
                                        </p:attrNameLst>
                                      </p:cBhvr>
                                      <p:tavLst>
                                        <p:tav tm="0">
                                          <p:val>
                                            <p:strVal val="ppt_x"/>
                                          </p:val>
                                        </p:tav>
                                        <p:tav tm="100000">
                                          <p:val>
                                            <p:strVal val="0-ppt_w/2"/>
                                          </p:val>
                                        </p:tav>
                                      </p:tavLst>
                                    </p:anim>
                                    <p:anim calcmode="lin" valueType="num">
                                      <p:cBhvr additive="base">
                                        <p:cTn id="291" dur="2000"/>
                                        <p:tgtEl>
                                          <p:spTgt spid="23"/>
                                        </p:tgtEl>
                                        <p:attrNameLst>
                                          <p:attrName>ppt_y</p:attrName>
                                        </p:attrNameLst>
                                      </p:cBhvr>
                                      <p:tavLst>
                                        <p:tav tm="0">
                                          <p:val>
                                            <p:strVal val="ppt_y"/>
                                          </p:val>
                                        </p:tav>
                                        <p:tav tm="100000">
                                          <p:val>
                                            <p:strVal val="ppt_y"/>
                                          </p:val>
                                        </p:tav>
                                      </p:tavLst>
                                    </p:anim>
                                    <p:set>
                                      <p:cBhvr>
                                        <p:cTn id="292" dur="1" fill="hold">
                                          <p:stCondLst>
                                            <p:cond delay="1999"/>
                                          </p:stCondLst>
                                        </p:cTn>
                                        <p:tgtEl>
                                          <p:spTgt spid="23"/>
                                        </p:tgtEl>
                                        <p:attrNameLst>
                                          <p:attrName>style.visibility</p:attrName>
                                        </p:attrNameLst>
                                      </p:cBhvr>
                                      <p:to>
                                        <p:strVal val="hidden"/>
                                      </p:to>
                                    </p:set>
                                  </p:childTnLst>
                                </p:cTn>
                              </p:par>
                              <p:par>
                                <p:cTn id="293" presetID="2" presetClass="exit" presetSubtype="8" fill="hold" grpId="2" nodeType="withEffect">
                                  <p:stCondLst>
                                    <p:cond delay="0"/>
                                  </p:stCondLst>
                                  <p:childTnLst>
                                    <p:anim calcmode="lin" valueType="num">
                                      <p:cBhvr additive="base">
                                        <p:cTn id="294" dur="2000"/>
                                        <p:tgtEl>
                                          <p:spTgt spid="24"/>
                                        </p:tgtEl>
                                        <p:attrNameLst>
                                          <p:attrName>ppt_x</p:attrName>
                                        </p:attrNameLst>
                                      </p:cBhvr>
                                      <p:tavLst>
                                        <p:tav tm="0">
                                          <p:val>
                                            <p:strVal val="ppt_x"/>
                                          </p:val>
                                        </p:tav>
                                        <p:tav tm="100000">
                                          <p:val>
                                            <p:strVal val="0-ppt_w/2"/>
                                          </p:val>
                                        </p:tav>
                                      </p:tavLst>
                                    </p:anim>
                                    <p:anim calcmode="lin" valueType="num">
                                      <p:cBhvr additive="base">
                                        <p:cTn id="295" dur="2000"/>
                                        <p:tgtEl>
                                          <p:spTgt spid="24"/>
                                        </p:tgtEl>
                                        <p:attrNameLst>
                                          <p:attrName>ppt_y</p:attrName>
                                        </p:attrNameLst>
                                      </p:cBhvr>
                                      <p:tavLst>
                                        <p:tav tm="0">
                                          <p:val>
                                            <p:strVal val="ppt_y"/>
                                          </p:val>
                                        </p:tav>
                                        <p:tav tm="100000">
                                          <p:val>
                                            <p:strVal val="ppt_y"/>
                                          </p:val>
                                        </p:tav>
                                      </p:tavLst>
                                    </p:anim>
                                    <p:set>
                                      <p:cBhvr>
                                        <p:cTn id="296" dur="1" fill="hold">
                                          <p:stCondLst>
                                            <p:cond delay="1999"/>
                                          </p:stCondLst>
                                        </p:cTn>
                                        <p:tgtEl>
                                          <p:spTgt spid="24"/>
                                        </p:tgtEl>
                                        <p:attrNameLst>
                                          <p:attrName>style.visibility</p:attrName>
                                        </p:attrNameLst>
                                      </p:cBhvr>
                                      <p:to>
                                        <p:strVal val="hidden"/>
                                      </p:to>
                                    </p:set>
                                  </p:childTnLst>
                                </p:cTn>
                              </p:par>
                              <p:par>
                                <p:cTn id="297" presetID="2" presetClass="exit" presetSubtype="8" fill="hold" grpId="2" nodeType="withEffect">
                                  <p:stCondLst>
                                    <p:cond delay="0"/>
                                  </p:stCondLst>
                                  <p:childTnLst>
                                    <p:anim calcmode="lin" valueType="num">
                                      <p:cBhvr additive="base">
                                        <p:cTn id="298" dur="2000"/>
                                        <p:tgtEl>
                                          <p:spTgt spid="25"/>
                                        </p:tgtEl>
                                        <p:attrNameLst>
                                          <p:attrName>ppt_x</p:attrName>
                                        </p:attrNameLst>
                                      </p:cBhvr>
                                      <p:tavLst>
                                        <p:tav tm="0">
                                          <p:val>
                                            <p:strVal val="ppt_x"/>
                                          </p:val>
                                        </p:tav>
                                        <p:tav tm="100000">
                                          <p:val>
                                            <p:strVal val="0-ppt_w/2"/>
                                          </p:val>
                                        </p:tav>
                                      </p:tavLst>
                                    </p:anim>
                                    <p:anim calcmode="lin" valueType="num">
                                      <p:cBhvr additive="base">
                                        <p:cTn id="299" dur="2000"/>
                                        <p:tgtEl>
                                          <p:spTgt spid="25"/>
                                        </p:tgtEl>
                                        <p:attrNameLst>
                                          <p:attrName>ppt_y</p:attrName>
                                        </p:attrNameLst>
                                      </p:cBhvr>
                                      <p:tavLst>
                                        <p:tav tm="0">
                                          <p:val>
                                            <p:strVal val="ppt_y"/>
                                          </p:val>
                                        </p:tav>
                                        <p:tav tm="100000">
                                          <p:val>
                                            <p:strVal val="ppt_y"/>
                                          </p:val>
                                        </p:tav>
                                      </p:tavLst>
                                    </p:anim>
                                    <p:set>
                                      <p:cBhvr>
                                        <p:cTn id="300" dur="1" fill="hold">
                                          <p:stCondLst>
                                            <p:cond delay="1999"/>
                                          </p:stCondLst>
                                        </p:cTn>
                                        <p:tgtEl>
                                          <p:spTgt spid="25"/>
                                        </p:tgtEl>
                                        <p:attrNameLst>
                                          <p:attrName>style.visibility</p:attrName>
                                        </p:attrNameLst>
                                      </p:cBhvr>
                                      <p:to>
                                        <p:strVal val="hidden"/>
                                      </p:to>
                                    </p:set>
                                  </p:childTnLst>
                                </p:cTn>
                              </p:par>
                              <p:par>
                                <p:cTn id="301" presetID="2" presetClass="exit" presetSubtype="8" fill="hold" grpId="2" nodeType="withEffect">
                                  <p:stCondLst>
                                    <p:cond delay="0"/>
                                  </p:stCondLst>
                                  <p:childTnLst>
                                    <p:anim calcmode="lin" valueType="num">
                                      <p:cBhvr additive="base">
                                        <p:cTn id="302" dur="2000"/>
                                        <p:tgtEl>
                                          <p:spTgt spid="26"/>
                                        </p:tgtEl>
                                        <p:attrNameLst>
                                          <p:attrName>ppt_x</p:attrName>
                                        </p:attrNameLst>
                                      </p:cBhvr>
                                      <p:tavLst>
                                        <p:tav tm="0">
                                          <p:val>
                                            <p:strVal val="ppt_x"/>
                                          </p:val>
                                        </p:tav>
                                        <p:tav tm="100000">
                                          <p:val>
                                            <p:strVal val="0-ppt_w/2"/>
                                          </p:val>
                                        </p:tav>
                                      </p:tavLst>
                                    </p:anim>
                                    <p:anim calcmode="lin" valueType="num">
                                      <p:cBhvr additive="base">
                                        <p:cTn id="303" dur="2000"/>
                                        <p:tgtEl>
                                          <p:spTgt spid="26"/>
                                        </p:tgtEl>
                                        <p:attrNameLst>
                                          <p:attrName>ppt_y</p:attrName>
                                        </p:attrNameLst>
                                      </p:cBhvr>
                                      <p:tavLst>
                                        <p:tav tm="0">
                                          <p:val>
                                            <p:strVal val="ppt_y"/>
                                          </p:val>
                                        </p:tav>
                                        <p:tav tm="100000">
                                          <p:val>
                                            <p:strVal val="ppt_y"/>
                                          </p:val>
                                        </p:tav>
                                      </p:tavLst>
                                    </p:anim>
                                    <p:set>
                                      <p:cBhvr>
                                        <p:cTn id="304" dur="1" fill="hold">
                                          <p:stCondLst>
                                            <p:cond delay="1999"/>
                                          </p:stCondLst>
                                        </p:cTn>
                                        <p:tgtEl>
                                          <p:spTgt spid="26"/>
                                        </p:tgtEl>
                                        <p:attrNameLst>
                                          <p:attrName>style.visibility</p:attrName>
                                        </p:attrNameLst>
                                      </p:cBhvr>
                                      <p:to>
                                        <p:strVal val="hidden"/>
                                      </p:to>
                                    </p:set>
                                  </p:childTnLst>
                                </p:cTn>
                              </p:par>
                              <p:par>
                                <p:cTn id="305" presetID="2" presetClass="exit" presetSubtype="8" fill="hold" grpId="2" nodeType="withEffect">
                                  <p:stCondLst>
                                    <p:cond delay="0"/>
                                  </p:stCondLst>
                                  <p:childTnLst>
                                    <p:anim calcmode="lin" valueType="num">
                                      <p:cBhvr additive="base">
                                        <p:cTn id="306" dur="2000"/>
                                        <p:tgtEl>
                                          <p:spTgt spid="27"/>
                                        </p:tgtEl>
                                        <p:attrNameLst>
                                          <p:attrName>ppt_x</p:attrName>
                                        </p:attrNameLst>
                                      </p:cBhvr>
                                      <p:tavLst>
                                        <p:tav tm="0">
                                          <p:val>
                                            <p:strVal val="ppt_x"/>
                                          </p:val>
                                        </p:tav>
                                        <p:tav tm="100000">
                                          <p:val>
                                            <p:strVal val="0-ppt_w/2"/>
                                          </p:val>
                                        </p:tav>
                                      </p:tavLst>
                                    </p:anim>
                                    <p:anim calcmode="lin" valueType="num">
                                      <p:cBhvr additive="base">
                                        <p:cTn id="307" dur="2000"/>
                                        <p:tgtEl>
                                          <p:spTgt spid="27"/>
                                        </p:tgtEl>
                                        <p:attrNameLst>
                                          <p:attrName>ppt_y</p:attrName>
                                        </p:attrNameLst>
                                      </p:cBhvr>
                                      <p:tavLst>
                                        <p:tav tm="0">
                                          <p:val>
                                            <p:strVal val="ppt_y"/>
                                          </p:val>
                                        </p:tav>
                                        <p:tav tm="100000">
                                          <p:val>
                                            <p:strVal val="ppt_y"/>
                                          </p:val>
                                        </p:tav>
                                      </p:tavLst>
                                    </p:anim>
                                    <p:set>
                                      <p:cBhvr>
                                        <p:cTn id="308" dur="1" fill="hold">
                                          <p:stCondLst>
                                            <p:cond delay="1999"/>
                                          </p:stCondLst>
                                        </p:cTn>
                                        <p:tgtEl>
                                          <p:spTgt spid="27"/>
                                        </p:tgtEl>
                                        <p:attrNameLst>
                                          <p:attrName>style.visibility</p:attrName>
                                        </p:attrNameLst>
                                      </p:cBhvr>
                                      <p:to>
                                        <p:strVal val="hidden"/>
                                      </p:to>
                                    </p:set>
                                  </p:childTnLst>
                                </p:cTn>
                              </p:par>
                              <p:par>
                                <p:cTn id="309" presetID="5" presetClass="exit" presetSubtype="10" fill="hold" grpId="3" nodeType="withEffect">
                                  <p:stCondLst>
                                    <p:cond delay="0"/>
                                  </p:stCondLst>
                                  <p:childTnLst>
                                    <p:animEffect transition="out" filter="checkerboard(across)">
                                      <p:cBhvr>
                                        <p:cTn id="310" dur="2000"/>
                                        <p:tgtEl>
                                          <p:spTgt spid="16"/>
                                        </p:tgtEl>
                                      </p:cBhvr>
                                    </p:animEffect>
                                    <p:set>
                                      <p:cBhvr>
                                        <p:cTn id="311" dur="1" fill="hold">
                                          <p:stCondLst>
                                            <p:cond delay="1999"/>
                                          </p:stCondLst>
                                        </p:cTn>
                                        <p:tgtEl>
                                          <p:spTgt spid="16"/>
                                        </p:tgtEl>
                                        <p:attrNameLst>
                                          <p:attrName>style.visibility</p:attrName>
                                        </p:attrNameLst>
                                      </p:cBhvr>
                                      <p:to>
                                        <p:strVal val="hidden"/>
                                      </p:to>
                                    </p:set>
                                  </p:childTnLst>
                                </p:cTn>
                              </p:par>
                              <p:par>
                                <p:cTn id="312" presetID="5" presetClass="exit" presetSubtype="10" fill="hold" grpId="3" nodeType="withEffect">
                                  <p:stCondLst>
                                    <p:cond delay="0"/>
                                  </p:stCondLst>
                                  <p:childTnLst>
                                    <p:animEffect transition="out" filter="checkerboard(across)">
                                      <p:cBhvr>
                                        <p:cTn id="313" dur="2000"/>
                                        <p:tgtEl>
                                          <p:spTgt spid="17"/>
                                        </p:tgtEl>
                                      </p:cBhvr>
                                    </p:animEffect>
                                    <p:set>
                                      <p:cBhvr>
                                        <p:cTn id="314" dur="1" fill="hold">
                                          <p:stCondLst>
                                            <p:cond delay="1999"/>
                                          </p:stCondLst>
                                        </p:cTn>
                                        <p:tgtEl>
                                          <p:spTgt spid="17"/>
                                        </p:tgtEl>
                                        <p:attrNameLst>
                                          <p:attrName>style.visibility</p:attrName>
                                        </p:attrNameLst>
                                      </p:cBhvr>
                                      <p:to>
                                        <p:strVal val="hidden"/>
                                      </p:to>
                                    </p:set>
                                  </p:childTnLst>
                                </p:cTn>
                              </p:par>
                              <p:par>
                                <p:cTn id="315" presetID="5" presetClass="exit" presetSubtype="10" fill="hold" grpId="3" nodeType="withEffect">
                                  <p:stCondLst>
                                    <p:cond delay="0"/>
                                  </p:stCondLst>
                                  <p:childTnLst>
                                    <p:animEffect transition="out" filter="checkerboard(across)">
                                      <p:cBhvr>
                                        <p:cTn id="316" dur="2000"/>
                                        <p:tgtEl>
                                          <p:spTgt spid="18"/>
                                        </p:tgtEl>
                                      </p:cBhvr>
                                    </p:animEffect>
                                    <p:set>
                                      <p:cBhvr>
                                        <p:cTn id="317" dur="1" fill="hold">
                                          <p:stCondLst>
                                            <p:cond delay="1999"/>
                                          </p:stCondLst>
                                        </p:cTn>
                                        <p:tgtEl>
                                          <p:spTgt spid="18"/>
                                        </p:tgtEl>
                                        <p:attrNameLst>
                                          <p:attrName>style.visibility</p:attrName>
                                        </p:attrNameLst>
                                      </p:cBhvr>
                                      <p:to>
                                        <p:strVal val="hidden"/>
                                      </p:to>
                                    </p:set>
                                  </p:childTnLst>
                                </p:cTn>
                              </p:par>
                              <p:par>
                                <p:cTn id="318" presetID="5" presetClass="exit" presetSubtype="10" fill="hold" grpId="3" nodeType="withEffect">
                                  <p:stCondLst>
                                    <p:cond delay="0"/>
                                  </p:stCondLst>
                                  <p:childTnLst>
                                    <p:animEffect transition="out" filter="checkerboard(across)">
                                      <p:cBhvr>
                                        <p:cTn id="319" dur="2000"/>
                                        <p:tgtEl>
                                          <p:spTgt spid="19"/>
                                        </p:tgtEl>
                                      </p:cBhvr>
                                    </p:animEffect>
                                    <p:set>
                                      <p:cBhvr>
                                        <p:cTn id="320" dur="1" fill="hold">
                                          <p:stCondLst>
                                            <p:cond delay="1999"/>
                                          </p:stCondLst>
                                        </p:cTn>
                                        <p:tgtEl>
                                          <p:spTgt spid="19"/>
                                        </p:tgtEl>
                                        <p:attrNameLst>
                                          <p:attrName>style.visibility</p:attrName>
                                        </p:attrNameLst>
                                      </p:cBhvr>
                                      <p:to>
                                        <p:strVal val="hidden"/>
                                      </p:to>
                                    </p:set>
                                  </p:childTnLst>
                                </p:cTn>
                              </p:par>
                              <p:par>
                                <p:cTn id="321" presetID="5" presetClass="exit" presetSubtype="10" fill="hold" grpId="3" nodeType="withEffect">
                                  <p:stCondLst>
                                    <p:cond delay="0"/>
                                  </p:stCondLst>
                                  <p:childTnLst>
                                    <p:animEffect transition="out" filter="checkerboard(across)">
                                      <p:cBhvr>
                                        <p:cTn id="322" dur="2000"/>
                                        <p:tgtEl>
                                          <p:spTgt spid="20"/>
                                        </p:tgtEl>
                                      </p:cBhvr>
                                    </p:animEffect>
                                    <p:set>
                                      <p:cBhvr>
                                        <p:cTn id="323" dur="1" fill="hold">
                                          <p:stCondLst>
                                            <p:cond delay="1999"/>
                                          </p:stCondLst>
                                        </p:cTn>
                                        <p:tgtEl>
                                          <p:spTgt spid="20"/>
                                        </p:tgtEl>
                                        <p:attrNameLst>
                                          <p:attrName>style.visibility</p:attrName>
                                        </p:attrNameLst>
                                      </p:cBhvr>
                                      <p:to>
                                        <p:strVal val="hidden"/>
                                      </p:to>
                                    </p:set>
                                  </p:childTnLst>
                                </p:cTn>
                              </p:par>
                              <p:par>
                                <p:cTn id="324" presetID="5" presetClass="exit" presetSubtype="10" fill="hold" grpId="3" nodeType="withEffect">
                                  <p:stCondLst>
                                    <p:cond delay="0"/>
                                  </p:stCondLst>
                                  <p:childTnLst>
                                    <p:animEffect transition="out" filter="checkerboard(across)">
                                      <p:cBhvr>
                                        <p:cTn id="325" dur="2000"/>
                                        <p:tgtEl>
                                          <p:spTgt spid="21"/>
                                        </p:tgtEl>
                                      </p:cBhvr>
                                    </p:animEffect>
                                    <p:set>
                                      <p:cBhvr>
                                        <p:cTn id="326" dur="1" fill="hold">
                                          <p:stCondLst>
                                            <p:cond delay="1999"/>
                                          </p:stCondLst>
                                        </p:cTn>
                                        <p:tgtEl>
                                          <p:spTgt spid="21"/>
                                        </p:tgtEl>
                                        <p:attrNameLst>
                                          <p:attrName>style.visibility</p:attrName>
                                        </p:attrNameLst>
                                      </p:cBhvr>
                                      <p:to>
                                        <p:strVal val="hidden"/>
                                      </p:to>
                                    </p:set>
                                  </p:childTnLst>
                                </p:cTn>
                              </p:par>
                              <p:par>
                                <p:cTn id="327" presetID="5" presetClass="exit" presetSubtype="10" fill="hold" grpId="3" nodeType="withEffect">
                                  <p:stCondLst>
                                    <p:cond delay="0"/>
                                  </p:stCondLst>
                                  <p:childTnLst>
                                    <p:animEffect transition="out" filter="checkerboard(across)">
                                      <p:cBhvr>
                                        <p:cTn id="328" dur="2000"/>
                                        <p:tgtEl>
                                          <p:spTgt spid="22"/>
                                        </p:tgtEl>
                                      </p:cBhvr>
                                    </p:animEffect>
                                    <p:set>
                                      <p:cBhvr>
                                        <p:cTn id="329" dur="1" fill="hold">
                                          <p:stCondLst>
                                            <p:cond delay="1999"/>
                                          </p:stCondLst>
                                        </p:cTn>
                                        <p:tgtEl>
                                          <p:spTgt spid="22"/>
                                        </p:tgtEl>
                                        <p:attrNameLst>
                                          <p:attrName>style.visibility</p:attrName>
                                        </p:attrNameLst>
                                      </p:cBhvr>
                                      <p:to>
                                        <p:strVal val="hidden"/>
                                      </p:to>
                                    </p:set>
                                  </p:childTnLst>
                                </p:cTn>
                              </p:par>
                              <p:par>
                                <p:cTn id="330" presetID="5" presetClass="exit" presetSubtype="10" fill="hold" grpId="3" nodeType="withEffect">
                                  <p:stCondLst>
                                    <p:cond delay="0"/>
                                  </p:stCondLst>
                                  <p:childTnLst>
                                    <p:animEffect transition="out" filter="checkerboard(across)">
                                      <p:cBhvr>
                                        <p:cTn id="331" dur="2000"/>
                                        <p:tgtEl>
                                          <p:spTgt spid="23"/>
                                        </p:tgtEl>
                                      </p:cBhvr>
                                    </p:animEffect>
                                    <p:set>
                                      <p:cBhvr>
                                        <p:cTn id="332" dur="1" fill="hold">
                                          <p:stCondLst>
                                            <p:cond delay="1999"/>
                                          </p:stCondLst>
                                        </p:cTn>
                                        <p:tgtEl>
                                          <p:spTgt spid="23"/>
                                        </p:tgtEl>
                                        <p:attrNameLst>
                                          <p:attrName>style.visibility</p:attrName>
                                        </p:attrNameLst>
                                      </p:cBhvr>
                                      <p:to>
                                        <p:strVal val="hidden"/>
                                      </p:to>
                                    </p:set>
                                  </p:childTnLst>
                                </p:cTn>
                              </p:par>
                              <p:par>
                                <p:cTn id="333" presetID="5" presetClass="exit" presetSubtype="10" fill="hold" grpId="3" nodeType="withEffect">
                                  <p:stCondLst>
                                    <p:cond delay="0"/>
                                  </p:stCondLst>
                                  <p:childTnLst>
                                    <p:animEffect transition="out" filter="checkerboard(across)">
                                      <p:cBhvr>
                                        <p:cTn id="334" dur="2000"/>
                                        <p:tgtEl>
                                          <p:spTgt spid="24"/>
                                        </p:tgtEl>
                                      </p:cBhvr>
                                    </p:animEffect>
                                    <p:set>
                                      <p:cBhvr>
                                        <p:cTn id="335" dur="1" fill="hold">
                                          <p:stCondLst>
                                            <p:cond delay="1999"/>
                                          </p:stCondLst>
                                        </p:cTn>
                                        <p:tgtEl>
                                          <p:spTgt spid="24"/>
                                        </p:tgtEl>
                                        <p:attrNameLst>
                                          <p:attrName>style.visibility</p:attrName>
                                        </p:attrNameLst>
                                      </p:cBhvr>
                                      <p:to>
                                        <p:strVal val="hidden"/>
                                      </p:to>
                                    </p:set>
                                  </p:childTnLst>
                                </p:cTn>
                              </p:par>
                              <p:par>
                                <p:cTn id="336" presetID="5" presetClass="exit" presetSubtype="10" fill="hold" grpId="3" nodeType="withEffect">
                                  <p:stCondLst>
                                    <p:cond delay="0"/>
                                  </p:stCondLst>
                                  <p:childTnLst>
                                    <p:animEffect transition="out" filter="checkerboard(across)">
                                      <p:cBhvr>
                                        <p:cTn id="337" dur="2000"/>
                                        <p:tgtEl>
                                          <p:spTgt spid="25"/>
                                        </p:tgtEl>
                                      </p:cBhvr>
                                    </p:animEffect>
                                    <p:set>
                                      <p:cBhvr>
                                        <p:cTn id="338" dur="1" fill="hold">
                                          <p:stCondLst>
                                            <p:cond delay="1999"/>
                                          </p:stCondLst>
                                        </p:cTn>
                                        <p:tgtEl>
                                          <p:spTgt spid="25"/>
                                        </p:tgtEl>
                                        <p:attrNameLst>
                                          <p:attrName>style.visibility</p:attrName>
                                        </p:attrNameLst>
                                      </p:cBhvr>
                                      <p:to>
                                        <p:strVal val="hidden"/>
                                      </p:to>
                                    </p:set>
                                  </p:childTnLst>
                                </p:cTn>
                              </p:par>
                              <p:par>
                                <p:cTn id="339" presetID="5" presetClass="exit" presetSubtype="10" fill="hold" grpId="3" nodeType="withEffect">
                                  <p:stCondLst>
                                    <p:cond delay="0"/>
                                  </p:stCondLst>
                                  <p:childTnLst>
                                    <p:animEffect transition="out" filter="checkerboard(across)">
                                      <p:cBhvr>
                                        <p:cTn id="340" dur="2000"/>
                                        <p:tgtEl>
                                          <p:spTgt spid="26"/>
                                        </p:tgtEl>
                                      </p:cBhvr>
                                    </p:animEffect>
                                    <p:set>
                                      <p:cBhvr>
                                        <p:cTn id="341" dur="1" fill="hold">
                                          <p:stCondLst>
                                            <p:cond delay="1999"/>
                                          </p:stCondLst>
                                        </p:cTn>
                                        <p:tgtEl>
                                          <p:spTgt spid="26"/>
                                        </p:tgtEl>
                                        <p:attrNameLst>
                                          <p:attrName>style.visibility</p:attrName>
                                        </p:attrNameLst>
                                      </p:cBhvr>
                                      <p:to>
                                        <p:strVal val="hidden"/>
                                      </p:to>
                                    </p:set>
                                  </p:childTnLst>
                                </p:cTn>
                              </p:par>
                              <p:par>
                                <p:cTn id="342" presetID="5" presetClass="exit" presetSubtype="10" fill="hold" grpId="3" nodeType="withEffect">
                                  <p:stCondLst>
                                    <p:cond delay="0"/>
                                  </p:stCondLst>
                                  <p:childTnLst>
                                    <p:animEffect transition="out" filter="checkerboard(across)">
                                      <p:cBhvr>
                                        <p:cTn id="343" dur="2000"/>
                                        <p:tgtEl>
                                          <p:spTgt spid="27"/>
                                        </p:tgtEl>
                                      </p:cBhvr>
                                    </p:animEffect>
                                    <p:set>
                                      <p:cBhvr>
                                        <p:cTn id="344" dur="1" fill="hold">
                                          <p:stCondLst>
                                            <p:cond delay="1999"/>
                                          </p:stCondLst>
                                        </p:cTn>
                                        <p:tgtEl>
                                          <p:spTgt spid="27"/>
                                        </p:tgtEl>
                                        <p:attrNameLst>
                                          <p:attrName>style.visibility</p:attrName>
                                        </p:attrNameLst>
                                      </p:cBhvr>
                                      <p:to>
                                        <p:strVal val="hidden"/>
                                      </p:to>
                                    </p:set>
                                  </p:childTnLst>
                                </p:cTn>
                              </p:par>
                              <p:par>
                                <p:cTn id="345" presetID="23" presetClass="entr" presetSubtype="288" fill="hold" nodeType="withEffect">
                                  <p:stCondLst>
                                    <p:cond delay="0"/>
                                  </p:stCondLst>
                                  <p:childTnLst>
                                    <p:set>
                                      <p:cBhvr>
                                        <p:cTn id="346" dur="1" fill="hold">
                                          <p:stCondLst>
                                            <p:cond delay="0"/>
                                          </p:stCondLst>
                                        </p:cTn>
                                        <p:tgtEl>
                                          <p:spTgt spid="2"/>
                                        </p:tgtEl>
                                        <p:attrNameLst>
                                          <p:attrName>style.visibility</p:attrName>
                                        </p:attrNameLst>
                                      </p:cBhvr>
                                      <p:to>
                                        <p:strVal val="visible"/>
                                      </p:to>
                                    </p:set>
                                    <p:anim calcmode="lin" valueType="num">
                                      <p:cBhvr>
                                        <p:cTn id="347" dur="2000" fill="hold"/>
                                        <p:tgtEl>
                                          <p:spTgt spid="2"/>
                                        </p:tgtEl>
                                        <p:attrNameLst>
                                          <p:attrName>ppt_w</p:attrName>
                                        </p:attrNameLst>
                                      </p:cBhvr>
                                      <p:tavLst>
                                        <p:tav tm="0">
                                          <p:val>
                                            <p:strVal val="4/3*#ppt_w"/>
                                          </p:val>
                                        </p:tav>
                                        <p:tav tm="100000">
                                          <p:val>
                                            <p:strVal val="#ppt_w"/>
                                          </p:val>
                                        </p:tav>
                                      </p:tavLst>
                                    </p:anim>
                                    <p:anim calcmode="lin" valueType="num">
                                      <p:cBhvr>
                                        <p:cTn id="348" dur="2000" fill="hold"/>
                                        <p:tgtEl>
                                          <p:spTgt spid="2"/>
                                        </p:tgtEl>
                                        <p:attrNameLst>
                                          <p:attrName>ppt_h</p:attrName>
                                        </p:attrNameLst>
                                      </p:cBhvr>
                                      <p:tavLst>
                                        <p:tav tm="0">
                                          <p:val>
                                            <p:strVal val="4/3*#ppt_h"/>
                                          </p:val>
                                        </p:tav>
                                        <p:tav tm="100000">
                                          <p:val>
                                            <p:strVal val="#ppt_h"/>
                                          </p:val>
                                        </p:tav>
                                      </p:tavLst>
                                    </p:anim>
                                  </p:childTnLst>
                                </p:cTn>
                              </p:par>
                              <p:par>
                                <p:cTn id="349" presetID="16" presetClass="entr" presetSubtype="37" fill="hold" nodeType="withEffect">
                                  <p:stCondLst>
                                    <p:cond delay="0"/>
                                  </p:stCondLst>
                                  <p:childTnLst>
                                    <p:set>
                                      <p:cBhvr>
                                        <p:cTn id="350" dur="1" fill="hold">
                                          <p:stCondLst>
                                            <p:cond delay="0"/>
                                          </p:stCondLst>
                                        </p:cTn>
                                        <p:tgtEl>
                                          <p:spTgt spid="2"/>
                                        </p:tgtEl>
                                        <p:attrNameLst>
                                          <p:attrName>style.visibility</p:attrName>
                                        </p:attrNameLst>
                                      </p:cBhvr>
                                      <p:to>
                                        <p:strVal val="visible"/>
                                      </p:to>
                                    </p:set>
                                    <p:animEffect transition="in" filter="barn(outVertical)">
                                      <p:cBhvr>
                                        <p:cTn id="351"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3300"/>
            </a:gs>
            <a:gs pos="30000">
              <a:srgbClr val="D49E6C"/>
            </a:gs>
            <a:gs pos="70000">
              <a:srgbClr val="A65528"/>
            </a:gs>
            <a:gs pos="100000">
              <a:srgbClr val="663012"/>
            </a:gs>
          </a:gsLst>
          <a:lin ang="16200000" scaled="1"/>
          <a:tileRect/>
        </a:gradFill>
        <a:effectLst/>
      </p:bgPr>
    </p:bg>
    <p:spTree>
      <p:nvGrpSpPr>
        <p:cNvPr id="1" name=""/>
        <p:cNvGrpSpPr/>
        <p:nvPr/>
      </p:nvGrpSpPr>
      <p:grpSpPr>
        <a:xfrm>
          <a:off x="0" y="0"/>
          <a:ext cx="0" cy="0"/>
          <a:chOff x="0" y="0"/>
          <a:chExt cx="0" cy="0"/>
        </a:xfrm>
      </p:grpSpPr>
      <p:pic>
        <p:nvPicPr>
          <p:cNvPr id="2" name="1 Imagen" descr="Breslavia universidad.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4" name="3 Rectángulo"/>
          <p:cNvSpPr/>
          <p:nvPr/>
        </p:nvSpPr>
        <p:spPr>
          <a:xfrm flipV="1">
            <a:off x="0" y="4982782"/>
            <a:ext cx="9144000" cy="160717"/>
          </a:xfrm>
          <a:prstGeom prst="rect">
            <a:avLst/>
          </a:prstGeom>
          <a:gradFill flip="none" rotWithShape="1">
            <a:gsLst>
              <a:gs pos="0">
                <a:srgbClr val="FBE4AE"/>
              </a:gs>
              <a:gs pos="13000">
                <a:srgbClr val="BD922A"/>
              </a:gs>
              <a:gs pos="21001">
                <a:srgbClr val="BD922A"/>
              </a:gs>
              <a:gs pos="63000">
                <a:srgbClr val="FBE4AE"/>
              </a:gs>
              <a:gs pos="67000">
                <a:srgbClr val="BD922A"/>
              </a:gs>
              <a:gs pos="69000">
                <a:srgbClr val="835E17"/>
              </a:gs>
              <a:gs pos="82001">
                <a:srgbClr val="A28949"/>
              </a:gs>
              <a:gs pos="100000">
                <a:srgbClr val="FAE3B7"/>
              </a:gs>
            </a:gsLst>
            <a:path path="shape">
              <a:fillToRect l="50000" t="50000" r="50000" b="50000"/>
            </a:path>
            <a:tileRect/>
          </a:gradFill>
          <a:ln w="3175">
            <a:solidFill>
              <a:srgbClr val="FFFF00"/>
            </a:solid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flipV="1">
            <a:off x="785786" y="4714890"/>
            <a:ext cx="7572428" cy="214294"/>
          </a:xfrm>
          <a:prstGeom prst="rect">
            <a:avLst/>
          </a:prstGeom>
          <a:gradFill flip="none" rotWithShape="1">
            <a:gsLst>
              <a:gs pos="0">
                <a:srgbClr val="FBE4AE"/>
              </a:gs>
              <a:gs pos="13000">
                <a:srgbClr val="BD922A"/>
              </a:gs>
              <a:gs pos="21001">
                <a:srgbClr val="BD922A"/>
              </a:gs>
              <a:gs pos="63000">
                <a:srgbClr val="FBE4AE"/>
              </a:gs>
              <a:gs pos="67000">
                <a:srgbClr val="BD922A"/>
              </a:gs>
              <a:gs pos="69000">
                <a:srgbClr val="835E17"/>
              </a:gs>
              <a:gs pos="82001">
                <a:srgbClr val="A28949"/>
              </a:gs>
              <a:gs pos="100000">
                <a:srgbClr val="FAE3B7"/>
              </a:gs>
            </a:gsLst>
            <a:path path="shape">
              <a:fillToRect l="50000" t="50000" r="50000" b="50000"/>
            </a:path>
            <a:tileRect/>
          </a:gradFill>
          <a:ln w="3175">
            <a:solidFill>
              <a:srgbClr val="FFFF00"/>
            </a:solid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flipV="1">
            <a:off x="1000100" y="4446998"/>
            <a:ext cx="7000924" cy="214292"/>
          </a:xfrm>
          <a:prstGeom prst="rect">
            <a:avLst/>
          </a:prstGeom>
          <a:gradFill flip="none" rotWithShape="1">
            <a:gsLst>
              <a:gs pos="0">
                <a:srgbClr val="FBE4AE"/>
              </a:gs>
              <a:gs pos="13000">
                <a:srgbClr val="BD922A"/>
              </a:gs>
              <a:gs pos="21001">
                <a:srgbClr val="BD922A"/>
              </a:gs>
              <a:gs pos="63000">
                <a:srgbClr val="FBE4AE"/>
              </a:gs>
              <a:gs pos="67000">
                <a:srgbClr val="BD922A"/>
              </a:gs>
              <a:gs pos="69000">
                <a:srgbClr val="835E17"/>
              </a:gs>
              <a:gs pos="82001">
                <a:srgbClr val="A28949"/>
              </a:gs>
              <a:gs pos="100000">
                <a:srgbClr val="FAE3B7"/>
              </a:gs>
            </a:gsLst>
            <a:path path="shape">
              <a:fillToRect l="50000" t="50000" r="50000" b="50000"/>
            </a:path>
            <a:tileRect/>
          </a:gradFill>
          <a:ln w="3175">
            <a:solidFill>
              <a:srgbClr val="FFFF00"/>
            </a:solid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flipV="1">
            <a:off x="1500166" y="4179105"/>
            <a:ext cx="6072230" cy="214292"/>
          </a:xfrm>
          <a:prstGeom prst="rect">
            <a:avLst/>
          </a:prstGeom>
          <a:gradFill flip="none" rotWithShape="1">
            <a:gsLst>
              <a:gs pos="0">
                <a:srgbClr val="FBE4AE"/>
              </a:gs>
              <a:gs pos="13000">
                <a:srgbClr val="BD922A"/>
              </a:gs>
              <a:gs pos="21001">
                <a:srgbClr val="BD922A"/>
              </a:gs>
              <a:gs pos="63000">
                <a:srgbClr val="FBE4AE"/>
              </a:gs>
              <a:gs pos="67000">
                <a:srgbClr val="BD922A"/>
              </a:gs>
              <a:gs pos="69000">
                <a:srgbClr val="835E17"/>
              </a:gs>
              <a:gs pos="82001">
                <a:srgbClr val="A28949"/>
              </a:gs>
              <a:gs pos="100000">
                <a:srgbClr val="FAE3B7"/>
              </a:gs>
            </a:gsLst>
            <a:path path="shape">
              <a:fillToRect l="50000" t="50000" r="50000" b="50000"/>
            </a:path>
            <a:tileRect/>
          </a:gradFill>
          <a:ln w="3175">
            <a:solidFill>
              <a:srgbClr val="FFFF00"/>
            </a:solid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flipV="1">
            <a:off x="2071670" y="3911213"/>
            <a:ext cx="4929222" cy="214314"/>
          </a:xfrm>
          <a:prstGeom prst="rect">
            <a:avLst/>
          </a:prstGeom>
          <a:gradFill flip="none" rotWithShape="1">
            <a:gsLst>
              <a:gs pos="0">
                <a:srgbClr val="FBE4AE"/>
              </a:gs>
              <a:gs pos="13000">
                <a:srgbClr val="BD922A"/>
              </a:gs>
              <a:gs pos="21001">
                <a:srgbClr val="BD922A"/>
              </a:gs>
              <a:gs pos="63000">
                <a:srgbClr val="FBE4AE"/>
              </a:gs>
              <a:gs pos="67000">
                <a:srgbClr val="BD922A"/>
              </a:gs>
              <a:gs pos="69000">
                <a:srgbClr val="835E17"/>
              </a:gs>
              <a:gs pos="82001">
                <a:srgbClr val="A28949"/>
              </a:gs>
              <a:gs pos="100000">
                <a:srgbClr val="FAE3B7"/>
              </a:gs>
            </a:gsLst>
            <a:path path="shape">
              <a:fillToRect l="50000" t="50000" r="50000" b="50000"/>
            </a:path>
            <a:tileRect/>
          </a:gradFill>
          <a:ln w="3175">
            <a:solidFill>
              <a:srgbClr val="FFFF00"/>
            </a:solid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flipV="1">
            <a:off x="2571736" y="3643320"/>
            <a:ext cx="4000528" cy="214314"/>
          </a:xfrm>
          <a:prstGeom prst="rect">
            <a:avLst/>
          </a:prstGeom>
          <a:gradFill flip="none" rotWithShape="1">
            <a:gsLst>
              <a:gs pos="0">
                <a:srgbClr val="FBE4AE"/>
              </a:gs>
              <a:gs pos="13000">
                <a:srgbClr val="BD922A"/>
              </a:gs>
              <a:gs pos="21001">
                <a:srgbClr val="BD922A"/>
              </a:gs>
              <a:gs pos="63000">
                <a:srgbClr val="FBE4AE"/>
              </a:gs>
              <a:gs pos="67000">
                <a:srgbClr val="BD922A"/>
              </a:gs>
              <a:gs pos="69000">
                <a:srgbClr val="835E17"/>
              </a:gs>
              <a:gs pos="82001">
                <a:srgbClr val="A28949"/>
              </a:gs>
              <a:gs pos="100000">
                <a:srgbClr val="FAE3B7"/>
              </a:gs>
            </a:gsLst>
            <a:path path="shape">
              <a:fillToRect l="50000" t="50000" r="50000" b="50000"/>
            </a:path>
            <a:tileRect/>
          </a:gradFill>
          <a:ln w="3175">
            <a:solidFill>
              <a:srgbClr val="FFFF00"/>
            </a:solid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flipV="1">
            <a:off x="2928926" y="3375428"/>
            <a:ext cx="3214710" cy="214314"/>
          </a:xfrm>
          <a:prstGeom prst="rect">
            <a:avLst/>
          </a:prstGeom>
          <a:gradFill flip="none" rotWithShape="1">
            <a:gsLst>
              <a:gs pos="0">
                <a:srgbClr val="FBE4AE"/>
              </a:gs>
              <a:gs pos="13000">
                <a:srgbClr val="BD922A"/>
              </a:gs>
              <a:gs pos="21001">
                <a:srgbClr val="BD922A"/>
              </a:gs>
              <a:gs pos="63000">
                <a:srgbClr val="FBE4AE"/>
              </a:gs>
              <a:gs pos="67000">
                <a:srgbClr val="BD922A"/>
              </a:gs>
              <a:gs pos="69000">
                <a:srgbClr val="835E17"/>
              </a:gs>
              <a:gs pos="82001">
                <a:srgbClr val="A28949"/>
              </a:gs>
              <a:gs pos="100000">
                <a:srgbClr val="FAE3B7"/>
              </a:gs>
            </a:gsLst>
            <a:path path="shape">
              <a:fillToRect l="50000" t="50000" r="50000" b="50000"/>
            </a:path>
            <a:tileRect/>
          </a:gradFill>
          <a:ln w="3175">
            <a:solidFill>
              <a:srgbClr val="FFFF00"/>
            </a:solid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flipV="1">
            <a:off x="3571868" y="3107535"/>
            <a:ext cx="2071702" cy="214314"/>
          </a:xfrm>
          <a:prstGeom prst="rect">
            <a:avLst/>
          </a:prstGeom>
          <a:gradFill flip="none" rotWithShape="1">
            <a:gsLst>
              <a:gs pos="0">
                <a:srgbClr val="FBE4AE"/>
              </a:gs>
              <a:gs pos="13000">
                <a:srgbClr val="BD922A"/>
              </a:gs>
              <a:gs pos="21001">
                <a:srgbClr val="BD922A"/>
              </a:gs>
              <a:gs pos="63000">
                <a:srgbClr val="FBE4AE"/>
              </a:gs>
              <a:gs pos="67000">
                <a:srgbClr val="BD922A"/>
              </a:gs>
              <a:gs pos="69000">
                <a:srgbClr val="835E17"/>
              </a:gs>
              <a:gs pos="82001">
                <a:srgbClr val="A28949"/>
              </a:gs>
              <a:gs pos="100000">
                <a:srgbClr val="FAE3B7"/>
              </a:gs>
            </a:gsLst>
            <a:path path="shape">
              <a:fillToRect l="50000" t="50000" r="50000" b="50000"/>
            </a:path>
            <a:tileRect/>
          </a:gradFill>
          <a:ln w="3175">
            <a:solidFill>
              <a:srgbClr val="FFFF00"/>
            </a:solid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flipV="1">
            <a:off x="4000496" y="2893221"/>
            <a:ext cx="1214446" cy="160736"/>
          </a:xfrm>
          <a:prstGeom prst="rect">
            <a:avLst/>
          </a:prstGeom>
          <a:gradFill flip="none" rotWithShape="1">
            <a:gsLst>
              <a:gs pos="0">
                <a:srgbClr val="FBE4AE"/>
              </a:gs>
              <a:gs pos="13000">
                <a:srgbClr val="BD922A"/>
              </a:gs>
              <a:gs pos="21001">
                <a:srgbClr val="BD922A"/>
              </a:gs>
              <a:gs pos="63000">
                <a:srgbClr val="FBE4AE"/>
              </a:gs>
              <a:gs pos="67000">
                <a:srgbClr val="BD922A"/>
              </a:gs>
              <a:gs pos="69000">
                <a:srgbClr val="835E17"/>
              </a:gs>
              <a:gs pos="82001">
                <a:srgbClr val="A28949"/>
              </a:gs>
              <a:gs pos="100000">
                <a:srgbClr val="FAE3B7"/>
              </a:gs>
            </a:gsLst>
            <a:lin ang="5400000" scaled="0"/>
            <a:tileRect/>
          </a:gradFill>
          <a:ln w="3175">
            <a:solidFill>
              <a:srgbClr val="FFFF00"/>
            </a:solid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flipV="1">
            <a:off x="4286248" y="2625328"/>
            <a:ext cx="571504" cy="160736"/>
          </a:xfrm>
          <a:prstGeom prst="rect">
            <a:avLst/>
          </a:prstGeom>
          <a:gradFill flip="none" rotWithShape="1">
            <a:gsLst>
              <a:gs pos="40000">
                <a:srgbClr val="FBE4AE"/>
              </a:gs>
              <a:gs pos="13000">
                <a:srgbClr val="BD922A"/>
              </a:gs>
              <a:gs pos="21001">
                <a:srgbClr val="BD922A"/>
              </a:gs>
              <a:gs pos="63000">
                <a:srgbClr val="FBE4AE"/>
              </a:gs>
              <a:gs pos="67000">
                <a:srgbClr val="BD922A"/>
              </a:gs>
              <a:gs pos="69000">
                <a:srgbClr val="835E17"/>
              </a:gs>
              <a:gs pos="82001">
                <a:srgbClr val="A28949"/>
              </a:gs>
              <a:gs pos="100000">
                <a:srgbClr val="FAE3B7"/>
              </a:gs>
            </a:gsLst>
            <a:path path="shape">
              <a:fillToRect l="50000" t="50000" r="50000" b="50000"/>
            </a:path>
            <a:tileRect/>
          </a:gradFill>
          <a:ln w="3175">
            <a:solidFill>
              <a:srgbClr val="FFFF00"/>
            </a:solid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flipV="1">
            <a:off x="0" y="0"/>
            <a:ext cx="9144000" cy="160717"/>
          </a:xfrm>
          <a:prstGeom prst="rect">
            <a:avLst/>
          </a:prstGeom>
          <a:gradFill flip="none" rotWithShape="1">
            <a:gsLst>
              <a:gs pos="40000">
                <a:srgbClr val="FBE4AE"/>
              </a:gs>
              <a:gs pos="13000">
                <a:srgbClr val="BD922A"/>
              </a:gs>
              <a:gs pos="21001">
                <a:srgbClr val="BD922A"/>
              </a:gs>
              <a:gs pos="63000">
                <a:srgbClr val="FBE4AE"/>
              </a:gs>
              <a:gs pos="67000">
                <a:srgbClr val="BD922A"/>
              </a:gs>
              <a:gs pos="69000">
                <a:srgbClr val="835E17"/>
              </a:gs>
              <a:gs pos="82001">
                <a:srgbClr val="A28949"/>
              </a:gs>
              <a:gs pos="100000">
                <a:srgbClr val="FAE3B7"/>
              </a:gs>
            </a:gsLst>
            <a:path path="shape">
              <a:fillToRect l="50000" t="50000" r="50000" b="50000"/>
            </a:path>
            <a:tileRect/>
          </a:gradFill>
          <a:ln w="3175">
            <a:solidFill>
              <a:srgbClr val="FFFF00"/>
            </a:solid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flipV="1">
            <a:off x="785786" y="214296"/>
            <a:ext cx="7715304" cy="214314"/>
          </a:xfrm>
          <a:prstGeom prst="rect">
            <a:avLst/>
          </a:prstGeom>
          <a:gradFill flip="none" rotWithShape="1">
            <a:gsLst>
              <a:gs pos="40000">
                <a:srgbClr val="FBE4AE"/>
              </a:gs>
              <a:gs pos="13000">
                <a:srgbClr val="BD922A"/>
              </a:gs>
              <a:gs pos="21001">
                <a:srgbClr val="BD922A"/>
              </a:gs>
              <a:gs pos="63000">
                <a:srgbClr val="FBE4AE"/>
              </a:gs>
              <a:gs pos="67000">
                <a:srgbClr val="BD922A"/>
              </a:gs>
              <a:gs pos="69000">
                <a:srgbClr val="835E17"/>
              </a:gs>
              <a:gs pos="82001">
                <a:srgbClr val="A28949"/>
              </a:gs>
              <a:gs pos="100000">
                <a:srgbClr val="FAE3B7"/>
              </a:gs>
            </a:gsLst>
            <a:path path="shape">
              <a:fillToRect l="50000" t="50000" r="50000" b="50000"/>
            </a:path>
            <a:tileRect/>
          </a:gradFill>
          <a:ln w="3175">
            <a:solidFill>
              <a:srgbClr val="FFFF00"/>
            </a:solid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flipV="1">
            <a:off x="1071538" y="482189"/>
            <a:ext cx="7000924" cy="214292"/>
          </a:xfrm>
          <a:prstGeom prst="rect">
            <a:avLst/>
          </a:prstGeom>
          <a:gradFill flip="none" rotWithShape="1">
            <a:gsLst>
              <a:gs pos="40000">
                <a:srgbClr val="FBE4AE"/>
              </a:gs>
              <a:gs pos="13000">
                <a:srgbClr val="BD922A"/>
              </a:gs>
              <a:gs pos="21001">
                <a:srgbClr val="BD922A"/>
              </a:gs>
              <a:gs pos="63000">
                <a:srgbClr val="FBE4AE"/>
              </a:gs>
              <a:gs pos="67000">
                <a:srgbClr val="BD922A"/>
              </a:gs>
              <a:gs pos="69000">
                <a:srgbClr val="835E17"/>
              </a:gs>
              <a:gs pos="82001">
                <a:srgbClr val="A28949"/>
              </a:gs>
              <a:gs pos="100000">
                <a:srgbClr val="FAE3B7"/>
              </a:gs>
            </a:gsLst>
            <a:path path="shape">
              <a:fillToRect l="50000" t="50000" r="50000" b="50000"/>
            </a:path>
            <a:tileRect/>
          </a:gradFill>
          <a:ln w="3175">
            <a:solidFill>
              <a:srgbClr val="FFFF00"/>
            </a:solid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flipV="1">
            <a:off x="1643042" y="750081"/>
            <a:ext cx="6072230" cy="214292"/>
          </a:xfrm>
          <a:prstGeom prst="rect">
            <a:avLst/>
          </a:prstGeom>
          <a:gradFill flip="none" rotWithShape="1">
            <a:gsLst>
              <a:gs pos="40000">
                <a:srgbClr val="FBE4AE"/>
              </a:gs>
              <a:gs pos="13000">
                <a:srgbClr val="BD922A"/>
              </a:gs>
              <a:gs pos="21001">
                <a:srgbClr val="BD922A"/>
              </a:gs>
              <a:gs pos="63000">
                <a:srgbClr val="FBE4AE"/>
              </a:gs>
              <a:gs pos="67000">
                <a:srgbClr val="BD922A"/>
              </a:gs>
              <a:gs pos="69000">
                <a:srgbClr val="835E17"/>
              </a:gs>
              <a:gs pos="82001">
                <a:srgbClr val="A28949"/>
              </a:gs>
              <a:gs pos="100000">
                <a:srgbClr val="FAE3B7"/>
              </a:gs>
            </a:gsLst>
            <a:path path="shape">
              <a:fillToRect l="50000" t="50000" r="50000" b="50000"/>
            </a:path>
            <a:tileRect/>
          </a:gradFill>
          <a:ln w="3175">
            <a:solidFill>
              <a:srgbClr val="FFFF00"/>
            </a:solid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flipV="1">
            <a:off x="2143108" y="1017974"/>
            <a:ext cx="4929222" cy="214314"/>
          </a:xfrm>
          <a:prstGeom prst="rect">
            <a:avLst/>
          </a:prstGeom>
          <a:gradFill flip="none" rotWithShape="1">
            <a:gsLst>
              <a:gs pos="40000">
                <a:srgbClr val="FBE4AE"/>
              </a:gs>
              <a:gs pos="13000">
                <a:srgbClr val="BD922A"/>
              </a:gs>
              <a:gs pos="21001">
                <a:srgbClr val="BD922A"/>
              </a:gs>
              <a:gs pos="63000">
                <a:srgbClr val="FBE4AE"/>
              </a:gs>
              <a:gs pos="67000">
                <a:srgbClr val="BD922A"/>
              </a:gs>
              <a:gs pos="69000">
                <a:srgbClr val="835E17"/>
              </a:gs>
              <a:gs pos="82001">
                <a:srgbClr val="A28949"/>
              </a:gs>
              <a:gs pos="100000">
                <a:srgbClr val="FAE3B7"/>
              </a:gs>
            </a:gsLst>
            <a:path path="shape">
              <a:fillToRect l="50000" t="50000" r="50000" b="50000"/>
            </a:path>
            <a:tileRect/>
          </a:gradFill>
          <a:ln w="3175">
            <a:solidFill>
              <a:srgbClr val="FFFF00"/>
            </a:solid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flipV="1">
            <a:off x="2643174" y="1285866"/>
            <a:ext cx="4000528" cy="214314"/>
          </a:xfrm>
          <a:prstGeom prst="rect">
            <a:avLst/>
          </a:prstGeom>
          <a:gradFill flip="none" rotWithShape="1">
            <a:gsLst>
              <a:gs pos="40000">
                <a:srgbClr val="FBE4AE"/>
              </a:gs>
              <a:gs pos="13000">
                <a:srgbClr val="BD922A"/>
              </a:gs>
              <a:gs pos="21001">
                <a:srgbClr val="BD922A"/>
              </a:gs>
              <a:gs pos="63000">
                <a:srgbClr val="FBE4AE"/>
              </a:gs>
              <a:gs pos="67000">
                <a:srgbClr val="BD922A"/>
              </a:gs>
              <a:gs pos="69000">
                <a:srgbClr val="835E17"/>
              </a:gs>
              <a:gs pos="82001">
                <a:srgbClr val="A28949"/>
              </a:gs>
              <a:gs pos="100000">
                <a:srgbClr val="FAE3B7"/>
              </a:gs>
            </a:gsLst>
            <a:path path="shape">
              <a:fillToRect l="50000" t="50000" r="50000" b="50000"/>
            </a:path>
            <a:tileRect/>
          </a:gradFill>
          <a:ln w="3175">
            <a:solidFill>
              <a:srgbClr val="FFFF00"/>
            </a:solid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flipV="1">
            <a:off x="3000364" y="1553759"/>
            <a:ext cx="3214710" cy="214314"/>
          </a:xfrm>
          <a:prstGeom prst="rect">
            <a:avLst/>
          </a:prstGeom>
          <a:gradFill flip="none" rotWithShape="1">
            <a:gsLst>
              <a:gs pos="40000">
                <a:srgbClr val="FBE4AE"/>
              </a:gs>
              <a:gs pos="13000">
                <a:srgbClr val="BD922A"/>
              </a:gs>
              <a:gs pos="21001">
                <a:srgbClr val="BD922A"/>
              </a:gs>
              <a:gs pos="63000">
                <a:srgbClr val="FBE4AE"/>
              </a:gs>
              <a:gs pos="67000">
                <a:srgbClr val="BD922A"/>
              </a:gs>
              <a:gs pos="69000">
                <a:srgbClr val="835E17"/>
              </a:gs>
              <a:gs pos="82001">
                <a:srgbClr val="A28949"/>
              </a:gs>
              <a:gs pos="100000">
                <a:srgbClr val="FAE3B7"/>
              </a:gs>
            </a:gsLst>
            <a:path path="shape">
              <a:fillToRect l="50000" t="50000" r="50000" b="50000"/>
            </a:path>
            <a:tileRect/>
          </a:gradFill>
          <a:ln w="3175">
            <a:solidFill>
              <a:srgbClr val="FFFF00"/>
            </a:solid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flipV="1">
            <a:off x="3500430" y="1875230"/>
            <a:ext cx="2071702" cy="214314"/>
          </a:xfrm>
          <a:prstGeom prst="rect">
            <a:avLst/>
          </a:prstGeom>
          <a:gradFill flip="none" rotWithShape="1">
            <a:gsLst>
              <a:gs pos="40000">
                <a:srgbClr val="FBE4AE"/>
              </a:gs>
              <a:gs pos="13000">
                <a:srgbClr val="BD922A"/>
              </a:gs>
              <a:gs pos="21001">
                <a:srgbClr val="BD922A"/>
              </a:gs>
              <a:gs pos="63000">
                <a:srgbClr val="FBE4AE"/>
              </a:gs>
              <a:gs pos="67000">
                <a:srgbClr val="BD922A"/>
              </a:gs>
              <a:gs pos="69000">
                <a:srgbClr val="835E17"/>
              </a:gs>
              <a:gs pos="82001">
                <a:srgbClr val="A28949"/>
              </a:gs>
              <a:gs pos="100000">
                <a:srgbClr val="FAE3B7"/>
              </a:gs>
            </a:gsLst>
            <a:path path="shape">
              <a:fillToRect l="50000" t="50000" r="50000" b="50000"/>
            </a:path>
            <a:tileRect/>
          </a:gradFill>
          <a:ln w="3175">
            <a:solidFill>
              <a:srgbClr val="FFFF00"/>
            </a:solid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flipV="1">
            <a:off x="3929058" y="2143122"/>
            <a:ext cx="1214446" cy="160736"/>
          </a:xfrm>
          <a:prstGeom prst="rect">
            <a:avLst/>
          </a:prstGeom>
          <a:gradFill flip="none" rotWithShape="1">
            <a:gsLst>
              <a:gs pos="40000">
                <a:srgbClr val="FBE4AE"/>
              </a:gs>
              <a:gs pos="13000">
                <a:srgbClr val="BD922A"/>
              </a:gs>
              <a:gs pos="21001">
                <a:srgbClr val="BD922A"/>
              </a:gs>
              <a:gs pos="63000">
                <a:srgbClr val="FBE4AE"/>
              </a:gs>
              <a:gs pos="67000">
                <a:srgbClr val="BD922A"/>
              </a:gs>
              <a:gs pos="69000">
                <a:srgbClr val="835E17"/>
              </a:gs>
              <a:gs pos="82001">
                <a:srgbClr val="A28949"/>
              </a:gs>
              <a:gs pos="100000">
                <a:srgbClr val="FAE3B7"/>
              </a:gs>
            </a:gsLst>
            <a:path path="shape">
              <a:fillToRect l="50000" t="50000" r="50000" b="50000"/>
            </a:path>
            <a:tileRect/>
          </a:gradFill>
          <a:ln w="3175">
            <a:solidFill>
              <a:srgbClr val="FFFF00"/>
            </a:solid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flipV="1">
            <a:off x="4286248" y="2411014"/>
            <a:ext cx="571504" cy="160736"/>
          </a:xfrm>
          <a:prstGeom prst="rect">
            <a:avLst/>
          </a:prstGeom>
          <a:gradFill flip="none" rotWithShape="1">
            <a:gsLst>
              <a:gs pos="40000">
                <a:srgbClr val="FBE4AE"/>
              </a:gs>
              <a:gs pos="13000">
                <a:srgbClr val="BD922A"/>
              </a:gs>
              <a:gs pos="21001">
                <a:srgbClr val="BD922A"/>
              </a:gs>
              <a:gs pos="63000">
                <a:srgbClr val="FBE4AE"/>
              </a:gs>
              <a:gs pos="67000">
                <a:srgbClr val="BD922A"/>
              </a:gs>
              <a:gs pos="69000">
                <a:srgbClr val="835E17"/>
              </a:gs>
              <a:gs pos="82001">
                <a:srgbClr val="A28949"/>
              </a:gs>
              <a:gs pos="100000">
                <a:srgbClr val="FAE3B7"/>
              </a:gs>
            </a:gsLst>
            <a:path path="shape">
              <a:fillToRect l="50000" t="50000" r="50000" b="50000"/>
            </a:path>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4"/>
                                        </p:tgtEl>
                                        <p:attrNameLst>
                                          <p:attrName>style.opacity</p:attrName>
                                        </p:attrNameLst>
                                      </p:cBhvr>
                                      <p:to>
                                        <p:strVal val="0"/>
                                      </p:to>
                                    </p:set>
                                    <p:animEffect filter="image" prLst="opacity: 0">
                                      <p:cBhvr rctx="IE">
                                        <p:cTn id="7" dur="indefinite"/>
                                        <p:tgtEl>
                                          <p:spTgt spid="24"/>
                                        </p:tgtEl>
                                      </p:cBhvr>
                                    </p:animEffect>
                                  </p:childTnLst>
                                </p:cTn>
                              </p:par>
                              <p:par>
                                <p:cTn id="8" presetID="2" presetClass="entr" presetSubtype="4" fill="hold" grpId="0" nodeType="withEffect">
                                  <p:stCondLst>
                                    <p:cond delay="0"/>
                                  </p:stCondLst>
                                  <p:childTnLst>
                                    <p:set>
                                      <p:cBhvr>
                                        <p:cTn id="9" dur="1" fill="hold">
                                          <p:stCondLst>
                                            <p:cond delay="0"/>
                                          </p:stCondLst>
                                        </p:cTn>
                                        <p:tgtEl>
                                          <p:spTgt spid="14"/>
                                        </p:tgtEl>
                                        <p:attrNameLst>
                                          <p:attrName>style.visibility</p:attrName>
                                        </p:attrNameLst>
                                      </p:cBhvr>
                                      <p:to>
                                        <p:strVal val="visible"/>
                                      </p:to>
                                    </p:set>
                                    <p:anim calcmode="lin" valueType="num">
                                      <p:cBhvr additive="base">
                                        <p:cTn id="10" dur="3000" fill="hold"/>
                                        <p:tgtEl>
                                          <p:spTgt spid="14"/>
                                        </p:tgtEl>
                                        <p:attrNameLst>
                                          <p:attrName>ppt_x</p:attrName>
                                        </p:attrNameLst>
                                      </p:cBhvr>
                                      <p:tavLst>
                                        <p:tav tm="0">
                                          <p:val>
                                            <p:strVal val="#ppt_x"/>
                                          </p:val>
                                        </p:tav>
                                        <p:tav tm="100000">
                                          <p:val>
                                            <p:strVal val="#ppt_x"/>
                                          </p:val>
                                        </p:tav>
                                      </p:tavLst>
                                    </p:anim>
                                    <p:anim calcmode="lin" valueType="num">
                                      <p:cBhvr additive="base">
                                        <p:cTn id="11" dur="3000" fill="hold"/>
                                        <p:tgtEl>
                                          <p:spTgt spid="14"/>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15"/>
                                        </p:tgtEl>
                                        <p:attrNameLst>
                                          <p:attrName>style.visibility</p:attrName>
                                        </p:attrNameLst>
                                      </p:cBhvr>
                                      <p:to>
                                        <p:strVal val="visible"/>
                                      </p:to>
                                    </p:set>
                                    <p:anim calcmode="lin" valueType="num">
                                      <p:cBhvr additive="base">
                                        <p:cTn id="14" dur="3000" fill="hold"/>
                                        <p:tgtEl>
                                          <p:spTgt spid="15"/>
                                        </p:tgtEl>
                                        <p:attrNameLst>
                                          <p:attrName>ppt_x</p:attrName>
                                        </p:attrNameLst>
                                      </p:cBhvr>
                                      <p:tavLst>
                                        <p:tav tm="0">
                                          <p:val>
                                            <p:strVal val="#ppt_x"/>
                                          </p:val>
                                        </p:tav>
                                        <p:tav tm="100000">
                                          <p:val>
                                            <p:strVal val="#ppt_x"/>
                                          </p:val>
                                        </p:tav>
                                      </p:tavLst>
                                    </p:anim>
                                    <p:anim calcmode="lin" valueType="num">
                                      <p:cBhvr additive="base">
                                        <p:cTn id="15" dur="3000" fill="hold"/>
                                        <p:tgtEl>
                                          <p:spTgt spid="15"/>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16"/>
                                        </p:tgtEl>
                                        <p:attrNameLst>
                                          <p:attrName>style.visibility</p:attrName>
                                        </p:attrNameLst>
                                      </p:cBhvr>
                                      <p:to>
                                        <p:strVal val="visible"/>
                                      </p:to>
                                    </p:set>
                                    <p:anim calcmode="lin" valueType="num">
                                      <p:cBhvr additive="base">
                                        <p:cTn id="18" dur="3000" fill="hold"/>
                                        <p:tgtEl>
                                          <p:spTgt spid="16"/>
                                        </p:tgtEl>
                                        <p:attrNameLst>
                                          <p:attrName>ppt_x</p:attrName>
                                        </p:attrNameLst>
                                      </p:cBhvr>
                                      <p:tavLst>
                                        <p:tav tm="0">
                                          <p:val>
                                            <p:strVal val="#ppt_x"/>
                                          </p:val>
                                        </p:tav>
                                        <p:tav tm="100000">
                                          <p:val>
                                            <p:strVal val="#ppt_x"/>
                                          </p:val>
                                        </p:tav>
                                      </p:tavLst>
                                    </p:anim>
                                    <p:anim calcmode="lin" valueType="num">
                                      <p:cBhvr additive="base">
                                        <p:cTn id="19" dur="3000" fill="hold"/>
                                        <p:tgtEl>
                                          <p:spTgt spid="16"/>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17"/>
                                        </p:tgtEl>
                                        <p:attrNameLst>
                                          <p:attrName>style.visibility</p:attrName>
                                        </p:attrNameLst>
                                      </p:cBhvr>
                                      <p:to>
                                        <p:strVal val="visible"/>
                                      </p:to>
                                    </p:set>
                                    <p:anim calcmode="lin" valueType="num">
                                      <p:cBhvr additive="base">
                                        <p:cTn id="22" dur="3000" fill="hold"/>
                                        <p:tgtEl>
                                          <p:spTgt spid="17"/>
                                        </p:tgtEl>
                                        <p:attrNameLst>
                                          <p:attrName>ppt_x</p:attrName>
                                        </p:attrNameLst>
                                      </p:cBhvr>
                                      <p:tavLst>
                                        <p:tav tm="0">
                                          <p:val>
                                            <p:strVal val="#ppt_x"/>
                                          </p:val>
                                        </p:tav>
                                        <p:tav tm="100000">
                                          <p:val>
                                            <p:strVal val="#ppt_x"/>
                                          </p:val>
                                        </p:tav>
                                      </p:tavLst>
                                    </p:anim>
                                    <p:anim calcmode="lin" valueType="num">
                                      <p:cBhvr additive="base">
                                        <p:cTn id="23" dur="3000" fill="hold"/>
                                        <p:tgtEl>
                                          <p:spTgt spid="17"/>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18"/>
                                        </p:tgtEl>
                                        <p:attrNameLst>
                                          <p:attrName>style.visibility</p:attrName>
                                        </p:attrNameLst>
                                      </p:cBhvr>
                                      <p:to>
                                        <p:strVal val="visible"/>
                                      </p:to>
                                    </p:set>
                                    <p:anim calcmode="lin" valueType="num">
                                      <p:cBhvr additive="base">
                                        <p:cTn id="26" dur="3000" fill="hold"/>
                                        <p:tgtEl>
                                          <p:spTgt spid="18"/>
                                        </p:tgtEl>
                                        <p:attrNameLst>
                                          <p:attrName>ppt_x</p:attrName>
                                        </p:attrNameLst>
                                      </p:cBhvr>
                                      <p:tavLst>
                                        <p:tav tm="0">
                                          <p:val>
                                            <p:strVal val="#ppt_x"/>
                                          </p:val>
                                        </p:tav>
                                        <p:tav tm="100000">
                                          <p:val>
                                            <p:strVal val="#ppt_x"/>
                                          </p:val>
                                        </p:tav>
                                      </p:tavLst>
                                    </p:anim>
                                    <p:anim calcmode="lin" valueType="num">
                                      <p:cBhvr additive="base">
                                        <p:cTn id="27" dur="3000" fill="hold"/>
                                        <p:tgtEl>
                                          <p:spTgt spid="18"/>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9"/>
                                        </p:tgtEl>
                                        <p:attrNameLst>
                                          <p:attrName>style.visibility</p:attrName>
                                        </p:attrNameLst>
                                      </p:cBhvr>
                                      <p:to>
                                        <p:strVal val="visible"/>
                                      </p:to>
                                    </p:set>
                                    <p:anim calcmode="lin" valueType="num">
                                      <p:cBhvr additive="base">
                                        <p:cTn id="30" dur="3000" fill="hold"/>
                                        <p:tgtEl>
                                          <p:spTgt spid="19"/>
                                        </p:tgtEl>
                                        <p:attrNameLst>
                                          <p:attrName>ppt_x</p:attrName>
                                        </p:attrNameLst>
                                      </p:cBhvr>
                                      <p:tavLst>
                                        <p:tav tm="0">
                                          <p:val>
                                            <p:strVal val="#ppt_x"/>
                                          </p:val>
                                        </p:tav>
                                        <p:tav tm="100000">
                                          <p:val>
                                            <p:strVal val="#ppt_x"/>
                                          </p:val>
                                        </p:tav>
                                      </p:tavLst>
                                    </p:anim>
                                    <p:anim calcmode="lin" valueType="num">
                                      <p:cBhvr additive="base">
                                        <p:cTn id="31" dur="3000" fill="hold"/>
                                        <p:tgtEl>
                                          <p:spTgt spid="19"/>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20"/>
                                        </p:tgtEl>
                                        <p:attrNameLst>
                                          <p:attrName>style.visibility</p:attrName>
                                        </p:attrNameLst>
                                      </p:cBhvr>
                                      <p:to>
                                        <p:strVal val="visible"/>
                                      </p:to>
                                    </p:set>
                                    <p:anim calcmode="lin" valueType="num">
                                      <p:cBhvr additive="base">
                                        <p:cTn id="34" dur="3000" fill="hold"/>
                                        <p:tgtEl>
                                          <p:spTgt spid="20"/>
                                        </p:tgtEl>
                                        <p:attrNameLst>
                                          <p:attrName>ppt_x</p:attrName>
                                        </p:attrNameLst>
                                      </p:cBhvr>
                                      <p:tavLst>
                                        <p:tav tm="0">
                                          <p:val>
                                            <p:strVal val="#ppt_x"/>
                                          </p:val>
                                        </p:tav>
                                        <p:tav tm="100000">
                                          <p:val>
                                            <p:strVal val="#ppt_x"/>
                                          </p:val>
                                        </p:tav>
                                      </p:tavLst>
                                    </p:anim>
                                    <p:anim calcmode="lin" valueType="num">
                                      <p:cBhvr additive="base">
                                        <p:cTn id="35" dur="3000" fill="hold"/>
                                        <p:tgtEl>
                                          <p:spTgt spid="20"/>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21"/>
                                        </p:tgtEl>
                                        <p:attrNameLst>
                                          <p:attrName>style.visibility</p:attrName>
                                        </p:attrNameLst>
                                      </p:cBhvr>
                                      <p:to>
                                        <p:strVal val="visible"/>
                                      </p:to>
                                    </p:set>
                                    <p:anim calcmode="lin" valueType="num">
                                      <p:cBhvr additive="base">
                                        <p:cTn id="38" dur="3000" fill="hold"/>
                                        <p:tgtEl>
                                          <p:spTgt spid="21"/>
                                        </p:tgtEl>
                                        <p:attrNameLst>
                                          <p:attrName>ppt_x</p:attrName>
                                        </p:attrNameLst>
                                      </p:cBhvr>
                                      <p:tavLst>
                                        <p:tav tm="0">
                                          <p:val>
                                            <p:strVal val="#ppt_x"/>
                                          </p:val>
                                        </p:tav>
                                        <p:tav tm="100000">
                                          <p:val>
                                            <p:strVal val="#ppt_x"/>
                                          </p:val>
                                        </p:tav>
                                      </p:tavLst>
                                    </p:anim>
                                    <p:anim calcmode="lin" valueType="num">
                                      <p:cBhvr additive="base">
                                        <p:cTn id="39" dur="3000" fill="hold"/>
                                        <p:tgtEl>
                                          <p:spTgt spid="21"/>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22"/>
                                        </p:tgtEl>
                                        <p:attrNameLst>
                                          <p:attrName>style.visibility</p:attrName>
                                        </p:attrNameLst>
                                      </p:cBhvr>
                                      <p:to>
                                        <p:strVal val="visible"/>
                                      </p:to>
                                    </p:set>
                                    <p:anim calcmode="lin" valueType="num">
                                      <p:cBhvr additive="base">
                                        <p:cTn id="42" dur="3000" fill="hold"/>
                                        <p:tgtEl>
                                          <p:spTgt spid="22"/>
                                        </p:tgtEl>
                                        <p:attrNameLst>
                                          <p:attrName>ppt_x</p:attrName>
                                        </p:attrNameLst>
                                      </p:cBhvr>
                                      <p:tavLst>
                                        <p:tav tm="0">
                                          <p:val>
                                            <p:strVal val="#ppt_x"/>
                                          </p:val>
                                        </p:tav>
                                        <p:tav tm="100000">
                                          <p:val>
                                            <p:strVal val="#ppt_x"/>
                                          </p:val>
                                        </p:tav>
                                      </p:tavLst>
                                    </p:anim>
                                    <p:anim calcmode="lin" valueType="num">
                                      <p:cBhvr additive="base">
                                        <p:cTn id="43" dur="3000" fill="hold"/>
                                        <p:tgtEl>
                                          <p:spTgt spid="22"/>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23"/>
                                        </p:tgtEl>
                                        <p:attrNameLst>
                                          <p:attrName>style.visibility</p:attrName>
                                        </p:attrNameLst>
                                      </p:cBhvr>
                                      <p:to>
                                        <p:strVal val="visible"/>
                                      </p:to>
                                    </p:set>
                                    <p:anim calcmode="lin" valueType="num">
                                      <p:cBhvr additive="base">
                                        <p:cTn id="46" dur="3000" fill="hold"/>
                                        <p:tgtEl>
                                          <p:spTgt spid="23"/>
                                        </p:tgtEl>
                                        <p:attrNameLst>
                                          <p:attrName>ppt_x</p:attrName>
                                        </p:attrNameLst>
                                      </p:cBhvr>
                                      <p:tavLst>
                                        <p:tav tm="0">
                                          <p:val>
                                            <p:strVal val="#ppt_x"/>
                                          </p:val>
                                        </p:tav>
                                        <p:tav tm="100000">
                                          <p:val>
                                            <p:strVal val="#ppt_x"/>
                                          </p:val>
                                        </p:tav>
                                      </p:tavLst>
                                    </p:anim>
                                    <p:anim calcmode="lin" valueType="num">
                                      <p:cBhvr additive="base">
                                        <p:cTn id="47" dur="3000" fill="hold"/>
                                        <p:tgtEl>
                                          <p:spTgt spid="23"/>
                                        </p:tgtEl>
                                        <p:attrNameLst>
                                          <p:attrName>ppt_y</p:attrName>
                                        </p:attrNameLst>
                                      </p:cBhvr>
                                      <p:tavLst>
                                        <p:tav tm="0">
                                          <p:val>
                                            <p:strVal val="1+#ppt_h/2"/>
                                          </p:val>
                                        </p:tav>
                                        <p:tav tm="100000">
                                          <p:val>
                                            <p:strVal val="#ppt_y"/>
                                          </p:val>
                                        </p:tav>
                                      </p:tavLst>
                                    </p:anim>
                                  </p:childTnLst>
                                </p:cTn>
                              </p:par>
                              <p:par>
                                <p:cTn id="48" presetID="2" presetClass="entr" presetSubtype="1" fill="hold" grpId="0" nodeType="withEffect">
                                  <p:stCondLst>
                                    <p:cond delay="0"/>
                                  </p:stCondLst>
                                  <p:childTnLst>
                                    <p:set>
                                      <p:cBhvr>
                                        <p:cTn id="49" dur="1" fill="hold">
                                          <p:stCondLst>
                                            <p:cond delay="0"/>
                                          </p:stCondLst>
                                        </p:cTn>
                                        <p:tgtEl>
                                          <p:spTgt spid="4"/>
                                        </p:tgtEl>
                                        <p:attrNameLst>
                                          <p:attrName>style.visibility</p:attrName>
                                        </p:attrNameLst>
                                      </p:cBhvr>
                                      <p:to>
                                        <p:strVal val="visible"/>
                                      </p:to>
                                    </p:set>
                                    <p:anim calcmode="lin" valueType="num">
                                      <p:cBhvr additive="base">
                                        <p:cTn id="50" dur="3000" fill="hold"/>
                                        <p:tgtEl>
                                          <p:spTgt spid="4"/>
                                        </p:tgtEl>
                                        <p:attrNameLst>
                                          <p:attrName>ppt_x</p:attrName>
                                        </p:attrNameLst>
                                      </p:cBhvr>
                                      <p:tavLst>
                                        <p:tav tm="0">
                                          <p:val>
                                            <p:strVal val="#ppt_x"/>
                                          </p:val>
                                        </p:tav>
                                        <p:tav tm="100000">
                                          <p:val>
                                            <p:strVal val="#ppt_x"/>
                                          </p:val>
                                        </p:tav>
                                      </p:tavLst>
                                    </p:anim>
                                    <p:anim calcmode="lin" valueType="num">
                                      <p:cBhvr additive="base">
                                        <p:cTn id="51" dur="3000" fill="hold"/>
                                        <p:tgtEl>
                                          <p:spTgt spid="4"/>
                                        </p:tgtEl>
                                        <p:attrNameLst>
                                          <p:attrName>ppt_y</p:attrName>
                                        </p:attrNameLst>
                                      </p:cBhvr>
                                      <p:tavLst>
                                        <p:tav tm="0">
                                          <p:val>
                                            <p:strVal val="0-#ppt_h/2"/>
                                          </p:val>
                                        </p:tav>
                                        <p:tav tm="100000">
                                          <p:val>
                                            <p:strVal val="#ppt_y"/>
                                          </p:val>
                                        </p:tav>
                                      </p:tavLst>
                                    </p:anim>
                                  </p:childTnLst>
                                </p:cTn>
                              </p:par>
                              <p:par>
                                <p:cTn id="52" presetID="2" presetClass="entr" presetSubtype="1" fill="hold" grpId="0" nodeType="withEffect">
                                  <p:stCondLst>
                                    <p:cond delay="0"/>
                                  </p:stCondLst>
                                  <p:childTnLst>
                                    <p:set>
                                      <p:cBhvr>
                                        <p:cTn id="53" dur="1" fill="hold">
                                          <p:stCondLst>
                                            <p:cond delay="0"/>
                                          </p:stCondLst>
                                        </p:cTn>
                                        <p:tgtEl>
                                          <p:spTgt spid="5"/>
                                        </p:tgtEl>
                                        <p:attrNameLst>
                                          <p:attrName>style.visibility</p:attrName>
                                        </p:attrNameLst>
                                      </p:cBhvr>
                                      <p:to>
                                        <p:strVal val="visible"/>
                                      </p:to>
                                    </p:set>
                                    <p:anim calcmode="lin" valueType="num">
                                      <p:cBhvr additive="base">
                                        <p:cTn id="54" dur="3000" fill="hold"/>
                                        <p:tgtEl>
                                          <p:spTgt spid="5"/>
                                        </p:tgtEl>
                                        <p:attrNameLst>
                                          <p:attrName>ppt_x</p:attrName>
                                        </p:attrNameLst>
                                      </p:cBhvr>
                                      <p:tavLst>
                                        <p:tav tm="0">
                                          <p:val>
                                            <p:strVal val="#ppt_x"/>
                                          </p:val>
                                        </p:tav>
                                        <p:tav tm="100000">
                                          <p:val>
                                            <p:strVal val="#ppt_x"/>
                                          </p:val>
                                        </p:tav>
                                      </p:tavLst>
                                    </p:anim>
                                    <p:anim calcmode="lin" valueType="num">
                                      <p:cBhvr additive="base">
                                        <p:cTn id="55" dur="3000" fill="hold"/>
                                        <p:tgtEl>
                                          <p:spTgt spid="5"/>
                                        </p:tgtEl>
                                        <p:attrNameLst>
                                          <p:attrName>ppt_y</p:attrName>
                                        </p:attrNameLst>
                                      </p:cBhvr>
                                      <p:tavLst>
                                        <p:tav tm="0">
                                          <p:val>
                                            <p:strVal val="0-#ppt_h/2"/>
                                          </p:val>
                                        </p:tav>
                                        <p:tav tm="100000">
                                          <p:val>
                                            <p:strVal val="#ppt_y"/>
                                          </p:val>
                                        </p:tav>
                                      </p:tavLst>
                                    </p:anim>
                                  </p:childTnLst>
                                </p:cTn>
                              </p:par>
                              <p:par>
                                <p:cTn id="56" presetID="2" presetClass="entr" presetSubtype="1" fill="hold" grpId="0" nodeType="withEffect">
                                  <p:stCondLst>
                                    <p:cond delay="0"/>
                                  </p:stCondLst>
                                  <p:childTnLst>
                                    <p:set>
                                      <p:cBhvr>
                                        <p:cTn id="57" dur="1" fill="hold">
                                          <p:stCondLst>
                                            <p:cond delay="0"/>
                                          </p:stCondLst>
                                        </p:cTn>
                                        <p:tgtEl>
                                          <p:spTgt spid="6"/>
                                        </p:tgtEl>
                                        <p:attrNameLst>
                                          <p:attrName>style.visibility</p:attrName>
                                        </p:attrNameLst>
                                      </p:cBhvr>
                                      <p:to>
                                        <p:strVal val="visible"/>
                                      </p:to>
                                    </p:set>
                                    <p:anim calcmode="lin" valueType="num">
                                      <p:cBhvr additive="base">
                                        <p:cTn id="58" dur="3000" fill="hold"/>
                                        <p:tgtEl>
                                          <p:spTgt spid="6"/>
                                        </p:tgtEl>
                                        <p:attrNameLst>
                                          <p:attrName>ppt_x</p:attrName>
                                        </p:attrNameLst>
                                      </p:cBhvr>
                                      <p:tavLst>
                                        <p:tav tm="0">
                                          <p:val>
                                            <p:strVal val="#ppt_x"/>
                                          </p:val>
                                        </p:tav>
                                        <p:tav tm="100000">
                                          <p:val>
                                            <p:strVal val="#ppt_x"/>
                                          </p:val>
                                        </p:tav>
                                      </p:tavLst>
                                    </p:anim>
                                    <p:anim calcmode="lin" valueType="num">
                                      <p:cBhvr additive="base">
                                        <p:cTn id="59" dur="3000" fill="hold"/>
                                        <p:tgtEl>
                                          <p:spTgt spid="6"/>
                                        </p:tgtEl>
                                        <p:attrNameLst>
                                          <p:attrName>ppt_y</p:attrName>
                                        </p:attrNameLst>
                                      </p:cBhvr>
                                      <p:tavLst>
                                        <p:tav tm="0">
                                          <p:val>
                                            <p:strVal val="0-#ppt_h/2"/>
                                          </p:val>
                                        </p:tav>
                                        <p:tav tm="100000">
                                          <p:val>
                                            <p:strVal val="#ppt_y"/>
                                          </p:val>
                                        </p:tav>
                                      </p:tavLst>
                                    </p:anim>
                                  </p:childTnLst>
                                </p:cTn>
                              </p:par>
                              <p:par>
                                <p:cTn id="60" presetID="2" presetClass="entr" presetSubtype="1" fill="hold" grpId="0" nodeType="withEffect">
                                  <p:stCondLst>
                                    <p:cond delay="0"/>
                                  </p:stCondLst>
                                  <p:childTnLst>
                                    <p:set>
                                      <p:cBhvr>
                                        <p:cTn id="61" dur="1" fill="hold">
                                          <p:stCondLst>
                                            <p:cond delay="0"/>
                                          </p:stCondLst>
                                        </p:cTn>
                                        <p:tgtEl>
                                          <p:spTgt spid="7"/>
                                        </p:tgtEl>
                                        <p:attrNameLst>
                                          <p:attrName>style.visibility</p:attrName>
                                        </p:attrNameLst>
                                      </p:cBhvr>
                                      <p:to>
                                        <p:strVal val="visible"/>
                                      </p:to>
                                    </p:set>
                                    <p:anim calcmode="lin" valueType="num">
                                      <p:cBhvr additive="base">
                                        <p:cTn id="62" dur="3000" fill="hold"/>
                                        <p:tgtEl>
                                          <p:spTgt spid="7"/>
                                        </p:tgtEl>
                                        <p:attrNameLst>
                                          <p:attrName>ppt_x</p:attrName>
                                        </p:attrNameLst>
                                      </p:cBhvr>
                                      <p:tavLst>
                                        <p:tav tm="0">
                                          <p:val>
                                            <p:strVal val="#ppt_x"/>
                                          </p:val>
                                        </p:tav>
                                        <p:tav tm="100000">
                                          <p:val>
                                            <p:strVal val="#ppt_x"/>
                                          </p:val>
                                        </p:tav>
                                      </p:tavLst>
                                    </p:anim>
                                    <p:anim calcmode="lin" valueType="num">
                                      <p:cBhvr additive="base">
                                        <p:cTn id="63" dur="3000" fill="hold"/>
                                        <p:tgtEl>
                                          <p:spTgt spid="7"/>
                                        </p:tgtEl>
                                        <p:attrNameLst>
                                          <p:attrName>ppt_y</p:attrName>
                                        </p:attrNameLst>
                                      </p:cBhvr>
                                      <p:tavLst>
                                        <p:tav tm="0">
                                          <p:val>
                                            <p:strVal val="0-#ppt_h/2"/>
                                          </p:val>
                                        </p:tav>
                                        <p:tav tm="100000">
                                          <p:val>
                                            <p:strVal val="#ppt_y"/>
                                          </p:val>
                                        </p:tav>
                                      </p:tavLst>
                                    </p:anim>
                                  </p:childTnLst>
                                </p:cTn>
                              </p:par>
                              <p:par>
                                <p:cTn id="64" presetID="2" presetClass="entr" presetSubtype="1" fill="hold" grpId="0" nodeType="withEffect">
                                  <p:stCondLst>
                                    <p:cond delay="0"/>
                                  </p:stCondLst>
                                  <p:childTnLst>
                                    <p:set>
                                      <p:cBhvr>
                                        <p:cTn id="65" dur="1" fill="hold">
                                          <p:stCondLst>
                                            <p:cond delay="0"/>
                                          </p:stCondLst>
                                        </p:cTn>
                                        <p:tgtEl>
                                          <p:spTgt spid="8"/>
                                        </p:tgtEl>
                                        <p:attrNameLst>
                                          <p:attrName>style.visibility</p:attrName>
                                        </p:attrNameLst>
                                      </p:cBhvr>
                                      <p:to>
                                        <p:strVal val="visible"/>
                                      </p:to>
                                    </p:set>
                                    <p:anim calcmode="lin" valueType="num">
                                      <p:cBhvr additive="base">
                                        <p:cTn id="66" dur="3000" fill="hold"/>
                                        <p:tgtEl>
                                          <p:spTgt spid="8"/>
                                        </p:tgtEl>
                                        <p:attrNameLst>
                                          <p:attrName>ppt_x</p:attrName>
                                        </p:attrNameLst>
                                      </p:cBhvr>
                                      <p:tavLst>
                                        <p:tav tm="0">
                                          <p:val>
                                            <p:strVal val="#ppt_x"/>
                                          </p:val>
                                        </p:tav>
                                        <p:tav tm="100000">
                                          <p:val>
                                            <p:strVal val="#ppt_x"/>
                                          </p:val>
                                        </p:tav>
                                      </p:tavLst>
                                    </p:anim>
                                    <p:anim calcmode="lin" valueType="num">
                                      <p:cBhvr additive="base">
                                        <p:cTn id="67" dur="3000" fill="hold"/>
                                        <p:tgtEl>
                                          <p:spTgt spid="8"/>
                                        </p:tgtEl>
                                        <p:attrNameLst>
                                          <p:attrName>ppt_y</p:attrName>
                                        </p:attrNameLst>
                                      </p:cBhvr>
                                      <p:tavLst>
                                        <p:tav tm="0">
                                          <p:val>
                                            <p:strVal val="0-#ppt_h/2"/>
                                          </p:val>
                                        </p:tav>
                                        <p:tav tm="100000">
                                          <p:val>
                                            <p:strVal val="#ppt_y"/>
                                          </p:val>
                                        </p:tav>
                                      </p:tavLst>
                                    </p:anim>
                                  </p:childTnLst>
                                </p:cTn>
                              </p:par>
                              <p:par>
                                <p:cTn id="68" presetID="2" presetClass="entr" presetSubtype="1" fill="hold" grpId="0" nodeType="withEffect">
                                  <p:stCondLst>
                                    <p:cond delay="0"/>
                                  </p:stCondLst>
                                  <p:childTnLst>
                                    <p:set>
                                      <p:cBhvr>
                                        <p:cTn id="69" dur="1" fill="hold">
                                          <p:stCondLst>
                                            <p:cond delay="0"/>
                                          </p:stCondLst>
                                        </p:cTn>
                                        <p:tgtEl>
                                          <p:spTgt spid="9"/>
                                        </p:tgtEl>
                                        <p:attrNameLst>
                                          <p:attrName>style.visibility</p:attrName>
                                        </p:attrNameLst>
                                      </p:cBhvr>
                                      <p:to>
                                        <p:strVal val="visible"/>
                                      </p:to>
                                    </p:set>
                                    <p:anim calcmode="lin" valueType="num">
                                      <p:cBhvr additive="base">
                                        <p:cTn id="70" dur="3000" fill="hold"/>
                                        <p:tgtEl>
                                          <p:spTgt spid="9"/>
                                        </p:tgtEl>
                                        <p:attrNameLst>
                                          <p:attrName>ppt_x</p:attrName>
                                        </p:attrNameLst>
                                      </p:cBhvr>
                                      <p:tavLst>
                                        <p:tav tm="0">
                                          <p:val>
                                            <p:strVal val="#ppt_x"/>
                                          </p:val>
                                        </p:tav>
                                        <p:tav tm="100000">
                                          <p:val>
                                            <p:strVal val="#ppt_x"/>
                                          </p:val>
                                        </p:tav>
                                      </p:tavLst>
                                    </p:anim>
                                    <p:anim calcmode="lin" valueType="num">
                                      <p:cBhvr additive="base">
                                        <p:cTn id="71" dur="3000" fill="hold"/>
                                        <p:tgtEl>
                                          <p:spTgt spid="9"/>
                                        </p:tgtEl>
                                        <p:attrNameLst>
                                          <p:attrName>ppt_y</p:attrName>
                                        </p:attrNameLst>
                                      </p:cBhvr>
                                      <p:tavLst>
                                        <p:tav tm="0">
                                          <p:val>
                                            <p:strVal val="0-#ppt_h/2"/>
                                          </p:val>
                                        </p:tav>
                                        <p:tav tm="100000">
                                          <p:val>
                                            <p:strVal val="#ppt_y"/>
                                          </p:val>
                                        </p:tav>
                                      </p:tavLst>
                                    </p:anim>
                                  </p:childTnLst>
                                </p:cTn>
                              </p:par>
                              <p:par>
                                <p:cTn id="72" presetID="2" presetClass="entr" presetSubtype="1" fill="hold" grpId="0" nodeType="withEffect">
                                  <p:stCondLst>
                                    <p:cond delay="0"/>
                                  </p:stCondLst>
                                  <p:childTnLst>
                                    <p:set>
                                      <p:cBhvr>
                                        <p:cTn id="73" dur="1" fill="hold">
                                          <p:stCondLst>
                                            <p:cond delay="0"/>
                                          </p:stCondLst>
                                        </p:cTn>
                                        <p:tgtEl>
                                          <p:spTgt spid="10"/>
                                        </p:tgtEl>
                                        <p:attrNameLst>
                                          <p:attrName>style.visibility</p:attrName>
                                        </p:attrNameLst>
                                      </p:cBhvr>
                                      <p:to>
                                        <p:strVal val="visible"/>
                                      </p:to>
                                    </p:set>
                                    <p:anim calcmode="lin" valueType="num">
                                      <p:cBhvr additive="base">
                                        <p:cTn id="74" dur="3000" fill="hold"/>
                                        <p:tgtEl>
                                          <p:spTgt spid="10"/>
                                        </p:tgtEl>
                                        <p:attrNameLst>
                                          <p:attrName>ppt_x</p:attrName>
                                        </p:attrNameLst>
                                      </p:cBhvr>
                                      <p:tavLst>
                                        <p:tav tm="0">
                                          <p:val>
                                            <p:strVal val="#ppt_x"/>
                                          </p:val>
                                        </p:tav>
                                        <p:tav tm="100000">
                                          <p:val>
                                            <p:strVal val="#ppt_x"/>
                                          </p:val>
                                        </p:tav>
                                      </p:tavLst>
                                    </p:anim>
                                    <p:anim calcmode="lin" valueType="num">
                                      <p:cBhvr additive="base">
                                        <p:cTn id="75" dur="3000" fill="hold"/>
                                        <p:tgtEl>
                                          <p:spTgt spid="10"/>
                                        </p:tgtEl>
                                        <p:attrNameLst>
                                          <p:attrName>ppt_y</p:attrName>
                                        </p:attrNameLst>
                                      </p:cBhvr>
                                      <p:tavLst>
                                        <p:tav tm="0">
                                          <p:val>
                                            <p:strVal val="0-#ppt_h/2"/>
                                          </p:val>
                                        </p:tav>
                                        <p:tav tm="100000">
                                          <p:val>
                                            <p:strVal val="#ppt_y"/>
                                          </p:val>
                                        </p:tav>
                                      </p:tavLst>
                                    </p:anim>
                                  </p:childTnLst>
                                </p:cTn>
                              </p:par>
                              <p:par>
                                <p:cTn id="76" presetID="2" presetClass="entr" presetSubtype="1" fill="hold" grpId="0" nodeType="withEffect">
                                  <p:stCondLst>
                                    <p:cond delay="0"/>
                                  </p:stCondLst>
                                  <p:childTnLst>
                                    <p:set>
                                      <p:cBhvr>
                                        <p:cTn id="77" dur="1" fill="hold">
                                          <p:stCondLst>
                                            <p:cond delay="0"/>
                                          </p:stCondLst>
                                        </p:cTn>
                                        <p:tgtEl>
                                          <p:spTgt spid="11"/>
                                        </p:tgtEl>
                                        <p:attrNameLst>
                                          <p:attrName>style.visibility</p:attrName>
                                        </p:attrNameLst>
                                      </p:cBhvr>
                                      <p:to>
                                        <p:strVal val="visible"/>
                                      </p:to>
                                    </p:set>
                                    <p:anim calcmode="lin" valueType="num">
                                      <p:cBhvr additive="base">
                                        <p:cTn id="78" dur="3000" fill="hold"/>
                                        <p:tgtEl>
                                          <p:spTgt spid="11"/>
                                        </p:tgtEl>
                                        <p:attrNameLst>
                                          <p:attrName>ppt_x</p:attrName>
                                        </p:attrNameLst>
                                      </p:cBhvr>
                                      <p:tavLst>
                                        <p:tav tm="0">
                                          <p:val>
                                            <p:strVal val="#ppt_x"/>
                                          </p:val>
                                        </p:tav>
                                        <p:tav tm="100000">
                                          <p:val>
                                            <p:strVal val="#ppt_x"/>
                                          </p:val>
                                        </p:tav>
                                      </p:tavLst>
                                    </p:anim>
                                    <p:anim calcmode="lin" valueType="num">
                                      <p:cBhvr additive="base">
                                        <p:cTn id="79" dur="3000" fill="hold"/>
                                        <p:tgtEl>
                                          <p:spTgt spid="11"/>
                                        </p:tgtEl>
                                        <p:attrNameLst>
                                          <p:attrName>ppt_y</p:attrName>
                                        </p:attrNameLst>
                                      </p:cBhvr>
                                      <p:tavLst>
                                        <p:tav tm="0">
                                          <p:val>
                                            <p:strVal val="0-#ppt_h/2"/>
                                          </p:val>
                                        </p:tav>
                                        <p:tav tm="100000">
                                          <p:val>
                                            <p:strVal val="#ppt_y"/>
                                          </p:val>
                                        </p:tav>
                                      </p:tavLst>
                                    </p:anim>
                                  </p:childTnLst>
                                </p:cTn>
                              </p:par>
                              <p:par>
                                <p:cTn id="80" presetID="2" presetClass="entr" presetSubtype="1" fill="hold" grpId="0" nodeType="withEffect">
                                  <p:stCondLst>
                                    <p:cond delay="0"/>
                                  </p:stCondLst>
                                  <p:childTnLst>
                                    <p:set>
                                      <p:cBhvr>
                                        <p:cTn id="81" dur="1" fill="hold">
                                          <p:stCondLst>
                                            <p:cond delay="0"/>
                                          </p:stCondLst>
                                        </p:cTn>
                                        <p:tgtEl>
                                          <p:spTgt spid="12"/>
                                        </p:tgtEl>
                                        <p:attrNameLst>
                                          <p:attrName>style.visibility</p:attrName>
                                        </p:attrNameLst>
                                      </p:cBhvr>
                                      <p:to>
                                        <p:strVal val="visible"/>
                                      </p:to>
                                    </p:set>
                                    <p:anim calcmode="lin" valueType="num">
                                      <p:cBhvr additive="base">
                                        <p:cTn id="82" dur="3000" fill="hold"/>
                                        <p:tgtEl>
                                          <p:spTgt spid="12"/>
                                        </p:tgtEl>
                                        <p:attrNameLst>
                                          <p:attrName>ppt_x</p:attrName>
                                        </p:attrNameLst>
                                      </p:cBhvr>
                                      <p:tavLst>
                                        <p:tav tm="0">
                                          <p:val>
                                            <p:strVal val="#ppt_x"/>
                                          </p:val>
                                        </p:tav>
                                        <p:tav tm="100000">
                                          <p:val>
                                            <p:strVal val="#ppt_x"/>
                                          </p:val>
                                        </p:tav>
                                      </p:tavLst>
                                    </p:anim>
                                    <p:anim calcmode="lin" valueType="num">
                                      <p:cBhvr additive="base">
                                        <p:cTn id="83" dur="3000" fill="hold"/>
                                        <p:tgtEl>
                                          <p:spTgt spid="12"/>
                                        </p:tgtEl>
                                        <p:attrNameLst>
                                          <p:attrName>ppt_y</p:attrName>
                                        </p:attrNameLst>
                                      </p:cBhvr>
                                      <p:tavLst>
                                        <p:tav tm="0">
                                          <p:val>
                                            <p:strVal val="0-#ppt_h/2"/>
                                          </p:val>
                                        </p:tav>
                                        <p:tav tm="100000">
                                          <p:val>
                                            <p:strVal val="#ppt_y"/>
                                          </p:val>
                                        </p:tav>
                                      </p:tavLst>
                                    </p:anim>
                                  </p:childTnLst>
                                </p:cTn>
                              </p:par>
                              <p:par>
                                <p:cTn id="84" presetID="2" presetClass="entr" presetSubtype="1" fill="hold" grpId="0" nodeType="withEffect">
                                  <p:stCondLst>
                                    <p:cond delay="0"/>
                                  </p:stCondLst>
                                  <p:childTnLst>
                                    <p:set>
                                      <p:cBhvr>
                                        <p:cTn id="85" dur="1" fill="hold">
                                          <p:stCondLst>
                                            <p:cond delay="0"/>
                                          </p:stCondLst>
                                        </p:cTn>
                                        <p:tgtEl>
                                          <p:spTgt spid="13"/>
                                        </p:tgtEl>
                                        <p:attrNameLst>
                                          <p:attrName>style.visibility</p:attrName>
                                        </p:attrNameLst>
                                      </p:cBhvr>
                                      <p:to>
                                        <p:strVal val="visible"/>
                                      </p:to>
                                    </p:set>
                                    <p:anim calcmode="lin" valueType="num">
                                      <p:cBhvr additive="base">
                                        <p:cTn id="86" dur="3000" fill="hold"/>
                                        <p:tgtEl>
                                          <p:spTgt spid="13"/>
                                        </p:tgtEl>
                                        <p:attrNameLst>
                                          <p:attrName>ppt_x</p:attrName>
                                        </p:attrNameLst>
                                      </p:cBhvr>
                                      <p:tavLst>
                                        <p:tav tm="0">
                                          <p:val>
                                            <p:strVal val="#ppt_x"/>
                                          </p:val>
                                        </p:tav>
                                        <p:tav tm="100000">
                                          <p:val>
                                            <p:strVal val="#ppt_x"/>
                                          </p:val>
                                        </p:tav>
                                      </p:tavLst>
                                    </p:anim>
                                    <p:anim calcmode="lin" valueType="num">
                                      <p:cBhvr additive="base">
                                        <p:cTn id="87" dur="3000" fill="hold"/>
                                        <p:tgtEl>
                                          <p:spTgt spid="13"/>
                                        </p:tgtEl>
                                        <p:attrNameLst>
                                          <p:attrName>ppt_y</p:attrName>
                                        </p:attrNameLst>
                                      </p:cBhvr>
                                      <p:tavLst>
                                        <p:tav tm="0">
                                          <p:val>
                                            <p:strVal val="0-#ppt_h/2"/>
                                          </p:val>
                                        </p:tav>
                                        <p:tav tm="100000">
                                          <p:val>
                                            <p:strVal val="#ppt_y"/>
                                          </p:val>
                                        </p:tav>
                                      </p:tavLst>
                                    </p:anim>
                                  </p:childTnLst>
                                </p:cTn>
                              </p:par>
                              <p:par>
                                <p:cTn id="88" presetID="13" presetClass="entr" presetSubtype="16" fill="hold" grpId="1" nodeType="withEffect">
                                  <p:stCondLst>
                                    <p:cond delay="0"/>
                                  </p:stCondLst>
                                  <p:childTnLst>
                                    <p:set>
                                      <p:cBhvr>
                                        <p:cTn id="89" dur="1" fill="hold">
                                          <p:stCondLst>
                                            <p:cond delay="0"/>
                                          </p:stCondLst>
                                        </p:cTn>
                                        <p:tgtEl>
                                          <p:spTgt spid="14"/>
                                        </p:tgtEl>
                                        <p:attrNameLst>
                                          <p:attrName>style.visibility</p:attrName>
                                        </p:attrNameLst>
                                      </p:cBhvr>
                                      <p:to>
                                        <p:strVal val="visible"/>
                                      </p:to>
                                    </p:set>
                                    <p:animEffect transition="in" filter="plus(in)">
                                      <p:cBhvr>
                                        <p:cTn id="90" dur="3000"/>
                                        <p:tgtEl>
                                          <p:spTgt spid="14"/>
                                        </p:tgtEl>
                                      </p:cBhvr>
                                    </p:animEffect>
                                  </p:childTnLst>
                                </p:cTn>
                              </p:par>
                              <p:par>
                                <p:cTn id="91" presetID="13" presetClass="entr" presetSubtype="16" fill="hold" grpId="1" nodeType="withEffect">
                                  <p:stCondLst>
                                    <p:cond delay="0"/>
                                  </p:stCondLst>
                                  <p:childTnLst>
                                    <p:set>
                                      <p:cBhvr>
                                        <p:cTn id="92" dur="1" fill="hold">
                                          <p:stCondLst>
                                            <p:cond delay="0"/>
                                          </p:stCondLst>
                                        </p:cTn>
                                        <p:tgtEl>
                                          <p:spTgt spid="15"/>
                                        </p:tgtEl>
                                        <p:attrNameLst>
                                          <p:attrName>style.visibility</p:attrName>
                                        </p:attrNameLst>
                                      </p:cBhvr>
                                      <p:to>
                                        <p:strVal val="visible"/>
                                      </p:to>
                                    </p:set>
                                    <p:animEffect transition="in" filter="plus(in)">
                                      <p:cBhvr>
                                        <p:cTn id="93" dur="3000"/>
                                        <p:tgtEl>
                                          <p:spTgt spid="15"/>
                                        </p:tgtEl>
                                      </p:cBhvr>
                                    </p:animEffect>
                                  </p:childTnLst>
                                </p:cTn>
                              </p:par>
                              <p:par>
                                <p:cTn id="94" presetID="13" presetClass="entr" presetSubtype="16" fill="hold" grpId="1" nodeType="withEffect">
                                  <p:stCondLst>
                                    <p:cond delay="0"/>
                                  </p:stCondLst>
                                  <p:childTnLst>
                                    <p:set>
                                      <p:cBhvr>
                                        <p:cTn id="95" dur="1" fill="hold">
                                          <p:stCondLst>
                                            <p:cond delay="0"/>
                                          </p:stCondLst>
                                        </p:cTn>
                                        <p:tgtEl>
                                          <p:spTgt spid="16"/>
                                        </p:tgtEl>
                                        <p:attrNameLst>
                                          <p:attrName>style.visibility</p:attrName>
                                        </p:attrNameLst>
                                      </p:cBhvr>
                                      <p:to>
                                        <p:strVal val="visible"/>
                                      </p:to>
                                    </p:set>
                                    <p:animEffect transition="in" filter="plus(in)">
                                      <p:cBhvr>
                                        <p:cTn id="96" dur="3000"/>
                                        <p:tgtEl>
                                          <p:spTgt spid="16"/>
                                        </p:tgtEl>
                                      </p:cBhvr>
                                    </p:animEffect>
                                  </p:childTnLst>
                                </p:cTn>
                              </p:par>
                              <p:par>
                                <p:cTn id="97" presetID="13" presetClass="entr" presetSubtype="16" fill="hold" grpId="1" nodeType="withEffect">
                                  <p:stCondLst>
                                    <p:cond delay="0"/>
                                  </p:stCondLst>
                                  <p:childTnLst>
                                    <p:set>
                                      <p:cBhvr>
                                        <p:cTn id="98" dur="1" fill="hold">
                                          <p:stCondLst>
                                            <p:cond delay="0"/>
                                          </p:stCondLst>
                                        </p:cTn>
                                        <p:tgtEl>
                                          <p:spTgt spid="17"/>
                                        </p:tgtEl>
                                        <p:attrNameLst>
                                          <p:attrName>style.visibility</p:attrName>
                                        </p:attrNameLst>
                                      </p:cBhvr>
                                      <p:to>
                                        <p:strVal val="visible"/>
                                      </p:to>
                                    </p:set>
                                    <p:animEffect transition="in" filter="plus(in)">
                                      <p:cBhvr>
                                        <p:cTn id="99" dur="3000"/>
                                        <p:tgtEl>
                                          <p:spTgt spid="17"/>
                                        </p:tgtEl>
                                      </p:cBhvr>
                                    </p:animEffect>
                                  </p:childTnLst>
                                </p:cTn>
                              </p:par>
                              <p:par>
                                <p:cTn id="100" presetID="13" presetClass="entr" presetSubtype="16" fill="hold" grpId="1" nodeType="withEffect">
                                  <p:stCondLst>
                                    <p:cond delay="0"/>
                                  </p:stCondLst>
                                  <p:childTnLst>
                                    <p:set>
                                      <p:cBhvr>
                                        <p:cTn id="101" dur="1" fill="hold">
                                          <p:stCondLst>
                                            <p:cond delay="0"/>
                                          </p:stCondLst>
                                        </p:cTn>
                                        <p:tgtEl>
                                          <p:spTgt spid="18"/>
                                        </p:tgtEl>
                                        <p:attrNameLst>
                                          <p:attrName>style.visibility</p:attrName>
                                        </p:attrNameLst>
                                      </p:cBhvr>
                                      <p:to>
                                        <p:strVal val="visible"/>
                                      </p:to>
                                    </p:set>
                                    <p:animEffect transition="in" filter="plus(in)">
                                      <p:cBhvr>
                                        <p:cTn id="102" dur="3000"/>
                                        <p:tgtEl>
                                          <p:spTgt spid="18"/>
                                        </p:tgtEl>
                                      </p:cBhvr>
                                    </p:animEffect>
                                  </p:childTnLst>
                                </p:cTn>
                              </p:par>
                              <p:par>
                                <p:cTn id="103" presetID="13" presetClass="entr" presetSubtype="16" fill="hold" grpId="1" nodeType="withEffect">
                                  <p:stCondLst>
                                    <p:cond delay="0"/>
                                  </p:stCondLst>
                                  <p:childTnLst>
                                    <p:set>
                                      <p:cBhvr>
                                        <p:cTn id="104" dur="1" fill="hold">
                                          <p:stCondLst>
                                            <p:cond delay="0"/>
                                          </p:stCondLst>
                                        </p:cTn>
                                        <p:tgtEl>
                                          <p:spTgt spid="19"/>
                                        </p:tgtEl>
                                        <p:attrNameLst>
                                          <p:attrName>style.visibility</p:attrName>
                                        </p:attrNameLst>
                                      </p:cBhvr>
                                      <p:to>
                                        <p:strVal val="visible"/>
                                      </p:to>
                                    </p:set>
                                    <p:animEffect transition="in" filter="plus(in)">
                                      <p:cBhvr>
                                        <p:cTn id="105" dur="3000"/>
                                        <p:tgtEl>
                                          <p:spTgt spid="19"/>
                                        </p:tgtEl>
                                      </p:cBhvr>
                                    </p:animEffect>
                                  </p:childTnLst>
                                </p:cTn>
                              </p:par>
                              <p:par>
                                <p:cTn id="106" presetID="13" presetClass="entr" presetSubtype="16" fill="hold" grpId="1" nodeType="withEffect">
                                  <p:stCondLst>
                                    <p:cond delay="0"/>
                                  </p:stCondLst>
                                  <p:childTnLst>
                                    <p:set>
                                      <p:cBhvr>
                                        <p:cTn id="107" dur="1" fill="hold">
                                          <p:stCondLst>
                                            <p:cond delay="0"/>
                                          </p:stCondLst>
                                        </p:cTn>
                                        <p:tgtEl>
                                          <p:spTgt spid="20"/>
                                        </p:tgtEl>
                                        <p:attrNameLst>
                                          <p:attrName>style.visibility</p:attrName>
                                        </p:attrNameLst>
                                      </p:cBhvr>
                                      <p:to>
                                        <p:strVal val="visible"/>
                                      </p:to>
                                    </p:set>
                                    <p:animEffect transition="in" filter="plus(in)">
                                      <p:cBhvr>
                                        <p:cTn id="108" dur="3000"/>
                                        <p:tgtEl>
                                          <p:spTgt spid="20"/>
                                        </p:tgtEl>
                                      </p:cBhvr>
                                    </p:animEffect>
                                  </p:childTnLst>
                                </p:cTn>
                              </p:par>
                              <p:par>
                                <p:cTn id="109" presetID="13" presetClass="entr" presetSubtype="16" fill="hold" grpId="1" nodeType="withEffect">
                                  <p:stCondLst>
                                    <p:cond delay="0"/>
                                  </p:stCondLst>
                                  <p:childTnLst>
                                    <p:set>
                                      <p:cBhvr>
                                        <p:cTn id="110" dur="1" fill="hold">
                                          <p:stCondLst>
                                            <p:cond delay="0"/>
                                          </p:stCondLst>
                                        </p:cTn>
                                        <p:tgtEl>
                                          <p:spTgt spid="21"/>
                                        </p:tgtEl>
                                        <p:attrNameLst>
                                          <p:attrName>style.visibility</p:attrName>
                                        </p:attrNameLst>
                                      </p:cBhvr>
                                      <p:to>
                                        <p:strVal val="visible"/>
                                      </p:to>
                                    </p:set>
                                    <p:animEffect transition="in" filter="plus(in)">
                                      <p:cBhvr>
                                        <p:cTn id="111" dur="3000"/>
                                        <p:tgtEl>
                                          <p:spTgt spid="21"/>
                                        </p:tgtEl>
                                      </p:cBhvr>
                                    </p:animEffect>
                                  </p:childTnLst>
                                </p:cTn>
                              </p:par>
                              <p:par>
                                <p:cTn id="112" presetID="13" presetClass="entr" presetSubtype="16" fill="hold" grpId="1" nodeType="withEffect">
                                  <p:stCondLst>
                                    <p:cond delay="0"/>
                                  </p:stCondLst>
                                  <p:childTnLst>
                                    <p:set>
                                      <p:cBhvr>
                                        <p:cTn id="113" dur="1" fill="hold">
                                          <p:stCondLst>
                                            <p:cond delay="0"/>
                                          </p:stCondLst>
                                        </p:cTn>
                                        <p:tgtEl>
                                          <p:spTgt spid="22"/>
                                        </p:tgtEl>
                                        <p:attrNameLst>
                                          <p:attrName>style.visibility</p:attrName>
                                        </p:attrNameLst>
                                      </p:cBhvr>
                                      <p:to>
                                        <p:strVal val="visible"/>
                                      </p:to>
                                    </p:set>
                                    <p:animEffect transition="in" filter="plus(in)">
                                      <p:cBhvr>
                                        <p:cTn id="114" dur="3000"/>
                                        <p:tgtEl>
                                          <p:spTgt spid="22"/>
                                        </p:tgtEl>
                                      </p:cBhvr>
                                    </p:animEffect>
                                  </p:childTnLst>
                                </p:cTn>
                              </p:par>
                              <p:par>
                                <p:cTn id="115" presetID="13" presetClass="entr" presetSubtype="16" fill="hold" grpId="1" nodeType="withEffect">
                                  <p:stCondLst>
                                    <p:cond delay="0"/>
                                  </p:stCondLst>
                                  <p:childTnLst>
                                    <p:set>
                                      <p:cBhvr>
                                        <p:cTn id="116" dur="1" fill="hold">
                                          <p:stCondLst>
                                            <p:cond delay="0"/>
                                          </p:stCondLst>
                                        </p:cTn>
                                        <p:tgtEl>
                                          <p:spTgt spid="23"/>
                                        </p:tgtEl>
                                        <p:attrNameLst>
                                          <p:attrName>style.visibility</p:attrName>
                                        </p:attrNameLst>
                                      </p:cBhvr>
                                      <p:to>
                                        <p:strVal val="visible"/>
                                      </p:to>
                                    </p:set>
                                    <p:animEffect transition="in" filter="plus(in)">
                                      <p:cBhvr>
                                        <p:cTn id="117" dur="3000"/>
                                        <p:tgtEl>
                                          <p:spTgt spid="23"/>
                                        </p:tgtEl>
                                      </p:cBhvr>
                                    </p:animEffect>
                                  </p:childTnLst>
                                </p:cTn>
                              </p:par>
                              <p:par>
                                <p:cTn id="118" presetID="13" presetClass="entr" presetSubtype="16" fill="hold" grpId="1" nodeType="withEffect">
                                  <p:stCondLst>
                                    <p:cond delay="0"/>
                                  </p:stCondLst>
                                  <p:childTnLst>
                                    <p:set>
                                      <p:cBhvr>
                                        <p:cTn id="119" dur="1" fill="hold">
                                          <p:stCondLst>
                                            <p:cond delay="0"/>
                                          </p:stCondLst>
                                        </p:cTn>
                                        <p:tgtEl>
                                          <p:spTgt spid="4"/>
                                        </p:tgtEl>
                                        <p:attrNameLst>
                                          <p:attrName>style.visibility</p:attrName>
                                        </p:attrNameLst>
                                      </p:cBhvr>
                                      <p:to>
                                        <p:strVal val="visible"/>
                                      </p:to>
                                    </p:set>
                                    <p:animEffect transition="in" filter="plus(in)">
                                      <p:cBhvr>
                                        <p:cTn id="120" dur="3000"/>
                                        <p:tgtEl>
                                          <p:spTgt spid="4"/>
                                        </p:tgtEl>
                                      </p:cBhvr>
                                    </p:animEffect>
                                  </p:childTnLst>
                                </p:cTn>
                              </p:par>
                              <p:par>
                                <p:cTn id="121" presetID="13" presetClass="entr" presetSubtype="16" fill="hold" grpId="1" nodeType="withEffect">
                                  <p:stCondLst>
                                    <p:cond delay="0"/>
                                  </p:stCondLst>
                                  <p:childTnLst>
                                    <p:set>
                                      <p:cBhvr>
                                        <p:cTn id="122" dur="1" fill="hold">
                                          <p:stCondLst>
                                            <p:cond delay="0"/>
                                          </p:stCondLst>
                                        </p:cTn>
                                        <p:tgtEl>
                                          <p:spTgt spid="5"/>
                                        </p:tgtEl>
                                        <p:attrNameLst>
                                          <p:attrName>style.visibility</p:attrName>
                                        </p:attrNameLst>
                                      </p:cBhvr>
                                      <p:to>
                                        <p:strVal val="visible"/>
                                      </p:to>
                                    </p:set>
                                    <p:animEffect transition="in" filter="plus(in)">
                                      <p:cBhvr>
                                        <p:cTn id="123" dur="3000"/>
                                        <p:tgtEl>
                                          <p:spTgt spid="5"/>
                                        </p:tgtEl>
                                      </p:cBhvr>
                                    </p:animEffect>
                                  </p:childTnLst>
                                </p:cTn>
                              </p:par>
                              <p:par>
                                <p:cTn id="124" presetID="13" presetClass="entr" presetSubtype="16" fill="hold" grpId="1" nodeType="withEffect">
                                  <p:stCondLst>
                                    <p:cond delay="0"/>
                                  </p:stCondLst>
                                  <p:childTnLst>
                                    <p:set>
                                      <p:cBhvr>
                                        <p:cTn id="125" dur="1" fill="hold">
                                          <p:stCondLst>
                                            <p:cond delay="0"/>
                                          </p:stCondLst>
                                        </p:cTn>
                                        <p:tgtEl>
                                          <p:spTgt spid="6"/>
                                        </p:tgtEl>
                                        <p:attrNameLst>
                                          <p:attrName>style.visibility</p:attrName>
                                        </p:attrNameLst>
                                      </p:cBhvr>
                                      <p:to>
                                        <p:strVal val="visible"/>
                                      </p:to>
                                    </p:set>
                                    <p:animEffect transition="in" filter="plus(in)">
                                      <p:cBhvr>
                                        <p:cTn id="126" dur="3000"/>
                                        <p:tgtEl>
                                          <p:spTgt spid="6"/>
                                        </p:tgtEl>
                                      </p:cBhvr>
                                    </p:animEffect>
                                  </p:childTnLst>
                                </p:cTn>
                              </p:par>
                              <p:par>
                                <p:cTn id="127" presetID="13" presetClass="entr" presetSubtype="16" fill="hold" grpId="1" nodeType="withEffect">
                                  <p:stCondLst>
                                    <p:cond delay="0"/>
                                  </p:stCondLst>
                                  <p:childTnLst>
                                    <p:set>
                                      <p:cBhvr>
                                        <p:cTn id="128" dur="1" fill="hold">
                                          <p:stCondLst>
                                            <p:cond delay="0"/>
                                          </p:stCondLst>
                                        </p:cTn>
                                        <p:tgtEl>
                                          <p:spTgt spid="7"/>
                                        </p:tgtEl>
                                        <p:attrNameLst>
                                          <p:attrName>style.visibility</p:attrName>
                                        </p:attrNameLst>
                                      </p:cBhvr>
                                      <p:to>
                                        <p:strVal val="visible"/>
                                      </p:to>
                                    </p:set>
                                    <p:animEffect transition="in" filter="plus(in)">
                                      <p:cBhvr>
                                        <p:cTn id="129" dur="3000"/>
                                        <p:tgtEl>
                                          <p:spTgt spid="7"/>
                                        </p:tgtEl>
                                      </p:cBhvr>
                                    </p:animEffect>
                                  </p:childTnLst>
                                </p:cTn>
                              </p:par>
                              <p:par>
                                <p:cTn id="130" presetID="13" presetClass="entr" presetSubtype="16" fill="hold" grpId="1" nodeType="withEffect">
                                  <p:stCondLst>
                                    <p:cond delay="0"/>
                                  </p:stCondLst>
                                  <p:childTnLst>
                                    <p:set>
                                      <p:cBhvr>
                                        <p:cTn id="131" dur="1" fill="hold">
                                          <p:stCondLst>
                                            <p:cond delay="0"/>
                                          </p:stCondLst>
                                        </p:cTn>
                                        <p:tgtEl>
                                          <p:spTgt spid="8"/>
                                        </p:tgtEl>
                                        <p:attrNameLst>
                                          <p:attrName>style.visibility</p:attrName>
                                        </p:attrNameLst>
                                      </p:cBhvr>
                                      <p:to>
                                        <p:strVal val="visible"/>
                                      </p:to>
                                    </p:set>
                                    <p:animEffect transition="in" filter="plus(in)">
                                      <p:cBhvr>
                                        <p:cTn id="132" dur="3000"/>
                                        <p:tgtEl>
                                          <p:spTgt spid="8"/>
                                        </p:tgtEl>
                                      </p:cBhvr>
                                    </p:animEffect>
                                  </p:childTnLst>
                                </p:cTn>
                              </p:par>
                              <p:par>
                                <p:cTn id="133" presetID="13" presetClass="entr" presetSubtype="16" fill="hold" grpId="1" nodeType="withEffect">
                                  <p:stCondLst>
                                    <p:cond delay="0"/>
                                  </p:stCondLst>
                                  <p:childTnLst>
                                    <p:set>
                                      <p:cBhvr>
                                        <p:cTn id="134" dur="1" fill="hold">
                                          <p:stCondLst>
                                            <p:cond delay="0"/>
                                          </p:stCondLst>
                                        </p:cTn>
                                        <p:tgtEl>
                                          <p:spTgt spid="9"/>
                                        </p:tgtEl>
                                        <p:attrNameLst>
                                          <p:attrName>style.visibility</p:attrName>
                                        </p:attrNameLst>
                                      </p:cBhvr>
                                      <p:to>
                                        <p:strVal val="visible"/>
                                      </p:to>
                                    </p:set>
                                    <p:animEffect transition="in" filter="plus(in)">
                                      <p:cBhvr>
                                        <p:cTn id="135" dur="3000"/>
                                        <p:tgtEl>
                                          <p:spTgt spid="9"/>
                                        </p:tgtEl>
                                      </p:cBhvr>
                                    </p:animEffect>
                                  </p:childTnLst>
                                </p:cTn>
                              </p:par>
                              <p:par>
                                <p:cTn id="136" presetID="13" presetClass="entr" presetSubtype="16" fill="hold" grpId="1" nodeType="withEffect">
                                  <p:stCondLst>
                                    <p:cond delay="0"/>
                                  </p:stCondLst>
                                  <p:childTnLst>
                                    <p:set>
                                      <p:cBhvr>
                                        <p:cTn id="137" dur="1" fill="hold">
                                          <p:stCondLst>
                                            <p:cond delay="0"/>
                                          </p:stCondLst>
                                        </p:cTn>
                                        <p:tgtEl>
                                          <p:spTgt spid="10"/>
                                        </p:tgtEl>
                                        <p:attrNameLst>
                                          <p:attrName>style.visibility</p:attrName>
                                        </p:attrNameLst>
                                      </p:cBhvr>
                                      <p:to>
                                        <p:strVal val="visible"/>
                                      </p:to>
                                    </p:set>
                                    <p:animEffect transition="in" filter="plus(in)">
                                      <p:cBhvr>
                                        <p:cTn id="138" dur="3000"/>
                                        <p:tgtEl>
                                          <p:spTgt spid="10"/>
                                        </p:tgtEl>
                                      </p:cBhvr>
                                    </p:animEffect>
                                  </p:childTnLst>
                                </p:cTn>
                              </p:par>
                              <p:par>
                                <p:cTn id="139" presetID="13" presetClass="entr" presetSubtype="16" fill="hold" grpId="1" nodeType="withEffect">
                                  <p:stCondLst>
                                    <p:cond delay="0"/>
                                  </p:stCondLst>
                                  <p:childTnLst>
                                    <p:set>
                                      <p:cBhvr>
                                        <p:cTn id="140" dur="1" fill="hold">
                                          <p:stCondLst>
                                            <p:cond delay="0"/>
                                          </p:stCondLst>
                                        </p:cTn>
                                        <p:tgtEl>
                                          <p:spTgt spid="11"/>
                                        </p:tgtEl>
                                        <p:attrNameLst>
                                          <p:attrName>style.visibility</p:attrName>
                                        </p:attrNameLst>
                                      </p:cBhvr>
                                      <p:to>
                                        <p:strVal val="visible"/>
                                      </p:to>
                                    </p:set>
                                    <p:animEffect transition="in" filter="plus(in)">
                                      <p:cBhvr>
                                        <p:cTn id="141" dur="3000"/>
                                        <p:tgtEl>
                                          <p:spTgt spid="11"/>
                                        </p:tgtEl>
                                      </p:cBhvr>
                                    </p:animEffect>
                                  </p:childTnLst>
                                </p:cTn>
                              </p:par>
                              <p:par>
                                <p:cTn id="142" presetID="13" presetClass="entr" presetSubtype="16" fill="hold" grpId="1" nodeType="withEffect">
                                  <p:stCondLst>
                                    <p:cond delay="0"/>
                                  </p:stCondLst>
                                  <p:childTnLst>
                                    <p:set>
                                      <p:cBhvr>
                                        <p:cTn id="143" dur="1" fill="hold">
                                          <p:stCondLst>
                                            <p:cond delay="0"/>
                                          </p:stCondLst>
                                        </p:cTn>
                                        <p:tgtEl>
                                          <p:spTgt spid="12"/>
                                        </p:tgtEl>
                                        <p:attrNameLst>
                                          <p:attrName>style.visibility</p:attrName>
                                        </p:attrNameLst>
                                      </p:cBhvr>
                                      <p:to>
                                        <p:strVal val="visible"/>
                                      </p:to>
                                    </p:set>
                                    <p:animEffect transition="in" filter="plus(in)">
                                      <p:cBhvr>
                                        <p:cTn id="144" dur="3000"/>
                                        <p:tgtEl>
                                          <p:spTgt spid="12"/>
                                        </p:tgtEl>
                                      </p:cBhvr>
                                    </p:animEffect>
                                  </p:childTnLst>
                                </p:cTn>
                              </p:par>
                              <p:par>
                                <p:cTn id="145" presetID="13" presetClass="entr" presetSubtype="16" fill="hold" grpId="1" nodeType="withEffect">
                                  <p:stCondLst>
                                    <p:cond delay="0"/>
                                  </p:stCondLst>
                                  <p:childTnLst>
                                    <p:set>
                                      <p:cBhvr>
                                        <p:cTn id="146" dur="1" fill="hold">
                                          <p:stCondLst>
                                            <p:cond delay="0"/>
                                          </p:stCondLst>
                                        </p:cTn>
                                        <p:tgtEl>
                                          <p:spTgt spid="13"/>
                                        </p:tgtEl>
                                        <p:attrNameLst>
                                          <p:attrName>style.visibility</p:attrName>
                                        </p:attrNameLst>
                                      </p:cBhvr>
                                      <p:to>
                                        <p:strVal val="visible"/>
                                      </p:to>
                                    </p:set>
                                    <p:animEffect transition="in" filter="plus(in)">
                                      <p:cBhvr>
                                        <p:cTn id="147" dur="3000"/>
                                        <p:tgtEl>
                                          <p:spTgt spid="13"/>
                                        </p:tgtEl>
                                      </p:cBhvr>
                                    </p:animEffect>
                                  </p:childTnLst>
                                </p:cTn>
                              </p:par>
                            </p:childTnLst>
                          </p:cTn>
                        </p:par>
                        <p:par>
                          <p:cTn id="148" fill="hold">
                            <p:stCondLst>
                              <p:cond delay="3000"/>
                            </p:stCondLst>
                            <p:childTnLst>
                              <p:par>
                                <p:cTn id="149" presetID="2" presetClass="exit" presetSubtype="4" fill="hold" grpId="2" nodeType="afterEffect">
                                  <p:stCondLst>
                                    <p:cond delay="0"/>
                                  </p:stCondLst>
                                  <p:childTnLst>
                                    <p:anim calcmode="lin" valueType="num">
                                      <p:cBhvr additive="base">
                                        <p:cTn id="150" dur="3000"/>
                                        <p:tgtEl>
                                          <p:spTgt spid="14"/>
                                        </p:tgtEl>
                                        <p:attrNameLst>
                                          <p:attrName>ppt_x</p:attrName>
                                        </p:attrNameLst>
                                      </p:cBhvr>
                                      <p:tavLst>
                                        <p:tav tm="0">
                                          <p:val>
                                            <p:strVal val="ppt_x"/>
                                          </p:val>
                                        </p:tav>
                                        <p:tav tm="100000">
                                          <p:val>
                                            <p:strVal val="ppt_x"/>
                                          </p:val>
                                        </p:tav>
                                      </p:tavLst>
                                    </p:anim>
                                    <p:anim calcmode="lin" valueType="num">
                                      <p:cBhvr additive="base">
                                        <p:cTn id="151" dur="3000"/>
                                        <p:tgtEl>
                                          <p:spTgt spid="14"/>
                                        </p:tgtEl>
                                        <p:attrNameLst>
                                          <p:attrName>ppt_y</p:attrName>
                                        </p:attrNameLst>
                                      </p:cBhvr>
                                      <p:tavLst>
                                        <p:tav tm="0">
                                          <p:val>
                                            <p:strVal val="ppt_y"/>
                                          </p:val>
                                        </p:tav>
                                        <p:tav tm="100000">
                                          <p:val>
                                            <p:strVal val="1+ppt_h/2"/>
                                          </p:val>
                                        </p:tav>
                                      </p:tavLst>
                                    </p:anim>
                                    <p:set>
                                      <p:cBhvr>
                                        <p:cTn id="152" dur="1" fill="hold">
                                          <p:stCondLst>
                                            <p:cond delay="2999"/>
                                          </p:stCondLst>
                                        </p:cTn>
                                        <p:tgtEl>
                                          <p:spTgt spid="14"/>
                                        </p:tgtEl>
                                        <p:attrNameLst>
                                          <p:attrName>style.visibility</p:attrName>
                                        </p:attrNameLst>
                                      </p:cBhvr>
                                      <p:to>
                                        <p:strVal val="hidden"/>
                                      </p:to>
                                    </p:set>
                                  </p:childTnLst>
                                </p:cTn>
                              </p:par>
                              <p:par>
                                <p:cTn id="153" presetID="2" presetClass="exit" presetSubtype="4" fill="hold" grpId="2" nodeType="withEffect">
                                  <p:stCondLst>
                                    <p:cond delay="0"/>
                                  </p:stCondLst>
                                  <p:childTnLst>
                                    <p:anim calcmode="lin" valueType="num">
                                      <p:cBhvr additive="base">
                                        <p:cTn id="154" dur="3000"/>
                                        <p:tgtEl>
                                          <p:spTgt spid="15"/>
                                        </p:tgtEl>
                                        <p:attrNameLst>
                                          <p:attrName>ppt_x</p:attrName>
                                        </p:attrNameLst>
                                      </p:cBhvr>
                                      <p:tavLst>
                                        <p:tav tm="0">
                                          <p:val>
                                            <p:strVal val="ppt_x"/>
                                          </p:val>
                                        </p:tav>
                                        <p:tav tm="100000">
                                          <p:val>
                                            <p:strVal val="ppt_x"/>
                                          </p:val>
                                        </p:tav>
                                      </p:tavLst>
                                    </p:anim>
                                    <p:anim calcmode="lin" valueType="num">
                                      <p:cBhvr additive="base">
                                        <p:cTn id="155" dur="3000"/>
                                        <p:tgtEl>
                                          <p:spTgt spid="15"/>
                                        </p:tgtEl>
                                        <p:attrNameLst>
                                          <p:attrName>ppt_y</p:attrName>
                                        </p:attrNameLst>
                                      </p:cBhvr>
                                      <p:tavLst>
                                        <p:tav tm="0">
                                          <p:val>
                                            <p:strVal val="ppt_y"/>
                                          </p:val>
                                        </p:tav>
                                        <p:tav tm="100000">
                                          <p:val>
                                            <p:strVal val="1+ppt_h/2"/>
                                          </p:val>
                                        </p:tav>
                                      </p:tavLst>
                                    </p:anim>
                                    <p:set>
                                      <p:cBhvr>
                                        <p:cTn id="156" dur="1" fill="hold">
                                          <p:stCondLst>
                                            <p:cond delay="2999"/>
                                          </p:stCondLst>
                                        </p:cTn>
                                        <p:tgtEl>
                                          <p:spTgt spid="15"/>
                                        </p:tgtEl>
                                        <p:attrNameLst>
                                          <p:attrName>style.visibility</p:attrName>
                                        </p:attrNameLst>
                                      </p:cBhvr>
                                      <p:to>
                                        <p:strVal val="hidden"/>
                                      </p:to>
                                    </p:set>
                                  </p:childTnLst>
                                </p:cTn>
                              </p:par>
                              <p:par>
                                <p:cTn id="157" presetID="2" presetClass="exit" presetSubtype="4" fill="hold" grpId="2" nodeType="withEffect">
                                  <p:stCondLst>
                                    <p:cond delay="0"/>
                                  </p:stCondLst>
                                  <p:childTnLst>
                                    <p:anim calcmode="lin" valueType="num">
                                      <p:cBhvr additive="base">
                                        <p:cTn id="158" dur="3000"/>
                                        <p:tgtEl>
                                          <p:spTgt spid="16"/>
                                        </p:tgtEl>
                                        <p:attrNameLst>
                                          <p:attrName>ppt_x</p:attrName>
                                        </p:attrNameLst>
                                      </p:cBhvr>
                                      <p:tavLst>
                                        <p:tav tm="0">
                                          <p:val>
                                            <p:strVal val="ppt_x"/>
                                          </p:val>
                                        </p:tav>
                                        <p:tav tm="100000">
                                          <p:val>
                                            <p:strVal val="ppt_x"/>
                                          </p:val>
                                        </p:tav>
                                      </p:tavLst>
                                    </p:anim>
                                    <p:anim calcmode="lin" valueType="num">
                                      <p:cBhvr additive="base">
                                        <p:cTn id="159" dur="3000"/>
                                        <p:tgtEl>
                                          <p:spTgt spid="16"/>
                                        </p:tgtEl>
                                        <p:attrNameLst>
                                          <p:attrName>ppt_y</p:attrName>
                                        </p:attrNameLst>
                                      </p:cBhvr>
                                      <p:tavLst>
                                        <p:tav tm="0">
                                          <p:val>
                                            <p:strVal val="ppt_y"/>
                                          </p:val>
                                        </p:tav>
                                        <p:tav tm="100000">
                                          <p:val>
                                            <p:strVal val="1+ppt_h/2"/>
                                          </p:val>
                                        </p:tav>
                                      </p:tavLst>
                                    </p:anim>
                                    <p:set>
                                      <p:cBhvr>
                                        <p:cTn id="160" dur="1" fill="hold">
                                          <p:stCondLst>
                                            <p:cond delay="2999"/>
                                          </p:stCondLst>
                                        </p:cTn>
                                        <p:tgtEl>
                                          <p:spTgt spid="16"/>
                                        </p:tgtEl>
                                        <p:attrNameLst>
                                          <p:attrName>style.visibility</p:attrName>
                                        </p:attrNameLst>
                                      </p:cBhvr>
                                      <p:to>
                                        <p:strVal val="hidden"/>
                                      </p:to>
                                    </p:set>
                                  </p:childTnLst>
                                </p:cTn>
                              </p:par>
                              <p:par>
                                <p:cTn id="161" presetID="2" presetClass="exit" presetSubtype="4" fill="hold" grpId="2" nodeType="withEffect">
                                  <p:stCondLst>
                                    <p:cond delay="0"/>
                                  </p:stCondLst>
                                  <p:childTnLst>
                                    <p:anim calcmode="lin" valueType="num">
                                      <p:cBhvr additive="base">
                                        <p:cTn id="162" dur="3000"/>
                                        <p:tgtEl>
                                          <p:spTgt spid="17"/>
                                        </p:tgtEl>
                                        <p:attrNameLst>
                                          <p:attrName>ppt_x</p:attrName>
                                        </p:attrNameLst>
                                      </p:cBhvr>
                                      <p:tavLst>
                                        <p:tav tm="0">
                                          <p:val>
                                            <p:strVal val="ppt_x"/>
                                          </p:val>
                                        </p:tav>
                                        <p:tav tm="100000">
                                          <p:val>
                                            <p:strVal val="ppt_x"/>
                                          </p:val>
                                        </p:tav>
                                      </p:tavLst>
                                    </p:anim>
                                    <p:anim calcmode="lin" valueType="num">
                                      <p:cBhvr additive="base">
                                        <p:cTn id="163" dur="3000"/>
                                        <p:tgtEl>
                                          <p:spTgt spid="17"/>
                                        </p:tgtEl>
                                        <p:attrNameLst>
                                          <p:attrName>ppt_y</p:attrName>
                                        </p:attrNameLst>
                                      </p:cBhvr>
                                      <p:tavLst>
                                        <p:tav tm="0">
                                          <p:val>
                                            <p:strVal val="ppt_y"/>
                                          </p:val>
                                        </p:tav>
                                        <p:tav tm="100000">
                                          <p:val>
                                            <p:strVal val="1+ppt_h/2"/>
                                          </p:val>
                                        </p:tav>
                                      </p:tavLst>
                                    </p:anim>
                                    <p:set>
                                      <p:cBhvr>
                                        <p:cTn id="164" dur="1" fill="hold">
                                          <p:stCondLst>
                                            <p:cond delay="2999"/>
                                          </p:stCondLst>
                                        </p:cTn>
                                        <p:tgtEl>
                                          <p:spTgt spid="17"/>
                                        </p:tgtEl>
                                        <p:attrNameLst>
                                          <p:attrName>style.visibility</p:attrName>
                                        </p:attrNameLst>
                                      </p:cBhvr>
                                      <p:to>
                                        <p:strVal val="hidden"/>
                                      </p:to>
                                    </p:set>
                                  </p:childTnLst>
                                </p:cTn>
                              </p:par>
                              <p:par>
                                <p:cTn id="165" presetID="2" presetClass="exit" presetSubtype="4" fill="hold" grpId="2" nodeType="withEffect">
                                  <p:stCondLst>
                                    <p:cond delay="0"/>
                                  </p:stCondLst>
                                  <p:childTnLst>
                                    <p:anim calcmode="lin" valueType="num">
                                      <p:cBhvr additive="base">
                                        <p:cTn id="166" dur="3000"/>
                                        <p:tgtEl>
                                          <p:spTgt spid="18"/>
                                        </p:tgtEl>
                                        <p:attrNameLst>
                                          <p:attrName>ppt_x</p:attrName>
                                        </p:attrNameLst>
                                      </p:cBhvr>
                                      <p:tavLst>
                                        <p:tav tm="0">
                                          <p:val>
                                            <p:strVal val="ppt_x"/>
                                          </p:val>
                                        </p:tav>
                                        <p:tav tm="100000">
                                          <p:val>
                                            <p:strVal val="ppt_x"/>
                                          </p:val>
                                        </p:tav>
                                      </p:tavLst>
                                    </p:anim>
                                    <p:anim calcmode="lin" valueType="num">
                                      <p:cBhvr additive="base">
                                        <p:cTn id="167" dur="3000"/>
                                        <p:tgtEl>
                                          <p:spTgt spid="18"/>
                                        </p:tgtEl>
                                        <p:attrNameLst>
                                          <p:attrName>ppt_y</p:attrName>
                                        </p:attrNameLst>
                                      </p:cBhvr>
                                      <p:tavLst>
                                        <p:tav tm="0">
                                          <p:val>
                                            <p:strVal val="ppt_y"/>
                                          </p:val>
                                        </p:tav>
                                        <p:tav tm="100000">
                                          <p:val>
                                            <p:strVal val="1+ppt_h/2"/>
                                          </p:val>
                                        </p:tav>
                                      </p:tavLst>
                                    </p:anim>
                                    <p:set>
                                      <p:cBhvr>
                                        <p:cTn id="168" dur="1" fill="hold">
                                          <p:stCondLst>
                                            <p:cond delay="2999"/>
                                          </p:stCondLst>
                                        </p:cTn>
                                        <p:tgtEl>
                                          <p:spTgt spid="18"/>
                                        </p:tgtEl>
                                        <p:attrNameLst>
                                          <p:attrName>style.visibility</p:attrName>
                                        </p:attrNameLst>
                                      </p:cBhvr>
                                      <p:to>
                                        <p:strVal val="hidden"/>
                                      </p:to>
                                    </p:set>
                                  </p:childTnLst>
                                </p:cTn>
                              </p:par>
                              <p:par>
                                <p:cTn id="169" presetID="2" presetClass="exit" presetSubtype="4" fill="hold" grpId="2" nodeType="withEffect">
                                  <p:stCondLst>
                                    <p:cond delay="0"/>
                                  </p:stCondLst>
                                  <p:childTnLst>
                                    <p:anim calcmode="lin" valueType="num">
                                      <p:cBhvr additive="base">
                                        <p:cTn id="170" dur="3000"/>
                                        <p:tgtEl>
                                          <p:spTgt spid="19"/>
                                        </p:tgtEl>
                                        <p:attrNameLst>
                                          <p:attrName>ppt_x</p:attrName>
                                        </p:attrNameLst>
                                      </p:cBhvr>
                                      <p:tavLst>
                                        <p:tav tm="0">
                                          <p:val>
                                            <p:strVal val="ppt_x"/>
                                          </p:val>
                                        </p:tav>
                                        <p:tav tm="100000">
                                          <p:val>
                                            <p:strVal val="ppt_x"/>
                                          </p:val>
                                        </p:tav>
                                      </p:tavLst>
                                    </p:anim>
                                    <p:anim calcmode="lin" valueType="num">
                                      <p:cBhvr additive="base">
                                        <p:cTn id="171" dur="3000"/>
                                        <p:tgtEl>
                                          <p:spTgt spid="19"/>
                                        </p:tgtEl>
                                        <p:attrNameLst>
                                          <p:attrName>ppt_y</p:attrName>
                                        </p:attrNameLst>
                                      </p:cBhvr>
                                      <p:tavLst>
                                        <p:tav tm="0">
                                          <p:val>
                                            <p:strVal val="ppt_y"/>
                                          </p:val>
                                        </p:tav>
                                        <p:tav tm="100000">
                                          <p:val>
                                            <p:strVal val="1+ppt_h/2"/>
                                          </p:val>
                                        </p:tav>
                                      </p:tavLst>
                                    </p:anim>
                                    <p:set>
                                      <p:cBhvr>
                                        <p:cTn id="172" dur="1" fill="hold">
                                          <p:stCondLst>
                                            <p:cond delay="2999"/>
                                          </p:stCondLst>
                                        </p:cTn>
                                        <p:tgtEl>
                                          <p:spTgt spid="19"/>
                                        </p:tgtEl>
                                        <p:attrNameLst>
                                          <p:attrName>style.visibility</p:attrName>
                                        </p:attrNameLst>
                                      </p:cBhvr>
                                      <p:to>
                                        <p:strVal val="hidden"/>
                                      </p:to>
                                    </p:set>
                                  </p:childTnLst>
                                </p:cTn>
                              </p:par>
                              <p:par>
                                <p:cTn id="173" presetID="2" presetClass="exit" presetSubtype="4" fill="hold" grpId="2" nodeType="withEffect">
                                  <p:stCondLst>
                                    <p:cond delay="0"/>
                                  </p:stCondLst>
                                  <p:childTnLst>
                                    <p:anim calcmode="lin" valueType="num">
                                      <p:cBhvr additive="base">
                                        <p:cTn id="174" dur="3000"/>
                                        <p:tgtEl>
                                          <p:spTgt spid="20"/>
                                        </p:tgtEl>
                                        <p:attrNameLst>
                                          <p:attrName>ppt_x</p:attrName>
                                        </p:attrNameLst>
                                      </p:cBhvr>
                                      <p:tavLst>
                                        <p:tav tm="0">
                                          <p:val>
                                            <p:strVal val="ppt_x"/>
                                          </p:val>
                                        </p:tav>
                                        <p:tav tm="100000">
                                          <p:val>
                                            <p:strVal val="ppt_x"/>
                                          </p:val>
                                        </p:tav>
                                      </p:tavLst>
                                    </p:anim>
                                    <p:anim calcmode="lin" valueType="num">
                                      <p:cBhvr additive="base">
                                        <p:cTn id="175" dur="3000"/>
                                        <p:tgtEl>
                                          <p:spTgt spid="20"/>
                                        </p:tgtEl>
                                        <p:attrNameLst>
                                          <p:attrName>ppt_y</p:attrName>
                                        </p:attrNameLst>
                                      </p:cBhvr>
                                      <p:tavLst>
                                        <p:tav tm="0">
                                          <p:val>
                                            <p:strVal val="ppt_y"/>
                                          </p:val>
                                        </p:tav>
                                        <p:tav tm="100000">
                                          <p:val>
                                            <p:strVal val="1+ppt_h/2"/>
                                          </p:val>
                                        </p:tav>
                                      </p:tavLst>
                                    </p:anim>
                                    <p:set>
                                      <p:cBhvr>
                                        <p:cTn id="176" dur="1" fill="hold">
                                          <p:stCondLst>
                                            <p:cond delay="2999"/>
                                          </p:stCondLst>
                                        </p:cTn>
                                        <p:tgtEl>
                                          <p:spTgt spid="20"/>
                                        </p:tgtEl>
                                        <p:attrNameLst>
                                          <p:attrName>style.visibility</p:attrName>
                                        </p:attrNameLst>
                                      </p:cBhvr>
                                      <p:to>
                                        <p:strVal val="hidden"/>
                                      </p:to>
                                    </p:set>
                                  </p:childTnLst>
                                </p:cTn>
                              </p:par>
                              <p:par>
                                <p:cTn id="177" presetID="2" presetClass="exit" presetSubtype="4" fill="hold" grpId="2" nodeType="withEffect">
                                  <p:stCondLst>
                                    <p:cond delay="0"/>
                                  </p:stCondLst>
                                  <p:childTnLst>
                                    <p:anim calcmode="lin" valueType="num">
                                      <p:cBhvr additive="base">
                                        <p:cTn id="178" dur="3000"/>
                                        <p:tgtEl>
                                          <p:spTgt spid="21"/>
                                        </p:tgtEl>
                                        <p:attrNameLst>
                                          <p:attrName>ppt_x</p:attrName>
                                        </p:attrNameLst>
                                      </p:cBhvr>
                                      <p:tavLst>
                                        <p:tav tm="0">
                                          <p:val>
                                            <p:strVal val="ppt_x"/>
                                          </p:val>
                                        </p:tav>
                                        <p:tav tm="100000">
                                          <p:val>
                                            <p:strVal val="ppt_x"/>
                                          </p:val>
                                        </p:tav>
                                      </p:tavLst>
                                    </p:anim>
                                    <p:anim calcmode="lin" valueType="num">
                                      <p:cBhvr additive="base">
                                        <p:cTn id="179" dur="3000"/>
                                        <p:tgtEl>
                                          <p:spTgt spid="21"/>
                                        </p:tgtEl>
                                        <p:attrNameLst>
                                          <p:attrName>ppt_y</p:attrName>
                                        </p:attrNameLst>
                                      </p:cBhvr>
                                      <p:tavLst>
                                        <p:tav tm="0">
                                          <p:val>
                                            <p:strVal val="ppt_y"/>
                                          </p:val>
                                        </p:tav>
                                        <p:tav tm="100000">
                                          <p:val>
                                            <p:strVal val="1+ppt_h/2"/>
                                          </p:val>
                                        </p:tav>
                                      </p:tavLst>
                                    </p:anim>
                                    <p:set>
                                      <p:cBhvr>
                                        <p:cTn id="180" dur="1" fill="hold">
                                          <p:stCondLst>
                                            <p:cond delay="2999"/>
                                          </p:stCondLst>
                                        </p:cTn>
                                        <p:tgtEl>
                                          <p:spTgt spid="21"/>
                                        </p:tgtEl>
                                        <p:attrNameLst>
                                          <p:attrName>style.visibility</p:attrName>
                                        </p:attrNameLst>
                                      </p:cBhvr>
                                      <p:to>
                                        <p:strVal val="hidden"/>
                                      </p:to>
                                    </p:set>
                                  </p:childTnLst>
                                </p:cTn>
                              </p:par>
                              <p:par>
                                <p:cTn id="181" presetID="2" presetClass="exit" presetSubtype="4" fill="hold" grpId="2" nodeType="withEffect">
                                  <p:stCondLst>
                                    <p:cond delay="0"/>
                                  </p:stCondLst>
                                  <p:childTnLst>
                                    <p:anim calcmode="lin" valueType="num">
                                      <p:cBhvr additive="base">
                                        <p:cTn id="182" dur="3000"/>
                                        <p:tgtEl>
                                          <p:spTgt spid="22"/>
                                        </p:tgtEl>
                                        <p:attrNameLst>
                                          <p:attrName>ppt_x</p:attrName>
                                        </p:attrNameLst>
                                      </p:cBhvr>
                                      <p:tavLst>
                                        <p:tav tm="0">
                                          <p:val>
                                            <p:strVal val="ppt_x"/>
                                          </p:val>
                                        </p:tav>
                                        <p:tav tm="100000">
                                          <p:val>
                                            <p:strVal val="ppt_x"/>
                                          </p:val>
                                        </p:tav>
                                      </p:tavLst>
                                    </p:anim>
                                    <p:anim calcmode="lin" valueType="num">
                                      <p:cBhvr additive="base">
                                        <p:cTn id="183" dur="3000"/>
                                        <p:tgtEl>
                                          <p:spTgt spid="22"/>
                                        </p:tgtEl>
                                        <p:attrNameLst>
                                          <p:attrName>ppt_y</p:attrName>
                                        </p:attrNameLst>
                                      </p:cBhvr>
                                      <p:tavLst>
                                        <p:tav tm="0">
                                          <p:val>
                                            <p:strVal val="ppt_y"/>
                                          </p:val>
                                        </p:tav>
                                        <p:tav tm="100000">
                                          <p:val>
                                            <p:strVal val="1+ppt_h/2"/>
                                          </p:val>
                                        </p:tav>
                                      </p:tavLst>
                                    </p:anim>
                                    <p:set>
                                      <p:cBhvr>
                                        <p:cTn id="184" dur="1" fill="hold">
                                          <p:stCondLst>
                                            <p:cond delay="2999"/>
                                          </p:stCondLst>
                                        </p:cTn>
                                        <p:tgtEl>
                                          <p:spTgt spid="22"/>
                                        </p:tgtEl>
                                        <p:attrNameLst>
                                          <p:attrName>style.visibility</p:attrName>
                                        </p:attrNameLst>
                                      </p:cBhvr>
                                      <p:to>
                                        <p:strVal val="hidden"/>
                                      </p:to>
                                    </p:set>
                                  </p:childTnLst>
                                </p:cTn>
                              </p:par>
                              <p:par>
                                <p:cTn id="185" presetID="2" presetClass="exit" presetSubtype="4" fill="hold" grpId="2" nodeType="withEffect">
                                  <p:stCondLst>
                                    <p:cond delay="0"/>
                                  </p:stCondLst>
                                  <p:childTnLst>
                                    <p:anim calcmode="lin" valueType="num">
                                      <p:cBhvr additive="base">
                                        <p:cTn id="186" dur="3000"/>
                                        <p:tgtEl>
                                          <p:spTgt spid="23"/>
                                        </p:tgtEl>
                                        <p:attrNameLst>
                                          <p:attrName>ppt_x</p:attrName>
                                        </p:attrNameLst>
                                      </p:cBhvr>
                                      <p:tavLst>
                                        <p:tav tm="0">
                                          <p:val>
                                            <p:strVal val="ppt_x"/>
                                          </p:val>
                                        </p:tav>
                                        <p:tav tm="100000">
                                          <p:val>
                                            <p:strVal val="ppt_x"/>
                                          </p:val>
                                        </p:tav>
                                      </p:tavLst>
                                    </p:anim>
                                    <p:anim calcmode="lin" valueType="num">
                                      <p:cBhvr additive="base">
                                        <p:cTn id="187" dur="3000"/>
                                        <p:tgtEl>
                                          <p:spTgt spid="23"/>
                                        </p:tgtEl>
                                        <p:attrNameLst>
                                          <p:attrName>ppt_y</p:attrName>
                                        </p:attrNameLst>
                                      </p:cBhvr>
                                      <p:tavLst>
                                        <p:tav tm="0">
                                          <p:val>
                                            <p:strVal val="ppt_y"/>
                                          </p:val>
                                        </p:tav>
                                        <p:tav tm="100000">
                                          <p:val>
                                            <p:strVal val="1+ppt_h/2"/>
                                          </p:val>
                                        </p:tav>
                                      </p:tavLst>
                                    </p:anim>
                                    <p:set>
                                      <p:cBhvr>
                                        <p:cTn id="188" dur="1" fill="hold">
                                          <p:stCondLst>
                                            <p:cond delay="2999"/>
                                          </p:stCondLst>
                                        </p:cTn>
                                        <p:tgtEl>
                                          <p:spTgt spid="23"/>
                                        </p:tgtEl>
                                        <p:attrNameLst>
                                          <p:attrName>style.visibility</p:attrName>
                                        </p:attrNameLst>
                                      </p:cBhvr>
                                      <p:to>
                                        <p:strVal val="hidden"/>
                                      </p:to>
                                    </p:set>
                                  </p:childTnLst>
                                </p:cTn>
                              </p:par>
                              <p:par>
                                <p:cTn id="189" presetID="2" presetClass="exit" presetSubtype="1" fill="hold" grpId="2" nodeType="withEffect">
                                  <p:stCondLst>
                                    <p:cond delay="0"/>
                                  </p:stCondLst>
                                  <p:childTnLst>
                                    <p:anim calcmode="lin" valueType="num">
                                      <p:cBhvr additive="base">
                                        <p:cTn id="190" dur="3000"/>
                                        <p:tgtEl>
                                          <p:spTgt spid="4"/>
                                        </p:tgtEl>
                                        <p:attrNameLst>
                                          <p:attrName>ppt_x</p:attrName>
                                        </p:attrNameLst>
                                      </p:cBhvr>
                                      <p:tavLst>
                                        <p:tav tm="0">
                                          <p:val>
                                            <p:strVal val="ppt_x"/>
                                          </p:val>
                                        </p:tav>
                                        <p:tav tm="100000">
                                          <p:val>
                                            <p:strVal val="ppt_x"/>
                                          </p:val>
                                        </p:tav>
                                      </p:tavLst>
                                    </p:anim>
                                    <p:anim calcmode="lin" valueType="num">
                                      <p:cBhvr additive="base">
                                        <p:cTn id="191" dur="3000"/>
                                        <p:tgtEl>
                                          <p:spTgt spid="4"/>
                                        </p:tgtEl>
                                        <p:attrNameLst>
                                          <p:attrName>ppt_y</p:attrName>
                                        </p:attrNameLst>
                                      </p:cBhvr>
                                      <p:tavLst>
                                        <p:tav tm="0">
                                          <p:val>
                                            <p:strVal val="ppt_y"/>
                                          </p:val>
                                        </p:tav>
                                        <p:tav tm="100000">
                                          <p:val>
                                            <p:strVal val="0-ppt_h/2"/>
                                          </p:val>
                                        </p:tav>
                                      </p:tavLst>
                                    </p:anim>
                                    <p:set>
                                      <p:cBhvr>
                                        <p:cTn id="192" dur="1" fill="hold">
                                          <p:stCondLst>
                                            <p:cond delay="2999"/>
                                          </p:stCondLst>
                                        </p:cTn>
                                        <p:tgtEl>
                                          <p:spTgt spid="4"/>
                                        </p:tgtEl>
                                        <p:attrNameLst>
                                          <p:attrName>style.visibility</p:attrName>
                                        </p:attrNameLst>
                                      </p:cBhvr>
                                      <p:to>
                                        <p:strVal val="hidden"/>
                                      </p:to>
                                    </p:set>
                                  </p:childTnLst>
                                </p:cTn>
                              </p:par>
                              <p:par>
                                <p:cTn id="193" presetID="2" presetClass="exit" presetSubtype="1" fill="hold" grpId="2" nodeType="withEffect">
                                  <p:stCondLst>
                                    <p:cond delay="0"/>
                                  </p:stCondLst>
                                  <p:childTnLst>
                                    <p:anim calcmode="lin" valueType="num">
                                      <p:cBhvr additive="base">
                                        <p:cTn id="194" dur="3000"/>
                                        <p:tgtEl>
                                          <p:spTgt spid="5"/>
                                        </p:tgtEl>
                                        <p:attrNameLst>
                                          <p:attrName>ppt_x</p:attrName>
                                        </p:attrNameLst>
                                      </p:cBhvr>
                                      <p:tavLst>
                                        <p:tav tm="0">
                                          <p:val>
                                            <p:strVal val="ppt_x"/>
                                          </p:val>
                                        </p:tav>
                                        <p:tav tm="100000">
                                          <p:val>
                                            <p:strVal val="ppt_x"/>
                                          </p:val>
                                        </p:tav>
                                      </p:tavLst>
                                    </p:anim>
                                    <p:anim calcmode="lin" valueType="num">
                                      <p:cBhvr additive="base">
                                        <p:cTn id="195" dur="3000"/>
                                        <p:tgtEl>
                                          <p:spTgt spid="5"/>
                                        </p:tgtEl>
                                        <p:attrNameLst>
                                          <p:attrName>ppt_y</p:attrName>
                                        </p:attrNameLst>
                                      </p:cBhvr>
                                      <p:tavLst>
                                        <p:tav tm="0">
                                          <p:val>
                                            <p:strVal val="ppt_y"/>
                                          </p:val>
                                        </p:tav>
                                        <p:tav tm="100000">
                                          <p:val>
                                            <p:strVal val="0-ppt_h/2"/>
                                          </p:val>
                                        </p:tav>
                                      </p:tavLst>
                                    </p:anim>
                                    <p:set>
                                      <p:cBhvr>
                                        <p:cTn id="196" dur="1" fill="hold">
                                          <p:stCondLst>
                                            <p:cond delay="2999"/>
                                          </p:stCondLst>
                                        </p:cTn>
                                        <p:tgtEl>
                                          <p:spTgt spid="5"/>
                                        </p:tgtEl>
                                        <p:attrNameLst>
                                          <p:attrName>style.visibility</p:attrName>
                                        </p:attrNameLst>
                                      </p:cBhvr>
                                      <p:to>
                                        <p:strVal val="hidden"/>
                                      </p:to>
                                    </p:set>
                                  </p:childTnLst>
                                </p:cTn>
                              </p:par>
                              <p:par>
                                <p:cTn id="197" presetID="2" presetClass="exit" presetSubtype="1" fill="hold" grpId="2" nodeType="withEffect">
                                  <p:stCondLst>
                                    <p:cond delay="0"/>
                                  </p:stCondLst>
                                  <p:childTnLst>
                                    <p:anim calcmode="lin" valueType="num">
                                      <p:cBhvr additive="base">
                                        <p:cTn id="198" dur="3000"/>
                                        <p:tgtEl>
                                          <p:spTgt spid="6"/>
                                        </p:tgtEl>
                                        <p:attrNameLst>
                                          <p:attrName>ppt_x</p:attrName>
                                        </p:attrNameLst>
                                      </p:cBhvr>
                                      <p:tavLst>
                                        <p:tav tm="0">
                                          <p:val>
                                            <p:strVal val="ppt_x"/>
                                          </p:val>
                                        </p:tav>
                                        <p:tav tm="100000">
                                          <p:val>
                                            <p:strVal val="ppt_x"/>
                                          </p:val>
                                        </p:tav>
                                      </p:tavLst>
                                    </p:anim>
                                    <p:anim calcmode="lin" valueType="num">
                                      <p:cBhvr additive="base">
                                        <p:cTn id="199" dur="3000"/>
                                        <p:tgtEl>
                                          <p:spTgt spid="6"/>
                                        </p:tgtEl>
                                        <p:attrNameLst>
                                          <p:attrName>ppt_y</p:attrName>
                                        </p:attrNameLst>
                                      </p:cBhvr>
                                      <p:tavLst>
                                        <p:tav tm="0">
                                          <p:val>
                                            <p:strVal val="ppt_y"/>
                                          </p:val>
                                        </p:tav>
                                        <p:tav tm="100000">
                                          <p:val>
                                            <p:strVal val="0-ppt_h/2"/>
                                          </p:val>
                                        </p:tav>
                                      </p:tavLst>
                                    </p:anim>
                                    <p:set>
                                      <p:cBhvr>
                                        <p:cTn id="200" dur="1" fill="hold">
                                          <p:stCondLst>
                                            <p:cond delay="2999"/>
                                          </p:stCondLst>
                                        </p:cTn>
                                        <p:tgtEl>
                                          <p:spTgt spid="6"/>
                                        </p:tgtEl>
                                        <p:attrNameLst>
                                          <p:attrName>style.visibility</p:attrName>
                                        </p:attrNameLst>
                                      </p:cBhvr>
                                      <p:to>
                                        <p:strVal val="hidden"/>
                                      </p:to>
                                    </p:set>
                                  </p:childTnLst>
                                </p:cTn>
                              </p:par>
                              <p:par>
                                <p:cTn id="201" presetID="2" presetClass="exit" presetSubtype="1" fill="hold" grpId="2" nodeType="withEffect">
                                  <p:stCondLst>
                                    <p:cond delay="0"/>
                                  </p:stCondLst>
                                  <p:childTnLst>
                                    <p:anim calcmode="lin" valueType="num">
                                      <p:cBhvr additive="base">
                                        <p:cTn id="202" dur="3000"/>
                                        <p:tgtEl>
                                          <p:spTgt spid="7"/>
                                        </p:tgtEl>
                                        <p:attrNameLst>
                                          <p:attrName>ppt_x</p:attrName>
                                        </p:attrNameLst>
                                      </p:cBhvr>
                                      <p:tavLst>
                                        <p:tav tm="0">
                                          <p:val>
                                            <p:strVal val="ppt_x"/>
                                          </p:val>
                                        </p:tav>
                                        <p:tav tm="100000">
                                          <p:val>
                                            <p:strVal val="ppt_x"/>
                                          </p:val>
                                        </p:tav>
                                      </p:tavLst>
                                    </p:anim>
                                    <p:anim calcmode="lin" valueType="num">
                                      <p:cBhvr additive="base">
                                        <p:cTn id="203" dur="3000"/>
                                        <p:tgtEl>
                                          <p:spTgt spid="7"/>
                                        </p:tgtEl>
                                        <p:attrNameLst>
                                          <p:attrName>ppt_y</p:attrName>
                                        </p:attrNameLst>
                                      </p:cBhvr>
                                      <p:tavLst>
                                        <p:tav tm="0">
                                          <p:val>
                                            <p:strVal val="ppt_y"/>
                                          </p:val>
                                        </p:tav>
                                        <p:tav tm="100000">
                                          <p:val>
                                            <p:strVal val="0-ppt_h/2"/>
                                          </p:val>
                                        </p:tav>
                                      </p:tavLst>
                                    </p:anim>
                                    <p:set>
                                      <p:cBhvr>
                                        <p:cTn id="204" dur="1" fill="hold">
                                          <p:stCondLst>
                                            <p:cond delay="2999"/>
                                          </p:stCondLst>
                                        </p:cTn>
                                        <p:tgtEl>
                                          <p:spTgt spid="7"/>
                                        </p:tgtEl>
                                        <p:attrNameLst>
                                          <p:attrName>style.visibility</p:attrName>
                                        </p:attrNameLst>
                                      </p:cBhvr>
                                      <p:to>
                                        <p:strVal val="hidden"/>
                                      </p:to>
                                    </p:set>
                                  </p:childTnLst>
                                </p:cTn>
                              </p:par>
                              <p:par>
                                <p:cTn id="205" presetID="2" presetClass="exit" presetSubtype="1" fill="hold" grpId="2" nodeType="withEffect">
                                  <p:stCondLst>
                                    <p:cond delay="0"/>
                                  </p:stCondLst>
                                  <p:childTnLst>
                                    <p:anim calcmode="lin" valueType="num">
                                      <p:cBhvr additive="base">
                                        <p:cTn id="206" dur="3000"/>
                                        <p:tgtEl>
                                          <p:spTgt spid="8"/>
                                        </p:tgtEl>
                                        <p:attrNameLst>
                                          <p:attrName>ppt_x</p:attrName>
                                        </p:attrNameLst>
                                      </p:cBhvr>
                                      <p:tavLst>
                                        <p:tav tm="0">
                                          <p:val>
                                            <p:strVal val="ppt_x"/>
                                          </p:val>
                                        </p:tav>
                                        <p:tav tm="100000">
                                          <p:val>
                                            <p:strVal val="ppt_x"/>
                                          </p:val>
                                        </p:tav>
                                      </p:tavLst>
                                    </p:anim>
                                    <p:anim calcmode="lin" valueType="num">
                                      <p:cBhvr additive="base">
                                        <p:cTn id="207" dur="3000"/>
                                        <p:tgtEl>
                                          <p:spTgt spid="8"/>
                                        </p:tgtEl>
                                        <p:attrNameLst>
                                          <p:attrName>ppt_y</p:attrName>
                                        </p:attrNameLst>
                                      </p:cBhvr>
                                      <p:tavLst>
                                        <p:tav tm="0">
                                          <p:val>
                                            <p:strVal val="ppt_y"/>
                                          </p:val>
                                        </p:tav>
                                        <p:tav tm="100000">
                                          <p:val>
                                            <p:strVal val="0-ppt_h/2"/>
                                          </p:val>
                                        </p:tav>
                                      </p:tavLst>
                                    </p:anim>
                                    <p:set>
                                      <p:cBhvr>
                                        <p:cTn id="208" dur="1" fill="hold">
                                          <p:stCondLst>
                                            <p:cond delay="2999"/>
                                          </p:stCondLst>
                                        </p:cTn>
                                        <p:tgtEl>
                                          <p:spTgt spid="8"/>
                                        </p:tgtEl>
                                        <p:attrNameLst>
                                          <p:attrName>style.visibility</p:attrName>
                                        </p:attrNameLst>
                                      </p:cBhvr>
                                      <p:to>
                                        <p:strVal val="hidden"/>
                                      </p:to>
                                    </p:set>
                                  </p:childTnLst>
                                </p:cTn>
                              </p:par>
                              <p:par>
                                <p:cTn id="209" presetID="2" presetClass="exit" presetSubtype="1" fill="hold" grpId="2" nodeType="withEffect">
                                  <p:stCondLst>
                                    <p:cond delay="0"/>
                                  </p:stCondLst>
                                  <p:childTnLst>
                                    <p:anim calcmode="lin" valueType="num">
                                      <p:cBhvr additive="base">
                                        <p:cTn id="210" dur="3000"/>
                                        <p:tgtEl>
                                          <p:spTgt spid="9"/>
                                        </p:tgtEl>
                                        <p:attrNameLst>
                                          <p:attrName>ppt_x</p:attrName>
                                        </p:attrNameLst>
                                      </p:cBhvr>
                                      <p:tavLst>
                                        <p:tav tm="0">
                                          <p:val>
                                            <p:strVal val="ppt_x"/>
                                          </p:val>
                                        </p:tav>
                                        <p:tav tm="100000">
                                          <p:val>
                                            <p:strVal val="ppt_x"/>
                                          </p:val>
                                        </p:tav>
                                      </p:tavLst>
                                    </p:anim>
                                    <p:anim calcmode="lin" valueType="num">
                                      <p:cBhvr additive="base">
                                        <p:cTn id="211" dur="3000"/>
                                        <p:tgtEl>
                                          <p:spTgt spid="9"/>
                                        </p:tgtEl>
                                        <p:attrNameLst>
                                          <p:attrName>ppt_y</p:attrName>
                                        </p:attrNameLst>
                                      </p:cBhvr>
                                      <p:tavLst>
                                        <p:tav tm="0">
                                          <p:val>
                                            <p:strVal val="ppt_y"/>
                                          </p:val>
                                        </p:tav>
                                        <p:tav tm="100000">
                                          <p:val>
                                            <p:strVal val="0-ppt_h/2"/>
                                          </p:val>
                                        </p:tav>
                                      </p:tavLst>
                                    </p:anim>
                                    <p:set>
                                      <p:cBhvr>
                                        <p:cTn id="212" dur="1" fill="hold">
                                          <p:stCondLst>
                                            <p:cond delay="2999"/>
                                          </p:stCondLst>
                                        </p:cTn>
                                        <p:tgtEl>
                                          <p:spTgt spid="9"/>
                                        </p:tgtEl>
                                        <p:attrNameLst>
                                          <p:attrName>style.visibility</p:attrName>
                                        </p:attrNameLst>
                                      </p:cBhvr>
                                      <p:to>
                                        <p:strVal val="hidden"/>
                                      </p:to>
                                    </p:set>
                                  </p:childTnLst>
                                </p:cTn>
                              </p:par>
                              <p:par>
                                <p:cTn id="213" presetID="2" presetClass="exit" presetSubtype="1" fill="hold" grpId="2" nodeType="withEffect">
                                  <p:stCondLst>
                                    <p:cond delay="0"/>
                                  </p:stCondLst>
                                  <p:childTnLst>
                                    <p:anim calcmode="lin" valueType="num">
                                      <p:cBhvr additive="base">
                                        <p:cTn id="214" dur="3000"/>
                                        <p:tgtEl>
                                          <p:spTgt spid="10"/>
                                        </p:tgtEl>
                                        <p:attrNameLst>
                                          <p:attrName>ppt_x</p:attrName>
                                        </p:attrNameLst>
                                      </p:cBhvr>
                                      <p:tavLst>
                                        <p:tav tm="0">
                                          <p:val>
                                            <p:strVal val="ppt_x"/>
                                          </p:val>
                                        </p:tav>
                                        <p:tav tm="100000">
                                          <p:val>
                                            <p:strVal val="ppt_x"/>
                                          </p:val>
                                        </p:tav>
                                      </p:tavLst>
                                    </p:anim>
                                    <p:anim calcmode="lin" valueType="num">
                                      <p:cBhvr additive="base">
                                        <p:cTn id="215" dur="3000"/>
                                        <p:tgtEl>
                                          <p:spTgt spid="10"/>
                                        </p:tgtEl>
                                        <p:attrNameLst>
                                          <p:attrName>ppt_y</p:attrName>
                                        </p:attrNameLst>
                                      </p:cBhvr>
                                      <p:tavLst>
                                        <p:tav tm="0">
                                          <p:val>
                                            <p:strVal val="ppt_y"/>
                                          </p:val>
                                        </p:tav>
                                        <p:tav tm="100000">
                                          <p:val>
                                            <p:strVal val="0-ppt_h/2"/>
                                          </p:val>
                                        </p:tav>
                                      </p:tavLst>
                                    </p:anim>
                                    <p:set>
                                      <p:cBhvr>
                                        <p:cTn id="216" dur="1" fill="hold">
                                          <p:stCondLst>
                                            <p:cond delay="2999"/>
                                          </p:stCondLst>
                                        </p:cTn>
                                        <p:tgtEl>
                                          <p:spTgt spid="10"/>
                                        </p:tgtEl>
                                        <p:attrNameLst>
                                          <p:attrName>style.visibility</p:attrName>
                                        </p:attrNameLst>
                                      </p:cBhvr>
                                      <p:to>
                                        <p:strVal val="hidden"/>
                                      </p:to>
                                    </p:set>
                                  </p:childTnLst>
                                </p:cTn>
                              </p:par>
                              <p:par>
                                <p:cTn id="217" presetID="2" presetClass="exit" presetSubtype="1" fill="hold" grpId="2" nodeType="withEffect">
                                  <p:stCondLst>
                                    <p:cond delay="0"/>
                                  </p:stCondLst>
                                  <p:childTnLst>
                                    <p:anim calcmode="lin" valueType="num">
                                      <p:cBhvr additive="base">
                                        <p:cTn id="218" dur="3000"/>
                                        <p:tgtEl>
                                          <p:spTgt spid="11"/>
                                        </p:tgtEl>
                                        <p:attrNameLst>
                                          <p:attrName>ppt_x</p:attrName>
                                        </p:attrNameLst>
                                      </p:cBhvr>
                                      <p:tavLst>
                                        <p:tav tm="0">
                                          <p:val>
                                            <p:strVal val="ppt_x"/>
                                          </p:val>
                                        </p:tav>
                                        <p:tav tm="100000">
                                          <p:val>
                                            <p:strVal val="ppt_x"/>
                                          </p:val>
                                        </p:tav>
                                      </p:tavLst>
                                    </p:anim>
                                    <p:anim calcmode="lin" valueType="num">
                                      <p:cBhvr additive="base">
                                        <p:cTn id="219" dur="3000"/>
                                        <p:tgtEl>
                                          <p:spTgt spid="11"/>
                                        </p:tgtEl>
                                        <p:attrNameLst>
                                          <p:attrName>ppt_y</p:attrName>
                                        </p:attrNameLst>
                                      </p:cBhvr>
                                      <p:tavLst>
                                        <p:tav tm="0">
                                          <p:val>
                                            <p:strVal val="ppt_y"/>
                                          </p:val>
                                        </p:tav>
                                        <p:tav tm="100000">
                                          <p:val>
                                            <p:strVal val="0-ppt_h/2"/>
                                          </p:val>
                                        </p:tav>
                                      </p:tavLst>
                                    </p:anim>
                                    <p:set>
                                      <p:cBhvr>
                                        <p:cTn id="220" dur="1" fill="hold">
                                          <p:stCondLst>
                                            <p:cond delay="2999"/>
                                          </p:stCondLst>
                                        </p:cTn>
                                        <p:tgtEl>
                                          <p:spTgt spid="11"/>
                                        </p:tgtEl>
                                        <p:attrNameLst>
                                          <p:attrName>style.visibility</p:attrName>
                                        </p:attrNameLst>
                                      </p:cBhvr>
                                      <p:to>
                                        <p:strVal val="hidden"/>
                                      </p:to>
                                    </p:set>
                                  </p:childTnLst>
                                </p:cTn>
                              </p:par>
                              <p:par>
                                <p:cTn id="221" presetID="2" presetClass="exit" presetSubtype="1" fill="hold" grpId="2" nodeType="withEffect">
                                  <p:stCondLst>
                                    <p:cond delay="0"/>
                                  </p:stCondLst>
                                  <p:childTnLst>
                                    <p:anim calcmode="lin" valueType="num">
                                      <p:cBhvr additive="base">
                                        <p:cTn id="222" dur="3000"/>
                                        <p:tgtEl>
                                          <p:spTgt spid="12"/>
                                        </p:tgtEl>
                                        <p:attrNameLst>
                                          <p:attrName>ppt_x</p:attrName>
                                        </p:attrNameLst>
                                      </p:cBhvr>
                                      <p:tavLst>
                                        <p:tav tm="0">
                                          <p:val>
                                            <p:strVal val="ppt_x"/>
                                          </p:val>
                                        </p:tav>
                                        <p:tav tm="100000">
                                          <p:val>
                                            <p:strVal val="ppt_x"/>
                                          </p:val>
                                        </p:tav>
                                      </p:tavLst>
                                    </p:anim>
                                    <p:anim calcmode="lin" valueType="num">
                                      <p:cBhvr additive="base">
                                        <p:cTn id="223" dur="3000"/>
                                        <p:tgtEl>
                                          <p:spTgt spid="12"/>
                                        </p:tgtEl>
                                        <p:attrNameLst>
                                          <p:attrName>ppt_y</p:attrName>
                                        </p:attrNameLst>
                                      </p:cBhvr>
                                      <p:tavLst>
                                        <p:tav tm="0">
                                          <p:val>
                                            <p:strVal val="ppt_y"/>
                                          </p:val>
                                        </p:tav>
                                        <p:tav tm="100000">
                                          <p:val>
                                            <p:strVal val="0-ppt_h/2"/>
                                          </p:val>
                                        </p:tav>
                                      </p:tavLst>
                                    </p:anim>
                                    <p:set>
                                      <p:cBhvr>
                                        <p:cTn id="224" dur="1" fill="hold">
                                          <p:stCondLst>
                                            <p:cond delay="2999"/>
                                          </p:stCondLst>
                                        </p:cTn>
                                        <p:tgtEl>
                                          <p:spTgt spid="12"/>
                                        </p:tgtEl>
                                        <p:attrNameLst>
                                          <p:attrName>style.visibility</p:attrName>
                                        </p:attrNameLst>
                                      </p:cBhvr>
                                      <p:to>
                                        <p:strVal val="hidden"/>
                                      </p:to>
                                    </p:set>
                                  </p:childTnLst>
                                </p:cTn>
                              </p:par>
                              <p:par>
                                <p:cTn id="225" presetID="2" presetClass="exit" presetSubtype="1" fill="hold" grpId="2" nodeType="withEffect">
                                  <p:stCondLst>
                                    <p:cond delay="0"/>
                                  </p:stCondLst>
                                  <p:childTnLst>
                                    <p:anim calcmode="lin" valueType="num">
                                      <p:cBhvr additive="base">
                                        <p:cTn id="226" dur="3000"/>
                                        <p:tgtEl>
                                          <p:spTgt spid="13"/>
                                        </p:tgtEl>
                                        <p:attrNameLst>
                                          <p:attrName>ppt_x</p:attrName>
                                        </p:attrNameLst>
                                      </p:cBhvr>
                                      <p:tavLst>
                                        <p:tav tm="0">
                                          <p:val>
                                            <p:strVal val="ppt_x"/>
                                          </p:val>
                                        </p:tav>
                                        <p:tav tm="100000">
                                          <p:val>
                                            <p:strVal val="ppt_x"/>
                                          </p:val>
                                        </p:tav>
                                      </p:tavLst>
                                    </p:anim>
                                    <p:anim calcmode="lin" valueType="num">
                                      <p:cBhvr additive="base">
                                        <p:cTn id="227" dur="3000"/>
                                        <p:tgtEl>
                                          <p:spTgt spid="13"/>
                                        </p:tgtEl>
                                        <p:attrNameLst>
                                          <p:attrName>ppt_y</p:attrName>
                                        </p:attrNameLst>
                                      </p:cBhvr>
                                      <p:tavLst>
                                        <p:tav tm="0">
                                          <p:val>
                                            <p:strVal val="ppt_y"/>
                                          </p:val>
                                        </p:tav>
                                        <p:tav tm="100000">
                                          <p:val>
                                            <p:strVal val="0-ppt_h/2"/>
                                          </p:val>
                                        </p:tav>
                                      </p:tavLst>
                                    </p:anim>
                                    <p:set>
                                      <p:cBhvr>
                                        <p:cTn id="228" dur="1" fill="hold">
                                          <p:stCondLst>
                                            <p:cond delay="2999"/>
                                          </p:stCondLst>
                                        </p:cTn>
                                        <p:tgtEl>
                                          <p:spTgt spid="13"/>
                                        </p:tgtEl>
                                        <p:attrNameLst>
                                          <p:attrName>style.visibility</p:attrName>
                                        </p:attrNameLst>
                                      </p:cBhvr>
                                      <p:to>
                                        <p:strVal val="hidden"/>
                                      </p:to>
                                    </p:set>
                                  </p:childTnLst>
                                </p:cTn>
                              </p:par>
                              <p:par>
                                <p:cTn id="229" presetID="13" presetClass="exit" presetSubtype="32" fill="hold" grpId="3" nodeType="withEffect">
                                  <p:stCondLst>
                                    <p:cond delay="0"/>
                                  </p:stCondLst>
                                  <p:childTnLst>
                                    <p:animEffect transition="out" filter="plus(out)">
                                      <p:cBhvr>
                                        <p:cTn id="230" dur="3000"/>
                                        <p:tgtEl>
                                          <p:spTgt spid="14"/>
                                        </p:tgtEl>
                                      </p:cBhvr>
                                    </p:animEffect>
                                    <p:set>
                                      <p:cBhvr>
                                        <p:cTn id="231" dur="1" fill="hold">
                                          <p:stCondLst>
                                            <p:cond delay="2999"/>
                                          </p:stCondLst>
                                        </p:cTn>
                                        <p:tgtEl>
                                          <p:spTgt spid="14"/>
                                        </p:tgtEl>
                                        <p:attrNameLst>
                                          <p:attrName>style.visibility</p:attrName>
                                        </p:attrNameLst>
                                      </p:cBhvr>
                                      <p:to>
                                        <p:strVal val="hidden"/>
                                      </p:to>
                                    </p:set>
                                  </p:childTnLst>
                                </p:cTn>
                              </p:par>
                              <p:par>
                                <p:cTn id="232" presetID="13" presetClass="exit" presetSubtype="32" fill="hold" grpId="3" nodeType="withEffect">
                                  <p:stCondLst>
                                    <p:cond delay="0"/>
                                  </p:stCondLst>
                                  <p:childTnLst>
                                    <p:animEffect transition="out" filter="plus(out)">
                                      <p:cBhvr>
                                        <p:cTn id="233" dur="3000"/>
                                        <p:tgtEl>
                                          <p:spTgt spid="15"/>
                                        </p:tgtEl>
                                      </p:cBhvr>
                                    </p:animEffect>
                                    <p:set>
                                      <p:cBhvr>
                                        <p:cTn id="234" dur="1" fill="hold">
                                          <p:stCondLst>
                                            <p:cond delay="2999"/>
                                          </p:stCondLst>
                                        </p:cTn>
                                        <p:tgtEl>
                                          <p:spTgt spid="15"/>
                                        </p:tgtEl>
                                        <p:attrNameLst>
                                          <p:attrName>style.visibility</p:attrName>
                                        </p:attrNameLst>
                                      </p:cBhvr>
                                      <p:to>
                                        <p:strVal val="hidden"/>
                                      </p:to>
                                    </p:set>
                                  </p:childTnLst>
                                </p:cTn>
                              </p:par>
                              <p:par>
                                <p:cTn id="235" presetID="13" presetClass="exit" presetSubtype="32" fill="hold" grpId="3" nodeType="withEffect">
                                  <p:stCondLst>
                                    <p:cond delay="0"/>
                                  </p:stCondLst>
                                  <p:childTnLst>
                                    <p:animEffect transition="out" filter="plus(out)">
                                      <p:cBhvr>
                                        <p:cTn id="236" dur="3000"/>
                                        <p:tgtEl>
                                          <p:spTgt spid="16"/>
                                        </p:tgtEl>
                                      </p:cBhvr>
                                    </p:animEffect>
                                    <p:set>
                                      <p:cBhvr>
                                        <p:cTn id="237" dur="1" fill="hold">
                                          <p:stCondLst>
                                            <p:cond delay="2999"/>
                                          </p:stCondLst>
                                        </p:cTn>
                                        <p:tgtEl>
                                          <p:spTgt spid="16"/>
                                        </p:tgtEl>
                                        <p:attrNameLst>
                                          <p:attrName>style.visibility</p:attrName>
                                        </p:attrNameLst>
                                      </p:cBhvr>
                                      <p:to>
                                        <p:strVal val="hidden"/>
                                      </p:to>
                                    </p:set>
                                  </p:childTnLst>
                                </p:cTn>
                              </p:par>
                              <p:par>
                                <p:cTn id="238" presetID="13" presetClass="exit" presetSubtype="32" fill="hold" grpId="3" nodeType="withEffect">
                                  <p:stCondLst>
                                    <p:cond delay="0"/>
                                  </p:stCondLst>
                                  <p:childTnLst>
                                    <p:animEffect transition="out" filter="plus(out)">
                                      <p:cBhvr>
                                        <p:cTn id="239" dur="3000"/>
                                        <p:tgtEl>
                                          <p:spTgt spid="17"/>
                                        </p:tgtEl>
                                      </p:cBhvr>
                                    </p:animEffect>
                                    <p:set>
                                      <p:cBhvr>
                                        <p:cTn id="240" dur="1" fill="hold">
                                          <p:stCondLst>
                                            <p:cond delay="2999"/>
                                          </p:stCondLst>
                                        </p:cTn>
                                        <p:tgtEl>
                                          <p:spTgt spid="17"/>
                                        </p:tgtEl>
                                        <p:attrNameLst>
                                          <p:attrName>style.visibility</p:attrName>
                                        </p:attrNameLst>
                                      </p:cBhvr>
                                      <p:to>
                                        <p:strVal val="hidden"/>
                                      </p:to>
                                    </p:set>
                                  </p:childTnLst>
                                </p:cTn>
                              </p:par>
                              <p:par>
                                <p:cTn id="241" presetID="13" presetClass="exit" presetSubtype="32" fill="hold" grpId="3" nodeType="withEffect">
                                  <p:stCondLst>
                                    <p:cond delay="0"/>
                                  </p:stCondLst>
                                  <p:childTnLst>
                                    <p:animEffect transition="out" filter="plus(out)">
                                      <p:cBhvr>
                                        <p:cTn id="242" dur="3000"/>
                                        <p:tgtEl>
                                          <p:spTgt spid="18"/>
                                        </p:tgtEl>
                                      </p:cBhvr>
                                    </p:animEffect>
                                    <p:set>
                                      <p:cBhvr>
                                        <p:cTn id="243" dur="1" fill="hold">
                                          <p:stCondLst>
                                            <p:cond delay="2999"/>
                                          </p:stCondLst>
                                        </p:cTn>
                                        <p:tgtEl>
                                          <p:spTgt spid="18"/>
                                        </p:tgtEl>
                                        <p:attrNameLst>
                                          <p:attrName>style.visibility</p:attrName>
                                        </p:attrNameLst>
                                      </p:cBhvr>
                                      <p:to>
                                        <p:strVal val="hidden"/>
                                      </p:to>
                                    </p:set>
                                  </p:childTnLst>
                                </p:cTn>
                              </p:par>
                              <p:par>
                                <p:cTn id="244" presetID="13" presetClass="exit" presetSubtype="32" fill="hold" grpId="3" nodeType="withEffect">
                                  <p:stCondLst>
                                    <p:cond delay="0"/>
                                  </p:stCondLst>
                                  <p:childTnLst>
                                    <p:animEffect transition="out" filter="plus(out)">
                                      <p:cBhvr>
                                        <p:cTn id="245" dur="3000"/>
                                        <p:tgtEl>
                                          <p:spTgt spid="19"/>
                                        </p:tgtEl>
                                      </p:cBhvr>
                                    </p:animEffect>
                                    <p:set>
                                      <p:cBhvr>
                                        <p:cTn id="246" dur="1" fill="hold">
                                          <p:stCondLst>
                                            <p:cond delay="2999"/>
                                          </p:stCondLst>
                                        </p:cTn>
                                        <p:tgtEl>
                                          <p:spTgt spid="19"/>
                                        </p:tgtEl>
                                        <p:attrNameLst>
                                          <p:attrName>style.visibility</p:attrName>
                                        </p:attrNameLst>
                                      </p:cBhvr>
                                      <p:to>
                                        <p:strVal val="hidden"/>
                                      </p:to>
                                    </p:set>
                                  </p:childTnLst>
                                </p:cTn>
                              </p:par>
                              <p:par>
                                <p:cTn id="247" presetID="13" presetClass="exit" presetSubtype="32" fill="hold" grpId="3" nodeType="withEffect">
                                  <p:stCondLst>
                                    <p:cond delay="0"/>
                                  </p:stCondLst>
                                  <p:childTnLst>
                                    <p:animEffect transition="out" filter="plus(out)">
                                      <p:cBhvr>
                                        <p:cTn id="248" dur="3000"/>
                                        <p:tgtEl>
                                          <p:spTgt spid="20"/>
                                        </p:tgtEl>
                                      </p:cBhvr>
                                    </p:animEffect>
                                    <p:set>
                                      <p:cBhvr>
                                        <p:cTn id="249" dur="1" fill="hold">
                                          <p:stCondLst>
                                            <p:cond delay="2999"/>
                                          </p:stCondLst>
                                        </p:cTn>
                                        <p:tgtEl>
                                          <p:spTgt spid="20"/>
                                        </p:tgtEl>
                                        <p:attrNameLst>
                                          <p:attrName>style.visibility</p:attrName>
                                        </p:attrNameLst>
                                      </p:cBhvr>
                                      <p:to>
                                        <p:strVal val="hidden"/>
                                      </p:to>
                                    </p:set>
                                  </p:childTnLst>
                                </p:cTn>
                              </p:par>
                              <p:par>
                                <p:cTn id="250" presetID="13" presetClass="exit" presetSubtype="32" fill="hold" grpId="3" nodeType="withEffect">
                                  <p:stCondLst>
                                    <p:cond delay="0"/>
                                  </p:stCondLst>
                                  <p:childTnLst>
                                    <p:animEffect transition="out" filter="plus(out)">
                                      <p:cBhvr>
                                        <p:cTn id="251" dur="3000"/>
                                        <p:tgtEl>
                                          <p:spTgt spid="21"/>
                                        </p:tgtEl>
                                      </p:cBhvr>
                                    </p:animEffect>
                                    <p:set>
                                      <p:cBhvr>
                                        <p:cTn id="252" dur="1" fill="hold">
                                          <p:stCondLst>
                                            <p:cond delay="2999"/>
                                          </p:stCondLst>
                                        </p:cTn>
                                        <p:tgtEl>
                                          <p:spTgt spid="21"/>
                                        </p:tgtEl>
                                        <p:attrNameLst>
                                          <p:attrName>style.visibility</p:attrName>
                                        </p:attrNameLst>
                                      </p:cBhvr>
                                      <p:to>
                                        <p:strVal val="hidden"/>
                                      </p:to>
                                    </p:set>
                                  </p:childTnLst>
                                </p:cTn>
                              </p:par>
                              <p:par>
                                <p:cTn id="253" presetID="13" presetClass="exit" presetSubtype="32" fill="hold" grpId="3" nodeType="withEffect">
                                  <p:stCondLst>
                                    <p:cond delay="0"/>
                                  </p:stCondLst>
                                  <p:childTnLst>
                                    <p:animEffect transition="out" filter="plus(out)">
                                      <p:cBhvr>
                                        <p:cTn id="254" dur="3000"/>
                                        <p:tgtEl>
                                          <p:spTgt spid="22"/>
                                        </p:tgtEl>
                                      </p:cBhvr>
                                    </p:animEffect>
                                    <p:set>
                                      <p:cBhvr>
                                        <p:cTn id="255" dur="1" fill="hold">
                                          <p:stCondLst>
                                            <p:cond delay="2999"/>
                                          </p:stCondLst>
                                        </p:cTn>
                                        <p:tgtEl>
                                          <p:spTgt spid="22"/>
                                        </p:tgtEl>
                                        <p:attrNameLst>
                                          <p:attrName>style.visibility</p:attrName>
                                        </p:attrNameLst>
                                      </p:cBhvr>
                                      <p:to>
                                        <p:strVal val="hidden"/>
                                      </p:to>
                                    </p:set>
                                  </p:childTnLst>
                                </p:cTn>
                              </p:par>
                              <p:par>
                                <p:cTn id="256" presetID="13" presetClass="exit" presetSubtype="32" fill="hold" grpId="3" nodeType="withEffect">
                                  <p:stCondLst>
                                    <p:cond delay="0"/>
                                  </p:stCondLst>
                                  <p:childTnLst>
                                    <p:animEffect transition="out" filter="plus(out)">
                                      <p:cBhvr>
                                        <p:cTn id="257" dur="3000"/>
                                        <p:tgtEl>
                                          <p:spTgt spid="23"/>
                                        </p:tgtEl>
                                      </p:cBhvr>
                                    </p:animEffect>
                                    <p:set>
                                      <p:cBhvr>
                                        <p:cTn id="258" dur="1" fill="hold">
                                          <p:stCondLst>
                                            <p:cond delay="2999"/>
                                          </p:stCondLst>
                                        </p:cTn>
                                        <p:tgtEl>
                                          <p:spTgt spid="23"/>
                                        </p:tgtEl>
                                        <p:attrNameLst>
                                          <p:attrName>style.visibility</p:attrName>
                                        </p:attrNameLst>
                                      </p:cBhvr>
                                      <p:to>
                                        <p:strVal val="hidden"/>
                                      </p:to>
                                    </p:set>
                                  </p:childTnLst>
                                </p:cTn>
                              </p:par>
                              <p:par>
                                <p:cTn id="259" presetID="13" presetClass="exit" presetSubtype="32" fill="hold" grpId="3" nodeType="withEffect">
                                  <p:stCondLst>
                                    <p:cond delay="0"/>
                                  </p:stCondLst>
                                  <p:childTnLst>
                                    <p:animEffect transition="out" filter="plus(out)">
                                      <p:cBhvr>
                                        <p:cTn id="260" dur="3000"/>
                                        <p:tgtEl>
                                          <p:spTgt spid="4"/>
                                        </p:tgtEl>
                                      </p:cBhvr>
                                    </p:animEffect>
                                    <p:set>
                                      <p:cBhvr>
                                        <p:cTn id="261" dur="1" fill="hold">
                                          <p:stCondLst>
                                            <p:cond delay="2999"/>
                                          </p:stCondLst>
                                        </p:cTn>
                                        <p:tgtEl>
                                          <p:spTgt spid="4"/>
                                        </p:tgtEl>
                                        <p:attrNameLst>
                                          <p:attrName>style.visibility</p:attrName>
                                        </p:attrNameLst>
                                      </p:cBhvr>
                                      <p:to>
                                        <p:strVal val="hidden"/>
                                      </p:to>
                                    </p:set>
                                  </p:childTnLst>
                                </p:cTn>
                              </p:par>
                              <p:par>
                                <p:cTn id="262" presetID="13" presetClass="exit" presetSubtype="32" fill="hold" grpId="3" nodeType="withEffect">
                                  <p:stCondLst>
                                    <p:cond delay="0"/>
                                  </p:stCondLst>
                                  <p:childTnLst>
                                    <p:animEffect transition="out" filter="plus(out)">
                                      <p:cBhvr>
                                        <p:cTn id="263" dur="3000"/>
                                        <p:tgtEl>
                                          <p:spTgt spid="5"/>
                                        </p:tgtEl>
                                      </p:cBhvr>
                                    </p:animEffect>
                                    <p:set>
                                      <p:cBhvr>
                                        <p:cTn id="264" dur="1" fill="hold">
                                          <p:stCondLst>
                                            <p:cond delay="2999"/>
                                          </p:stCondLst>
                                        </p:cTn>
                                        <p:tgtEl>
                                          <p:spTgt spid="5"/>
                                        </p:tgtEl>
                                        <p:attrNameLst>
                                          <p:attrName>style.visibility</p:attrName>
                                        </p:attrNameLst>
                                      </p:cBhvr>
                                      <p:to>
                                        <p:strVal val="hidden"/>
                                      </p:to>
                                    </p:set>
                                  </p:childTnLst>
                                </p:cTn>
                              </p:par>
                              <p:par>
                                <p:cTn id="265" presetID="13" presetClass="exit" presetSubtype="32" fill="hold" grpId="3" nodeType="withEffect">
                                  <p:stCondLst>
                                    <p:cond delay="0"/>
                                  </p:stCondLst>
                                  <p:childTnLst>
                                    <p:animEffect transition="out" filter="plus(out)">
                                      <p:cBhvr>
                                        <p:cTn id="266" dur="3000"/>
                                        <p:tgtEl>
                                          <p:spTgt spid="6"/>
                                        </p:tgtEl>
                                      </p:cBhvr>
                                    </p:animEffect>
                                    <p:set>
                                      <p:cBhvr>
                                        <p:cTn id="267" dur="1" fill="hold">
                                          <p:stCondLst>
                                            <p:cond delay="2999"/>
                                          </p:stCondLst>
                                        </p:cTn>
                                        <p:tgtEl>
                                          <p:spTgt spid="6"/>
                                        </p:tgtEl>
                                        <p:attrNameLst>
                                          <p:attrName>style.visibility</p:attrName>
                                        </p:attrNameLst>
                                      </p:cBhvr>
                                      <p:to>
                                        <p:strVal val="hidden"/>
                                      </p:to>
                                    </p:set>
                                  </p:childTnLst>
                                </p:cTn>
                              </p:par>
                              <p:par>
                                <p:cTn id="268" presetID="13" presetClass="exit" presetSubtype="32" fill="hold" grpId="3" nodeType="withEffect">
                                  <p:stCondLst>
                                    <p:cond delay="0"/>
                                  </p:stCondLst>
                                  <p:childTnLst>
                                    <p:animEffect transition="out" filter="plus(out)">
                                      <p:cBhvr>
                                        <p:cTn id="269" dur="3000"/>
                                        <p:tgtEl>
                                          <p:spTgt spid="7"/>
                                        </p:tgtEl>
                                      </p:cBhvr>
                                    </p:animEffect>
                                    <p:set>
                                      <p:cBhvr>
                                        <p:cTn id="270" dur="1" fill="hold">
                                          <p:stCondLst>
                                            <p:cond delay="2999"/>
                                          </p:stCondLst>
                                        </p:cTn>
                                        <p:tgtEl>
                                          <p:spTgt spid="7"/>
                                        </p:tgtEl>
                                        <p:attrNameLst>
                                          <p:attrName>style.visibility</p:attrName>
                                        </p:attrNameLst>
                                      </p:cBhvr>
                                      <p:to>
                                        <p:strVal val="hidden"/>
                                      </p:to>
                                    </p:set>
                                  </p:childTnLst>
                                </p:cTn>
                              </p:par>
                              <p:par>
                                <p:cTn id="271" presetID="13" presetClass="exit" presetSubtype="32" fill="hold" grpId="3" nodeType="withEffect">
                                  <p:stCondLst>
                                    <p:cond delay="0"/>
                                  </p:stCondLst>
                                  <p:childTnLst>
                                    <p:animEffect transition="out" filter="plus(out)">
                                      <p:cBhvr>
                                        <p:cTn id="272" dur="3000"/>
                                        <p:tgtEl>
                                          <p:spTgt spid="8"/>
                                        </p:tgtEl>
                                      </p:cBhvr>
                                    </p:animEffect>
                                    <p:set>
                                      <p:cBhvr>
                                        <p:cTn id="273" dur="1" fill="hold">
                                          <p:stCondLst>
                                            <p:cond delay="2999"/>
                                          </p:stCondLst>
                                        </p:cTn>
                                        <p:tgtEl>
                                          <p:spTgt spid="8"/>
                                        </p:tgtEl>
                                        <p:attrNameLst>
                                          <p:attrName>style.visibility</p:attrName>
                                        </p:attrNameLst>
                                      </p:cBhvr>
                                      <p:to>
                                        <p:strVal val="hidden"/>
                                      </p:to>
                                    </p:set>
                                  </p:childTnLst>
                                </p:cTn>
                              </p:par>
                              <p:par>
                                <p:cTn id="274" presetID="13" presetClass="exit" presetSubtype="32" fill="hold" grpId="3" nodeType="withEffect">
                                  <p:stCondLst>
                                    <p:cond delay="0"/>
                                  </p:stCondLst>
                                  <p:childTnLst>
                                    <p:animEffect transition="out" filter="plus(out)">
                                      <p:cBhvr>
                                        <p:cTn id="275" dur="3000"/>
                                        <p:tgtEl>
                                          <p:spTgt spid="9"/>
                                        </p:tgtEl>
                                      </p:cBhvr>
                                    </p:animEffect>
                                    <p:set>
                                      <p:cBhvr>
                                        <p:cTn id="276" dur="1" fill="hold">
                                          <p:stCondLst>
                                            <p:cond delay="2999"/>
                                          </p:stCondLst>
                                        </p:cTn>
                                        <p:tgtEl>
                                          <p:spTgt spid="9"/>
                                        </p:tgtEl>
                                        <p:attrNameLst>
                                          <p:attrName>style.visibility</p:attrName>
                                        </p:attrNameLst>
                                      </p:cBhvr>
                                      <p:to>
                                        <p:strVal val="hidden"/>
                                      </p:to>
                                    </p:set>
                                  </p:childTnLst>
                                </p:cTn>
                              </p:par>
                              <p:par>
                                <p:cTn id="277" presetID="13" presetClass="exit" presetSubtype="32" fill="hold" grpId="3" nodeType="withEffect">
                                  <p:stCondLst>
                                    <p:cond delay="0"/>
                                  </p:stCondLst>
                                  <p:childTnLst>
                                    <p:animEffect transition="out" filter="plus(out)">
                                      <p:cBhvr>
                                        <p:cTn id="278" dur="3000"/>
                                        <p:tgtEl>
                                          <p:spTgt spid="10"/>
                                        </p:tgtEl>
                                      </p:cBhvr>
                                    </p:animEffect>
                                    <p:set>
                                      <p:cBhvr>
                                        <p:cTn id="279" dur="1" fill="hold">
                                          <p:stCondLst>
                                            <p:cond delay="2999"/>
                                          </p:stCondLst>
                                        </p:cTn>
                                        <p:tgtEl>
                                          <p:spTgt spid="10"/>
                                        </p:tgtEl>
                                        <p:attrNameLst>
                                          <p:attrName>style.visibility</p:attrName>
                                        </p:attrNameLst>
                                      </p:cBhvr>
                                      <p:to>
                                        <p:strVal val="hidden"/>
                                      </p:to>
                                    </p:set>
                                  </p:childTnLst>
                                </p:cTn>
                              </p:par>
                              <p:par>
                                <p:cTn id="280" presetID="13" presetClass="exit" presetSubtype="32" fill="hold" grpId="3" nodeType="withEffect">
                                  <p:stCondLst>
                                    <p:cond delay="0"/>
                                  </p:stCondLst>
                                  <p:childTnLst>
                                    <p:animEffect transition="out" filter="plus(out)">
                                      <p:cBhvr>
                                        <p:cTn id="281" dur="3000"/>
                                        <p:tgtEl>
                                          <p:spTgt spid="11"/>
                                        </p:tgtEl>
                                      </p:cBhvr>
                                    </p:animEffect>
                                    <p:set>
                                      <p:cBhvr>
                                        <p:cTn id="282" dur="1" fill="hold">
                                          <p:stCondLst>
                                            <p:cond delay="2999"/>
                                          </p:stCondLst>
                                        </p:cTn>
                                        <p:tgtEl>
                                          <p:spTgt spid="11"/>
                                        </p:tgtEl>
                                        <p:attrNameLst>
                                          <p:attrName>style.visibility</p:attrName>
                                        </p:attrNameLst>
                                      </p:cBhvr>
                                      <p:to>
                                        <p:strVal val="hidden"/>
                                      </p:to>
                                    </p:set>
                                  </p:childTnLst>
                                </p:cTn>
                              </p:par>
                              <p:par>
                                <p:cTn id="283" presetID="13" presetClass="exit" presetSubtype="32" fill="hold" grpId="3" nodeType="withEffect">
                                  <p:stCondLst>
                                    <p:cond delay="0"/>
                                  </p:stCondLst>
                                  <p:childTnLst>
                                    <p:animEffect transition="out" filter="plus(out)">
                                      <p:cBhvr>
                                        <p:cTn id="284" dur="3000"/>
                                        <p:tgtEl>
                                          <p:spTgt spid="12"/>
                                        </p:tgtEl>
                                      </p:cBhvr>
                                    </p:animEffect>
                                    <p:set>
                                      <p:cBhvr>
                                        <p:cTn id="285" dur="1" fill="hold">
                                          <p:stCondLst>
                                            <p:cond delay="2999"/>
                                          </p:stCondLst>
                                        </p:cTn>
                                        <p:tgtEl>
                                          <p:spTgt spid="12"/>
                                        </p:tgtEl>
                                        <p:attrNameLst>
                                          <p:attrName>style.visibility</p:attrName>
                                        </p:attrNameLst>
                                      </p:cBhvr>
                                      <p:to>
                                        <p:strVal val="hidden"/>
                                      </p:to>
                                    </p:set>
                                  </p:childTnLst>
                                </p:cTn>
                              </p:par>
                              <p:par>
                                <p:cTn id="286" presetID="13" presetClass="exit" presetSubtype="32" fill="hold" grpId="3" nodeType="withEffect">
                                  <p:stCondLst>
                                    <p:cond delay="0"/>
                                  </p:stCondLst>
                                  <p:childTnLst>
                                    <p:animEffect transition="out" filter="plus(out)">
                                      <p:cBhvr>
                                        <p:cTn id="287" dur="3000"/>
                                        <p:tgtEl>
                                          <p:spTgt spid="13"/>
                                        </p:tgtEl>
                                      </p:cBhvr>
                                    </p:animEffect>
                                    <p:set>
                                      <p:cBhvr>
                                        <p:cTn id="288" dur="1" fill="hold">
                                          <p:stCondLst>
                                            <p:cond delay="2999"/>
                                          </p:stCondLst>
                                        </p:cTn>
                                        <p:tgtEl>
                                          <p:spTgt spid="13"/>
                                        </p:tgtEl>
                                        <p:attrNameLst>
                                          <p:attrName>style.visibility</p:attrName>
                                        </p:attrNameLst>
                                      </p:cBhvr>
                                      <p:to>
                                        <p:strVal val="hidden"/>
                                      </p:to>
                                    </p:set>
                                  </p:childTnLst>
                                </p:cTn>
                              </p:par>
                              <p:par>
                                <p:cTn id="289" presetID="19" presetClass="exit" presetSubtype="10" fill="hold" grpId="4" nodeType="withEffect">
                                  <p:stCondLst>
                                    <p:cond delay="0"/>
                                  </p:stCondLst>
                                  <p:childTnLst>
                                    <p:anim calcmode="lin" valueType="num">
                                      <p:cBhvr>
                                        <p:cTn id="290" dur="3000"/>
                                        <p:tgtEl>
                                          <p:spTgt spid="14"/>
                                        </p:tgtEl>
                                        <p:attrNameLst>
                                          <p:attrName>ppt_h</p:attrName>
                                        </p:attrNameLst>
                                      </p:cBhvr>
                                      <p:tavLst>
                                        <p:tav tm="0">
                                          <p:val>
                                            <p:strVal val="ppt_h"/>
                                          </p:val>
                                        </p:tav>
                                        <p:tav tm="100000">
                                          <p:val>
                                            <p:strVal val="ppt_h"/>
                                          </p:val>
                                        </p:tav>
                                      </p:tavLst>
                                    </p:anim>
                                    <p:anim calcmode="lin" valueType="num">
                                      <p:cBhvr>
                                        <p:cTn id="291" dur="3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2" dur="1" fill="hold">
                                          <p:stCondLst>
                                            <p:cond delay="2999"/>
                                          </p:stCondLst>
                                        </p:cTn>
                                        <p:tgtEl>
                                          <p:spTgt spid="14"/>
                                        </p:tgtEl>
                                        <p:attrNameLst>
                                          <p:attrName>style.visibility</p:attrName>
                                        </p:attrNameLst>
                                      </p:cBhvr>
                                      <p:to>
                                        <p:strVal val="hidden"/>
                                      </p:to>
                                    </p:set>
                                  </p:childTnLst>
                                </p:cTn>
                              </p:par>
                              <p:par>
                                <p:cTn id="293" presetID="19" presetClass="exit" presetSubtype="10" fill="hold" grpId="4" nodeType="withEffect">
                                  <p:stCondLst>
                                    <p:cond delay="0"/>
                                  </p:stCondLst>
                                  <p:childTnLst>
                                    <p:anim calcmode="lin" valueType="num">
                                      <p:cBhvr>
                                        <p:cTn id="294" dur="3000"/>
                                        <p:tgtEl>
                                          <p:spTgt spid="15"/>
                                        </p:tgtEl>
                                        <p:attrNameLst>
                                          <p:attrName>ppt_h</p:attrName>
                                        </p:attrNameLst>
                                      </p:cBhvr>
                                      <p:tavLst>
                                        <p:tav tm="0">
                                          <p:val>
                                            <p:strVal val="ppt_h"/>
                                          </p:val>
                                        </p:tav>
                                        <p:tav tm="100000">
                                          <p:val>
                                            <p:strVal val="ppt_h"/>
                                          </p:val>
                                        </p:tav>
                                      </p:tavLst>
                                    </p:anim>
                                    <p:anim calcmode="lin" valueType="num">
                                      <p:cBhvr>
                                        <p:cTn id="295" dur="3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6" dur="1" fill="hold">
                                          <p:stCondLst>
                                            <p:cond delay="2999"/>
                                          </p:stCondLst>
                                        </p:cTn>
                                        <p:tgtEl>
                                          <p:spTgt spid="15"/>
                                        </p:tgtEl>
                                        <p:attrNameLst>
                                          <p:attrName>style.visibility</p:attrName>
                                        </p:attrNameLst>
                                      </p:cBhvr>
                                      <p:to>
                                        <p:strVal val="hidden"/>
                                      </p:to>
                                    </p:set>
                                  </p:childTnLst>
                                </p:cTn>
                              </p:par>
                              <p:par>
                                <p:cTn id="297" presetID="19" presetClass="exit" presetSubtype="10" fill="hold" grpId="4" nodeType="withEffect">
                                  <p:stCondLst>
                                    <p:cond delay="0"/>
                                  </p:stCondLst>
                                  <p:childTnLst>
                                    <p:anim calcmode="lin" valueType="num">
                                      <p:cBhvr>
                                        <p:cTn id="298" dur="3000"/>
                                        <p:tgtEl>
                                          <p:spTgt spid="16"/>
                                        </p:tgtEl>
                                        <p:attrNameLst>
                                          <p:attrName>ppt_h</p:attrName>
                                        </p:attrNameLst>
                                      </p:cBhvr>
                                      <p:tavLst>
                                        <p:tav tm="0">
                                          <p:val>
                                            <p:strVal val="ppt_h"/>
                                          </p:val>
                                        </p:tav>
                                        <p:tav tm="100000">
                                          <p:val>
                                            <p:strVal val="ppt_h"/>
                                          </p:val>
                                        </p:tav>
                                      </p:tavLst>
                                    </p:anim>
                                    <p:anim calcmode="lin" valueType="num">
                                      <p:cBhvr>
                                        <p:cTn id="299" dur="3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00" dur="1" fill="hold">
                                          <p:stCondLst>
                                            <p:cond delay="2999"/>
                                          </p:stCondLst>
                                        </p:cTn>
                                        <p:tgtEl>
                                          <p:spTgt spid="16"/>
                                        </p:tgtEl>
                                        <p:attrNameLst>
                                          <p:attrName>style.visibility</p:attrName>
                                        </p:attrNameLst>
                                      </p:cBhvr>
                                      <p:to>
                                        <p:strVal val="hidden"/>
                                      </p:to>
                                    </p:set>
                                  </p:childTnLst>
                                </p:cTn>
                              </p:par>
                              <p:par>
                                <p:cTn id="301" presetID="19" presetClass="exit" presetSubtype="10" fill="hold" grpId="4" nodeType="withEffect">
                                  <p:stCondLst>
                                    <p:cond delay="0"/>
                                  </p:stCondLst>
                                  <p:childTnLst>
                                    <p:anim calcmode="lin" valueType="num">
                                      <p:cBhvr>
                                        <p:cTn id="302" dur="3000"/>
                                        <p:tgtEl>
                                          <p:spTgt spid="17"/>
                                        </p:tgtEl>
                                        <p:attrNameLst>
                                          <p:attrName>ppt_h</p:attrName>
                                        </p:attrNameLst>
                                      </p:cBhvr>
                                      <p:tavLst>
                                        <p:tav tm="0">
                                          <p:val>
                                            <p:strVal val="ppt_h"/>
                                          </p:val>
                                        </p:tav>
                                        <p:tav tm="100000">
                                          <p:val>
                                            <p:strVal val="ppt_h"/>
                                          </p:val>
                                        </p:tav>
                                      </p:tavLst>
                                    </p:anim>
                                    <p:anim calcmode="lin" valueType="num">
                                      <p:cBhvr>
                                        <p:cTn id="303" dur="3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04" dur="1" fill="hold">
                                          <p:stCondLst>
                                            <p:cond delay="2999"/>
                                          </p:stCondLst>
                                        </p:cTn>
                                        <p:tgtEl>
                                          <p:spTgt spid="17"/>
                                        </p:tgtEl>
                                        <p:attrNameLst>
                                          <p:attrName>style.visibility</p:attrName>
                                        </p:attrNameLst>
                                      </p:cBhvr>
                                      <p:to>
                                        <p:strVal val="hidden"/>
                                      </p:to>
                                    </p:set>
                                  </p:childTnLst>
                                </p:cTn>
                              </p:par>
                              <p:par>
                                <p:cTn id="305" presetID="19" presetClass="exit" presetSubtype="10" fill="hold" grpId="4" nodeType="withEffect">
                                  <p:stCondLst>
                                    <p:cond delay="0"/>
                                  </p:stCondLst>
                                  <p:childTnLst>
                                    <p:anim calcmode="lin" valueType="num">
                                      <p:cBhvr>
                                        <p:cTn id="306" dur="3000"/>
                                        <p:tgtEl>
                                          <p:spTgt spid="18"/>
                                        </p:tgtEl>
                                        <p:attrNameLst>
                                          <p:attrName>ppt_h</p:attrName>
                                        </p:attrNameLst>
                                      </p:cBhvr>
                                      <p:tavLst>
                                        <p:tav tm="0">
                                          <p:val>
                                            <p:strVal val="ppt_h"/>
                                          </p:val>
                                        </p:tav>
                                        <p:tav tm="100000">
                                          <p:val>
                                            <p:strVal val="ppt_h"/>
                                          </p:val>
                                        </p:tav>
                                      </p:tavLst>
                                    </p:anim>
                                    <p:anim calcmode="lin" valueType="num">
                                      <p:cBhvr>
                                        <p:cTn id="307" dur="3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08" dur="1" fill="hold">
                                          <p:stCondLst>
                                            <p:cond delay="2999"/>
                                          </p:stCondLst>
                                        </p:cTn>
                                        <p:tgtEl>
                                          <p:spTgt spid="18"/>
                                        </p:tgtEl>
                                        <p:attrNameLst>
                                          <p:attrName>style.visibility</p:attrName>
                                        </p:attrNameLst>
                                      </p:cBhvr>
                                      <p:to>
                                        <p:strVal val="hidden"/>
                                      </p:to>
                                    </p:set>
                                  </p:childTnLst>
                                </p:cTn>
                              </p:par>
                              <p:par>
                                <p:cTn id="309" presetID="19" presetClass="exit" presetSubtype="10" fill="hold" grpId="4" nodeType="withEffect">
                                  <p:stCondLst>
                                    <p:cond delay="0"/>
                                  </p:stCondLst>
                                  <p:childTnLst>
                                    <p:anim calcmode="lin" valueType="num">
                                      <p:cBhvr>
                                        <p:cTn id="310" dur="3000"/>
                                        <p:tgtEl>
                                          <p:spTgt spid="19"/>
                                        </p:tgtEl>
                                        <p:attrNameLst>
                                          <p:attrName>ppt_h</p:attrName>
                                        </p:attrNameLst>
                                      </p:cBhvr>
                                      <p:tavLst>
                                        <p:tav tm="0">
                                          <p:val>
                                            <p:strVal val="ppt_h"/>
                                          </p:val>
                                        </p:tav>
                                        <p:tav tm="100000">
                                          <p:val>
                                            <p:strVal val="ppt_h"/>
                                          </p:val>
                                        </p:tav>
                                      </p:tavLst>
                                    </p:anim>
                                    <p:anim calcmode="lin" valueType="num">
                                      <p:cBhvr>
                                        <p:cTn id="311" dur="3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12" dur="1" fill="hold">
                                          <p:stCondLst>
                                            <p:cond delay="2999"/>
                                          </p:stCondLst>
                                        </p:cTn>
                                        <p:tgtEl>
                                          <p:spTgt spid="19"/>
                                        </p:tgtEl>
                                        <p:attrNameLst>
                                          <p:attrName>style.visibility</p:attrName>
                                        </p:attrNameLst>
                                      </p:cBhvr>
                                      <p:to>
                                        <p:strVal val="hidden"/>
                                      </p:to>
                                    </p:set>
                                  </p:childTnLst>
                                </p:cTn>
                              </p:par>
                              <p:par>
                                <p:cTn id="313" presetID="19" presetClass="exit" presetSubtype="10" fill="hold" grpId="4" nodeType="withEffect">
                                  <p:stCondLst>
                                    <p:cond delay="0"/>
                                  </p:stCondLst>
                                  <p:childTnLst>
                                    <p:anim calcmode="lin" valueType="num">
                                      <p:cBhvr>
                                        <p:cTn id="314" dur="3000"/>
                                        <p:tgtEl>
                                          <p:spTgt spid="20"/>
                                        </p:tgtEl>
                                        <p:attrNameLst>
                                          <p:attrName>ppt_h</p:attrName>
                                        </p:attrNameLst>
                                      </p:cBhvr>
                                      <p:tavLst>
                                        <p:tav tm="0">
                                          <p:val>
                                            <p:strVal val="ppt_h"/>
                                          </p:val>
                                        </p:tav>
                                        <p:tav tm="100000">
                                          <p:val>
                                            <p:strVal val="ppt_h"/>
                                          </p:val>
                                        </p:tav>
                                      </p:tavLst>
                                    </p:anim>
                                    <p:anim calcmode="lin" valueType="num">
                                      <p:cBhvr>
                                        <p:cTn id="315" dur="3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16" dur="1" fill="hold">
                                          <p:stCondLst>
                                            <p:cond delay="2999"/>
                                          </p:stCondLst>
                                        </p:cTn>
                                        <p:tgtEl>
                                          <p:spTgt spid="20"/>
                                        </p:tgtEl>
                                        <p:attrNameLst>
                                          <p:attrName>style.visibility</p:attrName>
                                        </p:attrNameLst>
                                      </p:cBhvr>
                                      <p:to>
                                        <p:strVal val="hidden"/>
                                      </p:to>
                                    </p:set>
                                  </p:childTnLst>
                                </p:cTn>
                              </p:par>
                              <p:par>
                                <p:cTn id="317" presetID="19" presetClass="exit" presetSubtype="10" fill="hold" grpId="4" nodeType="withEffect">
                                  <p:stCondLst>
                                    <p:cond delay="0"/>
                                  </p:stCondLst>
                                  <p:childTnLst>
                                    <p:anim calcmode="lin" valueType="num">
                                      <p:cBhvr>
                                        <p:cTn id="318" dur="3000"/>
                                        <p:tgtEl>
                                          <p:spTgt spid="21"/>
                                        </p:tgtEl>
                                        <p:attrNameLst>
                                          <p:attrName>ppt_h</p:attrName>
                                        </p:attrNameLst>
                                      </p:cBhvr>
                                      <p:tavLst>
                                        <p:tav tm="0">
                                          <p:val>
                                            <p:strVal val="ppt_h"/>
                                          </p:val>
                                        </p:tav>
                                        <p:tav tm="100000">
                                          <p:val>
                                            <p:strVal val="ppt_h"/>
                                          </p:val>
                                        </p:tav>
                                      </p:tavLst>
                                    </p:anim>
                                    <p:anim calcmode="lin" valueType="num">
                                      <p:cBhvr>
                                        <p:cTn id="319" dur="3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20" dur="1" fill="hold">
                                          <p:stCondLst>
                                            <p:cond delay="2999"/>
                                          </p:stCondLst>
                                        </p:cTn>
                                        <p:tgtEl>
                                          <p:spTgt spid="21"/>
                                        </p:tgtEl>
                                        <p:attrNameLst>
                                          <p:attrName>style.visibility</p:attrName>
                                        </p:attrNameLst>
                                      </p:cBhvr>
                                      <p:to>
                                        <p:strVal val="hidden"/>
                                      </p:to>
                                    </p:set>
                                  </p:childTnLst>
                                </p:cTn>
                              </p:par>
                              <p:par>
                                <p:cTn id="321" presetID="19" presetClass="exit" presetSubtype="10" fill="hold" grpId="4" nodeType="withEffect">
                                  <p:stCondLst>
                                    <p:cond delay="0"/>
                                  </p:stCondLst>
                                  <p:childTnLst>
                                    <p:anim calcmode="lin" valueType="num">
                                      <p:cBhvr>
                                        <p:cTn id="322" dur="3000"/>
                                        <p:tgtEl>
                                          <p:spTgt spid="22"/>
                                        </p:tgtEl>
                                        <p:attrNameLst>
                                          <p:attrName>ppt_h</p:attrName>
                                        </p:attrNameLst>
                                      </p:cBhvr>
                                      <p:tavLst>
                                        <p:tav tm="0">
                                          <p:val>
                                            <p:strVal val="ppt_h"/>
                                          </p:val>
                                        </p:tav>
                                        <p:tav tm="100000">
                                          <p:val>
                                            <p:strVal val="ppt_h"/>
                                          </p:val>
                                        </p:tav>
                                      </p:tavLst>
                                    </p:anim>
                                    <p:anim calcmode="lin" valueType="num">
                                      <p:cBhvr>
                                        <p:cTn id="323" dur="3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24" dur="1" fill="hold">
                                          <p:stCondLst>
                                            <p:cond delay="2999"/>
                                          </p:stCondLst>
                                        </p:cTn>
                                        <p:tgtEl>
                                          <p:spTgt spid="22"/>
                                        </p:tgtEl>
                                        <p:attrNameLst>
                                          <p:attrName>style.visibility</p:attrName>
                                        </p:attrNameLst>
                                      </p:cBhvr>
                                      <p:to>
                                        <p:strVal val="hidden"/>
                                      </p:to>
                                    </p:set>
                                  </p:childTnLst>
                                </p:cTn>
                              </p:par>
                              <p:par>
                                <p:cTn id="325" presetID="19" presetClass="exit" presetSubtype="10" fill="hold" grpId="4" nodeType="withEffect">
                                  <p:stCondLst>
                                    <p:cond delay="0"/>
                                  </p:stCondLst>
                                  <p:childTnLst>
                                    <p:anim calcmode="lin" valueType="num">
                                      <p:cBhvr>
                                        <p:cTn id="326" dur="3000"/>
                                        <p:tgtEl>
                                          <p:spTgt spid="23"/>
                                        </p:tgtEl>
                                        <p:attrNameLst>
                                          <p:attrName>ppt_h</p:attrName>
                                        </p:attrNameLst>
                                      </p:cBhvr>
                                      <p:tavLst>
                                        <p:tav tm="0">
                                          <p:val>
                                            <p:strVal val="ppt_h"/>
                                          </p:val>
                                        </p:tav>
                                        <p:tav tm="100000">
                                          <p:val>
                                            <p:strVal val="ppt_h"/>
                                          </p:val>
                                        </p:tav>
                                      </p:tavLst>
                                    </p:anim>
                                    <p:anim calcmode="lin" valueType="num">
                                      <p:cBhvr>
                                        <p:cTn id="327" dur="3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28" dur="1" fill="hold">
                                          <p:stCondLst>
                                            <p:cond delay="2999"/>
                                          </p:stCondLst>
                                        </p:cTn>
                                        <p:tgtEl>
                                          <p:spTgt spid="23"/>
                                        </p:tgtEl>
                                        <p:attrNameLst>
                                          <p:attrName>style.visibility</p:attrName>
                                        </p:attrNameLst>
                                      </p:cBhvr>
                                      <p:to>
                                        <p:strVal val="hidden"/>
                                      </p:to>
                                    </p:set>
                                  </p:childTnLst>
                                </p:cTn>
                              </p:par>
                              <p:par>
                                <p:cTn id="329" presetID="19" presetClass="exit" presetSubtype="10" fill="hold" grpId="4" nodeType="withEffect">
                                  <p:stCondLst>
                                    <p:cond delay="0"/>
                                  </p:stCondLst>
                                  <p:childTnLst>
                                    <p:anim calcmode="lin" valueType="num">
                                      <p:cBhvr>
                                        <p:cTn id="330" dur="3000"/>
                                        <p:tgtEl>
                                          <p:spTgt spid="4"/>
                                        </p:tgtEl>
                                        <p:attrNameLst>
                                          <p:attrName>ppt_h</p:attrName>
                                        </p:attrNameLst>
                                      </p:cBhvr>
                                      <p:tavLst>
                                        <p:tav tm="0">
                                          <p:val>
                                            <p:strVal val="ppt_h"/>
                                          </p:val>
                                        </p:tav>
                                        <p:tav tm="100000">
                                          <p:val>
                                            <p:strVal val="ppt_h"/>
                                          </p:val>
                                        </p:tav>
                                      </p:tavLst>
                                    </p:anim>
                                    <p:anim calcmode="lin" valueType="num">
                                      <p:cBhvr>
                                        <p:cTn id="331" dur="30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32" dur="1" fill="hold">
                                          <p:stCondLst>
                                            <p:cond delay="2999"/>
                                          </p:stCondLst>
                                        </p:cTn>
                                        <p:tgtEl>
                                          <p:spTgt spid="4"/>
                                        </p:tgtEl>
                                        <p:attrNameLst>
                                          <p:attrName>style.visibility</p:attrName>
                                        </p:attrNameLst>
                                      </p:cBhvr>
                                      <p:to>
                                        <p:strVal val="hidden"/>
                                      </p:to>
                                    </p:set>
                                  </p:childTnLst>
                                </p:cTn>
                              </p:par>
                              <p:par>
                                <p:cTn id="333" presetID="19" presetClass="exit" presetSubtype="10" fill="hold" grpId="4" nodeType="withEffect">
                                  <p:stCondLst>
                                    <p:cond delay="0"/>
                                  </p:stCondLst>
                                  <p:childTnLst>
                                    <p:anim calcmode="lin" valueType="num">
                                      <p:cBhvr>
                                        <p:cTn id="334" dur="3000"/>
                                        <p:tgtEl>
                                          <p:spTgt spid="5"/>
                                        </p:tgtEl>
                                        <p:attrNameLst>
                                          <p:attrName>ppt_h</p:attrName>
                                        </p:attrNameLst>
                                      </p:cBhvr>
                                      <p:tavLst>
                                        <p:tav tm="0">
                                          <p:val>
                                            <p:strVal val="ppt_h"/>
                                          </p:val>
                                        </p:tav>
                                        <p:tav tm="100000">
                                          <p:val>
                                            <p:strVal val="ppt_h"/>
                                          </p:val>
                                        </p:tav>
                                      </p:tavLst>
                                    </p:anim>
                                    <p:anim calcmode="lin" valueType="num">
                                      <p:cBhvr>
                                        <p:cTn id="335" dur="3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36" dur="1" fill="hold">
                                          <p:stCondLst>
                                            <p:cond delay="2999"/>
                                          </p:stCondLst>
                                        </p:cTn>
                                        <p:tgtEl>
                                          <p:spTgt spid="5"/>
                                        </p:tgtEl>
                                        <p:attrNameLst>
                                          <p:attrName>style.visibility</p:attrName>
                                        </p:attrNameLst>
                                      </p:cBhvr>
                                      <p:to>
                                        <p:strVal val="hidden"/>
                                      </p:to>
                                    </p:set>
                                  </p:childTnLst>
                                </p:cTn>
                              </p:par>
                              <p:par>
                                <p:cTn id="337" presetID="19" presetClass="exit" presetSubtype="10" fill="hold" grpId="4" nodeType="withEffect">
                                  <p:stCondLst>
                                    <p:cond delay="0"/>
                                  </p:stCondLst>
                                  <p:childTnLst>
                                    <p:anim calcmode="lin" valueType="num">
                                      <p:cBhvr>
                                        <p:cTn id="338" dur="3000"/>
                                        <p:tgtEl>
                                          <p:spTgt spid="6"/>
                                        </p:tgtEl>
                                        <p:attrNameLst>
                                          <p:attrName>ppt_h</p:attrName>
                                        </p:attrNameLst>
                                      </p:cBhvr>
                                      <p:tavLst>
                                        <p:tav tm="0">
                                          <p:val>
                                            <p:strVal val="ppt_h"/>
                                          </p:val>
                                        </p:tav>
                                        <p:tav tm="100000">
                                          <p:val>
                                            <p:strVal val="ppt_h"/>
                                          </p:val>
                                        </p:tav>
                                      </p:tavLst>
                                    </p:anim>
                                    <p:anim calcmode="lin" valueType="num">
                                      <p:cBhvr>
                                        <p:cTn id="339" dur="3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40" dur="1" fill="hold">
                                          <p:stCondLst>
                                            <p:cond delay="2999"/>
                                          </p:stCondLst>
                                        </p:cTn>
                                        <p:tgtEl>
                                          <p:spTgt spid="6"/>
                                        </p:tgtEl>
                                        <p:attrNameLst>
                                          <p:attrName>style.visibility</p:attrName>
                                        </p:attrNameLst>
                                      </p:cBhvr>
                                      <p:to>
                                        <p:strVal val="hidden"/>
                                      </p:to>
                                    </p:set>
                                  </p:childTnLst>
                                </p:cTn>
                              </p:par>
                              <p:par>
                                <p:cTn id="341" presetID="19" presetClass="exit" presetSubtype="10" fill="hold" grpId="4" nodeType="withEffect">
                                  <p:stCondLst>
                                    <p:cond delay="0"/>
                                  </p:stCondLst>
                                  <p:childTnLst>
                                    <p:anim calcmode="lin" valueType="num">
                                      <p:cBhvr>
                                        <p:cTn id="342" dur="3000"/>
                                        <p:tgtEl>
                                          <p:spTgt spid="7"/>
                                        </p:tgtEl>
                                        <p:attrNameLst>
                                          <p:attrName>ppt_h</p:attrName>
                                        </p:attrNameLst>
                                      </p:cBhvr>
                                      <p:tavLst>
                                        <p:tav tm="0">
                                          <p:val>
                                            <p:strVal val="ppt_h"/>
                                          </p:val>
                                        </p:tav>
                                        <p:tav tm="100000">
                                          <p:val>
                                            <p:strVal val="ppt_h"/>
                                          </p:val>
                                        </p:tav>
                                      </p:tavLst>
                                    </p:anim>
                                    <p:anim calcmode="lin" valueType="num">
                                      <p:cBhvr>
                                        <p:cTn id="343" dur="3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44" dur="1" fill="hold">
                                          <p:stCondLst>
                                            <p:cond delay="2999"/>
                                          </p:stCondLst>
                                        </p:cTn>
                                        <p:tgtEl>
                                          <p:spTgt spid="7"/>
                                        </p:tgtEl>
                                        <p:attrNameLst>
                                          <p:attrName>style.visibility</p:attrName>
                                        </p:attrNameLst>
                                      </p:cBhvr>
                                      <p:to>
                                        <p:strVal val="hidden"/>
                                      </p:to>
                                    </p:set>
                                  </p:childTnLst>
                                </p:cTn>
                              </p:par>
                              <p:par>
                                <p:cTn id="345" presetID="19" presetClass="exit" presetSubtype="10" fill="hold" grpId="4" nodeType="withEffect">
                                  <p:stCondLst>
                                    <p:cond delay="0"/>
                                  </p:stCondLst>
                                  <p:childTnLst>
                                    <p:anim calcmode="lin" valueType="num">
                                      <p:cBhvr>
                                        <p:cTn id="346" dur="3000"/>
                                        <p:tgtEl>
                                          <p:spTgt spid="8"/>
                                        </p:tgtEl>
                                        <p:attrNameLst>
                                          <p:attrName>ppt_h</p:attrName>
                                        </p:attrNameLst>
                                      </p:cBhvr>
                                      <p:tavLst>
                                        <p:tav tm="0">
                                          <p:val>
                                            <p:strVal val="ppt_h"/>
                                          </p:val>
                                        </p:tav>
                                        <p:tav tm="100000">
                                          <p:val>
                                            <p:strVal val="ppt_h"/>
                                          </p:val>
                                        </p:tav>
                                      </p:tavLst>
                                    </p:anim>
                                    <p:anim calcmode="lin" valueType="num">
                                      <p:cBhvr>
                                        <p:cTn id="347" dur="3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48" dur="1" fill="hold">
                                          <p:stCondLst>
                                            <p:cond delay="2999"/>
                                          </p:stCondLst>
                                        </p:cTn>
                                        <p:tgtEl>
                                          <p:spTgt spid="8"/>
                                        </p:tgtEl>
                                        <p:attrNameLst>
                                          <p:attrName>style.visibility</p:attrName>
                                        </p:attrNameLst>
                                      </p:cBhvr>
                                      <p:to>
                                        <p:strVal val="hidden"/>
                                      </p:to>
                                    </p:set>
                                  </p:childTnLst>
                                </p:cTn>
                              </p:par>
                              <p:par>
                                <p:cTn id="349" presetID="19" presetClass="exit" presetSubtype="10" fill="hold" grpId="4" nodeType="withEffect">
                                  <p:stCondLst>
                                    <p:cond delay="0"/>
                                  </p:stCondLst>
                                  <p:childTnLst>
                                    <p:anim calcmode="lin" valueType="num">
                                      <p:cBhvr>
                                        <p:cTn id="350" dur="3000"/>
                                        <p:tgtEl>
                                          <p:spTgt spid="9"/>
                                        </p:tgtEl>
                                        <p:attrNameLst>
                                          <p:attrName>ppt_h</p:attrName>
                                        </p:attrNameLst>
                                      </p:cBhvr>
                                      <p:tavLst>
                                        <p:tav tm="0">
                                          <p:val>
                                            <p:strVal val="ppt_h"/>
                                          </p:val>
                                        </p:tav>
                                        <p:tav tm="100000">
                                          <p:val>
                                            <p:strVal val="ppt_h"/>
                                          </p:val>
                                        </p:tav>
                                      </p:tavLst>
                                    </p:anim>
                                    <p:anim calcmode="lin" valueType="num">
                                      <p:cBhvr>
                                        <p:cTn id="351" dur="3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52" dur="1" fill="hold">
                                          <p:stCondLst>
                                            <p:cond delay="2999"/>
                                          </p:stCondLst>
                                        </p:cTn>
                                        <p:tgtEl>
                                          <p:spTgt spid="9"/>
                                        </p:tgtEl>
                                        <p:attrNameLst>
                                          <p:attrName>style.visibility</p:attrName>
                                        </p:attrNameLst>
                                      </p:cBhvr>
                                      <p:to>
                                        <p:strVal val="hidden"/>
                                      </p:to>
                                    </p:set>
                                  </p:childTnLst>
                                </p:cTn>
                              </p:par>
                              <p:par>
                                <p:cTn id="353" presetID="19" presetClass="exit" presetSubtype="10" fill="hold" grpId="4" nodeType="withEffect">
                                  <p:stCondLst>
                                    <p:cond delay="0"/>
                                  </p:stCondLst>
                                  <p:childTnLst>
                                    <p:anim calcmode="lin" valueType="num">
                                      <p:cBhvr>
                                        <p:cTn id="354" dur="3000"/>
                                        <p:tgtEl>
                                          <p:spTgt spid="10"/>
                                        </p:tgtEl>
                                        <p:attrNameLst>
                                          <p:attrName>ppt_h</p:attrName>
                                        </p:attrNameLst>
                                      </p:cBhvr>
                                      <p:tavLst>
                                        <p:tav tm="0">
                                          <p:val>
                                            <p:strVal val="ppt_h"/>
                                          </p:val>
                                        </p:tav>
                                        <p:tav tm="100000">
                                          <p:val>
                                            <p:strVal val="ppt_h"/>
                                          </p:val>
                                        </p:tav>
                                      </p:tavLst>
                                    </p:anim>
                                    <p:anim calcmode="lin" valueType="num">
                                      <p:cBhvr>
                                        <p:cTn id="355" dur="3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56" dur="1" fill="hold">
                                          <p:stCondLst>
                                            <p:cond delay="2999"/>
                                          </p:stCondLst>
                                        </p:cTn>
                                        <p:tgtEl>
                                          <p:spTgt spid="10"/>
                                        </p:tgtEl>
                                        <p:attrNameLst>
                                          <p:attrName>style.visibility</p:attrName>
                                        </p:attrNameLst>
                                      </p:cBhvr>
                                      <p:to>
                                        <p:strVal val="hidden"/>
                                      </p:to>
                                    </p:set>
                                  </p:childTnLst>
                                </p:cTn>
                              </p:par>
                              <p:par>
                                <p:cTn id="357" presetID="19" presetClass="exit" presetSubtype="10" fill="hold" grpId="4" nodeType="withEffect">
                                  <p:stCondLst>
                                    <p:cond delay="0"/>
                                  </p:stCondLst>
                                  <p:childTnLst>
                                    <p:anim calcmode="lin" valueType="num">
                                      <p:cBhvr>
                                        <p:cTn id="358" dur="3000"/>
                                        <p:tgtEl>
                                          <p:spTgt spid="11"/>
                                        </p:tgtEl>
                                        <p:attrNameLst>
                                          <p:attrName>ppt_h</p:attrName>
                                        </p:attrNameLst>
                                      </p:cBhvr>
                                      <p:tavLst>
                                        <p:tav tm="0">
                                          <p:val>
                                            <p:strVal val="ppt_h"/>
                                          </p:val>
                                        </p:tav>
                                        <p:tav tm="100000">
                                          <p:val>
                                            <p:strVal val="ppt_h"/>
                                          </p:val>
                                        </p:tav>
                                      </p:tavLst>
                                    </p:anim>
                                    <p:anim calcmode="lin" valueType="num">
                                      <p:cBhvr>
                                        <p:cTn id="359" dur="3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60" dur="1" fill="hold">
                                          <p:stCondLst>
                                            <p:cond delay="2999"/>
                                          </p:stCondLst>
                                        </p:cTn>
                                        <p:tgtEl>
                                          <p:spTgt spid="11"/>
                                        </p:tgtEl>
                                        <p:attrNameLst>
                                          <p:attrName>style.visibility</p:attrName>
                                        </p:attrNameLst>
                                      </p:cBhvr>
                                      <p:to>
                                        <p:strVal val="hidden"/>
                                      </p:to>
                                    </p:set>
                                  </p:childTnLst>
                                </p:cTn>
                              </p:par>
                              <p:par>
                                <p:cTn id="361" presetID="19" presetClass="exit" presetSubtype="10" fill="hold" grpId="4" nodeType="withEffect">
                                  <p:stCondLst>
                                    <p:cond delay="0"/>
                                  </p:stCondLst>
                                  <p:childTnLst>
                                    <p:anim calcmode="lin" valueType="num">
                                      <p:cBhvr>
                                        <p:cTn id="362" dur="3000"/>
                                        <p:tgtEl>
                                          <p:spTgt spid="12"/>
                                        </p:tgtEl>
                                        <p:attrNameLst>
                                          <p:attrName>ppt_h</p:attrName>
                                        </p:attrNameLst>
                                      </p:cBhvr>
                                      <p:tavLst>
                                        <p:tav tm="0">
                                          <p:val>
                                            <p:strVal val="ppt_h"/>
                                          </p:val>
                                        </p:tav>
                                        <p:tav tm="100000">
                                          <p:val>
                                            <p:strVal val="ppt_h"/>
                                          </p:val>
                                        </p:tav>
                                      </p:tavLst>
                                    </p:anim>
                                    <p:anim calcmode="lin" valueType="num">
                                      <p:cBhvr>
                                        <p:cTn id="363" dur="3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64" dur="1" fill="hold">
                                          <p:stCondLst>
                                            <p:cond delay="2999"/>
                                          </p:stCondLst>
                                        </p:cTn>
                                        <p:tgtEl>
                                          <p:spTgt spid="12"/>
                                        </p:tgtEl>
                                        <p:attrNameLst>
                                          <p:attrName>style.visibility</p:attrName>
                                        </p:attrNameLst>
                                      </p:cBhvr>
                                      <p:to>
                                        <p:strVal val="hidden"/>
                                      </p:to>
                                    </p:set>
                                  </p:childTnLst>
                                </p:cTn>
                              </p:par>
                              <p:par>
                                <p:cTn id="365" presetID="19" presetClass="exit" presetSubtype="10" fill="hold" grpId="4" nodeType="withEffect">
                                  <p:stCondLst>
                                    <p:cond delay="0"/>
                                  </p:stCondLst>
                                  <p:childTnLst>
                                    <p:anim calcmode="lin" valueType="num">
                                      <p:cBhvr>
                                        <p:cTn id="366" dur="3000"/>
                                        <p:tgtEl>
                                          <p:spTgt spid="13"/>
                                        </p:tgtEl>
                                        <p:attrNameLst>
                                          <p:attrName>ppt_h</p:attrName>
                                        </p:attrNameLst>
                                      </p:cBhvr>
                                      <p:tavLst>
                                        <p:tav tm="0">
                                          <p:val>
                                            <p:strVal val="ppt_h"/>
                                          </p:val>
                                        </p:tav>
                                        <p:tav tm="100000">
                                          <p:val>
                                            <p:strVal val="ppt_h"/>
                                          </p:val>
                                        </p:tav>
                                      </p:tavLst>
                                    </p:anim>
                                    <p:anim calcmode="lin" valueType="num">
                                      <p:cBhvr>
                                        <p:cTn id="367" dur="3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68" dur="1" fill="hold">
                                          <p:stCondLst>
                                            <p:cond delay="2999"/>
                                          </p:stCondLst>
                                        </p:cTn>
                                        <p:tgtEl>
                                          <p:spTgt spid="13"/>
                                        </p:tgtEl>
                                        <p:attrNameLst>
                                          <p:attrName>style.visibility</p:attrName>
                                        </p:attrNameLst>
                                      </p:cBhvr>
                                      <p:to>
                                        <p:strVal val="hidden"/>
                                      </p:to>
                                    </p:set>
                                  </p:childTnLst>
                                </p:cTn>
                              </p:par>
                              <p:par>
                                <p:cTn id="369" presetID="23" presetClass="entr" presetSubtype="288" fill="hold" nodeType="withEffect">
                                  <p:stCondLst>
                                    <p:cond delay="0"/>
                                  </p:stCondLst>
                                  <p:childTnLst>
                                    <p:set>
                                      <p:cBhvr>
                                        <p:cTn id="370" dur="1" fill="hold">
                                          <p:stCondLst>
                                            <p:cond delay="0"/>
                                          </p:stCondLst>
                                        </p:cTn>
                                        <p:tgtEl>
                                          <p:spTgt spid="2"/>
                                        </p:tgtEl>
                                        <p:attrNameLst>
                                          <p:attrName>style.visibility</p:attrName>
                                        </p:attrNameLst>
                                      </p:cBhvr>
                                      <p:to>
                                        <p:strVal val="visible"/>
                                      </p:to>
                                    </p:set>
                                    <p:anim calcmode="lin" valueType="num">
                                      <p:cBhvr>
                                        <p:cTn id="371" dur="3000" fill="hold"/>
                                        <p:tgtEl>
                                          <p:spTgt spid="2"/>
                                        </p:tgtEl>
                                        <p:attrNameLst>
                                          <p:attrName>ppt_w</p:attrName>
                                        </p:attrNameLst>
                                      </p:cBhvr>
                                      <p:tavLst>
                                        <p:tav tm="0">
                                          <p:val>
                                            <p:strVal val="4/3*#ppt_w"/>
                                          </p:val>
                                        </p:tav>
                                        <p:tav tm="100000">
                                          <p:val>
                                            <p:strVal val="#ppt_w"/>
                                          </p:val>
                                        </p:tav>
                                      </p:tavLst>
                                    </p:anim>
                                    <p:anim calcmode="lin" valueType="num">
                                      <p:cBhvr>
                                        <p:cTn id="372" dur="3000" fill="hold"/>
                                        <p:tgtEl>
                                          <p:spTgt spid="2"/>
                                        </p:tgtEl>
                                        <p:attrNameLst>
                                          <p:attrName>ppt_h</p:attrName>
                                        </p:attrNameLst>
                                      </p:cBhvr>
                                      <p:tavLst>
                                        <p:tav tm="0">
                                          <p:val>
                                            <p:strVal val="4/3*#ppt_h"/>
                                          </p:val>
                                        </p:tav>
                                        <p:tav tm="100000">
                                          <p:val>
                                            <p:strVal val="#ppt_h"/>
                                          </p:val>
                                        </p:tav>
                                      </p:tavLst>
                                    </p:anim>
                                  </p:childTnLst>
                                </p:cTn>
                              </p:par>
                              <p:par>
                                <p:cTn id="373" presetID="16" presetClass="entr" presetSubtype="42" fill="hold" nodeType="withEffect">
                                  <p:stCondLst>
                                    <p:cond delay="0"/>
                                  </p:stCondLst>
                                  <p:childTnLst>
                                    <p:set>
                                      <p:cBhvr>
                                        <p:cTn id="374" dur="1" fill="hold">
                                          <p:stCondLst>
                                            <p:cond delay="0"/>
                                          </p:stCondLst>
                                        </p:cTn>
                                        <p:tgtEl>
                                          <p:spTgt spid="2"/>
                                        </p:tgtEl>
                                        <p:attrNameLst>
                                          <p:attrName>style.visibility</p:attrName>
                                        </p:attrNameLst>
                                      </p:cBhvr>
                                      <p:to>
                                        <p:strVal val="visible"/>
                                      </p:to>
                                    </p:set>
                                    <p:animEffect transition="in" filter="barn(outHorizontal)">
                                      <p:cBhvr>
                                        <p:cTn id="375"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002060"/>
            </a:gs>
            <a:gs pos="64999">
              <a:srgbClr val="F0EBD5"/>
            </a:gs>
            <a:gs pos="100000">
              <a:srgbClr val="D1C39F"/>
            </a:gs>
          </a:gsLst>
          <a:lin ang="0" scaled="1"/>
          <a:tileRect/>
        </a:gradFill>
        <a:effectLst/>
      </p:bgPr>
    </p:bg>
    <p:spTree>
      <p:nvGrpSpPr>
        <p:cNvPr id="1" name=""/>
        <p:cNvGrpSpPr/>
        <p:nvPr/>
      </p:nvGrpSpPr>
      <p:grpSpPr>
        <a:xfrm>
          <a:off x="0" y="0"/>
          <a:ext cx="0" cy="0"/>
          <a:chOff x="0" y="0"/>
          <a:chExt cx="0" cy="0"/>
        </a:xfrm>
      </p:grpSpPr>
      <p:pic>
        <p:nvPicPr>
          <p:cNvPr id="2" name="1 Imagen" descr="_Kalisz_.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Cheurón"/>
          <p:cNvSpPr/>
          <p:nvPr/>
        </p:nvSpPr>
        <p:spPr>
          <a:xfrm rot="16200000">
            <a:off x="321471" y="1178709"/>
            <a:ext cx="1142976" cy="1785918"/>
          </a:xfrm>
          <a:prstGeom prst="chevron">
            <a:avLst>
              <a:gd name="adj" fmla="val 75000"/>
            </a:avLst>
          </a:prstGeom>
          <a:gradFill flip="none" rotWithShape="1">
            <a:gsLst>
              <a:gs pos="0">
                <a:srgbClr val="002060"/>
              </a:gs>
              <a:gs pos="64999">
                <a:srgbClr val="F0EBD5"/>
              </a:gs>
              <a:gs pos="100000">
                <a:srgbClr val="D1C39F"/>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Cheurón"/>
          <p:cNvSpPr/>
          <p:nvPr/>
        </p:nvSpPr>
        <p:spPr>
          <a:xfrm rot="5400000">
            <a:off x="321471" y="2178841"/>
            <a:ext cx="1142976" cy="1785918"/>
          </a:xfrm>
          <a:prstGeom prst="chevron">
            <a:avLst>
              <a:gd name="adj" fmla="val 75000"/>
            </a:avLst>
          </a:prstGeom>
          <a:gradFill flip="none" rotWithShape="1">
            <a:gsLst>
              <a:gs pos="0">
                <a:srgbClr val="002060"/>
              </a:gs>
              <a:gs pos="64999">
                <a:srgbClr val="F0EBD5"/>
              </a:gs>
              <a:gs pos="100000">
                <a:srgbClr val="D1C39F"/>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Cheurón"/>
          <p:cNvSpPr/>
          <p:nvPr/>
        </p:nvSpPr>
        <p:spPr>
          <a:xfrm rot="16200000">
            <a:off x="2107389" y="1178709"/>
            <a:ext cx="1142976" cy="1785918"/>
          </a:xfrm>
          <a:prstGeom prst="chevron">
            <a:avLst>
              <a:gd name="adj" fmla="val 75000"/>
            </a:avLst>
          </a:prstGeom>
          <a:gradFill flip="none" rotWithShape="1">
            <a:gsLst>
              <a:gs pos="0">
                <a:srgbClr val="002060"/>
              </a:gs>
              <a:gs pos="64999">
                <a:srgbClr val="F0EBD5"/>
              </a:gs>
              <a:gs pos="100000">
                <a:srgbClr val="D1C39F"/>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Cheurón"/>
          <p:cNvSpPr/>
          <p:nvPr/>
        </p:nvSpPr>
        <p:spPr>
          <a:xfrm rot="5400000">
            <a:off x="2107389" y="2178841"/>
            <a:ext cx="1142976" cy="1785918"/>
          </a:xfrm>
          <a:prstGeom prst="chevron">
            <a:avLst>
              <a:gd name="adj" fmla="val 75000"/>
            </a:avLst>
          </a:prstGeom>
          <a:gradFill flip="none" rotWithShape="1">
            <a:gsLst>
              <a:gs pos="0">
                <a:srgbClr val="002060"/>
              </a:gs>
              <a:gs pos="64999">
                <a:srgbClr val="F0EBD5"/>
              </a:gs>
              <a:gs pos="100000">
                <a:srgbClr val="D1C39F"/>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Cheurón"/>
          <p:cNvSpPr/>
          <p:nvPr/>
        </p:nvSpPr>
        <p:spPr>
          <a:xfrm rot="16200000">
            <a:off x="3929090" y="1142990"/>
            <a:ext cx="1142976" cy="1857356"/>
          </a:xfrm>
          <a:prstGeom prst="chevron">
            <a:avLst>
              <a:gd name="adj" fmla="val 75000"/>
            </a:avLst>
          </a:prstGeom>
          <a:gradFill flip="none" rotWithShape="1">
            <a:gsLst>
              <a:gs pos="0">
                <a:srgbClr val="002060"/>
              </a:gs>
              <a:gs pos="64999">
                <a:srgbClr val="F0EBD5"/>
              </a:gs>
              <a:gs pos="100000">
                <a:srgbClr val="D1C39F"/>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Cheurón"/>
          <p:cNvSpPr/>
          <p:nvPr/>
        </p:nvSpPr>
        <p:spPr>
          <a:xfrm rot="5400000">
            <a:off x="3929090" y="2143122"/>
            <a:ext cx="1142976" cy="1857356"/>
          </a:xfrm>
          <a:prstGeom prst="chevron">
            <a:avLst>
              <a:gd name="adj" fmla="val 75000"/>
            </a:avLst>
          </a:prstGeom>
          <a:gradFill flip="none" rotWithShape="1">
            <a:gsLst>
              <a:gs pos="0">
                <a:srgbClr val="002060"/>
              </a:gs>
              <a:gs pos="64999">
                <a:srgbClr val="F0EBD5"/>
              </a:gs>
              <a:gs pos="100000">
                <a:srgbClr val="D1C39F"/>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Cheurón"/>
          <p:cNvSpPr/>
          <p:nvPr/>
        </p:nvSpPr>
        <p:spPr>
          <a:xfrm rot="16200000">
            <a:off x="5786462" y="1142974"/>
            <a:ext cx="1142976" cy="1857388"/>
          </a:xfrm>
          <a:prstGeom prst="chevron">
            <a:avLst>
              <a:gd name="adj" fmla="val 75000"/>
            </a:avLst>
          </a:prstGeom>
          <a:gradFill flip="none" rotWithShape="1">
            <a:gsLst>
              <a:gs pos="0">
                <a:srgbClr val="002060"/>
              </a:gs>
              <a:gs pos="64999">
                <a:srgbClr val="F0EBD5"/>
              </a:gs>
              <a:gs pos="100000">
                <a:srgbClr val="D1C39F"/>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Cheurón"/>
          <p:cNvSpPr/>
          <p:nvPr/>
        </p:nvSpPr>
        <p:spPr>
          <a:xfrm rot="5400000">
            <a:off x="5786462" y="2143106"/>
            <a:ext cx="1142976" cy="1857388"/>
          </a:xfrm>
          <a:prstGeom prst="chevron">
            <a:avLst>
              <a:gd name="adj" fmla="val 75000"/>
            </a:avLst>
          </a:prstGeom>
          <a:gradFill flip="none" rotWithShape="1">
            <a:gsLst>
              <a:gs pos="0">
                <a:srgbClr val="002060"/>
              </a:gs>
              <a:gs pos="64999">
                <a:srgbClr val="F0EBD5"/>
              </a:gs>
              <a:gs pos="100000">
                <a:srgbClr val="D1C39F"/>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Cheurón"/>
          <p:cNvSpPr/>
          <p:nvPr/>
        </p:nvSpPr>
        <p:spPr>
          <a:xfrm rot="16200000">
            <a:off x="7643834" y="1142990"/>
            <a:ext cx="1142976" cy="1857356"/>
          </a:xfrm>
          <a:prstGeom prst="chevron">
            <a:avLst>
              <a:gd name="adj" fmla="val 75000"/>
            </a:avLst>
          </a:prstGeom>
          <a:gradFill flip="none" rotWithShape="1">
            <a:gsLst>
              <a:gs pos="0">
                <a:srgbClr val="002060"/>
              </a:gs>
              <a:gs pos="64999">
                <a:srgbClr val="F0EBD5"/>
              </a:gs>
              <a:gs pos="100000">
                <a:srgbClr val="D1C39F"/>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Cheurón"/>
          <p:cNvSpPr/>
          <p:nvPr/>
        </p:nvSpPr>
        <p:spPr>
          <a:xfrm rot="5400000">
            <a:off x="7643834" y="2143122"/>
            <a:ext cx="1142976" cy="1857356"/>
          </a:xfrm>
          <a:prstGeom prst="chevron">
            <a:avLst>
              <a:gd name="adj" fmla="val 75000"/>
            </a:avLst>
          </a:prstGeom>
          <a:gradFill flip="none" rotWithShape="1">
            <a:gsLst>
              <a:gs pos="0">
                <a:srgbClr val="002060"/>
              </a:gs>
              <a:gs pos="64999">
                <a:srgbClr val="F0EBD5"/>
              </a:gs>
              <a:gs pos="100000">
                <a:srgbClr val="D1C39F"/>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Cheurón"/>
          <p:cNvSpPr/>
          <p:nvPr/>
        </p:nvSpPr>
        <p:spPr>
          <a:xfrm rot="16200000">
            <a:off x="321471" y="678643"/>
            <a:ext cx="1142976" cy="1785918"/>
          </a:xfrm>
          <a:prstGeom prst="chevron">
            <a:avLst>
              <a:gd name="adj" fmla="val 75000"/>
            </a:avLst>
          </a:prstGeom>
          <a:gradFill flip="none" rotWithShape="1">
            <a:gsLst>
              <a:gs pos="0">
                <a:srgbClr val="002060"/>
              </a:gs>
              <a:gs pos="64999">
                <a:srgbClr val="F0EBD5"/>
              </a:gs>
              <a:gs pos="100000">
                <a:srgbClr val="D1C39F"/>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Cheurón"/>
          <p:cNvSpPr/>
          <p:nvPr/>
        </p:nvSpPr>
        <p:spPr>
          <a:xfrm rot="16200000">
            <a:off x="2107389" y="678643"/>
            <a:ext cx="1142976" cy="1785918"/>
          </a:xfrm>
          <a:prstGeom prst="chevron">
            <a:avLst>
              <a:gd name="adj" fmla="val 75000"/>
            </a:avLst>
          </a:prstGeom>
          <a:gradFill flip="none" rotWithShape="1">
            <a:gsLst>
              <a:gs pos="0">
                <a:srgbClr val="002060"/>
              </a:gs>
              <a:gs pos="64999">
                <a:srgbClr val="F0EBD5"/>
              </a:gs>
              <a:gs pos="100000">
                <a:srgbClr val="D1C39F"/>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Cheurón"/>
          <p:cNvSpPr/>
          <p:nvPr/>
        </p:nvSpPr>
        <p:spPr>
          <a:xfrm rot="16200000">
            <a:off x="3929090" y="642924"/>
            <a:ext cx="1142976" cy="1857356"/>
          </a:xfrm>
          <a:prstGeom prst="chevron">
            <a:avLst>
              <a:gd name="adj" fmla="val 75000"/>
            </a:avLst>
          </a:prstGeom>
          <a:gradFill flip="none" rotWithShape="1">
            <a:gsLst>
              <a:gs pos="0">
                <a:srgbClr val="002060"/>
              </a:gs>
              <a:gs pos="64999">
                <a:srgbClr val="F0EBD5"/>
              </a:gs>
              <a:gs pos="100000">
                <a:srgbClr val="D1C39F"/>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Cheurón"/>
          <p:cNvSpPr/>
          <p:nvPr/>
        </p:nvSpPr>
        <p:spPr>
          <a:xfrm rot="16200000">
            <a:off x="5786462" y="642908"/>
            <a:ext cx="1142976" cy="1857388"/>
          </a:xfrm>
          <a:prstGeom prst="chevron">
            <a:avLst>
              <a:gd name="adj" fmla="val 75000"/>
            </a:avLst>
          </a:prstGeom>
          <a:gradFill flip="none" rotWithShape="1">
            <a:gsLst>
              <a:gs pos="0">
                <a:srgbClr val="002060"/>
              </a:gs>
              <a:gs pos="64999">
                <a:srgbClr val="F0EBD5"/>
              </a:gs>
              <a:gs pos="100000">
                <a:srgbClr val="D1C39F"/>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Cheurón"/>
          <p:cNvSpPr/>
          <p:nvPr/>
        </p:nvSpPr>
        <p:spPr>
          <a:xfrm rot="16200000">
            <a:off x="7643834" y="642924"/>
            <a:ext cx="1142976" cy="1857356"/>
          </a:xfrm>
          <a:prstGeom prst="chevron">
            <a:avLst>
              <a:gd name="adj" fmla="val 75000"/>
            </a:avLst>
          </a:prstGeom>
          <a:gradFill flip="none" rotWithShape="1">
            <a:gsLst>
              <a:gs pos="0">
                <a:srgbClr val="002060"/>
              </a:gs>
              <a:gs pos="64999">
                <a:srgbClr val="F0EBD5"/>
              </a:gs>
              <a:gs pos="100000">
                <a:srgbClr val="D1C39F"/>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Cheurón"/>
          <p:cNvSpPr/>
          <p:nvPr/>
        </p:nvSpPr>
        <p:spPr>
          <a:xfrm rot="16200000">
            <a:off x="321471" y="107139"/>
            <a:ext cx="1142976" cy="1785918"/>
          </a:xfrm>
          <a:prstGeom prst="chevron">
            <a:avLst>
              <a:gd name="adj" fmla="val 75000"/>
            </a:avLst>
          </a:prstGeom>
          <a:gradFill flip="none" rotWithShape="1">
            <a:gsLst>
              <a:gs pos="0">
                <a:srgbClr val="002060"/>
              </a:gs>
              <a:gs pos="64999">
                <a:srgbClr val="F0EBD5"/>
              </a:gs>
              <a:gs pos="100000">
                <a:srgbClr val="D1C39F"/>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Cheurón"/>
          <p:cNvSpPr/>
          <p:nvPr/>
        </p:nvSpPr>
        <p:spPr>
          <a:xfrm rot="16200000">
            <a:off x="2107389" y="107139"/>
            <a:ext cx="1142976" cy="1785918"/>
          </a:xfrm>
          <a:prstGeom prst="chevron">
            <a:avLst>
              <a:gd name="adj" fmla="val 75000"/>
            </a:avLst>
          </a:prstGeom>
          <a:gradFill flip="none" rotWithShape="1">
            <a:gsLst>
              <a:gs pos="0">
                <a:srgbClr val="002060"/>
              </a:gs>
              <a:gs pos="64999">
                <a:srgbClr val="F0EBD5"/>
              </a:gs>
              <a:gs pos="100000">
                <a:srgbClr val="D1C39F"/>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Cheurón"/>
          <p:cNvSpPr/>
          <p:nvPr/>
        </p:nvSpPr>
        <p:spPr>
          <a:xfrm rot="16200000">
            <a:off x="3929090" y="71420"/>
            <a:ext cx="1142976" cy="1857356"/>
          </a:xfrm>
          <a:prstGeom prst="chevron">
            <a:avLst>
              <a:gd name="adj" fmla="val 75000"/>
            </a:avLst>
          </a:prstGeom>
          <a:gradFill flip="none" rotWithShape="1">
            <a:gsLst>
              <a:gs pos="0">
                <a:srgbClr val="002060"/>
              </a:gs>
              <a:gs pos="64999">
                <a:srgbClr val="F0EBD5"/>
              </a:gs>
              <a:gs pos="100000">
                <a:srgbClr val="D1C39F"/>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Cheurón"/>
          <p:cNvSpPr/>
          <p:nvPr/>
        </p:nvSpPr>
        <p:spPr>
          <a:xfrm rot="16200000">
            <a:off x="5786462" y="71404"/>
            <a:ext cx="1142976" cy="1857388"/>
          </a:xfrm>
          <a:prstGeom prst="chevron">
            <a:avLst>
              <a:gd name="adj" fmla="val 75000"/>
            </a:avLst>
          </a:prstGeom>
          <a:gradFill flip="none" rotWithShape="1">
            <a:gsLst>
              <a:gs pos="0">
                <a:srgbClr val="002060"/>
              </a:gs>
              <a:gs pos="64999">
                <a:srgbClr val="F0EBD5"/>
              </a:gs>
              <a:gs pos="100000">
                <a:srgbClr val="D1C39F"/>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Cheurón"/>
          <p:cNvSpPr/>
          <p:nvPr/>
        </p:nvSpPr>
        <p:spPr>
          <a:xfrm rot="16200000">
            <a:off x="7643834" y="71420"/>
            <a:ext cx="1142976" cy="1857356"/>
          </a:xfrm>
          <a:prstGeom prst="chevron">
            <a:avLst>
              <a:gd name="adj" fmla="val 75000"/>
            </a:avLst>
          </a:prstGeom>
          <a:gradFill flip="none" rotWithShape="1">
            <a:gsLst>
              <a:gs pos="0">
                <a:srgbClr val="002060"/>
              </a:gs>
              <a:gs pos="64999">
                <a:srgbClr val="F0EBD5"/>
              </a:gs>
              <a:gs pos="100000">
                <a:srgbClr val="D1C39F"/>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Cheurón"/>
          <p:cNvSpPr/>
          <p:nvPr/>
        </p:nvSpPr>
        <p:spPr>
          <a:xfrm rot="16200000">
            <a:off x="321471" y="-321471"/>
            <a:ext cx="1142976" cy="1785918"/>
          </a:xfrm>
          <a:prstGeom prst="chevron">
            <a:avLst>
              <a:gd name="adj" fmla="val 75000"/>
            </a:avLst>
          </a:prstGeom>
          <a:gradFill flip="none" rotWithShape="1">
            <a:gsLst>
              <a:gs pos="0">
                <a:srgbClr val="002060"/>
              </a:gs>
              <a:gs pos="64999">
                <a:srgbClr val="F0EBD5"/>
              </a:gs>
              <a:gs pos="100000">
                <a:srgbClr val="D1C39F"/>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Cheurón"/>
          <p:cNvSpPr/>
          <p:nvPr/>
        </p:nvSpPr>
        <p:spPr>
          <a:xfrm rot="16200000">
            <a:off x="2107389" y="-321471"/>
            <a:ext cx="1142976" cy="1785918"/>
          </a:xfrm>
          <a:prstGeom prst="chevron">
            <a:avLst>
              <a:gd name="adj" fmla="val 75000"/>
            </a:avLst>
          </a:prstGeom>
          <a:gradFill flip="none" rotWithShape="1">
            <a:gsLst>
              <a:gs pos="0">
                <a:srgbClr val="002060"/>
              </a:gs>
              <a:gs pos="64999">
                <a:srgbClr val="F0EBD5"/>
              </a:gs>
              <a:gs pos="100000">
                <a:srgbClr val="D1C39F"/>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Cheurón"/>
          <p:cNvSpPr/>
          <p:nvPr/>
        </p:nvSpPr>
        <p:spPr>
          <a:xfrm rot="16200000">
            <a:off x="3929090" y="-357190"/>
            <a:ext cx="1142976" cy="1857356"/>
          </a:xfrm>
          <a:prstGeom prst="chevron">
            <a:avLst>
              <a:gd name="adj" fmla="val 75000"/>
            </a:avLst>
          </a:prstGeom>
          <a:gradFill flip="none" rotWithShape="1">
            <a:gsLst>
              <a:gs pos="0">
                <a:srgbClr val="002060"/>
              </a:gs>
              <a:gs pos="64999">
                <a:srgbClr val="F0EBD5"/>
              </a:gs>
              <a:gs pos="100000">
                <a:srgbClr val="D1C39F"/>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Cheurón"/>
          <p:cNvSpPr/>
          <p:nvPr/>
        </p:nvSpPr>
        <p:spPr>
          <a:xfrm rot="16200000">
            <a:off x="5786462" y="-357206"/>
            <a:ext cx="1142976" cy="1857388"/>
          </a:xfrm>
          <a:prstGeom prst="chevron">
            <a:avLst>
              <a:gd name="adj" fmla="val 75000"/>
            </a:avLst>
          </a:prstGeom>
          <a:gradFill flip="none" rotWithShape="1">
            <a:gsLst>
              <a:gs pos="0">
                <a:srgbClr val="002060"/>
              </a:gs>
              <a:gs pos="64999">
                <a:srgbClr val="F0EBD5"/>
              </a:gs>
              <a:gs pos="100000">
                <a:srgbClr val="D1C39F"/>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Cheurón"/>
          <p:cNvSpPr/>
          <p:nvPr/>
        </p:nvSpPr>
        <p:spPr>
          <a:xfrm rot="16200000">
            <a:off x="7643834" y="-357190"/>
            <a:ext cx="1142976" cy="1857356"/>
          </a:xfrm>
          <a:prstGeom prst="chevron">
            <a:avLst>
              <a:gd name="adj" fmla="val 75000"/>
            </a:avLst>
          </a:prstGeom>
          <a:gradFill flip="none" rotWithShape="1">
            <a:gsLst>
              <a:gs pos="0">
                <a:srgbClr val="002060"/>
              </a:gs>
              <a:gs pos="64999">
                <a:srgbClr val="F0EBD5"/>
              </a:gs>
              <a:gs pos="100000">
                <a:srgbClr val="D1C39F"/>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Cheurón"/>
          <p:cNvSpPr/>
          <p:nvPr/>
        </p:nvSpPr>
        <p:spPr>
          <a:xfrm rot="5400000">
            <a:off x="321471" y="2750345"/>
            <a:ext cx="1142976" cy="1785918"/>
          </a:xfrm>
          <a:prstGeom prst="chevron">
            <a:avLst>
              <a:gd name="adj" fmla="val 75000"/>
            </a:avLst>
          </a:prstGeom>
          <a:gradFill flip="none" rotWithShape="1">
            <a:gsLst>
              <a:gs pos="0">
                <a:srgbClr val="002060"/>
              </a:gs>
              <a:gs pos="64999">
                <a:srgbClr val="F0EBD5"/>
              </a:gs>
              <a:gs pos="100000">
                <a:srgbClr val="D1C39F"/>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Cheurón"/>
          <p:cNvSpPr/>
          <p:nvPr/>
        </p:nvSpPr>
        <p:spPr>
          <a:xfrm rot="5400000">
            <a:off x="2107389" y="2750345"/>
            <a:ext cx="1142976" cy="1785918"/>
          </a:xfrm>
          <a:prstGeom prst="chevron">
            <a:avLst>
              <a:gd name="adj" fmla="val 75000"/>
            </a:avLst>
          </a:prstGeom>
          <a:gradFill flip="none" rotWithShape="1">
            <a:gsLst>
              <a:gs pos="0">
                <a:srgbClr val="002060"/>
              </a:gs>
              <a:gs pos="64999">
                <a:srgbClr val="F0EBD5"/>
              </a:gs>
              <a:gs pos="100000">
                <a:srgbClr val="D1C39F"/>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Cheurón"/>
          <p:cNvSpPr/>
          <p:nvPr/>
        </p:nvSpPr>
        <p:spPr>
          <a:xfrm rot="5400000">
            <a:off x="3929090" y="2714626"/>
            <a:ext cx="1142976" cy="1857356"/>
          </a:xfrm>
          <a:prstGeom prst="chevron">
            <a:avLst>
              <a:gd name="adj" fmla="val 75000"/>
            </a:avLst>
          </a:prstGeom>
          <a:gradFill flip="none" rotWithShape="1">
            <a:gsLst>
              <a:gs pos="0">
                <a:srgbClr val="002060"/>
              </a:gs>
              <a:gs pos="64999">
                <a:srgbClr val="F0EBD5"/>
              </a:gs>
              <a:gs pos="100000">
                <a:srgbClr val="D1C39F"/>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Cheurón"/>
          <p:cNvSpPr/>
          <p:nvPr/>
        </p:nvSpPr>
        <p:spPr>
          <a:xfrm rot="5400000">
            <a:off x="5786462" y="2714610"/>
            <a:ext cx="1142976" cy="1857388"/>
          </a:xfrm>
          <a:prstGeom prst="chevron">
            <a:avLst>
              <a:gd name="adj" fmla="val 75000"/>
            </a:avLst>
          </a:prstGeom>
          <a:gradFill flip="none" rotWithShape="1">
            <a:gsLst>
              <a:gs pos="0">
                <a:srgbClr val="002060"/>
              </a:gs>
              <a:gs pos="64999">
                <a:srgbClr val="F0EBD5"/>
              </a:gs>
              <a:gs pos="100000">
                <a:srgbClr val="D1C39F"/>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Cheurón"/>
          <p:cNvSpPr/>
          <p:nvPr/>
        </p:nvSpPr>
        <p:spPr>
          <a:xfrm rot="5400000">
            <a:off x="7643834" y="2714626"/>
            <a:ext cx="1142976" cy="1857356"/>
          </a:xfrm>
          <a:prstGeom prst="chevron">
            <a:avLst>
              <a:gd name="adj" fmla="val 75000"/>
            </a:avLst>
          </a:prstGeom>
          <a:gradFill flip="none" rotWithShape="1">
            <a:gsLst>
              <a:gs pos="0">
                <a:srgbClr val="002060"/>
              </a:gs>
              <a:gs pos="64999">
                <a:srgbClr val="F0EBD5"/>
              </a:gs>
              <a:gs pos="100000">
                <a:srgbClr val="D1C39F"/>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Cheurón"/>
          <p:cNvSpPr/>
          <p:nvPr/>
        </p:nvSpPr>
        <p:spPr>
          <a:xfrm rot="5400000">
            <a:off x="321471" y="3250411"/>
            <a:ext cx="1142976" cy="1785918"/>
          </a:xfrm>
          <a:prstGeom prst="chevron">
            <a:avLst>
              <a:gd name="adj" fmla="val 75000"/>
            </a:avLst>
          </a:prstGeom>
          <a:gradFill flip="none" rotWithShape="1">
            <a:gsLst>
              <a:gs pos="0">
                <a:srgbClr val="002060"/>
              </a:gs>
              <a:gs pos="64999">
                <a:srgbClr val="F0EBD5"/>
              </a:gs>
              <a:gs pos="100000">
                <a:srgbClr val="D1C39F"/>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Cheurón"/>
          <p:cNvSpPr/>
          <p:nvPr/>
        </p:nvSpPr>
        <p:spPr>
          <a:xfrm rot="5400000">
            <a:off x="2107389" y="3250411"/>
            <a:ext cx="1142976" cy="1785918"/>
          </a:xfrm>
          <a:prstGeom prst="chevron">
            <a:avLst>
              <a:gd name="adj" fmla="val 75000"/>
            </a:avLst>
          </a:prstGeom>
          <a:gradFill flip="none" rotWithShape="1">
            <a:gsLst>
              <a:gs pos="0">
                <a:srgbClr val="002060"/>
              </a:gs>
              <a:gs pos="64999">
                <a:srgbClr val="F0EBD5"/>
              </a:gs>
              <a:gs pos="100000">
                <a:srgbClr val="D1C39F"/>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Cheurón"/>
          <p:cNvSpPr/>
          <p:nvPr/>
        </p:nvSpPr>
        <p:spPr>
          <a:xfrm rot="5400000">
            <a:off x="3929090" y="3214692"/>
            <a:ext cx="1142976" cy="1857356"/>
          </a:xfrm>
          <a:prstGeom prst="chevron">
            <a:avLst>
              <a:gd name="adj" fmla="val 75000"/>
            </a:avLst>
          </a:prstGeom>
          <a:gradFill flip="none" rotWithShape="1">
            <a:gsLst>
              <a:gs pos="0">
                <a:srgbClr val="002060"/>
              </a:gs>
              <a:gs pos="64999">
                <a:srgbClr val="F0EBD5"/>
              </a:gs>
              <a:gs pos="100000">
                <a:srgbClr val="D1C39F"/>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Cheurón"/>
          <p:cNvSpPr/>
          <p:nvPr/>
        </p:nvSpPr>
        <p:spPr>
          <a:xfrm rot="5400000">
            <a:off x="5786462" y="3214676"/>
            <a:ext cx="1142976" cy="1857388"/>
          </a:xfrm>
          <a:prstGeom prst="chevron">
            <a:avLst>
              <a:gd name="adj" fmla="val 75000"/>
            </a:avLst>
          </a:prstGeom>
          <a:gradFill flip="none" rotWithShape="1">
            <a:gsLst>
              <a:gs pos="0">
                <a:srgbClr val="002060"/>
              </a:gs>
              <a:gs pos="64999">
                <a:srgbClr val="F0EBD5"/>
              </a:gs>
              <a:gs pos="100000">
                <a:srgbClr val="D1C39F"/>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Cheurón"/>
          <p:cNvSpPr/>
          <p:nvPr/>
        </p:nvSpPr>
        <p:spPr>
          <a:xfrm rot="5400000">
            <a:off x="7643834" y="3214692"/>
            <a:ext cx="1142976" cy="1857356"/>
          </a:xfrm>
          <a:prstGeom prst="chevron">
            <a:avLst>
              <a:gd name="adj" fmla="val 75000"/>
            </a:avLst>
          </a:prstGeom>
          <a:gradFill flip="none" rotWithShape="1">
            <a:gsLst>
              <a:gs pos="0">
                <a:srgbClr val="002060"/>
              </a:gs>
              <a:gs pos="64999">
                <a:srgbClr val="F0EBD5"/>
              </a:gs>
              <a:gs pos="100000">
                <a:srgbClr val="D1C39F"/>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8"/>
                                        </p:tgtEl>
                                        <p:attrNameLst>
                                          <p:attrName>style.opacity</p:attrName>
                                        </p:attrNameLst>
                                      </p:cBhvr>
                                      <p:to>
                                        <p:strVal val="0"/>
                                      </p:to>
                                    </p:set>
                                    <p:animEffect filter="image" prLst="opacity: 0">
                                      <p:cBhvr rctx="IE">
                                        <p:cTn id="7" dur="indefinite"/>
                                        <p:tgtEl>
                                          <p:spTgt spid="38"/>
                                        </p:tgtEl>
                                      </p:cBhvr>
                                    </p:animEffect>
                                  </p:childTnLst>
                                </p:cTn>
                              </p:par>
                              <p:par>
                                <p:cTn id="8" presetID="2" presetClass="entr" presetSubtype="4"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2000" fill="hold"/>
                                        <p:tgtEl>
                                          <p:spTgt spid="3"/>
                                        </p:tgtEl>
                                        <p:attrNameLst>
                                          <p:attrName>ppt_x</p:attrName>
                                        </p:attrNameLst>
                                      </p:cBhvr>
                                      <p:tavLst>
                                        <p:tav tm="0">
                                          <p:val>
                                            <p:strVal val="#ppt_x"/>
                                          </p:val>
                                        </p:tav>
                                        <p:tav tm="100000">
                                          <p:val>
                                            <p:strVal val="#ppt_x"/>
                                          </p:val>
                                        </p:tav>
                                      </p:tavLst>
                                    </p:anim>
                                    <p:anim calcmode="lin" valueType="num">
                                      <p:cBhvr additive="base">
                                        <p:cTn id="11" dur="2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2000" fill="hold"/>
                                        <p:tgtEl>
                                          <p:spTgt spid="5"/>
                                        </p:tgtEl>
                                        <p:attrNameLst>
                                          <p:attrName>ppt_x</p:attrName>
                                        </p:attrNameLst>
                                      </p:cBhvr>
                                      <p:tavLst>
                                        <p:tav tm="0">
                                          <p:val>
                                            <p:strVal val="#ppt_x"/>
                                          </p:val>
                                        </p:tav>
                                        <p:tav tm="100000">
                                          <p:val>
                                            <p:strVal val="#ppt_x"/>
                                          </p:val>
                                        </p:tav>
                                      </p:tavLst>
                                    </p:anim>
                                    <p:anim calcmode="lin" valueType="num">
                                      <p:cBhvr additive="base">
                                        <p:cTn id="15" dur="2000" fill="hold"/>
                                        <p:tgtEl>
                                          <p:spTgt spid="5"/>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2000" fill="hold"/>
                                        <p:tgtEl>
                                          <p:spTgt spid="7"/>
                                        </p:tgtEl>
                                        <p:attrNameLst>
                                          <p:attrName>ppt_x</p:attrName>
                                        </p:attrNameLst>
                                      </p:cBhvr>
                                      <p:tavLst>
                                        <p:tav tm="0">
                                          <p:val>
                                            <p:strVal val="#ppt_x"/>
                                          </p:val>
                                        </p:tav>
                                        <p:tav tm="100000">
                                          <p:val>
                                            <p:strVal val="#ppt_x"/>
                                          </p:val>
                                        </p:tav>
                                      </p:tavLst>
                                    </p:anim>
                                    <p:anim calcmode="lin" valueType="num">
                                      <p:cBhvr additive="base">
                                        <p:cTn id="19" dur="2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2000" fill="hold"/>
                                        <p:tgtEl>
                                          <p:spTgt spid="9"/>
                                        </p:tgtEl>
                                        <p:attrNameLst>
                                          <p:attrName>ppt_x</p:attrName>
                                        </p:attrNameLst>
                                      </p:cBhvr>
                                      <p:tavLst>
                                        <p:tav tm="0">
                                          <p:val>
                                            <p:strVal val="#ppt_x"/>
                                          </p:val>
                                        </p:tav>
                                        <p:tav tm="100000">
                                          <p:val>
                                            <p:strVal val="#ppt_x"/>
                                          </p:val>
                                        </p:tav>
                                      </p:tavLst>
                                    </p:anim>
                                    <p:anim calcmode="lin" valueType="num">
                                      <p:cBhvr additive="base">
                                        <p:cTn id="23" dur="2000" fill="hold"/>
                                        <p:tgtEl>
                                          <p:spTgt spid="9"/>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2000" fill="hold"/>
                                        <p:tgtEl>
                                          <p:spTgt spid="11"/>
                                        </p:tgtEl>
                                        <p:attrNameLst>
                                          <p:attrName>ppt_x</p:attrName>
                                        </p:attrNameLst>
                                      </p:cBhvr>
                                      <p:tavLst>
                                        <p:tav tm="0">
                                          <p:val>
                                            <p:strVal val="#ppt_x"/>
                                          </p:val>
                                        </p:tav>
                                        <p:tav tm="100000">
                                          <p:val>
                                            <p:strVal val="#ppt_x"/>
                                          </p:val>
                                        </p:tav>
                                      </p:tavLst>
                                    </p:anim>
                                    <p:anim calcmode="lin" valueType="num">
                                      <p:cBhvr additive="base">
                                        <p:cTn id="27" dur="2000" fill="hold"/>
                                        <p:tgtEl>
                                          <p:spTgt spid="11"/>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3"/>
                                        </p:tgtEl>
                                        <p:attrNameLst>
                                          <p:attrName>style.visibility</p:attrName>
                                        </p:attrNameLst>
                                      </p:cBhvr>
                                      <p:to>
                                        <p:strVal val="visible"/>
                                      </p:to>
                                    </p:set>
                                    <p:anim calcmode="lin" valueType="num">
                                      <p:cBhvr additive="base">
                                        <p:cTn id="30" dur="2000" fill="hold"/>
                                        <p:tgtEl>
                                          <p:spTgt spid="13"/>
                                        </p:tgtEl>
                                        <p:attrNameLst>
                                          <p:attrName>ppt_x</p:attrName>
                                        </p:attrNameLst>
                                      </p:cBhvr>
                                      <p:tavLst>
                                        <p:tav tm="0">
                                          <p:val>
                                            <p:strVal val="#ppt_x"/>
                                          </p:val>
                                        </p:tav>
                                        <p:tav tm="100000">
                                          <p:val>
                                            <p:strVal val="#ppt_x"/>
                                          </p:val>
                                        </p:tav>
                                      </p:tavLst>
                                    </p:anim>
                                    <p:anim calcmode="lin" valueType="num">
                                      <p:cBhvr additive="base">
                                        <p:cTn id="31" dur="2000" fill="hold"/>
                                        <p:tgtEl>
                                          <p:spTgt spid="13"/>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4"/>
                                        </p:tgtEl>
                                        <p:attrNameLst>
                                          <p:attrName>style.visibility</p:attrName>
                                        </p:attrNameLst>
                                      </p:cBhvr>
                                      <p:to>
                                        <p:strVal val="visible"/>
                                      </p:to>
                                    </p:set>
                                    <p:anim calcmode="lin" valueType="num">
                                      <p:cBhvr additive="base">
                                        <p:cTn id="34" dur="2000" fill="hold"/>
                                        <p:tgtEl>
                                          <p:spTgt spid="14"/>
                                        </p:tgtEl>
                                        <p:attrNameLst>
                                          <p:attrName>ppt_x</p:attrName>
                                        </p:attrNameLst>
                                      </p:cBhvr>
                                      <p:tavLst>
                                        <p:tav tm="0">
                                          <p:val>
                                            <p:strVal val="#ppt_x"/>
                                          </p:val>
                                        </p:tav>
                                        <p:tav tm="100000">
                                          <p:val>
                                            <p:strVal val="#ppt_x"/>
                                          </p:val>
                                        </p:tav>
                                      </p:tavLst>
                                    </p:anim>
                                    <p:anim calcmode="lin" valueType="num">
                                      <p:cBhvr additive="base">
                                        <p:cTn id="35" dur="2000" fill="hold"/>
                                        <p:tgtEl>
                                          <p:spTgt spid="14"/>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5"/>
                                        </p:tgtEl>
                                        <p:attrNameLst>
                                          <p:attrName>style.visibility</p:attrName>
                                        </p:attrNameLst>
                                      </p:cBhvr>
                                      <p:to>
                                        <p:strVal val="visible"/>
                                      </p:to>
                                    </p:set>
                                    <p:anim calcmode="lin" valueType="num">
                                      <p:cBhvr additive="base">
                                        <p:cTn id="38" dur="2000" fill="hold"/>
                                        <p:tgtEl>
                                          <p:spTgt spid="15"/>
                                        </p:tgtEl>
                                        <p:attrNameLst>
                                          <p:attrName>ppt_x</p:attrName>
                                        </p:attrNameLst>
                                      </p:cBhvr>
                                      <p:tavLst>
                                        <p:tav tm="0">
                                          <p:val>
                                            <p:strVal val="#ppt_x"/>
                                          </p:val>
                                        </p:tav>
                                        <p:tav tm="100000">
                                          <p:val>
                                            <p:strVal val="#ppt_x"/>
                                          </p:val>
                                        </p:tav>
                                      </p:tavLst>
                                    </p:anim>
                                    <p:anim calcmode="lin" valueType="num">
                                      <p:cBhvr additive="base">
                                        <p:cTn id="39" dur="2000" fill="hold"/>
                                        <p:tgtEl>
                                          <p:spTgt spid="15"/>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6"/>
                                        </p:tgtEl>
                                        <p:attrNameLst>
                                          <p:attrName>style.visibility</p:attrName>
                                        </p:attrNameLst>
                                      </p:cBhvr>
                                      <p:to>
                                        <p:strVal val="visible"/>
                                      </p:to>
                                    </p:set>
                                    <p:anim calcmode="lin" valueType="num">
                                      <p:cBhvr additive="base">
                                        <p:cTn id="42" dur="2000" fill="hold"/>
                                        <p:tgtEl>
                                          <p:spTgt spid="16"/>
                                        </p:tgtEl>
                                        <p:attrNameLst>
                                          <p:attrName>ppt_x</p:attrName>
                                        </p:attrNameLst>
                                      </p:cBhvr>
                                      <p:tavLst>
                                        <p:tav tm="0">
                                          <p:val>
                                            <p:strVal val="#ppt_x"/>
                                          </p:val>
                                        </p:tav>
                                        <p:tav tm="100000">
                                          <p:val>
                                            <p:strVal val="#ppt_x"/>
                                          </p:val>
                                        </p:tav>
                                      </p:tavLst>
                                    </p:anim>
                                    <p:anim calcmode="lin" valueType="num">
                                      <p:cBhvr additive="base">
                                        <p:cTn id="43" dur="2000" fill="hold"/>
                                        <p:tgtEl>
                                          <p:spTgt spid="16"/>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7"/>
                                        </p:tgtEl>
                                        <p:attrNameLst>
                                          <p:attrName>style.visibility</p:attrName>
                                        </p:attrNameLst>
                                      </p:cBhvr>
                                      <p:to>
                                        <p:strVal val="visible"/>
                                      </p:to>
                                    </p:set>
                                    <p:anim calcmode="lin" valueType="num">
                                      <p:cBhvr additive="base">
                                        <p:cTn id="46" dur="2000" fill="hold"/>
                                        <p:tgtEl>
                                          <p:spTgt spid="17"/>
                                        </p:tgtEl>
                                        <p:attrNameLst>
                                          <p:attrName>ppt_x</p:attrName>
                                        </p:attrNameLst>
                                      </p:cBhvr>
                                      <p:tavLst>
                                        <p:tav tm="0">
                                          <p:val>
                                            <p:strVal val="#ppt_x"/>
                                          </p:val>
                                        </p:tav>
                                        <p:tav tm="100000">
                                          <p:val>
                                            <p:strVal val="#ppt_x"/>
                                          </p:val>
                                        </p:tav>
                                      </p:tavLst>
                                    </p:anim>
                                    <p:anim calcmode="lin" valueType="num">
                                      <p:cBhvr additive="base">
                                        <p:cTn id="47" dur="2000" fill="hold"/>
                                        <p:tgtEl>
                                          <p:spTgt spid="17"/>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8"/>
                                        </p:tgtEl>
                                        <p:attrNameLst>
                                          <p:attrName>style.visibility</p:attrName>
                                        </p:attrNameLst>
                                      </p:cBhvr>
                                      <p:to>
                                        <p:strVal val="visible"/>
                                      </p:to>
                                    </p:set>
                                    <p:anim calcmode="lin" valueType="num">
                                      <p:cBhvr additive="base">
                                        <p:cTn id="50" dur="2000" fill="hold"/>
                                        <p:tgtEl>
                                          <p:spTgt spid="18"/>
                                        </p:tgtEl>
                                        <p:attrNameLst>
                                          <p:attrName>ppt_x</p:attrName>
                                        </p:attrNameLst>
                                      </p:cBhvr>
                                      <p:tavLst>
                                        <p:tav tm="0">
                                          <p:val>
                                            <p:strVal val="#ppt_x"/>
                                          </p:val>
                                        </p:tav>
                                        <p:tav tm="100000">
                                          <p:val>
                                            <p:strVal val="#ppt_x"/>
                                          </p:val>
                                        </p:tav>
                                      </p:tavLst>
                                    </p:anim>
                                    <p:anim calcmode="lin" valueType="num">
                                      <p:cBhvr additive="base">
                                        <p:cTn id="51" dur="2000" fill="hold"/>
                                        <p:tgtEl>
                                          <p:spTgt spid="18"/>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9"/>
                                        </p:tgtEl>
                                        <p:attrNameLst>
                                          <p:attrName>style.visibility</p:attrName>
                                        </p:attrNameLst>
                                      </p:cBhvr>
                                      <p:to>
                                        <p:strVal val="visible"/>
                                      </p:to>
                                    </p:set>
                                    <p:anim calcmode="lin" valueType="num">
                                      <p:cBhvr additive="base">
                                        <p:cTn id="54" dur="2000" fill="hold"/>
                                        <p:tgtEl>
                                          <p:spTgt spid="19"/>
                                        </p:tgtEl>
                                        <p:attrNameLst>
                                          <p:attrName>ppt_x</p:attrName>
                                        </p:attrNameLst>
                                      </p:cBhvr>
                                      <p:tavLst>
                                        <p:tav tm="0">
                                          <p:val>
                                            <p:strVal val="#ppt_x"/>
                                          </p:val>
                                        </p:tav>
                                        <p:tav tm="100000">
                                          <p:val>
                                            <p:strVal val="#ppt_x"/>
                                          </p:val>
                                        </p:tav>
                                      </p:tavLst>
                                    </p:anim>
                                    <p:anim calcmode="lin" valueType="num">
                                      <p:cBhvr additive="base">
                                        <p:cTn id="55" dur="2000" fill="hold"/>
                                        <p:tgtEl>
                                          <p:spTgt spid="19"/>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20"/>
                                        </p:tgtEl>
                                        <p:attrNameLst>
                                          <p:attrName>style.visibility</p:attrName>
                                        </p:attrNameLst>
                                      </p:cBhvr>
                                      <p:to>
                                        <p:strVal val="visible"/>
                                      </p:to>
                                    </p:set>
                                    <p:anim calcmode="lin" valueType="num">
                                      <p:cBhvr additive="base">
                                        <p:cTn id="58" dur="2000" fill="hold"/>
                                        <p:tgtEl>
                                          <p:spTgt spid="20"/>
                                        </p:tgtEl>
                                        <p:attrNameLst>
                                          <p:attrName>ppt_x</p:attrName>
                                        </p:attrNameLst>
                                      </p:cBhvr>
                                      <p:tavLst>
                                        <p:tav tm="0">
                                          <p:val>
                                            <p:strVal val="#ppt_x"/>
                                          </p:val>
                                        </p:tav>
                                        <p:tav tm="100000">
                                          <p:val>
                                            <p:strVal val="#ppt_x"/>
                                          </p:val>
                                        </p:tav>
                                      </p:tavLst>
                                    </p:anim>
                                    <p:anim calcmode="lin" valueType="num">
                                      <p:cBhvr additive="base">
                                        <p:cTn id="59" dur="2000" fill="hold"/>
                                        <p:tgtEl>
                                          <p:spTgt spid="20"/>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21"/>
                                        </p:tgtEl>
                                        <p:attrNameLst>
                                          <p:attrName>style.visibility</p:attrName>
                                        </p:attrNameLst>
                                      </p:cBhvr>
                                      <p:to>
                                        <p:strVal val="visible"/>
                                      </p:to>
                                    </p:set>
                                    <p:anim calcmode="lin" valueType="num">
                                      <p:cBhvr additive="base">
                                        <p:cTn id="62" dur="2000" fill="hold"/>
                                        <p:tgtEl>
                                          <p:spTgt spid="21"/>
                                        </p:tgtEl>
                                        <p:attrNameLst>
                                          <p:attrName>ppt_x</p:attrName>
                                        </p:attrNameLst>
                                      </p:cBhvr>
                                      <p:tavLst>
                                        <p:tav tm="0">
                                          <p:val>
                                            <p:strVal val="#ppt_x"/>
                                          </p:val>
                                        </p:tav>
                                        <p:tav tm="100000">
                                          <p:val>
                                            <p:strVal val="#ppt_x"/>
                                          </p:val>
                                        </p:tav>
                                      </p:tavLst>
                                    </p:anim>
                                    <p:anim calcmode="lin" valueType="num">
                                      <p:cBhvr additive="base">
                                        <p:cTn id="63" dur="2000" fill="hold"/>
                                        <p:tgtEl>
                                          <p:spTgt spid="21"/>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22"/>
                                        </p:tgtEl>
                                        <p:attrNameLst>
                                          <p:attrName>style.visibility</p:attrName>
                                        </p:attrNameLst>
                                      </p:cBhvr>
                                      <p:to>
                                        <p:strVal val="visible"/>
                                      </p:to>
                                    </p:set>
                                    <p:anim calcmode="lin" valueType="num">
                                      <p:cBhvr additive="base">
                                        <p:cTn id="66" dur="2000" fill="hold"/>
                                        <p:tgtEl>
                                          <p:spTgt spid="22"/>
                                        </p:tgtEl>
                                        <p:attrNameLst>
                                          <p:attrName>ppt_x</p:attrName>
                                        </p:attrNameLst>
                                      </p:cBhvr>
                                      <p:tavLst>
                                        <p:tav tm="0">
                                          <p:val>
                                            <p:strVal val="#ppt_x"/>
                                          </p:val>
                                        </p:tav>
                                        <p:tav tm="100000">
                                          <p:val>
                                            <p:strVal val="#ppt_x"/>
                                          </p:val>
                                        </p:tav>
                                      </p:tavLst>
                                    </p:anim>
                                    <p:anim calcmode="lin" valueType="num">
                                      <p:cBhvr additive="base">
                                        <p:cTn id="67" dur="2000" fill="hold"/>
                                        <p:tgtEl>
                                          <p:spTgt spid="22"/>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23"/>
                                        </p:tgtEl>
                                        <p:attrNameLst>
                                          <p:attrName>style.visibility</p:attrName>
                                        </p:attrNameLst>
                                      </p:cBhvr>
                                      <p:to>
                                        <p:strVal val="visible"/>
                                      </p:to>
                                    </p:set>
                                    <p:anim calcmode="lin" valueType="num">
                                      <p:cBhvr additive="base">
                                        <p:cTn id="70" dur="2000" fill="hold"/>
                                        <p:tgtEl>
                                          <p:spTgt spid="23"/>
                                        </p:tgtEl>
                                        <p:attrNameLst>
                                          <p:attrName>ppt_x</p:attrName>
                                        </p:attrNameLst>
                                      </p:cBhvr>
                                      <p:tavLst>
                                        <p:tav tm="0">
                                          <p:val>
                                            <p:strVal val="#ppt_x"/>
                                          </p:val>
                                        </p:tav>
                                        <p:tav tm="100000">
                                          <p:val>
                                            <p:strVal val="#ppt_x"/>
                                          </p:val>
                                        </p:tav>
                                      </p:tavLst>
                                    </p:anim>
                                    <p:anim calcmode="lin" valueType="num">
                                      <p:cBhvr additive="base">
                                        <p:cTn id="71" dur="2000" fill="hold"/>
                                        <p:tgtEl>
                                          <p:spTgt spid="23"/>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24"/>
                                        </p:tgtEl>
                                        <p:attrNameLst>
                                          <p:attrName>style.visibility</p:attrName>
                                        </p:attrNameLst>
                                      </p:cBhvr>
                                      <p:to>
                                        <p:strVal val="visible"/>
                                      </p:to>
                                    </p:set>
                                    <p:anim calcmode="lin" valueType="num">
                                      <p:cBhvr additive="base">
                                        <p:cTn id="74" dur="2000" fill="hold"/>
                                        <p:tgtEl>
                                          <p:spTgt spid="24"/>
                                        </p:tgtEl>
                                        <p:attrNameLst>
                                          <p:attrName>ppt_x</p:attrName>
                                        </p:attrNameLst>
                                      </p:cBhvr>
                                      <p:tavLst>
                                        <p:tav tm="0">
                                          <p:val>
                                            <p:strVal val="#ppt_x"/>
                                          </p:val>
                                        </p:tav>
                                        <p:tav tm="100000">
                                          <p:val>
                                            <p:strVal val="#ppt_x"/>
                                          </p:val>
                                        </p:tav>
                                      </p:tavLst>
                                    </p:anim>
                                    <p:anim calcmode="lin" valueType="num">
                                      <p:cBhvr additive="base">
                                        <p:cTn id="75" dur="2000" fill="hold"/>
                                        <p:tgtEl>
                                          <p:spTgt spid="24"/>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5"/>
                                        </p:tgtEl>
                                        <p:attrNameLst>
                                          <p:attrName>style.visibility</p:attrName>
                                        </p:attrNameLst>
                                      </p:cBhvr>
                                      <p:to>
                                        <p:strVal val="visible"/>
                                      </p:to>
                                    </p:set>
                                    <p:anim calcmode="lin" valueType="num">
                                      <p:cBhvr additive="base">
                                        <p:cTn id="78" dur="2000" fill="hold"/>
                                        <p:tgtEl>
                                          <p:spTgt spid="25"/>
                                        </p:tgtEl>
                                        <p:attrNameLst>
                                          <p:attrName>ppt_x</p:attrName>
                                        </p:attrNameLst>
                                      </p:cBhvr>
                                      <p:tavLst>
                                        <p:tav tm="0">
                                          <p:val>
                                            <p:strVal val="#ppt_x"/>
                                          </p:val>
                                        </p:tav>
                                        <p:tav tm="100000">
                                          <p:val>
                                            <p:strVal val="#ppt_x"/>
                                          </p:val>
                                        </p:tav>
                                      </p:tavLst>
                                    </p:anim>
                                    <p:anim calcmode="lin" valueType="num">
                                      <p:cBhvr additive="base">
                                        <p:cTn id="79" dur="2000" fill="hold"/>
                                        <p:tgtEl>
                                          <p:spTgt spid="25"/>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6"/>
                                        </p:tgtEl>
                                        <p:attrNameLst>
                                          <p:attrName>style.visibility</p:attrName>
                                        </p:attrNameLst>
                                      </p:cBhvr>
                                      <p:to>
                                        <p:strVal val="visible"/>
                                      </p:to>
                                    </p:set>
                                    <p:anim calcmode="lin" valueType="num">
                                      <p:cBhvr additive="base">
                                        <p:cTn id="82" dur="2000" fill="hold"/>
                                        <p:tgtEl>
                                          <p:spTgt spid="26"/>
                                        </p:tgtEl>
                                        <p:attrNameLst>
                                          <p:attrName>ppt_x</p:attrName>
                                        </p:attrNameLst>
                                      </p:cBhvr>
                                      <p:tavLst>
                                        <p:tav tm="0">
                                          <p:val>
                                            <p:strVal val="#ppt_x"/>
                                          </p:val>
                                        </p:tav>
                                        <p:tav tm="100000">
                                          <p:val>
                                            <p:strVal val="#ppt_x"/>
                                          </p:val>
                                        </p:tav>
                                      </p:tavLst>
                                    </p:anim>
                                    <p:anim calcmode="lin" valueType="num">
                                      <p:cBhvr additive="base">
                                        <p:cTn id="83" dur="2000" fill="hold"/>
                                        <p:tgtEl>
                                          <p:spTgt spid="26"/>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7"/>
                                        </p:tgtEl>
                                        <p:attrNameLst>
                                          <p:attrName>style.visibility</p:attrName>
                                        </p:attrNameLst>
                                      </p:cBhvr>
                                      <p:to>
                                        <p:strVal val="visible"/>
                                      </p:to>
                                    </p:set>
                                    <p:anim calcmode="lin" valueType="num">
                                      <p:cBhvr additive="base">
                                        <p:cTn id="86" dur="2000" fill="hold"/>
                                        <p:tgtEl>
                                          <p:spTgt spid="27"/>
                                        </p:tgtEl>
                                        <p:attrNameLst>
                                          <p:attrName>ppt_x</p:attrName>
                                        </p:attrNameLst>
                                      </p:cBhvr>
                                      <p:tavLst>
                                        <p:tav tm="0">
                                          <p:val>
                                            <p:strVal val="#ppt_x"/>
                                          </p:val>
                                        </p:tav>
                                        <p:tav tm="100000">
                                          <p:val>
                                            <p:strVal val="#ppt_x"/>
                                          </p:val>
                                        </p:tav>
                                      </p:tavLst>
                                    </p:anim>
                                    <p:anim calcmode="lin" valueType="num">
                                      <p:cBhvr additive="base">
                                        <p:cTn id="87" dur="2000" fill="hold"/>
                                        <p:tgtEl>
                                          <p:spTgt spid="27"/>
                                        </p:tgtEl>
                                        <p:attrNameLst>
                                          <p:attrName>ppt_y</p:attrName>
                                        </p:attrNameLst>
                                      </p:cBhvr>
                                      <p:tavLst>
                                        <p:tav tm="0">
                                          <p:val>
                                            <p:strVal val="1+#ppt_h/2"/>
                                          </p:val>
                                        </p:tav>
                                        <p:tav tm="100000">
                                          <p:val>
                                            <p:strVal val="#ppt_y"/>
                                          </p:val>
                                        </p:tav>
                                      </p:tavLst>
                                    </p:anim>
                                  </p:childTnLst>
                                </p:cTn>
                              </p:par>
                              <p:par>
                                <p:cTn id="88" presetID="2" presetClass="entr" presetSubtype="1" fill="hold" grpId="0" nodeType="withEffect">
                                  <p:stCondLst>
                                    <p:cond delay="0"/>
                                  </p:stCondLst>
                                  <p:childTnLst>
                                    <p:set>
                                      <p:cBhvr>
                                        <p:cTn id="89" dur="1" fill="hold">
                                          <p:stCondLst>
                                            <p:cond delay="0"/>
                                          </p:stCondLst>
                                        </p:cTn>
                                        <p:tgtEl>
                                          <p:spTgt spid="4"/>
                                        </p:tgtEl>
                                        <p:attrNameLst>
                                          <p:attrName>style.visibility</p:attrName>
                                        </p:attrNameLst>
                                      </p:cBhvr>
                                      <p:to>
                                        <p:strVal val="visible"/>
                                      </p:to>
                                    </p:set>
                                    <p:anim calcmode="lin" valueType="num">
                                      <p:cBhvr additive="base">
                                        <p:cTn id="90" dur="2000" fill="hold"/>
                                        <p:tgtEl>
                                          <p:spTgt spid="4"/>
                                        </p:tgtEl>
                                        <p:attrNameLst>
                                          <p:attrName>ppt_x</p:attrName>
                                        </p:attrNameLst>
                                      </p:cBhvr>
                                      <p:tavLst>
                                        <p:tav tm="0">
                                          <p:val>
                                            <p:strVal val="#ppt_x"/>
                                          </p:val>
                                        </p:tav>
                                        <p:tav tm="100000">
                                          <p:val>
                                            <p:strVal val="#ppt_x"/>
                                          </p:val>
                                        </p:tav>
                                      </p:tavLst>
                                    </p:anim>
                                    <p:anim calcmode="lin" valueType="num">
                                      <p:cBhvr additive="base">
                                        <p:cTn id="91" dur="2000" fill="hold"/>
                                        <p:tgtEl>
                                          <p:spTgt spid="4"/>
                                        </p:tgtEl>
                                        <p:attrNameLst>
                                          <p:attrName>ppt_y</p:attrName>
                                        </p:attrNameLst>
                                      </p:cBhvr>
                                      <p:tavLst>
                                        <p:tav tm="0">
                                          <p:val>
                                            <p:strVal val="0-#ppt_h/2"/>
                                          </p:val>
                                        </p:tav>
                                        <p:tav tm="100000">
                                          <p:val>
                                            <p:strVal val="#ppt_y"/>
                                          </p:val>
                                        </p:tav>
                                      </p:tavLst>
                                    </p:anim>
                                  </p:childTnLst>
                                </p:cTn>
                              </p:par>
                              <p:par>
                                <p:cTn id="92" presetID="2" presetClass="entr" presetSubtype="1" fill="hold" grpId="0" nodeType="withEffect">
                                  <p:stCondLst>
                                    <p:cond delay="0"/>
                                  </p:stCondLst>
                                  <p:childTnLst>
                                    <p:set>
                                      <p:cBhvr>
                                        <p:cTn id="93" dur="1" fill="hold">
                                          <p:stCondLst>
                                            <p:cond delay="0"/>
                                          </p:stCondLst>
                                        </p:cTn>
                                        <p:tgtEl>
                                          <p:spTgt spid="6"/>
                                        </p:tgtEl>
                                        <p:attrNameLst>
                                          <p:attrName>style.visibility</p:attrName>
                                        </p:attrNameLst>
                                      </p:cBhvr>
                                      <p:to>
                                        <p:strVal val="visible"/>
                                      </p:to>
                                    </p:set>
                                    <p:anim calcmode="lin" valueType="num">
                                      <p:cBhvr additive="base">
                                        <p:cTn id="94" dur="2000" fill="hold"/>
                                        <p:tgtEl>
                                          <p:spTgt spid="6"/>
                                        </p:tgtEl>
                                        <p:attrNameLst>
                                          <p:attrName>ppt_x</p:attrName>
                                        </p:attrNameLst>
                                      </p:cBhvr>
                                      <p:tavLst>
                                        <p:tav tm="0">
                                          <p:val>
                                            <p:strVal val="#ppt_x"/>
                                          </p:val>
                                        </p:tav>
                                        <p:tav tm="100000">
                                          <p:val>
                                            <p:strVal val="#ppt_x"/>
                                          </p:val>
                                        </p:tav>
                                      </p:tavLst>
                                    </p:anim>
                                    <p:anim calcmode="lin" valueType="num">
                                      <p:cBhvr additive="base">
                                        <p:cTn id="95" dur="2000" fill="hold"/>
                                        <p:tgtEl>
                                          <p:spTgt spid="6"/>
                                        </p:tgtEl>
                                        <p:attrNameLst>
                                          <p:attrName>ppt_y</p:attrName>
                                        </p:attrNameLst>
                                      </p:cBhvr>
                                      <p:tavLst>
                                        <p:tav tm="0">
                                          <p:val>
                                            <p:strVal val="0-#ppt_h/2"/>
                                          </p:val>
                                        </p:tav>
                                        <p:tav tm="100000">
                                          <p:val>
                                            <p:strVal val="#ppt_y"/>
                                          </p:val>
                                        </p:tav>
                                      </p:tavLst>
                                    </p:anim>
                                  </p:childTnLst>
                                </p:cTn>
                              </p:par>
                              <p:par>
                                <p:cTn id="96" presetID="2" presetClass="entr" presetSubtype="1" fill="hold" grpId="0" nodeType="withEffect">
                                  <p:stCondLst>
                                    <p:cond delay="0"/>
                                  </p:stCondLst>
                                  <p:childTnLst>
                                    <p:set>
                                      <p:cBhvr>
                                        <p:cTn id="97" dur="1" fill="hold">
                                          <p:stCondLst>
                                            <p:cond delay="0"/>
                                          </p:stCondLst>
                                        </p:cTn>
                                        <p:tgtEl>
                                          <p:spTgt spid="8"/>
                                        </p:tgtEl>
                                        <p:attrNameLst>
                                          <p:attrName>style.visibility</p:attrName>
                                        </p:attrNameLst>
                                      </p:cBhvr>
                                      <p:to>
                                        <p:strVal val="visible"/>
                                      </p:to>
                                    </p:set>
                                    <p:anim calcmode="lin" valueType="num">
                                      <p:cBhvr additive="base">
                                        <p:cTn id="98" dur="2000" fill="hold"/>
                                        <p:tgtEl>
                                          <p:spTgt spid="8"/>
                                        </p:tgtEl>
                                        <p:attrNameLst>
                                          <p:attrName>ppt_x</p:attrName>
                                        </p:attrNameLst>
                                      </p:cBhvr>
                                      <p:tavLst>
                                        <p:tav tm="0">
                                          <p:val>
                                            <p:strVal val="#ppt_x"/>
                                          </p:val>
                                        </p:tav>
                                        <p:tav tm="100000">
                                          <p:val>
                                            <p:strVal val="#ppt_x"/>
                                          </p:val>
                                        </p:tav>
                                      </p:tavLst>
                                    </p:anim>
                                    <p:anim calcmode="lin" valueType="num">
                                      <p:cBhvr additive="base">
                                        <p:cTn id="99" dur="2000" fill="hold"/>
                                        <p:tgtEl>
                                          <p:spTgt spid="8"/>
                                        </p:tgtEl>
                                        <p:attrNameLst>
                                          <p:attrName>ppt_y</p:attrName>
                                        </p:attrNameLst>
                                      </p:cBhvr>
                                      <p:tavLst>
                                        <p:tav tm="0">
                                          <p:val>
                                            <p:strVal val="0-#ppt_h/2"/>
                                          </p:val>
                                        </p:tav>
                                        <p:tav tm="100000">
                                          <p:val>
                                            <p:strVal val="#ppt_y"/>
                                          </p:val>
                                        </p:tav>
                                      </p:tavLst>
                                    </p:anim>
                                  </p:childTnLst>
                                </p:cTn>
                              </p:par>
                              <p:par>
                                <p:cTn id="100" presetID="2" presetClass="entr" presetSubtype="1" fill="hold" grpId="0" nodeType="withEffect">
                                  <p:stCondLst>
                                    <p:cond delay="0"/>
                                  </p:stCondLst>
                                  <p:childTnLst>
                                    <p:set>
                                      <p:cBhvr>
                                        <p:cTn id="101" dur="1" fill="hold">
                                          <p:stCondLst>
                                            <p:cond delay="0"/>
                                          </p:stCondLst>
                                        </p:cTn>
                                        <p:tgtEl>
                                          <p:spTgt spid="10"/>
                                        </p:tgtEl>
                                        <p:attrNameLst>
                                          <p:attrName>style.visibility</p:attrName>
                                        </p:attrNameLst>
                                      </p:cBhvr>
                                      <p:to>
                                        <p:strVal val="visible"/>
                                      </p:to>
                                    </p:set>
                                    <p:anim calcmode="lin" valueType="num">
                                      <p:cBhvr additive="base">
                                        <p:cTn id="102" dur="2000" fill="hold"/>
                                        <p:tgtEl>
                                          <p:spTgt spid="10"/>
                                        </p:tgtEl>
                                        <p:attrNameLst>
                                          <p:attrName>ppt_x</p:attrName>
                                        </p:attrNameLst>
                                      </p:cBhvr>
                                      <p:tavLst>
                                        <p:tav tm="0">
                                          <p:val>
                                            <p:strVal val="#ppt_x"/>
                                          </p:val>
                                        </p:tav>
                                        <p:tav tm="100000">
                                          <p:val>
                                            <p:strVal val="#ppt_x"/>
                                          </p:val>
                                        </p:tav>
                                      </p:tavLst>
                                    </p:anim>
                                    <p:anim calcmode="lin" valueType="num">
                                      <p:cBhvr additive="base">
                                        <p:cTn id="103" dur="2000" fill="hold"/>
                                        <p:tgtEl>
                                          <p:spTgt spid="10"/>
                                        </p:tgtEl>
                                        <p:attrNameLst>
                                          <p:attrName>ppt_y</p:attrName>
                                        </p:attrNameLst>
                                      </p:cBhvr>
                                      <p:tavLst>
                                        <p:tav tm="0">
                                          <p:val>
                                            <p:strVal val="0-#ppt_h/2"/>
                                          </p:val>
                                        </p:tav>
                                        <p:tav tm="100000">
                                          <p:val>
                                            <p:strVal val="#ppt_y"/>
                                          </p:val>
                                        </p:tav>
                                      </p:tavLst>
                                    </p:anim>
                                  </p:childTnLst>
                                </p:cTn>
                              </p:par>
                              <p:par>
                                <p:cTn id="104" presetID="2" presetClass="entr" presetSubtype="1" fill="hold" grpId="0" nodeType="withEffect">
                                  <p:stCondLst>
                                    <p:cond delay="0"/>
                                  </p:stCondLst>
                                  <p:childTnLst>
                                    <p:set>
                                      <p:cBhvr>
                                        <p:cTn id="105" dur="1" fill="hold">
                                          <p:stCondLst>
                                            <p:cond delay="0"/>
                                          </p:stCondLst>
                                        </p:cTn>
                                        <p:tgtEl>
                                          <p:spTgt spid="12"/>
                                        </p:tgtEl>
                                        <p:attrNameLst>
                                          <p:attrName>style.visibility</p:attrName>
                                        </p:attrNameLst>
                                      </p:cBhvr>
                                      <p:to>
                                        <p:strVal val="visible"/>
                                      </p:to>
                                    </p:set>
                                    <p:anim calcmode="lin" valueType="num">
                                      <p:cBhvr additive="base">
                                        <p:cTn id="106" dur="2000" fill="hold"/>
                                        <p:tgtEl>
                                          <p:spTgt spid="12"/>
                                        </p:tgtEl>
                                        <p:attrNameLst>
                                          <p:attrName>ppt_x</p:attrName>
                                        </p:attrNameLst>
                                      </p:cBhvr>
                                      <p:tavLst>
                                        <p:tav tm="0">
                                          <p:val>
                                            <p:strVal val="#ppt_x"/>
                                          </p:val>
                                        </p:tav>
                                        <p:tav tm="100000">
                                          <p:val>
                                            <p:strVal val="#ppt_x"/>
                                          </p:val>
                                        </p:tav>
                                      </p:tavLst>
                                    </p:anim>
                                    <p:anim calcmode="lin" valueType="num">
                                      <p:cBhvr additive="base">
                                        <p:cTn id="107" dur="2000" fill="hold"/>
                                        <p:tgtEl>
                                          <p:spTgt spid="12"/>
                                        </p:tgtEl>
                                        <p:attrNameLst>
                                          <p:attrName>ppt_y</p:attrName>
                                        </p:attrNameLst>
                                      </p:cBhvr>
                                      <p:tavLst>
                                        <p:tav tm="0">
                                          <p:val>
                                            <p:strVal val="0-#ppt_h/2"/>
                                          </p:val>
                                        </p:tav>
                                        <p:tav tm="100000">
                                          <p:val>
                                            <p:strVal val="#ppt_y"/>
                                          </p:val>
                                        </p:tav>
                                      </p:tavLst>
                                    </p:anim>
                                  </p:childTnLst>
                                </p:cTn>
                              </p:par>
                              <p:par>
                                <p:cTn id="108" presetID="2" presetClass="entr" presetSubtype="1"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2000" fill="hold"/>
                                        <p:tgtEl>
                                          <p:spTgt spid="28"/>
                                        </p:tgtEl>
                                        <p:attrNameLst>
                                          <p:attrName>ppt_x</p:attrName>
                                        </p:attrNameLst>
                                      </p:cBhvr>
                                      <p:tavLst>
                                        <p:tav tm="0">
                                          <p:val>
                                            <p:strVal val="#ppt_x"/>
                                          </p:val>
                                        </p:tav>
                                        <p:tav tm="100000">
                                          <p:val>
                                            <p:strVal val="#ppt_x"/>
                                          </p:val>
                                        </p:tav>
                                      </p:tavLst>
                                    </p:anim>
                                    <p:anim calcmode="lin" valueType="num">
                                      <p:cBhvr additive="base">
                                        <p:cTn id="111" dur="2000" fill="hold"/>
                                        <p:tgtEl>
                                          <p:spTgt spid="28"/>
                                        </p:tgtEl>
                                        <p:attrNameLst>
                                          <p:attrName>ppt_y</p:attrName>
                                        </p:attrNameLst>
                                      </p:cBhvr>
                                      <p:tavLst>
                                        <p:tav tm="0">
                                          <p:val>
                                            <p:strVal val="0-#ppt_h/2"/>
                                          </p:val>
                                        </p:tav>
                                        <p:tav tm="100000">
                                          <p:val>
                                            <p:strVal val="#ppt_y"/>
                                          </p:val>
                                        </p:tav>
                                      </p:tavLst>
                                    </p:anim>
                                  </p:childTnLst>
                                </p:cTn>
                              </p:par>
                              <p:par>
                                <p:cTn id="112" presetID="2" presetClass="entr" presetSubtype="1"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2000" fill="hold"/>
                                        <p:tgtEl>
                                          <p:spTgt spid="29"/>
                                        </p:tgtEl>
                                        <p:attrNameLst>
                                          <p:attrName>ppt_x</p:attrName>
                                        </p:attrNameLst>
                                      </p:cBhvr>
                                      <p:tavLst>
                                        <p:tav tm="0">
                                          <p:val>
                                            <p:strVal val="#ppt_x"/>
                                          </p:val>
                                        </p:tav>
                                        <p:tav tm="100000">
                                          <p:val>
                                            <p:strVal val="#ppt_x"/>
                                          </p:val>
                                        </p:tav>
                                      </p:tavLst>
                                    </p:anim>
                                    <p:anim calcmode="lin" valueType="num">
                                      <p:cBhvr additive="base">
                                        <p:cTn id="115" dur="2000" fill="hold"/>
                                        <p:tgtEl>
                                          <p:spTgt spid="29"/>
                                        </p:tgtEl>
                                        <p:attrNameLst>
                                          <p:attrName>ppt_y</p:attrName>
                                        </p:attrNameLst>
                                      </p:cBhvr>
                                      <p:tavLst>
                                        <p:tav tm="0">
                                          <p:val>
                                            <p:strVal val="0-#ppt_h/2"/>
                                          </p:val>
                                        </p:tav>
                                        <p:tav tm="100000">
                                          <p:val>
                                            <p:strVal val="#ppt_y"/>
                                          </p:val>
                                        </p:tav>
                                      </p:tavLst>
                                    </p:anim>
                                  </p:childTnLst>
                                </p:cTn>
                              </p:par>
                              <p:par>
                                <p:cTn id="116" presetID="2" presetClass="entr" presetSubtype="1" fill="hold" grpId="0" nodeType="withEffect">
                                  <p:stCondLst>
                                    <p:cond delay="0"/>
                                  </p:stCondLst>
                                  <p:childTnLst>
                                    <p:set>
                                      <p:cBhvr>
                                        <p:cTn id="117" dur="1" fill="hold">
                                          <p:stCondLst>
                                            <p:cond delay="0"/>
                                          </p:stCondLst>
                                        </p:cTn>
                                        <p:tgtEl>
                                          <p:spTgt spid="30"/>
                                        </p:tgtEl>
                                        <p:attrNameLst>
                                          <p:attrName>style.visibility</p:attrName>
                                        </p:attrNameLst>
                                      </p:cBhvr>
                                      <p:to>
                                        <p:strVal val="visible"/>
                                      </p:to>
                                    </p:set>
                                    <p:anim calcmode="lin" valueType="num">
                                      <p:cBhvr additive="base">
                                        <p:cTn id="118" dur="2000" fill="hold"/>
                                        <p:tgtEl>
                                          <p:spTgt spid="30"/>
                                        </p:tgtEl>
                                        <p:attrNameLst>
                                          <p:attrName>ppt_x</p:attrName>
                                        </p:attrNameLst>
                                      </p:cBhvr>
                                      <p:tavLst>
                                        <p:tav tm="0">
                                          <p:val>
                                            <p:strVal val="#ppt_x"/>
                                          </p:val>
                                        </p:tav>
                                        <p:tav tm="100000">
                                          <p:val>
                                            <p:strVal val="#ppt_x"/>
                                          </p:val>
                                        </p:tav>
                                      </p:tavLst>
                                    </p:anim>
                                    <p:anim calcmode="lin" valueType="num">
                                      <p:cBhvr additive="base">
                                        <p:cTn id="119" dur="2000" fill="hold"/>
                                        <p:tgtEl>
                                          <p:spTgt spid="30"/>
                                        </p:tgtEl>
                                        <p:attrNameLst>
                                          <p:attrName>ppt_y</p:attrName>
                                        </p:attrNameLst>
                                      </p:cBhvr>
                                      <p:tavLst>
                                        <p:tav tm="0">
                                          <p:val>
                                            <p:strVal val="0-#ppt_h/2"/>
                                          </p:val>
                                        </p:tav>
                                        <p:tav tm="100000">
                                          <p:val>
                                            <p:strVal val="#ppt_y"/>
                                          </p:val>
                                        </p:tav>
                                      </p:tavLst>
                                    </p:anim>
                                  </p:childTnLst>
                                </p:cTn>
                              </p:par>
                              <p:par>
                                <p:cTn id="120" presetID="2" presetClass="entr" presetSubtype="1" fill="hold" grpId="0" nodeType="withEffect">
                                  <p:stCondLst>
                                    <p:cond delay="0"/>
                                  </p:stCondLst>
                                  <p:childTnLst>
                                    <p:set>
                                      <p:cBhvr>
                                        <p:cTn id="121" dur="1" fill="hold">
                                          <p:stCondLst>
                                            <p:cond delay="0"/>
                                          </p:stCondLst>
                                        </p:cTn>
                                        <p:tgtEl>
                                          <p:spTgt spid="31"/>
                                        </p:tgtEl>
                                        <p:attrNameLst>
                                          <p:attrName>style.visibility</p:attrName>
                                        </p:attrNameLst>
                                      </p:cBhvr>
                                      <p:to>
                                        <p:strVal val="visible"/>
                                      </p:to>
                                    </p:set>
                                    <p:anim calcmode="lin" valueType="num">
                                      <p:cBhvr additive="base">
                                        <p:cTn id="122" dur="2000" fill="hold"/>
                                        <p:tgtEl>
                                          <p:spTgt spid="31"/>
                                        </p:tgtEl>
                                        <p:attrNameLst>
                                          <p:attrName>ppt_x</p:attrName>
                                        </p:attrNameLst>
                                      </p:cBhvr>
                                      <p:tavLst>
                                        <p:tav tm="0">
                                          <p:val>
                                            <p:strVal val="#ppt_x"/>
                                          </p:val>
                                        </p:tav>
                                        <p:tav tm="100000">
                                          <p:val>
                                            <p:strVal val="#ppt_x"/>
                                          </p:val>
                                        </p:tav>
                                      </p:tavLst>
                                    </p:anim>
                                    <p:anim calcmode="lin" valueType="num">
                                      <p:cBhvr additive="base">
                                        <p:cTn id="123" dur="2000" fill="hold"/>
                                        <p:tgtEl>
                                          <p:spTgt spid="31"/>
                                        </p:tgtEl>
                                        <p:attrNameLst>
                                          <p:attrName>ppt_y</p:attrName>
                                        </p:attrNameLst>
                                      </p:cBhvr>
                                      <p:tavLst>
                                        <p:tav tm="0">
                                          <p:val>
                                            <p:strVal val="0-#ppt_h/2"/>
                                          </p:val>
                                        </p:tav>
                                        <p:tav tm="100000">
                                          <p:val>
                                            <p:strVal val="#ppt_y"/>
                                          </p:val>
                                        </p:tav>
                                      </p:tavLst>
                                    </p:anim>
                                  </p:childTnLst>
                                </p:cTn>
                              </p:par>
                              <p:par>
                                <p:cTn id="124" presetID="2" presetClass="entr" presetSubtype="1"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2000" fill="hold"/>
                                        <p:tgtEl>
                                          <p:spTgt spid="32"/>
                                        </p:tgtEl>
                                        <p:attrNameLst>
                                          <p:attrName>ppt_x</p:attrName>
                                        </p:attrNameLst>
                                      </p:cBhvr>
                                      <p:tavLst>
                                        <p:tav tm="0">
                                          <p:val>
                                            <p:strVal val="#ppt_x"/>
                                          </p:val>
                                        </p:tav>
                                        <p:tav tm="100000">
                                          <p:val>
                                            <p:strVal val="#ppt_x"/>
                                          </p:val>
                                        </p:tav>
                                      </p:tavLst>
                                    </p:anim>
                                    <p:anim calcmode="lin" valueType="num">
                                      <p:cBhvr additive="base">
                                        <p:cTn id="127" dur="2000" fill="hold"/>
                                        <p:tgtEl>
                                          <p:spTgt spid="32"/>
                                        </p:tgtEl>
                                        <p:attrNameLst>
                                          <p:attrName>ppt_y</p:attrName>
                                        </p:attrNameLst>
                                      </p:cBhvr>
                                      <p:tavLst>
                                        <p:tav tm="0">
                                          <p:val>
                                            <p:strVal val="0-#ppt_h/2"/>
                                          </p:val>
                                        </p:tav>
                                        <p:tav tm="100000">
                                          <p:val>
                                            <p:strVal val="#ppt_y"/>
                                          </p:val>
                                        </p:tav>
                                      </p:tavLst>
                                    </p:anim>
                                  </p:childTnLst>
                                </p:cTn>
                              </p:par>
                              <p:par>
                                <p:cTn id="128" presetID="2" presetClass="entr" presetSubtype="1" fill="hold" grpId="0" nodeType="withEffect">
                                  <p:stCondLst>
                                    <p:cond delay="0"/>
                                  </p:stCondLst>
                                  <p:childTnLst>
                                    <p:set>
                                      <p:cBhvr>
                                        <p:cTn id="129" dur="1" fill="hold">
                                          <p:stCondLst>
                                            <p:cond delay="0"/>
                                          </p:stCondLst>
                                        </p:cTn>
                                        <p:tgtEl>
                                          <p:spTgt spid="33"/>
                                        </p:tgtEl>
                                        <p:attrNameLst>
                                          <p:attrName>style.visibility</p:attrName>
                                        </p:attrNameLst>
                                      </p:cBhvr>
                                      <p:to>
                                        <p:strVal val="visible"/>
                                      </p:to>
                                    </p:set>
                                    <p:anim calcmode="lin" valueType="num">
                                      <p:cBhvr additive="base">
                                        <p:cTn id="130" dur="2000" fill="hold"/>
                                        <p:tgtEl>
                                          <p:spTgt spid="33"/>
                                        </p:tgtEl>
                                        <p:attrNameLst>
                                          <p:attrName>ppt_x</p:attrName>
                                        </p:attrNameLst>
                                      </p:cBhvr>
                                      <p:tavLst>
                                        <p:tav tm="0">
                                          <p:val>
                                            <p:strVal val="#ppt_x"/>
                                          </p:val>
                                        </p:tav>
                                        <p:tav tm="100000">
                                          <p:val>
                                            <p:strVal val="#ppt_x"/>
                                          </p:val>
                                        </p:tav>
                                      </p:tavLst>
                                    </p:anim>
                                    <p:anim calcmode="lin" valueType="num">
                                      <p:cBhvr additive="base">
                                        <p:cTn id="131" dur="2000" fill="hold"/>
                                        <p:tgtEl>
                                          <p:spTgt spid="33"/>
                                        </p:tgtEl>
                                        <p:attrNameLst>
                                          <p:attrName>ppt_y</p:attrName>
                                        </p:attrNameLst>
                                      </p:cBhvr>
                                      <p:tavLst>
                                        <p:tav tm="0">
                                          <p:val>
                                            <p:strVal val="0-#ppt_h/2"/>
                                          </p:val>
                                        </p:tav>
                                        <p:tav tm="100000">
                                          <p:val>
                                            <p:strVal val="#ppt_y"/>
                                          </p:val>
                                        </p:tav>
                                      </p:tavLst>
                                    </p:anim>
                                  </p:childTnLst>
                                </p:cTn>
                              </p:par>
                              <p:par>
                                <p:cTn id="132" presetID="2" presetClass="entr" presetSubtype="1" fill="hold" grpId="0" nodeType="withEffect">
                                  <p:stCondLst>
                                    <p:cond delay="0"/>
                                  </p:stCondLst>
                                  <p:childTnLst>
                                    <p:set>
                                      <p:cBhvr>
                                        <p:cTn id="133" dur="1" fill="hold">
                                          <p:stCondLst>
                                            <p:cond delay="0"/>
                                          </p:stCondLst>
                                        </p:cTn>
                                        <p:tgtEl>
                                          <p:spTgt spid="34"/>
                                        </p:tgtEl>
                                        <p:attrNameLst>
                                          <p:attrName>style.visibility</p:attrName>
                                        </p:attrNameLst>
                                      </p:cBhvr>
                                      <p:to>
                                        <p:strVal val="visible"/>
                                      </p:to>
                                    </p:set>
                                    <p:anim calcmode="lin" valueType="num">
                                      <p:cBhvr additive="base">
                                        <p:cTn id="134" dur="2000" fill="hold"/>
                                        <p:tgtEl>
                                          <p:spTgt spid="34"/>
                                        </p:tgtEl>
                                        <p:attrNameLst>
                                          <p:attrName>ppt_x</p:attrName>
                                        </p:attrNameLst>
                                      </p:cBhvr>
                                      <p:tavLst>
                                        <p:tav tm="0">
                                          <p:val>
                                            <p:strVal val="#ppt_x"/>
                                          </p:val>
                                        </p:tav>
                                        <p:tav tm="100000">
                                          <p:val>
                                            <p:strVal val="#ppt_x"/>
                                          </p:val>
                                        </p:tav>
                                      </p:tavLst>
                                    </p:anim>
                                    <p:anim calcmode="lin" valueType="num">
                                      <p:cBhvr additive="base">
                                        <p:cTn id="135" dur="2000" fill="hold"/>
                                        <p:tgtEl>
                                          <p:spTgt spid="34"/>
                                        </p:tgtEl>
                                        <p:attrNameLst>
                                          <p:attrName>ppt_y</p:attrName>
                                        </p:attrNameLst>
                                      </p:cBhvr>
                                      <p:tavLst>
                                        <p:tav tm="0">
                                          <p:val>
                                            <p:strVal val="0-#ppt_h/2"/>
                                          </p:val>
                                        </p:tav>
                                        <p:tav tm="100000">
                                          <p:val>
                                            <p:strVal val="#ppt_y"/>
                                          </p:val>
                                        </p:tav>
                                      </p:tavLst>
                                    </p:anim>
                                  </p:childTnLst>
                                </p:cTn>
                              </p:par>
                              <p:par>
                                <p:cTn id="136" presetID="2" presetClass="entr" presetSubtype="1" fill="hold" grpId="0" nodeType="withEffect">
                                  <p:stCondLst>
                                    <p:cond delay="0"/>
                                  </p:stCondLst>
                                  <p:childTnLst>
                                    <p:set>
                                      <p:cBhvr>
                                        <p:cTn id="137" dur="1" fill="hold">
                                          <p:stCondLst>
                                            <p:cond delay="0"/>
                                          </p:stCondLst>
                                        </p:cTn>
                                        <p:tgtEl>
                                          <p:spTgt spid="35"/>
                                        </p:tgtEl>
                                        <p:attrNameLst>
                                          <p:attrName>style.visibility</p:attrName>
                                        </p:attrNameLst>
                                      </p:cBhvr>
                                      <p:to>
                                        <p:strVal val="visible"/>
                                      </p:to>
                                    </p:set>
                                    <p:anim calcmode="lin" valueType="num">
                                      <p:cBhvr additive="base">
                                        <p:cTn id="138" dur="2000" fill="hold"/>
                                        <p:tgtEl>
                                          <p:spTgt spid="35"/>
                                        </p:tgtEl>
                                        <p:attrNameLst>
                                          <p:attrName>ppt_x</p:attrName>
                                        </p:attrNameLst>
                                      </p:cBhvr>
                                      <p:tavLst>
                                        <p:tav tm="0">
                                          <p:val>
                                            <p:strVal val="#ppt_x"/>
                                          </p:val>
                                        </p:tav>
                                        <p:tav tm="100000">
                                          <p:val>
                                            <p:strVal val="#ppt_x"/>
                                          </p:val>
                                        </p:tav>
                                      </p:tavLst>
                                    </p:anim>
                                    <p:anim calcmode="lin" valueType="num">
                                      <p:cBhvr additive="base">
                                        <p:cTn id="139" dur="2000" fill="hold"/>
                                        <p:tgtEl>
                                          <p:spTgt spid="35"/>
                                        </p:tgtEl>
                                        <p:attrNameLst>
                                          <p:attrName>ppt_y</p:attrName>
                                        </p:attrNameLst>
                                      </p:cBhvr>
                                      <p:tavLst>
                                        <p:tav tm="0">
                                          <p:val>
                                            <p:strVal val="0-#ppt_h/2"/>
                                          </p:val>
                                        </p:tav>
                                        <p:tav tm="100000">
                                          <p:val>
                                            <p:strVal val="#ppt_y"/>
                                          </p:val>
                                        </p:tav>
                                      </p:tavLst>
                                    </p:anim>
                                  </p:childTnLst>
                                </p:cTn>
                              </p:par>
                              <p:par>
                                <p:cTn id="140" presetID="2" presetClass="entr" presetSubtype="1" fill="hold" grpId="0" nodeType="withEffect">
                                  <p:stCondLst>
                                    <p:cond delay="0"/>
                                  </p:stCondLst>
                                  <p:childTnLst>
                                    <p:set>
                                      <p:cBhvr>
                                        <p:cTn id="141" dur="1" fill="hold">
                                          <p:stCondLst>
                                            <p:cond delay="0"/>
                                          </p:stCondLst>
                                        </p:cTn>
                                        <p:tgtEl>
                                          <p:spTgt spid="36"/>
                                        </p:tgtEl>
                                        <p:attrNameLst>
                                          <p:attrName>style.visibility</p:attrName>
                                        </p:attrNameLst>
                                      </p:cBhvr>
                                      <p:to>
                                        <p:strVal val="visible"/>
                                      </p:to>
                                    </p:set>
                                    <p:anim calcmode="lin" valueType="num">
                                      <p:cBhvr additive="base">
                                        <p:cTn id="142" dur="2000" fill="hold"/>
                                        <p:tgtEl>
                                          <p:spTgt spid="36"/>
                                        </p:tgtEl>
                                        <p:attrNameLst>
                                          <p:attrName>ppt_x</p:attrName>
                                        </p:attrNameLst>
                                      </p:cBhvr>
                                      <p:tavLst>
                                        <p:tav tm="0">
                                          <p:val>
                                            <p:strVal val="#ppt_x"/>
                                          </p:val>
                                        </p:tav>
                                        <p:tav tm="100000">
                                          <p:val>
                                            <p:strVal val="#ppt_x"/>
                                          </p:val>
                                        </p:tav>
                                      </p:tavLst>
                                    </p:anim>
                                    <p:anim calcmode="lin" valueType="num">
                                      <p:cBhvr additive="base">
                                        <p:cTn id="143" dur="2000" fill="hold"/>
                                        <p:tgtEl>
                                          <p:spTgt spid="36"/>
                                        </p:tgtEl>
                                        <p:attrNameLst>
                                          <p:attrName>ppt_y</p:attrName>
                                        </p:attrNameLst>
                                      </p:cBhvr>
                                      <p:tavLst>
                                        <p:tav tm="0">
                                          <p:val>
                                            <p:strVal val="0-#ppt_h/2"/>
                                          </p:val>
                                        </p:tav>
                                        <p:tav tm="100000">
                                          <p:val>
                                            <p:strVal val="#ppt_y"/>
                                          </p:val>
                                        </p:tav>
                                      </p:tavLst>
                                    </p:anim>
                                  </p:childTnLst>
                                </p:cTn>
                              </p:par>
                              <p:par>
                                <p:cTn id="144" presetID="2" presetClass="entr" presetSubtype="1" fill="hold" grpId="0" nodeType="withEffect">
                                  <p:stCondLst>
                                    <p:cond delay="0"/>
                                  </p:stCondLst>
                                  <p:childTnLst>
                                    <p:set>
                                      <p:cBhvr>
                                        <p:cTn id="145" dur="1" fill="hold">
                                          <p:stCondLst>
                                            <p:cond delay="0"/>
                                          </p:stCondLst>
                                        </p:cTn>
                                        <p:tgtEl>
                                          <p:spTgt spid="37"/>
                                        </p:tgtEl>
                                        <p:attrNameLst>
                                          <p:attrName>style.visibility</p:attrName>
                                        </p:attrNameLst>
                                      </p:cBhvr>
                                      <p:to>
                                        <p:strVal val="visible"/>
                                      </p:to>
                                    </p:set>
                                    <p:anim calcmode="lin" valueType="num">
                                      <p:cBhvr additive="base">
                                        <p:cTn id="146" dur="2000" fill="hold"/>
                                        <p:tgtEl>
                                          <p:spTgt spid="37"/>
                                        </p:tgtEl>
                                        <p:attrNameLst>
                                          <p:attrName>ppt_x</p:attrName>
                                        </p:attrNameLst>
                                      </p:cBhvr>
                                      <p:tavLst>
                                        <p:tav tm="0">
                                          <p:val>
                                            <p:strVal val="#ppt_x"/>
                                          </p:val>
                                        </p:tav>
                                        <p:tav tm="100000">
                                          <p:val>
                                            <p:strVal val="#ppt_x"/>
                                          </p:val>
                                        </p:tav>
                                      </p:tavLst>
                                    </p:anim>
                                    <p:anim calcmode="lin" valueType="num">
                                      <p:cBhvr additive="base">
                                        <p:cTn id="147" dur="2000" fill="hold"/>
                                        <p:tgtEl>
                                          <p:spTgt spid="37"/>
                                        </p:tgtEl>
                                        <p:attrNameLst>
                                          <p:attrName>ppt_y</p:attrName>
                                        </p:attrNameLst>
                                      </p:cBhvr>
                                      <p:tavLst>
                                        <p:tav tm="0">
                                          <p:val>
                                            <p:strVal val="0-#ppt_h/2"/>
                                          </p:val>
                                        </p:tav>
                                        <p:tav tm="100000">
                                          <p:val>
                                            <p:strVal val="#ppt_y"/>
                                          </p:val>
                                        </p:tav>
                                      </p:tavLst>
                                    </p:anim>
                                  </p:childTnLst>
                                </p:cTn>
                              </p:par>
                              <p:par>
                                <p:cTn id="148" presetID="3" presetClass="entr" presetSubtype="10" fill="hold" grpId="1" nodeType="withEffect">
                                  <p:stCondLst>
                                    <p:cond delay="0"/>
                                  </p:stCondLst>
                                  <p:childTnLst>
                                    <p:set>
                                      <p:cBhvr>
                                        <p:cTn id="149" dur="1" fill="hold">
                                          <p:stCondLst>
                                            <p:cond delay="0"/>
                                          </p:stCondLst>
                                        </p:cTn>
                                        <p:tgtEl>
                                          <p:spTgt spid="3"/>
                                        </p:tgtEl>
                                        <p:attrNameLst>
                                          <p:attrName>style.visibility</p:attrName>
                                        </p:attrNameLst>
                                      </p:cBhvr>
                                      <p:to>
                                        <p:strVal val="visible"/>
                                      </p:to>
                                    </p:set>
                                    <p:animEffect transition="in" filter="blinds(horizontal)">
                                      <p:cBhvr>
                                        <p:cTn id="150" dur="2000"/>
                                        <p:tgtEl>
                                          <p:spTgt spid="3"/>
                                        </p:tgtEl>
                                      </p:cBhvr>
                                    </p:animEffect>
                                  </p:childTnLst>
                                </p:cTn>
                              </p:par>
                              <p:par>
                                <p:cTn id="151" presetID="3" presetClass="entr" presetSubtype="10" fill="hold" grpId="1" nodeType="withEffect">
                                  <p:stCondLst>
                                    <p:cond delay="0"/>
                                  </p:stCondLst>
                                  <p:childTnLst>
                                    <p:set>
                                      <p:cBhvr>
                                        <p:cTn id="152" dur="1" fill="hold">
                                          <p:stCondLst>
                                            <p:cond delay="0"/>
                                          </p:stCondLst>
                                        </p:cTn>
                                        <p:tgtEl>
                                          <p:spTgt spid="5"/>
                                        </p:tgtEl>
                                        <p:attrNameLst>
                                          <p:attrName>style.visibility</p:attrName>
                                        </p:attrNameLst>
                                      </p:cBhvr>
                                      <p:to>
                                        <p:strVal val="visible"/>
                                      </p:to>
                                    </p:set>
                                    <p:animEffect transition="in" filter="blinds(horizontal)">
                                      <p:cBhvr>
                                        <p:cTn id="153" dur="2000"/>
                                        <p:tgtEl>
                                          <p:spTgt spid="5"/>
                                        </p:tgtEl>
                                      </p:cBhvr>
                                    </p:animEffect>
                                  </p:childTnLst>
                                </p:cTn>
                              </p:par>
                              <p:par>
                                <p:cTn id="154" presetID="3" presetClass="entr" presetSubtype="10" fill="hold" grpId="1" nodeType="withEffect">
                                  <p:stCondLst>
                                    <p:cond delay="0"/>
                                  </p:stCondLst>
                                  <p:childTnLst>
                                    <p:set>
                                      <p:cBhvr>
                                        <p:cTn id="155" dur="1" fill="hold">
                                          <p:stCondLst>
                                            <p:cond delay="0"/>
                                          </p:stCondLst>
                                        </p:cTn>
                                        <p:tgtEl>
                                          <p:spTgt spid="7"/>
                                        </p:tgtEl>
                                        <p:attrNameLst>
                                          <p:attrName>style.visibility</p:attrName>
                                        </p:attrNameLst>
                                      </p:cBhvr>
                                      <p:to>
                                        <p:strVal val="visible"/>
                                      </p:to>
                                    </p:set>
                                    <p:animEffect transition="in" filter="blinds(horizontal)">
                                      <p:cBhvr>
                                        <p:cTn id="156" dur="2000"/>
                                        <p:tgtEl>
                                          <p:spTgt spid="7"/>
                                        </p:tgtEl>
                                      </p:cBhvr>
                                    </p:animEffect>
                                  </p:childTnLst>
                                </p:cTn>
                              </p:par>
                              <p:par>
                                <p:cTn id="157" presetID="3" presetClass="entr" presetSubtype="10" fill="hold" grpId="1" nodeType="withEffect">
                                  <p:stCondLst>
                                    <p:cond delay="0"/>
                                  </p:stCondLst>
                                  <p:childTnLst>
                                    <p:set>
                                      <p:cBhvr>
                                        <p:cTn id="158" dur="1" fill="hold">
                                          <p:stCondLst>
                                            <p:cond delay="0"/>
                                          </p:stCondLst>
                                        </p:cTn>
                                        <p:tgtEl>
                                          <p:spTgt spid="9"/>
                                        </p:tgtEl>
                                        <p:attrNameLst>
                                          <p:attrName>style.visibility</p:attrName>
                                        </p:attrNameLst>
                                      </p:cBhvr>
                                      <p:to>
                                        <p:strVal val="visible"/>
                                      </p:to>
                                    </p:set>
                                    <p:animEffect transition="in" filter="blinds(horizontal)">
                                      <p:cBhvr>
                                        <p:cTn id="159" dur="2000"/>
                                        <p:tgtEl>
                                          <p:spTgt spid="9"/>
                                        </p:tgtEl>
                                      </p:cBhvr>
                                    </p:animEffect>
                                  </p:childTnLst>
                                </p:cTn>
                              </p:par>
                              <p:par>
                                <p:cTn id="160" presetID="3" presetClass="entr" presetSubtype="10" fill="hold" grpId="1" nodeType="withEffect">
                                  <p:stCondLst>
                                    <p:cond delay="0"/>
                                  </p:stCondLst>
                                  <p:childTnLst>
                                    <p:set>
                                      <p:cBhvr>
                                        <p:cTn id="161" dur="1" fill="hold">
                                          <p:stCondLst>
                                            <p:cond delay="0"/>
                                          </p:stCondLst>
                                        </p:cTn>
                                        <p:tgtEl>
                                          <p:spTgt spid="11"/>
                                        </p:tgtEl>
                                        <p:attrNameLst>
                                          <p:attrName>style.visibility</p:attrName>
                                        </p:attrNameLst>
                                      </p:cBhvr>
                                      <p:to>
                                        <p:strVal val="visible"/>
                                      </p:to>
                                    </p:set>
                                    <p:animEffect transition="in" filter="blinds(horizontal)">
                                      <p:cBhvr>
                                        <p:cTn id="162" dur="2000"/>
                                        <p:tgtEl>
                                          <p:spTgt spid="11"/>
                                        </p:tgtEl>
                                      </p:cBhvr>
                                    </p:animEffect>
                                  </p:childTnLst>
                                </p:cTn>
                              </p:par>
                              <p:par>
                                <p:cTn id="163" presetID="3" presetClass="entr" presetSubtype="10" fill="hold" grpId="1" nodeType="withEffect">
                                  <p:stCondLst>
                                    <p:cond delay="0"/>
                                  </p:stCondLst>
                                  <p:childTnLst>
                                    <p:set>
                                      <p:cBhvr>
                                        <p:cTn id="164" dur="1" fill="hold">
                                          <p:stCondLst>
                                            <p:cond delay="0"/>
                                          </p:stCondLst>
                                        </p:cTn>
                                        <p:tgtEl>
                                          <p:spTgt spid="13"/>
                                        </p:tgtEl>
                                        <p:attrNameLst>
                                          <p:attrName>style.visibility</p:attrName>
                                        </p:attrNameLst>
                                      </p:cBhvr>
                                      <p:to>
                                        <p:strVal val="visible"/>
                                      </p:to>
                                    </p:set>
                                    <p:animEffect transition="in" filter="blinds(horizontal)">
                                      <p:cBhvr>
                                        <p:cTn id="165" dur="2000"/>
                                        <p:tgtEl>
                                          <p:spTgt spid="13"/>
                                        </p:tgtEl>
                                      </p:cBhvr>
                                    </p:animEffect>
                                  </p:childTnLst>
                                </p:cTn>
                              </p:par>
                              <p:par>
                                <p:cTn id="166" presetID="3" presetClass="entr" presetSubtype="10" fill="hold" grpId="1" nodeType="withEffect">
                                  <p:stCondLst>
                                    <p:cond delay="0"/>
                                  </p:stCondLst>
                                  <p:childTnLst>
                                    <p:set>
                                      <p:cBhvr>
                                        <p:cTn id="167" dur="1" fill="hold">
                                          <p:stCondLst>
                                            <p:cond delay="0"/>
                                          </p:stCondLst>
                                        </p:cTn>
                                        <p:tgtEl>
                                          <p:spTgt spid="14"/>
                                        </p:tgtEl>
                                        <p:attrNameLst>
                                          <p:attrName>style.visibility</p:attrName>
                                        </p:attrNameLst>
                                      </p:cBhvr>
                                      <p:to>
                                        <p:strVal val="visible"/>
                                      </p:to>
                                    </p:set>
                                    <p:animEffect transition="in" filter="blinds(horizontal)">
                                      <p:cBhvr>
                                        <p:cTn id="168" dur="2000"/>
                                        <p:tgtEl>
                                          <p:spTgt spid="14"/>
                                        </p:tgtEl>
                                      </p:cBhvr>
                                    </p:animEffect>
                                  </p:childTnLst>
                                </p:cTn>
                              </p:par>
                              <p:par>
                                <p:cTn id="169" presetID="3" presetClass="entr" presetSubtype="10" fill="hold" grpId="1" nodeType="withEffect">
                                  <p:stCondLst>
                                    <p:cond delay="0"/>
                                  </p:stCondLst>
                                  <p:childTnLst>
                                    <p:set>
                                      <p:cBhvr>
                                        <p:cTn id="170" dur="1" fill="hold">
                                          <p:stCondLst>
                                            <p:cond delay="0"/>
                                          </p:stCondLst>
                                        </p:cTn>
                                        <p:tgtEl>
                                          <p:spTgt spid="15"/>
                                        </p:tgtEl>
                                        <p:attrNameLst>
                                          <p:attrName>style.visibility</p:attrName>
                                        </p:attrNameLst>
                                      </p:cBhvr>
                                      <p:to>
                                        <p:strVal val="visible"/>
                                      </p:to>
                                    </p:set>
                                    <p:animEffect transition="in" filter="blinds(horizontal)">
                                      <p:cBhvr>
                                        <p:cTn id="171" dur="2000"/>
                                        <p:tgtEl>
                                          <p:spTgt spid="15"/>
                                        </p:tgtEl>
                                      </p:cBhvr>
                                    </p:animEffect>
                                  </p:childTnLst>
                                </p:cTn>
                              </p:par>
                              <p:par>
                                <p:cTn id="172" presetID="3" presetClass="entr" presetSubtype="10" fill="hold" grpId="1" nodeType="withEffect">
                                  <p:stCondLst>
                                    <p:cond delay="0"/>
                                  </p:stCondLst>
                                  <p:childTnLst>
                                    <p:set>
                                      <p:cBhvr>
                                        <p:cTn id="173" dur="1" fill="hold">
                                          <p:stCondLst>
                                            <p:cond delay="0"/>
                                          </p:stCondLst>
                                        </p:cTn>
                                        <p:tgtEl>
                                          <p:spTgt spid="16"/>
                                        </p:tgtEl>
                                        <p:attrNameLst>
                                          <p:attrName>style.visibility</p:attrName>
                                        </p:attrNameLst>
                                      </p:cBhvr>
                                      <p:to>
                                        <p:strVal val="visible"/>
                                      </p:to>
                                    </p:set>
                                    <p:animEffect transition="in" filter="blinds(horizontal)">
                                      <p:cBhvr>
                                        <p:cTn id="174" dur="2000"/>
                                        <p:tgtEl>
                                          <p:spTgt spid="16"/>
                                        </p:tgtEl>
                                      </p:cBhvr>
                                    </p:animEffect>
                                  </p:childTnLst>
                                </p:cTn>
                              </p:par>
                              <p:par>
                                <p:cTn id="175" presetID="3" presetClass="entr" presetSubtype="10" fill="hold" grpId="1" nodeType="withEffect">
                                  <p:stCondLst>
                                    <p:cond delay="0"/>
                                  </p:stCondLst>
                                  <p:childTnLst>
                                    <p:set>
                                      <p:cBhvr>
                                        <p:cTn id="176" dur="1" fill="hold">
                                          <p:stCondLst>
                                            <p:cond delay="0"/>
                                          </p:stCondLst>
                                        </p:cTn>
                                        <p:tgtEl>
                                          <p:spTgt spid="17"/>
                                        </p:tgtEl>
                                        <p:attrNameLst>
                                          <p:attrName>style.visibility</p:attrName>
                                        </p:attrNameLst>
                                      </p:cBhvr>
                                      <p:to>
                                        <p:strVal val="visible"/>
                                      </p:to>
                                    </p:set>
                                    <p:animEffect transition="in" filter="blinds(horizontal)">
                                      <p:cBhvr>
                                        <p:cTn id="177" dur="2000"/>
                                        <p:tgtEl>
                                          <p:spTgt spid="17"/>
                                        </p:tgtEl>
                                      </p:cBhvr>
                                    </p:animEffect>
                                  </p:childTnLst>
                                </p:cTn>
                              </p:par>
                              <p:par>
                                <p:cTn id="178" presetID="3" presetClass="entr" presetSubtype="10" fill="hold" grpId="1" nodeType="withEffect">
                                  <p:stCondLst>
                                    <p:cond delay="0"/>
                                  </p:stCondLst>
                                  <p:childTnLst>
                                    <p:set>
                                      <p:cBhvr>
                                        <p:cTn id="179" dur="1" fill="hold">
                                          <p:stCondLst>
                                            <p:cond delay="0"/>
                                          </p:stCondLst>
                                        </p:cTn>
                                        <p:tgtEl>
                                          <p:spTgt spid="18"/>
                                        </p:tgtEl>
                                        <p:attrNameLst>
                                          <p:attrName>style.visibility</p:attrName>
                                        </p:attrNameLst>
                                      </p:cBhvr>
                                      <p:to>
                                        <p:strVal val="visible"/>
                                      </p:to>
                                    </p:set>
                                    <p:animEffect transition="in" filter="blinds(horizontal)">
                                      <p:cBhvr>
                                        <p:cTn id="180" dur="2000"/>
                                        <p:tgtEl>
                                          <p:spTgt spid="18"/>
                                        </p:tgtEl>
                                      </p:cBhvr>
                                    </p:animEffect>
                                  </p:childTnLst>
                                </p:cTn>
                              </p:par>
                              <p:par>
                                <p:cTn id="181" presetID="3" presetClass="entr" presetSubtype="10" fill="hold" grpId="1" nodeType="withEffect">
                                  <p:stCondLst>
                                    <p:cond delay="0"/>
                                  </p:stCondLst>
                                  <p:childTnLst>
                                    <p:set>
                                      <p:cBhvr>
                                        <p:cTn id="182" dur="1" fill="hold">
                                          <p:stCondLst>
                                            <p:cond delay="0"/>
                                          </p:stCondLst>
                                        </p:cTn>
                                        <p:tgtEl>
                                          <p:spTgt spid="19"/>
                                        </p:tgtEl>
                                        <p:attrNameLst>
                                          <p:attrName>style.visibility</p:attrName>
                                        </p:attrNameLst>
                                      </p:cBhvr>
                                      <p:to>
                                        <p:strVal val="visible"/>
                                      </p:to>
                                    </p:set>
                                    <p:animEffect transition="in" filter="blinds(horizontal)">
                                      <p:cBhvr>
                                        <p:cTn id="183" dur="2000"/>
                                        <p:tgtEl>
                                          <p:spTgt spid="19"/>
                                        </p:tgtEl>
                                      </p:cBhvr>
                                    </p:animEffect>
                                  </p:childTnLst>
                                </p:cTn>
                              </p:par>
                              <p:par>
                                <p:cTn id="184" presetID="3" presetClass="entr" presetSubtype="10" fill="hold" grpId="1" nodeType="withEffect">
                                  <p:stCondLst>
                                    <p:cond delay="0"/>
                                  </p:stCondLst>
                                  <p:childTnLst>
                                    <p:set>
                                      <p:cBhvr>
                                        <p:cTn id="185" dur="1" fill="hold">
                                          <p:stCondLst>
                                            <p:cond delay="0"/>
                                          </p:stCondLst>
                                        </p:cTn>
                                        <p:tgtEl>
                                          <p:spTgt spid="20"/>
                                        </p:tgtEl>
                                        <p:attrNameLst>
                                          <p:attrName>style.visibility</p:attrName>
                                        </p:attrNameLst>
                                      </p:cBhvr>
                                      <p:to>
                                        <p:strVal val="visible"/>
                                      </p:to>
                                    </p:set>
                                    <p:animEffect transition="in" filter="blinds(horizontal)">
                                      <p:cBhvr>
                                        <p:cTn id="186" dur="2000"/>
                                        <p:tgtEl>
                                          <p:spTgt spid="20"/>
                                        </p:tgtEl>
                                      </p:cBhvr>
                                    </p:animEffect>
                                  </p:childTnLst>
                                </p:cTn>
                              </p:par>
                              <p:par>
                                <p:cTn id="187" presetID="3" presetClass="entr" presetSubtype="10" fill="hold" grpId="1" nodeType="withEffect">
                                  <p:stCondLst>
                                    <p:cond delay="0"/>
                                  </p:stCondLst>
                                  <p:childTnLst>
                                    <p:set>
                                      <p:cBhvr>
                                        <p:cTn id="188" dur="1" fill="hold">
                                          <p:stCondLst>
                                            <p:cond delay="0"/>
                                          </p:stCondLst>
                                        </p:cTn>
                                        <p:tgtEl>
                                          <p:spTgt spid="21"/>
                                        </p:tgtEl>
                                        <p:attrNameLst>
                                          <p:attrName>style.visibility</p:attrName>
                                        </p:attrNameLst>
                                      </p:cBhvr>
                                      <p:to>
                                        <p:strVal val="visible"/>
                                      </p:to>
                                    </p:set>
                                    <p:animEffect transition="in" filter="blinds(horizontal)">
                                      <p:cBhvr>
                                        <p:cTn id="189" dur="2000"/>
                                        <p:tgtEl>
                                          <p:spTgt spid="21"/>
                                        </p:tgtEl>
                                      </p:cBhvr>
                                    </p:animEffect>
                                  </p:childTnLst>
                                </p:cTn>
                              </p:par>
                              <p:par>
                                <p:cTn id="190" presetID="3" presetClass="entr" presetSubtype="10" fill="hold" grpId="1" nodeType="withEffect">
                                  <p:stCondLst>
                                    <p:cond delay="0"/>
                                  </p:stCondLst>
                                  <p:childTnLst>
                                    <p:set>
                                      <p:cBhvr>
                                        <p:cTn id="191" dur="1" fill="hold">
                                          <p:stCondLst>
                                            <p:cond delay="0"/>
                                          </p:stCondLst>
                                        </p:cTn>
                                        <p:tgtEl>
                                          <p:spTgt spid="22"/>
                                        </p:tgtEl>
                                        <p:attrNameLst>
                                          <p:attrName>style.visibility</p:attrName>
                                        </p:attrNameLst>
                                      </p:cBhvr>
                                      <p:to>
                                        <p:strVal val="visible"/>
                                      </p:to>
                                    </p:set>
                                    <p:animEffect transition="in" filter="blinds(horizontal)">
                                      <p:cBhvr>
                                        <p:cTn id="192" dur="2000"/>
                                        <p:tgtEl>
                                          <p:spTgt spid="22"/>
                                        </p:tgtEl>
                                      </p:cBhvr>
                                    </p:animEffect>
                                  </p:childTnLst>
                                </p:cTn>
                              </p:par>
                              <p:par>
                                <p:cTn id="193" presetID="3" presetClass="entr" presetSubtype="10" fill="hold" grpId="1" nodeType="withEffect">
                                  <p:stCondLst>
                                    <p:cond delay="0"/>
                                  </p:stCondLst>
                                  <p:childTnLst>
                                    <p:set>
                                      <p:cBhvr>
                                        <p:cTn id="194" dur="1" fill="hold">
                                          <p:stCondLst>
                                            <p:cond delay="0"/>
                                          </p:stCondLst>
                                        </p:cTn>
                                        <p:tgtEl>
                                          <p:spTgt spid="23"/>
                                        </p:tgtEl>
                                        <p:attrNameLst>
                                          <p:attrName>style.visibility</p:attrName>
                                        </p:attrNameLst>
                                      </p:cBhvr>
                                      <p:to>
                                        <p:strVal val="visible"/>
                                      </p:to>
                                    </p:set>
                                    <p:animEffect transition="in" filter="blinds(horizontal)">
                                      <p:cBhvr>
                                        <p:cTn id="195" dur="2000"/>
                                        <p:tgtEl>
                                          <p:spTgt spid="23"/>
                                        </p:tgtEl>
                                      </p:cBhvr>
                                    </p:animEffect>
                                  </p:childTnLst>
                                </p:cTn>
                              </p:par>
                              <p:par>
                                <p:cTn id="196" presetID="3" presetClass="entr" presetSubtype="10" fill="hold" grpId="1" nodeType="withEffect">
                                  <p:stCondLst>
                                    <p:cond delay="0"/>
                                  </p:stCondLst>
                                  <p:childTnLst>
                                    <p:set>
                                      <p:cBhvr>
                                        <p:cTn id="197" dur="1" fill="hold">
                                          <p:stCondLst>
                                            <p:cond delay="0"/>
                                          </p:stCondLst>
                                        </p:cTn>
                                        <p:tgtEl>
                                          <p:spTgt spid="24"/>
                                        </p:tgtEl>
                                        <p:attrNameLst>
                                          <p:attrName>style.visibility</p:attrName>
                                        </p:attrNameLst>
                                      </p:cBhvr>
                                      <p:to>
                                        <p:strVal val="visible"/>
                                      </p:to>
                                    </p:set>
                                    <p:animEffect transition="in" filter="blinds(horizontal)">
                                      <p:cBhvr>
                                        <p:cTn id="198" dur="2000"/>
                                        <p:tgtEl>
                                          <p:spTgt spid="24"/>
                                        </p:tgtEl>
                                      </p:cBhvr>
                                    </p:animEffect>
                                  </p:childTnLst>
                                </p:cTn>
                              </p:par>
                              <p:par>
                                <p:cTn id="199" presetID="3" presetClass="entr" presetSubtype="10" fill="hold" grpId="1" nodeType="withEffect">
                                  <p:stCondLst>
                                    <p:cond delay="0"/>
                                  </p:stCondLst>
                                  <p:childTnLst>
                                    <p:set>
                                      <p:cBhvr>
                                        <p:cTn id="200" dur="1" fill="hold">
                                          <p:stCondLst>
                                            <p:cond delay="0"/>
                                          </p:stCondLst>
                                        </p:cTn>
                                        <p:tgtEl>
                                          <p:spTgt spid="25"/>
                                        </p:tgtEl>
                                        <p:attrNameLst>
                                          <p:attrName>style.visibility</p:attrName>
                                        </p:attrNameLst>
                                      </p:cBhvr>
                                      <p:to>
                                        <p:strVal val="visible"/>
                                      </p:to>
                                    </p:set>
                                    <p:animEffect transition="in" filter="blinds(horizontal)">
                                      <p:cBhvr>
                                        <p:cTn id="201" dur="2000"/>
                                        <p:tgtEl>
                                          <p:spTgt spid="25"/>
                                        </p:tgtEl>
                                      </p:cBhvr>
                                    </p:animEffect>
                                  </p:childTnLst>
                                </p:cTn>
                              </p:par>
                              <p:par>
                                <p:cTn id="202" presetID="3" presetClass="entr" presetSubtype="10" fill="hold" grpId="1" nodeType="withEffect">
                                  <p:stCondLst>
                                    <p:cond delay="0"/>
                                  </p:stCondLst>
                                  <p:childTnLst>
                                    <p:set>
                                      <p:cBhvr>
                                        <p:cTn id="203" dur="1" fill="hold">
                                          <p:stCondLst>
                                            <p:cond delay="0"/>
                                          </p:stCondLst>
                                        </p:cTn>
                                        <p:tgtEl>
                                          <p:spTgt spid="26"/>
                                        </p:tgtEl>
                                        <p:attrNameLst>
                                          <p:attrName>style.visibility</p:attrName>
                                        </p:attrNameLst>
                                      </p:cBhvr>
                                      <p:to>
                                        <p:strVal val="visible"/>
                                      </p:to>
                                    </p:set>
                                    <p:animEffect transition="in" filter="blinds(horizontal)">
                                      <p:cBhvr>
                                        <p:cTn id="204" dur="2000"/>
                                        <p:tgtEl>
                                          <p:spTgt spid="26"/>
                                        </p:tgtEl>
                                      </p:cBhvr>
                                    </p:animEffect>
                                  </p:childTnLst>
                                </p:cTn>
                              </p:par>
                              <p:par>
                                <p:cTn id="205" presetID="3" presetClass="entr" presetSubtype="10" fill="hold" grpId="1" nodeType="withEffect">
                                  <p:stCondLst>
                                    <p:cond delay="0"/>
                                  </p:stCondLst>
                                  <p:childTnLst>
                                    <p:set>
                                      <p:cBhvr>
                                        <p:cTn id="206" dur="1" fill="hold">
                                          <p:stCondLst>
                                            <p:cond delay="0"/>
                                          </p:stCondLst>
                                        </p:cTn>
                                        <p:tgtEl>
                                          <p:spTgt spid="27"/>
                                        </p:tgtEl>
                                        <p:attrNameLst>
                                          <p:attrName>style.visibility</p:attrName>
                                        </p:attrNameLst>
                                      </p:cBhvr>
                                      <p:to>
                                        <p:strVal val="visible"/>
                                      </p:to>
                                    </p:set>
                                    <p:animEffect transition="in" filter="blinds(horizontal)">
                                      <p:cBhvr>
                                        <p:cTn id="207" dur="2000"/>
                                        <p:tgtEl>
                                          <p:spTgt spid="27"/>
                                        </p:tgtEl>
                                      </p:cBhvr>
                                    </p:animEffect>
                                  </p:childTnLst>
                                </p:cTn>
                              </p:par>
                              <p:par>
                                <p:cTn id="208" presetID="3" presetClass="entr" presetSubtype="10" fill="hold" grpId="1" nodeType="withEffect">
                                  <p:stCondLst>
                                    <p:cond delay="0"/>
                                  </p:stCondLst>
                                  <p:childTnLst>
                                    <p:set>
                                      <p:cBhvr>
                                        <p:cTn id="209" dur="1" fill="hold">
                                          <p:stCondLst>
                                            <p:cond delay="0"/>
                                          </p:stCondLst>
                                        </p:cTn>
                                        <p:tgtEl>
                                          <p:spTgt spid="4"/>
                                        </p:tgtEl>
                                        <p:attrNameLst>
                                          <p:attrName>style.visibility</p:attrName>
                                        </p:attrNameLst>
                                      </p:cBhvr>
                                      <p:to>
                                        <p:strVal val="visible"/>
                                      </p:to>
                                    </p:set>
                                    <p:animEffect transition="in" filter="blinds(horizontal)">
                                      <p:cBhvr>
                                        <p:cTn id="210" dur="2000"/>
                                        <p:tgtEl>
                                          <p:spTgt spid="4"/>
                                        </p:tgtEl>
                                      </p:cBhvr>
                                    </p:animEffect>
                                  </p:childTnLst>
                                </p:cTn>
                              </p:par>
                              <p:par>
                                <p:cTn id="211" presetID="3" presetClass="entr" presetSubtype="10" fill="hold" grpId="1" nodeType="withEffect">
                                  <p:stCondLst>
                                    <p:cond delay="0"/>
                                  </p:stCondLst>
                                  <p:childTnLst>
                                    <p:set>
                                      <p:cBhvr>
                                        <p:cTn id="212" dur="1" fill="hold">
                                          <p:stCondLst>
                                            <p:cond delay="0"/>
                                          </p:stCondLst>
                                        </p:cTn>
                                        <p:tgtEl>
                                          <p:spTgt spid="6"/>
                                        </p:tgtEl>
                                        <p:attrNameLst>
                                          <p:attrName>style.visibility</p:attrName>
                                        </p:attrNameLst>
                                      </p:cBhvr>
                                      <p:to>
                                        <p:strVal val="visible"/>
                                      </p:to>
                                    </p:set>
                                    <p:animEffect transition="in" filter="blinds(horizontal)">
                                      <p:cBhvr>
                                        <p:cTn id="213" dur="2000"/>
                                        <p:tgtEl>
                                          <p:spTgt spid="6"/>
                                        </p:tgtEl>
                                      </p:cBhvr>
                                    </p:animEffect>
                                  </p:childTnLst>
                                </p:cTn>
                              </p:par>
                              <p:par>
                                <p:cTn id="214" presetID="3" presetClass="entr" presetSubtype="10" fill="hold" grpId="1" nodeType="withEffect">
                                  <p:stCondLst>
                                    <p:cond delay="0"/>
                                  </p:stCondLst>
                                  <p:childTnLst>
                                    <p:set>
                                      <p:cBhvr>
                                        <p:cTn id="215" dur="1" fill="hold">
                                          <p:stCondLst>
                                            <p:cond delay="0"/>
                                          </p:stCondLst>
                                        </p:cTn>
                                        <p:tgtEl>
                                          <p:spTgt spid="8"/>
                                        </p:tgtEl>
                                        <p:attrNameLst>
                                          <p:attrName>style.visibility</p:attrName>
                                        </p:attrNameLst>
                                      </p:cBhvr>
                                      <p:to>
                                        <p:strVal val="visible"/>
                                      </p:to>
                                    </p:set>
                                    <p:animEffect transition="in" filter="blinds(horizontal)">
                                      <p:cBhvr>
                                        <p:cTn id="216" dur="2000"/>
                                        <p:tgtEl>
                                          <p:spTgt spid="8"/>
                                        </p:tgtEl>
                                      </p:cBhvr>
                                    </p:animEffect>
                                  </p:childTnLst>
                                </p:cTn>
                              </p:par>
                              <p:par>
                                <p:cTn id="217" presetID="3" presetClass="entr" presetSubtype="10" fill="hold" grpId="1" nodeType="withEffect">
                                  <p:stCondLst>
                                    <p:cond delay="0"/>
                                  </p:stCondLst>
                                  <p:childTnLst>
                                    <p:set>
                                      <p:cBhvr>
                                        <p:cTn id="218" dur="1" fill="hold">
                                          <p:stCondLst>
                                            <p:cond delay="0"/>
                                          </p:stCondLst>
                                        </p:cTn>
                                        <p:tgtEl>
                                          <p:spTgt spid="10"/>
                                        </p:tgtEl>
                                        <p:attrNameLst>
                                          <p:attrName>style.visibility</p:attrName>
                                        </p:attrNameLst>
                                      </p:cBhvr>
                                      <p:to>
                                        <p:strVal val="visible"/>
                                      </p:to>
                                    </p:set>
                                    <p:animEffect transition="in" filter="blinds(horizontal)">
                                      <p:cBhvr>
                                        <p:cTn id="219" dur="2000"/>
                                        <p:tgtEl>
                                          <p:spTgt spid="10"/>
                                        </p:tgtEl>
                                      </p:cBhvr>
                                    </p:animEffect>
                                  </p:childTnLst>
                                </p:cTn>
                              </p:par>
                              <p:par>
                                <p:cTn id="220" presetID="3" presetClass="entr" presetSubtype="10" fill="hold" grpId="1" nodeType="withEffect">
                                  <p:stCondLst>
                                    <p:cond delay="0"/>
                                  </p:stCondLst>
                                  <p:childTnLst>
                                    <p:set>
                                      <p:cBhvr>
                                        <p:cTn id="221" dur="1" fill="hold">
                                          <p:stCondLst>
                                            <p:cond delay="0"/>
                                          </p:stCondLst>
                                        </p:cTn>
                                        <p:tgtEl>
                                          <p:spTgt spid="12"/>
                                        </p:tgtEl>
                                        <p:attrNameLst>
                                          <p:attrName>style.visibility</p:attrName>
                                        </p:attrNameLst>
                                      </p:cBhvr>
                                      <p:to>
                                        <p:strVal val="visible"/>
                                      </p:to>
                                    </p:set>
                                    <p:animEffect transition="in" filter="blinds(horizontal)">
                                      <p:cBhvr>
                                        <p:cTn id="222" dur="2000"/>
                                        <p:tgtEl>
                                          <p:spTgt spid="12"/>
                                        </p:tgtEl>
                                      </p:cBhvr>
                                    </p:animEffect>
                                  </p:childTnLst>
                                </p:cTn>
                              </p:par>
                              <p:par>
                                <p:cTn id="223" presetID="3" presetClass="entr" presetSubtype="10" fill="hold" grpId="1" nodeType="withEffect">
                                  <p:stCondLst>
                                    <p:cond delay="0"/>
                                  </p:stCondLst>
                                  <p:childTnLst>
                                    <p:set>
                                      <p:cBhvr>
                                        <p:cTn id="224" dur="1" fill="hold">
                                          <p:stCondLst>
                                            <p:cond delay="0"/>
                                          </p:stCondLst>
                                        </p:cTn>
                                        <p:tgtEl>
                                          <p:spTgt spid="28"/>
                                        </p:tgtEl>
                                        <p:attrNameLst>
                                          <p:attrName>style.visibility</p:attrName>
                                        </p:attrNameLst>
                                      </p:cBhvr>
                                      <p:to>
                                        <p:strVal val="visible"/>
                                      </p:to>
                                    </p:set>
                                    <p:animEffect transition="in" filter="blinds(horizontal)">
                                      <p:cBhvr>
                                        <p:cTn id="225" dur="2000"/>
                                        <p:tgtEl>
                                          <p:spTgt spid="28"/>
                                        </p:tgtEl>
                                      </p:cBhvr>
                                    </p:animEffect>
                                  </p:childTnLst>
                                </p:cTn>
                              </p:par>
                              <p:par>
                                <p:cTn id="226" presetID="3" presetClass="entr" presetSubtype="10" fill="hold" grpId="1" nodeType="withEffect">
                                  <p:stCondLst>
                                    <p:cond delay="0"/>
                                  </p:stCondLst>
                                  <p:childTnLst>
                                    <p:set>
                                      <p:cBhvr>
                                        <p:cTn id="227" dur="1" fill="hold">
                                          <p:stCondLst>
                                            <p:cond delay="0"/>
                                          </p:stCondLst>
                                        </p:cTn>
                                        <p:tgtEl>
                                          <p:spTgt spid="29"/>
                                        </p:tgtEl>
                                        <p:attrNameLst>
                                          <p:attrName>style.visibility</p:attrName>
                                        </p:attrNameLst>
                                      </p:cBhvr>
                                      <p:to>
                                        <p:strVal val="visible"/>
                                      </p:to>
                                    </p:set>
                                    <p:animEffect transition="in" filter="blinds(horizontal)">
                                      <p:cBhvr>
                                        <p:cTn id="228" dur="2000"/>
                                        <p:tgtEl>
                                          <p:spTgt spid="29"/>
                                        </p:tgtEl>
                                      </p:cBhvr>
                                    </p:animEffect>
                                  </p:childTnLst>
                                </p:cTn>
                              </p:par>
                              <p:par>
                                <p:cTn id="229" presetID="3" presetClass="entr" presetSubtype="10" fill="hold" grpId="1" nodeType="withEffect">
                                  <p:stCondLst>
                                    <p:cond delay="0"/>
                                  </p:stCondLst>
                                  <p:childTnLst>
                                    <p:set>
                                      <p:cBhvr>
                                        <p:cTn id="230" dur="1" fill="hold">
                                          <p:stCondLst>
                                            <p:cond delay="0"/>
                                          </p:stCondLst>
                                        </p:cTn>
                                        <p:tgtEl>
                                          <p:spTgt spid="30"/>
                                        </p:tgtEl>
                                        <p:attrNameLst>
                                          <p:attrName>style.visibility</p:attrName>
                                        </p:attrNameLst>
                                      </p:cBhvr>
                                      <p:to>
                                        <p:strVal val="visible"/>
                                      </p:to>
                                    </p:set>
                                    <p:animEffect transition="in" filter="blinds(horizontal)">
                                      <p:cBhvr>
                                        <p:cTn id="231" dur="2000"/>
                                        <p:tgtEl>
                                          <p:spTgt spid="30"/>
                                        </p:tgtEl>
                                      </p:cBhvr>
                                    </p:animEffect>
                                  </p:childTnLst>
                                </p:cTn>
                              </p:par>
                              <p:par>
                                <p:cTn id="232" presetID="3" presetClass="entr" presetSubtype="10" fill="hold" grpId="1" nodeType="withEffect">
                                  <p:stCondLst>
                                    <p:cond delay="0"/>
                                  </p:stCondLst>
                                  <p:childTnLst>
                                    <p:set>
                                      <p:cBhvr>
                                        <p:cTn id="233" dur="1" fill="hold">
                                          <p:stCondLst>
                                            <p:cond delay="0"/>
                                          </p:stCondLst>
                                        </p:cTn>
                                        <p:tgtEl>
                                          <p:spTgt spid="31"/>
                                        </p:tgtEl>
                                        <p:attrNameLst>
                                          <p:attrName>style.visibility</p:attrName>
                                        </p:attrNameLst>
                                      </p:cBhvr>
                                      <p:to>
                                        <p:strVal val="visible"/>
                                      </p:to>
                                    </p:set>
                                    <p:animEffect transition="in" filter="blinds(horizontal)">
                                      <p:cBhvr>
                                        <p:cTn id="234" dur="2000"/>
                                        <p:tgtEl>
                                          <p:spTgt spid="31"/>
                                        </p:tgtEl>
                                      </p:cBhvr>
                                    </p:animEffect>
                                  </p:childTnLst>
                                </p:cTn>
                              </p:par>
                              <p:par>
                                <p:cTn id="235" presetID="3" presetClass="entr" presetSubtype="10" fill="hold" grpId="1" nodeType="withEffect">
                                  <p:stCondLst>
                                    <p:cond delay="0"/>
                                  </p:stCondLst>
                                  <p:childTnLst>
                                    <p:set>
                                      <p:cBhvr>
                                        <p:cTn id="236" dur="1" fill="hold">
                                          <p:stCondLst>
                                            <p:cond delay="0"/>
                                          </p:stCondLst>
                                        </p:cTn>
                                        <p:tgtEl>
                                          <p:spTgt spid="32"/>
                                        </p:tgtEl>
                                        <p:attrNameLst>
                                          <p:attrName>style.visibility</p:attrName>
                                        </p:attrNameLst>
                                      </p:cBhvr>
                                      <p:to>
                                        <p:strVal val="visible"/>
                                      </p:to>
                                    </p:set>
                                    <p:animEffect transition="in" filter="blinds(horizontal)">
                                      <p:cBhvr>
                                        <p:cTn id="237" dur="2000"/>
                                        <p:tgtEl>
                                          <p:spTgt spid="32"/>
                                        </p:tgtEl>
                                      </p:cBhvr>
                                    </p:animEffect>
                                  </p:childTnLst>
                                </p:cTn>
                              </p:par>
                              <p:par>
                                <p:cTn id="238" presetID="3" presetClass="entr" presetSubtype="10" fill="hold" grpId="1" nodeType="withEffect">
                                  <p:stCondLst>
                                    <p:cond delay="0"/>
                                  </p:stCondLst>
                                  <p:childTnLst>
                                    <p:set>
                                      <p:cBhvr>
                                        <p:cTn id="239" dur="1" fill="hold">
                                          <p:stCondLst>
                                            <p:cond delay="0"/>
                                          </p:stCondLst>
                                        </p:cTn>
                                        <p:tgtEl>
                                          <p:spTgt spid="33"/>
                                        </p:tgtEl>
                                        <p:attrNameLst>
                                          <p:attrName>style.visibility</p:attrName>
                                        </p:attrNameLst>
                                      </p:cBhvr>
                                      <p:to>
                                        <p:strVal val="visible"/>
                                      </p:to>
                                    </p:set>
                                    <p:animEffect transition="in" filter="blinds(horizontal)">
                                      <p:cBhvr>
                                        <p:cTn id="240" dur="2000"/>
                                        <p:tgtEl>
                                          <p:spTgt spid="33"/>
                                        </p:tgtEl>
                                      </p:cBhvr>
                                    </p:animEffect>
                                  </p:childTnLst>
                                </p:cTn>
                              </p:par>
                              <p:par>
                                <p:cTn id="241" presetID="3" presetClass="entr" presetSubtype="10" fill="hold" grpId="1" nodeType="withEffect">
                                  <p:stCondLst>
                                    <p:cond delay="0"/>
                                  </p:stCondLst>
                                  <p:childTnLst>
                                    <p:set>
                                      <p:cBhvr>
                                        <p:cTn id="242" dur="1" fill="hold">
                                          <p:stCondLst>
                                            <p:cond delay="0"/>
                                          </p:stCondLst>
                                        </p:cTn>
                                        <p:tgtEl>
                                          <p:spTgt spid="34"/>
                                        </p:tgtEl>
                                        <p:attrNameLst>
                                          <p:attrName>style.visibility</p:attrName>
                                        </p:attrNameLst>
                                      </p:cBhvr>
                                      <p:to>
                                        <p:strVal val="visible"/>
                                      </p:to>
                                    </p:set>
                                    <p:animEffect transition="in" filter="blinds(horizontal)">
                                      <p:cBhvr>
                                        <p:cTn id="243" dur="2000"/>
                                        <p:tgtEl>
                                          <p:spTgt spid="34"/>
                                        </p:tgtEl>
                                      </p:cBhvr>
                                    </p:animEffect>
                                  </p:childTnLst>
                                </p:cTn>
                              </p:par>
                              <p:par>
                                <p:cTn id="244" presetID="3" presetClass="entr" presetSubtype="10" fill="hold" grpId="1" nodeType="withEffect">
                                  <p:stCondLst>
                                    <p:cond delay="0"/>
                                  </p:stCondLst>
                                  <p:childTnLst>
                                    <p:set>
                                      <p:cBhvr>
                                        <p:cTn id="245" dur="1" fill="hold">
                                          <p:stCondLst>
                                            <p:cond delay="0"/>
                                          </p:stCondLst>
                                        </p:cTn>
                                        <p:tgtEl>
                                          <p:spTgt spid="35"/>
                                        </p:tgtEl>
                                        <p:attrNameLst>
                                          <p:attrName>style.visibility</p:attrName>
                                        </p:attrNameLst>
                                      </p:cBhvr>
                                      <p:to>
                                        <p:strVal val="visible"/>
                                      </p:to>
                                    </p:set>
                                    <p:animEffect transition="in" filter="blinds(horizontal)">
                                      <p:cBhvr>
                                        <p:cTn id="246" dur="2000"/>
                                        <p:tgtEl>
                                          <p:spTgt spid="35"/>
                                        </p:tgtEl>
                                      </p:cBhvr>
                                    </p:animEffect>
                                  </p:childTnLst>
                                </p:cTn>
                              </p:par>
                              <p:par>
                                <p:cTn id="247" presetID="3" presetClass="entr" presetSubtype="10" fill="hold" grpId="1" nodeType="withEffect">
                                  <p:stCondLst>
                                    <p:cond delay="0"/>
                                  </p:stCondLst>
                                  <p:childTnLst>
                                    <p:set>
                                      <p:cBhvr>
                                        <p:cTn id="248" dur="1" fill="hold">
                                          <p:stCondLst>
                                            <p:cond delay="0"/>
                                          </p:stCondLst>
                                        </p:cTn>
                                        <p:tgtEl>
                                          <p:spTgt spid="36"/>
                                        </p:tgtEl>
                                        <p:attrNameLst>
                                          <p:attrName>style.visibility</p:attrName>
                                        </p:attrNameLst>
                                      </p:cBhvr>
                                      <p:to>
                                        <p:strVal val="visible"/>
                                      </p:to>
                                    </p:set>
                                    <p:animEffect transition="in" filter="blinds(horizontal)">
                                      <p:cBhvr>
                                        <p:cTn id="249" dur="2000"/>
                                        <p:tgtEl>
                                          <p:spTgt spid="36"/>
                                        </p:tgtEl>
                                      </p:cBhvr>
                                    </p:animEffect>
                                  </p:childTnLst>
                                </p:cTn>
                              </p:par>
                              <p:par>
                                <p:cTn id="250" presetID="3" presetClass="entr" presetSubtype="10" fill="hold" grpId="1" nodeType="withEffect">
                                  <p:stCondLst>
                                    <p:cond delay="0"/>
                                  </p:stCondLst>
                                  <p:childTnLst>
                                    <p:set>
                                      <p:cBhvr>
                                        <p:cTn id="251" dur="1" fill="hold">
                                          <p:stCondLst>
                                            <p:cond delay="0"/>
                                          </p:stCondLst>
                                        </p:cTn>
                                        <p:tgtEl>
                                          <p:spTgt spid="37"/>
                                        </p:tgtEl>
                                        <p:attrNameLst>
                                          <p:attrName>style.visibility</p:attrName>
                                        </p:attrNameLst>
                                      </p:cBhvr>
                                      <p:to>
                                        <p:strVal val="visible"/>
                                      </p:to>
                                    </p:set>
                                    <p:animEffect transition="in" filter="blinds(horizontal)">
                                      <p:cBhvr>
                                        <p:cTn id="252" dur="2000"/>
                                        <p:tgtEl>
                                          <p:spTgt spid="37"/>
                                        </p:tgtEl>
                                      </p:cBhvr>
                                    </p:animEffect>
                                  </p:childTnLst>
                                </p:cTn>
                              </p:par>
                              <p:par>
                                <p:cTn id="253" presetID="8" presetClass="emph" presetSubtype="0" fill="hold" grpId="2" nodeType="withEffect">
                                  <p:stCondLst>
                                    <p:cond delay="0"/>
                                  </p:stCondLst>
                                  <p:childTnLst>
                                    <p:animRot by="21600000">
                                      <p:cBhvr>
                                        <p:cTn id="254" dur="2000" fill="hold"/>
                                        <p:tgtEl>
                                          <p:spTgt spid="3"/>
                                        </p:tgtEl>
                                        <p:attrNameLst>
                                          <p:attrName>r</p:attrName>
                                        </p:attrNameLst>
                                      </p:cBhvr>
                                    </p:animRot>
                                  </p:childTnLst>
                                </p:cTn>
                              </p:par>
                              <p:par>
                                <p:cTn id="255" presetID="8" presetClass="emph" presetSubtype="0" fill="hold" grpId="2" nodeType="withEffect">
                                  <p:stCondLst>
                                    <p:cond delay="0"/>
                                  </p:stCondLst>
                                  <p:childTnLst>
                                    <p:animRot by="21600000">
                                      <p:cBhvr>
                                        <p:cTn id="256" dur="2000" fill="hold"/>
                                        <p:tgtEl>
                                          <p:spTgt spid="13"/>
                                        </p:tgtEl>
                                        <p:attrNameLst>
                                          <p:attrName>r</p:attrName>
                                        </p:attrNameLst>
                                      </p:cBhvr>
                                    </p:animRot>
                                  </p:childTnLst>
                                </p:cTn>
                              </p:par>
                              <p:par>
                                <p:cTn id="257" presetID="8" presetClass="emph" presetSubtype="0" fill="hold" grpId="2" nodeType="withEffect">
                                  <p:stCondLst>
                                    <p:cond delay="0"/>
                                  </p:stCondLst>
                                  <p:childTnLst>
                                    <p:animRot by="21600000">
                                      <p:cBhvr>
                                        <p:cTn id="258" dur="2000" fill="hold"/>
                                        <p:tgtEl>
                                          <p:spTgt spid="18"/>
                                        </p:tgtEl>
                                        <p:attrNameLst>
                                          <p:attrName>r</p:attrName>
                                        </p:attrNameLst>
                                      </p:cBhvr>
                                    </p:animRot>
                                  </p:childTnLst>
                                </p:cTn>
                              </p:par>
                              <p:par>
                                <p:cTn id="259" presetID="8" presetClass="emph" presetSubtype="0" fill="hold" grpId="2" nodeType="withEffect">
                                  <p:stCondLst>
                                    <p:cond delay="0"/>
                                  </p:stCondLst>
                                  <p:childTnLst>
                                    <p:animRot by="21600000">
                                      <p:cBhvr>
                                        <p:cTn id="260" dur="2000" fill="hold"/>
                                        <p:tgtEl>
                                          <p:spTgt spid="23"/>
                                        </p:tgtEl>
                                        <p:attrNameLst>
                                          <p:attrName>r</p:attrName>
                                        </p:attrNameLst>
                                      </p:cBhvr>
                                    </p:animRot>
                                  </p:childTnLst>
                                </p:cTn>
                              </p:par>
                              <p:par>
                                <p:cTn id="261" presetID="8" presetClass="emph" presetSubtype="0" fill="hold" grpId="2" nodeType="withEffect">
                                  <p:stCondLst>
                                    <p:cond delay="0"/>
                                  </p:stCondLst>
                                  <p:childTnLst>
                                    <p:animRot by="-21600000">
                                      <p:cBhvr>
                                        <p:cTn id="262" dur="2000" fill="hold"/>
                                        <p:tgtEl>
                                          <p:spTgt spid="4"/>
                                        </p:tgtEl>
                                        <p:attrNameLst>
                                          <p:attrName>r</p:attrName>
                                        </p:attrNameLst>
                                      </p:cBhvr>
                                    </p:animRot>
                                  </p:childTnLst>
                                </p:cTn>
                              </p:par>
                              <p:par>
                                <p:cTn id="263" presetID="8" presetClass="emph" presetSubtype="0" fill="hold" grpId="2" nodeType="withEffect">
                                  <p:stCondLst>
                                    <p:cond delay="0"/>
                                  </p:stCondLst>
                                  <p:childTnLst>
                                    <p:animRot by="-21600000">
                                      <p:cBhvr>
                                        <p:cTn id="264" dur="2000" fill="hold"/>
                                        <p:tgtEl>
                                          <p:spTgt spid="28"/>
                                        </p:tgtEl>
                                        <p:attrNameLst>
                                          <p:attrName>r</p:attrName>
                                        </p:attrNameLst>
                                      </p:cBhvr>
                                    </p:animRot>
                                  </p:childTnLst>
                                </p:cTn>
                              </p:par>
                              <p:par>
                                <p:cTn id="265" presetID="8" presetClass="emph" presetSubtype="0" fill="hold" grpId="2" nodeType="withEffect">
                                  <p:stCondLst>
                                    <p:cond delay="0"/>
                                  </p:stCondLst>
                                  <p:childTnLst>
                                    <p:animRot by="-21600000">
                                      <p:cBhvr>
                                        <p:cTn id="266" dur="2000" fill="hold"/>
                                        <p:tgtEl>
                                          <p:spTgt spid="33"/>
                                        </p:tgtEl>
                                        <p:attrNameLst>
                                          <p:attrName>r</p:attrName>
                                        </p:attrNameLst>
                                      </p:cBhvr>
                                    </p:animRot>
                                  </p:childTnLst>
                                </p:cTn>
                              </p:par>
                              <p:par>
                                <p:cTn id="267" presetID="8" presetClass="emph" presetSubtype="0" fill="hold" grpId="2" nodeType="withEffect">
                                  <p:stCondLst>
                                    <p:cond delay="0"/>
                                  </p:stCondLst>
                                  <p:childTnLst>
                                    <p:animRot by="-21600000">
                                      <p:cBhvr>
                                        <p:cTn id="268" dur="2000" fill="hold"/>
                                        <p:tgtEl>
                                          <p:spTgt spid="5"/>
                                        </p:tgtEl>
                                        <p:attrNameLst>
                                          <p:attrName>r</p:attrName>
                                        </p:attrNameLst>
                                      </p:cBhvr>
                                    </p:animRot>
                                  </p:childTnLst>
                                </p:cTn>
                              </p:par>
                              <p:par>
                                <p:cTn id="269" presetID="8" presetClass="emph" presetSubtype="0" fill="hold" grpId="2" nodeType="withEffect">
                                  <p:stCondLst>
                                    <p:cond delay="0"/>
                                  </p:stCondLst>
                                  <p:childTnLst>
                                    <p:animRot by="-21600000">
                                      <p:cBhvr>
                                        <p:cTn id="270" dur="2000" fill="hold"/>
                                        <p:tgtEl>
                                          <p:spTgt spid="14"/>
                                        </p:tgtEl>
                                        <p:attrNameLst>
                                          <p:attrName>r</p:attrName>
                                        </p:attrNameLst>
                                      </p:cBhvr>
                                    </p:animRot>
                                  </p:childTnLst>
                                </p:cTn>
                              </p:par>
                              <p:par>
                                <p:cTn id="271" presetID="8" presetClass="emph" presetSubtype="0" fill="hold" grpId="2" nodeType="withEffect">
                                  <p:stCondLst>
                                    <p:cond delay="0"/>
                                  </p:stCondLst>
                                  <p:childTnLst>
                                    <p:animRot by="-21600000">
                                      <p:cBhvr>
                                        <p:cTn id="272" dur="2000" fill="hold"/>
                                        <p:tgtEl>
                                          <p:spTgt spid="19"/>
                                        </p:tgtEl>
                                        <p:attrNameLst>
                                          <p:attrName>r</p:attrName>
                                        </p:attrNameLst>
                                      </p:cBhvr>
                                    </p:animRot>
                                  </p:childTnLst>
                                </p:cTn>
                              </p:par>
                              <p:par>
                                <p:cTn id="273" presetID="8" presetClass="emph" presetSubtype="0" fill="hold" grpId="2" nodeType="withEffect">
                                  <p:stCondLst>
                                    <p:cond delay="0"/>
                                  </p:stCondLst>
                                  <p:childTnLst>
                                    <p:animRot by="-21600000">
                                      <p:cBhvr>
                                        <p:cTn id="274" dur="2000" fill="hold"/>
                                        <p:tgtEl>
                                          <p:spTgt spid="24"/>
                                        </p:tgtEl>
                                        <p:attrNameLst>
                                          <p:attrName>r</p:attrName>
                                        </p:attrNameLst>
                                      </p:cBhvr>
                                    </p:animRot>
                                  </p:childTnLst>
                                </p:cTn>
                              </p:par>
                              <p:par>
                                <p:cTn id="275" presetID="8" presetClass="emph" presetSubtype="0" fill="hold" grpId="2" nodeType="withEffect">
                                  <p:stCondLst>
                                    <p:cond delay="0"/>
                                  </p:stCondLst>
                                  <p:childTnLst>
                                    <p:animRot by="21600000">
                                      <p:cBhvr>
                                        <p:cTn id="276" dur="2000" fill="hold"/>
                                        <p:tgtEl>
                                          <p:spTgt spid="6"/>
                                        </p:tgtEl>
                                        <p:attrNameLst>
                                          <p:attrName>r</p:attrName>
                                        </p:attrNameLst>
                                      </p:cBhvr>
                                    </p:animRot>
                                  </p:childTnLst>
                                </p:cTn>
                              </p:par>
                              <p:par>
                                <p:cTn id="277" presetID="8" presetClass="emph" presetSubtype="0" fill="hold" grpId="2" nodeType="withEffect">
                                  <p:stCondLst>
                                    <p:cond delay="0"/>
                                  </p:stCondLst>
                                  <p:childTnLst>
                                    <p:animRot by="21600000">
                                      <p:cBhvr>
                                        <p:cTn id="278" dur="2000" fill="hold"/>
                                        <p:tgtEl>
                                          <p:spTgt spid="29"/>
                                        </p:tgtEl>
                                        <p:attrNameLst>
                                          <p:attrName>r</p:attrName>
                                        </p:attrNameLst>
                                      </p:cBhvr>
                                    </p:animRot>
                                  </p:childTnLst>
                                </p:cTn>
                              </p:par>
                              <p:par>
                                <p:cTn id="279" presetID="8" presetClass="emph" presetSubtype="0" fill="hold" grpId="2" nodeType="withEffect">
                                  <p:stCondLst>
                                    <p:cond delay="0"/>
                                  </p:stCondLst>
                                  <p:childTnLst>
                                    <p:animRot by="21600000">
                                      <p:cBhvr>
                                        <p:cTn id="280" dur="2000" fill="hold"/>
                                        <p:tgtEl>
                                          <p:spTgt spid="34"/>
                                        </p:tgtEl>
                                        <p:attrNameLst>
                                          <p:attrName>r</p:attrName>
                                        </p:attrNameLst>
                                      </p:cBhvr>
                                    </p:animRot>
                                  </p:childTnLst>
                                </p:cTn>
                              </p:par>
                              <p:par>
                                <p:cTn id="281" presetID="8" presetClass="emph" presetSubtype="0" fill="hold" grpId="2" nodeType="withEffect">
                                  <p:stCondLst>
                                    <p:cond delay="0"/>
                                  </p:stCondLst>
                                  <p:childTnLst>
                                    <p:animRot by="21600000">
                                      <p:cBhvr>
                                        <p:cTn id="282" dur="2000" fill="hold"/>
                                        <p:tgtEl>
                                          <p:spTgt spid="7"/>
                                        </p:tgtEl>
                                        <p:attrNameLst>
                                          <p:attrName>r</p:attrName>
                                        </p:attrNameLst>
                                      </p:cBhvr>
                                    </p:animRot>
                                  </p:childTnLst>
                                </p:cTn>
                              </p:par>
                              <p:par>
                                <p:cTn id="283" presetID="8" presetClass="emph" presetSubtype="0" fill="hold" grpId="2" nodeType="withEffect">
                                  <p:stCondLst>
                                    <p:cond delay="0"/>
                                  </p:stCondLst>
                                  <p:childTnLst>
                                    <p:animRot by="21600000">
                                      <p:cBhvr>
                                        <p:cTn id="284" dur="2000" fill="hold"/>
                                        <p:tgtEl>
                                          <p:spTgt spid="15"/>
                                        </p:tgtEl>
                                        <p:attrNameLst>
                                          <p:attrName>r</p:attrName>
                                        </p:attrNameLst>
                                      </p:cBhvr>
                                    </p:animRot>
                                  </p:childTnLst>
                                </p:cTn>
                              </p:par>
                              <p:par>
                                <p:cTn id="285" presetID="8" presetClass="emph" presetSubtype="0" fill="hold" grpId="2" nodeType="withEffect">
                                  <p:stCondLst>
                                    <p:cond delay="0"/>
                                  </p:stCondLst>
                                  <p:childTnLst>
                                    <p:animRot by="21600000">
                                      <p:cBhvr>
                                        <p:cTn id="286" dur="2000" fill="hold"/>
                                        <p:tgtEl>
                                          <p:spTgt spid="20"/>
                                        </p:tgtEl>
                                        <p:attrNameLst>
                                          <p:attrName>r</p:attrName>
                                        </p:attrNameLst>
                                      </p:cBhvr>
                                    </p:animRot>
                                  </p:childTnLst>
                                </p:cTn>
                              </p:par>
                              <p:par>
                                <p:cTn id="287" presetID="8" presetClass="emph" presetSubtype="0" fill="hold" grpId="2" nodeType="withEffect">
                                  <p:stCondLst>
                                    <p:cond delay="0"/>
                                  </p:stCondLst>
                                  <p:childTnLst>
                                    <p:animRot by="21600000">
                                      <p:cBhvr>
                                        <p:cTn id="288" dur="2000" fill="hold"/>
                                        <p:tgtEl>
                                          <p:spTgt spid="25"/>
                                        </p:tgtEl>
                                        <p:attrNameLst>
                                          <p:attrName>r</p:attrName>
                                        </p:attrNameLst>
                                      </p:cBhvr>
                                    </p:animRot>
                                  </p:childTnLst>
                                </p:cTn>
                              </p:par>
                              <p:par>
                                <p:cTn id="289" presetID="8" presetClass="emph" presetSubtype="0" fill="hold" grpId="2" nodeType="withEffect">
                                  <p:stCondLst>
                                    <p:cond delay="0"/>
                                  </p:stCondLst>
                                  <p:childTnLst>
                                    <p:animRot by="-21600000">
                                      <p:cBhvr>
                                        <p:cTn id="290" dur="2000" fill="hold"/>
                                        <p:tgtEl>
                                          <p:spTgt spid="8"/>
                                        </p:tgtEl>
                                        <p:attrNameLst>
                                          <p:attrName>r</p:attrName>
                                        </p:attrNameLst>
                                      </p:cBhvr>
                                    </p:animRot>
                                  </p:childTnLst>
                                </p:cTn>
                              </p:par>
                              <p:par>
                                <p:cTn id="291" presetID="8" presetClass="emph" presetSubtype="0" fill="hold" grpId="2" nodeType="withEffect">
                                  <p:stCondLst>
                                    <p:cond delay="0"/>
                                  </p:stCondLst>
                                  <p:childTnLst>
                                    <p:animRot by="-21600000">
                                      <p:cBhvr>
                                        <p:cTn id="292" dur="2000" fill="hold"/>
                                        <p:tgtEl>
                                          <p:spTgt spid="30"/>
                                        </p:tgtEl>
                                        <p:attrNameLst>
                                          <p:attrName>r</p:attrName>
                                        </p:attrNameLst>
                                      </p:cBhvr>
                                    </p:animRot>
                                  </p:childTnLst>
                                </p:cTn>
                              </p:par>
                              <p:par>
                                <p:cTn id="293" presetID="8" presetClass="emph" presetSubtype="0" fill="hold" grpId="2" nodeType="withEffect">
                                  <p:stCondLst>
                                    <p:cond delay="0"/>
                                  </p:stCondLst>
                                  <p:childTnLst>
                                    <p:animRot by="-21600000">
                                      <p:cBhvr>
                                        <p:cTn id="294" dur="2000" fill="hold"/>
                                        <p:tgtEl>
                                          <p:spTgt spid="35"/>
                                        </p:tgtEl>
                                        <p:attrNameLst>
                                          <p:attrName>r</p:attrName>
                                        </p:attrNameLst>
                                      </p:cBhvr>
                                    </p:animRot>
                                  </p:childTnLst>
                                </p:cTn>
                              </p:par>
                              <p:par>
                                <p:cTn id="295" presetID="8" presetClass="emph" presetSubtype="0" fill="hold" grpId="2" nodeType="withEffect">
                                  <p:stCondLst>
                                    <p:cond delay="0"/>
                                  </p:stCondLst>
                                  <p:childTnLst>
                                    <p:animRot by="-21600000">
                                      <p:cBhvr>
                                        <p:cTn id="296" dur="2000" fill="hold"/>
                                        <p:tgtEl>
                                          <p:spTgt spid="9"/>
                                        </p:tgtEl>
                                        <p:attrNameLst>
                                          <p:attrName>r</p:attrName>
                                        </p:attrNameLst>
                                      </p:cBhvr>
                                    </p:animRot>
                                  </p:childTnLst>
                                </p:cTn>
                              </p:par>
                              <p:par>
                                <p:cTn id="297" presetID="8" presetClass="emph" presetSubtype="0" fill="hold" grpId="2" nodeType="withEffect">
                                  <p:stCondLst>
                                    <p:cond delay="0"/>
                                  </p:stCondLst>
                                  <p:childTnLst>
                                    <p:animRot by="-21600000">
                                      <p:cBhvr>
                                        <p:cTn id="298" dur="2000" fill="hold"/>
                                        <p:tgtEl>
                                          <p:spTgt spid="16"/>
                                        </p:tgtEl>
                                        <p:attrNameLst>
                                          <p:attrName>r</p:attrName>
                                        </p:attrNameLst>
                                      </p:cBhvr>
                                    </p:animRot>
                                  </p:childTnLst>
                                </p:cTn>
                              </p:par>
                              <p:par>
                                <p:cTn id="299" presetID="8" presetClass="emph" presetSubtype="0" fill="hold" grpId="2" nodeType="withEffect">
                                  <p:stCondLst>
                                    <p:cond delay="0"/>
                                  </p:stCondLst>
                                  <p:childTnLst>
                                    <p:animRot by="-21600000">
                                      <p:cBhvr>
                                        <p:cTn id="300" dur="2000" fill="hold"/>
                                        <p:tgtEl>
                                          <p:spTgt spid="21"/>
                                        </p:tgtEl>
                                        <p:attrNameLst>
                                          <p:attrName>r</p:attrName>
                                        </p:attrNameLst>
                                      </p:cBhvr>
                                    </p:animRot>
                                  </p:childTnLst>
                                </p:cTn>
                              </p:par>
                              <p:par>
                                <p:cTn id="301" presetID="8" presetClass="emph" presetSubtype="0" fill="hold" grpId="2" nodeType="withEffect">
                                  <p:stCondLst>
                                    <p:cond delay="0"/>
                                  </p:stCondLst>
                                  <p:childTnLst>
                                    <p:animRot by="-21600000">
                                      <p:cBhvr>
                                        <p:cTn id="302" dur="2000" fill="hold"/>
                                        <p:tgtEl>
                                          <p:spTgt spid="26"/>
                                        </p:tgtEl>
                                        <p:attrNameLst>
                                          <p:attrName>r</p:attrName>
                                        </p:attrNameLst>
                                      </p:cBhvr>
                                    </p:animRot>
                                  </p:childTnLst>
                                </p:cTn>
                              </p:par>
                              <p:par>
                                <p:cTn id="303" presetID="8" presetClass="emph" presetSubtype="0" fill="hold" grpId="2" nodeType="withEffect">
                                  <p:stCondLst>
                                    <p:cond delay="0"/>
                                  </p:stCondLst>
                                  <p:childTnLst>
                                    <p:animRot by="21600000">
                                      <p:cBhvr>
                                        <p:cTn id="304" dur="2000" fill="hold"/>
                                        <p:tgtEl>
                                          <p:spTgt spid="10"/>
                                        </p:tgtEl>
                                        <p:attrNameLst>
                                          <p:attrName>r</p:attrName>
                                        </p:attrNameLst>
                                      </p:cBhvr>
                                    </p:animRot>
                                  </p:childTnLst>
                                </p:cTn>
                              </p:par>
                              <p:par>
                                <p:cTn id="305" presetID="8" presetClass="emph" presetSubtype="0" fill="hold" grpId="2" nodeType="withEffect">
                                  <p:stCondLst>
                                    <p:cond delay="0"/>
                                  </p:stCondLst>
                                  <p:childTnLst>
                                    <p:animRot by="21600000">
                                      <p:cBhvr>
                                        <p:cTn id="306" dur="2000" fill="hold"/>
                                        <p:tgtEl>
                                          <p:spTgt spid="31"/>
                                        </p:tgtEl>
                                        <p:attrNameLst>
                                          <p:attrName>r</p:attrName>
                                        </p:attrNameLst>
                                      </p:cBhvr>
                                    </p:animRot>
                                  </p:childTnLst>
                                </p:cTn>
                              </p:par>
                              <p:par>
                                <p:cTn id="307" presetID="8" presetClass="emph" presetSubtype="0" fill="hold" grpId="2" nodeType="withEffect">
                                  <p:stCondLst>
                                    <p:cond delay="0"/>
                                  </p:stCondLst>
                                  <p:childTnLst>
                                    <p:animRot by="21600000">
                                      <p:cBhvr>
                                        <p:cTn id="308" dur="2000" fill="hold"/>
                                        <p:tgtEl>
                                          <p:spTgt spid="36"/>
                                        </p:tgtEl>
                                        <p:attrNameLst>
                                          <p:attrName>r</p:attrName>
                                        </p:attrNameLst>
                                      </p:cBhvr>
                                    </p:animRot>
                                  </p:childTnLst>
                                </p:cTn>
                              </p:par>
                              <p:par>
                                <p:cTn id="309" presetID="8" presetClass="emph" presetSubtype="0" fill="hold" grpId="2" nodeType="withEffect">
                                  <p:stCondLst>
                                    <p:cond delay="0"/>
                                  </p:stCondLst>
                                  <p:childTnLst>
                                    <p:animRot by="21600000">
                                      <p:cBhvr>
                                        <p:cTn id="310" dur="2000" fill="hold"/>
                                        <p:tgtEl>
                                          <p:spTgt spid="11"/>
                                        </p:tgtEl>
                                        <p:attrNameLst>
                                          <p:attrName>r</p:attrName>
                                        </p:attrNameLst>
                                      </p:cBhvr>
                                    </p:animRot>
                                  </p:childTnLst>
                                </p:cTn>
                              </p:par>
                              <p:par>
                                <p:cTn id="311" presetID="8" presetClass="emph" presetSubtype="0" fill="hold" grpId="2" nodeType="withEffect">
                                  <p:stCondLst>
                                    <p:cond delay="0"/>
                                  </p:stCondLst>
                                  <p:childTnLst>
                                    <p:animRot by="21600000">
                                      <p:cBhvr>
                                        <p:cTn id="312" dur="2000" fill="hold"/>
                                        <p:tgtEl>
                                          <p:spTgt spid="17"/>
                                        </p:tgtEl>
                                        <p:attrNameLst>
                                          <p:attrName>r</p:attrName>
                                        </p:attrNameLst>
                                      </p:cBhvr>
                                    </p:animRot>
                                  </p:childTnLst>
                                </p:cTn>
                              </p:par>
                              <p:par>
                                <p:cTn id="313" presetID="8" presetClass="emph" presetSubtype="0" fill="hold" grpId="2" nodeType="withEffect">
                                  <p:stCondLst>
                                    <p:cond delay="0"/>
                                  </p:stCondLst>
                                  <p:childTnLst>
                                    <p:animRot by="21600000">
                                      <p:cBhvr>
                                        <p:cTn id="314" dur="2000" fill="hold"/>
                                        <p:tgtEl>
                                          <p:spTgt spid="22"/>
                                        </p:tgtEl>
                                        <p:attrNameLst>
                                          <p:attrName>r</p:attrName>
                                        </p:attrNameLst>
                                      </p:cBhvr>
                                    </p:animRot>
                                  </p:childTnLst>
                                </p:cTn>
                              </p:par>
                              <p:par>
                                <p:cTn id="315" presetID="8" presetClass="emph" presetSubtype="0" fill="hold" grpId="2" nodeType="withEffect">
                                  <p:stCondLst>
                                    <p:cond delay="0"/>
                                  </p:stCondLst>
                                  <p:childTnLst>
                                    <p:animRot by="21600000">
                                      <p:cBhvr>
                                        <p:cTn id="316" dur="2000" fill="hold"/>
                                        <p:tgtEl>
                                          <p:spTgt spid="27"/>
                                        </p:tgtEl>
                                        <p:attrNameLst>
                                          <p:attrName>r</p:attrName>
                                        </p:attrNameLst>
                                      </p:cBhvr>
                                    </p:animRot>
                                  </p:childTnLst>
                                </p:cTn>
                              </p:par>
                              <p:par>
                                <p:cTn id="317" presetID="8" presetClass="emph" presetSubtype="0" fill="hold" grpId="2" nodeType="withEffect">
                                  <p:stCondLst>
                                    <p:cond delay="0"/>
                                  </p:stCondLst>
                                  <p:childTnLst>
                                    <p:animRot by="-21600000">
                                      <p:cBhvr>
                                        <p:cTn id="318" dur="2000" fill="hold"/>
                                        <p:tgtEl>
                                          <p:spTgt spid="12"/>
                                        </p:tgtEl>
                                        <p:attrNameLst>
                                          <p:attrName>r</p:attrName>
                                        </p:attrNameLst>
                                      </p:cBhvr>
                                    </p:animRot>
                                  </p:childTnLst>
                                </p:cTn>
                              </p:par>
                              <p:par>
                                <p:cTn id="319" presetID="8" presetClass="emph" presetSubtype="0" fill="hold" grpId="2" nodeType="withEffect">
                                  <p:stCondLst>
                                    <p:cond delay="0"/>
                                  </p:stCondLst>
                                  <p:childTnLst>
                                    <p:animRot by="-21600000">
                                      <p:cBhvr>
                                        <p:cTn id="320" dur="2000" fill="hold"/>
                                        <p:tgtEl>
                                          <p:spTgt spid="32"/>
                                        </p:tgtEl>
                                        <p:attrNameLst>
                                          <p:attrName>r</p:attrName>
                                        </p:attrNameLst>
                                      </p:cBhvr>
                                    </p:animRot>
                                  </p:childTnLst>
                                </p:cTn>
                              </p:par>
                              <p:par>
                                <p:cTn id="321" presetID="8" presetClass="emph" presetSubtype="0" fill="hold" grpId="2" nodeType="withEffect">
                                  <p:stCondLst>
                                    <p:cond delay="0"/>
                                  </p:stCondLst>
                                  <p:childTnLst>
                                    <p:animRot by="-21600000">
                                      <p:cBhvr>
                                        <p:cTn id="322" dur="2000" fill="hold"/>
                                        <p:tgtEl>
                                          <p:spTgt spid="37"/>
                                        </p:tgtEl>
                                        <p:attrNameLst>
                                          <p:attrName>r</p:attrName>
                                        </p:attrNameLst>
                                      </p:cBhvr>
                                    </p:animRot>
                                  </p:childTnLst>
                                </p:cTn>
                              </p:par>
                            </p:childTnLst>
                          </p:cTn>
                        </p:par>
                        <p:par>
                          <p:cTn id="323" fill="hold">
                            <p:stCondLst>
                              <p:cond delay="2000"/>
                            </p:stCondLst>
                            <p:childTnLst>
                              <p:par>
                                <p:cTn id="324" presetID="2" presetClass="exit" presetSubtype="4" fill="hold" grpId="3" nodeType="afterEffect">
                                  <p:stCondLst>
                                    <p:cond delay="0"/>
                                  </p:stCondLst>
                                  <p:childTnLst>
                                    <p:anim calcmode="lin" valueType="num">
                                      <p:cBhvr additive="base">
                                        <p:cTn id="325" dur="2000"/>
                                        <p:tgtEl>
                                          <p:spTgt spid="3"/>
                                        </p:tgtEl>
                                        <p:attrNameLst>
                                          <p:attrName>ppt_x</p:attrName>
                                        </p:attrNameLst>
                                      </p:cBhvr>
                                      <p:tavLst>
                                        <p:tav tm="0">
                                          <p:val>
                                            <p:strVal val="ppt_x"/>
                                          </p:val>
                                        </p:tav>
                                        <p:tav tm="100000">
                                          <p:val>
                                            <p:strVal val="ppt_x"/>
                                          </p:val>
                                        </p:tav>
                                      </p:tavLst>
                                    </p:anim>
                                    <p:anim calcmode="lin" valueType="num">
                                      <p:cBhvr additive="base">
                                        <p:cTn id="326" dur="2000"/>
                                        <p:tgtEl>
                                          <p:spTgt spid="3"/>
                                        </p:tgtEl>
                                        <p:attrNameLst>
                                          <p:attrName>ppt_y</p:attrName>
                                        </p:attrNameLst>
                                      </p:cBhvr>
                                      <p:tavLst>
                                        <p:tav tm="0">
                                          <p:val>
                                            <p:strVal val="ppt_y"/>
                                          </p:val>
                                        </p:tav>
                                        <p:tav tm="100000">
                                          <p:val>
                                            <p:strVal val="1+ppt_h/2"/>
                                          </p:val>
                                        </p:tav>
                                      </p:tavLst>
                                    </p:anim>
                                    <p:set>
                                      <p:cBhvr>
                                        <p:cTn id="327" dur="1" fill="hold">
                                          <p:stCondLst>
                                            <p:cond delay="1999"/>
                                          </p:stCondLst>
                                        </p:cTn>
                                        <p:tgtEl>
                                          <p:spTgt spid="3"/>
                                        </p:tgtEl>
                                        <p:attrNameLst>
                                          <p:attrName>style.visibility</p:attrName>
                                        </p:attrNameLst>
                                      </p:cBhvr>
                                      <p:to>
                                        <p:strVal val="hidden"/>
                                      </p:to>
                                    </p:set>
                                  </p:childTnLst>
                                </p:cTn>
                              </p:par>
                              <p:par>
                                <p:cTn id="328" presetID="2" presetClass="exit" presetSubtype="4" fill="hold" grpId="3" nodeType="withEffect">
                                  <p:stCondLst>
                                    <p:cond delay="0"/>
                                  </p:stCondLst>
                                  <p:childTnLst>
                                    <p:anim calcmode="lin" valueType="num">
                                      <p:cBhvr additive="base">
                                        <p:cTn id="329" dur="2000"/>
                                        <p:tgtEl>
                                          <p:spTgt spid="5"/>
                                        </p:tgtEl>
                                        <p:attrNameLst>
                                          <p:attrName>ppt_x</p:attrName>
                                        </p:attrNameLst>
                                      </p:cBhvr>
                                      <p:tavLst>
                                        <p:tav tm="0">
                                          <p:val>
                                            <p:strVal val="ppt_x"/>
                                          </p:val>
                                        </p:tav>
                                        <p:tav tm="100000">
                                          <p:val>
                                            <p:strVal val="ppt_x"/>
                                          </p:val>
                                        </p:tav>
                                      </p:tavLst>
                                    </p:anim>
                                    <p:anim calcmode="lin" valueType="num">
                                      <p:cBhvr additive="base">
                                        <p:cTn id="330" dur="2000"/>
                                        <p:tgtEl>
                                          <p:spTgt spid="5"/>
                                        </p:tgtEl>
                                        <p:attrNameLst>
                                          <p:attrName>ppt_y</p:attrName>
                                        </p:attrNameLst>
                                      </p:cBhvr>
                                      <p:tavLst>
                                        <p:tav tm="0">
                                          <p:val>
                                            <p:strVal val="ppt_y"/>
                                          </p:val>
                                        </p:tav>
                                        <p:tav tm="100000">
                                          <p:val>
                                            <p:strVal val="1+ppt_h/2"/>
                                          </p:val>
                                        </p:tav>
                                      </p:tavLst>
                                    </p:anim>
                                    <p:set>
                                      <p:cBhvr>
                                        <p:cTn id="331" dur="1" fill="hold">
                                          <p:stCondLst>
                                            <p:cond delay="1999"/>
                                          </p:stCondLst>
                                        </p:cTn>
                                        <p:tgtEl>
                                          <p:spTgt spid="5"/>
                                        </p:tgtEl>
                                        <p:attrNameLst>
                                          <p:attrName>style.visibility</p:attrName>
                                        </p:attrNameLst>
                                      </p:cBhvr>
                                      <p:to>
                                        <p:strVal val="hidden"/>
                                      </p:to>
                                    </p:set>
                                  </p:childTnLst>
                                </p:cTn>
                              </p:par>
                              <p:par>
                                <p:cTn id="332" presetID="2" presetClass="exit" presetSubtype="4" fill="hold" grpId="3" nodeType="withEffect">
                                  <p:stCondLst>
                                    <p:cond delay="0"/>
                                  </p:stCondLst>
                                  <p:childTnLst>
                                    <p:anim calcmode="lin" valueType="num">
                                      <p:cBhvr additive="base">
                                        <p:cTn id="333" dur="2000"/>
                                        <p:tgtEl>
                                          <p:spTgt spid="7"/>
                                        </p:tgtEl>
                                        <p:attrNameLst>
                                          <p:attrName>ppt_x</p:attrName>
                                        </p:attrNameLst>
                                      </p:cBhvr>
                                      <p:tavLst>
                                        <p:tav tm="0">
                                          <p:val>
                                            <p:strVal val="ppt_x"/>
                                          </p:val>
                                        </p:tav>
                                        <p:tav tm="100000">
                                          <p:val>
                                            <p:strVal val="ppt_x"/>
                                          </p:val>
                                        </p:tav>
                                      </p:tavLst>
                                    </p:anim>
                                    <p:anim calcmode="lin" valueType="num">
                                      <p:cBhvr additive="base">
                                        <p:cTn id="334" dur="2000"/>
                                        <p:tgtEl>
                                          <p:spTgt spid="7"/>
                                        </p:tgtEl>
                                        <p:attrNameLst>
                                          <p:attrName>ppt_y</p:attrName>
                                        </p:attrNameLst>
                                      </p:cBhvr>
                                      <p:tavLst>
                                        <p:tav tm="0">
                                          <p:val>
                                            <p:strVal val="ppt_y"/>
                                          </p:val>
                                        </p:tav>
                                        <p:tav tm="100000">
                                          <p:val>
                                            <p:strVal val="1+ppt_h/2"/>
                                          </p:val>
                                        </p:tav>
                                      </p:tavLst>
                                    </p:anim>
                                    <p:set>
                                      <p:cBhvr>
                                        <p:cTn id="335" dur="1" fill="hold">
                                          <p:stCondLst>
                                            <p:cond delay="1999"/>
                                          </p:stCondLst>
                                        </p:cTn>
                                        <p:tgtEl>
                                          <p:spTgt spid="7"/>
                                        </p:tgtEl>
                                        <p:attrNameLst>
                                          <p:attrName>style.visibility</p:attrName>
                                        </p:attrNameLst>
                                      </p:cBhvr>
                                      <p:to>
                                        <p:strVal val="hidden"/>
                                      </p:to>
                                    </p:set>
                                  </p:childTnLst>
                                </p:cTn>
                              </p:par>
                              <p:par>
                                <p:cTn id="336" presetID="2" presetClass="exit" presetSubtype="4" fill="hold" grpId="3" nodeType="withEffect">
                                  <p:stCondLst>
                                    <p:cond delay="0"/>
                                  </p:stCondLst>
                                  <p:childTnLst>
                                    <p:anim calcmode="lin" valueType="num">
                                      <p:cBhvr additive="base">
                                        <p:cTn id="337" dur="2000"/>
                                        <p:tgtEl>
                                          <p:spTgt spid="9"/>
                                        </p:tgtEl>
                                        <p:attrNameLst>
                                          <p:attrName>ppt_x</p:attrName>
                                        </p:attrNameLst>
                                      </p:cBhvr>
                                      <p:tavLst>
                                        <p:tav tm="0">
                                          <p:val>
                                            <p:strVal val="ppt_x"/>
                                          </p:val>
                                        </p:tav>
                                        <p:tav tm="100000">
                                          <p:val>
                                            <p:strVal val="ppt_x"/>
                                          </p:val>
                                        </p:tav>
                                      </p:tavLst>
                                    </p:anim>
                                    <p:anim calcmode="lin" valueType="num">
                                      <p:cBhvr additive="base">
                                        <p:cTn id="338" dur="2000"/>
                                        <p:tgtEl>
                                          <p:spTgt spid="9"/>
                                        </p:tgtEl>
                                        <p:attrNameLst>
                                          <p:attrName>ppt_y</p:attrName>
                                        </p:attrNameLst>
                                      </p:cBhvr>
                                      <p:tavLst>
                                        <p:tav tm="0">
                                          <p:val>
                                            <p:strVal val="ppt_y"/>
                                          </p:val>
                                        </p:tav>
                                        <p:tav tm="100000">
                                          <p:val>
                                            <p:strVal val="1+ppt_h/2"/>
                                          </p:val>
                                        </p:tav>
                                      </p:tavLst>
                                    </p:anim>
                                    <p:set>
                                      <p:cBhvr>
                                        <p:cTn id="339" dur="1" fill="hold">
                                          <p:stCondLst>
                                            <p:cond delay="1999"/>
                                          </p:stCondLst>
                                        </p:cTn>
                                        <p:tgtEl>
                                          <p:spTgt spid="9"/>
                                        </p:tgtEl>
                                        <p:attrNameLst>
                                          <p:attrName>style.visibility</p:attrName>
                                        </p:attrNameLst>
                                      </p:cBhvr>
                                      <p:to>
                                        <p:strVal val="hidden"/>
                                      </p:to>
                                    </p:set>
                                  </p:childTnLst>
                                </p:cTn>
                              </p:par>
                              <p:par>
                                <p:cTn id="340" presetID="2" presetClass="exit" presetSubtype="4" fill="hold" grpId="3" nodeType="withEffect">
                                  <p:stCondLst>
                                    <p:cond delay="0"/>
                                  </p:stCondLst>
                                  <p:childTnLst>
                                    <p:anim calcmode="lin" valueType="num">
                                      <p:cBhvr additive="base">
                                        <p:cTn id="341" dur="2000"/>
                                        <p:tgtEl>
                                          <p:spTgt spid="11"/>
                                        </p:tgtEl>
                                        <p:attrNameLst>
                                          <p:attrName>ppt_x</p:attrName>
                                        </p:attrNameLst>
                                      </p:cBhvr>
                                      <p:tavLst>
                                        <p:tav tm="0">
                                          <p:val>
                                            <p:strVal val="ppt_x"/>
                                          </p:val>
                                        </p:tav>
                                        <p:tav tm="100000">
                                          <p:val>
                                            <p:strVal val="ppt_x"/>
                                          </p:val>
                                        </p:tav>
                                      </p:tavLst>
                                    </p:anim>
                                    <p:anim calcmode="lin" valueType="num">
                                      <p:cBhvr additive="base">
                                        <p:cTn id="342" dur="2000"/>
                                        <p:tgtEl>
                                          <p:spTgt spid="11"/>
                                        </p:tgtEl>
                                        <p:attrNameLst>
                                          <p:attrName>ppt_y</p:attrName>
                                        </p:attrNameLst>
                                      </p:cBhvr>
                                      <p:tavLst>
                                        <p:tav tm="0">
                                          <p:val>
                                            <p:strVal val="ppt_y"/>
                                          </p:val>
                                        </p:tav>
                                        <p:tav tm="100000">
                                          <p:val>
                                            <p:strVal val="1+ppt_h/2"/>
                                          </p:val>
                                        </p:tav>
                                      </p:tavLst>
                                    </p:anim>
                                    <p:set>
                                      <p:cBhvr>
                                        <p:cTn id="343" dur="1" fill="hold">
                                          <p:stCondLst>
                                            <p:cond delay="1999"/>
                                          </p:stCondLst>
                                        </p:cTn>
                                        <p:tgtEl>
                                          <p:spTgt spid="11"/>
                                        </p:tgtEl>
                                        <p:attrNameLst>
                                          <p:attrName>style.visibility</p:attrName>
                                        </p:attrNameLst>
                                      </p:cBhvr>
                                      <p:to>
                                        <p:strVal val="hidden"/>
                                      </p:to>
                                    </p:set>
                                  </p:childTnLst>
                                </p:cTn>
                              </p:par>
                              <p:par>
                                <p:cTn id="344" presetID="2" presetClass="exit" presetSubtype="4" fill="hold" grpId="3" nodeType="withEffect">
                                  <p:stCondLst>
                                    <p:cond delay="0"/>
                                  </p:stCondLst>
                                  <p:childTnLst>
                                    <p:anim calcmode="lin" valueType="num">
                                      <p:cBhvr additive="base">
                                        <p:cTn id="345" dur="2000"/>
                                        <p:tgtEl>
                                          <p:spTgt spid="13"/>
                                        </p:tgtEl>
                                        <p:attrNameLst>
                                          <p:attrName>ppt_x</p:attrName>
                                        </p:attrNameLst>
                                      </p:cBhvr>
                                      <p:tavLst>
                                        <p:tav tm="0">
                                          <p:val>
                                            <p:strVal val="ppt_x"/>
                                          </p:val>
                                        </p:tav>
                                        <p:tav tm="100000">
                                          <p:val>
                                            <p:strVal val="ppt_x"/>
                                          </p:val>
                                        </p:tav>
                                      </p:tavLst>
                                    </p:anim>
                                    <p:anim calcmode="lin" valueType="num">
                                      <p:cBhvr additive="base">
                                        <p:cTn id="346" dur="2000"/>
                                        <p:tgtEl>
                                          <p:spTgt spid="13"/>
                                        </p:tgtEl>
                                        <p:attrNameLst>
                                          <p:attrName>ppt_y</p:attrName>
                                        </p:attrNameLst>
                                      </p:cBhvr>
                                      <p:tavLst>
                                        <p:tav tm="0">
                                          <p:val>
                                            <p:strVal val="ppt_y"/>
                                          </p:val>
                                        </p:tav>
                                        <p:tav tm="100000">
                                          <p:val>
                                            <p:strVal val="1+ppt_h/2"/>
                                          </p:val>
                                        </p:tav>
                                      </p:tavLst>
                                    </p:anim>
                                    <p:set>
                                      <p:cBhvr>
                                        <p:cTn id="347" dur="1" fill="hold">
                                          <p:stCondLst>
                                            <p:cond delay="1999"/>
                                          </p:stCondLst>
                                        </p:cTn>
                                        <p:tgtEl>
                                          <p:spTgt spid="13"/>
                                        </p:tgtEl>
                                        <p:attrNameLst>
                                          <p:attrName>style.visibility</p:attrName>
                                        </p:attrNameLst>
                                      </p:cBhvr>
                                      <p:to>
                                        <p:strVal val="hidden"/>
                                      </p:to>
                                    </p:set>
                                  </p:childTnLst>
                                </p:cTn>
                              </p:par>
                              <p:par>
                                <p:cTn id="348" presetID="2" presetClass="exit" presetSubtype="4" fill="hold" grpId="3" nodeType="withEffect">
                                  <p:stCondLst>
                                    <p:cond delay="0"/>
                                  </p:stCondLst>
                                  <p:childTnLst>
                                    <p:anim calcmode="lin" valueType="num">
                                      <p:cBhvr additive="base">
                                        <p:cTn id="349" dur="2000"/>
                                        <p:tgtEl>
                                          <p:spTgt spid="14"/>
                                        </p:tgtEl>
                                        <p:attrNameLst>
                                          <p:attrName>ppt_x</p:attrName>
                                        </p:attrNameLst>
                                      </p:cBhvr>
                                      <p:tavLst>
                                        <p:tav tm="0">
                                          <p:val>
                                            <p:strVal val="ppt_x"/>
                                          </p:val>
                                        </p:tav>
                                        <p:tav tm="100000">
                                          <p:val>
                                            <p:strVal val="ppt_x"/>
                                          </p:val>
                                        </p:tav>
                                      </p:tavLst>
                                    </p:anim>
                                    <p:anim calcmode="lin" valueType="num">
                                      <p:cBhvr additive="base">
                                        <p:cTn id="350" dur="2000"/>
                                        <p:tgtEl>
                                          <p:spTgt spid="14"/>
                                        </p:tgtEl>
                                        <p:attrNameLst>
                                          <p:attrName>ppt_y</p:attrName>
                                        </p:attrNameLst>
                                      </p:cBhvr>
                                      <p:tavLst>
                                        <p:tav tm="0">
                                          <p:val>
                                            <p:strVal val="ppt_y"/>
                                          </p:val>
                                        </p:tav>
                                        <p:tav tm="100000">
                                          <p:val>
                                            <p:strVal val="1+ppt_h/2"/>
                                          </p:val>
                                        </p:tav>
                                      </p:tavLst>
                                    </p:anim>
                                    <p:set>
                                      <p:cBhvr>
                                        <p:cTn id="351" dur="1" fill="hold">
                                          <p:stCondLst>
                                            <p:cond delay="1999"/>
                                          </p:stCondLst>
                                        </p:cTn>
                                        <p:tgtEl>
                                          <p:spTgt spid="14"/>
                                        </p:tgtEl>
                                        <p:attrNameLst>
                                          <p:attrName>style.visibility</p:attrName>
                                        </p:attrNameLst>
                                      </p:cBhvr>
                                      <p:to>
                                        <p:strVal val="hidden"/>
                                      </p:to>
                                    </p:set>
                                  </p:childTnLst>
                                </p:cTn>
                              </p:par>
                              <p:par>
                                <p:cTn id="352" presetID="2" presetClass="exit" presetSubtype="4" fill="hold" grpId="3" nodeType="withEffect">
                                  <p:stCondLst>
                                    <p:cond delay="0"/>
                                  </p:stCondLst>
                                  <p:childTnLst>
                                    <p:anim calcmode="lin" valueType="num">
                                      <p:cBhvr additive="base">
                                        <p:cTn id="353" dur="2000"/>
                                        <p:tgtEl>
                                          <p:spTgt spid="15"/>
                                        </p:tgtEl>
                                        <p:attrNameLst>
                                          <p:attrName>ppt_x</p:attrName>
                                        </p:attrNameLst>
                                      </p:cBhvr>
                                      <p:tavLst>
                                        <p:tav tm="0">
                                          <p:val>
                                            <p:strVal val="ppt_x"/>
                                          </p:val>
                                        </p:tav>
                                        <p:tav tm="100000">
                                          <p:val>
                                            <p:strVal val="ppt_x"/>
                                          </p:val>
                                        </p:tav>
                                      </p:tavLst>
                                    </p:anim>
                                    <p:anim calcmode="lin" valueType="num">
                                      <p:cBhvr additive="base">
                                        <p:cTn id="354" dur="2000"/>
                                        <p:tgtEl>
                                          <p:spTgt spid="15"/>
                                        </p:tgtEl>
                                        <p:attrNameLst>
                                          <p:attrName>ppt_y</p:attrName>
                                        </p:attrNameLst>
                                      </p:cBhvr>
                                      <p:tavLst>
                                        <p:tav tm="0">
                                          <p:val>
                                            <p:strVal val="ppt_y"/>
                                          </p:val>
                                        </p:tav>
                                        <p:tav tm="100000">
                                          <p:val>
                                            <p:strVal val="1+ppt_h/2"/>
                                          </p:val>
                                        </p:tav>
                                      </p:tavLst>
                                    </p:anim>
                                    <p:set>
                                      <p:cBhvr>
                                        <p:cTn id="355" dur="1" fill="hold">
                                          <p:stCondLst>
                                            <p:cond delay="1999"/>
                                          </p:stCondLst>
                                        </p:cTn>
                                        <p:tgtEl>
                                          <p:spTgt spid="15"/>
                                        </p:tgtEl>
                                        <p:attrNameLst>
                                          <p:attrName>style.visibility</p:attrName>
                                        </p:attrNameLst>
                                      </p:cBhvr>
                                      <p:to>
                                        <p:strVal val="hidden"/>
                                      </p:to>
                                    </p:set>
                                  </p:childTnLst>
                                </p:cTn>
                              </p:par>
                              <p:par>
                                <p:cTn id="356" presetID="2" presetClass="exit" presetSubtype="4" fill="hold" grpId="3" nodeType="withEffect">
                                  <p:stCondLst>
                                    <p:cond delay="0"/>
                                  </p:stCondLst>
                                  <p:childTnLst>
                                    <p:anim calcmode="lin" valueType="num">
                                      <p:cBhvr additive="base">
                                        <p:cTn id="357" dur="2000"/>
                                        <p:tgtEl>
                                          <p:spTgt spid="16"/>
                                        </p:tgtEl>
                                        <p:attrNameLst>
                                          <p:attrName>ppt_x</p:attrName>
                                        </p:attrNameLst>
                                      </p:cBhvr>
                                      <p:tavLst>
                                        <p:tav tm="0">
                                          <p:val>
                                            <p:strVal val="ppt_x"/>
                                          </p:val>
                                        </p:tav>
                                        <p:tav tm="100000">
                                          <p:val>
                                            <p:strVal val="ppt_x"/>
                                          </p:val>
                                        </p:tav>
                                      </p:tavLst>
                                    </p:anim>
                                    <p:anim calcmode="lin" valueType="num">
                                      <p:cBhvr additive="base">
                                        <p:cTn id="358" dur="2000"/>
                                        <p:tgtEl>
                                          <p:spTgt spid="16"/>
                                        </p:tgtEl>
                                        <p:attrNameLst>
                                          <p:attrName>ppt_y</p:attrName>
                                        </p:attrNameLst>
                                      </p:cBhvr>
                                      <p:tavLst>
                                        <p:tav tm="0">
                                          <p:val>
                                            <p:strVal val="ppt_y"/>
                                          </p:val>
                                        </p:tav>
                                        <p:tav tm="100000">
                                          <p:val>
                                            <p:strVal val="1+ppt_h/2"/>
                                          </p:val>
                                        </p:tav>
                                      </p:tavLst>
                                    </p:anim>
                                    <p:set>
                                      <p:cBhvr>
                                        <p:cTn id="359" dur="1" fill="hold">
                                          <p:stCondLst>
                                            <p:cond delay="1999"/>
                                          </p:stCondLst>
                                        </p:cTn>
                                        <p:tgtEl>
                                          <p:spTgt spid="16"/>
                                        </p:tgtEl>
                                        <p:attrNameLst>
                                          <p:attrName>style.visibility</p:attrName>
                                        </p:attrNameLst>
                                      </p:cBhvr>
                                      <p:to>
                                        <p:strVal val="hidden"/>
                                      </p:to>
                                    </p:set>
                                  </p:childTnLst>
                                </p:cTn>
                              </p:par>
                              <p:par>
                                <p:cTn id="360" presetID="2" presetClass="exit" presetSubtype="4" fill="hold" grpId="3" nodeType="withEffect">
                                  <p:stCondLst>
                                    <p:cond delay="0"/>
                                  </p:stCondLst>
                                  <p:childTnLst>
                                    <p:anim calcmode="lin" valueType="num">
                                      <p:cBhvr additive="base">
                                        <p:cTn id="361" dur="2000"/>
                                        <p:tgtEl>
                                          <p:spTgt spid="17"/>
                                        </p:tgtEl>
                                        <p:attrNameLst>
                                          <p:attrName>ppt_x</p:attrName>
                                        </p:attrNameLst>
                                      </p:cBhvr>
                                      <p:tavLst>
                                        <p:tav tm="0">
                                          <p:val>
                                            <p:strVal val="ppt_x"/>
                                          </p:val>
                                        </p:tav>
                                        <p:tav tm="100000">
                                          <p:val>
                                            <p:strVal val="ppt_x"/>
                                          </p:val>
                                        </p:tav>
                                      </p:tavLst>
                                    </p:anim>
                                    <p:anim calcmode="lin" valueType="num">
                                      <p:cBhvr additive="base">
                                        <p:cTn id="362" dur="2000"/>
                                        <p:tgtEl>
                                          <p:spTgt spid="17"/>
                                        </p:tgtEl>
                                        <p:attrNameLst>
                                          <p:attrName>ppt_y</p:attrName>
                                        </p:attrNameLst>
                                      </p:cBhvr>
                                      <p:tavLst>
                                        <p:tav tm="0">
                                          <p:val>
                                            <p:strVal val="ppt_y"/>
                                          </p:val>
                                        </p:tav>
                                        <p:tav tm="100000">
                                          <p:val>
                                            <p:strVal val="1+ppt_h/2"/>
                                          </p:val>
                                        </p:tav>
                                      </p:tavLst>
                                    </p:anim>
                                    <p:set>
                                      <p:cBhvr>
                                        <p:cTn id="363" dur="1" fill="hold">
                                          <p:stCondLst>
                                            <p:cond delay="1999"/>
                                          </p:stCondLst>
                                        </p:cTn>
                                        <p:tgtEl>
                                          <p:spTgt spid="17"/>
                                        </p:tgtEl>
                                        <p:attrNameLst>
                                          <p:attrName>style.visibility</p:attrName>
                                        </p:attrNameLst>
                                      </p:cBhvr>
                                      <p:to>
                                        <p:strVal val="hidden"/>
                                      </p:to>
                                    </p:set>
                                  </p:childTnLst>
                                </p:cTn>
                              </p:par>
                              <p:par>
                                <p:cTn id="364" presetID="2" presetClass="exit" presetSubtype="4" fill="hold" grpId="3" nodeType="withEffect">
                                  <p:stCondLst>
                                    <p:cond delay="0"/>
                                  </p:stCondLst>
                                  <p:childTnLst>
                                    <p:anim calcmode="lin" valueType="num">
                                      <p:cBhvr additive="base">
                                        <p:cTn id="365" dur="2000"/>
                                        <p:tgtEl>
                                          <p:spTgt spid="18"/>
                                        </p:tgtEl>
                                        <p:attrNameLst>
                                          <p:attrName>ppt_x</p:attrName>
                                        </p:attrNameLst>
                                      </p:cBhvr>
                                      <p:tavLst>
                                        <p:tav tm="0">
                                          <p:val>
                                            <p:strVal val="ppt_x"/>
                                          </p:val>
                                        </p:tav>
                                        <p:tav tm="100000">
                                          <p:val>
                                            <p:strVal val="ppt_x"/>
                                          </p:val>
                                        </p:tav>
                                      </p:tavLst>
                                    </p:anim>
                                    <p:anim calcmode="lin" valueType="num">
                                      <p:cBhvr additive="base">
                                        <p:cTn id="366" dur="2000"/>
                                        <p:tgtEl>
                                          <p:spTgt spid="18"/>
                                        </p:tgtEl>
                                        <p:attrNameLst>
                                          <p:attrName>ppt_y</p:attrName>
                                        </p:attrNameLst>
                                      </p:cBhvr>
                                      <p:tavLst>
                                        <p:tav tm="0">
                                          <p:val>
                                            <p:strVal val="ppt_y"/>
                                          </p:val>
                                        </p:tav>
                                        <p:tav tm="100000">
                                          <p:val>
                                            <p:strVal val="1+ppt_h/2"/>
                                          </p:val>
                                        </p:tav>
                                      </p:tavLst>
                                    </p:anim>
                                    <p:set>
                                      <p:cBhvr>
                                        <p:cTn id="367" dur="1" fill="hold">
                                          <p:stCondLst>
                                            <p:cond delay="1999"/>
                                          </p:stCondLst>
                                        </p:cTn>
                                        <p:tgtEl>
                                          <p:spTgt spid="18"/>
                                        </p:tgtEl>
                                        <p:attrNameLst>
                                          <p:attrName>style.visibility</p:attrName>
                                        </p:attrNameLst>
                                      </p:cBhvr>
                                      <p:to>
                                        <p:strVal val="hidden"/>
                                      </p:to>
                                    </p:set>
                                  </p:childTnLst>
                                </p:cTn>
                              </p:par>
                              <p:par>
                                <p:cTn id="368" presetID="2" presetClass="exit" presetSubtype="4" fill="hold" grpId="3" nodeType="withEffect">
                                  <p:stCondLst>
                                    <p:cond delay="0"/>
                                  </p:stCondLst>
                                  <p:childTnLst>
                                    <p:anim calcmode="lin" valueType="num">
                                      <p:cBhvr additive="base">
                                        <p:cTn id="369" dur="2000"/>
                                        <p:tgtEl>
                                          <p:spTgt spid="19"/>
                                        </p:tgtEl>
                                        <p:attrNameLst>
                                          <p:attrName>ppt_x</p:attrName>
                                        </p:attrNameLst>
                                      </p:cBhvr>
                                      <p:tavLst>
                                        <p:tav tm="0">
                                          <p:val>
                                            <p:strVal val="ppt_x"/>
                                          </p:val>
                                        </p:tav>
                                        <p:tav tm="100000">
                                          <p:val>
                                            <p:strVal val="ppt_x"/>
                                          </p:val>
                                        </p:tav>
                                      </p:tavLst>
                                    </p:anim>
                                    <p:anim calcmode="lin" valueType="num">
                                      <p:cBhvr additive="base">
                                        <p:cTn id="370" dur="2000"/>
                                        <p:tgtEl>
                                          <p:spTgt spid="19"/>
                                        </p:tgtEl>
                                        <p:attrNameLst>
                                          <p:attrName>ppt_y</p:attrName>
                                        </p:attrNameLst>
                                      </p:cBhvr>
                                      <p:tavLst>
                                        <p:tav tm="0">
                                          <p:val>
                                            <p:strVal val="ppt_y"/>
                                          </p:val>
                                        </p:tav>
                                        <p:tav tm="100000">
                                          <p:val>
                                            <p:strVal val="1+ppt_h/2"/>
                                          </p:val>
                                        </p:tav>
                                      </p:tavLst>
                                    </p:anim>
                                    <p:set>
                                      <p:cBhvr>
                                        <p:cTn id="371" dur="1" fill="hold">
                                          <p:stCondLst>
                                            <p:cond delay="1999"/>
                                          </p:stCondLst>
                                        </p:cTn>
                                        <p:tgtEl>
                                          <p:spTgt spid="19"/>
                                        </p:tgtEl>
                                        <p:attrNameLst>
                                          <p:attrName>style.visibility</p:attrName>
                                        </p:attrNameLst>
                                      </p:cBhvr>
                                      <p:to>
                                        <p:strVal val="hidden"/>
                                      </p:to>
                                    </p:set>
                                  </p:childTnLst>
                                </p:cTn>
                              </p:par>
                              <p:par>
                                <p:cTn id="372" presetID="2" presetClass="exit" presetSubtype="4" fill="hold" grpId="3" nodeType="withEffect">
                                  <p:stCondLst>
                                    <p:cond delay="0"/>
                                  </p:stCondLst>
                                  <p:childTnLst>
                                    <p:anim calcmode="lin" valueType="num">
                                      <p:cBhvr additive="base">
                                        <p:cTn id="373" dur="2000"/>
                                        <p:tgtEl>
                                          <p:spTgt spid="20"/>
                                        </p:tgtEl>
                                        <p:attrNameLst>
                                          <p:attrName>ppt_x</p:attrName>
                                        </p:attrNameLst>
                                      </p:cBhvr>
                                      <p:tavLst>
                                        <p:tav tm="0">
                                          <p:val>
                                            <p:strVal val="ppt_x"/>
                                          </p:val>
                                        </p:tav>
                                        <p:tav tm="100000">
                                          <p:val>
                                            <p:strVal val="ppt_x"/>
                                          </p:val>
                                        </p:tav>
                                      </p:tavLst>
                                    </p:anim>
                                    <p:anim calcmode="lin" valueType="num">
                                      <p:cBhvr additive="base">
                                        <p:cTn id="374" dur="2000"/>
                                        <p:tgtEl>
                                          <p:spTgt spid="20"/>
                                        </p:tgtEl>
                                        <p:attrNameLst>
                                          <p:attrName>ppt_y</p:attrName>
                                        </p:attrNameLst>
                                      </p:cBhvr>
                                      <p:tavLst>
                                        <p:tav tm="0">
                                          <p:val>
                                            <p:strVal val="ppt_y"/>
                                          </p:val>
                                        </p:tav>
                                        <p:tav tm="100000">
                                          <p:val>
                                            <p:strVal val="1+ppt_h/2"/>
                                          </p:val>
                                        </p:tav>
                                      </p:tavLst>
                                    </p:anim>
                                    <p:set>
                                      <p:cBhvr>
                                        <p:cTn id="375" dur="1" fill="hold">
                                          <p:stCondLst>
                                            <p:cond delay="1999"/>
                                          </p:stCondLst>
                                        </p:cTn>
                                        <p:tgtEl>
                                          <p:spTgt spid="20"/>
                                        </p:tgtEl>
                                        <p:attrNameLst>
                                          <p:attrName>style.visibility</p:attrName>
                                        </p:attrNameLst>
                                      </p:cBhvr>
                                      <p:to>
                                        <p:strVal val="hidden"/>
                                      </p:to>
                                    </p:set>
                                  </p:childTnLst>
                                </p:cTn>
                              </p:par>
                              <p:par>
                                <p:cTn id="376" presetID="2" presetClass="exit" presetSubtype="4" fill="hold" grpId="3" nodeType="withEffect">
                                  <p:stCondLst>
                                    <p:cond delay="0"/>
                                  </p:stCondLst>
                                  <p:childTnLst>
                                    <p:anim calcmode="lin" valueType="num">
                                      <p:cBhvr additive="base">
                                        <p:cTn id="377" dur="2000"/>
                                        <p:tgtEl>
                                          <p:spTgt spid="21"/>
                                        </p:tgtEl>
                                        <p:attrNameLst>
                                          <p:attrName>ppt_x</p:attrName>
                                        </p:attrNameLst>
                                      </p:cBhvr>
                                      <p:tavLst>
                                        <p:tav tm="0">
                                          <p:val>
                                            <p:strVal val="ppt_x"/>
                                          </p:val>
                                        </p:tav>
                                        <p:tav tm="100000">
                                          <p:val>
                                            <p:strVal val="ppt_x"/>
                                          </p:val>
                                        </p:tav>
                                      </p:tavLst>
                                    </p:anim>
                                    <p:anim calcmode="lin" valueType="num">
                                      <p:cBhvr additive="base">
                                        <p:cTn id="378" dur="2000"/>
                                        <p:tgtEl>
                                          <p:spTgt spid="21"/>
                                        </p:tgtEl>
                                        <p:attrNameLst>
                                          <p:attrName>ppt_y</p:attrName>
                                        </p:attrNameLst>
                                      </p:cBhvr>
                                      <p:tavLst>
                                        <p:tav tm="0">
                                          <p:val>
                                            <p:strVal val="ppt_y"/>
                                          </p:val>
                                        </p:tav>
                                        <p:tav tm="100000">
                                          <p:val>
                                            <p:strVal val="1+ppt_h/2"/>
                                          </p:val>
                                        </p:tav>
                                      </p:tavLst>
                                    </p:anim>
                                    <p:set>
                                      <p:cBhvr>
                                        <p:cTn id="379" dur="1" fill="hold">
                                          <p:stCondLst>
                                            <p:cond delay="1999"/>
                                          </p:stCondLst>
                                        </p:cTn>
                                        <p:tgtEl>
                                          <p:spTgt spid="21"/>
                                        </p:tgtEl>
                                        <p:attrNameLst>
                                          <p:attrName>style.visibility</p:attrName>
                                        </p:attrNameLst>
                                      </p:cBhvr>
                                      <p:to>
                                        <p:strVal val="hidden"/>
                                      </p:to>
                                    </p:set>
                                  </p:childTnLst>
                                </p:cTn>
                              </p:par>
                              <p:par>
                                <p:cTn id="380" presetID="2" presetClass="exit" presetSubtype="4" fill="hold" grpId="3" nodeType="withEffect">
                                  <p:stCondLst>
                                    <p:cond delay="0"/>
                                  </p:stCondLst>
                                  <p:childTnLst>
                                    <p:anim calcmode="lin" valueType="num">
                                      <p:cBhvr additive="base">
                                        <p:cTn id="381" dur="2000"/>
                                        <p:tgtEl>
                                          <p:spTgt spid="22"/>
                                        </p:tgtEl>
                                        <p:attrNameLst>
                                          <p:attrName>ppt_x</p:attrName>
                                        </p:attrNameLst>
                                      </p:cBhvr>
                                      <p:tavLst>
                                        <p:tav tm="0">
                                          <p:val>
                                            <p:strVal val="ppt_x"/>
                                          </p:val>
                                        </p:tav>
                                        <p:tav tm="100000">
                                          <p:val>
                                            <p:strVal val="ppt_x"/>
                                          </p:val>
                                        </p:tav>
                                      </p:tavLst>
                                    </p:anim>
                                    <p:anim calcmode="lin" valueType="num">
                                      <p:cBhvr additive="base">
                                        <p:cTn id="382" dur="2000"/>
                                        <p:tgtEl>
                                          <p:spTgt spid="22"/>
                                        </p:tgtEl>
                                        <p:attrNameLst>
                                          <p:attrName>ppt_y</p:attrName>
                                        </p:attrNameLst>
                                      </p:cBhvr>
                                      <p:tavLst>
                                        <p:tav tm="0">
                                          <p:val>
                                            <p:strVal val="ppt_y"/>
                                          </p:val>
                                        </p:tav>
                                        <p:tav tm="100000">
                                          <p:val>
                                            <p:strVal val="1+ppt_h/2"/>
                                          </p:val>
                                        </p:tav>
                                      </p:tavLst>
                                    </p:anim>
                                    <p:set>
                                      <p:cBhvr>
                                        <p:cTn id="383" dur="1" fill="hold">
                                          <p:stCondLst>
                                            <p:cond delay="1999"/>
                                          </p:stCondLst>
                                        </p:cTn>
                                        <p:tgtEl>
                                          <p:spTgt spid="22"/>
                                        </p:tgtEl>
                                        <p:attrNameLst>
                                          <p:attrName>style.visibility</p:attrName>
                                        </p:attrNameLst>
                                      </p:cBhvr>
                                      <p:to>
                                        <p:strVal val="hidden"/>
                                      </p:to>
                                    </p:set>
                                  </p:childTnLst>
                                </p:cTn>
                              </p:par>
                              <p:par>
                                <p:cTn id="384" presetID="2" presetClass="exit" presetSubtype="4" fill="hold" grpId="3" nodeType="withEffect">
                                  <p:stCondLst>
                                    <p:cond delay="0"/>
                                  </p:stCondLst>
                                  <p:childTnLst>
                                    <p:anim calcmode="lin" valueType="num">
                                      <p:cBhvr additive="base">
                                        <p:cTn id="385" dur="2000"/>
                                        <p:tgtEl>
                                          <p:spTgt spid="23"/>
                                        </p:tgtEl>
                                        <p:attrNameLst>
                                          <p:attrName>ppt_x</p:attrName>
                                        </p:attrNameLst>
                                      </p:cBhvr>
                                      <p:tavLst>
                                        <p:tav tm="0">
                                          <p:val>
                                            <p:strVal val="ppt_x"/>
                                          </p:val>
                                        </p:tav>
                                        <p:tav tm="100000">
                                          <p:val>
                                            <p:strVal val="ppt_x"/>
                                          </p:val>
                                        </p:tav>
                                      </p:tavLst>
                                    </p:anim>
                                    <p:anim calcmode="lin" valueType="num">
                                      <p:cBhvr additive="base">
                                        <p:cTn id="386" dur="2000"/>
                                        <p:tgtEl>
                                          <p:spTgt spid="23"/>
                                        </p:tgtEl>
                                        <p:attrNameLst>
                                          <p:attrName>ppt_y</p:attrName>
                                        </p:attrNameLst>
                                      </p:cBhvr>
                                      <p:tavLst>
                                        <p:tav tm="0">
                                          <p:val>
                                            <p:strVal val="ppt_y"/>
                                          </p:val>
                                        </p:tav>
                                        <p:tav tm="100000">
                                          <p:val>
                                            <p:strVal val="1+ppt_h/2"/>
                                          </p:val>
                                        </p:tav>
                                      </p:tavLst>
                                    </p:anim>
                                    <p:set>
                                      <p:cBhvr>
                                        <p:cTn id="387" dur="1" fill="hold">
                                          <p:stCondLst>
                                            <p:cond delay="1999"/>
                                          </p:stCondLst>
                                        </p:cTn>
                                        <p:tgtEl>
                                          <p:spTgt spid="23"/>
                                        </p:tgtEl>
                                        <p:attrNameLst>
                                          <p:attrName>style.visibility</p:attrName>
                                        </p:attrNameLst>
                                      </p:cBhvr>
                                      <p:to>
                                        <p:strVal val="hidden"/>
                                      </p:to>
                                    </p:set>
                                  </p:childTnLst>
                                </p:cTn>
                              </p:par>
                              <p:par>
                                <p:cTn id="388" presetID="2" presetClass="exit" presetSubtype="4" fill="hold" grpId="3" nodeType="withEffect">
                                  <p:stCondLst>
                                    <p:cond delay="0"/>
                                  </p:stCondLst>
                                  <p:childTnLst>
                                    <p:anim calcmode="lin" valueType="num">
                                      <p:cBhvr additive="base">
                                        <p:cTn id="389" dur="2000"/>
                                        <p:tgtEl>
                                          <p:spTgt spid="24"/>
                                        </p:tgtEl>
                                        <p:attrNameLst>
                                          <p:attrName>ppt_x</p:attrName>
                                        </p:attrNameLst>
                                      </p:cBhvr>
                                      <p:tavLst>
                                        <p:tav tm="0">
                                          <p:val>
                                            <p:strVal val="ppt_x"/>
                                          </p:val>
                                        </p:tav>
                                        <p:tav tm="100000">
                                          <p:val>
                                            <p:strVal val="ppt_x"/>
                                          </p:val>
                                        </p:tav>
                                      </p:tavLst>
                                    </p:anim>
                                    <p:anim calcmode="lin" valueType="num">
                                      <p:cBhvr additive="base">
                                        <p:cTn id="390" dur="2000"/>
                                        <p:tgtEl>
                                          <p:spTgt spid="24"/>
                                        </p:tgtEl>
                                        <p:attrNameLst>
                                          <p:attrName>ppt_y</p:attrName>
                                        </p:attrNameLst>
                                      </p:cBhvr>
                                      <p:tavLst>
                                        <p:tav tm="0">
                                          <p:val>
                                            <p:strVal val="ppt_y"/>
                                          </p:val>
                                        </p:tav>
                                        <p:tav tm="100000">
                                          <p:val>
                                            <p:strVal val="1+ppt_h/2"/>
                                          </p:val>
                                        </p:tav>
                                      </p:tavLst>
                                    </p:anim>
                                    <p:set>
                                      <p:cBhvr>
                                        <p:cTn id="391" dur="1" fill="hold">
                                          <p:stCondLst>
                                            <p:cond delay="1999"/>
                                          </p:stCondLst>
                                        </p:cTn>
                                        <p:tgtEl>
                                          <p:spTgt spid="24"/>
                                        </p:tgtEl>
                                        <p:attrNameLst>
                                          <p:attrName>style.visibility</p:attrName>
                                        </p:attrNameLst>
                                      </p:cBhvr>
                                      <p:to>
                                        <p:strVal val="hidden"/>
                                      </p:to>
                                    </p:set>
                                  </p:childTnLst>
                                </p:cTn>
                              </p:par>
                              <p:par>
                                <p:cTn id="392" presetID="2" presetClass="exit" presetSubtype="4" fill="hold" grpId="3" nodeType="withEffect">
                                  <p:stCondLst>
                                    <p:cond delay="0"/>
                                  </p:stCondLst>
                                  <p:childTnLst>
                                    <p:anim calcmode="lin" valueType="num">
                                      <p:cBhvr additive="base">
                                        <p:cTn id="393" dur="2000"/>
                                        <p:tgtEl>
                                          <p:spTgt spid="25"/>
                                        </p:tgtEl>
                                        <p:attrNameLst>
                                          <p:attrName>ppt_x</p:attrName>
                                        </p:attrNameLst>
                                      </p:cBhvr>
                                      <p:tavLst>
                                        <p:tav tm="0">
                                          <p:val>
                                            <p:strVal val="ppt_x"/>
                                          </p:val>
                                        </p:tav>
                                        <p:tav tm="100000">
                                          <p:val>
                                            <p:strVal val="ppt_x"/>
                                          </p:val>
                                        </p:tav>
                                      </p:tavLst>
                                    </p:anim>
                                    <p:anim calcmode="lin" valueType="num">
                                      <p:cBhvr additive="base">
                                        <p:cTn id="394" dur="2000"/>
                                        <p:tgtEl>
                                          <p:spTgt spid="25"/>
                                        </p:tgtEl>
                                        <p:attrNameLst>
                                          <p:attrName>ppt_y</p:attrName>
                                        </p:attrNameLst>
                                      </p:cBhvr>
                                      <p:tavLst>
                                        <p:tav tm="0">
                                          <p:val>
                                            <p:strVal val="ppt_y"/>
                                          </p:val>
                                        </p:tav>
                                        <p:tav tm="100000">
                                          <p:val>
                                            <p:strVal val="1+ppt_h/2"/>
                                          </p:val>
                                        </p:tav>
                                      </p:tavLst>
                                    </p:anim>
                                    <p:set>
                                      <p:cBhvr>
                                        <p:cTn id="395" dur="1" fill="hold">
                                          <p:stCondLst>
                                            <p:cond delay="1999"/>
                                          </p:stCondLst>
                                        </p:cTn>
                                        <p:tgtEl>
                                          <p:spTgt spid="25"/>
                                        </p:tgtEl>
                                        <p:attrNameLst>
                                          <p:attrName>style.visibility</p:attrName>
                                        </p:attrNameLst>
                                      </p:cBhvr>
                                      <p:to>
                                        <p:strVal val="hidden"/>
                                      </p:to>
                                    </p:set>
                                  </p:childTnLst>
                                </p:cTn>
                              </p:par>
                              <p:par>
                                <p:cTn id="396" presetID="2" presetClass="exit" presetSubtype="4" fill="hold" grpId="3" nodeType="withEffect">
                                  <p:stCondLst>
                                    <p:cond delay="0"/>
                                  </p:stCondLst>
                                  <p:childTnLst>
                                    <p:anim calcmode="lin" valueType="num">
                                      <p:cBhvr additive="base">
                                        <p:cTn id="397" dur="2000"/>
                                        <p:tgtEl>
                                          <p:spTgt spid="26"/>
                                        </p:tgtEl>
                                        <p:attrNameLst>
                                          <p:attrName>ppt_x</p:attrName>
                                        </p:attrNameLst>
                                      </p:cBhvr>
                                      <p:tavLst>
                                        <p:tav tm="0">
                                          <p:val>
                                            <p:strVal val="ppt_x"/>
                                          </p:val>
                                        </p:tav>
                                        <p:tav tm="100000">
                                          <p:val>
                                            <p:strVal val="ppt_x"/>
                                          </p:val>
                                        </p:tav>
                                      </p:tavLst>
                                    </p:anim>
                                    <p:anim calcmode="lin" valueType="num">
                                      <p:cBhvr additive="base">
                                        <p:cTn id="398" dur="2000"/>
                                        <p:tgtEl>
                                          <p:spTgt spid="26"/>
                                        </p:tgtEl>
                                        <p:attrNameLst>
                                          <p:attrName>ppt_y</p:attrName>
                                        </p:attrNameLst>
                                      </p:cBhvr>
                                      <p:tavLst>
                                        <p:tav tm="0">
                                          <p:val>
                                            <p:strVal val="ppt_y"/>
                                          </p:val>
                                        </p:tav>
                                        <p:tav tm="100000">
                                          <p:val>
                                            <p:strVal val="1+ppt_h/2"/>
                                          </p:val>
                                        </p:tav>
                                      </p:tavLst>
                                    </p:anim>
                                    <p:set>
                                      <p:cBhvr>
                                        <p:cTn id="399" dur="1" fill="hold">
                                          <p:stCondLst>
                                            <p:cond delay="1999"/>
                                          </p:stCondLst>
                                        </p:cTn>
                                        <p:tgtEl>
                                          <p:spTgt spid="26"/>
                                        </p:tgtEl>
                                        <p:attrNameLst>
                                          <p:attrName>style.visibility</p:attrName>
                                        </p:attrNameLst>
                                      </p:cBhvr>
                                      <p:to>
                                        <p:strVal val="hidden"/>
                                      </p:to>
                                    </p:set>
                                  </p:childTnLst>
                                </p:cTn>
                              </p:par>
                              <p:par>
                                <p:cTn id="400" presetID="2" presetClass="exit" presetSubtype="4" fill="hold" grpId="3" nodeType="withEffect">
                                  <p:stCondLst>
                                    <p:cond delay="0"/>
                                  </p:stCondLst>
                                  <p:childTnLst>
                                    <p:anim calcmode="lin" valueType="num">
                                      <p:cBhvr additive="base">
                                        <p:cTn id="401" dur="2000"/>
                                        <p:tgtEl>
                                          <p:spTgt spid="27"/>
                                        </p:tgtEl>
                                        <p:attrNameLst>
                                          <p:attrName>ppt_x</p:attrName>
                                        </p:attrNameLst>
                                      </p:cBhvr>
                                      <p:tavLst>
                                        <p:tav tm="0">
                                          <p:val>
                                            <p:strVal val="ppt_x"/>
                                          </p:val>
                                        </p:tav>
                                        <p:tav tm="100000">
                                          <p:val>
                                            <p:strVal val="ppt_x"/>
                                          </p:val>
                                        </p:tav>
                                      </p:tavLst>
                                    </p:anim>
                                    <p:anim calcmode="lin" valueType="num">
                                      <p:cBhvr additive="base">
                                        <p:cTn id="402" dur="2000"/>
                                        <p:tgtEl>
                                          <p:spTgt spid="27"/>
                                        </p:tgtEl>
                                        <p:attrNameLst>
                                          <p:attrName>ppt_y</p:attrName>
                                        </p:attrNameLst>
                                      </p:cBhvr>
                                      <p:tavLst>
                                        <p:tav tm="0">
                                          <p:val>
                                            <p:strVal val="ppt_y"/>
                                          </p:val>
                                        </p:tav>
                                        <p:tav tm="100000">
                                          <p:val>
                                            <p:strVal val="1+ppt_h/2"/>
                                          </p:val>
                                        </p:tav>
                                      </p:tavLst>
                                    </p:anim>
                                    <p:set>
                                      <p:cBhvr>
                                        <p:cTn id="403" dur="1" fill="hold">
                                          <p:stCondLst>
                                            <p:cond delay="1999"/>
                                          </p:stCondLst>
                                        </p:cTn>
                                        <p:tgtEl>
                                          <p:spTgt spid="27"/>
                                        </p:tgtEl>
                                        <p:attrNameLst>
                                          <p:attrName>style.visibility</p:attrName>
                                        </p:attrNameLst>
                                      </p:cBhvr>
                                      <p:to>
                                        <p:strVal val="hidden"/>
                                      </p:to>
                                    </p:set>
                                  </p:childTnLst>
                                </p:cTn>
                              </p:par>
                              <p:par>
                                <p:cTn id="404" presetID="2" presetClass="exit" presetSubtype="1" fill="hold" grpId="3" nodeType="withEffect">
                                  <p:stCondLst>
                                    <p:cond delay="0"/>
                                  </p:stCondLst>
                                  <p:childTnLst>
                                    <p:anim calcmode="lin" valueType="num">
                                      <p:cBhvr additive="base">
                                        <p:cTn id="405" dur="2000"/>
                                        <p:tgtEl>
                                          <p:spTgt spid="4"/>
                                        </p:tgtEl>
                                        <p:attrNameLst>
                                          <p:attrName>ppt_x</p:attrName>
                                        </p:attrNameLst>
                                      </p:cBhvr>
                                      <p:tavLst>
                                        <p:tav tm="0">
                                          <p:val>
                                            <p:strVal val="ppt_x"/>
                                          </p:val>
                                        </p:tav>
                                        <p:tav tm="100000">
                                          <p:val>
                                            <p:strVal val="ppt_x"/>
                                          </p:val>
                                        </p:tav>
                                      </p:tavLst>
                                    </p:anim>
                                    <p:anim calcmode="lin" valueType="num">
                                      <p:cBhvr additive="base">
                                        <p:cTn id="406" dur="2000"/>
                                        <p:tgtEl>
                                          <p:spTgt spid="4"/>
                                        </p:tgtEl>
                                        <p:attrNameLst>
                                          <p:attrName>ppt_y</p:attrName>
                                        </p:attrNameLst>
                                      </p:cBhvr>
                                      <p:tavLst>
                                        <p:tav tm="0">
                                          <p:val>
                                            <p:strVal val="ppt_y"/>
                                          </p:val>
                                        </p:tav>
                                        <p:tav tm="100000">
                                          <p:val>
                                            <p:strVal val="0-ppt_h/2"/>
                                          </p:val>
                                        </p:tav>
                                      </p:tavLst>
                                    </p:anim>
                                    <p:set>
                                      <p:cBhvr>
                                        <p:cTn id="407" dur="1" fill="hold">
                                          <p:stCondLst>
                                            <p:cond delay="1999"/>
                                          </p:stCondLst>
                                        </p:cTn>
                                        <p:tgtEl>
                                          <p:spTgt spid="4"/>
                                        </p:tgtEl>
                                        <p:attrNameLst>
                                          <p:attrName>style.visibility</p:attrName>
                                        </p:attrNameLst>
                                      </p:cBhvr>
                                      <p:to>
                                        <p:strVal val="hidden"/>
                                      </p:to>
                                    </p:set>
                                  </p:childTnLst>
                                </p:cTn>
                              </p:par>
                              <p:par>
                                <p:cTn id="408" presetID="2" presetClass="exit" presetSubtype="1" fill="hold" grpId="3" nodeType="withEffect">
                                  <p:stCondLst>
                                    <p:cond delay="0"/>
                                  </p:stCondLst>
                                  <p:childTnLst>
                                    <p:anim calcmode="lin" valueType="num">
                                      <p:cBhvr additive="base">
                                        <p:cTn id="409" dur="2000"/>
                                        <p:tgtEl>
                                          <p:spTgt spid="6"/>
                                        </p:tgtEl>
                                        <p:attrNameLst>
                                          <p:attrName>ppt_x</p:attrName>
                                        </p:attrNameLst>
                                      </p:cBhvr>
                                      <p:tavLst>
                                        <p:tav tm="0">
                                          <p:val>
                                            <p:strVal val="ppt_x"/>
                                          </p:val>
                                        </p:tav>
                                        <p:tav tm="100000">
                                          <p:val>
                                            <p:strVal val="ppt_x"/>
                                          </p:val>
                                        </p:tav>
                                      </p:tavLst>
                                    </p:anim>
                                    <p:anim calcmode="lin" valueType="num">
                                      <p:cBhvr additive="base">
                                        <p:cTn id="410" dur="2000"/>
                                        <p:tgtEl>
                                          <p:spTgt spid="6"/>
                                        </p:tgtEl>
                                        <p:attrNameLst>
                                          <p:attrName>ppt_y</p:attrName>
                                        </p:attrNameLst>
                                      </p:cBhvr>
                                      <p:tavLst>
                                        <p:tav tm="0">
                                          <p:val>
                                            <p:strVal val="ppt_y"/>
                                          </p:val>
                                        </p:tav>
                                        <p:tav tm="100000">
                                          <p:val>
                                            <p:strVal val="0-ppt_h/2"/>
                                          </p:val>
                                        </p:tav>
                                      </p:tavLst>
                                    </p:anim>
                                    <p:set>
                                      <p:cBhvr>
                                        <p:cTn id="411" dur="1" fill="hold">
                                          <p:stCondLst>
                                            <p:cond delay="1999"/>
                                          </p:stCondLst>
                                        </p:cTn>
                                        <p:tgtEl>
                                          <p:spTgt spid="6"/>
                                        </p:tgtEl>
                                        <p:attrNameLst>
                                          <p:attrName>style.visibility</p:attrName>
                                        </p:attrNameLst>
                                      </p:cBhvr>
                                      <p:to>
                                        <p:strVal val="hidden"/>
                                      </p:to>
                                    </p:set>
                                  </p:childTnLst>
                                </p:cTn>
                              </p:par>
                              <p:par>
                                <p:cTn id="412" presetID="2" presetClass="exit" presetSubtype="1" fill="hold" grpId="3" nodeType="withEffect">
                                  <p:stCondLst>
                                    <p:cond delay="0"/>
                                  </p:stCondLst>
                                  <p:childTnLst>
                                    <p:anim calcmode="lin" valueType="num">
                                      <p:cBhvr additive="base">
                                        <p:cTn id="413" dur="2000"/>
                                        <p:tgtEl>
                                          <p:spTgt spid="8"/>
                                        </p:tgtEl>
                                        <p:attrNameLst>
                                          <p:attrName>ppt_x</p:attrName>
                                        </p:attrNameLst>
                                      </p:cBhvr>
                                      <p:tavLst>
                                        <p:tav tm="0">
                                          <p:val>
                                            <p:strVal val="ppt_x"/>
                                          </p:val>
                                        </p:tav>
                                        <p:tav tm="100000">
                                          <p:val>
                                            <p:strVal val="ppt_x"/>
                                          </p:val>
                                        </p:tav>
                                      </p:tavLst>
                                    </p:anim>
                                    <p:anim calcmode="lin" valueType="num">
                                      <p:cBhvr additive="base">
                                        <p:cTn id="414" dur="2000"/>
                                        <p:tgtEl>
                                          <p:spTgt spid="8"/>
                                        </p:tgtEl>
                                        <p:attrNameLst>
                                          <p:attrName>ppt_y</p:attrName>
                                        </p:attrNameLst>
                                      </p:cBhvr>
                                      <p:tavLst>
                                        <p:tav tm="0">
                                          <p:val>
                                            <p:strVal val="ppt_y"/>
                                          </p:val>
                                        </p:tav>
                                        <p:tav tm="100000">
                                          <p:val>
                                            <p:strVal val="0-ppt_h/2"/>
                                          </p:val>
                                        </p:tav>
                                      </p:tavLst>
                                    </p:anim>
                                    <p:set>
                                      <p:cBhvr>
                                        <p:cTn id="415" dur="1" fill="hold">
                                          <p:stCondLst>
                                            <p:cond delay="1999"/>
                                          </p:stCondLst>
                                        </p:cTn>
                                        <p:tgtEl>
                                          <p:spTgt spid="8"/>
                                        </p:tgtEl>
                                        <p:attrNameLst>
                                          <p:attrName>style.visibility</p:attrName>
                                        </p:attrNameLst>
                                      </p:cBhvr>
                                      <p:to>
                                        <p:strVal val="hidden"/>
                                      </p:to>
                                    </p:set>
                                  </p:childTnLst>
                                </p:cTn>
                              </p:par>
                              <p:par>
                                <p:cTn id="416" presetID="2" presetClass="exit" presetSubtype="1" fill="hold" grpId="3" nodeType="withEffect">
                                  <p:stCondLst>
                                    <p:cond delay="0"/>
                                  </p:stCondLst>
                                  <p:childTnLst>
                                    <p:anim calcmode="lin" valueType="num">
                                      <p:cBhvr additive="base">
                                        <p:cTn id="417" dur="2000"/>
                                        <p:tgtEl>
                                          <p:spTgt spid="10"/>
                                        </p:tgtEl>
                                        <p:attrNameLst>
                                          <p:attrName>ppt_x</p:attrName>
                                        </p:attrNameLst>
                                      </p:cBhvr>
                                      <p:tavLst>
                                        <p:tav tm="0">
                                          <p:val>
                                            <p:strVal val="ppt_x"/>
                                          </p:val>
                                        </p:tav>
                                        <p:tav tm="100000">
                                          <p:val>
                                            <p:strVal val="ppt_x"/>
                                          </p:val>
                                        </p:tav>
                                      </p:tavLst>
                                    </p:anim>
                                    <p:anim calcmode="lin" valueType="num">
                                      <p:cBhvr additive="base">
                                        <p:cTn id="418" dur="2000"/>
                                        <p:tgtEl>
                                          <p:spTgt spid="10"/>
                                        </p:tgtEl>
                                        <p:attrNameLst>
                                          <p:attrName>ppt_y</p:attrName>
                                        </p:attrNameLst>
                                      </p:cBhvr>
                                      <p:tavLst>
                                        <p:tav tm="0">
                                          <p:val>
                                            <p:strVal val="ppt_y"/>
                                          </p:val>
                                        </p:tav>
                                        <p:tav tm="100000">
                                          <p:val>
                                            <p:strVal val="0-ppt_h/2"/>
                                          </p:val>
                                        </p:tav>
                                      </p:tavLst>
                                    </p:anim>
                                    <p:set>
                                      <p:cBhvr>
                                        <p:cTn id="419" dur="1" fill="hold">
                                          <p:stCondLst>
                                            <p:cond delay="1999"/>
                                          </p:stCondLst>
                                        </p:cTn>
                                        <p:tgtEl>
                                          <p:spTgt spid="10"/>
                                        </p:tgtEl>
                                        <p:attrNameLst>
                                          <p:attrName>style.visibility</p:attrName>
                                        </p:attrNameLst>
                                      </p:cBhvr>
                                      <p:to>
                                        <p:strVal val="hidden"/>
                                      </p:to>
                                    </p:set>
                                  </p:childTnLst>
                                </p:cTn>
                              </p:par>
                              <p:par>
                                <p:cTn id="420" presetID="2" presetClass="exit" presetSubtype="1" fill="hold" grpId="3" nodeType="withEffect">
                                  <p:stCondLst>
                                    <p:cond delay="0"/>
                                  </p:stCondLst>
                                  <p:childTnLst>
                                    <p:anim calcmode="lin" valueType="num">
                                      <p:cBhvr additive="base">
                                        <p:cTn id="421" dur="2000"/>
                                        <p:tgtEl>
                                          <p:spTgt spid="12"/>
                                        </p:tgtEl>
                                        <p:attrNameLst>
                                          <p:attrName>ppt_x</p:attrName>
                                        </p:attrNameLst>
                                      </p:cBhvr>
                                      <p:tavLst>
                                        <p:tav tm="0">
                                          <p:val>
                                            <p:strVal val="ppt_x"/>
                                          </p:val>
                                        </p:tav>
                                        <p:tav tm="100000">
                                          <p:val>
                                            <p:strVal val="ppt_x"/>
                                          </p:val>
                                        </p:tav>
                                      </p:tavLst>
                                    </p:anim>
                                    <p:anim calcmode="lin" valueType="num">
                                      <p:cBhvr additive="base">
                                        <p:cTn id="422" dur="2000"/>
                                        <p:tgtEl>
                                          <p:spTgt spid="12"/>
                                        </p:tgtEl>
                                        <p:attrNameLst>
                                          <p:attrName>ppt_y</p:attrName>
                                        </p:attrNameLst>
                                      </p:cBhvr>
                                      <p:tavLst>
                                        <p:tav tm="0">
                                          <p:val>
                                            <p:strVal val="ppt_y"/>
                                          </p:val>
                                        </p:tav>
                                        <p:tav tm="100000">
                                          <p:val>
                                            <p:strVal val="0-ppt_h/2"/>
                                          </p:val>
                                        </p:tav>
                                      </p:tavLst>
                                    </p:anim>
                                    <p:set>
                                      <p:cBhvr>
                                        <p:cTn id="423" dur="1" fill="hold">
                                          <p:stCondLst>
                                            <p:cond delay="1999"/>
                                          </p:stCondLst>
                                        </p:cTn>
                                        <p:tgtEl>
                                          <p:spTgt spid="12"/>
                                        </p:tgtEl>
                                        <p:attrNameLst>
                                          <p:attrName>style.visibility</p:attrName>
                                        </p:attrNameLst>
                                      </p:cBhvr>
                                      <p:to>
                                        <p:strVal val="hidden"/>
                                      </p:to>
                                    </p:set>
                                  </p:childTnLst>
                                </p:cTn>
                              </p:par>
                              <p:par>
                                <p:cTn id="424" presetID="2" presetClass="exit" presetSubtype="1" fill="hold" grpId="3" nodeType="withEffect">
                                  <p:stCondLst>
                                    <p:cond delay="0"/>
                                  </p:stCondLst>
                                  <p:childTnLst>
                                    <p:anim calcmode="lin" valueType="num">
                                      <p:cBhvr additive="base">
                                        <p:cTn id="425" dur="2000"/>
                                        <p:tgtEl>
                                          <p:spTgt spid="28"/>
                                        </p:tgtEl>
                                        <p:attrNameLst>
                                          <p:attrName>ppt_x</p:attrName>
                                        </p:attrNameLst>
                                      </p:cBhvr>
                                      <p:tavLst>
                                        <p:tav tm="0">
                                          <p:val>
                                            <p:strVal val="ppt_x"/>
                                          </p:val>
                                        </p:tav>
                                        <p:tav tm="100000">
                                          <p:val>
                                            <p:strVal val="ppt_x"/>
                                          </p:val>
                                        </p:tav>
                                      </p:tavLst>
                                    </p:anim>
                                    <p:anim calcmode="lin" valueType="num">
                                      <p:cBhvr additive="base">
                                        <p:cTn id="426" dur="2000"/>
                                        <p:tgtEl>
                                          <p:spTgt spid="28"/>
                                        </p:tgtEl>
                                        <p:attrNameLst>
                                          <p:attrName>ppt_y</p:attrName>
                                        </p:attrNameLst>
                                      </p:cBhvr>
                                      <p:tavLst>
                                        <p:tav tm="0">
                                          <p:val>
                                            <p:strVal val="ppt_y"/>
                                          </p:val>
                                        </p:tav>
                                        <p:tav tm="100000">
                                          <p:val>
                                            <p:strVal val="0-ppt_h/2"/>
                                          </p:val>
                                        </p:tav>
                                      </p:tavLst>
                                    </p:anim>
                                    <p:set>
                                      <p:cBhvr>
                                        <p:cTn id="427" dur="1" fill="hold">
                                          <p:stCondLst>
                                            <p:cond delay="1999"/>
                                          </p:stCondLst>
                                        </p:cTn>
                                        <p:tgtEl>
                                          <p:spTgt spid="28"/>
                                        </p:tgtEl>
                                        <p:attrNameLst>
                                          <p:attrName>style.visibility</p:attrName>
                                        </p:attrNameLst>
                                      </p:cBhvr>
                                      <p:to>
                                        <p:strVal val="hidden"/>
                                      </p:to>
                                    </p:set>
                                  </p:childTnLst>
                                </p:cTn>
                              </p:par>
                              <p:par>
                                <p:cTn id="428" presetID="2" presetClass="exit" presetSubtype="1" fill="hold" grpId="3" nodeType="withEffect">
                                  <p:stCondLst>
                                    <p:cond delay="0"/>
                                  </p:stCondLst>
                                  <p:childTnLst>
                                    <p:anim calcmode="lin" valueType="num">
                                      <p:cBhvr additive="base">
                                        <p:cTn id="429" dur="2000"/>
                                        <p:tgtEl>
                                          <p:spTgt spid="29"/>
                                        </p:tgtEl>
                                        <p:attrNameLst>
                                          <p:attrName>ppt_x</p:attrName>
                                        </p:attrNameLst>
                                      </p:cBhvr>
                                      <p:tavLst>
                                        <p:tav tm="0">
                                          <p:val>
                                            <p:strVal val="ppt_x"/>
                                          </p:val>
                                        </p:tav>
                                        <p:tav tm="100000">
                                          <p:val>
                                            <p:strVal val="ppt_x"/>
                                          </p:val>
                                        </p:tav>
                                      </p:tavLst>
                                    </p:anim>
                                    <p:anim calcmode="lin" valueType="num">
                                      <p:cBhvr additive="base">
                                        <p:cTn id="430" dur="2000"/>
                                        <p:tgtEl>
                                          <p:spTgt spid="29"/>
                                        </p:tgtEl>
                                        <p:attrNameLst>
                                          <p:attrName>ppt_y</p:attrName>
                                        </p:attrNameLst>
                                      </p:cBhvr>
                                      <p:tavLst>
                                        <p:tav tm="0">
                                          <p:val>
                                            <p:strVal val="ppt_y"/>
                                          </p:val>
                                        </p:tav>
                                        <p:tav tm="100000">
                                          <p:val>
                                            <p:strVal val="0-ppt_h/2"/>
                                          </p:val>
                                        </p:tav>
                                      </p:tavLst>
                                    </p:anim>
                                    <p:set>
                                      <p:cBhvr>
                                        <p:cTn id="431" dur="1" fill="hold">
                                          <p:stCondLst>
                                            <p:cond delay="1999"/>
                                          </p:stCondLst>
                                        </p:cTn>
                                        <p:tgtEl>
                                          <p:spTgt spid="29"/>
                                        </p:tgtEl>
                                        <p:attrNameLst>
                                          <p:attrName>style.visibility</p:attrName>
                                        </p:attrNameLst>
                                      </p:cBhvr>
                                      <p:to>
                                        <p:strVal val="hidden"/>
                                      </p:to>
                                    </p:set>
                                  </p:childTnLst>
                                </p:cTn>
                              </p:par>
                              <p:par>
                                <p:cTn id="432" presetID="2" presetClass="exit" presetSubtype="1" fill="hold" grpId="3" nodeType="withEffect">
                                  <p:stCondLst>
                                    <p:cond delay="0"/>
                                  </p:stCondLst>
                                  <p:childTnLst>
                                    <p:anim calcmode="lin" valueType="num">
                                      <p:cBhvr additive="base">
                                        <p:cTn id="433" dur="2000"/>
                                        <p:tgtEl>
                                          <p:spTgt spid="30"/>
                                        </p:tgtEl>
                                        <p:attrNameLst>
                                          <p:attrName>ppt_x</p:attrName>
                                        </p:attrNameLst>
                                      </p:cBhvr>
                                      <p:tavLst>
                                        <p:tav tm="0">
                                          <p:val>
                                            <p:strVal val="ppt_x"/>
                                          </p:val>
                                        </p:tav>
                                        <p:tav tm="100000">
                                          <p:val>
                                            <p:strVal val="ppt_x"/>
                                          </p:val>
                                        </p:tav>
                                      </p:tavLst>
                                    </p:anim>
                                    <p:anim calcmode="lin" valueType="num">
                                      <p:cBhvr additive="base">
                                        <p:cTn id="434" dur="2000"/>
                                        <p:tgtEl>
                                          <p:spTgt spid="30"/>
                                        </p:tgtEl>
                                        <p:attrNameLst>
                                          <p:attrName>ppt_y</p:attrName>
                                        </p:attrNameLst>
                                      </p:cBhvr>
                                      <p:tavLst>
                                        <p:tav tm="0">
                                          <p:val>
                                            <p:strVal val="ppt_y"/>
                                          </p:val>
                                        </p:tav>
                                        <p:tav tm="100000">
                                          <p:val>
                                            <p:strVal val="0-ppt_h/2"/>
                                          </p:val>
                                        </p:tav>
                                      </p:tavLst>
                                    </p:anim>
                                    <p:set>
                                      <p:cBhvr>
                                        <p:cTn id="435" dur="1" fill="hold">
                                          <p:stCondLst>
                                            <p:cond delay="1999"/>
                                          </p:stCondLst>
                                        </p:cTn>
                                        <p:tgtEl>
                                          <p:spTgt spid="30"/>
                                        </p:tgtEl>
                                        <p:attrNameLst>
                                          <p:attrName>style.visibility</p:attrName>
                                        </p:attrNameLst>
                                      </p:cBhvr>
                                      <p:to>
                                        <p:strVal val="hidden"/>
                                      </p:to>
                                    </p:set>
                                  </p:childTnLst>
                                </p:cTn>
                              </p:par>
                              <p:par>
                                <p:cTn id="436" presetID="2" presetClass="exit" presetSubtype="1" fill="hold" grpId="3" nodeType="withEffect">
                                  <p:stCondLst>
                                    <p:cond delay="0"/>
                                  </p:stCondLst>
                                  <p:childTnLst>
                                    <p:anim calcmode="lin" valueType="num">
                                      <p:cBhvr additive="base">
                                        <p:cTn id="437" dur="2000"/>
                                        <p:tgtEl>
                                          <p:spTgt spid="31"/>
                                        </p:tgtEl>
                                        <p:attrNameLst>
                                          <p:attrName>ppt_x</p:attrName>
                                        </p:attrNameLst>
                                      </p:cBhvr>
                                      <p:tavLst>
                                        <p:tav tm="0">
                                          <p:val>
                                            <p:strVal val="ppt_x"/>
                                          </p:val>
                                        </p:tav>
                                        <p:tav tm="100000">
                                          <p:val>
                                            <p:strVal val="ppt_x"/>
                                          </p:val>
                                        </p:tav>
                                      </p:tavLst>
                                    </p:anim>
                                    <p:anim calcmode="lin" valueType="num">
                                      <p:cBhvr additive="base">
                                        <p:cTn id="438" dur="2000"/>
                                        <p:tgtEl>
                                          <p:spTgt spid="31"/>
                                        </p:tgtEl>
                                        <p:attrNameLst>
                                          <p:attrName>ppt_y</p:attrName>
                                        </p:attrNameLst>
                                      </p:cBhvr>
                                      <p:tavLst>
                                        <p:tav tm="0">
                                          <p:val>
                                            <p:strVal val="ppt_y"/>
                                          </p:val>
                                        </p:tav>
                                        <p:tav tm="100000">
                                          <p:val>
                                            <p:strVal val="0-ppt_h/2"/>
                                          </p:val>
                                        </p:tav>
                                      </p:tavLst>
                                    </p:anim>
                                    <p:set>
                                      <p:cBhvr>
                                        <p:cTn id="439" dur="1" fill="hold">
                                          <p:stCondLst>
                                            <p:cond delay="1999"/>
                                          </p:stCondLst>
                                        </p:cTn>
                                        <p:tgtEl>
                                          <p:spTgt spid="31"/>
                                        </p:tgtEl>
                                        <p:attrNameLst>
                                          <p:attrName>style.visibility</p:attrName>
                                        </p:attrNameLst>
                                      </p:cBhvr>
                                      <p:to>
                                        <p:strVal val="hidden"/>
                                      </p:to>
                                    </p:set>
                                  </p:childTnLst>
                                </p:cTn>
                              </p:par>
                              <p:par>
                                <p:cTn id="440" presetID="2" presetClass="exit" presetSubtype="1" fill="hold" grpId="3" nodeType="withEffect">
                                  <p:stCondLst>
                                    <p:cond delay="0"/>
                                  </p:stCondLst>
                                  <p:childTnLst>
                                    <p:anim calcmode="lin" valueType="num">
                                      <p:cBhvr additive="base">
                                        <p:cTn id="441" dur="2000"/>
                                        <p:tgtEl>
                                          <p:spTgt spid="32"/>
                                        </p:tgtEl>
                                        <p:attrNameLst>
                                          <p:attrName>ppt_x</p:attrName>
                                        </p:attrNameLst>
                                      </p:cBhvr>
                                      <p:tavLst>
                                        <p:tav tm="0">
                                          <p:val>
                                            <p:strVal val="ppt_x"/>
                                          </p:val>
                                        </p:tav>
                                        <p:tav tm="100000">
                                          <p:val>
                                            <p:strVal val="ppt_x"/>
                                          </p:val>
                                        </p:tav>
                                      </p:tavLst>
                                    </p:anim>
                                    <p:anim calcmode="lin" valueType="num">
                                      <p:cBhvr additive="base">
                                        <p:cTn id="442" dur="2000"/>
                                        <p:tgtEl>
                                          <p:spTgt spid="32"/>
                                        </p:tgtEl>
                                        <p:attrNameLst>
                                          <p:attrName>ppt_y</p:attrName>
                                        </p:attrNameLst>
                                      </p:cBhvr>
                                      <p:tavLst>
                                        <p:tav tm="0">
                                          <p:val>
                                            <p:strVal val="ppt_y"/>
                                          </p:val>
                                        </p:tav>
                                        <p:tav tm="100000">
                                          <p:val>
                                            <p:strVal val="0-ppt_h/2"/>
                                          </p:val>
                                        </p:tav>
                                      </p:tavLst>
                                    </p:anim>
                                    <p:set>
                                      <p:cBhvr>
                                        <p:cTn id="443" dur="1" fill="hold">
                                          <p:stCondLst>
                                            <p:cond delay="1999"/>
                                          </p:stCondLst>
                                        </p:cTn>
                                        <p:tgtEl>
                                          <p:spTgt spid="32"/>
                                        </p:tgtEl>
                                        <p:attrNameLst>
                                          <p:attrName>style.visibility</p:attrName>
                                        </p:attrNameLst>
                                      </p:cBhvr>
                                      <p:to>
                                        <p:strVal val="hidden"/>
                                      </p:to>
                                    </p:set>
                                  </p:childTnLst>
                                </p:cTn>
                              </p:par>
                              <p:par>
                                <p:cTn id="444" presetID="2" presetClass="exit" presetSubtype="1" fill="hold" grpId="3" nodeType="withEffect">
                                  <p:stCondLst>
                                    <p:cond delay="0"/>
                                  </p:stCondLst>
                                  <p:childTnLst>
                                    <p:anim calcmode="lin" valueType="num">
                                      <p:cBhvr additive="base">
                                        <p:cTn id="445" dur="2000"/>
                                        <p:tgtEl>
                                          <p:spTgt spid="33"/>
                                        </p:tgtEl>
                                        <p:attrNameLst>
                                          <p:attrName>ppt_x</p:attrName>
                                        </p:attrNameLst>
                                      </p:cBhvr>
                                      <p:tavLst>
                                        <p:tav tm="0">
                                          <p:val>
                                            <p:strVal val="ppt_x"/>
                                          </p:val>
                                        </p:tav>
                                        <p:tav tm="100000">
                                          <p:val>
                                            <p:strVal val="ppt_x"/>
                                          </p:val>
                                        </p:tav>
                                      </p:tavLst>
                                    </p:anim>
                                    <p:anim calcmode="lin" valueType="num">
                                      <p:cBhvr additive="base">
                                        <p:cTn id="446" dur="2000"/>
                                        <p:tgtEl>
                                          <p:spTgt spid="33"/>
                                        </p:tgtEl>
                                        <p:attrNameLst>
                                          <p:attrName>ppt_y</p:attrName>
                                        </p:attrNameLst>
                                      </p:cBhvr>
                                      <p:tavLst>
                                        <p:tav tm="0">
                                          <p:val>
                                            <p:strVal val="ppt_y"/>
                                          </p:val>
                                        </p:tav>
                                        <p:tav tm="100000">
                                          <p:val>
                                            <p:strVal val="0-ppt_h/2"/>
                                          </p:val>
                                        </p:tav>
                                      </p:tavLst>
                                    </p:anim>
                                    <p:set>
                                      <p:cBhvr>
                                        <p:cTn id="447" dur="1" fill="hold">
                                          <p:stCondLst>
                                            <p:cond delay="1999"/>
                                          </p:stCondLst>
                                        </p:cTn>
                                        <p:tgtEl>
                                          <p:spTgt spid="33"/>
                                        </p:tgtEl>
                                        <p:attrNameLst>
                                          <p:attrName>style.visibility</p:attrName>
                                        </p:attrNameLst>
                                      </p:cBhvr>
                                      <p:to>
                                        <p:strVal val="hidden"/>
                                      </p:to>
                                    </p:set>
                                  </p:childTnLst>
                                </p:cTn>
                              </p:par>
                              <p:par>
                                <p:cTn id="448" presetID="2" presetClass="exit" presetSubtype="1" fill="hold" grpId="3" nodeType="withEffect">
                                  <p:stCondLst>
                                    <p:cond delay="0"/>
                                  </p:stCondLst>
                                  <p:childTnLst>
                                    <p:anim calcmode="lin" valueType="num">
                                      <p:cBhvr additive="base">
                                        <p:cTn id="449" dur="2000"/>
                                        <p:tgtEl>
                                          <p:spTgt spid="34"/>
                                        </p:tgtEl>
                                        <p:attrNameLst>
                                          <p:attrName>ppt_x</p:attrName>
                                        </p:attrNameLst>
                                      </p:cBhvr>
                                      <p:tavLst>
                                        <p:tav tm="0">
                                          <p:val>
                                            <p:strVal val="ppt_x"/>
                                          </p:val>
                                        </p:tav>
                                        <p:tav tm="100000">
                                          <p:val>
                                            <p:strVal val="ppt_x"/>
                                          </p:val>
                                        </p:tav>
                                      </p:tavLst>
                                    </p:anim>
                                    <p:anim calcmode="lin" valueType="num">
                                      <p:cBhvr additive="base">
                                        <p:cTn id="450" dur="2000"/>
                                        <p:tgtEl>
                                          <p:spTgt spid="34"/>
                                        </p:tgtEl>
                                        <p:attrNameLst>
                                          <p:attrName>ppt_y</p:attrName>
                                        </p:attrNameLst>
                                      </p:cBhvr>
                                      <p:tavLst>
                                        <p:tav tm="0">
                                          <p:val>
                                            <p:strVal val="ppt_y"/>
                                          </p:val>
                                        </p:tav>
                                        <p:tav tm="100000">
                                          <p:val>
                                            <p:strVal val="0-ppt_h/2"/>
                                          </p:val>
                                        </p:tav>
                                      </p:tavLst>
                                    </p:anim>
                                    <p:set>
                                      <p:cBhvr>
                                        <p:cTn id="451" dur="1" fill="hold">
                                          <p:stCondLst>
                                            <p:cond delay="1999"/>
                                          </p:stCondLst>
                                        </p:cTn>
                                        <p:tgtEl>
                                          <p:spTgt spid="34"/>
                                        </p:tgtEl>
                                        <p:attrNameLst>
                                          <p:attrName>style.visibility</p:attrName>
                                        </p:attrNameLst>
                                      </p:cBhvr>
                                      <p:to>
                                        <p:strVal val="hidden"/>
                                      </p:to>
                                    </p:set>
                                  </p:childTnLst>
                                </p:cTn>
                              </p:par>
                              <p:par>
                                <p:cTn id="452" presetID="2" presetClass="exit" presetSubtype="1" fill="hold" grpId="3" nodeType="withEffect">
                                  <p:stCondLst>
                                    <p:cond delay="0"/>
                                  </p:stCondLst>
                                  <p:childTnLst>
                                    <p:anim calcmode="lin" valueType="num">
                                      <p:cBhvr additive="base">
                                        <p:cTn id="453" dur="2000"/>
                                        <p:tgtEl>
                                          <p:spTgt spid="35"/>
                                        </p:tgtEl>
                                        <p:attrNameLst>
                                          <p:attrName>ppt_x</p:attrName>
                                        </p:attrNameLst>
                                      </p:cBhvr>
                                      <p:tavLst>
                                        <p:tav tm="0">
                                          <p:val>
                                            <p:strVal val="ppt_x"/>
                                          </p:val>
                                        </p:tav>
                                        <p:tav tm="100000">
                                          <p:val>
                                            <p:strVal val="ppt_x"/>
                                          </p:val>
                                        </p:tav>
                                      </p:tavLst>
                                    </p:anim>
                                    <p:anim calcmode="lin" valueType="num">
                                      <p:cBhvr additive="base">
                                        <p:cTn id="454" dur="2000"/>
                                        <p:tgtEl>
                                          <p:spTgt spid="35"/>
                                        </p:tgtEl>
                                        <p:attrNameLst>
                                          <p:attrName>ppt_y</p:attrName>
                                        </p:attrNameLst>
                                      </p:cBhvr>
                                      <p:tavLst>
                                        <p:tav tm="0">
                                          <p:val>
                                            <p:strVal val="ppt_y"/>
                                          </p:val>
                                        </p:tav>
                                        <p:tav tm="100000">
                                          <p:val>
                                            <p:strVal val="0-ppt_h/2"/>
                                          </p:val>
                                        </p:tav>
                                      </p:tavLst>
                                    </p:anim>
                                    <p:set>
                                      <p:cBhvr>
                                        <p:cTn id="455" dur="1" fill="hold">
                                          <p:stCondLst>
                                            <p:cond delay="1999"/>
                                          </p:stCondLst>
                                        </p:cTn>
                                        <p:tgtEl>
                                          <p:spTgt spid="35"/>
                                        </p:tgtEl>
                                        <p:attrNameLst>
                                          <p:attrName>style.visibility</p:attrName>
                                        </p:attrNameLst>
                                      </p:cBhvr>
                                      <p:to>
                                        <p:strVal val="hidden"/>
                                      </p:to>
                                    </p:set>
                                  </p:childTnLst>
                                </p:cTn>
                              </p:par>
                              <p:par>
                                <p:cTn id="456" presetID="2" presetClass="exit" presetSubtype="1" fill="hold" grpId="3" nodeType="withEffect">
                                  <p:stCondLst>
                                    <p:cond delay="0"/>
                                  </p:stCondLst>
                                  <p:childTnLst>
                                    <p:anim calcmode="lin" valueType="num">
                                      <p:cBhvr additive="base">
                                        <p:cTn id="457" dur="2000"/>
                                        <p:tgtEl>
                                          <p:spTgt spid="36"/>
                                        </p:tgtEl>
                                        <p:attrNameLst>
                                          <p:attrName>ppt_x</p:attrName>
                                        </p:attrNameLst>
                                      </p:cBhvr>
                                      <p:tavLst>
                                        <p:tav tm="0">
                                          <p:val>
                                            <p:strVal val="ppt_x"/>
                                          </p:val>
                                        </p:tav>
                                        <p:tav tm="100000">
                                          <p:val>
                                            <p:strVal val="ppt_x"/>
                                          </p:val>
                                        </p:tav>
                                      </p:tavLst>
                                    </p:anim>
                                    <p:anim calcmode="lin" valueType="num">
                                      <p:cBhvr additive="base">
                                        <p:cTn id="458" dur="2000"/>
                                        <p:tgtEl>
                                          <p:spTgt spid="36"/>
                                        </p:tgtEl>
                                        <p:attrNameLst>
                                          <p:attrName>ppt_y</p:attrName>
                                        </p:attrNameLst>
                                      </p:cBhvr>
                                      <p:tavLst>
                                        <p:tav tm="0">
                                          <p:val>
                                            <p:strVal val="ppt_y"/>
                                          </p:val>
                                        </p:tav>
                                        <p:tav tm="100000">
                                          <p:val>
                                            <p:strVal val="0-ppt_h/2"/>
                                          </p:val>
                                        </p:tav>
                                      </p:tavLst>
                                    </p:anim>
                                    <p:set>
                                      <p:cBhvr>
                                        <p:cTn id="459" dur="1" fill="hold">
                                          <p:stCondLst>
                                            <p:cond delay="1999"/>
                                          </p:stCondLst>
                                        </p:cTn>
                                        <p:tgtEl>
                                          <p:spTgt spid="36"/>
                                        </p:tgtEl>
                                        <p:attrNameLst>
                                          <p:attrName>style.visibility</p:attrName>
                                        </p:attrNameLst>
                                      </p:cBhvr>
                                      <p:to>
                                        <p:strVal val="hidden"/>
                                      </p:to>
                                    </p:set>
                                  </p:childTnLst>
                                </p:cTn>
                              </p:par>
                              <p:par>
                                <p:cTn id="460" presetID="2" presetClass="exit" presetSubtype="1" fill="hold" grpId="3" nodeType="withEffect">
                                  <p:stCondLst>
                                    <p:cond delay="0"/>
                                  </p:stCondLst>
                                  <p:childTnLst>
                                    <p:anim calcmode="lin" valueType="num">
                                      <p:cBhvr additive="base">
                                        <p:cTn id="461" dur="2000"/>
                                        <p:tgtEl>
                                          <p:spTgt spid="37"/>
                                        </p:tgtEl>
                                        <p:attrNameLst>
                                          <p:attrName>ppt_x</p:attrName>
                                        </p:attrNameLst>
                                      </p:cBhvr>
                                      <p:tavLst>
                                        <p:tav tm="0">
                                          <p:val>
                                            <p:strVal val="ppt_x"/>
                                          </p:val>
                                        </p:tav>
                                        <p:tav tm="100000">
                                          <p:val>
                                            <p:strVal val="ppt_x"/>
                                          </p:val>
                                        </p:tav>
                                      </p:tavLst>
                                    </p:anim>
                                    <p:anim calcmode="lin" valueType="num">
                                      <p:cBhvr additive="base">
                                        <p:cTn id="462" dur="2000"/>
                                        <p:tgtEl>
                                          <p:spTgt spid="37"/>
                                        </p:tgtEl>
                                        <p:attrNameLst>
                                          <p:attrName>ppt_y</p:attrName>
                                        </p:attrNameLst>
                                      </p:cBhvr>
                                      <p:tavLst>
                                        <p:tav tm="0">
                                          <p:val>
                                            <p:strVal val="ppt_y"/>
                                          </p:val>
                                        </p:tav>
                                        <p:tav tm="100000">
                                          <p:val>
                                            <p:strVal val="0-ppt_h/2"/>
                                          </p:val>
                                        </p:tav>
                                      </p:tavLst>
                                    </p:anim>
                                    <p:set>
                                      <p:cBhvr>
                                        <p:cTn id="463" dur="1" fill="hold">
                                          <p:stCondLst>
                                            <p:cond delay="1999"/>
                                          </p:stCondLst>
                                        </p:cTn>
                                        <p:tgtEl>
                                          <p:spTgt spid="37"/>
                                        </p:tgtEl>
                                        <p:attrNameLst>
                                          <p:attrName>style.visibility</p:attrName>
                                        </p:attrNameLst>
                                      </p:cBhvr>
                                      <p:to>
                                        <p:strVal val="hidden"/>
                                      </p:to>
                                    </p:set>
                                  </p:childTnLst>
                                </p:cTn>
                              </p:par>
                              <p:par>
                                <p:cTn id="464" presetID="3" presetClass="exit" presetSubtype="10" fill="hold" grpId="4" nodeType="withEffect">
                                  <p:stCondLst>
                                    <p:cond delay="0"/>
                                  </p:stCondLst>
                                  <p:childTnLst>
                                    <p:animEffect transition="out" filter="blinds(horizontal)">
                                      <p:cBhvr>
                                        <p:cTn id="465" dur="2000"/>
                                        <p:tgtEl>
                                          <p:spTgt spid="3"/>
                                        </p:tgtEl>
                                      </p:cBhvr>
                                    </p:animEffect>
                                    <p:set>
                                      <p:cBhvr>
                                        <p:cTn id="466" dur="1" fill="hold">
                                          <p:stCondLst>
                                            <p:cond delay="1999"/>
                                          </p:stCondLst>
                                        </p:cTn>
                                        <p:tgtEl>
                                          <p:spTgt spid="3"/>
                                        </p:tgtEl>
                                        <p:attrNameLst>
                                          <p:attrName>style.visibility</p:attrName>
                                        </p:attrNameLst>
                                      </p:cBhvr>
                                      <p:to>
                                        <p:strVal val="hidden"/>
                                      </p:to>
                                    </p:set>
                                  </p:childTnLst>
                                </p:cTn>
                              </p:par>
                              <p:par>
                                <p:cTn id="467" presetID="3" presetClass="exit" presetSubtype="10" fill="hold" grpId="4" nodeType="withEffect">
                                  <p:stCondLst>
                                    <p:cond delay="0"/>
                                  </p:stCondLst>
                                  <p:childTnLst>
                                    <p:animEffect transition="out" filter="blinds(horizontal)">
                                      <p:cBhvr>
                                        <p:cTn id="468" dur="2000"/>
                                        <p:tgtEl>
                                          <p:spTgt spid="5"/>
                                        </p:tgtEl>
                                      </p:cBhvr>
                                    </p:animEffect>
                                    <p:set>
                                      <p:cBhvr>
                                        <p:cTn id="469" dur="1" fill="hold">
                                          <p:stCondLst>
                                            <p:cond delay="1999"/>
                                          </p:stCondLst>
                                        </p:cTn>
                                        <p:tgtEl>
                                          <p:spTgt spid="5"/>
                                        </p:tgtEl>
                                        <p:attrNameLst>
                                          <p:attrName>style.visibility</p:attrName>
                                        </p:attrNameLst>
                                      </p:cBhvr>
                                      <p:to>
                                        <p:strVal val="hidden"/>
                                      </p:to>
                                    </p:set>
                                  </p:childTnLst>
                                </p:cTn>
                              </p:par>
                              <p:par>
                                <p:cTn id="470" presetID="3" presetClass="exit" presetSubtype="10" fill="hold" grpId="4" nodeType="withEffect">
                                  <p:stCondLst>
                                    <p:cond delay="0"/>
                                  </p:stCondLst>
                                  <p:childTnLst>
                                    <p:animEffect transition="out" filter="blinds(horizontal)">
                                      <p:cBhvr>
                                        <p:cTn id="471" dur="2000"/>
                                        <p:tgtEl>
                                          <p:spTgt spid="7"/>
                                        </p:tgtEl>
                                      </p:cBhvr>
                                    </p:animEffect>
                                    <p:set>
                                      <p:cBhvr>
                                        <p:cTn id="472" dur="1" fill="hold">
                                          <p:stCondLst>
                                            <p:cond delay="1999"/>
                                          </p:stCondLst>
                                        </p:cTn>
                                        <p:tgtEl>
                                          <p:spTgt spid="7"/>
                                        </p:tgtEl>
                                        <p:attrNameLst>
                                          <p:attrName>style.visibility</p:attrName>
                                        </p:attrNameLst>
                                      </p:cBhvr>
                                      <p:to>
                                        <p:strVal val="hidden"/>
                                      </p:to>
                                    </p:set>
                                  </p:childTnLst>
                                </p:cTn>
                              </p:par>
                              <p:par>
                                <p:cTn id="473" presetID="3" presetClass="exit" presetSubtype="10" fill="hold" grpId="4" nodeType="withEffect">
                                  <p:stCondLst>
                                    <p:cond delay="0"/>
                                  </p:stCondLst>
                                  <p:childTnLst>
                                    <p:animEffect transition="out" filter="blinds(horizontal)">
                                      <p:cBhvr>
                                        <p:cTn id="474" dur="2000"/>
                                        <p:tgtEl>
                                          <p:spTgt spid="9"/>
                                        </p:tgtEl>
                                      </p:cBhvr>
                                    </p:animEffect>
                                    <p:set>
                                      <p:cBhvr>
                                        <p:cTn id="475" dur="1" fill="hold">
                                          <p:stCondLst>
                                            <p:cond delay="1999"/>
                                          </p:stCondLst>
                                        </p:cTn>
                                        <p:tgtEl>
                                          <p:spTgt spid="9"/>
                                        </p:tgtEl>
                                        <p:attrNameLst>
                                          <p:attrName>style.visibility</p:attrName>
                                        </p:attrNameLst>
                                      </p:cBhvr>
                                      <p:to>
                                        <p:strVal val="hidden"/>
                                      </p:to>
                                    </p:set>
                                  </p:childTnLst>
                                </p:cTn>
                              </p:par>
                              <p:par>
                                <p:cTn id="476" presetID="3" presetClass="exit" presetSubtype="10" fill="hold" grpId="4" nodeType="withEffect">
                                  <p:stCondLst>
                                    <p:cond delay="0"/>
                                  </p:stCondLst>
                                  <p:childTnLst>
                                    <p:animEffect transition="out" filter="blinds(horizontal)">
                                      <p:cBhvr>
                                        <p:cTn id="477" dur="2000"/>
                                        <p:tgtEl>
                                          <p:spTgt spid="11"/>
                                        </p:tgtEl>
                                      </p:cBhvr>
                                    </p:animEffect>
                                    <p:set>
                                      <p:cBhvr>
                                        <p:cTn id="478" dur="1" fill="hold">
                                          <p:stCondLst>
                                            <p:cond delay="1999"/>
                                          </p:stCondLst>
                                        </p:cTn>
                                        <p:tgtEl>
                                          <p:spTgt spid="11"/>
                                        </p:tgtEl>
                                        <p:attrNameLst>
                                          <p:attrName>style.visibility</p:attrName>
                                        </p:attrNameLst>
                                      </p:cBhvr>
                                      <p:to>
                                        <p:strVal val="hidden"/>
                                      </p:to>
                                    </p:set>
                                  </p:childTnLst>
                                </p:cTn>
                              </p:par>
                              <p:par>
                                <p:cTn id="479" presetID="3" presetClass="exit" presetSubtype="10" fill="hold" grpId="4" nodeType="withEffect">
                                  <p:stCondLst>
                                    <p:cond delay="0"/>
                                  </p:stCondLst>
                                  <p:childTnLst>
                                    <p:animEffect transition="out" filter="blinds(horizontal)">
                                      <p:cBhvr>
                                        <p:cTn id="480" dur="2000"/>
                                        <p:tgtEl>
                                          <p:spTgt spid="13"/>
                                        </p:tgtEl>
                                      </p:cBhvr>
                                    </p:animEffect>
                                    <p:set>
                                      <p:cBhvr>
                                        <p:cTn id="481" dur="1" fill="hold">
                                          <p:stCondLst>
                                            <p:cond delay="1999"/>
                                          </p:stCondLst>
                                        </p:cTn>
                                        <p:tgtEl>
                                          <p:spTgt spid="13"/>
                                        </p:tgtEl>
                                        <p:attrNameLst>
                                          <p:attrName>style.visibility</p:attrName>
                                        </p:attrNameLst>
                                      </p:cBhvr>
                                      <p:to>
                                        <p:strVal val="hidden"/>
                                      </p:to>
                                    </p:set>
                                  </p:childTnLst>
                                </p:cTn>
                              </p:par>
                              <p:par>
                                <p:cTn id="482" presetID="3" presetClass="exit" presetSubtype="10" fill="hold" grpId="4" nodeType="withEffect">
                                  <p:stCondLst>
                                    <p:cond delay="0"/>
                                  </p:stCondLst>
                                  <p:childTnLst>
                                    <p:animEffect transition="out" filter="blinds(horizontal)">
                                      <p:cBhvr>
                                        <p:cTn id="483" dur="2000"/>
                                        <p:tgtEl>
                                          <p:spTgt spid="14"/>
                                        </p:tgtEl>
                                      </p:cBhvr>
                                    </p:animEffect>
                                    <p:set>
                                      <p:cBhvr>
                                        <p:cTn id="484" dur="1" fill="hold">
                                          <p:stCondLst>
                                            <p:cond delay="1999"/>
                                          </p:stCondLst>
                                        </p:cTn>
                                        <p:tgtEl>
                                          <p:spTgt spid="14"/>
                                        </p:tgtEl>
                                        <p:attrNameLst>
                                          <p:attrName>style.visibility</p:attrName>
                                        </p:attrNameLst>
                                      </p:cBhvr>
                                      <p:to>
                                        <p:strVal val="hidden"/>
                                      </p:to>
                                    </p:set>
                                  </p:childTnLst>
                                </p:cTn>
                              </p:par>
                              <p:par>
                                <p:cTn id="485" presetID="3" presetClass="exit" presetSubtype="10" fill="hold" grpId="4" nodeType="withEffect">
                                  <p:stCondLst>
                                    <p:cond delay="0"/>
                                  </p:stCondLst>
                                  <p:childTnLst>
                                    <p:animEffect transition="out" filter="blinds(horizontal)">
                                      <p:cBhvr>
                                        <p:cTn id="486" dur="2000"/>
                                        <p:tgtEl>
                                          <p:spTgt spid="15"/>
                                        </p:tgtEl>
                                      </p:cBhvr>
                                    </p:animEffect>
                                    <p:set>
                                      <p:cBhvr>
                                        <p:cTn id="487" dur="1" fill="hold">
                                          <p:stCondLst>
                                            <p:cond delay="1999"/>
                                          </p:stCondLst>
                                        </p:cTn>
                                        <p:tgtEl>
                                          <p:spTgt spid="15"/>
                                        </p:tgtEl>
                                        <p:attrNameLst>
                                          <p:attrName>style.visibility</p:attrName>
                                        </p:attrNameLst>
                                      </p:cBhvr>
                                      <p:to>
                                        <p:strVal val="hidden"/>
                                      </p:to>
                                    </p:set>
                                  </p:childTnLst>
                                </p:cTn>
                              </p:par>
                              <p:par>
                                <p:cTn id="488" presetID="3" presetClass="exit" presetSubtype="10" fill="hold" grpId="4" nodeType="withEffect">
                                  <p:stCondLst>
                                    <p:cond delay="0"/>
                                  </p:stCondLst>
                                  <p:childTnLst>
                                    <p:animEffect transition="out" filter="blinds(horizontal)">
                                      <p:cBhvr>
                                        <p:cTn id="489" dur="2000"/>
                                        <p:tgtEl>
                                          <p:spTgt spid="16"/>
                                        </p:tgtEl>
                                      </p:cBhvr>
                                    </p:animEffect>
                                    <p:set>
                                      <p:cBhvr>
                                        <p:cTn id="490" dur="1" fill="hold">
                                          <p:stCondLst>
                                            <p:cond delay="1999"/>
                                          </p:stCondLst>
                                        </p:cTn>
                                        <p:tgtEl>
                                          <p:spTgt spid="16"/>
                                        </p:tgtEl>
                                        <p:attrNameLst>
                                          <p:attrName>style.visibility</p:attrName>
                                        </p:attrNameLst>
                                      </p:cBhvr>
                                      <p:to>
                                        <p:strVal val="hidden"/>
                                      </p:to>
                                    </p:set>
                                  </p:childTnLst>
                                </p:cTn>
                              </p:par>
                              <p:par>
                                <p:cTn id="491" presetID="3" presetClass="exit" presetSubtype="10" fill="hold" grpId="4" nodeType="withEffect">
                                  <p:stCondLst>
                                    <p:cond delay="0"/>
                                  </p:stCondLst>
                                  <p:childTnLst>
                                    <p:animEffect transition="out" filter="blinds(horizontal)">
                                      <p:cBhvr>
                                        <p:cTn id="492" dur="2000"/>
                                        <p:tgtEl>
                                          <p:spTgt spid="17"/>
                                        </p:tgtEl>
                                      </p:cBhvr>
                                    </p:animEffect>
                                    <p:set>
                                      <p:cBhvr>
                                        <p:cTn id="493" dur="1" fill="hold">
                                          <p:stCondLst>
                                            <p:cond delay="1999"/>
                                          </p:stCondLst>
                                        </p:cTn>
                                        <p:tgtEl>
                                          <p:spTgt spid="17"/>
                                        </p:tgtEl>
                                        <p:attrNameLst>
                                          <p:attrName>style.visibility</p:attrName>
                                        </p:attrNameLst>
                                      </p:cBhvr>
                                      <p:to>
                                        <p:strVal val="hidden"/>
                                      </p:to>
                                    </p:set>
                                  </p:childTnLst>
                                </p:cTn>
                              </p:par>
                              <p:par>
                                <p:cTn id="494" presetID="3" presetClass="exit" presetSubtype="10" fill="hold" grpId="4" nodeType="withEffect">
                                  <p:stCondLst>
                                    <p:cond delay="0"/>
                                  </p:stCondLst>
                                  <p:childTnLst>
                                    <p:animEffect transition="out" filter="blinds(horizontal)">
                                      <p:cBhvr>
                                        <p:cTn id="495" dur="2000"/>
                                        <p:tgtEl>
                                          <p:spTgt spid="18"/>
                                        </p:tgtEl>
                                      </p:cBhvr>
                                    </p:animEffect>
                                    <p:set>
                                      <p:cBhvr>
                                        <p:cTn id="496" dur="1" fill="hold">
                                          <p:stCondLst>
                                            <p:cond delay="1999"/>
                                          </p:stCondLst>
                                        </p:cTn>
                                        <p:tgtEl>
                                          <p:spTgt spid="18"/>
                                        </p:tgtEl>
                                        <p:attrNameLst>
                                          <p:attrName>style.visibility</p:attrName>
                                        </p:attrNameLst>
                                      </p:cBhvr>
                                      <p:to>
                                        <p:strVal val="hidden"/>
                                      </p:to>
                                    </p:set>
                                  </p:childTnLst>
                                </p:cTn>
                              </p:par>
                              <p:par>
                                <p:cTn id="497" presetID="3" presetClass="exit" presetSubtype="10" fill="hold" grpId="4" nodeType="withEffect">
                                  <p:stCondLst>
                                    <p:cond delay="0"/>
                                  </p:stCondLst>
                                  <p:childTnLst>
                                    <p:animEffect transition="out" filter="blinds(horizontal)">
                                      <p:cBhvr>
                                        <p:cTn id="498" dur="2000"/>
                                        <p:tgtEl>
                                          <p:spTgt spid="19"/>
                                        </p:tgtEl>
                                      </p:cBhvr>
                                    </p:animEffect>
                                    <p:set>
                                      <p:cBhvr>
                                        <p:cTn id="499" dur="1" fill="hold">
                                          <p:stCondLst>
                                            <p:cond delay="1999"/>
                                          </p:stCondLst>
                                        </p:cTn>
                                        <p:tgtEl>
                                          <p:spTgt spid="19"/>
                                        </p:tgtEl>
                                        <p:attrNameLst>
                                          <p:attrName>style.visibility</p:attrName>
                                        </p:attrNameLst>
                                      </p:cBhvr>
                                      <p:to>
                                        <p:strVal val="hidden"/>
                                      </p:to>
                                    </p:set>
                                  </p:childTnLst>
                                </p:cTn>
                              </p:par>
                              <p:par>
                                <p:cTn id="500" presetID="3" presetClass="exit" presetSubtype="10" fill="hold" grpId="4" nodeType="withEffect">
                                  <p:stCondLst>
                                    <p:cond delay="0"/>
                                  </p:stCondLst>
                                  <p:childTnLst>
                                    <p:animEffect transition="out" filter="blinds(horizontal)">
                                      <p:cBhvr>
                                        <p:cTn id="501" dur="2000"/>
                                        <p:tgtEl>
                                          <p:spTgt spid="20"/>
                                        </p:tgtEl>
                                      </p:cBhvr>
                                    </p:animEffect>
                                    <p:set>
                                      <p:cBhvr>
                                        <p:cTn id="502" dur="1" fill="hold">
                                          <p:stCondLst>
                                            <p:cond delay="1999"/>
                                          </p:stCondLst>
                                        </p:cTn>
                                        <p:tgtEl>
                                          <p:spTgt spid="20"/>
                                        </p:tgtEl>
                                        <p:attrNameLst>
                                          <p:attrName>style.visibility</p:attrName>
                                        </p:attrNameLst>
                                      </p:cBhvr>
                                      <p:to>
                                        <p:strVal val="hidden"/>
                                      </p:to>
                                    </p:set>
                                  </p:childTnLst>
                                </p:cTn>
                              </p:par>
                              <p:par>
                                <p:cTn id="503" presetID="3" presetClass="exit" presetSubtype="10" fill="hold" grpId="4" nodeType="withEffect">
                                  <p:stCondLst>
                                    <p:cond delay="0"/>
                                  </p:stCondLst>
                                  <p:childTnLst>
                                    <p:animEffect transition="out" filter="blinds(horizontal)">
                                      <p:cBhvr>
                                        <p:cTn id="504" dur="2000"/>
                                        <p:tgtEl>
                                          <p:spTgt spid="21"/>
                                        </p:tgtEl>
                                      </p:cBhvr>
                                    </p:animEffect>
                                    <p:set>
                                      <p:cBhvr>
                                        <p:cTn id="505" dur="1" fill="hold">
                                          <p:stCondLst>
                                            <p:cond delay="1999"/>
                                          </p:stCondLst>
                                        </p:cTn>
                                        <p:tgtEl>
                                          <p:spTgt spid="21"/>
                                        </p:tgtEl>
                                        <p:attrNameLst>
                                          <p:attrName>style.visibility</p:attrName>
                                        </p:attrNameLst>
                                      </p:cBhvr>
                                      <p:to>
                                        <p:strVal val="hidden"/>
                                      </p:to>
                                    </p:set>
                                  </p:childTnLst>
                                </p:cTn>
                              </p:par>
                              <p:par>
                                <p:cTn id="506" presetID="3" presetClass="exit" presetSubtype="10" fill="hold" grpId="4" nodeType="withEffect">
                                  <p:stCondLst>
                                    <p:cond delay="0"/>
                                  </p:stCondLst>
                                  <p:childTnLst>
                                    <p:animEffect transition="out" filter="blinds(horizontal)">
                                      <p:cBhvr>
                                        <p:cTn id="507" dur="2000"/>
                                        <p:tgtEl>
                                          <p:spTgt spid="22"/>
                                        </p:tgtEl>
                                      </p:cBhvr>
                                    </p:animEffect>
                                    <p:set>
                                      <p:cBhvr>
                                        <p:cTn id="508" dur="1" fill="hold">
                                          <p:stCondLst>
                                            <p:cond delay="1999"/>
                                          </p:stCondLst>
                                        </p:cTn>
                                        <p:tgtEl>
                                          <p:spTgt spid="22"/>
                                        </p:tgtEl>
                                        <p:attrNameLst>
                                          <p:attrName>style.visibility</p:attrName>
                                        </p:attrNameLst>
                                      </p:cBhvr>
                                      <p:to>
                                        <p:strVal val="hidden"/>
                                      </p:to>
                                    </p:set>
                                  </p:childTnLst>
                                </p:cTn>
                              </p:par>
                              <p:par>
                                <p:cTn id="509" presetID="3" presetClass="exit" presetSubtype="10" fill="hold" grpId="4" nodeType="withEffect">
                                  <p:stCondLst>
                                    <p:cond delay="0"/>
                                  </p:stCondLst>
                                  <p:childTnLst>
                                    <p:animEffect transition="out" filter="blinds(horizontal)">
                                      <p:cBhvr>
                                        <p:cTn id="510" dur="2000"/>
                                        <p:tgtEl>
                                          <p:spTgt spid="23"/>
                                        </p:tgtEl>
                                      </p:cBhvr>
                                    </p:animEffect>
                                    <p:set>
                                      <p:cBhvr>
                                        <p:cTn id="511" dur="1" fill="hold">
                                          <p:stCondLst>
                                            <p:cond delay="1999"/>
                                          </p:stCondLst>
                                        </p:cTn>
                                        <p:tgtEl>
                                          <p:spTgt spid="23"/>
                                        </p:tgtEl>
                                        <p:attrNameLst>
                                          <p:attrName>style.visibility</p:attrName>
                                        </p:attrNameLst>
                                      </p:cBhvr>
                                      <p:to>
                                        <p:strVal val="hidden"/>
                                      </p:to>
                                    </p:set>
                                  </p:childTnLst>
                                </p:cTn>
                              </p:par>
                              <p:par>
                                <p:cTn id="512" presetID="3" presetClass="exit" presetSubtype="10" fill="hold" grpId="4" nodeType="withEffect">
                                  <p:stCondLst>
                                    <p:cond delay="0"/>
                                  </p:stCondLst>
                                  <p:childTnLst>
                                    <p:animEffect transition="out" filter="blinds(horizontal)">
                                      <p:cBhvr>
                                        <p:cTn id="513" dur="2000"/>
                                        <p:tgtEl>
                                          <p:spTgt spid="24"/>
                                        </p:tgtEl>
                                      </p:cBhvr>
                                    </p:animEffect>
                                    <p:set>
                                      <p:cBhvr>
                                        <p:cTn id="514" dur="1" fill="hold">
                                          <p:stCondLst>
                                            <p:cond delay="1999"/>
                                          </p:stCondLst>
                                        </p:cTn>
                                        <p:tgtEl>
                                          <p:spTgt spid="24"/>
                                        </p:tgtEl>
                                        <p:attrNameLst>
                                          <p:attrName>style.visibility</p:attrName>
                                        </p:attrNameLst>
                                      </p:cBhvr>
                                      <p:to>
                                        <p:strVal val="hidden"/>
                                      </p:to>
                                    </p:set>
                                  </p:childTnLst>
                                </p:cTn>
                              </p:par>
                              <p:par>
                                <p:cTn id="515" presetID="3" presetClass="exit" presetSubtype="10" fill="hold" grpId="4" nodeType="withEffect">
                                  <p:stCondLst>
                                    <p:cond delay="0"/>
                                  </p:stCondLst>
                                  <p:childTnLst>
                                    <p:animEffect transition="out" filter="blinds(horizontal)">
                                      <p:cBhvr>
                                        <p:cTn id="516" dur="2000"/>
                                        <p:tgtEl>
                                          <p:spTgt spid="25"/>
                                        </p:tgtEl>
                                      </p:cBhvr>
                                    </p:animEffect>
                                    <p:set>
                                      <p:cBhvr>
                                        <p:cTn id="517" dur="1" fill="hold">
                                          <p:stCondLst>
                                            <p:cond delay="1999"/>
                                          </p:stCondLst>
                                        </p:cTn>
                                        <p:tgtEl>
                                          <p:spTgt spid="25"/>
                                        </p:tgtEl>
                                        <p:attrNameLst>
                                          <p:attrName>style.visibility</p:attrName>
                                        </p:attrNameLst>
                                      </p:cBhvr>
                                      <p:to>
                                        <p:strVal val="hidden"/>
                                      </p:to>
                                    </p:set>
                                  </p:childTnLst>
                                </p:cTn>
                              </p:par>
                              <p:par>
                                <p:cTn id="518" presetID="3" presetClass="exit" presetSubtype="10" fill="hold" grpId="4" nodeType="withEffect">
                                  <p:stCondLst>
                                    <p:cond delay="0"/>
                                  </p:stCondLst>
                                  <p:childTnLst>
                                    <p:animEffect transition="out" filter="blinds(horizontal)">
                                      <p:cBhvr>
                                        <p:cTn id="519" dur="2000"/>
                                        <p:tgtEl>
                                          <p:spTgt spid="26"/>
                                        </p:tgtEl>
                                      </p:cBhvr>
                                    </p:animEffect>
                                    <p:set>
                                      <p:cBhvr>
                                        <p:cTn id="520" dur="1" fill="hold">
                                          <p:stCondLst>
                                            <p:cond delay="1999"/>
                                          </p:stCondLst>
                                        </p:cTn>
                                        <p:tgtEl>
                                          <p:spTgt spid="26"/>
                                        </p:tgtEl>
                                        <p:attrNameLst>
                                          <p:attrName>style.visibility</p:attrName>
                                        </p:attrNameLst>
                                      </p:cBhvr>
                                      <p:to>
                                        <p:strVal val="hidden"/>
                                      </p:to>
                                    </p:set>
                                  </p:childTnLst>
                                </p:cTn>
                              </p:par>
                              <p:par>
                                <p:cTn id="521" presetID="3" presetClass="exit" presetSubtype="10" fill="hold" grpId="4" nodeType="withEffect">
                                  <p:stCondLst>
                                    <p:cond delay="0"/>
                                  </p:stCondLst>
                                  <p:childTnLst>
                                    <p:animEffect transition="out" filter="blinds(horizontal)">
                                      <p:cBhvr>
                                        <p:cTn id="522" dur="2000"/>
                                        <p:tgtEl>
                                          <p:spTgt spid="27"/>
                                        </p:tgtEl>
                                      </p:cBhvr>
                                    </p:animEffect>
                                    <p:set>
                                      <p:cBhvr>
                                        <p:cTn id="523" dur="1" fill="hold">
                                          <p:stCondLst>
                                            <p:cond delay="1999"/>
                                          </p:stCondLst>
                                        </p:cTn>
                                        <p:tgtEl>
                                          <p:spTgt spid="27"/>
                                        </p:tgtEl>
                                        <p:attrNameLst>
                                          <p:attrName>style.visibility</p:attrName>
                                        </p:attrNameLst>
                                      </p:cBhvr>
                                      <p:to>
                                        <p:strVal val="hidden"/>
                                      </p:to>
                                    </p:set>
                                  </p:childTnLst>
                                </p:cTn>
                              </p:par>
                              <p:par>
                                <p:cTn id="524" presetID="3" presetClass="exit" presetSubtype="10" fill="hold" grpId="4" nodeType="withEffect">
                                  <p:stCondLst>
                                    <p:cond delay="0"/>
                                  </p:stCondLst>
                                  <p:childTnLst>
                                    <p:animEffect transition="out" filter="blinds(horizontal)">
                                      <p:cBhvr>
                                        <p:cTn id="525" dur="2000"/>
                                        <p:tgtEl>
                                          <p:spTgt spid="4"/>
                                        </p:tgtEl>
                                      </p:cBhvr>
                                    </p:animEffect>
                                    <p:set>
                                      <p:cBhvr>
                                        <p:cTn id="526" dur="1" fill="hold">
                                          <p:stCondLst>
                                            <p:cond delay="1999"/>
                                          </p:stCondLst>
                                        </p:cTn>
                                        <p:tgtEl>
                                          <p:spTgt spid="4"/>
                                        </p:tgtEl>
                                        <p:attrNameLst>
                                          <p:attrName>style.visibility</p:attrName>
                                        </p:attrNameLst>
                                      </p:cBhvr>
                                      <p:to>
                                        <p:strVal val="hidden"/>
                                      </p:to>
                                    </p:set>
                                  </p:childTnLst>
                                </p:cTn>
                              </p:par>
                              <p:par>
                                <p:cTn id="527" presetID="3" presetClass="exit" presetSubtype="10" fill="hold" grpId="4" nodeType="withEffect">
                                  <p:stCondLst>
                                    <p:cond delay="0"/>
                                  </p:stCondLst>
                                  <p:childTnLst>
                                    <p:animEffect transition="out" filter="blinds(horizontal)">
                                      <p:cBhvr>
                                        <p:cTn id="528" dur="2000"/>
                                        <p:tgtEl>
                                          <p:spTgt spid="6"/>
                                        </p:tgtEl>
                                      </p:cBhvr>
                                    </p:animEffect>
                                    <p:set>
                                      <p:cBhvr>
                                        <p:cTn id="529" dur="1" fill="hold">
                                          <p:stCondLst>
                                            <p:cond delay="1999"/>
                                          </p:stCondLst>
                                        </p:cTn>
                                        <p:tgtEl>
                                          <p:spTgt spid="6"/>
                                        </p:tgtEl>
                                        <p:attrNameLst>
                                          <p:attrName>style.visibility</p:attrName>
                                        </p:attrNameLst>
                                      </p:cBhvr>
                                      <p:to>
                                        <p:strVal val="hidden"/>
                                      </p:to>
                                    </p:set>
                                  </p:childTnLst>
                                </p:cTn>
                              </p:par>
                              <p:par>
                                <p:cTn id="530" presetID="3" presetClass="exit" presetSubtype="10" fill="hold" grpId="4" nodeType="withEffect">
                                  <p:stCondLst>
                                    <p:cond delay="0"/>
                                  </p:stCondLst>
                                  <p:childTnLst>
                                    <p:animEffect transition="out" filter="blinds(horizontal)">
                                      <p:cBhvr>
                                        <p:cTn id="531" dur="2000"/>
                                        <p:tgtEl>
                                          <p:spTgt spid="8"/>
                                        </p:tgtEl>
                                      </p:cBhvr>
                                    </p:animEffect>
                                    <p:set>
                                      <p:cBhvr>
                                        <p:cTn id="532" dur="1" fill="hold">
                                          <p:stCondLst>
                                            <p:cond delay="1999"/>
                                          </p:stCondLst>
                                        </p:cTn>
                                        <p:tgtEl>
                                          <p:spTgt spid="8"/>
                                        </p:tgtEl>
                                        <p:attrNameLst>
                                          <p:attrName>style.visibility</p:attrName>
                                        </p:attrNameLst>
                                      </p:cBhvr>
                                      <p:to>
                                        <p:strVal val="hidden"/>
                                      </p:to>
                                    </p:set>
                                  </p:childTnLst>
                                </p:cTn>
                              </p:par>
                              <p:par>
                                <p:cTn id="533" presetID="3" presetClass="exit" presetSubtype="10" fill="hold" grpId="4" nodeType="withEffect">
                                  <p:stCondLst>
                                    <p:cond delay="0"/>
                                  </p:stCondLst>
                                  <p:childTnLst>
                                    <p:animEffect transition="out" filter="blinds(horizontal)">
                                      <p:cBhvr>
                                        <p:cTn id="534" dur="2000"/>
                                        <p:tgtEl>
                                          <p:spTgt spid="10"/>
                                        </p:tgtEl>
                                      </p:cBhvr>
                                    </p:animEffect>
                                    <p:set>
                                      <p:cBhvr>
                                        <p:cTn id="535" dur="1" fill="hold">
                                          <p:stCondLst>
                                            <p:cond delay="1999"/>
                                          </p:stCondLst>
                                        </p:cTn>
                                        <p:tgtEl>
                                          <p:spTgt spid="10"/>
                                        </p:tgtEl>
                                        <p:attrNameLst>
                                          <p:attrName>style.visibility</p:attrName>
                                        </p:attrNameLst>
                                      </p:cBhvr>
                                      <p:to>
                                        <p:strVal val="hidden"/>
                                      </p:to>
                                    </p:set>
                                  </p:childTnLst>
                                </p:cTn>
                              </p:par>
                              <p:par>
                                <p:cTn id="536" presetID="3" presetClass="exit" presetSubtype="10" fill="hold" grpId="4" nodeType="withEffect">
                                  <p:stCondLst>
                                    <p:cond delay="0"/>
                                  </p:stCondLst>
                                  <p:childTnLst>
                                    <p:animEffect transition="out" filter="blinds(horizontal)">
                                      <p:cBhvr>
                                        <p:cTn id="537" dur="2000"/>
                                        <p:tgtEl>
                                          <p:spTgt spid="12"/>
                                        </p:tgtEl>
                                      </p:cBhvr>
                                    </p:animEffect>
                                    <p:set>
                                      <p:cBhvr>
                                        <p:cTn id="538" dur="1" fill="hold">
                                          <p:stCondLst>
                                            <p:cond delay="1999"/>
                                          </p:stCondLst>
                                        </p:cTn>
                                        <p:tgtEl>
                                          <p:spTgt spid="12"/>
                                        </p:tgtEl>
                                        <p:attrNameLst>
                                          <p:attrName>style.visibility</p:attrName>
                                        </p:attrNameLst>
                                      </p:cBhvr>
                                      <p:to>
                                        <p:strVal val="hidden"/>
                                      </p:to>
                                    </p:set>
                                  </p:childTnLst>
                                </p:cTn>
                              </p:par>
                              <p:par>
                                <p:cTn id="539" presetID="3" presetClass="exit" presetSubtype="10" fill="hold" grpId="4" nodeType="withEffect">
                                  <p:stCondLst>
                                    <p:cond delay="0"/>
                                  </p:stCondLst>
                                  <p:childTnLst>
                                    <p:animEffect transition="out" filter="blinds(horizontal)">
                                      <p:cBhvr>
                                        <p:cTn id="540" dur="2000"/>
                                        <p:tgtEl>
                                          <p:spTgt spid="28"/>
                                        </p:tgtEl>
                                      </p:cBhvr>
                                    </p:animEffect>
                                    <p:set>
                                      <p:cBhvr>
                                        <p:cTn id="541" dur="1" fill="hold">
                                          <p:stCondLst>
                                            <p:cond delay="1999"/>
                                          </p:stCondLst>
                                        </p:cTn>
                                        <p:tgtEl>
                                          <p:spTgt spid="28"/>
                                        </p:tgtEl>
                                        <p:attrNameLst>
                                          <p:attrName>style.visibility</p:attrName>
                                        </p:attrNameLst>
                                      </p:cBhvr>
                                      <p:to>
                                        <p:strVal val="hidden"/>
                                      </p:to>
                                    </p:set>
                                  </p:childTnLst>
                                </p:cTn>
                              </p:par>
                              <p:par>
                                <p:cTn id="542" presetID="3" presetClass="exit" presetSubtype="10" fill="hold" grpId="4" nodeType="withEffect">
                                  <p:stCondLst>
                                    <p:cond delay="0"/>
                                  </p:stCondLst>
                                  <p:childTnLst>
                                    <p:animEffect transition="out" filter="blinds(horizontal)">
                                      <p:cBhvr>
                                        <p:cTn id="543" dur="2000"/>
                                        <p:tgtEl>
                                          <p:spTgt spid="29"/>
                                        </p:tgtEl>
                                      </p:cBhvr>
                                    </p:animEffect>
                                    <p:set>
                                      <p:cBhvr>
                                        <p:cTn id="544" dur="1" fill="hold">
                                          <p:stCondLst>
                                            <p:cond delay="1999"/>
                                          </p:stCondLst>
                                        </p:cTn>
                                        <p:tgtEl>
                                          <p:spTgt spid="29"/>
                                        </p:tgtEl>
                                        <p:attrNameLst>
                                          <p:attrName>style.visibility</p:attrName>
                                        </p:attrNameLst>
                                      </p:cBhvr>
                                      <p:to>
                                        <p:strVal val="hidden"/>
                                      </p:to>
                                    </p:set>
                                  </p:childTnLst>
                                </p:cTn>
                              </p:par>
                              <p:par>
                                <p:cTn id="545" presetID="3" presetClass="exit" presetSubtype="10" fill="hold" grpId="4" nodeType="withEffect">
                                  <p:stCondLst>
                                    <p:cond delay="0"/>
                                  </p:stCondLst>
                                  <p:childTnLst>
                                    <p:animEffect transition="out" filter="blinds(horizontal)">
                                      <p:cBhvr>
                                        <p:cTn id="546" dur="2000"/>
                                        <p:tgtEl>
                                          <p:spTgt spid="30"/>
                                        </p:tgtEl>
                                      </p:cBhvr>
                                    </p:animEffect>
                                    <p:set>
                                      <p:cBhvr>
                                        <p:cTn id="547" dur="1" fill="hold">
                                          <p:stCondLst>
                                            <p:cond delay="1999"/>
                                          </p:stCondLst>
                                        </p:cTn>
                                        <p:tgtEl>
                                          <p:spTgt spid="30"/>
                                        </p:tgtEl>
                                        <p:attrNameLst>
                                          <p:attrName>style.visibility</p:attrName>
                                        </p:attrNameLst>
                                      </p:cBhvr>
                                      <p:to>
                                        <p:strVal val="hidden"/>
                                      </p:to>
                                    </p:set>
                                  </p:childTnLst>
                                </p:cTn>
                              </p:par>
                              <p:par>
                                <p:cTn id="548" presetID="3" presetClass="exit" presetSubtype="10" fill="hold" grpId="4" nodeType="withEffect">
                                  <p:stCondLst>
                                    <p:cond delay="0"/>
                                  </p:stCondLst>
                                  <p:childTnLst>
                                    <p:animEffect transition="out" filter="blinds(horizontal)">
                                      <p:cBhvr>
                                        <p:cTn id="549" dur="2000"/>
                                        <p:tgtEl>
                                          <p:spTgt spid="31"/>
                                        </p:tgtEl>
                                      </p:cBhvr>
                                    </p:animEffect>
                                    <p:set>
                                      <p:cBhvr>
                                        <p:cTn id="550" dur="1" fill="hold">
                                          <p:stCondLst>
                                            <p:cond delay="1999"/>
                                          </p:stCondLst>
                                        </p:cTn>
                                        <p:tgtEl>
                                          <p:spTgt spid="31"/>
                                        </p:tgtEl>
                                        <p:attrNameLst>
                                          <p:attrName>style.visibility</p:attrName>
                                        </p:attrNameLst>
                                      </p:cBhvr>
                                      <p:to>
                                        <p:strVal val="hidden"/>
                                      </p:to>
                                    </p:set>
                                  </p:childTnLst>
                                </p:cTn>
                              </p:par>
                              <p:par>
                                <p:cTn id="551" presetID="3" presetClass="exit" presetSubtype="10" fill="hold" grpId="4" nodeType="withEffect">
                                  <p:stCondLst>
                                    <p:cond delay="0"/>
                                  </p:stCondLst>
                                  <p:childTnLst>
                                    <p:animEffect transition="out" filter="blinds(horizontal)">
                                      <p:cBhvr>
                                        <p:cTn id="552" dur="2000"/>
                                        <p:tgtEl>
                                          <p:spTgt spid="32"/>
                                        </p:tgtEl>
                                      </p:cBhvr>
                                    </p:animEffect>
                                    <p:set>
                                      <p:cBhvr>
                                        <p:cTn id="553" dur="1" fill="hold">
                                          <p:stCondLst>
                                            <p:cond delay="1999"/>
                                          </p:stCondLst>
                                        </p:cTn>
                                        <p:tgtEl>
                                          <p:spTgt spid="32"/>
                                        </p:tgtEl>
                                        <p:attrNameLst>
                                          <p:attrName>style.visibility</p:attrName>
                                        </p:attrNameLst>
                                      </p:cBhvr>
                                      <p:to>
                                        <p:strVal val="hidden"/>
                                      </p:to>
                                    </p:set>
                                  </p:childTnLst>
                                </p:cTn>
                              </p:par>
                              <p:par>
                                <p:cTn id="554" presetID="3" presetClass="exit" presetSubtype="10" fill="hold" grpId="4" nodeType="withEffect">
                                  <p:stCondLst>
                                    <p:cond delay="0"/>
                                  </p:stCondLst>
                                  <p:childTnLst>
                                    <p:animEffect transition="out" filter="blinds(horizontal)">
                                      <p:cBhvr>
                                        <p:cTn id="555" dur="2000"/>
                                        <p:tgtEl>
                                          <p:spTgt spid="33"/>
                                        </p:tgtEl>
                                      </p:cBhvr>
                                    </p:animEffect>
                                    <p:set>
                                      <p:cBhvr>
                                        <p:cTn id="556" dur="1" fill="hold">
                                          <p:stCondLst>
                                            <p:cond delay="1999"/>
                                          </p:stCondLst>
                                        </p:cTn>
                                        <p:tgtEl>
                                          <p:spTgt spid="33"/>
                                        </p:tgtEl>
                                        <p:attrNameLst>
                                          <p:attrName>style.visibility</p:attrName>
                                        </p:attrNameLst>
                                      </p:cBhvr>
                                      <p:to>
                                        <p:strVal val="hidden"/>
                                      </p:to>
                                    </p:set>
                                  </p:childTnLst>
                                </p:cTn>
                              </p:par>
                              <p:par>
                                <p:cTn id="557" presetID="3" presetClass="exit" presetSubtype="10" fill="hold" grpId="4" nodeType="withEffect">
                                  <p:stCondLst>
                                    <p:cond delay="0"/>
                                  </p:stCondLst>
                                  <p:childTnLst>
                                    <p:animEffect transition="out" filter="blinds(horizontal)">
                                      <p:cBhvr>
                                        <p:cTn id="558" dur="2000"/>
                                        <p:tgtEl>
                                          <p:spTgt spid="34"/>
                                        </p:tgtEl>
                                      </p:cBhvr>
                                    </p:animEffect>
                                    <p:set>
                                      <p:cBhvr>
                                        <p:cTn id="559" dur="1" fill="hold">
                                          <p:stCondLst>
                                            <p:cond delay="1999"/>
                                          </p:stCondLst>
                                        </p:cTn>
                                        <p:tgtEl>
                                          <p:spTgt spid="34"/>
                                        </p:tgtEl>
                                        <p:attrNameLst>
                                          <p:attrName>style.visibility</p:attrName>
                                        </p:attrNameLst>
                                      </p:cBhvr>
                                      <p:to>
                                        <p:strVal val="hidden"/>
                                      </p:to>
                                    </p:set>
                                  </p:childTnLst>
                                </p:cTn>
                              </p:par>
                              <p:par>
                                <p:cTn id="560" presetID="3" presetClass="exit" presetSubtype="10" fill="hold" grpId="4" nodeType="withEffect">
                                  <p:stCondLst>
                                    <p:cond delay="0"/>
                                  </p:stCondLst>
                                  <p:childTnLst>
                                    <p:animEffect transition="out" filter="blinds(horizontal)">
                                      <p:cBhvr>
                                        <p:cTn id="561" dur="2000"/>
                                        <p:tgtEl>
                                          <p:spTgt spid="35"/>
                                        </p:tgtEl>
                                      </p:cBhvr>
                                    </p:animEffect>
                                    <p:set>
                                      <p:cBhvr>
                                        <p:cTn id="562" dur="1" fill="hold">
                                          <p:stCondLst>
                                            <p:cond delay="1999"/>
                                          </p:stCondLst>
                                        </p:cTn>
                                        <p:tgtEl>
                                          <p:spTgt spid="35"/>
                                        </p:tgtEl>
                                        <p:attrNameLst>
                                          <p:attrName>style.visibility</p:attrName>
                                        </p:attrNameLst>
                                      </p:cBhvr>
                                      <p:to>
                                        <p:strVal val="hidden"/>
                                      </p:to>
                                    </p:set>
                                  </p:childTnLst>
                                </p:cTn>
                              </p:par>
                              <p:par>
                                <p:cTn id="563" presetID="3" presetClass="exit" presetSubtype="10" fill="hold" grpId="4" nodeType="withEffect">
                                  <p:stCondLst>
                                    <p:cond delay="0"/>
                                  </p:stCondLst>
                                  <p:childTnLst>
                                    <p:animEffect transition="out" filter="blinds(horizontal)">
                                      <p:cBhvr>
                                        <p:cTn id="564" dur="2000"/>
                                        <p:tgtEl>
                                          <p:spTgt spid="36"/>
                                        </p:tgtEl>
                                      </p:cBhvr>
                                    </p:animEffect>
                                    <p:set>
                                      <p:cBhvr>
                                        <p:cTn id="565" dur="1" fill="hold">
                                          <p:stCondLst>
                                            <p:cond delay="1999"/>
                                          </p:stCondLst>
                                        </p:cTn>
                                        <p:tgtEl>
                                          <p:spTgt spid="36"/>
                                        </p:tgtEl>
                                        <p:attrNameLst>
                                          <p:attrName>style.visibility</p:attrName>
                                        </p:attrNameLst>
                                      </p:cBhvr>
                                      <p:to>
                                        <p:strVal val="hidden"/>
                                      </p:to>
                                    </p:set>
                                  </p:childTnLst>
                                </p:cTn>
                              </p:par>
                              <p:par>
                                <p:cTn id="566" presetID="3" presetClass="exit" presetSubtype="10" fill="hold" grpId="4" nodeType="withEffect">
                                  <p:stCondLst>
                                    <p:cond delay="0"/>
                                  </p:stCondLst>
                                  <p:childTnLst>
                                    <p:animEffect transition="out" filter="blinds(horizontal)">
                                      <p:cBhvr>
                                        <p:cTn id="567" dur="2000"/>
                                        <p:tgtEl>
                                          <p:spTgt spid="37"/>
                                        </p:tgtEl>
                                      </p:cBhvr>
                                    </p:animEffect>
                                    <p:set>
                                      <p:cBhvr>
                                        <p:cTn id="568" dur="1" fill="hold">
                                          <p:stCondLst>
                                            <p:cond delay="1999"/>
                                          </p:stCondLst>
                                        </p:cTn>
                                        <p:tgtEl>
                                          <p:spTgt spid="37"/>
                                        </p:tgtEl>
                                        <p:attrNameLst>
                                          <p:attrName>style.visibility</p:attrName>
                                        </p:attrNameLst>
                                      </p:cBhvr>
                                      <p:to>
                                        <p:strVal val="hidden"/>
                                      </p:to>
                                    </p:set>
                                  </p:childTnLst>
                                </p:cTn>
                              </p:par>
                              <p:par>
                                <p:cTn id="569" presetID="8" presetClass="emph" presetSubtype="0" fill="hold" grpId="5" nodeType="withEffect">
                                  <p:stCondLst>
                                    <p:cond delay="0"/>
                                  </p:stCondLst>
                                  <p:childTnLst>
                                    <p:animRot by="21600000">
                                      <p:cBhvr>
                                        <p:cTn id="570" dur="2000" fill="hold"/>
                                        <p:tgtEl>
                                          <p:spTgt spid="3"/>
                                        </p:tgtEl>
                                        <p:attrNameLst>
                                          <p:attrName>r</p:attrName>
                                        </p:attrNameLst>
                                      </p:cBhvr>
                                    </p:animRot>
                                  </p:childTnLst>
                                </p:cTn>
                              </p:par>
                              <p:par>
                                <p:cTn id="571" presetID="8" presetClass="emph" presetSubtype="0" fill="hold" grpId="5" nodeType="withEffect">
                                  <p:stCondLst>
                                    <p:cond delay="0"/>
                                  </p:stCondLst>
                                  <p:childTnLst>
                                    <p:animRot by="21600000">
                                      <p:cBhvr>
                                        <p:cTn id="572" dur="2000" fill="hold"/>
                                        <p:tgtEl>
                                          <p:spTgt spid="13"/>
                                        </p:tgtEl>
                                        <p:attrNameLst>
                                          <p:attrName>r</p:attrName>
                                        </p:attrNameLst>
                                      </p:cBhvr>
                                    </p:animRot>
                                  </p:childTnLst>
                                </p:cTn>
                              </p:par>
                              <p:par>
                                <p:cTn id="573" presetID="8" presetClass="emph" presetSubtype="0" fill="hold" grpId="5" nodeType="withEffect">
                                  <p:stCondLst>
                                    <p:cond delay="0"/>
                                  </p:stCondLst>
                                  <p:childTnLst>
                                    <p:animRot by="21600000">
                                      <p:cBhvr>
                                        <p:cTn id="574" dur="2000" fill="hold"/>
                                        <p:tgtEl>
                                          <p:spTgt spid="18"/>
                                        </p:tgtEl>
                                        <p:attrNameLst>
                                          <p:attrName>r</p:attrName>
                                        </p:attrNameLst>
                                      </p:cBhvr>
                                    </p:animRot>
                                  </p:childTnLst>
                                </p:cTn>
                              </p:par>
                              <p:par>
                                <p:cTn id="575" presetID="8" presetClass="emph" presetSubtype="0" fill="hold" grpId="5" nodeType="withEffect">
                                  <p:stCondLst>
                                    <p:cond delay="0"/>
                                  </p:stCondLst>
                                  <p:childTnLst>
                                    <p:animRot by="21600000">
                                      <p:cBhvr>
                                        <p:cTn id="576" dur="2000" fill="hold"/>
                                        <p:tgtEl>
                                          <p:spTgt spid="23"/>
                                        </p:tgtEl>
                                        <p:attrNameLst>
                                          <p:attrName>r</p:attrName>
                                        </p:attrNameLst>
                                      </p:cBhvr>
                                    </p:animRot>
                                  </p:childTnLst>
                                </p:cTn>
                              </p:par>
                              <p:par>
                                <p:cTn id="577" presetID="8" presetClass="emph" presetSubtype="0" fill="hold" grpId="5" nodeType="withEffect">
                                  <p:stCondLst>
                                    <p:cond delay="0"/>
                                  </p:stCondLst>
                                  <p:childTnLst>
                                    <p:animRot by="-21600000">
                                      <p:cBhvr>
                                        <p:cTn id="578" dur="2000" fill="hold"/>
                                        <p:tgtEl>
                                          <p:spTgt spid="4"/>
                                        </p:tgtEl>
                                        <p:attrNameLst>
                                          <p:attrName>r</p:attrName>
                                        </p:attrNameLst>
                                      </p:cBhvr>
                                    </p:animRot>
                                  </p:childTnLst>
                                </p:cTn>
                              </p:par>
                              <p:par>
                                <p:cTn id="579" presetID="8" presetClass="emph" presetSubtype="0" fill="hold" grpId="5" nodeType="withEffect">
                                  <p:stCondLst>
                                    <p:cond delay="0"/>
                                  </p:stCondLst>
                                  <p:childTnLst>
                                    <p:animRot by="-21600000">
                                      <p:cBhvr>
                                        <p:cTn id="580" dur="2000" fill="hold"/>
                                        <p:tgtEl>
                                          <p:spTgt spid="28"/>
                                        </p:tgtEl>
                                        <p:attrNameLst>
                                          <p:attrName>r</p:attrName>
                                        </p:attrNameLst>
                                      </p:cBhvr>
                                    </p:animRot>
                                  </p:childTnLst>
                                </p:cTn>
                              </p:par>
                              <p:par>
                                <p:cTn id="581" presetID="8" presetClass="emph" presetSubtype="0" fill="hold" grpId="5" nodeType="withEffect">
                                  <p:stCondLst>
                                    <p:cond delay="0"/>
                                  </p:stCondLst>
                                  <p:childTnLst>
                                    <p:animRot by="-21600000">
                                      <p:cBhvr>
                                        <p:cTn id="582" dur="2000" fill="hold"/>
                                        <p:tgtEl>
                                          <p:spTgt spid="33"/>
                                        </p:tgtEl>
                                        <p:attrNameLst>
                                          <p:attrName>r</p:attrName>
                                        </p:attrNameLst>
                                      </p:cBhvr>
                                    </p:animRot>
                                  </p:childTnLst>
                                </p:cTn>
                              </p:par>
                              <p:par>
                                <p:cTn id="583" presetID="8" presetClass="emph" presetSubtype="0" fill="hold" grpId="5" nodeType="withEffect">
                                  <p:stCondLst>
                                    <p:cond delay="0"/>
                                  </p:stCondLst>
                                  <p:childTnLst>
                                    <p:animRot by="-21600000">
                                      <p:cBhvr>
                                        <p:cTn id="584" dur="2000" fill="hold"/>
                                        <p:tgtEl>
                                          <p:spTgt spid="5"/>
                                        </p:tgtEl>
                                        <p:attrNameLst>
                                          <p:attrName>r</p:attrName>
                                        </p:attrNameLst>
                                      </p:cBhvr>
                                    </p:animRot>
                                  </p:childTnLst>
                                </p:cTn>
                              </p:par>
                              <p:par>
                                <p:cTn id="585" presetID="8" presetClass="emph" presetSubtype="0" fill="hold" grpId="5" nodeType="withEffect">
                                  <p:stCondLst>
                                    <p:cond delay="0"/>
                                  </p:stCondLst>
                                  <p:childTnLst>
                                    <p:animRot by="-21600000">
                                      <p:cBhvr>
                                        <p:cTn id="586" dur="2000" fill="hold"/>
                                        <p:tgtEl>
                                          <p:spTgt spid="14"/>
                                        </p:tgtEl>
                                        <p:attrNameLst>
                                          <p:attrName>r</p:attrName>
                                        </p:attrNameLst>
                                      </p:cBhvr>
                                    </p:animRot>
                                  </p:childTnLst>
                                </p:cTn>
                              </p:par>
                              <p:par>
                                <p:cTn id="587" presetID="8" presetClass="emph" presetSubtype="0" fill="hold" grpId="5" nodeType="withEffect">
                                  <p:stCondLst>
                                    <p:cond delay="0"/>
                                  </p:stCondLst>
                                  <p:childTnLst>
                                    <p:animRot by="-21600000">
                                      <p:cBhvr>
                                        <p:cTn id="588" dur="2000" fill="hold"/>
                                        <p:tgtEl>
                                          <p:spTgt spid="19"/>
                                        </p:tgtEl>
                                        <p:attrNameLst>
                                          <p:attrName>r</p:attrName>
                                        </p:attrNameLst>
                                      </p:cBhvr>
                                    </p:animRot>
                                  </p:childTnLst>
                                </p:cTn>
                              </p:par>
                              <p:par>
                                <p:cTn id="589" presetID="8" presetClass="emph" presetSubtype="0" fill="hold" grpId="5" nodeType="withEffect">
                                  <p:stCondLst>
                                    <p:cond delay="0"/>
                                  </p:stCondLst>
                                  <p:childTnLst>
                                    <p:animRot by="-21600000">
                                      <p:cBhvr>
                                        <p:cTn id="590" dur="2000" fill="hold"/>
                                        <p:tgtEl>
                                          <p:spTgt spid="24"/>
                                        </p:tgtEl>
                                        <p:attrNameLst>
                                          <p:attrName>r</p:attrName>
                                        </p:attrNameLst>
                                      </p:cBhvr>
                                    </p:animRot>
                                  </p:childTnLst>
                                </p:cTn>
                              </p:par>
                              <p:par>
                                <p:cTn id="591" presetID="8" presetClass="emph" presetSubtype="0" fill="hold" grpId="5" nodeType="withEffect">
                                  <p:stCondLst>
                                    <p:cond delay="0"/>
                                  </p:stCondLst>
                                  <p:childTnLst>
                                    <p:animRot by="21600000">
                                      <p:cBhvr>
                                        <p:cTn id="592" dur="2000" fill="hold"/>
                                        <p:tgtEl>
                                          <p:spTgt spid="6"/>
                                        </p:tgtEl>
                                        <p:attrNameLst>
                                          <p:attrName>r</p:attrName>
                                        </p:attrNameLst>
                                      </p:cBhvr>
                                    </p:animRot>
                                  </p:childTnLst>
                                </p:cTn>
                              </p:par>
                              <p:par>
                                <p:cTn id="593" presetID="8" presetClass="emph" presetSubtype="0" fill="hold" grpId="5" nodeType="withEffect">
                                  <p:stCondLst>
                                    <p:cond delay="0"/>
                                  </p:stCondLst>
                                  <p:childTnLst>
                                    <p:animRot by="21600000">
                                      <p:cBhvr>
                                        <p:cTn id="594" dur="2000" fill="hold"/>
                                        <p:tgtEl>
                                          <p:spTgt spid="29"/>
                                        </p:tgtEl>
                                        <p:attrNameLst>
                                          <p:attrName>r</p:attrName>
                                        </p:attrNameLst>
                                      </p:cBhvr>
                                    </p:animRot>
                                  </p:childTnLst>
                                </p:cTn>
                              </p:par>
                              <p:par>
                                <p:cTn id="595" presetID="8" presetClass="emph" presetSubtype="0" fill="hold" grpId="5" nodeType="withEffect">
                                  <p:stCondLst>
                                    <p:cond delay="0"/>
                                  </p:stCondLst>
                                  <p:childTnLst>
                                    <p:animRot by="21600000">
                                      <p:cBhvr>
                                        <p:cTn id="596" dur="2000" fill="hold"/>
                                        <p:tgtEl>
                                          <p:spTgt spid="34"/>
                                        </p:tgtEl>
                                        <p:attrNameLst>
                                          <p:attrName>r</p:attrName>
                                        </p:attrNameLst>
                                      </p:cBhvr>
                                    </p:animRot>
                                  </p:childTnLst>
                                </p:cTn>
                              </p:par>
                              <p:par>
                                <p:cTn id="597" presetID="8" presetClass="emph" presetSubtype="0" fill="hold" grpId="5" nodeType="withEffect">
                                  <p:stCondLst>
                                    <p:cond delay="0"/>
                                  </p:stCondLst>
                                  <p:childTnLst>
                                    <p:animRot by="21600000">
                                      <p:cBhvr>
                                        <p:cTn id="598" dur="2000" fill="hold"/>
                                        <p:tgtEl>
                                          <p:spTgt spid="7"/>
                                        </p:tgtEl>
                                        <p:attrNameLst>
                                          <p:attrName>r</p:attrName>
                                        </p:attrNameLst>
                                      </p:cBhvr>
                                    </p:animRot>
                                  </p:childTnLst>
                                </p:cTn>
                              </p:par>
                              <p:par>
                                <p:cTn id="599" presetID="8" presetClass="emph" presetSubtype="0" fill="hold" grpId="5" nodeType="withEffect">
                                  <p:stCondLst>
                                    <p:cond delay="0"/>
                                  </p:stCondLst>
                                  <p:childTnLst>
                                    <p:animRot by="21600000">
                                      <p:cBhvr>
                                        <p:cTn id="600" dur="2000" fill="hold"/>
                                        <p:tgtEl>
                                          <p:spTgt spid="15"/>
                                        </p:tgtEl>
                                        <p:attrNameLst>
                                          <p:attrName>r</p:attrName>
                                        </p:attrNameLst>
                                      </p:cBhvr>
                                    </p:animRot>
                                  </p:childTnLst>
                                </p:cTn>
                              </p:par>
                              <p:par>
                                <p:cTn id="601" presetID="8" presetClass="emph" presetSubtype="0" fill="hold" grpId="5" nodeType="withEffect">
                                  <p:stCondLst>
                                    <p:cond delay="0"/>
                                  </p:stCondLst>
                                  <p:childTnLst>
                                    <p:animRot by="21600000">
                                      <p:cBhvr>
                                        <p:cTn id="602" dur="2000" fill="hold"/>
                                        <p:tgtEl>
                                          <p:spTgt spid="20"/>
                                        </p:tgtEl>
                                        <p:attrNameLst>
                                          <p:attrName>r</p:attrName>
                                        </p:attrNameLst>
                                      </p:cBhvr>
                                    </p:animRot>
                                  </p:childTnLst>
                                </p:cTn>
                              </p:par>
                              <p:par>
                                <p:cTn id="603" presetID="8" presetClass="emph" presetSubtype="0" fill="hold" grpId="5" nodeType="withEffect">
                                  <p:stCondLst>
                                    <p:cond delay="0"/>
                                  </p:stCondLst>
                                  <p:childTnLst>
                                    <p:animRot by="21600000">
                                      <p:cBhvr>
                                        <p:cTn id="604" dur="2000" fill="hold"/>
                                        <p:tgtEl>
                                          <p:spTgt spid="25"/>
                                        </p:tgtEl>
                                        <p:attrNameLst>
                                          <p:attrName>r</p:attrName>
                                        </p:attrNameLst>
                                      </p:cBhvr>
                                    </p:animRot>
                                  </p:childTnLst>
                                </p:cTn>
                              </p:par>
                              <p:par>
                                <p:cTn id="605" presetID="8" presetClass="emph" presetSubtype="0" fill="hold" grpId="5" nodeType="withEffect">
                                  <p:stCondLst>
                                    <p:cond delay="0"/>
                                  </p:stCondLst>
                                  <p:childTnLst>
                                    <p:animRot by="-21600000">
                                      <p:cBhvr>
                                        <p:cTn id="606" dur="2000" fill="hold"/>
                                        <p:tgtEl>
                                          <p:spTgt spid="8"/>
                                        </p:tgtEl>
                                        <p:attrNameLst>
                                          <p:attrName>r</p:attrName>
                                        </p:attrNameLst>
                                      </p:cBhvr>
                                    </p:animRot>
                                  </p:childTnLst>
                                </p:cTn>
                              </p:par>
                              <p:par>
                                <p:cTn id="607" presetID="8" presetClass="emph" presetSubtype="0" fill="hold" grpId="5" nodeType="withEffect">
                                  <p:stCondLst>
                                    <p:cond delay="0"/>
                                  </p:stCondLst>
                                  <p:childTnLst>
                                    <p:animRot by="-21600000">
                                      <p:cBhvr>
                                        <p:cTn id="608" dur="2000" fill="hold"/>
                                        <p:tgtEl>
                                          <p:spTgt spid="30"/>
                                        </p:tgtEl>
                                        <p:attrNameLst>
                                          <p:attrName>r</p:attrName>
                                        </p:attrNameLst>
                                      </p:cBhvr>
                                    </p:animRot>
                                  </p:childTnLst>
                                </p:cTn>
                              </p:par>
                              <p:par>
                                <p:cTn id="609" presetID="8" presetClass="emph" presetSubtype="0" fill="hold" grpId="5" nodeType="withEffect">
                                  <p:stCondLst>
                                    <p:cond delay="0"/>
                                  </p:stCondLst>
                                  <p:childTnLst>
                                    <p:animRot by="-21600000">
                                      <p:cBhvr>
                                        <p:cTn id="610" dur="2000" fill="hold"/>
                                        <p:tgtEl>
                                          <p:spTgt spid="35"/>
                                        </p:tgtEl>
                                        <p:attrNameLst>
                                          <p:attrName>r</p:attrName>
                                        </p:attrNameLst>
                                      </p:cBhvr>
                                    </p:animRot>
                                  </p:childTnLst>
                                </p:cTn>
                              </p:par>
                              <p:par>
                                <p:cTn id="611" presetID="8" presetClass="emph" presetSubtype="0" fill="hold" grpId="5" nodeType="withEffect">
                                  <p:stCondLst>
                                    <p:cond delay="0"/>
                                  </p:stCondLst>
                                  <p:childTnLst>
                                    <p:animRot by="-21600000">
                                      <p:cBhvr>
                                        <p:cTn id="612" dur="2000" fill="hold"/>
                                        <p:tgtEl>
                                          <p:spTgt spid="9"/>
                                        </p:tgtEl>
                                        <p:attrNameLst>
                                          <p:attrName>r</p:attrName>
                                        </p:attrNameLst>
                                      </p:cBhvr>
                                    </p:animRot>
                                  </p:childTnLst>
                                </p:cTn>
                              </p:par>
                              <p:par>
                                <p:cTn id="613" presetID="8" presetClass="emph" presetSubtype="0" fill="hold" grpId="5" nodeType="withEffect">
                                  <p:stCondLst>
                                    <p:cond delay="0"/>
                                  </p:stCondLst>
                                  <p:childTnLst>
                                    <p:animRot by="-21600000">
                                      <p:cBhvr>
                                        <p:cTn id="614" dur="2000" fill="hold"/>
                                        <p:tgtEl>
                                          <p:spTgt spid="16"/>
                                        </p:tgtEl>
                                        <p:attrNameLst>
                                          <p:attrName>r</p:attrName>
                                        </p:attrNameLst>
                                      </p:cBhvr>
                                    </p:animRot>
                                  </p:childTnLst>
                                </p:cTn>
                              </p:par>
                              <p:par>
                                <p:cTn id="615" presetID="8" presetClass="emph" presetSubtype="0" fill="hold" grpId="5" nodeType="withEffect">
                                  <p:stCondLst>
                                    <p:cond delay="0"/>
                                  </p:stCondLst>
                                  <p:childTnLst>
                                    <p:animRot by="-21600000">
                                      <p:cBhvr>
                                        <p:cTn id="616" dur="2000" fill="hold"/>
                                        <p:tgtEl>
                                          <p:spTgt spid="21"/>
                                        </p:tgtEl>
                                        <p:attrNameLst>
                                          <p:attrName>r</p:attrName>
                                        </p:attrNameLst>
                                      </p:cBhvr>
                                    </p:animRot>
                                  </p:childTnLst>
                                </p:cTn>
                              </p:par>
                              <p:par>
                                <p:cTn id="617" presetID="8" presetClass="emph" presetSubtype="0" fill="hold" grpId="5" nodeType="withEffect">
                                  <p:stCondLst>
                                    <p:cond delay="0"/>
                                  </p:stCondLst>
                                  <p:childTnLst>
                                    <p:animRot by="-21600000">
                                      <p:cBhvr>
                                        <p:cTn id="618" dur="2000" fill="hold"/>
                                        <p:tgtEl>
                                          <p:spTgt spid="26"/>
                                        </p:tgtEl>
                                        <p:attrNameLst>
                                          <p:attrName>r</p:attrName>
                                        </p:attrNameLst>
                                      </p:cBhvr>
                                    </p:animRot>
                                  </p:childTnLst>
                                </p:cTn>
                              </p:par>
                              <p:par>
                                <p:cTn id="619" presetID="8" presetClass="emph" presetSubtype="0" fill="hold" grpId="5" nodeType="withEffect">
                                  <p:stCondLst>
                                    <p:cond delay="0"/>
                                  </p:stCondLst>
                                  <p:childTnLst>
                                    <p:animRot by="21600000">
                                      <p:cBhvr>
                                        <p:cTn id="620" dur="2000" fill="hold"/>
                                        <p:tgtEl>
                                          <p:spTgt spid="10"/>
                                        </p:tgtEl>
                                        <p:attrNameLst>
                                          <p:attrName>r</p:attrName>
                                        </p:attrNameLst>
                                      </p:cBhvr>
                                    </p:animRot>
                                  </p:childTnLst>
                                </p:cTn>
                              </p:par>
                              <p:par>
                                <p:cTn id="621" presetID="8" presetClass="emph" presetSubtype="0" fill="hold" grpId="5" nodeType="withEffect">
                                  <p:stCondLst>
                                    <p:cond delay="0"/>
                                  </p:stCondLst>
                                  <p:childTnLst>
                                    <p:animRot by="21600000">
                                      <p:cBhvr>
                                        <p:cTn id="622" dur="2000" fill="hold"/>
                                        <p:tgtEl>
                                          <p:spTgt spid="31"/>
                                        </p:tgtEl>
                                        <p:attrNameLst>
                                          <p:attrName>r</p:attrName>
                                        </p:attrNameLst>
                                      </p:cBhvr>
                                    </p:animRot>
                                  </p:childTnLst>
                                </p:cTn>
                              </p:par>
                              <p:par>
                                <p:cTn id="623" presetID="8" presetClass="emph" presetSubtype="0" fill="hold" grpId="5" nodeType="withEffect">
                                  <p:stCondLst>
                                    <p:cond delay="0"/>
                                  </p:stCondLst>
                                  <p:childTnLst>
                                    <p:animRot by="21600000">
                                      <p:cBhvr>
                                        <p:cTn id="624" dur="2000" fill="hold"/>
                                        <p:tgtEl>
                                          <p:spTgt spid="36"/>
                                        </p:tgtEl>
                                        <p:attrNameLst>
                                          <p:attrName>r</p:attrName>
                                        </p:attrNameLst>
                                      </p:cBhvr>
                                    </p:animRot>
                                  </p:childTnLst>
                                </p:cTn>
                              </p:par>
                              <p:par>
                                <p:cTn id="625" presetID="8" presetClass="emph" presetSubtype="0" fill="hold" grpId="5" nodeType="withEffect">
                                  <p:stCondLst>
                                    <p:cond delay="0"/>
                                  </p:stCondLst>
                                  <p:childTnLst>
                                    <p:animRot by="21600000">
                                      <p:cBhvr>
                                        <p:cTn id="626" dur="2000" fill="hold"/>
                                        <p:tgtEl>
                                          <p:spTgt spid="11"/>
                                        </p:tgtEl>
                                        <p:attrNameLst>
                                          <p:attrName>r</p:attrName>
                                        </p:attrNameLst>
                                      </p:cBhvr>
                                    </p:animRot>
                                  </p:childTnLst>
                                </p:cTn>
                              </p:par>
                              <p:par>
                                <p:cTn id="627" presetID="8" presetClass="emph" presetSubtype="0" fill="hold" grpId="5" nodeType="withEffect">
                                  <p:stCondLst>
                                    <p:cond delay="0"/>
                                  </p:stCondLst>
                                  <p:childTnLst>
                                    <p:animRot by="21600000">
                                      <p:cBhvr>
                                        <p:cTn id="628" dur="2000" fill="hold"/>
                                        <p:tgtEl>
                                          <p:spTgt spid="17"/>
                                        </p:tgtEl>
                                        <p:attrNameLst>
                                          <p:attrName>r</p:attrName>
                                        </p:attrNameLst>
                                      </p:cBhvr>
                                    </p:animRot>
                                  </p:childTnLst>
                                </p:cTn>
                              </p:par>
                              <p:par>
                                <p:cTn id="629" presetID="8" presetClass="emph" presetSubtype="0" fill="hold" grpId="5" nodeType="withEffect">
                                  <p:stCondLst>
                                    <p:cond delay="0"/>
                                  </p:stCondLst>
                                  <p:childTnLst>
                                    <p:animRot by="21600000">
                                      <p:cBhvr>
                                        <p:cTn id="630" dur="2000" fill="hold"/>
                                        <p:tgtEl>
                                          <p:spTgt spid="22"/>
                                        </p:tgtEl>
                                        <p:attrNameLst>
                                          <p:attrName>r</p:attrName>
                                        </p:attrNameLst>
                                      </p:cBhvr>
                                    </p:animRot>
                                  </p:childTnLst>
                                </p:cTn>
                              </p:par>
                              <p:par>
                                <p:cTn id="631" presetID="8" presetClass="emph" presetSubtype="0" fill="hold" grpId="5" nodeType="withEffect">
                                  <p:stCondLst>
                                    <p:cond delay="0"/>
                                  </p:stCondLst>
                                  <p:childTnLst>
                                    <p:animRot by="21600000">
                                      <p:cBhvr>
                                        <p:cTn id="632" dur="2000" fill="hold"/>
                                        <p:tgtEl>
                                          <p:spTgt spid="27"/>
                                        </p:tgtEl>
                                        <p:attrNameLst>
                                          <p:attrName>r</p:attrName>
                                        </p:attrNameLst>
                                      </p:cBhvr>
                                    </p:animRot>
                                  </p:childTnLst>
                                </p:cTn>
                              </p:par>
                              <p:par>
                                <p:cTn id="633" presetID="8" presetClass="emph" presetSubtype="0" fill="hold" grpId="5" nodeType="withEffect">
                                  <p:stCondLst>
                                    <p:cond delay="0"/>
                                  </p:stCondLst>
                                  <p:childTnLst>
                                    <p:animRot by="-21600000">
                                      <p:cBhvr>
                                        <p:cTn id="634" dur="2000" fill="hold"/>
                                        <p:tgtEl>
                                          <p:spTgt spid="12"/>
                                        </p:tgtEl>
                                        <p:attrNameLst>
                                          <p:attrName>r</p:attrName>
                                        </p:attrNameLst>
                                      </p:cBhvr>
                                    </p:animRot>
                                  </p:childTnLst>
                                </p:cTn>
                              </p:par>
                              <p:par>
                                <p:cTn id="635" presetID="8" presetClass="emph" presetSubtype="0" fill="hold" grpId="5" nodeType="withEffect">
                                  <p:stCondLst>
                                    <p:cond delay="0"/>
                                  </p:stCondLst>
                                  <p:childTnLst>
                                    <p:animRot by="-21600000">
                                      <p:cBhvr>
                                        <p:cTn id="636" dur="2000" fill="hold"/>
                                        <p:tgtEl>
                                          <p:spTgt spid="32"/>
                                        </p:tgtEl>
                                        <p:attrNameLst>
                                          <p:attrName>r</p:attrName>
                                        </p:attrNameLst>
                                      </p:cBhvr>
                                    </p:animRot>
                                  </p:childTnLst>
                                </p:cTn>
                              </p:par>
                              <p:par>
                                <p:cTn id="637" presetID="8" presetClass="emph" presetSubtype="0" fill="hold" grpId="5" nodeType="withEffect">
                                  <p:stCondLst>
                                    <p:cond delay="0"/>
                                  </p:stCondLst>
                                  <p:childTnLst>
                                    <p:animRot by="-21600000">
                                      <p:cBhvr>
                                        <p:cTn id="638" dur="2000" fill="hold"/>
                                        <p:tgtEl>
                                          <p:spTgt spid="37"/>
                                        </p:tgtEl>
                                        <p:attrNameLst>
                                          <p:attrName>r</p:attrName>
                                        </p:attrNameLst>
                                      </p:cBhvr>
                                    </p:animRot>
                                  </p:childTnLst>
                                </p:cTn>
                              </p:par>
                              <p:par>
                                <p:cTn id="639" presetID="23" presetClass="entr" presetSubtype="288" fill="hold" nodeType="withEffect">
                                  <p:stCondLst>
                                    <p:cond delay="0"/>
                                  </p:stCondLst>
                                  <p:childTnLst>
                                    <p:set>
                                      <p:cBhvr>
                                        <p:cTn id="640" dur="1" fill="hold">
                                          <p:stCondLst>
                                            <p:cond delay="0"/>
                                          </p:stCondLst>
                                        </p:cTn>
                                        <p:tgtEl>
                                          <p:spTgt spid="2"/>
                                        </p:tgtEl>
                                        <p:attrNameLst>
                                          <p:attrName>style.visibility</p:attrName>
                                        </p:attrNameLst>
                                      </p:cBhvr>
                                      <p:to>
                                        <p:strVal val="visible"/>
                                      </p:to>
                                    </p:set>
                                    <p:anim calcmode="lin" valueType="num">
                                      <p:cBhvr>
                                        <p:cTn id="641" dur="2000" fill="hold"/>
                                        <p:tgtEl>
                                          <p:spTgt spid="2"/>
                                        </p:tgtEl>
                                        <p:attrNameLst>
                                          <p:attrName>ppt_w</p:attrName>
                                        </p:attrNameLst>
                                      </p:cBhvr>
                                      <p:tavLst>
                                        <p:tav tm="0">
                                          <p:val>
                                            <p:strVal val="4/3*#ppt_w"/>
                                          </p:val>
                                        </p:tav>
                                        <p:tav tm="100000">
                                          <p:val>
                                            <p:strVal val="#ppt_w"/>
                                          </p:val>
                                        </p:tav>
                                      </p:tavLst>
                                    </p:anim>
                                    <p:anim calcmode="lin" valueType="num">
                                      <p:cBhvr>
                                        <p:cTn id="642" dur="2000" fill="hold"/>
                                        <p:tgtEl>
                                          <p:spTgt spid="2"/>
                                        </p:tgtEl>
                                        <p:attrNameLst>
                                          <p:attrName>ppt_h</p:attrName>
                                        </p:attrNameLst>
                                      </p:cBhvr>
                                      <p:tavLst>
                                        <p:tav tm="0">
                                          <p:val>
                                            <p:strVal val="4/3*#ppt_h"/>
                                          </p:val>
                                        </p:tav>
                                        <p:tav tm="100000">
                                          <p:val>
                                            <p:strVal val="#ppt_h"/>
                                          </p:val>
                                        </p:tav>
                                      </p:tavLst>
                                    </p:anim>
                                  </p:childTnLst>
                                </p:cTn>
                              </p:par>
                              <p:par>
                                <p:cTn id="643" presetID="16" presetClass="entr" presetSubtype="42" fill="hold" nodeType="withEffect">
                                  <p:stCondLst>
                                    <p:cond delay="0"/>
                                  </p:stCondLst>
                                  <p:childTnLst>
                                    <p:set>
                                      <p:cBhvr>
                                        <p:cTn id="644" dur="1" fill="hold">
                                          <p:stCondLst>
                                            <p:cond delay="0"/>
                                          </p:stCondLst>
                                        </p:cTn>
                                        <p:tgtEl>
                                          <p:spTgt spid="2"/>
                                        </p:tgtEl>
                                        <p:attrNameLst>
                                          <p:attrName>style.visibility</p:attrName>
                                        </p:attrNameLst>
                                      </p:cBhvr>
                                      <p:to>
                                        <p:strVal val="visible"/>
                                      </p:to>
                                    </p:set>
                                    <p:animEffect transition="in" filter="barn(outHorizontal)">
                                      <p:cBhvr>
                                        <p:cTn id="645"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3" grpId="5" animBg="1"/>
      <p:bldP spid="4" grpId="0" animBg="1"/>
      <p:bldP spid="4" grpId="1" animBg="1"/>
      <p:bldP spid="4" grpId="2" animBg="1"/>
      <p:bldP spid="4" grpId="3" animBg="1"/>
      <p:bldP spid="4" grpId="4" animBg="1"/>
      <p:bldP spid="4" grpId="5" animBg="1"/>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9" grpId="0" animBg="1"/>
      <p:bldP spid="9" grpId="1" animBg="1"/>
      <p:bldP spid="9" grpId="2" animBg="1"/>
      <p:bldP spid="9" grpId="3" animBg="1"/>
      <p:bldP spid="9" grpId="4" animBg="1"/>
      <p:bldP spid="9" grpId="5" animBg="1"/>
      <p:bldP spid="10" grpId="0" animBg="1"/>
      <p:bldP spid="10" grpId="1" animBg="1"/>
      <p:bldP spid="10" grpId="2" animBg="1"/>
      <p:bldP spid="10" grpId="3" animBg="1"/>
      <p:bldP spid="10" grpId="4" animBg="1"/>
      <p:bldP spid="10" grpId="5" animBg="1"/>
      <p:bldP spid="11" grpId="0" animBg="1"/>
      <p:bldP spid="11" grpId="1" animBg="1"/>
      <p:bldP spid="11" grpId="2" animBg="1"/>
      <p:bldP spid="11" grpId="3" animBg="1"/>
      <p:bldP spid="11" grpId="4" animBg="1"/>
      <p:bldP spid="11" grpId="5" animBg="1"/>
      <p:bldP spid="12" grpId="0" animBg="1"/>
      <p:bldP spid="12" grpId="1" animBg="1"/>
      <p:bldP spid="12" grpId="2" animBg="1"/>
      <p:bldP spid="12" grpId="3" animBg="1"/>
      <p:bldP spid="12" grpId="4" animBg="1"/>
      <p:bldP spid="12" grpId="5" animBg="1"/>
      <p:bldP spid="13" grpId="0" animBg="1"/>
      <p:bldP spid="13" grpId="1" animBg="1"/>
      <p:bldP spid="13" grpId="2" animBg="1"/>
      <p:bldP spid="13" grpId="3" animBg="1"/>
      <p:bldP spid="13" grpId="4" animBg="1"/>
      <p:bldP spid="13" grpId="5" animBg="1"/>
      <p:bldP spid="14" grpId="0" animBg="1"/>
      <p:bldP spid="14" grpId="1" animBg="1"/>
      <p:bldP spid="14" grpId="2" animBg="1"/>
      <p:bldP spid="14" grpId="3" animBg="1"/>
      <p:bldP spid="14" grpId="4" animBg="1"/>
      <p:bldP spid="14" grpId="5" animBg="1"/>
      <p:bldP spid="15" grpId="0" animBg="1"/>
      <p:bldP spid="15" grpId="1" animBg="1"/>
      <p:bldP spid="15" grpId="2" animBg="1"/>
      <p:bldP spid="15" grpId="3" animBg="1"/>
      <p:bldP spid="15" grpId="4" animBg="1"/>
      <p:bldP spid="15" grpId="5" animBg="1"/>
      <p:bldP spid="16" grpId="0" animBg="1"/>
      <p:bldP spid="16" grpId="1" animBg="1"/>
      <p:bldP spid="16" grpId="2" animBg="1"/>
      <p:bldP spid="16" grpId="3" animBg="1"/>
      <p:bldP spid="16" grpId="4" animBg="1"/>
      <p:bldP spid="16" grpId="5" animBg="1"/>
      <p:bldP spid="17" grpId="0" animBg="1"/>
      <p:bldP spid="17" grpId="1" animBg="1"/>
      <p:bldP spid="17" grpId="2" animBg="1"/>
      <p:bldP spid="17" grpId="3" animBg="1"/>
      <p:bldP spid="17" grpId="4" animBg="1"/>
      <p:bldP spid="17" grpId="5" animBg="1"/>
      <p:bldP spid="18" grpId="0" animBg="1"/>
      <p:bldP spid="18" grpId="1" animBg="1"/>
      <p:bldP spid="18" grpId="2" animBg="1"/>
      <p:bldP spid="18" grpId="3" animBg="1"/>
      <p:bldP spid="18" grpId="4" animBg="1"/>
      <p:bldP spid="18" grpId="5" animBg="1"/>
      <p:bldP spid="19" grpId="0" animBg="1"/>
      <p:bldP spid="19" grpId="1" animBg="1"/>
      <p:bldP spid="19" grpId="2" animBg="1"/>
      <p:bldP spid="19" grpId="3" animBg="1"/>
      <p:bldP spid="19" grpId="4" animBg="1"/>
      <p:bldP spid="19" grpId="5" animBg="1"/>
      <p:bldP spid="20" grpId="0" animBg="1"/>
      <p:bldP spid="20" grpId="1" animBg="1"/>
      <p:bldP spid="20" grpId="2" animBg="1"/>
      <p:bldP spid="20" grpId="3" animBg="1"/>
      <p:bldP spid="20" grpId="4" animBg="1"/>
      <p:bldP spid="20" grpId="5" animBg="1"/>
      <p:bldP spid="21" grpId="0" animBg="1"/>
      <p:bldP spid="21" grpId="1" animBg="1"/>
      <p:bldP spid="21" grpId="2" animBg="1"/>
      <p:bldP spid="21" grpId="3" animBg="1"/>
      <p:bldP spid="21" grpId="4" animBg="1"/>
      <p:bldP spid="21" grpId="5" animBg="1"/>
      <p:bldP spid="22" grpId="0" animBg="1"/>
      <p:bldP spid="22" grpId="1" animBg="1"/>
      <p:bldP spid="22" grpId="2" animBg="1"/>
      <p:bldP spid="22" grpId="3" animBg="1"/>
      <p:bldP spid="22" grpId="4" animBg="1"/>
      <p:bldP spid="22" grpId="5" animBg="1"/>
      <p:bldP spid="23" grpId="0" animBg="1"/>
      <p:bldP spid="23" grpId="1" animBg="1"/>
      <p:bldP spid="23" grpId="2" animBg="1"/>
      <p:bldP spid="23" grpId="3" animBg="1"/>
      <p:bldP spid="23" grpId="4" animBg="1"/>
      <p:bldP spid="23" grpId="5" animBg="1"/>
      <p:bldP spid="24" grpId="0" animBg="1"/>
      <p:bldP spid="24" grpId="1" animBg="1"/>
      <p:bldP spid="24" grpId="2" animBg="1"/>
      <p:bldP spid="24" grpId="3" animBg="1"/>
      <p:bldP spid="24" grpId="4" animBg="1"/>
      <p:bldP spid="24" grpId="5" animBg="1"/>
      <p:bldP spid="25" grpId="0" animBg="1"/>
      <p:bldP spid="25" grpId="1" animBg="1"/>
      <p:bldP spid="25" grpId="2" animBg="1"/>
      <p:bldP spid="25" grpId="3" animBg="1"/>
      <p:bldP spid="25" grpId="4" animBg="1"/>
      <p:bldP spid="25" grpId="5" animBg="1"/>
      <p:bldP spid="26" grpId="0" animBg="1"/>
      <p:bldP spid="26" grpId="1" animBg="1"/>
      <p:bldP spid="26" grpId="2" animBg="1"/>
      <p:bldP spid="26" grpId="3" animBg="1"/>
      <p:bldP spid="26" grpId="4" animBg="1"/>
      <p:bldP spid="26" grpId="5" animBg="1"/>
      <p:bldP spid="27" grpId="0" animBg="1"/>
      <p:bldP spid="27" grpId="1" animBg="1"/>
      <p:bldP spid="27" grpId="2" animBg="1"/>
      <p:bldP spid="27" grpId="3" animBg="1"/>
      <p:bldP spid="27" grpId="4" animBg="1"/>
      <p:bldP spid="27" grpId="5" animBg="1"/>
      <p:bldP spid="28" grpId="0" animBg="1"/>
      <p:bldP spid="28" grpId="1" animBg="1"/>
      <p:bldP spid="28" grpId="2" animBg="1"/>
      <p:bldP spid="28" grpId="3" animBg="1"/>
      <p:bldP spid="28" grpId="4" animBg="1"/>
      <p:bldP spid="28" grpId="5" animBg="1"/>
      <p:bldP spid="29" grpId="0" animBg="1"/>
      <p:bldP spid="29" grpId="1" animBg="1"/>
      <p:bldP spid="29" grpId="2" animBg="1"/>
      <p:bldP spid="29" grpId="3" animBg="1"/>
      <p:bldP spid="29" grpId="4" animBg="1"/>
      <p:bldP spid="29" grpId="5" animBg="1"/>
      <p:bldP spid="30" grpId="0" animBg="1"/>
      <p:bldP spid="30" grpId="1" animBg="1"/>
      <p:bldP spid="30" grpId="2" animBg="1"/>
      <p:bldP spid="30" grpId="3" animBg="1"/>
      <p:bldP spid="30" grpId="4" animBg="1"/>
      <p:bldP spid="30" grpId="5" animBg="1"/>
      <p:bldP spid="31" grpId="0" animBg="1"/>
      <p:bldP spid="31" grpId="1" animBg="1"/>
      <p:bldP spid="31" grpId="2" animBg="1"/>
      <p:bldP spid="31" grpId="3" animBg="1"/>
      <p:bldP spid="31" grpId="4" animBg="1"/>
      <p:bldP spid="31" grpId="5" animBg="1"/>
      <p:bldP spid="32" grpId="0" animBg="1"/>
      <p:bldP spid="32" grpId="1" animBg="1"/>
      <p:bldP spid="32" grpId="2" animBg="1"/>
      <p:bldP spid="32" grpId="3" animBg="1"/>
      <p:bldP spid="32" grpId="4" animBg="1"/>
      <p:bldP spid="32" grpId="5" animBg="1"/>
      <p:bldP spid="33" grpId="0" animBg="1"/>
      <p:bldP spid="33" grpId="1" animBg="1"/>
      <p:bldP spid="33" grpId="2" animBg="1"/>
      <p:bldP spid="33" grpId="3" animBg="1"/>
      <p:bldP spid="33" grpId="4" animBg="1"/>
      <p:bldP spid="33" grpId="5" animBg="1"/>
      <p:bldP spid="34" grpId="0" animBg="1"/>
      <p:bldP spid="34" grpId="1" animBg="1"/>
      <p:bldP spid="34" grpId="2" animBg="1"/>
      <p:bldP spid="34" grpId="3" animBg="1"/>
      <p:bldP spid="34" grpId="4" animBg="1"/>
      <p:bldP spid="34" grpId="5" animBg="1"/>
      <p:bldP spid="35" grpId="0" animBg="1"/>
      <p:bldP spid="35" grpId="1" animBg="1"/>
      <p:bldP spid="35" grpId="2" animBg="1"/>
      <p:bldP spid="35" grpId="3" animBg="1"/>
      <p:bldP spid="35" grpId="4" animBg="1"/>
      <p:bldP spid="35" grpId="5" animBg="1"/>
      <p:bldP spid="36" grpId="0" animBg="1"/>
      <p:bldP spid="36" grpId="1" animBg="1"/>
      <p:bldP spid="36" grpId="2" animBg="1"/>
      <p:bldP spid="36" grpId="3" animBg="1"/>
      <p:bldP spid="36" grpId="4" animBg="1"/>
      <p:bldP spid="36" grpId="5" animBg="1"/>
      <p:bldP spid="37" grpId="0" animBg="1"/>
      <p:bldP spid="37" grpId="1" animBg="1"/>
      <p:bldP spid="37" grpId="2" animBg="1"/>
      <p:bldP spid="37" grpId="3" animBg="1"/>
      <p:bldP spid="37" grpId="4" animBg="1"/>
      <p:bldP spid="37" grpId="5" animBg="1"/>
      <p:bldP spid="38"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6">
                <a:lumMod val="50000"/>
              </a:schemeClr>
            </a:gs>
            <a:gs pos="64999">
              <a:srgbClr val="F0EBD5"/>
            </a:gs>
            <a:gs pos="100000">
              <a:srgbClr val="D1C39F"/>
            </a:gs>
          </a:gsLst>
          <a:lin ang="5400000" scaled="1"/>
          <a:tileRect/>
        </a:gradFill>
        <a:effectLst/>
      </p:bgPr>
    </p:bg>
    <p:spTree>
      <p:nvGrpSpPr>
        <p:cNvPr id="1" name=""/>
        <p:cNvGrpSpPr/>
        <p:nvPr/>
      </p:nvGrpSpPr>
      <p:grpSpPr>
        <a:xfrm>
          <a:off x="0" y="0"/>
          <a:ext cx="0" cy="0"/>
          <a:chOff x="0" y="0"/>
          <a:chExt cx="0" cy="0"/>
        </a:xfrm>
      </p:grpSpPr>
      <p:pic>
        <p:nvPicPr>
          <p:cNvPr id="2" name="1 Imagen" descr="bydgoszcz.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Rectángulo"/>
          <p:cNvSpPr/>
          <p:nvPr/>
        </p:nvSpPr>
        <p:spPr>
          <a:xfrm rot="904020">
            <a:off x="4254989" y="9722"/>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20813016" flipH="1">
            <a:off x="4668238" y="10810"/>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904020">
            <a:off x="611652" y="9722"/>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0813016" flipH="1">
            <a:off x="1024901" y="10810"/>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904020">
            <a:off x="7826891" y="9722"/>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813016" flipH="1">
            <a:off x="8240140" y="10810"/>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904020">
            <a:off x="2469040" y="9723"/>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813016" flipH="1">
            <a:off x="2882289" y="10811"/>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904020">
            <a:off x="6255254" y="9722"/>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813016" flipH="1">
            <a:off x="6668503" y="10810"/>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904020">
            <a:off x="4254988" y="652644"/>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813016" flipH="1">
            <a:off x="4668237" y="653732"/>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904020">
            <a:off x="611651" y="652644"/>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813016" flipH="1">
            <a:off x="1024900" y="653732"/>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904020">
            <a:off x="7826890" y="652644"/>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813016" flipH="1">
            <a:off x="8240139" y="653732"/>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904020">
            <a:off x="2469039" y="652645"/>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813016" flipH="1">
            <a:off x="2882288" y="653733"/>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904020">
            <a:off x="6255253" y="652644"/>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813016" flipH="1">
            <a:off x="6668502" y="653732"/>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904020">
            <a:off x="4254988" y="1295609"/>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813016" flipH="1">
            <a:off x="4668237" y="1296697"/>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904020">
            <a:off x="611651" y="1295609"/>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813016" flipH="1">
            <a:off x="1024900" y="1296697"/>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904020">
            <a:off x="7826890" y="1295609"/>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813016" flipH="1">
            <a:off x="8240139" y="1296697"/>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904020">
            <a:off x="2469039" y="1295610"/>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813016" flipH="1">
            <a:off x="2882288" y="1296698"/>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904020">
            <a:off x="6255253" y="1295609"/>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20813016" flipH="1">
            <a:off x="6668502" y="1296697"/>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904020">
            <a:off x="4254987" y="1938531"/>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20813016" flipH="1">
            <a:off x="4668236" y="1939619"/>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904020">
            <a:off x="611650" y="1938531"/>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20813016" flipH="1">
            <a:off x="1024899" y="1939619"/>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904020">
            <a:off x="7826889" y="1938531"/>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20813016" flipH="1">
            <a:off x="8240138" y="1939619"/>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904020">
            <a:off x="2469038" y="1938532"/>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20813016" flipH="1">
            <a:off x="2882287" y="1939620"/>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904020">
            <a:off x="6255252" y="1938531"/>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20813016" flipH="1">
            <a:off x="6668501" y="1939619"/>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904020">
            <a:off x="4254990" y="2581489"/>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20813016" flipH="1">
            <a:off x="4668239" y="2582577"/>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904020">
            <a:off x="611653" y="2581489"/>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20813016" flipH="1">
            <a:off x="1024902" y="2582577"/>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904020">
            <a:off x="7826892" y="2581489"/>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20813016" flipH="1">
            <a:off x="8240141" y="2582577"/>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904020">
            <a:off x="2469041" y="2581490"/>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20813016" flipH="1">
            <a:off x="2882290" y="2582578"/>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904020">
            <a:off x="6255255" y="2581489"/>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20813016" flipH="1">
            <a:off x="6668504" y="2582577"/>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904020">
            <a:off x="4254989" y="3224411"/>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20813016" flipH="1">
            <a:off x="4668238" y="3225499"/>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904020">
            <a:off x="611652" y="3224411"/>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20813016" flipH="1">
            <a:off x="1024901" y="3225499"/>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904020">
            <a:off x="7826891" y="3224411"/>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20813016" flipH="1">
            <a:off x="8240140" y="3225499"/>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904020">
            <a:off x="2469040" y="3224412"/>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20813016" flipH="1">
            <a:off x="2882289" y="3225500"/>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904020">
            <a:off x="6255254" y="3224411"/>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20813016" flipH="1">
            <a:off x="6668503" y="3225499"/>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904020">
            <a:off x="4254989" y="3867376"/>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20813016" flipH="1">
            <a:off x="4668238" y="3868464"/>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904020">
            <a:off x="611652" y="3867376"/>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20813016" flipH="1">
            <a:off x="1024901" y="3868464"/>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904020">
            <a:off x="7826891" y="3867376"/>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20813016" flipH="1">
            <a:off x="8240140" y="3868464"/>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904020">
            <a:off x="2469040" y="3867377"/>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20813016" flipH="1">
            <a:off x="2882289" y="3868465"/>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904020">
            <a:off x="6255254" y="3867376"/>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20813016" flipH="1">
            <a:off x="6668503" y="3868464"/>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904020">
            <a:off x="4254988" y="4510298"/>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20813016" flipH="1">
            <a:off x="4668237" y="4511386"/>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904020">
            <a:off x="611651" y="4510298"/>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20813016" flipH="1">
            <a:off x="1024900" y="4511386"/>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904020">
            <a:off x="7826890" y="4510298"/>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20813016" flipH="1">
            <a:off x="8240139" y="4511386"/>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904020">
            <a:off x="2469039" y="4510299"/>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20813016" flipH="1">
            <a:off x="2882288" y="4511387"/>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904020">
            <a:off x="6255253" y="4510298"/>
            <a:ext cx="191722" cy="884115"/>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20813016" flipH="1">
            <a:off x="6668502" y="4511386"/>
            <a:ext cx="195364" cy="870638"/>
          </a:xfrm>
          <a:prstGeom prst="rect">
            <a:avLst/>
          </a:prstGeom>
          <a:gradFill flip="none" rotWithShape="1">
            <a:gsLst>
              <a:gs pos="0">
                <a:srgbClr val="FFC000"/>
              </a:gs>
              <a:gs pos="50000">
                <a:schemeClr val="accent6">
                  <a:lumMod val="50000"/>
                  <a:shade val="67500"/>
                  <a:satMod val="115000"/>
                </a:schemeClr>
              </a:gs>
              <a:gs pos="100000">
                <a:schemeClr val="accent6">
                  <a:lumMod val="50000"/>
                  <a:shade val="100000"/>
                  <a:satMod val="115000"/>
                </a:scheme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a:off x="-214346" y="-285770"/>
            <a:ext cx="9715568" cy="5857916"/>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83"/>
                                        </p:tgtEl>
                                        <p:attrNameLst>
                                          <p:attrName>style.opacity</p:attrName>
                                        </p:attrNameLst>
                                      </p:cBhvr>
                                      <p:to>
                                        <p:strVal val="0"/>
                                      </p:to>
                                    </p:set>
                                    <p:animEffect filter="image" prLst="opacity: 0">
                                      <p:cBhvr rctx="IE">
                                        <p:cTn id="7" dur="indefinite"/>
                                        <p:tgtEl>
                                          <p:spTgt spid="83"/>
                                        </p:tgtEl>
                                      </p:cBhvr>
                                    </p:animEffect>
                                  </p:childTnLst>
                                </p:cTn>
                              </p:par>
                              <p:par>
                                <p:cTn id="8" presetID="2" presetClass="entr" presetSubtype="12"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0-#ppt_w/2"/>
                                          </p:val>
                                        </p:tav>
                                        <p:tav tm="100000">
                                          <p:val>
                                            <p:strVal val="#ppt_x"/>
                                          </p:val>
                                        </p:tav>
                                      </p:tavLst>
                                    </p:anim>
                                    <p:anim calcmode="lin" valueType="num">
                                      <p:cBhvr additive="base">
                                        <p:cTn id="11" dur="3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12" fill="hold" grpId="0" nodeType="withEffect">
                                  <p:stCondLst>
                                    <p:cond delay="0"/>
                                  </p:stCondLst>
                                  <p:childTnLst>
                                    <p:set>
                                      <p:cBhvr>
                                        <p:cTn id="13" dur="1" fill="hold">
                                          <p:stCondLst>
                                            <p:cond delay="0"/>
                                          </p:stCondLst>
                                        </p:cTn>
                                        <p:tgtEl>
                                          <p:spTgt spid="15"/>
                                        </p:tgtEl>
                                        <p:attrNameLst>
                                          <p:attrName>style.visibility</p:attrName>
                                        </p:attrNameLst>
                                      </p:cBhvr>
                                      <p:to>
                                        <p:strVal val="visible"/>
                                      </p:to>
                                    </p:set>
                                    <p:anim calcmode="lin" valueType="num">
                                      <p:cBhvr additive="base">
                                        <p:cTn id="14" dur="3000" fill="hold"/>
                                        <p:tgtEl>
                                          <p:spTgt spid="15"/>
                                        </p:tgtEl>
                                        <p:attrNameLst>
                                          <p:attrName>ppt_x</p:attrName>
                                        </p:attrNameLst>
                                      </p:cBhvr>
                                      <p:tavLst>
                                        <p:tav tm="0">
                                          <p:val>
                                            <p:strVal val="0-#ppt_w/2"/>
                                          </p:val>
                                        </p:tav>
                                        <p:tav tm="100000">
                                          <p:val>
                                            <p:strVal val="#ppt_x"/>
                                          </p:val>
                                        </p:tav>
                                      </p:tavLst>
                                    </p:anim>
                                    <p:anim calcmode="lin" valueType="num">
                                      <p:cBhvr additive="base">
                                        <p:cTn id="15" dur="3000" fill="hold"/>
                                        <p:tgtEl>
                                          <p:spTgt spid="15"/>
                                        </p:tgtEl>
                                        <p:attrNameLst>
                                          <p:attrName>ppt_y</p:attrName>
                                        </p:attrNameLst>
                                      </p:cBhvr>
                                      <p:tavLst>
                                        <p:tav tm="0">
                                          <p:val>
                                            <p:strVal val="1+#ppt_h/2"/>
                                          </p:val>
                                        </p:tav>
                                        <p:tav tm="100000">
                                          <p:val>
                                            <p:strVal val="#ppt_y"/>
                                          </p:val>
                                        </p:tav>
                                      </p:tavLst>
                                    </p:anim>
                                  </p:childTnLst>
                                </p:cTn>
                              </p:par>
                              <p:par>
                                <p:cTn id="16" presetID="2" presetClass="entr" presetSubtype="12" fill="hold" grpId="0" nodeType="withEffect">
                                  <p:stCondLst>
                                    <p:cond delay="0"/>
                                  </p:stCondLst>
                                  <p:childTnLst>
                                    <p:set>
                                      <p:cBhvr>
                                        <p:cTn id="17" dur="1" fill="hold">
                                          <p:stCondLst>
                                            <p:cond delay="0"/>
                                          </p:stCondLst>
                                        </p:cTn>
                                        <p:tgtEl>
                                          <p:spTgt spid="25"/>
                                        </p:tgtEl>
                                        <p:attrNameLst>
                                          <p:attrName>style.visibility</p:attrName>
                                        </p:attrNameLst>
                                      </p:cBhvr>
                                      <p:to>
                                        <p:strVal val="visible"/>
                                      </p:to>
                                    </p:set>
                                    <p:anim calcmode="lin" valueType="num">
                                      <p:cBhvr additive="base">
                                        <p:cTn id="18" dur="3000" fill="hold"/>
                                        <p:tgtEl>
                                          <p:spTgt spid="25"/>
                                        </p:tgtEl>
                                        <p:attrNameLst>
                                          <p:attrName>ppt_x</p:attrName>
                                        </p:attrNameLst>
                                      </p:cBhvr>
                                      <p:tavLst>
                                        <p:tav tm="0">
                                          <p:val>
                                            <p:strVal val="0-#ppt_w/2"/>
                                          </p:val>
                                        </p:tav>
                                        <p:tav tm="100000">
                                          <p:val>
                                            <p:strVal val="#ppt_x"/>
                                          </p:val>
                                        </p:tav>
                                      </p:tavLst>
                                    </p:anim>
                                    <p:anim calcmode="lin" valueType="num">
                                      <p:cBhvr additive="base">
                                        <p:cTn id="19" dur="3000" fill="hold"/>
                                        <p:tgtEl>
                                          <p:spTgt spid="25"/>
                                        </p:tgtEl>
                                        <p:attrNameLst>
                                          <p:attrName>ppt_y</p:attrName>
                                        </p:attrNameLst>
                                      </p:cBhvr>
                                      <p:tavLst>
                                        <p:tav tm="0">
                                          <p:val>
                                            <p:strVal val="1+#ppt_h/2"/>
                                          </p:val>
                                        </p:tav>
                                        <p:tav tm="100000">
                                          <p:val>
                                            <p:strVal val="#ppt_y"/>
                                          </p:val>
                                        </p:tav>
                                      </p:tavLst>
                                    </p:anim>
                                  </p:childTnLst>
                                </p:cTn>
                              </p:par>
                              <p:par>
                                <p:cTn id="20" presetID="2" presetClass="entr" presetSubtype="12" fill="hold" grpId="0" nodeType="withEffect">
                                  <p:stCondLst>
                                    <p:cond delay="0"/>
                                  </p:stCondLst>
                                  <p:childTnLst>
                                    <p:set>
                                      <p:cBhvr>
                                        <p:cTn id="21" dur="1" fill="hold">
                                          <p:stCondLst>
                                            <p:cond delay="0"/>
                                          </p:stCondLst>
                                        </p:cTn>
                                        <p:tgtEl>
                                          <p:spTgt spid="35"/>
                                        </p:tgtEl>
                                        <p:attrNameLst>
                                          <p:attrName>style.visibility</p:attrName>
                                        </p:attrNameLst>
                                      </p:cBhvr>
                                      <p:to>
                                        <p:strVal val="visible"/>
                                      </p:to>
                                    </p:set>
                                    <p:anim calcmode="lin" valueType="num">
                                      <p:cBhvr additive="base">
                                        <p:cTn id="22" dur="3000" fill="hold"/>
                                        <p:tgtEl>
                                          <p:spTgt spid="35"/>
                                        </p:tgtEl>
                                        <p:attrNameLst>
                                          <p:attrName>ppt_x</p:attrName>
                                        </p:attrNameLst>
                                      </p:cBhvr>
                                      <p:tavLst>
                                        <p:tav tm="0">
                                          <p:val>
                                            <p:strVal val="0-#ppt_w/2"/>
                                          </p:val>
                                        </p:tav>
                                        <p:tav tm="100000">
                                          <p:val>
                                            <p:strVal val="#ppt_x"/>
                                          </p:val>
                                        </p:tav>
                                      </p:tavLst>
                                    </p:anim>
                                    <p:anim calcmode="lin" valueType="num">
                                      <p:cBhvr additive="base">
                                        <p:cTn id="23" dur="3000" fill="hold"/>
                                        <p:tgtEl>
                                          <p:spTgt spid="35"/>
                                        </p:tgtEl>
                                        <p:attrNameLst>
                                          <p:attrName>ppt_y</p:attrName>
                                        </p:attrNameLst>
                                      </p:cBhvr>
                                      <p:tavLst>
                                        <p:tav tm="0">
                                          <p:val>
                                            <p:strVal val="1+#ppt_h/2"/>
                                          </p:val>
                                        </p:tav>
                                        <p:tav tm="100000">
                                          <p:val>
                                            <p:strVal val="#ppt_y"/>
                                          </p:val>
                                        </p:tav>
                                      </p:tavLst>
                                    </p:anim>
                                  </p:childTnLst>
                                </p:cTn>
                              </p:par>
                              <p:par>
                                <p:cTn id="24" presetID="2" presetClass="entr" presetSubtype="12" fill="hold" grpId="0" nodeType="withEffect">
                                  <p:stCondLst>
                                    <p:cond delay="0"/>
                                  </p:stCondLst>
                                  <p:childTnLst>
                                    <p:set>
                                      <p:cBhvr>
                                        <p:cTn id="25" dur="1" fill="hold">
                                          <p:stCondLst>
                                            <p:cond delay="0"/>
                                          </p:stCondLst>
                                        </p:cTn>
                                        <p:tgtEl>
                                          <p:spTgt spid="45"/>
                                        </p:tgtEl>
                                        <p:attrNameLst>
                                          <p:attrName>style.visibility</p:attrName>
                                        </p:attrNameLst>
                                      </p:cBhvr>
                                      <p:to>
                                        <p:strVal val="visible"/>
                                      </p:to>
                                    </p:set>
                                    <p:anim calcmode="lin" valueType="num">
                                      <p:cBhvr additive="base">
                                        <p:cTn id="26" dur="3000" fill="hold"/>
                                        <p:tgtEl>
                                          <p:spTgt spid="45"/>
                                        </p:tgtEl>
                                        <p:attrNameLst>
                                          <p:attrName>ppt_x</p:attrName>
                                        </p:attrNameLst>
                                      </p:cBhvr>
                                      <p:tavLst>
                                        <p:tav tm="0">
                                          <p:val>
                                            <p:strVal val="0-#ppt_w/2"/>
                                          </p:val>
                                        </p:tav>
                                        <p:tav tm="100000">
                                          <p:val>
                                            <p:strVal val="#ppt_x"/>
                                          </p:val>
                                        </p:tav>
                                      </p:tavLst>
                                    </p:anim>
                                    <p:anim calcmode="lin" valueType="num">
                                      <p:cBhvr additive="base">
                                        <p:cTn id="27" dur="3000" fill="hold"/>
                                        <p:tgtEl>
                                          <p:spTgt spid="45"/>
                                        </p:tgtEl>
                                        <p:attrNameLst>
                                          <p:attrName>ppt_y</p:attrName>
                                        </p:attrNameLst>
                                      </p:cBhvr>
                                      <p:tavLst>
                                        <p:tav tm="0">
                                          <p:val>
                                            <p:strVal val="1+#ppt_h/2"/>
                                          </p:val>
                                        </p:tav>
                                        <p:tav tm="100000">
                                          <p:val>
                                            <p:strVal val="#ppt_y"/>
                                          </p:val>
                                        </p:tav>
                                      </p:tavLst>
                                    </p:anim>
                                  </p:childTnLst>
                                </p:cTn>
                              </p:par>
                              <p:par>
                                <p:cTn id="28" presetID="2" presetClass="entr" presetSubtype="12" fill="hold" grpId="0" nodeType="withEffect">
                                  <p:stCondLst>
                                    <p:cond delay="0"/>
                                  </p:stCondLst>
                                  <p:childTnLst>
                                    <p:set>
                                      <p:cBhvr>
                                        <p:cTn id="29" dur="1" fill="hold">
                                          <p:stCondLst>
                                            <p:cond delay="0"/>
                                          </p:stCondLst>
                                        </p:cTn>
                                        <p:tgtEl>
                                          <p:spTgt spid="55"/>
                                        </p:tgtEl>
                                        <p:attrNameLst>
                                          <p:attrName>style.visibility</p:attrName>
                                        </p:attrNameLst>
                                      </p:cBhvr>
                                      <p:to>
                                        <p:strVal val="visible"/>
                                      </p:to>
                                    </p:set>
                                    <p:anim calcmode="lin" valueType="num">
                                      <p:cBhvr additive="base">
                                        <p:cTn id="30" dur="3000" fill="hold"/>
                                        <p:tgtEl>
                                          <p:spTgt spid="55"/>
                                        </p:tgtEl>
                                        <p:attrNameLst>
                                          <p:attrName>ppt_x</p:attrName>
                                        </p:attrNameLst>
                                      </p:cBhvr>
                                      <p:tavLst>
                                        <p:tav tm="0">
                                          <p:val>
                                            <p:strVal val="0-#ppt_w/2"/>
                                          </p:val>
                                        </p:tav>
                                        <p:tav tm="100000">
                                          <p:val>
                                            <p:strVal val="#ppt_x"/>
                                          </p:val>
                                        </p:tav>
                                      </p:tavLst>
                                    </p:anim>
                                    <p:anim calcmode="lin" valueType="num">
                                      <p:cBhvr additive="base">
                                        <p:cTn id="31" dur="3000" fill="hold"/>
                                        <p:tgtEl>
                                          <p:spTgt spid="55"/>
                                        </p:tgtEl>
                                        <p:attrNameLst>
                                          <p:attrName>ppt_y</p:attrName>
                                        </p:attrNameLst>
                                      </p:cBhvr>
                                      <p:tavLst>
                                        <p:tav tm="0">
                                          <p:val>
                                            <p:strVal val="1+#ppt_h/2"/>
                                          </p:val>
                                        </p:tav>
                                        <p:tav tm="100000">
                                          <p:val>
                                            <p:strVal val="#ppt_y"/>
                                          </p:val>
                                        </p:tav>
                                      </p:tavLst>
                                    </p:anim>
                                  </p:childTnLst>
                                </p:cTn>
                              </p:par>
                              <p:par>
                                <p:cTn id="32" presetID="2" presetClass="entr" presetSubtype="12" fill="hold" grpId="0" nodeType="withEffect">
                                  <p:stCondLst>
                                    <p:cond delay="0"/>
                                  </p:stCondLst>
                                  <p:childTnLst>
                                    <p:set>
                                      <p:cBhvr>
                                        <p:cTn id="33" dur="1" fill="hold">
                                          <p:stCondLst>
                                            <p:cond delay="0"/>
                                          </p:stCondLst>
                                        </p:cTn>
                                        <p:tgtEl>
                                          <p:spTgt spid="65"/>
                                        </p:tgtEl>
                                        <p:attrNameLst>
                                          <p:attrName>style.visibility</p:attrName>
                                        </p:attrNameLst>
                                      </p:cBhvr>
                                      <p:to>
                                        <p:strVal val="visible"/>
                                      </p:to>
                                    </p:set>
                                    <p:anim calcmode="lin" valueType="num">
                                      <p:cBhvr additive="base">
                                        <p:cTn id="34" dur="3000" fill="hold"/>
                                        <p:tgtEl>
                                          <p:spTgt spid="65"/>
                                        </p:tgtEl>
                                        <p:attrNameLst>
                                          <p:attrName>ppt_x</p:attrName>
                                        </p:attrNameLst>
                                      </p:cBhvr>
                                      <p:tavLst>
                                        <p:tav tm="0">
                                          <p:val>
                                            <p:strVal val="0-#ppt_w/2"/>
                                          </p:val>
                                        </p:tav>
                                        <p:tav tm="100000">
                                          <p:val>
                                            <p:strVal val="#ppt_x"/>
                                          </p:val>
                                        </p:tav>
                                      </p:tavLst>
                                    </p:anim>
                                    <p:anim calcmode="lin" valueType="num">
                                      <p:cBhvr additive="base">
                                        <p:cTn id="35" dur="3000" fill="hold"/>
                                        <p:tgtEl>
                                          <p:spTgt spid="65"/>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childTnLst>
                                    <p:set>
                                      <p:cBhvr>
                                        <p:cTn id="37" dur="1" fill="hold">
                                          <p:stCondLst>
                                            <p:cond delay="0"/>
                                          </p:stCondLst>
                                        </p:cTn>
                                        <p:tgtEl>
                                          <p:spTgt spid="75"/>
                                        </p:tgtEl>
                                        <p:attrNameLst>
                                          <p:attrName>style.visibility</p:attrName>
                                        </p:attrNameLst>
                                      </p:cBhvr>
                                      <p:to>
                                        <p:strVal val="visible"/>
                                      </p:to>
                                    </p:set>
                                    <p:anim calcmode="lin" valueType="num">
                                      <p:cBhvr additive="base">
                                        <p:cTn id="38" dur="3000" fill="hold"/>
                                        <p:tgtEl>
                                          <p:spTgt spid="75"/>
                                        </p:tgtEl>
                                        <p:attrNameLst>
                                          <p:attrName>ppt_x</p:attrName>
                                        </p:attrNameLst>
                                      </p:cBhvr>
                                      <p:tavLst>
                                        <p:tav tm="0">
                                          <p:val>
                                            <p:strVal val="0-#ppt_w/2"/>
                                          </p:val>
                                        </p:tav>
                                        <p:tav tm="100000">
                                          <p:val>
                                            <p:strVal val="#ppt_x"/>
                                          </p:val>
                                        </p:tav>
                                      </p:tavLst>
                                    </p:anim>
                                    <p:anim calcmode="lin" valueType="num">
                                      <p:cBhvr additive="base">
                                        <p:cTn id="39" dur="3000" fill="hold"/>
                                        <p:tgtEl>
                                          <p:spTgt spid="75"/>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childTnLst>
                                    <p:set>
                                      <p:cBhvr>
                                        <p:cTn id="41" dur="1" fill="hold">
                                          <p:stCondLst>
                                            <p:cond delay="0"/>
                                          </p:stCondLst>
                                        </p:cTn>
                                        <p:tgtEl>
                                          <p:spTgt spid="9"/>
                                        </p:tgtEl>
                                        <p:attrNameLst>
                                          <p:attrName>style.visibility</p:attrName>
                                        </p:attrNameLst>
                                      </p:cBhvr>
                                      <p:to>
                                        <p:strVal val="visible"/>
                                      </p:to>
                                    </p:set>
                                    <p:anim calcmode="lin" valueType="num">
                                      <p:cBhvr additive="base">
                                        <p:cTn id="42" dur="3000" fill="hold"/>
                                        <p:tgtEl>
                                          <p:spTgt spid="9"/>
                                        </p:tgtEl>
                                        <p:attrNameLst>
                                          <p:attrName>ppt_x</p:attrName>
                                        </p:attrNameLst>
                                      </p:cBhvr>
                                      <p:tavLst>
                                        <p:tav tm="0">
                                          <p:val>
                                            <p:strVal val="0-#ppt_w/2"/>
                                          </p:val>
                                        </p:tav>
                                        <p:tav tm="100000">
                                          <p:val>
                                            <p:strVal val="#ppt_x"/>
                                          </p:val>
                                        </p:tav>
                                      </p:tavLst>
                                    </p:anim>
                                    <p:anim calcmode="lin" valueType="num">
                                      <p:cBhvr additive="base">
                                        <p:cTn id="43" dur="3000" fill="hold"/>
                                        <p:tgtEl>
                                          <p:spTgt spid="9"/>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19"/>
                                        </p:tgtEl>
                                        <p:attrNameLst>
                                          <p:attrName>style.visibility</p:attrName>
                                        </p:attrNameLst>
                                      </p:cBhvr>
                                      <p:to>
                                        <p:strVal val="visible"/>
                                      </p:to>
                                    </p:set>
                                    <p:anim calcmode="lin" valueType="num">
                                      <p:cBhvr additive="base">
                                        <p:cTn id="46" dur="3000" fill="hold"/>
                                        <p:tgtEl>
                                          <p:spTgt spid="19"/>
                                        </p:tgtEl>
                                        <p:attrNameLst>
                                          <p:attrName>ppt_x</p:attrName>
                                        </p:attrNameLst>
                                      </p:cBhvr>
                                      <p:tavLst>
                                        <p:tav tm="0">
                                          <p:val>
                                            <p:strVal val="0-#ppt_w/2"/>
                                          </p:val>
                                        </p:tav>
                                        <p:tav tm="100000">
                                          <p:val>
                                            <p:strVal val="#ppt_x"/>
                                          </p:val>
                                        </p:tav>
                                      </p:tavLst>
                                    </p:anim>
                                    <p:anim calcmode="lin" valueType="num">
                                      <p:cBhvr additive="base">
                                        <p:cTn id="47" dur="3000" fill="hold"/>
                                        <p:tgtEl>
                                          <p:spTgt spid="19"/>
                                        </p:tgtEl>
                                        <p:attrNameLst>
                                          <p:attrName>ppt_y</p:attrName>
                                        </p:attrNameLst>
                                      </p:cBhvr>
                                      <p:tavLst>
                                        <p:tav tm="0">
                                          <p:val>
                                            <p:strVal val="1+#ppt_h/2"/>
                                          </p:val>
                                        </p:tav>
                                        <p:tav tm="100000">
                                          <p:val>
                                            <p:strVal val="#ppt_y"/>
                                          </p:val>
                                        </p:tav>
                                      </p:tavLst>
                                    </p:anim>
                                  </p:childTnLst>
                                </p:cTn>
                              </p:par>
                              <p:par>
                                <p:cTn id="48" presetID="2" presetClass="entr" presetSubtype="12" fill="hold" grpId="0" nodeType="withEffect">
                                  <p:stCondLst>
                                    <p:cond delay="0"/>
                                  </p:stCondLst>
                                  <p:childTnLst>
                                    <p:set>
                                      <p:cBhvr>
                                        <p:cTn id="49" dur="1" fill="hold">
                                          <p:stCondLst>
                                            <p:cond delay="0"/>
                                          </p:stCondLst>
                                        </p:cTn>
                                        <p:tgtEl>
                                          <p:spTgt spid="29"/>
                                        </p:tgtEl>
                                        <p:attrNameLst>
                                          <p:attrName>style.visibility</p:attrName>
                                        </p:attrNameLst>
                                      </p:cBhvr>
                                      <p:to>
                                        <p:strVal val="visible"/>
                                      </p:to>
                                    </p:set>
                                    <p:anim calcmode="lin" valueType="num">
                                      <p:cBhvr additive="base">
                                        <p:cTn id="50" dur="3000" fill="hold"/>
                                        <p:tgtEl>
                                          <p:spTgt spid="29"/>
                                        </p:tgtEl>
                                        <p:attrNameLst>
                                          <p:attrName>ppt_x</p:attrName>
                                        </p:attrNameLst>
                                      </p:cBhvr>
                                      <p:tavLst>
                                        <p:tav tm="0">
                                          <p:val>
                                            <p:strVal val="0-#ppt_w/2"/>
                                          </p:val>
                                        </p:tav>
                                        <p:tav tm="100000">
                                          <p:val>
                                            <p:strVal val="#ppt_x"/>
                                          </p:val>
                                        </p:tav>
                                      </p:tavLst>
                                    </p:anim>
                                    <p:anim calcmode="lin" valueType="num">
                                      <p:cBhvr additive="base">
                                        <p:cTn id="51" dur="3000" fill="hold"/>
                                        <p:tgtEl>
                                          <p:spTgt spid="29"/>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39"/>
                                        </p:tgtEl>
                                        <p:attrNameLst>
                                          <p:attrName>style.visibility</p:attrName>
                                        </p:attrNameLst>
                                      </p:cBhvr>
                                      <p:to>
                                        <p:strVal val="visible"/>
                                      </p:to>
                                    </p:set>
                                    <p:anim calcmode="lin" valueType="num">
                                      <p:cBhvr additive="base">
                                        <p:cTn id="54" dur="3000" fill="hold"/>
                                        <p:tgtEl>
                                          <p:spTgt spid="39"/>
                                        </p:tgtEl>
                                        <p:attrNameLst>
                                          <p:attrName>ppt_x</p:attrName>
                                        </p:attrNameLst>
                                      </p:cBhvr>
                                      <p:tavLst>
                                        <p:tav tm="0">
                                          <p:val>
                                            <p:strVal val="0-#ppt_w/2"/>
                                          </p:val>
                                        </p:tav>
                                        <p:tav tm="100000">
                                          <p:val>
                                            <p:strVal val="#ppt_x"/>
                                          </p:val>
                                        </p:tav>
                                      </p:tavLst>
                                    </p:anim>
                                    <p:anim calcmode="lin" valueType="num">
                                      <p:cBhvr additive="base">
                                        <p:cTn id="55" dur="3000" fill="hold"/>
                                        <p:tgtEl>
                                          <p:spTgt spid="39"/>
                                        </p:tgtEl>
                                        <p:attrNameLst>
                                          <p:attrName>ppt_y</p:attrName>
                                        </p:attrNameLst>
                                      </p:cBhvr>
                                      <p:tavLst>
                                        <p:tav tm="0">
                                          <p:val>
                                            <p:strVal val="1+#ppt_h/2"/>
                                          </p:val>
                                        </p:tav>
                                        <p:tav tm="100000">
                                          <p:val>
                                            <p:strVal val="#ppt_y"/>
                                          </p:val>
                                        </p:tav>
                                      </p:tavLst>
                                    </p:anim>
                                  </p:childTnLst>
                                </p:cTn>
                              </p:par>
                              <p:par>
                                <p:cTn id="56" presetID="2" presetClass="entr" presetSubtype="12" fill="hold" grpId="0" nodeType="withEffect">
                                  <p:stCondLst>
                                    <p:cond delay="0"/>
                                  </p:stCondLst>
                                  <p:childTnLst>
                                    <p:set>
                                      <p:cBhvr>
                                        <p:cTn id="57" dur="1" fill="hold">
                                          <p:stCondLst>
                                            <p:cond delay="0"/>
                                          </p:stCondLst>
                                        </p:cTn>
                                        <p:tgtEl>
                                          <p:spTgt spid="49"/>
                                        </p:tgtEl>
                                        <p:attrNameLst>
                                          <p:attrName>style.visibility</p:attrName>
                                        </p:attrNameLst>
                                      </p:cBhvr>
                                      <p:to>
                                        <p:strVal val="visible"/>
                                      </p:to>
                                    </p:set>
                                    <p:anim calcmode="lin" valueType="num">
                                      <p:cBhvr additive="base">
                                        <p:cTn id="58" dur="3000" fill="hold"/>
                                        <p:tgtEl>
                                          <p:spTgt spid="49"/>
                                        </p:tgtEl>
                                        <p:attrNameLst>
                                          <p:attrName>ppt_x</p:attrName>
                                        </p:attrNameLst>
                                      </p:cBhvr>
                                      <p:tavLst>
                                        <p:tav tm="0">
                                          <p:val>
                                            <p:strVal val="0-#ppt_w/2"/>
                                          </p:val>
                                        </p:tav>
                                        <p:tav tm="100000">
                                          <p:val>
                                            <p:strVal val="#ppt_x"/>
                                          </p:val>
                                        </p:tav>
                                      </p:tavLst>
                                    </p:anim>
                                    <p:anim calcmode="lin" valueType="num">
                                      <p:cBhvr additive="base">
                                        <p:cTn id="59" dur="3000" fill="hold"/>
                                        <p:tgtEl>
                                          <p:spTgt spid="49"/>
                                        </p:tgtEl>
                                        <p:attrNameLst>
                                          <p:attrName>ppt_y</p:attrName>
                                        </p:attrNameLst>
                                      </p:cBhvr>
                                      <p:tavLst>
                                        <p:tav tm="0">
                                          <p:val>
                                            <p:strVal val="1+#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59"/>
                                        </p:tgtEl>
                                        <p:attrNameLst>
                                          <p:attrName>style.visibility</p:attrName>
                                        </p:attrNameLst>
                                      </p:cBhvr>
                                      <p:to>
                                        <p:strVal val="visible"/>
                                      </p:to>
                                    </p:set>
                                    <p:anim calcmode="lin" valueType="num">
                                      <p:cBhvr additive="base">
                                        <p:cTn id="62" dur="3000" fill="hold"/>
                                        <p:tgtEl>
                                          <p:spTgt spid="59"/>
                                        </p:tgtEl>
                                        <p:attrNameLst>
                                          <p:attrName>ppt_x</p:attrName>
                                        </p:attrNameLst>
                                      </p:cBhvr>
                                      <p:tavLst>
                                        <p:tav tm="0">
                                          <p:val>
                                            <p:strVal val="0-#ppt_w/2"/>
                                          </p:val>
                                        </p:tav>
                                        <p:tav tm="100000">
                                          <p:val>
                                            <p:strVal val="#ppt_x"/>
                                          </p:val>
                                        </p:tav>
                                      </p:tavLst>
                                    </p:anim>
                                    <p:anim calcmode="lin" valueType="num">
                                      <p:cBhvr additive="base">
                                        <p:cTn id="63" dur="3000" fill="hold"/>
                                        <p:tgtEl>
                                          <p:spTgt spid="59"/>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69"/>
                                        </p:tgtEl>
                                        <p:attrNameLst>
                                          <p:attrName>style.visibility</p:attrName>
                                        </p:attrNameLst>
                                      </p:cBhvr>
                                      <p:to>
                                        <p:strVal val="visible"/>
                                      </p:to>
                                    </p:set>
                                    <p:anim calcmode="lin" valueType="num">
                                      <p:cBhvr additive="base">
                                        <p:cTn id="66" dur="3000" fill="hold"/>
                                        <p:tgtEl>
                                          <p:spTgt spid="69"/>
                                        </p:tgtEl>
                                        <p:attrNameLst>
                                          <p:attrName>ppt_x</p:attrName>
                                        </p:attrNameLst>
                                      </p:cBhvr>
                                      <p:tavLst>
                                        <p:tav tm="0">
                                          <p:val>
                                            <p:strVal val="0-#ppt_w/2"/>
                                          </p:val>
                                        </p:tav>
                                        <p:tav tm="100000">
                                          <p:val>
                                            <p:strVal val="#ppt_x"/>
                                          </p:val>
                                        </p:tav>
                                      </p:tavLst>
                                    </p:anim>
                                    <p:anim calcmode="lin" valueType="num">
                                      <p:cBhvr additive="base">
                                        <p:cTn id="67" dur="3000" fill="hold"/>
                                        <p:tgtEl>
                                          <p:spTgt spid="69"/>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79"/>
                                        </p:tgtEl>
                                        <p:attrNameLst>
                                          <p:attrName>style.visibility</p:attrName>
                                        </p:attrNameLst>
                                      </p:cBhvr>
                                      <p:to>
                                        <p:strVal val="visible"/>
                                      </p:to>
                                    </p:set>
                                    <p:anim calcmode="lin" valueType="num">
                                      <p:cBhvr additive="base">
                                        <p:cTn id="70" dur="3000" fill="hold"/>
                                        <p:tgtEl>
                                          <p:spTgt spid="79"/>
                                        </p:tgtEl>
                                        <p:attrNameLst>
                                          <p:attrName>ppt_x</p:attrName>
                                        </p:attrNameLst>
                                      </p:cBhvr>
                                      <p:tavLst>
                                        <p:tav tm="0">
                                          <p:val>
                                            <p:strVal val="0-#ppt_w/2"/>
                                          </p:val>
                                        </p:tav>
                                        <p:tav tm="100000">
                                          <p:val>
                                            <p:strVal val="#ppt_x"/>
                                          </p:val>
                                        </p:tav>
                                      </p:tavLst>
                                    </p:anim>
                                    <p:anim calcmode="lin" valueType="num">
                                      <p:cBhvr additive="base">
                                        <p:cTn id="71" dur="3000" fill="hold"/>
                                        <p:tgtEl>
                                          <p:spTgt spid="79"/>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3"/>
                                        </p:tgtEl>
                                        <p:attrNameLst>
                                          <p:attrName>style.visibility</p:attrName>
                                        </p:attrNameLst>
                                      </p:cBhvr>
                                      <p:to>
                                        <p:strVal val="visible"/>
                                      </p:to>
                                    </p:set>
                                    <p:anim calcmode="lin" valueType="num">
                                      <p:cBhvr additive="base">
                                        <p:cTn id="74" dur="3000" fill="hold"/>
                                        <p:tgtEl>
                                          <p:spTgt spid="3"/>
                                        </p:tgtEl>
                                        <p:attrNameLst>
                                          <p:attrName>ppt_x</p:attrName>
                                        </p:attrNameLst>
                                      </p:cBhvr>
                                      <p:tavLst>
                                        <p:tav tm="0">
                                          <p:val>
                                            <p:strVal val="0-#ppt_w/2"/>
                                          </p:val>
                                        </p:tav>
                                        <p:tav tm="100000">
                                          <p:val>
                                            <p:strVal val="#ppt_x"/>
                                          </p:val>
                                        </p:tav>
                                      </p:tavLst>
                                    </p:anim>
                                    <p:anim calcmode="lin" valueType="num">
                                      <p:cBhvr additive="base">
                                        <p:cTn id="75" dur="3000" fill="hold"/>
                                        <p:tgtEl>
                                          <p:spTgt spid="3"/>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13"/>
                                        </p:tgtEl>
                                        <p:attrNameLst>
                                          <p:attrName>style.visibility</p:attrName>
                                        </p:attrNameLst>
                                      </p:cBhvr>
                                      <p:to>
                                        <p:strVal val="visible"/>
                                      </p:to>
                                    </p:set>
                                    <p:anim calcmode="lin" valueType="num">
                                      <p:cBhvr additive="base">
                                        <p:cTn id="78" dur="3000" fill="hold"/>
                                        <p:tgtEl>
                                          <p:spTgt spid="13"/>
                                        </p:tgtEl>
                                        <p:attrNameLst>
                                          <p:attrName>ppt_x</p:attrName>
                                        </p:attrNameLst>
                                      </p:cBhvr>
                                      <p:tavLst>
                                        <p:tav tm="0">
                                          <p:val>
                                            <p:strVal val="0-#ppt_w/2"/>
                                          </p:val>
                                        </p:tav>
                                        <p:tav tm="100000">
                                          <p:val>
                                            <p:strVal val="#ppt_x"/>
                                          </p:val>
                                        </p:tav>
                                      </p:tavLst>
                                    </p:anim>
                                    <p:anim calcmode="lin" valueType="num">
                                      <p:cBhvr additive="base">
                                        <p:cTn id="79" dur="3000" fill="hold"/>
                                        <p:tgtEl>
                                          <p:spTgt spid="13"/>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3000" fill="hold"/>
                                        <p:tgtEl>
                                          <p:spTgt spid="23"/>
                                        </p:tgtEl>
                                        <p:attrNameLst>
                                          <p:attrName>ppt_x</p:attrName>
                                        </p:attrNameLst>
                                      </p:cBhvr>
                                      <p:tavLst>
                                        <p:tav tm="0">
                                          <p:val>
                                            <p:strVal val="0-#ppt_w/2"/>
                                          </p:val>
                                        </p:tav>
                                        <p:tav tm="100000">
                                          <p:val>
                                            <p:strVal val="#ppt_x"/>
                                          </p:val>
                                        </p:tav>
                                      </p:tavLst>
                                    </p:anim>
                                    <p:anim calcmode="lin" valueType="num">
                                      <p:cBhvr additive="base">
                                        <p:cTn id="83" dur="3000" fill="hold"/>
                                        <p:tgtEl>
                                          <p:spTgt spid="23"/>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33"/>
                                        </p:tgtEl>
                                        <p:attrNameLst>
                                          <p:attrName>style.visibility</p:attrName>
                                        </p:attrNameLst>
                                      </p:cBhvr>
                                      <p:to>
                                        <p:strVal val="visible"/>
                                      </p:to>
                                    </p:set>
                                    <p:anim calcmode="lin" valueType="num">
                                      <p:cBhvr additive="base">
                                        <p:cTn id="86" dur="3000" fill="hold"/>
                                        <p:tgtEl>
                                          <p:spTgt spid="33"/>
                                        </p:tgtEl>
                                        <p:attrNameLst>
                                          <p:attrName>ppt_x</p:attrName>
                                        </p:attrNameLst>
                                      </p:cBhvr>
                                      <p:tavLst>
                                        <p:tav tm="0">
                                          <p:val>
                                            <p:strVal val="0-#ppt_w/2"/>
                                          </p:val>
                                        </p:tav>
                                        <p:tav tm="100000">
                                          <p:val>
                                            <p:strVal val="#ppt_x"/>
                                          </p:val>
                                        </p:tav>
                                      </p:tavLst>
                                    </p:anim>
                                    <p:anim calcmode="lin" valueType="num">
                                      <p:cBhvr additive="base">
                                        <p:cTn id="87" dur="3000" fill="hold"/>
                                        <p:tgtEl>
                                          <p:spTgt spid="33"/>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43"/>
                                        </p:tgtEl>
                                        <p:attrNameLst>
                                          <p:attrName>style.visibility</p:attrName>
                                        </p:attrNameLst>
                                      </p:cBhvr>
                                      <p:to>
                                        <p:strVal val="visible"/>
                                      </p:to>
                                    </p:set>
                                    <p:anim calcmode="lin" valueType="num">
                                      <p:cBhvr additive="base">
                                        <p:cTn id="90" dur="3000" fill="hold"/>
                                        <p:tgtEl>
                                          <p:spTgt spid="43"/>
                                        </p:tgtEl>
                                        <p:attrNameLst>
                                          <p:attrName>ppt_x</p:attrName>
                                        </p:attrNameLst>
                                      </p:cBhvr>
                                      <p:tavLst>
                                        <p:tav tm="0">
                                          <p:val>
                                            <p:strVal val="0-#ppt_w/2"/>
                                          </p:val>
                                        </p:tav>
                                        <p:tav tm="100000">
                                          <p:val>
                                            <p:strVal val="#ppt_x"/>
                                          </p:val>
                                        </p:tav>
                                      </p:tavLst>
                                    </p:anim>
                                    <p:anim calcmode="lin" valueType="num">
                                      <p:cBhvr additive="base">
                                        <p:cTn id="91" dur="3000" fill="hold"/>
                                        <p:tgtEl>
                                          <p:spTgt spid="43"/>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53"/>
                                        </p:tgtEl>
                                        <p:attrNameLst>
                                          <p:attrName>style.visibility</p:attrName>
                                        </p:attrNameLst>
                                      </p:cBhvr>
                                      <p:to>
                                        <p:strVal val="visible"/>
                                      </p:to>
                                    </p:set>
                                    <p:anim calcmode="lin" valueType="num">
                                      <p:cBhvr additive="base">
                                        <p:cTn id="94" dur="3000" fill="hold"/>
                                        <p:tgtEl>
                                          <p:spTgt spid="53"/>
                                        </p:tgtEl>
                                        <p:attrNameLst>
                                          <p:attrName>ppt_x</p:attrName>
                                        </p:attrNameLst>
                                      </p:cBhvr>
                                      <p:tavLst>
                                        <p:tav tm="0">
                                          <p:val>
                                            <p:strVal val="0-#ppt_w/2"/>
                                          </p:val>
                                        </p:tav>
                                        <p:tav tm="100000">
                                          <p:val>
                                            <p:strVal val="#ppt_x"/>
                                          </p:val>
                                        </p:tav>
                                      </p:tavLst>
                                    </p:anim>
                                    <p:anim calcmode="lin" valueType="num">
                                      <p:cBhvr additive="base">
                                        <p:cTn id="95" dur="3000" fill="hold"/>
                                        <p:tgtEl>
                                          <p:spTgt spid="53"/>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63"/>
                                        </p:tgtEl>
                                        <p:attrNameLst>
                                          <p:attrName>style.visibility</p:attrName>
                                        </p:attrNameLst>
                                      </p:cBhvr>
                                      <p:to>
                                        <p:strVal val="visible"/>
                                      </p:to>
                                    </p:set>
                                    <p:anim calcmode="lin" valueType="num">
                                      <p:cBhvr additive="base">
                                        <p:cTn id="98" dur="3000" fill="hold"/>
                                        <p:tgtEl>
                                          <p:spTgt spid="63"/>
                                        </p:tgtEl>
                                        <p:attrNameLst>
                                          <p:attrName>ppt_x</p:attrName>
                                        </p:attrNameLst>
                                      </p:cBhvr>
                                      <p:tavLst>
                                        <p:tav tm="0">
                                          <p:val>
                                            <p:strVal val="0-#ppt_w/2"/>
                                          </p:val>
                                        </p:tav>
                                        <p:tav tm="100000">
                                          <p:val>
                                            <p:strVal val="#ppt_x"/>
                                          </p:val>
                                        </p:tav>
                                      </p:tavLst>
                                    </p:anim>
                                    <p:anim calcmode="lin" valueType="num">
                                      <p:cBhvr additive="base">
                                        <p:cTn id="99" dur="3000" fill="hold"/>
                                        <p:tgtEl>
                                          <p:spTgt spid="63"/>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73"/>
                                        </p:tgtEl>
                                        <p:attrNameLst>
                                          <p:attrName>style.visibility</p:attrName>
                                        </p:attrNameLst>
                                      </p:cBhvr>
                                      <p:to>
                                        <p:strVal val="visible"/>
                                      </p:to>
                                    </p:set>
                                    <p:anim calcmode="lin" valueType="num">
                                      <p:cBhvr additive="base">
                                        <p:cTn id="102" dur="3000" fill="hold"/>
                                        <p:tgtEl>
                                          <p:spTgt spid="73"/>
                                        </p:tgtEl>
                                        <p:attrNameLst>
                                          <p:attrName>ppt_x</p:attrName>
                                        </p:attrNameLst>
                                      </p:cBhvr>
                                      <p:tavLst>
                                        <p:tav tm="0">
                                          <p:val>
                                            <p:strVal val="0-#ppt_w/2"/>
                                          </p:val>
                                        </p:tav>
                                        <p:tav tm="100000">
                                          <p:val>
                                            <p:strVal val="#ppt_x"/>
                                          </p:val>
                                        </p:tav>
                                      </p:tavLst>
                                    </p:anim>
                                    <p:anim calcmode="lin" valueType="num">
                                      <p:cBhvr additive="base">
                                        <p:cTn id="103" dur="3000" fill="hold"/>
                                        <p:tgtEl>
                                          <p:spTgt spid="73"/>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11"/>
                                        </p:tgtEl>
                                        <p:attrNameLst>
                                          <p:attrName>style.visibility</p:attrName>
                                        </p:attrNameLst>
                                      </p:cBhvr>
                                      <p:to>
                                        <p:strVal val="visible"/>
                                      </p:to>
                                    </p:set>
                                    <p:anim calcmode="lin" valueType="num">
                                      <p:cBhvr additive="base">
                                        <p:cTn id="106" dur="3000" fill="hold"/>
                                        <p:tgtEl>
                                          <p:spTgt spid="11"/>
                                        </p:tgtEl>
                                        <p:attrNameLst>
                                          <p:attrName>ppt_x</p:attrName>
                                        </p:attrNameLst>
                                      </p:cBhvr>
                                      <p:tavLst>
                                        <p:tav tm="0">
                                          <p:val>
                                            <p:strVal val="0-#ppt_w/2"/>
                                          </p:val>
                                        </p:tav>
                                        <p:tav tm="100000">
                                          <p:val>
                                            <p:strVal val="#ppt_x"/>
                                          </p:val>
                                        </p:tav>
                                      </p:tavLst>
                                    </p:anim>
                                    <p:anim calcmode="lin" valueType="num">
                                      <p:cBhvr additive="base">
                                        <p:cTn id="107" dur="3000" fill="hold"/>
                                        <p:tgtEl>
                                          <p:spTgt spid="11"/>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21"/>
                                        </p:tgtEl>
                                        <p:attrNameLst>
                                          <p:attrName>style.visibility</p:attrName>
                                        </p:attrNameLst>
                                      </p:cBhvr>
                                      <p:to>
                                        <p:strVal val="visible"/>
                                      </p:to>
                                    </p:set>
                                    <p:anim calcmode="lin" valueType="num">
                                      <p:cBhvr additive="base">
                                        <p:cTn id="110" dur="3000" fill="hold"/>
                                        <p:tgtEl>
                                          <p:spTgt spid="21"/>
                                        </p:tgtEl>
                                        <p:attrNameLst>
                                          <p:attrName>ppt_x</p:attrName>
                                        </p:attrNameLst>
                                      </p:cBhvr>
                                      <p:tavLst>
                                        <p:tav tm="0">
                                          <p:val>
                                            <p:strVal val="0-#ppt_w/2"/>
                                          </p:val>
                                        </p:tav>
                                        <p:tav tm="100000">
                                          <p:val>
                                            <p:strVal val="#ppt_x"/>
                                          </p:val>
                                        </p:tav>
                                      </p:tavLst>
                                    </p:anim>
                                    <p:anim calcmode="lin" valueType="num">
                                      <p:cBhvr additive="base">
                                        <p:cTn id="111" dur="3000" fill="hold"/>
                                        <p:tgtEl>
                                          <p:spTgt spid="21"/>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3000" fill="hold"/>
                                        <p:tgtEl>
                                          <p:spTgt spid="31"/>
                                        </p:tgtEl>
                                        <p:attrNameLst>
                                          <p:attrName>ppt_x</p:attrName>
                                        </p:attrNameLst>
                                      </p:cBhvr>
                                      <p:tavLst>
                                        <p:tav tm="0">
                                          <p:val>
                                            <p:strVal val="0-#ppt_w/2"/>
                                          </p:val>
                                        </p:tav>
                                        <p:tav tm="100000">
                                          <p:val>
                                            <p:strVal val="#ppt_x"/>
                                          </p:val>
                                        </p:tav>
                                      </p:tavLst>
                                    </p:anim>
                                    <p:anim calcmode="lin" valueType="num">
                                      <p:cBhvr additive="base">
                                        <p:cTn id="115" dur="3000" fill="hold"/>
                                        <p:tgtEl>
                                          <p:spTgt spid="31"/>
                                        </p:tgtEl>
                                        <p:attrNameLst>
                                          <p:attrName>ppt_y</p:attrName>
                                        </p:attrNameLst>
                                      </p:cBhvr>
                                      <p:tavLst>
                                        <p:tav tm="0">
                                          <p:val>
                                            <p:strVal val="1+#ppt_h/2"/>
                                          </p:val>
                                        </p:tav>
                                        <p:tav tm="100000">
                                          <p:val>
                                            <p:strVal val="#ppt_y"/>
                                          </p:val>
                                        </p:tav>
                                      </p:tavLst>
                                    </p:anim>
                                  </p:childTnLst>
                                </p:cTn>
                              </p:par>
                              <p:par>
                                <p:cTn id="116" presetID="2" presetClass="entr" presetSubtype="12" fill="hold" grpId="0" nodeType="withEffect">
                                  <p:stCondLst>
                                    <p:cond delay="0"/>
                                  </p:stCondLst>
                                  <p:childTnLst>
                                    <p:set>
                                      <p:cBhvr>
                                        <p:cTn id="117" dur="1" fill="hold">
                                          <p:stCondLst>
                                            <p:cond delay="0"/>
                                          </p:stCondLst>
                                        </p:cTn>
                                        <p:tgtEl>
                                          <p:spTgt spid="41"/>
                                        </p:tgtEl>
                                        <p:attrNameLst>
                                          <p:attrName>style.visibility</p:attrName>
                                        </p:attrNameLst>
                                      </p:cBhvr>
                                      <p:to>
                                        <p:strVal val="visible"/>
                                      </p:to>
                                    </p:set>
                                    <p:anim calcmode="lin" valueType="num">
                                      <p:cBhvr additive="base">
                                        <p:cTn id="118" dur="3000" fill="hold"/>
                                        <p:tgtEl>
                                          <p:spTgt spid="41"/>
                                        </p:tgtEl>
                                        <p:attrNameLst>
                                          <p:attrName>ppt_x</p:attrName>
                                        </p:attrNameLst>
                                      </p:cBhvr>
                                      <p:tavLst>
                                        <p:tav tm="0">
                                          <p:val>
                                            <p:strVal val="0-#ppt_w/2"/>
                                          </p:val>
                                        </p:tav>
                                        <p:tav tm="100000">
                                          <p:val>
                                            <p:strVal val="#ppt_x"/>
                                          </p:val>
                                        </p:tav>
                                      </p:tavLst>
                                    </p:anim>
                                    <p:anim calcmode="lin" valueType="num">
                                      <p:cBhvr additive="base">
                                        <p:cTn id="119" dur="3000" fill="hold"/>
                                        <p:tgtEl>
                                          <p:spTgt spid="41"/>
                                        </p:tgtEl>
                                        <p:attrNameLst>
                                          <p:attrName>ppt_y</p:attrName>
                                        </p:attrNameLst>
                                      </p:cBhvr>
                                      <p:tavLst>
                                        <p:tav tm="0">
                                          <p:val>
                                            <p:strVal val="1+#ppt_h/2"/>
                                          </p:val>
                                        </p:tav>
                                        <p:tav tm="100000">
                                          <p:val>
                                            <p:strVal val="#ppt_y"/>
                                          </p:val>
                                        </p:tav>
                                      </p:tavLst>
                                    </p:anim>
                                  </p:childTnLst>
                                </p:cTn>
                              </p:par>
                              <p:par>
                                <p:cTn id="120" presetID="2" presetClass="entr" presetSubtype="12" fill="hold" grpId="0" nodeType="withEffect">
                                  <p:stCondLst>
                                    <p:cond delay="0"/>
                                  </p:stCondLst>
                                  <p:childTnLst>
                                    <p:set>
                                      <p:cBhvr>
                                        <p:cTn id="121" dur="1" fill="hold">
                                          <p:stCondLst>
                                            <p:cond delay="0"/>
                                          </p:stCondLst>
                                        </p:cTn>
                                        <p:tgtEl>
                                          <p:spTgt spid="51"/>
                                        </p:tgtEl>
                                        <p:attrNameLst>
                                          <p:attrName>style.visibility</p:attrName>
                                        </p:attrNameLst>
                                      </p:cBhvr>
                                      <p:to>
                                        <p:strVal val="visible"/>
                                      </p:to>
                                    </p:set>
                                    <p:anim calcmode="lin" valueType="num">
                                      <p:cBhvr additive="base">
                                        <p:cTn id="122" dur="3000" fill="hold"/>
                                        <p:tgtEl>
                                          <p:spTgt spid="51"/>
                                        </p:tgtEl>
                                        <p:attrNameLst>
                                          <p:attrName>ppt_x</p:attrName>
                                        </p:attrNameLst>
                                      </p:cBhvr>
                                      <p:tavLst>
                                        <p:tav tm="0">
                                          <p:val>
                                            <p:strVal val="0-#ppt_w/2"/>
                                          </p:val>
                                        </p:tav>
                                        <p:tav tm="100000">
                                          <p:val>
                                            <p:strVal val="#ppt_x"/>
                                          </p:val>
                                        </p:tav>
                                      </p:tavLst>
                                    </p:anim>
                                    <p:anim calcmode="lin" valueType="num">
                                      <p:cBhvr additive="base">
                                        <p:cTn id="123" dur="3000" fill="hold"/>
                                        <p:tgtEl>
                                          <p:spTgt spid="51"/>
                                        </p:tgtEl>
                                        <p:attrNameLst>
                                          <p:attrName>ppt_y</p:attrName>
                                        </p:attrNameLst>
                                      </p:cBhvr>
                                      <p:tavLst>
                                        <p:tav tm="0">
                                          <p:val>
                                            <p:strVal val="1+#ppt_h/2"/>
                                          </p:val>
                                        </p:tav>
                                        <p:tav tm="100000">
                                          <p:val>
                                            <p:strVal val="#ppt_y"/>
                                          </p:val>
                                        </p:tav>
                                      </p:tavLst>
                                    </p:anim>
                                  </p:childTnLst>
                                </p:cTn>
                              </p:par>
                              <p:par>
                                <p:cTn id="124" presetID="2" presetClass="entr" presetSubtype="12" fill="hold" grpId="0" nodeType="withEffect">
                                  <p:stCondLst>
                                    <p:cond delay="0"/>
                                  </p:stCondLst>
                                  <p:childTnLst>
                                    <p:set>
                                      <p:cBhvr>
                                        <p:cTn id="125" dur="1" fill="hold">
                                          <p:stCondLst>
                                            <p:cond delay="0"/>
                                          </p:stCondLst>
                                        </p:cTn>
                                        <p:tgtEl>
                                          <p:spTgt spid="61"/>
                                        </p:tgtEl>
                                        <p:attrNameLst>
                                          <p:attrName>style.visibility</p:attrName>
                                        </p:attrNameLst>
                                      </p:cBhvr>
                                      <p:to>
                                        <p:strVal val="visible"/>
                                      </p:to>
                                    </p:set>
                                    <p:anim calcmode="lin" valueType="num">
                                      <p:cBhvr additive="base">
                                        <p:cTn id="126" dur="3000" fill="hold"/>
                                        <p:tgtEl>
                                          <p:spTgt spid="61"/>
                                        </p:tgtEl>
                                        <p:attrNameLst>
                                          <p:attrName>ppt_x</p:attrName>
                                        </p:attrNameLst>
                                      </p:cBhvr>
                                      <p:tavLst>
                                        <p:tav tm="0">
                                          <p:val>
                                            <p:strVal val="0-#ppt_w/2"/>
                                          </p:val>
                                        </p:tav>
                                        <p:tav tm="100000">
                                          <p:val>
                                            <p:strVal val="#ppt_x"/>
                                          </p:val>
                                        </p:tav>
                                      </p:tavLst>
                                    </p:anim>
                                    <p:anim calcmode="lin" valueType="num">
                                      <p:cBhvr additive="base">
                                        <p:cTn id="127" dur="3000" fill="hold"/>
                                        <p:tgtEl>
                                          <p:spTgt spid="61"/>
                                        </p:tgtEl>
                                        <p:attrNameLst>
                                          <p:attrName>ppt_y</p:attrName>
                                        </p:attrNameLst>
                                      </p:cBhvr>
                                      <p:tavLst>
                                        <p:tav tm="0">
                                          <p:val>
                                            <p:strVal val="1+#ppt_h/2"/>
                                          </p:val>
                                        </p:tav>
                                        <p:tav tm="100000">
                                          <p:val>
                                            <p:strVal val="#ppt_y"/>
                                          </p:val>
                                        </p:tav>
                                      </p:tavLst>
                                    </p:anim>
                                  </p:childTnLst>
                                </p:cTn>
                              </p:par>
                              <p:par>
                                <p:cTn id="128" presetID="2" presetClass="entr" presetSubtype="12" fill="hold" grpId="0" nodeType="withEffect">
                                  <p:stCondLst>
                                    <p:cond delay="0"/>
                                  </p:stCondLst>
                                  <p:childTnLst>
                                    <p:set>
                                      <p:cBhvr>
                                        <p:cTn id="129" dur="1" fill="hold">
                                          <p:stCondLst>
                                            <p:cond delay="0"/>
                                          </p:stCondLst>
                                        </p:cTn>
                                        <p:tgtEl>
                                          <p:spTgt spid="71"/>
                                        </p:tgtEl>
                                        <p:attrNameLst>
                                          <p:attrName>style.visibility</p:attrName>
                                        </p:attrNameLst>
                                      </p:cBhvr>
                                      <p:to>
                                        <p:strVal val="visible"/>
                                      </p:to>
                                    </p:set>
                                    <p:anim calcmode="lin" valueType="num">
                                      <p:cBhvr additive="base">
                                        <p:cTn id="130" dur="3000" fill="hold"/>
                                        <p:tgtEl>
                                          <p:spTgt spid="71"/>
                                        </p:tgtEl>
                                        <p:attrNameLst>
                                          <p:attrName>ppt_x</p:attrName>
                                        </p:attrNameLst>
                                      </p:cBhvr>
                                      <p:tavLst>
                                        <p:tav tm="0">
                                          <p:val>
                                            <p:strVal val="0-#ppt_w/2"/>
                                          </p:val>
                                        </p:tav>
                                        <p:tav tm="100000">
                                          <p:val>
                                            <p:strVal val="#ppt_x"/>
                                          </p:val>
                                        </p:tav>
                                      </p:tavLst>
                                    </p:anim>
                                    <p:anim calcmode="lin" valueType="num">
                                      <p:cBhvr additive="base">
                                        <p:cTn id="131" dur="3000" fill="hold"/>
                                        <p:tgtEl>
                                          <p:spTgt spid="71"/>
                                        </p:tgtEl>
                                        <p:attrNameLst>
                                          <p:attrName>ppt_y</p:attrName>
                                        </p:attrNameLst>
                                      </p:cBhvr>
                                      <p:tavLst>
                                        <p:tav tm="0">
                                          <p:val>
                                            <p:strVal val="1+#ppt_h/2"/>
                                          </p:val>
                                        </p:tav>
                                        <p:tav tm="100000">
                                          <p:val>
                                            <p:strVal val="#ppt_y"/>
                                          </p:val>
                                        </p:tav>
                                      </p:tavLst>
                                    </p:anim>
                                  </p:childTnLst>
                                </p:cTn>
                              </p:par>
                              <p:par>
                                <p:cTn id="132" presetID="2" presetClass="entr" presetSubtype="12" fill="hold" grpId="0" nodeType="withEffect">
                                  <p:stCondLst>
                                    <p:cond delay="0"/>
                                  </p:stCondLst>
                                  <p:childTnLst>
                                    <p:set>
                                      <p:cBhvr>
                                        <p:cTn id="133" dur="1" fill="hold">
                                          <p:stCondLst>
                                            <p:cond delay="0"/>
                                          </p:stCondLst>
                                        </p:cTn>
                                        <p:tgtEl>
                                          <p:spTgt spid="81"/>
                                        </p:tgtEl>
                                        <p:attrNameLst>
                                          <p:attrName>style.visibility</p:attrName>
                                        </p:attrNameLst>
                                      </p:cBhvr>
                                      <p:to>
                                        <p:strVal val="visible"/>
                                      </p:to>
                                    </p:set>
                                    <p:anim calcmode="lin" valueType="num">
                                      <p:cBhvr additive="base">
                                        <p:cTn id="134" dur="3000" fill="hold"/>
                                        <p:tgtEl>
                                          <p:spTgt spid="81"/>
                                        </p:tgtEl>
                                        <p:attrNameLst>
                                          <p:attrName>ppt_x</p:attrName>
                                        </p:attrNameLst>
                                      </p:cBhvr>
                                      <p:tavLst>
                                        <p:tav tm="0">
                                          <p:val>
                                            <p:strVal val="0-#ppt_w/2"/>
                                          </p:val>
                                        </p:tav>
                                        <p:tav tm="100000">
                                          <p:val>
                                            <p:strVal val="#ppt_x"/>
                                          </p:val>
                                        </p:tav>
                                      </p:tavLst>
                                    </p:anim>
                                    <p:anim calcmode="lin" valueType="num">
                                      <p:cBhvr additive="base">
                                        <p:cTn id="135" dur="3000" fill="hold"/>
                                        <p:tgtEl>
                                          <p:spTgt spid="81"/>
                                        </p:tgtEl>
                                        <p:attrNameLst>
                                          <p:attrName>ppt_y</p:attrName>
                                        </p:attrNameLst>
                                      </p:cBhvr>
                                      <p:tavLst>
                                        <p:tav tm="0">
                                          <p:val>
                                            <p:strVal val="1+#ppt_h/2"/>
                                          </p:val>
                                        </p:tav>
                                        <p:tav tm="100000">
                                          <p:val>
                                            <p:strVal val="#ppt_y"/>
                                          </p:val>
                                        </p:tav>
                                      </p:tavLst>
                                    </p:anim>
                                  </p:childTnLst>
                                </p:cTn>
                              </p:par>
                              <p:par>
                                <p:cTn id="136" presetID="2" presetClass="entr" presetSubtype="12" fill="hold" grpId="0" nodeType="withEffect">
                                  <p:stCondLst>
                                    <p:cond delay="0"/>
                                  </p:stCondLst>
                                  <p:childTnLst>
                                    <p:set>
                                      <p:cBhvr>
                                        <p:cTn id="137" dur="1" fill="hold">
                                          <p:stCondLst>
                                            <p:cond delay="0"/>
                                          </p:stCondLst>
                                        </p:cTn>
                                        <p:tgtEl>
                                          <p:spTgt spid="7"/>
                                        </p:tgtEl>
                                        <p:attrNameLst>
                                          <p:attrName>style.visibility</p:attrName>
                                        </p:attrNameLst>
                                      </p:cBhvr>
                                      <p:to>
                                        <p:strVal val="visible"/>
                                      </p:to>
                                    </p:set>
                                    <p:anim calcmode="lin" valueType="num">
                                      <p:cBhvr additive="base">
                                        <p:cTn id="138" dur="3000" fill="hold"/>
                                        <p:tgtEl>
                                          <p:spTgt spid="7"/>
                                        </p:tgtEl>
                                        <p:attrNameLst>
                                          <p:attrName>ppt_x</p:attrName>
                                        </p:attrNameLst>
                                      </p:cBhvr>
                                      <p:tavLst>
                                        <p:tav tm="0">
                                          <p:val>
                                            <p:strVal val="0-#ppt_w/2"/>
                                          </p:val>
                                        </p:tav>
                                        <p:tav tm="100000">
                                          <p:val>
                                            <p:strVal val="#ppt_x"/>
                                          </p:val>
                                        </p:tav>
                                      </p:tavLst>
                                    </p:anim>
                                    <p:anim calcmode="lin" valueType="num">
                                      <p:cBhvr additive="base">
                                        <p:cTn id="139" dur="3000" fill="hold"/>
                                        <p:tgtEl>
                                          <p:spTgt spid="7"/>
                                        </p:tgtEl>
                                        <p:attrNameLst>
                                          <p:attrName>ppt_y</p:attrName>
                                        </p:attrNameLst>
                                      </p:cBhvr>
                                      <p:tavLst>
                                        <p:tav tm="0">
                                          <p:val>
                                            <p:strVal val="1+#ppt_h/2"/>
                                          </p:val>
                                        </p:tav>
                                        <p:tav tm="100000">
                                          <p:val>
                                            <p:strVal val="#ppt_y"/>
                                          </p:val>
                                        </p:tav>
                                      </p:tavLst>
                                    </p:anim>
                                  </p:childTnLst>
                                </p:cTn>
                              </p:par>
                              <p:par>
                                <p:cTn id="140" presetID="2" presetClass="entr" presetSubtype="12" fill="hold" grpId="0" nodeType="withEffect">
                                  <p:stCondLst>
                                    <p:cond delay="0"/>
                                  </p:stCondLst>
                                  <p:childTnLst>
                                    <p:set>
                                      <p:cBhvr>
                                        <p:cTn id="141" dur="1" fill="hold">
                                          <p:stCondLst>
                                            <p:cond delay="0"/>
                                          </p:stCondLst>
                                        </p:cTn>
                                        <p:tgtEl>
                                          <p:spTgt spid="17"/>
                                        </p:tgtEl>
                                        <p:attrNameLst>
                                          <p:attrName>style.visibility</p:attrName>
                                        </p:attrNameLst>
                                      </p:cBhvr>
                                      <p:to>
                                        <p:strVal val="visible"/>
                                      </p:to>
                                    </p:set>
                                    <p:anim calcmode="lin" valueType="num">
                                      <p:cBhvr additive="base">
                                        <p:cTn id="142" dur="3000" fill="hold"/>
                                        <p:tgtEl>
                                          <p:spTgt spid="17"/>
                                        </p:tgtEl>
                                        <p:attrNameLst>
                                          <p:attrName>ppt_x</p:attrName>
                                        </p:attrNameLst>
                                      </p:cBhvr>
                                      <p:tavLst>
                                        <p:tav tm="0">
                                          <p:val>
                                            <p:strVal val="0-#ppt_w/2"/>
                                          </p:val>
                                        </p:tav>
                                        <p:tav tm="100000">
                                          <p:val>
                                            <p:strVal val="#ppt_x"/>
                                          </p:val>
                                        </p:tav>
                                      </p:tavLst>
                                    </p:anim>
                                    <p:anim calcmode="lin" valueType="num">
                                      <p:cBhvr additive="base">
                                        <p:cTn id="143" dur="3000" fill="hold"/>
                                        <p:tgtEl>
                                          <p:spTgt spid="17"/>
                                        </p:tgtEl>
                                        <p:attrNameLst>
                                          <p:attrName>ppt_y</p:attrName>
                                        </p:attrNameLst>
                                      </p:cBhvr>
                                      <p:tavLst>
                                        <p:tav tm="0">
                                          <p:val>
                                            <p:strVal val="1+#ppt_h/2"/>
                                          </p:val>
                                        </p:tav>
                                        <p:tav tm="100000">
                                          <p:val>
                                            <p:strVal val="#ppt_y"/>
                                          </p:val>
                                        </p:tav>
                                      </p:tavLst>
                                    </p:anim>
                                  </p:childTnLst>
                                </p:cTn>
                              </p:par>
                              <p:par>
                                <p:cTn id="144" presetID="2" presetClass="entr" presetSubtype="12" fill="hold" grpId="0" nodeType="withEffect">
                                  <p:stCondLst>
                                    <p:cond delay="0"/>
                                  </p:stCondLst>
                                  <p:childTnLst>
                                    <p:set>
                                      <p:cBhvr>
                                        <p:cTn id="145" dur="1" fill="hold">
                                          <p:stCondLst>
                                            <p:cond delay="0"/>
                                          </p:stCondLst>
                                        </p:cTn>
                                        <p:tgtEl>
                                          <p:spTgt spid="27"/>
                                        </p:tgtEl>
                                        <p:attrNameLst>
                                          <p:attrName>style.visibility</p:attrName>
                                        </p:attrNameLst>
                                      </p:cBhvr>
                                      <p:to>
                                        <p:strVal val="visible"/>
                                      </p:to>
                                    </p:set>
                                    <p:anim calcmode="lin" valueType="num">
                                      <p:cBhvr additive="base">
                                        <p:cTn id="146" dur="3000" fill="hold"/>
                                        <p:tgtEl>
                                          <p:spTgt spid="27"/>
                                        </p:tgtEl>
                                        <p:attrNameLst>
                                          <p:attrName>ppt_x</p:attrName>
                                        </p:attrNameLst>
                                      </p:cBhvr>
                                      <p:tavLst>
                                        <p:tav tm="0">
                                          <p:val>
                                            <p:strVal val="0-#ppt_w/2"/>
                                          </p:val>
                                        </p:tav>
                                        <p:tav tm="100000">
                                          <p:val>
                                            <p:strVal val="#ppt_x"/>
                                          </p:val>
                                        </p:tav>
                                      </p:tavLst>
                                    </p:anim>
                                    <p:anim calcmode="lin" valueType="num">
                                      <p:cBhvr additive="base">
                                        <p:cTn id="147" dur="3000" fill="hold"/>
                                        <p:tgtEl>
                                          <p:spTgt spid="27"/>
                                        </p:tgtEl>
                                        <p:attrNameLst>
                                          <p:attrName>ppt_y</p:attrName>
                                        </p:attrNameLst>
                                      </p:cBhvr>
                                      <p:tavLst>
                                        <p:tav tm="0">
                                          <p:val>
                                            <p:strVal val="1+#ppt_h/2"/>
                                          </p:val>
                                        </p:tav>
                                        <p:tav tm="100000">
                                          <p:val>
                                            <p:strVal val="#ppt_y"/>
                                          </p:val>
                                        </p:tav>
                                      </p:tavLst>
                                    </p:anim>
                                  </p:childTnLst>
                                </p:cTn>
                              </p:par>
                              <p:par>
                                <p:cTn id="148" presetID="2" presetClass="entr" presetSubtype="12" fill="hold" grpId="0" nodeType="withEffect">
                                  <p:stCondLst>
                                    <p:cond delay="0"/>
                                  </p:stCondLst>
                                  <p:childTnLst>
                                    <p:set>
                                      <p:cBhvr>
                                        <p:cTn id="149" dur="1" fill="hold">
                                          <p:stCondLst>
                                            <p:cond delay="0"/>
                                          </p:stCondLst>
                                        </p:cTn>
                                        <p:tgtEl>
                                          <p:spTgt spid="37"/>
                                        </p:tgtEl>
                                        <p:attrNameLst>
                                          <p:attrName>style.visibility</p:attrName>
                                        </p:attrNameLst>
                                      </p:cBhvr>
                                      <p:to>
                                        <p:strVal val="visible"/>
                                      </p:to>
                                    </p:set>
                                    <p:anim calcmode="lin" valueType="num">
                                      <p:cBhvr additive="base">
                                        <p:cTn id="150" dur="3000" fill="hold"/>
                                        <p:tgtEl>
                                          <p:spTgt spid="37"/>
                                        </p:tgtEl>
                                        <p:attrNameLst>
                                          <p:attrName>ppt_x</p:attrName>
                                        </p:attrNameLst>
                                      </p:cBhvr>
                                      <p:tavLst>
                                        <p:tav tm="0">
                                          <p:val>
                                            <p:strVal val="0-#ppt_w/2"/>
                                          </p:val>
                                        </p:tav>
                                        <p:tav tm="100000">
                                          <p:val>
                                            <p:strVal val="#ppt_x"/>
                                          </p:val>
                                        </p:tav>
                                      </p:tavLst>
                                    </p:anim>
                                    <p:anim calcmode="lin" valueType="num">
                                      <p:cBhvr additive="base">
                                        <p:cTn id="151" dur="3000" fill="hold"/>
                                        <p:tgtEl>
                                          <p:spTgt spid="37"/>
                                        </p:tgtEl>
                                        <p:attrNameLst>
                                          <p:attrName>ppt_y</p:attrName>
                                        </p:attrNameLst>
                                      </p:cBhvr>
                                      <p:tavLst>
                                        <p:tav tm="0">
                                          <p:val>
                                            <p:strVal val="1+#ppt_h/2"/>
                                          </p:val>
                                        </p:tav>
                                        <p:tav tm="100000">
                                          <p:val>
                                            <p:strVal val="#ppt_y"/>
                                          </p:val>
                                        </p:tav>
                                      </p:tavLst>
                                    </p:anim>
                                  </p:childTnLst>
                                </p:cTn>
                              </p:par>
                              <p:par>
                                <p:cTn id="152" presetID="2" presetClass="entr" presetSubtype="12" fill="hold" grpId="0" nodeType="withEffect">
                                  <p:stCondLst>
                                    <p:cond delay="0"/>
                                  </p:stCondLst>
                                  <p:childTnLst>
                                    <p:set>
                                      <p:cBhvr>
                                        <p:cTn id="153" dur="1" fill="hold">
                                          <p:stCondLst>
                                            <p:cond delay="0"/>
                                          </p:stCondLst>
                                        </p:cTn>
                                        <p:tgtEl>
                                          <p:spTgt spid="47"/>
                                        </p:tgtEl>
                                        <p:attrNameLst>
                                          <p:attrName>style.visibility</p:attrName>
                                        </p:attrNameLst>
                                      </p:cBhvr>
                                      <p:to>
                                        <p:strVal val="visible"/>
                                      </p:to>
                                    </p:set>
                                    <p:anim calcmode="lin" valueType="num">
                                      <p:cBhvr additive="base">
                                        <p:cTn id="154" dur="3000" fill="hold"/>
                                        <p:tgtEl>
                                          <p:spTgt spid="47"/>
                                        </p:tgtEl>
                                        <p:attrNameLst>
                                          <p:attrName>ppt_x</p:attrName>
                                        </p:attrNameLst>
                                      </p:cBhvr>
                                      <p:tavLst>
                                        <p:tav tm="0">
                                          <p:val>
                                            <p:strVal val="0-#ppt_w/2"/>
                                          </p:val>
                                        </p:tav>
                                        <p:tav tm="100000">
                                          <p:val>
                                            <p:strVal val="#ppt_x"/>
                                          </p:val>
                                        </p:tav>
                                      </p:tavLst>
                                    </p:anim>
                                    <p:anim calcmode="lin" valueType="num">
                                      <p:cBhvr additive="base">
                                        <p:cTn id="155" dur="3000" fill="hold"/>
                                        <p:tgtEl>
                                          <p:spTgt spid="47"/>
                                        </p:tgtEl>
                                        <p:attrNameLst>
                                          <p:attrName>ppt_y</p:attrName>
                                        </p:attrNameLst>
                                      </p:cBhvr>
                                      <p:tavLst>
                                        <p:tav tm="0">
                                          <p:val>
                                            <p:strVal val="1+#ppt_h/2"/>
                                          </p:val>
                                        </p:tav>
                                        <p:tav tm="100000">
                                          <p:val>
                                            <p:strVal val="#ppt_y"/>
                                          </p:val>
                                        </p:tav>
                                      </p:tavLst>
                                    </p:anim>
                                  </p:childTnLst>
                                </p:cTn>
                              </p:par>
                              <p:par>
                                <p:cTn id="156" presetID="2" presetClass="entr" presetSubtype="12" fill="hold" grpId="0" nodeType="withEffect">
                                  <p:stCondLst>
                                    <p:cond delay="0"/>
                                  </p:stCondLst>
                                  <p:childTnLst>
                                    <p:set>
                                      <p:cBhvr>
                                        <p:cTn id="157" dur="1" fill="hold">
                                          <p:stCondLst>
                                            <p:cond delay="0"/>
                                          </p:stCondLst>
                                        </p:cTn>
                                        <p:tgtEl>
                                          <p:spTgt spid="57"/>
                                        </p:tgtEl>
                                        <p:attrNameLst>
                                          <p:attrName>style.visibility</p:attrName>
                                        </p:attrNameLst>
                                      </p:cBhvr>
                                      <p:to>
                                        <p:strVal val="visible"/>
                                      </p:to>
                                    </p:set>
                                    <p:anim calcmode="lin" valueType="num">
                                      <p:cBhvr additive="base">
                                        <p:cTn id="158" dur="3000" fill="hold"/>
                                        <p:tgtEl>
                                          <p:spTgt spid="57"/>
                                        </p:tgtEl>
                                        <p:attrNameLst>
                                          <p:attrName>ppt_x</p:attrName>
                                        </p:attrNameLst>
                                      </p:cBhvr>
                                      <p:tavLst>
                                        <p:tav tm="0">
                                          <p:val>
                                            <p:strVal val="0-#ppt_w/2"/>
                                          </p:val>
                                        </p:tav>
                                        <p:tav tm="100000">
                                          <p:val>
                                            <p:strVal val="#ppt_x"/>
                                          </p:val>
                                        </p:tav>
                                      </p:tavLst>
                                    </p:anim>
                                    <p:anim calcmode="lin" valueType="num">
                                      <p:cBhvr additive="base">
                                        <p:cTn id="159" dur="3000" fill="hold"/>
                                        <p:tgtEl>
                                          <p:spTgt spid="57"/>
                                        </p:tgtEl>
                                        <p:attrNameLst>
                                          <p:attrName>ppt_y</p:attrName>
                                        </p:attrNameLst>
                                      </p:cBhvr>
                                      <p:tavLst>
                                        <p:tav tm="0">
                                          <p:val>
                                            <p:strVal val="1+#ppt_h/2"/>
                                          </p:val>
                                        </p:tav>
                                        <p:tav tm="100000">
                                          <p:val>
                                            <p:strVal val="#ppt_y"/>
                                          </p:val>
                                        </p:tav>
                                      </p:tavLst>
                                    </p:anim>
                                  </p:childTnLst>
                                </p:cTn>
                              </p:par>
                              <p:par>
                                <p:cTn id="160" presetID="2" presetClass="entr" presetSubtype="12" fill="hold" grpId="0" nodeType="withEffect">
                                  <p:stCondLst>
                                    <p:cond delay="0"/>
                                  </p:stCondLst>
                                  <p:childTnLst>
                                    <p:set>
                                      <p:cBhvr>
                                        <p:cTn id="161" dur="1" fill="hold">
                                          <p:stCondLst>
                                            <p:cond delay="0"/>
                                          </p:stCondLst>
                                        </p:cTn>
                                        <p:tgtEl>
                                          <p:spTgt spid="67"/>
                                        </p:tgtEl>
                                        <p:attrNameLst>
                                          <p:attrName>style.visibility</p:attrName>
                                        </p:attrNameLst>
                                      </p:cBhvr>
                                      <p:to>
                                        <p:strVal val="visible"/>
                                      </p:to>
                                    </p:set>
                                    <p:anim calcmode="lin" valueType="num">
                                      <p:cBhvr additive="base">
                                        <p:cTn id="162" dur="3000" fill="hold"/>
                                        <p:tgtEl>
                                          <p:spTgt spid="67"/>
                                        </p:tgtEl>
                                        <p:attrNameLst>
                                          <p:attrName>ppt_x</p:attrName>
                                        </p:attrNameLst>
                                      </p:cBhvr>
                                      <p:tavLst>
                                        <p:tav tm="0">
                                          <p:val>
                                            <p:strVal val="0-#ppt_w/2"/>
                                          </p:val>
                                        </p:tav>
                                        <p:tav tm="100000">
                                          <p:val>
                                            <p:strVal val="#ppt_x"/>
                                          </p:val>
                                        </p:tav>
                                      </p:tavLst>
                                    </p:anim>
                                    <p:anim calcmode="lin" valueType="num">
                                      <p:cBhvr additive="base">
                                        <p:cTn id="163" dur="3000" fill="hold"/>
                                        <p:tgtEl>
                                          <p:spTgt spid="67"/>
                                        </p:tgtEl>
                                        <p:attrNameLst>
                                          <p:attrName>ppt_y</p:attrName>
                                        </p:attrNameLst>
                                      </p:cBhvr>
                                      <p:tavLst>
                                        <p:tav tm="0">
                                          <p:val>
                                            <p:strVal val="1+#ppt_h/2"/>
                                          </p:val>
                                        </p:tav>
                                        <p:tav tm="100000">
                                          <p:val>
                                            <p:strVal val="#ppt_y"/>
                                          </p:val>
                                        </p:tav>
                                      </p:tavLst>
                                    </p:anim>
                                  </p:childTnLst>
                                </p:cTn>
                              </p:par>
                              <p:par>
                                <p:cTn id="164" presetID="2" presetClass="entr" presetSubtype="12" fill="hold" grpId="0" nodeType="withEffect">
                                  <p:stCondLst>
                                    <p:cond delay="0"/>
                                  </p:stCondLst>
                                  <p:childTnLst>
                                    <p:set>
                                      <p:cBhvr>
                                        <p:cTn id="165" dur="1" fill="hold">
                                          <p:stCondLst>
                                            <p:cond delay="0"/>
                                          </p:stCondLst>
                                        </p:cTn>
                                        <p:tgtEl>
                                          <p:spTgt spid="77"/>
                                        </p:tgtEl>
                                        <p:attrNameLst>
                                          <p:attrName>style.visibility</p:attrName>
                                        </p:attrNameLst>
                                      </p:cBhvr>
                                      <p:to>
                                        <p:strVal val="visible"/>
                                      </p:to>
                                    </p:set>
                                    <p:anim calcmode="lin" valueType="num">
                                      <p:cBhvr additive="base">
                                        <p:cTn id="166" dur="3000" fill="hold"/>
                                        <p:tgtEl>
                                          <p:spTgt spid="77"/>
                                        </p:tgtEl>
                                        <p:attrNameLst>
                                          <p:attrName>ppt_x</p:attrName>
                                        </p:attrNameLst>
                                      </p:cBhvr>
                                      <p:tavLst>
                                        <p:tav tm="0">
                                          <p:val>
                                            <p:strVal val="0-#ppt_w/2"/>
                                          </p:val>
                                        </p:tav>
                                        <p:tav tm="100000">
                                          <p:val>
                                            <p:strVal val="#ppt_x"/>
                                          </p:val>
                                        </p:tav>
                                      </p:tavLst>
                                    </p:anim>
                                    <p:anim calcmode="lin" valueType="num">
                                      <p:cBhvr additive="base">
                                        <p:cTn id="167" dur="3000" fill="hold"/>
                                        <p:tgtEl>
                                          <p:spTgt spid="77"/>
                                        </p:tgtEl>
                                        <p:attrNameLst>
                                          <p:attrName>ppt_y</p:attrName>
                                        </p:attrNameLst>
                                      </p:cBhvr>
                                      <p:tavLst>
                                        <p:tav tm="0">
                                          <p:val>
                                            <p:strVal val="1+#ppt_h/2"/>
                                          </p:val>
                                        </p:tav>
                                        <p:tav tm="100000">
                                          <p:val>
                                            <p:strVal val="#ppt_y"/>
                                          </p:val>
                                        </p:tav>
                                      </p:tavLst>
                                    </p:anim>
                                  </p:childTnLst>
                                </p:cTn>
                              </p:par>
                              <p:par>
                                <p:cTn id="168" presetID="2" presetClass="entr" presetSubtype="6" fill="hold" grpId="0" nodeType="withEffect">
                                  <p:stCondLst>
                                    <p:cond delay="0"/>
                                  </p:stCondLst>
                                  <p:childTnLst>
                                    <p:set>
                                      <p:cBhvr>
                                        <p:cTn id="169" dur="1" fill="hold">
                                          <p:stCondLst>
                                            <p:cond delay="0"/>
                                          </p:stCondLst>
                                        </p:cTn>
                                        <p:tgtEl>
                                          <p:spTgt spid="6"/>
                                        </p:tgtEl>
                                        <p:attrNameLst>
                                          <p:attrName>style.visibility</p:attrName>
                                        </p:attrNameLst>
                                      </p:cBhvr>
                                      <p:to>
                                        <p:strVal val="visible"/>
                                      </p:to>
                                    </p:set>
                                    <p:anim calcmode="lin" valueType="num">
                                      <p:cBhvr additive="base">
                                        <p:cTn id="170" dur="3000" fill="hold"/>
                                        <p:tgtEl>
                                          <p:spTgt spid="6"/>
                                        </p:tgtEl>
                                        <p:attrNameLst>
                                          <p:attrName>ppt_x</p:attrName>
                                        </p:attrNameLst>
                                      </p:cBhvr>
                                      <p:tavLst>
                                        <p:tav tm="0">
                                          <p:val>
                                            <p:strVal val="1+#ppt_w/2"/>
                                          </p:val>
                                        </p:tav>
                                        <p:tav tm="100000">
                                          <p:val>
                                            <p:strVal val="#ppt_x"/>
                                          </p:val>
                                        </p:tav>
                                      </p:tavLst>
                                    </p:anim>
                                    <p:anim calcmode="lin" valueType="num">
                                      <p:cBhvr additive="base">
                                        <p:cTn id="171" dur="3000" fill="hold"/>
                                        <p:tgtEl>
                                          <p:spTgt spid="6"/>
                                        </p:tgtEl>
                                        <p:attrNameLst>
                                          <p:attrName>ppt_y</p:attrName>
                                        </p:attrNameLst>
                                      </p:cBhvr>
                                      <p:tavLst>
                                        <p:tav tm="0">
                                          <p:val>
                                            <p:strVal val="1+#ppt_h/2"/>
                                          </p:val>
                                        </p:tav>
                                        <p:tav tm="100000">
                                          <p:val>
                                            <p:strVal val="#ppt_y"/>
                                          </p:val>
                                        </p:tav>
                                      </p:tavLst>
                                    </p:anim>
                                  </p:childTnLst>
                                </p:cTn>
                              </p:par>
                              <p:par>
                                <p:cTn id="172" presetID="2" presetClass="entr" presetSubtype="6" fill="hold" grpId="0" nodeType="withEffect">
                                  <p:stCondLst>
                                    <p:cond delay="0"/>
                                  </p:stCondLst>
                                  <p:childTnLst>
                                    <p:set>
                                      <p:cBhvr>
                                        <p:cTn id="173" dur="1" fill="hold">
                                          <p:stCondLst>
                                            <p:cond delay="0"/>
                                          </p:stCondLst>
                                        </p:cTn>
                                        <p:tgtEl>
                                          <p:spTgt spid="16"/>
                                        </p:tgtEl>
                                        <p:attrNameLst>
                                          <p:attrName>style.visibility</p:attrName>
                                        </p:attrNameLst>
                                      </p:cBhvr>
                                      <p:to>
                                        <p:strVal val="visible"/>
                                      </p:to>
                                    </p:set>
                                    <p:anim calcmode="lin" valueType="num">
                                      <p:cBhvr additive="base">
                                        <p:cTn id="174" dur="3000" fill="hold"/>
                                        <p:tgtEl>
                                          <p:spTgt spid="16"/>
                                        </p:tgtEl>
                                        <p:attrNameLst>
                                          <p:attrName>ppt_x</p:attrName>
                                        </p:attrNameLst>
                                      </p:cBhvr>
                                      <p:tavLst>
                                        <p:tav tm="0">
                                          <p:val>
                                            <p:strVal val="1+#ppt_w/2"/>
                                          </p:val>
                                        </p:tav>
                                        <p:tav tm="100000">
                                          <p:val>
                                            <p:strVal val="#ppt_x"/>
                                          </p:val>
                                        </p:tav>
                                      </p:tavLst>
                                    </p:anim>
                                    <p:anim calcmode="lin" valueType="num">
                                      <p:cBhvr additive="base">
                                        <p:cTn id="175" dur="3000" fill="hold"/>
                                        <p:tgtEl>
                                          <p:spTgt spid="16"/>
                                        </p:tgtEl>
                                        <p:attrNameLst>
                                          <p:attrName>ppt_y</p:attrName>
                                        </p:attrNameLst>
                                      </p:cBhvr>
                                      <p:tavLst>
                                        <p:tav tm="0">
                                          <p:val>
                                            <p:strVal val="1+#ppt_h/2"/>
                                          </p:val>
                                        </p:tav>
                                        <p:tav tm="100000">
                                          <p:val>
                                            <p:strVal val="#ppt_y"/>
                                          </p:val>
                                        </p:tav>
                                      </p:tavLst>
                                    </p:anim>
                                  </p:childTnLst>
                                </p:cTn>
                              </p:par>
                              <p:par>
                                <p:cTn id="176" presetID="2" presetClass="entr" presetSubtype="6" fill="hold" grpId="0" nodeType="withEffect">
                                  <p:stCondLst>
                                    <p:cond delay="0"/>
                                  </p:stCondLst>
                                  <p:childTnLst>
                                    <p:set>
                                      <p:cBhvr>
                                        <p:cTn id="177" dur="1" fill="hold">
                                          <p:stCondLst>
                                            <p:cond delay="0"/>
                                          </p:stCondLst>
                                        </p:cTn>
                                        <p:tgtEl>
                                          <p:spTgt spid="26"/>
                                        </p:tgtEl>
                                        <p:attrNameLst>
                                          <p:attrName>style.visibility</p:attrName>
                                        </p:attrNameLst>
                                      </p:cBhvr>
                                      <p:to>
                                        <p:strVal val="visible"/>
                                      </p:to>
                                    </p:set>
                                    <p:anim calcmode="lin" valueType="num">
                                      <p:cBhvr additive="base">
                                        <p:cTn id="178" dur="3000" fill="hold"/>
                                        <p:tgtEl>
                                          <p:spTgt spid="26"/>
                                        </p:tgtEl>
                                        <p:attrNameLst>
                                          <p:attrName>ppt_x</p:attrName>
                                        </p:attrNameLst>
                                      </p:cBhvr>
                                      <p:tavLst>
                                        <p:tav tm="0">
                                          <p:val>
                                            <p:strVal val="1+#ppt_w/2"/>
                                          </p:val>
                                        </p:tav>
                                        <p:tav tm="100000">
                                          <p:val>
                                            <p:strVal val="#ppt_x"/>
                                          </p:val>
                                        </p:tav>
                                      </p:tavLst>
                                    </p:anim>
                                    <p:anim calcmode="lin" valueType="num">
                                      <p:cBhvr additive="base">
                                        <p:cTn id="179" dur="3000" fill="hold"/>
                                        <p:tgtEl>
                                          <p:spTgt spid="26"/>
                                        </p:tgtEl>
                                        <p:attrNameLst>
                                          <p:attrName>ppt_y</p:attrName>
                                        </p:attrNameLst>
                                      </p:cBhvr>
                                      <p:tavLst>
                                        <p:tav tm="0">
                                          <p:val>
                                            <p:strVal val="1+#ppt_h/2"/>
                                          </p:val>
                                        </p:tav>
                                        <p:tav tm="100000">
                                          <p:val>
                                            <p:strVal val="#ppt_y"/>
                                          </p:val>
                                        </p:tav>
                                      </p:tavLst>
                                    </p:anim>
                                  </p:childTnLst>
                                </p:cTn>
                              </p:par>
                              <p:par>
                                <p:cTn id="180" presetID="2" presetClass="entr" presetSubtype="6" fill="hold" grpId="0" nodeType="withEffect">
                                  <p:stCondLst>
                                    <p:cond delay="0"/>
                                  </p:stCondLst>
                                  <p:childTnLst>
                                    <p:set>
                                      <p:cBhvr>
                                        <p:cTn id="181" dur="1" fill="hold">
                                          <p:stCondLst>
                                            <p:cond delay="0"/>
                                          </p:stCondLst>
                                        </p:cTn>
                                        <p:tgtEl>
                                          <p:spTgt spid="36"/>
                                        </p:tgtEl>
                                        <p:attrNameLst>
                                          <p:attrName>style.visibility</p:attrName>
                                        </p:attrNameLst>
                                      </p:cBhvr>
                                      <p:to>
                                        <p:strVal val="visible"/>
                                      </p:to>
                                    </p:set>
                                    <p:anim calcmode="lin" valueType="num">
                                      <p:cBhvr additive="base">
                                        <p:cTn id="182" dur="3000" fill="hold"/>
                                        <p:tgtEl>
                                          <p:spTgt spid="36"/>
                                        </p:tgtEl>
                                        <p:attrNameLst>
                                          <p:attrName>ppt_x</p:attrName>
                                        </p:attrNameLst>
                                      </p:cBhvr>
                                      <p:tavLst>
                                        <p:tav tm="0">
                                          <p:val>
                                            <p:strVal val="1+#ppt_w/2"/>
                                          </p:val>
                                        </p:tav>
                                        <p:tav tm="100000">
                                          <p:val>
                                            <p:strVal val="#ppt_x"/>
                                          </p:val>
                                        </p:tav>
                                      </p:tavLst>
                                    </p:anim>
                                    <p:anim calcmode="lin" valueType="num">
                                      <p:cBhvr additive="base">
                                        <p:cTn id="183" dur="3000" fill="hold"/>
                                        <p:tgtEl>
                                          <p:spTgt spid="36"/>
                                        </p:tgtEl>
                                        <p:attrNameLst>
                                          <p:attrName>ppt_y</p:attrName>
                                        </p:attrNameLst>
                                      </p:cBhvr>
                                      <p:tavLst>
                                        <p:tav tm="0">
                                          <p:val>
                                            <p:strVal val="1+#ppt_h/2"/>
                                          </p:val>
                                        </p:tav>
                                        <p:tav tm="100000">
                                          <p:val>
                                            <p:strVal val="#ppt_y"/>
                                          </p:val>
                                        </p:tav>
                                      </p:tavLst>
                                    </p:anim>
                                  </p:childTnLst>
                                </p:cTn>
                              </p:par>
                              <p:par>
                                <p:cTn id="184" presetID="2" presetClass="entr" presetSubtype="6" fill="hold" grpId="0" nodeType="withEffect">
                                  <p:stCondLst>
                                    <p:cond delay="0"/>
                                  </p:stCondLst>
                                  <p:childTnLst>
                                    <p:set>
                                      <p:cBhvr>
                                        <p:cTn id="185" dur="1" fill="hold">
                                          <p:stCondLst>
                                            <p:cond delay="0"/>
                                          </p:stCondLst>
                                        </p:cTn>
                                        <p:tgtEl>
                                          <p:spTgt spid="46"/>
                                        </p:tgtEl>
                                        <p:attrNameLst>
                                          <p:attrName>style.visibility</p:attrName>
                                        </p:attrNameLst>
                                      </p:cBhvr>
                                      <p:to>
                                        <p:strVal val="visible"/>
                                      </p:to>
                                    </p:set>
                                    <p:anim calcmode="lin" valueType="num">
                                      <p:cBhvr additive="base">
                                        <p:cTn id="186" dur="3000" fill="hold"/>
                                        <p:tgtEl>
                                          <p:spTgt spid="46"/>
                                        </p:tgtEl>
                                        <p:attrNameLst>
                                          <p:attrName>ppt_x</p:attrName>
                                        </p:attrNameLst>
                                      </p:cBhvr>
                                      <p:tavLst>
                                        <p:tav tm="0">
                                          <p:val>
                                            <p:strVal val="1+#ppt_w/2"/>
                                          </p:val>
                                        </p:tav>
                                        <p:tav tm="100000">
                                          <p:val>
                                            <p:strVal val="#ppt_x"/>
                                          </p:val>
                                        </p:tav>
                                      </p:tavLst>
                                    </p:anim>
                                    <p:anim calcmode="lin" valueType="num">
                                      <p:cBhvr additive="base">
                                        <p:cTn id="187" dur="3000" fill="hold"/>
                                        <p:tgtEl>
                                          <p:spTgt spid="46"/>
                                        </p:tgtEl>
                                        <p:attrNameLst>
                                          <p:attrName>ppt_y</p:attrName>
                                        </p:attrNameLst>
                                      </p:cBhvr>
                                      <p:tavLst>
                                        <p:tav tm="0">
                                          <p:val>
                                            <p:strVal val="1+#ppt_h/2"/>
                                          </p:val>
                                        </p:tav>
                                        <p:tav tm="100000">
                                          <p:val>
                                            <p:strVal val="#ppt_y"/>
                                          </p:val>
                                        </p:tav>
                                      </p:tavLst>
                                    </p:anim>
                                  </p:childTnLst>
                                </p:cTn>
                              </p:par>
                              <p:par>
                                <p:cTn id="188" presetID="2" presetClass="entr" presetSubtype="6" fill="hold" grpId="0" nodeType="withEffect">
                                  <p:stCondLst>
                                    <p:cond delay="0"/>
                                  </p:stCondLst>
                                  <p:childTnLst>
                                    <p:set>
                                      <p:cBhvr>
                                        <p:cTn id="189" dur="1" fill="hold">
                                          <p:stCondLst>
                                            <p:cond delay="0"/>
                                          </p:stCondLst>
                                        </p:cTn>
                                        <p:tgtEl>
                                          <p:spTgt spid="56"/>
                                        </p:tgtEl>
                                        <p:attrNameLst>
                                          <p:attrName>style.visibility</p:attrName>
                                        </p:attrNameLst>
                                      </p:cBhvr>
                                      <p:to>
                                        <p:strVal val="visible"/>
                                      </p:to>
                                    </p:set>
                                    <p:anim calcmode="lin" valueType="num">
                                      <p:cBhvr additive="base">
                                        <p:cTn id="190" dur="3000" fill="hold"/>
                                        <p:tgtEl>
                                          <p:spTgt spid="56"/>
                                        </p:tgtEl>
                                        <p:attrNameLst>
                                          <p:attrName>ppt_x</p:attrName>
                                        </p:attrNameLst>
                                      </p:cBhvr>
                                      <p:tavLst>
                                        <p:tav tm="0">
                                          <p:val>
                                            <p:strVal val="1+#ppt_w/2"/>
                                          </p:val>
                                        </p:tav>
                                        <p:tav tm="100000">
                                          <p:val>
                                            <p:strVal val="#ppt_x"/>
                                          </p:val>
                                        </p:tav>
                                      </p:tavLst>
                                    </p:anim>
                                    <p:anim calcmode="lin" valueType="num">
                                      <p:cBhvr additive="base">
                                        <p:cTn id="191" dur="3000" fill="hold"/>
                                        <p:tgtEl>
                                          <p:spTgt spid="56"/>
                                        </p:tgtEl>
                                        <p:attrNameLst>
                                          <p:attrName>ppt_y</p:attrName>
                                        </p:attrNameLst>
                                      </p:cBhvr>
                                      <p:tavLst>
                                        <p:tav tm="0">
                                          <p:val>
                                            <p:strVal val="1+#ppt_h/2"/>
                                          </p:val>
                                        </p:tav>
                                        <p:tav tm="100000">
                                          <p:val>
                                            <p:strVal val="#ppt_y"/>
                                          </p:val>
                                        </p:tav>
                                      </p:tavLst>
                                    </p:anim>
                                  </p:childTnLst>
                                </p:cTn>
                              </p:par>
                              <p:par>
                                <p:cTn id="192" presetID="2" presetClass="entr" presetSubtype="6" fill="hold" grpId="0" nodeType="withEffect">
                                  <p:stCondLst>
                                    <p:cond delay="0"/>
                                  </p:stCondLst>
                                  <p:childTnLst>
                                    <p:set>
                                      <p:cBhvr>
                                        <p:cTn id="193" dur="1" fill="hold">
                                          <p:stCondLst>
                                            <p:cond delay="0"/>
                                          </p:stCondLst>
                                        </p:cTn>
                                        <p:tgtEl>
                                          <p:spTgt spid="66"/>
                                        </p:tgtEl>
                                        <p:attrNameLst>
                                          <p:attrName>style.visibility</p:attrName>
                                        </p:attrNameLst>
                                      </p:cBhvr>
                                      <p:to>
                                        <p:strVal val="visible"/>
                                      </p:to>
                                    </p:set>
                                    <p:anim calcmode="lin" valueType="num">
                                      <p:cBhvr additive="base">
                                        <p:cTn id="194" dur="3000" fill="hold"/>
                                        <p:tgtEl>
                                          <p:spTgt spid="66"/>
                                        </p:tgtEl>
                                        <p:attrNameLst>
                                          <p:attrName>ppt_x</p:attrName>
                                        </p:attrNameLst>
                                      </p:cBhvr>
                                      <p:tavLst>
                                        <p:tav tm="0">
                                          <p:val>
                                            <p:strVal val="1+#ppt_w/2"/>
                                          </p:val>
                                        </p:tav>
                                        <p:tav tm="100000">
                                          <p:val>
                                            <p:strVal val="#ppt_x"/>
                                          </p:val>
                                        </p:tav>
                                      </p:tavLst>
                                    </p:anim>
                                    <p:anim calcmode="lin" valueType="num">
                                      <p:cBhvr additive="base">
                                        <p:cTn id="195" dur="3000" fill="hold"/>
                                        <p:tgtEl>
                                          <p:spTgt spid="66"/>
                                        </p:tgtEl>
                                        <p:attrNameLst>
                                          <p:attrName>ppt_y</p:attrName>
                                        </p:attrNameLst>
                                      </p:cBhvr>
                                      <p:tavLst>
                                        <p:tav tm="0">
                                          <p:val>
                                            <p:strVal val="1+#ppt_h/2"/>
                                          </p:val>
                                        </p:tav>
                                        <p:tav tm="100000">
                                          <p:val>
                                            <p:strVal val="#ppt_y"/>
                                          </p:val>
                                        </p:tav>
                                      </p:tavLst>
                                    </p:anim>
                                  </p:childTnLst>
                                </p:cTn>
                              </p:par>
                              <p:par>
                                <p:cTn id="196" presetID="2" presetClass="entr" presetSubtype="6" fill="hold" grpId="0" nodeType="withEffect">
                                  <p:stCondLst>
                                    <p:cond delay="0"/>
                                  </p:stCondLst>
                                  <p:childTnLst>
                                    <p:set>
                                      <p:cBhvr>
                                        <p:cTn id="197" dur="1" fill="hold">
                                          <p:stCondLst>
                                            <p:cond delay="0"/>
                                          </p:stCondLst>
                                        </p:cTn>
                                        <p:tgtEl>
                                          <p:spTgt spid="76"/>
                                        </p:tgtEl>
                                        <p:attrNameLst>
                                          <p:attrName>style.visibility</p:attrName>
                                        </p:attrNameLst>
                                      </p:cBhvr>
                                      <p:to>
                                        <p:strVal val="visible"/>
                                      </p:to>
                                    </p:set>
                                    <p:anim calcmode="lin" valueType="num">
                                      <p:cBhvr additive="base">
                                        <p:cTn id="198" dur="3000" fill="hold"/>
                                        <p:tgtEl>
                                          <p:spTgt spid="76"/>
                                        </p:tgtEl>
                                        <p:attrNameLst>
                                          <p:attrName>ppt_x</p:attrName>
                                        </p:attrNameLst>
                                      </p:cBhvr>
                                      <p:tavLst>
                                        <p:tav tm="0">
                                          <p:val>
                                            <p:strVal val="1+#ppt_w/2"/>
                                          </p:val>
                                        </p:tav>
                                        <p:tav tm="100000">
                                          <p:val>
                                            <p:strVal val="#ppt_x"/>
                                          </p:val>
                                        </p:tav>
                                      </p:tavLst>
                                    </p:anim>
                                    <p:anim calcmode="lin" valueType="num">
                                      <p:cBhvr additive="base">
                                        <p:cTn id="199" dur="3000" fill="hold"/>
                                        <p:tgtEl>
                                          <p:spTgt spid="76"/>
                                        </p:tgtEl>
                                        <p:attrNameLst>
                                          <p:attrName>ppt_y</p:attrName>
                                        </p:attrNameLst>
                                      </p:cBhvr>
                                      <p:tavLst>
                                        <p:tav tm="0">
                                          <p:val>
                                            <p:strVal val="1+#ppt_h/2"/>
                                          </p:val>
                                        </p:tav>
                                        <p:tav tm="100000">
                                          <p:val>
                                            <p:strVal val="#ppt_y"/>
                                          </p:val>
                                        </p:tav>
                                      </p:tavLst>
                                    </p:anim>
                                  </p:childTnLst>
                                </p:cTn>
                              </p:par>
                              <p:par>
                                <p:cTn id="200" presetID="2" presetClass="entr" presetSubtype="6" fill="hold" grpId="0" nodeType="withEffect">
                                  <p:stCondLst>
                                    <p:cond delay="0"/>
                                  </p:stCondLst>
                                  <p:childTnLst>
                                    <p:set>
                                      <p:cBhvr>
                                        <p:cTn id="201" dur="1" fill="hold">
                                          <p:stCondLst>
                                            <p:cond delay="0"/>
                                          </p:stCondLst>
                                        </p:cTn>
                                        <p:tgtEl>
                                          <p:spTgt spid="10"/>
                                        </p:tgtEl>
                                        <p:attrNameLst>
                                          <p:attrName>style.visibility</p:attrName>
                                        </p:attrNameLst>
                                      </p:cBhvr>
                                      <p:to>
                                        <p:strVal val="visible"/>
                                      </p:to>
                                    </p:set>
                                    <p:anim calcmode="lin" valueType="num">
                                      <p:cBhvr additive="base">
                                        <p:cTn id="202" dur="3000" fill="hold"/>
                                        <p:tgtEl>
                                          <p:spTgt spid="10"/>
                                        </p:tgtEl>
                                        <p:attrNameLst>
                                          <p:attrName>ppt_x</p:attrName>
                                        </p:attrNameLst>
                                      </p:cBhvr>
                                      <p:tavLst>
                                        <p:tav tm="0">
                                          <p:val>
                                            <p:strVal val="1+#ppt_w/2"/>
                                          </p:val>
                                        </p:tav>
                                        <p:tav tm="100000">
                                          <p:val>
                                            <p:strVal val="#ppt_x"/>
                                          </p:val>
                                        </p:tav>
                                      </p:tavLst>
                                    </p:anim>
                                    <p:anim calcmode="lin" valueType="num">
                                      <p:cBhvr additive="base">
                                        <p:cTn id="203" dur="3000" fill="hold"/>
                                        <p:tgtEl>
                                          <p:spTgt spid="10"/>
                                        </p:tgtEl>
                                        <p:attrNameLst>
                                          <p:attrName>ppt_y</p:attrName>
                                        </p:attrNameLst>
                                      </p:cBhvr>
                                      <p:tavLst>
                                        <p:tav tm="0">
                                          <p:val>
                                            <p:strVal val="1+#ppt_h/2"/>
                                          </p:val>
                                        </p:tav>
                                        <p:tav tm="100000">
                                          <p:val>
                                            <p:strVal val="#ppt_y"/>
                                          </p:val>
                                        </p:tav>
                                      </p:tavLst>
                                    </p:anim>
                                  </p:childTnLst>
                                </p:cTn>
                              </p:par>
                              <p:par>
                                <p:cTn id="204" presetID="2" presetClass="entr" presetSubtype="6" fill="hold" grpId="0" nodeType="withEffect">
                                  <p:stCondLst>
                                    <p:cond delay="0"/>
                                  </p:stCondLst>
                                  <p:childTnLst>
                                    <p:set>
                                      <p:cBhvr>
                                        <p:cTn id="205" dur="1" fill="hold">
                                          <p:stCondLst>
                                            <p:cond delay="0"/>
                                          </p:stCondLst>
                                        </p:cTn>
                                        <p:tgtEl>
                                          <p:spTgt spid="20"/>
                                        </p:tgtEl>
                                        <p:attrNameLst>
                                          <p:attrName>style.visibility</p:attrName>
                                        </p:attrNameLst>
                                      </p:cBhvr>
                                      <p:to>
                                        <p:strVal val="visible"/>
                                      </p:to>
                                    </p:set>
                                    <p:anim calcmode="lin" valueType="num">
                                      <p:cBhvr additive="base">
                                        <p:cTn id="206" dur="3000" fill="hold"/>
                                        <p:tgtEl>
                                          <p:spTgt spid="20"/>
                                        </p:tgtEl>
                                        <p:attrNameLst>
                                          <p:attrName>ppt_x</p:attrName>
                                        </p:attrNameLst>
                                      </p:cBhvr>
                                      <p:tavLst>
                                        <p:tav tm="0">
                                          <p:val>
                                            <p:strVal val="1+#ppt_w/2"/>
                                          </p:val>
                                        </p:tav>
                                        <p:tav tm="100000">
                                          <p:val>
                                            <p:strVal val="#ppt_x"/>
                                          </p:val>
                                        </p:tav>
                                      </p:tavLst>
                                    </p:anim>
                                    <p:anim calcmode="lin" valueType="num">
                                      <p:cBhvr additive="base">
                                        <p:cTn id="207" dur="3000" fill="hold"/>
                                        <p:tgtEl>
                                          <p:spTgt spid="20"/>
                                        </p:tgtEl>
                                        <p:attrNameLst>
                                          <p:attrName>ppt_y</p:attrName>
                                        </p:attrNameLst>
                                      </p:cBhvr>
                                      <p:tavLst>
                                        <p:tav tm="0">
                                          <p:val>
                                            <p:strVal val="1+#ppt_h/2"/>
                                          </p:val>
                                        </p:tav>
                                        <p:tav tm="100000">
                                          <p:val>
                                            <p:strVal val="#ppt_y"/>
                                          </p:val>
                                        </p:tav>
                                      </p:tavLst>
                                    </p:anim>
                                  </p:childTnLst>
                                </p:cTn>
                              </p:par>
                              <p:par>
                                <p:cTn id="208" presetID="2" presetClass="entr" presetSubtype="6" fill="hold" grpId="0" nodeType="withEffect">
                                  <p:stCondLst>
                                    <p:cond delay="0"/>
                                  </p:stCondLst>
                                  <p:childTnLst>
                                    <p:set>
                                      <p:cBhvr>
                                        <p:cTn id="209" dur="1" fill="hold">
                                          <p:stCondLst>
                                            <p:cond delay="0"/>
                                          </p:stCondLst>
                                        </p:cTn>
                                        <p:tgtEl>
                                          <p:spTgt spid="30"/>
                                        </p:tgtEl>
                                        <p:attrNameLst>
                                          <p:attrName>style.visibility</p:attrName>
                                        </p:attrNameLst>
                                      </p:cBhvr>
                                      <p:to>
                                        <p:strVal val="visible"/>
                                      </p:to>
                                    </p:set>
                                    <p:anim calcmode="lin" valueType="num">
                                      <p:cBhvr additive="base">
                                        <p:cTn id="210" dur="3000" fill="hold"/>
                                        <p:tgtEl>
                                          <p:spTgt spid="30"/>
                                        </p:tgtEl>
                                        <p:attrNameLst>
                                          <p:attrName>ppt_x</p:attrName>
                                        </p:attrNameLst>
                                      </p:cBhvr>
                                      <p:tavLst>
                                        <p:tav tm="0">
                                          <p:val>
                                            <p:strVal val="1+#ppt_w/2"/>
                                          </p:val>
                                        </p:tav>
                                        <p:tav tm="100000">
                                          <p:val>
                                            <p:strVal val="#ppt_x"/>
                                          </p:val>
                                        </p:tav>
                                      </p:tavLst>
                                    </p:anim>
                                    <p:anim calcmode="lin" valueType="num">
                                      <p:cBhvr additive="base">
                                        <p:cTn id="211" dur="3000" fill="hold"/>
                                        <p:tgtEl>
                                          <p:spTgt spid="30"/>
                                        </p:tgtEl>
                                        <p:attrNameLst>
                                          <p:attrName>ppt_y</p:attrName>
                                        </p:attrNameLst>
                                      </p:cBhvr>
                                      <p:tavLst>
                                        <p:tav tm="0">
                                          <p:val>
                                            <p:strVal val="1+#ppt_h/2"/>
                                          </p:val>
                                        </p:tav>
                                        <p:tav tm="100000">
                                          <p:val>
                                            <p:strVal val="#ppt_y"/>
                                          </p:val>
                                        </p:tav>
                                      </p:tavLst>
                                    </p:anim>
                                  </p:childTnLst>
                                </p:cTn>
                              </p:par>
                              <p:par>
                                <p:cTn id="212" presetID="2" presetClass="entr" presetSubtype="6" fill="hold" grpId="0" nodeType="withEffect">
                                  <p:stCondLst>
                                    <p:cond delay="0"/>
                                  </p:stCondLst>
                                  <p:childTnLst>
                                    <p:set>
                                      <p:cBhvr>
                                        <p:cTn id="213" dur="1" fill="hold">
                                          <p:stCondLst>
                                            <p:cond delay="0"/>
                                          </p:stCondLst>
                                        </p:cTn>
                                        <p:tgtEl>
                                          <p:spTgt spid="40"/>
                                        </p:tgtEl>
                                        <p:attrNameLst>
                                          <p:attrName>style.visibility</p:attrName>
                                        </p:attrNameLst>
                                      </p:cBhvr>
                                      <p:to>
                                        <p:strVal val="visible"/>
                                      </p:to>
                                    </p:set>
                                    <p:anim calcmode="lin" valueType="num">
                                      <p:cBhvr additive="base">
                                        <p:cTn id="214" dur="3000" fill="hold"/>
                                        <p:tgtEl>
                                          <p:spTgt spid="40"/>
                                        </p:tgtEl>
                                        <p:attrNameLst>
                                          <p:attrName>ppt_x</p:attrName>
                                        </p:attrNameLst>
                                      </p:cBhvr>
                                      <p:tavLst>
                                        <p:tav tm="0">
                                          <p:val>
                                            <p:strVal val="1+#ppt_w/2"/>
                                          </p:val>
                                        </p:tav>
                                        <p:tav tm="100000">
                                          <p:val>
                                            <p:strVal val="#ppt_x"/>
                                          </p:val>
                                        </p:tav>
                                      </p:tavLst>
                                    </p:anim>
                                    <p:anim calcmode="lin" valueType="num">
                                      <p:cBhvr additive="base">
                                        <p:cTn id="215" dur="3000" fill="hold"/>
                                        <p:tgtEl>
                                          <p:spTgt spid="40"/>
                                        </p:tgtEl>
                                        <p:attrNameLst>
                                          <p:attrName>ppt_y</p:attrName>
                                        </p:attrNameLst>
                                      </p:cBhvr>
                                      <p:tavLst>
                                        <p:tav tm="0">
                                          <p:val>
                                            <p:strVal val="1+#ppt_h/2"/>
                                          </p:val>
                                        </p:tav>
                                        <p:tav tm="100000">
                                          <p:val>
                                            <p:strVal val="#ppt_y"/>
                                          </p:val>
                                        </p:tav>
                                      </p:tavLst>
                                    </p:anim>
                                  </p:childTnLst>
                                </p:cTn>
                              </p:par>
                              <p:par>
                                <p:cTn id="216" presetID="2" presetClass="entr" presetSubtype="6" fill="hold" grpId="0" nodeType="withEffect">
                                  <p:stCondLst>
                                    <p:cond delay="0"/>
                                  </p:stCondLst>
                                  <p:childTnLst>
                                    <p:set>
                                      <p:cBhvr>
                                        <p:cTn id="217" dur="1" fill="hold">
                                          <p:stCondLst>
                                            <p:cond delay="0"/>
                                          </p:stCondLst>
                                        </p:cTn>
                                        <p:tgtEl>
                                          <p:spTgt spid="50"/>
                                        </p:tgtEl>
                                        <p:attrNameLst>
                                          <p:attrName>style.visibility</p:attrName>
                                        </p:attrNameLst>
                                      </p:cBhvr>
                                      <p:to>
                                        <p:strVal val="visible"/>
                                      </p:to>
                                    </p:set>
                                    <p:anim calcmode="lin" valueType="num">
                                      <p:cBhvr additive="base">
                                        <p:cTn id="218" dur="3000" fill="hold"/>
                                        <p:tgtEl>
                                          <p:spTgt spid="50"/>
                                        </p:tgtEl>
                                        <p:attrNameLst>
                                          <p:attrName>ppt_x</p:attrName>
                                        </p:attrNameLst>
                                      </p:cBhvr>
                                      <p:tavLst>
                                        <p:tav tm="0">
                                          <p:val>
                                            <p:strVal val="1+#ppt_w/2"/>
                                          </p:val>
                                        </p:tav>
                                        <p:tav tm="100000">
                                          <p:val>
                                            <p:strVal val="#ppt_x"/>
                                          </p:val>
                                        </p:tav>
                                      </p:tavLst>
                                    </p:anim>
                                    <p:anim calcmode="lin" valueType="num">
                                      <p:cBhvr additive="base">
                                        <p:cTn id="219" dur="3000" fill="hold"/>
                                        <p:tgtEl>
                                          <p:spTgt spid="50"/>
                                        </p:tgtEl>
                                        <p:attrNameLst>
                                          <p:attrName>ppt_y</p:attrName>
                                        </p:attrNameLst>
                                      </p:cBhvr>
                                      <p:tavLst>
                                        <p:tav tm="0">
                                          <p:val>
                                            <p:strVal val="1+#ppt_h/2"/>
                                          </p:val>
                                        </p:tav>
                                        <p:tav tm="100000">
                                          <p:val>
                                            <p:strVal val="#ppt_y"/>
                                          </p:val>
                                        </p:tav>
                                      </p:tavLst>
                                    </p:anim>
                                  </p:childTnLst>
                                </p:cTn>
                              </p:par>
                              <p:par>
                                <p:cTn id="220" presetID="2" presetClass="entr" presetSubtype="6" fill="hold" grpId="0" nodeType="withEffect">
                                  <p:stCondLst>
                                    <p:cond delay="0"/>
                                  </p:stCondLst>
                                  <p:childTnLst>
                                    <p:set>
                                      <p:cBhvr>
                                        <p:cTn id="221" dur="1" fill="hold">
                                          <p:stCondLst>
                                            <p:cond delay="0"/>
                                          </p:stCondLst>
                                        </p:cTn>
                                        <p:tgtEl>
                                          <p:spTgt spid="60"/>
                                        </p:tgtEl>
                                        <p:attrNameLst>
                                          <p:attrName>style.visibility</p:attrName>
                                        </p:attrNameLst>
                                      </p:cBhvr>
                                      <p:to>
                                        <p:strVal val="visible"/>
                                      </p:to>
                                    </p:set>
                                    <p:anim calcmode="lin" valueType="num">
                                      <p:cBhvr additive="base">
                                        <p:cTn id="222" dur="3000" fill="hold"/>
                                        <p:tgtEl>
                                          <p:spTgt spid="60"/>
                                        </p:tgtEl>
                                        <p:attrNameLst>
                                          <p:attrName>ppt_x</p:attrName>
                                        </p:attrNameLst>
                                      </p:cBhvr>
                                      <p:tavLst>
                                        <p:tav tm="0">
                                          <p:val>
                                            <p:strVal val="1+#ppt_w/2"/>
                                          </p:val>
                                        </p:tav>
                                        <p:tav tm="100000">
                                          <p:val>
                                            <p:strVal val="#ppt_x"/>
                                          </p:val>
                                        </p:tav>
                                      </p:tavLst>
                                    </p:anim>
                                    <p:anim calcmode="lin" valueType="num">
                                      <p:cBhvr additive="base">
                                        <p:cTn id="223" dur="3000" fill="hold"/>
                                        <p:tgtEl>
                                          <p:spTgt spid="60"/>
                                        </p:tgtEl>
                                        <p:attrNameLst>
                                          <p:attrName>ppt_y</p:attrName>
                                        </p:attrNameLst>
                                      </p:cBhvr>
                                      <p:tavLst>
                                        <p:tav tm="0">
                                          <p:val>
                                            <p:strVal val="1+#ppt_h/2"/>
                                          </p:val>
                                        </p:tav>
                                        <p:tav tm="100000">
                                          <p:val>
                                            <p:strVal val="#ppt_y"/>
                                          </p:val>
                                        </p:tav>
                                      </p:tavLst>
                                    </p:anim>
                                  </p:childTnLst>
                                </p:cTn>
                              </p:par>
                              <p:par>
                                <p:cTn id="224" presetID="2" presetClass="entr" presetSubtype="6" fill="hold" grpId="0" nodeType="withEffect">
                                  <p:stCondLst>
                                    <p:cond delay="0"/>
                                  </p:stCondLst>
                                  <p:childTnLst>
                                    <p:set>
                                      <p:cBhvr>
                                        <p:cTn id="225" dur="1" fill="hold">
                                          <p:stCondLst>
                                            <p:cond delay="0"/>
                                          </p:stCondLst>
                                        </p:cTn>
                                        <p:tgtEl>
                                          <p:spTgt spid="70"/>
                                        </p:tgtEl>
                                        <p:attrNameLst>
                                          <p:attrName>style.visibility</p:attrName>
                                        </p:attrNameLst>
                                      </p:cBhvr>
                                      <p:to>
                                        <p:strVal val="visible"/>
                                      </p:to>
                                    </p:set>
                                    <p:anim calcmode="lin" valueType="num">
                                      <p:cBhvr additive="base">
                                        <p:cTn id="226" dur="3000" fill="hold"/>
                                        <p:tgtEl>
                                          <p:spTgt spid="70"/>
                                        </p:tgtEl>
                                        <p:attrNameLst>
                                          <p:attrName>ppt_x</p:attrName>
                                        </p:attrNameLst>
                                      </p:cBhvr>
                                      <p:tavLst>
                                        <p:tav tm="0">
                                          <p:val>
                                            <p:strVal val="1+#ppt_w/2"/>
                                          </p:val>
                                        </p:tav>
                                        <p:tav tm="100000">
                                          <p:val>
                                            <p:strVal val="#ppt_x"/>
                                          </p:val>
                                        </p:tav>
                                      </p:tavLst>
                                    </p:anim>
                                    <p:anim calcmode="lin" valueType="num">
                                      <p:cBhvr additive="base">
                                        <p:cTn id="227" dur="3000" fill="hold"/>
                                        <p:tgtEl>
                                          <p:spTgt spid="70"/>
                                        </p:tgtEl>
                                        <p:attrNameLst>
                                          <p:attrName>ppt_y</p:attrName>
                                        </p:attrNameLst>
                                      </p:cBhvr>
                                      <p:tavLst>
                                        <p:tav tm="0">
                                          <p:val>
                                            <p:strVal val="1+#ppt_h/2"/>
                                          </p:val>
                                        </p:tav>
                                        <p:tav tm="100000">
                                          <p:val>
                                            <p:strVal val="#ppt_y"/>
                                          </p:val>
                                        </p:tav>
                                      </p:tavLst>
                                    </p:anim>
                                  </p:childTnLst>
                                </p:cTn>
                              </p:par>
                              <p:par>
                                <p:cTn id="228" presetID="2" presetClass="entr" presetSubtype="6" fill="hold" grpId="0" nodeType="withEffect">
                                  <p:stCondLst>
                                    <p:cond delay="0"/>
                                  </p:stCondLst>
                                  <p:childTnLst>
                                    <p:set>
                                      <p:cBhvr>
                                        <p:cTn id="229" dur="1" fill="hold">
                                          <p:stCondLst>
                                            <p:cond delay="0"/>
                                          </p:stCondLst>
                                        </p:cTn>
                                        <p:tgtEl>
                                          <p:spTgt spid="80"/>
                                        </p:tgtEl>
                                        <p:attrNameLst>
                                          <p:attrName>style.visibility</p:attrName>
                                        </p:attrNameLst>
                                      </p:cBhvr>
                                      <p:to>
                                        <p:strVal val="visible"/>
                                      </p:to>
                                    </p:set>
                                    <p:anim calcmode="lin" valueType="num">
                                      <p:cBhvr additive="base">
                                        <p:cTn id="230" dur="3000" fill="hold"/>
                                        <p:tgtEl>
                                          <p:spTgt spid="80"/>
                                        </p:tgtEl>
                                        <p:attrNameLst>
                                          <p:attrName>ppt_x</p:attrName>
                                        </p:attrNameLst>
                                      </p:cBhvr>
                                      <p:tavLst>
                                        <p:tav tm="0">
                                          <p:val>
                                            <p:strVal val="1+#ppt_w/2"/>
                                          </p:val>
                                        </p:tav>
                                        <p:tav tm="100000">
                                          <p:val>
                                            <p:strVal val="#ppt_x"/>
                                          </p:val>
                                        </p:tav>
                                      </p:tavLst>
                                    </p:anim>
                                    <p:anim calcmode="lin" valueType="num">
                                      <p:cBhvr additive="base">
                                        <p:cTn id="231" dur="3000" fill="hold"/>
                                        <p:tgtEl>
                                          <p:spTgt spid="80"/>
                                        </p:tgtEl>
                                        <p:attrNameLst>
                                          <p:attrName>ppt_y</p:attrName>
                                        </p:attrNameLst>
                                      </p:cBhvr>
                                      <p:tavLst>
                                        <p:tav tm="0">
                                          <p:val>
                                            <p:strVal val="1+#ppt_h/2"/>
                                          </p:val>
                                        </p:tav>
                                        <p:tav tm="100000">
                                          <p:val>
                                            <p:strVal val="#ppt_y"/>
                                          </p:val>
                                        </p:tav>
                                      </p:tavLst>
                                    </p:anim>
                                  </p:childTnLst>
                                </p:cTn>
                              </p:par>
                              <p:par>
                                <p:cTn id="232" presetID="2" presetClass="entr" presetSubtype="6" fill="hold" grpId="0" nodeType="withEffect">
                                  <p:stCondLst>
                                    <p:cond delay="0"/>
                                  </p:stCondLst>
                                  <p:childTnLst>
                                    <p:set>
                                      <p:cBhvr>
                                        <p:cTn id="233" dur="1" fill="hold">
                                          <p:stCondLst>
                                            <p:cond delay="0"/>
                                          </p:stCondLst>
                                        </p:cTn>
                                        <p:tgtEl>
                                          <p:spTgt spid="4"/>
                                        </p:tgtEl>
                                        <p:attrNameLst>
                                          <p:attrName>style.visibility</p:attrName>
                                        </p:attrNameLst>
                                      </p:cBhvr>
                                      <p:to>
                                        <p:strVal val="visible"/>
                                      </p:to>
                                    </p:set>
                                    <p:anim calcmode="lin" valueType="num">
                                      <p:cBhvr additive="base">
                                        <p:cTn id="234" dur="3000" fill="hold"/>
                                        <p:tgtEl>
                                          <p:spTgt spid="4"/>
                                        </p:tgtEl>
                                        <p:attrNameLst>
                                          <p:attrName>ppt_x</p:attrName>
                                        </p:attrNameLst>
                                      </p:cBhvr>
                                      <p:tavLst>
                                        <p:tav tm="0">
                                          <p:val>
                                            <p:strVal val="1+#ppt_w/2"/>
                                          </p:val>
                                        </p:tav>
                                        <p:tav tm="100000">
                                          <p:val>
                                            <p:strVal val="#ppt_x"/>
                                          </p:val>
                                        </p:tav>
                                      </p:tavLst>
                                    </p:anim>
                                    <p:anim calcmode="lin" valueType="num">
                                      <p:cBhvr additive="base">
                                        <p:cTn id="235" dur="3000" fill="hold"/>
                                        <p:tgtEl>
                                          <p:spTgt spid="4"/>
                                        </p:tgtEl>
                                        <p:attrNameLst>
                                          <p:attrName>ppt_y</p:attrName>
                                        </p:attrNameLst>
                                      </p:cBhvr>
                                      <p:tavLst>
                                        <p:tav tm="0">
                                          <p:val>
                                            <p:strVal val="1+#ppt_h/2"/>
                                          </p:val>
                                        </p:tav>
                                        <p:tav tm="100000">
                                          <p:val>
                                            <p:strVal val="#ppt_y"/>
                                          </p:val>
                                        </p:tav>
                                      </p:tavLst>
                                    </p:anim>
                                  </p:childTnLst>
                                </p:cTn>
                              </p:par>
                              <p:par>
                                <p:cTn id="236" presetID="2" presetClass="entr" presetSubtype="6" fill="hold" grpId="0" nodeType="withEffect">
                                  <p:stCondLst>
                                    <p:cond delay="0"/>
                                  </p:stCondLst>
                                  <p:childTnLst>
                                    <p:set>
                                      <p:cBhvr>
                                        <p:cTn id="237" dur="1" fill="hold">
                                          <p:stCondLst>
                                            <p:cond delay="0"/>
                                          </p:stCondLst>
                                        </p:cTn>
                                        <p:tgtEl>
                                          <p:spTgt spid="14"/>
                                        </p:tgtEl>
                                        <p:attrNameLst>
                                          <p:attrName>style.visibility</p:attrName>
                                        </p:attrNameLst>
                                      </p:cBhvr>
                                      <p:to>
                                        <p:strVal val="visible"/>
                                      </p:to>
                                    </p:set>
                                    <p:anim calcmode="lin" valueType="num">
                                      <p:cBhvr additive="base">
                                        <p:cTn id="238" dur="3000" fill="hold"/>
                                        <p:tgtEl>
                                          <p:spTgt spid="14"/>
                                        </p:tgtEl>
                                        <p:attrNameLst>
                                          <p:attrName>ppt_x</p:attrName>
                                        </p:attrNameLst>
                                      </p:cBhvr>
                                      <p:tavLst>
                                        <p:tav tm="0">
                                          <p:val>
                                            <p:strVal val="1+#ppt_w/2"/>
                                          </p:val>
                                        </p:tav>
                                        <p:tav tm="100000">
                                          <p:val>
                                            <p:strVal val="#ppt_x"/>
                                          </p:val>
                                        </p:tav>
                                      </p:tavLst>
                                    </p:anim>
                                    <p:anim calcmode="lin" valueType="num">
                                      <p:cBhvr additive="base">
                                        <p:cTn id="239" dur="3000" fill="hold"/>
                                        <p:tgtEl>
                                          <p:spTgt spid="14"/>
                                        </p:tgtEl>
                                        <p:attrNameLst>
                                          <p:attrName>ppt_y</p:attrName>
                                        </p:attrNameLst>
                                      </p:cBhvr>
                                      <p:tavLst>
                                        <p:tav tm="0">
                                          <p:val>
                                            <p:strVal val="1+#ppt_h/2"/>
                                          </p:val>
                                        </p:tav>
                                        <p:tav tm="100000">
                                          <p:val>
                                            <p:strVal val="#ppt_y"/>
                                          </p:val>
                                        </p:tav>
                                      </p:tavLst>
                                    </p:anim>
                                  </p:childTnLst>
                                </p:cTn>
                              </p:par>
                              <p:par>
                                <p:cTn id="240" presetID="2" presetClass="entr" presetSubtype="6" fill="hold" grpId="0" nodeType="withEffect">
                                  <p:stCondLst>
                                    <p:cond delay="0"/>
                                  </p:stCondLst>
                                  <p:childTnLst>
                                    <p:set>
                                      <p:cBhvr>
                                        <p:cTn id="241" dur="1" fill="hold">
                                          <p:stCondLst>
                                            <p:cond delay="0"/>
                                          </p:stCondLst>
                                        </p:cTn>
                                        <p:tgtEl>
                                          <p:spTgt spid="24"/>
                                        </p:tgtEl>
                                        <p:attrNameLst>
                                          <p:attrName>style.visibility</p:attrName>
                                        </p:attrNameLst>
                                      </p:cBhvr>
                                      <p:to>
                                        <p:strVal val="visible"/>
                                      </p:to>
                                    </p:set>
                                    <p:anim calcmode="lin" valueType="num">
                                      <p:cBhvr additive="base">
                                        <p:cTn id="242" dur="3000" fill="hold"/>
                                        <p:tgtEl>
                                          <p:spTgt spid="24"/>
                                        </p:tgtEl>
                                        <p:attrNameLst>
                                          <p:attrName>ppt_x</p:attrName>
                                        </p:attrNameLst>
                                      </p:cBhvr>
                                      <p:tavLst>
                                        <p:tav tm="0">
                                          <p:val>
                                            <p:strVal val="1+#ppt_w/2"/>
                                          </p:val>
                                        </p:tav>
                                        <p:tav tm="100000">
                                          <p:val>
                                            <p:strVal val="#ppt_x"/>
                                          </p:val>
                                        </p:tav>
                                      </p:tavLst>
                                    </p:anim>
                                    <p:anim calcmode="lin" valueType="num">
                                      <p:cBhvr additive="base">
                                        <p:cTn id="243" dur="3000" fill="hold"/>
                                        <p:tgtEl>
                                          <p:spTgt spid="24"/>
                                        </p:tgtEl>
                                        <p:attrNameLst>
                                          <p:attrName>ppt_y</p:attrName>
                                        </p:attrNameLst>
                                      </p:cBhvr>
                                      <p:tavLst>
                                        <p:tav tm="0">
                                          <p:val>
                                            <p:strVal val="1+#ppt_h/2"/>
                                          </p:val>
                                        </p:tav>
                                        <p:tav tm="100000">
                                          <p:val>
                                            <p:strVal val="#ppt_y"/>
                                          </p:val>
                                        </p:tav>
                                      </p:tavLst>
                                    </p:anim>
                                  </p:childTnLst>
                                </p:cTn>
                              </p:par>
                              <p:par>
                                <p:cTn id="244" presetID="2" presetClass="entr" presetSubtype="6" fill="hold" grpId="0" nodeType="withEffect">
                                  <p:stCondLst>
                                    <p:cond delay="0"/>
                                  </p:stCondLst>
                                  <p:childTnLst>
                                    <p:set>
                                      <p:cBhvr>
                                        <p:cTn id="245" dur="1" fill="hold">
                                          <p:stCondLst>
                                            <p:cond delay="0"/>
                                          </p:stCondLst>
                                        </p:cTn>
                                        <p:tgtEl>
                                          <p:spTgt spid="34"/>
                                        </p:tgtEl>
                                        <p:attrNameLst>
                                          <p:attrName>style.visibility</p:attrName>
                                        </p:attrNameLst>
                                      </p:cBhvr>
                                      <p:to>
                                        <p:strVal val="visible"/>
                                      </p:to>
                                    </p:set>
                                    <p:anim calcmode="lin" valueType="num">
                                      <p:cBhvr additive="base">
                                        <p:cTn id="246" dur="3000" fill="hold"/>
                                        <p:tgtEl>
                                          <p:spTgt spid="34"/>
                                        </p:tgtEl>
                                        <p:attrNameLst>
                                          <p:attrName>ppt_x</p:attrName>
                                        </p:attrNameLst>
                                      </p:cBhvr>
                                      <p:tavLst>
                                        <p:tav tm="0">
                                          <p:val>
                                            <p:strVal val="1+#ppt_w/2"/>
                                          </p:val>
                                        </p:tav>
                                        <p:tav tm="100000">
                                          <p:val>
                                            <p:strVal val="#ppt_x"/>
                                          </p:val>
                                        </p:tav>
                                      </p:tavLst>
                                    </p:anim>
                                    <p:anim calcmode="lin" valueType="num">
                                      <p:cBhvr additive="base">
                                        <p:cTn id="247" dur="3000" fill="hold"/>
                                        <p:tgtEl>
                                          <p:spTgt spid="34"/>
                                        </p:tgtEl>
                                        <p:attrNameLst>
                                          <p:attrName>ppt_y</p:attrName>
                                        </p:attrNameLst>
                                      </p:cBhvr>
                                      <p:tavLst>
                                        <p:tav tm="0">
                                          <p:val>
                                            <p:strVal val="1+#ppt_h/2"/>
                                          </p:val>
                                        </p:tav>
                                        <p:tav tm="100000">
                                          <p:val>
                                            <p:strVal val="#ppt_y"/>
                                          </p:val>
                                        </p:tav>
                                      </p:tavLst>
                                    </p:anim>
                                  </p:childTnLst>
                                </p:cTn>
                              </p:par>
                              <p:par>
                                <p:cTn id="248" presetID="2" presetClass="entr" presetSubtype="6" fill="hold" grpId="0" nodeType="withEffect">
                                  <p:stCondLst>
                                    <p:cond delay="0"/>
                                  </p:stCondLst>
                                  <p:childTnLst>
                                    <p:set>
                                      <p:cBhvr>
                                        <p:cTn id="249" dur="1" fill="hold">
                                          <p:stCondLst>
                                            <p:cond delay="0"/>
                                          </p:stCondLst>
                                        </p:cTn>
                                        <p:tgtEl>
                                          <p:spTgt spid="44"/>
                                        </p:tgtEl>
                                        <p:attrNameLst>
                                          <p:attrName>style.visibility</p:attrName>
                                        </p:attrNameLst>
                                      </p:cBhvr>
                                      <p:to>
                                        <p:strVal val="visible"/>
                                      </p:to>
                                    </p:set>
                                    <p:anim calcmode="lin" valueType="num">
                                      <p:cBhvr additive="base">
                                        <p:cTn id="250" dur="3000" fill="hold"/>
                                        <p:tgtEl>
                                          <p:spTgt spid="44"/>
                                        </p:tgtEl>
                                        <p:attrNameLst>
                                          <p:attrName>ppt_x</p:attrName>
                                        </p:attrNameLst>
                                      </p:cBhvr>
                                      <p:tavLst>
                                        <p:tav tm="0">
                                          <p:val>
                                            <p:strVal val="1+#ppt_w/2"/>
                                          </p:val>
                                        </p:tav>
                                        <p:tav tm="100000">
                                          <p:val>
                                            <p:strVal val="#ppt_x"/>
                                          </p:val>
                                        </p:tav>
                                      </p:tavLst>
                                    </p:anim>
                                    <p:anim calcmode="lin" valueType="num">
                                      <p:cBhvr additive="base">
                                        <p:cTn id="251" dur="3000" fill="hold"/>
                                        <p:tgtEl>
                                          <p:spTgt spid="44"/>
                                        </p:tgtEl>
                                        <p:attrNameLst>
                                          <p:attrName>ppt_y</p:attrName>
                                        </p:attrNameLst>
                                      </p:cBhvr>
                                      <p:tavLst>
                                        <p:tav tm="0">
                                          <p:val>
                                            <p:strVal val="1+#ppt_h/2"/>
                                          </p:val>
                                        </p:tav>
                                        <p:tav tm="100000">
                                          <p:val>
                                            <p:strVal val="#ppt_y"/>
                                          </p:val>
                                        </p:tav>
                                      </p:tavLst>
                                    </p:anim>
                                  </p:childTnLst>
                                </p:cTn>
                              </p:par>
                              <p:par>
                                <p:cTn id="252" presetID="2" presetClass="entr" presetSubtype="6" fill="hold" grpId="0" nodeType="withEffect">
                                  <p:stCondLst>
                                    <p:cond delay="0"/>
                                  </p:stCondLst>
                                  <p:childTnLst>
                                    <p:set>
                                      <p:cBhvr>
                                        <p:cTn id="253" dur="1" fill="hold">
                                          <p:stCondLst>
                                            <p:cond delay="0"/>
                                          </p:stCondLst>
                                        </p:cTn>
                                        <p:tgtEl>
                                          <p:spTgt spid="54"/>
                                        </p:tgtEl>
                                        <p:attrNameLst>
                                          <p:attrName>style.visibility</p:attrName>
                                        </p:attrNameLst>
                                      </p:cBhvr>
                                      <p:to>
                                        <p:strVal val="visible"/>
                                      </p:to>
                                    </p:set>
                                    <p:anim calcmode="lin" valueType="num">
                                      <p:cBhvr additive="base">
                                        <p:cTn id="254" dur="3000" fill="hold"/>
                                        <p:tgtEl>
                                          <p:spTgt spid="54"/>
                                        </p:tgtEl>
                                        <p:attrNameLst>
                                          <p:attrName>ppt_x</p:attrName>
                                        </p:attrNameLst>
                                      </p:cBhvr>
                                      <p:tavLst>
                                        <p:tav tm="0">
                                          <p:val>
                                            <p:strVal val="1+#ppt_w/2"/>
                                          </p:val>
                                        </p:tav>
                                        <p:tav tm="100000">
                                          <p:val>
                                            <p:strVal val="#ppt_x"/>
                                          </p:val>
                                        </p:tav>
                                      </p:tavLst>
                                    </p:anim>
                                    <p:anim calcmode="lin" valueType="num">
                                      <p:cBhvr additive="base">
                                        <p:cTn id="255" dur="3000" fill="hold"/>
                                        <p:tgtEl>
                                          <p:spTgt spid="54"/>
                                        </p:tgtEl>
                                        <p:attrNameLst>
                                          <p:attrName>ppt_y</p:attrName>
                                        </p:attrNameLst>
                                      </p:cBhvr>
                                      <p:tavLst>
                                        <p:tav tm="0">
                                          <p:val>
                                            <p:strVal val="1+#ppt_h/2"/>
                                          </p:val>
                                        </p:tav>
                                        <p:tav tm="100000">
                                          <p:val>
                                            <p:strVal val="#ppt_y"/>
                                          </p:val>
                                        </p:tav>
                                      </p:tavLst>
                                    </p:anim>
                                  </p:childTnLst>
                                </p:cTn>
                              </p:par>
                              <p:par>
                                <p:cTn id="256" presetID="2" presetClass="entr" presetSubtype="6" fill="hold" grpId="0" nodeType="withEffect">
                                  <p:stCondLst>
                                    <p:cond delay="0"/>
                                  </p:stCondLst>
                                  <p:childTnLst>
                                    <p:set>
                                      <p:cBhvr>
                                        <p:cTn id="257" dur="1" fill="hold">
                                          <p:stCondLst>
                                            <p:cond delay="0"/>
                                          </p:stCondLst>
                                        </p:cTn>
                                        <p:tgtEl>
                                          <p:spTgt spid="64"/>
                                        </p:tgtEl>
                                        <p:attrNameLst>
                                          <p:attrName>style.visibility</p:attrName>
                                        </p:attrNameLst>
                                      </p:cBhvr>
                                      <p:to>
                                        <p:strVal val="visible"/>
                                      </p:to>
                                    </p:set>
                                    <p:anim calcmode="lin" valueType="num">
                                      <p:cBhvr additive="base">
                                        <p:cTn id="258" dur="3000" fill="hold"/>
                                        <p:tgtEl>
                                          <p:spTgt spid="64"/>
                                        </p:tgtEl>
                                        <p:attrNameLst>
                                          <p:attrName>ppt_x</p:attrName>
                                        </p:attrNameLst>
                                      </p:cBhvr>
                                      <p:tavLst>
                                        <p:tav tm="0">
                                          <p:val>
                                            <p:strVal val="1+#ppt_w/2"/>
                                          </p:val>
                                        </p:tav>
                                        <p:tav tm="100000">
                                          <p:val>
                                            <p:strVal val="#ppt_x"/>
                                          </p:val>
                                        </p:tav>
                                      </p:tavLst>
                                    </p:anim>
                                    <p:anim calcmode="lin" valueType="num">
                                      <p:cBhvr additive="base">
                                        <p:cTn id="259" dur="3000" fill="hold"/>
                                        <p:tgtEl>
                                          <p:spTgt spid="64"/>
                                        </p:tgtEl>
                                        <p:attrNameLst>
                                          <p:attrName>ppt_y</p:attrName>
                                        </p:attrNameLst>
                                      </p:cBhvr>
                                      <p:tavLst>
                                        <p:tav tm="0">
                                          <p:val>
                                            <p:strVal val="1+#ppt_h/2"/>
                                          </p:val>
                                        </p:tav>
                                        <p:tav tm="100000">
                                          <p:val>
                                            <p:strVal val="#ppt_y"/>
                                          </p:val>
                                        </p:tav>
                                      </p:tavLst>
                                    </p:anim>
                                  </p:childTnLst>
                                </p:cTn>
                              </p:par>
                              <p:par>
                                <p:cTn id="260" presetID="2" presetClass="entr" presetSubtype="6" fill="hold" grpId="0" nodeType="withEffect">
                                  <p:stCondLst>
                                    <p:cond delay="0"/>
                                  </p:stCondLst>
                                  <p:childTnLst>
                                    <p:set>
                                      <p:cBhvr>
                                        <p:cTn id="261" dur="1" fill="hold">
                                          <p:stCondLst>
                                            <p:cond delay="0"/>
                                          </p:stCondLst>
                                        </p:cTn>
                                        <p:tgtEl>
                                          <p:spTgt spid="74"/>
                                        </p:tgtEl>
                                        <p:attrNameLst>
                                          <p:attrName>style.visibility</p:attrName>
                                        </p:attrNameLst>
                                      </p:cBhvr>
                                      <p:to>
                                        <p:strVal val="visible"/>
                                      </p:to>
                                    </p:set>
                                    <p:anim calcmode="lin" valueType="num">
                                      <p:cBhvr additive="base">
                                        <p:cTn id="262" dur="3000" fill="hold"/>
                                        <p:tgtEl>
                                          <p:spTgt spid="74"/>
                                        </p:tgtEl>
                                        <p:attrNameLst>
                                          <p:attrName>ppt_x</p:attrName>
                                        </p:attrNameLst>
                                      </p:cBhvr>
                                      <p:tavLst>
                                        <p:tav tm="0">
                                          <p:val>
                                            <p:strVal val="1+#ppt_w/2"/>
                                          </p:val>
                                        </p:tav>
                                        <p:tav tm="100000">
                                          <p:val>
                                            <p:strVal val="#ppt_x"/>
                                          </p:val>
                                        </p:tav>
                                      </p:tavLst>
                                    </p:anim>
                                    <p:anim calcmode="lin" valueType="num">
                                      <p:cBhvr additive="base">
                                        <p:cTn id="263" dur="3000" fill="hold"/>
                                        <p:tgtEl>
                                          <p:spTgt spid="74"/>
                                        </p:tgtEl>
                                        <p:attrNameLst>
                                          <p:attrName>ppt_y</p:attrName>
                                        </p:attrNameLst>
                                      </p:cBhvr>
                                      <p:tavLst>
                                        <p:tav tm="0">
                                          <p:val>
                                            <p:strVal val="1+#ppt_h/2"/>
                                          </p:val>
                                        </p:tav>
                                        <p:tav tm="100000">
                                          <p:val>
                                            <p:strVal val="#ppt_y"/>
                                          </p:val>
                                        </p:tav>
                                      </p:tavLst>
                                    </p:anim>
                                  </p:childTnLst>
                                </p:cTn>
                              </p:par>
                              <p:par>
                                <p:cTn id="264" presetID="2" presetClass="entr" presetSubtype="6" fill="hold" grpId="0" nodeType="withEffect">
                                  <p:stCondLst>
                                    <p:cond delay="0"/>
                                  </p:stCondLst>
                                  <p:childTnLst>
                                    <p:set>
                                      <p:cBhvr>
                                        <p:cTn id="265" dur="1" fill="hold">
                                          <p:stCondLst>
                                            <p:cond delay="0"/>
                                          </p:stCondLst>
                                        </p:cTn>
                                        <p:tgtEl>
                                          <p:spTgt spid="12"/>
                                        </p:tgtEl>
                                        <p:attrNameLst>
                                          <p:attrName>style.visibility</p:attrName>
                                        </p:attrNameLst>
                                      </p:cBhvr>
                                      <p:to>
                                        <p:strVal val="visible"/>
                                      </p:to>
                                    </p:set>
                                    <p:anim calcmode="lin" valueType="num">
                                      <p:cBhvr additive="base">
                                        <p:cTn id="266" dur="3000" fill="hold"/>
                                        <p:tgtEl>
                                          <p:spTgt spid="12"/>
                                        </p:tgtEl>
                                        <p:attrNameLst>
                                          <p:attrName>ppt_x</p:attrName>
                                        </p:attrNameLst>
                                      </p:cBhvr>
                                      <p:tavLst>
                                        <p:tav tm="0">
                                          <p:val>
                                            <p:strVal val="1+#ppt_w/2"/>
                                          </p:val>
                                        </p:tav>
                                        <p:tav tm="100000">
                                          <p:val>
                                            <p:strVal val="#ppt_x"/>
                                          </p:val>
                                        </p:tav>
                                      </p:tavLst>
                                    </p:anim>
                                    <p:anim calcmode="lin" valueType="num">
                                      <p:cBhvr additive="base">
                                        <p:cTn id="267" dur="3000" fill="hold"/>
                                        <p:tgtEl>
                                          <p:spTgt spid="12"/>
                                        </p:tgtEl>
                                        <p:attrNameLst>
                                          <p:attrName>ppt_y</p:attrName>
                                        </p:attrNameLst>
                                      </p:cBhvr>
                                      <p:tavLst>
                                        <p:tav tm="0">
                                          <p:val>
                                            <p:strVal val="1+#ppt_h/2"/>
                                          </p:val>
                                        </p:tav>
                                        <p:tav tm="100000">
                                          <p:val>
                                            <p:strVal val="#ppt_y"/>
                                          </p:val>
                                        </p:tav>
                                      </p:tavLst>
                                    </p:anim>
                                  </p:childTnLst>
                                </p:cTn>
                              </p:par>
                              <p:par>
                                <p:cTn id="268" presetID="2" presetClass="entr" presetSubtype="6" fill="hold" grpId="0" nodeType="withEffect">
                                  <p:stCondLst>
                                    <p:cond delay="0"/>
                                  </p:stCondLst>
                                  <p:childTnLst>
                                    <p:set>
                                      <p:cBhvr>
                                        <p:cTn id="269" dur="1" fill="hold">
                                          <p:stCondLst>
                                            <p:cond delay="0"/>
                                          </p:stCondLst>
                                        </p:cTn>
                                        <p:tgtEl>
                                          <p:spTgt spid="22"/>
                                        </p:tgtEl>
                                        <p:attrNameLst>
                                          <p:attrName>style.visibility</p:attrName>
                                        </p:attrNameLst>
                                      </p:cBhvr>
                                      <p:to>
                                        <p:strVal val="visible"/>
                                      </p:to>
                                    </p:set>
                                    <p:anim calcmode="lin" valueType="num">
                                      <p:cBhvr additive="base">
                                        <p:cTn id="270" dur="3000" fill="hold"/>
                                        <p:tgtEl>
                                          <p:spTgt spid="22"/>
                                        </p:tgtEl>
                                        <p:attrNameLst>
                                          <p:attrName>ppt_x</p:attrName>
                                        </p:attrNameLst>
                                      </p:cBhvr>
                                      <p:tavLst>
                                        <p:tav tm="0">
                                          <p:val>
                                            <p:strVal val="1+#ppt_w/2"/>
                                          </p:val>
                                        </p:tav>
                                        <p:tav tm="100000">
                                          <p:val>
                                            <p:strVal val="#ppt_x"/>
                                          </p:val>
                                        </p:tav>
                                      </p:tavLst>
                                    </p:anim>
                                    <p:anim calcmode="lin" valueType="num">
                                      <p:cBhvr additive="base">
                                        <p:cTn id="271" dur="3000" fill="hold"/>
                                        <p:tgtEl>
                                          <p:spTgt spid="22"/>
                                        </p:tgtEl>
                                        <p:attrNameLst>
                                          <p:attrName>ppt_y</p:attrName>
                                        </p:attrNameLst>
                                      </p:cBhvr>
                                      <p:tavLst>
                                        <p:tav tm="0">
                                          <p:val>
                                            <p:strVal val="1+#ppt_h/2"/>
                                          </p:val>
                                        </p:tav>
                                        <p:tav tm="100000">
                                          <p:val>
                                            <p:strVal val="#ppt_y"/>
                                          </p:val>
                                        </p:tav>
                                      </p:tavLst>
                                    </p:anim>
                                  </p:childTnLst>
                                </p:cTn>
                              </p:par>
                              <p:par>
                                <p:cTn id="272" presetID="2" presetClass="entr" presetSubtype="6" fill="hold" grpId="0" nodeType="withEffect">
                                  <p:stCondLst>
                                    <p:cond delay="0"/>
                                  </p:stCondLst>
                                  <p:childTnLst>
                                    <p:set>
                                      <p:cBhvr>
                                        <p:cTn id="273" dur="1" fill="hold">
                                          <p:stCondLst>
                                            <p:cond delay="0"/>
                                          </p:stCondLst>
                                        </p:cTn>
                                        <p:tgtEl>
                                          <p:spTgt spid="32"/>
                                        </p:tgtEl>
                                        <p:attrNameLst>
                                          <p:attrName>style.visibility</p:attrName>
                                        </p:attrNameLst>
                                      </p:cBhvr>
                                      <p:to>
                                        <p:strVal val="visible"/>
                                      </p:to>
                                    </p:set>
                                    <p:anim calcmode="lin" valueType="num">
                                      <p:cBhvr additive="base">
                                        <p:cTn id="274" dur="3000" fill="hold"/>
                                        <p:tgtEl>
                                          <p:spTgt spid="32"/>
                                        </p:tgtEl>
                                        <p:attrNameLst>
                                          <p:attrName>ppt_x</p:attrName>
                                        </p:attrNameLst>
                                      </p:cBhvr>
                                      <p:tavLst>
                                        <p:tav tm="0">
                                          <p:val>
                                            <p:strVal val="1+#ppt_w/2"/>
                                          </p:val>
                                        </p:tav>
                                        <p:tav tm="100000">
                                          <p:val>
                                            <p:strVal val="#ppt_x"/>
                                          </p:val>
                                        </p:tav>
                                      </p:tavLst>
                                    </p:anim>
                                    <p:anim calcmode="lin" valueType="num">
                                      <p:cBhvr additive="base">
                                        <p:cTn id="275" dur="3000" fill="hold"/>
                                        <p:tgtEl>
                                          <p:spTgt spid="32"/>
                                        </p:tgtEl>
                                        <p:attrNameLst>
                                          <p:attrName>ppt_y</p:attrName>
                                        </p:attrNameLst>
                                      </p:cBhvr>
                                      <p:tavLst>
                                        <p:tav tm="0">
                                          <p:val>
                                            <p:strVal val="1+#ppt_h/2"/>
                                          </p:val>
                                        </p:tav>
                                        <p:tav tm="100000">
                                          <p:val>
                                            <p:strVal val="#ppt_y"/>
                                          </p:val>
                                        </p:tav>
                                      </p:tavLst>
                                    </p:anim>
                                  </p:childTnLst>
                                </p:cTn>
                              </p:par>
                              <p:par>
                                <p:cTn id="276" presetID="2" presetClass="entr" presetSubtype="6" fill="hold" grpId="0" nodeType="withEffect">
                                  <p:stCondLst>
                                    <p:cond delay="0"/>
                                  </p:stCondLst>
                                  <p:childTnLst>
                                    <p:set>
                                      <p:cBhvr>
                                        <p:cTn id="277" dur="1" fill="hold">
                                          <p:stCondLst>
                                            <p:cond delay="0"/>
                                          </p:stCondLst>
                                        </p:cTn>
                                        <p:tgtEl>
                                          <p:spTgt spid="42"/>
                                        </p:tgtEl>
                                        <p:attrNameLst>
                                          <p:attrName>style.visibility</p:attrName>
                                        </p:attrNameLst>
                                      </p:cBhvr>
                                      <p:to>
                                        <p:strVal val="visible"/>
                                      </p:to>
                                    </p:set>
                                    <p:anim calcmode="lin" valueType="num">
                                      <p:cBhvr additive="base">
                                        <p:cTn id="278" dur="3000" fill="hold"/>
                                        <p:tgtEl>
                                          <p:spTgt spid="42"/>
                                        </p:tgtEl>
                                        <p:attrNameLst>
                                          <p:attrName>ppt_x</p:attrName>
                                        </p:attrNameLst>
                                      </p:cBhvr>
                                      <p:tavLst>
                                        <p:tav tm="0">
                                          <p:val>
                                            <p:strVal val="1+#ppt_w/2"/>
                                          </p:val>
                                        </p:tav>
                                        <p:tav tm="100000">
                                          <p:val>
                                            <p:strVal val="#ppt_x"/>
                                          </p:val>
                                        </p:tav>
                                      </p:tavLst>
                                    </p:anim>
                                    <p:anim calcmode="lin" valueType="num">
                                      <p:cBhvr additive="base">
                                        <p:cTn id="279" dur="3000" fill="hold"/>
                                        <p:tgtEl>
                                          <p:spTgt spid="42"/>
                                        </p:tgtEl>
                                        <p:attrNameLst>
                                          <p:attrName>ppt_y</p:attrName>
                                        </p:attrNameLst>
                                      </p:cBhvr>
                                      <p:tavLst>
                                        <p:tav tm="0">
                                          <p:val>
                                            <p:strVal val="1+#ppt_h/2"/>
                                          </p:val>
                                        </p:tav>
                                        <p:tav tm="100000">
                                          <p:val>
                                            <p:strVal val="#ppt_y"/>
                                          </p:val>
                                        </p:tav>
                                      </p:tavLst>
                                    </p:anim>
                                  </p:childTnLst>
                                </p:cTn>
                              </p:par>
                              <p:par>
                                <p:cTn id="280" presetID="2" presetClass="entr" presetSubtype="6" fill="hold" grpId="0" nodeType="withEffect">
                                  <p:stCondLst>
                                    <p:cond delay="0"/>
                                  </p:stCondLst>
                                  <p:childTnLst>
                                    <p:set>
                                      <p:cBhvr>
                                        <p:cTn id="281" dur="1" fill="hold">
                                          <p:stCondLst>
                                            <p:cond delay="0"/>
                                          </p:stCondLst>
                                        </p:cTn>
                                        <p:tgtEl>
                                          <p:spTgt spid="52"/>
                                        </p:tgtEl>
                                        <p:attrNameLst>
                                          <p:attrName>style.visibility</p:attrName>
                                        </p:attrNameLst>
                                      </p:cBhvr>
                                      <p:to>
                                        <p:strVal val="visible"/>
                                      </p:to>
                                    </p:set>
                                    <p:anim calcmode="lin" valueType="num">
                                      <p:cBhvr additive="base">
                                        <p:cTn id="282" dur="3000" fill="hold"/>
                                        <p:tgtEl>
                                          <p:spTgt spid="52"/>
                                        </p:tgtEl>
                                        <p:attrNameLst>
                                          <p:attrName>ppt_x</p:attrName>
                                        </p:attrNameLst>
                                      </p:cBhvr>
                                      <p:tavLst>
                                        <p:tav tm="0">
                                          <p:val>
                                            <p:strVal val="1+#ppt_w/2"/>
                                          </p:val>
                                        </p:tav>
                                        <p:tav tm="100000">
                                          <p:val>
                                            <p:strVal val="#ppt_x"/>
                                          </p:val>
                                        </p:tav>
                                      </p:tavLst>
                                    </p:anim>
                                    <p:anim calcmode="lin" valueType="num">
                                      <p:cBhvr additive="base">
                                        <p:cTn id="283" dur="3000" fill="hold"/>
                                        <p:tgtEl>
                                          <p:spTgt spid="52"/>
                                        </p:tgtEl>
                                        <p:attrNameLst>
                                          <p:attrName>ppt_y</p:attrName>
                                        </p:attrNameLst>
                                      </p:cBhvr>
                                      <p:tavLst>
                                        <p:tav tm="0">
                                          <p:val>
                                            <p:strVal val="1+#ppt_h/2"/>
                                          </p:val>
                                        </p:tav>
                                        <p:tav tm="100000">
                                          <p:val>
                                            <p:strVal val="#ppt_y"/>
                                          </p:val>
                                        </p:tav>
                                      </p:tavLst>
                                    </p:anim>
                                  </p:childTnLst>
                                </p:cTn>
                              </p:par>
                              <p:par>
                                <p:cTn id="284" presetID="2" presetClass="entr" presetSubtype="6" fill="hold" grpId="0" nodeType="withEffect">
                                  <p:stCondLst>
                                    <p:cond delay="0"/>
                                  </p:stCondLst>
                                  <p:childTnLst>
                                    <p:set>
                                      <p:cBhvr>
                                        <p:cTn id="285" dur="1" fill="hold">
                                          <p:stCondLst>
                                            <p:cond delay="0"/>
                                          </p:stCondLst>
                                        </p:cTn>
                                        <p:tgtEl>
                                          <p:spTgt spid="62"/>
                                        </p:tgtEl>
                                        <p:attrNameLst>
                                          <p:attrName>style.visibility</p:attrName>
                                        </p:attrNameLst>
                                      </p:cBhvr>
                                      <p:to>
                                        <p:strVal val="visible"/>
                                      </p:to>
                                    </p:set>
                                    <p:anim calcmode="lin" valueType="num">
                                      <p:cBhvr additive="base">
                                        <p:cTn id="286" dur="3000" fill="hold"/>
                                        <p:tgtEl>
                                          <p:spTgt spid="62"/>
                                        </p:tgtEl>
                                        <p:attrNameLst>
                                          <p:attrName>ppt_x</p:attrName>
                                        </p:attrNameLst>
                                      </p:cBhvr>
                                      <p:tavLst>
                                        <p:tav tm="0">
                                          <p:val>
                                            <p:strVal val="1+#ppt_w/2"/>
                                          </p:val>
                                        </p:tav>
                                        <p:tav tm="100000">
                                          <p:val>
                                            <p:strVal val="#ppt_x"/>
                                          </p:val>
                                        </p:tav>
                                      </p:tavLst>
                                    </p:anim>
                                    <p:anim calcmode="lin" valueType="num">
                                      <p:cBhvr additive="base">
                                        <p:cTn id="287" dur="3000" fill="hold"/>
                                        <p:tgtEl>
                                          <p:spTgt spid="62"/>
                                        </p:tgtEl>
                                        <p:attrNameLst>
                                          <p:attrName>ppt_y</p:attrName>
                                        </p:attrNameLst>
                                      </p:cBhvr>
                                      <p:tavLst>
                                        <p:tav tm="0">
                                          <p:val>
                                            <p:strVal val="1+#ppt_h/2"/>
                                          </p:val>
                                        </p:tav>
                                        <p:tav tm="100000">
                                          <p:val>
                                            <p:strVal val="#ppt_y"/>
                                          </p:val>
                                        </p:tav>
                                      </p:tavLst>
                                    </p:anim>
                                  </p:childTnLst>
                                </p:cTn>
                              </p:par>
                              <p:par>
                                <p:cTn id="288" presetID="2" presetClass="entr" presetSubtype="6" fill="hold" grpId="0" nodeType="withEffect">
                                  <p:stCondLst>
                                    <p:cond delay="0"/>
                                  </p:stCondLst>
                                  <p:childTnLst>
                                    <p:set>
                                      <p:cBhvr>
                                        <p:cTn id="289" dur="1" fill="hold">
                                          <p:stCondLst>
                                            <p:cond delay="0"/>
                                          </p:stCondLst>
                                        </p:cTn>
                                        <p:tgtEl>
                                          <p:spTgt spid="72"/>
                                        </p:tgtEl>
                                        <p:attrNameLst>
                                          <p:attrName>style.visibility</p:attrName>
                                        </p:attrNameLst>
                                      </p:cBhvr>
                                      <p:to>
                                        <p:strVal val="visible"/>
                                      </p:to>
                                    </p:set>
                                    <p:anim calcmode="lin" valueType="num">
                                      <p:cBhvr additive="base">
                                        <p:cTn id="290" dur="3000" fill="hold"/>
                                        <p:tgtEl>
                                          <p:spTgt spid="72"/>
                                        </p:tgtEl>
                                        <p:attrNameLst>
                                          <p:attrName>ppt_x</p:attrName>
                                        </p:attrNameLst>
                                      </p:cBhvr>
                                      <p:tavLst>
                                        <p:tav tm="0">
                                          <p:val>
                                            <p:strVal val="1+#ppt_w/2"/>
                                          </p:val>
                                        </p:tav>
                                        <p:tav tm="100000">
                                          <p:val>
                                            <p:strVal val="#ppt_x"/>
                                          </p:val>
                                        </p:tav>
                                      </p:tavLst>
                                    </p:anim>
                                    <p:anim calcmode="lin" valueType="num">
                                      <p:cBhvr additive="base">
                                        <p:cTn id="291" dur="3000" fill="hold"/>
                                        <p:tgtEl>
                                          <p:spTgt spid="72"/>
                                        </p:tgtEl>
                                        <p:attrNameLst>
                                          <p:attrName>ppt_y</p:attrName>
                                        </p:attrNameLst>
                                      </p:cBhvr>
                                      <p:tavLst>
                                        <p:tav tm="0">
                                          <p:val>
                                            <p:strVal val="1+#ppt_h/2"/>
                                          </p:val>
                                        </p:tav>
                                        <p:tav tm="100000">
                                          <p:val>
                                            <p:strVal val="#ppt_y"/>
                                          </p:val>
                                        </p:tav>
                                      </p:tavLst>
                                    </p:anim>
                                  </p:childTnLst>
                                </p:cTn>
                              </p:par>
                              <p:par>
                                <p:cTn id="292" presetID="2" presetClass="entr" presetSubtype="6" fill="hold" grpId="0" nodeType="withEffect">
                                  <p:stCondLst>
                                    <p:cond delay="0"/>
                                  </p:stCondLst>
                                  <p:childTnLst>
                                    <p:set>
                                      <p:cBhvr>
                                        <p:cTn id="293" dur="1" fill="hold">
                                          <p:stCondLst>
                                            <p:cond delay="0"/>
                                          </p:stCondLst>
                                        </p:cTn>
                                        <p:tgtEl>
                                          <p:spTgt spid="82"/>
                                        </p:tgtEl>
                                        <p:attrNameLst>
                                          <p:attrName>style.visibility</p:attrName>
                                        </p:attrNameLst>
                                      </p:cBhvr>
                                      <p:to>
                                        <p:strVal val="visible"/>
                                      </p:to>
                                    </p:set>
                                    <p:anim calcmode="lin" valueType="num">
                                      <p:cBhvr additive="base">
                                        <p:cTn id="294" dur="3000" fill="hold"/>
                                        <p:tgtEl>
                                          <p:spTgt spid="82"/>
                                        </p:tgtEl>
                                        <p:attrNameLst>
                                          <p:attrName>ppt_x</p:attrName>
                                        </p:attrNameLst>
                                      </p:cBhvr>
                                      <p:tavLst>
                                        <p:tav tm="0">
                                          <p:val>
                                            <p:strVal val="1+#ppt_w/2"/>
                                          </p:val>
                                        </p:tav>
                                        <p:tav tm="100000">
                                          <p:val>
                                            <p:strVal val="#ppt_x"/>
                                          </p:val>
                                        </p:tav>
                                      </p:tavLst>
                                    </p:anim>
                                    <p:anim calcmode="lin" valueType="num">
                                      <p:cBhvr additive="base">
                                        <p:cTn id="295" dur="3000" fill="hold"/>
                                        <p:tgtEl>
                                          <p:spTgt spid="82"/>
                                        </p:tgtEl>
                                        <p:attrNameLst>
                                          <p:attrName>ppt_y</p:attrName>
                                        </p:attrNameLst>
                                      </p:cBhvr>
                                      <p:tavLst>
                                        <p:tav tm="0">
                                          <p:val>
                                            <p:strVal val="1+#ppt_h/2"/>
                                          </p:val>
                                        </p:tav>
                                        <p:tav tm="100000">
                                          <p:val>
                                            <p:strVal val="#ppt_y"/>
                                          </p:val>
                                        </p:tav>
                                      </p:tavLst>
                                    </p:anim>
                                  </p:childTnLst>
                                </p:cTn>
                              </p:par>
                              <p:par>
                                <p:cTn id="296" presetID="2" presetClass="entr" presetSubtype="6" fill="hold" grpId="0" nodeType="withEffect">
                                  <p:stCondLst>
                                    <p:cond delay="0"/>
                                  </p:stCondLst>
                                  <p:childTnLst>
                                    <p:set>
                                      <p:cBhvr>
                                        <p:cTn id="297" dur="1" fill="hold">
                                          <p:stCondLst>
                                            <p:cond delay="0"/>
                                          </p:stCondLst>
                                        </p:cTn>
                                        <p:tgtEl>
                                          <p:spTgt spid="8"/>
                                        </p:tgtEl>
                                        <p:attrNameLst>
                                          <p:attrName>style.visibility</p:attrName>
                                        </p:attrNameLst>
                                      </p:cBhvr>
                                      <p:to>
                                        <p:strVal val="visible"/>
                                      </p:to>
                                    </p:set>
                                    <p:anim calcmode="lin" valueType="num">
                                      <p:cBhvr additive="base">
                                        <p:cTn id="298" dur="3000" fill="hold"/>
                                        <p:tgtEl>
                                          <p:spTgt spid="8"/>
                                        </p:tgtEl>
                                        <p:attrNameLst>
                                          <p:attrName>ppt_x</p:attrName>
                                        </p:attrNameLst>
                                      </p:cBhvr>
                                      <p:tavLst>
                                        <p:tav tm="0">
                                          <p:val>
                                            <p:strVal val="1+#ppt_w/2"/>
                                          </p:val>
                                        </p:tav>
                                        <p:tav tm="100000">
                                          <p:val>
                                            <p:strVal val="#ppt_x"/>
                                          </p:val>
                                        </p:tav>
                                      </p:tavLst>
                                    </p:anim>
                                    <p:anim calcmode="lin" valueType="num">
                                      <p:cBhvr additive="base">
                                        <p:cTn id="299" dur="3000" fill="hold"/>
                                        <p:tgtEl>
                                          <p:spTgt spid="8"/>
                                        </p:tgtEl>
                                        <p:attrNameLst>
                                          <p:attrName>ppt_y</p:attrName>
                                        </p:attrNameLst>
                                      </p:cBhvr>
                                      <p:tavLst>
                                        <p:tav tm="0">
                                          <p:val>
                                            <p:strVal val="1+#ppt_h/2"/>
                                          </p:val>
                                        </p:tav>
                                        <p:tav tm="100000">
                                          <p:val>
                                            <p:strVal val="#ppt_y"/>
                                          </p:val>
                                        </p:tav>
                                      </p:tavLst>
                                    </p:anim>
                                  </p:childTnLst>
                                </p:cTn>
                              </p:par>
                              <p:par>
                                <p:cTn id="300" presetID="2" presetClass="entr" presetSubtype="6" fill="hold" grpId="0" nodeType="withEffect">
                                  <p:stCondLst>
                                    <p:cond delay="0"/>
                                  </p:stCondLst>
                                  <p:childTnLst>
                                    <p:set>
                                      <p:cBhvr>
                                        <p:cTn id="301" dur="1" fill="hold">
                                          <p:stCondLst>
                                            <p:cond delay="0"/>
                                          </p:stCondLst>
                                        </p:cTn>
                                        <p:tgtEl>
                                          <p:spTgt spid="18"/>
                                        </p:tgtEl>
                                        <p:attrNameLst>
                                          <p:attrName>style.visibility</p:attrName>
                                        </p:attrNameLst>
                                      </p:cBhvr>
                                      <p:to>
                                        <p:strVal val="visible"/>
                                      </p:to>
                                    </p:set>
                                    <p:anim calcmode="lin" valueType="num">
                                      <p:cBhvr additive="base">
                                        <p:cTn id="302" dur="3000" fill="hold"/>
                                        <p:tgtEl>
                                          <p:spTgt spid="18"/>
                                        </p:tgtEl>
                                        <p:attrNameLst>
                                          <p:attrName>ppt_x</p:attrName>
                                        </p:attrNameLst>
                                      </p:cBhvr>
                                      <p:tavLst>
                                        <p:tav tm="0">
                                          <p:val>
                                            <p:strVal val="1+#ppt_w/2"/>
                                          </p:val>
                                        </p:tav>
                                        <p:tav tm="100000">
                                          <p:val>
                                            <p:strVal val="#ppt_x"/>
                                          </p:val>
                                        </p:tav>
                                      </p:tavLst>
                                    </p:anim>
                                    <p:anim calcmode="lin" valueType="num">
                                      <p:cBhvr additive="base">
                                        <p:cTn id="303" dur="3000" fill="hold"/>
                                        <p:tgtEl>
                                          <p:spTgt spid="18"/>
                                        </p:tgtEl>
                                        <p:attrNameLst>
                                          <p:attrName>ppt_y</p:attrName>
                                        </p:attrNameLst>
                                      </p:cBhvr>
                                      <p:tavLst>
                                        <p:tav tm="0">
                                          <p:val>
                                            <p:strVal val="1+#ppt_h/2"/>
                                          </p:val>
                                        </p:tav>
                                        <p:tav tm="100000">
                                          <p:val>
                                            <p:strVal val="#ppt_y"/>
                                          </p:val>
                                        </p:tav>
                                      </p:tavLst>
                                    </p:anim>
                                  </p:childTnLst>
                                </p:cTn>
                              </p:par>
                              <p:par>
                                <p:cTn id="304" presetID="2" presetClass="entr" presetSubtype="6" fill="hold" grpId="0" nodeType="withEffect">
                                  <p:stCondLst>
                                    <p:cond delay="0"/>
                                  </p:stCondLst>
                                  <p:childTnLst>
                                    <p:set>
                                      <p:cBhvr>
                                        <p:cTn id="305" dur="1" fill="hold">
                                          <p:stCondLst>
                                            <p:cond delay="0"/>
                                          </p:stCondLst>
                                        </p:cTn>
                                        <p:tgtEl>
                                          <p:spTgt spid="28"/>
                                        </p:tgtEl>
                                        <p:attrNameLst>
                                          <p:attrName>style.visibility</p:attrName>
                                        </p:attrNameLst>
                                      </p:cBhvr>
                                      <p:to>
                                        <p:strVal val="visible"/>
                                      </p:to>
                                    </p:set>
                                    <p:anim calcmode="lin" valueType="num">
                                      <p:cBhvr additive="base">
                                        <p:cTn id="306" dur="3000" fill="hold"/>
                                        <p:tgtEl>
                                          <p:spTgt spid="28"/>
                                        </p:tgtEl>
                                        <p:attrNameLst>
                                          <p:attrName>ppt_x</p:attrName>
                                        </p:attrNameLst>
                                      </p:cBhvr>
                                      <p:tavLst>
                                        <p:tav tm="0">
                                          <p:val>
                                            <p:strVal val="1+#ppt_w/2"/>
                                          </p:val>
                                        </p:tav>
                                        <p:tav tm="100000">
                                          <p:val>
                                            <p:strVal val="#ppt_x"/>
                                          </p:val>
                                        </p:tav>
                                      </p:tavLst>
                                    </p:anim>
                                    <p:anim calcmode="lin" valueType="num">
                                      <p:cBhvr additive="base">
                                        <p:cTn id="307" dur="3000" fill="hold"/>
                                        <p:tgtEl>
                                          <p:spTgt spid="28"/>
                                        </p:tgtEl>
                                        <p:attrNameLst>
                                          <p:attrName>ppt_y</p:attrName>
                                        </p:attrNameLst>
                                      </p:cBhvr>
                                      <p:tavLst>
                                        <p:tav tm="0">
                                          <p:val>
                                            <p:strVal val="1+#ppt_h/2"/>
                                          </p:val>
                                        </p:tav>
                                        <p:tav tm="100000">
                                          <p:val>
                                            <p:strVal val="#ppt_y"/>
                                          </p:val>
                                        </p:tav>
                                      </p:tavLst>
                                    </p:anim>
                                  </p:childTnLst>
                                </p:cTn>
                              </p:par>
                              <p:par>
                                <p:cTn id="308" presetID="2" presetClass="entr" presetSubtype="6" fill="hold" grpId="0" nodeType="withEffect">
                                  <p:stCondLst>
                                    <p:cond delay="0"/>
                                  </p:stCondLst>
                                  <p:childTnLst>
                                    <p:set>
                                      <p:cBhvr>
                                        <p:cTn id="309" dur="1" fill="hold">
                                          <p:stCondLst>
                                            <p:cond delay="0"/>
                                          </p:stCondLst>
                                        </p:cTn>
                                        <p:tgtEl>
                                          <p:spTgt spid="38"/>
                                        </p:tgtEl>
                                        <p:attrNameLst>
                                          <p:attrName>style.visibility</p:attrName>
                                        </p:attrNameLst>
                                      </p:cBhvr>
                                      <p:to>
                                        <p:strVal val="visible"/>
                                      </p:to>
                                    </p:set>
                                    <p:anim calcmode="lin" valueType="num">
                                      <p:cBhvr additive="base">
                                        <p:cTn id="310" dur="3000" fill="hold"/>
                                        <p:tgtEl>
                                          <p:spTgt spid="38"/>
                                        </p:tgtEl>
                                        <p:attrNameLst>
                                          <p:attrName>ppt_x</p:attrName>
                                        </p:attrNameLst>
                                      </p:cBhvr>
                                      <p:tavLst>
                                        <p:tav tm="0">
                                          <p:val>
                                            <p:strVal val="1+#ppt_w/2"/>
                                          </p:val>
                                        </p:tav>
                                        <p:tav tm="100000">
                                          <p:val>
                                            <p:strVal val="#ppt_x"/>
                                          </p:val>
                                        </p:tav>
                                      </p:tavLst>
                                    </p:anim>
                                    <p:anim calcmode="lin" valueType="num">
                                      <p:cBhvr additive="base">
                                        <p:cTn id="311" dur="3000" fill="hold"/>
                                        <p:tgtEl>
                                          <p:spTgt spid="38"/>
                                        </p:tgtEl>
                                        <p:attrNameLst>
                                          <p:attrName>ppt_y</p:attrName>
                                        </p:attrNameLst>
                                      </p:cBhvr>
                                      <p:tavLst>
                                        <p:tav tm="0">
                                          <p:val>
                                            <p:strVal val="1+#ppt_h/2"/>
                                          </p:val>
                                        </p:tav>
                                        <p:tav tm="100000">
                                          <p:val>
                                            <p:strVal val="#ppt_y"/>
                                          </p:val>
                                        </p:tav>
                                      </p:tavLst>
                                    </p:anim>
                                  </p:childTnLst>
                                </p:cTn>
                              </p:par>
                              <p:par>
                                <p:cTn id="312" presetID="2" presetClass="entr" presetSubtype="6" fill="hold" grpId="0" nodeType="withEffect">
                                  <p:stCondLst>
                                    <p:cond delay="0"/>
                                  </p:stCondLst>
                                  <p:childTnLst>
                                    <p:set>
                                      <p:cBhvr>
                                        <p:cTn id="313" dur="1" fill="hold">
                                          <p:stCondLst>
                                            <p:cond delay="0"/>
                                          </p:stCondLst>
                                        </p:cTn>
                                        <p:tgtEl>
                                          <p:spTgt spid="48"/>
                                        </p:tgtEl>
                                        <p:attrNameLst>
                                          <p:attrName>style.visibility</p:attrName>
                                        </p:attrNameLst>
                                      </p:cBhvr>
                                      <p:to>
                                        <p:strVal val="visible"/>
                                      </p:to>
                                    </p:set>
                                    <p:anim calcmode="lin" valueType="num">
                                      <p:cBhvr additive="base">
                                        <p:cTn id="314" dur="3000" fill="hold"/>
                                        <p:tgtEl>
                                          <p:spTgt spid="48"/>
                                        </p:tgtEl>
                                        <p:attrNameLst>
                                          <p:attrName>ppt_x</p:attrName>
                                        </p:attrNameLst>
                                      </p:cBhvr>
                                      <p:tavLst>
                                        <p:tav tm="0">
                                          <p:val>
                                            <p:strVal val="1+#ppt_w/2"/>
                                          </p:val>
                                        </p:tav>
                                        <p:tav tm="100000">
                                          <p:val>
                                            <p:strVal val="#ppt_x"/>
                                          </p:val>
                                        </p:tav>
                                      </p:tavLst>
                                    </p:anim>
                                    <p:anim calcmode="lin" valueType="num">
                                      <p:cBhvr additive="base">
                                        <p:cTn id="315" dur="3000" fill="hold"/>
                                        <p:tgtEl>
                                          <p:spTgt spid="48"/>
                                        </p:tgtEl>
                                        <p:attrNameLst>
                                          <p:attrName>ppt_y</p:attrName>
                                        </p:attrNameLst>
                                      </p:cBhvr>
                                      <p:tavLst>
                                        <p:tav tm="0">
                                          <p:val>
                                            <p:strVal val="1+#ppt_h/2"/>
                                          </p:val>
                                        </p:tav>
                                        <p:tav tm="100000">
                                          <p:val>
                                            <p:strVal val="#ppt_y"/>
                                          </p:val>
                                        </p:tav>
                                      </p:tavLst>
                                    </p:anim>
                                  </p:childTnLst>
                                </p:cTn>
                              </p:par>
                              <p:par>
                                <p:cTn id="316" presetID="2" presetClass="entr" presetSubtype="6" fill="hold" grpId="0" nodeType="withEffect">
                                  <p:stCondLst>
                                    <p:cond delay="0"/>
                                  </p:stCondLst>
                                  <p:childTnLst>
                                    <p:set>
                                      <p:cBhvr>
                                        <p:cTn id="317" dur="1" fill="hold">
                                          <p:stCondLst>
                                            <p:cond delay="0"/>
                                          </p:stCondLst>
                                        </p:cTn>
                                        <p:tgtEl>
                                          <p:spTgt spid="58"/>
                                        </p:tgtEl>
                                        <p:attrNameLst>
                                          <p:attrName>style.visibility</p:attrName>
                                        </p:attrNameLst>
                                      </p:cBhvr>
                                      <p:to>
                                        <p:strVal val="visible"/>
                                      </p:to>
                                    </p:set>
                                    <p:anim calcmode="lin" valueType="num">
                                      <p:cBhvr additive="base">
                                        <p:cTn id="318" dur="3000" fill="hold"/>
                                        <p:tgtEl>
                                          <p:spTgt spid="58"/>
                                        </p:tgtEl>
                                        <p:attrNameLst>
                                          <p:attrName>ppt_x</p:attrName>
                                        </p:attrNameLst>
                                      </p:cBhvr>
                                      <p:tavLst>
                                        <p:tav tm="0">
                                          <p:val>
                                            <p:strVal val="1+#ppt_w/2"/>
                                          </p:val>
                                        </p:tav>
                                        <p:tav tm="100000">
                                          <p:val>
                                            <p:strVal val="#ppt_x"/>
                                          </p:val>
                                        </p:tav>
                                      </p:tavLst>
                                    </p:anim>
                                    <p:anim calcmode="lin" valueType="num">
                                      <p:cBhvr additive="base">
                                        <p:cTn id="319" dur="3000" fill="hold"/>
                                        <p:tgtEl>
                                          <p:spTgt spid="58"/>
                                        </p:tgtEl>
                                        <p:attrNameLst>
                                          <p:attrName>ppt_y</p:attrName>
                                        </p:attrNameLst>
                                      </p:cBhvr>
                                      <p:tavLst>
                                        <p:tav tm="0">
                                          <p:val>
                                            <p:strVal val="1+#ppt_h/2"/>
                                          </p:val>
                                        </p:tav>
                                        <p:tav tm="100000">
                                          <p:val>
                                            <p:strVal val="#ppt_y"/>
                                          </p:val>
                                        </p:tav>
                                      </p:tavLst>
                                    </p:anim>
                                  </p:childTnLst>
                                </p:cTn>
                              </p:par>
                              <p:par>
                                <p:cTn id="320" presetID="2" presetClass="entr" presetSubtype="6" fill="hold" grpId="0" nodeType="withEffect">
                                  <p:stCondLst>
                                    <p:cond delay="0"/>
                                  </p:stCondLst>
                                  <p:childTnLst>
                                    <p:set>
                                      <p:cBhvr>
                                        <p:cTn id="321" dur="1" fill="hold">
                                          <p:stCondLst>
                                            <p:cond delay="0"/>
                                          </p:stCondLst>
                                        </p:cTn>
                                        <p:tgtEl>
                                          <p:spTgt spid="68"/>
                                        </p:tgtEl>
                                        <p:attrNameLst>
                                          <p:attrName>style.visibility</p:attrName>
                                        </p:attrNameLst>
                                      </p:cBhvr>
                                      <p:to>
                                        <p:strVal val="visible"/>
                                      </p:to>
                                    </p:set>
                                    <p:anim calcmode="lin" valueType="num">
                                      <p:cBhvr additive="base">
                                        <p:cTn id="322" dur="3000" fill="hold"/>
                                        <p:tgtEl>
                                          <p:spTgt spid="68"/>
                                        </p:tgtEl>
                                        <p:attrNameLst>
                                          <p:attrName>ppt_x</p:attrName>
                                        </p:attrNameLst>
                                      </p:cBhvr>
                                      <p:tavLst>
                                        <p:tav tm="0">
                                          <p:val>
                                            <p:strVal val="1+#ppt_w/2"/>
                                          </p:val>
                                        </p:tav>
                                        <p:tav tm="100000">
                                          <p:val>
                                            <p:strVal val="#ppt_x"/>
                                          </p:val>
                                        </p:tav>
                                      </p:tavLst>
                                    </p:anim>
                                    <p:anim calcmode="lin" valueType="num">
                                      <p:cBhvr additive="base">
                                        <p:cTn id="323" dur="3000" fill="hold"/>
                                        <p:tgtEl>
                                          <p:spTgt spid="68"/>
                                        </p:tgtEl>
                                        <p:attrNameLst>
                                          <p:attrName>ppt_y</p:attrName>
                                        </p:attrNameLst>
                                      </p:cBhvr>
                                      <p:tavLst>
                                        <p:tav tm="0">
                                          <p:val>
                                            <p:strVal val="1+#ppt_h/2"/>
                                          </p:val>
                                        </p:tav>
                                        <p:tav tm="100000">
                                          <p:val>
                                            <p:strVal val="#ppt_y"/>
                                          </p:val>
                                        </p:tav>
                                      </p:tavLst>
                                    </p:anim>
                                  </p:childTnLst>
                                </p:cTn>
                              </p:par>
                              <p:par>
                                <p:cTn id="324" presetID="2" presetClass="entr" presetSubtype="6" fill="hold" grpId="0" nodeType="withEffect">
                                  <p:stCondLst>
                                    <p:cond delay="0"/>
                                  </p:stCondLst>
                                  <p:childTnLst>
                                    <p:set>
                                      <p:cBhvr>
                                        <p:cTn id="325" dur="1" fill="hold">
                                          <p:stCondLst>
                                            <p:cond delay="0"/>
                                          </p:stCondLst>
                                        </p:cTn>
                                        <p:tgtEl>
                                          <p:spTgt spid="78"/>
                                        </p:tgtEl>
                                        <p:attrNameLst>
                                          <p:attrName>style.visibility</p:attrName>
                                        </p:attrNameLst>
                                      </p:cBhvr>
                                      <p:to>
                                        <p:strVal val="visible"/>
                                      </p:to>
                                    </p:set>
                                    <p:anim calcmode="lin" valueType="num">
                                      <p:cBhvr additive="base">
                                        <p:cTn id="326" dur="3000" fill="hold"/>
                                        <p:tgtEl>
                                          <p:spTgt spid="78"/>
                                        </p:tgtEl>
                                        <p:attrNameLst>
                                          <p:attrName>ppt_x</p:attrName>
                                        </p:attrNameLst>
                                      </p:cBhvr>
                                      <p:tavLst>
                                        <p:tav tm="0">
                                          <p:val>
                                            <p:strVal val="1+#ppt_w/2"/>
                                          </p:val>
                                        </p:tav>
                                        <p:tav tm="100000">
                                          <p:val>
                                            <p:strVal val="#ppt_x"/>
                                          </p:val>
                                        </p:tav>
                                      </p:tavLst>
                                    </p:anim>
                                    <p:anim calcmode="lin" valueType="num">
                                      <p:cBhvr additive="base">
                                        <p:cTn id="327" dur="3000" fill="hold"/>
                                        <p:tgtEl>
                                          <p:spTgt spid="78"/>
                                        </p:tgtEl>
                                        <p:attrNameLst>
                                          <p:attrName>ppt_y</p:attrName>
                                        </p:attrNameLst>
                                      </p:cBhvr>
                                      <p:tavLst>
                                        <p:tav tm="0">
                                          <p:val>
                                            <p:strVal val="1+#ppt_h/2"/>
                                          </p:val>
                                        </p:tav>
                                        <p:tav tm="100000">
                                          <p:val>
                                            <p:strVal val="#ppt_y"/>
                                          </p:val>
                                        </p:tav>
                                      </p:tavLst>
                                    </p:anim>
                                  </p:childTnLst>
                                </p:cTn>
                              </p:par>
                              <p:par>
                                <p:cTn id="328" presetID="3" presetClass="entr" presetSubtype="10" fill="hold" grpId="3" nodeType="withEffect">
                                  <p:stCondLst>
                                    <p:cond delay="0"/>
                                  </p:stCondLst>
                                  <p:childTnLst>
                                    <p:set>
                                      <p:cBhvr>
                                        <p:cTn id="329" dur="1" fill="hold">
                                          <p:stCondLst>
                                            <p:cond delay="0"/>
                                          </p:stCondLst>
                                        </p:cTn>
                                        <p:tgtEl>
                                          <p:spTgt spid="3"/>
                                        </p:tgtEl>
                                        <p:attrNameLst>
                                          <p:attrName>style.visibility</p:attrName>
                                        </p:attrNameLst>
                                      </p:cBhvr>
                                      <p:to>
                                        <p:strVal val="visible"/>
                                      </p:to>
                                    </p:set>
                                    <p:animEffect transition="in" filter="blinds(horizontal)">
                                      <p:cBhvr>
                                        <p:cTn id="330" dur="3000"/>
                                        <p:tgtEl>
                                          <p:spTgt spid="3"/>
                                        </p:tgtEl>
                                      </p:cBhvr>
                                    </p:animEffect>
                                  </p:childTnLst>
                                </p:cTn>
                              </p:par>
                              <p:par>
                                <p:cTn id="331" presetID="3" presetClass="entr" presetSubtype="10" fill="hold" grpId="3" nodeType="withEffect">
                                  <p:stCondLst>
                                    <p:cond delay="0"/>
                                  </p:stCondLst>
                                  <p:childTnLst>
                                    <p:set>
                                      <p:cBhvr>
                                        <p:cTn id="332" dur="1" fill="hold">
                                          <p:stCondLst>
                                            <p:cond delay="0"/>
                                          </p:stCondLst>
                                        </p:cTn>
                                        <p:tgtEl>
                                          <p:spTgt spid="4"/>
                                        </p:tgtEl>
                                        <p:attrNameLst>
                                          <p:attrName>style.visibility</p:attrName>
                                        </p:attrNameLst>
                                      </p:cBhvr>
                                      <p:to>
                                        <p:strVal val="visible"/>
                                      </p:to>
                                    </p:set>
                                    <p:animEffect transition="in" filter="blinds(horizontal)">
                                      <p:cBhvr>
                                        <p:cTn id="333" dur="3000"/>
                                        <p:tgtEl>
                                          <p:spTgt spid="4"/>
                                        </p:tgtEl>
                                      </p:cBhvr>
                                    </p:animEffect>
                                  </p:childTnLst>
                                </p:cTn>
                              </p:par>
                              <p:par>
                                <p:cTn id="334" presetID="3" presetClass="entr" presetSubtype="10" fill="hold" grpId="3" nodeType="withEffect">
                                  <p:stCondLst>
                                    <p:cond delay="0"/>
                                  </p:stCondLst>
                                  <p:childTnLst>
                                    <p:set>
                                      <p:cBhvr>
                                        <p:cTn id="335" dur="1" fill="hold">
                                          <p:stCondLst>
                                            <p:cond delay="0"/>
                                          </p:stCondLst>
                                        </p:cTn>
                                        <p:tgtEl>
                                          <p:spTgt spid="5"/>
                                        </p:tgtEl>
                                        <p:attrNameLst>
                                          <p:attrName>style.visibility</p:attrName>
                                        </p:attrNameLst>
                                      </p:cBhvr>
                                      <p:to>
                                        <p:strVal val="visible"/>
                                      </p:to>
                                    </p:set>
                                    <p:animEffect transition="in" filter="blinds(horizontal)">
                                      <p:cBhvr>
                                        <p:cTn id="336" dur="3000"/>
                                        <p:tgtEl>
                                          <p:spTgt spid="5"/>
                                        </p:tgtEl>
                                      </p:cBhvr>
                                    </p:animEffect>
                                  </p:childTnLst>
                                </p:cTn>
                              </p:par>
                              <p:par>
                                <p:cTn id="337" presetID="3" presetClass="entr" presetSubtype="10" fill="hold" grpId="3" nodeType="withEffect">
                                  <p:stCondLst>
                                    <p:cond delay="0"/>
                                  </p:stCondLst>
                                  <p:childTnLst>
                                    <p:set>
                                      <p:cBhvr>
                                        <p:cTn id="338" dur="1" fill="hold">
                                          <p:stCondLst>
                                            <p:cond delay="0"/>
                                          </p:stCondLst>
                                        </p:cTn>
                                        <p:tgtEl>
                                          <p:spTgt spid="6"/>
                                        </p:tgtEl>
                                        <p:attrNameLst>
                                          <p:attrName>style.visibility</p:attrName>
                                        </p:attrNameLst>
                                      </p:cBhvr>
                                      <p:to>
                                        <p:strVal val="visible"/>
                                      </p:to>
                                    </p:set>
                                    <p:animEffect transition="in" filter="blinds(horizontal)">
                                      <p:cBhvr>
                                        <p:cTn id="339" dur="3000"/>
                                        <p:tgtEl>
                                          <p:spTgt spid="6"/>
                                        </p:tgtEl>
                                      </p:cBhvr>
                                    </p:animEffect>
                                  </p:childTnLst>
                                </p:cTn>
                              </p:par>
                              <p:par>
                                <p:cTn id="340" presetID="3" presetClass="entr" presetSubtype="10" fill="hold" grpId="3" nodeType="withEffect">
                                  <p:stCondLst>
                                    <p:cond delay="0"/>
                                  </p:stCondLst>
                                  <p:childTnLst>
                                    <p:set>
                                      <p:cBhvr>
                                        <p:cTn id="341" dur="1" fill="hold">
                                          <p:stCondLst>
                                            <p:cond delay="0"/>
                                          </p:stCondLst>
                                        </p:cTn>
                                        <p:tgtEl>
                                          <p:spTgt spid="7"/>
                                        </p:tgtEl>
                                        <p:attrNameLst>
                                          <p:attrName>style.visibility</p:attrName>
                                        </p:attrNameLst>
                                      </p:cBhvr>
                                      <p:to>
                                        <p:strVal val="visible"/>
                                      </p:to>
                                    </p:set>
                                    <p:animEffect transition="in" filter="blinds(horizontal)">
                                      <p:cBhvr>
                                        <p:cTn id="342" dur="3000"/>
                                        <p:tgtEl>
                                          <p:spTgt spid="7"/>
                                        </p:tgtEl>
                                      </p:cBhvr>
                                    </p:animEffect>
                                  </p:childTnLst>
                                </p:cTn>
                              </p:par>
                              <p:par>
                                <p:cTn id="343" presetID="3" presetClass="entr" presetSubtype="10" fill="hold" grpId="3" nodeType="withEffect">
                                  <p:stCondLst>
                                    <p:cond delay="0"/>
                                  </p:stCondLst>
                                  <p:childTnLst>
                                    <p:set>
                                      <p:cBhvr>
                                        <p:cTn id="344" dur="1" fill="hold">
                                          <p:stCondLst>
                                            <p:cond delay="0"/>
                                          </p:stCondLst>
                                        </p:cTn>
                                        <p:tgtEl>
                                          <p:spTgt spid="8"/>
                                        </p:tgtEl>
                                        <p:attrNameLst>
                                          <p:attrName>style.visibility</p:attrName>
                                        </p:attrNameLst>
                                      </p:cBhvr>
                                      <p:to>
                                        <p:strVal val="visible"/>
                                      </p:to>
                                    </p:set>
                                    <p:animEffect transition="in" filter="blinds(horizontal)">
                                      <p:cBhvr>
                                        <p:cTn id="345" dur="3000"/>
                                        <p:tgtEl>
                                          <p:spTgt spid="8"/>
                                        </p:tgtEl>
                                      </p:cBhvr>
                                    </p:animEffect>
                                  </p:childTnLst>
                                </p:cTn>
                              </p:par>
                              <p:par>
                                <p:cTn id="346" presetID="3" presetClass="entr" presetSubtype="10" fill="hold" grpId="3" nodeType="withEffect">
                                  <p:stCondLst>
                                    <p:cond delay="0"/>
                                  </p:stCondLst>
                                  <p:childTnLst>
                                    <p:set>
                                      <p:cBhvr>
                                        <p:cTn id="347" dur="1" fill="hold">
                                          <p:stCondLst>
                                            <p:cond delay="0"/>
                                          </p:stCondLst>
                                        </p:cTn>
                                        <p:tgtEl>
                                          <p:spTgt spid="9"/>
                                        </p:tgtEl>
                                        <p:attrNameLst>
                                          <p:attrName>style.visibility</p:attrName>
                                        </p:attrNameLst>
                                      </p:cBhvr>
                                      <p:to>
                                        <p:strVal val="visible"/>
                                      </p:to>
                                    </p:set>
                                    <p:animEffect transition="in" filter="blinds(horizontal)">
                                      <p:cBhvr>
                                        <p:cTn id="348" dur="3000"/>
                                        <p:tgtEl>
                                          <p:spTgt spid="9"/>
                                        </p:tgtEl>
                                      </p:cBhvr>
                                    </p:animEffect>
                                  </p:childTnLst>
                                </p:cTn>
                              </p:par>
                              <p:par>
                                <p:cTn id="349" presetID="3" presetClass="entr" presetSubtype="10" fill="hold" grpId="3" nodeType="withEffect">
                                  <p:stCondLst>
                                    <p:cond delay="0"/>
                                  </p:stCondLst>
                                  <p:childTnLst>
                                    <p:set>
                                      <p:cBhvr>
                                        <p:cTn id="350" dur="1" fill="hold">
                                          <p:stCondLst>
                                            <p:cond delay="0"/>
                                          </p:stCondLst>
                                        </p:cTn>
                                        <p:tgtEl>
                                          <p:spTgt spid="10"/>
                                        </p:tgtEl>
                                        <p:attrNameLst>
                                          <p:attrName>style.visibility</p:attrName>
                                        </p:attrNameLst>
                                      </p:cBhvr>
                                      <p:to>
                                        <p:strVal val="visible"/>
                                      </p:to>
                                    </p:set>
                                    <p:animEffect transition="in" filter="blinds(horizontal)">
                                      <p:cBhvr>
                                        <p:cTn id="351" dur="3000"/>
                                        <p:tgtEl>
                                          <p:spTgt spid="10"/>
                                        </p:tgtEl>
                                      </p:cBhvr>
                                    </p:animEffect>
                                  </p:childTnLst>
                                </p:cTn>
                              </p:par>
                              <p:par>
                                <p:cTn id="352" presetID="3" presetClass="entr" presetSubtype="10" fill="hold" grpId="3" nodeType="withEffect">
                                  <p:stCondLst>
                                    <p:cond delay="0"/>
                                  </p:stCondLst>
                                  <p:childTnLst>
                                    <p:set>
                                      <p:cBhvr>
                                        <p:cTn id="353" dur="1" fill="hold">
                                          <p:stCondLst>
                                            <p:cond delay="0"/>
                                          </p:stCondLst>
                                        </p:cTn>
                                        <p:tgtEl>
                                          <p:spTgt spid="11"/>
                                        </p:tgtEl>
                                        <p:attrNameLst>
                                          <p:attrName>style.visibility</p:attrName>
                                        </p:attrNameLst>
                                      </p:cBhvr>
                                      <p:to>
                                        <p:strVal val="visible"/>
                                      </p:to>
                                    </p:set>
                                    <p:animEffect transition="in" filter="blinds(horizontal)">
                                      <p:cBhvr>
                                        <p:cTn id="354" dur="3000"/>
                                        <p:tgtEl>
                                          <p:spTgt spid="11"/>
                                        </p:tgtEl>
                                      </p:cBhvr>
                                    </p:animEffect>
                                  </p:childTnLst>
                                </p:cTn>
                              </p:par>
                              <p:par>
                                <p:cTn id="355" presetID="3" presetClass="entr" presetSubtype="10" fill="hold" grpId="3" nodeType="withEffect">
                                  <p:stCondLst>
                                    <p:cond delay="0"/>
                                  </p:stCondLst>
                                  <p:childTnLst>
                                    <p:set>
                                      <p:cBhvr>
                                        <p:cTn id="356" dur="1" fill="hold">
                                          <p:stCondLst>
                                            <p:cond delay="0"/>
                                          </p:stCondLst>
                                        </p:cTn>
                                        <p:tgtEl>
                                          <p:spTgt spid="12"/>
                                        </p:tgtEl>
                                        <p:attrNameLst>
                                          <p:attrName>style.visibility</p:attrName>
                                        </p:attrNameLst>
                                      </p:cBhvr>
                                      <p:to>
                                        <p:strVal val="visible"/>
                                      </p:to>
                                    </p:set>
                                    <p:animEffect transition="in" filter="blinds(horizontal)">
                                      <p:cBhvr>
                                        <p:cTn id="357" dur="3000"/>
                                        <p:tgtEl>
                                          <p:spTgt spid="12"/>
                                        </p:tgtEl>
                                      </p:cBhvr>
                                    </p:animEffect>
                                  </p:childTnLst>
                                </p:cTn>
                              </p:par>
                              <p:par>
                                <p:cTn id="358" presetID="3" presetClass="entr" presetSubtype="10" fill="hold" grpId="3" nodeType="withEffect">
                                  <p:stCondLst>
                                    <p:cond delay="0"/>
                                  </p:stCondLst>
                                  <p:childTnLst>
                                    <p:set>
                                      <p:cBhvr>
                                        <p:cTn id="359" dur="1" fill="hold">
                                          <p:stCondLst>
                                            <p:cond delay="0"/>
                                          </p:stCondLst>
                                        </p:cTn>
                                        <p:tgtEl>
                                          <p:spTgt spid="13"/>
                                        </p:tgtEl>
                                        <p:attrNameLst>
                                          <p:attrName>style.visibility</p:attrName>
                                        </p:attrNameLst>
                                      </p:cBhvr>
                                      <p:to>
                                        <p:strVal val="visible"/>
                                      </p:to>
                                    </p:set>
                                    <p:animEffect transition="in" filter="blinds(horizontal)">
                                      <p:cBhvr>
                                        <p:cTn id="360" dur="3000"/>
                                        <p:tgtEl>
                                          <p:spTgt spid="13"/>
                                        </p:tgtEl>
                                      </p:cBhvr>
                                    </p:animEffect>
                                  </p:childTnLst>
                                </p:cTn>
                              </p:par>
                              <p:par>
                                <p:cTn id="361" presetID="3" presetClass="entr" presetSubtype="10" fill="hold" grpId="3" nodeType="withEffect">
                                  <p:stCondLst>
                                    <p:cond delay="0"/>
                                  </p:stCondLst>
                                  <p:childTnLst>
                                    <p:set>
                                      <p:cBhvr>
                                        <p:cTn id="362" dur="1" fill="hold">
                                          <p:stCondLst>
                                            <p:cond delay="0"/>
                                          </p:stCondLst>
                                        </p:cTn>
                                        <p:tgtEl>
                                          <p:spTgt spid="14"/>
                                        </p:tgtEl>
                                        <p:attrNameLst>
                                          <p:attrName>style.visibility</p:attrName>
                                        </p:attrNameLst>
                                      </p:cBhvr>
                                      <p:to>
                                        <p:strVal val="visible"/>
                                      </p:to>
                                    </p:set>
                                    <p:animEffect transition="in" filter="blinds(horizontal)">
                                      <p:cBhvr>
                                        <p:cTn id="363" dur="3000"/>
                                        <p:tgtEl>
                                          <p:spTgt spid="14"/>
                                        </p:tgtEl>
                                      </p:cBhvr>
                                    </p:animEffect>
                                  </p:childTnLst>
                                </p:cTn>
                              </p:par>
                              <p:par>
                                <p:cTn id="364" presetID="3" presetClass="entr" presetSubtype="10" fill="hold" grpId="3" nodeType="withEffect">
                                  <p:stCondLst>
                                    <p:cond delay="0"/>
                                  </p:stCondLst>
                                  <p:childTnLst>
                                    <p:set>
                                      <p:cBhvr>
                                        <p:cTn id="365" dur="1" fill="hold">
                                          <p:stCondLst>
                                            <p:cond delay="0"/>
                                          </p:stCondLst>
                                        </p:cTn>
                                        <p:tgtEl>
                                          <p:spTgt spid="15"/>
                                        </p:tgtEl>
                                        <p:attrNameLst>
                                          <p:attrName>style.visibility</p:attrName>
                                        </p:attrNameLst>
                                      </p:cBhvr>
                                      <p:to>
                                        <p:strVal val="visible"/>
                                      </p:to>
                                    </p:set>
                                    <p:animEffect transition="in" filter="blinds(horizontal)">
                                      <p:cBhvr>
                                        <p:cTn id="366" dur="3000"/>
                                        <p:tgtEl>
                                          <p:spTgt spid="15"/>
                                        </p:tgtEl>
                                      </p:cBhvr>
                                    </p:animEffect>
                                  </p:childTnLst>
                                </p:cTn>
                              </p:par>
                              <p:par>
                                <p:cTn id="367" presetID="3" presetClass="entr" presetSubtype="10" fill="hold" grpId="3" nodeType="withEffect">
                                  <p:stCondLst>
                                    <p:cond delay="0"/>
                                  </p:stCondLst>
                                  <p:childTnLst>
                                    <p:set>
                                      <p:cBhvr>
                                        <p:cTn id="368" dur="1" fill="hold">
                                          <p:stCondLst>
                                            <p:cond delay="0"/>
                                          </p:stCondLst>
                                        </p:cTn>
                                        <p:tgtEl>
                                          <p:spTgt spid="16"/>
                                        </p:tgtEl>
                                        <p:attrNameLst>
                                          <p:attrName>style.visibility</p:attrName>
                                        </p:attrNameLst>
                                      </p:cBhvr>
                                      <p:to>
                                        <p:strVal val="visible"/>
                                      </p:to>
                                    </p:set>
                                    <p:animEffect transition="in" filter="blinds(horizontal)">
                                      <p:cBhvr>
                                        <p:cTn id="369" dur="3000"/>
                                        <p:tgtEl>
                                          <p:spTgt spid="16"/>
                                        </p:tgtEl>
                                      </p:cBhvr>
                                    </p:animEffect>
                                  </p:childTnLst>
                                </p:cTn>
                              </p:par>
                              <p:par>
                                <p:cTn id="370" presetID="3" presetClass="entr" presetSubtype="10" fill="hold" grpId="3" nodeType="withEffect">
                                  <p:stCondLst>
                                    <p:cond delay="0"/>
                                  </p:stCondLst>
                                  <p:childTnLst>
                                    <p:set>
                                      <p:cBhvr>
                                        <p:cTn id="371" dur="1" fill="hold">
                                          <p:stCondLst>
                                            <p:cond delay="0"/>
                                          </p:stCondLst>
                                        </p:cTn>
                                        <p:tgtEl>
                                          <p:spTgt spid="17"/>
                                        </p:tgtEl>
                                        <p:attrNameLst>
                                          <p:attrName>style.visibility</p:attrName>
                                        </p:attrNameLst>
                                      </p:cBhvr>
                                      <p:to>
                                        <p:strVal val="visible"/>
                                      </p:to>
                                    </p:set>
                                    <p:animEffect transition="in" filter="blinds(horizontal)">
                                      <p:cBhvr>
                                        <p:cTn id="372" dur="3000"/>
                                        <p:tgtEl>
                                          <p:spTgt spid="17"/>
                                        </p:tgtEl>
                                      </p:cBhvr>
                                    </p:animEffect>
                                  </p:childTnLst>
                                </p:cTn>
                              </p:par>
                              <p:par>
                                <p:cTn id="373" presetID="3" presetClass="entr" presetSubtype="10" fill="hold" grpId="3" nodeType="withEffect">
                                  <p:stCondLst>
                                    <p:cond delay="0"/>
                                  </p:stCondLst>
                                  <p:childTnLst>
                                    <p:set>
                                      <p:cBhvr>
                                        <p:cTn id="374" dur="1" fill="hold">
                                          <p:stCondLst>
                                            <p:cond delay="0"/>
                                          </p:stCondLst>
                                        </p:cTn>
                                        <p:tgtEl>
                                          <p:spTgt spid="18"/>
                                        </p:tgtEl>
                                        <p:attrNameLst>
                                          <p:attrName>style.visibility</p:attrName>
                                        </p:attrNameLst>
                                      </p:cBhvr>
                                      <p:to>
                                        <p:strVal val="visible"/>
                                      </p:to>
                                    </p:set>
                                    <p:animEffect transition="in" filter="blinds(horizontal)">
                                      <p:cBhvr>
                                        <p:cTn id="375" dur="3000"/>
                                        <p:tgtEl>
                                          <p:spTgt spid="18"/>
                                        </p:tgtEl>
                                      </p:cBhvr>
                                    </p:animEffect>
                                  </p:childTnLst>
                                </p:cTn>
                              </p:par>
                              <p:par>
                                <p:cTn id="376" presetID="3" presetClass="entr" presetSubtype="10" fill="hold" grpId="3" nodeType="withEffect">
                                  <p:stCondLst>
                                    <p:cond delay="0"/>
                                  </p:stCondLst>
                                  <p:childTnLst>
                                    <p:set>
                                      <p:cBhvr>
                                        <p:cTn id="377" dur="1" fill="hold">
                                          <p:stCondLst>
                                            <p:cond delay="0"/>
                                          </p:stCondLst>
                                        </p:cTn>
                                        <p:tgtEl>
                                          <p:spTgt spid="19"/>
                                        </p:tgtEl>
                                        <p:attrNameLst>
                                          <p:attrName>style.visibility</p:attrName>
                                        </p:attrNameLst>
                                      </p:cBhvr>
                                      <p:to>
                                        <p:strVal val="visible"/>
                                      </p:to>
                                    </p:set>
                                    <p:animEffect transition="in" filter="blinds(horizontal)">
                                      <p:cBhvr>
                                        <p:cTn id="378" dur="3000"/>
                                        <p:tgtEl>
                                          <p:spTgt spid="19"/>
                                        </p:tgtEl>
                                      </p:cBhvr>
                                    </p:animEffect>
                                  </p:childTnLst>
                                </p:cTn>
                              </p:par>
                              <p:par>
                                <p:cTn id="379" presetID="3" presetClass="entr" presetSubtype="10" fill="hold" grpId="3" nodeType="withEffect">
                                  <p:stCondLst>
                                    <p:cond delay="0"/>
                                  </p:stCondLst>
                                  <p:childTnLst>
                                    <p:set>
                                      <p:cBhvr>
                                        <p:cTn id="380" dur="1" fill="hold">
                                          <p:stCondLst>
                                            <p:cond delay="0"/>
                                          </p:stCondLst>
                                        </p:cTn>
                                        <p:tgtEl>
                                          <p:spTgt spid="20"/>
                                        </p:tgtEl>
                                        <p:attrNameLst>
                                          <p:attrName>style.visibility</p:attrName>
                                        </p:attrNameLst>
                                      </p:cBhvr>
                                      <p:to>
                                        <p:strVal val="visible"/>
                                      </p:to>
                                    </p:set>
                                    <p:animEffect transition="in" filter="blinds(horizontal)">
                                      <p:cBhvr>
                                        <p:cTn id="381" dur="3000"/>
                                        <p:tgtEl>
                                          <p:spTgt spid="20"/>
                                        </p:tgtEl>
                                      </p:cBhvr>
                                    </p:animEffect>
                                  </p:childTnLst>
                                </p:cTn>
                              </p:par>
                              <p:par>
                                <p:cTn id="382" presetID="3" presetClass="entr" presetSubtype="10" fill="hold" grpId="3" nodeType="withEffect">
                                  <p:stCondLst>
                                    <p:cond delay="0"/>
                                  </p:stCondLst>
                                  <p:childTnLst>
                                    <p:set>
                                      <p:cBhvr>
                                        <p:cTn id="383" dur="1" fill="hold">
                                          <p:stCondLst>
                                            <p:cond delay="0"/>
                                          </p:stCondLst>
                                        </p:cTn>
                                        <p:tgtEl>
                                          <p:spTgt spid="21"/>
                                        </p:tgtEl>
                                        <p:attrNameLst>
                                          <p:attrName>style.visibility</p:attrName>
                                        </p:attrNameLst>
                                      </p:cBhvr>
                                      <p:to>
                                        <p:strVal val="visible"/>
                                      </p:to>
                                    </p:set>
                                    <p:animEffect transition="in" filter="blinds(horizontal)">
                                      <p:cBhvr>
                                        <p:cTn id="384" dur="3000"/>
                                        <p:tgtEl>
                                          <p:spTgt spid="21"/>
                                        </p:tgtEl>
                                      </p:cBhvr>
                                    </p:animEffect>
                                  </p:childTnLst>
                                </p:cTn>
                              </p:par>
                              <p:par>
                                <p:cTn id="385" presetID="3" presetClass="entr" presetSubtype="10" fill="hold" grpId="3" nodeType="withEffect">
                                  <p:stCondLst>
                                    <p:cond delay="0"/>
                                  </p:stCondLst>
                                  <p:childTnLst>
                                    <p:set>
                                      <p:cBhvr>
                                        <p:cTn id="386" dur="1" fill="hold">
                                          <p:stCondLst>
                                            <p:cond delay="0"/>
                                          </p:stCondLst>
                                        </p:cTn>
                                        <p:tgtEl>
                                          <p:spTgt spid="22"/>
                                        </p:tgtEl>
                                        <p:attrNameLst>
                                          <p:attrName>style.visibility</p:attrName>
                                        </p:attrNameLst>
                                      </p:cBhvr>
                                      <p:to>
                                        <p:strVal val="visible"/>
                                      </p:to>
                                    </p:set>
                                    <p:animEffect transition="in" filter="blinds(horizontal)">
                                      <p:cBhvr>
                                        <p:cTn id="387" dur="3000"/>
                                        <p:tgtEl>
                                          <p:spTgt spid="22"/>
                                        </p:tgtEl>
                                      </p:cBhvr>
                                    </p:animEffect>
                                  </p:childTnLst>
                                </p:cTn>
                              </p:par>
                              <p:par>
                                <p:cTn id="388" presetID="3" presetClass="entr" presetSubtype="10" fill="hold" grpId="3" nodeType="withEffect">
                                  <p:stCondLst>
                                    <p:cond delay="0"/>
                                  </p:stCondLst>
                                  <p:childTnLst>
                                    <p:set>
                                      <p:cBhvr>
                                        <p:cTn id="389" dur="1" fill="hold">
                                          <p:stCondLst>
                                            <p:cond delay="0"/>
                                          </p:stCondLst>
                                        </p:cTn>
                                        <p:tgtEl>
                                          <p:spTgt spid="23"/>
                                        </p:tgtEl>
                                        <p:attrNameLst>
                                          <p:attrName>style.visibility</p:attrName>
                                        </p:attrNameLst>
                                      </p:cBhvr>
                                      <p:to>
                                        <p:strVal val="visible"/>
                                      </p:to>
                                    </p:set>
                                    <p:animEffect transition="in" filter="blinds(horizontal)">
                                      <p:cBhvr>
                                        <p:cTn id="390" dur="3000"/>
                                        <p:tgtEl>
                                          <p:spTgt spid="23"/>
                                        </p:tgtEl>
                                      </p:cBhvr>
                                    </p:animEffect>
                                  </p:childTnLst>
                                </p:cTn>
                              </p:par>
                              <p:par>
                                <p:cTn id="391" presetID="3" presetClass="entr" presetSubtype="10" fill="hold" grpId="3" nodeType="withEffect">
                                  <p:stCondLst>
                                    <p:cond delay="0"/>
                                  </p:stCondLst>
                                  <p:childTnLst>
                                    <p:set>
                                      <p:cBhvr>
                                        <p:cTn id="392" dur="1" fill="hold">
                                          <p:stCondLst>
                                            <p:cond delay="0"/>
                                          </p:stCondLst>
                                        </p:cTn>
                                        <p:tgtEl>
                                          <p:spTgt spid="24"/>
                                        </p:tgtEl>
                                        <p:attrNameLst>
                                          <p:attrName>style.visibility</p:attrName>
                                        </p:attrNameLst>
                                      </p:cBhvr>
                                      <p:to>
                                        <p:strVal val="visible"/>
                                      </p:to>
                                    </p:set>
                                    <p:animEffect transition="in" filter="blinds(horizontal)">
                                      <p:cBhvr>
                                        <p:cTn id="393" dur="3000"/>
                                        <p:tgtEl>
                                          <p:spTgt spid="24"/>
                                        </p:tgtEl>
                                      </p:cBhvr>
                                    </p:animEffect>
                                  </p:childTnLst>
                                </p:cTn>
                              </p:par>
                              <p:par>
                                <p:cTn id="394" presetID="3" presetClass="entr" presetSubtype="10" fill="hold" grpId="3" nodeType="withEffect">
                                  <p:stCondLst>
                                    <p:cond delay="0"/>
                                  </p:stCondLst>
                                  <p:childTnLst>
                                    <p:set>
                                      <p:cBhvr>
                                        <p:cTn id="395" dur="1" fill="hold">
                                          <p:stCondLst>
                                            <p:cond delay="0"/>
                                          </p:stCondLst>
                                        </p:cTn>
                                        <p:tgtEl>
                                          <p:spTgt spid="25"/>
                                        </p:tgtEl>
                                        <p:attrNameLst>
                                          <p:attrName>style.visibility</p:attrName>
                                        </p:attrNameLst>
                                      </p:cBhvr>
                                      <p:to>
                                        <p:strVal val="visible"/>
                                      </p:to>
                                    </p:set>
                                    <p:animEffect transition="in" filter="blinds(horizontal)">
                                      <p:cBhvr>
                                        <p:cTn id="396" dur="3000"/>
                                        <p:tgtEl>
                                          <p:spTgt spid="25"/>
                                        </p:tgtEl>
                                      </p:cBhvr>
                                    </p:animEffect>
                                  </p:childTnLst>
                                </p:cTn>
                              </p:par>
                              <p:par>
                                <p:cTn id="397" presetID="3" presetClass="entr" presetSubtype="10" fill="hold" grpId="3" nodeType="withEffect">
                                  <p:stCondLst>
                                    <p:cond delay="0"/>
                                  </p:stCondLst>
                                  <p:childTnLst>
                                    <p:set>
                                      <p:cBhvr>
                                        <p:cTn id="398" dur="1" fill="hold">
                                          <p:stCondLst>
                                            <p:cond delay="0"/>
                                          </p:stCondLst>
                                        </p:cTn>
                                        <p:tgtEl>
                                          <p:spTgt spid="26"/>
                                        </p:tgtEl>
                                        <p:attrNameLst>
                                          <p:attrName>style.visibility</p:attrName>
                                        </p:attrNameLst>
                                      </p:cBhvr>
                                      <p:to>
                                        <p:strVal val="visible"/>
                                      </p:to>
                                    </p:set>
                                    <p:animEffect transition="in" filter="blinds(horizontal)">
                                      <p:cBhvr>
                                        <p:cTn id="399" dur="3000"/>
                                        <p:tgtEl>
                                          <p:spTgt spid="26"/>
                                        </p:tgtEl>
                                      </p:cBhvr>
                                    </p:animEffect>
                                  </p:childTnLst>
                                </p:cTn>
                              </p:par>
                              <p:par>
                                <p:cTn id="400" presetID="3" presetClass="entr" presetSubtype="10" fill="hold" grpId="3" nodeType="withEffect">
                                  <p:stCondLst>
                                    <p:cond delay="0"/>
                                  </p:stCondLst>
                                  <p:childTnLst>
                                    <p:set>
                                      <p:cBhvr>
                                        <p:cTn id="401" dur="1" fill="hold">
                                          <p:stCondLst>
                                            <p:cond delay="0"/>
                                          </p:stCondLst>
                                        </p:cTn>
                                        <p:tgtEl>
                                          <p:spTgt spid="27"/>
                                        </p:tgtEl>
                                        <p:attrNameLst>
                                          <p:attrName>style.visibility</p:attrName>
                                        </p:attrNameLst>
                                      </p:cBhvr>
                                      <p:to>
                                        <p:strVal val="visible"/>
                                      </p:to>
                                    </p:set>
                                    <p:animEffect transition="in" filter="blinds(horizontal)">
                                      <p:cBhvr>
                                        <p:cTn id="402" dur="3000"/>
                                        <p:tgtEl>
                                          <p:spTgt spid="27"/>
                                        </p:tgtEl>
                                      </p:cBhvr>
                                    </p:animEffect>
                                  </p:childTnLst>
                                </p:cTn>
                              </p:par>
                              <p:par>
                                <p:cTn id="403" presetID="3" presetClass="entr" presetSubtype="10" fill="hold" grpId="3" nodeType="withEffect">
                                  <p:stCondLst>
                                    <p:cond delay="0"/>
                                  </p:stCondLst>
                                  <p:childTnLst>
                                    <p:set>
                                      <p:cBhvr>
                                        <p:cTn id="404" dur="1" fill="hold">
                                          <p:stCondLst>
                                            <p:cond delay="0"/>
                                          </p:stCondLst>
                                        </p:cTn>
                                        <p:tgtEl>
                                          <p:spTgt spid="28"/>
                                        </p:tgtEl>
                                        <p:attrNameLst>
                                          <p:attrName>style.visibility</p:attrName>
                                        </p:attrNameLst>
                                      </p:cBhvr>
                                      <p:to>
                                        <p:strVal val="visible"/>
                                      </p:to>
                                    </p:set>
                                    <p:animEffect transition="in" filter="blinds(horizontal)">
                                      <p:cBhvr>
                                        <p:cTn id="405" dur="3000"/>
                                        <p:tgtEl>
                                          <p:spTgt spid="28"/>
                                        </p:tgtEl>
                                      </p:cBhvr>
                                    </p:animEffect>
                                  </p:childTnLst>
                                </p:cTn>
                              </p:par>
                              <p:par>
                                <p:cTn id="406" presetID="3" presetClass="entr" presetSubtype="10" fill="hold" grpId="3" nodeType="withEffect">
                                  <p:stCondLst>
                                    <p:cond delay="0"/>
                                  </p:stCondLst>
                                  <p:childTnLst>
                                    <p:set>
                                      <p:cBhvr>
                                        <p:cTn id="407" dur="1" fill="hold">
                                          <p:stCondLst>
                                            <p:cond delay="0"/>
                                          </p:stCondLst>
                                        </p:cTn>
                                        <p:tgtEl>
                                          <p:spTgt spid="29"/>
                                        </p:tgtEl>
                                        <p:attrNameLst>
                                          <p:attrName>style.visibility</p:attrName>
                                        </p:attrNameLst>
                                      </p:cBhvr>
                                      <p:to>
                                        <p:strVal val="visible"/>
                                      </p:to>
                                    </p:set>
                                    <p:animEffect transition="in" filter="blinds(horizontal)">
                                      <p:cBhvr>
                                        <p:cTn id="408" dur="3000"/>
                                        <p:tgtEl>
                                          <p:spTgt spid="29"/>
                                        </p:tgtEl>
                                      </p:cBhvr>
                                    </p:animEffect>
                                  </p:childTnLst>
                                </p:cTn>
                              </p:par>
                              <p:par>
                                <p:cTn id="409" presetID="3" presetClass="entr" presetSubtype="10" fill="hold" grpId="3" nodeType="withEffect">
                                  <p:stCondLst>
                                    <p:cond delay="0"/>
                                  </p:stCondLst>
                                  <p:childTnLst>
                                    <p:set>
                                      <p:cBhvr>
                                        <p:cTn id="410" dur="1" fill="hold">
                                          <p:stCondLst>
                                            <p:cond delay="0"/>
                                          </p:stCondLst>
                                        </p:cTn>
                                        <p:tgtEl>
                                          <p:spTgt spid="30"/>
                                        </p:tgtEl>
                                        <p:attrNameLst>
                                          <p:attrName>style.visibility</p:attrName>
                                        </p:attrNameLst>
                                      </p:cBhvr>
                                      <p:to>
                                        <p:strVal val="visible"/>
                                      </p:to>
                                    </p:set>
                                    <p:animEffect transition="in" filter="blinds(horizontal)">
                                      <p:cBhvr>
                                        <p:cTn id="411" dur="3000"/>
                                        <p:tgtEl>
                                          <p:spTgt spid="30"/>
                                        </p:tgtEl>
                                      </p:cBhvr>
                                    </p:animEffect>
                                  </p:childTnLst>
                                </p:cTn>
                              </p:par>
                              <p:par>
                                <p:cTn id="412" presetID="3" presetClass="entr" presetSubtype="10" fill="hold" grpId="3" nodeType="withEffect">
                                  <p:stCondLst>
                                    <p:cond delay="0"/>
                                  </p:stCondLst>
                                  <p:childTnLst>
                                    <p:set>
                                      <p:cBhvr>
                                        <p:cTn id="413" dur="1" fill="hold">
                                          <p:stCondLst>
                                            <p:cond delay="0"/>
                                          </p:stCondLst>
                                        </p:cTn>
                                        <p:tgtEl>
                                          <p:spTgt spid="31"/>
                                        </p:tgtEl>
                                        <p:attrNameLst>
                                          <p:attrName>style.visibility</p:attrName>
                                        </p:attrNameLst>
                                      </p:cBhvr>
                                      <p:to>
                                        <p:strVal val="visible"/>
                                      </p:to>
                                    </p:set>
                                    <p:animEffect transition="in" filter="blinds(horizontal)">
                                      <p:cBhvr>
                                        <p:cTn id="414" dur="3000"/>
                                        <p:tgtEl>
                                          <p:spTgt spid="31"/>
                                        </p:tgtEl>
                                      </p:cBhvr>
                                    </p:animEffect>
                                  </p:childTnLst>
                                </p:cTn>
                              </p:par>
                              <p:par>
                                <p:cTn id="415" presetID="3" presetClass="entr" presetSubtype="10" fill="hold" grpId="3" nodeType="withEffect">
                                  <p:stCondLst>
                                    <p:cond delay="0"/>
                                  </p:stCondLst>
                                  <p:childTnLst>
                                    <p:set>
                                      <p:cBhvr>
                                        <p:cTn id="416" dur="1" fill="hold">
                                          <p:stCondLst>
                                            <p:cond delay="0"/>
                                          </p:stCondLst>
                                        </p:cTn>
                                        <p:tgtEl>
                                          <p:spTgt spid="32"/>
                                        </p:tgtEl>
                                        <p:attrNameLst>
                                          <p:attrName>style.visibility</p:attrName>
                                        </p:attrNameLst>
                                      </p:cBhvr>
                                      <p:to>
                                        <p:strVal val="visible"/>
                                      </p:to>
                                    </p:set>
                                    <p:animEffect transition="in" filter="blinds(horizontal)">
                                      <p:cBhvr>
                                        <p:cTn id="417" dur="3000"/>
                                        <p:tgtEl>
                                          <p:spTgt spid="32"/>
                                        </p:tgtEl>
                                      </p:cBhvr>
                                    </p:animEffect>
                                  </p:childTnLst>
                                </p:cTn>
                              </p:par>
                              <p:par>
                                <p:cTn id="418" presetID="3" presetClass="entr" presetSubtype="10" fill="hold" grpId="3" nodeType="withEffect">
                                  <p:stCondLst>
                                    <p:cond delay="0"/>
                                  </p:stCondLst>
                                  <p:childTnLst>
                                    <p:set>
                                      <p:cBhvr>
                                        <p:cTn id="419" dur="1" fill="hold">
                                          <p:stCondLst>
                                            <p:cond delay="0"/>
                                          </p:stCondLst>
                                        </p:cTn>
                                        <p:tgtEl>
                                          <p:spTgt spid="33"/>
                                        </p:tgtEl>
                                        <p:attrNameLst>
                                          <p:attrName>style.visibility</p:attrName>
                                        </p:attrNameLst>
                                      </p:cBhvr>
                                      <p:to>
                                        <p:strVal val="visible"/>
                                      </p:to>
                                    </p:set>
                                    <p:animEffect transition="in" filter="blinds(horizontal)">
                                      <p:cBhvr>
                                        <p:cTn id="420" dur="3000"/>
                                        <p:tgtEl>
                                          <p:spTgt spid="33"/>
                                        </p:tgtEl>
                                      </p:cBhvr>
                                    </p:animEffect>
                                  </p:childTnLst>
                                </p:cTn>
                              </p:par>
                              <p:par>
                                <p:cTn id="421" presetID="3" presetClass="entr" presetSubtype="10" fill="hold" grpId="3" nodeType="withEffect">
                                  <p:stCondLst>
                                    <p:cond delay="0"/>
                                  </p:stCondLst>
                                  <p:childTnLst>
                                    <p:set>
                                      <p:cBhvr>
                                        <p:cTn id="422" dur="1" fill="hold">
                                          <p:stCondLst>
                                            <p:cond delay="0"/>
                                          </p:stCondLst>
                                        </p:cTn>
                                        <p:tgtEl>
                                          <p:spTgt spid="34"/>
                                        </p:tgtEl>
                                        <p:attrNameLst>
                                          <p:attrName>style.visibility</p:attrName>
                                        </p:attrNameLst>
                                      </p:cBhvr>
                                      <p:to>
                                        <p:strVal val="visible"/>
                                      </p:to>
                                    </p:set>
                                    <p:animEffect transition="in" filter="blinds(horizontal)">
                                      <p:cBhvr>
                                        <p:cTn id="423" dur="3000"/>
                                        <p:tgtEl>
                                          <p:spTgt spid="34"/>
                                        </p:tgtEl>
                                      </p:cBhvr>
                                    </p:animEffect>
                                  </p:childTnLst>
                                </p:cTn>
                              </p:par>
                              <p:par>
                                <p:cTn id="424" presetID="3" presetClass="entr" presetSubtype="10" fill="hold" grpId="3" nodeType="withEffect">
                                  <p:stCondLst>
                                    <p:cond delay="0"/>
                                  </p:stCondLst>
                                  <p:childTnLst>
                                    <p:set>
                                      <p:cBhvr>
                                        <p:cTn id="425" dur="1" fill="hold">
                                          <p:stCondLst>
                                            <p:cond delay="0"/>
                                          </p:stCondLst>
                                        </p:cTn>
                                        <p:tgtEl>
                                          <p:spTgt spid="35"/>
                                        </p:tgtEl>
                                        <p:attrNameLst>
                                          <p:attrName>style.visibility</p:attrName>
                                        </p:attrNameLst>
                                      </p:cBhvr>
                                      <p:to>
                                        <p:strVal val="visible"/>
                                      </p:to>
                                    </p:set>
                                    <p:animEffect transition="in" filter="blinds(horizontal)">
                                      <p:cBhvr>
                                        <p:cTn id="426" dur="3000"/>
                                        <p:tgtEl>
                                          <p:spTgt spid="35"/>
                                        </p:tgtEl>
                                      </p:cBhvr>
                                    </p:animEffect>
                                  </p:childTnLst>
                                </p:cTn>
                              </p:par>
                              <p:par>
                                <p:cTn id="427" presetID="3" presetClass="entr" presetSubtype="10" fill="hold" grpId="3" nodeType="withEffect">
                                  <p:stCondLst>
                                    <p:cond delay="0"/>
                                  </p:stCondLst>
                                  <p:childTnLst>
                                    <p:set>
                                      <p:cBhvr>
                                        <p:cTn id="428" dur="1" fill="hold">
                                          <p:stCondLst>
                                            <p:cond delay="0"/>
                                          </p:stCondLst>
                                        </p:cTn>
                                        <p:tgtEl>
                                          <p:spTgt spid="36"/>
                                        </p:tgtEl>
                                        <p:attrNameLst>
                                          <p:attrName>style.visibility</p:attrName>
                                        </p:attrNameLst>
                                      </p:cBhvr>
                                      <p:to>
                                        <p:strVal val="visible"/>
                                      </p:to>
                                    </p:set>
                                    <p:animEffect transition="in" filter="blinds(horizontal)">
                                      <p:cBhvr>
                                        <p:cTn id="429" dur="3000"/>
                                        <p:tgtEl>
                                          <p:spTgt spid="36"/>
                                        </p:tgtEl>
                                      </p:cBhvr>
                                    </p:animEffect>
                                  </p:childTnLst>
                                </p:cTn>
                              </p:par>
                              <p:par>
                                <p:cTn id="430" presetID="3" presetClass="entr" presetSubtype="10" fill="hold" grpId="3" nodeType="withEffect">
                                  <p:stCondLst>
                                    <p:cond delay="0"/>
                                  </p:stCondLst>
                                  <p:childTnLst>
                                    <p:set>
                                      <p:cBhvr>
                                        <p:cTn id="431" dur="1" fill="hold">
                                          <p:stCondLst>
                                            <p:cond delay="0"/>
                                          </p:stCondLst>
                                        </p:cTn>
                                        <p:tgtEl>
                                          <p:spTgt spid="37"/>
                                        </p:tgtEl>
                                        <p:attrNameLst>
                                          <p:attrName>style.visibility</p:attrName>
                                        </p:attrNameLst>
                                      </p:cBhvr>
                                      <p:to>
                                        <p:strVal val="visible"/>
                                      </p:to>
                                    </p:set>
                                    <p:animEffect transition="in" filter="blinds(horizontal)">
                                      <p:cBhvr>
                                        <p:cTn id="432" dur="3000"/>
                                        <p:tgtEl>
                                          <p:spTgt spid="37"/>
                                        </p:tgtEl>
                                      </p:cBhvr>
                                    </p:animEffect>
                                  </p:childTnLst>
                                </p:cTn>
                              </p:par>
                              <p:par>
                                <p:cTn id="433" presetID="3" presetClass="entr" presetSubtype="10" fill="hold" grpId="3" nodeType="withEffect">
                                  <p:stCondLst>
                                    <p:cond delay="0"/>
                                  </p:stCondLst>
                                  <p:childTnLst>
                                    <p:set>
                                      <p:cBhvr>
                                        <p:cTn id="434" dur="1" fill="hold">
                                          <p:stCondLst>
                                            <p:cond delay="0"/>
                                          </p:stCondLst>
                                        </p:cTn>
                                        <p:tgtEl>
                                          <p:spTgt spid="38"/>
                                        </p:tgtEl>
                                        <p:attrNameLst>
                                          <p:attrName>style.visibility</p:attrName>
                                        </p:attrNameLst>
                                      </p:cBhvr>
                                      <p:to>
                                        <p:strVal val="visible"/>
                                      </p:to>
                                    </p:set>
                                    <p:animEffect transition="in" filter="blinds(horizontal)">
                                      <p:cBhvr>
                                        <p:cTn id="435" dur="3000"/>
                                        <p:tgtEl>
                                          <p:spTgt spid="38"/>
                                        </p:tgtEl>
                                      </p:cBhvr>
                                    </p:animEffect>
                                  </p:childTnLst>
                                </p:cTn>
                              </p:par>
                              <p:par>
                                <p:cTn id="436" presetID="3" presetClass="entr" presetSubtype="10" fill="hold" grpId="3" nodeType="withEffect">
                                  <p:stCondLst>
                                    <p:cond delay="0"/>
                                  </p:stCondLst>
                                  <p:childTnLst>
                                    <p:set>
                                      <p:cBhvr>
                                        <p:cTn id="437" dur="1" fill="hold">
                                          <p:stCondLst>
                                            <p:cond delay="0"/>
                                          </p:stCondLst>
                                        </p:cTn>
                                        <p:tgtEl>
                                          <p:spTgt spid="39"/>
                                        </p:tgtEl>
                                        <p:attrNameLst>
                                          <p:attrName>style.visibility</p:attrName>
                                        </p:attrNameLst>
                                      </p:cBhvr>
                                      <p:to>
                                        <p:strVal val="visible"/>
                                      </p:to>
                                    </p:set>
                                    <p:animEffect transition="in" filter="blinds(horizontal)">
                                      <p:cBhvr>
                                        <p:cTn id="438" dur="3000"/>
                                        <p:tgtEl>
                                          <p:spTgt spid="39"/>
                                        </p:tgtEl>
                                      </p:cBhvr>
                                    </p:animEffect>
                                  </p:childTnLst>
                                </p:cTn>
                              </p:par>
                              <p:par>
                                <p:cTn id="439" presetID="3" presetClass="entr" presetSubtype="10" fill="hold" grpId="3" nodeType="withEffect">
                                  <p:stCondLst>
                                    <p:cond delay="0"/>
                                  </p:stCondLst>
                                  <p:childTnLst>
                                    <p:set>
                                      <p:cBhvr>
                                        <p:cTn id="440" dur="1" fill="hold">
                                          <p:stCondLst>
                                            <p:cond delay="0"/>
                                          </p:stCondLst>
                                        </p:cTn>
                                        <p:tgtEl>
                                          <p:spTgt spid="40"/>
                                        </p:tgtEl>
                                        <p:attrNameLst>
                                          <p:attrName>style.visibility</p:attrName>
                                        </p:attrNameLst>
                                      </p:cBhvr>
                                      <p:to>
                                        <p:strVal val="visible"/>
                                      </p:to>
                                    </p:set>
                                    <p:animEffect transition="in" filter="blinds(horizontal)">
                                      <p:cBhvr>
                                        <p:cTn id="441" dur="3000"/>
                                        <p:tgtEl>
                                          <p:spTgt spid="40"/>
                                        </p:tgtEl>
                                      </p:cBhvr>
                                    </p:animEffect>
                                  </p:childTnLst>
                                </p:cTn>
                              </p:par>
                              <p:par>
                                <p:cTn id="442" presetID="3" presetClass="entr" presetSubtype="10" fill="hold" grpId="3" nodeType="withEffect">
                                  <p:stCondLst>
                                    <p:cond delay="0"/>
                                  </p:stCondLst>
                                  <p:childTnLst>
                                    <p:set>
                                      <p:cBhvr>
                                        <p:cTn id="443" dur="1" fill="hold">
                                          <p:stCondLst>
                                            <p:cond delay="0"/>
                                          </p:stCondLst>
                                        </p:cTn>
                                        <p:tgtEl>
                                          <p:spTgt spid="41"/>
                                        </p:tgtEl>
                                        <p:attrNameLst>
                                          <p:attrName>style.visibility</p:attrName>
                                        </p:attrNameLst>
                                      </p:cBhvr>
                                      <p:to>
                                        <p:strVal val="visible"/>
                                      </p:to>
                                    </p:set>
                                    <p:animEffect transition="in" filter="blinds(horizontal)">
                                      <p:cBhvr>
                                        <p:cTn id="444" dur="3000"/>
                                        <p:tgtEl>
                                          <p:spTgt spid="41"/>
                                        </p:tgtEl>
                                      </p:cBhvr>
                                    </p:animEffect>
                                  </p:childTnLst>
                                </p:cTn>
                              </p:par>
                              <p:par>
                                <p:cTn id="445" presetID="3" presetClass="entr" presetSubtype="10" fill="hold" grpId="3" nodeType="withEffect">
                                  <p:stCondLst>
                                    <p:cond delay="0"/>
                                  </p:stCondLst>
                                  <p:childTnLst>
                                    <p:set>
                                      <p:cBhvr>
                                        <p:cTn id="446" dur="1" fill="hold">
                                          <p:stCondLst>
                                            <p:cond delay="0"/>
                                          </p:stCondLst>
                                        </p:cTn>
                                        <p:tgtEl>
                                          <p:spTgt spid="42"/>
                                        </p:tgtEl>
                                        <p:attrNameLst>
                                          <p:attrName>style.visibility</p:attrName>
                                        </p:attrNameLst>
                                      </p:cBhvr>
                                      <p:to>
                                        <p:strVal val="visible"/>
                                      </p:to>
                                    </p:set>
                                    <p:animEffect transition="in" filter="blinds(horizontal)">
                                      <p:cBhvr>
                                        <p:cTn id="447" dur="3000"/>
                                        <p:tgtEl>
                                          <p:spTgt spid="42"/>
                                        </p:tgtEl>
                                      </p:cBhvr>
                                    </p:animEffect>
                                  </p:childTnLst>
                                </p:cTn>
                              </p:par>
                              <p:par>
                                <p:cTn id="448" presetID="3" presetClass="entr" presetSubtype="10" fill="hold" grpId="3" nodeType="withEffect">
                                  <p:stCondLst>
                                    <p:cond delay="0"/>
                                  </p:stCondLst>
                                  <p:childTnLst>
                                    <p:set>
                                      <p:cBhvr>
                                        <p:cTn id="449" dur="1" fill="hold">
                                          <p:stCondLst>
                                            <p:cond delay="0"/>
                                          </p:stCondLst>
                                        </p:cTn>
                                        <p:tgtEl>
                                          <p:spTgt spid="43"/>
                                        </p:tgtEl>
                                        <p:attrNameLst>
                                          <p:attrName>style.visibility</p:attrName>
                                        </p:attrNameLst>
                                      </p:cBhvr>
                                      <p:to>
                                        <p:strVal val="visible"/>
                                      </p:to>
                                    </p:set>
                                    <p:animEffect transition="in" filter="blinds(horizontal)">
                                      <p:cBhvr>
                                        <p:cTn id="450" dur="3000"/>
                                        <p:tgtEl>
                                          <p:spTgt spid="43"/>
                                        </p:tgtEl>
                                      </p:cBhvr>
                                    </p:animEffect>
                                  </p:childTnLst>
                                </p:cTn>
                              </p:par>
                              <p:par>
                                <p:cTn id="451" presetID="3" presetClass="entr" presetSubtype="10" fill="hold" grpId="3" nodeType="withEffect">
                                  <p:stCondLst>
                                    <p:cond delay="0"/>
                                  </p:stCondLst>
                                  <p:childTnLst>
                                    <p:set>
                                      <p:cBhvr>
                                        <p:cTn id="452" dur="1" fill="hold">
                                          <p:stCondLst>
                                            <p:cond delay="0"/>
                                          </p:stCondLst>
                                        </p:cTn>
                                        <p:tgtEl>
                                          <p:spTgt spid="44"/>
                                        </p:tgtEl>
                                        <p:attrNameLst>
                                          <p:attrName>style.visibility</p:attrName>
                                        </p:attrNameLst>
                                      </p:cBhvr>
                                      <p:to>
                                        <p:strVal val="visible"/>
                                      </p:to>
                                    </p:set>
                                    <p:animEffect transition="in" filter="blinds(horizontal)">
                                      <p:cBhvr>
                                        <p:cTn id="453" dur="3000"/>
                                        <p:tgtEl>
                                          <p:spTgt spid="44"/>
                                        </p:tgtEl>
                                      </p:cBhvr>
                                    </p:animEffect>
                                  </p:childTnLst>
                                </p:cTn>
                              </p:par>
                              <p:par>
                                <p:cTn id="454" presetID="3" presetClass="entr" presetSubtype="10" fill="hold" grpId="3" nodeType="withEffect">
                                  <p:stCondLst>
                                    <p:cond delay="0"/>
                                  </p:stCondLst>
                                  <p:childTnLst>
                                    <p:set>
                                      <p:cBhvr>
                                        <p:cTn id="455" dur="1" fill="hold">
                                          <p:stCondLst>
                                            <p:cond delay="0"/>
                                          </p:stCondLst>
                                        </p:cTn>
                                        <p:tgtEl>
                                          <p:spTgt spid="45"/>
                                        </p:tgtEl>
                                        <p:attrNameLst>
                                          <p:attrName>style.visibility</p:attrName>
                                        </p:attrNameLst>
                                      </p:cBhvr>
                                      <p:to>
                                        <p:strVal val="visible"/>
                                      </p:to>
                                    </p:set>
                                    <p:animEffect transition="in" filter="blinds(horizontal)">
                                      <p:cBhvr>
                                        <p:cTn id="456" dur="3000"/>
                                        <p:tgtEl>
                                          <p:spTgt spid="45"/>
                                        </p:tgtEl>
                                      </p:cBhvr>
                                    </p:animEffect>
                                  </p:childTnLst>
                                </p:cTn>
                              </p:par>
                              <p:par>
                                <p:cTn id="457" presetID="3" presetClass="entr" presetSubtype="10" fill="hold" grpId="3" nodeType="withEffect">
                                  <p:stCondLst>
                                    <p:cond delay="0"/>
                                  </p:stCondLst>
                                  <p:childTnLst>
                                    <p:set>
                                      <p:cBhvr>
                                        <p:cTn id="458" dur="1" fill="hold">
                                          <p:stCondLst>
                                            <p:cond delay="0"/>
                                          </p:stCondLst>
                                        </p:cTn>
                                        <p:tgtEl>
                                          <p:spTgt spid="46"/>
                                        </p:tgtEl>
                                        <p:attrNameLst>
                                          <p:attrName>style.visibility</p:attrName>
                                        </p:attrNameLst>
                                      </p:cBhvr>
                                      <p:to>
                                        <p:strVal val="visible"/>
                                      </p:to>
                                    </p:set>
                                    <p:animEffect transition="in" filter="blinds(horizontal)">
                                      <p:cBhvr>
                                        <p:cTn id="459" dur="3000"/>
                                        <p:tgtEl>
                                          <p:spTgt spid="46"/>
                                        </p:tgtEl>
                                      </p:cBhvr>
                                    </p:animEffect>
                                  </p:childTnLst>
                                </p:cTn>
                              </p:par>
                              <p:par>
                                <p:cTn id="460" presetID="3" presetClass="entr" presetSubtype="10" fill="hold" grpId="3" nodeType="withEffect">
                                  <p:stCondLst>
                                    <p:cond delay="0"/>
                                  </p:stCondLst>
                                  <p:childTnLst>
                                    <p:set>
                                      <p:cBhvr>
                                        <p:cTn id="461" dur="1" fill="hold">
                                          <p:stCondLst>
                                            <p:cond delay="0"/>
                                          </p:stCondLst>
                                        </p:cTn>
                                        <p:tgtEl>
                                          <p:spTgt spid="47"/>
                                        </p:tgtEl>
                                        <p:attrNameLst>
                                          <p:attrName>style.visibility</p:attrName>
                                        </p:attrNameLst>
                                      </p:cBhvr>
                                      <p:to>
                                        <p:strVal val="visible"/>
                                      </p:to>
                                    </p:set>
                                    <p:animEffect transition="in" filter="blinds(horizontal)">
                                      <p:cBhvr>
                                        <p:cTn id="462" dur="3000"/>
                                        <p:tgtEl>
                                          <p:spTgt spid="47"/>
                                        </p:tgtEl>
                                      </p:cBhvr>
                                    </p:animEffect>
                                  </p:childTnLst>
                                </p:cTn>
                              </p:par>
                              <p:par>
                                <p:cTn id="463" presetID="3" presetClass="entr" presetSubtype="10" fill="hold" grpId="3" nodeType="withEffect">
                                  <p:stCondLst>
                                    <p:cond delay="0"/>
                                  </p:stCondLst>
                                  <p:childTnLst>
                                    <p:set>
                                      <p:cBhvr>
                                        <p:cTn id="464" dur="1" fill="hold">
                                          <p:stCondLst>
                                            <p:cond delay="0"/>
                                          </p:stCondLst>
                                        </p:cTn>
                                        <p:tgtEl>
                                          <p:spTgt spid="48"/>
                                        </p:tgtEl>
                                        <p:attrNameLst>
                                          <p:attrName>style.visibility</p:attrName>
                                        </p:attrNameLst>
                                      </p:cBhvr>
                                      <p:to>
                                        <p:strVal val="visible"/>
                                      </p:to>
                                    </p:set>
                                    <p:animEffect transition="in" filter="blinds(horizontal)">
                                      <p:cBhvr>
                                        <p:cTn id="465" dur="3000"/>
                                        <p:tgtEl>
                                          <p:spTgt spid="48"/>
                                        </p:tgtEl>
                                      </p:cBhvr>
                                    </p:animEffect>
                                  </p:childTnLst>
                                </p:cTn>
                              </p:par>
                              <p:par>
                                <p:cTn id="466" presetID="3" presetClass="entr" presetSubtype="10" fill="hold" grpId="3" nodeType="withEffect">
                                  <p:stCondLst>
                                    <p:cond delay="0"/>
                                  </p:stCondLst>
                                  <p:childTnLst>
                                    <p:set>
                                      <p:cBhvr>
                                        <p:cTn id="467" dur="1" fill="hold">
                                          <p:stCondLst>
                                            <p:cond delay="0"/>
                                          </p:stCondLst>
                                        </p:cTn>
                                        <p:tgtEl>
                                          <p:spTgt spid="49"/>
                                        </p:tgtEl>
                                        <p:attrNameLst>
                                          <p:attrName>style.visibility</p:attrName>
                                        </p:attrNameLst>
                                      </p:cBhvr>
                                      <p:to>
                                        <p:strVal val="visible"/>
                                      </p:to>
                                    </p:set>
                                    <p:animEffect transition="in" filter="blinds(horizontal)">
                                      <p:cBhvr>
                                        <p:cTn id="468" dur="3000"/>
                                        <p:tgtEl>
                                          <p:spTgt spid="49"/>
                                        </p:tgtEl>
                                      </p:cBhvr>
                                    </p:animEffect>
                                  </p:childTnLst>
                                </p:cTn>
                              </p:par>
                              <p:par>
                                <p:cTn id="469" presetID="3" presetClass="entr" presetSubtype="10" fill="hold" grpId="3" nodeType="withEffect">
                                  <p:stCondLst>
                                    <p:cond delay="0"/>
                                  </p:stCondLst>
                                  <p:childTnLst>
                                    <p:set>
                                      <p:cBhvr>
                                        <p:cTn id="470" dur="1" fill="hold">
                                          <p:stCondLst>
                                            <p:cond delay="0"/>
                                          </p:stCondLst>
                                        </p:cTn>
                                        <p:tgtEl>
                                          <p:spTgt spid="50"/>
                                        </p:tgtEl>
                                        <p:attrNameLst>
                                          <p:attrName>style.visibility</p:attrName>
                                        </p:attrNameLst>
                                      </p:cBhvr>
                                      <p:to>
                                        <p:strVal val="visible"/>
                                      </p:to>
                                    </p:set>
                                    <p:animEffect transition="in" filter="blinds(horizontal)">
                                      <p:cBhvr>
                                        <p:cTn id="471" dur="3000"/>
                                        <p:tgtEl>
                                          <p:spTgt spid="50"/>
                                        </p:tgtEl>
                                      </p:cBhvr>
                                    </p:animEffect>
                                  </p:childTnLst>
                                </p:cTn>
                              </p:par>
                              <p:par>
                                <p:cTn id="472" presetID="3" presetClass="entr" presetSubtype="10" fill="hold" grpId="3" nodeType="withEffect">
                                  <p:stCondLst>
                                    <p:cond delay="0"/>
                                  </p:stCondLst>
                                  <p:childTnLst>
                                    <p:set>
                                      <p:cBhvr>
                                        <p:cTn id="473" dur="1" fill="hold">
                                          <p:stCondLst>
                                            <p:cond delay="0"/>
                                          </p:stCondLst>
                                        </p:cTn>
                                        <p:tgtEl>
                                          <p:spTgt spid="51"/>
                                        </p:tgtEl>
                                        <p:attrNameLst>
                                          <p:attrName>style.visibility</p:attrName>
                                        </p:attrNameLst>
                                      </p:cBhvr>
                                      <p:to>
                                        <p:strVal val="visible"/>
                                      </p:to>
                                    </p:set>
                                    <p:animEffect transition="in" filter="blinds(horizontal)">
                                      <p:cBhvr>
                                        <p:cTn id="474" dur="3000"/>
                                        <p:tgtEl>
                                          <p:spTgt spid="51"/>
                                        </p:tgtEl>
                                      </p:cBhvr>
                                    </p:animEffect>
                                  </p:childTnLst>
                                </p:cTn>
                              </p:par>
                              <p:par>
                                <p:cTn id="475" presetID="3" presetClass="entr" presetSubtype="10" fill="hold" grpId="3" nodeType="withEffect">
                                  <p:stCondLst>
                                    <p:cond delay="0"/>
                                  </p:stCondLst>
                                  <p:childTnLst>
                                    <p:set>
                                      <p:cBhvr>
                                        <p:cTn id="476" dur="1" fill="hold">
                                          <p:stCondLst>
                                            <p:cond delay="0"/>
                                          </p:stCondLst>
                                        </p:cTn>
                                        <p:tgtEl>
                                          <p:spTgt spid="52"/>
                                        </p:tgtEl>
                                        <p:attrNameLst>
                                          <p:attrName>style.visibility</p:attrName>
                                        </p:attrNameLst>
                                      </p:cBhvr>
                                      <p:to>
                                        <p:strVal val="visible"/>
                                      </p:to>
                                    </p:set>
                                    <p:animEffect transition="in" filter="blinds(horizontal)">
                                      <p:cBhvr>
                                        <p:cTn id="477" dur="3000"/>
                                        <p:tgtEl>
                                          <p:spTgt spid="52"/>
                                        </p:tgtEl>
                                      </p:cBhvr>
                                    </p:animEffect>
                                  </p:childTnLst>
                                </p:cTn>
                              </p:par>
                              <p:par>
                                <p:cTn id="478" presetID="3" presetClass="entr" presetSubtype="10" fill="hold" grpId="3" nodeType="withEffect">
                                  <p:stCondLst>
                                    <p:cond delay="0"/>
                                  </p:stCondLst>
                                  <p:childTnLst>
                                    <p:set>
                                      <p:cBhvr>
                                        <p:cTn id="479" dur="1" fill="hold">
                                          <p:stCondLst>
                                            <p:cond delay="0"/>
                                          </p:stCondLst>
                                        </p:cTn>
                                        <p:tgtEl>
                                          <p:spTgt spid="53"/>
                                        </p:tgtEl>
                                        <p:attrNameLst>
                                          <p:attrName>style.visibility</p:attrName>
                                        </p:attrNameLst>
                                      </p:cBhvr>
                                      <p:to>
                                        <p:strVal val="visible"/>
                                      </p:to>
                                    </p:set>
                                    <p:animEffect transition="in" filter="blinds(horizontal)">
                                      <p:cBhvr>
                                        <p:cTn id="480" dur="3000"/>
                                        <p:tgtEl>
                                          <p:spTgt spid="53"/>
                                        </p:tgtEl>
                                      </p:cBhvr>
                                    </p:animEffect>
                                  </p:childTnLst>
                                </p:cTn>
                              </p:par>
                              <p:par>
                                <p:cTn id="481" presetID="3" presetClass="entr" presetSubtype="10" fill="hold" grpId="3" nodeType="withEffect">
                                  <p:stCondLst>
                                    <p:cond delay="0"/>
                                  </p:stCondLst>
                                  <p:childTnLst>
                                    <p:set>
                                      <p:cBhvr>
                                        <p:cTn id="482" dur="1" fill="hold">
                                          <p:stCondLst>
                                            <p:cond delay="0"/>
                                          </p:stCondLst>
                                        </p:cTn>
                                        <p:tgtEl>
                                          <p:spTgt spid="54"/>
                                        </p:tgtEl>
                                        <p:attrNameLst>
                                          <p:attrName>style.visibility</p:attrName>
                                        </p:attrNameLst>
                                      </p:cBhvr>
                                      <p:to>
                                        <p:strVal val="visible"/>
                                      </p:to>
                                    </p:set>
                                    <p:animEffect transition="in" filter="blinds(horizontal)">
                                      <p:cBhvr>
                                        <p:cTn id="483" dur="3000"/>
                                        <p:tgtEl>
                                          <p:spTgt spid="54"/>
                                        </p:tgtEl>
                                      </p:cBhvr>
                                    </p:animEffect>
                                  </p:childTnLst>
                                </p:cTn>
                              </p:par>
                              <p:par>
                                <p:cTn id="484" presetID="3" presetClass="entr" presetSubtype="10" fill="hold" grpId="3" nodeType="withEffect">
                                  <p:stCondLst>
                                    <p:cond delay="0"/>
                                  </p:stCondLst>
                                  <p:childTnLst>
                                    <p:set>
                                      <p:cBhvr>
                                        <p:cTn id="485" dur="1" fill="hold">
                                          <p:stCondLst>
                                            <p:cond delay="0"/>
                                          </p:stCondLst>
                                        </p:cTn>
                                        <p:tgtEl>
                                          <p:spTgt spid="55"/>
                                        </p:tgtEl>
                                        <p:attrNameLst>
                                          <p:attrName>style.visibility</p:attrName>
                                        </p:attrNameLst>
                                      </p:cBhvr>
                                      <p:to>
                                        <p:strVal val="visible"/>
                                      </p:to>
                                    </p:set>
                                    <p:animEffect transition="in" filter="blinds(horizontal)">
                                      <p:cBhvr>
                                        <p:cTn id="486" dur="3000"/>
                                        <p:tgtEl>
                                          <p:spTgt spid="55"/>
                                        </p:tgtEl>
                                      </p:cBhvr>
                                    </p:animEffect>
                                  </p:childTnLst>
                                </p:cTn>
                              </p:par>
                              <p:par>
                                <p:cTn id="487" presetID="3" presetClass="entr" presetSubtype="10" fill="hold" grpId="3" nodeType="withEffect">
                                  <p:stCondLst>
                                    <p:cond delay="0"/>
                                  </p:stCondLst>
                                  <p:childTnLst>
                                    <p:set>
                                      <p:cBhvr>
                                        <p:cTn id="488" dur="1" fill="hold">
                                          <p:stCondLst>
                                            <p:cond delay="0"/>
                                          </p:stCondLst>
                                        </p:cTn>
                                        <p:tgtEl>
                                          <p:spTgt spid="56"/>
                                        </p:tgtEl>
                                        <p:attrNameLst>
                                          <p:attrName>style.visibility</p:attrName>
                                        </p:attrNameLst>
                                      </p:cBhvr>
                                      <p:to>
                                        <p:strVal val="visible"/>
                                      </p:to>
                                    </p:set>
                                    <p:animEffect transition="in" filter="blinds(horizontal)">
                                      <p:cBhvr>
                                        <p:cTn id="489" dur="3000"/>
                                        <p:tgtEl>
                                          <p:spTgt spid="56"/>
                                        </p:tgtEl>
                                      </p:cBhvr>
                                    </p:animEffect>
                                  </p:childTnLst>
                                </p:cTn>
                              </p:par>
                              <p:par>
                                <p:cTn id="490" presetID="3" presetClass="entr" presetSubtype="10" fill="hold" grpId="3" nodeType="withEffect">
                                  <p:stCondLst>
                                    <p:cond delay="0"/>
                                  </p:stCondLst>
                                  <p:childTnLst>
                                    <p:set>
                                      <p:cBhvr>
                                        <p:cTn id="491" dur="1" fill="hold">
                                          <p:stCondLst>
                                            <p:cond delay="0"/>
                                          </p:stCondLst>
                                        </p:cTn>
                                        <p:tgtEl>
                                          <p:spTgt spid="57"/>
                                        </p:tgtEl>
                                        <p:attrNameLst>
                                          <p:attrName>style.visibility</p:attrName>
                                        </p:attrNameLst>
                                      </p:cBhvr>
                                      <p:to>
                                        <p:strVal val="visible"/>
                                      </p:to>
                                    </p:set>
                                    <p:animEffect transition="in" filter="blinds(horizontal)">
                                      <p:cBhvr>
                                        <p:cTn id="492" dur="3000"/>
                                        <p:tgtEl>
                                          <p:spTgt spid="57"/>
                                        </p:tgtEl>
                                      </p:cBhvr>
                                    </p:animEffect>
                                  </p:childTnLst>
                                </p:cTn>
                              </p:par>
                              <p:par>
                                <p:cTn id="493" presetID="3" presetClass="entr" presetSubtype="10" fill="hold" grpId="3" nodeType="withEffect">
                                  <p:stCondLst>
                                    <p:cond delay="0"/>
                                  </p:stCondLst>
                                  <p:childTnLst>
                                    <p:set>
                                      <p:cBhvr>
                                        <p:cTn id="494" dur="1" fill="hold">
                                          <p:stCondLst>
                                            <p:cond delay="0"/>
                                          </p:stCondLst>
                                        </p:cTn>
                                        <p:tgtEl>
                                          <p:spTgt spid="58"/>
                                        </p:tgtEl>
                                        <p:attrNameLst>
                                          <p:attrName>style.visibility</p:attrName>
                                        </p:attrNameLst>
                                      </p:cBhvr>
                                      <p:to>
                                        <p:strVal val="visible"/>
                                      </p:to>
                                    </p:set>
                                    <p:animEffect transition="in" filter="blinds(horizontal)">
                                      <p:cBhvr>
                                        <p:cTn id="495" dur="3000"/>
                                        <p:tgtEl>
                                          <p:spTgt spid="58"/>
                                        </p:tgtEl>
                                      </p:cBhvr>
                                    </p:animEffect>
                                  </p:childTnLst>
                                </p:cTn>
                              </p:par>
                              <p:par>
                                <p:cTn id="496" presetID="3" presetClass="entr" presetSubtype="10" fill="hold" grpId="3" nodeType="withEffect">
                                  <p:stCondLst>
                                    <p:cond delay="0"/>
                                  </p:stCondLst>
                                  <p:childTnLst>
                                    <p:set>
                                      <p:cBhvr>
                                        <p:cTn id="497" dur="1" fill="hold">
                                          <p:stCondLst>
                                            <p:cond delay="0"/>
                                          </p:stCondLst>
                                        </p:cTn>
                                        <p:tgtEl>
                                          <p:spTgt spid="59"/>
                                        </p:tgtEl>
                                        <p:attrNameLst>
                                          <p:attrName>style.visibility</p:attrName>
                                        </p:attrNameLst>
                                      </p:cBhvr>
                                      <p:to>
                                        <p:strVal val="visible"/>
                                      </p:to>
                                    </p:set>
                                    <p:animEffect transition="in" filter="blinds(horizontal)">
                                      <p:cBhvr>
                                        <p:cTn id="498" dur="3000"/>
                                        <p:tgtEl>
                                          <p:spTgt spid="59"/>
                                        </p:tgtEl>
                                      </p:cBhvr>
                                    </p:animEffect>
                                  </p:childTnLst>
                                </p:cTn>
                              </p:par>
                              <p:par>
                                <p:cTn id="499" presetID="3" presetClass="entr" presetSubtype="10" fill="hold" grpId="3" nodeType="withEffect">
                                  <p:stCondLst>
                                    <p:cond delay="0"/>
                                  </p:stCondLst>
                                  <p:childTnLst>
                                    <p:set>
                                      <p:cBhvr>
                                        <p:cTn id="500" dur="1" fill="hold">
                                          <p:stCondLst>
                                            <p:cond delay="0"/>
                                          </p:stCondLst>
                                        </p:cTn>
                                        <p:tgtEl>
                                          <p:spTgt spid="60"/>
                                        </p:tgtEl>
                                        <p:attrNameLst>
                                          <p:attrName>style.visibility</p:attrName>
                                        </p:attrNameLst>
                                      </p:cBhvr>
                                      <p:to>
                                        <p:strVal val="visible"/>
                                      </p:to>
                                    </p:set>
                                    <p:animEffect transition="in" filter="blinds(horizontal)">
                                      <p:cBhvr>
                                        <p:cTn id="501" dur="3000"/>
                                        <p:tgtEl>
                                          <p:spTgt spid="60"/>
                                        </p:tgtEl>
                                      </p:cBhvr>
                                    </p:animEffect>
                                  </p:childTnLst>
                                </p:cTn>
                              </p:par>
                              <p:par>
                                <p:cTn id="502" presetID="3" presetClass="entr" presetSubtype="10" fill="hold" grpId="3" nodeType="withEffect">
                                  <p:stCondLst>
                                    <p:cond delay="0"/>
                                  </p:stCondLst>
                                  <p:childTnLst>
                                    <p:set>
                                      <p:cBhvr>
                                        <p:cTn id="503" dur="1" fill="hold">
                                          <p:stCondLst>
                                            <p:cond delay="0"/>
                                          </p:stCondLst>
                                        </p:cTn>
                                        <p:tgtEl>
                                          <p:spTgt spid="61"/>
                                        </p:tgtEl>
                                        <p:attrNameLst>
                                          <p:attrName>style.visibility</p:attrName>
                                        </p:attrNameLst>
                                      </p:cBhvr>
                                      <p:to>
                                        <p:strVal val="visible"/>
                                      </p:to>
                                    </p:set>
                                    <p:animEffect transition="in" filter="blinds(horizontal)">
                                      <p:cBhvr>
                                        <p:cTn id="504" dur="3000"/>
                                        <p:tgtEl>
                                          <p:spTgt spid="61"/>
                                        </p:tgtEl>
                                      </p:cBhvr>
                                    </p:animEffect>
                                  </p:childTnLst>
                                </p:cTn>
                              </p:par>
                              <p:par>
                                <p:cTn id="505" presetID="3" presetClass="entr" presetSubtype="10" fill="hold" grpId="3" nodeType="withEffect">
                                  <p:stCondLst>
                                    <p:cond delay="0"/>
                                  </p:stCondLst>
                                  <p:childTnLst>
                                    <p:set>
                                      <p:cBhvr>
                                        <p:cTn id="506" dur="1" fill="hold">
                                          <p:stCondLst>
                                            <p:cond delay="0"/>
                                          </p:stCondLst>
                                        </p:cTn>
                                        <p:tgtEl>
                                          <p:spTgt spid="62"/>
                                        </p:tgtEl>
                                        <p:attrNameLst>
                                          <p:attrName>style.visibility</p:attrName>
                                        </p:attrNameLst>
                                      </p:cBhvr>
                                      <p:to>
                                        <p:strVal val="visible"/>
                                      </p:to>
                                    </p:set>
                                    <p:animEffect transition="in" filter="blinds(horizontal)">
                                      <p:cBhvr>
                                        <p:cTn id="507" dur="3000"/>
                                        <p:tgtEl>
                                          <p:spTgt spid="62"/>
                                        </p:tgtEl>
                                      </p:cBhvr>
                                    </p:animEffect>
                                  </p:childTnLst>
                                </p:cTn>
                              </p:par>
                              <p:par>
                                <p:cTn id="508" presetID="3" presetClass="entr" presetSubtype="10" fill="hold" grpId="3" nodeType="withEffect">
                                  <p:stCondLst>
                                    <p:cond delay="0"/>
                                  </p:stCondLst>
                                  <p:childTnLst>
                                    <p:set>
                                      <p:cBhvr>
                                        <p:cTn id="509" dur="1" fill="hold">
                                          <p:stCondLst>
                                            <p:cond delay="0"/>
                                          </p:stCondLst>
                                        </p:cTn>
                                        <p:tgtEl>
                                          <p:spTgt spid="63"/>
                                        </p:tgtEl>
                                        <p:attrNameLst>
                                          <p:attrName>style.visibility</p:attrName>
                                        </p:attrNameLst>
                                      </p:cBhvr>
                                      <p:to>
                                        <p:strVal val="visible"/>
                                      </p:to>
                                    </p:set>
                                    <p:animEffect transition="in" filter="blinds(horizontal)">
                                      <p:cBhvr>
                                        <p:cTn id="510" dur="3000"/>
                                        <p:tgtEl>
                                          <p:spTgt spid="63"/>
                                        </p:tgtEl>
                                      </p:cBhvr>
                                    </p:animEffect>
                                  </p:childTnLst>
                                </p:cTn>
                              </p:par>
                              <p:par>
                                <p:cTn id="511" presetID="3" presetClass="entr" presetSubtype="10" fill="hold" grpId="3" nodeType="withEffect">
                                  <p:stCondLst>
                                    <p:cond delay="0"/>
                                  </p:stCondLst>
                                  <p:childTnLst>
                                    <p:set>
                                      <p:cBhvr>
                                        <p:cTn id="512" dur="1" fill="hold">
                                          <p:stCondLst>
                                            <p:cond delay="0"/>
                                          </p:stCondLst>
                                        </p:cTn>
                                        <p:tgtEl>
                                          <p:spTgt spid="64"/>
                                        </p:tgtEl>
                                        <p:attrNameLst>
                                          <p:attrName>style.visibility</p:attrName>
                                        </p:attrNameLst>
                                      </p:cBhvr>
                                      <p:to>
                                        <p:strVal val="visible"/>
                                      </p:to>
                                    </p:set>
                                    <p:animEffect transition="in" filter="blinds(horizontal)">
                                      <p:cBhvr>
                                        <p:cTn id="513" dur="3000"/>
                                        <p:tgtEl>
                                          <p:spTgt spid="64"/>
                                        </p:tgtEl>
                                      </p:cBhvr>
                                    </p:animEffect>
                                  </p:childTnLst>
                                </p:cTn>
                              </p:par>
                              <p:par>
                                <p:cTn id="514" presetID="3" presetClass="entr" presetSubtype="10" fill="hold" grpId="3" nodeType="withEffect">
                                  <p:stCondLst>
                                    <p:cond delay="0"/>
                                  </p:stCondLst>
                                  <p:childTnLst>
                                    <p:set>
                                      <p:cBhvr>
                                        <p:cTn id="515" dur="1" fill="hold">
                                          <p:stCondLst>
                                            <p:cond delay="0"/>
                                          </p:stCondLst>
                                        </p:cTn>
                                        <p:tgtEl>
                                          <p:spTgt spid="65"/>
                                        </p:tgtEl>
                                        <p:attrNameLst>
                                          <p:attrName>style.visibility</p:attrName>
                                        </p:attrNameLst>
                                      </p:cBhvr>
                                      <p:to>
                                        <p:strVal val="visible"/>
                                      </p:to>
                                    </p:set>
                                    <p:animEffect transition="in" filter="blinds(horizontal)">
                                      <p:cBhvr>
                                        <p:cTn id="516" dur="3000"/>
                                        <p:tgtEl>
                                          <p:spTgt spid="65"/>
                                        </p:tgtEl>
                                      </p:cBhvr>
                                    </p:animEffect>
                                  </p:childTnLst>
                                </p:cTn>
                              </p:par>
                              <p:par>
                                <p:cTn id="517" presetID="3" presetClass="entr" presetSubtype="10" fill="hold" grpId="3" nodeType="withEffect">
                                  <p:stCondLst>
                                    <p:cond delay="0"/>
                                  </p:stCondLst>
                                  <p:childTnLst>
                                    <p:set>
                                      <p:cBhvr>
                                        <p:cTn id="518" dur="1" fill="hold">
                                          <p:stCondLst>
                                            <p:cond delay="0"/>
                                          </p:stCondLst>
                                        </p:cTn>
                                        <p:tgtEl>
                                          <p:spTgt spid="66"/>
                                        </p:tgtEl>
                                        <p:attrNameLst>
                                          <p:attrName>style.visibility</p:attrName>
                                        </p:attrNameLst>
                                      </p:cBhvr>
                                      <p:to>
                                        <p:strVal val="visible"/>
                                      </p:to>
                                    </p:set>
                                    <p:animEffect transition="in" filter="blinds(horizontal)">
                                      <p:cBhvr>
                                        <p:cTn id="519" dur="3000"/>
                                        <p:tgtEl>
                                          <p:spTgt spid="66"/>
                                        </p:tgtEl>
                                      </p:cBhvr>
                                    </p:animEffect>
                                  </p:childTnLst>
                                </p:cTn>
                              </p:par>
                              <p:par>
                                <p:cTn id="520" presetID="3" presetClass="entr" presetSubtype="10" fill="hold" grpId="3" nodeType="withEffect">
                                  <p:stCondLst>
                                    <p:cond delay="0"/>
                                  </p:stCondLst>
                                  <p:childTnLst>
                                    <p:set>
                                      <p:cBhvr>
                                        <p:cTn id="521" dur="1" fill="hold">
                                          <p:stCondLst>
                                            <p:cond delay="0"/>
                                          </p:stCondLst>
                                        </p:cTn>
                                        <p:tgtEl>
                                          <p:spTgt spid="67"/>
                                        </p:tgtEl>
                                        <p:attrNameLst>
                                          <p:attrName>style.visibility</p:attrName>
                                        </p:attrNameLst>
                                      </p:cBhvr>
                                      <p:to>
                                        <p:strVal val="visible"/>
                                      </p:to>
                                    </p:set>
                                    <p:animEffect transition="in" filter="blinds(horizontal)">
                                      <p:cBhvr>
                                        <p:cTn id="522" dur="3000"/>
                                        <p:tgtEl>
                                          <p:spTgt spid="67"/>
                                        </p:tgtEl>
                                      </p:cBhvr>
                                    </p:animEffect>
                                  </p:childTnLst>
                                </p:cTn>
                              </p:par>
                              <p:par>
                                <p:cTn id="523" presetID="3" presetClass="entr" presetSubtype="10" fill="hold" grpId="3" nodeType="withEffect">
                                  <p:stCondLst>
                                    <p:cond delay="0"/>
                                  </p:stCondLst>
                                  <p:childTnLst>
                                    <p:set>
                                      <p:cBhvr>
                                        <p:cTn id="524" dur="1" fill="hold">
                                          <p:stCondLst>
                                            <p:cond delay="0"/>
                                          </p:stCondLst>
                                        </p:cTn>
                                        <p:tgtEl>
                                          <p:spTgt spid="68"/>
                                        </p:tgtEl>
                                        <p:attrNameLst>
                                          <p:attrName>style.visibility</p:attrName>
                                        </p:attrNameLst>
                                      </p:cBhvr>
                                      <p:to>
                                        <p:strVal val="visible"/>
                                      </p:to>
                                    </p:set>
                                    <p:animEffect transition="in" filter="blinds(horizontal)">
                                      <p:cBhvr>
                                        <p:cTn id="525" dur="3000"/>
                                        <p:tgtEl>
                                          <p:spTgt spid="68"/>
                                        </p:tgtEl>
                                      </p:cBhvr>
                                    </p:animEffect>
                                  </p:childTnLst>
                                </p:cTn>
                              </p:par>
                              <p:par>
                                <p:cTn id="526" presetID="3" presetClass="entr" presetSubtype="10" fill="hold" grpId="3" nodeType="withEffect">
                                  <p:stCondLst>
                                    <p:cond delay="0"/>
                                  </p:stCondLst>
                                  <p:childTnLst>
                                    <p:set>
                                      <p:cBhvr>
                                        <p:cTn id="527" dur="1" fill="hold">
                                          <p:stCondLst>
                                            <p:cond delay="0"/>
                                          </p:stCondLst>
                                        </p:cTn>
                                        <p:tgtEl>
                                          <p:spTgt spid="69"/>
                                        </p:tgtEl>
                                        <p:attrNameLst>
                                          <p:attrName>style.visibility</p:attrName>
                                        </p:attrNameLst>
                                      </p:cBhvr>
                                      <p:to>
                                        <p:strVal val="visible"/>
                                      </p:to>
                                    </p:set>
                                    <p:animEffect transition="in" filter="blinds(horizontal)">
                                      <p:cBhvr>
                                        <p:cTn id="528" dur="3000"/>
                                        <p:tgtEl>
                                          <p:spTgt spid="69"/>
                                        </p:tgtEl>
                                      </p:cBhvr>
                                    </p:animEffect>
                                  </p:childTnLst>
                                </p:cTn>
                              </p:par>
                              <p:par>
                                <p:cTn id="529" presetID="3" presetClass="entr" presetSubtype="10" fill="hold" grpId="3" nodeType="withEffect">
                                  <p:stCondLst>
                                    <p:cond delay="0"/>
                                  </p:stCondLst>
                                  <p:childTnLst>
                                    <p:set>
                                      <p:cBhvr>
                                        <p:cTn id="530" dur="1" fill="hold">
                                          <p:stCondLst>
                                            <p:cond delay="0"/>
                                          </p:stCondLst>
                                        </p:cTn>
                                        <p:tgtEl>
                                          <p:spTgt spid="70"/>
                                        </p:tgtEl>
                                        <p:attrNameLst>
                                          <p:attrName>style.visibility</p:attrName>
                                        </p:attrNameLst>
                                      </p:cBhvr>
                                      <p:to>
                                        <p:strVal val="visible"/>
                                      </p:to>
                                    </p:set>
                                    <p:animEffect transition="in" filter="blinds(horizontal)">
                                      <p:cBhvr>
                                        <p:cTn id="531" dur="3000"/>
                                        <p:tgtEl>
                                          <p:spTgt spid="70"/>
                                        </p:tgtEl>
                                      </p:cBhvr>
                                    </p:animEffect>
                                  </p:childTnLst>
                                </p:cTn>
                              </p:par>
                              <p:par>
                                <p:cTn id="532" presetID="3" presetClass="entr" presetSubtype="10" fill="hold" grpId="3" nodeType="withEffect">
                                  <p:stCondLst>
                                    <p:cond delay="0"/>
                                  </p:stCondLst>
                                  <p:childTnLst>
                                    <p:set>
                                      <p:cBhvr>
                                        <p:cTn id="533" dur="1" fill="hold">
                                          <p:stCondLst>
                                            <p:cond delay="0"/>
                                          </p:stCondLst>
                                        </p:cTn>
                                        <p:tgtEl>
                                          <p:spTgt spid="71"/>
                                        </p:tgtEl>
                                        <p:attrNameLst>
                                          <p:attrName>style.visibility</p:attrName>
                                        </p:attrNameLst>
                                      </p:cBhvr>
                                      <p:to>
                                        <p:strVal val="visible"/>
                                      </p:to>
                                    </p:set>
                                    <p:animEffect transition="in" filter="blinds(horizontal)">
                                      <p:cBhvr>
                                        <p:cTn id="534" dur="3000"/>
                                        <p:tgtEl>
                                          <p:spTgt spid="71"/>
                                        </p:tgtEl>
                                      </p:cBhvr>
                                    </p:animEffect>
                                  </p:childTnLst>
                                </p:cTn>
                              </p:par>
                              <p:par>
                                <p:cTn id="535" presetID="3" presetClass="entr" presetSubtype="10" fill="hold" grpId="3" nodeType="withEffect">
                                  <p:stCondLst>
                                    <p:cond delay="0"/>
                                  </p:stCondLst>
                                  <p:childTnLst>
                                    <p:set>
                                      <p:cBhvr>
                                        <p:cTn id="536" dur="1" fill="hold">
                                          <p:stCondLst>
                                            <p:cond delay="0"/>
                                          </p:stCondLst>
                                        </p:cTn>
                                        <p:tgtEl>
                                          <p:spTgt spid="72"/>
                                        </p:tgtEl>
                                        <p:attrNameLst>
                                          <p:attrName>style.visibility</p:attrName>
                                        </p:attrNameLst>
                                      </p:cBhvr>
                                      <p:to>
                                        <p:strVal val="visible"/>
                                      </p:to>
                                    </p:set>
                                    <p:animEffect transition="in" filter="blinds(horizontal)">
                                      <p:cBhvr>
                                        <p:cTn id="537" dur="3000"/>
                                        <p:tgtEl>
                                          <p:spTgt spid="72"/>
                                        </p:tgtEl>
                                      </p:cBhvr>
                                    </p:animEffect>
                                  </p:childTnLst>
                                </p:cTn>
                              </p:par>
                              <p:par>
                                <p:cTn id="538" presetID="3" presetClass="entr" presetSubtype="10" fill="hold" grpId="3" nodeType="withEffect">
                                  <p:stCondLst>
                                    <p:cond delay="0"/>
                                  </p:stCondLst>
                                  <p:childTnLst>
                                    <p:set>
                                      <p:cBhvr>
                                        <p:cTn id="539" dur="1" fill="hold">
                                          <p:stCondLst>
                                            <p:cond delay="0"/>
                                          </p:stCondLst>
                                        </p:cTn>
                                        <p:tgtEl>
                                          <p:spTgt spid="73"/>
                                        </p:tgtEl>
                                        <p:attrNameLst>
                                          <p:attrName>style.visibility</p:attrName>
                                        </p:attrNameLst>
                                      </p:cBhvr>
                                      <p:to>
                                        <p:strVal val="visible"/>
                                      </p:to>
                                    </p:set>
                                    <p:animEffect transition="in" filter="blinds(horizontal)">
                                      <p:cBhvr>
                                        <p:cTn id="540" dur="3000"/>
                                        <p:tgtEl>
                                          <p:spTgt spid="73"/>
                                        </p:tgtEl>
                                      </p:cBhvr>
                                    </p:animEffect>
                                  </p:childTnLst>
                                </p:cTn>
                              </p:par>
                              <p:par>
                                <p:cTn id="541" presetID="3" presetClass="entr" presetSubtype="10" fill="hold" grpId="3" nodeType="withEffect">
                                  <p:stCondLst>
                                    <p:cond delay="0"/>
                                  </p:stCondLst>
                                  <p:childTnLst>
                                    <p:set>
                                      <p:cBhvr>
                                        <p:cTn id="542" dur="1" fill="hold">
                                          <p:stCondLst>
                                            <p:cond delay="0"/>
                                          </p:stCondLst>
                                        </p:cTn>
                                        <p:tgtEl>
                                          <p:spTgt spid="74"/>
                                        </p:tgtEl>
                                        <p:attrNameLst>
                                          <p:attrName>style.visibility</p:attrName>
                                        </p:attrNameLst>
                                      </p:cBhvr>
                                      <p:to>
                                        <p:strVal val="visible"/>
                                      </p:to>
                                    </p:set>
                                    <p:animEffect transition="in" filter="blinds(horizontal)">
                                      <p:cBhvr>
                                        <p:cTn id="543" dur="3000"/>
                                        <p:tgtEl>
                                          <p:spTgt spid="74"/>
                                        </p:tgtEl>
                                      </p:cBhvr>
                                    </p:animEffect>
                                  </p:childTnLst>
                                </p:cTn>
                              </p:par>
                              <p:par>
                                <p:cTn id="544" presetID="3" presetClass="entr" presetSubtype="10" fill="hold" grpId="3" nodeType="withEffect">
                                  <p:stCondLst>
                                    <p:cond delay="0"/>
                                  </p:stCondLst>
                                  <p:childTnLst>
                                    <p:set>
                                      <p:cBhvr>
                                        <p:cTn id="545" dur="1" fill="hold">
                                          <p:stCondLst>
                                            <p:cond delay="0"/>
                                          </p:stCondLst>
                                        </p:cTn>
                                        <p:tgtEl>
                                          <p:spTgt spid="75"/>
                                        </p:tgtEl>
                                        <p:attrNameLst>
                                          <p:attrName>style.visibility</p:attrName>
                                        </p:attrNameLst>
                                      </p:cBhvr>
                                      <p:to>
                                        <p:strVal val="visible"/>
                                      </p:to>
                                    </p:set>
                                    <p:animEffect transition="in" filter="blinds(horizontal)">
                                      <p:cBhvr>
                                        <p:cTn id="546" dur="3000"/>
                                        <p:tgtEl>
                                          <p:spTgt spid="75"/>
                                        </p:tgtEl>
                                      </p:cBhvr>
                                    </p:animEffect>
                                  </p:childTnLst>
                                </p:cTn>
                              </p:par>
                              <p:par>
                                <p:cTn id="547" presetID="3" presetClass="entr" presetSubtype="10" fill="hold" grpId="3" nodeType="withEffect">
                                  <p:stCondLst>
                                    <p:cond delay="0"/>
                                  </p:stCondLst>
                                  <p:childTnLst>
                                    <p:set>
                                      <p:cBhvr>
                                        <p:cTn id="548" dur="1" fill="hold">
                                          <p:stCondLst>
                                            <p:cond delay="0"/>
                                          </p:stCondLst>
                                        </p:cTn>
                                        <p:tgtEl>
                                          <p:spTgt spid="76"/>
                                        </p:tgtEl>
                                        <p:attrNameLst>
                                          <p:attrName>style.visibility</p:attrName>
                                        </p:attrNameLst>
                                      </p:cBhvr>
                                      <p:to>
                                        <p:strVal val="visible"/>
                                      </p:to>
                                    </p:set>
                                    <p:animEffect transition="in" filter="blinds(horizontal)">
                                      <p:cBhvr>
                                        <p:cTn id="549" dur="3000"/>
                                        <p:tgtEl>
                                          <p:spTgt spid="76"/>
                                        </p:tgtEl>
                                      </p:cBhvr>
                                    </p:animEffect>
                                  </p:childTnLst>
                                </p:cTn>
                              </p:par>
                              <p:par>
                                <p:cTn id="550" presetID="3" presetClass="entr" presetSubtype="10" fill="hold" grpId="3" nodeType="withEffect">
                                  <p:stCondLst>
                                    <p:cond delay="0"/>
                                  </p:stCondLst>
                                  <p:childTnLst>
                                    <p:set>
                                      <p:cBhvr>
                                        <p:cTn id="551" dur="1" fill="hold">
                                          <p:stCondLst>
                                            <p:cond delay="0"/>
                                          </p:stCondLst>
                                        </p:cTn>
                                        <p:tgtEl>
                                          <p:spTgt spid="77"/>
                                        </p:tgtEl>
                                        <p:attrNameLst>
                                          <p:attrName>style.visibility</p:attrName>
                                        </p:attrNameLst>
                                      </p:cBhvr>
                                      <p:to>
                                        <p:strVal val="visible"/>
                                      </p:to>
                                    </p:set>
                                    <p:animEffect transition="in" filter="blinds(horizontal)">
                                      <p:cBhvr>
                                        <p:cTn id="552" dur="3000"/>
                                        <p:tgtEl>
                                          <p:spTgt spid="77"/>
                                        </p:tgtEl>
                                      </p:cBhvr>
                                    </p:animEffect>
                                  </p:childTnLst>
                                </p:cTn>
                              </p:par>
                              <p:par>
                                <p:cTn id="553" presetID="3" presetClass="entr" presetSubtype="10" fill="hold" grpId="3" nodeType="withEffect">
                                  <p:stCondLst>
                                    <p:cond delay="0"/>
                                  </p:stCondLst>
                                  <p:childTnLst>
                                    <p:set>
                                      <p:cBhvr>
                                        <p:cTn id="554" dur="1" fill="hold">
                                          <p:stCondLst>
                                            <p:cond delay="0"/>
                                          </p:stCondLst>
                                        </p:cTn>
                                        <p:tgtEl>
                                          <p:spTgt spid="78"/>
                                        </p:tgtEl>
                                        <p:attrNameLst>
                                          <p:attrName>style.visibility</p:attrName>
                                        </p:attrNameLst>
                                      </p:cBhvr>
                                      <p:to>
                                        <p:strVal val="visible"/>
                                      </p:to>
                                    </p:set>
                                    <p:animEffect transition="in" filter="blinds(horizontal)">
                                      <p:cBhvr>
                                        <p:cTn id="555" dur="3000"/>
                                        <p:tgtEl>
                                          <p:spTgt spid="78"/>
                                        </p:tgtEl>
                                      </p:cBhvr>
                                    </p:animEffect>
                                  </p:childTnLst>
                                </p:cTn>
                              </p:par>
                              <p:par>
                                <p:cTn id="556" presetID="3" presetClass="entr" presetSubtype="10" fill="hold" grpId="3" nodeType="withEffect">
                                  <p:stCondLst>
                                    <p:cond delay="0"/>
                                  </p:stCondLst>
                                  <p:childTnLst>
                                    <p:set>
                                      <p:cBhvr>
                                        <p:cTn id="557" dur="1" fill="hold">
                                          <p:stCondLst>
                                            <p:cond delay="0"/>
                                          </p:stCondLst>
                                        </p:cTn>
                                        <p:tgtEl>
                                          <p:spTgt spid="79"/>
                                        </p:tgtEl>
                                        <p:attrNameLst>
                                          <p:attrName>style.visibility</p:attrName>
                                        </p:attrNameLst>
                                      </p:cBhvr>
                                      <p:to>
                                        <p:strVal val="visible"/>
                                      </p:to>
                                    </p:set>
                                    <p:animEffect transition="in" filter="blinds(horizontal)">
                                      <p:cBhvr>
                                        <p:cTn id="558" dur="3000"/>
                                        <p:tgtEl>
                                          <p:spTgt spid="79"/>
                                        </p:tgtEl>
                                      </p:cBhvr>
                                    </p:animEffect>
                                  </p:childTnLst>
                                </p:cTn>
                              </p:par>
                              <p:par>
                                <p:cTn id="559" presetID="3" presetClass="entr" presetSubtype="10" fill="hold" grpId="3" nodeType="withEffect">
                                  <p:stCondLst>
                                    <p:cond delay="0"/>
                                  </p:stCondLst>
                                  <p:childTnLst>
                                    <p:set>
                                      <p:cBhvr>
                                        <p:cTn id="560" dur="1" fill="hold">
                                          <p:stCondLst>
                                            <p:cond delay="0"/>
                                          </p:stCondLst>
                                        </p:cTn>
                                        <p:tgtEl>
                                          <p:spTgt spid="80"/>
                                        </p:tgtEl>
                                        <p:attrNameLst>
                                          <p:attrName>style.visibility</p:attrName>
                                        </p:attrNameLst>
                                      </p:cBhvr>
                                      <p:to>
                                        <p:strVal val="visible"/>
                                      </p:to>
                                    </p:set>
                                    <p:animEffect transition="in" filter="blinds(horizontal)">
                                      <p:cBhvr>
                                        <p:cTn id="561" dur="3000"/>
                                        <p:tgtEl>
                                          <p:spTgt spid="80"/>
                                        </p:tgtEl>
                                      </p:cBhvr>
                                    </p:animEffect>
                                  </p:childTnLst>
                                </p:cTn>
                              </p:par>
                              <p:par>
                                <p:cTn id="562" presetID="3" presetClass="entr" presetSubtype="10" fill="hold" grpId="3" nodeType="withEffect">
                                  <p:stCondLst>
                                    <p:cond delay="0"/>
                                  </p:stCondLst>
                                  <p:childTnLst>
                                    <p:set>
                                      <p:cBhvr>
                                        <p:cTn id="563" dur="1" fill="hold">
                                          <p:stCondLst>
                                            <p:cond delay="0"/>
                                          </p:stCondLst>
                                        </p:cTn>
                                        <p:tgtEl>
                                          <p:spTgt spid="81"/>
                                        </p:tgtEl>
                                        <p:attrNameLst>
                                          <p:attrName>style.visibility</p:attrName>
                                        </p:attrNameLst>
                                      </p:cBhvr>
                                      <p:to>
                                        <p:strVal val="visible"/>
                                      </p:to>
                                    </p:set>
                                    <p:animEffect transition="in" filter="blinds(horizontal)">
                                      <p:cBhvr>
                                        <p:cTn id="564" dur="3000"/>
                                        <p:tgtEl>
                                          <p:spTgt spid="81"/>
                                        </p:tgtEl>
                                      </p:cBhvr>
                                    </p:animEffect>
                                  </p:childTnLst>
                                </p:cTn>
                              </p:par>
                              <p:par>
                                <p:cTn id="565" presetID="3" presetClass="entr" presetSubtype="10" fill="hold" grpId="3" nodeType="withEffect">
                                  <p:stCondLst>
                                    <p:cond delay="0"/>
                                  </p:stCondLst>
                                  <p:childTnLst>
                                    <p:set>
                                      <p:cBhvr>
                                        <p:cTn id="566" dur="1" fill="hold">
                                          <p:stCondLst>
                                            <p:cond delay="0"/>
                                          </p:stCondLst>
                                        </p:cTn>
                                        <p:tgtEl>
                                          <p:spTgt spid="82"/>
                                        </p:tgtEl>
                                        <p:attrNameLst>
                                          <p:attrName>style.visibility</p:attrName>
                                        </p:attrNameLst>
                                      </p:cBhvr>
                                      <p:to>
                                        <p:strVal val="visible"/>
                                      </p:to>
                                    </p:set>
                                    <p:animEffect transition="in" filter="blinds(horizontal)">
                                      <p:cBhvr>
                                        <p:cTn id="567" dur="3000"/>
                                        <p:tgtEl>
                                          <p:spTgt spid="82"/>
                                        </p:tgtEl>
                                      </p:cBhvr>
                                    </p:animEffect>
                                  </p:childTnLst>
                                </p:cTn>
                              </p:par>
                            </p:childTnLst>
                          </p:cTn>
                        </p:par>
                        <p:par>
                          <p:cTn id="568" fill="hold">
                            <p:stCondLst>
                              <p:cond delay="3000"/>
                            </p:stCondLst>
                            <p:childTnLst>
                              <p:par>
                                <p:cTn id="569" presetID="2" presetClass="exit" presetSubtype="12" fill="hold" grpId="1" nodeType="afterEffect">
                                  <p:stCondLst>
                                    <p:cond delay="0"/>
                                  </p:stCondLst>
                                  <p:childTnLst>
                                    <p:anim calcmode="lin" valueType="num">
                                      <p:cBhvr additive="base">
                                        <p:cTn id="570" dur="3000"/>
                                        <p:tgtEl>
                                          <p:spTgt spid="5"/>
                                        </p:tgtEl>
                                        <p:attrNameLst>
                                          <p:attrName>ppt_x</p:attrName>
                                        </p:attrNameLst>
                                      </p:cBhvr>
                                      <p:tavLst>
                                        <p:tav tm="0">
                                          <p:val>
                                            <p:strVal val="ppt_x"/>
                                          </p:val>
                                        </p:tav>
                                        <p:tav tm="100000">
                                          <p:val>
                                            <p:strVal val="0-ppt_w/2"/>
                                          </p:val>
                                        </p:tav>
                                      </p:tavLst>
                                    </p:anim>
                                    <p:anim calcmode="lin" valueType="num">
                                      <p:cBhvr additive="base">
                                        <p:cTn id="571" dur="3000"/>
                                        <p:tgtEl>
                                          <p:spTgt spid="5"/>
                                        </p:tgtEl>
                                        <p:attrNameLst>
                                          <p:attrName>ppt_y</p:attrName>
                                        </p:attrNameLst>
                                      </p:cBhvr>
                                      <p:tavLst>
                                        <p:tav tm="0">
                                          <p:val>
                                            <p:strVal val="ppt_y"/>
                                          </p:val>
                                        </p:tav>
                                        <p:tav tm="100000">
                                          <p:val>
                                            <p:strVal val="1+ppt_h/2"/>
                                          </p:val>
                                        </p:tav>
                                      </p:tavLst>
                                    </p:anim>
                                    <p:set>
                                      <p:cBhvr>
                                        <p:cTn id="572" dur="1" fill="hold">
                                          <p:stCondLst>
                                            <p:cond delay="2999"/>
                                          </p:stCondLst>
                                        </p:cTn>
                                        <p:tgtEl>
                                          <p:spTgt spid="5"/>
                                        </p:tgtEl>
                                        <p:attrNameLst>
                                          <p:attrName>style.visibility</p:attrName>
                                        </p:attrNameLst>
                                      </p:cBhvr>
                                      <p:to>
                                        <p:strVal val="hidden"/>
                                      </p:to>
                                    </p:set>
                                  </p:childTnLst>
                                </p:cTn>
                              </p:par>
                              <p:par>
                                <p:cTn id="573" presetID="2" presetClass="exit" presetSubtype="12" fill="hold" grpId="1" nodeType="withEffect">
                                  <p:stCondLst>
                                    <p:cond delay="0"/>
                                  </p:stCondLst>
                                  <p:childTnLst>
                                    <p:anim calcmode="lin" valueType="num">
                                      <p:cBhvr additive="base">
                                        <p:cTn id="574" dur="3000"/>
                                        <p:tgtEl>
                                          <p:spTgt spid="15"/>
                                        </p:tgtEl>
                                        <p:attrNameLst>
                                          <p:attrName>ppt_x</p:attrName>
                                        </p:attrNameLst>
                                      </p:cBhvr>
                                      <p:tavLst>
                                        <p:tav tm="0">
                                          <p:val>
                                            <p:strVal val="ppt_x"/>
                                          </p:val>
                                        </p:tav>
                                        <p:tav tm="100000">
                                          <p:val>
                                            <p:strVal val="0-ppt_w/2"/>
                                          </p:val>
                                        </p:tav>
                                      </p:tavLst>
                                    </p:anim>
                                    <p:anim calcmode="lin" valueType="num">
                                      <p:cBhvr additive="base">
                                        <p:cTn id="575" dur="3000"/>
                                        <p:tgtEl>
                                          <p:spTgt spid="15"/>
                                        </p:tgtEl>
                                        <p:attrNameLst>
                                          <p:attrName>ppt_y</p:attrName>
                                        </p:attrNameLst>
                                      </p:cBhvr>
                                      <p:tavLst>
                                        <p:tav tm="0">
                                          <p:val>
                                            <p:strVal val="ppt_y"/>
                                          </p:val>
                                        </p:tav>
                                        <p:tav tm="100000">
                                          <p:val>
                                            <p:strVal val="1+ppt_h/2"/>
                                          </p:val>
                                        </p:tav>
                                      </p:tavLst>
                                    </p:anim>
                                    <p:set>
                                      <p:cBhvr>
                                        <p:cTn id="576" dur="1" fill="hold">
                                          <p:stCondLst>
                                            <p:cond delay="2999"/>
                                          </p:stCondLst>
                                        </p:cTn>
                                        <p:tgtEl>
                                          <p:spTgt spid="15"/>
                                        </p:tgtEl>
                                        <p:attrNameLst>
                                          <p:attrName>style.visibility</p:attrName>
                                        </p:attrNameLst>
                                      </p:cBhvr>
                                      <p:to>
                                        <p:strVal val="hidden"/>
                                      </p:to>
                                    </p:set>
                                  </p:childTnLst>
                                </p:cTn>
                              </p:par>
                              <p:par>
                                <p:cTn id="577" presetID="2" presetClass="exit" presetSubtype="12" fill="hold" grpId="1" nodeType="withEffect">
                                  <p:stCondLst>
                                    <p:cond delay="0"/>
                                  </p:stCondLst>
                                  <p:childTnLst>
                                    <p:anim calcmode="lin" valueType="num">
                                      <p:cBhvr additive="base">
                                        <p:cTn id="578" dur="3000"/>
                                        <p:tgtEl>
                                          <p:spTgt spid="25"/>
                                        </p:tgtEl>
                                        <p:attrNameLst>
                                          <p:attrName>ppt_x</p:attrName>
                                        </p:attrNameLst>
                                      </p:cBhvr>
                                      <p:tavLst>
                                        <p:tav tm="0">
                                          <p:val>
                                            <p:strVal val="ppt_x"/>
                                          </p:val>
                                        </p:tav>
                                        <p:tav tm="100000">
                                          <p:val>
                                            <p:strVal val="0-ppt_w/2"/>
                                          </p:val>
                                        </p:tav>
                                      </p:tavLst>
                                    </p:anim>
                                    <p:anim calcmode="lin" valueType="num">
                                      <p:cBhvr additive="base">
                                        <p:cTn id="579" dur="3000"/>
                                        <p:tgtEl>
                                          <p:spTgt spid="25"/>
                                        </p:tgtEl>
                                        <p:attrNameLst>
                                          <p:attrName>ppt_y</p:attrName>
                                        </p:attrNameLst>
                                      </p:cBhvr>
                                      <p:tavLst>
                                        <p:tav tm="0">
                                          <p:val>
                                            <p:strVal val="ppt_y"/>
                                          </p:val>
                                        </p:tav>
                                        <p:tav tm="100000">
                                          <p:val>
                                            <p:strVal val="1+ppt_h/2"/>
                                          </p:val>
                                        </p:tav>
                                      </p:tavLst>
                                    </p:anim>
                                    <p:set>
                                      <p:cBhvr>
                                        <p:cTn id="580" dur="1" fill="hold">
                                          <p:stCondLst>
                                            <p:cond delay="2999"/>
                                          </p:stCondLst>
                                        </p:cTn>
                                        <p:tgtEl>
                                          <p:spTgt spid="25"/>
                                        </p:tgtEl>
                                        <p:attrNameLst>
                                          <p:attrName>style.visibility</p:attrName>
                                        </p:attrNameLst>
                                      </p:cBhvr>
                                      <p:to>
                                        <p:strVal val="hidden"/>
                                      </p:to>
                                    </p:set>
                                  </p:childTnLst>
                                </p:cTn>
                              </p:par>
                              <p:par>
                                <p:cTn id="581" presetID="2" presetClass="exit" presetSubtype="12" fill="hold" grpId="1" nodeType="withEffect">
                                  <p:stCondLst>
                                    <p:cond delay="0"/>
                                  </p:stCondLst>
                                  <p:childTnLst>
                                    <p:anim calcmode="lin" valueType="num">
                                      <p:cBhvr additive="base">
                                        <p:cTn id="582" dur="3000"/>
                                        <p:tgtEl>
                                          <p:spTgt spid="35"/>
                                        </p:tgtEl>
                                        <p:attrNameLst>
                                          <p:attrName>ppt_x</p:attrName>
                                        </p:attrNameLst>
                                      </p:cBhvr>
                                      <p:tavLst>
                                        <p:tav tm="0">
                                          <p:val>
                                            <p:strVal val="ppt_x"/>
                                          </p:val>
                                        </p:tav>
                                        <p:tav tm="100000">
                                          <p:val>
                                            <p:strVal val="0-ppt_w/2"/>
                                          </p:val>
                                        </p:tav>
                                      </p:tavLst>
                                    </p:anim>
                                    <p:anim calcmode="lin" valueType="num">
                                      <p:cBhvr additive="base">
                                        <p:cTn id="583" dur="3000"/>
                                        <p:tgtEl>
                                          <p:spTgt spid="35"/>
                                        </p:tgtEl>
                                        <p:attrNameLst>
                                          <p:attrName>ppt_y</p:attrName>
                                        </p:attrNameLst>
                                      </p:cBhvr>
                                      <p:tavLst>
                                        <p:tav tm="0">
                                          <p:val>
                                            <p:strVal val="ppt_y"/>
                                          </p:val>
                                        </p:tav>
                                        <p:tav tm="100000">
                                          <p:val>
                                            <p:strVal val="1+ppt_h/2"/>
                                          </p:val>
                                        </p:tav>
                                      </p:tavLst>
                                    </p:anim>
                                    <p:set>
                                      <p:cBhvr>
                                        <p:cTn id="584" dur="1" fill="hold">
                                          <p:stCondLst>
                                            <p:cond delay="2999"/>
                                          </p:stCondLst>
                                        </p:cTn>
                                        <p:tgtEl>
                                          <p:spTgt spid="35"/>
                                        </p:tgtEl>
                                        <p:attrNameLst>
                                          <p:attrName>style.visibility</p:attrName>
                                        </p:attrNameLst>
                                      </p:cBhvr>
                                      <p:to>
                                        <p:strVal val="hidden"/>
                                      </p:to>
                                    </p:set>
                                  </p:childTnLst>
                                </p:cTn>
                              </p:par>
                              <p:par>
                                <p:cTn id="585" presetID="2" presetClass="exit" presetSubtype="12" fill="hold" grpId="1" nodeType="withEffect">
                                  <p:stCondLst>
                                    <p:cond delay="0"/>
                                  </p:stCondLst>
                                  <p:childTnLst>
                                    <p:anim calcmode="lin" valueType="num">
                                      <p:cBhvr additive="base">
                                        <p:cTn id="586" dur="3000"/>
                                        <p:tgtEl>
                                          <p:spTgt spid="45"/>
                                        </p:tgtEl>
                                        <p:attrNameLst>
                                          <p:attrName>ppt_x</p:attrName>
                                        </p:attrNameLst>
                                      </p:cBhvr>
                                      <p:tavLst>
                                        <p:tav tm="0">
                                          <p:val>
                                            <p:strVal val="ppt_x"/>
                                          </p:val>
                                        </p:tav>
                                        <p:tav tm="100000">
                                          <p:val>
                                            <p:strVal val="0-ppt_w/2"/>
                                          </p:val>
                                        </p:tav>
                                      </p:tavLst>
                                    </p:anim>
                                    <p:anim calcmode="lin" valueType="num">
                                      <p:cBhvr additive="base">
                                        <p:cTn id="587" dur="3000"/>
                                        <p:tgtEl>
                                          <p:spTgt spid="45"/>
                                        </p:tgtEl>
                                        <p:attrNameLst>
                                          <p:attrName>ppt_y</p:attrName>
                                        </p:attrNameLst>
                                      </p:cBhvr>
                                      <p:tavLst>
                                        <p:tav tm="0">
                                          <p:val>
                                            <p:strVal val="ppt_y"/>
                                          </p:val>
                                        </p:tav>
                                        <p:tav tm="100000">
                                          <p:val>
                                            <p:strVal val="1+ppt_h/2"/>
                                          </p:val>
                                        </p:tav>
                                      </p:tavLst>
                                    </p:anim>
                                    <p:set>
                                      <p:cBhvr>
                                        <p:cTn id="588" dur="1" fill="hold">
                                          <p:stCondLst>
                                            <p:cond delay="2999"/>
                                          </p:stCondLst>
                                        </p:cTn>
                                        <p:tgtEl>
                                          <p:spTgt spid="45"/>
                                        </p:tgtEl>
                                        <p:attrNameLst>
                                          <p:attrName>style.visibility</p:attrName>
                                        </p:attrNameLst>
                                      </p:cBhvr>
                                      <p:to>
                                        <p:strVal val="hidden"/>
                                      </p:to>
                                    </p:set>
                                  </p:childTnLst>
                                </p:cTn>
                              </p:par>
                              <p:par>
                                <p:cTn id="589" presetID="2" presetClass="exit" presetSubtype="12" fill="hold" grpId="1" nodeType="withEffect">
                                  <p:stCondLst>
                                    <p:cond delay="0"/>
                                  </p:stCondLst>
                                  <p:childTnLst>
                                    <p:anim calcmode="lin" valueType="num">
                                      <p:cBhvr additive="base">
                                        <p:cTn id="590" dur="3000"/>
                                        <p:tgtEl>
                                          <p:spTgt spid="55"/>
                                        </p:tgtEl>
                                        <p:attrNameLst>
                                          <p:attrName>ppt_x</p:attrName>
                                        </p:attrNameLst>
                                      </p:cBhvr>
                                      <p:tavLst>
                                        <p:tav tm="0">
                                          <p:val>
                                            <p:strVal val="ppt_x"/>
                                          </p:val>
                                        </p:tav>
                                        <p:tav tm="100000">
                                          <p:val>
                                            <p:strVal val="0-ppt_w/2"/>
                                          </p:val>
                                        </p:tav>
                                      </p:tavLst>
                                    </p:anim>
                                    <p:anim calcmode="lin" valueType="num">
                                      <p:cBhvr additive="base">
                                        <p:cTn id="591" dur="3000"/>
                                        <p:tgtEl>
                                          <p:spTgt spid="55"/>
                                        </p:tgtEl>
                                        <p:attrNameLst>
                                          <p:attrName>ppt_y</p:attrName>
                                        </p:attrNameLst>
                                      </p:cBhvr>
                                      <p:tavLst>
                                        <p:tav tm="0">
                                          <p:val>
                                            <p:strVal val="ppt_y"/>
                                          </p:val>
                                        </p:tav>
                                        <p:tav tm="100000">
                                          <p:val>
                                            <p:strVal val="1+ppt_h/2"/>
                                          </p:val>
                                        </p:tav>
                                      </p:tavLst>
                                    </p:anim>
                                    <p:set>
                                      <p:cBhvr>
                                        <p:cTn id="592" dur="1" fill="hold">
                                          <p:stCondLst>
                                            <p:cond delay="2999"/>
                                          </p:stCondLst>
                                        </p:cTn>
                                        <p:tgtEl>
                                          <p:spTgt spid="55"/>
                                        </p:tgtEl>
                                        <p:attrNameLst>
                                          <p:attrName>style.visibility</p:attrName>
                                        </p:attrNameLst>
                                      </p:cBhvr>
                                      <p:to>
                                        <p:strVal val="hidden"/>
                                      </p:to>
                                    </p:set>
                                  </p:childTnLst>
                                </p:cTn>
                              </p:par>
                              <p:par>
                                <p:cTn id="593" presetID="2" presetClass="exit" presetSubtype="12" fill="hold" grpId="1" nodeType="withEffect">
                                  <p:stCondLst>
                                    <p:cond delay="0"/>
                                  </p:stCondLst>
                                  <p:childTnLst>
                                    <p:anim calcmode="lin" valueType="num">
                                      <p:cBhvr additive="base">
                                        <p:cTn id="594" dur="3000"/>
                                        <p:tgtEl>
                                          <p:spTgt spid="65"/>
                                        </p:tgtEl>
                                        <p:attrNameLst>
                                          <p:attrName>ppt_x</p:attrName>
                                        </p:attrNameLst>
                                      </p:cBhvr>
                                      <p:tavLst>
                                        <p:tav tm="0">
                                          <p:val>
                                            <p:strVal val="ppt_x"/>
                                          </p:val>
                                        </p:tav>
                                        <p:tav tm="100000">
                                          <p:val>
                                            <p:strVal val="0-ppt_w/2"/>
                                          </p:val>
                                        </p:tav>
                                      </p:tavLst>
                                    </p:anim>
                                    <p:anim calcmode="lin" valueType="num">
                                      <p:cBhvr additive="base">
                                        <p:cTn id="595" dur="3000"/>
                                        <p:tgtEl>
                                          <p:spTgt spid="65"/>
                                        </p:tgtEl>
                                        <p:attrNameLst>
                                          <p:attrName>ppt_y</p:attrName>
                                        </p:attrNameLst>
                                      </p:cBhvr>
                                      <p:tavLst>
                                        <p:tav tm="0">
                                          <p:val>
                                            <p:strVal val="ppt_y"/>
                                          </p:val>
                                        </p:tav>
                                        <p:tav tm="100000">
                                          <p:val>
                                            <p:strVal val="1+ppt_h/2"/>
                                          </p:val>
                                        </p:tav>
                                      </p:tavLst>
                                    </p:anim>
                                    <p:set>
                                      <p:cBhvr>
                                        <p:cTn id="596" dur="1" fill="hold">
                                          <p:stCondLst>
                                            <p:cond delay="2999"/>
                                          </p:stCondLst>
                                        </p:cTn>
                                        <p:tgtEl>
                                          <p:spTgt spid="65"/>
                                        </p:tgtEl>
                                        <p:attrNameLst>
                                          <p:attrName>style.visibility</p:attrName>
                                        </p:attrNameLst>
                                      </p:cBhvr>
                                      <p:to>
                                        <p:strVal val="hidden"/>
                                      </p:to>
                                    </p:set>
                                  </p:childTnLst>
                                </p:cTn>
                              </p:par>
                              <p:par>
                                <p:cTn id="597" presetID="2" presetClass="exit" presetSubtype="12" fill="hold" grpId="1" nodeType="withEffect">
                                  <p:stCondLst>
                                    <p:cond delay="0"/>
                                  </p:stCondLst>
                                  <p:childTnLst>
                                    <p:anim calcmode="lin" valueType="num">
                                      <p:cBhvr additive="base">
                                        <p:cTn id="598" dur="3000"/>
                                        <p:tgtEl>
                                          <p:spTgt spid="75"/>
                                        </p:tgtEl>
                                        <p:attrNameLst>
                                          <p:attrName>ppt_x</p:attrName>
                                        </p:attrNameLst>
                                      </p:cBhvr>
                                      <p:tavLst>
                                        <p:tav tm="0">
                                          <p:val>
                                            <p:strVal val="ppt_x"/>
                                          </p:val>
                                        </p:tav>
                                        <p:tav tm="100000">
                                          <p:val>
                                            <p:strVal val="0-ppt_w/2"/>
                                          </p:val>
                                        </p:tav>
                                      </p:tavLst>
                                    </p:anim>
                                    <p:anim calcmode="lin" valueType="num">
                                      <p:cBhvr additive="base">
                                        <p:cTn id="599" dur="3000"/>
                                        <p:tgtEl>
                                          <p:spTgt spid="75"/>
                                        </p:tgtEl>
                                        <p:attrNameLst>
                                          <p:attrName>ppt_y</p:attrName>
                                        </p:attrNameLst>
                                      </p:cBhvr>
                                      <p:tavLst>
                                        <p:tav tm="0">
                                          <p:val>
                                            <p:strVal val="ppt_y"/>
                                          </p:val>
                                        </p:tav>
                                        <p:tav tm="100000">
                                          <p:val>
                                            <p:strVal val="1+ppt_h/2"/>
                                          </p:val>
                                        </p:tav>
                                      </p:tavLst>
                                    </p:anim>
                                    <p:set>
                                      <p:cBhvr>
                                        <p:cTn id="600" dur="1" fill="hold">
                                          <p:stCondLst>
                                            <p:cond delay="2999"/>
                                          </p:stCondLst>
                                        </p:cTn>
                                        <p:tgtEl>
                                          <p:spTgt spid="75"/>
                                        </p:tgtEl>
                                        <p:attrNameLst>
                                          <p:attrName>style.visibility</p:attrName>
                                        </p:attrNameLst>
                                      </p:cBhvr>
                                      <p:to>
                                        <p:strVal val="hidden"/>
                                      </p:to>
                                    </p:set>
                                  </p:childTnLst>
                                </p:cTn>
                              </p:par>
                              <p:par>
                                <p:cTn id="601" presetID="2" presetClass="exit" presetSubtype="12" fill="hold" grpId="1" nodeType="withEffect">
                                  <p:stCondLst>
                                    <p:cond delay="0"/>
                                  </p:stCondLst>
                                  <p:childTnLst>
                                    <p:anim calcmode="lin" valueType="num">
                                      <p:cBhvr additive="base">
                                        <p:cTn id="602" dur="3000"/>
                                        <p:tgtEl>
                                          <p:spTgt spid="9"/>
                                        </p:tgtEl>
                                        <p:attrNameLst>
                                          <p:attrName>ppt_x</p:attrName>
                                        </p:attrNameLst>
                                      </p:cBhvr>
                                      <p:tavLst>
                                        <p:tav tm="0">
                                          <p:val>
                                            <p:strVal val="ppt_x"/>
                                          </p:val>
                                        </p:tav>
                                        <p:tav tm="100000">
                                          <p:val>
                                            <p:strVal val="0-ppt_w/2"/>
                                          </p:val>
                                        </p:tav>
                                      </p:tavLst>
                                    </p:anim>
                                    <p:anim calcmode="lin" valueType="num">
                                      <p:cBhvr additive="base">
                                        <p:cTn id="603" dur="3000"/>
                                        <p:tgtEl>
                                          <p:spTgt spid="9"/>
                                        </p:tgtEl>
                                        <p:attrNameLst>
                                          <p:attrName>ppt_y</p:attrName>
                                        </p:attrNameLst>
                                      </p:cBhvr>
                                      <p:tavLst>
                                        <p:tav tm="0">
                                          <p:val>
                                            <p:strVal val="ppt_y"/>
                                          </p:val>
                                        </p:tav>
                                        <p:tav tm="100000">
                                          <p:val>
                                            <p:strVal val="1+ppt_h/2"/>
                                          </p:val>
                                        </p:tav>
                                      </p:tavLst>
                                    </p:anim>
                                    <p:set>
                                      <p:cBhvr>
                                        <p:cTn id="604" dur="1" fill="hold">
                                          <p:stCondLst>
                                            <p:cond delay="2999"/>
                                          </p:stCondLst>
                                        </p:cTn>
                                        <p:tgtEl>
                                          <p:spTgt spid="9"/>
                                        </p:tgtEl>
                                        <p:attrNameLst>
                                          <p:attrName>style.visibility</p:attrName>
                                        </p:attrNameLst>
                                      </p:cBhvr>
                                      <p:to>
                                        <p:strVal val="hidden"/>
                                      </p:to>
                                    </p:set>
                                  </p:childTnLst>
                                </p:cTn>
                              </p:par>
                              <p:par>
                                <p:cTn id="605" presetID="2" presetClass="exit" presetSubtype="12" fill="hold" grpId="1" nodeType="withEffect">
                                  <p:stCondLst>
                                    <p:cond delay="0"/>
                                  </p:stCondLst>
                                  <p:childTnLst>
                                    <p:anim calcmode="lin" valueType="num">
                                      <p:cBhvr additive="base">
                                        <p:cTn id="606" dur="3000"/>
                                        <p:tgtEl>
                                          <p:spTgt spid="19"/>
                                        </p:tgtEl>
                                        <p:attrNameLst>
                                          <p:attrName>ppt_x</p:attrName>
                                        </p:attrNameLst>
                                      </p:cBhvr>
                                      <p:tavLst>
                                        <p:tav tm="0">
                                          <p:val>
                                            <p:strVal val="ppt_x"/>
                                          </p:val>
                                        </p:tav>
                                        <p:tav tm="100000">
                                          <p:val>
                                            <p:strVal val="0-ppt_w/2"/>
                                          </p:val>
                                        </p:tav>
                                      </p:tavLst>
                                    </p:anim>
                                    <p:anim calcmode="lin" valueType="num">
                                      <p:cBhvr additive="base">
                                        <p:cTn id="607" dur="3000"/>
                                        <p:tgtEl>
                                          <p:spTgt spid="19"/>
                                        </p:tgtEl>
                                        <p:attrNameLst>
                                          <p:attrName>ppt_y</p:attrName>
                                        </p:attrNameLst>
                                      </p:cBhvr>
                                      <p:tavLst>
                                        <p:tav tm="0">
                                          <p:val>
                                            <p:strVal val="ppt_y"/>
                                          </p:val>
                                        </p:tav>
                                        <p:tav tm="100000">
                                          <p:val>
                                            <p:strVal val="1+ppt_h/2"/>
                                          </p:val>
                                        </p:tav>
                                      </p:tavLst>
                                    </p:anim>
                                    <p:set>
                                      <p:cBhvr>
                                        <p:cTn id="608" dur="1" fill="hold">
                                          <p:stCondLst>
                                            <p:cond delay="2999"/>
                                          </p:stCondLst>
                                        </p:cTn>
                                        <p:tgtEl>
                                          <p:spTgt spid="19"/>
                                        </p:tgtEl>
                                        <p:attrNameLst>
                                          <p:attrName>style.visibility</p:attrName>
                                        </p:attrNameLst>
                                      </p:cBhvr>
                                      <p:to>
                                        <p:strVal val="hidden"/>
                                      </p:to>
                                    </p:set>
                                  </p:childTnLst>
                                </p:cTn>
                              </p:par>
                              <p:par>
                                <p:cTn id="609" presetID="2" presetClass="exit" presetSubtype="12" fill="hold" grpId="1" nodeType="withEffect">
                                  <p:stCondLst>
                                    <p:cond delay="0"/>
                                  </p:stCondLst>
                                  <p:childTnLst>
                                    <p:anim calcmode="lin" valueType="num">
                                      <p:cBhvr additive="base">
                                        <p:cTn id="610" dur="3000"/>
                                        <p:tgtEl>
                                          <p:spTgt spid="29"/>
                                        </p:tgtEl>
                                        <p:attrNameLst>
                                          <p:attrName>ppt_x</p:attrName>
                                        </p:attrNameLst>
                                      </p:cBhvr>
                                      <p:tavLst>
                                        <p:tav tm="0">
                                          <p:val>
                                            <p:strVal val="ppt_x"/>
                                          </p:val>
                                        </p:tav>
                                        <p:tav tm="100000">
                                          <p:val>
                                            <p:strVal val="0-ppt_w/2"/>
                                          </p:val>
                                        </p:tav>
                                      </p:tavLst>
                                    </p:anim>
                                    <p:anim calcmode="lin" valueType="num">
                                      <p:cBhvr additive="base">
                                        <p:cTn id="611" dur="3000"/>
                                        <p:tgtEl>
                                          <p:spTgt spid="29"/>
                                        </p:tgtEl>
                                        <p:attrNameLst>
                                          <p:attrName>ppt_y</p:attrName>
                                        </p:attrNameLst>
                                      </p:cBhvr>
                                      <p:tavLst>
                                        <p:tav tm="0">
                                          <p:val>
                                            <p:strVal val="ppt_y"/>
                                          </p:val>
                                        </p:tav>
                                        <p:tav tm="100000">
                                          <p:val>
                                            <p:strVal val="1+ppt_h/2"/>
                                          </p:val>
                                        </p:tav>
                                      </p:tavLst>
                                    </p:anim>
                                    <p:set>
                                      <p:cBhvr>
                                        <p:cTn id="612" dur="1" fill="hold">
                                          <p:stCondLst>
                                            <p:cond delay="2999"/>
                                          </p:stCondLst>
                                        </p:cTn>
                                        <p:tgtEl>
                                          <p:spTgt spid="29"/>
                                        </p:tgtEl>
                                        <p:attrNameLst>
                                          <p:attrName>style.visibility</p:attrName>
                                        </p:attrNameLst>
                                      </p:cBhvr>
                                      <p:to>
                                        <p:strVal val="hidden"/>
                                      </p:to>
                                    </p:set>
                                  </p:childTnLst>
                                </p:cTn>
                              </p:par>
                              <p:par>
                                <p:cTn id="613" presetID="2" presetClass="exit" presetSubtype="12" fill="hold" grpId="1" nodeType="withEffect">
                                  <p:stCondLst>
                                    <p:cond delay="0"/>
                                  </p:stCondLst>
                                  <p:childTnLst>
                                    <p:anim calcmode="lin" valueType="num">
                                      <p:cBhvr additive="base">
                                        <p:cTn id="614" dur="3000"/>
                                        <p:tgtEl>
                                          <p:spTgt spid="39"/>
                                        </p:tgtEl>
                                        <p:attrNameLst>
                                          <p:attrName>ppt_x</p:attrName>
                                        </p:attrNameLst>
                                      </p:cBhvr>
                                      <p:tavLst>
                                        <p:tav tm="0">
                                          <p:val>
                                            <p:strVal val="ppt_x"/>
                                          </p:val>
                                        </p:tav>
                                        <p:tav tm="100000">
                                          <p:val>
                                            <p:strVal val="0-ppt_w/2"/>
                                          </p:val>
                                        </p:tav>
                                      </p:tavLst>
                                    </p:anim>
                                    <p:anim calcmode="lin" valueType="num">
                                      <p:cBhvr additive="base">
                                        <p:cTn id="615" dur="3000"/>
                                        <p:tgtEl>
                                          <p:spTgt spid="39"/>
                                        </p:tgtEl>
                                        <p:attrNameLst>
                                          <p:attrName>ppt_y</p:attrName>
                                        </p:attrNameLst>
                                      </p:cBhvr>
                                      <p:tavLst>
                                        <p:tav tm="0">
                                          <p:val>
                                            <p:strVal val="ppt_y"/>
                                          </p:val>
                                        </p:tav>
                                        <p:tav tm="100000">
                                          <p:val>
                                            <p:strVal val="1+ppt_h/2"/>
                                          </p:val>
                                        </p:tav>
                                      </p:tavLst>
                                    </p:anim>
                                    <p:set>
                                      <p:cBhvr>
                                        <p:cTn id="616" dur="1" fill="hold">
                                          <p:stCondLst>
                                            <p:cond delay="2999"/>
                                          </p:stCondLst>
                                        </p:cTn>
                                        <p:tgtEl>
                                          <p:spTgt spid="39"/>
                                        </p:tgtEl>
                                        <p:attrNameLst>
                                          <p:attrName>style.visibility</p:attrName>
                                        </p:attrNameLst>
                                      </p:cBhvr>
                                      <p:to>
                                        <p:strVal val="hidden"/>
                                      </p:to>
                                    </p:set>
                                  </p:childTnLst>
                                </p:cTn>
                              </p:par>
                              <p:par>
                                <p:cTn id="617" presetID="2" presetClass="exit" presetSubtype="12" fill="hold" grpId="1" nodeType="withEffect">
                                  <p:stCondLst>
                                    <p:cond delay="0"/>
                                  </p:stCondLst>
                                  <p:childTnLst>
                                    <p:anim calcmode="lin" valueType="num">
                                      <p:cBhvr additive="base">
                                        <p:cTn id="618" dur="3000"/>
                                        <p:tgtEl>
                                          <p:spTgt spid="49"/>
                                        </p:tgtEl>
                                        <p:attrNameLst>
                                          <p:attrName>ppt_x</p:attrName>
                                        </p:attrNameLst>
                                      </p:cBhvr>
                                      <p:tavLst>
                                        <p:tav tm="0">
                                          <p:val>
                                            <p:strVal val="ppt_x"/>
                                          </p:val>
                                        </p:tav>
                                        <p:tav tm="100000">
                                          <p:val>
                                            <p:strVal val="0-ppt_w/2"/>
                                          </p:val>
                                        </p:tav>
                                      </p:tavLst>
                                    </p:anim>
                                    <p:anim calcmode="lin" valueType="num">
                                      <p:cBhvr additive="base">
                                        <p:cTn id="619" dur="3000"/>
                                        <p:tgtEl>
                                          <p:spTgt spid="49"/>
                                        </p:tgtEl>
                                        <p:attrNameLst>
                                          <p:attrName>ppt_y</p:attrName>
                                        </p:attrNameLst>
                                      </p:cBhvr>
                                      <p:tavLst>
                                        <p:tav tm="0">
                                          <p:val>
                                            <p:strVal val="ppt_y"/>
                                          </p:val>
                                        </p:tav>
                                        <p:tav tm="100000">
                                          <p:val>
                                            <p:strVal val="1+ppt_h/2"/>
                                          </p:val>
                                        </p:tav>
                                      </p:tavLst>
                                    </p:anim>
                                    <p:set>
                                      <p:cBhvr>
                                        <p:cTn id="620" dur="1" fill="hold">
                                          <p:stCondLst>
                                            <p:cond delay="2999"/>
                                          </p:stCondLst>
                                        </p:cTn>
                                        <p:tgtEl>
                                          <p:spTgt spid="49"/>
                                        </p:tgtEl>
                                        <p:attrNameLst>
                                          <p:attrName>style.visibility</p:attrName>
                                        </p:attrNameLst>
                                      </p:cBhvr>
                                      <p:to>
                                        <p:strVal val="hidden"/>
                                      </p:to>
                                    </p:set>
                                  </p:childTnLst>
                                </p:cTn>
                              </p:par>
                              <p:par>
                                <p:cTn id="621" presetID="2" presetClass="exit" presetSubtype="12" fill="hold" grpId="1" nodeType="withEffect">
                                  <p:stCondLst>
                                    <p:cond delay="0"/>
                                  </p:stCondLst>
                                  <p:childTnLst>
                                    <p:anim calcmode="lin" valueType="num">
                                      <p:cBhvr additive="base">
                                        <p:cTn id="622" dur="3000"/>
                                        <p:tgtEl>
                                          <p:spTgt spid="59"/>
                                        </p:tgtEl>
                                        <p:attrNameLst>
                                          <p:attrName>ppt_x</p:attrName>
                                        </p:attrNameLst>
                                      </p:cBhvr>
                                      <p:tavLst>
                                        <p:tav tm="0">
                                          <p:val>
                                            <p:strVal val="ppt_x"/>
                                          </p:val>
                                        </p:tav>
                                        <p:tav tm="100000">
                                          <p:val>
                                            <p:strVal val="0-ppt_w/2"/>
                                          </p:val>
                                        </p:tav>
                                      </p:tavLst>
                                    </p:anim>
                                    <p:anim calcmode="lin" valueType="num">
                                      <p:cBhvr additive="base">
                                        <p:cTn id="623" dur="3000"/>
                                        <p:tgtEl>
                                          <p:spTgt spid="59"/>
                                        </p:tgtEl>
                                        <p:attrNameLst>
                                          <p:attrName>ppt_y</p:attrName>
                                        </p:attrNameLst>
                                      </p:cBhvr>
                                      <p:tavLst>
                                        <p:tav tm="0">
                                          <p:val>
                                            <p:strVal val="ppt_y"/>
                                          </p:val>
                                        </p:tav>
                                        <p:tav tm="100000">
                                          <p:val>
                                            <p:strVal val="1+ppt_h/2"/>
                                          </p:val>
                                        </p:tav>
                                      </p:tavLst>
                                    </p:anim>
                                    <p:set>
                                      <p:cBhvr>
                                        <p:cTn id="624" dur="1" fill="hold">
                                          <p:stCondLst>
                                            <p:cond delay="2999"/>
                                          </p:stCondLst>
                                        </p:cTn>
                                        <p:tgtEl>
                                          <p:spTgt spid="59"/>
                                        </p:tgtEl>
                                        <p:attrNameLst>
                                          <p:attrName>style.visibility</p:attrName>
                                        </p:attrNameLst>
                                      </p:cBhvr>
                                      <p:to>
                                        <p:strVal val="hidden"/>
                                      </p:to>
                                    </p:set>
                                  </p:childTnLst>
                                </p:cTn>
                              </p:par>
                              <p:par>
                                <p:cTn id="625" presetID="2" presetClass="exit" presetSubtype="12" fill="hold" grpId="1" nodeType="withEffect">
                                  <p:stCondLst>
                                    <p:cond delay="0"/>
                                  </p:stCondLst>
                                  <p:childTnLst>
                                    <p:anim calcmode="lin" valueType="num">
                                      <p:cBhvr additive="base">
                                        <p:cTn id="626" dur="3000"/>
                                        <p:tgtEl>
                                          <p:spTgt spid="69"/>
                                        </p:tgtEl>
                                        <p:attrNameLst>
                                          <p:attrName>ppt_x</p:attrName>
                                        </p:attrNameLst>
                                      </p:cBhvr>
                                      <p:tavLst>
                                        <p:tav tm="0">
                                          <p:val>
                                            <p:strVal val="ppt_x"/>
                                          </p:val>
                                        </p:tav>
                                        <p:tav tm="100000">
                                          <p:val>
                                            <p:strVal val="0-ppt_w/2"/>
                                          </p:val>
                                        </p:tav>
                                      </p:tavLst>
                                    </p:anim>
                                    <p:anim calcmode="lin" valueType="num">
                                      <p:cBhvr additive="base">
                                        <p:cTn id="627" dur="3000"/>
                                        <p:tgtEl>
                                          <p:spTgt spid="69"/>
                                        </p:tgtEl>
                                        <p:attrNameLst>
                                          <p:attrName>ppt_y</p:attrName>
                                        </p:attrNameLst>
                                      </p:cBhvr>
                                      <p:tavLst>
                                        <p:tav tm="0">
                                          <p:val>
                                            <p:strVal val="ppt_y"/>
                                          </p:val>
                                        </p:tav>
                                        <p:tav tm="100000">
                                          <p:val>
                                            <p:strVal val="1+ppt_h/2"/>
                                          </p:val>
                                        </p:tav>
                                      </p:tavLst>
                                    </p:anim>
                                    <p:set>
                                      <p:cBhvr>
                                        <p:cTn id="628" dur="1" fill="hold">
                                          <p:stCondLst>
                                            <p:cond delay="2999"/>
                                          </p:stCondLst>
                                        </p:cTn>
                                        <p:tgtEl>
                                          <p:spTgt spid="69"/>
                                        </p:tgtEl>
                                        <p:attrNameLst>
                                          <p:attrName>style.visibility</p:attrName>
                                        </p:attrNameLst>
                                      </p:cBhvr>
                                      <p:to>
                                        <p:strVal val="hidden"/>
                                      </p:to>
                                    </p:set>
                                  </p:childTnLst>
                                </p:cTn>
                              </p:par>
                              <p:par>
                                <p:cTn id="629" presetID="2" presetClass="exit" presetSubtype="12" fill="hold" grpId="1" nodeType="withEffect">
                                  <p:stCondLst>
                                    <p:cond delay="0"/>
                                  </p:stCondLst>
                                  <p:childTnLst>
                                    <p:anim calcmode="lin" valueType="num">
                                      <p:cBhvr additive="base">
                                        <p:cTn id="630" dur="3000"/>
                                        <p:tgtEl>
                                          <p:spTgt spid="79"/>
                                        </p:tgtEl>
                                        <p:attrNameLst>
                                          <p:attrName>ppt_x</p:attrName>
                                        </p:attrNameLst>
                                      </p:cBhvr>
                                      <p:tavLst>
                                        <p:tav tm="0">
                                          <p:val>
                                            <p:strVal val="ppt_x"/>
                                          </p:val>
                                        </p:tav>
                                        <p:tav tm="100000">
                                          <p:val>
                                            <p:strVal val="0-ppt_w/2"/>
                                          </p:val>
                                        </p:tav>
                                      </p:tavLst>
                                    </p:anim>
                                    <p:anim calcmode="lin" valueType="num">
                                      <p:cBhvr additive="base">
                                        <p:cTn id="631" dur="3000"/>
                                        <p:tgtEl>
                                          <p:spTgt spid="79"/>
                                        </p:tgtEl>
                                        <p:attrNameLst>
                                          <p:attrName>ppt_y</p:attrName>
                                        </p:attrNameLst>
                                      </p:cBhvr>
                                      <p:tavLst>
                                        <p:tav tm="0">
                                          <p:val>
                                            <p:strVal val="ppt_y"/>
                                          </p:val>
                                        </p:tav>
                                        <p:tav tm="100000">
                                          <p:val>
                                            <p:strVal val="1+ppt_h/2"/>
                                          </p:val>
                                        </p:tav>
                                      </p:tavLst>
                                    </p:anim>
                                    <p:set>
                                      <p:cBhvr>
                                        <p:cTn id="632" dur="1" fill="hold">
                                          <p:stCondLst>
                                            <p:cond delay="2999"/>
                                          </p:stCondLst>
                                        </p:cTn>
                                        <p:tgtEl>
                                          <p:spTgt spid="79"/>
                                        </p:tgtEl>
                                        <p:attrNameLst>
                                          <p:attrName>style.visibility</p:attrName>
                                        </p:attrNameLst>
                                      </p:cBhvr>
                                      <p:to>
                                        <p:strVal val="hidden"/>
                                      </p:to>
                                    </p:set>
                                  </p:childTnLst>
                                </p:cTn>
                              </p:par>
                              <p:par>
                                <p:cTn id="633" presetID="2" presetClass="exit" presetSubtype="12" fill="hold" grpId="1" nodeType="withEffect">
                                  <p:stCondLst>
                                    <p:cond delay="0"/>
                                  </p:stCondLst>
                                  <p:childTnLst>
                                    <p:anim calcmode="lin" valueType="num">
                                      <p:cBhvr additive="base">
                                        <p:cTn id="634" dur="3000"/>
                                        <p:tgtEl>
                                          <p:spTgt spid="3"/>
                                        </p:tgtEl>
                                        <p:attrNameLst>
                                          <p:attrName>ppt_x</p:attrName>
                                        </p:attrNameLst>
                                      </p:cBhvr>
                                      <p:tavLst>
                                        <p:tav tm="0">
                                          <p:val>
                                            <p:strVal val="ppt_x"/>
                                          </p:val>
                                        </p:tav>
                                        <p:tav tm="100000">
                                          <p:val>
                                            <p:strVal val="0-ppt_w/2"/>
                                          </p:val>
                                        </p:tav>
                                      </p:tavLst>
                                    </p:anim>
                                    <p:anim calcmode="lin" valueType="num">
                                      <p:cBhvr additive="base">
                                        <p:cTn id="635" dur="3000"/>
                                        <p:tgtEl>
                                          <p:spTgt spid="3"/>
                                        </p:tgtEl>
                                        <p:attrNameLst>
                                          <p:attrName>ppt_y</p:attrName>
                                        </p:attrNameLst>
                                      </p:cBhvr>
                                      <p:tavLst>
                                        <p:tav tm="0">
                                          <p:val>
                                            <p:strVal val="ppt_y"/>
                                          </p:val>
                                        </p:tav>
                                        <p:tav tm="100000">
                                          <p:val>
                                            <p:strVal val="1+ppt_h/2"/>
                                          </p:val>
                                        </p:tav>
                                      </p:tavLst>
                                    </p:anim>
                                    <p:set>
                                      <p:cBhvr>
                                        <p:cTn id="636" dur="1" fill="hold">
                                          <p:stCondLst>
                                            <p:cond delay="2999"/>
                                          </p:stCondLst>
                                        </p:cTn>
                                        <p:tgtEl>
                                          <p:spTgt spid="3"/>
                                        </p:tgtEl>
                                        <p:attrNameLst>
                                          <p:attrName>style.visibility</p:attrName>
                                        </p:attrNameLst>
                                      </p:cBhvr>
                                      <p:to>
                                        <p:strVal val="hidden"/>
                                      </p:to>
                                    </p:set>
                                  </p:childTnLst>
                                </p:cTn>
                              </p:par>
                              <p:par>
                                <p:cTn id="637" presetID="2" presetClass="exit" presetSubtype="12" fill="hold" grpId="1" nodeType="withEffect">
                                  <p:stCondLst>
                                    <p:cond delay="0"/>
                                  </p:stCondLst>
                                  <p:childTnLst>
                                    <p:anim calcmode="lin" valueType="num">
                                      <p:cBhvr additive="base">
                                        <p:cTn id="638" dur="3000"/>
                                        <p:tgtEl>
                                          <p:spTgt spid="13"/>
                                        </p:tgtEl>
                                        <p:attrNameLst>
                                          <p:attrName>ppt_x</p:attrName>
                                        </p:attrNameLst>
                                      </p:cBhvr>
                                      <p:tavLst>
                                        <p:tav tm="0">
                                          <p:val>
                                            <p:strVal val="ppt_x"/>
                                          </p:val>
                                        </p:tav>
                                        <p:tav tm="100000">
                                          <p:val>
                                            <p:strVal val="0-ppt_w/2"/>
                                          </p:val>
                                        </p:tav>
                                      </p:tavLst>
                                    </p:anim>
                                    <p:anim calcmode="lin" valueType="num">
                                      <p:cBhvr additive="base">
                                        <p:cTn id="639" dur="3000"/>
                                        <p:tgtEl>
                                          <p:spTgt spid="13"/>
                                        </p:tgtEl>
                                        <p:attrNameLst>
                                          <p:attrName>ppt_y</p:attrName>
                                        </p:attrNameLst>
                                      </p:cBhvr>
                                      <p:tavLst>
                                        <p:tav tm="0">
                                          <p:val>
                                            <p:strVal val="ppt_y"/>
                                          </p:val>
                                        </p:tav>
                                        <p:tav tm="100000">
                                          <p:val>
                                            <p:strVal val="1+ppt_h/2"/>
                                          </p:val>
                                        </p:tav>
                                      </p:tavLst>
                                    </p:anim>
                                    <p:set>
                                      <p:cBhvr>
                                        <p:cTn id="640" dur="1" fill="hold">
                                          <p:stCondLst>
                                            <p:cond delay="2999"/>
                                          </p:stCondLst>
                                        </p:cTn>
                                        <p:tgtEl>
                                          <p:spTgt spid="13"/>
                                        </p:tgtEl>
                                        <p:attrNameLst>
                                          <p:attrName>style.visibility</p:attrName>
                                        </p:attrNameLst>
                                      </p:cBhvr>
                                      <p:to>
                                        <p:strVal val="hidden"/>
                                      </p:to>
                                    </p:set>
                                  </p:childTnLst>
                                </p:cTn>
                              </p:par>
                              <p:par>
                                <p:cTn id="641" presetID="2" presetClass="exit" presetSubtype="12" fill="hold" grpId="1" nodeType="withEffect">
                                  <p:stCondLst>
                                    <p:cond delay="0"/>
                                  </p:stCondLst>
                                  <p:childTnLst>
                                    <p:anim calcmode="lin" valueType="num">
                                      <p:cBhvr additive="base">
                                        <p:cTn id="642" dur="3000"/>
                                        <p:tgtEl>
                                          <p:spTgt spid="23"/>
                                        </p:tgtEl>
                                        <p:attrNameLst>
                                          <p:attrName>ppt_x</p:attrName>
                                        </p:attrNameLst>
                                      </p:cBhvr>
                                      <p:tavLst>
                                        <p:tav tm="0">
                                          <p:val>
                                            <p:strVal val="ppt_x"/>
                                          </p:val>
                                        </p:tav>
                                        <p:tav tm="100000">
                                          <p:val>
                                            <p:strVal val="0-ppt_w/2"/>
                                          </p:val>
                                        </p:tav>
                                      </p:tavLst>
                                    </p:anim>
                                    <p:anim calcmode="lin" valueType="num">
                                      <p:cBhvr additive="base">
                                        <p:cTn id="643" dur="3000"/>
                                        <p:tgtEl>
                                          <p:spTgt spid="23"/>
                                        </p:tgtEl>
                                        <p:attrNameLst>
                                          <p:attrName>ppt_y</p:attrName>
                                        </p:attrNameLst>
                                      </p:cBhvr>
                                      <p:tavLst>
                                        <p:tav tm="0">
                                          <p:val>
                                            <p:strVal val="ppt_y"/>
                                          </p:val>
                                        </p:tav>
                                        <p:tav tm="100000">
                                          <p:val>
                                            <p:strVal val="1+ppt_h/2"/>
                                          </p:val>
                                        </p:tav>
                                      </p:tavLst>
                                    </p:anim>
                                    <p:set>
                                      <p:cBhvr>
                                        <p:cTn id="644" dur="1" fill="hold">
                                          <p:stCondLst>
                                            <p:cond delay="2999"/>
                                          </p:stCondLst>
                                        </p:cTn>
                                        <p:tgtEl>
                                          <p:spTgt spid="23"/>
                                        </p:tgtEl>
                                        <p:attrNameLst>
                                          <p:attrName>style.visibility</p:attrName>
                                        </p:attrNameLst>
                                      </p:cBhvr>
                                      <p:to>
                                        <p:strVal val="hidden"/>
                                      </p:to>
                                    </p:set>
                                  </p:childTnLst>
                                </p:cTn>
                              </p:par>
                              <p:par>
                                <p:cTn id="645" presetID="2" presetClass="exit" presetSubtype="12" fill="hold" grpId="1" nodeType="withEffect">
                                  <p:stCondLst>
                                    <p:cond delay="0"/>
                                  </p:stCondLst>
                                  <p:childTnLst>
                                    <p:anim calcmode="lin" valueType="num">
                                      <p:cBhvr additive="base">
                                        <p:cTn id="646" dur="3000"/>
                                        <p:tgtEl>
                                          <p:spTgt spid="33"/>
                                        </p:tgtEl>
                                        <p:attrNameLst>
                                          <p:attrName>ppt_x</p:attrName>
                                        </p:attrNameLst>
                                      </p:cBhvr>
                                      <p:tavLst>
                                        <p:tav tm="0">
                                          <p:val>
                                            <p:strVal val="ppt_x"/>
                                          </p:val>
                                        </p:tav>
                                        <p:tav tm="100000">
                                          <p:val>
                                            <p:strVal val="0-ppt_w/2"/>
                                          </p:val>
                                        </p:tav>
                                      </p:tavLst>
                                    </p:anim>
                                    <p:anim calcmode="lin" valueType="num">
                                      <p:cBhvr additive="base">
                                        <p:cTn id="647" dur="3000"/>
                                        <p:tgtEl>
                                          <p:spTgt spid="33"/>
                                        </p:tgtEl>
                                        <p:attrNameLst>
                                          <p:attrName>ppt_y</p:attrName>
                                        </p:attrNameLst>
                                      </p:cBhvr>
                                      <p:tavLst>
                                        <p:tav tm="0">
                                          <p:val>
                                            <p:strVal val="ppt_y"/>
                                          </p:val>
                                        </p:tav>
                                        <p:tav tm="100000">
                                          <p:val>
                                            <p:strVal val="1+ppt_h/2"/>
                                          </p:val>
                                        </p:tav>
                                      </p:tavLst>
                                    </p:anim>
                                    <p:set>
                                      <p:cBhvr>
                                        <p:cTn id="648" dur="1" fill="hold">
                                          <p:stCondLst>
                                            <p:cond delay="2999"/>
                                          </p:stCondLst>
                                        </p:cTn>
                                        <p:tgtEl>
                                          <p:spTgt spid="33"/>
                                        </p:tgtEl>
                                        <p:attrNameLst>
                                          <p:attrName>style.visibility</p:attrName>
                                        </p:attrNameLst>
                                      </p:cBhvr>
                                      <p:to>
                                        <p:strVal val="hidden"/>
                                      </p:to>
                                    </p:set>
                                  </p:childTnLst>
                                </p:cTn>
                              </p:par>
                              <p:par>
                                <p:cTn id="649" presetID="2" presetClass="exit" presetSubtype="12" fill="hold" grpId="1" nodeType="withEffect">
                                  <p:stCondLst>
                                    <p:cond delay="0"/>
                                  </p:stCondLst>
                                  <p:childTnLst>
                                    <p:anim calcmode="lin" valueType="num">
                                      <p:cBhvr additive="base">
                                        <p:cTn id="650" dur="3000"/>
                                        <p:tgtEl>
                                          <p:spTgt spid="43"/>
                                        </p:tgtEl>
                                        <p:attrNameLst>
                                          <p:attrName>ppt_x</p:attrName>
                                        </p:attrNameLst>
                                      </p:cBhvr>
                                      <p:tavLst>
                                        <p:tav tm="0">
                                          <p:val>
                                            <p:strVal val="ppt_x"/>
                                          </p:val>
                                        </p:tav>
                                        <p:tav tm="100000">
                                          <p:val>
                                            <p:strVal val="0-ppt_w/2"/>
                                          </p:val>
                                        </p:tav>
                                      </p:tavLst>
                                    </p:anim>
                                    <p:anim calcmode="lin" valueType="num">
                                      <p:cBhvr additive="base">
                                        <p:cTn id="651" dur="3000"/>
                                        <p:tgtEl>
                                          <p:spTgt spid="43"/>
                                        </p:tgtEl>
                                        <p:attrNameLst>
                                          <p:attrName>ppt_y</p:attrName>
                                        </p:attrNameLst>
                                      </p:cBhvr>
                                      <p:tavLst>
                                        <p:tav tm="0">
                                          <p:val>
                                            <p:strVal val="ppt_y"/>
                                          </p:val>
                                        </p:tav>
                                        <p:tav tm="100000">
                                          <p:val>
                                            <p:strVal val="1+ppt_h/2"/>
                                          </p:val>
                                        </p:tav>
                                      </p:tavLst>
                                    </p:anim>
                                    <p:set>
                                      <p:cBhvr>
                                        <p:cTn id="652" dur="1" fill="hold">
                                          <p:stCondLst>
                                            <p:cond delay="2999"/>
                                          </p:stCondLst>
                                        </p:cTn>
                                        <p:tgtEl>
                                          <p:spTgt spid="43"/>
                                        </p:tgtEl>
                                        <p:attrNameLst>
                                          <p:attrName>style.visibility</p:attrName>
                                        </p:attrNameLst>
                                      </p:cBhvr>
                                      <p:to>
                                        <p:strVal val="hidden"/>
                                      </p:to>
                                    </p:set>
                                  </p:childTnLst>
                                </p:cTn>
                              </p:par>
                              <p:par>
                                <p:cTn id="653" presetID="2" presetClass="exit" presetSubtype="12" fill="hold" grpId="1" nodeType="withEffect">
                                  <p:stCondLst>
                                    <p:cond delay="0"/>
                                  </p:stCondLst>
                                  <p:childTnLst>
                                    <p:anim calcmode="lin" valueType="num">
                                      <p:cBhvr additive="base">
                                        <p:cTn id="654" dur="3000"/>
                                        <p:tgtEl>
                                          <p:spTgt spid="53"/>
                                        </p:tgtEl>
                                        <p:attrNameLst>
                                          <p:attrName>ppt_x</p:attrName>
                                        </p:attrNameLst>
                                      </p:cBhvr>
                                      <p:tavLst>
                                        <p:tav tm="0">
                                          <p:val>
                                            <p:strVal val="ppt_x"/>
                                          </p:val>
                                        </p:tav>
                                        <p:tav tm="100000">
                                          <p:val>
                                            <p:strVal val="0-ppt_w/2"/>
                                          </p:val>
                                        </p:tav>
                                      </p:tavLst>
                                    </p:anim>
                                    <p:anim calcmode="lin" valueType="num">
                                      <p:cBhvr additive="base">
                                        <p:cTn id="655" dur="3000"/>
                                        <p:tgtEl>
                                          <p:spTgt spid="53"/>
                                        </p:tgtEl>
                                        <p:attrNameLst>
                                          <p:attrName>ppt_y</p:attrName>
                                        </p:attrNameLst>
                                      </p:cBhvr>
                                      <p:tavLst>
                                        <p:tav tm="0">
                                          <p:val>
                                            <p:strVal val="ppt_y"/>
                                          </p:val>
                                        </p:tav>
                                        <p:tav tm="100000">
                                          <p:val>
                                            <p:strVal val="1+ppt_h/2"/>
                                          </p:val>
                                        </p:tav>
                                      </p:tavLst>
                                    </p:anim>
                                    <p:set>
                                      <p:cBhvr>
                                        <p:cTn id="656" dur="1" fill="hold">
                                          <p:stCondLst>
                                            <p:cond delay="2999"/>
                                          </p:stCondLst>
                                        </p:cTn>
                                        <p:tgtEl>
                                          <p:spTgt spid="53"/>
                                        </p:tgtEl>
                                        <p:attrNameLst>
                                          <p:attrName>style.visibility</p:attrName>
                                        </p:attrNameLst>
                                      </p:cBhvr>
                                      <p:to>
                                        <p:strVal val="hidden"/>
                                      </p:to>
                                    </p:set>
                                  </p:childTnLst>
                                </p:cTn>
                              </p:par>
                              <p:par>
                                <p:cTn id="657" presetID="2" presetClass="exit" presetSubtype="12" fill="hold" grpId="1" nodeType="withEffect">
                                  <p:stCondLst>
                                    <p:cond delay="0"/>
                                  </p:stCondLst>
                                  <p:childTnLst>
                                    <p:anim calcmode="lin" valueType="num">
                                      <p:cBhvr additive="base">
                                        <p:cTn id="658" dur="3000"/>
                                        <p:tgtEl>
                                          <p:spTgt spid="63"/>
                                        </p:tgtEl>
                                        <p:attrNameLst>
                                          <p:attrName>ppt_x</p:attrName>
                                        </p:attrNameLst>
                                      </p:cBhvr>
                                      <p:tavLst>
                                        <p:tav tm="0">
                                          <p:val>
                                            <p:strVal val="ppt_x"/>
                                          </p:val>
                                        </p:tav>
                                        <p:tav tm="100000">
                                          <p:val>
                                            <p:strVal val="0-ppt_w/2"/>
                                          </p:val>
                                        </p:tav>
                                      </p:tavLst>
                                    </p:anim>
                                    <p:anim calcmode="lin" valueType="num">
                                      <p:cBhvr additive="base">
                                        <p:cTn id="659" dur="3000"/>
                                        <p:tgtEl>
                                          <p:spTgt spid="63"/>
                                        </p:tgtEl>
                                        <p:attrNameLst>
                                          <p:attrName>ppt_y</p:attrName>
                                        </p:attrNameLst>
                                      </p:cBhvr>
                                      <p:tavLst>
                                        <p:tav tm="0">
                                          <p:val>
                                            <p:strVal val="ppt_y"/>
                                          </p:val>
                                        </p:tav>
                                        <p:tav tm="100000">
                                          <p:val>
                                            <p:strVal val="1+ppt_h/2"/>
                                          </p:val>
                                        </p:tav>
                                      </p:tavLst>
                                    </p:anim>
                                    <p:set>
                                      <p:cBhvr>
                                        <p:cTn id="660" dur="1" fill="hold">
                                          <p:stCondLst>
                                            <p:cond delay="2999"/>
                                          </p:stCondLst>
                                        </p:cTn>
                                        <p:tgtEl>
                                          <p:spTgt spid="63"/>
                                        </p:tgtEl>
                                        <p:attrNameLst>
                                          <p:attrName>style.visibility</p:attrName>
                                        </p:attrNameLst>
                                      </p:cBhvr>
                                      <p:to>
                                        <p:strVal val="hidden"/>
                                      </p:to>
                                    </p:set>
                                  </p:childTnLst>
                                </p:cTn>
                              </p:par>
                              <p:par>
                                <p:cTn id="661" presetID="2" presetClass="exit" presetSubtype="12" fill="hold" grpId="1" nodeType="withEffect">
                                  <p:stCondLst>
                                    <p:cond delay="0"/>
                                  </p:stCondLst>
                                  <p:childTnLst>
                                    <p:anim calcmode="lin" valueType="num">
                                      <p:cBhvr additive="base">
                                        <p:cTn id="662" dur="3000"/>
                                        <p:tgtEl>
                                          <p:spTgt spid="73"/>
                                        </p:tgtEl>
                                        <p:attrNameLst>
                                          <p:attrName>ppt_x</p:attrName>
                                        </p:attrNameLst>
                                      </p:cBhvr>
                                      <p:tavLst>
                                        <p:tav tm="0">
                                          <p:val>
                                            <p:strVal val="ppt_x"/>
                                          </p:val>
                                        </p:tav>
                                        <p:tav tm="100000">
                                          <p:val>
                                            <p:strVal val="0-ppt_w/2"/>
                                          </p:val>
                                        </p:tav>
                                      </p:tavLst>
                                    </p:anim>
                                    <p:anim calcmode="lin" valueType="num">
                                      <p:cBhvr additive="base">
                                        <p:cTn id="663" dur="3000"/>
                                        <p:tgtEl>
                                          <p:spTgt spid="73"/>
                                        </p:tgtEl>
                                        <p:attrNameLst>
                                          <p:attrName>ppt_y</p:attrName>
                                        </p:attrNameLst>
                                      </p:cBhvr>
                                      <p:tavLst>
                                        <p:tav tm="0">
                                          <p:val>
                                            <p:strVal val="ppt_y"/>
                                          </p:val>
                                        </p:tav>
                                        <p:tav tm="100000">
                                          <p:val>
                                            <p:strVal val="1+ppt_h/2"/>
                                          </p:val>
                                        </p:tav>
                                      </p:tavLst>
                                    </p:anim>
                                    <p:set>
                                      <p:cBhvr>
                                        <p:cTn id="664" dur="1" fill="hold">
                                          <p:stCondLst>
                                            <p:cond delay="2999"/>
                                          </p:stCondLst>
                                        </p:cTn>
                                        <p:tgtEl>
                                          <p:spTgt spid="73"/>
                                        </p:tgtEl>
                                        <p:attrNameLst>
                                          <p:attrName>style.visibility</p:attrName>
                                        </p:attrNameLst>
                                      </p:cBhvr>
                                      <p:to>
                                        <p:strVal val="hidden"/>
                                      </p:to>
                                    </p:set>
                                  </p:childTnLst>
                                </p:cTn>
                              </p:par>
                              <p:par>
                                <p:cTn id="665" presetID="2" presetClass="exit" presetSubtype="12" fill="hold" grpId="1" nodeType="withEffect">
                                  <p:stCondLst>
                                    <p:cond delay="0"/>
                                  </p:stCondLst>
                                  <p:childTnLst>
                                    <p:anim calcmode="lin" valueType="num">
                                      <p:cBhvr additive="base">
                                        <p:cTn id="666" dur="3000"/>
                                        <p:tgtEl>
                                          <p:spTgt spid="11"/>
                                        </p:tgtEl>
                                        <p:attrNameLst>
                                          <p:attrName>ppt_x</p:attrName>
                                        </p:attrNameLst>
                                      </p:cBhvr>
                                      <p:tavLst>
                                        <p:tav tm="0">
                                          <p:val>
                                            <p:strVal val="ppt_x"/>
                                          </p:val>
                                        </p:tav>
                                        <p:tav tm="100000">
                                          <p:val>
                                            <p:strVal val="0-ppt_w/2"/>
                                          </p:val>
                                        </p:tav>
                                      </p:tavLst>
                                    </p:anim>
                                    <p:anim calcmode="lin" valueType="num">
                                      <p:cBhvr additive="base">
                                        <p:cTn id="667" dur="3000"/>
                                        <p:tgtEl>
                                          <p:spTgt spid="11"/>
                                        </p:tgtEl>
                                        <p:attrNameLst>
                                          <p:attrName>ppt_y</p:attrName>
                                        </p:attrNameLst>
                                      </p:cBhvr>
                                      <p:tavLst>
                                        <p:tav tm="0">
                                          <p:val>
                                            <p:strVal val="ppt_y"/>
                                          </p:val>
                                        </p:tav>
                                        <p:tav tm="100000">
                                          <p:val>
                                            <p:strVal val="1+ppt_h/2"/>
                                          </p:val>
                                        </p:tav>
                                      </p:tavLst>
                                    </p:anim>
                                    <p:set>
                                      <p:cBhvr>
                                        <p:cTn id="668" dur="1" fill="hold">
                                          <p:stCondLst>
                                            <p:cond delay="2999"/>
                                          </p:stCondLst>
                                        </p:cTn>
                                        <p:tgtEl>
                                          <p:spTgt spid="11"/>
                                        </p:tgtEl>
                                        <p:attrNameLst>
                                          <p:attrName>style.visibility</p:attrName>
                                        </p:attrNameLst>
                                      </p:cBhvr>
                                      <p:to>
                                        <p:strVal val="hidden"/>
                                      </p:to>
                                    </p:set>
                                  </p:childTnLst>
                                </p:cTn>
                              </p:par>
                              <p:par>
                                <p:cTn id="669" presetID="2" presetClass="exit" presetSubtype="12" fill="hold" grpId="1" nodeType="withEffect">
                                  <p:stCondLst>
                                    <p:cond delay="0"/>
                                  </p:stCondLst>
                                  <p:childTnLst>
                                    <p:anim calcmode="lin" valueType="num">
                                      <p:cBhvr additive="base">
                                        <p:cTn id="670" dur="3000"/>
                                        <p:tgtEl>
                                          <p:spTgt spid="21"/>
                                        </p:tgtEl>
                                        <p:attrNameLst>
                                          <p:attrName>ppt_x</p:attrName>
                                        </p:attrNameLst>
                                      </p:cBhvr>
                                      <p:tavLst>
                                        <p:tav tm="0">
                                          <p:val>
                                            <p:strVal val="ppt_x"/>
                                          </p:val>
                                        </p:tav>
                                        <p:tav tm="100000">
                                          <p:val>
                                            <p:strVal val="0-ppt_w/2"/>
                                          </p:val>
                                        </p:tav>
                                      </p:tavLst>
                                    </p:anim>
                                    <p:anim calcmode="lin" valueType="num">
                                      <p:cBhvr additive="base">
                                        <p:cTn id="671" dur="3000"/>
                                        <p:tgtEl>
                                          <p:spTgt spid="21"/>
                                        </p:tgtEl>
                                        <p:attrNameLst>
                                          <p:attrName>ppt_y</p:attrName>
                                        </p:attrNameLst>
                                      </p:cBhvr>
                                      <p:tavLst>
                                        <p:tav tm="0">
                                          <p:val>
                                            <p:strVal val="ppt_y"/>
                                          </p:val>
                                        </p:tav>
                                        <p:tav tm="100000">
                                          <p:val>
                                            <p:strVal val="1+ppt_h/2"/>
                                          </p:val>
                                        </p:tav>
                                      </p:tavLst>
                                    </p:anim>
                                    <p:set>
                                      <p:cBhvr>
                                        <p:cTn id="672" dur="1" fill="hold">
                                          <p:stCondLst>
                                            <p:cond delay="2999"/>
                                          </p:stCondLst>
                                        </p:cTn>
                                        <p:tgtEl>
                                          <p:spTgt spid="21"/>
                                        </p:tgtEl>
                                        <p:attrNameLst>
                                          <p:attrName>style.visibility</p:attrName>
                                        </p:attrNameLst>
                                      </p:cBhvr>
                                      <p:to>
                                        <p:strVal val="hidden"/>
                                      </p:to>
                                    </p:set>
                                  </p:childTnLst>
                                </p:cTn>
                              </p:par>
                              <p:par>
                                <p:cTn id="673" presetID="2" presetClass="exit" presetSubtype="12" fill="hold" grpId="1" nodeType="withEffect">
                                  <p:stCondLst>
                                    <p:cond delay="0"/>
                                  </p:stCondLst>
                                  <p:childTnLst>
                                    <p:anim calcmode="lin" valueType="num">
                                      <p:cBhvr additive="base">
                                        <p:cTn id="674" dur="3000"/>
                                        <p:tgtEl>
                                          <p:spTgt spid="31"/>
                                        </p:tgtEl>
                                        <p:attrNameLst>
                                          <p:attrName>ppt_x</p:attrName>
                                        </p:attrNameLst>
                                      </p:cBhvr>
                                      <p:tavLst>
                                        <p:tav tm="0">
                                          <p:val>
                                            <p:strVal val="ppt_x"/>
                                          </p:val>
                                        </p:tav>
                                        <p:tav tm="100000">
                                          <p:val>
                                            <p:strVal val="0-ppt_w/2"/>
                                          </p:val>
                                        </p:tav>
                                      </p:tavLst>
                                    </p:anim>
                                    <p:anim calcmode="lin" valueType="num">
                                      <p:cBhvr additive="base">
                                        <p:cTn id="675" dur="3000"/>
                                        <p:tgtEl>
                                          <p:spTgt spid="31"/>
                                        </p:tgtEl>
                                        <p:attrNameLst>
                                          <p:attrName>ppt_y</p:attrName>
                                        </p:attrNameLst>
                                      </p:cBhvr>
                                      <p:tavLst>
                                        <p:tav tm="0">
                                          <p:val>
                                            <p:strVal val="ppt_y"/>
                                          </p:val>
                                        </p:tav>
                                        <p:tav tm="100000">
                                          <p:val>
                                            <p:strVal val="1+ppt_h/2"/>
                                          </p:val>
                                        </p:tav>
                                      </p:tavLst>
                                    </p:anim>
                                    <p:set>
                                      <p:cBhvr>
                                        <p:cTn id="676" dur="1" fill="hold">
                                          <p:stCondLst>
                                            <p:cond delay="2999"/>
                                          </p:stCondLst>
                                        </p:cTn>
                                        <p:tgtEl>
                                          <p:spTgt spid="31"/>
                                        </p:tgtEl>
                                        <p:attrNameLst>
                                          <p:attrName>style.visibility</p:attrName>
                                        </p:attrNameLst>
                                      </p:cBhvr>
                                      <p:to>
                                        <p:strVal val="hidden"/>
                                      </p:to>
                                    </p:set>
                                  </p:childTnLst>
                                </p:cTn>
                              </p:par>
                              <p:par>
                                <p:cTn id="677" presetID="2" presetClass="exit" presetSubtype="12" fill="hold" grpId="1" nodeType="withEffect">
                                  <p:stCondLst>
                                    <p:cond delay="0"/>
                                  </p:stCondLst>
                                  <p:childTnLst>
                                    <p:anim calcmode="lin" valueType="num">
                                      <p:cBhvr additive="base">
                                        <p:cTn id="678" dur="3000"/>
                                        <p:tgtEl>
                                          <p:spTgt spid="41"/>
                                        </p:tgtEl>
                                        <p:attrNameLst>
                                          <p:attrName>ppt_x</p:attrName>
                                        </p:attrNameLst>
                                      </p:cBhvr>
                                      <p:tavLst>
                                        <p:tav tm="0">
                                          <p:val>
                                            <p:strVal val="ppt_x"/>
                                          </p:val>
                                        </p:tav>
                                        <p:tav tm="100000">
                                          <p:val>
                                            <p:strVal val="0-ppt_w/2"/>
                                          </p:val>
                                        </p:tav>
                                      </p:tavLst>
                                    </p:anim>
                                    <p:anim calcmode="lin" valueType="num">
                                      <p:cBhvr additive="base">
                                        <p:cTn id="679" dur="3000"/>
                                        <p:tgtEl>
                                          <p:spTgt spid="41"/>
                                        </p:tgtEl>
                                        <p:attrNameLst>
                                          <p:attrName>ppt_y</p:attrName>
                                        </p:attrNameLst>
                                      </p:cBhvr>
                                      <p:tavLst>
                                        <p:tav tm="0">
                                          <p:val>
                                            <p:strVal val="ppt_y"/>
                                          </p:val>
                                        </p:tav>
                                        <p:tav tm="100000">
                                          <p:val>
                                            <p:strVal val="1+ppt_h/2"/>
                                          </p:val>
                                        </p:tav>
                                      </p:tavLst>
                                    </p:anim>
                                    <p:set>
                                      <p:cBhvr>
                                        <p:cTn id="680" dur="1" fill="hold">
                                          <p:stCondLst>
                                            <p:cond delay="2999"/>
                                          </p:stCondLst>
                                        </p:cTn>
                                        <p:tgtEl>
                                          <p:spTgt spid="41"/>
                                        </p:tgtEl>
                                        <p:attrNameLst>
                                          <p:attrName>style.visibility</p:attrName>
                                        </p:attrNameLst>
                                      </p:cBhvr>
                                      <p:to>
                                        <p:strVal val="hidden"/>
                                      </p:to>
                                    </p:set>
                                  </p:childTnLst>
                                </p:cTn>
                              </p:par>
                              <p:par>
                                <p:cTn id="681" presetID="2" presetClass="exit" presetSubtype="12" fill="hold" grpId="1" nodeType="withEffect">
                                  <p:stCondLst>
                                    <p:cond delay="0"/>
                                  </p:stCondLst>
                                  <p:childTnLst>
                                    <p:anim calcmode="lin" valueType="num">
                                      <p:cBhvr additive="base">
                                        <p:cTn id="682" dur="3000"/>
                                        <p:tgtEl>
                                          <p:spTgt spid="51"/>
                                        </p:tgtEl>
                                        <p:attrNameLst>
                                          <p:attrName>ppt_x</p:attrName>
                                        </p:attrNameLst>
                                      </p:cBhvr>
                                      <p:tavLst>
                                        <p:tav tm="0">
                                          <p:val>
                                            <p:strVal val="ppt_x"/>
                                          </p:val>
                                        </p:tav>
                                        <p:tav tm="100000">
                                          <p:val>
                                            <p:strVal val="0-ppt_w/2"/>
                                          </p:val>
                                        </p:tav>
                                      </p:tavLst>
                                    </p:anim>
                                    <p:anim calcmode="lin" valueType="num">
                                      <p:cBhvr additive="base">
                                        <p:cTn id="683" dur="3000"/>
                                        <p:tgtEl>
                                          <p:spTgt spid="51"/>
                                        </p:tgtEl>
                                        <p:attrNameLst>
                                          <p:attrName>ppt_y</p:attrName>
                                        </p:attrNameLst>
                                      </p:cBhvr>
                                      <p:tavLst>
                                        <p:tav tm="0">
                                          <p:val>
                                            <p:strVal val="ppt_y"/>
                                          </p:val>
                                        </p:tav>
                                        <p:tav tm="100000">
                                          <p:val>
                                            <p:strVal val="1+ppt_h/2"/>
                                          </p:val>
                                        </p:tav>
                                      </p:tavLst>
                                    </p:anim>
                                    <p:set>
                                      <p:cBhvr>
                                        <p:cTn id="684" dur="1" fill="hold">
                                          <p:stCondLst>
                                            <p:cond delay="2999"/>
                                          </p:stCondLst>
                                        </p:cTn>
                                        <p:tgtEl>
                                          <p:spTgt spid="51"/>
                                        </p:tgtEl>
                                        <p:attrNameLst>
                                          <p:attrName>style.visibility</p:attrName>
                                        </p:attrNameLst>
                                      </p:cBhvr>
                                      <p:to>
                                        <p:strVal val="hidden"/>
                                      </p:to>
                                    </p:set>
                                  </p:childTnLst>
                                </p:cTn>
                              </p:par>
                              <p:par>
                                <p:cTn id="685" presetID="2" presetClass="exit" presetSubtype="12" fill="hold" grpId="1" nodeType="withEffect">
                                  <p:stCondLst>
                                    <p:cond delay="0"/>
                                  </p:stCondLst>
                                  <p:childTnLst>
                                    <p:anim calcmode="lin" valueType="num">
                                      <p:cBhvr additive="base">
                                        <p:cTn id="686" dur="3000"/>
                                        <p:tgtEl>
                                          <p:spTgt spid="61"/>
                                        </p:tgtEl>
                                        <p:attrNameLst>
                                          <p:attrName>ppt_x</p:attrName>
                                        </p:attrNameLst>
                                      </p:cBhvr>
                                      <p:tavLst>
                                        <p:tav tm="0">
                                          <p:val>
                                            <p:strVal val="ppt_x"/>
                                          </p:val>
                                        </p:tav>
                                        <p:tav tm="100000">
                                          <p:val>
                                            <p:strVal val="0-ppt_w/2"/>
                                          </p:val>
                                        </p:tav>
                                      </p:tavLst>
                                    </p:anim>
                                    <p:anim calcmode="lin" valueType="num">
                                      <p:cBhvr additive="base">
                                        <p:cTn id="687" dur="3000"/>
                                        <p:tgtEl>
                                          <p:spTgt spid="61"/>
                                        </p:tgtEl>
                                        <p:attrNameLst>
                                          <p:attrName>ppt_y</p:attrName>
                                        </p:attrNameLst>
                                      </p:cBhvr>
                                      <p:tavLst>
                                        <p:tav tm="0">
                                          <p:val>
                                            <p:strVal val="ppt_y"/>
                                          </p:val>
                                        </p:tav>
                                        <p:tav tm="100000">
                                          <p:val>
                                            <p:strVal val="1+ppt_h/2"/>
                                          </p:val>
                                        </p:tav>
                                      </p:tavLst>
                                    </p:anim>
                                    <p:set>
                                      <p:cBhvr>
                                        <p:cTn id="688" dur="1" fill="hold">
                                          <p:stCondLst>
                                            <p:cond delay="2999"/>
                                          </p:stCondLst>
                                        </p:cTn>
                                        <p:tgtEl>
                                          <p:spTgt spid="61"/>
                                        </p:tgtEl>
                                        <p:attrNameLst>
                                          <p:attrName>style.visibility</p:attrName>
                                        </p:attrNameLst>
                                      </p:cBhvr>
                                      <p:to>
                                        <p:strVal val="hidden"/>
                                      </p:to>
                                    </p:set>
                                  </p:childTnLst>
                                </p:cTn>
                              </p:par>
                              <p:par>
                                <p:cTn id="689" presetID="2" presetClass="exit" presetSubtype="12" fill="hold" grpId="1" nodeType="withEffect">
                                  <p:stCondLst>
                                    <p:cond delay="0"/>
                                  </p:stCondLst>
                                  <p:childTnLst>
                                    <p:anim calcmode="lin" valueType="num">
                                      <p:cBhvr additive="base">
                                        <p:cTn id="690" dur="3000"/>
                                        <p:tgtEl>
                                          <p:spTgt spid="71"/>
                                        </p:tgtEl>
                                        <p:attrNameLst>
                                          <p:attrName>ppt_x</p:attrName>
                                        </p:attrNameLst>
                                      </p:cBhvr>
                                      <p:tavLst>
                                        <p:tav tm="0">
                                          <p:val>
                                            <p:strVal val="ppt_x"/>
                                          </p:val>
                                        </p:tav>
                                        <p:tav tm="100000">
                                          <p:val>
                                            <p:strVal val="0-ppt_w/2"/>
                                          </p:val>
                                        </p:tav>
                                      </p:tavLst>
                                    </p:anim>
                                    <p:anim calcmode="lin" valueType="num">
                                      <p:cBhvr additive="base">
                                        <p:cTn id="691" dur="3000"/>
                                        <p:tgtEl>
                                          <p:spTgt spid="71"/>
                                        </p:tgtEl>
                                        <p:attrNameLst>
                                          <p:attrName>ppt_y</p:attrName>
                                        </p:attrNameLst>
                                      </p:cBhvr>
                                      <p:tavLst>
                                        <p:tav tm="0">
                                          <p:val>
                                            <p:strVal val="ppt_y"/>
                                          </p:val>
                                        </p:tav>
                                        <p:tav tm="100000">
                                          <p:val>
                                            <p:strVal val="1+ppt_h/2"/>
                                          </p:val>
                                        </p:tav>
                                      </p:tavLst>
                                    </p:anim>
                                    <p:set>
                                      <p:cBhvr>
                                        <p:cTn id="692" dur="1" fill="hold">
                                          <p:stCondLst>
                                            <p:cond delay="2999"/>
                                          </p:stCondLst>
                                        </p:cTn>
                                        <p:tgtEl>
                                          <p:spTgt spid="71"/>
                                        </p:tgtEl>
                                        <p:attrNameLst>
                                          <p:attrName>style.visibility</p:attrName>
                                        </p:attrNameLst>
                                      </p:cBhvr>
                                      <p:to>
                                        <p:strVal val="hidden"/>
                                      </p:to>
                                    </p:set>
                                  </p:childTnLst>
                                </p:cTn>
                              </p:par>
                              <p:par>
                                <p:cTn id="693" presetID="2" presetClass="exit" presetSubtype="12" fill="hold" grpId="1" nodeType="withEffect">
                                  <p:stCondLst>
                                    <p:cond delay="0"/>
                                  </p:stCondLst>
                                  <p:childTnLst>
                                    <p:anim calcmode="lin" valueType="num">
                                      <p:cBhvr additive="base">
                                        <p:cTn id="694" dur="3000"/>
                                        <p:tgtEl>
                                          <p:spTgt spid="81"/>
                                        </p:tgtEl>
                                        <p:attrNameLst>
                                          <p:attrName>ppt_x</p:attrName>
                                        </p:attrNameLst>
                                      </p:cBhvr>
                                      <p:tavLst>
                                        <p:tav tm="0">
                                          <p:val>
                                            <p:strVal val="ppt_x"/>
                                          </p:val>
                                        </p:tav>
                                        <p:tav tm="100000">
                                          <p:val>
                                            <p:strVal val="0-ppt_w/2"/>
                                          </p:val>
                                        </p:tav>
                                      </p:tavLst>
                                    </p:anim>
                                    <p:anim calcmode="lin" valueType="num">
                                      <p:cBhvr additive="base">
                                        <p:cTn id="695" dur="3000"/>
                                        <p:tgtEl>
                                          <p:spTgt spid="81"/>
                                        </p:tgtEl>
                                        <p:attrNameLst>
                                          <p:attrName>ppt_y</p:attrName>
                                        </p:attrNameLst>
                                      </p:cBhvr>
                                      <p:tavLst>
                                        <p:tav tm="0">
                                          <p:val>
                                            <p:strVal val="ppt_y"/>
                                          </p:val>
                                        </p:tav>
                                        <p:tav tm="100000">
                                          <p:val>
                                            <p:strVal val="1+ppt_h/2"/>
                                          </p:val>
                                        </p:tav>
                                      </p:tavLst>
                                    </p:anim>
                                    <p:set>
                                      <p:cBhvr>
                                        <p:cTn id="696" dur="1" fill="hold">
                                          <p:stCondLst>
                                            <p:cond delay="2999"/>
                                          </p:stCondLst>
                                        </p:cTn>
                                        <p:tgtEl>
                                          <p:spTgt spid="81"/>
                                        </p:tgtEl>
                                        <p:attrNameLst>
                                          <p:attrName>style.visibility</p:attrName>
                                        </p:attrNameLst>
                                      </p:cBhvr>
                                      <p:to>
                                        <p:strVal val="hidden"/>
                                      </p:to>
                                    </p:set>
                                  </p:childTnLst>
                                </p:cTn>
                              </p:par>
                              <p:par>
                                <p:cTn id="697" presetID="2" presetClass="exit" presetSubtype="12" fill="hold" grpId="1" nodeType="withEffect">
                                  <p:stCondLst>
                                    <p:cond delay="0"/>
                                  </p:stCondLst>
                                  <p:childTnLst>
                                    <p:anim calcmode="lin" valueType="num">
                                      <p:cBhvr additive="base">
                                        <p:cTn id="698" dur="3000"/>
                                        <p:tgtEl>
                                          <p:spTgt spid="7"/>
                                        </p:tgtEl>
                                        <p:attrNameLst>
                                          <p:attrName>ppt_x</p:attrName>
                                        </p:attrNameLst>
                                      </p:cBhvr>
                                      <p:tavLst>
                                        <p:tav tm="0">
                                          <p:val>
                                            <p:strVal val="ppt_x"/>
                                          </p:val>
                                        </p:tav>
                                        <p:tav tm="100000">
                                          <p:val>
                                            <p:strVal val="0-ppt_w/2"/>
                                          </p:val>
                                        </p:tav>
                                      </p:tavLst>
                                    </p:anim>
                                    <p:anim calcmode="lin" valueType="num">
                                      <p:cBhvr additive="base">
                                        <p:cTn id="699" dur="3000"/>
                                        <p:tgtEl>
                                          <p:spTgt spid="7"/>
                                        </p:tgtEl>
                                        <p:attrNameLst>
                                          <p:attrName>ppt_y</p:attrName>
                                        </p:attrNameLst>
                                      </p:cBhvr>
                                      <p:tavLst>
                                        <p:tav tm="0">
                                          <p:val>
                                            <p:strVal val="ppt_y"/>
                                          </p:val>
                                        </p:tav>
                                        <p:tav tm="100000">
                                          <p:val>
                                            <p:strVal val="1+ppt_h/2"/>
                                          </p:val>
                                        </p:tav>
                                      </p:tavLst>
                                    </p:anim>
                                    <p:set>
                                      <p:cBhvr>
                                        <p:cTn id="700" dur="1" fill="hold">
                                          <p:stCondLst>
                                            <p:cond delay="2999"/>
                                          </p:stCondLst>
                                        </p:cTn>
                                        <p:tgtEl>
                                          <p:spTgt spid="7"/>
                                        </p:tgtEl>
                                        <p:attrNameLst>
                                          <p:attrName>style.visibility</p:attrName>
                                        </p:attrNameLst>
                                      </p:cBhvr>
                                      <p:to>
                                        <p:strVal val="hidden"/>
                                      </p:to>
                                    </p:set>
                                  </p:childTnLst>
                                </p:cTn>
                              </p:par>
                              <p:par>
                                <p:cTn id="701" presetID="2" presetClass="exit" presetSubtype="12" fill="hold" grpId="1" nodeType="withEffect">
                                  <p:stCondLst>
                                    <p:cond delay="0"/>
                                  </p:stCondLst>
                                  <p:childTnLst>
                                    <p:anim calcmode="lin" valueType="num">
                                      <p:cBhvr additive="base">
                                        <p:cTn id="702" dur="3000"/>
                                        <p:tgtEl>
                                          <p:spTgt spid="17"/>
                                        </p:tgtEl>
                                        <p:attrNameLst>
                                          <p:attrName>ppt_x</p:attrName>
                                        </p:attrNameLst>
                                      </p:cBhvr>
                                      <p:tavLst>
                                        <p:tav tm="0">
                                          <p:val>
                                            <p:strVal val="ppt_x"/>
                                          </p:val>
                                        </p:tav>
                                        <p:tav tm="100000">
                                          <p:val>
                                            <p:strVal val="0-ppt_w/2"/>
                                          </p:val>
                                        </p:tav>
                                      </p:tavLst>
                                    </p:anim>
                                    <p:anim calcmode="lin" valueType="num">
                                      <p:cBhvr additive="base">
                                        <p:cTn id="703" dur="3000"/>
                                        <p:tgtEl>
                                          <p:spTgt spid="17"/>
                                        </p:tgtEl>
                                        <p:attrNameLst>
                                          <p:attrName>ppt_y</p:attrName>
                                        </p:attrNameLst>
                                      </p:cBhvr>
                                      <p:tavLst>
                                        <p:tav tm="0">
                                          <p:val>
                                            <p:strVal val="ppt_y"/>
                                          </p:val>
                                        </p:tav>
                                        <p:tav tm="100000">
                                          <p:val>
                                            <p:strVal val="1+ppt_h/2"/>
                                          </p:val>
                                        </p:tav>
                                      </p:tavLst>
                                    </p:anim>
                                    <p:set>
                                      <p:cBhvr>
                                        <p:cTn id="704" dur="1" fill="hold">
                                          <p:stCondLst>
                                            <p:cond delay="2999"/>
                                          </p:stCondLst>
                                        </p:cTn>
                                        <p:tgtEl>
                                          <p:spTgt spid="17"/>
                                        </p:tgtEl>
                                        <p:attrNameLst>
                                          <p:attrName>style.visibility</p:attrName>
                                        </p:attrNameLst>
                                      </p:cBhvr>
                                      <p:to>
                                        <p:strVal val="hidden"/>
                                      </p:to>
                                    </p:set>
                                  </p:childTnLst>
                                </p:cTn>
                              </p:par>
                              <p:par>
                                <p:cTn id="705" presetID="2" presetClass="exit" presetSubtype="12" fill="hold" grpId="1" nodeType="withEffect">
                                  <p:stCondLst>
                                    <p:cond delay="0"/>
                                  </p:stCondLst>
                                  <p:childTnLst>
                                    <p:anim calcmode="lin" valueType="num">
                                      <p:cBhvr additive="base">
                                        <p:cTn id="706" dur="3000"/>
                                        <p:tgtEl>
                                          <p:spTgt spid="27"/>
                                        </p:tgtEl>
                                        <p:attrNameLst>
                                          <p:attrName>ppt_x</p:attrName>
                                        </p:attrNameLst>
                                      </p:cBhvr>
                                      <p:tavLst>
                                        <p:tav tm="0">
                                          <p:val>
                                            <p:strVal val="ppt_x"/>
                                          </p:val>
                                        </p:tav>
                                        <p:tav tm="100000">
                                          <p:val>
                                            <p:strVal val="0-ppt_w/2"/>
                                          </p:val>
                                        </p:tav>
                                      </p:tavLst>
                                    </p:anim>
                                    <p:anim calcmode="lin" valueType="num">
                                      <p:cBhvr additive="base">
                                        <p:cTn id="707" dur="3000"/>
                                        <p:tgtEl>
                                          <p:spTgt spid="27"/>
                                        </p:tgtEl>
                                        <p:attrNameLst>
                                          <p:attrName>ppt_y</p:attrName>
                                        </p:attrNameLst>
                                      </p:cBhvr>
                                      <p:tavLst>
                                        <p:tav tm="0">
                                          <p:val>
                                            <p:strVal val="ppt_y"/>
                                          </p:val>
                                        </p:tav>
                                        <p:tav tm="100000">
                                          <p:val>
                                            <p:strVal val="1+ppt_h/2"/>
                                          </p:val>
                                        </p:tav>
                                      </p:tavLst>
                                    </p:anim>
                                    <p:set>
                                      <p:cBhvr>
                                        <p:cTn id="708" dur="1" fill="hold">
                                          <p:stCondLst>
                                            <p:cond delay="2999"/>
                                          </p:stCondLst>
                                        </p:cTn>
                                        <p:tgtEl>
                                          <p:spTgt spid="27"/>
                                        </p:tgtEl>
                                        <p:attrNameLst>
                                          <p:attrName>style.visibility</p:attrName>
                                        </p:attrNameLst>
                                      </p:cBhvr>
                                      <p:to>
                                        <p:strVal val="hidden"/>
                                      </p:to>
                                    </p:set>
                                  </p:childTnLst>
                                </p:cTn>
                              </p:par>
                              <p:par>
                                <p:cTn id="709" presetID="2" presetClass="exit" presetSubtype="12" fill="hold" grpId="1" nodeType="withEffect">
                                  <p:stCondLst>
                                    <p:cond delay="0"/>
                                  </p:stCondLst>
                                  <p:childTnLst>
                                    <p:anim calcmode="lin" valueType="num">
                                      <p:cBhvr additive="base">
                                        <p:cTn id="710" dur="3000"/>
                                        <p:tgtEl>
                                          <p:spTgt spid="37"/>
                                        </p:tgtEl>
                                        <p:attrNameLst>
                                          <p:attrName>ppt_x</p:attrName>
                                        </p:attrNameLst>
                                      </p:cBhvr>
                                      <p:tavLst>
                                        <p:tav tm="0">
                                          <p:val>
                                            <p:strVal val="ppt_x"/>
                                          </p:val>
                                        </p:tav>
                                        <p:tav tm="100000">
                                          <p:val>
                                            <p:strVal val="0-ppt_w/2"/>
                                          </p:val>
                                        </p:tav>
                                      </p:tavLst>
                                    </p:anim>
                                    <p:anim calcmode="lin" valueType="num">
                                      <p:cBhvr additive="base">
                                        <p:cTn id="711" dur="3000"/>
                                        <p:tgtEl>
                                          <p:spTgt spid="37"/>
                                        </p:tgtEl>
                                        <p:attrNameLst>
                                          <p:attrName>ppt_y</p:attrName>
                                        </p:attrNameLst>
                                      </p:cBhvr>
                                      <p:tavLst>
                                        <p:tav tm="0">
                                          <p:val>
                                            <p:strVal val="ppt_y"/>
                                          </p:val>
                                        </p:tav>
                                        <p:tav tm="100000">
                                          <p:val>
                                            <p:strVal val="1+ppt_h/2"/>
                                          </p:val>
                                        </p:tav>
                                      </p:tavLst>
                                    </p:anim>
                                    <p:set>
                                      <p:cBhvr>
                                        <p:cTn id="712" dur="1" fill="hold">
                                          <p:stCondLst>
                                            <p:cond delay="2999"/>
                                          </p:stCondLst>
                                        </p:cTn>
                                        <p:tgtEl>
                                          <p:spTgt spid="37"/>
                                        </p:tgtEl>
                                        <p:attrNameLst>
                                          <p:attrName>style.visibility</p:attrName>
                                        </p:attrNameLst>
                                      </p:cBhvr>
                                      <p:to>
                                        <p:strVal val="hidden"/>
                                      </p:to>
                                    </p:set>
                                  </p:childTnLst>
                                </p:cTn>
                              </p:par>
                              <p:par>
                                <p:cTn id="713" presetID="2" presetClass="exit" presetSubtype="12" fill="hold" grpId="1" nodeType="withEffect">
                                  <p:stCondLst>
                                    <p:cond delay="0"/>
                                  </p:stCondLst>
                                  <p:childTnLst>
                                    <p:anim calcmode="lin" valueType="num">
                                      <p:cBhvr additive="base">
                                        <p:cTn id="714" dur="3000"/>
                                        <p:tgtEl>
                                          <p:spTgt spid="47"/>
                                        </p:tgtEl>
                                        <p:attrNameLst>
                                          <p:attrName>ppt_x</p:attrName>
                                        </p:attrNameLst>
                                      </p:cBhvr>
                                      <p:tavLst>
                                        <p:tav tm="0">
                                          <p:val>
                                            <p:strVal val="ppt_x"/>
                                          </p:val>
                                        </p:tav>
                                        <p:tav tm="100000">
                                          <p:val>
                                            <p:strVal val="0-ppt_w/2"/>
                                          </p:val>
                                        </p:tav>
                                      </p:tavLst>
                                    </p:anim>
                                    <p:anim calcmode="lin" valueType="num">
                                      <p:cBhvr additive="base">
                                        <p:cTn id="715" dur="3000"/>
                                        <p:tgtEl>
                                          <p:spTgt spid="47"/>
                                        </p:tgtEl>
                                        <p:attrNameLst>
                                          <p:attrName>ppt_y</p:attrName>
                                        </p:attrNameLst>
                                      </p:cBhvr>
                                      <p:tavLst>
                                        <p:tav tm="0">
                                          <p:val>
                                            <p:strVal val="ppt_y"/>
                                          </p:val>
                                        </p:tav>
                                        <p:tav tm="100000">
                                          <p:val>
                                            <p:strVal val="1+ppt_h/2"/>
                                          </p:val>
                                        </p:tav>
                                      </p:tavLst>
                                    </p:anim>
                                    <p:set>
                                      <p:cBhvr>
                                        <p:cTn id="716" dur="1" fill="hold">
                                          <p:stCondLst>
                                            <p:cond delay="2999"/>
                                          </p:stCondLst>
                                        </p:cTn>
                                        <p:tgtEl>
                                          <p:spTgt spid="47"/>
                                        </p:tgtEl>
                                        <p:attrNameLst>
                                          <p:attrName>style.visibility</p:attrName>
                                        </p:attrNameLst>
                                      </p:cBhvr>
                                      <p:to>
                                        <p:strVal val="hidden"/>
                                      </p:to>
                                    </p:set>
                                  </p:childTnLst>
                                </p:cTn>
                              </p:par>
                              <p:par>
                                <p:cTn id="717" presetID="2" presetClass="exit" presetSubtype="12" fill="hold" grpId="1" nodeType="withEffect">
                                  <p:stCondLst>
                                    <p:cond delay="0"/>
                                  </p:stCondLst>
                                  <p:childTnLst>
                                    <p:anim calcmode="lin" valueType="num">
                                      <p:cBhvr additive="base">
                                        <p:cTn id="718" dur="3000"/>
                                        <p:tgtEl>
                                          <p:spTgt spid="57"/>
                                        </p:tgtEl>
                                        <p:attrNameLst>
                                          <p:attrName>ppt_x</p:attrName>
                                        </p:attrNameLst>
                                      </p:cBhvr>
                                      <p:tavLst>
                                        <p:tav tm="0">
                                          <p:val>
                                            <p:strVal val="ppt_x"/>
                                          </p:val>
                                        </p:tav>
                                        <p:tav tm="100000">
                                          <p:val>
                                            <p:strVal val="0-ppt_w/2"/>
                                          </p:val>
                                        </p:tav>
                                      </p:tavLst>
                                    </p:anim>
                                    <p:anim calcmode="lin" valueType="num">
                                      <p:cBhvr additive="base">
                                        <p:cTn id="719" dur="3000"/>
                                        <p:tgtEl>
                                          <p:spTgt spid="57"/>
                                        </p:tgtEl>
                                        <p:attrNameLst>
                                          <p:attrName>ppt_y</p:attrName>
                                        </p:attrNameLst>
                                      </p:cBhvr>
                                      <p:tavLst>
                                        <p:tav tm="0">
                                          <p:val>
                                            <p:strVal val="ppt_y"/>
                                          </p:val>
                                        </p:tav>
                                        <p:tav tm="100000">
                                          <p:val>
                                            <p:strVal val="1+ppt_h/2"/>
                                          </p:val>
                                        </p:tav>
                                      </p:tavLst>
                                    </p:anim>
                                    <p:set>
                                      <p:cBhvr>
                                        <p:cTn id="720" dur="1" fill="hold">
                                          <p:stCondLst>
                                            <p:cond delay="2999"/>
                                          </p:stCondLst>
                                        </p:cTn>
                                        <p:tgtEl>
                                          <p:spTgt spid="57"/>
                                        </p:tgtEl>
                                        <p:attrNameLst>
                                          <p:attrName>style.visibility</p:attrName>
                                        </p:attrNameLst>
                                      </p:cBhvr>
                                      <p:to>
                                        <p:strVal val="hidden"/>
                                      </p:to>
                                    </p:set>
                                  </p:childTnLst>
                                </p:cTn>
                              </p:par>
                              <p:par>
                                <p:cTn id="721" presetID="2" presetClass="exit" presetSubtype="12" fill="hold" grpId="1" nodeType="withEffect">
                                  <p:stCondLst>
                                    <p:cond delay="0"/>
                                  </p:stCondLst>
                                  <p:childTnLst>
                                    <p:anim calcmode="lin" valueType="num">
                                      <p:cBhvr additive="base">
                                        <p:cTn id="722" dur="3000"/>
                                        <p:tgtEl>
                                          <p:spTgt spid="67"/>
                                        </p:tgtEl>
                                        <p:attrNameLst>
                                          <p:attrName>ppt_x</p:attrName>
                                        </p:attrNameLst>
                                      </p:cBhvr>
                                      <p:tavLst>
                                        <p:tav tm="0">
                                          <p:val>
                                            <p:strVal val="ppt_x"/>
                                          </p:val>
                                        </p:tav>
                                        <p:tav tm="100000">
                                          <p:val>
                                            <p:strVal val="0-ppt_w/2"/>
                                          </p:val>
                                        </p:tav>
                                      </p:tavLst>
                                    </p:anim>
                                    <p:anim calcmode="lin" valueType="num">
                                      <p:cBhvr additive="base">
                                        <p:cTn id="723" dur="3000"/>
                                        <p:tgtEl>
                                          <p:spTgt spid="67"/>
                                        </p:tgtEl>
                                        <p:attrNameLst>
                                          <p:attrName>ppt_y</p:attrName>
                                        </p:attrNameLst>
                                      </p:cBhvr>
                                      <p:tavLst>
                                        <p:tav tm="0">
                                          <p:val>
                                            <p:strVal val="ppt_y"/>
                                          </p:val>
                                        </p:tav>
                                        <p:tav tm="100000">
                                          <p:val>
                                            <p:strVal val="1+ppt_h/2"/>
                                          </p:val>
                                        </p:tav>
                                      </p:tavLst>
                                    </p:anim>
                                    <p:set>
                                      <p:cBhvr>
                                        <p:cTn id="724" dur="1" fill="hold">
                                          <p:stCondLst>
                                            <p:cond delay="2999"/>
                                          </p:stCondLst>
                                        </p:cTn>
                                        <p:tgtEl>
                                          <p:spTgt spid="67"/>
                                        </p:tgtEl>
                                        <p:attrNameLst>
                                          <p:attrName>style.visibility</p:attrName>
                                        </p:attrNameLst>
                                      </p:cBhvr>
                                      <p:to>
                                        <p:strVal val="hidden"/>
                                      </p:to>
                                    </p:set>
                                  </p:childTnLst>
                                </p:cTn>
                              </p:par>
                              <p:par>
                                <p:cTn id="725" presetID="2" presetClass="exit" presetSubtype="12" fill="hold" grpId="1" nodeType="withEffect">
                                  <p:stCondLst>
                                    <p:cond delay="0"/>
                                  </p:stCondLst>
                                  <p:childTnLst>
                                    <p:anim calcmode="lin" valueType="num">
                                      <p:cBhvr additive="base">
                                        <p:cTn id="726" dur="3000"/>
                                        <p:tgtEl>
                                          <p:spTgt spid="77"/>
                                        </p:tgtEl>
                                        <p:attrNameLst>
                                          <p:attrName>ppt_x</p:attrName>
                                        </p:attrNameLst>
                                      </p:cBhvr>
                                      <p:tavLst>
                                        <p:tav tm="0">
                                          <p:val>
                                            <p:strVal val="ppt_x"/>
                                          </p:val>
                                        </p:tav>
                                        <p:tav tm="100000">
                                          <p:val>
                                            <p:strVal val="0-ppt_w/2"/>
                                          </p:val>
                                        </p:tav>
                                      </p:tavLst>
                                    </p:anim>
                                    <p:anim calcmode="lin" valueType="num">
                                      <p:cBhvr additive="base">
                                        <p:cTn id="727" dur="3000"/>
                                        <p:tgtEl>
                                          <p:spTgt spid="77"/>
                                        </p:tgtEl>
                                        <p:attrNameLst>
                                          <p:attrName>ppt_y</p:attrName>
                                        </p:attrNameLst>
                                      </p:cBhvr>
                                      <p:tavLst>
                                        <p:tav tm="0">
                                          <p:val>
                                            <p:strVal val="ppt_y"/>
                                          </p:val>
                                        </p:tav>
                                        <p:tav tm="100000">
                                          <p:val>
                                            <p:strVal val="1+ppt_h/2"/>
                                          </p:val>
                                        </p:tav>
                                      </p:tavLst>
                                    </p:anim>
                                    <p:set>
                                      <p:cBhvr>
                                        <p:cTn id="728" dur="1" fill="hold">
                                          <p:stCondLst>
                                            <p:cond delay="2999"/>
                                          </p:stCondLst>
                                        </p:cTn>
                                        <p:tgtEl>
                                          <p:spTgt spid="77"/>
                                        </p:tgtEl>
                                        <p:attrNameLst>
                                          <p:attrName>style.visibility</p:attrName>
                                        </p:attrNameLst>
                                      </p:cBhvr>
                                      <p:to>
                                        <p:strVal val="hidden"/>
                                      </p:to>
                                    </p:set>
                                  </p:childTnLst>
                                </p:cTn>
                              </p:par>
                              <p:par>
                                <p:cTn id="729" presetID="2" presetClass="exit" presetSubtype="6" fill="hold" grpId="1" nodeType="withEffect">
                                  <p:stCondLst>
                                    <p:cond delay="0"/>
                                  </p:stCondLst>
                                  <p:childTnLst>
                                    <p:anim calcmode="lin" valueType="num">
                                      <p:cBhvr additive="base">
                                        <p:cTn id="730" dur="3000"/>
                                        <p:tgtEl>
                                          <p:spTgt spid="6"/>
                                        </p:tgtEl>
                                        <p:attrNameLst>
                                          <p:attrName>ppt_x</p:attrName>
                                        </p:attrNameLst>
                                      </p:cBhvr>
                                      <p:tavLst>
                                        <p:tav tm="0">
                                          <p:val>
                                            <p:strVal val="ppt_x"/>
                                          </p:val>
                                        </p:tav>
                                        <p:tav tm="100000">
                                          <p:val>
                                            <p:strVal val="1+ppt_w/2"/>
                                          </p:val>
                                        </p:tav>
                                      </p:tavLst>
                                    </p:anim>
                                    <p:anim calcmode="lin" valueType="num">
                                      <p:cBhvr additive="base">
                                        <p:cTn id="731" dur="3000"/>
                                        <p:tgtEl>
                                          <p:spTgt spid="6"/>
                                        </p:tgtEl>
                                        <p:attrNameLst>
                                          <p:attrName>ppt_y</p:attrName>
                                        </p:attrNameLst>
                                      </p:cBhvr>
                                      <p:tavLst>
                                        <p:tav tm="0">
                                          <p:val>
                                            <p:strVal val="ppt_y"/>
                                          </p:val>
                                        </p:tav>
                                        <p:tav tm="100000">
                                          <p:val>
                                            <p:strVal val="1+ppt_h/2"/>
                                          </p:val>
                                        </p:tav>
                                      </p:tavLst>
                                    </p:anim>
                                    <p:set>
                                      <p:cBhvr>
                                        <p:cTn id="732" dur="1" fill="hold">
                                          <p:stCondLst>
                                            <p:cond delay="2999"/>
                                          </p:stCondLst>
                                        </p:cTn>
                                        <p:tgtEl>
                                          <p:spTgt spid="6"/>
                                        </p:tgtEl>
                                        <p:attrNameLst>
                                          <p:attrName>style.visibility</p:attrName>
                                        </p:attrNameLst>
                                      </p:cBhvr>
                                      <p:to>
                                        <p:strVal val="hidden"/>
                                      </p:to>
                                    </p:set>
                                  </p:childTnLst>
                                </p:cTn>
                              </p:par>
                              <p:par>
                                <p:cTn id="733" presetID="2" presetClass="exit" presetSubtype="6" fill="hold" grpId="1" nodeType="withEffect">
                                  <p:stCondLst>
                                    <p:cond delay="0"/>
                                  </p:stCondLst>
                                  <p:childTnLst>
                                    <p:anim calcmode="lin" valueType="num">
                                      <p:cBhvr additive="base">
                                        <p:cTn id="734" dur="3000"/>
                                        <p:tgtEl>
                                          <p:spTgt spid="16"/>
                                        </p:tgtEl>
                                        <p:attrNameLst>
                                          <p:attrName>ppt_x</p:attrName>
                                        </p:attrNameLst>
                                      </p:cBhvr>
                                      <p:tavLst>
                                        <p:tav tm="0">
                                          <p:val>
                                            <p:strVal val="ppt_x"/>
                                          </p:val>
                                        </p:tav>
                                        <p:tav tm="100000">
                                          <p:val>
                                            <p:strVal val="1+ppt_w/2"/>
                                          </p:val>
                                        </p:tav>
                                      </p:tavLst>
                                    </p:anim>
                                    <p:anim calcmode="lin" valueType="num">
                                      <p:cBhvr additive="base">
                                        <p:cTn id="735" dur="3000"/>
                                        <p:tgtEl>
                                          <p:spTgt spid="16"/>
                                        </p:tgtEl>
                                        <p:attrNameLst>
                                          <p:attrName>ppt_y</p:attrName>
                                        </p:attrNameLst>
                                      </p:cBhvr>
                                      <p:tavLst>
                                        <p:tav tm="0">
                                          <p:val>
                                            <p:strVal val="ppt_y"/>
                                          </p:val>
                                        </p:tav>
                                        <p:tav tm="100000">
                                          <p:val>
                                            <p:strVal val="1+ppt_h/2"/>
                                          </p:val>
                                        </p:tav>
                                      </p:tavLst>
                                    </p:anim>
                                    <p:set>
                                      <p:cBhvr>
                                        <p:cTn id="736" dur="1" fill="hold">
                                          <p:stCondLst>
                                            <p:cond delay="2999"/>
                                          </p:stCondLst>
                                        </p:cTn>
                                        <p:tgtEl>
                                          <p:spTgt spid="16"/>
                                        </p:tgtEl>
                                        <p:attrNameLst>
                                          <p:attrName>style.visibility</p:attrName>
                                        </p:attrNameLst>
                                      </p:cBhvr>
                                      <p:to>
                                        <p:strVal val="hidden"/>
                                      </p:to>
                                    </p:set>
                                  </p:childTnLst>
                                </p:cTn>
                              </p:par>
                              <p:par>
                                <p:cTn id="737" presetID="2" presetClass="exit" presetSubtype="6" fill="hold" grpId="1" nodeType="withEffect">
                                  <p:stCondLst>
                                    <p:cond delay="0"/>
                                  </p:stCondLst>
                                  <p:childTnLst>
                                    <p:anim calcmode="lin" valueType="num">
                                      <p:cBhvr additive="base">
                                        <p:cTn id="738" dur="3000"/>
                                        <p:tgtEl>
                                          <p:spTgt spid="26"/>
                                        </p:tgtEl>
                                        <p:attrNameLst>
                                          <p:attrName>ppt_x</p:attrName>
                                        </p:attrNameLst>
                                      </p:cBhvr>
                                      <p:tavLst>
                                        <p:tav tm="0">
                                          <p:val>
                                            <p:strVal val="ppt_x"/>
                                          </p:val>
                                        </p:tav>
                                        <p:tav tm="100000">
                                          <p:val>
                                            <p:strVal val="1+ppt_w/2"/>
                                          </p:val>
                                        </p:tav>
                                      </p:tavLst>
                                    </p:anim>
                                    <p:anim calcmode="lin" valueType="num">
                                      <p:cBhvr additive="base">
                                        <p:cTn id="739" dur="3000"/>
                                        <p:tgtEl>
                                          <p:spTgt spid="26"/>
                                        </p:tgtEl>
                                        <p:attrNameLst>
                                          <p:attrName>ppt_y</p:attrName>
                                        </p:attrNameLst>
                                      </p:cBhvr>
                                      <p:tavLst>
                                        <p:tav tm="0">
                                          <p:val>
                                            <p:strVal val="ppt_y"/>
                                          </p:val>
                                        </p:tav>
                                        <p:tav tm="100000">
                                          <p:val>
                                            <p:strVal val="1+ppt_h/2"/>
                                          </p:val>
                                        </p:tav>
                                      </p:tavLst>
                                    </p:anim>
                                    <p:set>
                                      <p:cBhvr>
                                        <p:cTn id="740" dur="1" fill="hold">
                                          <p:stCondLst>
                                            <p:cond delay="2999"/>
                                          </p:stCondLst>
                                        </p:cTn>
                                        <p:tgtEl>
                                          <p:spTgt spid="26"/>
                                        </p:tgtEl>
                                        <p:attrNameLst>
                                          <p:attrName>style.visibility</p:attrName>
                                        </p:attrNameLst>
                                      </p:cBhvr>
                                      <p:to>
                                        <p:strVal val="hidden"/>
                                      </p:to>
                                    </p:set>
                                  </p:childTnLst>
                                </p:cTn>
                              </p:par>
                              <p:par>
                                <p:cTn id="741" presetID="2" presetClass="exit" presetSubtype="6" fill="hold" grpId="1" nodeType="withEffect">
                                  <p:stCondLst>
                                    <p:cond delay="0"/>
                                  </p:stCondLst>
                                  <p:childTnLst>
                                    <p:anim calcmode="lin" valueType="num">
                                      <p:cBhvr additive="base">
                                        <p:cTn id="742" dur="3000"/>
                                        <p:tgtEl>
                                          <p:spTgt spid="36"/>
                                        </p:tgtEl>
                                        <p:attrNameLst>
                                          <p:attrName>ppt_x</p:attrName>
                                        </p:attrNameLst>
                                      </p:cBhvr>
                                      <p:tavLst>
                                        <p:tav tm="0">
                                          <p:val>
                                            <p:strVal val="ppt_x"/>
                                          </p:val>
                                        </p:tav>
                                        <p:tav tm="100000">
                                          <p:val>
                                            <p:strVal val="1+ppt_w/2"/>
                                          </p:val>
                                        </p:tav>
                                      </p:tavLst>
                                    </p:anim>
                                    <p:anim calcmode="lin" valueType="num">
                                      <p:cBhvr additive="base">
                                        <p:cTn id="743" dur="3000"/>
                                        <p:tgtEl>
                                          <p:spTgt spid="36"/>
                                        </p:tgtEl>
                                        <p:attrNameLst>
                                          <p:attrName>ppt_y</p:attrName>
                                        </p:attrNameLst>
                                      </p:cBhvr>
                                      <p:tavLst>
                                        <p:tav tm="0">
                                          <p:val>
                                            <p:strVal val="ppt_y"/>
                                          </p:val>
                                        </p:tav>
                                        <p:tav tm="100000">
                                          <p:val>
                                            <p:strVal val="1+ppt_h/2"/>
                                          </p:val>
                                        </p:tav>
                                      </p:tavLst>
                                    </p:anim>
                                    <p:set>
                                      <p:cBhvr>
                                        <p:cTn id="744" dur="1" fill="hold">
                                          <p:stCondLst>
                                            <p:cond delay="2999"/>
                                          </p:stCondLst>
                                        </p:cTn>
                                        <p:tgtEl>
                                          <p:spTgt spid="36"/>
                                        </p:tgtEl>
                                        <p:attrNameLst>
                                          <p:attrName>style.visibility</p:attrName>
                                        </p:attrNameLst>
                                      </p:cBhvr>
                                      <p:to>
                                        <p:strVal val="hidden"/>
                                      </p:to>
                                    </p:set>
                                  </p:childTnLst>
                                </p:cTn>
                              </p:par>
                              <p:par>
                                <p:cTn id="745" presetID="2" presetClass="exit" presetSubtype="6" fill="hold" grpId="1" nodeType="withEffect">
                                  <p:stCondLst>
                                    <p:cond delay="0"/>
                                  </p:stCondLst>
                                  <p:childTnLst>
                                    <p:anim calcmode="lin" valueType="num">
                                      <p:cBhvr additive="base">
                                        <p:cTn id="746" dur="3000"/>
                                        <p:tgtEl>
                                          <p:spTgt spid="46"/>
                                        </p:tgtEl>
                                        <p:attrNameLst>
                                          <p:attrName>ppt_x</p:attrName>
                                        </p:attrNameLst>
                                      </p:cBhvr>
                                      <p:tavLst>
                                        <p:tav tm="0">
                                          <p:val>
                                            <p:strVal val="ppt_x"/>
                                          </p:val>
                                        </p:tav>
                                        <p:tav tm="100000">
                                          <p:val>
                                            <p:strVal val="1+ppt_w/2"/>
                                          </p:val>
                                        </p:tav>
                                      </p:tavLst>
                                    </p:anim>
                                    <p:anim calcmode="lin" valueType="num">
                                      <p:cBhvr additive="base">
                                        <p:cTn id="747" dur="3000"/>
                                        <p:tgtEl>
                                          <p:spTgt spid="46"/>
                                        </p:tgtEl>
                                        <p:attrNameLst>
                                          <p:attrName>ppt_y</p:attrName>
                                        </p:attrNameLst>
                                      </p:cBhvr>
                                      <p:tavLst>
                                        <p:tav tm="0">
                                          <p:val>
                                            <p:strVal val="ppt_y"/>
                                          </p:val>
                                        </p:tav>
                                        <p:tav tm="100000">
                                          <p:val>
                                            <p:strVal val="1+ppt_h/2"/>
                                          </p:val>
                                        </p:tav>
                                      </p:tavLst>
                                    </p:anim>
                                    <p:set>
                                      <p:cBhvr>
                                        <p:cTn id="748" dur="1" fill="hold">
                                          <p:stCondLst>
                                            <p:cond delay="2999"/>
                                          </p:stCondLst>
                                        </p:cTn>
                                        <p:tgtEl>
                                          <p:spTgt spid="46"/>
                                        </p:tgtEl>
                                        <p:attrNameLst>
                                          <p:attrName>style.visibility</p:attrName>
                                        </p:attrNameLst>
                                      </p:cBhvr>
                                      <p:to>
                                        <p:strVal val="hidden"/>
                                      </p:to>
                                    </p:set>
                                  </p:childTnLst>
                                </p:cTn>
                              </p:par>
                              <p:par>
                                <p:cTn id="749" presetID="2" presetClass="exit" presetSubtype="6" fill="hold" grpId="1" nodeType="withEffect">
                                  <p:stCondLst>
                                    <p:cond delay="0"/>
                                  </p:stCondLst>
                                  <p:childTnLst>
                                    <p:anim calcmode="lin" valueType="num">
                                      <p:cBhvr additive="base">
                                        <p:cTn id="750" dur="3000"/>
                                        <p:tgtEl>
                                          <p:spTgt spid="56"/>
                                        </p:tgtEl>
                                        <p:attrNameLst>
                                          <p:attrName>ppt_x</p:attrName>
                                        </p:attrNameLst>
                                      </p:cBhvr>
                                      <p:tavLst>
                                        <p:tav tm="0">
                                          <p:val>
                                            <p:strVal val="ppt_x"/>
                                          </p:val>
                                        </p:tav>
                                        <p:tav tm="100000">
                                          <p:val>
                                            <p:strVal val="1+ppt_w/2"/>
                                          </p:val>
                                        </p:tav>
                                      </p:tavLst>
                                    </p:anim>
                                    <p:anim calcmode="lin" valueType="num">
                                      <p:cBhvr additive="base">
                                        <p:cTn id="751" dur="3000"/>
                                        <p:tgtEl>
                                          <p:spTgt spid="56"/>
                                        </p:tgtEl>
                                        <p:attrNameLst>
                                          <p:attrName>ppt_y</p:attrName>
                                        </p:attrNameLst>
                                      </p:cBhvr>
                                      <p:tavLst>
                                        <p:tav tm="0">
                                          <p:val>
                                            <p:strVal val="ppt_y"/>
                                          </p:val>
                                        </p:tav>
                                        <p:tav tm="100000">
                                          <p:val>
                                            <p:strVal val="1+ppt_h/2"/>
                                          </p:val>
                                        </p:tav>
                                      </p:tavLst>
                                    </p:anim>
                                    <p:set>
                                      <p:cBhvr>
                                        <p:cTn id="752" dur="1" fill="hold">
                                          <p:stCondLst>
                                            <p:cond delay="2999"/>
                                          </p:stCondLst>
                                        </p:cTn>
                                        <p:tgtEl>
                                          <p:spTgt spid="56"/>
                                        </p:tgtEl>
                                        <p:attrNameLst>
                                          <p:attrName>style.visibility</p:attrName>
                                        </p:attrNameLst>
                                      </p:cBhvr>
                                      <p:to>
                                        <p:strVal val="hidden"/>
                                      </p:to>
                                    </p:set>
                                  </p:childTnLst>
                                </p:cTn>
                              </p:par>
                              <p:par>
                                <p:cTn id="753" presetID="2" presetClass="exit" presetSubtype="6" fill="hold" grpId="1" nodeType="withEffect">
                                  <p:stCondLst>
                                    <p:cond delay="0"/>
                                  </p:stCondLst>
                                  <p:childTnLst>
                                    <p:anim calcmode="lin" valueType="num">
                                      <p:cBhvr additive="base">
                                        <p:cTn id="754" dur="3000"/>
                                        <p:tgtEl>
                                          <p:spTgt spid="66"/>
                                        </p:tgtEl>
                                        <p:attrNameLst>
                                          <p:attrName>ppt_x</p:attrName>
                                        </p:attrNameLst>
                                      </p:cBhvr>
                                      <p:tavLst>
                                        <p:tav tm="0">
                                          <p:val>
                                            <p:strVal val="ppt_x"/>
                                          </p:val>
                                        </p:tav>
                                        <p:tav tm="100000">
                                          <p:val>
                                            <p:strVal val="1+ppt_w/2"/>
                                          </p:val>
                                        </p:tav>
                                      </p:tavLst>
                                    </p:anim>
                                    <p:anim calcmode="lin" valueType="num">
                                      <p:cBhvr additive="base">
                                        <p:cTn id="755" dur="3000"/>
                                        <p:tgtEl>
                                          <p:spTgt spid="66"/>
                                        </p:tgtEl>
                                        <p:attrNameLst>
                                          <p:attrName>ppt_y</p:attrName>
                                        </p:attrNameLst>
                                      </p:cBhvr>
                                      <p:tavLst>
                                        <p:tav tm="0">
                                          <p:val>
                                            <p:strVal val="ppt_y"/>
                                          </p:val>
                                        </p:tav>
                                        <p:tav tm="100000">
                                          <p:val>
                                            <p:strVal val="1+ppt_h/2"/>
                                          </p:val>
                                        </p:tav>
                                      </p:tavLst>
                                    </p:anim>
                                    <p:set>
                                      <p:cBhvr>
                                        <p:cTn id="756" dur="1" fill="hold">
                                          <p:stCondLst>
                                            <p:cond delay="2999"/>
                                          </p:stCondLst>
                                        </p:cTn>
                                        <p:tgtEl>
                                          <p:spTgt spid="66"/>
                                        </p:tgtEl>
                                        <p:attrNameLst>
                                          <p:attrName>style.visibility</p:attrName>
                                        </p:attrNameLst>
                                      </p:cBhvr>
                                      <p:to>
                                        <p:strVal val="hidden"/>
                                      </p:to>
                                    </p:set>
                                  </p:childTnLst>
                                </p:cTn>
                              </p:par>
                              <p:par>
                                <p:cTn id="757" presetID="2" presetClass="exit" presetSubtype="6" fill="hold" grpId="1" nodeType="withEffect">
                                  <p:stCondLst>
                                    <p:cond delay="0"/>
                                  </p:stCondLst>
                                  <p:childTnLst>
                                    <p:anim calcmode="lin" valueType="num">
                                      <p:cBhvr additive="base">
                                        <p:cTn id="758" dur="3000"/>
                                        <p:tgtEl>
                                          <p:spTgt spid="76"/>
                                        </p:tgtEl>
                                        <p:attrNameLst>
                                          <p:attrName>ppt_x</p:attrName>
                                        </p:attrNameLst>
                                      </p:cBhvr>
                                      <p:tavLst>
                                        <p:tav tm="0">
                                          <p:val>
                                            <p:strVal val="ppt_x"/>
                                          </p:val>
                                        </p:tav>
                                        <p:tav tm="100000">
                                          <p:val>
                                            <p:strVal val="1+ppt_w/2"/>
                                          </p:val>
                                        </p:tav>
                                      </p:tavLst>
                                    </p:anim>
                                    <p:anim calcmode="lin" valueType="num">
                                      <p:cBhvr additive="base">
                                        <p:cTn id="759" dur="3000"/>
                                        <p:tgtEl>
                                          <p:spTgt spid="76"/>
                                        </p:tgtEl>
                                        <p:attrNameLst>
                                          <p:attrName>ppt_y</p:attrName>
                                        </p:attrNameLst>
                                      </p:cBhvr>
                                      <p:tavLst>
                                        <p:tav tm="0">
                                          <p:val>
                                            <p:strVal val="ppt_y"/>
                                          </p:val>
                                        </p:tav>
                                        <p:tav tm="100000">
                                          <p:val>
                                            <p:strVal val="1+ppt_h/2"/>
                                          </p:val>
                                        </p:tav>
                                      </p:tavLst>
                                    </p:anim>
                                    <p:set>
                                      <p:cBhvr>
                                        <p:cTn id="760" dur="1" fill="hold">
                                          <p:stCondLst>
                                            <p:cond delay="2999"/>
                                          </p:stCondLst>
                                        </p:cTn>
                                        <p:tgtEl>
                                          <p:spTgt spid="76"/>
                                        </p:tgtEl>
                                        <p:attrNameLst>
                                          <p:attrName>style.visibility</p:attrName>
                                        </p:attrNameLst>
                                      </p:cBhvr>
                                      <p:to>
                                        <p:strVal val="hidden"/>
                                      </p:to>
                                    </p:set>
                                  </p:childTnLst>
                                </p:cTn>
                              </p:par>
                              <p:par>
                                <p:cTn id="761" presetID="2" presetClass="exit" presetSubtype="6" fill="hold" grpId="1" nodeType="withEffect">
                                  <p:stCondLst>
                                    <p:cond delay="0"/>
                                  </p:stCondLst>
                                  <p:childTnLst>
                                    <p:anim calcmode="lin" valueType="num">
                                      <p:cBhvr additive="base">
                                        <p:cTn id="762" dur="3000"/>
                                        <p:tgtEl>
                                          <p:spTgt spid="10"/>
                                        </p:tgtEl>
                                        <p:attrNameLst>
                                          <p:attrName>ppt_x</p:attrName>
                                        </p:attrNameLst>
                                      </p:cBhvr>
                                      <p:tavLst>
                                        <p:tav tm="0">
                                          <p:val>
                                            <p:strVal val="ppt_x"/>
                                          </p:val>
                                        </p:tav>
                                        <p:tav tm="100000">
                                          <p:val>
                                            <p:strVal val="1+ppt_w/2"/>
                                          </p:val>
                                        </p:tav>
                                      </p:tavLst>
                                    </p:anim>
                                    <p:anim calcmode="lin" valueType="num">
                                      <p:cBhvr additive="base">
                                        <p:cTn id="763" dur="3000"/>
                                        <p:tgtEl>
                                          <p:spTgt spid="10"/>
                                        </p:tgtEl>
                                        <p:attrNameLst>
                                          <p:attrName>ppt_y</p:attrName>
                                        </p:attrNameLst>
                                      </p:cBhvr>
                                      <p:tavLst>
                                        <p:tav tm="0">
                                          <p:val>
                                            <p:strVal val="ppt_y"/>
                                          </p:val>
                                        </p:tav>
                                        <p:tav tm="100000">
                                          <p:val>
                                            <p:strVal val="1+ppt_h/2"/>
                                          </p:val>
                                        </p:tav>
                                      </p:tavLst>
                                    </p:anim>
                                    <p:set>
                                      <p:cBhvr>
                                        <p:cTn id="764" dur="1" fill="hold">
                                          <p:stCondLst>
                                            <p:cond delay="2999"/>
                                          </p:stCondLst>
                                        </p:cTn>
                                        <p:tgtEl>
                                          <p:spTgt spid="10"/>
                                        </p:tgtEl>
                                        <p:attrNameLst>
                                          <p:attrName>style.visibility</p:attrName>
                                        </p:attrNameLst>
                                      </p:cBhvr>
                                      <p:to>
                                        <p:strVal val="hidden"/>
                                      </p:to>
                                    </p:set>
                                  </p:childTnLst>
                                </p:cTn>
                              </p:par>
                              <p:par>
                                <p:cTn id="765" presetID="2" presetClass="exit" presetSubtype="6" fill="hold" grpId="1" nodeType="withEffect">
                                  <p:stCondLst>
                                    <p:cond delay="0"/>
                                  </p:stCondLst>
                                  <p:childTnLst>
                                    <p:anim calcmode="lin" valueType="num">
                                      <p:cBhvr additive="base">
                                        <p:cTn id="766" dur="3000"/>
                                        <p:tgtEl>
                                          <p:spTgt spid="20"/>
                                        </p:tgtEl>
                                        <p:attrNameLst>
                                          <p:attrName>ppt_x</p:attrName>
                                        </p:attrNameLst>
                                      </p:cBhvr>
                                      <p:tavLst>
                                        <p:tav tm="0">
                                          <p:val>
                                            <p:strVal val="ppt_x"/>
                                          </p:val>
                                        </p:tav>
                                        <p:tav tm="100000">
                                          <p:val>
                                            <p:strVal val="1+ppt_w/2"/>
                                          </p:val>
                                        </p:tav>
                                      </p:tavLst>
                                    </p:anim>
                                    <p:anim calcmode="lin" valueType="num">
                                      <p:cBhvr additive="base">
                                        <p:cTn id="767" dur="3000"/>
                                        <p:tgtEl>
                                          <p:spTgt spid="20"/>
                                        </p:tgtEl>
                                        <p:attrNameLst>
                                          <p:attrName>ppt_y</p:attrName>
                                        </p:attrNameLst>
                                      </p:cBhvr>
                                      <p:tavLst>
                                        <p:tav tm="0">
                                          <p:val>
                                            <p:strVal val="ppt_y"/>
                                          </p:val>
                                        </p:tav>
                                        <p:tav tm="100000">
                                          <p:val>
                                            <p:strVal val="1+ppt_h/2"/>
                                          </p:val>
                                        </p:tav>
                                      </p:tavLst>
                                    </p:anim>
                                    <p:set>
                                      <p:cBhvr>
                                        <p:cTn id="768" dur="1" fill="hold">
                                          <p:stCondLst>
                                            <p:cond delay="2999"/>
                                          </p:stCondLst>
                                        </p:cTn>
                                        <p:tgtEl>
                                          <p:spTgt spid="20"/>
                                        </p:tgtEl>
                                        <p:attrNameLst>
                                          <p:attrName>style.visibility</p:attrName>
                                        </p:attrNameLst>
                                      </p:cBhvr>
                                      <p:to>
                                        <p:strVal val="hidden"/>
                                      </p:to>
                                    </p:set>
                                  </p:childTnLst>
                                </p:cTn>
                              </p:par>
                              <p:par>
                                <p:cTn id="769" presetID="2" presetClass="exit" presetSubtype="6" fill="hold" grpId="1" nodeType="withEffect">
                                  <p:stCondLst>
                                    <p:cond delay="0"/>
                                  </p:stCondLst>
                                  <p:childTnLst>
                                    <p:anim calcmode="lin" valueType="num">
                                      <p:cBhvr additive="base">
                                        <p:cTn id="770" dur="3000"/>
                                        <p:tgtEl>
                                          <p:spTgt spid="30"/>
                                        </p:tgtEl>
                                        <p:attrNameLst>
                                          <p:attrName>ppt_x</p:attrName>
                                        </p:attrNameLst>
                                      </p:cBhvr>
                                      <p:tavLst>
                                        <p:tav tm="0">
                                          <p:val>
                                            <p:strVal val="ppt_x"/>
                                          </p:val>
                                        </p:tav>
                                        <p:tav tm="100000">
                                          <p:val>
                                            <p:strVal val="1+ppt_w/2"/>
                                          </p:val>
                                        </p:tav>
                                      </p:tavLst>
                                    </p:anim>
                                    <p:anim calcmode="lin" valueType="num">
                                      <p:cBhvr additive="base">
                                        <p:cTn id="771" dur="3000"/>
                                        <p:tgtEl>
                                          <p:spTgt spid="30"/>
                                        </p:tgtEl>
                                        <p:attrNameLst>
                                          <p:attrName>ppt_y</p:attrName>
                                        </p:attrNameLst>
                                      </p:cBhvr>
                                      <p:tavLst>
                                        <p:tav tm="0">
                                          <p:val>
                                            <p:strVal val="ppt_y"/>
                                          </p:val>
                                        </p:tav>
                                        <p:tav tm="100000">
                                          <p:val>
                                            <p:strVal val="1+ppt_h/2"/>
                                          </p:val>
                                        </p:tav>
                                      </p:tavLst>
                                    </p:anim>
                                    <p:set>
                                      <p:cBhvr>
                                        <p:cTn id="772" dur="1" fill="hold">
                                          <p:stCondLst>
                                            <p:cond delay="2999"/>
                                          </p:stCondLst>
                                        </p:cTn>
                                        <p:tgtEl>
                                          <p:spTgt spid="30"/>
                                        </p:tgtEl>
                                        <p:attrNameLst>
                                          <p:attrName>style.visibility</p:attrName>
                                        </p:attrNameLst>
                                      </p:cBhvr>
                                      <p:to>
                                        <p:strVal val="hidden"/>
                                      </p:to>
                                    </p:set>
                                  </p:childTnLst>
                                </p:cTn>
                              </p:par>
                              <p:par>
                                <p:cTn id="773" presetID="2" presetClass="exit" presetSubtype="6" fill="hold" grpId="1" nodeType="withEffect">
                                  <p:stCondLst>
                                    <p:cond delay="0"/>
                                  </p:stCondLst>
                                  <p:childTnLst>
                                    <p:anim calcmode="lin" valueType="num">
                                      <p:cBhvr additive="base">
                                        <p:cTn id="774" dur="3000"/>
                                        <p:tgtEl>
                                          <p:spTgt spid="40"/>
                                        </p:tgtEl>
                                        <p:attrNameLst>
                                          <p:attrName>ppt_x</p:attrName>
                                        </p:attrNameLst>
                                      </p:cBhvr>
                                      <p:tavLst>
                                        <p:tav tm="0">
                                          <p:val>
                                            <p:strVal val="ppt_x"/>
                                          </p:val>
                                        </p:tav>
                                        <p:tav tm="100000">
                                          <p:val>
                                            <p:strVal val="1+ppt_w/2"/>
                                          </p:val>
                                        </p:tav>
                                      </p:tavLst>
                                    </p:anim>
                                    <p:anim calcmode="lin" valueType="num">
                                      <p:cBhvr additive="base">
                                        <p:cTn id="775" dur="3000"/>
                                        <p:tgtEl>
                                          <p:spTgt spid="40"/>
                                        </p:tgtEl>
                                        <p:attrNameLst>
                                          <p:attrName>ppt_y</p:attrName>
                                        </p:attrNameLst>
                                      </p:cBhvr>
                                      <p:tavLst>
                                        <p:tav tm="0">
                                          <p:val>
                                            <p:strVal val="ppt_y"/>
                                          </p:val>
                                        </p:tav>
                                        <p:tav tm="100000">
                                          <p:val>
                                            <p:strVal val="1+ppt_h/2"/>
                                          </p:val>
                                        </p:tav>
                                      </p:tavLst>
                                    </p:anim>
                                    <p:set>
                                      <p:cBhvr>
                                        <p:cTn id="776" dur="1" fill="hold">
                                          <p:stCondLst>
                                            <p:cond delay="2999"/>
                                          </p:stCondLst>
                                        </p:cTn>
                                        <p:tgtEl>
                                          <p:spTgt spid="40"/>
                                        </p:tgtEl>
                                        <p:attrNameLst>
                                          <p:attrName>style.visibility</p:attrName>
                                        </p:attrNameLst>
                                      </p:cBhvr>
                                      <p:to>
                                        <p:strVal val="hidden"/>
                                      </p:to>
                                    </p:set>
                                  </p:childTnLst>
                                </p:cTn>
                              </p:par>
                              <p:par>
                                <p:cTn id="777" presetID="2" presetClass="exit" presetSubtype="6" fill="hold" grpId="1" nodeType="withEffect">
                                  <p:stCondLst>
                                    <p:cond delay="0"/>
                                  </p:stCondLst>
                                  <p:childTnLst>
                                    <p:anim calcmode="lin" valueType="num">
                                      <p:cBhvr additive="base">
                                        <p:cTn id="778" dur="3000"/>
                                        <p:tgtEl>
                                          <p:spTgt spid="50"/>
                                        </p:tgtEl>
                                        <p:attrNameLst>
                                          <p:attrName>ppt_x</p:attrName>
                                        </p:attrNameLst>
                                      </p:cBhvr>
                                      <p:tavLst>
                                        <p:tav tm="0">
                                          <p:val>
                                            <p:strVal val="ppt_x"/>
                                          </p:val>
                                        </p:tav>
                                        <p:tav tm="100000">
                                          <p:val>
                                            <p:strVal val="1+ppt_w/2"/>
                                          </p:val>
                                        </p:tav>
                                      </p:tavLst>
                                    </p:anim>
                                    <p:anim calcmode="lin" valueType="num">
                                      <p:cBhvr additive="base">
                                        <p:cTn id="779" dur="3000"/>
                                        <p:tgtEl>
                                          <p:spTgt spid="50"/>
                                        </p:tgtEl>
                                        <p:attrNameLst>
                                          <p:attrName>ppt_y</p:attrName>
                                        </p:attrNameLst>
                                      </p:cBhvr>
                                      <p:tavLst>
                                        <p:tav tm="0">
                                          <p:val>
                                            <p:strVal val="ppt_y"/>
                                          </p:val>
                                        </p:tav>
                                        <p:tav tm="100000">
                                          <p:val>
                                            <p:strVal val="1+ppt_h/2"/>
                                          </p:val>
                                        </p:tav>
                                      </p:tavLst>
                                    </p:anim>
                                    <p:set>
                                      <p:cBhvr>
                                        <p:cTn id="780" dur="1" fill="hold">
                                          <p:stCondLst>
                                            <p:cond delay="2999"/>
                                          </p:stCondLst>
                                        </p:cTn>
                                        <p:tgtEl>
                                          <p:spTgt spid="50"/>
                                        </p:tgtEl>
                                        <p:attrNameLst>
                                          <p:attrName>style.visibility</p:attrName>
                                        </p:attrNameLst>
                                      </p:cBhvr>
                                      <p:to>
                                        <p:strVal val="hidden"/>
                                      </p:to>
                                    </p:set>
                                  </p:childTnLst>
                                </p:cTn>
                              </p:par>
                              <p:par>
                                <p:cTn id="781" presetID="2" presetClass="exit" presetSubtype="6" fill="hold" grpId="1" nodeType="withEffect">
                                  <p:stCondLst>
                                    <p:cond delay="0"/>
                                  </p:stCondLst>
                                  <p:childTnLst>
                                    <p:anim calcmode="lin" valueType="num">
                                      <p:cBhvr additive="base">
                                        <p:cTn id="782" dur="3000"/>
                                        <p:tgtEl>
                                          <p:spTgt spid="60"/>
                                        </p:tgtEl>
                                        <p:attrNameLst>
                                          <p:attrName>ppt_x</p:attrName>
                                        </p:attrNameLst>
                                      </p:cBhvr>
                                      <p:tavLst>
                                        <p:tav tm="0">
                                          <p:val>
                                            <p:strVal val="ppt_x"/>
                                          </p:val>
                                        </p:tav>
                                        <p:tav tm="100000">
                                          <p:val>
                                            <p:strVal val="1+ppt_w/2"/>
                                          </p:val>
                                        </p:tav>
                                      </p:tavLst>
                                    </p:anim>
                                    <p:anim calcmode="lin" valueType="num">
                                      <p:cBhvr additive="base">
                                        <p:cTn id="783" dur="3000"/>
                                        <p:tgtEl>
                                          <p:spTgt spid="60"/>
                                        </p:tgtEl>
                                        <p:attrNameLst>
                                          <p:attrName>ppt_y</p:attrName>
                                        </p:attrNameLst>
                                      </p:cBhvr>
                                      <p:tavLst>
                                        <p:tav tm="0">
                                          <p:val>
                                            <p:strVal val="ppt_y"/>
                                          </p:val>
                                        </p:tav>
                                        <p:tav tm="100000">
                                          <p:val>
                                            <p:strVal val="1+ppt_h/2"/>
                                          </p:val>
                                        </p:tav>
                                      </p:tavLst>
                                    </p:anim>
                                    <p:set>
                                      <p:cBhvr>
                                        <p:cTn id="784" dur="1" fill="hold">
                                          <p:stCondLst>
                                            <p:cond delay="2999"/>
                                          </p:stCondLst>
                                        </p:cTn>
                                        <p:tgtEl>
                                          <p:spTgt spid="60"/>
                                        </p:tgtEl>
                                        <p:attrNameLst>
                                          <p:attrName>style.visibility</p:attrName>
                                        </p:attrNameLst>
                                      </p:cBhvr>
                                      <p:to>
                                        <p:strVal val="hidden"/>
                                      </p:to>
                                    </p:set>
                                  </p:childTnLst>
                                </p:cTn>
                              </p:par>
                              <p:par>
                                <p:cTn id="785" presetID="2" presetClass="exit" presetSubtype="6" fill="hold" grpId="1" nodeType="withEffect">
                                  <p:stCondLst>
                                    <p:cond delay="0"/>
                                  </p:stCondLst>
                                  <p:childTnLst>
                                    <p:anim calcmode="lin" valueType="num">
                                      <p:cBhvr additive="base">
                                        <p:cTn id="786" dur="3000"/>
                                        <p:tgtEl>
                                          <p:spTgt spid="70"/>
                                        </p:tgtEl>
                                        <p:attrNameLst>
                                          <p:attrName>ppt_x</p:attrName>
                                        </p:attrNameLst>
                                      </p:cBhvr>
                                      <p:tavLst>
                                        <p:tav tm="0">
                                          <p:val>
                                            <p:strVal val="ppt_x"/>
                                          </p:val>
                                        </p:tav>
                                        <p:tav tm="100000">
                                          <p:val>
                                            <p:strVal val="1+ppt_w/2"/>
                                          </p:val>
                                        </p:tav>
                                      </p:tavLst>
                                    </p:anim>
                                    <p:anim calcmode="lin" valueType="num">
                                      <p:cBhvr additive="base">
                                        <p:cTn id="787" dur="3000"/>
                                        <p:tgtEl>
                                          <p:spTgt spid="70"/>
                                        </p:tgtEl>
                                        <p:attrNameLst>
                                          <p:attrName>ppt_y</p:attrName>
                                        </p:attrNameLst>
                                      </p:cBhvr>
                                      <p:tavLst>
                                        <p:tav tm="0">
                                          <p:val>
                                            <p:strVal val="ppt_y"/>
                                          </p:val>
                                        </p:tav>
                                        <p:tav tm="100000">
                                          <p:val>
                                            <p:strVal val="1+ppt_h/2"/>
                                          </p:val>
                                        </p:tav>
                                      </p:tavLst>
                                    </p:anim>
                                    <p:set>
                                      <p:cBhvr>
                                        <p:cTn id="788" dur="1" fill="hold">
                                          <p:stCondLst>
                                            <p:cond delay="2999"/>
                                          </p:stCondLst>
                                        </p:cTn>
                                        <p:tgtEl>
                                          <p:spTgt spid="70"/>
                                        </p:tgtEl>
                                        <p:attrNameLst>
                                          <p:attrName>style.visibility</p:attrName>
                                        </p:attrNameLst>
                                      </p:cBhvr>
                                      <p:to>
                                        <p:strVal val="hidden"/>
                                      </p:to>
                                    </p:set>
                                  </p:childTnLst>
                                </p:cTn>
                              </p:par>
                              <p:par>
                                <p:cTn id="789" presetID="2" presetClass="exit" presetSubtype="6" fill="hold" grpId="1" nodeType="withEffect">
                                  <p:stCondLst>
                                    <p:cond delay="0"/>
                                  </p:stCondLst>
                                  <p:childTnLst>
                                    <p:anim calcmode="lin" valueType="num">
                                      <p:cBhvr additive="base">
                                        <p:cTn id="790" dur="3000"/>
                                        <p:tgtEl>
                                          <p:spTgt spid="80"/>
                                        </p:tgtEl>
                                        <p:attrNameLst>
                                          <p:attrName>ppt_x</p:attrName>
                                        </p:attrNameLst>
                                      </p:cBhvr>
                                      <p:tavLst>
                                        <p:tav tm="0">
                                          <p:val>
                                            <p:strVal val="ppt_x"/>
                                          </p:val>
                                        </p:tav>
                                        <p:tav tm="100000">
                                          <p:val>
                                            <p:strVal val="1+ppt_w/2"/>
                                          </p:val>
                                        </p:tav>
                                      </p:tavLst>
                                    </p:anim>
                                    <p:anim calcmode="lin" valueType="num">
                                      <p:cBhvr additive="base">
                                        <p:cTn id="791" dur="3000"/>
                                        <p:tgtEl>
                                          <p:spTgt spid="80"/>
                                        </p:tgtEl>
                                        <p:attrNameLst>
                                          <p:attrName>ppt_y</p:attrName>
                                        </p:attrNameLst>
                                      </p:cBhvr>
                                      <p:tavLst>
                                        <p:tav tm="0">
                                          <p:val>
                                            <p:strVal val="ppt_y"/>
                                          </p:val>
                                        </p:tav>
                                        <p:tav tm="100000">
                                          <p:val>
                                            <p:strVal val="1+ppt_h/2"/>
                                          </p:val>
                                        </p:tav>
                                      </p:tavLst>
                                    </p:anim>
                                    <p:set>
                                      <p:cBhvr>
                                        <p:cTn id="792" dur="1" fill="hold">
                                          <p:stCondLst>
                                            <p:cond delay="2999"/>
                                          </p:stCondLst>
                                        </p:cTn>
                                        <p:tgtEl>
                                          <p:spTgt spid="80"/>
                                        </p:tgtEl>
                                        <p:attrNameLst>
                                          <p:attrName>style.visibility</p:attrName>
                                        </p:attrNameLst>
                                      </p:cBhvr>
                                      <p:to>
                                        <p:strVal val="hidden"/>
                                      </p:to>
                                    </p:set>
                                  </p:childTnLst>
                                </p:cTn>
                              </p:par>
                              <p:par>
                                <p:cTn id="793" presetID="2" presetClass="exit" presetSubtype="6" fill="hold" grpId="1" nodeType="withEffect">
                                  <p:stCondLst>
                                    <p:cond delay="0"/>
                                  </p:stCondLst>
                                  <p:childTnLst>
                                    <p:anim calcmode="lin" valueType="num">
                                      <p:cBhvr additive="base">
                                        <p:cTn id="794" dur="3000"/>
                                        <p:tgtEl>
                                          <p:spTgt spid="4"/>
                                        </p:tgtEl>
                                        <p:attrNameLst>
                                          <p:attrName>ppt_x</p:attrName>
                                        </p:attrNameLst>
                                      </p:cBhvr>
                                      <p:tavLst>
                                        <p:tav tm="0">
                                          <p:val>
                                            <p:strVal val="ppt_x"/>
                                          </p:val>
                                        </p:tav>
                                        <p:tav tm="100000">
                                          <p:val>
                                            <p:strVal val="1+ppt_w/2"/>
                                          </p:val>
                                        </p:tav>
                                      </p:tavLst>
                                    </p:anim>
                                    <p:anim calcmode="lin" valueType="num">
                                      <p:cBhvr additive="base">
                                        <p:cTn id="795" dur="3000"/>
                                        <p:tgtEl>
                                          <p:spTgt spid="4"/>
                                        </p:tgtEl>
                                        <p:attrNameLst>
                                          <p:attrName>ppt_y</p:attrName>
                                        </p:attrNameLst>
                                      </p:cBhvr>
                                      <p:tavLst>
                                        <p:tav tm="0">
                                          <p:val>
                                            <p:strVal val="ppt_y"/>
                                          </p:val>
                                        </p:tav>
                                        <p:tav tm="100000">
                                          <p:val>
                                            <p:strVal val="1+ppt_h/2"/>
                                          </p:val>
                                        </p:tav>
                                      </p:tavLst>
                                    </p:anim>
                                    <p:set>
                                      <p:cBhvr>
                                        <p:cTn id="796" dur="1" fill="hold">
                                          <p:stCondLst>
                                            <p:cond delay="2999"/>
                                          </p:stCondLst>
                                        </p:cTn>
                                        <p:tgtEl>
                                          <p:spTgt spid="4"/>
                                        </p:tgtEl>
                                        <p:attrNameLst>
                                          <p:attrName>style.visibility</p:attrName>
                                        </p:attrNameLst>
                                      </p:cBhvr>
                                      <p:to>
                                        <p:strVal val="hidden"/>
                                      </p:to>
                                    </p:set>
                                  </p:childTnLst>
                                </p:cTn>
                              </p:par>
                              <p:par>
                                <p:cTn id="797" presetID="2" presetClass="exit" presetSubtype="6" fill="hold" grpId="1" nodeType="withEffect">
                                  <p:stCondLst>
                                    <p:cond delay="0"/>
                                  </p:stCondLst>
                                  <p:childTnLst>
                                    <p:anim calcmode="lin" valueType="num">
                                      <p:cBhvr additive="base">
                                        <p:cTn id="798" dur="3000"/>
                                        <p:tgtEl>
                                          <p:spTgt spid="14"/>
                                        </p:tgtEl>
                                        <p:attrNameLst>
                                          <p:attrName>ppt_x</p:attrName>
                                        </p:attrNameLst>
                                      </p:cBhvr>
                                      <p:tavLst>
                                        <p:tav tm="0">
                                          <p:val>
                                            <p:strVal val="ppt_x"/>
                                          </p:val>
                                        </p:tav>
                                        <p:tav tm="100000">
                                          <p:val>
                                            <p:strVal val="1+ppt_w/2"/>
                                          </p:val>
                                        </p:tav>
                                      </p:tavLst>
                                    </p:anim>
                                    <p:anim calcmode="lin" valueType="num">
                                      <p:cBhvr additive="base">
                                        <p:cTn id="799" dur="3000"/>
                                        <p:tgtEl>
                                          <p:spTgt spid="14"/>
                                        </p:tgtEl>
                                        <p:attrNameLst>
                                          <p:attrName>ppt_y</p:attrName>
                                        </p:attrNameLst>
                                      </p:cBhvr>
                                      <p:tavLst>
                                        <p:tav tm="0">
                                          <p:val>
                                            <p:strVal val="ppt_y"/>
                                          </p:val>
                                        </p:tav>
                                        <p:tav tm="100000">
                                          <p:val>
                                            <p:strVal val="1+ppt_h/2"/>
                                          </p:val>
                                        </p:tav>
                                      </p:tavLst>
                                    </p:anim>
                                    <p:set>
                                      <p:cBhvr>
                                        <p:cTn id="800" dur="1" fill="hold">
                                          <p:stCondLst>
                                            <p:cond delay="2999"/>
                                          </p:stCondLst>
                                        </p:cTn>
                                        <p:tgtEl>
                                          <p:spTgt spid="14"/>
                                        </p:tgtEl>
                                        <p:attrNameLst>
                                          <p:attrName>style.visibility</p:attrName>
                                        </p:attrNameLst>
                                      </p:cBhvr>
                                      <p:to>
                                        <p:strVal val="hidden"/>
                                      </p:to>
                                    </p:set>
                                  </p:childTnLst>
                                </p:cTn>
                              </p:par>
                              <p:par>
                                <p:cTn id="801" presetID="2" presetClass="exit" presetSubtype="6" fill="hold" grpId="1" nodeType="withEffect">
                                  <p:stCondLst>
                                    <p:cond delay="0"/>
                                  </p:stCondLst>
                                  <p:childTnLst>
                                    <p:anim calcmode="lin" valueType="num">
                                      <p:cBhvr additive="base">
                                        <p:cTn id="802" dur="3000"/>
                                        <p:tgtEl>
                                          <p:spTgt spid="24"/>
                                        </p:tgtEl>
                                        <p:attrNameLst>
                                          <p:attrName>ppt_x</p:attrName>
                                        </p:attrNameLst>
                                      </p:cBhvr>
                                      <p:tavLst>
                                        <p:tav tm="0">
                                          <p:val>
                                            <p:strVal val="ppt_x"/>
                                          </p:val>
                                        </p:tav>
                                        <p:tav tm="100000">
                                          <p:val>
                                            <p:strVal val="1+ppt_w/2"/>
                                          </p:val>
                                        </p:tav>
                                      </p:tavLst>
                                    </p:anim>
                                    <p:anim calcmode="lin" valueType="num">
                                      <p:cBhvr additive="base">
                                        <p:cTn id="803" dur="3000"/>
                                        <p:tgtEl>
                                          <p:spTgt spid="24"/>
                                        </p:tgtEl>
                                        <p:attrNameLst>
                                          <p:attrName>ppt_y</p:attrName>
                                        </p:attrNameLst>
                                      </p:cBhvr>
                                      <p:tavLst>
                                        <p:tav tm="0">
                                          <p:val>
                                            <p:strVal val="ppt_y"/>
                                          </p:val>
                                        </p:tav>
                                        <p:tav tm="100000">
                                          <p:val>
                                            <p:strVal val="1+ppt_h/2"/>
                                          </p:val>
                                        </p:tav>
                                      </p:tavLst>
                                    </p:anim>
                                    <p:set>
                                      <p:cBhvr>
                                        <p:cTn id="804" dur="1" fill="hold">
                                          <p:stCondLst>
                                            <p:cond delay="2999"/>
                                          </p:stCondLst>
                                        </p:cTn>
                                        <p:tgtEl>
                                          <p:spTgt spid="24"/>
                                        </p:tgtEl>
                                        <p:attrNameLst>
                                          <p:attrName>style.visibility</p:attrName>
                                        </p:attrNameLst>
                                      </p:cBhvr>
                                      <p:to>
                                        <p:strVal val="hidden"/>
                                      </p:to>
                                    </p:set>
                                  </p:childTnLst>
                                </p:cTn>
                              </p:par>
                              <p:par>
                                <p:cTn id="805" presetID="2" presetClass="exit" presetSubtype="6" fill="hold" grpId="1" nodeType="withEffect">
                                  <p:stCondLst>
                                    <p:cond delay="0"/>
                                  </p:stCondLst>
                                  <p:childTnLst>
                                    <p:anim calcmode="lin" valueType="num">
                                      <p:cBhvr additive="base">
                                        <p:cTn id="806" dur="3000"/>
                                        <p:tgtEl>
                                          <p:spTgt spid="34"/>
                                        </p:tgtEl>
                                        <p:attrNameLst>
                                          <p:attrName>ppt_x</p:attrName>
                                        </p:attrNameLst>
                                      </p:cBhvr>
                                      <p:tavLst>
                                        <p:tav tm="0">
                                          <p:val>
                                            <p:strVal val="ppt_x"/>
                                          </p:val>
                                        </p:tav>
                                        <p:tav tm="100000">
                                          <p:val>
                                            <p:strVal val="1+ppt_w/2"/>
                                          </p:val>
                                        </p:tav>
                                      </p:tavLst>
                                    </p:anim>
                                    <p:anim calcmode="lin" valueType="num">
                                      <p:cBhvr additive="base">
                                        <p:cTn id="807" dur="3000"/>
                                        <p:tgtEl>
                                          <p:spTgt spid="34"/>
                                        </p:tgtEl>
                                        <p:attrNameLst>
                                          <p:attrName>ppt_y</p:attrName>
                                        </p:attrNameLst>
                                      </p:cBhvr>
                                      <p:tavLst>
                                        <p:tav tm="0">
                                          <p:val>
                                            <p:strVal val="ppt_y"/>
                                          </p:val>
                                        </p:tav>
                                        <p:tav tm="100000">
                                          <p:val>
                                            <p:strVal val="1+ppt_h/2"/>
                                          </p:val>
                                        </p:tav>
                                      </p:tavLst>
                                    </p:anim>
                                    <p:set>
                                      <p:cBhvr>
                                        <p:cTn id="808" dur="1" fill="hold">
                                          <p:stCondLst>
                                            <p:cond delay="2999"/>
                                          </p:stCondLst>
                                        </p:cTn>
                                        <p:tgtEl>
                                          <p:spTgt spid="34"/>
                                        </p:tgtEl>
                                        <p:attrNameLst>
                                          <p:attrName>style.visibility</p:attrName>
                                        </p:attrNameLst>
                                      </p:cBhvr>
                                      <p:to>
                                        <p:strVal val="hidden"/>
                                      </p:to>
                                    </p:set>
                                  </p:childTnLst>
                                </p:cTn>
                              </p:par>
                              <p:par>
                                <p:cTn id="809" presetID="2" presetClass="exit" presetSubtype="6" fill="hold" grpId="1" nodeType="withEffect">
                                  <p:stCondLst>
                                    <p:cond delay="0"/>
                                  </p:stCondLst>
                                  <p:childTnLst>
                                    <p:anim calcmode="lin" valueType="num">
                                      <p:cBhvr additive="base">
                                        <p:cTn id="810" dur="3000"/>
                                        <p:tgtEl>
                                          <p:spTgt spid="44"/>
                                        </p:tgtEl>
                                        <p:attrNameLst>
                                          <p:attrName>ppt_x</p:attrName>
                                        </p:attrNameLst>
                                      </p:cBhvr>
                                      <p:tavLst>
                                        <p:tav tm="0">
                                          <p:val>
                                            <p:strVal val="ppt_x"/>
                                          </p:val>
                                        </p:tav>
                                        <p:tav tm="100000">
                                          <p:val>
                                            <p:strVal val="1+ppt_w/2"/>
                                          </p:val>
                                        </p:tav>
                                      </p:tavLst>
                                    </p:anim>
                                    <p:anim calcmode="lin" valueType="num">
                                      <p:cBhvr additive="base">
                                        <p:cTn id="811" dur="3000"/>
                                        <p:tgtEl>
                                          <p:spTgt spid="44"/>
                                        </p:tgtEl>
                                        <p:attrNameLst>
                                          <p:attrName>ppt_y</p:attrName>
                                        </p:attrNameLst>
                                      </p:cBhvr>
                                      <p:tavLst>
                                        <p:tav tm="0">
                                          <p:val>
                                            <p:strVal val="ppt_y"/>
                                          </p:val>
                                        </p:tav>
                                        <p:tav tm="100000">
                                          <p:val>
                                            <p:strVal val="1+ppt_h/2"/>
                                          </p:val>
                                        </p:tav>
                                      </p:tavLst>
                                    </p:anim>
                                    <p:set>
                                      <p:cBhvr>
                                        <p:cTn id="812" dur="1" fill="hold">
                                          <p:stCondLst>
                                            <p:cond delay="2999"/>
                                          </p:stCondLst>
                                        </p:cTn>
                                        <p:tgtEl>
                                          <p:spTgt spid="44"/>
                                        </p:tgtEl>
                                        <p:attrNameLst>
                                          <p:attrName>style.visibility</p:attrName>
                                        </p:attrNameLst>
                                      </p:cBhvr>
                                      <p:to>
                                        <p:strVal val="hidden"/>
                                      </p:to>
                                    </p:set>
                                  </p:childTnLst>
                                </p:cTn>
                              </p:par>
                              <p:par>
                                <p:cTn id="813" presetID="2" presetClass="exit" presetSubtype="6" fill="hold" grpId="1" nodeType="withEffect">
                                  <p:stCondLst>
                                    <p:cond delay="0"/>
                                  </p:stCondLst>
                                  <p:childTnLst>
                                    <p:anim calcmode="lin" valueType="num">
                                      <p:cBhvr additive="base">
                                        <p:cTn id="814" dur="3000"/>
                                        <p:tgtEl>
                                          <p:spTgt spid="54"/>
                                        </p:tgtEl>
                                        <p:attrNameLst>
                                          <p:attrName>ppt_x</p:attrName>
                                        </p:attrNameLst>
                                      </p:cBhvr>
                                      <p:tavLst>
                                        <p:tav tm="0">
                                          <p:val>
                                            <p:strVal val="ppt_x"/>
                                          </p:val>
                                        </p:tav>
                                        <p:tav tm="100000">
                                          <p:val>
                                            <p:strVal val="1+ppt_w/2"/>
                                          </p:val>
                                        </p:tav>
                                      </p:tavLst>
                                    </p:anim>
                                    <p:anim calcmode="lin" valueType="num">
                                      <p:cBhvr additive="base">
                                        <p:cTn id="815" dur="3000"/>
                                        <p:tgtEl>
                                          <p:spTgt spid="54"/>
                                        </p:tgtEl>
                                        <p:attrNameLst>
                                          <p:attrName>ppt_y</p:attrName>
                                        </p:attrNameLst>
                                      </p:cBhvr>
                                      <p:tavLst>
                                        <p:tav tm="0">
                                          <p:val>
                                            <p:strVal val="ppt_y"/>
                                          </p:val>
                                        </p:tav>
                                        <p:tav tm="100000">
                                          <p:val>
                                            <p:strVal val="1+ppt_h/2"/>
                                          </p:val>
                                        </p:tav>
                                      </p:tavLst>
                                    </p:anim>
                                    <p:set>
                                      <p:cBhvr>
                                        <p:cTn id="816" dur="1" fill="hold">
                                          <p:stCondLst>
                                            <p:cond delay="2999"/>
                                          </p:stCondLst>
                                        </p:cTn>
                                        <p:tgtEl>
                                          <p:spTgt spid="54"/>
                                        </p:tgtEl>
                                        <p:attrNameLst>
                                          <p:attrName>style.visibility</p:attrName>
                                        </p:attrNameLst>
                                      </p:cBhvr>
                                      <p:to>
                                        <p:strVal val="hidden"/>
                                      </p:to>
                                    </p:set>
                                  </p:childTnLst>
                                </p:cTn>
                              </p:par>
                              <p:par>
                                <p:cTn id="817" presetID="2" presetClass="exit" presetSubtype="6" fill="hold" grpId="1" nodeType="withEffect">
                                  <p:stCondLst>
                                    <p:cond delay="0"/>
                                  </p:stCondLst>
                                  <p:childTnLst>
                                    <p:anim calcmode="lin" valueType="num">
                                      <p:cBhvr additive="base">
                                        <p:cTn id="818" dur="3000"/>
                                        <p:tgtEl>
                                          <p:spTgt spid="64"/>
                                        </p:tgtEl>
                                        <p:attrNameLst>
                                          <p:attrName>ppt_x</p:attrName>
                                        </p:attrNameLst>
                                      </p:cBhvr>
                                      <p:tavLst>
                                        <p:tav tm="0">
                                          <p:val>
                                            <p:strVal val="ppt_x"/>
                                          </p:val>
                                        </p:tav>
                                        <p:tav tm="100000">
                                          <p:val>
                                            <p:strVal val="1+ppt_w/2"/>
                                          </p:val>
                                        </p:tav>
                                      </p:tavLst>
                                    </p:anim>
                                    <p:anim calcmode="lin" valueType="num">
                                      <p:cBhvr additive="base">
                                        <p:cTn id="819" dur="3000"/>
                                        <p:tgtEl>
                                          <p:spTgt spid="64"/>
                                        </p:tgtEl>
                                        <p:attrNameLst>
                                          <p:attrName>ppt_y</p:attrName>
                                        </p:attrNameLst>
                                      </p:cBhvr>
                                      <p:tavLst>
                                        <p:tav tm="0">
                                          <p:val>
                                            <p:strVal val="ppt_y"/>
                                          </p:val>
                                        </p:tav>
                                        <p:tav tm="100000">
                                          <p:val>
                                            <p:strVal val="1+ppt_h/2"/>
                                          </p:val>
                                        </p:tav>
                                      </p:tavLst>
                                    </p:anim>
                                    <p:set>
                                      <p:cBhvr>
                                        <p:cTn id="820" dur="1" fill="hold">
                                          <p:stCondLst>
                                            <p:cond delay="2999"/>
                                          </p:stCondLst>
                                        </p:cTn>
                                        <p:tgtEl>
                                          <p:spTgt spid="64"/>
                                        </p:tgtEl>
                                        <p:attrNameLst>
                                          <p:attrName>style.visibility</p:attrName>
                                        </p:attrNameLst>
                                      </p:cBhvr>
                                      <p:to>
                                        <p:strVal val="hidden"/>
                                      </p:to>
                                    </p:set>
                                  </p:childTnLst>
                                </p:cTn>
                              </p:par>
                              <p:par>
                                <p:cTn id="821" presetID="2" presetClass="exit" presetSubtype="6" fill="hold" grpId="1" nodeType="withEffect">
                                  <p:stCondLst>
                                    <p:cond delay="0"/>
                                  </p:stCondLst>
                                  <p:childTnLst>
                                    <p:anim calcmode="lin" valueType="num">
                                      <p:cBhvr additive="base">
                                        <p:cTn id="822" dur="3000"/>
                                        <p:tgtEl>
                                          <p:spTgt spid="74"/>
                                        </p:tgtEl>
                                        <p:attrNameLst>
                                          <p:attrName>ppt_x</p:attrName>
                                        </p:attrNameLst>
                                      </p:cBhvr>
                                      <p:tavLst>
                                        <p:tav tm="0">
                                          <p:val>
                                            <p:strVal val="ppt_x"/>
                                          </p:val>
                                        </p:tav>
                                        <p:tav tm="100000">
                                          <p:val>
                                            <p:strVal val="1+ppt_w/2"/>
                                          </p:val>
                                        </p:tav>
                                      </p:tavLst>
                                    </p:anim>
                                    <p:anim calcmode="lin" valueType="num">
                                      <p:cBhvr additive="base">
                                        <p:cTn id="823" dur="3000"/>
                                        <p:tgtEl>
                                          <p:spTgt spid="74"/>
                                        </p:tgtEl>
                                        <p:attrNameLst>
                                          <p:attrName>ppt_y</p:attrName>
                                        </p:attrNameLst>
                                      </p:cBhvr>
                                      <p:tavLst>
                                        <p:tav tm="0">
                                          <p:val>
                                            <p:strVal val="ppt_y"/>
                                          </p:val>
                                        </p:tav>
                                        <p:tav tm="100000">
                                          <p:val>
                                            <p:strVal val="1+ppt_h/2"/>
                                          </p:val>
                                        </p:tav>
                                      </p:tavLst>
                                    </p:anim>
                                    <p:set>
                                      <p:cBhvr>
                                        <p:cTn id="824" dur="1" fill="hold">
                                          <p:stCondLst>
                                            <p:cond delay="2999"/>
                                          </p:stCondLst>
                                        </p:cTn>
                                        <p:tgtEl>
                                          <p:spTgt spid="74"/>
                                        </p:tgtEl>
                                        <p:attrNameLst>
                                          <p:attrName>style.visibility</p:attrName>
                                        </p:attrNameLst>
                                      </p:cBhvr>
                                      <p:to>
                                        <p:strVal val="hidden"/>
                                      </p:to>
                                    </p:set>
                                  </p:childTnLst>
                                </p:cTn>
                              </p:par>
                              <p:par>
                                <p:cTn id="825" presetID="2" presetClass="exit" presetSubtype="6" fill="hold" grpId="1" nodeType="withEffect">
                                  <p:stCondLst>
                                    <p:cond delay="0"/>
                                  </p:stCondLst>
                                  <p:childTnLst>
                                    <p:anim calcmode="lin" valueType="num">
                                      <p:cBhvr additive="base">
                                        <p:cTn id="826" dur="3000"/>
                                        <p:tgtEl>
                                          <p:spTgt spid="12"/>
                                        </p:tgtEl>
                                        <p:attrNameLst>
                                          <p:attrName>ppt_x</p:attrName>
                                        </p:attrNameLst>
                                      </p:cBhvr>
                                      <p:tavLst>
                                        <p:tav tm="0">
                                          <p:val>
                                            <p:strVal val="ppt_x"/>
                                          </p:val>
                                        </p:tav>
                                        <p:tav tm="100000">
                                          <p:val>
                                            <p:strVal val="1+ppt_w/2"/>
                                          </p:val>
                                        </p:tav>
                                      </p:tavLst>
                                    </p:anim>
                                    <p:anim calcmode="lin" valueType="num">
                                      <p:cBhvr additive="base">
                                        <p:cTn id="827" dur="3000"/>
                                        <p:tgtEl>
                                          <p:spTgt spid="12"/>
                                        </p:tgtEl>
                                        <p:attrNameLst>
                                          <p:attrName>ppt_y</p:attrName>
                                        </p:attrNameLst>
                                      </p:cBhvr>
                                      <p:tavLst>
                                        <p:tav tm="0">
                                          <p:val>
                                            <p:strVal val="ppt_y"/>
                                          </p:val>
                                        </p:tav>
                                        <p:tav tm="100000">
                                          <p:val>
                                            <p:strVal val="1+ppt_h/2"/>
                                          </p:val>
                                        </p:tav>
                                      </p:tavLst>
                                    </p:anim>
                                    <p:set>
                                      <p:cBhvr>
                                        <p:cTn id="828" dur="1" fill="hold">
                                          <p:stCondLst>
                                            <p:cond delay="2999"/>
                                          </p:stCondLst>
                                        </p:cTn>
                                        <p:tgtEl>
                                          <p:spTgt spid="12"/>
                                        </p:tgtEl>
                                        <p:attrNameLst>
                                          <p:attrName>style.visibility</p:attrName>
                                        </p:attrNameLst>
                                      </p:cBhvr>
                                      <p:to>
                                        <p:strVal val="hidden"/>
                                      </p:to>
                                    </p:set>
                                  </p:childTnLst>
                                </p:cTn>
                              </p:par>
                              <p:par>
                                <p:cTn id="829" presetID="2" presetClass="exit" presetSubtype="6" fill="hold" grpId="1" nodeType="withEffect">
                                  <p:stCondLst>
                                    <p:cond delay="0"/>
                                  </p:stCondLst>
                                  <p:childTnLst>
                                    <p:anim calcmode="lin" valueType="num">
                                      <p:cBhvr additive="base">
                                        <p:cTn id="830" dur="3000"/>
                                        <p:tgtEl>
                                          <p:spTgt spid="22"/>
                                        </p:tgtEl>
                                        <p:attrNameLst>
                                          <p:attrName>ppt_x</p:attrName>
                                        </p:attrNameLst>
                                      </p:cBhvr>
                                      <p:tavLst>
                                        <p:tav tm="0">
                                          <p:val>
                                            <p:strVal val="ppt_x"/>
                                          </p:val>
                                        </p:tav>
                                        <p:tav tm="100000">
                                          <p:val>
                                            <p:strVal val="1+ppt_w/2"/>
                                          </p:val>
                                        </p:tav>
                                      </p:tavLst>
                                    </p:anim>
                                    <p:anim calcmode="lin" valueType="num">
                                      <p:cBhvr additive="base">
                                        <p:cTn id="831" dur="3000"/>
                                        <p:tgtEl>
                                          <p:spTgt spid="22"/>
                                        </p:tgtEl>
                                        <p:attrNameLst>
                                          <p:attrName>ppt_y</p:attrName>
                                        </p:attrNameLst>
                                      </p:cBhvr>
                                      <p:tavLst>
                                        <p:tav tm="0">
                                          <p:val>
                                            <p:strVal val="ppt_y"/>
                                          </p:val>
                                        </p:tav>
                                        <p:tav tm="100000">
                                          <p:val>
                                            <p:strVal val="1+ppt_h/2"/>
                                          </p:val>
                                        </p:tav>
                                      </p:tavLst>
                                    </p:anim>
                                    <p:set>
                                      <p:cBhvr>
                                        <p:cTn id="832" dur="1" fill="hold">
                                          <p:stCondLst>
                                            <p:cond delay="2999"/>
                                          </p:stCondLst>
                                        </p:cTn>
                                        <p:tgtEl>
                                          <p:spTgt spid="22"/>
                                        </p:tgtEl>
                                        <p:attrNameLst>
                                          <p:attrName>style.visibility</p:attrName>
                                        </p:attrNameLst>
                                      </p:cBhvr>
                                      <p:to>
                                        <p:strVal val="hidden"/>
                                      </p:to>
                                    </p:set>
                                  </p:childTnLst>
                                </p:cTn>
                              </p:par>
                              <p:par>
                                <p:cTn id="833" presetID="2" presetClass="exit" presetSubtype="6" fill="hold" grpId="1" nodeType="withEffect">
                                  <p:stCondLst>
                                    <p:cond delay="0"/>
                                  </p:stCondLst>
                                  <p:childTnLst>
                                    <p:anim calcmode="lin" valueType="num">
                                      <p:cBhvr additive="base">
                                        <p:cTn id="834" dur="3000"/>
                                        <p:tgtEl>
                                          <p:spTgt spid="32"/>
                                        </p:tgtEl>
                                        <p:attrNameLst>
                                          <p:attrName>ppt_x</p:attrName>
                                        </p:attrNameLst>
                                      </p:cBhvr>
                                      <p:tavLst>
                                        <p:tav tm="0">
                                          <p:val>
                                            <p:strVal val="ppt_x"/>
                                          </p:val>
                                        </p:tav>
                                        <p:tav tm="100000">
                                          <p:val>
                                            <p:strVal val="1+ppt_w/2"/>
                                          </p:val>
                                        </p:tav>
                                      </p:tavLst>
                                    </p:anim>
                                    <p:anim calcmode="lin" valueType="num">
                                      <p:cBhvr additive="base">
                                        <p:cTn id="835" dur="3000"/>
                                        <p:tgtEl>
                                          <p:spTgt spid="32"/>
                                        </p:tgtEl>
                                        <p:attrNameLst>
                                          <p:attrName>ppt_y</p:attrName>
                                        </p:attrNameLst>
                                      </p:cBhvr>
                                      <p:tavLst>
                                        <p:tav tm="0">
                                          <p:val>
                                            <p:strVal val="ppt_y"/>
                                          </p:val>
                                        </p:tav>
                                        <p:tav tm="100000">
                                          <p:val>
                                            <p:strVal val="1+ppt_h/2"/>
                                          </p:val>
                                        </p:tav>
                                      </p:tavLst>
                                    </p:anim>
                                    <p:set>
                                      <p:cBhvr>
                                        <p:cTn id="836" dur="1" fill="hold">
                                          <p:stCondLst>
                                            <p:cond delay="2999"/>
                                          </p:stCondLst>
                                        </p:cTn>
                                        <p:tgtEl>
                                          <p:spTgt spid="32"/>
                                        </p:tgtEl>
                                        <p:attrNameLst>
                                          <p:attrName>style.visibility</p:attrName>
                                        </p:attrNameLst>
                                      </p:cBhvr>
                                      <p:to>
                                        <p:strVal val="hidden"/>
                                      </p:to>
                                    </p:set>
                                  </p:childTnLst>
                                </p:cTn>
                              </p:par>
                              <p:par>
                                <p:cTn id="837" presetID="2" presetClass="exit" presetSubtype="6" fill="hold" grpId="1" nodeType="withEffect">
                                  <p:stCondLst>
                                    <p:cond delay="0"/>
                                  </p:stCondLst>
                                  <p:childTnLst>
                                    <p:anim calcmode="lin" valueType="num">
                                      <p:cBhvr additive="base">
                                        <p:cTn id="838" dur="3000"/>
                                        <p:tgtEl>
                                          <p:spTgt spid="42"/>
                                        </p:tgtEl>
                                        <p:attrNameLst>
                                          <p:attrName>ppt_x</p:attrName>
                                        </p:attrNameLst>
                                      </p:cBhvr>
                                      <p:tavLst>
                                        <p:tav tm="0">
                                          <p:val>
                                            <p:strVal val="ppt_x"/>
                                          </p:val>
                                        </p:tav>
                                        <p:tav tm="100000">
                                          <p:val>
                                            <p:strVal val="1+ppt_w/2"/>
                                          </p:val>
                                        </p:tav>
                                      </p:tavLst>
                                    </p:anim>
                                    <p:anim calcmode="lin" valueType="num">
                                      <p:cBhvr additive="base">
                                        <p:cTn id="839" dur="3000"/>
                                        <p:tgtEl>
                                          <p:spTgt spid="42"/>
                                        </p:tgtEl>
                                        <p:attrNameLst>
                                          <p:attrName>ppt_y</p:attrName>
                                        </p:attrNameLst>
                                      </p:cBhvr>
                                      <p:tavLst>
                                        <p:tav tm="0">
                                          <p:val>
                                            <p:strVal val="ppt_y"/>
                                          </p:val>
                                        </p:tav>
                                        <p:tav tm="100000">
                                          <p:val>
                                            <p:strVal val="1+ppt_h/2"/>
                                          </p:val>
                                        </p:tav>
                                      </p:tavLst>
                                    </p:anim>
                                    <p:set>
                                      <p:cBhvr>
                                        <p:cTn id="840" dur="1" fill="hold">
                                          <p:stCondLst>
                                            <p:cond delay="2999"/>
                                          </p:stCondLst>
                                        </p:cTn>
                                        <p:tgtEl>
                                          <p:spTgt spid="42"/>
                                        </p:tgtEl>
                                        <p:attrNameLst>
                                          <p:attrName>style.visibility</p:attrName>
                                        </p:attrNameLst>
                                      </p:cBhvr>
                                      <p:to>
                                        <p:strVal val="hidden"/>
                                      </p:to>
                                    </p:set>
                                  </p:childTnLst>
                                </p:cTn>
                              </p:par>
                              <p:par>
                                <p:cTn id="841" presetID="2" presetClass="exit" presetSubtype="6" fill="hold" grpId="1" nodeType="withEffect">
                                  <p:stCondLst>
                                    <p:cond delay="0"/>
                                  </p:stCondLst>
                                  <p:childTnLst>
                                    <p:anim calcmode="lin" valueType="num">
                                      <p:cBhvr additive="base">
                                        <p:cTn id="842" dur="3000"/>
                                        <p:tgtEl>
                                          <p:spTgt spid="52"/>
                                        </p:tgtEl>
                                        <p:attrNameLst>
                                          <p:attrName>ppt_x</p:attrName>
                                        </p:attrNameLst>
                                      </p:cBhvr>
                                      <p:tavLst>
                                        <p:tav tm="0">
                                          <p:val>
                                            <p:strVal val="ppt_x"/>
                                          </p:val>
                                        </p:tav>
                                        <p:tav tm="100000">
                                          <p:val>
                                            <p:strVal val="1+ppt_w/2"/>
                                          </p:val>
                                        </p:tav>
                                      </p:tavLst>
                                    </p:anim>
                                    <p:anim calcmode="lin" valueType="num">
                                      <p:cBhvr additive="base">
                                        <p:cTn id="843" dur="3000"/>
                                        <p:tgtEl>
                                          <p:spTgt spid="52"/>
                                        </p:tgtEl>
                                        <p:attrNameLst>
                                          <p:attrName>ppt_y</p:attrName>
                                        </p:attrNameLst>
                                      </p:cBhvr>
                                      <p:tavLst>
                                        <p:tav tm="0">
                                          <p:val>
                                            <p:strVal val="ppt_y"/>
                                          </p:val>
                                        </p:tav>
                                        <p:tav tm="100000">
                                          <p:val>
                                            <p:strVal val="1+ppt_h/2"/>
                                          </p:val>
                                        </p:tav>
                                      </p:tavLst>
                                    </p:anim>
                                    <p:set>
                                      <p:cBhvr>
                                        <p:cTn id="844" dur="1" fill="hold">
                                          <p:stCondLst>
                                            <p:cond delay="2999"/>
                                          </p:stCondLst>
                                        </p:cTn>
                                        <p:tgtEl>
                                          <p:spTgt spid="52"/>
                                        </p:tgtEl>
                                        <p:attrNameLst>
                                          <p:attrName>style.visibility</p:attrName>
                                        </p:attrNameLst>
                                      </p:cBhvr>
                                      <p:to>
                                        <p:strVal val="hidden"/>
                                      </p:to>
                                    </p:set>
                                  </p:childTnLst>
                                </p:cTn>
                              </p:par>
                              <p:par>
                                <p:cTn id="845" presetID="2" presetClass="exit" presetSubtype="6" fill="hold" grpId="1" nodeType="withEffect">
                                  <p:stCondLst>
                                    <p:cond delay="0"/>
                                  </p:stCondLst>
                                  <p:childTnLst>
                                    <p:anim calcmode="lin" valueType="num">
                                      <p:cBhvr additive="base">
                                        <p:cTn id="846" dur="3000"/>
                                        <p:tgtEl>
                                          <p:spTgt spid="62"/>
                                        </p:tgtEl>
                                        <p:attrNameLst>
                                          <p:attrName>ppt_x</p:attrName>
                                        </p:attrNameLst>
                                      </p:cBhvr>
                                      <p:tavLst>
                                        <p:tav tm="0">
                                          <p:val>
                                            <p:strVal val="ppt_x"/>
                                          </p:val>
                                        </p:tav>
                                        <p:tav tm="100000">
                                          <p:val>
                                            <p:strVal val="1+ppt_w/2"/>
                                          </p:val>
                                        </p:tav>
                                      </p:tavLst>
                                    </p:anim>
                                    <p:anim calcmode="lin" valueType="num">
                                      <p:cBhvr additive="base">
                                        <p:cTn id="847" dur="3000"/>
                                        <p:tgtEl>
                                          <p:spTgt spid="62"/>
                                        </p:tgtEl>
                                        <p:attrNameLst>
                                          <p:attrName>ppt_y</p:attrName>
                                        </p:attrNameLst>
                                      </p:cBhvr>
                                      <p:tavLst>
                                        <p:tav tm="0">
                                          <p:val>
                                            <p:strVal val="ppt_y"/>
                                          </p:val>
                                        </p:tav>
                                        <p:tav tm="100000">
                                          <p:val>
                                            <p:strVal val="1+ppt_h/2"/>
                                          </p:val>
                                        </p:tav>
                                      </p:tavLst>
                                    </p:anim>
                                    <p:set>
                                      <p:cBhvr>
                                        <p:cTn id="848" dur="1" fill="hold">
                                          <p:stCondLst>
                                            <p:cond delay="2999"/>
                                          </p:stCondLst>
                                        </p:cTn>
                                        <p:tgtEl>
                                          <p:spTgt spid="62"/>
                                        </p:tgtEl>
                                        <p:attrNameLst>
                                          <p:attrName>style.visibility</p:attrName>
                                        </p:attrNameLst>
                                      </p:cBhvr>
                                      <p:to>
                                        <p:strVal val="hidden"/>
                                      </p:to>
                                    </p:set>
                                  </p:childTnLst>
                                </p:cTn>
                              </p:par>
                              <p:par>
                                <p:cTn id="849" presetID="2" presetClass="exit" presetSubtype="6" fill="hold" grpId="1" nodeType="withEffect">
                                  <p:stCondLst>
                                    <p:cond delay="0"/>
                                  </p:stCondLst>
                                  <p:childTnLst>
                                    <p:anim calcmode="lin" valueType="num">
                                      <p:cBhvr additive="base">
                                        <p:cTn id="850" dur="3000"/>
                                        <p:tgtEl>
                                          <p:spTgt spid="72"/>
                                        </p:tgtEl>
                                        <p:attrNameLst>
                                          <p:attrName>ppt_x</p:attrName>
                                        </p:attrNameLst>
                                      </p:cBhvr>
                                      <p:tavLst>
                                        <p:tav tm="0">
                                          <p:val>
                                            <p:strVal val="ppt_x"/>
                                          </p:val>
                                        </p:tav>
                                        <p:tav tm="100000">
                                          <p:val>
                                            <p:strVal val="1+ppt_w/2"/>
                                          </p:val>
                                        </p:tav>
                                      </p:tavLst>
                                    </p:anim>
                                    <p:anim calcmode="lin" valueType="num">
                                      <p:cBhvr additive="base">
                                        <p:cTn id="851" dur="3000"/>
                                        <p:tgtEl>
                                          <p:spTgt spid="72"/>
                                        </p:tgtEl>
                                        <p:attrNameLst>
                                          <p:attrName>ppt_y</p:attrName>
                                        </p:attrNameLst>
                                      </p:cBhvr>
                                      <p:tavLst>
                                        <p:tav tm="0">
                                          <p:val>
                                            <p:strVal val="ppt_y"/>
                                          </p:val>
                                        </p:tav>
                                        <p:tav tm="100000">
                                          <p:val>
                                            <p:strVal val="1+ppt_h/2"/>
                                          </p:val>
                                        </p:tav>
                                      </p:tavLst>
                                    </p:anim>
                                    <p:set>
                                      <p:cBhvr>
                                        <p:cTn id="852" dur="1" fill="hold">
                                          <p:stCondLst>
                                            <p:cond delay="2999"/>
                                          </p:stCondLst>
                                        </p:cTn>
                                        <p:tgtEl>
                                          <p:spTgt spid="72"/>
                                        </p:tgtEl>
                                        <p:attrNameLst>
                                          <p:attrName>style.visibility</p:attrName>
                                        </p:attrNameLst>
                                      </p:cBhvr>
                                      <p:to>
                                        <p:strVal val="hidden"/>
                                      </p:to>
                                    </p:set>
                                  </p:childTnLst>
                                </p:cTn>
                              </p:par>
                              <p:par>
                                <p:cTn id="853" presetID="2" presetClass="exit" presetSubtype="6" fill="hold" grpId="1" nodeType="withEffect">
                                  <p:stCondLst>
                                    <p:cond delay="0"/>
                                  </p:stCondLst>
                                  <p:childTnLst>
                                    <p:anim calcmode="lin" valueType="num">
                                      <p:cBhvr additive="base">
                                        <p:cTn id="854" dur="3000"/>
                                        <p:tgtEl>
                                          <p:spTgt spid="82"/>
                                        </p:tgtEl>
                                        <p:attrNameLst>
                                          <p:attrName>ppt_x</p:attrName>
                                        </p:attrNameLst>
                                      </p:cBhvr>
                                      <p:tavLst>
                                        <p:tav tm="0">
                                          <p:val>
                                            <p:strVal val="ppt_x"/>
                                          </p:val>
                                        </p:tav>
                                        <p:tav tm="100000">
                                          <p:val>
                                            <p:strVal val="1+ppt_w/2"/>
                                          </p:val>
                                        </p:tav>
                                      </p:tavLst>
                                    </p:anim>
                                    <p:anim calcmode="lin" valueType="num">
                                      <p:cBhvr additive="base">
                                        <p:cTn id="855" dur="3000"/>
                                        <p:tgtEl>
                                          <p:spTgt spid="82"/>
                                        </p:tgtEl>
                                        <p:attrNameLst>
                                          <p:attrName>ppt_y</p:attrName>
                                        </p:attrNameLst>
                                      </p:cBhvr>
                                      <p:tavLst>
                                        <p:tav tm="0">
                                          <p:val>
                                            <p:strVal val="ppt_y"/>
                                          </p:val>
                                        </p:tav>
                                        <p:tav tm="100000">
                                          <p:val>
                                            <p:strVal val="1+ppt_h/2"/>
                                          </p:val>
                                        </p:tav>
                                      </p:tavLst>
                                    </p:anim>
                                    <p:set>
                                      <p:cBhvr>
                                        <p:cTn id="856" dur="1" fill="hold">
                                          <p:stCondLst>
                                            <p:cond delay="2999"/>
                                          </p:stCondLst>
                                        </p:cTn>
                                        <p:tgtEl>
                                          <p:spTgt spid="82"/>
                                        </p:tgtEl>
                                        <p:attrNameLst>
                                          <p:attrName>style.visibility</p:attrName>
                                        </p:attrNameLst>
                                      </p:cBhvr>
                                      <p:to>
                                        <p:strVal val="hidden"/>
                                      </p:to>
                                    </p:set>
                                  </p:childTnLst>
                                </p:cTn>
                              </p:par>
                              <p:par>
                                <p:cTn id="857" presetID="2" presetClass="exit" presetSubtype="6" fill="hold" grpId="1" nodeType="withEffect">
                                  <p:stCondLst>
                                    <p:cond delay="0"/>
                                  </p:stCondLst>
                                  <p:childTnLst>
                                    <p:anim calcmode="lin" valueType="num">
                                      <p:cBhvr additive="base">
                                        <p:cTn id="858" dur="3000"/>
                                        <p:tgtEl>
                                          <p:spTgt spid="8"/>
                                        </p:tgtEl>
                                        <p:attrNameLst>
                                          <p:attrName>ppt_x</p:attrName>
                                        </p:attrNameLst>
                                      </p:cBhvr>
                                      <p:tavLst>
                                        <p:tav tm="0">
                                          <p:val>
                                            <p:strVal val="ppt_x"/>
                                          </p:val>
                                        </p:tav>
                                        <p:tav tm="100000">
                                          <p:val>
                                            <p:strVal val="1+ppt_w/2"/>
                                          </p:val>
                                        </p:tav>
                                      </p:tavLst>
                                    </p:anim>
                                    <p:anim calcmode="lin" valueType="num">
                                      <p:cBhvr additive="base">
                                        <p:cTn id="859" dur="3000"/>
                                        <p:tgtEl>
                                          <p:spTgt spid="8"/>
                                        </p:tgtEl>
                                        <p:attrNameLst>
                                          <p:attrName>ppt_y</p:attrName>
                                        </p:attrNameLst>
                                      </p:cBhvr>
                                      <p:tavLst>
                                        <p:tav tm="0">
                                          <p:val>
                                            <p:strVal val="ppt_y"/>
                                          </p:val>
                                        </p:tav>
                                        <p:tav tm="100000">
                                          <p:val>
                                            <p:strVal val="1+ppt_h/2"/>
                                          </p:val>
                                        </p:tav>
                                      </p:tavLst>
                                    </p:anim>
                                    <p:set>
                                      <p:cBhvr>
                                        <p:cTn id="860" dur="1" fill="hold">
                                          <p:stCondLst>
                                            <p:cond delay="2999"/>
                                          </p:stCondLst>
                                        </p:cTn>
                                        <p:tgtEl>
                                          <p:spTgt spid="8"/>
                                        </p:tgtEl>
                                        <p:attrNameLst>
                                          <p:attrName>style.visibility</p:attrName>
                                        </p:attrNameLst>
                                      </p:cBhvr>
                                      <p:to>
                                        <p:strVal val="hidden"/>
                                      </p:to>
                                    </p:set>
                                  </p:childTnLst>
                                </p:cTn>
                              </p:par>
                              <p:par>
                                <p:cTn id="861" presetID="2" presetClass="exit" presetSubtype="6" fill="hold" grpId="1" nodeType="withEffect">
                                  <p:stCondLst>
                                    <p:cond delay="0"/>
                                  </p:stCondLst>
                                  <p:childTnLst>
                                    <p:anim calcmode="lin" valueType="num">
                                      <p:cBhvr additive="base">
                                        <p:cTn id="862" dur="3000"/>
                                        <p:tgtEl>
                                          <p:spTgt spid="18"/>
                                        </p:tgtEl>
                                        <p:attrNameLst>
                                          <p:attrName>ppt_x</p:attrName>
                                        </p:attrNameLst>
                                      </p:cBhvr>
                                      <p:tavLst>
                                        <p:tav tm="0">
                                          <p:val>
                                            <p:strVal val="ppt_x"/>
                                          </p:val>
                                        </p:tav>
                                        <p:tav tm="100000">
                                          <p:val>
                                            <p:strVal val="1+ppt_w/2"/>
                                          </p:val>
                                        </p:tav>
                                      </p:tavLst>
                                    </p:anim>
                                    <p:anim calcmode="lin" valueType="num">
                                      <p:cBhvr additive="base">
                                        <p:cTn id="863" dur="3000"/>
                                        <p:tgtEl>
                                          <p:spTgt spid="18"/>
                                        </p:tgtEl>
                                        <p:attrNameLst>
                                          <p:attrName>ppt_y</p:attrName>
                                        </p:attrNameLst>
                                      </p:cBhvr>
                                      <p:tavLst>
                                        <p:tav tm="0">
                                          <p:val>
                                            <p:strVal val="ppt_y"/>
                                          </p:val>
                                        </p:tav>
                                        <p:tav tm="100000">
                                          <p:val>
                                            <p:strVal val="1+ppt_h/2"/>
                                          </p:val>
                                        </p:tav>
                                      </p:tavLst>
                                    </p:anim>
                                    <p:set>
                                      <p:cBhvr>
                                        <p:cTn id="864" dur="1" fill="hold">
                                          <p:stCondLst>
                                            <p:cond delay="2999"/>
                                          </p:stCondLst>
                                        </p:cTn>
                                        <p:tgtEl>
                                          <p:spTgt spid="18"/>
                                        </p:tgtEl>
                                        <p:attrNameLst>
                                          <p:attrName>style.visibility</p:attrName>
                                        </p:attrNameLst>
                                      </p:cBhvr>
                                      <p:to>
                                        <p:strVal val="hidden"/>
                                      </p:to>
                                    </p:set>
                                  </p:childTnLst>
                                </p:cTn>
                              </p:par>
                              <p:par>
                                <p:cTn id="865" presetID="2" presetClass="exit" presetSubtype="6" fill="hold" grpId="1" nodeType="withEffect">
                                  <p:stCondLst>
                                    <p:cond delay="0"/>
                                  </p:stCondLst>
                                  <p:childTnLst>
                                    <p:anim calcmode="lin" valueType="num">
                                      <p:cBhvr additive="base">
                                        <p:cTn id="866" dur="3000"/>
                                        <p:tgtEl>
                                          <p:spTgt spid="28"/>
                                        </p:tgtEl>
                                        <p:attrNameLst>
                                          <p:attrName>ppt_x</p:attrName>
                                        </p:attrNameLst>
                                      </p:cBhvr>
                                      <p:tavLst>
                                        <p:tav tm="0">
                                          <p:val>
                                            <p:strVal val="ppt_x"/>
                                          </p:val>
                                        </p:tav>
                                        <p:tav tm="100000">
                                          <p:val>
                                            <p:strVal val="1+ppt_w/2"/>
                                          </p:val>
                                        </p:tav>
                                      </p:tavLst>
                                    </p:anim>
                                    <p:anim calcmode="lin" valueType="num">
                                      <p:cBhvr additive="base">
                                        <p:cTn id="867" dur="3000"/>
                                        <p:tgtEl>
                                          <p:spTgt spid="28"/>
                                        </p:tgtEl>
                                        <p:attrNameLst>
                                          <p:attrName>ppt_y</p:attrName>
                                        </p:attrNameLst>
                                      </p:cBhvr>
                                      <p:tavLst>
                                        <p:tav tm="0">
                                          <p:val>
                                            <p:strVal val="ppt_y"/>
                                          </p:val>
                                        </p:tav>
                                        <p:tav tm="100000">
                                          <p:val>
                                            <p:strVal val="1+ppt_h/2"/>
                                          </p:val>
                                        </p:tav>
                                      </p:tavLst>
                                    </p:anim>
                                    <p:set>
                                      <p:cBhvr>
                                        <p:cTn id="868" dur="1" fill="hold">
                                          <p:stCondLst>
                                            <p:cond delay="2999"/>
                                          </p:stCondLst>
                                        </p:cTn>
                                        <p:tgtEl>
                                          <p:spTgt spid="28"/>
                                        </p:tgtEl>
                                        <p:attrNameLst>
                                          <p:attrName>style.visibility</p:attrName>
                                        </p:attrNameLst>
                                      </p:cBhvr>
                                      <p:to>
                                        <p:strVal val="hidden"/>
                                      </p:to>
                                    </p:set>
                                  </p:childTnLst>
                                </p:cTn>
                              </p:par>
                              <p:par>
                                <p:cTn id="869" presetID="2" presetClass="exit" presetSubtype="6" fill="hold" grpId="1" nodeType="withEffect">
                                  <p:stCondLst>
                                    <p:cond delay="0"/>
                                  </p:stCondLst>
                                  <p:childTnLst>
                                    <p:anim calcmode="lin" valueType="num">
                                      <p:cBhvr additive="base">
                                        <p:cTn id="870" dur="3000"/>
                                        <p:tgtEl>
                                          <p:spTgt spid="38"/>
                                        </p:tgtEl>
                                        <p:attrNameLst>
                                          <p:attrName>ppt_x</p:attrName>
                                        </p:attrNameLst>
                                      </p:cBhvr>
                                      <p:tavLst>
                                        <p:tav tm="0">
                                          <p:val>
                                            <p:strVal val="ppt_x"/>
                                          </p:val>
                                        </p:tav>
                                        <p:tav tm="100000">
                                          <p:val>
                                            <p:strVal val="1+ppt_w/2"/>
                                          </p:val>
                                        </p:tav>
                                      </p:tavLst>
                                    </p:anim>
                                    <p:anim calcmode="lin" valueType="num">
                                      <p:cBhvr additive="base">
                                        <p:cTn id="871" dur="3000"/>
                                        <p:tgtEl>
                                          <p:spTgt spid="38"/>
                                        </p:tgtEl>
                                        <p:attrNameLst>
                                          <p:attrName>ppt_y</p:attrName>
                                        </p:attrNameLst>
                                      </p:cBhvr>
                                      <p:tavLst>
                                        <p:tav tm="0">
                                          <p:val>
                                            <p:strVal val="ppt_y"/>
                                          </p:val>
                                        </p:tav>
                                        <p:tav tm="100000">
                                          <p:val>
                                            <p:strVal val="1+ppt_h/2"/>
                                          </p:val>
                                        </p:tav>
                                      </p:tavLst>
                                    </p:anim>
                                    <p:set>
                                      <p:cBhvr>
                                        <p:cTn id="872" dur="1" fill="hold">
                                          <p:stCondLst>
                                            <p:cond delay="2999"/>
                                          </p:stCondLst>
                                        </p:cTn>
                                        <p:tgtEl>
                                          <p:spTgt spid="38"/>
                                        </p:tgtEl>
                                        <p:attrNameLst>
                                          <p:attrName>style.visibility</p:attrName>
                                        </p:attrNameLst>
                                      </p:cBhvr>
                                      <p:to>
                                        <p:strVal val="hidden"/>
                                      </p:to>
                                    </p:set>
                                  </p:childTnLst>
                                </p:cTn>
                              </p:par>
                              <p:par>
                                <p:cTn id="873" presetID="2" presetClass="exit" presetSubtype="6" fill="hold" grpId="1" nodeType="withEffect">
                                  <p:stCondLst>
                                    <p:cond delay="0"/>
                                  </p:stCondLst>
                                  <p:childTnLst>
                                    <p:anim calcmode="lin" valueType="num">
                                      <p:cBhvr additive="base">
                                        <p:cTn id="874" dur="3000"/>
                                        <p:tgtEl>
                                          <p:spTgt spid="48"/>
                                        </p:tgtEl>
                                        <p:attrNameLst>
                                          <p:attrName>ppt_x</p:attrName>
                                        </p:attrNameLst>
                                      </p:cBhvr>
                                      <p:tavLst>
                                        <p:tav tm="0">
                                          <p:val>
                                            <p:strVal val="ppt_x"/>
                                          </p:val>
                                        </p:tav>
                                        <p:tav tm="100000">
                                          <p:val>
                                            <p:strVal val="1+ppt_w/2"/>
                                          </p:val>
                                        </p:tav>
                                      </p:tavLst>
                                    </p:anim>
                                    <p:anim calcmode="lin" valueType="num">
                                      <p:cBhvr additive="base">
                                        <p:cTn id="875" dur="3000"/>
                                        <p:tgtEl>
                                          <p:spTgt spid="48"/>
                                        </p:tgtEl>
                                        <p:attrNameLst>
                                          <p:attrName>ppt_y</p:attrName>
                                        </p:attrNameLst>
                                      </p:cBhvr>
                                      <p:tavLst>
                                        <p:tav tm="0">
                                          <p:val>
                                            <p:strVal val="ppt_y"/>
                                          </p:val>
                                        </p:tav>
                                        <p:tav tm="100000">
                                          <p:val>
                                            <p:strVal val="1+ppt_h/2"/>
                                          </p:val>
                                        </p:tav>
                                      </p:tavLst>
                                    </p:anim>
                                    <p:set>
                                      <p:cBhvr>
                                        <p:cTn id="876" dur="1" fill="hold">
                                          <p:stCondLst>
                                            <p:cond delay="2999"/>
                                          </p:stCondLst>
                                        </p:cTn>
                                        <p:tgtEl>
                                          <p:spTgt spid="48"/>
                                        </p:tgtEl>
                                        <p:attrNameLst>
                                          <p:attrName>style.visibility</p:attrName>
                                        </p:attrNameLst>
                                      </p:cBhvr>
                                      <p:to>
                                        <p:strVal val="hidden"/>
                                      </p:to>
                                    </p:set>
                                  </p:childTnLst>
                                </p:cTn>
                              </p:par>
                              <p:par>
                                <p:cTn id="877" presetID="2" presetClass="exit" presetSubtype="6" fill="hold" grpId="1" nodeType="withEffect">
                                  <p:stCondLst>
                                    <p:cond delay="0"/>
                                  </p:stCondLst>
                                  <p:childTnLst>
                                    <p:anim calcmode="lin" valueType="num">
                                      <p:cBhvr additive="base">
                                        <p:cTn id="878" dur="3000"/>
                                        <p:tgtEl>
                                          <p:spTgt spid="58"/>
                                        </p:tgtEl>
                                        <p:attrNameLst>
                                          <p:attrName>ppt_x</p:attrName>
                                        </p:attrNameLst>
                                      </p:cBhvr>
                                      <p:tavLst>
                                        <p:tav tm="0">
                                          <p:val>
                                            <p:strVal val="ppt_x"/>
                                          </p:val>
                                        </p:tav>
                                        <p:tav tm="100000">
                                          <p:val>
                                            <p:strVal val="1+ppt_w/2"/>
                                          </p:val>
                                        </p:tav>
                                      </p:tavLst>
                                    </p:anim>
                                    <p:anim calcmode="lin" valueType="num">
                                      <p:cBhvr additive="base">
                                        <p:cTn id="879" dur="3000"/>
                                        <p:tgtEl>
                                          <p:spTgt spid="58"/>
                                        </p:tgtEl>
                                        <p:attrNameLst>
                                          <p:attrName>ppt_y</p:attrName>
                                        </p:attrNameLst>
                                      </p:cBhvr>
                                      <p:tavLst>
                                        <p:tav tm="0">
                                          <p:val>
                                            <p:strVal val="ppt_y"/>
                                          </p:val>
                                        </p:tav>
                                        <p:tav tm="100000">
                                          <p:val>
                                            <p:strVal val="1+ppt_h/2"/>
                                          </p:val>
                                        </p:tav>
                                      </p:tavLst>
                                    </p:anim>
                                    <p:set>
                                      <p:cBhvr>
                                        <p:cTn id="880" dur="1" fill="hold">
                                          <p:stCondLst>
                                            <p:cond delay="2999"/>
                                          </p:stCondLst>
                                        </p:cTn>
                                        <p:tgtEl>
                                          <p:spTgt spid="58"/>
                                        </p:tgtEl>
                                        <p:attrNameLst>
                                          <p:attrName>style.visibility</p:attrName>
                                        </p:attrNameLst>
                                      </p:cBhvr>
                                      <p:to>
                                        <p:strVal val="hidden"/>
                                      </p:to>
                                    </p:set>
                                  </p:childTnLst>
                                </p:cTn>
                              </p:par>
                              <p:par>
                                <p:cTn id="881" presetID="2" presetClass="exit" presetSubtype="6" fill="hold" grpId="1" nodeType="withEffect">
                                  <p:stCondLst>
                                    <p:cond delay="0"/>
                                  </p:stCondLst>
                                  <p:childTnLst>
                                    <p:anim calcmode="lin" valueType="num">
                                      <p:cBhvr additive="base">
                                        <p:cTn id="882" dur="3000"/>
                                        <p:tgtEl>
                                          <p:spTgt spid="68"/>
                                        </p:tgtEl>
                                        <p:attrNameLst>
                                          <p:attrName>ppt_x</p:attrName>
                                        </p:attrNameLst>
                                      </p:cBhvr>
                                      <p:tavLst>
                                        <p:tav tm="0">
                                          <p:val>
                                            <p:strVal val="ppt_x"/>
                                          </p:val>
                                        </p:tav>
                                        <p:tav tm="100000">
                                          <p:val>
                                            <p:strVal val="1+ppt_w/2"/>
                                          </p:val>
                                        </p:tav>
                                      </p:tavLst>
                                    </p:anim>
                                    <p:anim calcmode="lin" valueType="num">
                                      <p:cBhvr additive="base">
                                        <p:cTn id="883" dur="3000"/>
                                        <p:tgtEl>
                                          <p:spTgt spid="68"/>
                                        </p:tgtEl>
                                        <p:attrNameLst>
                                          <p:attrName>ppt_y</p:attrName>
                                        </p:attrNameLst>
                                      </p:cBhvr>
                                      <p:tavLst>
                                        <p:tav tm="0">
                                          <p:val>
                                            <p:strVal val="ppt_y"/>
                                          </p:val>
                                        </p:tav>
                                        <p:tav tm="100000">
                                          <p:val>
                                            <p:strVal val="1+ppt_h/2"/>
                                          </p:val>
                                        </p:tav>
                                      </p:tavLst>
                                    </p:anim>
                                    <p:set>
                                      <p:cBhvr>
                                        <p:cTn id="884" dur="1" fill="hold">
                                          <p:stCondLst>
                                            <p:cond delay="2999"/>
                                          </p:stCondLst>
                                        </p:cTn>
                                        <p:tgtEl>
                                          <p:spTgt spid="68"/>
                                        </p:tgtEl>
                                        <p:attrNameLst>
                                          <p:attrName>style.visibility</p:attrName>
                                        </p:attrNameLst>
                                      </p:cBhvr>
                                      <p:to>
                                        <p:strVal val="hidden"/>
                                      </p:to>
                                    </p:set>
                                  </p:childTnLst>
                                </p:cTn>
                              </p:par>
                              <p:par>
                                <p:cTn id="885" presetID="2" presetClass="exit" presetSubtype="6" fill="hold" grpId="1" nodeType="withEffect">
                                  <p:stCondLst>
                                    <p:cond delay="0"/>
                                  </p:stCondLst>
                                  <p:childTnLst>
                                    <p:anim calcmode="lin" valueType="num">
                                      <p:cBhvr additive="base">
                                        <p:cTn id="886" dur="3000"/>
                                        <p:tgtEl>
                                          <p:spTgt spid="78"/>
                                        </p:tgtEl>
                                        <p:attrNameLst>
                                          <p:attrName>ppt_x</p:attrName>
                                        </p:attrNameLst>
                                      </p:cBhvr>
                                      <p:tavLst>
                                        <p:tav tm="0">
                                          <p:val>
                                            <p:strVal val="ppt_x"/>
                                          </p:val>
                                        </p:tav>
                                        <p:tav tm="100000">
                                          <p:val>
                                            <p:strVal val="1+ppt_w/2"/>
                                          </p:val>
                                        </p:tav>
                                      </p:tavLst>
                                    </p:anim>
                                    <p:anim calcmode="lin" valueType="num">
                                      <p:cBhvr additive="base">
                                        <p:cTn id="887" dur="3000"/>
                                        <p:tgtEl>
                                          <p:spTgt spid="78"/>
                                        </p:tgtEl>
                                        <p:attrNameLst>
                                          <p:attrName>ppt_y</p:attrName>
                                        </p:attrNameLst>
                                      </p:cBhvr>
                                      <p:tavLst>
                                        <p:tav tm="0">
                                          <p:val>
                                            <p:strVal val="ppt_y"/>
                                          </p:val>
                                        </p:tav>
                                        <p:tav tm="100000">
                                          <p:val>
                                            <p:strVal val="1+ppt_h/2"/>
                                          </p:val>
                                        </p:tav>
                                      </p:tavLst>
                                    </p:anim>
                                    <p:set>
                                      <p:cBhvr>
                                        <p:cTn id="888" dur="1" fill="hold">
                                          <p:stCondLst>
                                            <p:cond delay="2999"/>
                                          </p:stCondLst>
                                        </p:cTn>
                                        <p:tgtEl>
                                          <p:spTgt spid="78"/>
                                        </p:tgtEl>
                                        <p:attrNameLst>
                                          <p:attrName>style.visibility</p:attrName>
                                        </p:attrNameLst>
                                      </p:cBhvr>
                                      <p:to>
                                        <p:strVal val="hidden"/>
                                      </p:to>
                                    </p:set>
                                  </p:childTnLst>
                                </p:cTn>
                              </p:par>
                              <p:par>
                                <p:cTn id="889" presetID="3" presetClass="exit" presetSubtype="10" fill="hold" grpId="2" nodeType="withEffect">
                                  <p:stCondLst>
                                    <p:cond delay="0"/>
                                  </p:stCondLst>
                                  <p:childTnLst>
                                    <p:animEffect transition="out" filter="blinds(horizontal)">
                                      <p:cBhvr>
                                        <p:cTn id="890" dur="3000"/>
                                        <p:tgtEl>
                                          <p:spTgt spid="3"/>
                                        </p:tgtEl>
                                      </p:cBhvr>
                                    </p:animEffect>
                                    <p:set>
                                      <p:cBhvr>
                                        <p:cTn id="891" dur="1" fill="hold">
                                          <p:stCondLst>
                                            <p:cond delay="2999"/>
                                          </p:stCondLst>
                                        </p:cTn>
                                        <p:tgtEl>
                                          <p:spTgt spid="3"/>
                                        </p:tgtEl>
                                        <p:attrNameLst>
                                          <p:attrName>style.visibility</p:attrName>
                                        </p:attrNameLst>
                                      </p:cBhvr>
                                      <p:to>
                                        <p:strVal val="hidden"/>
                                      </p:to>
                                    </p:set>
                                  </p:childTnLst>
                                </p:cTn>
                              </p:par>
                              <p:par>
                                <p:cTn id="892" presetID="3" presetClass="exit" presetSubtype="10" fill="hold" grpId="2" nodeType="withEffect">
                                  <p:stCondLst>
                                    <p:cond delay="0"/>
                                  </p:stCondLst>
                                  <p:childTnLst>
                                    <p:animEffect transition="out" filter="blinds(horizontal)">
                                      <p:cBhvr>
                                        <p:cTn id="893" dur="3000"/>
                                        <p:tgtEl>
                                          <p:spTgt spid="4"/>
                                        </p:tgtEl>
                                      </p:cBhvr>
                                    </p:animEffect>
                                    <p:set>
                                      <p:cBhvr>
                                        <p:cTn id="894" dur="1" fill="hold">
                                          <p:stCondLst>
                                            <p:cond delay="2999"/>
                                          </p:stCondLst>
                                        </p:cTn>
                                        <p:tgtEl>
                                          <p:spTgt spid="4"/>
                                        </p:tgtEl>
                                        <p:attrNameLst>
                                          <p:attrName>style.visibility</p:attrName>
                                        </p:attrNameLst>
                                      </p:cBhvr>
                                      <p:to>
                                        <p:strVal val="hidden"/>
                                      </p:to>
                                    </p:set>
                                  </p:childTnLst>
                                </p:cTn>
                              </p:par>
                              <p:par>
                                <p:cTn id="895" presetID="3" presetClass="exit" presetSubtype="10" fill="hold" grpId="2" nodeType="withEffect">
                                  <p:stCondLst>
                                    <p:cond delay="0"/>
                                  </p:stCondLst>
                                  <p:childTnLst>
                                    <p:animEffect transition="out" filter="blinds(horizontal)">
                                      <p:cBhvr>
                                        <p:cTn id="896" dur="3000"/>
                                        <p:tgtEl>
                                          <p:spTgt spid="5"/>
                                        </p:tgtEl>
                                      </p:cBhvr>
                                    </p:animEffect>
                                    <p:set>
                                      <p:cBhvr>
                                        <p:cTn id="897" dur="1" fill="hold">
                                          <p:stCondLst>
                                            <p:cond delay="2999"/>
                                          </p:stCondLst>
                                        </p:cTn>
                                        <p:tgtEl>
                                          <p:spTgt spid="5"/>
                                        </p:tgtEl>
                                        <p:attrNameLst>
                                          <p:attrName>style.visibility</p:attrName>
                                        </p:attrNameLst>
                                      </p:cBhvr>
                                      <p:to>
                                        <p:strVal val="hidden"/>
                                      </p:to>
                                    </p:set>
                                  </p:childTnLst>
                                </p:cTn>
                              </p:par>
                              <p:par>
                                <p:cTn id="898" presetID="3" presetClass="exit" presetSubtype="10" fill="hold" grpId="2" nodeType="withEffect">
                                  <p:stCondLst>
                                    <p:cond delay="0"/>
                                  </p:stCondLst>
                                  <p:childTnLst>
                                    <p:animEffect transition="out" filter="blinds(horizontal)">
                                      <p:cBhvr>
                                        <p:cTn id="899" dur="3000"/>
                                        <p:tgtEl>
                                          <p:spTgt spid="6"/>
                                        </p:tgtEl>
                                      </p:cBhvr>
                                    </p:animEffect>
                                    <p:set>
                                      <p:cBhvr>
                                        <p:cTn id="900" dur="1" fill="hold">
                                          <p:stCondLst>
                                            <p:cond delay="2999"/>
                                          </p:stCondLst>
                                        </p:cTn>
                                        <p:tgtEl>
                                          <p:spTgt spid="6"/>
                                        </p:tgtEl>
                                        <p:attrNameLst>
                                          <p:attrName>style.visibility</p:attrName>
                                        </p:attrNameLst>
                                      </p:cBhvr>
                                      <p:to>
                                        <p:strVal val="hidden"/>
                                      </p:to>
                                    </p:set>
                                  </p:childTnLst>
                                </p:cTn>
                              </p:par>
                              <p:par>
                                <p:cTn id="901" presetID="3" presetClass="exit" presetSubtype="10" fill="hold" grpId="2" nodeType="withEffect">
                                  <p:stCondLst>
                                    <p:cond delay="0"/>
                                  </p:stCondLst>
                                  <p:childTnLst>
                                    <p:animEffect transition="out" filter="blinds(horizontal)">
                                      <p:cBhvr>
                                        <p:cTn id="902" dur="3000"/>
                                        <p:tgtEl>
                                          <p:spTgt spid="7"/>
                                        </p:tgtEl>
                                      </p:cBhvr>
                                    </p:animEffect>
                                    <p:set>
                                      <p:cBhvr>
                                        <p:cTn id="903" dur="1" fill="hold">
                                          <p:stCondLst>
                                            <p:cond delay="2999"/>
                                          </p:stCondLst>
                                        </p:cTn>
                                        <p:tgtEl>
                                          <p:spTgt spid="7"/>
                                        </p:tgtEl>
                                        <p:attrNameLst>
                                          <p:attrName>style.visibility</p:attrName>
                                        </p:attrNameLst>
                                      </p:cBhvr>
                                      <p:to>
                                        <p:strVal val="hidden"/>
                                      </p:to>
                                    </p:set>
                                  </p:childTnLst>
                                </p:cTn>
                              </p:par>
                              <p:par>
                                <p:cTn id="904" presetID="3" presetClass="exit" presetSubtype="10" fill="hold" grpId="2" nodeType="withEffect">
                                  <p:stCondLst>
                                    <p:cond delay="0"/>
                                  </p:stCondLst>
                                  <p:childTnLst>
                                    <p:animEffect transition="out" filter="blinds(horizontal)">
                                      <p:cBhvr>
                                        <p:cTn id="905" dur="3000"/>
                                        <p:tgtEl>
                                          <p:spTgt spid="8"/>
                                        </p:tgtEl>
                                      </p:cBhvr>
                                    </p:animEffect>
                                    <p:set>
                                      <p:cBhvr>
                                        <p:cTn id="906" dur="1" fill="hold">
                                          <p:stCondLst>
                                            <p:cond delay="2999"/>
                                          </p:stCondLst>
                                        </p:cTn>
                                        <p:tgtEl>
                                          <p:spTgt spid="8"/>
                                        </p:tgtEl>
                                        <p:attrNameLst>
                                          <p:attrName>style.visibility</p:attrName>
                                        </p:attrNameLst>
                                      </p:cBhvr>
                                      <p:to>
                                        <p:strVal val="hidden"/>
                                      </p:to>
                                    </p:set>
                                  </p:childTnLst>
                                </p:cTn>
                              </p:par>
                              <p:par>
                                <p:cTn id="907" presetID="3" presetClass="exit" presetSubtype="10" fill="hold" grpId="2" nodeType="withEffect">
                                  <p:stCondLst>
                                    <p:cond delay="0"/>
                                  </p:stCondLst>
                                  <p:childTnLst>
                                    <p:animEffect transition="out" filter="blinds(horizontal)">
                                      <p:cBhvr>
                                        <p:cTn id="908" dur="3000"/>
                                        <p:tgtEl>
                                          <p:spTgt spid="9"/>
                                        </p:tgtEl>
                                      </p:cBhvr>
                                    </p:animEffect>
                                    <p:set>
                                      <p:cBhvr>
                                        <p:cTn id="909" dur="1" fill="hold">
                                          <p:stCondLst>
                                            <p:cond delay="2999"/>
                                          </p:stCondLst>
                                        </p:cTn>
                                        <p:tgtEl>
                                          <p:spTgt spid="9"/>
                                        </p:tgtEl>
                                        <p:attrNameLst>
                                          <p:attrName>style.visibility</p:attrName>
                                        </p:attrNameLst>
                                      </p:cBhvr>
                                      <p:to>
                                        <p:strVal val="hidden"/>
                                      </p:to>
                                    </p:set>
                                  </p:childTnLst>
                                </p:cTn>
                              </p:par>
                              <p:par>
                                <p:cTn id="910" presetID="3" presetClass="exit" presetSubtype="10" fill="hold" grpId="2" nodeType="withEffect">
                                  <p:stCondLst>
                                    <p:cond delay="0"/>
                                  </p:stCondLst>
                                  <p:childTnLst>
                                    <p:animEffect transition="out" filter="blinds(horizontal)">
                                      <p:cBhvr>
                                        <p:cTn id="911" dur="3000"/>
                                        <p:tgtEl>
                                          <p:spTgt spid="10"/>
                                        </p:tgtEl>
                                      </p:cBhvr>
                                    </p:animEffect>
                                    <p:set>
                                      <p:cBhvr>
                                        <p:cTn id="912" dur="1" fill="hold">
                                          <p:stCondLst>
                                            <p:cond delay="2999"/>
                                          </p:stCondLst>
                                        </p:cTn>
                                        <p:tgtEl>
                                          <p:spTgt spid="10"/>
                                        </p:tgtEl>
                                        <p:attrNameLst>
                                          <p:attrName>style.visibility</p:attrName>
                                        </p:attrNameLst>
                                      </p:cBhvr>
                                      <p:to>
                                        <p:strVal val="hidden"/>
                                      </p:to>
                                    </p:set>
                                  </p:childTnLst>
                                </p:cTn>
                              </p:par>
                              <p:par>
                                <p:cTn id="913" presetID="3" presetClass="exit" presetSubtype="10" fill="hold" grpId="2" nodeType="withEffect">
                                  <p:stCondLst>
                                    <p:cond delay="0"/>
                                  </p:stCondLst>
                                  <p:childTnLst>
                                    <p:animEffect transition="out" filter="blinds(horizontal)">
                                      <p:cBhvr>
                                        <p:cTn id="914" dur="3000"/>
                                        <p:tgtEl>
                                          <p:spTgt spid="11"/>
                                        </p:tgtEl>
                                      </p:cBhvr>
                                    </p:animEffect>
                                    <p:set>
                                      <p:cBhvr>
                                        <p:cTn id="915" dur="1" fill="hold">
                                          <p:stCondLst>
                                            <p:cond delay="2999"/>
                                          </p:stCondLst>
                                        </p:cTn>
                                        <p:tgtEl>
                                          <p:spTgt spid="11"/>
                                        </p:tgtEl>
                                        <p:attrNameLst>
                                          <p:attrName>style.visibility</p:attrName>
                                        </p:attrNameLst>
                                      </p:cBhvr>
                                      <p:to>
                                        <p:strVal val="hidden"/>
                                      </p:to>
                                    </p:set>
                                  </p:childTnLst>
                                </p:cTn>
                              </p:par>
                              <p:par>
                                <p:cTn id="916" presetID="3" presetClass="exit" presetSubtype="10" fill="hold" grpId="2" nodeType="withEffect">
                                  <p:stCondLst>
                                    <p:cond delay="0"/>
                                  </p:stCondLst>
                                  <p:childTnLst>
                                    <p:animEffect transition="out" filter="blinds(horizontal)">
                                      <p:cBhvr>
                                        <p:cTn id="917" dur="3000"/>
                                        <p:tgtEl>
                                          <p:spTgt spid="12"/>
                                        </p:tgtEl>
                                      </p:cBhvr>
                                    </p:animEffect>
                                    <p:set>
                                      <p:cBhvr>
                                        <p:cTn id="918" dur="1" fill="hold">
                                          <p:stCondLst>
                                            <p:cond delay="2999"/>
                                          </p:stCondLst>
                                        </p:cTn>
                                        <p:tgtEl>
                                          <p:spTgt spid="12"/>
                                        </p:tgtEl>
                                        <p:attrNameLst>
                                          <p:attrName>style.visibility</p:attrName>
                                        </p:attrNameLst>
                                      </p:cBhvr>
                                      <p:to>
                                        <p:strVal val="hidden"/>
                                      </p:to>
                                    </p:set>
                                  </p:childTnLst>
                                </p:cTn>
                              </p:par>
                              <p:par>
                                <p:cTn id="919" presetID="3" presetClass="exit" presetSubtype="10" fill="hold" grpId="2" nodeType="withEffect">
                                  <p:stCondLst>
                                    <p:cond delay="0"/>
                                  </p:stCondLst>
                                  <p:childTnLst>
                                    <p:animEffect transition="out" filter="blinds(horizontal)">
                                      <p:cBhvr>
                                        <p:cTn id="920" dur="3000"/>
                                        <p:tgtEl>
                                          <p:spTgt spid="13"/>
                                        </p:tgtEl>
                                      </p:cBhvr>
                                    </p:animEffect>
                                    <p:set>
                                      <p:cBhvr>
                                        <p:cTn id="921" dur="1" fill="hold">
                                          <p:stCondLst>
                                            <p:cond delay="2999"/>
                                          </p:stCondLst>
                                        </p:cTn>
                                        <p:tgtEl>
                                          <p:spTgt spid="13"/>
                                        </p:tgtEl>
                                        <p:attrNameLst>
                                          <p:attrName>style.visibility</p:attrName>
                                        </p:attrNameLst>
                                      </p:cBhvr>
                                      <p:to>
                                        <p:strVal val="hidden"/>
                                      </p:to>
                                    </p:set>
                                  </p:childTnLst>
                                </p:cTn>
                              </p:par>
                              <p:par>
                                <p:cTn id="922" presetID="3" presetClass="exit" presetSubtype="10" fill="hold" grpId="2" nodeType="withEffect">
                                  <p:stCondLst>
                                    <p:cond delay="0"/>
                                  </p:stCondLst>
                                  <p:childTnLst>
                                    <p:animEffect transition="out" filter="blinds(horizontal)">
                                      <p:cBhvr>
                                        <p:cTn id="923" dur="3000"/>
                                        <p:tgtEl>
                                          <p:spTgt spid="14"/>
                                        </p:tgtEl>
                                      </p:cBhvr>
                                    </p:animEffect>
                                    <p:set>
                                      <p:cBhvr>
                                        <p:cTn id="924" dur="1" fill="hold">
                                          <p:stCondLst>
                                            <p:cond delay="2999"/>
                                          </p:stCondLst>
                                        </p:cTn>
                                        <p:tgtEl>
                                          <p:spTgt spid="14"/>
                                        </p:tgtEl>
                                        <p:attrNameLst>
                                          <p:attrName>style.visibility</p:attrName>
                                        </p:attrNameLst>
                                      </p:cBhvr>
                                      <p:to>
                                        <p:strVal val="hidden"/>
                                      </p:to>
                                    </p:set>
                                  </p:childTnLst>
                                </p:cTn>
                              </p:par>
                              <p:par>
                                <p:cTn id="925" presetID="3" presetClass="exit" presetSubtype="10" fill="hold" grpId="2" nodeType="withEffect">
                                  <p:stCondLst>
                                    <p:cond delay="0"/>
                                  </p:stCondLst>
                                  <p:childTnLst>
                                    <p:animEffect transition="out" filter="blinds(horizontal)">
                                      <p:cBhvr>
                                        <p:cTn id="926" dur="3000"/>
                                        <p:tgtEl>
                                          <p:spTgt spid="15"/>
                                        </p:tgtEl>
                                      </p:cBhvr>
                                    </p:animEffect>
                                    <p:set>
                                      <p:cBhvr>
                                        <p:cTn id="927" dur="1" fill="hold">
                                          <p:stCondLst>
                                            <p:cond delay="2999"/>
                                          </p:stCondLst>
                                        </p:cTn>
                                        <p:tgtEl>
                                          <p:spTgt spid="15"/>
                                        </p:tgtEl>
                                        <p:attrNameLst>
                                          <p:attrName>style.visibility</p:attrName>
                                        </p:attrNameLst>
                                      </p:cBhvr>
                                      <p:to>
                                        <p:strVal val="hidden"/>
                                      </p:to>
                                    </p:set>
                                  </p:childTnLst>
                                </p:cTn>
                              </p:par>
                              <p:par>
                                <p:cTn id="928" presetID="3" presetClass="exit" presetSubtype="10" fill="hold" grpId="2" nodeType="withEffect">
                                  <p:stCondLst>
                                    <p:cond delay="0"/>
                                  </p:stCondLst>
                                  <p:childTnLst>
                                    <p:animEffect transition="out" filter="blinds(horizontal)">
                                      <p:cBhvr>
                                        <p:cTn id="929" dur="3000"/>
                                        <p:tgtEl>
                                          <p:spTgt spid="16"/>
                                        </p:tgtEl>
                                      </p:cBhvr>
                                    </p:animEffect>
                                    <p:set>
                                      <p:cBhvr>
                                        <p:cTn id="930" dur="1" fill="hold">
                                          <p:stCondLst>
                                            <p:cond delay="2999"/>
                                          </p:stCondLst>
                                        </p:cTn>
                                        <p:tgtEl>
                                          <p:spTgt spid="16"/>
                                        </p:tgtEl>
                                        <p:attrNameLst>
                                          <p:attrName>style.visibility</p:attrName>
                                        </p:attrNameLst>
                                      </p:cBhvr>
                                      <p:to>
                                        <p:strVal val="hidden"/>
                                      </p:to>
                                    </p:set>
                                  </p:childTnLst>
                                </p:cTn>
                              </p:par>
                              <p:par>
                                <p:cTn id="931" presetID="3" presetClass="exit" presetSubtype="10" fill="hold" grpId="2" nodeType="withEffect">
                                  <p:stCondLst>
                                    <p:cond delay="0"/>
                                  </p:stCondLst>
                                  <p:childTnLst>
                                    <p:animEffect transition="out" filter="blinds(horizontal)">
                                      <p:cBhvr>
                                        <p:cTn id="932" dur="3000"/>
                                        <p:tgtEl>
                                          <p:spTgt spid="17"/>
                                        </p:tgtEl>
                                      </p:cBhvr>
                                    </p:animEffect>
                                    <p:set>
                                      <p:cBhvr>
                                        <p:cTn id="933" dur="1" fill="hold">
                                          <p:stCondLst>
                                            <p:cond delay="2999"/>
                                          </p:stCondLst>
                                        </p:cTn>
                                        <p:tgtEl>
                                          <p:spTgt spid="17"/>
                                        </p:tgtEl>
                                        <p:attrNameLst>
                                          <p:attrName>style.visibility</p:attrName>
                                        </p:attrNameLst>
                                      </p:cBhvr>
                                      <p:to>
                                        <p:strVal val="hidden"/>
                                      </p:to>
                                    </p:set>
                                  </p:childTnLst>
                                </p:cTn>
                              </p:par>
                              <p:par>
                                <p:cTn id="934" presetID="3" presetClass="exit" presetSubtype="10" fill="hold" grpId="2" nodeType="withEffect">
                                  <p:stCondLst>
                                    <p:cond delay="0"/>
                                  </p:stCondLst>
                                  <p:childTnLst>
                                    <p:animEffect transition="out" filter="blinds(horizontal)">
                                      <p:cBhvr>
                                        <p:cTn id="935" dur="3000"/>
                                        <p:tgtEl>
                                          <p:spTgt spid="18"/>
                                        </p:tgtEl>
                                      </p:cBhvr>
                                    </p:animEffect>
                                    <p:set>
                                      <p:cBhvr>
                                        <p:cTn id="936" dur="1" fill="hold">
                                          <p:stCondLst>
                                            <p:cond delay="2999"/>
                                          </p:stCondLst>
                                        </p:cTn>
                                        <p:tgtEl>
                                          <p:spTgt spid="18"/>
                                        </p:tgtEl>
                                        <p:attrNameLst>
                                          <p:attrName>style.visibility</p:attrName>
                                        </p:attrNameLst>
                                      </p:cBhvr>
                                      <p:to>
                                        <p:strVal val="hidden"/>
                                      </p:to>
                                    </p:set>
                                  </p:childTnLst>
                                </p:cTn>
                              </p:par>
                              <p:par>
                                <p:cTn id="937" presetID="3" presetClass="exit" presetSubtype="10" fill="hold" grpId="2" nodeType="withEffect">
                                  <p:stCondLst>
                                    <p:cond delay="0"/>
                                  </p:stCondLst>
                                  <p:childTnLst>
                                    <p:animEffect transition="out" filter="blinds(horizontal)">
                                      <p:cBhvr>
                                        <p:cTn id="938" dur="3000"/>
                                        <p:tgtEl>
                                          <p:spTgt spid="19"/>
                                        </p:tgtEl>
                                      </p:cBhvr>
                                    </p:animEffect>
                                    <p:set>
                                      <p:cBhvr>
                                        <p:cTn id="939" dur="1" fill="hold">
                                          <p:stCondLst>
                                            <p:cond delay="2999"/>
                                          </p:stCondLst>
                                        </p:cTn>
                                        <p:tgtEl>
                                          <p:spTgt spid="19"/>
                                        </p:tgtEl>
                                        <p:attrNameLst>
                                          <p:attrName>style.visibility</p:attrName>
                                        </p:attrNameLst>
                                      </p:cBhvr>
                                      <p:to>
                                        <p:strVal val="hidden"/>
                                      </p:to>
                                    </p:set>
                                  </p:childTnLst>
                                </p:cTn>
                              </p:par>
                              <p:par>
                                <p:cTn id="940" presetID="3" presetClass="exit" presetSubtype="10" fill="hold" grpId="2" nodeType="withEffect">
                                  <p:stCondLst>
                                    <p:cond delay="0"/>
                                  </p:stCondLst>
                                  <p:childTnLst>
                                    <p:animEffect transition="out" filter="blinds(horizontal)">
                                      <p:cBhvr>
                                        <p:cTn id="941" dur="3000"/>
                                        <p:tgtEl>
                                          <p:spTgt spid="20"/>
                                        </p:tgtEl>
                                      </p:cBhvr>
                                    </p:animEffect>
                                    <p:set>
                                      <p:cBhvr>
                                        <p:cTn id="942" dur="1" fill="hold">
                                          <p:stCondLst>
                                            <p:cond delay="2999"/>
                                          </p:stCondLst>
                                        </p:cTn>
                                        <p:tgtEl>
                                          <p:spTgt spid="20"/>
                                        </p:tgtEl>
                                        <p:attrNameLst>
                                          <p:attrName>style.visibility</p:attrName>
                                        </p:attrNameLst>
                                      </p:cBhvr>
                                      <p:to>
                                        <p:strVal val="hidden"/>
                                      </p:to>
                                    </p:set>
                                  </p:childTnLst>
                                </p:cTn>
                              </p:par>
                              <p:par>
                                <p:cTn id="943" presetID="3" presetClass="exit" presetSubtype="10" fill="hold" grpId="2" nodeType="withEffect">
                                  <p:stCondLst>
                                    <p:cond delay="0"/>
                                  </p:stCondLst>
                                  <p:childTnLst>
                                    <p:animEffect transition="out" filter="blinds(horizontal)">
                                      <p:cBhvr>
                                        <p:cTn id="944" dur="3000"/>
                                        <p:tgtEl>
                                          <p:spTgt spid="21"/>
                                        </p:tgtEl>
                                      </p:cBhvr>
                                    </p:animEffect>
                                    <p:set>
                                      <p:cBhvr>
                                        <p:cTn id="945" dur="1" fill="hold">
                                          <p:stCondLst>
                                            <p:cond delay="2999"/>
                                          </p:stCondLst>
                                        </p:cTn>
                                        <p:tgtEl>
                                          <p:spTgt spid="21"/>
                                        </p:tgtEl>
                                        <p:attrNameLst>
                                          <p:attrName>style.visibility</p:attrName>
                                        </p:attrNameLst>
                                      </p:cBhvr>
                                      <p:to>
                                        <p:strVal val="hidden"/>
                                      </p:to>
                                    </p:set>
                                  </p:childTnLst>
                                </p:cTn>
                              </p:par>
                              <p:par>
                                <p:cTn id="946" presetID="3" presetClass="exit" presetSubtype="10" fill="hold" grpId="2" nodeType="withEffect">
                                  <p:stCondLst>
                                    <p:cond delay="0"/>
                                  </p:stCondLst>
                                  <p:childTnLst>
                                    <p:animEffect transition="out" filter="blinds(horizontal)">
                                      <p:cBhvr>
                                        <p:cTn id="947" dur="3000"/>
                                        <p:tgtEl>
                                          <p:spTgt spid="22"/>
                                        </p:tgtEl>
                                      </p:cBhvr>
                                    </p:animEffect>
                                    <p:set>
                                      <p:cBhvr>
                                        <p:cTn id="948" dur="1" fill="hold">
                                          <p:stCondLst>
                                            <p:cond delay="2999"/>
                                          </p:stCondLst>
                                        </p:cTn>
                                        <p:tgtEl>
                                          <p:spTgt spid="22"/>
                                        </p:tgtEl>
                                        <p:attrNameLst>
                                          <p:attrName>style.visibility</p:attrName>
                                        </p:attrNameLst>
                                      </p:cBhvr>
                                      <p:to>
                                        <p:strVal val="hidden"/>
                                      </p:to>
                                    </p:set>
                                  </p:childTnLst>
                                </p:cTn>
                              </p:par>
                              <p:par>
                                <p:cTn id="949" presetID="3" presetClass="exit" presetSubtype="10" fill="hold" grpId="2" nodeType="withEffect">
                                  <p:stCondLst>
                                    <p:cond delay="0"/>
                                  </p:stCondLst>
                                  <p:childTnLst>
                                    <p:animEffect transition="out" filter="blinds(horizontal)">
                                      <p:cBhvr>
                                        <p:cTn id="950" dur="3000"/>
                                        <p:tgtEl>
                                          <p:spTgt spid="23"/>
                                        </p:tgtEl>
                                      </p:cBhvr>
                                    </p:animEffect>
                                    <p:set>
                                      <p:cBhvr>
                                        <p:cTn id="951" dur="1" fill="hold">
                                          <p:stCondLst>
                                            <p:cond delay="2999"/>
                                          </p:stCondLst>
                                        </p:cTn>
                                        <p:tgtEl>
                                          <p:spTgt spid="23"/>
                                        </p:tgtEl>
                                        <p:attrNameLst>
                                          <p:attrName>style.visibility</p:attrName>
                                        </p:attrNameLst>
                                      </p:cBhvr>
                                      <p:to>
                                        <p:strVal val="hidden"/>
                                      </p:to>
                                    </p:set>
                                  </p:childTnLst>
                                </p:cTn>
                              </p:par>
                              <p:par>
                                <p:cTn id="952" presetID="3" presetClass="exit" presetSubtype="10" fill="hold" grpId="2" nodeType="withEffect">
                                  <p:stCondLst>
                                    <p:cond delay="0"/>
                                  </p:stCondLst>
                                  <p:childTnLst>
                                    <p:animEffect transition="out" filter="blinds(horizontal)">
                                      <p:cBhvr>
                                        <p:cTn id="953" dur="3000"/>
                                        <p:tgtEl>
                                          <p:spTgt spid="24"/>
                                        </p:tgtEl>
                                      </p:cBhvr>
                                    </p:animEffect>
                                    <p:set>
                                      <p:cBhvr>
                                        <p:cTn id="954" dur="1" fill="hold">
                                          <p:stCondLst>
                                            <p:cond delay="2999"/>
                                          </p:stCondLst>
                                        </p:cTn>
                                        <p:tgtEl>
                                          <p:spTgt spid="24"/>
                                        </p:tgtEl>
                                        <p:attrNameLst>
                                          <p:attrName>style.visibility</p:attrName>
                                        </p:attrNameLst>
                                      </p:cBhvr>
                                      <p:to>
                                        <p:strVal val="hidden"/>
                                      </p:to>
                                    </p:set>
                                  </p:childTnLst>
                                </p:cTn>
                              </p:par>
                              <p:par>
                                <p:cTn id="955" presetID="3" presetClass="exit" presetSubtype="10" fill="hold" grpId="2" nodeType="withEffect">
                                  <p:stCondLst>
                                    <p:cond delay="0"/>
                                  </p:stCondLst>
                                  <p:childTnLst>
                                    <p:animEffect transition="out" filter="blinds(horizontal)">
                                      <p:cBhvr>
                                        <p:cTn id="956" dur="3000"/>
                                        <p:tgtEl>
                                          <p:spTgt spid="25"/>
                                        </p:tgtEl>
                                      </p:cBhvr>
                                    </p:animEffect>
                                    <p:set>
                                      <p:cBhvr>
                                        <p:cTn id="957" dur="1" fill="hold">
                                          <p:stCondLst>
                                            <p:cond delay="2999"/>
                                          </p:stCondLst>
                                        </p:cTn>
                                        <p:tgtEl>
                                          <p:spTgt spid="25"/>
                                        </p:tgtEl>
                                        <p:attrNameLst>
                                          <p:attrName>style.visibility</p:attrName>
                                        </p:attrNameLst>
                                      </p:cBhvr>
                                      <p:to>
                                        <p:strVal val="hidden"/>
                                      </p:to>
                                    </p:set>
                                  </p:childTnLst>
                                </p:cTn>
                              </p:par>
                              <p:par>
                                <p:cTn id="958" presetID="3" presetClass="exit" presetSubtype="10" fill="hold" grpId="2" nodeType="withEffect">
                                  <p:stCondLst>
                                    <p:cond delay="0"/>
                                  </p:stCondLst>
                                  <p:childTnLst>
                                    <p:animEffect transition="out" filter="blinds(horizontal)">
                                      <p:cBhvr>
                                        <p:cTn id="959" dur="3000"/>
                                        <p:tgtEl>
                                          <p:spTgt spid="26"/>
                                        </p:tgtEl>
                                      </p:cBhvr>
                                    </p:animEffect>
                                    <p:set>
                                      <p:cBhvr>
                                        <p:cTn id="960" dur="1" fill="hold">
                                          <p:stCondLst>
                                            <p:cond delay="2999"/>
                                          </p:stCondLst>
                                        </p:cTn>
                                        <p:tgtEl>
                                          <p:spTgt spid="26"/>
                                        </p:tgtEl>
                                        <p:attrNameLst>
                                          <p:attrName>style.visibility</p:attrName>
                                        </p:attrNameLst>
                                      </p:cBhvr>
                                      <p:to>
                                        <p:strVal val="hidden"/>
                                      </p:to>
                                    </p:set>
                                  </p:childTnLst>
                                </p:cTn>
                              </p:par>
                              <p:par>
                                <p:cTn id="961" presetID="3" presetClass="exit" presetSubtype="10" fill="hold" grpId="2" nodeType="withEffect">
                                  <p:stCondLst>
                                    <p:cond delay="0"/>
                                  </p:stCondLst>
                                  <p:childTnLst>
                                    <p:animEffect transition="out" filter="blinds(horizontal)">
                                      <p:cBhvr>
                                        <p:cTn id="962" dur="3000"/>
                                        <p:tgtEl>
                                          <p:spTgt spid="27"/>
                                        </p:tgtEl>
                                      </p:cBhvr>
                                    </p:animEffect>
                                    <p:set>
                                      <p:cBhvr>
                                        <p:cTn id="963" dur="1" fill="hold">
                                          <p:stCondLst>
                                            <p:cond delay="2999"/>
                                          </p:stCondLst>
                                        </p:cTn>
                                        <p:tgtEl>
                                          <p:spTgt spid="27"/>
                                        </p:tgtEl>
                                        <p:attrNameLst>
                                          <p:attrName>style.visibility</p:attrName>
                                        </p:attrNameLst>
                                      </p:cBhvr>
                                      <p:to>
                                        <p:strVal val="hidden"/>
                                      </p:to>
                                    </p:set>
                                  </p:childTnLst>
                                </p:cTn>
                              </p:par>
                              <p:par>
                                <p:cTn id="964" presetID="3" presetClass="exit" presetSubtype="10" fill="hold" grpId="2" nodeType="withEffect">
                                  <p:stCondLst>
                                    <p:cond delay="0"/>
                                  </p:stCondLst>
                                  <p:childTnLst>
                                    <p:animEffect transition="out" filter="blinds(horizontal)">
                                      <p:cBhvr>
                                        <p:cTn id="965" dur="3000"/>
                                        <p:tgtEl>
                                          <p:spTgt spid="28"/>
                                        </p:tgtEl>
                                      </p:cBhvr>
                                    </p:animEffect>
                                    <p:set>
                                      <p:cBhvr>
                                        <p:cTn id="966" dur="1" fill="hold">
                                          <p:stCondLst>
                                            <p:cond delay="2999"/>
                                          </p:stCondLst>
                                        </p:cTn>
                                        <p:tgtEl>
                                          <p:spTgt spid="28"/>
                                        </p:tgtEl>
                                        <p:attrNameLst>
                                          <p:attrName>style.visibility</p:attrName>
                                        </p:attrNameLst>
                                      </p:cBhvr>
                                      <p:to>
                                        <p:strVal val="hidden"/>
                                      </p:to>
                                    </p:set>
                                  </p:childTnLst>
                                </p:cTn>
                              </p:par>
                              <p:par>
                                <p:cTn id="967" presetID="3" presetClass="exit" presetSubtype="10" fill="hold" grpId="2" nodeType="withEffect">
                                  <p:stCondLst>
                                    <p:cond delay="0"/>
                                  </p:stCondLst>
                                  <p:childTnLst>
                                    <p:animEffect transition="out" filter="blinds(horizontal)">
                                      <p:cBhvr>
                                        <p:cTn id="968" dur="3000"/>
                                        <p:tgtEl>
                                          <p:spTgt spid="29"/>
                                        </p:tgtEl>
                                      </p:cBhvr>
                                    </p:animEffect>
                                    <p:set>
                                      <p:cBhvr>
                                        <p:cTn id="969" dur="1" fill="hold">
                                          <p:stCondLst>
                                            <p:cond delay="2999"/>
                                          </p:stCondLst>
                                        </p:cTn>
                                        <p:tgtEl>
                                          <p:spTgt spid="29"/>
                                        </p:tgtEl>
                                        <p:attrNameLst>
                                          <p:attrName>style.visibility</p:attrName>
                                        </p:attrNameLst>
                                      </p:cBhvr>
                                      <p:to>
                                        <p:strVal val="hidden"/>
                                      </p:to>
                                    </p:set>
                                  </p:childTnLst>
                                </p:cTn>
                              </p:par>
                              <p:par>
                                <p:cTn id="970" presetID="3" presetClass="exit" presetSubtype="10" fill="hold" grpId="2" nodeType="withEffect">
                                  <p:stCondLst>
                                    <p:cond delay="0"/>
                                  </p:stCondLst>
                                  <p:childTnLst>
                                    <p:animEffect transition="out" filter="blinds(horizontal)">
                                      <p:cBhvr>
                                        <p:cTn id="971" dur="3000"/>
                                        <p:tgtEl>
                                          <p:spTgt spid="30"/>
                                        </p:tgtEl>
                                      </p:cBhvr>
                                    </p:animEffect>
                                    <p:set>
                                      <p:cBhvr>
                                        <p:cTn id="972" dur="1" fill="hold">
                                          <p:stCondLst>
                                            <p:cond delay="2999"/>
                                          </p:stCondLst>
                                        </p:cTn>
                                        <p:tgtEl>
                                          <p:spTgt spid="30"/>
                                        </p:tgtEl>
                                        <p:attrNameLst>
                                          <p:attrName>style.visibility</p:attrName>
                                        </p:attrNameLst>
                                      </p:cBhvr>
                                      <p:to>
                                        <p:strVal val="hidden"/>
                                      </p:to>
                                    </p:set>
                                  </p:childTnLst>
                                </p:cTn>
                              </p:par>
                              <p:par>
                                <p:cTn id="973" presetID="3" presetClass="exit" presetSubtype="10" fill="hold" grpId="2" nodeType="withEffect">
                                  <p:stCondLst>
                                    <p:cond delay="0"/>
                                  </p:stCondLst>
                                  <p:childTnLst>
                                    <p:animEffect transition="out" filter="blinds(horizontal)">
                                      <p:cBhvr>
                                        <p:cTn id="974" dur="3000"/>
                                        <p:tgtEl>
                                          <p:spTgt spid="31"/>
                                        </p:tgtEl>
                                      </p:cBhvr>
                                    </p:animEffect>
                                    <p:set>
                                      <p:cBhvr>
                                        <p:cTn id="975" dur="1" fill="hold">
                                          <p:stCondLst>
                                            <p:cond delay="2999"/>
                                          </p:stCondLst>
                                        </p:cTn>
                                        <p:tgtEl>
                                          <p:spTgt spid="31"/>
                                        </p:tgtEl>
                                        <p:attrNameLst>
                                          <p:attrName>style.visibility</p:attrName>
                                        </p:attrNameLst>
                                      </p:cBhvr>
                                      <p:to>
                                        <p:strVal val="hidden"/>
                                      </p:to>
                                    </p:set>
                                  </p:childTnLst>
                                </p:cTn>
                              </p:par>
                              <p:par>
                                <p:cTn id="976" presetID="3" presetClass="exit" presetSubtype="10" fill="hold" grpId="2" nodeType="withEffect">
                                  <p:stCondLst>
                                    <p:cond delay="0"/>
                                  </p:stCondLst>
                                  <p:childTnLst>
                                    <p:animEffect transition="out" filter="blinds(horizontal)">
                                      <p:cBhvr>
                                        <p:cTn id="977" dur="3000"/>
                                        <p:tgtEl>
                                          <p:spTgt spid="32"/>
                                        </p:tgtEl>
                                      </p:cBhvr>
                                    </p:animEffect>
                                    <p:set>
                                      <p:cBhvr>
                                        <p:cTn id="978" dur="1" fill="hold">
                                          <p:stCondLst>
                                            <p:cond delay="2999"/>
                                          </p:stCondLst>
                                        </p:cTn>
                                        <p:tgtEl>
                                          <p:spTgt spid="32"/>
                                        </p:tgtEl>
                                        <p:attrNameLst>
                                          <p:attrName>style.visibility</p:attrName>
                                        </p:attrNameLst>
                                      </p:cBhvr>
                                      <p:to>
                                        <p:strVal val="hidden"/>
                                      </p:to>
                                    </p:set>
                                  </p:childTnLst>
                                </p:cTn>
                              </p:par>
                              <p:par>
                                <p:cTn id="979" presetID="3" presetClass="exit" presetSubtype="10" fill="hold" grpId="2" nodeType="withEffect">
                                  <p:stCondLst>
                                    <p:cond delay="0"/>
                                  </p:stCondLst>
                                  <p:childTnLst>
                                    <p:animEffect transition="out" filter="blinds(horizontal)">
                                      <p:cBhvr>
                                        <p:cTn id="980" dur="3000"/>
                                        <p:tgtEl>
                                          <p:spTgt spid="33"/>
                                        </p:tgtEl>
                                      </p:cBhvr>
                                    </p:animEffect>
                                    <p:set>
                                      <p:cBhvr>
                                        <p:cTn id="981" dur="1" fill="hold">
                                          <p:stCondLst>
                                            <p:cond delay="2999"/>
                                          </p:stCondLst>
                                        </p:cTn>
                                        <p:tgtEl>
                                          <p:spTgt spid="33"/>
                                        </p:tgtEl>
                                        <p:attrNameLst>
                                          <p:attrName>style.visibility</p:attrName>
                                        </p:attrNameLst>
                                      </p:cBhvr>
                                      <p:to>
                                        <p:strVal val="hidden"/>
                                      </p:to>
                                    </p:set>
                                  </p:childTnLst>
                                </p:cTn>
                              </p:par>
                              <p:par>
                                <p:cTn id="982" presetID="3" presetClass="exit" presetSubtype="10" fill="hold" grpId="2" nodeType="withEffect">
                                  <p:stCondLst>
                                    <p:cond delay="0"/>
                                  </p:stCondLst>
                                  <p:childTnLst>
                                    <p:animEffect transition="out" filter="blinds(horizontal)">
                                      <p:cBhvr>
                                        <p:cTn id="983" dur="3000"/>
                                        <p:tgtEl>
                                          <p:spTgt spid="34"/>
                                        </p:tgtEl>
                                      </p:cBhvr>
                                    </p:animEffect>
                                    <p:set>
                                      <p:cBhvr>
                                        <p:cTn id="984" dur="1" fill="hold">
                                          <p:stCondLst>
                                            <p:cond delay="2999"/>
                                          </p:stCondLst>
                                        </p:cTn>
                                        <p:tgtEl>
                                          <p:spTgt spid="34"/>
                                        </p:tgtEl>
                                        <p:attrNameLst>
                                          <p:attrName>style.visibility</p:attrName>
                                        </p:attrNameLst>
                                      </p:cBhvr>
                                      <p:to>
                                        <p:strVal val="hidden"/>
                                      </p:to>
                                    </p:set>
                                  </p:childTnLst>
                                </p:cTn>
                              </p:par>
                              <p:par>
                                <p:cTn id="985" presetID="3" presetClass="exit" presetSubtype="10" fill="hold" grpId="2" nodeType="withEffect">
                                  <p:stCondLst>
                                    <p:cond delay="0"/>
                                  </p:stCondLst>
                                  <p:childTnLst>
                                    <p:animEffect transition="out" filter="blinds(horizontal)">
                                      <p:cBhvr>
                                        <p:cTn id="986" dur="3000"/>
                                        <p:tgtEl>
                                          <p:spTgt spid="35"/>
                                        </p:tgtEl>
                                      </p:cBhvr>
                                    </p:animEffect>
                                    <p:set>
                                      <p:cBhvr>
                                        <p:cTn id="987" dur="1" fill="hold">
                                          <p:stCondLst>
                                            <p:cond delay="2999"/>
                                          </p:stCondLst>
                                        </p:cTn>
                                        <p:tgtEl>
                                          <p:spTgt spid="35"/>
                                        </p:tgtEl>
                                        <p:attrNameLst>
                                          <p:attrName>style.visibility</p:attrName>
                                        </p:attrNameLst>
                                      </p:cBhvr>
                                      <p:to>
                                        <p:strVal val="hidden"/>
                                      </p:to>
                                    </p:set>
                                  </p:childTnLst>
                                </p:cTn>
                              </p:par>
                              <p:par>
                                <p:cTn id="988" presetID="3" presetClass="exit" presetSubtype="10" fill="hold" grpId="2" nodeType="withEffect">
                                  <p:stCondLst>
                                    <p:cond delay="0"/>
                                  </p:stCondLst>
                                  <p:childTnLst>
                                    <p:animEffect transition="out" filter="blinds(horizontal)">
                                      <p:cBhvr>
                                        <p:cTn id="989" dur="3000"/>
                                        <p:tgtEl>
                                          <p:spTgt spid="36"/>
                                        </p:tgtEl>
                                      </p:cBhvr>
                                    </p:animEffect>
                                    <p:set>
                                      <p:cBhvr>
                                        <p:cTn id="990" dur="1" fill="hold">
                                          <p:stCondLst>
                                            <p:cond delay="2999"/>
                                          </p:stCondLst>
                                        </p:cTn>
                                        <p:tgtEl>
                                          <p:spTgt spid="36"/>
                                        </p:tgtEl>
                                        <p:attrNameLst>
                                          <p:attrName>style.visibility</p:attrName>
                                        </p:attrNameLst>
                                      </p:cBhvr>
                                      <p:to>
                                        <p:strVal val="hidden"/>
                                      </p:to>
                                    </p:set>
                                  </p:childTnLst>
                                </p:cTn>
                              </p:par>
                              <p:par>
                                <p:cTn id="991" presetID="3" presetClass="exit" presetSubtype="10" fill="hold" grpId="2" nodeType="withEffect">
                                  <p:stCondLst>
                                    <p:cond delay="0"/>
                                  </p:stCondLst>
                                  <p:childTnLst>
                                    <p:animEffect transition="out" filter="blinds(horizontal)">
                                      <p:cBhvr>
                                        <p:cTn id="992" dur="3000"/>
                                        <p:tgtEl>
                                          <p:spTgt spid="37"/>
                                        </p:tgtEl>
                                      </p:cBhvr>
                                    </p:animEffect>
                                    <p:set>
                                      <p:cBhvr>
                                        <p:cTn id="993" dur="1" fill="hold">
                                          <p:stCondLst>
                                            <p:cond delay="2999"/>
                                          </p:stCondLst>
                                        </p:cTn>
                                        <p:tgtEl>
                                          <p:spTgt spid="37"/>
                                        </p:tgtEl>
                                        <p:attrNameLst>
                                          <p:attrName>style.visibility</p:attrName>
                                        </p:attrNameLst>
                                      </p:cBhvr>
                                      <p:to>
                                        <p:strVal val="hidden"/>
                                      </p:to>
                                    </p:set>
                                  </p:childTnLst>
                                </p:cTn>
                              </p:par>
                              <p:par>
                                <p:cTn id="994" presetID="3" presetClass="exit" presetSubtype="10" fill="hold" grpId="2" nodeType="withEffect">
                                  <p:stCondLst>
                                    <p:cond delay="0"/>
                                  </p:stCondLst>
                                  <p:childTnLst>
                                    <p:animEffect transition="out" filter="blinds(horizontal)">
                                      <p:cBhvr>
                                        <p:cTn id="995" dur="3000"/>
                                        <p:tgtEl>
                                          <p:spTgt spid="38"/>
                                        </p:tgtEl>
                                      </p:cBhvr>
                                    </p:animEffect>
                                    <p:set>
                                      <p:cBhvr>
                                        <p:cTn id="996" dur="1" fill="hold">
                                          <p:stCondLst>
                                            <p:cond delay="2999"/>
                                          </p:stCondLst>
                                        </p:cTn>
                                        <p:tgtEl>
                                          <p:spTgt spid="38"/>
                                        </p:tgtEl>
                                        <p:attrNameLst>
                                          <p:attrName>style.visibility</p:attrName>
                                        </p:attrNameLst>
                                      </p:cBhvr>
                                      <p:to>
                                        <p:strVal val="hidden"/>
                                      </p:to>
                                    </p:set>
                                  </p:childTnLst>
                                </p:cTn>
                              </p:par>
                              <p:par>
                                <p:cTn id="997" presetID="3" presetClass="exit" presetSubtype="10" fill="hold" grpId="2" nodeType="withEffect">
                                  <p:stCondLst>
                                    <p:cond delay="0"/>
                                  </p:stCondLst>
                                  <p:childTnLst>
                                    <p:animEffect transition="out" filter="blinds(horizontal)">
                                      <p:cBhvr>
                                        <p:cTn id="998" dur="3000"/>
                                        <p:tgtEl>
                                          <p:spTgt spid="39"/>
                                        </p:tgtEl>
                                      </p:cBhvr>
                                    </p:animEffect>
                                    <p:set>
                                      <p:cBhvr>
                                        <p:cTn id="999" dur="1" fill="hold">
                                          <p:stCondLst>
                                            <p:cond delay="2999"/>
                                          </p:stCondLst>
                                        </p:cTn>
                                        <p:tgtEl>
                                          <p:spTgt spid="39"/>
                                        </p:tgtEl>
                                        <p:attrNameLst>
                                          <p:attrName>style.visibility</p:attrName>
                                        </p:attrNameLst>
                                      </p:cBhvr>
                                      <p:to>
                                        <p:strVal val="hidden"/>
                                      </p:to>
                                    </p:set>
                                  </p:childTnLst>
                                </p:cTn>
                              </p:par>
                              <p:par>
                                <p:cTn id="1000" presetID="3" presetClass="exit" presetSubtype="10" fill="hold" grpId="2" nodeType="withEffect">
                                  <p:stCondLst>
                                    <p:cond delay="0"/>
                                  </p:stCondLst>
                                  <p:childTnLst>
                                    <p:animEffect transition="out" filter="blinds(horizontal)">
                                      <p:cBhvr>
                                        <p:cTn id="1001" dur="3000"/>
                                        <p:tgtEl>
                                          <p:spTgt spid="40"/>
                                        </p:tgtEl>
                                      </p:cBhvr>
                                    </p:animEffect>
                                    <p:set>
                                      <p:cBhvr>
                                        <p:cTn id="1002" dur="1" fill="hold">
                                          <p:stCondLst>
                                            <p:cond delay="2999"/>
                                          </p:stCondLst>
                                        </p:cTn>
                                        <p:tgtEl>
                                          <p:spTgt spid="40"/>
                                        </p:tgtEl>
                                        <p:attrNameLst>
                                          <p:attrName>style.visibility</p:attrName>
                                        </p:attrNameLst>
                                      </p:cBhvr>
                                      <p:to>
                                        <p:strVal val="hidden"/>
                                      </p:to>
                                    </p:set>
                                  </p:childTnLst>
                                </p:cTn>
                              </p:par>
                              <p:par>
                                <p:cTn id="1003" presetID="3" presetClass="exit" presetSubtype="10" fill="hold" grpId="2" nodeType="withEffect">
                                  <p:stCondLst>
                                    <p:cond delay="0"/>
                                  </p:stCondLst>
                                  <p:childTnLst>
                                    <p:animEffect transition="out" filter="blinds(horizontal)">
                                      <p:cBhvr>
                                        <p:cTn id="1004" dur="3000"/>
                                        <p:tgtEl>
                                          <p:spTgt spid="41"/>
                                        </p:tgtEl>
                                      </p:cBhvr>
                                    </p:animEffect>
                                    <p:set>
                                      <p:cBhvr>
                                        <p:cTn id="1005" dur="1" fill="hold">
                                          <p:stCondLst>
                                            <p:cond delay="2999"/>
                                          </p:stCondLst>
                                        </p:cTn>
                                        <p:tgtEl>
                                          <p:spTgt spid="41"/>
                                        </p:tgtEl>
                                        <p:attrNameLst>
                                          <p:attrName>style.visibility</p:attrName>
                                        </p:attrNameLst>
                                      </p:cBhvr>
                                      <p:to>
                                        <p:strVal val="hidden"/>
                                      </p:to>
                                    </p:set>
                                  </p:childTnLst>
                                </p:cTn>
                              </p:par>
                              <p:par>
                                <p:cTn id="1006" presetID="3" presetClass="exit" presetSubtype="10" fill="hold" grpId="2" nodeType="withEffect">
                                  <p:stCondLst>
                                    <p:cond delay="0"/>
                                  </p:stCondLst>
                                  <p:childTnLst>
                                    <p:animEffect transition="out" filter="blinds(horizontal)">
                                      <p:cBhvr>
                                        <p:cTn id="1007" dur="3000"/>
                                        <p:tgtEl>
                                          <p:spTgt spid="42"/>
                                        </p:tgtEl>
                                      </p:cBhvr>
                                    </p:animEffect>
                                    <p:set>
                                      <p:cBhvr>
                                        <p:cTn id="1008" dur="1" fill="hold">
                                          <p:stCondLst>
                                            <p:cond delay="2999"/>
                                          </p:stCondLst>
                                        </p:cTn>
                                        <p:tgtEl>
                                          <p:spTgt spid="42"/>
                                        </p:tgtEl>
                                        <p:attrNameLst>
                                          <p:attrName>style.visibility</p:attrName>
                                        </p:attrNameLst>
                                      </p:cBhvr>
                                      <p:to>
                                        <p:strVal val="hidden"/>
                                      </p:to>
                                    </p:set>
                                  </p:childTnLst>
                                </p:cTn>
                              </p:par>
                              <p:par>
                                <p:cTn id="1009" presetID="3" presetClass="exit" presetSubtype="10" fill="hold" grpId="2" nodeType="withEffect">
                                  <p:stCondLst>
                                    <p:cond delay="0"/>
                                  </p:stCondLst>
                                  <p:childTnLst>
                                    <p:animEffect transition="out" filter="blinds(horizontal)">
                                      <p:cBhvr>
                                        <p:cTn id="1010" dur="3000"/>
                                        <p:tgtEl>
                                          <p:spTgt spid="43"/>
                                        </p:tgtEl>
                                      </p:cBhvr>
                                    </p:animEffect>
                                    <p:set>
                                      <p:cBhvr>
                                        <p:cTn id="1011" dur="1" fill="hold">
                                          <p:stCondLst>
                                            <p:cond delay="2999"/>
                                          </p:stCondLst>
                                        </p:cTn>
                                        <p:tgtEl>
                                          <p:spTgt spid="43"/>
                                        </p:tgtEl>
                                        <p:attrNameLst>
                                          <p:attrName>style.visibility</p:attrName>
                                        </p:attrNameLst>
                                      </p:cBhvr>
                                      <p:to>
                                        <p:strVal val="hidden"/>
                                      </p:to>
                                    </p:set>
                                  </p:childTnLst>
                                </p:cTn>
                              </p:par>
                              <p:par>
                                <p:cTn id="1012" presetID="3" presetClass="exit" presetSubtype="10" fill="hold" grpId="2" nodeType="withEffect">
                                  <p:stCondLst>
                                    <p:cond delay="0"/>
                                  </p:stCondLst>
                                  <p:childTnLst>
                                    <p:animEffect transition="out" filter="blinds(horizontal)">
                                      <p:cBhvr>
                                        <p:cTn id="1013" dur="3000"/>
                                        <p:tgtEl>
                                          <p:spTgt spid="44"/>
                                        </p:tgtEl>
                                      </p:cBhvr>
                                    </p:animEffect>
                                    <p:set>
                                      <p:cBhvr>
                                        <p:cTn id="1014" dur="1" fill="hold">
                                          <p:stCondLst>
                                            <p:cond delay="2999"/>
                                          </p:stCondLst>
                                        </p:cTn>
                                        <p:tgtEl>
                                          <p:spTgt spid="44"/>
                                        </p:tgtEl>
                                        <p:attrNameLst>
                                          <p:attrName>style.visibility</p:attrName>
                                        </p:attrNameLst>
                                      </p:cBhvr>
                                      <p:to>
                                        <p:strVal val="hidden"/>
                                      </p:to>
                                    </p:set>
                                  </p:childTnLst>
                                </p:cTn>
                              </p:par>
                              <p:par>
                                <p:cTn id="1015" presetID="3" presetClass="exit" presetSubtype="10" fill="hold" grpId="2" nodeType="withEffect">
                                  <p:stCondLst>
                                    <p:cond delay="0"/>
                                  </p:stCondLst>
                                  <p:childTnLst>
                                    <p:animEffect transition="out" filter="blinds(horizontal)">
                                      <p:cBhvr>
                                        <p:cTn id="1016" dur="3000"/>
                                        <p:tgtEl>
                                          <p:spTgt spid="45"/>
                                        </p:tgtEl>
                                      </p:cBhvr>
                                    </p:animEffect>
                                    <p:set>
                                      <p:cBhvr>
                                        <p:cTn id="1017" dur="1" fill="hold">
                                          <p:stCondLst>
                                            <p:cond delay="2999"/>
                                          </p:stCondLst>
                                        </p:cTn>
                                        <p:tgtEl>
                                          <p:spTgt spid="45"/>
                                        </p:tgtEl>
                                        <p:attrNameLst>
                                          <p:attrName>style.visibility</p:attrName>
                                        </p:attrNameLst>
                                      </p:cBhvr>
                                      <p:to>
                                        <p:strVal val="hidden"/>
                                      </p:to>
                                    </p:set>
                                  </p:childTnLst>
                                </p:cTn>
                              </p:par>
                              <p:par>
                                <p:cTn id="1018" presetID="3" presetClass="exit" presetSubtype="10" fill="hold" grpId="2" nodeType="withEffect">
                                  <p:stCondLst>
                                    <p:cond delay="0"/>
                                  </p:stCondLst>
                                  <p:childTnLst>
                                    <p:animEffect transition="out" filter="blinds(horizontal)">
                                      <p:cBhvr>
                                        <p:cTn id="1019" dur="3000"/>
                                        <p:tgtEl>
                                          <p:spTgt spid="46"/>
                                        </p:tgtEl>
                                      </p:cBhvr>
                                    </p:animEffect>
                                    <p:set>
                                      <p:cBhvr>
                                        <p:cTn id="1020" dur="1" fill="hold">
                                          <p:stCondLst>
                                            <p:cond delay="2999"/>
                                          </p:stCondLst>
                                        </p:cTn>
                                        <p:tgtEl>
                                          <p:spTgt spid="46"/>
                                        </p:tgtEl>
                                        <p:attrNameLst>
                                          <p:attrName>style.visibility</p:attrName>
                                        </p:attrNameLst>
                                      </p:cBhvr>
                                      <p:to>
                                        <p:strVal val="hidden"/>
                                      </p:to>
                                    </p:set>
                                  </p:childTnLst>
                                </p:cTn>
                              </p:par>
                              <p:par>
                                <p:cTn id="1021" presetID="3" presetClass="exit" presetSubtype="10" fill="hold" grpId="2" nodeType="withEffect">
                                  <p:stCondLst>
                                    <p:cond delay="0"/>
                                  </p:stCondLst>
                                  <p:childTnLst>
                                    <p:animEffect transition="out" filter="blinds(horizontal)">
                                      <p:cBhvr>
                                        <p:cTn id="1022" dur="3000"/>
                                        <p:tgtEl>
                                          <p:spTgt spid="47"/>
                                        </p:tgtEl>
                                      </p:cBhvr>
                                    </p:animEffect>
                                    <p:set>
                                      <p:cBhvr>
                                        <p:cTn id="1023" dur="1" fill="hold">
                                          <p:stCondLst>
                                            <p:cond delay="2999"/>
                                          </p:stCondLst>
                                        </p:cTn>
                                        <p:tgtEl>
                                          <p:spTgt spid="47"/>
                                        </p:tgtEl>
                                        <p:attrNameLst>
                                          <p:attrName>style.visibility</p:attrName>
                                        </p:attrNameLst>
                                      </p:cBhvr>
                                      <p:to>
                                        <p:strVal val="hidden"/>
                                      </p:to>
                                    </p:set>
                                  </p:childTnLst>
                                </p:cTn>
                              </p:par>
                              <p:par>
                                <p:cTn id="1024" presetID="3" presetClass="exit" presetSubtype="10" fill="hold" grpId="2" nodeType="withEffect">
                                  <p:stCondLst>
                                    <p:cond delay="0"/>
                                  </p:stCondLst>
                                  <p:childTnLst>
                                    <p:animEffect transition="out" filter="blinds(horizontal)">
                                      <p:cBhvr>
                                        <p:cTn id="1025" dur="3000"/>
                                        <p:tgtEl>
                                          <p:spTgt spid="48"/>
                                        </p:tgtEl>
                                      </p:cBhvr>
                                    </p:animEffect>
                                    <p:set>
                                      <p:cBhvr>
                                        <p:cTn id="1026" dur="1" fill="hold">
                                          <p:stCondLst>
                                            <p:cond delay="2999"/>
                                          </p:stCondLst>
                                        </p:cTn>
                                        <p:tgtEl>
                                          <p:spTgt spid="48"/>
                                        </p:tgtEl>
                                        <p:attrNameLst>
                                          <p:attrName>style.visibility</p:attrName>
                                        </p:attrNameLst>
                                      </p:cBhvr>
                                      <p:to>
                                        <p:strVal val="hidden"/>
                                      </p:to>
                                    </p:set>
                                  </p:childTnLst>
                                </p:cTn>
                              </p:par>
                              <p:par>
                                <p:cTn id="1027" presetID="3" presetClass="exit" presetSubtype="10" fill="hold" grpId="2" nodeType="withEffect">
                                  <p:stCondLst>
                                    <p:cond delay="0"/>
                                  </p:stCondLst>
                                  <p:childTnLst>
                                    <p:animEffect transition="out" filter="blinds(horizontal)">
                                      <p:cBhvr>
                                        <p:cTn id="1028" dur="3000"/>
                                        <p:tgtEl>
                                          <p:spTgt spid="49"/>
                                        </p:tgtEl>
                                      </p:cBhvr>
                                    </p:animEffect>
                                    <p:set>
                                      <p:cBhvr>
                                        <p:cTn id="1029" dur="1" fill="hold">
                                          <p:stCondLst>
                                            <p:cond delay="2999"/>
                                          </p:stCondLst>
                                        </p:cTn>
                                        <p:tgtEl>
                                          <p:spTgt spid="49"/>
                                        </p:tgtEl>
                                        <p:attrNameLst>
                                          <p:attrName>style.visibility</p:attrName>
                                        </p:attrNameLst>
                                      </p:cBhvr>
                                      <p:to>
                                        <p:strVal val="hidden"/>
                                      </p:to>
                                    </p:set>
                                  </p:childTnLst>
                                </p:cTn>
                              </p:par>
                              <p:par>
                                <p:cTn id="1030" presetID="3" presetClass="exit" presetSubtype="10" fill="hold" grpId="2" nodeType="withEffect">
                                  <p:stCondLst>
                                    <p:cond delay="0"/>
                                  </p:stCondLst>
                                  <p:childTnLst>
                                    <p:animEffect transition="out" filter="blinds(horizontal)">
                                      <p:cBhvr>
                                        <p:cTn id="1031" dur="3000"/>
                                        <p:tgtEl>
                                          <p:spTgt spid="50"/>
                                        </p:tgtEl>
                                      </p:cBhvr>
                                    </p:animEffect>
                                    <p:set>
                                      <p:cBhvr>
                                        <p:cTn id="1032" dur="1" fill="hold">
                                          <p:stCondLst>
                                            <p:cond delay="2999"/>
                                          </p:stCondLst>
                                        </p:cTn>
                                        <p:tgtEl>
                                          <p:spTgt spid="50"/>
                                        </p:tgtEl>
                                        <p:attrNameLst>
                                          <p:attrName>style.visibility</p:attrName>
                                        </p:attrNameLst>
                                      </p:cBhvr>
                                      <p:to>
                                        <p:strVal val="hidden"/>
                                      </p:to>
                                    </p:set>
                                  </p:childTnLst>
                                </p:cTn>
                              </p:par>
                              <p:par>
                                <p:cTn id="1033" presetID="3" presetClass="exit" presetSubtype="10" fill="hold" grpId="2" nodeType="withEffect">
                                  <p:stCondLst>
                                    <p:cond delay="0"/>
                                  </p:stCondLst>
                                  <p:childTnLst>
                                    <p:animEffect transition="out" filter="blinds(horizontal)">
                                      <p:cBhvr>
                                        <p:cTn id="1034" dur="3000"/>
                                        <p:tgtEl>
                                          <p:spTgt spid="51"/>
                                        </p:tgtEl>
                                      </p:cBhvr>
                                    </p:animEffect>
                                    <p:set>
                                      <p:cBhvr>
                                        <p:cTn id="1035" dur="1" fill="hold">
                                          <p:stCondLst>
                                            <p:cond delay="2999"/>
                                          </p:stCondLst>
                                        </p:cTn>
                                        <p:tgtEl>
                                          <p:spTgt spid="51"/>
                                        </p:tgtEl>
                                        <p:attrNameLst>
                                          <p:attrName>style.visibility</p:attrName>
                                        </p:attrNameLst>
                                      </p:cBhvr>
                                      <p:to>
                                        <p:strVal val="hidden"/>
                                      </p:to>
                                    </p:set>
                                  </p:childTnLst>
                                </p:cTn>
                              </p:par>
                              <p:par>
                                <p:cTn id="1036" presetID="3" presetClass="exit" presetSubtype="10" fill="hold" grpId="2" nodeType="withEffect">
                                  <p:stCondLst>
                                    <p:cond delay="0"/>
                                  </p:stCondLst>
                                  <p:childTnLst>
                                    <p:animEffect transition="out" filter="blinds(horizontal)">
                                      <p:cBhvr>
                                        <p:cTn id="1037" dur="3000"/>
                                        <p:tgtEl>
                                          <p:spTgt spid="52"/>
                                        </p:tgtEl>
                                      </p:cBhvr>
                                    </p:animEffect>
                                    <p:set>
                                      <p:cBhvr>
                                        <p:cTn id="1038" dur="1" fill="hold">
                                          <p:stCondLst>
                                            <p:cond delay="2999"/>
                                          </p:stCondLst>
                                        </p:cTn>
                                        <p:tgtEl>
                                          <p:spTgt spid="52"/>
                                        </p:tgtEl>
                                        <p:attrNameLst>
                                          <p:attrName>style.visibility</p:attrName>
                                        </p:attrNameLst>
                                      </p:cBhvr>
                                      <p:to>
                                        <p:strVal val="hidden"/>
                                      </p:to>
                                    </p:set>
                                  </p:childTnLst>
                                </p:cTn>
                              </p:par>
                              <p:par>
                                <p:cTn id="1039" presetID="3" presetClass="exit" presetSubtype="10" fill="hold" grpId="2" nodeType="withEffect">
                                  <p:stCondLst>
                                    <p:cond delay="0"/>
                                  </p:stCondLst>
                                  <p:childTnLst>
                                    <p:animEffect transition="out" filter="blinds(horizontal)">
                                      <p:cBhvr>
                                        <p:cTn id="1040" dur="3000"/>
                                        <p:tgtEl>
                                          <p:spTgt spid="53"/>
                                        </p:tgtEl>
                                      </p:cBhvr>
                                    </p:animEffect>
                                    <p:set>
                                      <p:cBhvr>
                                        <p:cTn id="1041" dur="1" fill="hold">
                                          <p:stCondLst>
                                            <p:cond delay="2999"/>
                                          </p:stCondLst>
                                        </p:cTn>
                                        <p:tgtEl>
                                          <p:spTgt spid="53"/>
                                        </p:tgtEl>
                                        <p:attrNameLst>
                                          <p:attrName>style.visibility</p:attrName>
                                        </p:attrNameLst>
                                      </p:cBhvr>
                                      <p:to>
                                        <p:strVal val="hidden"/>
                                      </p:to>
                                    </p:set>
                                  </p:childTnLst>
                                </p:cTn>
                              </p:par>
                              <p:par>
                                <p:cTn id="1042" presetID="3" presetClass="exit" presetSubtype="10" fill="hold" grpId="2" nodeType="withEffect">
                                  <p:stCondLst>
                                    <p:cond delay="0"/>
                                  </p:stCondLst>
                                  <p:childTnLst>
                                    <p:animEffect transition="out" filter="blinds(horizontal)">
                                      <p:cBhvr>
                                        <p:cTn id="1043" dur="3000"/>
                                        <p:tgtEl>
                                          <p:spTgt spid="54"/>
                                        </p:tgtEl>
                                      </p:cBhvr>
                                    </p:animEffect>
                                    <p:set>
                                      <p:cBhvr>
                                        <p:cTn id="1044" dur="1" fill="hold">
                                          <p:stCondLst>
                                            <p:cond delay="2999"/>
                                          </p:stCondLst>
                                        </p:cTn>
                                        <p:tgtEl>
                                          <p:spTgt spid="54"/>
                                        </p:tgtEl>
                                        <p:attrNameLst>
                                          <p:attrName>style.visibility</p:attrName>
                                        </p:attrNameLst>
                                      </p:cBhvr>
                                      <p:to>
                                        <p:strVal val="hidden"/>
                                      </p:to>
                                    </p:set>
                                  </p:childTnLst>
                                </p:cTn>
                              </p:par>
                              <p:par>
                                <p:cTn id="1045" presetID="3" presetClass="exit" presetSubtype="10" fill="hold" grpId="2" nodeType="withEffect">
                                  <p:stCondLst>
                                    <p:cond delay="0"/>
                                  </p:stCondLst>
                                  <p:childTnLst>
                                    <p:animEffect transition="out" filter="blinds(horizontal)">
                                      <p:cBhvr>
                                        <p:cTn id="1046" dur="3000"/>
                                        <p:tgtEl>
                                          <p:spTgt spid="55"/>
                                        </p:tgtEl>
                                      </p:cBhvr>
                                    </p:animEffect>
                                    <p:set>
                                      <p:cBhvr>
                                        <p:cTn id="1047" dur="1" fill="hold">
                                          <p:stCondLst>
                                            <p:cond delay="2999"/>
                                          </p:stCondLst>
                                        </p:cTn>
                                        <p:tgtEl>
                                          <p:spTgt spid="55"/>
                                        </p:tgtEl>
                                        <p:attrNameLst>
                                          <p:attrName>style.visibility</p:attrName>
                                        </p:attrNameLst>
                                      </p:cBhvr>
                                      <p:to>
                                        <p:strVal val="hidden"/>
                                      </p:to>
                                    </p:set>
                                  </p:childTnLst>
                                </p:cTn>
                              </p:par>
                              <p:par>
                                <p:cTn id="1048" presetID="3" presetClass="exit" presetSubtype="10" fill="hold" grpId="2" nodeType="withEffect">
                                  <p:stCondLst>
                                    <p:cond delay="0"/>
                                  </p:stCondLst>
                                  <p:childTnLst>
                                    <p:animEffect transition="out" filter="blinds(horizontal)">
                                      <p:cBhvr>
                                        <p:cTn id="1049" dur="3000"/>
                                        <p:tgtEl>
                                          <p:spTgt spid="56"/>
                                        </p:tgtEl>
                                      </p:cBhvr>
                                    </p:animEffect>
                                    <p:set>
                                      <p:cBhvr>
                                        <p:cTn id="1050" dur="1" fill="hold">
                                          <p:stCondLst>
                                            <p:cond delay="2999"/>
                                          </p:stCondLst>
                                        </p:cTn>
                                        <p:tgtEl>
                                          <p:spTgt spid="56"/>
                                        </p:tgtEl>
                                        <p:attrNameLst>
                                          <p:attrName>style.visibility</p:attrName>
                                        </p:attrNameLst>
                                      </p:cBhvr>
                                      <p:to>
                                        <p:strVal val="hidden"/>
                                      </p:to>
                                    </p:set>
                                  </p:childTnLst>
                                </p:cTn>
                              </p:par>
                              <p:par>
                                <p:cTn id="1051" presetID="3" presetClass="exit" presetSubtype="10" fill="hold" grpId="2" nodeType="withEffect">
                                  <p:stCondLst>
                                    <p:cond delay="0"/>
                                  </p:stCondLst>
                                  <p:childTnLst>
                                    <p:animEffect transition="out" filter="blinds(horizontal)">
                                      <p:cBhvr>
                                        <p:cTn id="1052" dur="3000"/>
                                        <p:tgtEl>
                                          <p:spTgt spid="57"/>
                                        </p:tgtEl>
                                      </p:cBhvr>
                                    </p:animEffect>
                                    <p:set>
                                      <p:cBhvr>
                                        <p:cTn id="1053" dur="1" fill="hold">
                                          <p:stCondLst>
                                            <p:cond delay="2999"/>
                                          </p:stCondLst>
                                        </p:cTn>
                                        <p:tgtEl>
                                          <p:spTgt spid="57"/>
                                        </p:tgtEl>
                                        <p:attrNameLst>
                                          <p:attrName>style.visibility</p:attrName>
                                        </p:attrNameLst>
                                      </p:cBhvr>
                                      <p:to>
                                        <p:strVal val="hidden"/>
                                      </p:to>
                                    </p:set>
                                  </p:childTnLst>
                                </p:cTn>
                              </p:par>
                              <p:par>
                                <p:cTn id="1054" presetID="3" presetClass="exit" presetSubtype="10" fill="hold" grpId="2" nodeType="withEffect">
                                  <p:stCondLst>
                                    <p:cond delay="0"/>
                                  </p:stCondLst>
                                  <p:childTnLst>
                                    <p:animEffect transition="out" filter="blinds(horizontal)">
                                      <p:cBhvr>
                                        <p:cTn id="1055" dur="3000"/>
                                        <p:tgtEl>
                                          <p:spTgt spid="58"/>
                                        </p:tgtEl>
                                      </p:cBhvr>
                                    </p:animEffect>
                                    <p:set>
                                      <p:cBhvr>
                                        <p:cTn id="1056" dur="1" fill="hold">
                                          <p:stCondLst>
                                            <p:cond delay="2999"/>
                                          </p:stCondLst>
                                        </p:cTn>
                                        <p:tgtEl>
                                          <p:spTgt spid="58"/>
                                        </p:tgtEl>
                                        <p:attrNameLst>
                                          <p:attrName>style.visibility</p:attrName>
                                        </p:attrNameLst>
                                      </p:cBhvr>
                                      <p:to>
                                        <p:strVal val="hidden"/>
                                      </p:to>
                                    </p:set>
                                  </p:childTnLst>
                                </p:cTn>
                              </p:par>
                              <p:par>
                                <p:cTn id="1057" presetID="3" presetClass="exit" presetSubtype="10" fill="hold" grpId="2" nodeType="withEffect">
                                  <p:stCondLst>
                                    <p:cond delay="0"/>
                                  </p:stCondLst>
                                  <p:childTnLst>
                                    <p:animEffect transition="out" filter="blinds(horizontal)">
                                      <p:cBhvr>
                                        <p:cTn id="1058" dur="3000"/>
                                        <p:tgtEl>
                                          <p:spTgt spid="59"/>
                                        </p:tgtEl>
                                      </p:cBhvr>
                                    </p:animEffect>
                                    <p:set>
                                      <p:cBhvr>
                                        <p:cTn id="1059" dur="1" fill="hold">
                                          <p:stCondLst>
                                            <p:cond delay="2999"/>
                                          </p:stCondLst>
                                        </p:cTn>
                                        <p:tgtEl>
                                          <p:spTgt spid="59"/>
                                        </p:tgtEl>
                                        <p:attrNameLst>
                                          <p:attrName>style.visibility</p:attrName>
                                        </p:attrNameLst>
                                      </p:cBhvr>
                                      <p:to>
                                        <p:strVal val="hidden"/>
                                      </p:to>
                                    </p:set>
                                  </p:childTnLst>
                                </p:cTn>
                              </p:par>
                              <p:par>
                                <p:cTn id="1060" presetID="3" presetClass="exit" presetSubtype="10" fill="hold" grpId="2" nodeType="withEffect">
                                  <p:stCondLst>
                                    <p:cond delay="0"/>
                                  </p:stCondLst>
                                  <p:childTnLst>
                                    <p:animEffect transition="out" filter="blinds(horizontal)">
                                      <p:cBhvr>
                                        <p:cTn id="1061" dur="3000"/>
                                        <p:tgtEl>
                                          <p:spTgt spid="60"/>
                                        </p:tgtEl>
                                      </p:cBhvr>
                                    </p:animEffect>
                                    <p:set>
                                      <p:cBhvr>
                                        <p:cTn id="1062" dur="1" fill="hold">
                                          <p:stCondLst>
                                            <p:cond delay="2999"/>
                                          </p:stCondLst>
                                        </p:cTn>
                                        <p:tgtEl>
                                          <p:spTgt spid="60"/>
                                        </p:tgtEl>
                                        <p:attrNameLst>
                                          <p:attrName>style.visibility</p:attrName>
                                        </p:attrNameLst>
                                      </p:cBhvr>
                                      <p:to>
                                        <p:strVal val="hidden"/>
                                      </p:to>
                                    </p:set>
                                  </p:childTnLst>
                                </p:cTn>
                              </p:par>
                              <p:par>
                                <p:cTn id="1063" presetID="3" presetClass="exit" presetSubtype="10" fill="hold" grpId="2" nodeType="withEffect">
                                  <p:stCondLst>
                                    <p:cond delay="0"/>
                                  </p:stCondLst>
                                  <p:childTnLst>
                                    <p:animEffect transition="out" filter="blinds(horizontal)">
                                      <p:cBhvr>
                                        <p:cTn id="1064" dur="3000"/>
                                        <p:tgtEl>
                                          <p:spTgt spid="61"/>
                                        </p:tgtEl>
                                      </p:cBhvr>
                                    </p:animEffect>
                                    <p:set>
                                      <p:cBhvr>
                                        <p:cTn id="1065" dur="1" fill="hold">
                                          <p:stCondLst>
                                            <p:cond delay="2999"/>
                                          </p:stCondLst>
                                        </p:cTn>
                                        <p:tgtEl>
                                          <p:spTgt spid="61"/>
                                        </p:tgtEl>
                                        <p:attrNameLst>
                                          <p:attrName>style.visibility</p:attrName>
                                        </p:attrNameLst>
                                      </p:cBhvr>
                                      <p:to>
                                        <p:strVal val="hidden"/>
                                      </p:to>
                                    </p:set>
                                  </p:childTnLst>
                                </p:cTn>
                              </p:par>
                              <p:par>
                                <p:cTn id="1066" presetID="3" presetClass="exit" presetSubtype="10" fill="hold" grpId="2" nodeType="withEffect">
                                  <p:stCondLst>
                                    <p:cond delay="0"/>
                                  </p:stCondLst>
                                  <p:childTnLst>
                                    <p:animEffect transition="out" filter="blinds(horizontal)">
                                      <p:cBhvr>
                                        <p:cTn id="1067" dur="3000"/>
                                        <p:tgtEl>
                                          <p:spTgt spid="62"/>
                                        </p:tgtEl>
                                      </p:cBhvr>
                                    </p:animEffect>
                                    <p:set>
                                      <p:cBhvr>
                                        <p:cTn id="1068" dur="1" fill="hold">
                                          <p:stCondLst>
                                            <p:cond delay="2999"/>
                                          </p:stCondLst>
                                        </p:cTn>
                                        <p:tgtEl>
                                          <p:spTgt spid="62"/>
                                        </p:tgtEl>
                                        <p:attrNameLst>
                                          <p:attrName>style.visibility</p:attrName>
                                        </p:attrNameLst>
                                      </p:cBhvr>
                                      <p:to>
                                        <p:strVal val="hidden"/>
                                      </p:to>
                                    </p:set>
                                  </p:childTnLst>
                                </p:cTn>
                              </p:par>
                              <p:par>
                                <p:cTn id="1069" presetID="3" presetClass="exit" presetSubtype="10" fill="hold" grpId="2" nodeType="withEffect">
                                  <p:stCondLst>
                                    <p:cond delay="0"/>
                                  </p:stCondLst>
                                  <p:childTnLst>
                                    <p:animEffect transition="out" filter="blinds(horizontal)">
                                      <p:cBhvr>
                                        <p:cTn id="1070" dur="3000"/>
                                        <p:tgtEl>
                                          <p:spTgt spid="63"/>
                                        </p:tgtEl>
                                      </p:cBhvr>
                                    </p:animEffect>
                                    <p:set>
                                      <p:cBhvr>
                                        <p:cTn id="1071" dur="1" fill="hold">
                                          <p:stCondLst>
                                            <p:cond delay="2999"/>
                                          </p:stCondLst>
                                        </p:cTn>
                                        <p:tgtEl>
                                          <p:spTgt spid="63"/>
                                        </p:tgtEl>
                                        <p:attrNameLst>
                                          <p:attrName>style.visibility</p:attrName>
                                        </p:attrNameLst>
                                      </p:cBhvr>
                                      <p:to>
                                        <p:strVal val="hidden"/>
                                      </p:to>
                                    </p:set>
                                  </p:childTnLst>
                                </p:cTn>
                              </p:par>
                              <p:par>
                                <p:cTn id="1072" presetID="3" presetClass="exit" presetSubtype="10" fill="hold" grpId="2" nodeType="withEffect">
                                  <p:stCondLst>
                                    <p:cond delay="0"/>
                                  </p:stCondLst>
                                  <p:childTnLst>
                                    <p:animEffect transition="out" filter="blinds(horizontal)">
                                      <p:cBhvr>
                                        <p:cTn id="1073" dur="3000"/>
                                        <p:tgtEl>
                                          <p:spTgt spid="64"/>
                                        </p:tgtEl>
                                      </p:cBhvr>
                                    </p:animEffect>
                                    <p:set>
                                      <p:cBhvr>
                                        <p:cTn id="1074" dur="1" fill="hold">
                                          <p:stCondLst>
                                            <p:cond delay="2999"/>
                                          </p:stCondLst>
                                        </p:cTn>
                                        <p:tgtEl>
                                          <p:spTgt spid="64"/>
                                        </p:tgtEl>
                                        <p:attrNameLst>
                                          <p:attrName>style.visibility</p:attrName>
                                        </p:attrNameLst>
                                      </p:cBhvr>
                                      <p:to>
                                        <p:strVal val="hidden"/>
                                      </p:to>
                                    </p:set>
                                  </p:childTnLst>
                                </p:cTn>
                              </p:par>
                              <p:par>
                                <p:cTn id="1075" presetID="3" presetClass="exit" presetSubtype="10" fill="hold" grpId="2" nodeType="withEffect">
                                  <p:stCondLst>
                                    <p:cond delay="0"/>
                                  </p:stCondLst>
                                  <p:childTnLst>
                                    <p:animEffect transition="out" filter="blinds(horizontal)">
                                      <p:cBhvr>
                                        <p:cTn id="1076" dur="3000"/>
                                        <p:tgtEl>
                                          <p:spTgt spid="65"/>
                                        </p:tgtEl>
                                      </p:cBhvr>
                                    </p:animEffect>
                                    <p:set>
                                      <p:cBhvr>
                                        <p:cTn id="1077" dur="1" fill="hold">
                                          <p:stCondLst>
                                            <p:cond delay="2999"/>
                                          </p:stCondLst>
                                        </p:cTn>
                                        <p:tgtEl>
                                          <p:spTgt spid="65"/>
                                        </p:tgtEl>
                                        <p:attrNameLst>
                                          <p:attrName>style.visibility</p:attrName>
                                        </p:attrNameLst>
                                      </p:cBhvr>
                                      <p:to>
                                        <p:strVal val="hidden"/>
                                      </p:to>
                                    </p:set>
                                  </p:childTnLst>
                                </p:cTn>
                              </p:par>
                              <p:par>
                                <p:cTn id="1078" presetID="3" presetClass="exit" presetSubtype="10" fill="hold" grpId="2" nodeType="withEffect">
                                  <p:stCondLst>
                                    <p:cond delay="0"/>
                                  </p:stCondLst>
                                  <p:childTnLst>
                                    <p:animEffect transition="out" filter="blinds(horizontal)">
                                      <p:cBhvr>
                                        <p:cTn id="1079" dur="3000"/>
                                        <p:tgtEl>
                                          <p:spTgt spid="66"/>
                                        </p:tgtEl>
                                      </p:cBhvr>
                                    </p:animEffect>
                                    <p:set>
                                      <p:cBhvr>
                                        <p:cTn id="1080" dur="1" fill="hold">
                                          <p:stCondLst>
                                            <p:cond delay="2999"/>
                                          </p:stCondLst>
                                        </p:cTn>
                                        <p:tgtEl>
                                          <p:spTgt spid="66"/>
                                        </p:tgtEl>
                                        <p:attrNameLst>
                                          <p:attrName>style.visibility</p:attrName>
                                        </p:attrNameLst>
                                      </p:cBhvr>
                                      <p:to>
                                        <p:strVal val="hidden"/>
                                      </p:to>
                                    </p:set>
                                  </p:childTnLst>
                                </p:cTn>
                              </p:par>
                              <p:par>
                                <p:cTn id="1081" presetID="3" presetClass="exit" presetSubtype="10" fill="hold" grpId="2" nodeType="withEffect">
                                  <p:stCondLst>
                                    <p:cond delay="0"/>
                                  </p:stCondLst>
                                  <p:childTnLst>
                                    <p:animEffect transition="out" filter="blinds(horizontal)">
                                      <p:cBhvr>
                                        <p:cTn id="1082" dur="3000"/>
                                        <p:tgtEl>
                                          <p:spTgt spid="67"/>
                                        </p:tgtEl>
                                      </p:cBhvr>
                                    </p:animEffect>
                                    <p:set>
                                      <p:cBhvr>
                                        <p:cTn id="1083" dur="1" fill="hold">
                                          <p:stCondLst>
                                            <p:cond delay="2999"/>
                                          </p:stCondLst>
                                        </p:cTn>
                                        <p:tgtEl>
                                          <p:spTgt spid="67"/>
                                        </p:tgtEl>
                                        <p:attrNameLst>
                                          <p:attrName>style.visibility</p:attrName>
                                        </p:attrNameLst>
                                      </p:cBhvr>
                                      <p:to>
                                        <p:strVal val="hidden"/>
                                      </p:to>
                                    </p:set>
                                  </p:childTnLst>
                                </p:cTn>
                              </p:par>
                              <p:par>
                                <p:cTn id="1084" presetID="3" presetClass="exit" presetSubtype="10" fill="hold" grpId="2" nodeType="withEffect">
                                  <p:stCondLst>
                                    <p:cond delay="0"/>
                                  </p:stCondLst>
                                  <p:childTnLst>
                                    <p:animEffect transition="out" filter="blinds(horizontal)">
                                      <p:cBhvr>
                                        <p:cTn id="1085" dur="3000"/>
                                        <p:tgtEl>
                                          <p:spTgt spid="68"/>
                                        </p:tgtEl>
                                      </p:cBhvr>
                                    </p:animEffect>
                                    <p:set>
                                      <p:cBhvr>
                                        <p:cTn id="1086" dur="1" fill="hold">
                                          <p:stCondLst>
                                            <p:cond delay="2999"/>
                                          </p:stCondLst>
                                        </p:cTn>
                                        <p:tgtEl>
                                          <p:spTgt spid="68"/>
                                        </p:tgtEl>
                                        <p:attrNameLst>
                                          <p:attrName>style.visibility</p:attrName>
                                        </p:attrNameLst>
                                      </p:cBhvr>
                                      <p:to>
                                        <p:strVal val="hidden"/>
                                      </p:to>
                                    </p:set>
                                  </p:childTnLst>
                                </p:cTn>
                              </p:par>
                              <p:par>
                                <p:cTn id="1087" presetID="3" presetClass="exit" presetSubtype="10" fill="hold" grpId="2" nodeType="withEffect">
                                  <p:stCondLst>
                                    <p:cond delay="0"/>
                                  </p:stCondLst>
                                  <p:childTnLst>
                                    <p:animEffect transition="out" filter="blinds(horizontal)">
                                      <p:cBhvr>
                                        <p:cTn id="1088" dur="3000"/>
                                        <p:tgtEl>
                                          <p:spTgt spid="69"/>
                                        </p:tgtEl>
                                      </p:cBhvr>
                                    </p:animEffect>
                                    <p:set>
                                      <p:cBhvr>
                                        <p:cTn id="1089" dur="1" fill="hold">
                                          <p:stCondLst>
                                            <p:cond delay="2999"/>
                                          </p:stCondLst>
                                        </p:cTn>
                                        <p:tgtEl>
                                          <p:spTgt spid="69"/>
                                        </p:tgtEl>
                                        <p:attrNameLst>
                                          <p:attrName>style.visibility</p:attrName>
                                        </p:attrNameLst>
                                      </p:cBhvr>
                                      <p:to>
                                        <p:strVal val="hidden"/>
                                      </p:to>
                                    </p:set>
                                  </p:childTnLst>
                                </p:cTn>
                              </p:par>
                              <p:par>
                                <p:cTn id="1090" presetID="3" presetClass="exit" presetSubtype="10" fill="hold" grpId="2" nodeType="withEffect">
                                  <p:stCondLst>
                                    <p:cond delay="0"/>
                                  </p:stCondLst>
                                  <p:childTnLst>
                                    <p:animEffect transition="out" filter="blinds(horizontal)">
                                      <p:cBhvr>
                                        <p:cTn id="1091" dur="3000"/>
                                        <p:tgtEl>
                                          <p:spTgt spid="70"/>
                                        </p:tgtEl>
                                      </p:cBhvr>
                                    </p:animEffect>
                                    <p:set>
                                      <p:cBhvr>
                                        <p:cTn id="1092" dur="1" fill="hold">
                                          <p:stCondLst>
                                            <p:cond delay="2999"/>
                                          </p:stCondLst>
                                        </p:cTn>
                                        <p:tgtEl>
                                          <p:spTgt spid="70"/>
                                        </p:tgtEl>
                                        <p:attrNameLst>
                                          <p:attrName>style.visibility</p:attrName>
                                        </p:attrNameLst>
                                      </p:cBhvr>
                                      <p:to>
                                        <p:strVal val="hidden"/>
                                      </p:to>
                                    </p:set>
                                  </p:childTnLst>
                                </p:cTn>
                              </p:par>
                              <p:par>
                                <p:cTn id="1093" presetID="3" presetClass="exit" presetSubtype="10" fill="hold" grpId="2" nodeType="withEffect">
                                  <p:stCondLst>
                                    <p:cond delay="0"/>
                                  </p:stCondLst>
                                  <p:childTnLst>
                                    <p:animEffect transition="out" filter="blinds(horizontal)">
                                      <p:cBhvr>
                                        <p:cTn id="1094" dur="3000"/>
                                        <p:tgtEl>
                                          <p:spTgt spid="71"/>
                                        </p:tgtEl>
                                      </p:cBhvr>
                                    </p:animEffect>
                                    <p:set>
                                      <p:cBhvr>
                                        <p:cTn id="1095" dur="1" fill="hold">
                                          <p:stCondLst>
                                            <p:cond delay="2999"/>
                                          </p:stCondLst>
                                        </p:cTn>
                                        <p:tgtEl>
                                          <p:spTgt spid="71"/>
                                        </p:tgtEl>
                                        <p:attrNameLst>
                                          <p:attrName>style.visibility</p:attrName>
                                        </p:attrNameLst>
                                      </p:cBhvr>
                                      <p:to>
                                        <p:strVal val="hidden"/>
                                      </p:to>
                                    </p:set>
                                  </p:childTnLst>
                                </p:cTn>
                              </p:par>
                              <p:par>
                                <p:cTn id="1096" presetID="3" presetClass="exit" presetSubtype="10" fill="hold" grpId="2" nodeType="withEffect">
                                  <p:stCondLst>
                                    <p:cond delay="0"/>
                                  </p:stCondLst>
                                  <p:childTnLst>
                                    <p:animEffect transition="out" filter="blinds(horizontal)">
                                      <p:cBhvr>
                                        <p:cTn id="1097" dur="3000"/>
                                        <p:tgtEl>
                                          <p:spTgt spid="72"/>
                                        </p:tgtEl>
                                      </p:cBhvr>
                                    </p:animEffect>
                                    <p:set>
                                      <p:cBhvr>
                                        <p:cTn id="1098" dur="1" fill="hold">
                                          <p:stCondLst>
                                            <p:cond delay="2999"/>
                                          </p:stCondLst>
                                        </p:cTn>
                                        <p:tgtEl>
                                          <p:spTgt spid="72"/>
                                        </p:tgtEl>
                                        <p:attrNameLst>
                                          <p:attrName>style.visibility</p:attrName>
                                        </p:attrNameLst>
                                      </p:cBhvr>
                                      <p:to>
                                        <p:strVal val="hidden"/>
                                      </p:to>
                                    </p:set>
                                  </p:childTnLst>
                                </p:cTn>
                              </p:par>
                              <p:par>
                                <p:cTn id="1099" presetID="3" presetClass="exit" presetSubtype="10" fill="hold" grpId="2" nodeType="withEffect">
                                  <p:stCondLst>
                                    <p:cond delay="0"/>
                                  </p:stCondLst>
                                  <p:childTnLst>
                                    <p:animEffect transition="out" filter="blinds(horizontal)">
                                      <p:cBhvr>
                                        <p:cTn id="1100" dur="3000"/>
                                        <p:tgtEl>
                                          <p:spTgt spid="73"/>
                                        </p:tgtEl>
                                      </p:cBhvr>
                                    </p:animEffect>
                                    <p:set>
                                      <p:cBhvr>
                                        <p:cTn id="1101" dur="1" fill="hold">
                                          <p:stCondLst>
                                            <p:cond delay="2999"/>
                                          </p:stCondLst>
                                        </p:cTn>
                                        <p:tgtEl>
                                          <p:spTgt spid="73"/>
                                        </p:tgtEl>
                                        <p:attrNameLst>
                                          <p:attrName>style.visibility</p:attrName>
                                        </p:attrNameLst>
                                      </p:cBhvr>
                                      <p:to>
                                        <p:strVal val="hidden"/>
                                      </p:to>
                                    </p:set>
                                  </p:childTnLst>
                                </p:cTn>
                              </p:par>
                              <p:par>
                                <p:cTn id="1102" presetID="3" presetClass="exit" presetSubtype="10" fill="hold" grpId="2" nodeType="withEffect">
                                  <p:stCondLst>
                                    <p:cond delay="0"/>
                                  </p:stCondLst>
                                  <p:childTnLst>
                                    <p:animEffect transition="out" filter="blinds(horizontal)">
                                      <p:cBhvr>
                                        <p:cTn id="1103" dur="3000"/>
                                        <p:tgtEl>
                                          <p:spTgt spid="74"/>
                                        </p:tgtEl>
                                      </p:cBhvr>
                                    </p:animEffect>
                                    <p:set>
                                      <p:cBhvr>
                                        <p:cTn id="1104" dur="1" fill="hold">
                                          <p:stCondLst>
                                            <p:cond delay="2999"/>
                                          </p:stCondLst>
                                        </p:cTn>
                                        <p:tgtEl>
                                          <p:spTgt spid="74"/>
                                        </p:tgtEl>
                                        <p:attrNameLst>
                                          <p:attrName>style.visibility</p:attrName>
                                        </p:attrNameLst>
                                      </p:cBhvr>
                                      <p:to>
                                        <p:strVal val="hidden"/>
                                      </p:to>
                                    </p:set>
                                  </p:childTnLst>
                                </p:cTn>
                              </p:par>
                              <p:par>
                                <p:cTn id="1105" presetID="3" presetClass="exit" presetSubtype="10" fill="hold" grpId="2" nodeType="withEffect">
                                  <p:stCondLst>
                                    <p:cond delay="0"/>
                                  </p:stCondLst>
                                  <p:childTnLst>
                                    <p:animEffect transition="out" filter="blinds(horizontal)">
                                      <p:cBhvr>
                                        <p:cTn id="1106" dur="3000"/>
                                        <p:tgtEl>
                                          <p:spTgt spid="75"/>
                                        </p:tgtEl>
                                      </p:cBhvr>
                                    </p:animEffect>
                                    <p:set>
                                      <p:cBhvr>
                                        <p:cTn id="1107" dur="1" fill="hold">
                                          <p:stCondLst>
                                            <p:cond delay="2999"/>
                                          </p:stCondLst>
                                        </p:cTn>
                                        <p:tgtEl>
                                          <p:spTgt spid="75"/>
                                        </p:tgtEl>
                                        <p:attrNameLst>
                                          <p:attrName>style.visibility</p:attrName>
                                        </p:attrNameLst>
                                      </p:cBhvr>
                                      <p:to>
                                        <p:strVal val="hidden"/>
                                      </p:to>
                                    </p:set>
                                  </p:childTnLst>
                                </p:cTn>
                              </p:par>
                              <p:par>
                                <p:cTn id="1108" presetID="3" presetClass="exit" presetSubtype="10" fill="hold" grpId="2" nodeType="withEffect">
                                  <p:stCondLst>
                                    <p:cond delay="0"/>
                                  </p:stCondLst>
                                  <p:childTnLst>
                                    <p:animEffect transition="out" filter="blinds(horizontal)">
                                      <p:cBhvr>
                                        <p:cTn id="1109" dur="3000"/>
                                        <p:tgtEl>
                                          <p:spTgt spid="76"/>
                                        </p:tgtEl>
                                      </p:cBhvr>
                                    </p:animEffect>
                                    <p:set>
                                      <p:cBhvr>
                                        <p:cTn id="1110" dur="1" fill="hold">
                                          <p:stCondLst>
                                            <p:cond delay="2999"/>
                                          </p:stCondLst>
                                        </p:cTn>
                                        <p:tgtEl>
                                          <p:spTgt spid="76"/>
                                        </p:tgtEl>
                                        <p:attrNameLst>
                                          <p:attrName>style.visibility</p:attrName>
                                        </p:attrNameLst>
                                      </p:cBhvr>
                                      <p:to>
                                        <p:strVal val="hidden"/>
                                      </p:to>
                                    </p:set>
                                  </p:childTnLst>
                                </p:cTn>
                              </p:par>
                              <p:par>
                                <p:cTn id="1111" presetID="3" presetClass="exit" presetSubtype="10" fill="hold" grpId="2" nodeType="withEffect">
                                  <p:stCondLst>
                                    <p:cond delay="0"/>
                                  </p:stCondLst>
                                  <p:childTnLst>
                                    <p:animEffect transition="out" filter="blinds(horizontal)">
                                      <p:cBhvr>
                                        <p:cTn id="1112" dur="3000"/>
                                        <p:tgtEl>
                                          <p:spTgt spid="77"/>
                                        </p:tgtEl>
                                      </p:cBhvr>
                                    </p:animEffect>
                                    <p:set>
                                      <p:cBhvr>
                                        <p:cTn id="1113" dur="1" fill="hold">
                                          <p:stCondLst>
                                            <p:cond delay="2999"/>
                                          </p:stCondLst>
                                        </p:cTn>
                                        <p:tgtEl>
                                          <p:spTgt spid="77"/>
                                        </p:tgtEl>
                                        <p:attrNameLst>
                                          <p:attrName>style.visibility</p:attrName>
                                        </p:attrNameLst>
                                      </p:cBhvr>
                                      <p:to>
                                        <p:strVal val="hidden"/>
                                      </p:to>
                                    </p:set>
                                  </p:childTnLst>
                                </p:cTn>
                              </p:par>
                              <p:par>
                                <p:cTn id="1114" presetID="3" presetClass="exit" presetSubtype="10" fill="hold" grpId="2" nodeType="withEffect">
                                  <p:stCondLst>
                                    <p:cond delay="0"/>
                                  </p:stCondLst>
                                  <p:childTnLst>
                                    <p:animEffect transition="out" filter="blinds(horizontal)">
                                      <p:cBhvr>
                                        <p:cTn id="1115" dur="3000"/>
                                        <p:tgtEl>
                                          <p:spTgt spid="78"/>
                                        </p:tgtEl>
                                      </p:cBhvr>
                                    </p:animEffect>
                                    <p:set>
                                      <p:cBhvr>
                                        <p:cTn id="1116" dur="1" fill="hold">
                                          <p:stCondLst>
                                            <p:cond delay="2999"/>
                                          </p:stCondLst>
                                        </p:cTn>
                                        <p:tgtEl>
                                          <p:spTgt spid="78"/>
                                        </p:tgtEl>
                                        <p:attrNameLst>
                                          <p:attrName>style.visibility</p:attrName>
                                        </p:attrNameLst>
                                      </p:cBhvr>
                                      <p:to>
                                        <p:strVal val="hidden"/>
                                      </p:to>
                                    </p:set>
                                  </p:childTnLst>
                                </p:cTn>
                              </p:par>
                              <p:par>
                                <p:cTn id="1117" presetID="3" presetClass="exit" presetSubtype="10" fill="hold" grpId="2" nodeType="withEffect">
                                  <p:stCondLst>
                                    <p:cond delay="0"/>
                                  </p:stCondLst>
                                  <p:childTnLst>
                                    <p:animEffect transition="out" filter="blinds(horizontal)">
                                      <p:cBhvr>
                                        <p:cTn id="1118" dur="3000"/>
                                        <p:tgtEl>
                                          <p:spTgt spid="79"/>
                                        </p:tgtEl>
                                      </p:cBhvr>
                                    </p:animEffect>
                                    <p:set>
                                      <p:cBhvr>
                                        <p:cTn id="1119" dur="1" fill="hold">
                                          <p:stCondLst>
                                            <p:cond delay="2999"/>
                                          </p:stCondLst>
                                        </p:cTn>
                                        <p:tgtEl>
                                          <p:spTgt spid="79"/>
                                        </p:tgtEl>
                                        <p:attrNameLst>
                                          <p:attrName>style.visibility</p:attrName>
                                        </p:attrNameLst>
                                      </p:cBhvr>
                                      <p:to>
                                        <p:strVal val="hidden"/>
                                      </p:to>
                                    </p:set>
                                  </p:childTnLst>
                                </p:cTn>
                              </p:par>
                              <p:par>
                                <p:cTn id="1120" presetID="3" presetClass="exit" presetSubtype="10" fill="hold" grpId="2" nodeType="withEffect">
                                  <p:stCondLst>
                                    <p:cond delay="0"/>
                                  </p:stCondLst>
                                  <p:childTnLst>
                                    <p:animEffect transition="out" filter="blinds(horizontal)">
                                      <p:cBhvr>
                                        <p:cTn id="1121" dur="3000"/>
                                        <p:tgtEl>
                                          <p:spTgt spid="80"/>
                                        </p:tgtEl>
                                      </p:cBhvr>
                                    </p:animEffect>
                                    <p:set>
                                      <p:cBhvr>
                                        <p:cTn id="1122" dur="1" fill="hold">
                                          <p:stCondLst>
                                            <p:cond delay="2999"/>
                                          </p:stCondLst>
                                        </p:cTn>
                                        <p:tgtEl>
                                          <p:spTgt spid="80"/>
                                        </p:tgtEl>
                                        <p:attrNameLst>
                                          <p:attrName>style.visibility</p:attrName>
                                        </p:attrNameLst>
                                      </p:cBhvr>
                                      <p:to>
                                        <p:strVal val="hidden"/>
                                      </p:to>
                                    </p:set>
                                  </p:childTnLst>
                                </p:cTn>
                              </p:par>
                              <p:par>
                                <p:cTn id="1123" presetID="3" presetClass="exit" presetSubtype="10" fill="hold" grpId="2" nodeType="withEffect">
                                  <p:stCondLst>
                                    <p:cond delay="0"/>
                                  </p:stCondLst>
                                  <p:childTnLst>
                                    <p:animEffect transition="out" filter="blinds(horizontal)">
                                      <p:cBhvr>
                                        <p:cTn id="1124" dur="3000"/>
                                        <p:tgtEl>
                                          <p:spTgt spid="81"/>
                                        </p:tgtEl>
                                      </p:cBhvr>
                                    </p:animEffect>
                                    <p:set>
                                      <p:cBhvr>
                                        <p:cTn id="1125" dur="1" fill="hold">
                                          <p:stCondLst>
                                            <p:cond delay="2999"/>
                                          </p:stCondLst>
                                        </p:cTn>
                                        <p:tgtEl>
                                          <p:spTgt spid="81"/>
                                        </p:tgtEl>
                                        <p:attrNameLst>
                                          <p:attrName>style.visibility</p:attrName>
                                        </p:attrNameLst>
                                      </p:cBhvr>
                                      <p:to>
                                        <p:strVal val="hidden"/>
                                      </p:to>
                                    </p:set>
                                  </p:childTnLst>
                                </p:cTn>
                              </p:par>
                              <p:par>
                                <p:cTn id="1126" presetID="3" presetClass="exit" presetSubtype="10" fill="hold" grpId="2" nodeType="withEffect">
                                  <p:stCondLst>
                                    <p:cond delay="0"/>
                                  </p:stCondLst>
                                  <p:childTnLst>
                                    <p:animEffect transition="out" filter="blinds(horizontal)">
                                      <p:cBhvr>
                                        <p:cTn id="1127" dur="3000"/>
                                        <p:tgtEl>
                                          <p:spTgt spid="82"/>
                                        </p:tgtEl>
                                      </p:cBhvr>
                                    </p:animEffect>
                                    <p:set>
                                      <p:cBhvr>
                                        <p:cTn id="1128" dur="1" fill="hold">
                                          <p:stCondLst>
                                            <p:cond delay="2999"/>
                                          </p:stCondLst>
                                        </p:cTn>
                                        <p:tgtEl>
                                          <p:spTgt spid="82"/>
                                        </p:tgtEl>
                                        <p:attrNameLst>
                                          <p:attrName>style.visibility</p:attrName>
                                        </p:attrNameLst>
                                      </p:cBhvr>
                                      <p:to>
                                        <p:strVal val="hidden"/>
                                      </p:to>
                                    </p:set>
                                  </p:childTnLst>
                                </p:cTn>
                              </p:par>
                              <p:par>
                                <p:cTn id="1129" presetID="17" presetClass="entr" presetSubtype="1" fill="hold" nodeType="withEffect">
                                  <p:stCondLst>
                                    <p:cond delay="0"/>
                                  </p:stCondLst>
                                  <p:childTnLst>
                                    <p:set>
                                      <p:cBhvr>
                                        <p:cTn id="1130" dur="1" fill="hold">
                                          <p:stCondLst>
                                            <p:cond delay="0"/>
                                          </p:stCondLst>
                                        </p:cTn>
                                        <p:tgtEl>
                                          <p:spTgt spid="2"/>
                                        </p:tgtEl>
                                        <p:attrNameLst>
                                          <p:attrName>style.visibility</p:attrName>
                                        </p:attrNameLst>
                                      </p:cBhvr>
                                      <p:to>
                                        <p:strVal val="visible"/>
                                      </p:to>
                                    </p:set>
                                    <p:anim calcmode="lin" valueType="num">
                                      <p:cBhvr>
                                        <p:cTn id="1131" dur="3000" fill="hold"/>
                                        <p:tgtEl>
                                          <p:spTgt spid="2"/>
                                        </p:tgtEl>
                                        <p:attrNameLst>
                                          <p:attrName>ppt_x</p:attrName>
                                        </p:attrNameLst>
                                      </p:cBhvr>
                                      <p:tavLst>
                                        <p:tav tm="0">
                                          <p:val>
                                            <p:strVal val="#ppt_x"/>
                                          </p:val>
                                        </p:tav>
                                        <p:tav tm="100000">
                                          <p:val>
                                            <p:strVal val="#ppt_x"/>
                                          </p:val>
                                        </p:tav>
                                      </p:tavLst>
                                    </p:anim>
                                    <p:anim calcmode="lin" valueType="num">
                                      <p:cBhvr>
                                        <p:cTn id="1132" dur="3000" fill="hold"/>
                                        <p:tgtEl>
                                          <p:spTgt spid="2"/>
                                        </p:tgtEl>
                                        <p:attrNameLst>
                                          <p:attrName>ppt_y</p:attrName>
                                        </p:attrNameLst>
                                      </p:cBhvr>
                                      <p:tavLst>
                                        <p:tav tm="0">
                                          <p:val>
                                            <p:strVal val="#ppt_y-#ppt_h/2"/>
                                          </p:val>
                                        </p:tav>
                                        <p:tav tm="100000">
                                          <p:val>
                                            <p:strVal val="#ppt_y"/>
                                          </p:val>
                                        </p:tav>
                                      </p:tavLst>
                                    </p:anim>
                                    <p:anim calcmode="lin" valueType="num">
                                      <p:cBhvr>
                                        <p:cTn id="1133" dur="3000" fill="hold"/>
                                        <p:tgtEl>
                                          <p:spTgt spid="2"/>
                                        </p:tgtEl>
                                        <p:attrNameLst>
                                          <p:attrName>ppt_w</p:attrName>
                                        </p:attrNameLst>
                                      </p:cBhvr>
                                      <p:tavLst>
                                        <p:tav tm="0">
                                          <p:val>
                                            <p:strVal val="#ppt_w"/>
                                          </p:val>
                                        </p:tav>
                                        <p:tav tm="100000">
                                          <p:val>
                                            <p:strVal val="#ppt_w"/>
                                          </p:val>
                                        </p:tav>
                                      </p:tavLst>
                                    </p:anim>
                                    <p:anim calcmode="lin" valueType="num">
                                      <p:cBhvr>
                                        <p:cTn id="1134" dur="3000" fill="hold"/>
                                        <p:tgtEl>
                                          <p:spTgt spid="2"/>
                                        </p:tgtEl>
                                        <p:attrNameLst>
                                          <p:attrName>ppt_h</p:attrName>
                                        </p:attrNameLst>
                                      </p:cBhvr>
                                      <p:tavLst>
                                        <p:tav tm="0">
                                          <p:val>
                                            <p:fltVal val="0"/>
                                          </p:val>
                                        </p:tav>
                                        <p:tav tm="100000">
                                          <p:val>
                                            <p:strVal val="#ppt_h"/>
                                          </p:val>
                                        </p:tav>
                                      </p:tavLst>
                                    </p:anim>
                                  </p:childTnLst>
                                </p:cTn>
                              </p:par>
                              <p:par>
                                <p:cTn id="1135" presetID="16" presetClass="entr" presetSubtype="37" fill="hold" nodeType="withEffect">
                                  <p:stCondLst>
                                    <p:cond delay="0"/>
                                  </p:stCondLst>
                                  <p:childTnLst>
                                    <p:set>
                                      <p:cBhvr>
                                        <p:cTn id="1136" dur="1" fill="hold">
                                          <p:stCondLst>
                                            <p:cond delay="0"/>
                                          </p:stCondLst>
                                        </p:cTn>
                                        <p:tgtEl>
                                          <p:spTgt spid="2"/>
                                        </p:tgtEl>
                                        <p:attrNameLst>
                                          <p:attrName>style.visibility</p:attrName>
                                        </p:attrNameLst>
                                      </p:cBhvr>
                                      <p:to>
                                        <p:strVal val="visible"/>
                                      </p:to>
                                    </p:set>
                                    <p:animEffect transition="in" filter="barn(outVertical)">
                                      <p:cBhvr>
                                        <p:cTn id="1137"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002060"/>
            </a:gs>
            <a:gs pos="64999">
              <a:srgbClr val="F0EBD5"/>
            </a:gs>
            <a:gs pos="100000">
              <a:srgbClr val="D1C39F"/>
            </a:gs>
          </a:gsLst>
          <a:lin ang="16200000" scaled="1"/>
          <a:tileRect/>
        </a:gradFill>
        <a:effectLst/>
      </p:bgPr>
    </p:bg>
    <p:spTree>
      <p:nvGrpSpPr>
        <p:cNvPr id="1" name=""/>
        <p:cNvGrpSpPr/>
        <p:nvPr/>
      </p:nvGrpSpPr>
      <p:grpSpPr>
        <a:xfrm>
          <a:off x="0" y="0"/>
          <a:ext cx="0" cy="0"/>
          <a:chOff x="0" y="0"/>
          <a:chExt cx="0" cy="0"/>
        </a:xfrm>
      </p:grpSpPr>
      <p:pic>
        <p:nvPicPr>
          <p:cNvPr id="2" name="1 Imagen" descr="Bydgoszcz_.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pic>
        <p:nvPicPr>
          <p:cNvPr id="3"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a:off x="2571736" y="0"/>
            <a:ext cx="2000264" cy="1714512"/>
          </a:xfrm>
          <a:prstGeom prst="rect">
            <a:avLst/>
          </a:prstGeom>
          <a:noFill/>
          <a:effectLst>
            <a:reflection blurRad="6350" stA="50000" endA="295" endPos="92000" dist="101600" dir="5400000" sy="-100000" algn="bl" rotWithShape="0"/>
          </a:effectLst>
        </p:spPr>
      </p:pic>
      <p:pic>
        <p:nvPicPr>
          <p:cNvPr id="4"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flipH="1">
            <a:off x="4572000" y="0"/>
            <a:ext cx="2000264" cy="1714512"/>
          </a:xfrm>
          <a:prstGeom prst="rect">
            <a:avLst/>
          </a:prstGeom>
          <a:noFill/>
          <a:effectLst>
            <a:reflection blurRad="6350" stA="50000" endA="295" endPos="92000" dist="101600" dir="5400000" sy="-100000" algn="bl" rotWithShape="0"/>
          </a:effectLst>
        </p:spPr>
      </p:pic>
      <p:pic>
        <p:nvPicPr>
          <p:cNvPr id="5"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a:off x="2571736" y="357172"/>
            <a:ext cx="2000264" cy="1714512"/>
          </a:xfrm>
          <a:prstGeom prst="rect">
            <a:avLst/>
          </a:prstGeom>
          <a:noFill/>
          <a:effectLst>
            <a:reflection blurRad="6350" stA="50000" endA="295" endPos="92000" dist="101600" dir="5400000" sy="-100000" algn="bl" rotWithShape="0"/>
          </a:effectLst>
        </p:spPr>
      </p:pic>
      <p:pic>
        <p:nvPicPr>
          <p:cNvPr id="6"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flipH="1">
            <a:off x="4572000" y="357172"/>
            <a:ext cx="2000264" cy="1714512"/>
          </a:xfrm>
          <a:prstGeom prst="rect">
            <a:avLst/>
          </a:prstGeom>
          <a:noFill/>
          <a:effectLst>
            <a:reflection blurRad="6350" stA="50000" endA="295" endPos="92000" dist="101600" dir="5400000" sy="-100000" algn="bl" rotWithShape="0"/>
          </a:effectLst>
        </p:spPr>
      </p:pic>
      <p:pic>
        <p:nvPicPr>
          <p:cNvPr id="7"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a:off x="2571736" y="642942"/>
            <a:ext cx="2000264" cy="1714512"/>
          </a:xfrm>
          <a:prstGeom prst="rect">
            <a:avLst/>
          </a:prstGeom>
          <a:noFill/>
          <a:effectLst>
            <a:reflection blurRad="6350" stA="50000" endA="295" endPos="92000" dist="101600" dir="5400000" sy="-100000" algn="bl" rotWithShape="0"/>
          </a:effectLst>
        </p:spPr>
      </p:pic>
      <p:pic>
        <p:nvPicPr>
          <p:cNvPr id="8"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flipH="1">
            <a:off x="4572000" y="642942"/>
            <a:ext cx="2000264" cy="1714512"/>
          </a:xfrm>
          <a:prstGeom prst="rect">
            <a:avLst/>
          </a:prstGeom>
          <a:noFill/>
          <a:effectLst>
            <a:reflection blurRad="6350" stA="50000" endA="295" endPos="92000" dist="101600" dir="5400000" sy="-100000" algn="bl" rotWithShape="0"/>
          </a:effectLst>
        </p:spPr>
      </p:pic>
      <p:pic>
        <p:nvPicPr>
          <p:cNvPr id="9"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a:off x="2571736" y="1000114"/>
            <a:ext cx="2000264" cy="1714512"/>
          </a:xfrm>
          <a:prstGeom prst="rect">
            <a:avLst/>
          </a:prstGeom>
          <a:noFill/>
          <a:effectLst>
            <a:reflection blurRad="6350" stA="50000" endA="295" endPos="92000" dist="101600" dir="5400000" sy="-100000" algn="bl" rotWithShape="0"/>
          </a:effectLst>
        </p:spPr>
      </p:pic>
      <p:pic>
        <p:nvPicPr>
          <p:cNvPr id="10"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flipH="1">
            <a:off x="4572000" y="1000114"/>
            <a:ext cx="2000264" cy="1714512"/>
          </a:xfrm>
          <a:prstGeom prst="rect">
            <a:avLst/>
          </a:prstGeom>
          <a:noFill/>
          <a:effectLst>
            <a:reflection blurRad="6350" stA="50000" endA="295" endPos="92000" dist="101600" dir="5400000" sy="-100000" algn="bl" rotWithShape="0"/>
          </a:effectLst>
        </p:spPr>
      </p:pic>
      <p:pic>
        <p:nvPicPr>
          <p:cNvPr id="11"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a:off x="2571736" y="1285884"/>
            <a:ext cx="2000264" cy="1714512"/>
          </a:xfrm>
          <a:prstGeom prst="rect">
            <a:avLst/>
          </a:prstGeom>
          <a:noFill/>
          <a:effectLst>
            <a:reflection blurRad="6350" stA="50000" endA="295" endPos="92000" dist="101600" dir="5400000" sy="-100000" algn="bl" rotWithShape="0"/>
          </a:effectLst>
        </p:spPr>
      </p:pic>
      <p:pic>
        <p:nvPicPr>
          <p:cNvPr id="12"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flipH="1">
            <a:off x="4572000" y="1285884"/>
            <a:ext cx="2000264" cy="1714512"/>
          </a:xfrm>
          <a:prstGeom prst="rect">
            <a:avLst/>
          </a:prstGeom>
          <a:noFill/>
          <a:effectLst>
            <a:reflection blurRad="6350" stA="50000" endA="295" endPos="92000" dist="101600" dir="5400000" sy="-100000" algn="bl" rotWithShape="0"/>
          </a:effectLst>
        </p:spPr>
      </p:pic>
      <p:pic>
        <p:nvPicPr>
          <p:cNvPr id="13"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a:off x="2571736" y="1643056"/>
            <a:ext cx="2000264" cy="1714512"/>
          </a:xfrm>
          <a:prstGeom prst="rect">
            <a:avLst/>
          </a:prstGeom>
          <a:noFill/>
          <a:effectLst>
            <a:reflection blurRad="6350" stA="50000" endA="295" endPos="92000" dist="101600" dir="5400000" sy="-100000" algn="bl" rotWithShape="0"/>
          </a:effectLst>
        </p:spPr>
      </p:pic>
      <p:pic>
        <p:nvPicPr>
          <p:cNvPr id="14"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flipH="1">
            <a:off x="4572000" y="1643056"/>
            <a:ext cx="2000264" cy="1714512"/>
          </a:xfrm>
          <a:prstGeom prst="rect">
            <a:avLst/>
          </a:prstGeom>
          <a:noFill/>
          <a:effectLst>
            <a:reflection blurRad="6350" stA="50000" endA="295" endPos="92000" dist="101600" dir="5400000" sy="-100000" algn="bl" rotWithShape="0"/>
          </a:effectLst>
        </p:spPr>
      </p:pic>
      <p:pic>
        <p:nvPicPr>
          <p:cNvPr id="15"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a:off x="2571736" y="1928826"/>
            <a:ext cx="2000264" cy="1714512"/>
          </a:xfrm>
          <a:prstGeom prst="rect">
            <a:avLst/>
          </a:prstGeom>
          <a:noFill/>
          <a:effectLst>
            <a:reflection blurRad="6350" stA="50000" endA="295" endPos="92000" dist="101600" dir="5400000" sy="-100000" algn="bl" rotWithShape="0"/>
          </a:effectLst>
        </p:spPr>
      </p:pic>
      <p:pic>
        <p:nvPicPr>
          <p:cNvPr id="16"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flipH="1">
            <a:off x="4572000" y="1928826"/>
            <a:ext cx="2000264" cy="1714512"/>
          </a:xfrm>
          <a:prstGeom prst="rect">
            <a:avLst/>
          </a:prstGeom>
          <a:noFill/>
          <a:effectLst>
            <a:reflection blurRad="6350" stA="50000" endA="295" endPos="92000" dist="101600" dir="5400000" sy="-100000" algn="bl" rotWithShape="0"/>
          </a:effectLst>
        </p:spPr>
      </p:pic>
      <p:pic>
        <p:nvPicPr>
          <p:cNvPr id="17"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a:off x="2571736" y="2285998"/>
            <a:ext cx="2000264" cy="1714512"/>
          </a:xfrm>
          <a:prstGeom prst="rect">
            <a:avLst/>
          </a:prstGeom>
          <a:noFill/>
          <a:effectLst>
            <a:reflection blurRad="6350" stA="50000" endA="295" endPos="92000" dist="101600" dir="5400000" sy="-100000" algn="bl" rotWithShape="0"/>
          </a:effectLst>
        </p:spPr>
      </p:pic>
      <p:pic>
        <p:nvPicPr>
          <p:cNvPr id="18"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flipH="1">
            <a:off x="4572000" y="2285998"/>
            <a:ext cx="2000264" cy="1714512"/>
          </a:xfrm>
          <a:prstGeom prst="rect">
            <a:avLst/>
          </a:prstGeom>
          <a:noFill/>
          <a:effectLst>
            <a:reflection blurRad="6350" stA="50000" endA="295" endPos="92000" dist="101600" dir="5400000" sy="-100000" algn="bl" rotWithShape="0"/>
          </a:effectLst>
        </p:spPr>
      </p:pic>
      <p:pic>
        <p:nvPicPr>
          <p:cNvPr id="19"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a:off x="2571736" y="2571768"/>
            <a:ext cx="2000264" cy="1714512"/>
          </a:xfrm>
          <a:prstGeom prst="rect">
            <a:avLst/>
          </a:prstGeom>
          <a:noFill/>
          <a:effectLst>
            <a:reflection blurRad="6350" stA="50000" endA="295" endPos="92000" dist="101600" dir="5400000" sy="-100000" algn="bl" rotWithShape="0"/>
          </a:effectLst>
        </p:spPr>
      </p:pic>
      <p:pic>
        <p:nvPicPr>
          <p:cNvPr id="20"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flipH="1">
            <a:off x="4572000" y="2571768"/>
            <a:ext cx="2000264" cy="1714512"/>
          </a:xfrm>
          <a:prstGeom prst="rect">
            <a:avLst/>
          </a:prstGeom>
          <a:noFill/>
          <a:effectLst>
            <a:reflection blurRad="6350" stA="50000" endA="295" endPos="92000" dist="101600" dir="5400000" sy="-100000" algn="bl" rotWithShape="0"/>
          </a:effectLst>
        </p:spPr>
      </p:pic>
      <p:pic>
        <p:nvPicPr>
          <p:cNvPr id="21"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a:off x="2571736" y="2928940"/>
            <a:ext cx="2000264" cy="1714512"/>
          </a:xfrm>
          <a:prstGeom prst="rect">
            <a:avLst/>
          </a:prstGeom>
          <a:noFill/>
          <a:effectLst>
            <a:reflection blurRad="6350" stA="50000" endA="295" endPos="92000" dist="101600" dir="5400000" sy="-100000" algn="bl" rotWithShape="0"/>
          </a:effectLst>
        </p:spPr>
      </p:pic>
      <p:pic>
        <p:nvPicPr>
          <p:cNvPr id="22"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flipH="1">
            <a:off x="4572000" y="2928940"/>
            <a:ext cx="2000264" cy="1714512"/>
          </a:xfrm>
          <a:prstGeom prst="rect">
            <a:avLst/>
          </a:prstGeom>
          <a:noFill/>
          <a:effectLst>
            <a:reflection blurRad="6350" stA="50000" endA="295" endPos="92000" dist="101600" dir="5400000" sy="-100000" algn="bl" rotWithShape="0"/>
          </a:effectLst>
        </p:spPr>
      </p:pic>
      <p:pic>
        <p:nvPicPr>
          <p:cNvPr id="23"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a:off x="2571736" y="3214710"/>
            <a:ext cx="2000264" cy="1714512"/>
          </a:xfrm>
          <a:prstGeom prst="rect">
            <a:avLst/>
          </a:prstGeom>
          <a:noFill/>
          <a:effectLst>
            <a:reflection blurRad="6350" stA="50000" endA="295" endPos="92000" dist="101600" dir="5400000" sy="-100000" algn="bl" rotWithShape="0"/>
          </a:effectLst>
        </p:spPr>
      </p:pic>
      <p:pic>
        <p:nvPicPr>
          <p:cNvPr id="24"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flipH="1">
            <a:off x="4572000" y="3214710"/>
            <a:ext cx="2000264" cy="1714512"/>
          </a:xfrm>
          <a:prstGeom prst="rect">
            <a:avLst/>
          </a:prstGeom>
          <a:noFill/>
          <a:effectLst>
            <a:reflection blurRad="6350" stA="50000" endA="295" endPos="92000" dist="101600" dir="5400000" sy="-100000" algn="bl" rotWithShape="0"/>
          </a:effectLst>
        </p:spPr>
      </p:pic>
      <p:pic>
        <p:nvPicPr>
          <p:cNvPr id="25"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a:off x="2571736" y="3571882"/>
            <a:ext cx="2000264" cy="1714512"/>
          </a:xfrm>
          <a:prstGeom prst="rect">
            <a:avLst/>
          </a:prstGeom>
          <a:noFill/>
          <a:effectLst>
            <a:reflection blurRad="6350" stA="50000" endA="295" endPos="92000" dist="101600" dir="5400000" sy="-100000" algn="bl" rotWithShape="0"/>
          </a:effectLst>
        </p:spPr>
      </p:pic>
      <p:pic>
        <p:nvPicPr>
          <p:cNvPr id="26"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flipH="1">
            <a:off x="4572000" y="3571882"/>
            <a:ext cx="2000264" cy="1714512"/>
          </a:xfrm>
          <a:prstGeom prst="rect">
            <a:avLst/>
          </a:prstGeom>
          <a:noFill/>
          <a:effectLst>
            <a:reflection blurRad="6350" stA="50000" endA="295" endPos="92000" dist="101600" dir="5400000" sy="-100000" algn="bl" rotWithShape="0"/>
          </a:effectLst>
        </p:spPr>
      </p:pic>
      <p:sp>
        <p:nvSpPr>
          <p:cNvPr id="27" name="26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7"/>
                                        </p:tgtEl>
                                        <p:attrNameLst>
                                          <p:attrName>style.opacity</p:attrName>
                                        </p:attrNameLst>
                                      </p:cBhvr>
                                      <p:to>
                                        <p:strVal val="0"/>
                                      </p:to>
                                    </p:set>
                                    <p:animEffect filter="image" prLst="opacity: 0">
                                      <p:cBhvr rctx="IE">
                                        <p:cTn id="7" dur="indefinite"/>
                                        <p:tgtEl>
                                          <p:spTgt spid="27"/>
                                        </p:tgtEl>
                                      </p:cBhvr>
                                    </p:animEffect>
                                  </p:childTnLst>
                                </p:cTn>
                              </p:par>
                              <p:par>
                                <p:cTn id="8" presetID="2" presetClass="entr" presetSubtype="9"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0-#ppt_w/2"/>
                                          </p:val>
                                        </p:tav>
                                        <p:tav tm="100000">
                                          <p:val>
                                            <p:strVal val="#ppt_x"/>
                                          </p:val>
                                        </p:tav>
                                      </p:tavLst>
                                    </p:anim>
                                    <p:anim calcmode="lin" valueType="num">
                                      <p:cBhvr additive="base">
                                        <p:cTn id="11" dur="3000" fill="hold"/>
                                        <p:tgtEl>
                                          <p:spTgt spid="3"/>
                                        </p:tgtEl>
                                        <p:attrNameLst>
                                          <p:attrName>ppt_y</p:attrName>
                                        </p:attrNameLst>
                                      </p:cBhvr>
                                      <p:tavLst>
                                        <p:tav tm="0">
                                          <p:val>
                                            <p:strVal val="0-#ppt_h/2"/>
                                          </p:val>
                                        </p:tav>
                                        <p:tav tm="100000">
                                          <p:val>
                                            <p:strVal val="#ppt_y"/>
                                          </p:val>
                                        </p:tav>
                                      </p:tavLst>
                                    </p:anim>
                                  </p:childTnLst>
                                </p:cTn>
                              </p:par>
                              <p:par>
                                <p:cTn id="12" presetID="2" presetClass="entr" presetSubtype="9" fill="hold"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3000" fill="hold"/>
                                        <p:tgtEl>
                                          <p:spTgt spid="5"/>
                                        </p:tgtEl>
                                        <p:attrNameLst>
                                          <p:attrName>ppt_x</p:attrName>
                                        </p:attrNameLst>
                                      </p:cBhvr>
                                      <p:tavLst>
                                        <p:tav tm="0">
                                          <p:val>
                                            <p:strVal val="0-#ppt_w/2"/>
                                          </p:val>
                                        </p:tav>
                                        <p:tav tm="100000">
                                          <p:val>
                                            <p:strVal val="#ppt_x"/>
                                          </p:val>
                                        </p:tav>
                                      </p:tavLst>
                                    </p:anim>
                                    <p:anim calcmode="lin" valueType="num">
                                      <p:cBhvr additive="base">
                                        <p:cTn id="15" dur="3000" fill="hold"/>
                                        <p:tgtEl>
                                          <p:spTgt spid="5"/>
                                        </p:tgtEl>
                                        <p:attrNameLst>
                                          <p:attrName>ppt_y</p:attrName>
                                        </p:attrNameLst>
                                      </p:cBhvr>
                                      <p:tavLst>
                                        <p:tav tm="0">
                                          <p:val>
                                            <p:strVal val="0-#ppt_h/2"/>
                                          </p:val>
                                        </p:tav>
                                        <p:tav tm="100000">
                                          <p:val>
                                            <p:strVal val="#ppt_y"/>
                                          </p:val>
                                        </p:tav>
                                      </p:tavLst>
                                    </p:anim>
                                  </p:childTnLst>
                                </p:cTn>
                              </p:par>
                              <p:par>
                                <p:cTn id="16" presetID="2" presetClass="entr" presetSubtype="9"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3000" fill="hold"/>
                                        <p:tgtEl>
                                          <p:spTgt spid="7"/>
                                        </p:tgtEl>
                                        <p:attrNameLst>
                                          <p:attrName>ppt_x</p:attrName>
                                        </p:attrNameLst>
                                      </p:cBhvr>
                                      <p:tavLst>
                                        <p:tav tm="0">
                                          <p:val>
                                            <p:strVal val="0-#ppt_w/2"/>
                                          </p:val>
                                        </p:tav>
                                        <p:tav tm="100000">
                                          <p:val>
                                            <p:strVal val="#ppt_x"/>
                                          </p:val>
                                        </p:tav>
                                      </p:tavLst>
                                    </p:anim>
                                    <p:anim calcmode="lin" valueType="num">
                                      <p:cBhvr additive="base">
                                        <p:cTn id="19" dur="3000" fill="hold"/>
                                        <p:tgtEl>
                                          <p:spTgt spid="7"/>
                                        </p:tgtEl>
                                        <p:attrNameLst>
                                          <p:attrName>ppt_y</p:attrName>
                                        </p:attrNameLst>
                                      </p:cBhvr>
                                      <p:tavLst>
                                        <p:tav tm="0">
                                          <p:val>
                                            <p:strVal val="0-#ppt_h/2"/>
                                          </p:val>
                                        </p:tav>
                                        <p:tav tm="100000">
                                          <p:val>
                                            <p:strVal val="#ppt_y"/>
                                          </p:val>
                                        </p:tav>
                                      </p:tavLst>
                                    </p:anim>
                                  </p:childTnLst>
                                </p:cTn>
                              </p:par>
                              <p:par>
                                <p:cTn id="20" presetID="2" presetClass="entr" presetSubtype="9" fill="hold"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3000" fill="hold"/>
                                        <p:tgtEl>
                                          <p:spTgt spid="9"/>
                                        </p:tgtEl>
                                        <p:attrNameLst>
                                          <p:attrName>ppt_x</p:attrName>
                                        </p:attrNameLst>
                                      </p:cBhvr>
                                      <p:tavLst>
                                        <p:tav tm="0">
                                          <p:val>
                                            <p:strVal val="0-#ppt_w/2"/>
                                          </p:val>
                                        </p:tav>
                                        <p:tav tm="100000">
                                          <p:val>
                                            <p:strVal val="#ppt_x"/>
                                          </p:val>
                                        </p:tav>
                                      </p:tavLst>
                                    </p:anim>
                                    <p:anim calcmode="lin" valueType="num">
                                      <p:cBhvr additive="base">
                                        <p:cTn id="23" dur="3000" fill="hold"/>
                                        <p:tgtEl>
                                          <p:spTgt spid="9"/>
                                        </p:tgtEl>
                                        <p:attrNameLst>
                                          <p:attrName>ppt_y</p:attrName>
                                        </p:attrNameLst>
                                      </p:cBhvr>
                                      <p:tavLst>
                                        <p:tav tm="0">
                                          <p:val>
                                            <p:strVal val="0-#ppt_h/2"/>
                                          </p:val>
                                        </p:tav>
                                        <p:tav tm="100000">
                                          <p:val>
                                            <p:strVal val="#ppt_y"/>
                                          </p:val>
                                        </p:tav>
                                      </p:tavLst>
                                    </p:anim>
                                  </p:childTnLst>
                                </p:cTn>
                              </p:par>
                              <p:par>
                                <p:cTn id="24" presetID="2" presetClass="entr" presetSubtype="9" fill="hold"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3000" fill="hold"/>
                                        <p:tgtEl>
                                          <p:spTgt spid="11"/>
                                        </p:tgtEl>
                                        <p:attrNameLst>
                                          <p:attrName>ppt_x</p:attrName>
                                        </p:attrNameLst>
                                      </p:cBhvr>
                                      <p:tavLst>
                                        <p:tav tm="0">
                                          <p:val>
                                            <p:strVal val="0-#ppt_w/2"/>
                                          </p:val>
                                        </p:tav>
                                        <p:tav tm="100000">
                                          <p:val>
                                            <p:strVal val="#ppt_x"/>
                                          </p:val>
                                        </p:tav>
                                      </p:tavLst>
                                    </p:anim>
                                    <p:anim calcmode="lin" valueType="num">
                                      <p:cBhvr additive="base">
                                        <p:cTn id="27" dur="3000" fill="hold"/>
                                        <p:tgtEl>
                                          <p:spTgt spid="11"/>
                                        </p:tgtEl>
                                        <p:attrNameLst>
                                          <p:attrName>ppt_y</p:attrName>
                                        </p:attrNameLst>
                                      </p:cBhvr>
                                      <p:tavLst>
                                        <p:tav tm="0">
                                          <p:val>
                                            <p:strVal val="0-#ppt_h/2"/>
                                          </p:val>
                                        </p:tav>
                                        <p:tav tm="100000">
                                          <p:val>
                                            <p:strVal val="#ppt_y"/>
                                          </p:val>
                                        </p:tav>
                                      </p:tavLst>
                                    </p:anim>
                                  </p:childTnLst>
                                </p:cTn>
                              </p:par>
                              <p:par>
                                <p:cTn id="28" presetID="2" presetClass="entr" presetSubtype="9" fill="hold" nodeType="withEffect">
                                  <p:stCondLst>
                                    <p:cond delay="0"/>
                                  </p:stCondLst>
                                  <p:childTnLst>
                                    <p:set>
                                      <p:cBhvr>
                                        <p:cTn id="29" dur="1" fill="hold">
                                          <p:stCondLst>
                                            <p:cond delay="0"/>
                                          </p:stCondLst>
                                        </p:cTn>
                                        <p:tgtEl>
                                          <p:spTgt spid="13"/>
                                        </p:tgtEl>
                                        <p:attrNameLst>
                                          <p:attrName>style.visibility</p:attrName>
                                        </p:attrNameLst>
                                      </p:cBhvr>
                                      <p:to>
                                        <p:strVal val="visible"/>
                                      </p:to>
                                    </p:set>
                                    <p:anim calcmode="lin" valueType="num">
                                      <p:cBhvr additive="base">
                                        <p:cTn id="30" dur="3000" fill="hold"/>
                                        <p:tgtEl>
                                          <p:spTgt spid="13"/>
                                        </p:tgtEl>
                                        <p:attrNameLst>
                                          <p:attrName>ppt_x</p:attrName>
                                        </p:attrNameLst>
                                      </p:cBhvr>
                                      <p:tavLst>
                                        <p:tav tm="0">
                                          <p:val>
                                            <p:strVal val="0-#ppt_w/2"/>
                                          </p:val>
                                        </p:tav>
                                        <p:tav tm="100000">
                                          <p:val>
                                            <p:strVal val="#ppt_x"/>
                                          </p:val>
                                        </p:tav>
                                      </p:tavLst>
                                    </p:anim>
                                    <p:anim calcmode="lin" valueType="num">
                                      <p:cBhvr additive="base">
                                        <p:cTn id="31" dur="3000" fill="hold"/>
                                        <p:tgtEl>
                                          <p:spTgt spid="13"/>
                                        </p:tgtEl>
                                        <p:attrNameLst>
                                          <p:attrName>ppt_y</p:attrName>
                                        </p:attrNameLst>
                                      </p:cBhvr>
                                      <p:tavLst>
                                        <p:tav tm="0">
                                          <p:val>
                                            <p:strVal val="0-#ppt_h/2"/>
                                          </p:val>
                                        </p:tav>
                                        <p:tav tm="100000">
                                          <p:val>
                                            <p:strVal val="#ppt_y"/>
                                          </p:val>
                                        </p:tav>
                                      </p:tavLst>
                                    </p:anim>
                                  </p:childTnLst>
                                </p:cTn>
                              </p:par>
                              <p:par>
                                <p:cTn id="32" presetID="2" presetClass="entr" presetSubtype="9" fill="hold" nodeType="withEffect">
                                  <p:stCondLst>
                                    <p:cond delay="0"/>
                                  </p:stCondLst>
                                  <p:childTnLst>
                                    <p:set>
                                      <p:cBhvr>
                                        <p:cTn id="33" dur="1" fill="hold">
                                          <p:stCondLst>
                                            <p:cond delay="0"/>
                                          </p:stCondLst>
                                        </p:cTn>
                                        <p:tgtEl>
                                          <p:spTgt spid="15"/>
                                        </p:tgtEl>
                                        <p:attrNameLst>
                                          <p:attrName>style.visibility</p:attrName>
                                        </p:attrNameLst>
                                      </p:cBhvr>
                                      <p:to>
                                        <p:strVal val="visible"/>
                                      </p:to>
                                    </p:set>
                                    <p:anim calcmode="lin" valueType="num">
                                      <p:cBhvr additive="base">
                                        <p:cTn id="34" dur="3000" fill="hold"/>
                                        <p:tgtEl>
                                          <p:spTgt spid="15"/>
                                        </p:tgtEl>
                                        <p:attrNameLst>
                                          <p:attrName>ppt_x</p:attrName>
                                        </p:attrNameLst>
                                      </p:cBhvr>
                                      <p:tavLst>
                                        <p:tav tm="0">
                                          <p:val>
                                            <p:strVal val="0-#ppt_w/2"/>
                                          </p:val>
                                        </p:tav>
                                        <p:tav tm="100000">
                                          <p:val>
                                            <p:strVal val="#ppt_x"/>
                                          </p:val>
                                        </p:tav>
                                      </p:tavLst>
                                    </p:anim>
                                    <p:anim calcmode="lin" valueType="num">
                                      <p:cBhvr additive="base">
                                        <p:cTn id="35" dur="3000" fill="hold"/>
                                        <p:tgtEl>
                                          <p:spTgt spid="15"/>
                                        </p:tgtEl>
                                        <p:attrNameLst>
                                          <p:attrName>ppt_y</p:attrName>
                                        </p:attrNameLst>
                                      </p:cBhvr>
                                      <p:tavLst>
                                        <p:tav tm="0">
                                          <p:val>
                                            <p:strVal val="0-#ppt_h/2"/>
                                          </p:val>
                                        </p:tav>
                                        <p:tav tm="100000">
                                          <p:val>
                                            <p:strVal val="#ppt_y"/>
                                          </p:val>
                                        </p:tav>
                                      </p:tavLst>
                                    </p:anim>
                                  </p:childTnLst>
                                </p:cTn>
                              </p:par>
                              <p:par>
                                <p:cTn id="36" presetID="2" presetClass="entr" presetSubtype="9" fill="hold" nodeType="withEffect">
                                  <p:stCondLst>
                                    <p:cond delay="0"/>
                                  </p:stCondLst>
                                  <p:childTnLst>
                                    <p:set>
                                      <p:cBhvr>
                                        <p:cTn id="37" dur="1" fill="hold">
                                          <p:stCondLst>
                                            <p:cond delay="0"/>
                                          </p:stCondLst>
                                        </p:cTn>
                                        <p:tgtEl>
                                          <p:spTgt spid="17"/>
                                        </p:tgtEl>
                                        <p:attrNameLst>
                                          <p:attrName>style.visibility</p:attrName>
                                        </p:attrNameLst>
                                      </p:cBhvr>
                                      <p:to>
                                        <p:strVal val="visible"/>
                                      </p:to>
                                    </p:set>
                                    <p:anim calcmode="lin" valueType="num">
                                      <p:cBhvr additive="base">
                                        <p:cTn id="38" dur="3000" fill="hold"/>
                                        <p:tgtEl>
                                          <p:spTgt spid="17"/>
                                        </p:tgtEl>
                                        <p:attrNameLst>
                                          <p:attrName>ppt_x</p:attrName>
                                        </p:attrNameLst>
                                      </p:cBhvr>
                                      <p:tavLst>
                                        <p:tav tm="0">
                                          <p:val>
                                            <p:strVal val="0-#ppt_w/2"/>
                                          </p:val>
                                        </p:tav>
                                        <p:tav tm="100000">
                                          <p:val>
                                            <p:strVal val="#ppt_x"/>
                                          </p:val>
                                        </p:tav>
                                      </p:tavLst>
                                    </p:anim>
                                    <p:anim calcmode="lin" valueType="num">
                                      <p:cBhvr additive="base">
                                        <p:cTn id="39" dur="3000" fill="hold"/>
                                        <p:tgtEl>
                                          <p:spTgt spid="17"/>
                                        </p:tgtEl>
                                        <p:attrNameLst>
                                          <p:attrName>ppt_y</p:attrName>
                                        </p:attrNameLst>
                                      </p:cBhvr>
                                      <p:tavLst>
                                        <p:tav tm="0">
                                          <p:val>
                                            <p:strVal val="0-#ppt_h/2"/>
                                          </p:val>
                                        </p:tav>
                                        <p:tav tm="100000">
                                          <p:val>
                                            <p:strVal val="#ppt_y"/>
                                          </p:val>
                                        </p:tav>
                                      </p:tavLst>
                                    </p:anim>
                                  </p:childTnLst>
                                </p:cTn>
                              </p:par>
                              <p:par>
                                <p:cTn id="40" presetID="2" presetClass="entr" presetSubtype="9" fill="hold" nodeType="withEffect">
                                  <p:stCondLst>
                                    <p:cond delay="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3000" fill="hold"/>
                                        <p:tgtEl>
                                          <p:spTgt spid="19"/>
                                        </p:tgtEl>
                                        <p:attrNameLst>
                                          <p:attrName>ppt_x</p:attrName>
                                        </p:attrNameLst>
                                      </p:cBhvr>
                                      <p:tavLst>
                                        <p:tav tm="0">
                                          <p:val>
                                            <p:strVal val="0-#ppt_w/2"/>
                                          </p:val>
                                        </p:tav>
                                        <p:tav tm="100000">
                                          <p:val>
                                            <p:strVal val="#ppt_x"/>
                                          </p:val>
                                        </p:tav>
                                      </p:tavLst>
                                    </p:anim>
                                    <p:anim calcmode="lin" valueType="num">
                                      <p:cBhvr additive="base">
                                        <p:cTn id="43" dur="3000" fill="hold"/>
                                        <p:tgtEl>
                                          <p:spTgt spid="19"/>
                                        </p:tgtEl>
                                        <p:attrNameLst>
                                          <p:attrName>ppt_y</p:attrName>
                                        </p:attrNameLst>
                                      </p:cBhvr>
                                      <p:tavLst>
                                        <p:tav tm="0">
                                          <p:val>
                                            <p:strVal val="0-#ppt_h/2"/>
                                          </p:val>
                                        </p:tav>
                                        <p:tav tm="100000">
                                          <p:val>
                                            <p:strVal val="#ppt_y"/>
                                          </p:val>
                                        </p:tav>
                                      </p:tavLst>
                                    </p:anim>
                                  </p:childTnLst>
                                </p:cTn>
                              </p:par>
                              <p:par>
                                <p:cTn id="44" presetID="2" presetClass="entr" presetSubtype="9" fill="hold" nodeType="withEffect">
                                  <p:stCondLst>
                                    <p:cond delay="0"/>
                                  </p:stCondLst>
                                  <p:childTnLst>
                                    <p:set>
                                      <p:cBhvr>
                                        <p:cTn id="45" dur="1" fill="hold">
                                          <p:stCondLst>
                                            <p:cond delay="0"/>
                                          </p:stCondLst>
                                        </p:cTn>
                                        <p:tgtEl>
                                          <p:spTgt spid="21"/>
                                        </p:tgtEl>
                                        <p:attrNameLst>
                                          <p:attrName>style.visibility</p:attrName>
                                        </p:attrNameLst>
                                      </p:cBhvr>
                                      <p:to>
                                        <p:strVal val="visible"/>
                                      </p:to>
                                    </p:set>
                                    <p:anim calcmode="lin" valueType="num">
                                      <p:cBhvr additive="base">
                                        <p:cTn id="46" dur="3000" fill="hold"/>
                                        <p:tgtEl>
                                          <p:spTgt spid="21"/>
                                        </p:tgtEl>
                                        <p:attrNameLst>
                                          <p:attrName>ppt_x</p:attrName>
                                        </p:attrNameLst>
                                      </p:cBhvr>
                                      <p:tavLst>
                                        <p:tav tm="0">
                                          <p:val>
                                            <p:strVal val="0-#ppt_w/2"/>
                                          </p:val>
                                        </p:tav>
                                        <p:tav tm="100000">
                                          <p:val>
                                            <p:strVal val="#ppt_x"/>
                                          </p:val>
                                        </p:tav>
                                      </p:tavLst>
                                    </p:anim>
                                    <p:anim calcmode="lin" valueType="num">
                                      <p:cBhvr additive="base">
                                        <p:cTn id="47" dur="3000" fill="hold"/>
                                        <p:tgtEl>
                                          <p:spTgt spid="21"/>
                                        </p:tgtEl>
                                        <p:attrNameLst>
                                          <p:attrName>ppt_y</p:attrName>
                                        </p:attrNameLst>
                                      </p:cBhvr>
                                      <p:tavLst>
                                        <p:tav tm="0">
                                          <p:val>
                                            <p:strVal val="0-#ppt_h/2"/>
                                          </p:val>
                                        </p:tav>
                                        <p:tav tm="100000">
                                          <p:val>
                                            <p:strVal val="#ppt_y"/>
                                          </p:val>
                                        </p:tav>
                                      </p:tavLst>
                                    </p:anim>
                                  </p:childTnLst>
                                </p:cTn>
                              </p:par>
                              <p:par>
                                <p:cTn id="48" presetID="2" presetClass="entr" presetSubtype="9" fill="hold" nodeType="withEffect">
                                  <p:stCondLst>
                                    <p:cond delay="0"/>
                                  </p:stCondLst>
                                  <p:childTnLst>
                                    <p:set>
                                      <p:cBhvr>
                                        <p:cTn id="49" dur="1" fill="hold">
                                          <p:stCondLst>
                                            <p:cond delay="0"/>
                                          </p:stCondLst>
                                        </p:cTn>
                                        <p:tgtEl>
                                          <p:spTgt spid="23"/>
                                        </p:tgtEl>
                                        <p:attrNameLst>
                                          <p:attrName>style.visibility</p:attrName>
                                        </p:attrNameLst>
                                      </p:cBhvr>
                                      <p:to>
                                        <p:strVal val="visible"/>
                                      </p:to>
                                    </p:set>
                                    <p:anim calcmode="lin" valueType="num">
                                      <p:cBhvr additive="base">
                                        <p:cTn id="50" dur="3000" fill="hold"/>
                                        <p:tgtEl>
                                          <p:spTgt spid="23"/>
                                        </p:tgtEl>
                                        <p:attrNameLst>
                                          <p:attrName>ppt_x</p:attrName>
                                        </p:attrNameLst>
                                      </p:cBhvr>
                                      <p:tavLst>
                                        <p:tav tm="0">
                                          <p:val>
                                            <p:strVal val="0-#ppt_w/2"/>
                                          </p:val>
                                        </p:tav>
                                        <p:tav tm="100000">
                                          <p:val>
                                            <p:strVal val="#ppt_x"/>
                                          </p:val>
                                        </p:tav>
                                      </p:tavLst>
                                    </p:anim>
                                    <p:anim calcmode="lin" valueType="num">
                                      <p:cBhvr additive="base">
                                        <p:cTn id="51" dur="3000" fill="hold"/>
                                        <p:tgtEl>
                                          <p:spTgt spid="23"/>
                                        </p:tgtEl>
                                        <p:attrNameLst>
                                          <p:attrName>ppt_y</p:attrName>
                                        </p:attrNameLst>
                                      </p:cBhvr>
                                      <p:tavLst>
                                        <p:tav tm="0">
                                          <p:val>
                                            <p:strVal val="0-#ppt_h/2"/>
                                          </p:val>
                                        </p:tav>
                                        <p:tav tm="100000">
                                          <p:val>
                                            <p:strVal val="#ppt_y"/>
                                          </p:val>
                                        </p:tav>
                                      </p:tavLst>
                                    </p:anim>
                                  </p:childTnLst>
                                </p:cTn>
                              </p:par>
                              <p:par>
                                <p:cTn id="52" presetID="2" presetClass="entr" presetSubtype="9" fill="hold" nodeType="withEffect">
                                  <p:stCondLst>
                                    <p:cond delay="0"/>
                                  </p:stCondLst>
                                  <p:childTnLst>
                                    <p:set>
                                      <p:cBhvr>
                                        <p:cTn id="53" dur="1" fill="hold">
                                          <p:stCondLst>
                                            <p:cond delay="0"/>
                                          </p:stCondLst>
                                        </p:cTn>
                                        <p:tgtEl>
                                          <p:spTgt spid="25"/>
                                        </p:tgtEl>
                                        <p:attrNameLst>
                                          <p:attrName>style.visibility</p:attrName>
                                        </p:attrNameLst>
                                      </p:cBhvr>
                                      <p:to>
                                        <p:strVal val="visible"/>
                                      </p:to>
                                    </p:set>
                                    <p:anim calcmode="lin" valueType="num">
                                      <p:cBhvr additive="base">
                                        <p:cTn id="54" dur="3000" fill="hold"/>
                                        <p:tgtEl>
                                          <p:spTgt spid="25"/>
                                        </p:tgtEl>
                                        <p:attrNameLst>
                                          <p:attrName>ppt_x</p:attrName>
                                        </p:attrNameLst>
                                      </p:cBhvr>
                                      <p:tavLst>
                                        <p:tav tm="0">
                                          <p:val>
                                            <p:strVal val="0-#ppt_w/2"/>
                                          </p:val>
                                        </p:tav>
                                        <p:tav tm="100000">
                                          <p:val>
                                            <p:strVal val="#ppt_x"/>
                                          </p:val>
                                        </p:tav>
                                      </p:tavLst>
                                    </p:anim>
                                    <p:anim calcmode="lin" valueType="num">
                                      <p:cBhvr additive="base">
                                        <p:cTn id="55" dur="3000" fill="hold"/>
                                        <p:tgtEl>
                                          <p:spTgt spid="25"/>
                                        </p:tgtEl>
                                        <p:attrNameLst>
                                          <p:attrName>ppt_y</p:attrName>
                                        </p:attrNameLst>
                                      </p:cBhvr>
                                      <p:tavLst>
                                        <p:tav tm="0">
                                          <p:val>
                                            <p:strVal val="0-#ppt_h/2"/>
                                          </p:val>
                                        </p:tav>
                                        <p:tav tm="100000">
                                          <p:val>
                                            <p:strVal val="#ppt_y"/>
                                          </p:val>
                                        </p:tav>
                                      </p:tavLst>
                                    </p:anim>
                                  </p:childTnLst>
                                </p:cTn>
                              </p:par>
                              <p:par>
                                <p:cTn id="56" presetID="2" presetClass="entr" presetSubtype="3" fill="hold" nodeType="withEffect">
                                  <p:stCondLst>
                                    <p:cond delay="0"/>
                                  </p:stCondLst>
                                  <p:childTnLst>
                                    <p:set>
                                      <p:cBhvr>
                                        <p:cTn id="57" dur="1" fill="hold">
                                          <p:stCondLst>
                                            <p:cond delay="0"/>
                                          </p:stCondLst>
                                        </p:cTn>
                                        <p:tgtEl>
                                          <p:spTgt spid="4"/>
                                        </p:tgtEl>
                                        <p:attrNameLst>
                                          <p:attrName>style.visibility</p:attrName>
                                        </p:attrNameLst>
                                      </p:cBhvr>
                                      <p:to>
                                        <p:strVal val="visible"/>
                                      </p:to>
                                    </p:set>
                                    <p:anim calcmode="lin" valueType="num">
                                      <p:cBhvr additive="base">
                                        <p:cTn id="58" dur="3000" fill="hold"/>
                                        <p:tgtEl>
                                          <p:spTgt spid="4"/>
                                        </p:tgtEl>
                                        <p:attrNameLst>
                                          <p:attrName>ppt_x</p:attrName>
                                        </p:attrNameLst>
                                      </p:cBhvr>
                                      <p:tavLst>
                                        <p:tav tm="0">
                                          <p:val>
                                            <p:strVal val="1+#ppt_w/2"/>
                                          </p:val>
                                        </p:tav>
                                        <p:tav tm="100000">
                                          <p:val>
                                            <p:strVal val="#ppt_x"/>
                                          </p:val>
                                        </p:tav>
                                      </p:tavLst>
                                    </p:anim>
                                    <p:anim calcmode="lin" valueType="num">
                                      <p:cBhvr additive="base">
                                        <p:cTn id="59" dur="3000" fill="hold"/>
                                        <p:tgtEl>
                                          <p:spTgt spid="4"/>
                                        </p:tgtEl>
                                        <p:attrNameLst>
                                          <p:attrName>ppt_y</p:attrName>
                                        </p:attrNameLst>
                                      </p:cBhvr>
                                      <p:tavLst>
                                        <p:tav tm="0">
                                          <p:val>
                                            <p:strVal val="0-#ppt_h/2"/>
                                          </p:val>
                                        </p:tav>
                                        <p:tav tm="100000">
                                          <p:val>
                                            <p:strVal val="#ppt_y"/>
                                          </p:val>
                                        </p:tav>
                                      </p:tavLst>
                                    </p:anim>
                                  </p:childTnLst>
                                </p:cTn>
                              </p:par>
                              <p:par>
                                <p:cTn id="60" presetID="2" presetClass="entr" presetSubtype="3" fill="hold" nodeType="withEffect">
                                  <p:stCondLst>
                                    <p:cond delay="0"/>
                                  </p:stCondLst>
                                  <p:childTnLst>
                                    <p:set>
                                      <p:cBhvr>
                                        <p:cTn id="61" dur="1" fill="hold">
                                          <p:stCondLst>
                                            <p:cond delay="0"/>
                                          </p:stCondLst>
                                        </p:cTn>
                                        <p:tgtEl>
                                          <p:spTgt spid="6"/>
                                        </p:tgtEl>
                                        <p:attrNameLst>
                                          <p:attrName>style.visibility</p:attrName>
                                        </p:attrNameLst>
                                      </p:cBhvr>
                                      <p:to>
                                        <p:strVal val="visible"/>
                                      </p:to>
                                    </p:set>
                                    <p:anim calcmode="lin" valueType="num">
                                      <p:cBhvr additive="base">
                                        <p:cTn id="62" dur="3000" fill="hold"/>
                                        <p:tgtEl>
                                          <p:spTgt spid="6"/>
                                        </p:tgtEl>
                                        <p:attrNameLst>
                                          <p:attrName>ppt_x</p:attrName>
                                        </p:attrNameLst>
                                      </p:cBhvr>
                                      <p:tavLst>
                                        <p:tav tm="0">
                                          <p:val>
                                            <p:strVal val="1+#ppt_w/2"/>
                                          </p:val>
                                        </p:tav>
                                        <p:tav tm="100000">
                                          <p:val>
                                            <p:strVal val="#ppt_x"/>
                                          </p:val>
                                        </p:tav>
                                      </p:tavLst>
                                    </p:anim>
                                    <p:anim calcmode="lin" valueType="num">
                                      <p:cBhvr additive="base">
                                        <p:cTn id="63" dur="3000" fill="hold"/>
                                        <p:tgtEl>
                                          <p:spTgt spid="6"/>
                                        </p:tgtEl>
                                        <p:attrNameLst>
                                          <p:attrName>ppt_y</p:attrName>
                                        </p:attrNameLst>
                                      </p:cBhvr>
                                      <p:tavLst>
                                        <p:tav tm="0">
                                          <p:val>
                                            <p:strVal val="0-#ppt_h/2"/>
                                          </p:val>
                                        </p:tav>
                                        <p:tav tm="100000">
                                          <p:val>
                                            <p:strVal val="#ppt_y"/>
                                          </p:val>
                                        </p:tav>
                                      </p:tavLst>
                                    </p:anim>
                                  </p:childTnLst>
                                </p:cTn>
                              </p:par>
                              <p:par>
                                <p:cTn id="64" presetID="2" presetClass="entr" presetSubtype="3" fill="hold" nodeType="withEffect">
                                  <p:stCondLst>
                                    <p:cond delay="0"/>
                                  </p:stCondLst>
                                  <p:childTnLst>
                                    <p:set>
                                      <p:cBhvr>
                                        <p:cTn id="65" dur="1" fill="hold">
                                          <p:stCondLst>
                                            <p:cond delay="0"/>
                                          </p:stCondLst>
                                        </p:cTn>
                                        <p:tgtEl>
                                          <p:spTgt spid="8"/>
                                        </p:tgtEl>
                                        <p:attrNameLst>
                                          <p:attrName>style.visibility</p:attrName>
                                        </p:attrNameLst>
                                      </p:cBhvr>
                                      <p:to>
                                        <p:strVal val="visible"/>
                                      </p:to>
                                    </p:set>
                                    <p:anim calcmode="lin" valueType="num">
                                      <p:cBhvr additive="base">
                                        <p:cTn id="66" dur="3000" fill="hold"/>
                                        <p:tgtEl>
                                          <p:spTgt spid="8"/>
                                        </p:tgtEl>
                                        <p:attrNameLst>
                                          <p:attrName>ppt_x</p:attrName>
                                        </p:attrNameLst>
                                      </p:cBhvr>
                                      <p:tavLst>
                                        <p:tav tm="0">
                                          <p:val>
                                            <p:strVal val="1+#ppt_w/2"/>
                                          </p:val>
                                        </p:tav>
                                        <p:tav tm="100000">
                                          <p:val>
                                            <p:strVal val="#ppt_x"/>
                                          </p:val>
                                        </p:tav>
                                      </p:tavLst>
                                    </p:anim>
                                    <p:anim calcmode="lin" valueType="num">
                                      <p:cBhvr additive="base">
                                        <p:cTn id="67" dur="3000" fill="hold"/>
                                        <p:tgtEl>
                                          <p:spTgt spid="8"/>
                                        </p:tgtEl>
                                        <p:attrNameLst>
                                          <p:attrName>ppt_y</p:attrName>
                                        </p:attrNameLst>
                                      </p:cBhvr>
                                      <p:tavLst>
                                        <p:tav tm="0">
                                          <p:val>
                                            <p:strVal val="0-#ppt_h/2"/>
                                          </p:val>
                                        </p:tav>
                                        <p:tav tm="100000">
                                          <p:val>
                                            <p:strVal val="#ppt_y"/>
                                          </p:val>
                                        </p:tav>
                                      </p:tavLst>
                                    </p:anim>
                                  </p:childTnLst>
                                </p:cTn>
                              </p:par>
                              <p:par>
                                <p:cTn id="68" presetID="2" presetClass="entr" presetSubtype="3" fill="hold" nodeType="withEffect">
                                  <p:stCondLst>
                                    <p:cond delay="0"/>
                                  </p:stCondLst>
                                  <p:childTnLst>
                                    <p:set>
                                      <p:cBhvr>
                                        <p:cTn id="69" dur="1" fill="hold">
                                          <p:stCondLst>
                                            <p:cond delay="0"/>
                                          </p:stCondLst>
                                        </p:cTn>
                                        <p:tgtEl>
                                          <p:spTgt spid="10"/>
                                        </p:tgtEl>
                                        <p:attrNameLst>
                                          <p:attrName>style.visibility</p:attrName>
                                        </p:attrNameLst>
                                      </p:cBhvr>
                                      <p:to>
                                        <p:strVal val="visible"/>
                                      </p:to>
                                    </p:set>
                                    <p:anim calcmode="lin" valueType="num">
                                      <p:cBhvr additive="base">
                                        <p:cTn id="70" dur="3000" fill="hold"/>
                                        <p:tgtEl>
                                          <p:spTgt spid="10"/>
                                        </p:tgtEl>
                                        <p:attrNameLst>
                                          <p:attrName>ppt_x</p:attrName>
                                        </p:attrNameLst>
                                      </p:cBhvr>
                                      <p:tavLst>
                                        <p:tav tm="0">
                                          <p:val>
                                            <p:strVal val="1+#ppt_w/2"/>
                                          </p:val>
                                        </p:tav>
                                        <p:tav tm="100000">
                                          <p:val>
                                            <p:strVal val="#ppt_x"/>
                                          </p:val>
                                        </p:tav>
                                      </p:tavLst>
                                    </p:anim>
                                    <p:anim calcmode="lin" valueType="num">
                                      <p:cBhvr additive="base">
                                        <p:cTn id="71" dur="3000" fill="hold"/>
                                        <p:tgtEl>
                                          <p:spTgt spid="10"/>
                                        </p:tgtEl>
                                        <p:attrNameLst>
                                          <p:attrName>ppt_y</p:attrName>
                                        </p:attrNameLst>
                                      </p:cBhvr>
                                      <p:tavLst>
                                        <p:tav tm="0">
                                          <p:val>
                                            <p:strVal val="0-#ppt_h/2"/>
                                          </p:val>
                                        </p:tav>
                                        <p:tav tm="100000">
                                          <p:val>
                                            <p:strVal val="#ppt_y"/>
                                          </p:val>
                                        </p:tav>
                                      </p:tavLst>
                                    </p:anim>
                                  </p:childTnLst>
                                </p:cTn>
                              </p:par>
                              <p:par>
                                <p:cTn id="72" presetID="2" presetClass="entr" presetSubtype="3" fill="hold" nodeType="withEffect">
                                  <p:stCondLst>
                                    <p:cond delay="0"/>
                                  </p:stCondLst>
                                  <p:childTnLst>
                                    <p:set>
                                      <p:cBhvr>
                                        <p:cTn id="73" dur="1" fill="hold">
                                          <p:stCondLst>
                                            <p:cond delay="0"/>
                                          </p:stCondLst>
                                        </p:cTn>
                                        <p:tgtEl>
                                          <p:spTgt spid="12"/>
                                        </p:tgtEl>
                                        <p:attrNameLst>
                                          <p:attrName>style.visibility</p:attrName>
                                        </p:attrNameLst>
                                      </p:cBhvr>
                                      <p:to>
                                        <p:strVal val="visible"/>
                                      </p:to>
                                    </p:set>
                                    <p:anim calcmode="lin" valueType="num">
                                      <p:cBhvr additive="base">
                                        <p:cTn id="74" dur="3000" fill="hold"/>
                                        <p:tgtEl>
                                          <p:spTgt spid="12"/>
                                        </p:tgtEl>
                                        <p:attrNameLst>
                                          <p:attrName>ppt_x</p:attrName>
                                        </p:attrNameLst>
                                      </p:cBhvr>
                                      <p:tavLst>
                                        <p:tav tm="0">
                                          <p:val>
                                            <p:strVal val="1+#ppt_w/2"/>
                                          </p:val>
                                        </p:tav>
                                        <p:tav tm="100000">
                                          <p:val>
                                            <p:strVal val="#ppt_x"/>
                                          </p:val>
                                        </p:tav>
                                      </p:tavLst>
                                    </p:anim>
                                    <p:anim calcmode="lin" valueType="num">
                                      <p:cBhvr additive="base">
                                        <p:cTn id="75" dur="3000" fill="hold"/>
                                        <p:tgtEl>
                                          <p:spTgt spid="12"/>
                                        </p:tgtEl>
                                        <p:attrNameLst>
                                          <p:attrName>ppt_y</p:attrName>
                                        </p:attrNameLst>
                                      </p:cBhvr>
                                      <p:tavLst>
                                        <p:tav tm="0">
                                          <p:val>
                                            <p:strVal val="0-#ppt_h/2"/>
                                          </p:val>
                                        </p:tav>
                                        <p:tav tm="100000">
                                          <p:val>
                                            <p:strVal val="#ppt_y"/>
                                          </p:val>
                                        </p:tav>
                                      </p:tavLst>
                                    </p:anim>
                                  </p:childTnLst>
                                </p:cTn>
                              </p:par>
                              <p:par>
                                <p:cTn id="76" presetID="2" presetClass="entr" presetSubtype="3" fill="hold" nodeType="withEffect">
                                  <p:stCondLst>
                                    <p:cond delay="0"/>
                                  </p:stCondLst>
                                  <p:childTnLst>
                                    <p:set>
                                      <p:cBhvr>
                                        <p:cTn id="77" dur="1" fill="hold">
                                          <p:stCondLst>
                                            <p:cond delay="0"/>
                                          </p:stCondLst>
                                        </p:cTn>
                                        <p:tgtEl>
                                          <p:spTgt spid="14"/>
                                        </p:tgtEl>
                                        <p:attrNameLst>
                                          <p:attrName>style.visibility</p:attrName>
                                        </p:attrNameLst>
                                      </p:cBhvr>
                                      <p:to>
                                        <p:strVal val="visible"/>
                                      </p:to>
                                    </p:set>
                                    <p:anim calcmode="lin" valueType="num">
                                      <p:cBhvr additive="base">
                                        <p:cTn id="78" dur="3000" fill="hold"/>
                                        <p:tgtEl>
                                          <p:spTgt spid="14"/>
                                        </p:tgtEl>
                                        <p:attrNameLst>
                                          <p:attrName>ppt_x</p:attrName>
                                        </p:attrNameLst>
                                      </p:cBhvr>
                                      <p:tavLst>
                                        <p:tav tm="0">
                                          <p:val>
                                            <p:strVal val="1+#ppt_w/2"/>
                                          </p:val>
                                        </p:tav>
                                        <p:tav tm="100000">
                                          <p:val>
                                            <p:strVal val="#ppt_x"/>
                                          </p:val>
                                        </p:tav>
                                      </p:tavLst>
                                    </p:anim>
                                    <p:anim calcmode="lin" valueType="num">
                                      <p:cBhvr additive="base">
                                        <p:cTn id="79" dur="3000" fill="hold"/>
                                        <p:tgtEl>
                                          <p:spTgt spid="14"/>
                                        </p:tgtEl>
                                        <p:attrNameLst>
                                          <p:attrName>ppt_y</p:attrName>
                                        </p:attrNameLst>
                                      </p:cBhvr>
                                      <p:tavLst>
                                        <p:tav tm="0">
                                          <p:val>
                                            <p:strVal val="0-#ppt_h/2"/>
                                          </p:val>
                                        </p:tav>
                                        <p:tav tm="100000">
                                          <p:val>
                                            <p:strVal val="#ppt_y"/>
                                          </p:val>
                                        </p:tav>
                                      </p:tavLst>
                                    </p:anim>
                                  </p:childTnLst>
                                </p:cTn>
                              </p:par>
                              <p:par>
                                <p:cTn id="80" presetID="2" presetClass="entr" presetSubtype="3" fill="hold" nodeType="withEffect">
                                  <p:stCondLst>
                                    <p:cond delay="0"/>
                                  </p:stCondLst>
                                  <p:childTnLst>
                                    <p:set>
                                      <p:cBhvr>
                                        <p:cTn id="81" dur="1" fill="hold">
                                          <p:stCondLst>
                                            <p:cond delay="0"/>
                                          </p:stCondLst>
                                        </p:cTn>
                                        <p:tgtEl>
                                          <p:spTgt spid="16"/>
                                        </p:tgtEl>
                                        <p:attrNameLst>
                                          <p:attrName>style.visibility</p:attrName>
                                        </p:attrNameLst>
                                      </p:cBhvr>
                                      <p:to>
                                        <p:strVal val="visible"/>
                                      </p:to>
                                    </p:set>
                                    <p:anim calcmode="lin" valueType="num">
                                      <p:cBhvr additive="base">
                                        <p:cTn id="82" dur="3000" fill="hold"/>
                                        <p:tgtEl>
                                          <p:spTgt spid="16"/>
                                        </p:tgtEl>
                                        <p:attrNameLst>
                                          <p:attrName>ppt_x</p:attrName>
                                        </p:attrNameLst>
                                      </p:cBhvr>
                                      <p:tavLst>
                                        <p:tav tm="0">
                                          <p:val>
                                            <p:strVal val="1+#ppt_w/2"/>
                                          </p:val>
                                        </p:tav>
                                        <p:tav tm="100000">
                                          <p:val>
                                            <p:strVal val="#ppt_x"/>
                                          </p:val>
                                        </p:tav>
                                      </p:tavLst>
                                    </p:anim>
                                    <p:anim calcmode="lin" valueType="num">
                                      <p:cBhvr additive="base">
                                        <p:cTn id="83" dur="3000" fill="hold"/>
                                        <p:tgtEl>
                                          <p:spTgt spid="16"/>
                                        </p:tgtEl>
                                        <p:attrNameLst>
                                          <p:attrName>ppt_y</p:attrName>
                                        </p:attrNameLst>
                                      </p:cBhvr>
                                      <p:tavLst>
                                        <p:tav tm="0">
                                          <p:val>
                                            <p:strVal val="0-#ppt_h/2"/>
                                          </p:val>
                                        </p:tav>
                                        <p:tav tm="100000">
                                          <p:val>
                                            <p:strVal val="#ppt_y"/>
                                          </p:val>
                                        </p:tav>
                                      </p:tavLst>
                                    </p:anim>
                                  </p:childTnLst>
                                </p:cTn>
                              </p:par>
                              <p:par>
                                <p:cTn id="84" presetID="2" presetClass="entr" presetSubtype="3" fill="hold" nodeType="withEffect">
                                  <p:stCondLst>
                                    <p:cond delay="0"/>
                                  </p:stCondLst>
                                  <p:childTnLst>
                                    <p:set>
                                      <p:cBhvr>
                                        <p:cTn id="85" dur="1" fill="hold">
                                          <p:stCondLst>
                                            <p:cond delay="0"/>
                                          </p:stCondLst>
                                        </p:cTn>
                                        <p:tgtEl>
                                          <p:spTgt spid="18"/>
                                        </p:tgtEl>
                                        <p:attrNameLst>
                                          <p:attrName>style.visibility</p:attrName>
                                        </p:attrNameLst>
                                      </p:cBhvr>
                                      <p:to>
                                        <p:strVal val="visible"/>
                                      </p:to>
                                    </p:set>
                                    <p:anim calcmode="lin" valueType="num">
                                      <p:cBhvr additive="base">
                                        <p:cTn id="86" dur="3000" fill="hold"/>
                                        <p:tgtEl>
                                          <p:spTgt spid="18"/>
                                        </p:tgtEl>
                                        <p:attrNameLst>
                                          <p:attrName>ppt_x</p:attrName>
                                        </p:attrNameLst>
                                      </p:cBhvr>
                                      <p:tavLst>
                                        <p:tav tm="0">
                                          <p:val>
                                            <p:strVal val="1+#ppt_w/2"/>
                                          </p:val>
                                        </p:tav>
                                        <p:tav tm="100000">
                                          <p:val>
                                            <p:strVal val="#ppt_x"/>
                                          </p:val>
                                        </p:tav>
                                      </p:tavLst>
                                    </p:anim>
                                    <p:anim calcmode="lin" valueType="num">
                                      <p:cBhvr additive="base">
                                        <p:cTn id="87" dur="3000" fill="hold"/>
                                        <p:tgtEl>
                                          <p:spTgt spid="18"/>
                                        </p:tgtEl>
                                        <p:attrNameLst>
                                          <p:attrName>ppt_y</p:attrName>
                                        </p:attrNameLst>
                                      </p:cBhvr>
                                      <p:tavLst>
                                        <p:tav tm="0">
                                          <p:val>
                                            <p:strVal val="0-#ppt_h/2"/>
                                          </p:val>
                                        </p:tav>
                                        <p:tav tm="100000">
                                          <p:val>
                                            <p:strVal val="#ppt_y"/>
                                          </p:val>
                                        </p:tav>
                                      </p:tavLst>
                                    </p:anim>
                                  </p:childTnLst>
                                </p:cTn>
                              </p:par>
                              <p:par>
                                <p:cTn id="88" presetID="2" presetClass="entr" presetSubtype="3" fill="hold" nodeType="withEffect">
                                  <p:stCondLst>
                                    <p:cond delay="0"/>
                                  </p:stCondLst>
                                  <p:childTnLst>
                                    <p:set>
                                      <p:cBhvr>
                                        <p:cTn id="89" dur="1" fill="hold">
                                          <p:stCondLst>
                                            <p:cond delay="0"/>
                                          </p:stCondLst>
                                        </p:cTn>
                                        <p:tgtEl>
                                          <p:spTgt spid="20"/>
                                        </p:tgtEl>
                                        <p:attrNameLst>
                                          <p:attrName>style.visibility</p:attrName>
                                        </p:attrNameLst>
                                      </p:cBhvr>
                                      <p:to>
                                        <p:strVal val="visible"/>
                                      </p:to>
                                    </p:set>
                                    <p:anim calcmode="lin" valueType="num">
                                      <p:cBhvr additive="base">
                                        <p:cTn id="90" dur="3000" fill="hold"/>
                                        <p:tgtEl>
                                          <p:spTgt spid="20"/>
                                        </p:tgtEl>
                                        <p:attrNameLst>
                                          <p:attrName>ppt_x</p:attrName>
                                        </p:attrNameLst>
                                      </p:cBhvr>
                                      <p:tavLst>
                                        <p:tav tm="0">
                                          <p:val>
                                            <p:strVal val="1+#ppt_w/2"/>
                                          </p:val>
                                        </p:tav>
                                        <p:tav tm="100000">
                                          <p:val>
                                            <p:strVal val="#ppt_x"/>
                                          </p:val>
                                        </p:tav>
                                      </p:tavLst>
                                    </p:anim>
                                    <p:anim calcmode="lin" valueType="num">
                                      <p:cBhvr additive="base">
                                        <p:cTn id="91" dur="3000" fill="hold"/>
                                        <p:tgtEl>
                                          <p:spTgt spid="20"/>
                                        </p:tgtEl>
                                        <p:attrNameLst>
                                          <p:attrName>ppt_y</p:attrName>
                                        </p:attrNameLst>
                                      </p:cBhvr>
                                      <p:tavLst>
                                        <p:tav tm="0">
                                          <p:val>
                                            <p:strVal val="0-#ppt_h/2"/>
                                          </p:val>
                                        </p:tav>
                                        <p:tav tm="100000">
                                          <p:val>
                                            <p:strVal val="#ppt_y"/>
                                          </p:val>
                                        </p:tav>
                                      </p:tavLst>
                                    </p:anim>
                                  </p:childTnLst>
                                </p:cTn>
                              </p:par>
                              <p:par>
                                <p:cTn id="92" presetID="2" presetClass="entr" presetSubtype="3" fill="hold" nodeType="withEffect">
                                  <p:stCondLst>
                                    <p:cond delay="0"/>
                                  </p:stCondLst>
                                  <p:childTnLst>
                                    <p:set>
                                      <p:cBhvr>
                                        <p:cTn id="93" dur="1" fill="hold">
                                          <p:stCondLst>
                                            <p:cond delay="0"/>
                                          </p:stCondLst>
                                        </p:cTn>
                                        <p:tgtEl>
                                          <p:spTgt spid="22"/>
                                        </p:tgtEl>
                                        <p:attrNameLst>
                                          <p:attrName>style.visibility</p:attrName>
                                        </p:attrNameLst>
                                      </p:cBhvr>
                                      <p:to>
                                        <p:strVal val="visible"/>
                                      </p:to>
                                    </p:set>
                                    <p:anim calcmode="lin" valueType="num">
                                      <p:cBhvr additive="base">
                                        <p:cTn id="94" dur="3000" fill="hold"/>
                                        <p:tgtEl>
                                          <p:spTgt spid="22"/>
                                        </p:tgtEl>
                                        <p:attrNameLst>
                                          <p:attrName>ppt_x</p:attrName>
                                        </p:attrNameLst>
                                      </p:cBhvr>
                                      <p:tavLst>
                                        <p:tav tm="0">
                                          <p:val>
                                            <p:strVal val="1+#ppt_w/2"/>
                                          </p:val>
                                        </p:tav>
                                        <p:tav tm="100000">
                                          <p:val>
                                            <p:strVal val="#ppt_x"/>
                                          </p:val>
                                        </p:tav>
                                      </p:tavLst>
                                    </p:anim>
                                    <p:anim calcmode="lin" valueType="num">
                                      <p:cBhvr additive="base">
                                        <p:cTn id="95" dur="3000" fill="hold"/>
                                        <p:tgtEl>
                                          <p:spTgt spid="22"/>
                                        </p:tgtEl>
                                        <p:attrNameLst>
                                          <p:attrName>ppt_y</p:attrName>
                                        </p:attrNameLst>
                                      </p:cBhvr>
                                      <p:tavLst>
                                        <p:tav tm="0">
                                          <p:val>
                                            <p:strVal val="0-#ppt_h/2"/>
                                          </p:val>
                                        </p:tav>
                                        <p:tav tm="100000">
                                          <p:val>
                                            <p:strVal val="#ppt_y"/>
                                          </p:val>
                                        </p:tav>
                                      </p:tavLst>
                                    </p:anim>
                                  </p:childTnLst>
                                </p:cTn>
                              </p:par>
                              <p:par>
                                <p:cTn id="96" presetID="2" presetClass="entr" presetSubtype="3" fill="hold" nodeType="withEffect">
                                  <p:stCondLst>
                                    <p:cond delay="0"/>
                                  </p:stCondLst>
                                  <p:childTnLst>
                                    <p:set>
                                      <p:cBhvr>
                                        <p:cTn id="97" dur="1" fill="hold">
                                          <p:stCondLst>
                                            <p:cond delay="0"/>
                                          </p:stCondLst>
                                        </p:cTn>
                                        <p:tgtEl>
                                          <p:spTgt spid="24"/>
                                        </p:tgtEl>
                                        <p:attrNameLst>
                                          <p:attrName>style.visibility</p:attrName>
                                        </p:attrNameLst>
                                      </p:cBhvr>
                                      <p:to>
                                        <p:strVal val="visible"/>
                                      </p:to>
                                    </p:set>
                                    <p:anim calcmode="lin" valueType="num">
                                      <p:cBhvr additive="base">
                                        <p:cTn id="98" dur="3000" fill="hold"/>
                                        <p:tgtEl>
                                          <p:spTgt spid="24"/>
                                        </p:tgtEl>
                                        <p:attrNameLst>
                                          <p:attrName>ppt_x</p:attrName>
                                        </p:attrNameLst>
                                      </p:cBhvr>
                                      <p:tavLst>
                                        <p:tav tm="0">
                                          <p:val>
                                            <p:strVal val="1+#ppt_w/2"/>
                                          </p:val>
                                        </p:tav>
                                        <p:tav tm="100000">
                                          <p:val>
                                            <p:strVal val="#ppt_x"/>
                                          </p:val>
                                        </p:tav>
                                      </p:tavLst>
                                    </p:anim>
                                    <p:anim calcmode="lin" valueType="num">
                                      <p:cBhvr additive="base">
                                        <p:cTn id="99" dur="3000" fill="hold"/>
                                        <p:tgtEl>
                                          <p:spTgt spid="24"/>
                                        </p:tgtEl>
                                        <p:attrNameLst>
                                          <p:attrName>ppt_y</p:attrName>
                                        </p:attrNameLst>
                                      </p:cBhvr>
                                      <p:tavLst>
                                        <p:tav tm="0">
                                          <p:val>
                                            <p:strVal val="0-#ppt_h/2"/>
                                          </p:val>
                                        </p:tav>
                                        <p:tav tm="100000">
                                          <p:val>
                                            <p:strVal val="#ppt_y"/>
                                          </p:val>
                                        </p:tav>
                                      </p:tavLst>
                                    </p:anim>
                                  </p:childTnLst>
                                </p:cTn>
                              </p:par>
                              <p:par>
                                <p:cTn id="100" presetID="2" presetClass="entr" presetSubtype="3" fill="hold"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3000" fill="hold"/>
                                        <p:tgtEl>
                                          <p:spTgt spid="26"/>
                                        </p:tgtEl>
                                        <p:attrNameLst>
                                          <p:attrName>ppt_x</p:attrName>
                                        </p:attrNameLst>
                                      </p:cBhvr>
                                      <p:tavLst>
                                        <p:tav tm="0">
                                          <p:val>
                                            <p:strVal val="1+#ppt_w/2"/>
                                          </p:val>
                                        </p:tav>
                                        <p:tav tm="100000">
                                          <p:val>
                                            <p:strVal val="#ppt_x"/>
                                          </p:val>
                                        </p:tav>
                                      </p:tavLst>
                                    </p:anim>
                                    <p:anim calcmode="lin" valueType="num">
                                      <p:cBhvr additive="base">
                                        <p:cTn id="103" dur="3000" fill="hold"/>
                                        <p:tgtEl>
                                          <p:spTgt spid="26"/>
                                        </p:tgtEl>
                                        <p:attrNameLst>
                                          <p:attrName>ppt_y</p:attrName>
                                        </p:attrNameLst>
                                      </p:cBhvr>
                                      <p:tavLst>
                                        <p:tav tm="0">
                                          <p:val>
                                            <p:strVal val="0-#ppt_h/2"/>
                                          </p:val>
                                        </p:tav>
                                        <p:tav tm="100000">
                                          <p:val>
                                            <p:strVal val="#ppt_y"/>
                                          </p:val>
                                        </p:tav>
                                      </p:tavLst>
                                    </p:anim>
                                  </p:childTnLst>
                                </p:cTn>
                              </p:par>
                              <p:par>
                                <p:cTn id="104" presetID="8" presetClass="emph" presetSubtype="0" autoRev="1" fill="hold" nodeType="withEffect">
                                  <p:stCondLst>
                                    <p:cond delay="0"/>
                                  </p:stCondLst>
                                  <p:childTnLst>
                                    <p:animRot by="21600000">
                                      <p:cBhvr>
                                        <p:cTn id="105" dur="3000" fill="hold"/>
                                        <p:tgtEl>
                                          <p:spTgt spid="3"/>
                                        </p:tgtEl>
                                        <p:attrNameLst>
                                          <p:attrName>r</p:attrName>
                                        </p:attrNameLst>
                                      </p:cBhvr>
                                    </p:animRot>
                                  </p:childTnLst>
                                </p:cTn>
                              </p:par>
                              <p:par>
                                <p:cTn id="106" presetID="8" presetClass="emph" presetSubtype="0" autoRev="1" fill="hold" nodeType="withEffect">
                                  <p:stCondLst>
                                    <p:cond delay="0"/>
                                  </p:stCondLst>
                                  <p:childTnLst>
                                    <p:animRot by="-21600000">
                                      <p:cBhvr>
                                        <p:cTn id="107" dur="3000" fill="hold"/>
                                        <p:tgtEl>
                                          <p:spTgt spid="5"/>
                                        </p:tgtEl>
                                        <p:attrNameLst>
                                          <p:attrName>r</p:attrName>
                                        </p:attrNameLst>
                                      </p:cBhvr>
                                    </p:animRot>
                                  </p:childTnLst>
                                </p:cTn>
                              </p:par>
                              <p:par>
                                <p:cTn id="108" presetID="8" presetClass="emph" presetSubtype="0" autoRev="1" fill="hold" nodeType="withEffect">
                                  <p:stCondLst>
                                    <p:cond delay="0"/>
                                  </p:stCondLst>
                                  <p:childTnLst>
                                    <p:animRot by="21600000">
                                      <p:cBhvr>
                                        <p:cTn id="109" dur="3000" fill="hold"/>
                                        <p:tgtEl>
                                          <p:spTgt spid="7"/>
                                        </p:tgtEl>
                                        <p:attrNameLst>
                                          <p:attrName>r</p:attrName>
                                        </p:attrNameLst>
                                      </p:cBhvr>
                                    </p:animRot>
                                  </p:childTnLst>
                                </p:cTn>
                              </p:par>
                              <p:par>
                                <p:cTn id="110" presetID="8" presetClass="emph" presetSubtype="0" autoRev="1" fill="hold" nodeType="withEffect">
                                  <p:stCondLst>
                                    <p:cond delay="0"/>
                                  </p:stCondLst>
                                  <p:childTnLst>
                                    <p:animRot by="-21600000">
                                      <p:cBhvr>
                                        <p:cTn id="111" dur="3000" fill="hold"/>
                                        <p:tgtEl>
                                          <p:spTgt spid="9"/>
                                        </p:tgtEl>
                                        <p:attrNameLst>
                                          <p:attrName>r</p:attrName>
                                        </p:attrNameLst>
                                      </p:cBhvr>
                                    </p:animRot>
                                  </p:childTnLst>
                                </p:cTn>
                              </p:par>
                              <p:par>
                                <p:cTn id="112" presetID="8" presetClass="emph" presetSubtype="0" autoRev="1" fill="hold" nodeType="withEffect">
                                  <p:stCondLst>
                                    <p:cond delay="0"/>
                                  </p:stCondLst>
                                  <p:childTnLst>
                                    <p:animRot by="21600000">
                                      <p:cBhvr>
                                        <p:cTn id="113" dur="3000" fill="hold"/>
                                        <p:tgtEl>
                                          <p:spTgt spid="11"/>
                                        </p:tgtEl>
                                        <p:attrNameLst>
                                          <p:attrName>r</p:attrName>
                                        </p:attrNameLst>
                                      </p:cBhvr>
                                    </p:animRot>
                                  </p:childTnLst>
                                </p:cTn>
                              </p:par>
                              <p:par>
                                <p:cTn id="114" presetID="8" presetClass="emph" presetSubtype="0" autoRev="1" fill="hold" nodeType="withEffect">
                                  <p:stCondLst>
                                    <p:cond delay="0"/>
                                  </p:stCondLst>
                                  <p:childTnLst>
                                    <p:animRot by="-21600000">
                                      <p:cBhvr>
                                        <p:cTn id="115" dur="3000" fill="hold"/>
                                        <p:tgtEl>
                                          <p:spTgt spid="13"/>
                                        </p:tgtEl>
                                        <p:attrNameLst>
                                          <p:attrName>r</p:attrName>
                                        </p:attrNameLst>
                                      </p:cBhvr>
                                    </p:animRot>
                                  </p:childTnLst>
                                </p:cTn>
                              </p:par>
                              <p:par>
                                <p:cTn id="116" presetID="8" presetClass="emph" presetSubtype="0" autoRev="1" fill="hold" nodeType="withEffect">
                                  <p:stCondLst>
                                    <p:cond delay="0"/>
                                  </p:stCondLst>
                                  <p:childTnLst>
                                    <p:animRot by="21600000">
                                      <p:cBhvr>
                                        <p:cTn id="117" dur="3000" fill="hold"/>
                                        <p:tgtEl>
                                          <p:spTgt spid="15"/>
                                        </p:tgtEl>
                                        <p:attrNameLst>
                                          <p:attrName>r</p:attrName>
                                        </p:attrNameLst>
                                      </p:cBhvr>
                                    </p:animRot>
                                  </p:childTnLst>
                                </p:cTn>
                              </p:par>
                              <p:par>
                                <p:cTn id="118" presetID="8" presetClass="emph" presetSubtype="0" autoRev="1" fill="hold" nodeType="withEffect">
                                  <p:stCondLst>
                                    <p:cond delay="0"/>
                                  </p:stCondLst>
                                  <p:childTnLst>
                                    <p:animRot by="-21600000">
                                      <p:cBhvr>
                                        <p:cTn id="119" dur="3000" fill="hold"/>
                                        <p:tgtEl>
                                          <p:spTgt spid="17"/>
                                        </p:tgtEl>
                                        <p:attrNameLst>
                                          <p:attrName>r</p:attrName>
                                        </p:attrNameLst>
                                      </p:cBhvr>
                                    </p:animRot>
                                  </p:childTnLst>
                                </p:cTn>
                              </p:par>
                              <p:par>
                                <p:cTn id="120" presetID="8" presetClass="emph" presetSubtype="0" autoRev="1" fill="hold" nodeType="withEffect">
                                  <p:stCondLst>
                                    <p:cond delay="0"/>
                                  </p:stCondLst>
                                  <p:childTnLst>
                                    <p:animRot by="21600000">
                                      <p:cBhvr>
                                        <p:cTn id="121" dur="3000" fill="hold"/>
                                        <p:tgtEl>
                                          <p:spTgt spid="19"/>
                                        </p:tgtEl>
                                        <p:attrNameLst>
                                          <p:attrName>r</p:attrName>
                                        </p:attrNameLst>
                                      </p:cBhvr>
                                    </p:animRot>
                                  </p:childTnLst>
                                </p:cTn>
                              </p:par>
                              <p:par>
                                <p:cTn id="122" presetID="8" presetClass="emph" presetSubtype="0" autoRev="1" fill="hold" nodeType="withEffect">
                                  <p:stCondLst>
                                    <p:cond delay="0"/>
                                  </p:stCondLst>
                                  <p:childTnLst>
                                    <p:animRot by="-21600000">
                                      <p:cBhvr>
                                        <p:cTn id="123" dur="3000" fill="hold"/>
                                        <p:tgtEl>
                                          <p:spTgt spid="21"/>
                                        </p:tgtEl>
                                        <p:attrNameLst>
                                          <p:attrName>r</p:attrName>
                                        </p:attrNameLst>
                                      </p:cBhvr>
                                    </p:animRot>
                                  </p:childTnLst>
                                </p:cTn>
                              </p:par>
                              <p:par>
                                <p:cTn id="124" presetID="8" presetClass="emph" presetSubtype="0" autoRev="1" fill="hold" nodeType="withEffect">
                                  <p:stCondLst>
                                    <p:cond delay="0"/>
                                  </p:stCondLst>
                                  <p:childTnLst>
                                    <p:animRot by="21600000">
                                      <p:cBhvr>
                                        <p:cTn id="125" dur="3000" fill="hold"/>
                                        <p:tgtEl>
                                          <p:spTgt spid="23"/>
                                        </p:tgtEl>
                                        <p:attrNameLst>
                                          <p:attrName>r</p:attrName>
                                        </p:attrNameLst>
                                      </p:cBhvr>
                                    </p:animRot>
                                  </p:childTnLst>
                                </p:cTn>
                              </p:par>
                              <p:par>
                                <p:cTn id="126" presetID="8" presetClass="emph" presetSubtype="0" autoRev="1" fill="hold" nodeType="withEffect">
                                  <p:stCondLst>
                                    <p:cond delay="0"/>
                                  </p:stCondLst>
                                  <p:childTnLst>
                                    <p:animRot by="-21600000">
                                      <p:cBhvr>
                                        <p:cTn id="127" dur="3000" fill="hold"/>
                                        <p:tgtEl>
                                          <p:spTgt spid="25"/>
                                        </p:tgtEl>
                                        <p:attrNameLst>
                                          <p:attrName>r</p:attrName>
                                        </p:attrNameLst>
                                      </p:cBhvr>
                                    </p:animRot>
                                  </p:childTnLst>
                                </p:cTn>
                              </p:par>
                              <p:par>
                                <p:cTn id="128" presetID="8" presetClass="emph" presetSubtype="0" autoRev="1" fill="hold" nodeType="withEffect">
                                  <p:stCondLst>
                                    <p:cond delay="0"/>
                                  </p:stCondLst>
                                  <p:childTnLst>
                                    <p:animRot by="-21600000">
                                      <p:cBhvr>
                                        <p:cTn id="129" dur="3000" fill="hold"/>
                                        <p:tgtEl>
                                          <p:spTgt spid="4"/>
                                        </p:tgtEl>
                                        <p:attrNameLst>
                                          <p:attrName>r</p:attrName>
                                        </p:attrNameLst>
                                      </p:cBhvr>
                                    </p:animRot>
                                  </p:childTnLst>
                                </p:cTn>
                              </p:par>
                              <p:par>
                                <p:cTn id="130" presetID="8" presetClass="emph" presetSubtype="0" autoRev="1" fill="hold" nodeType="withEffect">
                                  <p:stCondLst>
                                    <p:cond delay="0"/>
                                  </p:stCondLst>
                                  <p:childTnLst>
                                    <p:animRot by="21600000">
                                      <p:cBhvr>
                                        <p:cTn id="131" dur="3000" fill="hold"/>
                                        <p:tgtEl>
                                          <p:spTgt spid="6"/>
                                        </p:tgtEl>
                                        <p:attrNameLst>
                                          <p:attrName>r</p:attrName>
                                        </p:attrNameLst>
                                      </p:cBhvr>
                                    </p:animRot>
                                  </p:childTnLst>
                                </p:cTn>
                              </p:par>
                              <p:par>
                                <p:cTn id="132" presetID="8" presetClass="emph" presetSubtype="0" autoRev="1" fill="hold" nodeType="withEffect">
                                  <p:stCondLst>
                                    <p:cond delay="0"/>
                                  </p:stCondLst>
                                  <p:childTnLst>
                                    <p:animRot by="-21600000">
                                      <p:cBhvr>
                                        <p:cTn id="133" dur="3000" fill="hold"/>
                                        <p:tgtEl>
                                          <p:spTgt spid="8"/>
                                        </p:tgtEl>
                                        <p:attrNameLst>
                                          <p:attrName>r</p:attrName>
                                        </p:attrNameLst>
                                      </p:cBhvr>
                                    </p:animRot>
                                  </p:childTnLst>
                                </p:cTn>
                              </p:par>
                              <p:par>
                                <p:cTn id="134" presetID="8" presetClass="emph" presetSubtype="0" autoRev="1" fill="hold" nodeType="withEffect">
                                  <p:stCondLst>
                                    <p:cond delay="0"/>
                                  </p:stCondLst>
                                  <p:childTnLst>
                                    <p:animRot by="21600000">
                                      <p:cBhvr>
                                        <p:cTn id="135" dur="3000" fill="hold"/>
                                        <p:tgtEl>
                                          <p:spTgt spid="10"/>
                                        </p:tgtEl>
                                        <p:attrNameLst>
                                          <p:attrName>r</p:attrName>
                                        </p:attrNameLst>
                                      </p:cBhvr>
                                    </p:animRot>
                                  </p:childTnLst>
                                </p:cTn>
                              </p:par>
                              <p:par>
                                <p:cTn id="136" presetID="8" presetClass="emph" presetSubtype="0" autoRev="1" fill="hold" nodeType="withEffect">
                                  <p:stCondLst>
                                    <p:cond delay="0"/>
                                  </p:stCondLst>
                                  <p:childTnLst>
                                    <p:animRot by="-21600000">
                                      <p:cBhvr>
                                        <p:cTn id="137" dur="3000" fill="hold"/>
                                        <p:tgtEl>
                                          <p:spTgt spid="12"/>
                                        </p:tgtEl>
                                        <p:attrNameLst>
                                          <p:attrName>r</p:attrName>
                                        </p:attrNameLst>
                                      </p:cBhvr>
                                    </p:animRot>
                                  </p:childTnLst>
                                </p:cTn>
                              </p:par>
                              <p:par>
                                <p:cTn id="138" presetID="8" presetClass="emph" presetSubtype="0" autoRev="1" fill="hold" nodeType="withEffect">
                                  <p:stCondLst>
                                    <p:cond delay="0"/>
                                  </p:stCondLst>
                                  <p:childTnLst>
                                    <p:animRot by="21600000">
                                      <p:cBhvr>
                                        <p:cTn id="139" dur="3000" fill="hold"/>
                                        <p:tgtEl>
                                          <p:spTgt spid="14"/>
                                        </p:tgtEl>
                                        <p:attrNameLst>
                                          <p:attrName>r</p:attrName>
                                        </p:attrNameLst>
                                      </p:cBhvr>
                                    </p:animRot>
                                  </p:childTnLst>
                                </p:cTn>
                              </p:par>
                              <p:par>
                                <p:cTn id="140" presetID="8" presetClass="emph" presetSubtype="0" autoRev="1" fill="hold" nodeType="withEffect">
                                  <p:stCondLst>
                                    <p:cond delay="0"/>
                                  </p:stCondLst>
                                  <p:childTnLst>
                                    <p:animRot by="-21600000">
                                      <p:cBhvr>
                                        <p:cTn id="141" dur="3000" fill="hold"/>
                                        <p:tgtEl>
                                          <p:spTgt spid="16"/>
                                        </p:tgtEl>
                                        <p:attrNameLst>
                                          <p:attrName>r</p:attrName>
                                        </p:attrNameLst>
                                      </p:cBhvr>
                                    </p:animRot>
                                  </p:childTnLst>
                                </p:cTn>
                              </p:par>
                              <p:par>
                                <p:cTn id="142" presetID="8" presetClass="emph" presetSubtype="0" autoRev="1" fill="hold" nodeType="withEffect">
                                  <p:stCondLst>
                                    <p:cond delay="0"/>
                                  </p:stCondLst>
                                  <p:childTnLst>
                                    <p:animRot by="21600000">
                                      <p:cBhvr>
                                        <p:cTn id="143" dur="3000" fill="hold"/>
                                        <p:tgtEl>
                                          <p:spTgt spid="18"/>
                                        </p:tgtEl>
                                        <p:attrNameLst>
                                          <p:attrName>r</p:attrName>
                                        </p:attrNameLst>
                                      </p:cBhvr>
                                    </p:animRot>
                                  </p:childTnLst>
                                </p:cTn>
                              </p:par>
                              <p:par>
                                <p:cTn id="144" presetID="8" presetClass="emph" presetSubtype="0" autoRev="1" fill="hold" nodeType="withEffect">
                                  <p:stCondLst>
                                    <p:cond delay="0"/>
                                  </p:stCondLst>
                                  <p:childTnLst>
                                    <p:animRot by="-21600000">
                                      <p:cBhvr>
                                        <p:cTn id="145" dur="3000" fill="hold"/>
                                        <p:tgtEl>
                                          <p:spTgt spid="20"/>
                                        </p:tgtEl>
                                        <p:attrNameLst>
                                          <p:attrName>r</p:attrName>
                                        </p:attrNameLst>
                                      </p:cBhvr>
                                    </p:animRot>
                                  </p:childTnLst>
                                </p:cTn>
                              </p:par>
                              <p:par>
                                <p:cTn id="146" presetID="8" presetClass="emph" presetSubtype="0" autoRev="1" fill="hold" nodeType="withEffect">
                                  <p:stCondLst>
                                    <p:cond delay="0"/>
                                  </p:stCondLst>
                                  <p:childTnLst>
                                    <p:animRot by="21600000">
                                      <p:cBhvr>
                                        <p:cTn id="147" dur="3000" fill="hold"/>
                                        <p:tgtEl>
                                          <p:spTgt spid="22"/>
                                        </p:tgtEl>
                                        <p:attrNameLst>
                                          <p:attrName>r</p:attrName>
                                        </p:attrNameLst>
                                      </p:cBhvr>
                                    </p:animRot>
                                  </p:childTnLst>
                                </p:cTn>
                              </p:par>
                              <p:par>
                                <p:cTn id="148" presetID="8" presetClass="emph" presetSubtype="0" autoRev="1" fill="hold" nodeType="withEffect">
                                  <p:stCondLst>
                                    <p:cond delay="0"/>
                                  </p:stCondLst>
                                  <p:childTnLst>
                                    <p:animRot by="-21600000">
                                      <p:cBhvr>
                                        <p:cTn id="149" dur="3000" fill="hold"/>
                                        <p:tgtEl>
                                          <p:spTgt spid="24"/>
                                        </p:tgtEl>
                                        <p:attrNameLst>
                                          <p:attrName>r</p:attrName>
                                        </p:attrNameLst>
                                      </p:cBhvr>
                                    </p:animRot>
                                  </p:childTnLst>
                                </p:cTn>
                              </p:par>
                              <p:par>
                                <p:cTn id="150" presetID="8" presetClass="emph" presetSubtype="0" autoRev="1" fill="hold" nodeType="withEffect">
                                  <p:stCondLst>
                                    <p:cond delay="0"/>
                                  </p:stCondLst>
                                  <p:childTnLst>
                                    <p:animRot by="21600000">
                                      <p:cBhvr>
                                        <p:cTn id="151" dur="3000" fill="hold"/>
                                        <p:tgtEl>
                                          <p:spTgt spid="26"/>
                                        </p:tgtEl>
                                        <p:attrNameLst>
                                          <p:attrName>r</p:attrName>
                                        </p:attrNameLst>
                                      </p:cBhvr>
                                    </p:animRot>
                                  </p:childTnLst>
                                </p:cTn>
                              </p:par>
                            </p:childTnLst>
                          </p:cTn>
                        </p:par>
                        <p:par>
                          <p:cTn id="152" fill="hold">
                            <p:stCondLst>
                              <p:cond delay="6000"/>
                            </p:stCondLst>
                            <p:childTnLst>
                              <p:par>
                                <p:cTn id="153" presetID="2" presetClass="exit" presetSubtype="2" fill="hold" nodeType="afterEffect">
                                  <p:stCondLst>
                                    <p:cond delay="0"/>
                                  </p:stCondLst>
                                  <p:childTnLst>
                                    <p:anim calcmode="lin" valueType="num">
                                      <p:cBhvr additive="base">
                                        <p:cTn id="154" dur="3000"/>
                                        <p:tgtEl>
                                          <p:spTgt spid="3"/>
                                        </p:tgtEl>
                                        <p:attrNameLst>
                                          <p:attrName>ppt_x</p:attrName>
                                        </p:attrNameLst>
                                      </p:cBhvr>
                                      <p:tavLst>
                                        <p:tav tm="0">
                                          <p:val>
                                            <p:strVal val="ppt_x"/>
                                          </p:val>
                                        </p:tav>
                                        <p:tav tm="100000">
                                          <p:val>
                                            <p:strVal val="1+ppt_w/2"/>
                                          </p:val>
                                        </p:tav>
                                      </p:tavLst>
                                    </p:anim>
                                    <p:anim calcmode="lin" valueType="num">
                                      <p:cBhvr additive="base">
                                        <p:cTn id="155" dur="3000"/>
                                        <p:tgtEl>
                                          <p:spTgt spid="3"/>
                                        </p:tgtEl>
                                        <p:attrNameLst>
                                          <p:attrName>ppt_y</p:attrName>
                                        </p:attrNameLst>
                                      </p:cBhvr>
                                      <p:tavLst>
                                        <p:tav tm="0">
                                          <p:val>
                                            <p:strVal val="ppt_y"/>
                                          </p:val>
                                        </p:tav>
                                        <p:tav tm="100000">
                                          <p:val>
                                            <p:strVal val="ppt_y"/>
                                          </p:val>
                                        </p:tav>
                                      </p:tavLst>
                                    </p:anim>
                                    <p:set>
                                      <p:cBhvr>
                                        <p:cTn id="156" dur="1" fill="hold">
                                          <p:stCondLst>
                                            <p:cond delay="2999"/>
                                          </p:stCondLst>
                                        </p:cTn>
                                        <p:tgtEl>
                                          <p:spTgt spid="3"/>
                                        </p:tgtEl>
                                        <p:attrNameLst>
                                          <p:attrName>style.visibility</p:attrName>
                                        </p:attrNameLst>
                                      </p:cBhvr>
                                      <p:to>
                                        <p:strVal val="hidden"/>
                                      </p:to>
                                    </p:set>
                                  </p:childTnLst>
                                </p:cTn>
                              </p:par>
                              <p:par>
                                <p:cTn id="157" presetID="2" presetClass="exit" presetSubtype="2" fill="hold" nodeType="withEffect">
                                  <p:stCondLst>
                                    <p:cond delay="0"/>
                                  </p:stCondLst>
                                  <p:childTnLst>
                                    <p:anim calcmode="lin" valueType="num">
                                      <p:cBhvr additive="base">
                                        <p:cTn id="158" dur="3000"/>
                                        <p:tgtEl>
                                          <p:spTgt spid="5"/>
                                        </p:tgtEl>
                                        <p:attrNameLst>
                                          <p:attrName>ppt_x</p:attrName>
                                        </p:attrNameLst>
                                      </p:cBhvr>
                                      <p:tavLst>
                                        <p:tav tm="0">
                                          <p:val>
                                            <p:strVal val="ppt_x"/>
                                          </p:val>
                                        </p:tav>
                                        <p:tav tm="100000">
                                          <p:val>
                                            <p:strVal val="1+ppt_w/2"/>
                                          </p:val>
                                        </p:tav>
                                      </p:tavLst>
                                    </p:anim>
                                    <p:anim calcmode="lin" valueType="num">
                                      <p:cBhvr additive="base">
                                        <p:cTn id="159" dur="3000"/>
                                        <p:tgtEl>
                                          <p:spTgt spid="5"/>
                                        </p:tgtEl>
                                        <p:attrNameLst>
                                          <p:attrName>ppt_y</p:attrName>
                                        </p:attrNameLst>
                                      </p:cBhvr>
                                      <p:tavLst>
                                        <p:tav tm="0">
                                          <p:val>
                                            <p:strVal val="ppt_y"/>
                                          </p:val>
                                        </p:tav>
                                        <p:tav tm="100000">
                                          <p:val>
                                            <p:strVal val="ppt_y"/>
                                          </p:val>
                                        </p:tav>
                                      </p:tavLst>
                                    </p:anim>
                                    <p:set>
                                      <p:cBhvr>
                                        <p:cTn id="160" dur="1" fill="hold">
                                          <p:stCondLst>
                                            <p:cond delay="2999"/>
                                          </p:stCondLst>
                                        </p:cTn>
                                        <p:tgtEl>
                                          <p:spTgt spid="5"/>
                                        </p:tgtEl>
                                        <p:attrNameLst>
                                          <p:attrName>style.visibility</p:attrName>
                                        </p:attrNameLst>
                                      </p:cBhvr>
                                      <p:to>
                                        <p:strVal val="hidden"/>
                                      </p:to>
                                    </p:set>
                                  </p:childTnLst>
                                </p:cTn>
                              </p:par>
                              <p:par>
                                <p:cTn id="161" presetID="2" presetClass="exit" presetSubtype="2" fill="hold" nodeType="withEffect">
                                  <p:stCondLst>
                                    <p:cond delay="0"/>
                                  </p:stCondLst>
                                  <p:childTnLst>
                                    <p:anim calcmode="lin" valueType="num">
                                      <p:cBhvr additive="base">
                                        <p:cTn id="162" dur="3000"/>
                                        <p:tgtEl>
                                          <p:spTgt spid="7"/>
                                        </p:tgtEl>
                                        <p:attrNameLst>
                                          <p:attrName>ppt_x</p:attrName>
                                        </p:attrNameLst>
                                      </p:cBhvr>
                                      <p:tavLst>
                                        <p:tav tm="0">
                                          <p:val>
                                            <p:strVal val="ppt_x"/>
                                          </p:val>
                                        </p:tav>
                                        <p:tav tm="100000">
                                          <p:val>
                                            <p:strVal val="1+ppt_w/2"/>
                                          </p:val>
                                        </p:tav>
                                      </p:tavLst>
                                    </p:anim>
                                    <p:anim calcmode="lin" valueType="num">
                                      <p:cBhvr additive="base">
                                        <p:cTn id="163" dur="3000"/>
                                        <p:tgtEl>
                                          <p:spTgt spid="7"/>
                                        </p:tgtEl>
                                        <p:attrNameLst>
                                          <p:attrName>ppt_y</p:attrName>
                                        </p:attrNameLst>
                                      </p:cBhvr>
                                      <p:tavLst>
                                        <p:tav tm="0">
                                          <p:val>
                                            <p:strVal val="ppt_y"/>
                                          </p:val>
                                        </p:tav>
                                        <p:tav tm="100000">
                                          <p:val>
                                            <p:strVal val="ppt_y"/>
                                          </p:val>
                                        </p:tav>
                                      </p:tavLst>
                                    </p:anim>
                                    <p:set>
                                      <p:cBhvr>
                                        <p:cTn id="164" dur="1" fill="hold">
                                          <p:stCondLst>
                                            <p:cond delay="2999"/>
                                          </p:stCondLst>
                                        </p:cTn>
                                        <p:tgtEl>
                                          <p:spTgt spid="7"/>
                                        </p:tgtEl>
                                        <p:attrNameLst>
                                          <p:attrName>style.visibility</p:attrName>
                                        </p:attrNameLst>
                                      </p:cBhvr>
                                      <p:to>
                                        <p:strVal val="hidden"/>
                                      </p:to>
                                    </p:set>
                                  </p:childTnLst>
                                </p:cTn>
                              </p:par>
                              <p:par>
                                <p:cTn id="165" presetID="2" presetClass="exit" presetSubtype="2" fill="hold" nodeType="withEffect">
                                  <p:stCondLst>
                                    <p:cond delay="0"/>
                                  </p:stCondLst>
                                  <p:childTnLst>
                                    <p:anim calcmode="lin" valueType="num">
                                      <p:cBhvr additive="base">
                                        <p:cTn id="166" dur="3000"/>
                                        <p:tgtEl>
                                          <p:spTgt spid="9"/>
                                        </p:tgtEl>
                                        <p:attrNameLst>
                                          <p:attrName>ppt_x</p:attrName>
                                        </p:attrNameLst>
                                      </p:cBhvr>
                                      <p:tavLst>
                                        <p:tav tm="0">
                                          <p:val>
                                            <p:strVal val="ppt_x"/>
                                          </p:val>
                                        </p:tav>
                                        <p:tav tm="100000">
                                          <p:val>
                                            <p:strVal val="1+ppt_w/2"/>
                                          </p:val>
                                        </p:tav>
                                      </p:tavLst>
                                    </p:anim>
                                    <p:anim calcmode="lin" valueType="num">
                                      <p:cBhvr additive="base">
                                        <p:cTn id="167" dur="3000"/>
                                        <p:tgtEl>
                                          <p:spTgt spid="9"/>
                                        </p:tgtEl>
                                        <p:attrNameLst>
                                          <p:attrName>ppt_y</p:attrName>
                                        </p:attrNameLst>
                                      </p:cBhvr>
                                      <p:tavLst>
                                        <p:tav tm="0">
                                          <p:val>
                                            <p:strVal val="ppt_y"/>
                                          </p:val>
                                        </p:tav>
                                        <p:tav tm="100000">
                                          <p:val>
                                            <p:strVal val="ppt_y"/>
                                          </p:val>
                                        </p:tav>
                                      </p:tavLst>
                                    </p:anim>
                                    <p:set>
                                      <p:cBhvr>
                                        <p:cTn id="168" dur="1" fill="hold">
                                          <p:stCondLst>
                                            <p:cond delay="2999"/>
                                          </p:stCondLst>
                                        </p:cTn>
                                        <p:tgtEl>
                                          <p:spTgt spid="9"/>
                                        </p:tgtEl>
                                        <p:attrNameLst>
                                          <p:attrName>style.visibility</p:attrName>
                                        </p:attrNameLst>
                                      </p:cBhvr>
                                      <p:to>
                                        <p:strVal val="hidden"/>
                                      </p:to>
                                    </p:set>
                                  </p:childTnLst>
                                </p:cTn>
                              </p:par>
                              <p:par>
                                <p:cTn id="169" presetID="2" presetClass="exit" presetSubtype="2" fill="hold" nodeType="withEffect">
                                  <p:stCondLst>
                                    <p:cond delay="0"/>
                                  </p:stCondLst>
                                  <p:childTnLst>
                                    <p:anim calcmode="lin" valueType="num">
                                      <p:cBhvr additive="base">
                                        <p:cTn id="170" dur="3000"/>
                                        <p:tgtEl>
                                          <p:spTgt spid="11"/>
                                        </p:tgtEl>
                                        <p:attrNameLst>
                                          <p:attrName>ppt_x</p:attrName>
                                        </p:attrNameLst>
                                      </p:cBhvr>
                                      <p:tavLst>
                                        <p:tav tm="0">
                                          <p:val>
                                            <p:strVal val="ppt_x"/>
                                          </p:val>
                                        </p:tav>
                                        <p:tav tm="100000">
                                          <p:val>
                                            <p:strVal val="1+ppt_w/2"/>
                                          </p:val>
                                        </p:tav>
                                      </p:tavLst>
                                    </p:anim>
                                    <p:anim calcmode="lin" valueType="num">
                                      <p:cBhvr additive="base">
                                        <p:cTn id="171" dur="3000"/>
                                        <p:tgtEl>
                                          <p:spTgt spid="11"/>
                                        </p:tgtEl>
                                        <p:attrNameLst>
                                          <p:attrName>ppt_y</p:attrName>
                                        </p:attrNameLst>
                                      </p:cBhvr>
                                      <p:tavLst>
                                        <p:tav tm="0">
                                          <p:val>
                                            <p:strVal val="ppt_y"/>
                                          </p:val>
                                        </p:tav>
                                        <p:tav tm="100000">
                                          <p:val>
                                            <p:strVal val="ppt_y"/>
                                          </p:val>
                                        </p:tav>
                                      </p:tavLst>
                                    </p:anim>
                                    <p:set>
                                      <p:cBhvr>
                                        <p:cTn id="172" dur="1" fill="hold">
                                          <p:stCondLst>
                                            <p:cond delay="2999"/>
                                          </p:stCondLst>
                                        </p:cTn>
                                        <p:tgtEl>
                                          <p:spTgt spid="11"/>
                                        </p:tgtEl>
                                        <p:attrNameLst>
                                          <p:attrName>style.visibility</p:attrName>
                                        </p:attrNameLst>
                                      </p:cBhvr>
                                      <p:to>
                                        <p:strVal val="hidden"/>
                                      </p:to>
                                    </p:set>
                                  </p:childTnLst>
                                </p:cTn>
                              </p:par>
                              <p:par>
                                <p:cTn id="173" presetID="2" presetClass="exit" presetSubtype="2" fill="hold" nodeType="withEffect">
                                  <p:stCondLst>
                                    <p:cond delay="0"/>
                                  </p:stCondLst>
                                  <p:childTnLst>
                                    <p:anim calcmode="lin" valueType="num">
                                      <p:cBhvr additive="base">
                                        <p:cTn id="174" dur="3000"/>
                                        <p:tgtEl>
                                          <p:spTgt spid="13"/>
                                        </p:tgtEl>
                                        <p:attrNameLst>
                                          <p:attrName>ppt_x</p:attrName>
                                        </p:attrNameLst>
                                      </p:cBhvr>
                                      <p:tavLst>
                                        <p:tav tm="0">
                                          <p:val>
                                            <p:strVal val="ppt_x"/>
                                          </p:val>
                                        </p:tav>
                                        <p:tav tm="100000">
                                          <p:val>
                                            <p:strVal val="1+ppt_w/2"/>
                                          </p:val>
                                        </p:tav>
                                      </p:tavLst>
                                    </p:anim>
                                    <p:anim calcmode="lin" valueType="num">
                                      <p:cBhvr additive="base">
                                        <p:cTn id="175" dur="3000"/>
                                        <p:tgtEl>
                                          <p:spTgt spid="13"/>
                                        </p:tgtEl>
                                        <p:attrNameLst>
                                          <p:attrName>ppt_y</p:attrName>
                                        </p:attrNameLst>
                                      </p:cBhvr>
                                      <p:tavLst>
                                        <p:tav tm="0">
                                          <p:val>
                                            <p:strVal val="ppt_y"/>
                                          </p:val>
                                        </p:tav>
                                        <p:tav tm="100000">
                                          <p:val>
                                            <p:strVal val="ppt_y"/>
                                          </p:val>
                                        </p:tav>
                                      </p:tavLst>
                                    </p:anim>
                                    <p:set>
                                      <p:cBhvr>
                                        <p:cTn id="176" dur="1" fill="hold">
                                          <p:stCondLst>
                                            <p:cond delay="2999"/>
                                          </p:stCondLst>
                                        </p:cTn>
                                        <p:tgtEl>
                                          <p:spTgt spid="13"/>
                                        </p:tgtEl>
                                        <p:attrNameLst>
                                          <p:attrName>style.visibility</p:attrName>
                                        </p:attrNameLst>
                                      </p:cBhvr>
                                      <p:to>
                                        <p:strVal val="hidden"/>
                                      </p:to>
                                    </p:set>
                                  </p:childTnLst>
                                </p:cTn>
                              </p:par>
                              <p:par>
                                <p:cTn id="177" presetID="2" presetClass="exit" presetSubtype="2" fill="hold" nodeType="withEffect">
                                  <p:stCondLst>
                                    <p:cond delay="0"/>
                                  </p:stCondLst>
                                  <p:childTnLst>
                                    <p:anim calcmode="lin" valueType="num">
                                      <p:cBhvr additive="base">
                                        <p:cTn id="178" dur="3000"/>
                                        <p:tgtEl>
                                          <p:spTgt spid="15"/>
                                        </p:tgtEl>
                                        <p:attrNameLst>
                                          <p:attrName>ppt_x</p:attrName>
                                        </p:attrNameLst>
                                      </p:cBhvr>
                                      <p:tavLst>
                                        <p:tav tm="0">
                                          <p:val>
                                            <p:strVal val="ppt_x"/>
                                          </p:val>
                                        </p:tav>
                                        <p:tav tm="100000">
                                          <p:val>
                                            <p:strVal val="1+ppt_w/2"/>
                                          </p:val>
                                        </p:tav>
                                      </p:tavLst>
                                    </p:anim>
                                    <p:anim calcmode="lin" valueType="num">
                                      <p:cBhvr additive="base">
                                        <p:cTn id="179" dur="3000"/>
                                        <p:tgtEl>
                                          <p:spTgt spid="15"/>
                                        </p:tgtEl>
                                        <p:attrNameLst>
                                          <p:attrName>ppt_y</p:attrName>
                                        </p:attrNameLst>
                                      </p:cBhvr>
                                      <p:tavLst>
                                        <p:tav tm="0">
                                          <p:val>
                                            <p:strVal val="ppt_y"/>
                                          </p:val>
                                        </p:tav>
                                        <p:tav tm="100000">
                                          <p:val>
                                            <p:strVal val="ppt_y"/>
                                          </p:val>
                                        </p:tav>
                                      </p:tavLst>
                                    </p:anim>
                                    <p:set>
                                      <p:cBhvr>
                                        <p:cTn id="180" dur="1" fill="hold">
                                          <p:stCondLst>
                                            <p:cond delay="2999"/>
                                          </p:stCondLst>
                                        </p:cTn>
                                        <p:tgtEl>
                                          <p:spTgt spid="15"/>
                                        </p:tgtEl>
                                        <p:attrNameLst>
                                          <p:attrName>style.visibility</p:attrName>
                                        </p:attrNameLst>
                                      </p:cBhvr>
                                      <p:to>
                                        <p:strVal val="hidden"/>
                                      </p:to>
                                    </p:set>
                                  </p:childTnLst>
                                </p:cTn>
                              </p:par>
                              <p:par>
                                <p:cTn id="181" presetID="2" presetClass="exit" presetSubtype="2" fill="hold" nodeType="withEffect">
                                  <p:stCondLst>
                                    <p:cond delay="0"/>
                                  </p:stCondLst>
                                  <p:childTnLst>
                                    <p:anim calcmode="lin" valueType="num">
                                      <p:cBhvr additive="base">
                                        <p:cTn id="182" dur="3000"/>
                                        <p:tgtEl>
                                          <p:spTgt spid="17"/>
                                        </p:tgtEl>
                                        <p:attrNameLst>
                                          <p:attrName>ppt_x</p:attrName>
                                        </p:attrNameLst>
                                      </p:cBhvr>
                                      <p:tavLst>
                                        <p:tav tm="0">
                                          <p:val>
                                            <p:strVal val="ppt_x"/>
                                          </p:val>
                                        </p:tav>
                                        <p:tav tm="100000">
                                          <p:val>
                                            <p:strVal val="1+ppt_w/2"/>
                                          </p:val>
                                        </p:tav>
                                      </p:tavLst>
                                    </p:anim>
                                    <p:anim calcmode="lin" valueType="num">
                                      <p:cBhvr additive="base">
                                        <p:cTn id="183" dur="3000"/>
                                        <p:tgtEl>
                                          <p:spTgt spid="17"/>
                                        </p:tgtEl>
                                        <p:attrNameLst>
                                          <p:attrName>ppt_y</p:attrName>
                                        </p:attrNameLst>
                                      </p:cBhvr>
                                      <p:tavLst>
                                        <p:tav tm="0">
                                          <p:val>
                                            <p:strVal val="ppt_y"/>
                                          </p:val>
                                        </p:tav>
                                        <p:tav tm="100000">
                                          <p:val>
                                            <p:strVal val="ppt_y"/>
                                          </p:val>
                                        </p:tav>
                                      </p:tavLst>
                                    </p:anim>
                                    <p:set>
                                      <p:cBhvr>
                                        <p:cTn id="184" dur="1" fill="hold">
                                          <p:stCondLst>
                                            <p:cond delay="2999"/>
                                          </p:stCondLst>
                                        </p:cTn>
                                        <p:tgtEl>
                                          <p:spTgt spid="17"/>
                                        </p:tgtEl>
                                        <p:attrNameLst>
                                          <p:attrName>style.visibility</p:attrName>
                                        </p:attrNameLst>
                                      </p:cBhvr>
                                      <p:to>
                                        <p:strVal val="hidden"/>
                                      </p:to>
                                    </p:set>
                                  </p:childTnLst>
                                </p:cTn>
                              </p:par>
                              <p:par>
                                <p:cTn id="185" presetID="2" presetClass="exit" presetSubtype="2" fill="hold" nodeType="withEffect">
                                  <p:stCondLst>
                                    <p:cond delay="0"/>
                                  </p:stCondLst>
                                  <p:childTnLst>
                                    <p:anim calcmode="lin" valueType="num">
                                      <p:cBhvr additive="base">
                                        <p:cTn id="186" dur="3000"/>
                                        <p:tgtEl>
                                          <p:spTgt spid="19"/>
                                        </p:tgtEl>
                                        <p:attrNameLst>
                                          <p:attrName>ppt_x</p:attrName>
                                        </p:attrNameLst>
                                      </p:cBhvr>
                                      <p:tavLst>
                                        <p:tav tm="0">
                                          <p:val>
                                            <p:strVal val="ppt_x"/>
                                          </p:val>
                                        </p:tav>
                                        <p:tav tm="100000">
                                          <p:val>
                                            <p:strVal val="1+ppt_w/2"/>
                                          </p:val>
                                        </p:tav>
                                      </p:tavLst>
                                    </p:anim>
                                    <p:anim calcmode="lin" valueType="num">
                                      <p:cBhvr additive="base">
                                        <p:cTn id="187" dur="3000"/>
                                        <p:tgtEl>
                                          <p:spTgt spid="19"/>
                                        </p:tgtEl>
                                        <p:attrNameLst>
                                          <p:attrName>ppt_y</p:attrName>
                                        </p:attrNameLst>
                                      </p:cBhvr>
                                      <p:tavLst>
                                        <p:tav tm="0">
                                          <p:val>
                                            <p:strVal val="ppt_y"/>
                                          </p:val>
                                        </p:tav>
                                        <p:tav tm="100000">
                                          <p:val>
                                            <p:strVal val="ppt_y"/>
                                          </p:val>
                                        </p:tav>
                                      </p:tavLst>
                                    </p:anim>
                                    <p:set>
                                      <p:cBhvr>
                                        <p:cTn id="188" dur="1" fill="hold">
                                          <p:stCondLst>
                                            <p:cond delay="2999"/>
                                          </p:stCondLst>
                                        </p:cTn>
                                        <p:tgtEl>
                                          <p:spTgt spid="19"/>
                                        </p:tgtEl>
                                        <p:attrNameLst>
                                          <p:attrName>style.visibility</p:attrName>
                                        </p:attrNameLst>
                                      </p:cBhvr>
                                      <p:to>
                                        <p:strVal val="hidden"/>
                                      </p:to>
                                    </p:set>
                                  </p:childTnLst>
                                </p:cTn>
                              </p:par>
                              <p:par>
                                <p:cTn id="189" presetID="2" presetClass="exit" presetSubtype="2" fill="hold" nodeType="withEffect">
                                  <p:stCondLst>
                                    <p:cond delay="0"/>
                                  </p:stCondLst>
                                  <p:childTnLst>
                                    <p:anim calcmode="lin" valueType="num">
                                      <p:cBhvr additive="base">
                                        <p:cTn id="190" dur="3000"/>
                                        <p:tgtEl>
                                          <p:spTgt spid="21"/>
                                        </p:tgtEl>
                                        <p:attrNameLst>
                                          <p:attrName>ppt_x</p:attrName>
                                        </p:attrNameLst>
                                      </p:cBhvr>
                                      <p:tavLst>
                                        <p:tav tm="0">
                                          <p:val>
                                            <p:strVal val="ppt_x"/>
                                          </p:val>
                                        </p:tav>
                                        <p:tav tm="100000">
                                          <p:val>
                                            <p:strVal val="1+ppt_w/2"/>
                                          </p:val>
                                        </p:tav>
                                      </p:tavLst>
                                    </p:anim>
                                    <p:anim calcmode="lin" valueType="num">
                                      <p:cBhvr additive="base">
                                        <p:cTn id="191" dur="3000"/>
                                        <p:tgtEl>
                                          <p:spTgt spid="21"/>
                                        </p:tgtEl>
                                        <p:attrNameLst>
                                          <p:attrName>ppt_y</p:attrName>
                                        </p:attrNameLst>
                                      </p:cBhvr>
                                      <p:tavLst>
                                        <p:tav tm="0">
                                          <p:val>
                                            <p:strVal val="ppt_y"/>
                                          </p:val>
                                        </p:tav>
                                        <p:tav tm="100000">
                                          <p:val>
                                            <p:strVal val="ppt_y"/>
                                          </p:val>
                                        </p:tav>
                                      </p:tavLst>
                                    </p:anim>
                                    <p:set>
                                      <p:cBhvr>
                                        <p:cTn id="192" dur="1" fill="hold">
                                          <p:stCondLst>
                                            <p:cond delay="2999"/>
                                          </p:stCondLst>
                                        </p:cTn>
                                        <p:tgtEl>
                                          <p:spTgt spid="21"/>
                                        </p:tgtEl>
                                        <p:attrNameLst>
                                          <p:attrName>style.visibility</p:attrName>
                                        </p:attrNameLst>
                                      </p:cBhvr>
                                      <p:to>
                                        <p:strVal val="hidden"/>
                                      </p:to>
                                    </p:set>
                                  </p:childTnLst>
                                </p:cTn>
                              </p:par>
                              <p:par>
                                <p:cTn id="193" presetID="2" presetClass="exit" presetSubtype="2" fill="hold" nodeType="withEffect">
                                  <p:stCondLst>
                                    <p:cond delay="0"/>
                                  </p:stCondLst>
                                  <p:childTnLst>
                                    <p:anim calcmode="lin" valueType="num">
                                      <p:cBhvr additive="base">
                                        <p:cTn id="194" dur="3000"/>
                                        <p:tgtEl>
                                          <p:spTgt spid="23"/>
                                        </p:tgtEl>
                                        <p:attrNameLst>
                                          <p:attrName>ppt_x</p:attrName>
                                        </p:attrNameLst>
                                      </p:cBhvr>
                                      <p:tavLst>
                                        <p:tav tm="0">
                                          <p:val>
                                            <p:strVal val="ppt_x"/>
                                          </p:val>
                                        </p:tav>
                                        <p:tav tm="100000">
                                          <p:val>
                                            <p:strVal val="1+ppt_w/2"/>
                                          </p:val>
                                        </p:tav>
                                      </p:tavLst>
                                    </p:anim>
                                    <p:anim calcmode="lin" valueType="num">
                                      <p:cBhvr additive="base">
                                        <p:cTn id="195" dur="3000"/>
                                        <p:tgtEl>
                                          <p:spTgt spid="23"/>
                                        </p:tgtEl>
                                        <p:attrNameLst>
                                          <p:attrName>ppt_y</p:attrName>
                                        </p:attrNameLst>
                                      </p:cBhvr>
                                      <p:tavLst>
                                        <p:tav tm="0">
                                          <p:val>
                                            <p:strVal val="ppt_y"/>
                                          </p:val>
                                        </p:tav>
                                        <p:tav tm="100000">
                                          <p:val>
                                            <p:strVal val="ppt_y"/>
                                          </p:val>
                                        </p:tav>
                                      </p:tavLst>
                                    </p:anim>
                                    <p:set>
                                      <p:cBhvr>
                                        <p:cTn id="196" dur="1" fill="hold">
                                          <p:stCondLst>
                                            <p:cond delay="2999"/>
                                          </p:stCondLst>
                                        </p:cTn>
                                        <p:tgtEl>
                                          <p:spTgt spid="23"/>
                                        </p:tgtEl>
                                        <p:attrNameLst>
                                          <p:attrName>style.visibility</p:attrName>
                                        </p:attrNameLst>
                                      </p:cBhvr>
                                      <p:to>
                                        <p:strVal val="hidden"/>
                                      </p:to>
                                    </p:set>
                                  </p:childTnLst>
                                </p:cTn>
                              </p:par>
                              <p:par>
                                <p:cTn id="197" presetID="2" presetClass="exit" presetSubtype="2" fill="hold" nodeType="withEffect">
                                  <p:stCondLst>
                                    <p:cond delay="0"/>
                                  </p:stCondLst>
                                  <p:childTnLst>
                                    <p:anim calcmode="lin" valueType="num">
                                      <p:cBhvr additive="base">
                                        <p:cTn id="198" dur="3000"/>
                                        <p:tgtEl>
                                          <p:spTgt spid="25"/>
                                        </p:tgtEl>
                                        <p:attrNameLst>
                                          <p:attrName>ppt_x</p:attrName>
                                        </p:attrNameLst>
                                      </p:cBhvr>
                                      <p:tavLst>
                                        <p:tav tm="0">
                                          <p:val>
                                            <p:strVal val="ppt_x"/>
                                          </p:val>
                                        </p:tav>
                                        <p:tav tm="100000">
                                          <p:val>
                                            <p:strVal val="1+ppt_w/2"/>
                                          </p:val>
                                        </p:tav>
                                      </p:tavLst>
                                    </p:anim>
                                    <p:anim calcmode="lin" valueType="num">
                                      <p:cBhvr additive="base">
                                        <p:cTn id="199" dur="3000"/>
                                        <p:tgtEl>
                                          <p:spTgt spid="25"/>
                                        </p:tgtEl>
                                        <p:attrNameLst>
                                          <p:attrName>ppt_y</p:attrName>
                                        </p:attrNameLst>
                                      </p:cBhvr>
                                      <p:tavLst>
                                        <p:tav tm="0">
                                          <p:val>
                                            <p:strVal val="ppt_y"/>
                                          </p:val>
                                        </p:tav>
                                        <p:tav tm="100000">
                                          <p:val>
                                            <p:strVal val="ppt_y"/>
                                          </p:val>
                                        </p:tav>
                                      </p:tavLst>
                                    </p:anim>
                                    <p:set>
                                      <p:cBhvr>
                                        <p:cTn id="200" dur="1" fill="hold">
                                          <p:stCondLst>
                                            <p:cond delay="2999"/>
                                          </p:stCondLst>
                                        </p:cTn>
                                        <p:tgtEl>
                                          <p:spTgt spid="25"/>
                                        </p:tgtEl>
                                        <p:attrNameLst>
                                          <p:attrName>style.visibility</p:attrName>
                                        </p:attrNameLst>
                                      </p:cBhvr>
                                      <p:to>
                                        <p:strVal val="hidden"/>
                                      </p:to>
                                    </p:set>
                                  </p:childTnLst>
                                </p:cTn>
                              </p:par>
                              <p:par>
                                <p:cTn id="201" presetID="8" presetClass="emph" presetSubtype="0" autoRev="1" fill="hold" nodeType="withEffect">
                                  <p:stCondLst>
                                    <p:cond delay="0"/>
                                  </p:stCondLst>
                                  <p:childTnLst>
                                    <p:animRot by="21600000">
                                      <p:cBhvr>
                                        <p:cTn id="202" dur="3000" fill="hold"/>
                                        <p:tgtEl>
                                          <p:spTgt spid="3"/>
                                        </p:tgtEl>
                                        <p:attrNameLst>
                                          <p:attrName>r</p:attrName>
                                        </p:attrNameLst>
                                      </p:cBhvr>
                                    </p:animRot>
                                  </p:childTnLst>
                                </p:cTn>
                              </p:par>
                              <p:par>
                                <p:cTn id="203" presetID="8" presetClass="emph" presetSubtype="0" autoRev="1" fill="hold" nodeType="withEffect">
                                  <p:stCondLst>
                                    <p:cond delay="0"/>
                                  </p:stCondLst>
                                  <p:childTnLst>
                                    <p:animRot by="-21600000">
                                      <p:cBhvr>
                                        <p:cTn id="204" dur="3000" fill="hold"/>
                                        <p:tgtEl>
                                          <p:spTgt spid="5"/>
                                        </p:tgtEl>
                                        <p:attrNameLst>
                                          <p:attrName>r</p:attrName>
                                        </p:attrNameLst>
                                      </p:cBhvr>
                                    </p:animRot>
                                  </p:childTnLst>
                                </p:cTn>
                              </p:par>
                              <p:par>
                                <p:cTn id="205" presetID="8" presetClass="emph" presetSubtype="0" autoRev="1" fill="hold" nodeType="withEffect">
                                  <p:stCondLst>
                                    <p:cond delay="0"/>
                                  </p:stCondLst>
                                  <p:childTnLst>
                                    <p:animRot by="21600000">
                                      <p:cBhvr>
                                        <p:cTn id="206" dur="3000" fill="hold"/>
                                        <p:tgtEl>
                                          <p:spTgt spid="7"/>
                                        </p:tgtEl>
                                        <p:attrNameLst>
                                          <p:attrName>r</p:attrName>
                                        </p:attrNameLst>
                                      </p:cBhvr>
                                    </p:animRot>
                                  </p:childTnLst>
                                </p:cTn>
                              </p:par>
                              <p:par>
                                <p:cTn id="207" presetID="8" presetClass="emph" presetSubtype="0" autoRev="1" fill="hold" nodeType="withEffect">
                                  <p:stCondLst>
                                    <p:cond delay="0"/>
                                  </p:stCondLst>
                                  <p:childTnLst>
                                    <p:animRot by="-21600000">
                                      <p:cBhvr>
                                        <p:cTn id="208" dur="3000" fill="hold"/>
                                        <p:tgtEl>
                                          <p:spTgt spid="9"/>
                                        </p:tgtEl>
                                        <p:attrNameLst>
                                          <p:attrName>r</p:attrName>
                                        </p:attrNameLst>
                                      </p:cBhvr>
                                    </p:animRot>
                                  </p:childTnLst>
                                </p:cTn>
                              </p:par>
                              <p:par>
                                <p:cTn id="209" presetID="8" presetClass="emph" presetSubtype="0" autoRev="1" fill="hold" nodeType="withEffect">
                                  <p:stCondLst>
                                    <p:cond delay="0"/>
                                  </p:stCondLst>
                                  <p:childTnLst>
                                    <p:animRot by="21600000">
                                      <p:cBhvr>
                                        <p:cTn id="210" dur="3000" fill="hold"/>
                                        <p:tgtEl>
                                          <p:spTgt spid="11"/>
                                        </p:tgtEl>
                                        <p:attrNameLst>
                                          <p:attrName>r</p:attrName>
                                        </p:attrNameLst>
                                      </p:cBhvr>
                                    </p:animRot>
                                  </p:childTnLst>
                                </p:cTn>
                              </p:par>
                              <p:par>
                                <p:cTn id="211" presetID="8" presetClass="emph" presetSubtype="0" autoRev="1" fill="hold" nodeType="withEffect">
                                  <p:stCondLst>
                                    <p:cond delay="0"/>
                                  </p:stCondLst>
                                  <p:childTnLst>
                                    <p:animRot by="-21600000">
                                      <p:cBhvr>
                                        <p:cTn id="212" dur="3000" fill="hold"/>
                                        <p:tgtEl>
                                          <p:spTgt spid="13"/>
                                        </p:tgtEl>
                                        <p:attrNameLst>
                                          <p:attrName>r</p:attrName>
                                        </p:attrNameLst>
                                      </p:cBhvr>
                                    </p:animRot>
                                  </p:childTnLst>
                                </p:cTn>
                              </p:par>
                              <p:par>
                                <p:cTn id="213" presetID="8" presetClass="emph" presetSubtype="0" autoRev="1" fill="hold" nodeType="withEffect">
                                  <p:stCondLst>
                                    <p:cond delay="0"/>
                                  </p:stCondLst>
                                  <p:childTnLst>
                                    <p:animRot by="21600000">
                                      <p:cBhvr>
                                        <p:cTn id="214" dur="3000" fill="hold"/>
                                        <p:tgtEl>
                                          <p:spTgt spid="15"/>
                                        </p:tgtEl>
                                        <p:attrNameLst>
                                          <p:attrName>r</p:attrName>
                                        </p:attrNameLst>
                                      </p:cBhvr>
                                    </p:animRot>
                                  </p:childTnLst>
                                </p:cTn>
                              </p:par>
                              <p:par>
                                <p:cTn id="215" presetID="8" presetClass="emph" presetSubtype="0" autoRev="1" fill="hold" nodeType="withEffect">
                                  <p:stCondLst>
                                    <p:cond delay="0"/>
                                  </p:stCondLst>
                                  <p:childTnLst>
                                    <p:animRot by="-21600000">
                                      <p:cBhvr>
                                        <p:cTn id="216" dur="3000" fill="hold"/>
                                        <p:tgtEl>
                                          <p:spTgt spid="17"/>
                                        </p:tgtEl>
                                        <p:attrNameLst>
                                          <p:attrName>r</p:attrName>
                                        </p:attrNameLst>
                                      </p:cBhvr>
                                    </p:animRot>
                                  </p:childTnLst>
                                </p:cTn>
                              </p:par>
                              <p:par>
                                <p:cTn id="217" presetID="8" presetClass="emph" presetSubtype="0" autoRev="1" fill="hold" nodeType="withEffect">
                                  <p:stCondLst>
                                    <p:cond delay="0"/>
                                  </p:stCondLst>
                                  <p:childTnLst>
                                    <p:animRot by="21600000">
                                      <p:cBhvr>
                                        <p:cTn id="218" dur="3000" fill="hold"/>
                                        <p:tgtEl>
                                          <p:spTgt spid="19"/>
                                        </p:tgtEl>
                                        <p:attrNameLst>
                                          <p:attrName>r</p:attrName>
                                        </p:attrNameLst>
                                      </p:cBhvr>
                                    </p:animRot>
                                  </p:childTnLst>
                                </p:cTn>
                              </p:par>
                              <p:par>
                                <p:cTn id="219" presetID="8" presetClass="emph" presetSubtype="0" autoRev="1" fill="hold" nodeType="withEffect">
                                  <p:stCondLst>
                                    <p:cond delay="0"/>
                                  </p:stCondLst>
                                  <p:childTnLst>
                                    <p:animRot by="-21600000">
                                      <p:cBhvr>
                                        <p:cTn id="220" dur="3000" fill="hold"/>
                                        <p:tgtEl>
                                          <p:spTgt spid="21"/>
                                        </p:tgtEl>
                                        <p:attrNameLst>
                                          <p:attrName>r</p:attrName>
                                        </p:attrNameLst>
                                      </p:cBhvr>
                                    </p:animRot>
                                  </p:childTnLst>
                                </p:cTn>
                              </p:par>
                              <p:par>
                                <p:cTn id="221" presetID="8" presetClass="emph" presetSubtype="0" autoRev="1" fill="hold" nodeType="withEffect">
                                  <p:stCondLst>
                                    <p:cond delay="0"/>
                                  </p:stCondLst>
                                  <p:childTnLst>
                                    <p:animRot by="21600000">
                                      <p:cBhvr>
                                        <p:cTn id="222" dur="3000" fill="hold"/>
                                        <p:tgtEl>
                                          <p:spTgt spid="23"/>
                                        </p:tgtEl>
                                        <p:attrNameLst>
                                          <p:attrName>r</p:attrName>
                                        </p:attrNameLst>
                                      </p:cBhvr>
                                    </p:animRot>
                                  </p:childTnLst>
                                </p:cTn>
                              </p:par>
                              <p:par>
                                <p:cTn id="223" presetID="8" presetClass="emph" presetSubtype="0" autoRev="1" fill="hold" nodeType="withEffect">
                                  <p:stCondLst>
                                    <p:cond delay="0"/>
                                  </p:stCondLst>
                                  <p:childTnLst>
                                    <p:animRot by="-21600000">
                                      <p:cBhvr>
                                        <p:cTn id="224" dur="3000" fill="hold"/>
                                        <p:tgtEl>
                                          <p:spTgt spid="25"/>
                                        </p:tgtEl>
                                        <p:attrNameLst>
                                          <p:attrName>r</p:attrName>
                                        </p:attrNameLst>
                                      </p:cBhvr>
                                    </p:animRot>
                                  </p:childTnLst>
                                </p:cTn>
                              </p:par>
                              <p:par>
                                <p:cTn id="225" presetID="2" presetClass="exit" presetSubtype="8" fill="hold" nodeType="withEffect">
                                  <p:stCondLst>
                                    <p:cond delay="0"/>
                                  </p:stCondLst>
                                  <p:childTnLst>
                                    <p:anim calcmode="lin" valueType="num">
                                      <p:cBhvr additive="base">
                                        <p:cTn id="226" dur="3000"/>
                                        <p:tgtEl>
                                          <p:spTgt spid="4"/>
                                        </p:tgtEl>
                                        <p:attrNameLst>
                                          <p:attrName>ppt_x</p:attrName>
                                        </p:attrNameLst>
                                      </p:cBhvr>
                                      <p:tavLst>
                                        <p:tav tm="0">
                                          <p:val>
                                            <p:strVal val="ppt_x"/>
                                          </p:val>
                                        </p:tav>
                                        <p:tav tm="100000">
                                          <p:val>
                                            <p:strVal val="0-ppt_w/2"/>
                                          </p:val>
                                        </p:tav>
                                      </p:tavLst>
                                    </p:anim>
                                    <p:anim calcmode="lin" valueType="num">
                                      <p:cBhvr additive="base">
                                        <p:cTn id="227" dur="3000"/>
                                        <p:tgtEl>
                                          <p:spTgt spid="4"/>
                                        </p:tgtEl>
                                        <p:attrNameLst>
                                          <p:attrName>ppt_y</p:attrName>
                                        </p:attrNameLst>
                                      </p:cBhvr>
                                      <p:tavLst>
                                        <p:tav tm="0">
                                          <p:val>
                                            <p:strVal val="ppt_y"/>
                                          </p:val>
                                        </p:tav>
                                        <p:tav tm="100000">
                                          <p:val>
                                            <p:strVal val="ppt_y"/>
                                          </p:val>
                                        </p:tav>
                                      </p:tavLst>
                                    </p:anim>
                                    <p:set>
                                      <p:cBhvr>
                                        <p:cTn id="228" dur="1" fill="hold">
                                          <p:stCondLst>
                                            <p:cond delay="2999"/>
                                          </p:stCondLst>
                                        </p:cTn>
                                        <p:tgtEl>
                                          <p:spTgt spid="4"/>
                                        </p:tgtEl>
                                        <p:attrNameLst>
                                          <p:attrName>style.visibility</p:attrName>
                                        </p:attrNameLst>
                                      </p:cBhvr>
                                      <p:to>
                                        <p:strVal val="hidden"/>
                                      </p:to>
                                    </p:set>
                                  </p:childTnLst>
                                </p:cTn>
                              </p:par>
                              <p:par>
                                <p:cTn id="229" presetID="2" presetClass="exit" presetSubtype="8" fill="hold" nodeType="withEffect">
                                  <p:stCondLst>
                                    <p:cond delay="0"/>
                                  </p:stCondLst>
                                  <p:childTnLst>
                                    <p:anim calcmode="lin" valueType="num">
                                      <p:cBhvr additive="base">
                                        <p:cTn id="230" dur="3000"/>
                                        <p:tgtEl>
                                          <p:spTgt spid="6"/>
                                        </p:tgtEl>
                                        <p:attrNameLst>
                                          <p:attrName>ppt_x</p:attrName>
                                        </p:attrNameLst>
                                      </p:cBhvr>
                                      <p:tavLst>
                                        <p:tav tm="0">
                                          <p:val>
                                            <p:strVal val="ppt_x"/>
                                          </p:val>
                                        </p:tav>
                                        <p:tav tm="100000">
                                          <p:val>
                                            <p:strVal val="0-ppt_w/2"/>
                                          </p:val>
                                        </p:tav>
                                      </p:tavLst>
                                    </p:anim>
                                    <p:anim calcmode="lin" valueType="num">
                                      <p:cBhvr additive="base">
                                        <p:cTn id="231" dur="3000"/>
                                        <p:tgtEl>
                                          <p:spTgt spid="6"/>
                                        </p:tgtEl>
                                        <p:attrNameLst>
                                          <p:attrName>ppt_y</p:attrName>
                                        </p:attrNameLst>
                                      </p:cBhvr>
                                      <p:tavLst>
                                        <p:tav tm="0">
                                          <p:val>
                                            <p:strVal val="ppt_y"/>
                                          </p:val>
                                        </p:tav>
                                        <p:tav tm="100000">
                                          <p:val>
                                            <p:strVal val="ppt_y"/>
                                          </p:val>
                                        </p:tav>
                                      </p:tavLst>
                                    </p:anim>
                                    <p:set>
                                      <p:cBhvr>
                                        <p:cTn id="232" dur="1" fill="hold">
                                          <p:stCondLst>
                                            <p:cond delay="2999"/>
                                          </p:stCondLst>
                                        </p:cTn>
                                        <p:tgtEl>
                                          <p:spTgt spid="6"/>
                                        </p:tgtEl>
                                        <p:attrNameLst>
                                          <p:attrName>style.visibility</p:attrName>
                                        </p:attrNameLst>
                                      </p:cBhvr>
                                      <p:to>
                                        <p:strVal val="hidden"/>
                                      </p:to>
                                    </p:set>
                                  </p:childTnLst>
                                </p:cTn>
                              </p:par>
                              <p:par>
                                <p:cTn id="233" presetID="2" presetClass="exit" presetSubtype="8" fill="hold" nodeType="withEffect">
                                  <p:stCondLst>
                                    <p:cond delay="0"/>
                                  </p:stCondLst>
                                  <p:childTnLst>
                                    <p:anim calcmode="lin" valueType="num">
                                      <p:cBhvr additive="base">
                                        <p:cTn id="234" dur="3000"/>
                                        <p:tgtEl>
                                          <p:spTgt spid="8"/>
                                        </p:tgtEl>
                                        <p:attrNameLst>
                                          <p:attrName>ppt_x</p:attrName>
                                        </p:attrNameLst>
                                      </p:cBhvr>
                                      <p:tavLst>
                                        <p:tav tm="0">
                                          <p:val>
                                            <p:strVal val="ppt_x"/>
                                          </p:val>
                                        </p:tav>
                                        <p:tav tm="100000">
                                          <p:val>
                                            <p:strVal val="0-ppt_w/2"/>
                                          </p:val>
                                        </p:tav>
                                      </p:tavLst>
                                    </p:anim>
                                    <p:anim calcmode="lin" valueType="num">
                                      <p:cBhvr additive="base">
                                        <p:cTn id="235" dur="3000"/>
                                        <p:tgtEl>
                                          <p:spTgt spid="8"/>
                                        </p:tgtEl>
                                        <p:attrNameLst>
                                          <p:attrName>ppt_y</p:attrName>
                                        </p:attrNameLst>
                                      </p:cBhvr>
                                      <p:tavLst>
                                        <p:tav tm="0">
                                          <p:val>
                                            <p:strVal val="ppt_y"/>
                                          </p:val>
                                        </p:tav>
                                        <p:tav tm="100000">
                                          <p:val>
                                            <p:strVal val="ppt_y"/>
                                          </p:val>
                                        </p:tav>
                                      </p:tavLst>
                                    </p:anim>
                                    <p:set>
                                      <p:cBhvr>
                                        <p:cTn id="236" dur="1" fill="hold">
                                          <p:stCondLst>
                                            <p:cond delay="2999"/>
                                          </p:stCondLst>
                                        </p:cTn>
                                        <p:tgtEl>
                                          <p:spTgt spid="8"/>
                                        </p:tgtEl>
                                        <p:attrNameLst>
                                          <p:attrName>style.visibility</p:attrName>
                                        </p:attrNameLst>
                                      </p:cBhvr>
                                      <p:to>
                                        <p:strVal val="hidden"/>
                                      </p:to>
                                    </p:set>
                                  </p:childTnLst>
                                </p:cTn>
                              </p:par>
                              <p:par>
                                <p:cTn id="237" presetID="2" presetClass="exit" presetSubtype="8" fill="hold" nodeType="withEffect">
                                  <p:stCondLst>
                                    <p:cond delay="0"/>
                                  </p:stCondLst>
                                  <p:childTnLst>
                                    <p:anim calcmode="lin" valueType="num">
                                      <p:cBhvr additive="base">
                                        <p:cTn id="238" dur="3000"/>
                                        <p:tgtEl>
                                          <p:spTgt spid="10"/>
                                        </p:tgtEl>
                                        <p:attrNameLst>
                                          <p:attrName>ppt_x</p:attrName>
                                        </p:attrNameLst>
                                      </p:cBhvr>
                                      <p:tavLst>
                                        <p:tav tm="0">
                                          <p:val>
                                            <p:strVal val="ppt_x"/>
                                          </p:val>
                                        </p:tav>
                                        <p:tav tm="100000">
                                          <p:val>
                                            <p:strVal val="0-ppt_w/2"/>
                                          </p:val>
                                        </p:tav>
                                      </p:tavLst>
                                    </p:anim>
                                    <p:anim calcmode="lin" valueType="num">
                                      <p:cBhvr additive="base">
                                        <p:cTn id="239" dur="3000"/>
                                        <p:tgtEl>
                                          <p:spTgt spid="10"/>
                                        </p:tgtEl>
                                        <p:attrNameLst>
                                          <p:attrName>ppt_y</p:attrName>
                                        </p:attrNameLst>
                                      </p:cBhvr>
                                      <p:tavLst>
                                        <p:tav tm="0">
                                          <p:val>
                                            <p:strVal val="ppt_y"/>
                                          </p:val>
                                        </p:tav>
                                        <p:tav tm="100000">
                                          <p:val>
                                            <p:strVal val="ppt_y"/>
                                          </p:val>
                                        </p:tav>
                                      </p:tavLst>
                                    </p:anim>
                                    <p:set>
                                      <p:cBhvr>
                                        <p:cTn id="240" dur="1" fill="hold">
                                          <p:stCondLst>
                                            <p:cond delay="2999"/>
                                          </p:stCondLst>
                                        </p:cTn>
                                        <p:tgtEl>
                                          <p:spTgt spid="10"/>
                                        </p:tgtEl>
                                        <p:attrNameLst>
                                          <p:attrName>style.visibility</p:attrName>
                                        </p:attrNameLst>
                                      </p:cBhvr>
                                      <p:to>
                                        <p:strVal val="hidden"/>
                                      </p:to>
                                    </p:set>
                                  </p:childTnLst>
                                </p:cTn>
                              </p:par>
                              <p:par>
                                <p:cTn id="241" presetID="2" presetClass="exit" presetSubtype="8" fill="hold" nodeType="withEffect">
                                  <p:stCondLst>
                                    <p:cond delay="0"/>
                                  </p:stCondLst>
                                  <p:childTnLst>
                                    <p:anim calcmode="lin" valueType="num">
                                      <p:cBhvr additive="base">
                                        <p:cTn id="242" dur="3000"/>
                                        <p:tgtEl>
                                          <p:spTgt spid="12"/>
                                        </p:tgtEl>
                                        <p:attrNameLst>
                                          <p:attrName>ppt_x</p:attrName>
                                        </p:attrNameLst>
                                      </p:cBhvr>
                                      <p:tavLst>
                                        <p:tav tm="0">
                                          <p:val>
                                            <p:strVal val="ppt_x"/>
                                          </p:val>
                                        </p:tav>
                                        <p:tav tm="100000">
                                          <p:val>
                                            <p:strVal val="0-ppt_w/2"/>
                                          </p:val>
                                        </p:tav>
                                      </p:tavLst>
                                    </p:anim>
                                    <p:anim calcmode="lin" valueType="num">
                                      <p:cBhvr additive="base">
                                        <p:cTn id="243" dur="3000"/>
                                        <p:tgtEl>
                                          <p:spTgt spid="12"/>
                                        </p:tgtEl>
                                        <p:attrNameLst>
                                          <p:attrName>ppt_y</p:attrName>
                                        </p:attrNameLst>
                                      </p:cBhvr>
                                      <p:tavLst>
                                        <p:tav tm="0">
                                          <p:val>
                                            <p:strVal val="ppt_y"/>
                                          </p:val>
                                        </p:tav>
                                        <p:tav tm="100000">
                                          <p:val>
                                            <p:strVal val="ppt_y"/>
                                          </p:val>
                                        </p:tav>
                                      </p:tavLst>
                                    </p:anim>
                                    <p:set>
                                      <p:cBhvr>
                                        <p:cTn id="244" dur="1" fill="hold">
                                          <p:stCondLst>
                                            <p:cond delay="2999"/>
                                          </p:stCondLst>
                                        </p:cTn>
                                        <p:tgtEl>
                                          <p:spTgt spid="12"/>
                                        </p:tgtEl>
                                        <p:attrNameLst>
                                          <p:attrName>style.visibility</p:attrName>
                                        </p:attrNameLst>
                                      </p:cBhvr>
                                      <p:to>
                                        <p:strVal val="hidden"/>
                                      </p:to>
                                    </p:set>
                                  </p:childTnLst>
                                </p:cTn>
                              </p:par>
                              <p:par>
                                <p:cTn id="245" presetID="2" presetClass="exit" presetSubtype="8" fill="hold" nodeType="withEffect">
                                  <p:stCondLst>
                                    <p:cond delay="0"/>
                                  </p:stCondLst>
                                  <p:childTnLst>
                                    <p:anim calcmode="lin" valueType="num">
                                      <p:cBhvr additive="base">
                                        <p:cTn id="246" dur="3000"/>
                                        <p:tgtEl>
                                          <p:spTgt spid="14"/>
                                        </p:tgtEl>
                                        <p:attrNameLst>
                                          <p:attrName>ppt_x</p:attrName>
                                        </p:attrNameLst>
                                      </p:cBhvr>
                                      <p:tavLst>
                                        <p:tav tm="0">
                                          <p:val>
                                            <p:strVal val="ppt_x"/>
                                          </p:val>
                                        </p:tav>
                                        <p:tav tm="100000">
                                          <p:val>
                                            <p:strVal val="0-ppt_w/2"/>
                                          </p:val>
                                        </p:tav>
                                      </p:tavLst>
                                    </p:anim>
                                    <p:anim calcmode="lin" valueType="num">
                                      <p:cBhvr additive="base">
                                        <p:cTn id="247" dur="3000"/>
                                        <p:tgtEl>
                                          <p:spTgt spid="14"/>
                                        </p:tgtEl>
                                        <p:attrNameLst>
                                          <p:attrName>ppt_y</p:attrName>
                                        </p:attrNameLst>
                                      </p:cBhvr>
                                      <p:tavLst>
                                        <p:tav tm="0">
                                          <p:val>
                                            <p:strVal val="ppt_y"/>
                                          </p:val>
                                        </p:tav>
                                        <p:tav tm="100000">
                                          <p:val>
                                            <p:strVal val="ppt_y"/>
                                          </p:val>
                                        </p:tav>
                                      </p:tavLst>
                                    </p:anim>
                                    <p:set>
                                      <p:cBhvr>
                                        <p:cTn id="248" dur="1" fill="hold">
                                          <p:stCondLst>
                                            <p:cond delay="2999"/>
                                          </p:stCondLst>
                                        </p:cTn>
                                        <p:tgtEl>
                                          <p:spTgt spid="14"/>
                                        </p:tgtEl>
                                        <p:attrNameLst>
                                          <p:attrName>style.visibility</p:attrName>
                                        </p:attrNameLst>
                                      </p:cBhvr>
                                      <p:to>
                                        <p:strVal val="hidden"/>
                                      </p:to>
                                    </p:set>
                                  </p:childTnLst>
                                </p:cTn>
                              </p:par>
                              <p:par>
                                <p:cTn id="249" presetID="2" presetClass="exit" presetSubtype="8" fill="hold" nodeType="withEffect">
                                  <p:stCondLst>
                                    <p:cond delay="0"/>
                                  </p:stCondLst>
                                  <p:childTnLst>
                                    <p:anim calcmode="lin" valueType="num">
                                      <p:cBhvr additive="base">
                                        <p:cTn id="250" dur="3000"/>
                                        <p:tgtEl>
                                          <p:spTgt spid="16"/>
                                        </p:tgtEl>
                                        <p:attrNameLst>
                                          <p:attrName>ppt_x</p:attrName>
                                        </p:attrNameLst>
                                      </p:cBhvr>
                                      <p:tavLst>
                                        <p:tav tm="0">
                                          <p:val>
                                            <p:strVal val="ppt_x"/>
                                          </p:val>
                                        </p:tav>
                                        <p:tav tm="100000">
                                          <p:val>
                                            <p:strVal val="0-ppt_w/2"/>
                                          </p:val>
                                        </p:tav>
                                      </p:tavLst>
                                    </p:anim>
                                    <p:anim calcmode="lin" valueType="num">
                                      <p:cBhvr additive="base">
                                        <p:cTn id="251" dur="3000"/>
                                        <p:tgtEl>
                                          <p:spTgt spid="16"/>
                                        </p:tgtEl>
                                        <p:attrNameLst>
                                          <p:attrName>ppt_y</p:attrName>
                                        </p:attrNameLst>
                                      </p:cBhvr>
                                      <p:tavLst>
                                        <p:tav tm="0">
                                          <p:val>
                                            <p:strVal val="ppt_y"/>
                                          </p:val>
                                        </p:tav>
                                        <p:tav tm="100000">
                                          <p:val>
                                            <p:strVal val="ppt_y"/>
                                          </p:val>
                                        </p:tav>
                                      </p:tavLst>
                                    </p:anim>
                                    <p:set>
                                      <p:cBhvr>
                                        <p:cTn id="252" dur="1" fill="hold">
                                          <p:stCondLst>
                                            <p:cond delay="2999"/>
                                          </p:stCondLst>
                                        </p:cTn>
                                        <p:tgtEl>
                                          <p:spTgt spid="16"/>
                                        </p:tgtEl>
                                        <p:attrNameLst>
                                          <p:attrName>style.visibility</p:attrName>
                                        </p:attrNameLst>
                                      </p:cBhvr>
                                      <p:to>
                                        <p:strVal val="hidden"/>
                                      </p:to>
                                    </p:set>
                                  </p:childTnLst>
                                </p:cTn>
                              </p:par>
                              <p:par>
                                <p:cTn id="253" presetID="2" presetClass="exit" presetSubtype="8" fill="hold" nodeType="withEffect">
                                  <p:stCondLst>
                                    <p:cond delay="0"/>
                                  </p:stCondLst>
                                  <p:childTnLst>
                                    <p:anim calcmode="lin" valueType="num">
                                      <p:cBhvr additive="base">
                                        <p:cTn id="254" dur="3000"/>
                                        <p:tgtEl>
                                          <p:spTgt spid="18"/>
                                        </p:tgtEl>
                                        <p:attrNameLst>
                                          <p:attrName>ppt_x</p:attrName>
                                        </p:attrNameLst>
                                      </p:cBhvr>
                                      <p:tavLst>
                                        <p:tav tm="0">
                                          <p:val>
                                            <p:strVal val="ppt_x"/>
                                          </p:val>
                                        </p:tav>
                                        <p:tav tm="100000">
                                          <p:val>
                                            <p:strVal val="0-ppt_w/2"/>
                                          </p:val>
                                        </p:tav>
                                      </p:tavLst>
                                    </p:anim>
                                    <p:anim calcmode="lin" valueType="num">
                                      <p:cBhvr additive="base">
                                        <p:cTn id="255" dur="3000"/>
                                        <p:tgtEl>
                                          <p:spTgt spid="18"/>
                                        </p:tgtEl>
                                        <p:attrNameLst>
                                          <p:attrName>ppt_y</p:attrName>
                                        </p:attrNameLst>
                                      </p:cBhvr>
                                      <p:tavLst>
                                        <p:tav tm="0">
                                          <p:val>
                                            <p:strVal val="ppt_y"/>
                                          </p:val>
                                        </p:tav>
                                        <p:tav tm="100000">
                                          <p:val>
                                            <p:strVal val="ppt_y"/>
                                          </p:val>
                                        </p:tav>
                                      </p:tavLst>
                                    </p:anim>
                                    <p:set>
                                      <p:cBhvr>
                                        <p:cTn id="256" dur="1" fill="hold">
                                          <p:stCondLst>
                                            <p:cond delay="2999"/>
                                          </p:stCondLst>
                                        </p:cTn>
                                        <p:tgtEl>
                                          <p:spTgt spid="18"/>
                                        </p:tgtEl>
                                        <p:attrNameLst>
                                          <p:attrName>style.visibility</p:attrName>
                                        </p:attrNameLst>
                                      </p:cBhvr>
                                      <p:to>
                                        <p:strVal val="hidden"/>
                                      </p:to>
                                    </p:set>
                                  </p:childTnLst>
                                </p:cTn>
                              </p:par>
                              <p:par>
                                <p:cTn id="257" presetID="2" presetClass="exit" presetSubtype="8" fill="hold" nodeType="withEffect">
                                  <p:stCondLst>
                                    <p:cond delay="0"/>
                                  </p:stCondLst>
                                  <p:childTnLst>
                                    <p:anim calcmode="lin" valueType="num">
                                      <p:cBhvr additive="base">
                                        <p:cTn id="258" dur="3000"/>
                                        <p:tgtEl>
                                          <p:spTgt spid="20"/>
                                        </p:tgtEl>
                                        <p:attrNameLst>
                                          <p:attrName>ppt_x</p:attrName>
                                        </p:attrNameLst>
                                      </p:cBhvr>
                                      <p:tavLst>
                                        <p:tav tm="0">
                                          <p:val>
                                            <p:strVal val="ppt_x"/>
                                          </p:val>
                                        </p:tav>
                                        <p:tav tm="100000">
                                          <p:val>
                                            <p:strVal val="0-ppt_w/2"/>
                                          </p:val>
                                        </p:tav>
                                      </p:tavLst>
                                    </p:anim>
                                    <p:anim calcmode="lin" valueType="num">
                                      <p:cBhvr additive="base">
                                        <p:cTn id="259" dur="3000"/>
                                        <p:tgtEl>
                                          <p:spTgt spid="20"/>
                                        </p:tgtEl>
                                        <p:attrNameLst>
                                          <p:attrName>ppt_y</p:attrName>
                                        </p:attrNameLst>
                                      </p:cBhvr>
                                      <p:tavLst>
                                        <p:tav tm="0">
                                          <p:val>
                                            <p:strVal val="ppt_y"/>
                                          </p:val>
                                        </p:tav>
                                        <p:tav tm="100000">
                                          <p:val>
                                            <p:strVal val="ppt_y"/>
                                          </p:val>
                                        </p:tav>
                                      </p:tavLst>
                                    </p:anim>
                                    <p:set>
                                      <p:cBhvr>
                                        <p:cTn id="260" dur="1" fill="hold">
                                          <p:stCondLst>
                                            <p:cond delay="2999"/>
                                          </p:stCondLst>
                                        </p:cTn>
                                        <p:tgtEl>
                                          <p:spTgt spid="20"/>
                                        </p:tgtEl>
                                        <p:attrNameLst>
                                          <p:attrName>style.visibility</p:attrName>
                                        </p:attrNameLst>
                                      </p:cBhvr>
                                      <p:to>
                                        <p:strVal val="hidden"/>
                                      </p:to>
                                    </p:set>
                                  </p:childTnLst>
                                </p:cTn>
                              </p:par>
                              <p:par>
                                <p:cTn id="261" presetID="2" presetClass="exit" presetSubtype="8" fill="hold" nodeType="withEffect">
                                  <p:stCondLst>
                                    <p:cond delay="0"/>
                                  </p:stCondLst>
                                  <p:childTnLst>
                                    <p:anim calcmode="lin" valueType="num">
                                      <p:cBhvr additive="base">
                                        <p:cTn id="262" dur="3000"/>
                                        <p:tgtEl>
                                          <p:spTgt spid="22"/>
                                        </p:tgtEl>
                                        <p:attrNameLst>
                                          <p:attrName>ppt_x</p:attrName>
                                        </p:attrNameLst>
                                      </p:cBhvr>
                                      <p:tavLst>
                                        <p:tav tm="0">
                                          <p:val>
                                            <p:strVal val="ppt_x"/>
                                          </p:val>
                                        </p:tav>
                                        <p:tav tm="100000">
                                          <p:val>
                                            <p:strVal val="0-ppt_w/2"/>
                                          </p:val>
                                        </p:tav>
                                      </p:tavLst>
                                    </p:anim>
                                    <p:anim calcmode="lin" valueType="num">
                                      <p:cBhvr additive="base">
                                        <p:cTn id="263" dur="3000"/>
                                        <p:tgtEl>
                                          <p:spTgt spid="22"/>
                                        </p:tgtEl>
                                        <p:attrNameLst>
                                          <p:attrName>ppt_y</p:attrName>
                                        </p:attrNameLst>
                                      </p:cBhvr>
                                      <p:tavLst>
                                        <p:tav tm="0">
                                          <p:val>
                                            <p:strVal val="ppt_y"/>
                                          </p:val>
                                        </p:tav>
                                        <p:tav tm="100000">
                                          <p:val>
                                            <p:strVal val="ppt_y"/>
                                          </p:val>
                                        </p:tav>
                                      </p:tavLst>
                                    </p:anim>
                                    <p:set>
                                      <p:cBhvr>
                                        <p:cTn id="264" dur="1" fill="hold">
                                          <p:stCondLst>
                                            <p:cond delay="2999"/>
                                          </p:stCondLst>
                                        </p:cTn>
                                        <p:tgtEl>
                                          <p:spTgt spid="22"/>
                                        </p:tgtEl>
                                        <p:attrNameLst>
                                          <p:attrName>style.visibility</p:attrName>
                                        </p:attrNameLst>
                                      </p:cBhvr>
                                      <p:to>
                                        <p:strVal val="hidden"/>
                                      </p:to>
                                    </p:set>
                                  </p:childTnLst>
                                </p:cTn>
                              </p:par>
                              <p:par>
                                <p:cTn id="265" presetID="2" presetClass="exit" presetSubtype="8" fill="hold" nodeType="withEffect">
                                  <p:stCondLst>
                                    <p:cond delay="0"/>
                                  </p:stCondLst>
                                  <p:childTnLst>
                                    <p:anim calcmode="lin" valueType="num">
                                      <p:cBhvr additive="base">
                                        <p:cTn id="266" dur="3000"/>
                                        <p:tgtEl>
                                          <p:spTgt spid="24"/>
                                        </p:tgtEl>
                                        <p:attrNameLst>
                                          <p:attrName>ppt_x</p:attrName>
                                        </p:attrNameLst>
                                      </p:cBhvr>
                                      <p:tavLst>
                                        <p:tav tm="0">
                                          <p:val>
                                            <p:strVal val="ppt_x"/>
                                          </p:val>
                                        </p:tav>
                                        <p:tav tm="100000">
                                          <p:val>
                                            <p:strVal val="0-ppt_w/2"/>
                                          </p:val>
                                        </p:tav>
                                      </p:tavLst>
                                    </p:anim>
                                    <p:anim calcmode="lin" valueType="num">
                                      <p:cBhvr additive="base">
                                        <p:cTn id="267" dur="3000"/>
                                        <p:tgtEl>
                                          <p:spTgt spid="24"/>
                                        </p:tgtEl>
                                        <p:attrNameLst>
                                          <p:attrName>ppt_y</p:attrName>
                                        </p:attrNameLst>
                                      </p:cBhvr>
                                      <p:tavLst>
                                        <p:tav tm="0">
                                          <p:val>
                                            <p:strVal val="ppt_y"/>
                                          </p:val>
                                        </p:tav>
                                        <p:tav tm="100000">
                                          <p:val>
                                            <p:strVal val="ppt_y"/>
                                          </p:val>
                                        </p:tav>
                                      </p:tavLst>
                                    </p:anim>
                                    <p:set>
                                      <p:cBhvr>
                                        <p:cTn id="268" dur="1" fill="hold">
                                          <p:stCondLst>
                                            <p:cond delay="2999"/>
                                          </p:stCondLst>
                                        </p:cTn>
                                        <p:tgtEl>
                                          <p:spTgt spid="24"/>
                                        </p:tgtEl>
                                        <p:attrNameLst>
                                          <p:attrName>style.visibility</p:attrName>
                                        </p:attrNameLst>
                                      </p:cBhvr>
                                      <p:to>
                                        <p:strVal val="hidden"/>
                                      </p:to>
                                    </p:set>
                                  </p:childTnLst>
                                </p:cTn>
                              </p:par>
                              <p:par>
                                <p:cTn id="269" presetID="2" presetClass="exit" presetSubtype="8" fill="hold" nodeType="withEffect">
                                  <p:stCondLst>
                                    <p:cond delay="0"/>
                                  </p:stCondLst>
                                  <p:childTnLst>
                                    <p:anim calcmode="lin" valueType="num">
                                      <p:cBhvr additive="base">
                                        <p:cTn id="270" dur="3000"/>
                                        <p:tgtEl>
                                          <p:spTgt spid="26"/>
                                        </p:tgtEl>
                                        <p:attrNameLst>
                                          <p:attrName>ppt_x</p:attrName>
                                        </p:attrNameLst>
                                      </p:cBhvr>
                                      <p:tavLst>
                                        <p:tav tm="0">
                                          <p:val>
                                            <p:strVal val="ppt_x"/>
                                          </p:val>
                                        </p:tav>
                                        <p:tav tm="100000">
                                          <p:val>
                                            <p:strVal val="0-ppt_w/2"/>
                                          </p:val>
                                        </p:tav>
                                      </p:tavLst>
                                    </p:anim>
                                    <p:anim calcmode="lin" valueType="num">
                                      <p:cBhvr additive="base">
                                        <p:cTn id="271" dur="3000"/>
                                        <p:tgtEl>
                                          <p:spTgt spid="26"/>
                                        </p:tgtEl>
                                        <p:attrNameLst>
                                          <p:attrName>ppt_y</p:attrName>
                                        </p:attrNameLst>
                                      </p:cBhvr>
                                      <p:tavLst>
                                        <p:tav tm="0">
                                          <p:val>
                                            <p:strVal val="ppt_y"/>
                                          </p:val>
                                        </p:tav>
                                        <p:tav tm="100000">
                                          <p:val>
                                            <p:strVal val="ppt_y"/>
                                          </p:val>
                                        </p:tav>
                                      </p:tavLst>
                                    </p:anim>
                                    <p:set>
                                      <p:cBhvr>
                                        <p:cTn id="272" dur="1" fill="hold">
                                          <p:stCondLst>
                                            <p:cond delay="2999"/>
                                          </p:stCondLst>
                                        </p:cTn>
                                        <p:tgtEl>
                                          <p:spTgt spid="26"/>
                                        </p:tgtEl>
                                        <p:attrNameLst>
                                          <p:attrName>style.visibility</p:attrName>
                                        </p:attrNameLst>
                                      </p:cBhvr>
                                      <p:to>
                                        <p:strVal val="hidden"/>
                                      </p:to>
                                    </p:set>
                                  </p:childTnLst>
                                </p:cTn>
                              </p:par>
                              <p:par>
                                <p:cTn id="273" presetID="8" presetClass="emph" presetSubtype="0" autoRev="1" fill="hold" nodeType="withEffect">
                                  <p:stCondLst>
                                    <p:cond delay="0"/>
                                  </p:stCondLst>
                                  <p:childTnLst>
                                    <p:animRot by="-21600000">
                                      <p:cBhvr>
                                        <p:cTn id="274" dur="3000" fill="hold"/>
                                        <p:tgtEl>
                                          <p:spTgt spid="4"/>
                                        </p:tgtEl>
                                        <p:attrNameLst>
                                          <p:attrName>r</p:attrName>
                                        </p:attrNameLst>
                                      </p:cBhvr>
                                    </p:animRot>
                                  </p:childTnLst>
                                </p:cTn>
                              </p:par>
                              <p:par>
                                <p:cTn id="275" presetID="8" presetClass="emph" presetSubtype="0" autoRev="1" fill="hold" nodeType="withEffect">
                                  <p:stCondLst>
                                    <p:cond delay="0"/>
                                  </p:stCondLst>
                                  <p:childTnLst>
                                    <p:animRot by="21600000">
                                      <p:cBhvr>
                                        <p:cTn id="276" dur="3000" fill="hold"/>
                                        <p:tgtEl>
                                          <p:spTgt spid="6"/>
                                        </p:tgtEl>
                                        <p:attrNameLst>
                                          <p:attrName>r</p:attrName>
                                        </p:attrNameLst>
                                      </p:cBhvr>
                                    </p:animRot>
                                  </p:childTnLst>
                                </p:cTn>
                              </p:par>
                              <p:par>
                                <p:cTn id="277" presetID="8" presetClass="emph" presetSubtype="0" autoRev="1" fill="hold" nodeType="withEffect">
                                  <p:stCondLst>
                                    <p:cond delay="0"/>
                                  </p:stCondLst>
                                  <p:childTnLst>
                                    <p:animRot by="-21600000">
                                      <p:cBhvr>
                                        <p:cTn id="278" dur="3000" fill="hold"/>
                                        <p:tgtEl>
                                          <p:spTgt spid="8"/>
                                        </p:tgtEl>
                                        <p:attrNameLst>
                                          <p:attrName>r</p:attrName>
                                        </p:attrNameLst>
                                      </p:cBhvr>
                                    </p:animRot>
                                  </p:childTnLst>
                                </p:cTn>
                              </p:par>
                              <p:par>
                                <p:cTn id="279" presetID="8" presetClass="emph" presetSubtype="0" autoRev="1" fill="hold" nodeType="withEffect">
                                  <p:stCondLst>
                                    <p:cond delay="0"/>
                                  </p:stCondLst>
                                  <p:childTnLst>
                                    <p:animRot by="21600000">
                                      <p:cBhvr>
                                        <p:cTn id="280" dur="3000" fill="hold"/>
                                        <p:tgtEl>
                                          <p:spTgt spid="10"/>
                                        </p:tgtEl>
                                        <p:attrNameLst>
                                          <p:attrName>r</p:attrName>
                                        </p:attrNameLst>
                                      </p:cBhvr>
                                    </p:animRot>
                                  </p:childTnLst>
                                </p:cTn>
                              </p:par>
                              <p:par>
                                <p:cTn id="281" presetID="8" presetClass="emph" presetSubtype="0" autoRev="1" fill="hold" nodeType="withEffect">
                                  <p:stCondLst>
                                    <p:cond delay="0"/>
                                  </p:stCondLst>
                                  <p:childTnLst>
                                    <p:animRot by="-21600000">
                                      <p:cBhvr>
                                        <p:cTn id="282" dur="3000" fill="hold"/>
                                        <p:tgtEl>
                                          <p:spTgt spid="12"/>
                                        </p:tgtEl>
                                        <p:attrNameLst>
                                          <p:attrName>r</p:attrName>
                                        </p:attrNameLst>
                                      </p:cBhvr>
                                    </p:animRot>
                                  </p:childTnLst>
                                </p:cTn>
                              </p:par>
                              <p:par>
                                <p:cTn id="283" presetID="8" presetClass="emph" presetSubtype="0" autoRev="1" fill="hold" nodeType="withEffect">
                                  <p:stCondLst>
                                    <p:cond delay="0"/>
                                  </p:stCondLst>
                                  <p:childTnLst>
                                    <p:animRot by="21600000">
                                      <p:cBhvr>
                                        <p:cTn id="284" dur="3000" fill="hold"/>
                                        <p:tgtEl>
                                          <p:spTgt spid="14"/>
                                        </p:tgtEl>
                                        <p:attrNameLst>
                                          <p:attrName>r</p:attrName>
                                        </p:attrNameLst>
                                      </p:cBhvr>
                                    </p:animRot>
                                  </p:childTnLst>
                                </p:cTn>
                              </p:par>
                              <p:par>
                                <p:cTn id="285" presetID="8" presetClass="emph" presetSubtype="0" autoRev="1" fill="hold" nodeType="withEffect">
                                  <p:stCondLst>
                                    <p:cond delay="0"/>
                                  </p:stCondLst>
                                  <p:childTnLst>
                                    <p:animRot by="-21600000">
                                      <p:cBhvr>
                                        <p:cTn id="286" dur="3000" fill="hold"/>
                                        <p:tgtEl>
                                          <p:spTgt spid="16"/>
                                        </p:tgtEl>
                                        <p:attrNameLst>
                                          <p:attrName>r</p:attrName>
                                        </p:attrNameLst>
                                      </p:cBhvr>
                                    </p:animRot>
                                  </p:childTnLst>
                                </p:cTn>
                              </p:par>
                              <p:par>
                                <p:cTn id="287" presetID="8" presetClass="emph" presetSubtype="0" autoRev="1" fill="hold" nodeType="withEffect">
                                  <p:stCondLst>
                                    <p:cond delay="0"/>
                                  </p:stCondLst>
                                  <p:childTnLst>
                                    <p:animRot by="21600000">
                                      <p:cBhvr>
                                        <p:cTn id="288" dur="3000" fill="hold"/>
                                        <p:tgtEl>
                                          <p:spTgt spid="18"/>
                                        </p:tgtEl>
                                        <p:attrNameLst>
                                          <p:attrName>r</p:attrName>
                                        </p:attrNameLst>
                                      </p:cBhvr>
                                    </p:animRot>
                                  </p:childTnLst>
                                </p:cTn>
                              </p:par>
                              <p:par>
                                <p:cTn id="289" presetID="8" presetClass="emph" presetSubtype="0" autoRev="1" fill="hold" nodeType="withEffect">
                                  <p:stCondLst>
                                    <p:cond delay="0"/>
                                  </p:stCondLst>
                                  <p:childTnLst>
                                    <p:animRot by="-21600000">
                                      <p:cBhvr>
                                        <p:cTn id="290" dur="3000" fill="hold"/>
                                        <p:tgtEl>
                                          <p:spTgt spid="20"/>
                                        </p:tgtEl>
                                        <p:attrNameLst>
                                          <p:attrName>r</p:attrName>
                                        </p:attrNameLst>
                                      </p:cBhvr>
                                    </p:animRot>
                                  </p:childTnLst>
                                </p:cTn>
                              </p:par>
                              <p:par>
                                <p:cTn id="291" presetID="8" presetClass="emph" presetSubtype="0" autoRev="1" fill="hold" nodeType="withEffect">
                                  <p:stCondLst>
                                    <p:cond delay="0"/>
                                  </p:stCondLst>
                                  <p:childTnLst>
                                    <p:animRot by="21600000">
                                      <p:cBhvr>
                                        <p:cTn id="292" dur="3000" fill="hold"/>
                                        <p:tgtEl>
                                          <p:spTgt spid="22"/>
                                        </p:tgtEl>
                                        <p:attrNameLst>
                                          <p:attrName>r</p:attrName>
                                        </p:attrNameLst>
                                      </p:cBhvr>
                                    </p:animRot>
                                  </p:childTnLst>
                                </p:cTn>
                              </p:par>
                              <p:par>
                                <p:cTn id="293" presetID="8" presetClass="emph" presetSubtype="0" autoRev="1" fill="hold" nodeType="withEffect">
                                  <p:stCondLst>
                                    <p:cond delay="0"/>
                                  </p:stCondLst>
                                  <p:childTnLst>
                                    <p:animRot by="-21600000">
                                      <p:cBhvr>
                                        <p:cTn id="294" dur="3000" fill="hold"/>
                                        <p:tgtEl>
                                          <p:spTgt spid="24"/>
                                        </p:tgtEl>
                                        <p:attrNameLst>
                                          <p:attrName>r</p:attrName>
                                        </p:attrNameLst>
                                      </p:cBhvr>
                                    </p:animRot>
                                  </p:childTnLst>
                                </p:cTn>
                              </p:par>
                              <p:par>
                                <p:cTn id="295" presetID="8" presetClass="emph" presetSubtype="0" autoRev="1" fill="hold" nodeType="withEffect">
                                  <p:stCondLst>
                                    <p:cond delay="0"/>
                                  </p:stCondLst>
                                  <p:childTnLst>
                                    <p:animRot by="-21600000">
                                      <p:cBhvr>
                                        <p:cTn id="296" dur="3000" fill="hold"/>
                                        <p:tgtEl>
                                          <p:spTgt spid="26"/>
                                        </p:tgtEl>
                                        <p:attrNameLst>
                                          <p:attrName>r</p:attrName>
                                        </p:attrNameLst>
                                      </p:cBhvr>
                                    </p:animRot>
                                  </p:childTnLst>
                                </p:cTn>
                              </p:par>
                              <p:par>
                                <p:cTn id="297" presetID="23" presetClass="entr" presetSubtype="288" fill="hold" nodeType="withEffect">
                                  <p:stCondLst>
                                    <p:cond delay="0"/>
                                  </p:stCondLst>
                                  <p:childTnLst>
                                    <p:set>
                                      <p:cBhvr>
                                        <p:cTn id="298" dur="1" fill="hold">
                                          <p:stCondLst>
                                            <p:cond delay="0"/>
                                          </p:stCondLst>
                                        </p:cTn>
                                        <p:tgtEl>
                                          <p:spTgt spid="2"/>
                                        </p:tgtEl>
                                        <p:attrNameLst>
                                          <p:attrName>style.visibility</p:attrName>
                                        </p:attrNameLst>
                                      </p:cBhvr>
                                      <p:to>
                                        <p:strVal val="visible"/>
                                      </p:to>
                                    </p:set>
                                    <p:anim calcmode="lin" valueType="num">
                                      <p:cBhvr>
                                        <p:cTn id="299" dur="3000" fill="hold"/>
                                        <p:tgtEl>
                                          <p:spTgt spid="2"/>
                                        </p:tgtEl>
                                        <p:attrNameLst>
                                          <p:attrName>ppt_w</p:attrName>
                                        </p:attrNameLst>
                                      </p:cBhvr>
                                      <p:tavLst>
                                        <p:tav tm="0">
                                          <p:val>
                                            <p:strVal val="4/3*#ppt_w"/>
                                          </p:val>
                                        </p:tav>
                                        <p:tav tm="100000">
                                          <p:val>
                                            <p:strVal val="#ppt_w"/>
                                          </p:val>
                                        </p:tav>
                                      </p:tavLst>
                                    </p:anim>
                                    <p:anim calcmode="lin" valueType="num">
                                      <p:cBhvr>
                                        <p:cTn id="300" dur="3000" fill="hold"/>
                                        <p:tgtEl>
                                          <p:spTgt spid="2"/>
                                        </p:tgtEl>
                                        <p:attrNameLst>
                                          <p:attrName>ppt_h</p:attrName>
                                        </p:attrNameLst>
                                      </p:cBhvr>
                                      <p:tavLst>
                                        <p:tav tm="0">
                                          <p:val>
                                            <p:strVal val="4/3*#ppt_h"/>
                                          </p:val>
                                        </p:tav>
                                        <p:tav tm="100000">
                                          <p:val>
                                            <p:strVal val="#ppt_h"/>
                                          </p:val>
                                        </p:tav>
                                      </p:tavLst>
                                    </p:anim>
                                  </p:childTnLst>
                                </p:cTn>
                              </p:par>
                              <p:par>
                                <p:cTn id="301" presetID="16" presetClass="entr" presetSubtype="37" fill="hold" nodeType="withEffect">
                                  <p:stCondLst>
                                    <p:cond delay="0"/>
                                  </p:stCondLst>
                                  <p:childTnLst>
                                    <p:set>
                                      <p:cBhvr>
                                        <p:cTn id="302" dur="1" fill="hold">
                                          <p:stCondLst>
                                            <p:cond delay="0"/>
                                          </p:stCondLst>
                                        </p:cTn>
                                        <p:tgtEl>
                                          <p:spTgt spid="2"/>
                                        </p:tgtEl>
                                        <p:attrNameLst>
                                          <p:attrName>style.visibility</p:attrName>
                                        </p:attrNameLst>
                                      </p:cBhvr>
                                      <p:to>
                                        <p:strVal val="visible"/>
                                      </p:to>
                                    </p:set>
                                    <p:animEffect transition="in" filter="barn(outVertical)">
                                      <p:cBhvr>
                                        <p:cTn id="303"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bg>
      <p:bgPr>
        <a:gradFill>
          <a:gsLst>
            <a:gs pos="0">
              <a:schemeClr val="accent6">
                <a:lumMod val="50000"/>
              </a:schemeClr>
            </a:gs>
            <a:gs pos="64999">
              <a:srgbClr val="F0EBD5"/>
            </a:gs>
            <a:gs pos="100000">
              <a:srgbClr val="D1C39F"/>
            </a:gs>
          </a:gsLst>
          <a:lin ang="5400000" scaled="1"/>
        </a:gradFill>
        <a:effectLst/>
      </p:bgPr>
    </p:bg>
    <p:spTree>
      <p:nvGrpSpPr>
        <p:cNvPr id="1" name=""/>
        <p:cNvGrpSpPr/>
        <p:nvPr/>
      </p:nvGrpSpPr>
      <p:grpSpPr>
        <a:xfrm>
          <a:off x="0" y="0"/>
          <a:ext cx="0" cy="0"/>
          <a:chOff x="0" y="0"/>
          <a:chExt cx="0" cy="0"/>
        </a:xfrm>
      </p:grpSpPr>
      <p:pic>
        <p:nvPicPr>
          <p:cNvPr id="2" name="1 Imagen" descr="bydgoszcz ----.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Anillo"/>
          <p:cNvSpPr/>
          <p:nvPr/>
        </p:nvSpPr>
        <p:spPr>
          <a:xfrm rot="19176958">
            <a:off x="46682" y="-295893"/>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rot="2679793">
            <a:off x="7956914" y="-315868"/>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rot="19176958">
            <a:off x="260963" y="-81597"/>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rot="2679793">
            <a:off x="7709097" y="-58317"/>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rot="19176958">
            <a:off x="475311" y="204173"/>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rot="19176958">
            <a:off x="689592" y="418469"/>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rot="2679793">
            <a:off x="7528286" y="184198"/>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rot="2679793">
            <a:off x="7280469" y="441749"/>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rot="19176958">
            <a:off x="903939" y="704240"/>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rot="19176958">
            <a:off x="1118220" y="918536"/>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rot="19176958">
            <a:off x="1332568" y="1204306"/>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rot="19176958">
            <a:off x="1546849" y="1418602"/>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rot="2679793">
            <a:off x="7099659" y="755702"/>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rot="2679793">
            <a:off x="6851842" y="1013253"/>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rot="2679793">
            <a:off x="6671031" y="1255768"/>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rot="2679793">
            <a:off x="6423214" y="1513319"/>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rot="19176958">
            <a:off x="1761192" y="1632933"/>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rot="19176958">
            <a:off x="1975473" y="1847229"/>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rot="19176958">
            <a:off x="2189821" y="2132999"/>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rot="19176958">
            <a:off x="2404102" y="2347295"/>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rot="19176958">
            <a:off x="2618449" y="2633066"/>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rot="19176958">
            <a:off x="2832730" y="2847362"/>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rot="19176958">
            <a:off x="3047078" y="3133132"/>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rot="19176958">
            <a:off x="3261359" y="3347428"/>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rot="2679793">
            <a:off x="6242402" y="1818027"/>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rot="2679793">
            <a:off x="5994585" y="2075578"/>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rot="2679793">
            <a:off x="5813774" y="2318093"/>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rot="2679793">
            <a:off x="5565957" y="2575644"/>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rot="2679793">
            <a:off x="5385147" y="2889597"/>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Anillo"/>
          <p:cNvSpPr/>
          <p:nvPr/>
        </p:nvSpPr>
        <p:spPr>
          <a:xfrm rot="2679793">
            <a:off x="5137330" y="3147148"/>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nillo"/>
          <p:cNvSpPr/>
          <p:nvPr/>
        </p:nvSpPr>
        <p:spPr>
          <a:xfrm rot="2679793">
            <a:off x="4956519" y="3389663"/>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4"/>
                                        </p:tgtEl>
                                        <p:attrNameLst>
                                          <p:attrName>style.opacity</p:attrName>
                                        </p:attrNameLst>
                                      </p:cBhvr>
                                      <p:to>
                                        <p:strVal val="0"/>
                                      </p:to>
                                    </p:set>
                                    <p:animEffect filter="image" prLst="opacity: 0">
                                      <p:cBhvr rctx="IE">
                                        <p:cTn id="7" dur="indefinite"/>
                                        <p:tgtEl>
                                          <p:spTgt spid="34"/>
                                        </p:tgtEl>
                                      </p:cBhvr>
                                    </p:animEffect>
                                  </p:childTnLst>
                                </p:cTn>
                              </p:par>
                              <p:par>
                                <p:cTn id="8" presetID="2" presetClass="entr" presetSubtype="6"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3000" fill="hold"/>
                                        <p:tgtEl>
                                          <p:spTgt spid="3"/>
                                        </p:tgtEl>
                                        <p:attrNameLst>
                                          <p:attrName>ppt_x</p:attrName>
                                        </p:attrNameLst>
                                      </p:cBhvr>
                                      <p:tavLst>
                                        <p:tav tm="0">
                                          <p:val>
                                            <p:strVal val="1+#ppt_w/2"/>
                                          </p:val>
                                        </p:tav>
                                        <p:tav tm="100000">
                                          <p:val>
                                            <p:strVal val="#ppt_x"/>
                                          </p:val>
                                        </p:tav>
                                      </p:tavLst>
                                    </p:anim>
                                    <p:anim calcmode="lin" valueType="num">
                                      <p:cBhvr additive="base">
                                        <p:cTn id="11" dur="3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6"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3000" fill="hold"/>
                                        <p:tgtEl>
                                          <p:spTgt spid="5"/>
                                        </p:tgtEl>
                                        <p:attrNameLst>
                                          <p:attrName>ppt_x</p:attrName>
                                        </p:attrNameLst>
                                      </p:cBhvr>
                                      <p:tavLst>
                                        <p:tav tm="0">
                                          <p:val>
                                            <p:strVal val="1+#ppt_w/2"/>
                                          </p:val>
                                        </p:tav>
                                        <p:tav tm="100000">
                                          <p:val>
                                            <p:strVal val="#ppt_x"/>
                                          </p:val>
                                        </p:tav>
                                      </p:tavLst>
                                    </p:anim>
                                    <p:anim calcmode="lin" valueType="num">
                                      <p:cBhvr additive="base">
                                        <p:cTn id="15" dur="3000" fill="hold"/>
                                        <p:tgtEl>
                                          <p:spTgt spid="5"/>
                                        </p:tgtEl>
                                        <p:attrNameLst>
                                          <p:attrName>ppt_y</p:attrName>
                                        </p:attrNameLst>
                                      </p:cBhvr>
                                      <p:tavLst>
                                        <p:tav tm="0">
                                          <p:val>
                                            <p:strVal val="1+#ppt_h/2"/>
                                          </p:val>
                                        </p:tav>
                                        <p:tav tm="100000">
                                          <p:val>
                                            <p:strVal val="#ppt_y"/>
                                          </p:val>
                                        </p:tav>
                                      </p:tavLst>
                                    </p:anim>
                                  </p:childTnLst>
                                </p:cTn>
                              </p:par>
                              <p:par>
                                <p:cTn id="16" presetID="2" presetClass="entr" presetSubtype="6"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3000" fill="hold"/>
                                        <p:tgtEl>
                                          <p:spTgt spid="7"/>
                                        </p:tgtEl>
                                        <p:attrNameLst>
                                          <p:attrName>ppt_x</p:attrName>
                                        </p:attrNameLst>
                                      </p:cBhvr>
                                      <p:tavLst>
                                        <p:tav tm="0">
                                          <p:val>
                                            <p:strVal val="1+#ppt_w/2"/>
                                          </p:val>
                                        </p:tav>
                                        <p:tav tm="100000">
                                          <p:val>
                                            <p:strVal val="#ppt_x"/>
                                          </p:val>
                                        </p:tav>
                                      </p:tavLst>
                                    </p:anim>
                                    <p:anim calcmode="lin" valueType="num">
                                      <p:cBhvr additive="base">
                                        <p:cTn id="19" dur="3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6"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3000" fill="hold"/>
                                        <p:tgtEl>
                                          <p:spTgt spid="8"/>
                                        </p:tgtEl>
                                        <p:attrNameLst>
                                          <p:attrName>ppt_x</p:attrName>
                                        </p:attrNameLst>
                                      </p:cBhvr>
                                      <p:tavLst>
                                        <p:tav tm="0">
                                          <p:val>
                                            <p:strVal val="1+#ppt_w/2"/>
                                          </p:val>
                                        </p:tav>
                                        <p:tav tm="100000">
                                          <p:val>
                                            <p:strVal val="#ppt_x"/>
                                          </p:val>
                                        </p:tav>
                                      </p:tavLst>
                                    </p:anim>
                                    <p:anim calcmode="lin" valueType="num">
                                      <p:cBhvr additive="base">
                                        <p:cTn id="23" dur="30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6"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3000" fill="hold"/>
                                        <p:tgtEl>
                                          <p:spTgt spid="11"/>
                                        </p:tgtEl>
                                        <p:attrNameLst>
                                          <p:attrName>ppt_x</p:attrName>
                                        </p:attrNameLst>
                                      </p:cBhvr>
                                      <p:tavLst>
                                        <p:tav tm="0">
                                          <p:val>
                                            <p:strVal val="1+#ppt_w/2"/>
                                          </p:val>
                                        </p:tav>
                                        <p:tav tm="100000">
                                          <p:val>
                                            <p:strVal val="#ppt_x"/>
                                          </p:val>
                                        </p:tav>
                                      </p:tavLst>
                                    </p:anim>
                                    <p:anim calcmode="lin" valueType="num">
                                      <p:cBhvr additive="base">
                                        <p:cTn id="27" dur="3000" fill="hold"/>
                                        <p:tgtEl>
                                          <p:spTgt spid="11"/>
                                        </p:tgtEl>
                                        <p:attrNameLst>
                                          <p:attrName>ppt_y</p:attrName>
                                        </p:attrNameLst>
                                      </p:cBhvr>
                                      <p:tavLst>
                                        <p:tav tm="0">
                                          <p:val>
                                            <p:strVal val="1+#ppt_h/2"/>
                                          </p:val>
                                        </p:tav>
                                        <p:tav tm="100000">
                                          <p:val>
                                            <p:strVal val="#ppt_y"/>
                                          </p:val>
                                        </p:tav>
                                      </p:tavLst>
                                    </p:anim>
                                  </p:childTnLst>
                                </p:cTn>
                              </p:par>
                              <p:par>
                                <p:cTn id="28" presetID="2" presetClass="entr" presetSubtype="6" fill="hold" grpId="0" nodeType="withEffect">
                                  <p:stCondLst>
                                    <p:cond delay="0"/>
                                  </p:stCondLst>
                                  <p:childTnLst>
                                    <p:set>
                                      <p:cBhvr>
                                        <p:cTn id="29" dur="1" fill="hold">
                                          <p:stCondLst>
                                            <p:cond delay="0"/>
                                          </p:stCondLst>
                                        </p:cTn>
                                        <p:tgtEl>
                                          <p:spTgt spid="12"/>
                                        </p:tgtEl>
                                        <p:attrNameLst>
                                          <p:attrName>style.visibility</p:attrName>
                                        </p:attrNameLst>
                                      </p:cBhvr>
                                      <p:to>
                                        <p:strVal val="visible"/>
                                      </p:to>
                                    </p:set>
                                    <p:anim calcmode="lin" valueType="num">
                                      <p:cBhvr additive="base">
                                        <p:cTn id="30" dur="3000" fill="hold"/>
                                        <p:tgtEl>
                                          <p:spTgt spid="12"/>
                                        </p:tgtEl>
                                        <p:attrNameLst>
                                          <p:attrName>ppt_x</p:attrName>
                                        </p:attrNameLst>
                                      </p:cBhvr>
                                      <p:tavLst>
                                        <p:tav tm="0">
                                          <p:val>
                                            <p:strVal val="1+#ppt_w/2"/>
                                          </p:val>
                                        </p:tav>
                                        <p:tav tm="100000">
                                          <p:val>
                                            <p:strVal val="#ppt_x"/>
                                          </p:val>
                                        </p:tav>
                                      </p:tavLst>
                                    </p:anim>
                                    <p:anim calcmode="lin" valueType="num">
                                      <p:cBhvr additive="base">
                                        <p:cTn id="31" dur="3000" fill="hold"/>
                                        <p:tgtEl>
                                          <p:spTgt spid="12"/>
                                        </p:tgtEl>
                                        <p:attrNameLst>
                                          <p:attrName>ppt_y</p:attrName>
                                        </p:attrNameLst>
                                      </p:cBhvr>
                                      <p:tavLst>
                                        <p:tav tm="0">
                                          <p:val>
                                            <p:strVal val="1+#ppt_h/2"/>
                                          </p:val>
                                        </p:tav>
                                        <p:tav tm="100000">
                                          <p:val>
                                            <p:strVal val="#ppt_y"/>
                                          </p:val>
                                        </p:tav>
                                      </p:tavLst>
                                    </p:anim>
                                  </p:childTnLst>
                                </p:cTn>
                              </p:par>
                              <p:par>
                                <p:cTn id="32" presetID="2" presetClass="entr" presetSubtype="6" fill="hold" grpId="0" nodeType="withEffect">
                                  <p:stCondLst>
                                    <p:cond delay="0"/>
                                  </p:stCondLst>
                                  <p:childTnLst>
                                    <p:set>
                                      <p:cBhvr>
                                        <p:cTn id="33" dur="1" fill="hold">
                                          <p:stCondLst>
                                            <p:cond delay="0"/>
                                          </p:stCondLst>
                                        </p:cTn>
                                        <p:tgtEl>
                                          <p:spTgt spid="13"/>
                                        </p:tgtEl>
                                        <p:attrNameLst>
                                          <p:attrName>style.visibility</p:attrName>
                                        </p:attrNameLst>
                                      </p:cBhvr>
                                      <p:to>
                                        <p:strVal val="visible"/>
                                      </p:to>
                                    </p:set>
                                    <p:anim calcmode="lin" valueType="num">
                                      <p:cBhvr additive="base">
                                        <p:cTn id="34" dur="3000" fill="hold"/>
                                        <p:tgtEl>
                                          <p:spTgt spid="13"/>
                                        </p:tgtEl>
                                        <p:attrNameLst>
                                          <p:attrName>ppt_x</p:attrName>
                                        </p:attrNameLst>
                                      </p:cBhvr>
                                      <p:tavLst>
                                        <p:tav tm="0">
                                          <p:val>
                                            <p:strVal val="1+#ppt_w/2"/>
                                          </p:val>
                                        </p:tav>
                                        <p:tav tm="100000">
                                          <p:val>
                                            <p:strVal val="#ppt_x"/>
                                          </p:val>
                                        </p:tav>
                                      </p:tavLst>
                                    </p:anim>
                                    <p:anim calcmode="lin" valueType="num">
                                      <p:cBhvr additive="base">
                                        <p:cTn id="35" dur="3000" fill="hold"/>
                                        <p:tgtEl>
                                          <p:spTgt spid="13"/>
                                        </p:tgtEl>
                                        <p:attrNameLst>
                                          <p:attrName>ppt_y</p:attrName>
                                        </p:attrNameLst>
                                      </p:cBhvr>
                                      <p:tavLst>
                                        <p:tav tm="0">
                                          <p:val>
                                            <p:strVal val="1+#ppt_h/2"/>
                                          </p:val>
                                        </p:tav>
                                        <p:tav tm="100000">
                                          <p:val>
                                            <p:strVal val="#ppt_y"/>
                                          </p:val>
                                        </p:tav>
                                      </p:tavLst>
                                    </p:anim>
                                  </p:childTnLst>
                                </p:cTn>
                              </p:par>
                              <p:par>
                                <p:cTn id="36" presetID="2" presetClass="entr" presetSubtype="6" fill="hold" grpId="0" nodeType="withEffect">
                                  <p:stCondLst>
                                    <p:cond delay="0"/>
                                  </p:stCondLst>
                                  <p:childTnLst>
                                    <p:set>
                                      <p:cBhvr>
                                        <p:cTn id="37" dur="1" fill="hold">
                                          <p:stCondLst>
                                            <p:cond delay="0"/>
                                          </p:stCondLst>
                                        </p:cTn>
                                        <p:tgtEl>
                                          <p:spTgt spid="14"/>
                                        </p:tgtEl>
                                        <p:attrNameLst>
                                          <p:attrName>style.visibility</p:attrName>
                                        </p:attrNameLst>
                                      </p:cBhvr>
                                      <p:to>
                                        <p:strVal val="visible"/>
                                      </p:to>
                                    </p:set>
                                    <p:anim calcmode="lin" valueType="num">
                                      <p:cBhvr additive="base">
                                        <p:cTn id="38" dur="3000" fill="hold"/>
                                        <p:tgtEl>
                                          <p:spTgt spid="14"/>
                                        </p:tgtEl>
                                        <p:attrNameLst>
                                          <p:attrName>ppt_x</p:attrName>
                                        </p:attrNameLst>
                                      </p:cBhvr>
                                      <p:tavLst>
                                        <p:tav tm="0">
                                          <p:val>
                                            <p:strVal val="1+#ppt_w/2"/>
                                          </p:val>
                                        </p:tav>
                                        <p:tav tm="100000">
                                          <p:val>
                                            <p:strVal val="#ppt_x"/>
                                          </p:val>
                                        </p:tav>
                                      </p:tavLst>
                                    </p:anim>
                                    <p:anim calcmode="lin" valueType="num">
                                      <p:cBhvr additive="base">
                                        <p:cTn id="39" dur="3000" fill="hold"/>
                                        <p:tgtEl>
                                          <p:spTgt spid="14"/>
                                        </p:tgtEl>
                                        <p:attrNameLst>
                                          <p:attrName>ppt_y</p:attrName>
                                        </p:attrNameLst>
                                      </p:cBhvr>
                                      <p:tavLst>
                                        <p:tav tm="0">
                                          <p:val>
                                            <p:strVal val="1+#ppt_h/2"/>
                                          </p:val>
                                        </p:tav>
                                        <p:tav tm="100000">
                                          <p:val>
                                            <p:strVal val="#ppt_y"/>
                                          </p:val>
                                        </p:tav>
                                      </p:tavLst>
                                    </p:anim>
                                  </p:childTnLst>
                                </p:cTn>
                              </p:par>
                              <p:par>
                                <p:cTn id="40" presetID="2" presetClass="entr" presetSubtype="6" fill="hold" grpId="0" nodeType="withEffect">
                                  <p:stCondLst>
                                    <p:cond delay="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3000" fill="hold"/>
                                        <p:tgtEl>
                                          <p:spTgt spid="19"/>
                                        </p:tgtEl>
                                        <p:attrNameLst>
                                          <p:attrName>ppt_x</p:attrName>
                                        </p:attrNameLst>
                                      </p:cBhvr>
                                      <p:tavLst>
                                        <p:tav tm="0">
                                          <p:val>
                                            <p:strVal val="1+#ppt_w/2"/>
                                          </p:val>
                                        </p:tav>
                                        <p:tav tm="100000">
                                          <p:val>
                                            <p:strVal val="#ppt_x"/>
                                          </p:val>
                                        </p:tav>
                                      </p:tavLst>
                                    </p:anim>
                                    <p:anim calcmode="lin" valueType="num">
                                      <p:cBhvr additive="base">
                                        <p:cTn id="43" dur="3000" fill="hold"/>
                                        <p:tgtEl>
                                          <p:spTgt spid="19"/>
                                        </p:tgtEl>
                                        <p:attrNameLst>
                                          <p:attrName>ppt_y</p:attrName>
                                        </p:attrNameLst>
                                      </p:cBhvr>
                                      <p:tavLst>
                                        <p:tav tm="0">
                                          <p:val>
                                            <p:strVal val="1+#ppt_h/2"/>
                                          </p:val>
                                        </p:tav>
                                        <p:tav tm="100000">
                                          <p:val>
                                            <p:strVal val="#ppt_y"/>
                                          </p:val>
                                        </p:tav>
                                      </p:tavLst>
                                    </p:anim>
                                  </p:childTnLst>
                                </p:cTn>
                              </p:par>
                              <p:par>
                                <p:cTn id="44" presetID="2" presetClass="entr" presetSubtype="6" fill="hold" grpId="0" nodeType="withEffect">
                                  <p:stCondLst>
                                    <p:cond delay="0"/>
                                  </p:stCondLst>
                                  <p:childTnLst>
                                    <p:set>
                                      <p:cBhvr>
                                        <p:cTn id="45" dur="1" fill="hold">
                                          <p:stCondLst>
                                            <p:cond delay="0"/>
                                          </p:stCondLst>
                                        </p:cTn>
                                        <p:tgtEl>
                                          <p:spTgt spid="20"/>
                                        </p:tgtEl>
                                        <p:attrNameLst>
                                          <p:attrName>style.visibility</p:attrName>
                                        </p:attrNameLst>
                                      </p:cBhvr>
                                      <p:to>
                                        <p:strVal val="visible"/>
                                      </p:to>
                                    </p:set>
                                    <p:anim calcmode="lin" valueType="num">
                                      <p:cBhvr additive="base">
                                        <p:cTn id="46" dur="3000" fill="hold"/>
                                        <p:tgtEl>
                                          <p:spTgt spid="20"/>
                                        </p:tgtEl>
                                        <p:attrNameLst>
                                          <p:attrName>ppt_x</p:attrName>
                                        </p:attrNameLst>
                                      </p:cBhvr>
                                      <p:tavLst>
                                        <p:tav tm="0">
                                          <p:val>
                                            <p:strVal val="1+#ppt_w/2"/>
                                          </p:val>
                                        </p:tav>
                                        <p:tav tm="100000">
                                          <p:val>
                                            <p:strVal val="#ppt_x"/>
                                          </p:val>
                                        </p:tav>
                                      </p:tavLst>
                                    </p:anim>
                                    <p:anim calcmode="lin" valueType="num">
                                      <p:cBhvr additive="base">
                                        <p:cTn id="47" dur="3000" fill="hold"/>
                                        <p:tgtEl>
                                          <p:spTgt spid="20"/>
                                        </p:tgtEl>
                                        <p:attrNameLst>
                                          <p:attrName>ppt_y</p:attrName>
                                        </p:attrNameLst>
                                      </p:cBhvr>
                                      <p:tavLst>
                                        <p:tav tm="0">
                                          <p:val>
                                            <p:strVal val="1+#ppt_h/2"/>
                                          </p:val>
                                        </p:tav>
                                        <p:tav tm="100000">
                                          <p:val>
                                            <p:strVal val="#ppt_y"/>
                                          </p:val>
                                        </p:tav>
                                      </p:tavLst>
                                    </p:anim>
                                  </p:childTnLst>
                                </p:cTn>
                              </p:par>
                              <p:par>
                                <p:cTn id="48" presetID="2" presetClass="entr" presetSubtype="6" fill="hold" grpId="0" nodeType="withEffect">
                                  <p:stCondLst>
                                    <p:cond delay="0"/>
                                  </p:stCondLst>
                                  <p:childTnLst>
                                    <p:set>
                                      <p:cBhvr>
                                        <p:cTn id="49" dur="1" fill="hold">
                                          <p:stCondLst>
                                            <p:cond delay="0"/>
                                          </p:stCondLst>
                                        </p:cTn>
                                        <p:tgtEl>
                                          <p:spTgt spid="21"/>
                                        </p:tgtEl>
                                        <p:attrNameLst>
                                          <p:attrName>style.visibility</p:attrName>
                                        </p:attrNameLst>
                                      </p:cBhvr>
                                      <p:to>
                                        <p:strVal val="visible"/>
                                      </p:to>
                                    </p:set>
                                    <p:anim calcmode="lin" valueType="num">
                                      <p:cBhvr additive="base">
                                        <p:cTn id="50" dur="3000" fill="hold"/>
                                        <p:tgtEl>
                                          <p:spTgt spid="21"/>
                                        </p:tgtEl>
                                        <p:attrNameLst>
                                          <p:attrName>ppt_x</p:attrName>
                                        </p:attrNameLst>
                                      </p:cBhvr>
                                      <p:tavLst>
                                        <p:tav tm="0">
                                          <p:val>
                                            <p:strVal val="1+#ppt_w/2"/>
                                          </p:val>
                                        </p:tav>
                                        <p:tav tm="100000">
                                          <p:val>
                                            <p:strVal val="#ppt_x"/>
                                          </p:val>
                                        </p:tav>
                                      </p:tavLst>
                                    </p:anim>
                                    <p:anim calcmode="lin" valueType="num">
                                      <p:cBhvr additive="base">
                                        <p:cTn id="51" dur="3000" fill="hold"/>
                                        <p:tgtEl>
                                          <p:spTgt spid="21"/>
                                        </p:tgtEl>
                                        <p:attrNameLst>
                                          <p:attrName>ppt_y</p:attrName>
                                        </p:attrNameLst>
                                      </p:cBhvr>
                                      <p:tavLst>
                                        <p:tav tm="0">
                                          <p:val>
                                            <p:strVal val="1+#ppt_h/2"/>
                                          </p:val>
                                        </p:tav>
                                        <p:tav tm="100000">
                                          <p:val>
                                            <p:strVal val="#ppt_y"/>
                                          </p:val>
                                        </p:tav>
                                      </p:tavLst>
                                    </p:anim>
                                  </p:childTnLst>
                                </p:cTn>
                              </p:par>
                              <p:par>
                                <p:cTn id="52" presetID="2" presetClass="entr" presetSubtype="6" fill="hold" grpId="0" nodeType="withEffect">
                                  <p:stCondLst>
                                    <p:cond delay="0"/>
                                  </p:stCondLst>
                                  <p:childTnLst>
                                    <p:set>
                                      <p:cBhvr>
                                        <p:cTn id="53" dur="1" fill="hold">
                                          <p:stCondLst>
                                            <p:cond delay="0"/>
                                          </p:stCondLst>
                                        </p:cTn>
                                        <p:tgtEl>
                                          <p:spTgt spid="22"/>
                                        </p:tgtEl>
                                        <p:attrNameLst>
                                          <p:attrName>style.visibility</p:attrName>
                                        </p:attrNameLst>
                                      </p:cBhvr>
                                      <p:to>
                                        <p:strVal val="visible"/>
                                      </p:to>
                                    </p:set>
                                    <p:anim calcmode="lin" valueType="num">
                                      <p:cBhvr additive="base">
                                        <p:cTn id="54" dur="3000" fill="hold"/>
                                        <p:tgtEl>
                                          <p:spTgt spid="22"/>
                                        </p:tgtEl>
                                        <p:attrNameLst>
                                          <p:attrName>ppt_x</p:attrName>
                                        </p:attrNameLst>
                                      </p:cBhvr>
                                      <p:tavLst>
                                        <p:tav tm="0">
                                          <p:val>
                                            <p:strVal val="1+#ppt_w/2"/>
                                          </p:val>
                                        </p:tav>
                                        <p:tav tm="100000">
                                          <p:val>
                                            <p:strVal val="#ppt_x"/>
                                          </p:val>
                                        </p:tav>
                                      </p:tavLst>
                                    </p:anim>
                                    <p:anim calcmode="lin" valueType="num">
                                      <p:cBhvr additive="base">
                                        <p:cTn id="55" dur="3000" fill="hold"/>
                                        <p:tgtEl>
                                          <p:spTgt spid="22"/>
                                        </p:tgtEl>
                                        <p:attrNameLst>
                                          <p:attrName>ppt_y</p:attrName>
                                        </p:attrNameLst>
                                      </p:cBhvr>
                                      <p:tavLst>
                                        <p:tav tm="0">
                                          <p:val>
                                            <p:strVal val="1+#ppt_h/2"/>
                                          </p:val>
                                        </p:tav>
                                        <p:tav tm="100000">
                                          <p:val>
                                            <p:strVal val="#ppt_y"/>
                                          </p:val>
                                        </p:tav>
                                      </p:tavLst>
                                    </p:anim>
                                  </p:childTnLst>
                                </p:cTn>
                              </p:par>
                              <p:par>
                                <p:cTn id="56" presetID="2" presetClass="entr" presetSubtype="6" fill="hold" grpId="0" nodeType="withEffect">
                                  <p:stCondLst>
                                    <p:cond delay="0"/>
                                  </p:stCondLst>
                                  <p:childTnLst>
                                    <p:set>
                                      <p:cBhvr>
                                        <p:cTn id="57" dur="1" fill="hold">
                                          <p:stCondLst>
                                            <p:cond delay="0"/>
                                          </p:stCondLst>
                                        </p:cTn>
                                        <p:tgtEl>
                                          <p:spTgt spid="23"/>
                                        </p:tgtEl>
                                        <p:attrNameLst>
                                          <p:attrName>style.visibility</p:attrName>
                                        </p:attrNameLst>
                                      </p:cBhvr>
                                      <p:to>
                                        <p:strVal val="visible"/>
                                      </p:to>
                                    </p:set>
                                    <p:anim calcmode="lin" valueType="num">
                                      <p:cBhvr additive="base">
                                        <p:cTn id="58" dur="3000" fill="hold"/>
                                        <p:tgtEl>
                                          <p:spTgt spid="23"/>
                                        </p:tgtEl>
                                        <p:attrNameLst>
                                          <p:attrName>ppt_x</p:attrName>
                                        </p:attrNameLst>
                                      </p:cBhvr>
                                      <p:tavLst>
                                        <p:tav tm="0">
                                          <p:val>
                                            <p:strVal val="1+#ppt_w/2"/>
                                          </p:val>
                                        </p:tav>
                                        <p:tav tm="100000">
                                          <p:val>
                                            <p:strVal val="#ppt_x"/>
                                          </p:val>
                                        </p:tav>
                                      </p:tavLst>
                                    </p:anim>
                                    <p:anim calcmode="lin" valueType="num">
                                      <p:cBhvr additive="base">
                                        <p:cTn id="59" dur="3000" fill="hold"/>
                                        <p:tgtEl>
                                          <p:spTgt spid="23"/>
                                        </p:tgtEl>
                                        <p:attrNameLst>
                                          <p:attrName>ppt_y</p:attrName>
                                        </p:attrNameLst>
                                      </p:cBhvr>
                                      <p:tavLst>
                                        <p:tav tm="0">
                                          <p:val>
                                            <p:strVal val="1+#ppt_h/2"/>
                                          </p:val>
                                        </p:tav>
                                        <p:tav tm="100000">
                                          <p:val>
                                            <p:strVal val="#ppt_y"/>
                                          </p:val>
                                        </p:tav>
                                      </p:tavLst>
                                    </p:anim>
                                  </p:childTnLst>
                                </p:cTn>
                              </p:par>
                              <p:par>
                                <p:cTn id="60" presetID="2" presetClass="entr" presetSubtype="6" fill="hold" grpId="0" nodeType="withEffect">
                                  <p:stCondLst>
                                    <p:cond delay="0"/>
                                  </p:stCondLst>
                                  <p:childTnLst>
                                    <p:set>
                                      <p:cBhvr>
                                        <p:cTn id="61" dur="1" fill="hold">
                                          <p:stCondLst>
                                            <p:cond delay="0"/>
                                          </p:stCondLst>
                                        </p:cTn>
                                        <p:tgtEl>
                                          <p:spTgt spid="24"/>
                                        </p:tgtEl>
                                        <p:attrNameLst>
                                          <p:attrName>style.visibility</p:attrName>
                                        </p:attrNameLst>
                                      </p:cBhvr>
                                      <p:to>
                                        <p:strVal val="visible"/>
                                      </p:to>
                                    </p:set>
                                    <p:anim calcmode="lin" valueType="num">
                                      <p:cBhvr additive="base">
                                        <p:cTn id="62" dur="3000" fill="hold"/>
                                        <p:tgtEl>
                                          <p:spTgt spid="24"/>
                                        </p:tgtEl>
                                        <p:attrNameLst>
                                          <p:attrName>ppt_x</p:attrName>
                                        </p:attrNameLst>
                                      </p:cBhvr>
                                      <p:tavLst>
                                        <p:tav tm="0">
                                          <p:val>
                                            <p:strVal val="1+#ppt_w/2"/>
                                          </p:val>
                                        </p:tav>
                                        <p:tav tm="100000">
                                          <p:val>
                                            <p:strVal val="#ppt_x"/>
                                          </p:val>
                                        </p:tav>
                                      </p:tavLst>
                                    </p:anim>
                                    <p:anim calcmode="lin" valueType="num">
                                      <p:cBhvr additive="base">
                                        <p:cTn id="63" dur="3000" fill="hold"/>
                                        <p:tgtEl>
                                          <p:spTgt spid="24"/>
                                        </p:tgtEl>
                                        <p:attrNameLst>
                                          <p:attrName>ppt_y</p:attrName>
                                        </p:attrNameLst>
                                      </p:cBhvr>
                                      <p:tavLst>
                                        <p:tav tm="0">
                                          <p:val>
                                            <p:strVal val="1+#ppt_h/2"/>
                                          </p:val>
                                        </p:tav>
                                        <p:tav tm="100000">
                                          <p:val>
                                            <p:strVal val="#ppt_y"/>
                                          </p:val>
                                        </p:tav>
                                      </p:tavLst>
                                    </p:anim>
                                  </p:childTnLst>
                                </p:cTn>
                              </p:par>
                              <p:par>
                                <p:cTn id="64" presetID="2" presetClass="entr" presetSubtype="6" fill="hold" grpId="0" nodeType="withEffect">
                                  <p:stCondLst>
                                    <p:cond delay="0"/>
                                  </p:stCondLst>
                                  <p:childTnLst>
                                    <p:set>
                                      <p:cBhvr>
                                        <p:cTn id="65" dur="1" fill="hold">
                                          <p:stCondLst>
                                            <p:cond delay="0"/>
                                          </p:stCondLst>
                                        </p:cTn>
                                        <p:tgtEl>
                                          <p:spTgt spid="25"/>
                                        </p:tgtEl>
                                        <p:attrNameLst>
                                          <p:attrName>style.visibility</p:attrName>
                                        </p:attrNameLst>
                                      </p:cBhvr>
                                      <p:to>
                                        <p:strVal val="visible"/>
                                      </p:to>
                                    </p:set>
                                    <p:anim calcmode="lin" valueType="num">
                                      <p:cBhvr additive="base">
                                        <p:cTn id="66" dur="3000" fill="hold"/>
                                        <p:tgtEl>
                                          <p:spTgt spid="25"/>
                                        </p:tgtEl>
                                        <p:attrNameLst>
                                          <p:attrName>ppt_x</p:attrName>
                                        </p:attrNameLst>
                                      </p:cBhvr>
                                      <p:tavLst>
                                        <p:tav tm="0">
                                          <p:val>
                                            <p:strVal val="1+#ppt_w/2"/>
                                          </p:val>
                                        </p:tav>
                                        <p:tav tm="100000">
                                          <p:val>
                                            <p:strVal val="#ppt_x"/>
                                          </p:val>
                                        </p:tav>
                                      </p:tavLst>
                                    </p:anim>
                                    <p:anim calcmode="lin" valueType="num">
                                      <p:cBhvr additive="base">
                                        <p:cTn id="67" dur="3000" fill="hold"/>
                                        <p:tgtEl>
                                          <p:spTgt spid="25"/>
                                        </p:tgtEl>
                                        <p:attrNameLst>
                                          <p:attrName>ppt_y</p:attrName>
                                        </p:attrNameLst>
                                      </p:cBhvr>
                                      <p:tavLst>
                                        <p:tav tm="0">
                                          <p:val>
                                            <p:strVal val="1+#ppt_h/2"/>
                                          </p:val>
                                        </p:tav>
                                        <p:tav tm="100000">
                                          <p:val>
                                            <p:strVal val="#ppt_y"/>
                                          </p:val>
                                        </p:tav>
                                      </p:tavLst>
                                    </p:anim>
                                  </p:childTnLst>
                                </p:cTn>
                              </p:par>
                              <p:par>
                                <p:cTn id="68" presetID="2" presetClass="entr" presetSubtype="6" fill="hold" grpId="0" nodeType="withEffect">
                                  <p:stCondLst>
                                    <p:cond delay="0"/>
                                  </p:stCondLst>
                                  <p:childTnLst>
                                    <p:set>
                                      <p:cBhvr>
                                        <p:cTn id="69" dur="1" fill="hold">
                                          <p:stCondLst>
                                            <p:cond delay="0"/>
                                          </p:stCondLst>
                                        </p:cTn>
                                        <p:tgtEl>
                                          <p:spTgt spid="26"/>
                                        </p:tgtEl>
                                        <p:attrNameLst>
                                          <p:attrName>style.visibility</p:attrName>
                                        </p:attrNameLst>
                                      </p:cBhvr>
                                      <p:to>
                                        <p:strVal val="visible"/>
                                      </p:to>
                                    </p:set>
                                    <p:anim calcmode="lin" valueType="num">
                                      <p:cBhvr additive="base">
                                        <p:cTn id="70" dur="3000" fill="hold"/>
                                        <p:tgtEl>
                                          <p:spTgt spid="26"/>
                                        </p:tgtEl>
                                        <p:attrNameLst>
                                          <p:attrName>ppt_x</p:attrName>
                                        </p:attrNameLst>
                                      </p:cBhvr>
                                      <p:tavLst>
                                        <p:tav tm="0">
                                          <p:val>
                                            <p:strVal val="1+#ppt_w/2"/>
                                          </p:val>
                                        </p:tav>
                                        <p:tav tm="100000">
                                          <p:val>
                                            <p:strVal val="#ppt_x"/>
                                          </p:val>
                                        </p:tav>
                                      </p:tavLst>
                                    </p:anim>
                                    <p:anim calcmode="lin" valueType="num">
                                      <p:cBhvr additive="base">
                                        <p:cTn id="71" dur="3000" fill="hold"/>
                                        <p:tgtEl>
                                          <p:spTgt spid="26"/>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4"/>
                                        </p:tgtEl>
                                        <p:attrNameLst>
                                          <p:attrName>style.visibility</p:attrName>
                                        </p:attrNameLst>
                                      </p:cBhvr>
                                      <p:to>
                                        <p:strVal val="visible"/>
                                      </p:to>
                                    </p:set>
                                    <p:anim calcmode="lin" valueType="num">
                                      <p:cBhvr additive="base">
                                        <p:cTn id="74" dur="3000" fill="hold"/>
                                        <p:tgtEl>
                                          <p:spTgt spid="4"/>
                                        </p:tgtEl>
                                        <p:attrNameLst>
                                          <p:attrName>ppt_x</p:attrName>
                                        </p:attrNameLst>
                                      </p:cBhvr>
                                      <p:tavLst>
                                        <p:tav tm="0">
                                          <p:val>
                                            <p:strVal val="0-#ppt_w/2"/>
                                          </p:val>
                                        </p:tav>
                                        <p:tav tm="100000">
                                          <p:val>
                                            <p:strVal val="#ppt_x"/>
                                          </p:val>
                                        </p:tav>
                                      </p:tavLst>
                                    </p:anim>
                                    <p:anim calcmode="lin" valueType="num">
                                      <p:cBhvr additive="base">
                                        <p:cTn id="75" dur="3000" fill="hold"/>
                                        <p:tgtEl>
                                          <p:spTgt spid="4"/>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6"/>
                                        </p:tgtEl>
                                        <p:attrNameLst>
                                          <p:attrName>style.visibility</p:attrName>
                                        </p:attrNameLst>
                                      </p:cBhvr>
                                      <p:to>
                                        <p:strVal val="visible"/>
                                      </p:to>
                                    </p:set>
                                    <p:anim calcmode="lin" valueType="num">
                                      <p:cBhvr additive="base">
                                        <p:cTn id="78" dur="3000" fill="hold"/>
                                        <p:tgtEl>
                                          <p:spTgt spid="6"/>
                                        </p:tgtEl>
                                        <p:attrNameLst>
                                          <p:attrName>ppt_x</p:attrName>
                                        </p:attrNameLst>
                                      </p:cBhvr>
                                      <p:tavLst>
                                        <p:tav tm="0">
                                          <p:val>
                                            <p:strVal val="0-#ppt_w/2"/>
                                          </p:val>
                                        </p:tav>
                                        <p:tav tm="100000">
                                          <p:val>
                                            <p:strVal val="#ppt_x"/>
                                          </p:val>
                                        </p:tav>
                                      </p:tavLst>
                                    </p:anim>
                                    <p:anim calcmode="lin" valueType="num">
                                      <p:cBhvr additive="base">
                                        <p:cTn id="79" dur="3000" fill="hold"/>
                                        <p:tgtEl>
                                          <p:spTgt spid="6"/>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9"/>
                                        </p:tgtEl>
                                        <p:attrNameLst>
                                          <p:attrName>style.visibility</p:attrName>
                                        </p:attrNameLst>
                                      </p:cBhvr>
                                      <p:to>
                                        <p:strVal val="visible"/>
                                      </p:to>
                                    </p:set>
                                    <p:anim calcmode="lin" valueType="num">
                                      <p:cBhvr additive="base">
                                        <p:cTn id="82" dur="3000" fill="hold"/>
                                        <p:tgtEl>
                                          <p:spTgt spid="9"/>
                                        </p:tgtEl>
                                        <p:attrNameLst>
                                          <p:attrName>ppt_x</p:attrName>
                                        </p:attrNameLst>
                                      </p:cBhvr>
                                      <p:tavLst>
                                        <p:tav tm="0">
                                          <p:val>
                                            <p:strVal val="0-#ppt_w/2"/>
                                          </p:val>
                                        </p:tav>
                                        <p:tav tm="100000">
                                          <p:val>
                                            <p:strVal val="#ppt_x"/>
                                          </p:val>
                                        </p:tav>
                                      </p:tavLst>
                                    </p:anim>
                                    <p:anim calcmode="lin" valueType="num">
                                      <p:cBhvr additive="base">
                                        <p:cTn id="83" dur="3000" fill="hold"/>
                                        <p:tgtEl>
                                          <p:spTgt spid="9"/>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10"/>
                                        </p:tgtEl>
                                        <p:attrNameLst>
                                          <p:attrName>style.visibility</p:attrName>
                                        </p:attrNameLst>
                                      </p:cBhvr>
                                      <p:to>
                                        <p:strVal val="visible"/>
                                      </p:to>
                                    </p:set>
                                    <p:anim calcmode="lin" valueType="num">
                                      <p:cBhvr additive="base">
                                        <p:cTn id="86" dur="3000" fill="hold"/>
                                        <p:tgtEl>
                                          <p:spTgt spid="10"/>
                                        </p:tgtEl>
                                        <p:attrNameLst>
                                          <p:attrName>ppt_x</p:attrName>
                                        </p:attrNameLst>
                                      </p:cBhvr>
                                      <p:tavLst>
                                        <p:tav tm="0">
                                          <p:val>
                                            <p:strVal val="0-#ppt_w/2"/>
                                          </p:val>
                                        </p:tav>
                                        <p:tav tm="100000">
                                          <p:val>
                                            <p:strVal val="#ppt_x"/>
                                          </p:val>
                                        </p:tav>
                                      </p:tavLst>
                                    </p:anim>
                                    <p:anim calcmode="lin" valueType="num">
                                      <p:cBhvr additive="base">
                                        <p:cTn id="87" dur="3000" fill="hold"/>
                                        <p:tgtEl>
                                          <p:spTgt spid="10"/>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15"/>
                                        </p:tgtEl>
                                        <p:attrNameLst>
                                          <p:attrName>style.visibility</p:attrName>
                                        </p:attrNameLst>
                                      </p:cBhvr>
                                      <p:to>
                                        <p:strVal val="visible"/>
                                      </p:to>
                                    </p:set>
                                    <p:anim calcmode="lin" valueType="num">
                                      <p:cBhvr additive="base">
                                        <p:cTn id="90" dur="3000" fill="hold"/>
                                        <p:tgtEl>
                                          <p:spTgt spid="15"/>
                                        </p:tgtEl>
                                        <p:attrNameLst>
                                          <p:attrName>ppt_x</p:attrName>
                                        </p:attrNameLst>
                                      </p:cBhvr>
                                      <p:tavLst>
                                        <p:tav tm="0">
                                          <p:val>
                                            <p:strVal val="0-#ppt_w/2"/>
                                          </p:val>
                                        </p:tav>
                                        <p:tav tm="100000">
                                          <p:val>
                                            <p:strVal val="#ppt_x"/>
                                          </p:val>
                                        </p:tav>
                                      </p:tavLst>
                                    </p:anim>
                                    <p:anim calcmode="lin" valueType="num">
                                      <p:cBhvr additive="base">
                                        <p:cTn id="91" dur="3000" fill="hold"/>
                                        <p:tgtEl>
                                          <p:spTgt spid="15"/>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16"/>
                                        </p:tgtEl>
                                        <p:attrNameLst>
                                          <p:attrName>style.visibility</p:attrName>
                                        </p:attrNameLst>
                                      </p:cBhvr>
                                      <p:to>
                                        <p:strVal val="visible"/>
                                      </p:to>
                                    </p:set>
                                    <p:anim calcmode="lin" valueType="num">
                                      <p:cBhvr additive="base">
                                        <p:cTn id="94" dur="3000" fill="hold"/>
                                        <p:tgtEl>
                                          <p:spTgt spid="16"/>
                                        </p:tgtEl>
                                        <p:attrNameLst>
                                          <p:attrName>ppt_x</p:attrName>
                                        </p:attrNameLst>
                                      </p:cBhvr>
                                      <p:tavLst>
                                        <p:tav tm="0">
                                          <p:val>
                                            <p:strVal val="0-#ppt_w/2"/>
                                          </p:val>
                                        </p:tav>
                                        <p:tav tm="100000">
                                          <p:val>
                                            <p:strVal val="#ppt_x"/>
                                          </p:val>
                                        </p:tav>
                                      </p:tavLst>
                                    </p:anim>
                                    <p:anim calcmode="lin" valueType="num">
                                      <p:cBhvr additive="base">
                                        <p:cTn id="95" dur="3000" fill="hold"/>
                                        <p:tgtEl>
                                          <p:spTgt spid="16"/>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17"/>
                                        </p:tgtEl>
                                        <p:attrNameLst>
                                          <p:attrName>style.visibility</p:attrName>
                                        </p:attrNameLst>
                                      </p:cBhvr>
                                      <p:to>
                                        <p:strVal val="visible"/>
                                      </p:to>
                                    </p:set>
                                    <p:anim calcmode="lin" valueType="num">
                                      <p:cBhvr additive="base">
                                        <p:cTn id="98" dur="3000" fill="hold"/>
                                        <p:tgtEl>
                                          <p:spTgt spid="17"/>
                                        </p:tgtEl>
                                        <p:attrNameLst>
                                          <p:attrName>ppt_x</p:attrName>
                                        </p:attrNameLst>
                                      </p:cBhvr>
                                      <p:tavLst>
                                        <p:tav tm="0">
                                          <p:val>
                                            <p:strVal val="0-#ppt_w/2"/>
                                          </p:val>
                                        </p:tav>
                                        <p:tav tm="100000">
                                          <p:val>
                                            <p:strVal val="#ppt_x"/>
                                          </p:val>
                                        </p:tav>
                                      </p:tavLst>
                                    </p:anim>
                                    <p:anim calcmode="lin" valueType="num">
                                      <p:cBhvr additive="base">
                                        <p:cTn id="99" dur="3000" fill="hold"/>
                                        <p:tgtEl>
                                          <p:spTgt spid="17"/>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18"/>
                                        </p:tgtEl>
                                        <p:attrNameLst>
                                          <p:attrName>style.visibility</p:attrName>
                                        </p:attrNameLst>
                                      </p:cBhvr>
                                      <p:to>
                                        <p:strVal val="visible"/>
                                      </p:to>
                                    </p:set>
                                    <p:anim calcmode="lin" valueType="num">
                                      <p:cBhvr additive="base">
                                        <p:cTn id="102" dur="3000" fill="hold"/>
                                        <p:tgtEl>
                                          <p:spTgt spid="18"/>
                                        </p:tgtEl>
                                        <p:attrNameLst>
                                          <p:attrName>ppt_x</p:attrName>
                                        </p:attrNameLst>
                                      </p:cBhvr>
                                      <p:tavLst>
                                        <p:tav tm="0">
                                          <p:val>
                                            <p:strVal val="0-#ppt_w/2"/>
                                          </p:val>
                                        </p:tav>
                                        <p:tav tm="100000">
                                          <p:val>
                                            <p:strVal val="#ppt_x"/>
                                          </p:val>
                                        </p:tav>
                                      </p:tavLst>
                                    </p:anim>
                                    <p:anim calcmode="lin" valueType="num">
                                      <p:cBhvr additive="base">
                                        <p:cTn id="103" dur="3000" fill="hold"/>
                                        <p:tgtEl>
                                          <p:spTgt spid="18"/>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27"/>
                                        </p:tgtEl>
                                        <p:attrNameLst>
                                          <p:attrName>style.visibility</p:attrName>
                                        </p:attrNameLst>
                                      </p:cBhvr>
                                      <p:to>
                                        <p:strVal val="visible"/>
                                      </p:to>
                                    </p:set>
                                    <p:anim calcmode="lin" valueType="num">
                                      <p:cBhvr additive="base">
                                        <p:cTn id="106" dur="3000" fill="hold"/>
                                        <p:tgtEl>
                                          <p:spTgt spid="27"/>
                                        </p:tgtEl>
                                        <p:attrNameLst>
                                          <p:attrName>ppt_x</p:attrName>
                                        </p:attrNameLst>
                                      </p:cBhvr>
                                      <p:tavLst>
                                        <p:tav tm="0">
                                          <p:val>
                                            <p:strVal val="0-#ppt_w/2"/>
                                          </p:val>
                                        </p:tav>
                                        <p:tav tm="100000">
                                          <p:val>
                                            <p:strVal val="#ppt_x"/>
                                          </p:val>
                                        </p:tav>
                                      </p:tavLst>
                                    </p:anim>
                                    <p:anim calcmode="lin" valueType="num">
                                      <p:cBhvr additive="base">
                                        <p:cTn id="107" dur="3000" fill="hold"/>
                                        <p:tgtEl>
                                          <p:spTgt spid="27"/>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3000" fill="hold"/>
                                        <p:tgtEl>
                                          <p:spTgt spid="28"/>
                                        </p:tgtEl>
                                        <p:attrNameLst>
                                          <p:attrName>ppt_x</p:attrName>
                                        </p:attrNameLst>
                                      </p:cBhvr>
                                      <p:tavLst>
                                        <p:tav tm="0">
                                          <p:val>
                                            <p:strVal val="0-#ppt_w/2"/>
                                          </p:val>
                                        </p:tav>
                                        <p:tav tm="100000">
                                          <p:val>
                                            <p:strVal val="#ppt_x"/>
                                          </p:val>
                                        </p:tav>
                                      </p:tavLst>
                                    </p:anim>
                                    <p:anim calcmode="lin" valueType="num">
                                      <p:cBhvr additive="base">
                                        <p:cTn id="111" dur="3000" fill="hold"/>
                                        <p:tgtEl>
                                          <p:spTgt spid="28"/>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3000" fill="hold"/>
                                        <p:tgtEl>
                                          <p:spTgt spid="29"/>
                                        </p:tgtEl>
                                        <p:attrNameLst>
                                          <p:attrName>ppt_x</p:attrName>
                                        </p:attrNameLst>
                                      </p:cBhvr>
                                      <p:tavLst>
                                        <p:tav tm="0">
                                          <p:val>
                                            <p:strVal val="0-#ppt_w/2"/>
                                          </p:val>
                                        </p:tav>
                                        <p:tav tm="100000">
                                          <p:val>
                                            <p:strVal val="#ppt_x"/>
                                          </p:val>
                                        </p:tav>
                                      </p:tavLst>
                                    </p:anim>
                                    <p:anim calcmode="lin" valueType="num">
                                      <p:cBhvr additive="base">
                                        <p:cTn id="115" dur="3000" fill="hold"/>
                                        <p:tgtEl>
                                          <p:spTgt spid="29"/>
                                        </p:tgtEl>
                                        <p:attrNameLst>
                                          <p:attrName>ppt_y</p:attrName>
                                        </p:attrNameLst>
                                      </p:cBhvr>
                                      <p:tavLst>
                                        <p:tav tm="0">
                                          <p:val>
                                            <p:strVal val="1+#ppt_h/2"/>
                                          </p:val>
                                        </p:tav>
                                        <p:tav tm="100000">
                                          <p:val>
                                            <p:strVal val="#ppt_y"/>
                                          </p:val>
                                        </p:tav>
                                      </p:tavLst>
                                    </p:anim>
                                  </p:childTnLst>
                                </p:cTn>
                              </p:par>
                              <p:par>
                                <p:cTn id="116" presetID="2" presetClass="entr" presetSubtype="12" fill="hold" grpId="0" nodeType="withEffect">
                                  <p:stCondLst>
                                    <p:cond delay="0"/>
                                  </p:stCondLst>
                                  <p:childTnLst>
                                    <p:set>
                                      <p:cBhvr>
                                        <p:cTn id="117" dur="1" fill="hold">
                                          <p:stCondLst>
                                            <p:cond delay="0"/>
                                          </p:stCondLst>
                                        </p:cTn>
                                        <p:tgtEl>
                                          <p:spTgt spid="30"/>
                                        </p:tgtEl>
                                        <p:attrNameLst>
                                          <p:attrName>style.visibility</p:attrName>
                                        </p:attrNameLst>
                                      </p:cBhvr>
                                      <p:to>
                                        <p:strVal val="visible"/>
                                      </p:to>
                                    </p:set>
                                    <p:anim calcmode="lin" valueType="num">
                                      <p:cBhvr additive="base">
                                        <p:cTn id="118" dur="3000" fill="hold"/>
                                        <p:tgtEl>
                                          <p:spTgt spid="30"/>
                                        </p:tgtEl>
                                        <p:attrNameLst>
                                          <p:attrName>ppt_x</p:attrName>
                                        </p:attrNameLst>
                                      </p:cBhvr>
                                      <p:tavLst>
                                        <p:tav tm="0">
                                          <p:val>
                                            <p:strVal val="0-#ppt_w/2"/>
                                          </p:val>
                                        </p:tav>
                                        <p:tav tm="100000">
                                          <p:val>
                                            <p:strVal val="#ppt_x"/>
                                          </p:val>
                                        </p:tav>
                                      </p:tavLst>
                                    </p:anim>
                                    <p:anim calcmode="lin" valueType="num">
                                      <p:cBhvr additive="base">
                                        <p:cTn id="119" dur="3000" fill="hold"/>
                                        <p:tgtEl>
                                          <p:spTgt spid="30"/>
                                        </p:tgtEl>
                                        <p:attrNameLst>
                                          <p:attrName>ppt_y</p:attrName>
                                        </p:attrNameLst>
                                      </p:cBhvr>
                                      <p:tavLst>
                                        <p:tav tm="0">
                                          <p:val>
                                            <p:strVal val="1+#ppt_h/2"/>
                                          </p:val>
                                        </p:tav>
                                        <p:tav tm="100000">
                                          <p:val>
                                            <p:strVal val="#ppt_y"/>
                                          </p:val>
                                        </p:tav>
                                      </p:tavLst>
                                    </p:anim>
                                  </p:childTnLst>
                                </p:cTn>
                              </p:par>
                              <p:par>
                                <p:cTn id="120" presetID="2" presetClass="entr" presetSubtype="12" fill="hold" grpId="0" nodeType="withEffect">
                                  <p:stCondLst>
                                    <p:cond delay="0"/>
                                  </p:stCondLst>
                                  <p:childTnLst>
                                    <p:set>
                                      <p:cBhvr>
                                        <p:cTn id="121" dur="1" fill="hold">
                                          <p:stCondLst>
                                            <p:cond delay="0"/>
                                          </p:stCondLst>
                                        </p:cTn>
                                        <p:tgtEl>
                                          <p:spTgt spid="31"/>
                                        </p:tgtEl>
                                        <p:attrNameLst>
                                          <p:attrName>style.visibility</p:attrName>
                                        </p:attrNameLst>
                                      </p:cBhvr>
                                      <p:to>
                                        <p:strVal val="visible"/>
                                      </p:to>
                                    </p:set>
                                    <p:anim calcmode="lin" valueType="num">
                                      <p:cBhvr additive="base">
                                        <p:cTn id="122" dur="3000" fill="hold"/>
                                        <p:tgtEl>
                                          <p:spTgt spid="31"/>
                                        </p:tgtEl>
                                        <p:attrNameLst>
                                          <p:attrName>ppt_x</p:attrName>
                                        </p:attrNameLst>
                                      </p:cBhvr>
                                      <p:tavLst>
                                        <p:tav tm="0">
                                          <p:val>
                                            <p:strVal val="0-#ppt_w/2"/>
                                          </p:val>
                                        </p:tav>
                                        <p:tav tm="100000">
                                          <p:val>
                                            <p:strVal val="#ppt_x"/>
                                          </p:val>
                                        </p:tav>
                                      </p:tavLst>
                                    </p:anim>
                                    <p:anim calcmode="lin" valueType="num">
                                      <p:cBhvr additive="base">
                                        <p:cTn id="123" dur="3000" fill="hold"/>
                                        <p:tgtEl>
                                          <p:spTgt spid="31"/>
                                        </p:tgtEl>
                                        <p:attrNameLst>
                                          <p:attrName>ppt_y</p:attrName>
                                        </p:attrNameLst>
                                      </p:cBhvr>
                                      <p:tavLst>
                                        <p:tav tm="0">
                                          <p:val>
                                            <p:strVal val="1+#ppt_h/2"/>
                                          </p:val>
                                        </p:tav>
                                        <p:tav tm="100000">
                                          <p:val>
                                            <p:strVal val="#ppt_y"/>
                                          </p:val>
                                        </p:tav>
                                      </p:tavLst>
                                    </p:anim>
                                  </p:childTnLst>
                                </p:cTn>
                              </p:par>
                              <p:par>
                                <p:cTn id="124" presetID="2" presetClass="entr" presetSubtype="12"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3000" fill="hold"/>
                                        <p:tgtEl>
                                          <p:spTgt spid="32"/>
                                        </p:tgtEl>
                                        <p:attrNameLst>
                                          <p:attrName>ppt_x</p:attrName>
                                        </p:attrNameLst>
                                      </p:cBhvr>
                                      <p:tavLst>
                                        <p:tav tm="0">
                                          <p:val>
                                            <p:strVal val="0-#ppt_w/2"/>
                                          </p:val>
                                        </p:tav>
                                        <p:tav tm="100000">
                                          <p:val>
                                            <p:strVal val="#ppt_x"/>
                                          </p:val>
                                        </p:tav>
                                      </p:tavLst>
                                    </p:anim>
                                    <p:anim calcmode="lin" valueType="num">
                                      <p:cBhvr additive="base">
                                        <p:cTn id="127" dur="3000" fill="hold"/>
                                        <p:tgtEl>
                                          <p:spTgt spid="32"/>
                                        </p:tgtEl>
                                        <p:attrNameLst>
                                          <p:attrName>ppt_y</p:attrName>
                                        </p:attrNameLst>
                                      </p:cBhvr>
                                      <p:tavLst>
                                        <p:tav tm="0">
                                          <p:val>
                                            <p:strVal val="1+#ppt_h/2"/>
                                          </p:val>
                                        </p:tav>
                                        <p:tav tm="100000">
                                          <p:val>
                                            <p:strVal val="#ppt_y"/>
                                          </p:val>
                                        </p:tav>
                                      </p:tavLst>
                                    </p:anim>
                                  </p:childTnLst>
                                </p:cTn>
                              </p:par>
                              <p:par>
                                <p:cTn id="128" presetID="2" presetClass="entr" presetSubtype="12" fill="hold" grpId="0" nodeType="withEffect">
                                  <p:stCondLst>
                                    <p:cond delay="0"/>
                                  </p:stCondLst>
                                  <p:childTnLst>
                                    <p:set>
                                      <p:cBhvr>
                                        <p:cTn id="129" dur="1" fill="hold">
                                          <p:stCondLst>
                                            <p:cond delay="0"/>
                                          </p:stCondLst>
                                        </p:cTn>
                                        <p:tgtEl>
                                          <p:spTgt spid="33"/>
                                        </p:tgtEl>
                                        <p:attrNameLst>
                                          <p:attrName>style.visibility</p:attrName>
                                        </p:attrNameLst>
                                      </p:cBhvr>
                                      <p:to>
                                        <p:strVal val="visible"/>
                                      </p:to>
                                    </p:set>
                                    <p:anim calcmode="lin" valueType="num">
                                      <p:cBhvr additive="base">
                                        <p:cTn id="130" dur="3000" fill="hold"/>
                                        <p:tgtEl>
                                          <p:spTgt spid="33"/>
                                        </p:tgtEl>
                                        <p:attrNameLst>
                                          <p:attrName>ppt_x</p:attrName>
                                        </p:attrNameLst>
                                      </p:cBhvr>
                                      <p:tavLst>
                                        <p:tav tm="0">
                                          <p:val>
                                            <p:strVal val="0-#ppt_w/2"/>
                                          </p:val>
                                        </p:tav>
                                        <p:tav tm="100000">
                                          <p:val>
                                            <p:strVal val="#ppt_x"/>
                                          </p:val>
                                        </p:tav>
                                      </p:tavLst>
                                    </p:anim>
                                    <p:anim calcmode="lin" valueType="num">
                                      <p:cBhvr additive="base">
                                        <p:cTn id="131" dur="3000" fill="hold"/>
                                        <p:tgtEl>
                                          <p:spTgt spid="33"/>
                                        </p:tgtEl>
                                        <p:attrNameLst>
                                          <p:attrName>ppt_y</p:attrName>
                                        </p:attrNameLst>
                                      </p:cBhvr>
                                      <p:tavLst>
                                        <p:tav tm="0">
                                          <p:val>
                                            <p:strVal val="1+#ppt_h/2"/>
                                          </p:val>
                                        </p:tav>
                                        <p:tav tm="100000">
                                          <p:val>
                                            <p:strVal val="#ppt_y"/>
                                          </p:val>
                                        </p:tav>
                                      </p:tavLst>
                                    </p:anim>
                                  </p:childTnLst>
                                </p:cTn>
                              </p:par>
                              <p:par>
                                <p:cTn id="132" presetID="8" presetClass="emph" presetSubtype="0" fill="hold" grpId="1" nodeType="withEffect">
                                  <p:stCondLst>
                                    <p:cond delay="0"/>
                                  </p:stCondLst>
                                  <p:childTnLst>
                                    <p:animRot by="21600000">
                                      <p:cBhvr>
                                        <p:cTn id="133" dur="3000" fill="hold"/>
                                        <p:tgtEl>
                                          <p:spTgt spid="3"/>
                                        </p:tgtEl>
                                        <p:attrNameLst>
                                          <p:attrName>r</p:attrName>
                                        </p:attrNameLst>
                                      </p:cBhvr>
                                    </p:animRot>
                                  </p:childTnLst>
                                </p:cTn>
                              </p:par>
                              <p:par>
                                <p:cTn id="134" presetID="8" presetClass="emph" presetSubtype="0" fill="hold" grpId="1" nodeType="withEffect">
                                  <p:stCondLst>
                                    <p:cond delay="0"/>
                                  </p:stCondLst>
                                  <p:childTnLst>
                                    <p:animRot by="-21600000">
                                      <p:cBhvr>
                                        <p:cTn id="135" dur="3000" fill="hold"/>
                                        <p:tgtEl>
                                          <p:spTgt spid="5"/>
                                        </p:tgtEl>
                                        <p:attrNameLst>
                                          <p:attrName>r</p:attrName>
                                        </p:attrNameLst>
                                      </p:cBhvr>
                                    </p:animRot>
                                  </p:childTnLst>
                                </p:cTn>
                              </p:par>
                              <p:par>
                                <p:cTn id="136" presetID="8" presetClass="emph" presetSubtype="0" fill="hold" grpId="1" nodeType="withEffect">
                                  <p:stCondLst>
                                    <p:cond delay="0"/>
                                  </p:stCondLst>
                                  <p:childTnLst>
                                    <p:animRot by="21600000">
                                      <p:cBhvr>
                                        <p:cTn id="137" dur="3000" fill="hold"/>
                                        <p:tgtEl>
                                          <p:spTgt spid="7"/>
                                        </p:tgtEl>
                                        <p:attrNameLst>
                                          <p:attrName>r</p:attrName>
                                        </p:attrNameLst>
                                      </p:cBhvr>
                                    </p:animRot>
                                  </p:childTnLst>
                                </p:cTn>
                              </p:par>
                              <p:par>
                                <p:cTn id="138" presetID="8" presetClass="emph" presetSubtype="0" fill="hold" grpId="1" nodeType="withEffect">
                                  <p:stCondLst>
                                    <p:cond delay="0"/>
                                  </p:stCondLst>
                                  <p:childTnLst>
                                    <p:animRot by="-21600000">
                                      <p:cBhvr>
                                        <p:cTn id="139" dur="3000" fill="hold"/>
                                        <p:tgtEl>
                                          <p:spTgt spid="8"/>
                                        </p:tgtEl>
                                        <p:attrNameLst>
                                          <p:attrName>r</p:attrName>
                                        </p:attrNameLst>
                                      </p:cBhvr>
                                    </p:animRot>
                                  </p:childTnLst>
                                </p:cTn>
                              </p:par>
                              <p:par>
                                <p:cTn id="140" presetID="8" presetClass="emph" presetSubtype="0" fill="hold" grpId="1" nodeType="withEffect">
                                  <p:stCondLst>
                                    <p:cond delay="0"/>
                                  </p:stCondLst>
                                  <p:childTnLst>
                                    <p:animRot by="21600000">
                                      <p:cBhvr>
                                        <p:cTn id="141" dur="3000" fill="hold"/>
                                        <p:tgtEl>
                                          <p:spTgt spid="11"/>
                                        </p:tgtEl>
                                        <p:attrNameLst>
                                          <p:attrName>r</p:attrName>
                                        </p:attrNameLst>
                                      </p:cBhvr>
                                    </p:animRot>
                                  </p:childTnLst>
                                </p:cTn>
                              </p:par>
                              <p:par>
                                <p:cTn id="142" presetID="8" presetClass="emph" presetSubtype="0" fill="hold" grpId="1" nodeType="withEffect">
                                  <p:stCondLst>
                                    <p:cond delay="0"/>
                                  </p:stCondLst>
                                  <p:childTnLst>
                                    <p:animRot by="-21600000">
                                      <p:cBhvr>
                                        <p:cTn id="143" dur="3000" fill="hold"/>
                                        <p:tgtEl>
                                          <p:spTgt spid="12"/>
                                        </p:tgtEl>
                                        <p:attrNameLst>
                                          <p:attrName>r</p:attrName>
                                        </p:attrNameLst>
                                      </p:cBhvr>
                                    </p:animRot>
                                  </p:childTnLst>
                                </p:cTn>
                              </p:par>
                              <p:par>
                                <p:cTn id="144" presetID="8" presetClass="emph" presetSubtype="0" fill="hold" grpId="1" nodeType="withEffect">
                                  <p:stCondLst>
                                    <p:cond delay="0"/>
                                  </p:stCondLst>
                                  <p:childTnLst>
                                    <p:animRot by="21600000">
                                      <p:cBhvr>
                                        <p:cTn id="145" dur="3000" fill="hold"/>
                                        <p:tgtEl>
                                          <p:spTgt spid="13"/>
                                        </p:tgtEl>
                                        <p:attrNameLst>
                                          <p:attrName>r</p:attrName>
                                        </p:attrNameLst>
                                      </p:cBhvr>
                                    </p:animRot>
                                  </p:childTnLst>
                                </p:cTn>
                              </p:par>
                              <p:par>
                                <p:cTn id="146" presetID="8" presetClass="emph" presetSubtype="0" fill="hold" grpId="1" nodeType="withEffect">
                                  <p:stCondLst>
                                    <p:cond delay="0"/>
                                  </p:stCondLst>
                                  <p:childTnLst>
                                    <p:animRot by="-21600000">
                                      <p:cBhvr>
                                        <p:cTn id="147" dur="3000" fill="hold"/>
                                        <p:tgtEl>
                                          <p:spTgt spid="14"/>
                                        </p:tgtEl>
                                        <p:attrNameLst>
                                          <p:attrName>r</p:attrName>
                                        </p:attrNameLst>
                                      </p:cBhvr>
                                    </p:animRot>
                                  </p:childTnLst>
                                </p:cTn>
                              </p:par>
                              <p:par>
                                <p:cTn id="148" presetID="8" presetClass="emph" presetSubtype="0" fill="hold" grpId="1" nodeType="withEffect">
                                  <p:stCondLst>
                                    <p:cond delay="0"/>
                                  </p:stCondLst>
                                  <p:childTnLst>
                                    <p:animRot by="21600000">
                                      <p:cBhvr>
                                        <p:cTn id="149" dur="3000" fill="hold"/>
                                        <p:tgtEl>
                                          <p:spTgt spid="19"/>
                                        </p:tgtEl>
                                        <p:attrNameLst>
                                          <p:attrName>r</p:attrName>
                                        </p:attrNameLst>
                                      </p:cBhvr>
                                    </p:animRot>
                                  </p:childTnLst>
                                </p:cTn>
                              </p:par>
                              <p:par>
                                <p:cTn id="150" presetID="8" presetClass="emph" presetSubtype="0" fill="hold" grpId="1" nodeType="withEffect">
                                  <p:stCondLst>
                                    <p:cond delay="0"/>
                                  </p:stCondLst>
                                  <p:childTnLst>
                                    <p:animRot by="-21600000">
                                      <p:cBhvr>
                                        <p:cTn id="151" dur="3000" fill="hold"/>
                                        <p:tgtEl>
                                          <p:spTgt spid="20"/>
                                        </p:tgtEl>
                                        <p:attrNameLst>
                                          <p:attrName>r</p:attrName>
                                        </p:attrNameLst>
                                      </p:cBhvr>
                                    </p:animRot>
                                  </p:childTnLst>
                                </p:cTn>
                              </p:par>
                              <p:par>
                                <p:cTn id="152" presetID="8" presetClass="emph" presetSubtype="0" fill="hold" grpId="1" nodeType="withEffect">
                                  <p:stCondLst>
                                    <p:cond delay="0"/>
                                  </p:stCondLst>
                                  <p:childTnLst>
                                    <p:animRot by="21600000">
                                      <p:cBhvr>
                                        <p:cTn id="153" dur="3000" fill="hold"/>
                                        <p:tgtEl>
                                          <p:spTgt spid="21"/>
                                        </p:tgtEl>
                                        <p:attrNameLst>
                                          <p:attrName>r</p:attrName>
                                        </p:attrNameLst>
                                      </p:cBhvr>
                                    </p:animRot>
                                  </p:childTnLst>
                                </p:cTn>
                              </p:par>
                              <p:par>
                                <p:cTn id="154" presetID="8" presetClass="emph" presetSubtype="0" fill="hold" grpId="1" nodeType="withEffect">
                                  <p:stCondLst>
                                    <p:cond delay="0"/>
                                  </p:stCondLst>
                                  <p:childTnLst>
                                    <p:animRot by="-21600000">
                                      <p:cBhvr>
                                        <p:cTn id="155" dur="3000" fill="hold"/>
                                        <p:tgtEl>
                                          <p:spTgt spid="22"/>
                                        </p:tgtEl>
                                        <p:attrNameLst>
                                          <p:attrName>r</p:attrName>
                                        </p:attrNameLst>
                                      </p:cBhvr>
                                    </p:animRot>
                                  </p:childTnLst>
                                </p:cTn>
                              </p:par>
                              <p:par>
                                <p:cTn id="156" presetID="8" presetClass="emph" presetSubtype="0" fill="hold" grpId="1" nodeType="withEffect">
                                  <p:stCondLst>
                                    <p:cond delay="0"/>
                                  </p:stCondLst>
                                  <p:childTnLst>
                                    <p:animRot by="21600000">
                                      <p:cBhvr>
                                        <p:cTn id="157" dur="3000" fill="hold"/>
                                        <p:tgtEl>
                                          <p:spTgt spid="23"/>
                                        </p:tgtEl>
                                        <p:attrNameLst>
                                          <p:attrName>r</p:attrName>
                                        </p:attrNameLst>
                                      </p:cBhvr>
                                    </p:animRot>
                                  </p:childTnLst>
                                </p:cTn>
                              </p:par>
                              <p:par>
                                <p:cTn id="158" presetID="8" presetClass="emph" presetSubtype="0" fill="hold" grpId="1" nodeType="withEffect">
                                  <p:stCondLst>
                                    <p:cond delay="0"/>
                                  </p:stCondLst>
                                  <p:childTnLst>
                                    <p:animRot by="-21600000">
                                      <p:cBhvr>
                                        <p:cTn id="159" dur="3000" fill="hold"/>
                                        <p:tgtEl>
                                          <p:spTgt spid="24"/>
                                        </p:tgtEl>
                                        <p:attrNameLst>
                                          <p:attrName>r</p:attrName>
                                        </p:attrNameLst>
                                      </p:cBhvr>
                                    </p:animRot>
                                  </p:childTnLst>
                                </p:cTn>
                              </p:par>
                              <p:par>
                                <p:cTn id="160" presetID="8" presetClass="emph" presetSubtype="0" fill="hold" grpId="1" nodeType="withEffect">
                                  <p:stCondLst>
                                    <p:cond delay="0"/>
                                  </p:stCondLst>
                                  <p:childTnLst>
                                    <p:animRot by="21600000">
                                      <p:cBhvr>
                                        <p:cTn id="161" dur="3000" fill="hold"/>
                                        <p:tgtEl>
                                          <p:spTgt spid="25"/>
                                        </p:tgtEl>
                                        <p:attrNameLst>
                                          <p:attrName>r</p:attrName>
                                        </p:attrNameLst>
                                      </p:cBhvr>
                                    </p:animRot>
                                  </p:childTnLst>
                                </p:cTn>
                              </p:par>
                              <p:par>
                                <p:cTn id="162" presetID="8" presetClass="emph" presetSubtype="0" fill="hold" grpId="1" nodeType="withEffect">
                                  <p:stCondLst>
                                    <p:cond delay="0"/>
                                  </p:stCondLst>
                                  <p:childTnLst>
                                    <p:animRot by="-21600000">
                                      <p:cBhvr>
                                        <p:cTn id="163" dur="3000" fill="hold"/>
                                        <p:tgtEl>
                                          <p:spTgt spid="26"/>
                                        </p:tgtEl>
                                        <p:attrNameLst>
                                          <p:attrName>r</p:attrName>
                                        </p:attrNameLst>
                                      </p:cBhvr>
                                    </p:animRot>
                                  </p:childTnLst>
                                </p:cTn>
                              </p:par>
                              <p:par>
                                <p:cTn id="164" presetID="8" presetClass="emph" presetSubtype="0" fill="hold" grpId="1" nodeType="withEffect">
                                  <p:stCondLst>
                                    <p:cond delay="0"/>
                                  </p:stCondLst>
                                  <p:childTnLst>
                                    <p:animRot by="-21600000">
                                      <p:cBhvr>
                                        <p:cTn id="165" dur="3000" fill="hold"/>
                                        <p:tgtEl>
                                          <p:spTgt spid="4"/>
                                        </p:tgtEl>
                                        <p:attrNameLst>
                                          <p:attrName>r</p:attrName>
                                        </p:attrNameLst>
                                      </p:cBhvr>
                                    </p:animRot>
                                  </p:childTnLst>
                                </p:cTn>
                              </p:par>
                              <p:par>
                                <p:cTn id="166" presetID="8" presetClass="emph" presetSubtype="0" fill="hold" grpId="1" nodeType="withEffect">
                                  <p:stCondLst>
                                    <p:cond delay="0"/>
                                  </p:stCondLst>
                                  <p:childTnLst>
                                    <p:animRot by="21600000">
                                      <p:cBhvr>
                                        <p:cTn id="167" dur="3000" fill="hold"/>
                                        <p:tgtEl>
                                          <p:spTgt spid="6"/>
                                        </p:tgtEl>
                                        <p:attrNameLst>
                                          <p:attrName>r</p:attrName>
                                        </p:attrNameLst>
                                      </p:cBhvr>
                                    </p:animRot>
                                  </p:childTnLst>
                                </p:cTn>
                              </p:par>
                              <p:par>
                                <p:cTn id="168" presetID="8" presetClass="emph" presetSubtype="0" fill="hold" grpId="1" nodeType="withEffect">
                                  <p:stCondLst>
                                    <p:cond delay="0"/>
                                  </p:stCondLst>
                                  <p:childTnLst>
                                    <p:animRot by="-21600000">
                                      <p:cBhvr>
                                        <p:cTn id="169" dur="3000" fill="hold"/>
                                        <p:tgtEl>
                                          <p:spTgt spid="9"/>
                                        </p:tgtEl>
                                        <p:attrNameLst>
                                          <p:attrName>r</p:attrName>
                                        </p:attrNameLst>
                                      </p:cBhvr>
                                    </p:animRot>
                                  </p:childTnLst>
                                </p:cTn>
                              </p:par>
                              <p:par>
                                <p:cTn id="170" presetID="8" presetClass="emph" presetSubtype="0" fill="hold" grpId="1" nodeType="withEffect">
                                  <p:stCondLst>
                                    <p:cond delay="0"/>
                                  </p:stCondLst>
                                  <p:childTnLst>
                                    <p:animRot by="21600000">
                                      <p:cBhvr>
                                        <p:cTn id="171" dur="3000" fill="hold"/>
                                        <p:tgtEl>
                                          <p:spTgt spid="10"/>
                                        </p:tgtEl>
                                        <p:attrNameLst>
                                          <p:attrName>r</p:attrName>
                                        </p:attrNameLst>
                                      </p:cBhvr>
                                    </p:animRot>
                                  </p:childTnLst>
                                </p:cTn>
                              </p:par>
                              <p:par>
                                <p:cTn id="172" presetID="8" presetClass="emph" presetSubtype="0" fill="hold" grpId="1" nodeType="withEffect">
                                  <p:stCondLst>
                                    <p:cond delay="0"/>
                                  </p:stCondLst>
                                  <p:childTnLst>
                                    <p:animRot by="-21600000">
                                      <p:cBhvr>
                                        <p:cTn id="173" dur="3000" fill="hold"/>
                                        <p:tgtEl>
                                          <p:spTgt spid="15"/>
                                        </p:tgtEl>
                                        <p:attrNameLst>
                                          <p:attrName>r</p:attrName>
                                        </p:attrNameLst>
                                      </p:cBhvr>
                                    </p:animRot>
                                  </p:childTnLst>
                                </p:cTn>
                              </p:par>
                              <p:par>
                                <p:cTn id="174" presetID="8" presetClass="emph" presetSubtype="0" fill="hold" grpId="1" nodeType="withEffect">
                                  <p:stCondLst>
                                    <p:cond delay="0"/>
                                  </p:stCondLst>
                                  <p:childTnLst>
                                    <p:animRot by="21600000">
                                      <p:cBhvr>
                                        <p:cTn id="175" dur="3000" fill="hold"/>
                                        <p:tgtEl>
                                          <p:spTgt spid="16"/>
                                        </p:tgtEl>
                                        <p:attrNameLst>
                                          <p:attrName>r</p:attrName>
                                        </p:attrNameLst>
                                      </p:cBhvr>
                                    </p:animRot>
                                  </p:childTnLst>
                                </p:cTn>
                              </p:par>
                              <p:par>
                                <p:cTn id="176" presetID="8" presetClass="emph" presetSubtype="0" fill="hold" grpId="1" nodeType="withEffect">
                                  <p:stCondLst>
                                    <p:cond delay="0"/>
                                  </p:stCondLst>
                                  <p:childTnLst>
                                    <p:animRot by="-21600000">
                                      <p:cBhvr>
                                        <p:cTn id="177" dur="3000" fill="hold"/>
                                        <p:tgtEl>
                                          <p:spTgt spid="17"/>
                                        </p:tgtEl>
                                        <p:attrNameLst>
                                          <p:attrName>r</p:attrName>
                                        </p:attrNameLst>
                                      </p:cBhvr>
                                    </p:animRot>
                                  </p:childTnLst>
                                </p:cTn>
                              </p:par>
                              <p:par>
                                <p:cTn id="178" presetID="8" presetClass="emph" presetSubtype="0" fill="hold" grpId="1" nodeType="withEffect">
                                  <p:stCondLst>
                                    <p:cond delay="0"/>
                                  </p:stCondLst>
                                  <p:childTnLst>
                                    <p:animRot by="21600000">
                                      <p:cBhvr>
                                        <p:cTn id="179" dur="3000" fill="hold"/>
                                        <p:tgtEl>
                                          <p:spTgt spid="18"/>
                                        </p:tgtEl>
                                        <p:attrNameLst>
                                          <p:attrName>r</p:attrName>
                                        </p:attrNameLst>
                                      </p:cBhvr>
                                    </p:animRot>
                                  </p:childTnLst>
                                </p:cTn>
                              </p:par>
                              <p:par>
                                <p:cTn id="180" presetID="8" presetClass="emph" presetSubtype="0" fill="hold" grpId="1" nodeType="withEffect">
                                  <p:stCondLst>
                                    <p:cond delay="0"/>
                                  </p:stCondLst>
                                  <p:childTnLst>
                                    <p:animRot by="-21600000">
                                      <p:cBhvr>
                                        <p:cTn id="181" dur="3000" fill="hold"/>
                                        <p:tgtEl>
                                          <p:spTgt spid="27"/>
                                        </p:tgtEl>
                                        <p:attrNameLst>
                                          <p:attrName>r</p:attrName>
                                        </p:attrNameLst>
                                      </p:cBhvr>
                                    </p:animRot>
                                  </p:childTnLst>
                                </p:cTn>
                              </p:par>
                              <p:par>
                                <p:cTn id="182" presetID="8" presetClass="emph" presetSubtype="0" fill="hold" grpId="1" nodeType="withEffect">
                                  <p:stCondLst>
                                    <p:cond delay="0"/>
                                  </p:stCondLst>
                                  <p:childTnLst>
                                    <p:animRot by="21600000">
                                      <p:cBhvr>
                                        <p:cTn id="183" dur="3000" fill="hold"/>
                                        <p:tgtEl>
                                          <p:spTgt spid="28"/>
                                        </p:tgtEl>
                                        <p:attrNameLst>
                                          <p:attrName>r</p:attrName>
                                        </p:attrNameLst>
                                      </p:cBhvr>
                                    </p:animRot>
                                  </p:childTnLst>
                                </p:cTn>
                              </p:par>
                              <p:par>
                                <p:cTn id="184" presetID="8" presetClass="emph" presetSubtype="0" fill="hold" grpId="1" nodeType="withEffect">
                                  <p:stCondLst>
                                    <p:cond delay="0"/>
                                  </p:stCondLst>
                                  <p:childTnLst>
                                    <p:animRot by="-21600000">
                                      <p:cBhvr>
                                        <p:cTn id="185" dur="3000" fill="hold"/>
                                        <p:tgtEl>
                                          <p:spTgt spid="29"/>
                                        </p:tgtEl>
                                        <p:attrNameLst>
                                          <p:attrName>r</p:attrName>
                                        </p:attrNameLst>
                                      </p:cBhvr>
                                    </p:animRot>
                                  </p:childTnLst>
                                </p:cTn>
                              </p:par>
                              <p:par>
                                <p:cTn id="186" presetID="8" presetClass="emph" presetSubtype="0" fill="hold" grpId="1" nodeType="withEffect">
                                  <p:stCondLst>
                                    <p:cond delay="0"/>
                                  </p:stCondLst>
                                  <p:childTnLst>
                                    <p:animRot by="21600000">
                                      <p:cBhvr>
                                        <p:cTn id="187" dur="3000" fill="hold"/>
                                        <p:tgtEl>
                                          <p:spTgt spid="30"/>
                                        </p:tgtEl>
                                        <p:attrNameLst>
                                          <p:attrName>r</p:attrName>
                                        </p:attrNameLst>
                                      </p:cBhvr>
                                    </p:animRot>
                                  </p:childTnLst>
                                </p:cTn>
                              </p:par>
                              <p:par>
                                <p:cTn id="188" presetID="8" presetClass="emph" presetSubtype="0" fill="hold" grpId="1" nodeType="withEffect">
                                  <p:stCondLst>
                                    <p:cond delay="0"/>
                                  </p:stCondLst>
                                  <p:childTnLst>
                                    <p:animRot by="-21600000">
                                      <p:cBhvr>
                                        <p:cTn id="189" dur="3000" fill="hold"/>
                                        <p:tgtEl>
                                          <p:spTgt spid="31"/>
                                        </p:tgtEl>
                                        <p:attrNameLst>
                                          <p:attrName>r</p:attrName>
                                        </p:attrNameLst>
                                      </p:cBhvr>
                                    </p:animRot>
                                  </p:childTnLst>
                                </p:cTn>
                              </p:par>
                              <p:par>
                                <p:cTn id="190" presetID="8" presetClass="emph" presetSubtype="0" fill="hold" grpId="1" nodeType="withEffect">
                                  <p:stCondLst>
                                    <p:cond delay="0"/>
                                  </p:stCondLst>
                                  <p:childTnLst>
                                    <p:animRot by="21600000">
                                      <p:cBhvr>
                                        <p:cTn id="191" dur="3000" fill="hold"/>
                                        <p:tgtEl>
                                          <p:spTgt spid="32"/>
                                        </p:tgtEl>
                                        <p:attrNameLst>
                                          <p:attrName>r</p:attrName>
                                        </p:attrNameLst>
                                      </p:cBhvr>
                                    </p:animRot>
                                  </p:childTnLst>
                                </p:cTn>
                              </p:par>
                              <p:par>
                                <p:cTn id="192" presetID="8" presetClass="emph" presetSubtype="0" fill="hold" grpId="1" nodeType="withEffect">
                                  <p:stCondLst>
                                    <p:cond delay="0"/>
                                  </p:stCondLst>
                                  <p:childTnLst>
                                    <p:animRot by="-21600000">
                                      <p:cBhvr>
                                        <p:cTn id="193" dur="3000" fill="hold"/>
                                        <p:tgtEl>
                                          <p:spTgt spid="33"/>
                                        </p:tgtEl>
                                        <p:attrNameLst>
                                          <p:attrName>r</p:attrName>
                                        </p:attrNameLst>
                                      </p:cBhvr>
                                    </p:animRot>
                                  </p:childTnLst>
                                </p:cTn>
                              </p:par>
                              <p:par>
                                <p:cTn id="194" presetID="5" presetClass="entr" presetSubtype="5" fill="hold" grpId="6" nodeType="withEffect">
                                  <p:stCondLst>
                                    <p:cond delay="0"/>
                                  </p:stCondLst>
                                  <p:childTnLst>
                                    <p:set>
                                      <p:cBhvr>
                                        <p:cTn id="195" dur="1" fill="hold">
                                          <p:stCondLst>
                                            <p:cond delay="0"/>
                                          </p:stCondLst>
                                        </p:cTn>
                                        <p:tgtEl>
                                          <p:spTgt spid="3"/>
                                        </p:tgtEl>
                                        <p:attrNameLst>
                                          <p:attrName>style.visibility</p:attrName>
                                        </p:attrNameLst>
                                      </p:cBhvr>
                                      <p:to>
                                        <p:strVal val="visible"/>
                                      </p:to>
                                    </p:set>
                                    <p:animEffect transition="in" filter="checkerboard(down)">
                                      <p:cBhvr>
                                        <p:cTn id="196" dur="3000"/>
                                        <p:tgtEl>
                                          <p:spTgt spid="3"/>
                                        </p:tgtEl>
                                      </p:cBhvr>
                                    </p:animEffect>
                                  </p:childTnLst>
                                </p:cTn>
                              </p:par>
                              <p:par>
                                <p:cTn id="197" presetID="5" presetClass="entr" presetSubtype="5" fill="hold" grpId="6" nodeType="withEffect">
                                  <p:stCondLst>
                                    <p:cond delay="0"/>
                                  </p:stCondLst>
                                  <p:childTnLst>
                                    <p:set>
                                      <p:cBhvr>
                                        <p:cTn id="198" dur="1" fill="hold">
                                          <p:stCondLst>
                                            <p:cond delay="0"/>
                                          </p:stCondLst>
                                        </p:cTn>
                                        <p:tgtEl>
                                          <p:spTgt spid="4"/>
                                        </p:tgtEl>
                                        <p:attrNameLst>
                                          <p:attrName>style.visibility</p:attrName>
                                        </p:attrNameLst>
                                      </p:cBhvr>
                                      <p:to>
                                        <p:strVal val="visible"/>
                                      </p:to>
                                    </p:set>
                                    <p:animEffect transition="in" filter="checkerboard(down)">
                                      <p:cBhvr>
                                        <p:cTn id="199" dur="3000"/>
                                        <p:tgtEl>
                                          <p:spTgt spid="4"/>
                                        </p:tgtEl>
                                      </p:cBhvr>
                                    </p:animEffect>
                                  </p:childTnLst>
                                </p:cTn>
                              </p:par>
                              <p:par>
                                <p:cTn id="200" presetID="5" presetClass="entr" presetSubtype="5" fill="hold" grpId="6" nodeType="withEffect">
                                  <p:stCondLst>
                                    <p:cond delay="0"/>
                                  </p:stCondLst>
                                  <p:childTnLst>
                                    <p:set>
                                      <p:cBhvr>
                                        <p:cTn id="201" dur="1" fill="hold">
                                          <p:stCondLst>
                                            <p:cond delay="0"/>
                                          </p:stCondLst>
                                        </p:cTn>
                                        <p:tgtEl>
                                          <p:spTgt spid="5"/>
                                        </p:tgtEl>
                                        <p:attrNameLst>
                                          <p:attrName>style.visibility</p:attrName>
                                        </p:attrNameLst>
                                      </p:cBhvr>
                                      <p:to>
                                        <p:strVal val="visible"/>
                                      </p:to>
                                    </p:set>
                                    <p:animEffect transition="in" filter="checkerboard(down)">
                                      <p:cBhvr>
                                        <p:cTn id="202" dur="3000"/>
                                        <p:tgtEl>
                                          <p:spTgt spid="5"/>
                                        </p:tgtEl>
                                      </p:cBhvr>
                                    </p:animEffect>
                                  </p:childTnLst>
                                </p:cTn>
                              </p:par>
                              <p:par>
                                <p:cTn id="203" presetID="5" presetClass="entr" presetSubtype="5" fill="hold" grpId="6" nodeType="withEffect">
                                  <p:stCondLst>
                                    <p:cond delay="0"/>
                                  </p:stCondLst>
                                  <p:childTnLst>
                                    <p:set>
                                      <p:cBhvr>
                                        <p:cTn id="204" dur="1" fill="hold">
                                          <p:stCondLst>
                                            <p:cond delay="0"/>
                                          </p:stCondLst>
                                        </p:cTn>
                                        <p:tgtEl>
                                          <p:spTgt spid="6"/>
                                        </p:tgtEl>
                                        <p:attrNameLst>
                                          <p:attrName>style.visibility</p:attrName>
                                        </p:attrNameLst>
                                      </p:cBhvr>
                                      <p:to>
                                        <p:strVal val="visible"/>
                                      </p:to>
                                    </p:set>
                                    <p:animEffect transition="in" filter="checkerboard(down)">
                                      <p:cBhvr>
                                        <p:cTn id="205" dur="3000"/>
                                        <p:tgtEl>
                                          <p:spTgt spid="6"/>
                                        </p:tgtEl>
                                      </p:cBhvr>
                                    </p:animEffect>
                                  </p:childTnLst>
                                </p:cTn>
                              </p:par>
                              <p:par>
                                <p:cTn id="206" presetID="5" presetClass="entr" presetSubtype="5" fill="hold" grpId="6" nodeType="withEffect">
                                  <p:stCondLst>
                                    <p:cond delay="0"/>
                                  </p:stCondLst>
                                  <p:childTnLst>
                                    <p:set>
                                      <p:cBhvr>
                                        <p:cTn id="207" dur="1" fill="hold">
                                          <p:stCondLst>
                                            <p:cond delay="0"/>
                                          </p:stCondLst>
                                        </p:cTn>
                                        <p:tgtEl>
                                          <p:spTgt spid="7"/>
                                        </p:tgtEl>
                                        <p:attrNameLst>
                                          <p:attrName>style.visibility</p:attrName>
                                        </p:attrNameLst>
                                      </p:cBhvr>
                                      <p:to>
                                        <p:strVal val="visible"/>
                                      </p:to>
                                    </p:set>
                                    <p:animEffect transition="in" filter="checkerboard(down)">
                                      <p:cBhvr>
                                        <p:cTn id="208" dur="3000"/>
                                        <p:tgtEl>
                                          <p:spTgt spid="7"/>
                                        </p:tgtEl>
                                      </p:cBhvr>
                                    </p:animEffect>
                                  </p:childTnLst>
                                </p:cTn>
                              </p:par>
                              <p:par>
                                <p:cTn id="209" presetID="5" presetClass="entr" presetSubtype="5" fill="hold" grpId="6" nodeType="withEffect">
                                  <p:stCondLst>
                                    <p:cond delay="0"/>
                                  </p:stCondLst>
                                  <p:childTnLst>
                                    <p:set>
                                      <p:cBhvr>
                                        <p:cTn id="210" dur="1" fill="hold">
                                          <p:stCondLst>
                                            <p:cond delay="0"/>
                                          </p:stCondLst>
                                        </p:cTn>
                                        <p:tgtEl>
                                          <p:spTgt spid="8"/>
                                        </p:tgtEl>
                                        <p:attrNameLst>
                                          <p:attrName>style.visibility</p:attrName>
                                        </p:attrNameLst>
                                      </p:cBhvr>
                                      <p:to>
                                        <p:strVal val="visible"/>
                                      </p:to>
                                    </p:set>
                                    <p:animEffect transition="in" filter="checkerboard(down)">
                                      <p:cBhvr>
                                        <p:cTn id="211" dur="3000"/>
                                        <p:tgtEl>
                                          <p:spTgt spid="8"/>
                                        </p:tgtEl>
                                      </p:cBhvr>
                                    </p:animEffect>
                                  </p:childTnLst>
                                </p:cTn>
                              </p:par>
                              <p:par>
                                <p:cTn id="212" presetID="5" presetClass="entr" presetSubtype="5" fill="hold" grpId="6" nodeType="withEffect">
                                  <p:stCondLst>
                                    <p:cond delay="0"/>
                                  </p:stCondLst>
                                  <p:childTnLst>
                                    <p:set>
                                      <p:cBhvr>
                                        <p:cTn id="213" dur="1" fill="hold">
                                          <p:stCondLst>
                                            <p:cond delay="0"/>
                                          </p:stCondLst>
                                        </p:cTn>
                                        <p:tgtEl>
                                          <p:spTgt spid="9"/>
                                        </p:tgtEl>
                                        <p:attrNameLst>
                                          <p:attrName>style.visibility</p:attrName>
                                        </p:attrNameLst>
                                      </p:cBhvr>
                                      <p:to>
                                        <p:strVal val="visible"/>
                                      </p:to>
                                    </p:set>
                                    <p:animEffect transition="in" filter="checkerboard(down)">
                                      <p:cBhvr>
                                        <p:cTn id="214" dur="3000"/>
                                        <p:tgtEl>
                                          <p:spTgt spid="9"/>
                                        </p:tgtEl>
                                      </p:cBhvr>
                                    </p:animEffect>
                                  </p:childTnLst>
                                </p:cTn>
                              </p:par>
                              <p:par>
                                <p:cTn id="215" presetID="5" presetClass="entr" presetSubtype="5" fill="hold" grpId="6" nodeType="withEffect">
                                  <p:stCondLst>
                                    <p:cond delay="0"/>
                                  </p:stCondLst>
                                  <p:childTnLst>
                                    <p:set>
                                      <p:cBhvr>
                                        <p:cTn id="216" dur="1" fill="hold">
                                          <p:stCondLst>
                                            <p:cond delay="0"/>
                                          </p:stCondLst>
                                        </p:cTn>
                                        <p:tgtEl>
                                          <p:spTgt spid="10"/>
                                        </p:tgtEl>
                                        <p:attrNameLst>
                                          <p:attrName>style.visibility</p:attrName>
                                        </p:attrNameLst>
                                      </p:cBhvr>
                                      <p:to>
                                        <p:strVal val="visible"/>
                                      </p:to>
                                    </p:set>
                                    <p:animEffect transition="in" filter="checkerboard(down)">
                                      <p:cBhvr>
                                        <p:cTn id="217" dur="3000"/>
                                        <p:tgtEl>
                                          <p:spTgt spid="10"/>
                                        </p:tgtEl>
                                      </p:cBhvr>
                                    </p:animEffect>
                                  </p:childTnLst>
                                </p:cTn>
                              </p:par>
                              <p:par>
                                <p:cTn id="218" presetID="5" presetClass="entr" presetSubtype="5" fill="hold" grpId="6" nodeType="withEffect">
                                  <p:stCondLst>
                                    <p:cond delay="0"/>
                                  </p:stCondLst>
                                  <p:childTnLst>
                                    <p:set>
                                      <p:cBhvr>
                                        <p:cTn id="219" dur="1" fill="hold">
                                          <p:stCondLst>
                                            <p:cond delay="0"/>
                                          </p:stCondLst>
                                        </p:cTn>
                                        <p:tgtEl>
                                          <p:spTgt spid="11"/>
                                        </p:tgtEl>
                                        <p:attrNameLst>
                                          <p:attrName>style.visibility</p:attrName>
                                        </p:attrNameLst>
                                      </p:cBhvr>
                                      <p:to>
                                        <p:strVal val="visible"/>
                                      </p:to>
                                    </p:set>
                                    <p:animEffect transition="in" filter="checkerboard(down)">
                                      <p:cBhvr>
                                        <p:cTn id="220" dur="3000"/>
                                        <p:tgtEl>
                                          <p:spTgt spid="11"/>
                                        </p:tgtEl>
                                      </p:cBhvr>
                                    </p:animEffect>
                                  </p:childTnLst>
                                </p:cTn>
                              </p:par>
                              <p:par>
                                <p:cTn id="221" presetID="5" presetClass="entr" presetSubtype="5" fill="hold" grpId="6" nodeType="withEffect">
                                  <p:stCondLst>
                                    <p:cond delay="0"/>
                                  </p:stCondLst>
                                  <p:childTnLst>
                                    <p:set>
                                      <p:cBhvr>
                                        <p:cTn id="222" dur="1" fill="hold">
                                          <p:stCondLst>
                                            <p:cond delay="0"/>
                                          </p:stCondLst>
                                        </p:cTn>
                                        <p:tgtEl>
                                          <p:spTgt spid="12"/>
                                        </p:tgtEl>
                                        <p:attrNameLst>
                                          <p:attrName>style.visibility</p:attrName>
                                        </p:attrNameLst>
                                      </p:cBhvr>
                                      <p:to>
                                        <p:strVal val="visible"/>
                                      </p:to>
                                    </p:set>
                                    <p:animEffect transition="in" filter="checkerboard(down)">
                                      <p:cBhvr>
                                        <p:cTn id="223" dur="3000"/>
                                        <p:tgtEl>
                                          <p:spTgt spid="12"/>
                                        </p:tgtEl>
                                      </p:cBhvr>
                                    </p:animEffect>
                                  </p:childTnLst>
                                </p:cTn>
                              </p:par>
                              <p:par>
                                <p:cTn id="224" presetID="5" presetClass="entr" presetSubtype="5" fill="hold" grpId="6" nodeType="withEffect">
                                  <p:stCondLst>
                                    <p:cond delay="0"/>
                                  </p:stCondLst>
                                  <p:childTnLst>
                                    <p:set>
                                      <p:cBhvr>
                                        <p:cTn id="225" dur="1" fill="hold">
                                          <p:stCondLst>
                                            <p:cond delay="0"/>
                                          </p:stCondLst>
                                        </p:cTn>
                                        <p:tgtEl>
                                          <p:spTgt spid="13"/>
                                        </p:tgtEl>
                                        <p:attrNameLst>
                                          <p:attrName>style.visibility</p:attrName>
                                        </p:attrNameLst>
                                      </p:cBhvr>
                                      <p:to>
                                        <p:strVal val="visible"/>
                                      </p:to>
                                    </p:set>
                                    <p:animEffect transition="in" filter="checkerboard(down)">
                                      <p:cBhvr>
                                        <p:cTn id="226" dur="3000"/>
                                        <p:tgtEl>
                                          <p:spTgt spid="13"/>
                                        </p:tgtEl>
                                      </p:cBhvr>
                                    </p:animEffect>
                                  </p:childTnLst>
                                </p:cTn>
                              </p:par>
                              <p:par>
                                <p:cTn id="227" presetID="5" presetClass="entr" presetSubtype="5" fill="hold" grpId="6" nodeType="withEffect">
                                  <p:stCondLst>
                                    <p:cond delay="0"/>
                                  </p:stCondLst>
                                  <p:childTnLst>
                                    <p:set>
                                      <p:cBhvr>
                                        <p:cTn id="228" dur="1" fill="hold">
                                          <p:stCondLst>
                                            <p:cond delay="0"/>
                                          </p:stCondLst>
                                        </p:cTn>
                                        <p:tgtEl>
                                          <p:spTgt spid="14"/>
                                        </p:tgtEl>
                                        <p:attrNameLst>
                                          <p:attrName>style.visibility</p:attrName>
                                        </p:attrNameLst>
                                      </p:cBhvr>
                                      <p:to>
                                        <p:strVal val="visible"/>
                                      </p:to>
                                    </p:set>
                                    <p:animEffect transition="in" filter="checkerboard(down)">
                                      <p:cBhvr>
                                        <p:cTn id="229" dur="3000"/>
                                        <p:tgtEl>
                                          <p:spTgt spid="14"/>
                                        </p:tgtEl>
                                      </p:cBhvr>
                                    </p:animEffect>
                                  </p:childTnLst>
                                </p:cTn>
                              </p:par>
                              <p:par>
                                <p:cTn id="230" presetID="5" presetClass="entr" presetSubtype="5" fill="hold" grpId="6" nodeType="withEffect">
                                  <p:stCondLst>
                                    <p:cond delay="0"/>
                                  </p:stCondLst>
                                  <p:childTnLst>
                                    <p:set>
                                      <p:cBhvr>
                                        <p:cTn id="231" dur="1" fill="hold">
                                          <p:stCondLst>
                                            <p:cond delay="0"/>
                                          </p:stCondLst>
                                        </p:cTn>
                                        <p:tgtEl>
                                          <p:spTgt spid="15"/>
                                        </p:tgtEl>
                                        <p:attrNameLst>
                                          <p:attrName>style.visibility</p:attrName>
                                        </p:attrNameLst>
                                      </p:cBhvr>
                                      <p:to>
                                        <p:strVal val="visible"/>
                                      </p:to>
                                    </p:set>
                                    <p:animEffect transition="in" filter="checkerboard(down)">
                                      <p:cBhvr>
                                        <p:cTn id="232" dur="3000"/>
                                        <p:tgtEl>
                                          <p:spTgt spid="15"/>
                                        </p:tgtEl>
                                      </p:cBhvr>
                                    </p:animEffect>
                                  </p:childTnLst>
                                </p:cTn>
                              </p:par>
                              <p:par>
                                <p:cTn id="233" presetID="5" presetClass="entr" presetSubtype="5" fill="hold" grpId="6" nodeType="withEffect">
                                  <p:stCondLst>
                                    <p:cond delay="0"/>
                                  </p:stCondLst>
                                  <p:childTnLst>
                                    <p:set>
                                      <p:cBhvr>
                                        <p:cTn id="234" dur="1" fill="hold">
                                          <p:stCondLst>
                                            <p:cond delay="0"/>
                                          </p:stCondLst>
                                        </p:cTn>
                                        <p:tgtEl>
                                          <p:spTgt spid="16"/>
                                        </p:tgtEl>
                                        <p:attrNameLst>
                                          <p:attrName>style.visibility</p:attrName>
                                        </p:attrNameLst>
                                      </p:cBhvr>
                                      <p:to>
                                        <p:strVal val="visible"/>
                                      </p:to>
                                    </p:set>
                                    <p:animEffect transition="in" filter="checkerboard(down)">
                                      <p:cBhvr>
                                        <p:cTn id="235" dur="3000"/>
                                        <p:tgtEl>
                                          <p:spTgt spid="16"/>
                                        </p:tgtEl>
                                      </p:cBhvr>
                                    </p:animEffect>
                                  </p:childTnLst>
                                </p:cTn>
                              </p:par>
                              <p:par>
                                <p:cTn id="236" presetID="5" presetClass="entr" presetSubtype="5" fill="hold" grpId="6" nodeType="withEffect">
                                  <p:stCondLst>
                                    <p:cond delay="0"/>
                                  </p:stCondLst>
                                  <p:childTnLst>
                                    <p:set>
                                      <p:cBhvr>
                                        <p:cTn id="237" dur="1" fill="hold">
                                          <p:stCondLst>
                                            <p:cond delay="0"/>
                                          </p:stCondLst>
                                        </p:cTn>
                                        <p:tgtEl>
                                          <p:spTgt spid="17"/>
                                        </p:tgtEl>
                                        <p:attrNameLst>
                                          <p:attrName>style.visibility</p:attrName>
                                        </p:attrNameLst>
                                      </p:cBhvr>
                                      <p:to>
                                        <p:strVal val="visible"/>
                                      </p:to>
                                    </p:set>
                                    <p:animEffect transition="in" filter="checkerboard(down)">
                                      <p:cBhvr>
                                        <p:cTn id="238" dur="3000"/>
                                        <p:tgtEl>
                                          <p:spTgt spid="17"/>
                                        </p:tgtEl>
                                      </p:cBhvr>
                                    </p:animEffect>
                                  </p:childTnLst>
                                </p:cTn>
                              </p:par>
                              <p:par>
                                <p:cTn id="239" presetID="5" presetClass="entr" presetSubtype="5" fill="hold" grpId="6" nodeType="withEffect">
                                  <p:stCondLst>
                                    <p:cond delay="0"/>
                                  </p:stCondLst>
                                  <p:childTnLst>
                                    <p:set>
                                      <p:cBhvr>
                                        <p:cTn id="240" dur="1" fill="hold">
                                          <p:stCondLst>
                                            <p:cond delay="0"/>
                                          </p:stCondLst>
                                        </p:cTn>
                                        <p:tgtEl>
                                          <p:spTgt spid="18"/>
                                        </p:tgtEl>
                                        <p:attrNameLst>
                                          <p:attrName>style.visibility</p:attrName>
                                        </p:attrNameLst>
                                      </p:cBhvr>
                                      <p:to>
                                        <p:strVal val="visible"/>
                                      </p:to>
                                    </p:set>
                                    <p:animEffect transition="in" filter="checkerboard(down)">
                                      <p:cBhvr>
                                        <p:cTn id="241" dur="3000"/>
                                        <p:tgtEl>
                                          <p:spTgt spid="18"/>
                                        </p:tgtEl>
                                      </p:cBhvr>
                                    </p:animEffect>
                                  </p:childTnLst>
                                </p:cTn>
                              </p:par>
                              <p:par>
                                <p:cTn id="242" presetID="5" presetClass="entr" presetSubtype="5" fill="hold" grpId="6" nodeType="withEffect">
                                  <p:stCondLst>
                                    <p:cond delay="0"/>
                                  </p:stCondLst>
                                  <p:childTnLst>
                                    <p:set>
                                      <p:cBhvr>
                                        <p:cTn id="243" dur="1" fill="hold">
                                          <p:stCondLst>
                                            <p:cond delay="0"/>
                                          </p:stCondLst>
                                        </p:cTn>
                                        <p:tgtEl>
                                          <p:spTgt spid="19"/>
                                        </p:tgtEl>
                                        <p:attrNameLst>
                                          <p:attrName>style.visibility</p:attrName>
                                        </p:attrNameLst>
                                      </p:cBhvr>
                                      <p:to>
                                        <p:strVal val="visible"/>
                                      </p:to>
                                    </p:set>
                                    <p:animEffect transition="in" filter="checkerboard(down)">
                                      <p:cBhvr>
                                        <p:cTn id="244" dur="3000"/>
                                        <p:tgtEl>
                                          <p:spTgt spid="19"/>
                                        </p:tgtEl>
                                      </p:cBhvr>
                                    </p:animEffect>
                                  </p:childTnLst>
                                </p:cTn>
                              </p:par>
                              <p:par>
                                <p:cTn id="245" presetID="5" presetClass="entr" presetSubtype="5" fill="hold" grpId="6" nodeType="withEffect">
                                  <p:stCondLst>
                                    <p:cond delay="0"/>
                                  </p:stCondLst>
                                  <p:childTnLst>
                                    <p:set>
                                      <p:cBhvr>
                                        <p:cTn id="246" dur="1" fill="hold">
                                          <p:stCondLst>
                                            <p:cond delay="0"/>
                                          </p:stCondLst>
                                        </p:cTn>
                                        <p:tgtEl>
                                          <p:spTgt spid="20"/>
                                        </p:tgtEl>
                                        <p:attrNameLst>
                                          <p:attrName>style.visibility</p:attrName>
                                        </p:attrNameLst>
                                      </p:cBhvr>
                                      <p:to>
                                        <p:strVal val="visible"/>
                                      </p:to>
                                    </p:set>
                                    <p:animEffect transition="in" filter="checkerboard(down)">
                                      <p:cBhvr>
                                        <p:cTn id="247" dur="3000"/>
                                        <p:tgtEl>
                                          <p:spTgt spid="20"/>
                                        </p:tgtEl>
                                      </p:cBhvr>
                                    </p:animEffect>
                                  </p:childTnLst>
                                </p:cTn>
                              </p:par>
                              <p:par>
                                <p:cTn id="248" presetID="5" presetClass="entr" presetSubtype="5" fill="hold" grpId="6" nodeType="withEffect">
                                  <p:stCondLst>
                                    <p:cond delay="0"/>
                                  </p:stCondLst>
                                  <p:childTnLst>
                                    <p:set>
                                      <p:cBhvr>
                                        <p:cTn id="249" dur="1" fill="hold">
                                          <p:stCondLst>
                                            <p:cond delay="0"/>
                                          </p:stCondLst>
                                        </p:cTn>
                                        <p:tgtEl>
                                          <p:spTgt spid="21"/>
                                        </p:tgtEl>
                                        <p:attrNameLst>
                                          <p:attrName>style.visibility</p:attrName>
                                        </p:attrNameLst>
                                      </p:cBhvr>
                                      <p:to>
                                        <p:strVal val="visible"/>
                                      </p:to>
                                    </p:set>
                                    <p:animEffect transition="in" filter="checkerboard(down)">
                                      <p:cBhvr>
                                        <p:cTn id="250" dur="3000"/>
                                        <p:tgtEl>
                                          <p:spTgt spid="21"/>
                                        </p:tgtEl>
                                      </p:cBhvr>
                                    </p:animEffect>
                                  </p:childTnLst>
                                </p:cTn>
                              </p:par>
                              <p:par>
                                <p:cTn id="251" presetID="5" presetClass="entr" presetSubtype="5" fill="hold" grpId="6" nodeType="withEffect">
                                  <p:stCondLst>
                                    <p:cond delay="0"/>
                                  </p:stCondLst>
                                  <p:childTnLst>
                                    <p:set>
                                      <p:cBhvr>
                                        <p:cTn id="252" dur="1" fill="hold">
                                          <p:stCondLst>
                                            <p:cond delay="0"/>
                                          </p:stCondLst>
                                        </p:cTn>
                                        <p:tgtEl>
                                          <p:spTgt spid="22"/>
                                        </p:tgtEl>
                                        <p:attrNameLst>
                                          <p:attrName>style.visibility</p:attrName>
                                        </p:attrNameLst>
                                      </p:cBhvr>
                                      <p:to>
                                        <p:strVal val="visible"/>
                                      </p:to>
                                    </p:set>
                                    <p:animEffect transition="in" filter="checkerboard(down)">
                                      <p:cBhvr>
                                        <p:cTn id="253" dur="3000"/>
                                        <p:tgtEl>
                                          <p:spTgt spid="22"/>
                                        </p:tgtEl>
                                      </p:cBhvr>
                                    </p:animEffect>
                                  </p:childTnLst>
                                </p:cTn>
                              </p:par>
                              <p:par>
                                <p:cTn id="254" presetID="5" presetClass="entr" presetSubtype="5" fill="hold" grpId="6" nodeType="withEffect">
                                  <p:stCondLst>
                                    <p:cond delay="0"/>
                                  </p:stCondLst>
                                  <p:childTnLst>
                                    <p:set>
                                      <p:cBhvr>
                                        <p:cTn id="255" dur="1" fill="hold">
                                          <p:stCondLst>
                                            <p:cond delay="0"/>
                                          </p:stCondLst>
                                        </p:cTn>
                                        <p:tgtEl>
                                          <p:spTgt spid="23"/>
                                        </p:tgtEl>
                                        <p:attrNameLst>
                                          <p:attrName>style.visibility</p:attrName>
                                        </p:attrNameLst>
                                      </p:cBhvr>
                                      <p:to>
                                        <p:strVal val="visible"/>
                                      </p:to>
                                    </p:set>
                                    <p:animEffect transition="in" filter="checkerboard(down)">
                                      <p:cBhvr>
                                        <p:cTn id="256" dur="3000"/>
                                        <p:tgtEl>
                                          <p:spTgt spid="23"/>
                                        </p:tgtEl>
                                      </p:cBhvr>
                                    </p:animEffect>
                                  </p:childTnLst>
                                </p:cTn>
                              </p:par>
                              <p:par>
                                <p:cTn id="257" presetID="5" presetClass="entr" presetSubtype="5" fill="hold" grpId="6" nodeType="withEffect">
                                  <p:stCondLst>
                                    <p:cond delay="0"/>
                                  </p:stCondLst>
                                  <p:childTnLst>
                                    <p:set>
                                      <p:cBhvr>
                                        <p:cTn id="258" dur="1" fill="hold">
                                          <p:stCondLst>
                                            <p:cond delay="0"/>
                                          </p:stCondLst>
                                        </p:cTn>
                                        <p:tgtEl>
                                          <p:spTgt spid="24"/>
                                        </p:tgtEl>
                                        <p:attrNameLst>
                                          <p:attrName>style.visibility</p:attrName>
                                        </p:attrNameLst>
                                      </p:cBhvr>
                                      <p:to>
                                        <p:strVal val="visible"/>
                                      </p:to>
                                    </p:set>
                                    <p:animEffect transition="in" filter="checkerboard(down)">
                                      <p:cBhvr>
                                        <p:cTn id="259" dur="3000"/>
                                        <p:tgtEl>
                                          <p:spTgt spid="24"/>
                                        </p:tgtEl>
                                      </p:cBhvr>
                                    </p:animEffect>
                                  </p:childTnLst>
                                </p:cTn>
                              </p:par>
                              <p:par>
                                <p:cTn id="260" presetID="5" presetClass="entr" presetSubtype="5" fill="hold" grpId="6" nodeType="withEffect">
                                  <p:stCondLst>
                                    <p:cond delay="0"/>
                                  </p:stCondLst>
                                  <p:childTnLst>
                                    <p:set>
                                      <p:cBhvr>
                                        <p:cTn id="261" dur="1" fill="hold">
                                          <p:stCondLst>
                                            <p:cond delay="0"/>
                                          </p:stCondLst>
                                        </p:cTn>
                                        <p:tgtEl>
                                          <p:spTgt spid="25"/>
                                        </p:tgtEl>
                                        <p:attrNameLst>
                                          <p:attrName>style.visibility</p:attrName>
                                        </p:attrNameLst>
                                      </p:cBhvr>
                                      <p:to>
                                        <p:strVal val="visible"/>
                                      </p:to>
                                    </p:set>
                                    <p:animEffect transition="in" filter="checkerboard(down)">
                                      <p:cBhvr>
                                        <p:cTn id="262" dur="3000"/>
                                        <p:tgtEl>
                                          <p:spTgt spid="25"/>
                                        </p:tgtEl>
                                      </p:cBhvr>
                                    </p:animEffect>
                                  </p:childTnLst>
                                </p:cTn>
                              </p:par>
                              <p:par>
                                <p:cTn id="263" presetID="5" presetClass="entr" presetSubtype="5" fill="hold" grpId="6" nodeType="withEffect">
                                  <p:stCondLst>
                                    <p:cond delay="0"/>
                                  </p:stCondLst>
                                  <p:childTnLst>
                                    <p:set>
                                      <p:cBhvr>
                                        <p:cTn id="264" dur="1" fill="hold">
                                          <p:stCondLst>
                                            <p:cond delay="0"/>
                                          </p:stCondLst>
                                        </p:cTn>
                                        <p:tgtEl>
                                          <p:spTgt spid="26"/>
                                        </p:tgtEl>
                                        <p:attrNameLst>
                                          <p:attrName>style.visibility</p:attrName>
                                        </p:attrNameLst>
                                      </p:cBhvr>
                                      <p:to>
                                        <p:strVal val="visible"/>
                                      </p:to>
                                    </p:set>
                                    <p:animEffect transition="in" filter="checkerboard(down)">
                                      <p:cBhvr>
                                        <p:cTn id="265" dur="3000"/>
                                        <p:tgtEl>
                                          <p:spTgt spid="26"/>
                                        </p:tgtEl>
                                      </p:cBhvr>
                                    </p:animEffect>
                                  </p:childTnLst>
                                </p:cTn>
                              </p:par>
                              <p:par>
                                <p:cTn id="266" presetID="5" presetClass="entr" presetSubtype="5" fill="hold" grpId="6" nodeType="withEffect">
                                  <p:stCondLst>
                                    <p:cond delay="0"/>
                                  </p:stCondLst>
                                  <p:childTnLst>
                                    <p:set>
                                      <p:cBhvr>
                                        <p:cTn id="267" dur="1" fill="hold">
                                          <p:stCondLst>
                                            <p:cond delay="0"/>
                                          </p:stCondLst>
                                        </p:cTn>
                                        <p:tgtEl>
                                          <p:spTgt spid="27"/>
                                        </p:tgtEl>
                                        <p:attrNameLst>
                                          <p:attrName>style.visibility</p:attrName>
                                        </p:attrNameLst>
                                      </p:cBhvr>
                                      <p:to>
                                        <p:strVal val="visible"/>
                                      </p:to>
                                    </p:set>
                                    <p:animEffect transition="in" filter="checkerboard(down)">
                                      <p:cBhvr>
                                        <p:cTn id="268" dur="3000"/>
                                        <p:tgtEl>
                                          <p:spTgt spid="27"/>
                                        </p:tgtEl>
                                      </p:cBhvr>
                                    </p:animEffect>
                                  </p:childTnLst>
                                </p:cTn>
                              </p:par>
                              <p:par>
                                <p:cTn id="269" presetID="5" presetClass="entr" presetSubtype="5" fill="hold" grpId="6" nodeType="withEffect">
                                  <p:stCondLst>
                                    <p:cond delay="0"/>
                                  </p:stCondLst>
                                  <p:childTnLst>
                                    <p:set>
                                      <p:cBhvr>
                                        <p:cTn id="270" dur="1" fill="hold">
                                          <p:stCondLst>
                                            <p:cond delay="0"/>
                                          </p:stCondLst>
                                        </p:cTn>
                                        <p:tgtEl>
                                          <p:spTgt spid="28"/>
                                        </p:tgtEl>
                                        <p:attrNameLst>
                                          <p:attrName>style.visibility</p:attrName>
                                        </p:attrNameLst>
                                      </p:cBhvr>
                                      <p:to>
                                        <p:strVal val="visible"/>
                                      </p:to>
                                    </p:set>
                                    <p:animEffect transition="in" filter="checkerboard(down)">
                                      <p:cBhvr>
                                        <p:cTn id="271" dur="3000"/>
                                        <p:tgtEl>
                                          <p:spTgt spid="28"/>
                                        </p:tgtEl>
                                      </p:cBhvr>
                                    </p:animEffect>
                                  </p:childTnLst>
                                </p:cTn>
                              </p:par>
                              <p:par>
                                <p:cTn id="272" presetID="5" presetClass="entr" presetSubtype="5" fill="hold" grpId="6" nodeType="withEffect">
                                  <p:stCondLst>
                                    <p:cond delay="0"/>
                                  </p:stCondLst>
                                  <p:childTnLst>
                                    <p:set>
                                      <p:cBhvr>
                                        <p:cTn id="273" dur="1" fill="hold">
                                          <p:stCondLst>
                                            <p:cond delay="0"/>
                                          </p:stCondLst>
                                        </p:cTn>
                                        <p:tgtEl>
                                          <p:spTgt spid="29"/>
                                        </p:tgtEl>
                                        <p:attrNameLst>
                                          <p:attrName>style.visibility</p:attrName>
                                        </p:attrNameLst>
                                      </p:cBhvr>
                                      <p:to>
                                        <p:strVal val="visible"/>
                                      </p:to>
                                    </p:set>
                                    <p:animEffect transition="in" filter="checkerboard(down)">
                                      <p:cBhvr>
                                        <p:cTn id="274" dur="3000"/>
                                        <p:tgtEl>
                                          <p:spTgt spid="29"/>
                                        </p:tgtEl>
                                      </p:cBhvr>
                                    </p:animEffect>
                                  </p:childTnLst>
                                </p:cTn>
                              </p:par>
                              <p:par>
                                <p:cTn id="275" presetID="5" presetClass="entr" presetSubtype="5" fill="hold" grpId="6" nodeType="withEffect">
                                  <p:stCondLst>
                                    <p:cond delay="0"/>
                                  </p:stCondLst>
                                  <p:childTnLst>
                                    <p:set>
                                      <p:cBhvr>
                                        <p:cTn id="276" dur="1" fill="hold">
                                          <p:stCondLst>
                                            <p:cond delay="0"/>
                                          </p:stCondLst>
                                        </p:cTn>
                                        <p:tgtEl>
                                          <p:spTgt spid="30"/>
                                        </p:tgtEl>
                                        <p:attrNameLst>
                                          <p:attrName>style.visibility</p:attrName>
                                        </p:attrNameLst>
                                      </p:cBhvr>
                                      <p:to>
                                        <p:strVal val="visible"/>
                                      </p:to>
                                    </p:set>
                                    <p:animEffect transition="in" filter="checkerboard(down)">
                                      <p:cBhvr>
                                        <p:cTn id="277" dur="3000"/>
                                        <p:tgtEl>
                                          <p:spTgt spid="30"/>
                                        </p:tgtEl>
                                      </p:cBhvr>
                                    </p:animEffect>
                                  </p:childTnLst>
                                </p:cTn>
                              </p:par>
                              <p:par>
                                <p:cTn id="278" presetID="5" presetClass="entr" presetSubtype="5" fill="hold" grpId="6" nodeType="withEffect">
                                  <p:stCondLst>
                                    <p:cond delay="0"/>
                                  </p:stCondLst>
                                  <p:childTnLst>
                                    <p:set>
                                      <p:cBhvr>
                                        <p:cTn id="279" dur="1" fill="hold">
                                          <p:stCondLst>
                                            <p:cond delay="0"/>
                                          </p:stCondLst>
                                        </p:cTn>
                                        <p:tgtEl>
                                          <p:spTgt spid="31"/>
                                        </p:tgtEl>
                                        <p:attrNameLst>
                                          <p:attrName>style.visibility</p:attrName>
                                        </p:attrNameLst>
                                      </p:cBhvr>
                                      <p:to>
                                        <p:strVal val="visible"/>
                                      </p:to>
                                    </p:set>
                                    <p:animEffect transition="in" filter="checkerboard(down)">
                                      <p:cBhvr>
                                        <p:cTn id="280" dur="3000"/>
                                        <p:tgtEl>
                                          <p:spTgt spid="31"/>
                                        </p:tgtEl>
                                      </p:cBhvr>
                                    </p:animEffect>
                                  </p:childTnLst>
                                </p:cTn>
                              </p:par>
                              <p:par>
                                <p:cTn id="281" presetID="5" presetClass="entr" presetSubtype="5" fill="hold" grpId="6" nodeType="withEffect">
                                  <p:stCondLst>
                                    <p:cond delay="0"/>
                                  </p:stCondLst>
                                  <p:childTnLst>
                                    <p:set>
                                      <p:cBhvr>
                                        <p:cTn id="282" dur="1" fill="hold">
                                          <p:stCondLst>
                                            <p:cond delay="0"/>
                                          </p:stCondLst>
                                        </p:cTn>
                                        <p:tgtEl>
                                          <p:spTgt spid="32"/>
                                        </p:tgtEl>
                                        <p:attrNameLst>
                                          <p:attrName>style.visibility</p:attrName>
                                        </p:attrNameLst>
                                      </p:cBhvr>
                                      <p:to>
                                        <p:strVal val="visible"/>
                                      </p:to>
                                    </p:set>
                                    <p:animEffect transition="in" filter="checkerboard(down)">
                                      <p:cBhvr>
                                        <p:cTn id="283" dur="3000"/>
                                        <p:tgtEl>
                                          <p:spTgt spid="32"/>
                                        </p:tgtEl>
                                      </p:cBhvr>
                                    </p:animEffect>
                                  </p:childTnLst>
                                </p:cTn>
                              </p:par>
                              <p:par>
                                <p:cTn id="284" presetID="5" presetClass="entr" presetSubtype="5" fill="hold" grpId="6" nodeType="withEffect">
                                  <p:stCondLst>
                                    <p:cond delay="0"/>
                                  </p:stCondLst>
                                  <p:childTnLst>
                                    <p:set>
                                      <p:cBhvr>
                                        <p:cTn id="285" dur="1" fill="hold">
                                          <p:stCondLst>
                                            <p:cond delay="0"/>
                                          </p:stCondLst>
                                        </p:cTn>
                                        <p:tgtEl>
                                          <p:spTgt spid="33"/>
                                        </p:tgtEl>
                                        <p:attrNameLst>
                                          <p:attrName>style.visibility</p:attrName>
                                        </p:attrNameLst>
                                      </p:cBhvr>
                                      <p:to>
                                        <p:strVal val="visible"/>
                                      </p:to>
                                    </p:set>
                                    <p:animEffect transition="in" filter="checkerboard(down)">
                                      <p:cBhvr>
                                        <p:cTn id="286" dur="3000"/>
                                        <p:tgtEl>
                                          <p:spTgt spid="33"/>
                                        </p:tgtEl>
                                      </p:cBhvr>
                                    </p:animEffect>
                                  </p:childTnLst>
                                </p:cTn>
                              </p:par>
                            </p:childTnLst>
                          </p:cTn>
                        </p:par>
                        <p:par>
                          <p:cTn id="287" fill="hold">
                            <p:stCondLst>
                              <p:cond delay="3000"/>
                            </p:stCondLst>
                            <p:childTnLst>
                              <p:par>
                                <p:cTn id="288" presetID="2" presetClass="exit" presetSubtype="6" fill="hold" grpId="2" nodeType="afterEffect">
                                  <p:stCondLst>
                                    <p:cond delay="0"/>
                                  </p:stCondLst>
                                  <p:childTnLst>
                                    <p:anim calcmode="lin" valueType="num">
                                      <p:cBhvr additive="base">
                                        <p:cTn id="289" dur="3000"/>
                                        <p:tgtEl>
                                          <p:spTgt spid="3"/>
                                        </p:tgtEl>
                                        <p:attrNameLst>
                                          <p:attrName>ppt_x</p:attrName>
                                        </p:attrNameLst>
                                      </p:cBhvr>
                                      <p:tavLst>
                                        <p:tav tm="0">
                                          <p:val>
                                            <p:strVal val="ppt_x"/>
                                          </p:val>
                                        </p:tav>
                                        <p:tav tm="100000">
                                          <p:val>
                                            <p:strVal val="1+ppt_w/2"/>
                                          </p:val>
                                        </p:tav>
                                      </p:tavLst>
                                    </p:anim>
                                    <p:anim calcmode="lin" valueType="num">
                                      <p:cBhvr additive="base">
                                        <p:cTn id="290" dur="3000"/>
                                        <p:tgtEl>
                                          <p:spTgt spid="3"/>
                                        </p:tgtEl>
                                        <p:attrNameLst>
                                          <p:attrName>ppt_y</p:attrName>
                                        </p:attrNameLst>
                                      </p:cBhvr>
                                      <p:tavLst>
                                        <p:tav tm="0">
                                          <p:val>
                                            <p:strVal val="ppt_y"/>
                                          </p:val>
                                        </p:tav>
                                        <p:tav tm="100000">
                                          <p:val>
                                            <p:strVal val="1+ppt_h/2"/>
                                          </p:val>
                                        </p:tav>
                                      </p:tavLst>
                                    </p:anim>
                                    <p:set>
                                      <p:cBhvr>
                                        <p:cTn id="291" dur="1" fill="hold">
                                          <p:stCondLst>
                                            <p:cond delay="2999"/>
                                          </p:stCondLst>
                                        </p:cTn>
                                        <p:tgtEl>
                                          <p:spTgt spid="3"/>
                                        </p:tgtEl>
                                        <p:attrNameLst>
                                          <p:attrName>style.visibility</p:attrName>
                                        </p:attrNameLst>
                                      </p:cBhvr>
                                      <p:to>
                                        <p:strVal val="hidden"/>
                                      </p:to>
                                    </p:set>
                                  </p:childTnLst>
                                </p:cTn>
                              </p:par>
                              <p:par>
                                <p:cTn id="292" presetID="2" presetClass="exit" presetSubtype="6" fill="hold" grpId="2" nodeType="withEffect">
                                  <p:stCondLst>
                                    <p:cond delay="0"/>
                                  </p:stCondLst>
                                  <p:childTnLst>
                                    <p:anim calcmode="lin" valueType="num">
                                      <p:cBhvr additive="base">
                                        <p:cTn id="293" dur="3000"/>
                                        <p:tgtEl>
                                          <p:spTgt spid="5"/>
                                        </p:tgtEl>
                                        <p:attrNameLst>
                                          <p:attrName>ppt_x</p:attrName>
                                        </p:attrNameLst>
                                      </p:cBhvr>
                                      <p:tavLst>
                                        <p:tav tm="0">
                                          <p:val>
                                            <p:strVal val="ppt_x"/>
                                          </p:val>
                                        </p:tav>
                                        <p:tav tm="100000">
                                          <p:val>
                                            <p:strVal val="1+ppt_w/2"/>
                                          </p:val>
                                        </p:tav>
                                      </p:tavLst>
                                    </p:anim>
                                    <p:anim calcmode="lin" valueType="num">
                                      <p:cBhvr additive="base">
                                        <p:cTn id="294" dur="3000"/>
                                        <p:tgtEl>
                                          <p:spTgt spid="5"/>
                                        </p:tgtEl>
                                        <p:attrNameLst>
                                          <p:attrName>ppt_y</p:attrName>
                                        </p:attrNameLst>
                                      </p:cBhvr>
                                      <p:tavLst>
                                        <p:tav tm="0">
                                          <p:val>
                                            <p:strVal val="ppt_y"/>
                                          </p:val>
                                        </p:tav>
                                        <p:tav tm="100000">
                                          <p:val>
                                            <p:strVal val="1+ppt_h/2"/>
                                          </p:val>
                                        </p:tav>
                                      </p:tavLst>
                                    </p:anim>
                                    <p:set>
                                      <p:cBhvr>
                                        <p:cTn id="295" dur="1" fill="hold">
                                          <p:stCondLst>
                                            <p:cond delay="2999"/>
                                          </p:stCondLst>
                                        </p:cTn>
                                        <p:tgtEl>
                                          <p:spTgt spid="5"/>
                                        </p:tgtEl>
                                        <p:attrNameLst>
                                          <p:attrName>style.visibility</p:attrName>
                                        </p:attrNameLst>
                                      </p:cBhvr>
                                      <p:to>
                                        <p:strVal val="hidden"/>
                                      </p:to>
                                    </p:set>
                                  </p:childTnLst>
                                </p:cTn>
                              </p:par>
                              <p:par>
                                <p:cTn id="296" presetID="2" presetClass="exit" presetSubtype="6" fill="hold" grpId="2" nodeType="withEffect">
                                  <p:stCondLst>
                                    <p:cond delay="0"/>
                                  </p:stCondLst>
                                  <p:childTnLst>
                                    <p:anim calcmode="lin" valueType="num">
                                      <p:cBhvr additive="base">
                                        <p:cTn id="297" dur="3000"/>
                                        <p:tgtEl>
                                          <p:spTgt spid="7"/>
                                        </p:tgtEl>
                                        <p:attrNameLst>
                                          <p:attrName>ppt_x</p:attrName>
                                        </p:attrNameLst>
                                      </p:cBhvr>
                                      <p:tavLst>
                                        <p:tav tm="0">
                                          <p:val>
                                            <p:strVal val="ppt_x"/>
                                          </p:val>
                                        </p:tav>
                                        <p:tav tm="100000">
                                          <p:val>
                                            <p:strVal val="1+ppt_w/2"/>
                                          </p:val>
                                        </p:tav>
                                      </p:tavLst>
                                    </p:anim>
                                    <p:anim calcmode="lin" valueType="num">
                                      <p:cBhvr additive="base">
                                        <p:cTn id="298" dur="3000"/>
                                        <p:tgtEl>
                                          <p:spTgt spid="7"/>
                                        </p:tgtEl>
                                        <p:attrNameLst>
                                          <p:attrName>ppt_y</p:attrName>
                                        </p:attrNameLst>
                                      </p:cBhvr>
                                      <p:tavLst>
                                        <p:tav tm="0">
                                          <p:val>
                                            <p:strVal val="ppt_y"/>
                                          </p:val>
                                        </p:tav>
                                        <p:tav tm="100000">
                                          <p:val>
                                            <p:strVal val="1+ppt_h/2"/>
                                          </p:val>
                                        </p:tav>
                                      </p:tavLst>
                                    </p:anim>
                                    <p:set>
                                      <p:cBhvr>
                                        <p:cTn id="299" dur="1" fill="hold">
                                          <p:stCondLst>
                                            <p:cond delay="2999"/>
                                          </p:stCondLst>
                                        </p:cTn>
                                        <p:tgtEl>
                                          <p:spTgt spid="7"/>
                                        </p:tgtEl>
                                        <p:attrNameLst>
                                          <p:attrName>style.visibility</p:attrName>
                                        </p:attrNameLst>
                                      </p:cBhvr>
                                      <p:to>
                                        <p:strVal val="hidden"/>
                                      </p:to>
                                    </p:set>
                                  </p:childTnLst>
                                </p:cTn>
                              </p:par>
                              <p:par>
                                <p:cTn id="300" presetID="2" presetClass="exit" presetSubtype="6" fill="hold" grpId="2" nodeType="withEffect">
                                  <p:stCondLst>
                                    <p:cond delay="0"/>
                                  </p:stCondLst>
                                  <p:childTnLst>
                                    <p:anim calcmode="lin" valueType="num">
                                      <p:cBhvr additive="base">
                                        <p:cTn id="301" dur="3000"/>
                                        <p:tgtEl>
                                          <p:spTgt spid="8"/>
                                        </p:tgtEl>
                                        <p:attrNameLst>
                                          <p:attrName>ppt_x</p:attrName>
                                        </p:attrNameLst>
                                      </p:cBhvr>
                                      <p:tavLst>
                                        <p:tav tm="0">
                                          <p:val>
                                            <p:strVal val="ppt_x"/>
                                          </p:val>
                                        </p:tav>
                                        <p:tav tm="100000">
                                          <p:val>
                                            <p:strVal val="1+ppt_w/2"/>
                                          </p:val>
                                        </p:tav>
                                      </p:tavLst>
                                    </p:anim>
                                    <p:anim calcmode="lin" valueType="num">
                                      <p:cBhvr additive="base">
                                        <p:cTn id="302" dur="3000"/>
                                        <p:tgtEl>
                                          <p:spTgt spid="8"/>
                                        </p:tgtEl>
                                        <p:attrNameLst>
                                          <p:attrName>ppt_y</p:attrName>
                                        </p:attrNameLst>
                                      </p:cBhvr>
                                      <p:tavLst>
                                        <p:tav tm="0">
                                          <p:val>
                                            <p:strVal val="ppt_y"/>
                                          </p:val>
                                        </p:tav>
                                        <p:tav tm="100000">
                                          <p:val>
                                            <p:strVal val="1+ppt_h/2"/>
                                          </p:val>
                                        </p:tav>
                                      </p:tavLst>
                                    </p:anim>
                                    <p:set>
                                      <p:cBhvr>
                                        <p:cTn id="303" dur="1" fill="hold">
                                          <p:stCondLst>
                                            <p:cond delay="2999"/>
                                          </p:stCondLst>
                                        </p:cTn>
                                        <p:tgtEl>
                                          <p:spTgt spid="8"/>
                                        </p:tgtEl>
                                        <p:attrNameLst>
                                          <p:attrName>style.visibility</p:attrName>
                                        </p:attrNameLst>
                                      </p:cBhvr>
                                      <p:to>
                                        <p:strVal val="hidden"/>
                                      </p:to>
                                    </p:set>
                                  </p:childTnLst>
                                </p:cTn>
                              </p:par>
                              <p:par>
                                <p:cTn id="304" presetID="2" presetClass="exit" presetSubtype="6" fill="hold" grpId="2" nodeType="withEffect">
                                  <p:stCondLst>
                                    <p:cond delay="0"/>
                                  </p:stCondLst>
                                  <p:childTnLst>
                                    <p:anim calcmode="lin" valueType="num">
                                      <p:cBhvr additive="base">
                                        <p:cTn id="305" dur="3000"/>
                                        <p:tgtEl>
                                          <p:spTgt spid="11"/>
                                        </p:tgtEl>
                                        <p:attrNameLst>
                                          <p:attrName>ppt_x</p:attrName>
                                        </p:attrNameLst>
                                      </p:cBhvr>
                                      <p:tavLst>
                                        <p:tav tm="0">
                                          <p:val>
                                            <p:strVal val="ppt_x"/>
                                          </p:val>
                                        </p:tav>
                                        <p:tav tm="100000">
                                          <p:val>
                                            <p:strVal val="1+ppt_w/2"/>
                                          </p:val>
                                        </p:tav>
                                      </p:tavLst>
                                    </p:anim>
                                    <p:anim calcmode="lin" valueType="num">
                                      <p:cBhvr additive="base">
                                        <p:cTn id="306" dur="3000"/>
                                        <p:tgtEl>
                                          <p:spTgt spid="11"/>
                                        </p:tgtEl>
                                        <p:attrNameLst>
                                          <p:attrName>ppt_y</p:attrName>
                                        </p:attrNameLst>
                                      </p:cBhvr>
                                      <p:tavLst>
                                        <p:tav tm="0">
                                          <p:val>
                                            <p:strVal val="ppt_y"/>
                                          </p:val>
                                        </p:tav>
                                        <p:tav tm="100000">
                                          <p:val>
                                            <p:strVal val="1+ppt_h/2"/>
                                          </p:val>
                                        </p:tav>
                                      </p:tavLst>
                                    </p:anim>
                                    <p:set>
                                      <p:cBhvr>
                                        <p:cTn id="307" dur="1" fill="hold">
                                          <p:stCondLst>
                                            <p:cond delay="2999"/>
                                          </p:stCondLst>
                                        </p:cTn>
                                        <p:tgtEl>
                                          <p:spTgt spid="11"/>
                                        </p:tgtEl>
                                        <p:attrNameLst>
                                          <p:attrName>style.visibility</p:attrName>
                                        </p:attrNameLst>
                                      </p:cBhvr>
                                      <p:to>
                                        <p:strVal val="hidden"/>
                                      </p:to>
                                    </p:set>
                                  </p:childTnLst>
                                </p:cTn>
                              </p:par>
                              <p:par>
                                <p:cTn id="308" presetID="2" presetClass="exit" presetSubtype="6" fill="hold" grpId="2" nodeType="withEffect">
                                  <p:stCondLst>
                                    <p:cond delay="0"/>
                                  </p:stCondLst>
                                  <p:childTnLst>
                                    <p:anim calcmode="lin" valueType="num">
                                      <p:cBhvr additive="base">
                                        <p:cTn id="309" dur="3000"/>
                                        <p:tgtEl>
                                          <p:spTgt spid="12"/>
                                        </p:tgtEl>
                                        <p:attrNameLst>
                                          <p:attrName>ppt_x</p:attrName>
                                        </p:attrNameLst>
                                      </p:cBhvr>
                                      <p:tavLst>
                                        <p:tav tm="0">
                                          <p:val>
                                            <p:strVal val="ppt_x"/>
                                          </p:val>
                                        </p:tav>
                                        <p:tav tm="100000">
                                          <p:val>
                                            <p:strVal val="1+ppt_w/2"/>
                                          </p:val>
                                        </p:tav>
                                      </p:tavLst>
                                    </p:anim>
                                    <p:anim calcmode="lin" valueType="num">
                                      <p:cBhvr additive="base">
                                        <p:cTn id="310" dur="3000"/>
                                        <p:tgtEl>
                                          <p:spTgt spid="12"/>
                                        </p:tgtEl>
                                        <p:attrNameLst>
                                          <p:attrName>ppt_y</p:attrName>
                                        </p:attrNameLst>
                                      </p:cBhvr>
                                      <p:tavLst>
                                        <p:tav tm="0">
                                          <p:val>
                                            <p:strVal val="ppt_y"/>
                                          </p:val>
                                        </p:tav>
                                        <p:tav tm="100000">
                                          <p:val>
                                            <p:strVal val="1+ppt_h/2"/>
                                          </p:val>
                                        </p:tav>
                                      </p:tavLst>
                                    </p:anim>
                                    <p:set>
                                      <p:cBhvr>
                                        <p:cTn id="311" dur="1" fill="hold">
                                          <p:stCondLst>
                                            <p:cond delay="2999"/>
                                          </p:stCondLst>
                                        </p:cTn>
                                        <p:tgtEl>
                                          <p:spTgt spid="12"/>
                                        </p:tgtEl>
                                        <p:attrNameLst>
                                          <p:attrName>style.visibility</p:attrName>
                                        </p:attrNameLst>
                                      </p:cBhvr>
                                      <p:to>
                                        <p:strVal val="hidden"/>
                                      </p:to>
                                    </p:set>
                                  </p:childTnLst>
                                </p:cTn>
                              </p:par>
                              <p:par>
                                <p:cTn id="312" presetID="2" presetClass="exit" presetSubtype="6" fill="hold" grpId="2" nodeType="withEffect">
                                  <p:stCondLst>
                                    <p:cond delay="0"/>
                                  </p:stCondLst>
                                  <p:childTnLst>
                                    <p:anim calcmode="lin" valueType="num">
                                      <p:cBhvr additive="base">
                                        <p:cTn id="313" dur="3000"/>
                                        <p:tgtEl>
                                          <p:spTgt spid="13"/>
                                        </p:tgtEl>
                                        <p:attrNameLst>
                                          <p:attrName>ppt_x</p:attrName>
                                        </p:attrNameLst>
                                      </p:cBhvr>
                                      <p:tavLst>
                                        <p:tav tm="0">
                                          <p:val>
                                            <p:strVal val="ppt_x"/>
                                          </p:val>
                                        </p:tav>
                                        <p:tav tm="100000">
                                          <p:val>
                                            <p:strVal val="1+ppt_w/2"/>
                                          </p:val>
                                        </p:tav>
                                      </p:tavLst>
                                    </p:anim>
                                    <p:anim calcmode="lin" valueType="num">
                                      <p:cBhvr additive="base">
                                        <p:cTn id="314" dur="3000"/>
                                        <p:tgtEl>
                                          <p:spTgt spid="13"/>
                                        </p:tgtEl>
                                        <p:attrNameLst>
                                          <p:attrName>ppt_y</p:attrName>
                                        </p:attrNameLst>
                                      </p:cBhvr>
                                      <p:tavLst>
                                        <p:tav tm="0">
                                          <p:val>
                                            <p:strVal val="ppt_y"/>
                                          </p:val>
                                        </p:tav>
                                        <p:tav tm="100000">
                                          <p:val>
                                            <p:strVal val="1+ppt_h/2"/>
                                          </p:val>
                                        </p:tav>
                                      </p:tavLst>
                                    </p:anim>
                                    <p:set>
                                      <p:cBhvr>
                                        <p:cTn id="315" dur="1" fill="hold">
                                          <p:stCondLst>
                                            <p:cond delay="2999"/>
                                          </p:stCondLst>
                                        </p:cTn>
                                        <p:tgtEl>
                                          <p:spTgt spid="13"/>
                                        </p:tgtEl>
                                        <p:attrNameLst>
                                          <p:attrName>style.visibility</p:attrName>
                                        </p:attrNameLst>
                                      </p:cBhvr>
                                      <p:to>
                                        <p:strVal val="hidden"/>
                                      </p:to>
                                    </p:set>
                                  </p:childTnLst>
                                </p:cTn>
                              </p:par>
                              <p:par>
                                <p:cTn id="316" presetID="2" presetClass="exit" presetSubtype="6" fill="hold" grpId="2" nodeType="withEffect">
                                  <p:stCondLst>
                                    <p:cond delay="0"/>
                                  </p:stCondLst>
                                  <p:childTnLst>
                                    <p:anim calcmode="lin" valueType="num">
                                      <p:cBhvr additive="base">
                                        <p:cTn id="317" dur="3000"/>
                                        <p:tgtEl>
                                          <p:spTgt spid="14"/>
                                        </p:tgtEl>
                                        <p:attrNameLst>
                                          <p:attrName>ppt_x</p:attrName>
                                        </p:attrNameLst>
                                      </p:cBhvr>
                                      <p:tavLst>
                                        <p:tav tm="0">
                                          <p:val>
                                            <p:strVal val="ppt_x"/>
                                          </p:val>
                                        </p:tav>
                                        <p:tav tm="100000">
                                          <p:val>
                                            <p:strVal val="1+ppt_w/2"/>
                                          </p:val>
                                        </p:tav>
                                      </p:tavLst>
                                    </p:anim>
                                    <p:anim calcmode="lin" valueType="num">
                                      <p:cBhvr additive="base">
                                        <p:cTn id="318" dur="3000"/>
                                        <p:tgtEl>
                                          <p:spTgt spid="14"/>
                                        </p:tgtEl>
                                        <p:attrNameLst>
                                          <p:attrName>ppt_y</p:attrName>
                                        </p:attrNameLst>
                                      </p:cBhvr>
                                      <p:tavLst>
                                        <p:tav tm="0">
                                          <p:val>
                                            <p:strVal val="ppt_y"/>
                                          </p:val>
                                        </p:tav>
                                        <p:tav tm="100000">
                                          <p:val>
                                            <p:strVal val="1+ppt_h/2"/>
                                          </p:val>
                                        </p:tav>
                                      </p:tavLst>
                                    </p:anim>
                                    <p:set>
                                      <p:cBhvr>
                                        <p:cTn id="319" dur="1" fill="hold">
                                          <p:stCondLst>
                                            <p:cond delay="2999"/>
                                          </p:stCondLst>
                                        </p:cTn>
                                        <p:tgtEl>
                                          <p:spTgt spid="14"/>
                                        </p:tgtEl>
                                        <p:attrNameLst>
                                          <p:attrName>style.visibility</p:attrName>
                                        </p:attrNameLst>
                                      </p:cBhvr>
                                      <p:to>
                                        <p:strVal val="hidden"/>
                                      </p:to>
                                    </p:set>
                                  </p:childTnLst>
                                </p:cTn>
                              </p:par>
                              <p:par>
                                <p:cTn id="320" presetID="2" presetClass="exit" presetSubtype="6" fill="hold" grpId="2" nodeType="withEffect">
                                  <p:stCondLst>
                                    <p:cond delay="0"/>
                                  </p:stCondLst>
                                  <p:childTnLst>
                                    <p:anim calcmode="lin" valueType="num">
                                      <p:cBhvr additive="base">
                                        <p:cTn id="321" dur="3000"/>
                                        <p:tgtEl>
                                          <p:spTgt spid="19"/>
                                        </p:tgtEl>
                                        <p:attrNameLst>
                                          <p:attrName>ppt_x</p:attrName>
                                        </p:attrNameLst>
                                      </p:cBhvr>
                                      <p:tavLst>
                                        <p:tav tm="0">
                                          <p:val>
                                            <p:strVal val="ppt_x"/>
                                          </p:val>
                                        </p:tav>
                                        <p:tav tm="100000">
                                          <p:val>
                                            <p:strVal val="1+ppt_w/2"/>
                                          </p:val>
                                        </p:tav>
                                      </p:tavLst>
                                    </p:anim>
                                    <p:anim calcmode="lin" valueType="num">
                                      <p:cBhvr additive="base">
                                        <p:cTn id="322" dur="3000"/>
                                        <p:tgtEl>
                                          <p:spTgt spid="19"/>
                                        </p:tgtEl>
                                        <p:attrNameLst>
                                          <p:attrName>ppt_y</p:attrName>
                                        </p:attrNameLst>
                                      </p:cBhvr>
                                      <p:tavLst>
                                        <p:tav tm="0">
                                          <p:val>
                                            <p:strVal val="ppt_y"/>
                                          </p:val>
                                        </p:tav>
                                        <p:tav tm="100000">
                                          <p:val>
                                            <p:strVal val="1+ppt_h/2"/>
                                          </p:val>
                                        </p:tav>
                                      </p:tavLst>
                                    </p:anim>
                                    <p:set>
                                      <p:cBhvr>
                                        <p:cTn id="323" dur="1" fill="hold">
                                          <p:stCondLst>
                                            <p:cond delay="2999"/>
                                          </p:stCondLst>
                                        </p:cTn>
                                        <p:tgtEl>
                                          <p:spTgt spid="19"/>
                                        </p:tgtEl>
                                        <p:attrNameLst>
                                          <p:attrName>style.visibility</p:attrName>
                                        </p:attrNameLst>
                                      </p:cBhvr>
                                      <p:to>
                                        <p:strVal val="hidden"/>
                                      </p:to>
                                    </p:set>
                                  </p:childTnLst>
                                </p:cTn>
                              </p:par>
                              <p:par>
                                <p:cTn id="324" presetID="2" presetClass="exit" presetSubtype="6" fill="hold" grpId="2" nodeType="withEffect">
                                  <p:stCondLst>
                                    <p:cond delay="0"/>
                                  </p:stCondLst>
                                  <p:childTnLst>
                                    <p:anim calcmode="lin" valueType="num">
                                      <p:cBhvr additive="base">
                                        <p:cTn id="325" dur="3000"/>
                                        <p:tgtEl>
                                          <p:spTgt spid="20"/>
                                        </p:tgtEl>
                                        <p:attrNameLst>
                                          <p:attrName>ppt_x</p:attrName>
                                        </p:attrNameLst>
                                      </p:cBhvr>
                                      <p:tavLst>
                                        <p:tav tm="0">
                                          <p:val>
                                            <p:strVal val="ppt_x"/>
                                          </p:val>
                                        </p:tav>
                                        <p:tav tm="100000">
                                          <p:val>
                                            <p:strVal val="1+ppt_w/2"/>
                                          </p:val>
                                        </p:tav>
                                      </p:tavLst>
                                    </p:anim>
                                    <p:anim calcmode="lin" valueType="num">
                                      <p:cBhvr additive="base">
                                        <p:cTn id="326" dur="3000"/>
                                        <p:tgtEl>
                                          <p:spTgt spid="20"/>
                                        </p:tgtEl>
                                        <p:attrNameLst>
                                          <p:attrName>ppt_y</p:attrName>
                                        </p:attrNameLst>
                                      </p:cBhvr>
                                      <p:tavLst>
                                        <p:tav tm="0">
                                          <p:val>
                                            <p:strVal val="ppt_y"/>
                                          </p:val>
                                        </p:tav>
                                        <p:tav tm="100000">
                                          <p:val>
                                            <p:strVal val="1+ppt_h/2"/>
                                          </p:val>
                                        </p:tav>
                                      </p:tavLst>
                                    </p:anim>
                                    <p:set>
                                      <p:cBhvr>
                                        <p:cTn id="327" dur="1" fill="hold">
                                          <p:stCondLst>
                                            <p:cond delay="2999"/>
                                          </p:stCondLst>
                                        </p:cTn>
                                        <p:tgtEl>
                                          <p:spTgt spid="20"/>
                                        </p:tgtEl>
                                        <p:attrNameLst>
                                          <p:attrName>style.visibility</p:attrName>
                                        </p:attrNameLst>
                                      </p:cBhvr>
                                      <p:to>
                                        <p:strVal val="hidden"/>
                                      </p:to>
                                    </p:set>
                                  </p:childTnLst>
                                </p:cTn>
                              </p:par>
                              <p:par>
                                <p:cTn id="328" presetID="2" presetClass="exit" presetSubtype="6" fill="hold" grpId="2" nodeType="withEffect">
                                  <p:stCondLst>
                                    <p:cond delay="0"/>
                                  </p:stCondLst>
                                  <p:childTnLst>
                                    <p:anim calcmode="lin" valueType="num">
                                      <p:cBhvr additive="base">
                                        <p:cTn id="329" dur="3000"/>
                                        <p:tgtEl>
                                          <p:spTgt spid="21"/>
                                        </p:tgtEl>
                                        <p:attrNameLst>
                                          <p:attrName>ppt_x</p:attrName>
                                        </p:attrNameLst>
                                      </p:cBhvr>
                                      <p:tavLst>
                                        <p:tav tm="0">
                                          <p:val>
                                            <p:strVal val="ppt_x"/>
                                          </p:val>
                                        </p:tav>
                                        <p:tav tm="100000">
                                          <p:val>
                                            <p:strVal val="1+ppt_w/2"/>
                                          </p:val>
                                        </p:tav>
                                      </p:tavLst>
                                    </p:anim>
                                    <p:anim calcmode="lin" valueType="num">
                                      <p:cBhvr additive="base">
                                        <p:cTn id="330" dur="3000"/>
                                        <p:tgtEl>
                                          <p:spTgt spid="21"/>
                                        </p:tgtEl>
                                        <p:attrNameLst>
                                          <p:attrName>ppt_y</p:attrName>
                                        </p:attrNameLst>
                                      </p:cBhvr>
                                      <p:tavLst>
                                        <p:tav tm="0">
                                          <p:val>
                                            <p:strVal val="ppt_y"/>
                                          </p:val>
                                        </p:tav>
                                        <p:tav tm="100000">
                                          <p:val>
                                            <p:strVal val="1+ppt_h/2"/>
                                          </p:val>
                                        </p:tav>
                                      </p:tavLst>
                                    </p:anim>
                                    <p:set>
                                      <p:cBhvr>
                                        <p:cTn id="331" dur="1" fill="hold">
                                          <p:stCondLst>
                                            <p:cond delay="2999"/>
                                          </p:stCondLst>
                                        </p:cTn>
                                        <p:tgtEl>
                                          <p:spTgt spid="21"/>
                                        </p:tgtEl>
                                        <p:attrNameLst>
                                          <p:attrName>style.visibility</p:attrName>
                                        </p:attrNameLst>
                                      </p:cBhvr>
                                      <p:to>
                                        <p:strVal val="hidden"/>
                                      </p:to>
                                    </p:set>
                                  </p:childTnLst>
                                </p:cTn>
                              </p:par>
                              <p:par>
                                <p:cTn id="332" presetID="2" presetClass="exit" presetSubtype="6" fill="hold" grpId="2" nodeType="withEffect">
                                  <p:stCondLst>
                                    <p:cond delay="0"/>
                                  </p:stCondLst>
                                  <p:childTnLst>
                                    <p:anim calcmode="lin" valueType="num">
                                      <p:cBhvr additive="base">
                                        <p:cTn id="333" dur="3000"/>
                                        <p:tgtEl>
                                          <p:spTgt spid="22"/>
                                        </p:tgtEl>
                                        <p:attrNameLst>
                                          <p:attrName>ppt_x</p:attrName>
                                        </p:attrNameLst>
                                      </p:cBhvr>
                                      <p:tavLst>
                                        <p:tav tm="0">
                                          <p:val>
                                            <p:strVal val="ppt_x"/>
                                          </p:val>
                                        </p:tav>
                                        <p:tav tm="100000">
                                          <p:val>
                                            <p:strVal val="1+ppt_w/2"/>
                                          </p:val>
                                        </p:tav>
                                      </p:tavLst>
                                    </p:anim>
                                    <p:anim calcmode="lin" valueType="num">
                                      <p:cBhvr additive="base">
                                        <p:cTn id="334" dur="3000"/>
                                        <p:tgtEl>
                                          <p:spTgt spid="22"/>
                                        </p:tgtEl>
                                        <p:attrNameLst>
                                          <p:attrName>ppt_y</p:attrName>
                                        </p:attrNameLst>
                                      </p:cBhvr>
                                      <p:tavLst>
                                        <p:tav tm="0">
                                          <p:val>
                                            <p:strVal val="ppt_y"/>
                                          </p:val>
                                        </p:tav>
                                        <p:tav tm="100000">
                                          <p:val>
                                            <p:strVal val="1+ppt_h/2"/>
                                          </p:val>
                                        </p:tav>
                                      </p:tavLst>
                                    </p:anim>
                                    <p:set>
                                      <p:cBhvr>
                                        <p:cTn id="335" dur="1" fill="hold">
                                          <p:stCondLst>
                                            <p:cond delay="2999"/>
                                          </p:stCondLst>
                                        </p:cTn>
                                        <p:tgtEl>
                                          <p:spTgt spid="22"/>
                                        </p:tgtEl>
                                        <p:attrNameLst>
                                          <p:attrName>style.visibility</p:attrName>
                                        </p:attrNameLst>
                                      </p:cBhvr>
                                      <p:to>
                                        <p:strVal val="hidden"/>
                                      </p:to>
                                    </p:set>
                                  </p:childTnLst>
                                </p:cTn>
                              </p:par>
                              <p:par>
                                <p:cTn id="336" presetID="2" presetClass="exit" presetSubtype="6" fill="hold" grpId="2" nodeType="withEffect">
                                  <p:stCondLst>
                                    <p:cond delay="0"/>
                                  </p:stCondLst>
                                  <p:childTnLst>
                                    <p:anim calcmode="lin" valueType="num">
                                      <p:cBhvr additive="base">
                                        <p:cTn id="337" dur="3000"/>
                                        <p:tgtEl>
                                          <p:spTgt spid="23"/>
                                        </p:tgtEl>
                                        <p:attrNameLst>
                                          <p:attrName>ppt_x</p:attrName>
                                        </p:attrNameLst>
                                      </p:cBhvr>
                                      <p:tavLst>
                                        <p:tav tm="0">
                                          <p:val>
                                            <p:strVal val="ppt_x"/>
                                          </p:val>
                                        </p:tav>
                                        <p:tav tm="100000">
                                          <p:val>
                                            <p:strVal val="1+ppt_w/2"/>
                                          </p:val>
                                        </p:tav>
                                      </p:tavLst>
                                    </p:anim>
                                    <p:anim calcmode="lin" valueType="num">
                                      <p:cBhvr additive="base">
                                        <p:cTn id="338" dur="3000"/>
                                        <p:tgtEl>
                                          <p:spTgt spid="23"/>
                                        </p:tgtEl>
                                        <p:attrNameLst>
                                          <p:attrName>ppt_y</p:attrName>
                                        </p:attrNameLst>
                                      </p:cBhvr>
                                      <p:tavLst>
                                        <p:tav tm="0">
                                          <p:val>
                                            <p:strVal val="ppt_y"/>
                                          </p:val>
                                        </p:tav>
                                        <p:tav tm="100000">
                                          <p:val>
                                            <p:strVal val="1+ppt_h/2"/>
                                          </p:val>
                                        </p:tav>
                                      </p:tavLst>
                                    </p:anim>
                                    <p:set>
                                      <p:cBhvr>
                                        <p:cTn id="339" dur="1" fill="hold">
                                          <p:stCondLst>
                                            <p:cond delay="2999"/>
                                          </p:stCondLst>
                                        </p:cTn>
                                        <p:tgtEl>
                                          <p:spTgt spid="23"/>
                                        </p:tgtEl>
                                        <p:attrNameLst>
                                          <p:attrName>style.visibility</p:attrName>
                                        </p:attrNameLst>
                                      </p:cBhvr>
                                      <p:to>
                                        <p:strVal val="hidden"/>
                                      </p:to>
                                    </p:set>
                                  </p:childTnLst>
                                </p:cTn>
                              </p:par>
                              <p:par>
                                <p:cTn id="340" presetID="2" presetClass="exit" presetSubtype="6" fill="hold" grpId="2" nodeType="withEffect">
                                  <p:stCondLst>
                                    <p:cond delay="0"/>
                                  </p:stCondLst>
                                  <p:childTnLst>
                                    <p:anim calcmode="lin" valueType="num">
                                      <p:cBhvr additive="base">
                                        <p:cTn id="341" dur="3000"/>
                                        <p:tgtEl>
                                          <p:spTgt spid="24"/>
                                        </p:tgtEl>
                                        <p:attrNameLst>
                                          <p:attrName>ppt_x</p:attrName>
                                        </p:attrNameLst>
                                      </p:cBhvr>
                                      <p:tavLst>
                                        <p:tav tm="0">
                                          <p:val>
                                            <p:strVal val="ppt_x"/>
                                          </p:val>
                                        </p:tav>
                                        <p:tav tm="100000">
                                          <p:val>
                                            <p:strVal val="1+ppt_w/2"/>
                                          </p:val>
                                        </p:tav>
                                      </p:tavLst>
                                    </p:anim>
                                    <p:anim calcmode="lin" valueType="num">
                                      <p:cBhvr additive="base">
                                        <p:cTn id="342" dur="3000"/>
                                        <p:tgtEl>
                                          <p:spTgt spid="24"/>
                                        </p:tgtEl>
                                        <p:attrNameLst>
                                          <p:attrName>ppt_y</p:attrName>
                                        </p:attrNameLst>
                                      </p:cBhvr>
                                      <p:tavLst>
                                        <p:tav tm="0">
                                          <p:val>
                                            <p:strVal val="ppt_y"/>
                                          </p:val>
                                        </p:tav>
                                        <p:tav tm="100000">
                                          <p:val>
                                            <p:strVal val="1+ppt_h/2"/>
                                          </p:val>
                                        </p:tav>
                                      </p:tavLst>
                                    </p:anim>
                                    <p:set>
                                      <p:cBhvr>
                                        <p:cTn id="343" dur="1" fill="hold">
                                          <p:stCondLst>
                                            <p:cond delay="2999"/>
                                          </p:stCondLst>
                                        </p:cTn>
                                        <p:tgtEl>
                                          <p:spTgt spid="24"/>
                                        </p:tgtEl>
                                        <p:attrNameLst>
                                          <p:attrName>style.visibility</p:attrName>
                                        </p:attrNameLst>
                                      </p:cBhvr>
                                      <p:to>
                                        <p:strVal val="hidden"/>
                                      </p:to>
                                    </p:set>
                                  </p:childTnLst>
                                </p:cTn>
                              </p:par>
                              <p:par>
                                <p:cTn id="344" presetID="2" presetClass="exit" presetSubtype="6" fill="hold" grpId="2" nodeType="withEffect">
                                  <p:stCondLst>
                                    <p:cond delay="0"/>
                                  </p:stCondLst>
                                  <p:childTnLst>
                                    <p:anim calcmode="lin" valueType="num">
                                      <p:cBhvr additive="base">
                                        <p:cTn id="345" dur="3000"/>
                                        <p:tgtEl>
                                          <p:spTgt spid="25"/>
                                        </p:tgtEl>
                                        <p:attrNameLst>
                                          <p:attrName>ppt_x</p:attrName>
                                        </p:attrNameLst>
                                      </p:cBhvr>
                                      <p:tavLst>
                                        <p:tav tm="0">
                                          <p:val>
                                            <p:strVal val="ppt_x"/>
                                          </p:val>
                                        </p:tav>
                                        <p:tav tm="100000">
                                          <p:val>
                                            <p:strVal val="1+ppt_w/2"/>
                                          </p:val>
                                        </p:tav>
                                      </p:tavLst>
                                    </p:anim>
                                    <p:anim calcmode="lin" valueType="num">
                                      <p:cBhvr additive="base">
                                        <p:cTn id="346" dur="3000"/>
                                        <p:tgtEl>
                                          <p:spTgt spid="25"/>
                                        </p:tgtEl>
                                        <p:attrNameLst>
                                          <p:attrName>ppt_y</p:attrName>
                                        </p:attrNameLst>
                                      </p:cBhvr>
                                      <p:tavLst>
                                        <p:tav tm="0">
                                          <p:val>
                                            <p:strVal val="ppt_y"/>
                                          </p:val>
                                        </p:tav>
                                        <p:tav tm="100000">
                                          <p:val>
                                            <p:strVal val="1+ppt_h/2"/>
                                          </p:val>
                                        </p:tav>
                                      </p:tavLst>
                                    </p:anim>
                                    <p:set>
                                      <p:cBhvr>
                                        <p:cTn id="347" dur="1" fill="hold">
                                          <p:stCondLst>
                                            <p:cond delay="2999"/>
                                          </p:stCondLst>
                                        </p:cTn>
                                        <p:tgtEl>
                                          <p:spTgt spid="25"/>
                                        </p:tgtEl>
                                        <p:attrNameLst>
                                          <p:attrName>style.visibility</p:attrName>
                                        </p:attrNameLst>
                                      </p:cBhvr>
                                      <p:to>
                                        <p:strVal val="hidden"/>
                                      </p:to>
                                    </p:set>
                                  </p:childTnLst>
                                </p:cTn>
                              </p:par>
                              <p:par>
                                <p:cTn id="348" presetID="2" presetClass="exit" presetSubtype="6" fill="hold" grpId="2" nodeType="withEffect">
                                  <p:stCondLst>
                                    <p:cond delay="0"/>
                                  </p:stCondLst>
                                  <p:childTnLst>
                                    <p:anim calcmode="lin" valueType="num">
                                      <p:cBhvr additive="base">
                                        <p:cTn id="349" dur="3000"/>
                                        <p:tgtEl>
                                          <p:spTgt spid="26"/>
                                        </p:tgtEl>
                                        <p:attrNameLst>
                                          <p:attrName>ppt_x</p:attrName>
                                        </p:attrNameLst>
                                      </p:cBhvr>
                                      <p:tavLst>
                                        <p:tav tm="0">
                                          <p:val>
                                            <p:strVal val="ppt_x"/>
                                          </p:val>
                                        </p:tav>
                                        <p:tav tm="100000">
                                          <p:val>
                                            <p:strVal val="1+ppt_w/2"/>
                                          </p:val>
                                        </p:tav>
                                      </p:tavLst>
                                    </p:anim>
                                    <p:anim calcmode="lin" valueType="num">
                                      <p:cBhvr additive="base">
                                        <p:cTn id="350" dur="3000"/>
                                        <p:tgtEl>
                                          <p:spTgt spid="26"/>
                                        </p:tgtEl>
                                        <p:attrNameLst>
                                          <p:attrName>ppt_y</p:attrName>
                                        </p:attrNameLst>
                                      </p:cBhvr>
                                      <p:tavLst>
                                        <p:tav tm="0">
                                          <p:val>
                                            <p:strVal val="ppt_y"/>
                                          </p:val>
                                        </p:tav>
                                        <p:tav tm="100000">
                                          <p:val>
                                            <p:strVal val="1+ppt_h/2"/>
                                          </p:val>
                                        </p:tav>
                                      </p:tavLst>
                                    </p:anim>
                                    <p:set>
                                      <p:cBhvr>
                                        <p:cTn id="351" dur="1" fill="hold">
                                          <p:stCondLst>
                                            <p:cond delay="2999"/>
                                          </p:stCondLst>
                                        </p:cTn>
                                        <p:tgtEl>
                                          <p:spTgt spid="26"/>
                                        </p:tgtEl>
                                        <p:attrNameLst>
                                          <p:attrName>style.visibility</p:attrName>
                                        </p:attrNameLst>
                                      </p:cBhvr>
                                      <p:to>
                                        <p:strVal val="hidden"/>
                                      </p:to>
                                    </p:set>
                                  </p:childTnLst>
                                </p:cTn>
                              </p:par>
                              <p:par>
                                <p:cTn id="352" presetID="2" presetClass="exit" presetSubtype="12" fill="hold" grpId="2" nodeType="withEffect">
                                  <p:stCondLst>
                                    <p:cond delay="0"/>
                                  </p:stCondLst>
                                  <p:childTnLst>
                                    <p:anim calcmode="lin" valueType="num">
                                      <p:cBhvr additive="base">
                                        <p:cTn id="353" dur="3000"/>
                                        <p:tgtEl>
                                          <p:spTgt spid="4"/>
                                        </p:tgtEl>
                                        <p:attrNameLst>
                                          <p:attrName>ppt_x</p:attrName>
                                        </p:attrNameLst>
                                      </p:cBhvr>
                                      <p:tavLst>
                                        <p:tav tm="0">
                                          <p:val>
                                            <p:strVal val="ppt_x"/>
                                          </p:val>
                                        </p:tav>
                                        <p:tav tm="100000">
                                          <p:val>
                                            <p:strVal val="0-ppt_w/2"/>
                                          </p:val>
                                        </p:tav>
                                      </p:tavLst>
                                    </p:anim>
                                    <p:anim calcmode="lin" valueType="num">
                                      <p:cBhvr additive="base">
                                        <p:cTn id="354" dur="3000"/>
                                        <p:tgtEl>
                                          <p:spTgt spid="4"/>
                                        </p:tgtEl>
                                        <p:attrNameLst>
                                          <p:attrName>ppt_y</p:attrName>
                                        </p:attrNameLst>
                                      </p:cBhvr>
                                      <p:tavLst>
                                        <p:tav tm="0">
                                          <p:val>
                                            <p:strVal val="ppt_y"/>
                                          </p:val>
                                        </p:tav>
                                        <p:tav tm="100000">
                                          <p:val>
                                            <p:strVal val="1+ppt_h/2"/>
                                          </p:val>
                                        </p:tav>
                                      </p:tavLst>
                                    </p:anim>
                                    <p:set>
                                      <p:cBhvr>
                                        <p:cTn id="355" dur="1" fill="hold">
                                          <p:stCondLst>
                                            <p:cond delay="2999"/>
                                          </p:stCondLst>
                                        </p:cTn>
                                        <p:tgtEl>
                                          <p:spTgt spid="4"/>
                                        </p:tgtEl>
                                        <p:attrNameLst>
                                          <p:attrName>style.visibility</p:attrName>
                                        </p:attrNameLst>
                                      </p:cBhvr>
                                      <p:to>
                                        <p:strVal val="hidden"/>
                                      </p:to>
                                    </p:set>
                                  </p:childTnLst>
                                </p:cTn>
                              </p:par>
                              <p:par>
                                <p:cTn id="356" presetID="2" presetClass="exit" presetSubtype="12" fill="hold" grpId="2" nodeType="withEffect">
                                  <p:stCondLst>
                                    <p:cond delay="0"/>
                                  </p:stCondLst>
                                  <p:childTnLst>
                                    <p:anim calcmode="lin" valueType="num">
                                      <p:cBhvr additive="base">
                                        <p:cTn id="357" dur="3000"/>
                                        <p:tgtEl>
                                          <p:spTgt spid="6"/>
                                        </p:tgtEl>
                                        <p:attrNameLst>
                                          <p:attrName>ppt_x</p:attrName>
                                        </p:attrNameLst>
                                      </p:cBhvr>
                                      <p:tavLst>
                                        <p:tav tm="0">
                                          <p:val>
                                            <p:strVal val="ppt_x"/>
                                          </p:val>
                                        </p:tav>
                                        <p:tav tm="100000">
                                          <p:val>
                                            <p:strVal val="0-ppt_w/2"/>
                                          </p:val>
                                        </p:tav>
                                      </p:tavLst>
                                    </p:anim>
                                    <p:anim calcmode="lin" valueType="num">
                                      <p:cBhvr additive="base">
                                        <p:cTn id="358" dur="3000"/>
                                        <p:tgtEl>
                                          <p:spTgt spid="6"/>
                                        </p:tgtEl>
                                        <p:attrNameLst>
                                          <p:attrName>ppt_y</p:attrName>
                                        </p:attrNameLst>
                                      </p:cBhvr>
                                      <p:tavLst>
                                        <p:tav tm="0">
                                          <p:val>
                                            <p:strVal val="ppt_y"/>
                                          </p:val>
                                        </p:tav>
                                        <p:tav tm="100000">
                                          <p:val>
                                            <p:strVal val="1+ppt_h/2"/>
                                          </p:val>
                                        </p:tav>
                                      </p:tavLst>
                                    </p:anim>
                                    <p:set>
                                      <p:cBhvr>
                                        <p:cTn id="359" dur="1" fill="hold">
                                          <p:stCondLst>
                                            <p:cond delay="2999"/>
                                          </p:stCondLst>
                                        </p:cTn>
                                        <p:tgtEl>
                                          <p:spTgt spid="6"/>
                                        </p:tgtEl>
                                        <p:attrNameLst>
                                          <p:attrName>style.visibility</p:attrName>
                                        </p:attrNameLst>
                                      </p:cBhvr>
                                      <p:to>
                                        <p:strVal val="hidden"/>
                                      </p:to>
                                    </p:set>
                                  </p:childTnLst>
                                </p:cTn>
                              </p:par>
                              <p:par>
                                <p:cTn id="360" presetID="2" presetClass="exit" presetSubtype="12" fill="hold" grpId="2" nodeType="withEffect">
                                  <p:stCondLst>
                                    <p:cond delay="0"/>
                                  </p:stCondLst>
                                  <p:childTnLst>
                                    <p:anim calcmode="lin" valueType="num">
                                      <p:cBhvr additive="base">
                                        <p:cTn id="361" dur="3000"/>
                                        <p:tgtEl>
                                          <p:spTgt spid="9"/>
                                        </p:tgtEl>
                                        <p:attrNameLst>
                                          <p:attrName>ppt_x</p:attrName>
                                        </p:attrNameLst>
                                      </p:cBhvr>
                                      <p:tavLst>
                                        <p:tav tm="0">
                                          <p:val>
                                            <p:strVal val="ppt_x"/>
                                          </p:val>
                                        </p:tav>
                                        <p:tav tm="100000">
                                          <p:val>
                                            <p:strVal val="0-ppt_w/2"/>
                                          </p:val>
                                        </p:tav>
                                      </p:tavLst>
                                    </p:anim>
                                    <p:anim calcmode="lin" valueType="num">
                                      <p:cBhvr additive="base">
                                        <p:cTn id="362" dur="3000"/>
                                        <p:tgtEl>
                                          <p:spTgt spid="9"/>
                                        </p:tgtEl>
                                        <p:attrNameLst>
                                          <p:attrName>ppt_y</p:attrName>
                                        </p:attrNameLst>
                                      </p:cBhvr>
                                      <p:tavLst>
                                        <p:tav tm="0">
                                          <p:val>
                                            <p:strVal val="ppt_y"/>
                                          </p:val>
                                        </p:tav>
                                        <p:tav tm="100000">
                                          <p:val>
                                            <p:strVal val="1+ppt_h/2"/>
                                          </p:val>
                                        </p:tav>
                                      </p:tavLst>
                                    </p:anim>
                                    <p:set>
                                      <p:cBhvr>
                                        <p:cTn id="363" dur="1" fill="hold">
                                          <p:stCondLst>
                                            <p:cond delay="2999"/>
                                          </p:stCondLst>
                                        </p:cTn>
                                        <p:tgtEl>
                                          <p:spTgt spid="9"/>
                                        </p:tgtEl>
                                        <p:attrNameLst>
                                          <p:attrName>style.visibility</p:attrName>
                                        </p:attrNameLst>
                                      </p:cBhvr>
                                      <p:to>
                                        <p:strVal val="hidden"/>
                                      </p:to>
                                    </p:set>
                                  </p:childTnLst>
                                </p:cTn>
                              </p:par>
                              <p:par>
                                <p:cTn id="364" presetID="2" presetClass="exit" presetSubtype="12" fill="hold" grpId="2" nodeType="withEffect">
                                  <p:stCondLst>
                                    <p:cond delay="0"/>
                                  </p:stCondLst>
                                  <p:childTnLst>
                                    <p:anim calcmode="lin" valueType="num">
                                      <p:cBhvr additive="base">
                                        <p:cTn id="365" dur="3000"/>
                                        <p:tgtEl>
                                          <p:spTgt spid="10"/>
                                        </p:tgtEl>
                                        <p:attrNameLst>
                                          <p:attrName>ppt_x</p:attrName>
                                        </p:attrNameLst>
                                      </p:cBhvr>
                                      <p:tavLst>
                                        <p:tav tm="0">
                                          <p:val>
                                            <p:strVal val="ppt_x"/>
                                          </p:val>
                                        </p:tav>
                                        <p:tav tm="100000">
                                          <p:val>
                                            <p:strVal val="0-ppt_w/2"/>
                                          </p:val>
                                        </p:tav>
                                      </p:tavLst>
                                    </p:anim>
                                    <p:anim calcmode="lin" valueType="num">
                                      <p:cBhvr additive="base">
                                        <p:cTn id="366" dur="3000"/>
                                        <p:tgtEl>
                                          <p:spTgt spid="10"/>
                                        </p:tgtEl>
                                        <p:attrNameLst>
                                          <p:attrName>ppt_y</p:attrName>
                                        </p:attrNameLst>
                                      </p:cBhvr>
                                      <p:tavLst>
                                        <p:tav tm="0">
                                          <p:val>
                                            <p:strVal val="ppt_y"/>
                                          </p:val>
                                        </p:tav>
                                        <p:tav tm="100000">
                                          <p:val>
                                            <p:strVal val="1+ppt_h/2"/>
                                          </p:val>
                                        </p:tav>
                                      </p:tavLst>
                                    </p:anim>
                                    <p:set>
                                      <p:cBhvr>
                                        <p:cTn id="367" dur="1" fill="hold">
                                          <p:stCondLst>
                                            <p:cond delay="2999"/>
                                          </p:stCondLst>
                                        </p:cTn>
                                        <p:tgtEl>
                                          <p:spTgt spid="10"/>
                                        </p:tgtEl>
                                        <p:attrNameLst>
                                          <p:attrName>style.visibility</p:attrName>
                                        </p:attrNameLst>
                                      </p:cBhvr>
                                      <p:to>
                                        <p:strVal val="hidden"/>
                                      </p:to>
                                    </p:set>
                                  </p:childTnLst>
                                </p:cTn>
                              </p:par>
                              <p:par>
                                <p:cTn id="368" presetID="2" presetClass="exit" presetSubtype="12" fill="hold" grpId="2" nodeType="withEffect">
                                  <p:stCondLst>
                                    <p:cond delay="0"/>
                                  </p:stCondLst>
                                  <p:childTnLst>
                                    <p:anim calcmode="lin" valueType="num">
                                      <p:cBhvr additive="base">
                                        <p:cTn id="369" dur="3000"/>
                                        <p:tgtEl>
                                          <p:spTgt spid="15"/>
                                        </p:tgtEl>
                                        <p:attrNameLst>
                                          <p:attrName>ppt_x</p:attrName>
                                        </p:attrNameLst>
                                      </p:cBhvr>
                                      <p:tavLst>
                                        <p:tav tm="0">
                                          <p:val>
                                            <p:strVal val="ppt_x"/>
                                          </p:val>
                                        </p:tav>
                                        <p:tav tm="100000">
                                          <p:val>
                                            <p:strVal val="0-ppt_w/2"/>
                                          </p:val>
                                        </p:tav>
                                      </p:tavLst>
                                    </p:anim>
                                    <p:anim calcmode="lin" valueType="num">
                                      <p:cBhvr additive="base">
                                        <p:cTn id="370" dur="3000"/>
                                        <p:tgtEl>
                                          <p:spTgt spid="15"/>
                                        </p:tgtEl>
                                        <p:attrNameLst>
                                          <p:attrName>ppt_y</p:attrName>
                                        </p:attrNameLst>
                                      </p:cBhvr>
                                      <p:tavLst>
                                        <p:tav tm="0">
                                          <p:val>
                                            <p:strVal val="ppt_y"/>
                                          </p:val>
                                        </p:tav>
                                        <p:tav tm="100000">
                                          <p:val>
                                            <p:strVal val="1+ppt_h/2"/>
                                          </p:val>
                                        </p:tav>
                                      </p:tavLst>
                                    </p:anim>
                                    <p:set>
                                      <p:cBhvr>
                                        <p:cTn id="371" dur="1" fill="hold">
                                          <p:stCondLst>
                                            <p:cond delay="2999"/>
                                          </p:stCondLst>
                                        </p:cTn>
                                        <p:tgtEl>
                                          <p:spTgt spid="15"/>
                                        </p:tgtEl>
                                        <p:attrNameLst>
                                          <p:attrName>style.visibility</p:attrName>
                                        </p:attrNameLst>
                                      </p:cBhvr>
                                      <p:to>
                                        <p:strVal val="hidden"/>
                                      </p:to>
                                    </p:set>
                                  </p:childTnLst>
                                </p:cTn>
                              </p:par>
                              <p:par>
                                <p:cTn id="372" presetID="2" presetClass="exit" presetSubtype="12" fill="hold" grpId="2" nodeType="withEffect">
                                  <p:stCondLst>
                                    <p:cond delay="0"/>
                                  </p:stCondLst>
                                  <p:childTnLst>
                                    <p:anim calcmode="lin" valueType="num">
                                      <p:cBhvr additive="base">
                                        <p:cTn id="373" dur="3000"/>
                                        <p:tgtEl>
                                          <p:spTgt spid="16"/>
                                        </p:tgtEl>
                                        <p:attrNameLst>
                                          <p:attrName>ppt_x</p:attrName>
                                        </p:attrNameLst>
                                      </p:cBhvr>
                                      <p:tavLst>
                                        <p:tav tm="0">
                                          <p:val>
                                            <p:strVal val="ppt_x"/>
                                          </p:val>
                                        </p:tav>
                                        <p:tav tm="100000">
                                          <p:val>
                                            <p:strVal val="0-ppt_w/2"/>
                                          </p:val>
                                        </p:tav>
                                      </p:tavLst>
                                    </p:anim>
                                    <p:anim calcmode="lin" valueType="num">
                                      <p:cBhvr additive="base">
                                        <p:cTn id="374" dur="3000"/>
                                        <p:tgtEl>
                                          <p:spTgt spid="16"/>
                                        </p:tgtEl>
                                        <p:attrNameLst>
                                          <p:attrName>ppt_y</p:attrName>
                                        </p:attrNameLst>
                                      </p:cBhvr>
                                      <p:tavLst>
                                        <p:tav tm="0">
                                          <p:val>
                                            <p:strVal val="ppt_y"/>
                                          </p:val>
                                        </p:tav>
                                        <p:tav tm="100000">
                                          <p:val>
                                            <p:strVal val="1+ppt_h/2"/>
                                          </p:val>
                                        </p:tav>
                                      </p:tavLst>
                                    </p:anim>
                                    <p:set>
                                      <p:cBhvr>
                                        <p:cTn id="375" dur="1" fill="hold">
                                          <p:stCondLst>
                                            <p:cond delay="2999"/>
                                          </p:stCondLst>
                                        </p:cTn>
                                        <p:tgtEl>
                                          <p:spTgt spid="16"/>
                                        </p:tgtEl>
                                        <p:attrNameLst>
                                          <p:attrName>style.visibility</p:attrName>
                                        </p:attrNameLst>
                                      </p:cBhvr>
                                      <p:to>
                                        <p:strVal val="hidden"/>
                                      </p:to>
                                    </p:set>
                                  </p:childTnLst>
                                </p:cTn>
                              </p:par>
                              <p:par>
                                <p:cTn id="376" presetID="2" presetClass="exit" presetSubtype="12" fill="hold" grpId="2" nodeType="withEffect">
                                  <p:stCondLst>
                                    <p:cond delay="0"/>
                                  </p:stCondLst>
                                  <p:childTnLst>
                                    <p:anim calcmode="lin" valueType="num">
                                      <p:cBhvr additive="base">
                                        <p:cTn id="377" dur="3000"/>
                                        <p:tgtEl>
                                          <p:spTgt spid="17"/>
                                        </p:tgtEl>
                                        <p:attrNameLst>
                                          <p:attrName>ppt_x</p:attrName>
                                        </p:attrNameLst>
                                      </p:cBhvr>
                                      <p:tavLst>
                                        <p:tav tm="0">
                                          <p:val>
                                            <p:strVal val="ppt_x"/>
                                          </p:val>
                                        </p:tav>
                                        <p:tav tm="100000">
                                          <p:val>
                                            <p:strVal val="0-ppt_w/2"/>
                                          </p:val>
                                        </p:tav>
                                      </p:tavLst>
                                    </p:anim>
                                    <p:anim calcmode="lin" valueType="num">
                                      <p:cBhvr additive="base">
                                        <p:cTn id="378" dur="3000"/>
                                        <p:tgtEl>
                                          <p:spTgt spid="17"/>
                                        </p:tgtEl>
                                        <p:attrNameLst>
                                          <p:attrName>ppt_y</p:attrName>
                                        </p:attrNameLst>
                                      </p:cBhvr>
                                      <p:tavLst>
                                        <p:tav tm="0">
                                          <p:val>
                                            <p:strVal val="ppt_y"/>
                                          </p:val>
                                        </p:tav>
                                        <p:tav tm="100000">
                                          <p:val>
                                            <p:strVal val="1+ppt_h/2"/>
                                          </p:val>
                                        </p:tav>
                                      </p:tavLst>
                                    </p:anim>
                                    <p:set>
                                      <p:cBhvr>
                                        <p:cTn id="379" dur="1" fill="hold">
                                          <p:stCondLst>
                                            <p:cond delay="2999"/>
                                          </p:stCondLst>
                                        </p:cTn>
                                        <p:tgtEl>
                                          <p:spTgt spid="17"/>
                                        </p:tgtEl>
                                        <p:attrNameLst>
                                          <p:attrName>style.visibility</p:attrName>
                                        </p:attrNameLst>
                                      </p:cBhvr>
                                      <p:to>
                                        <p:strVal val="hidden"/>
                                      </p:to>
                                    </p:set>
                                  </p:childTnLst>
                                </p:cTn>
                              </p:par>
                              <p:par>
                                <p:cTn id="380" presetID="2" presetClass="exit" presetSubtype="12" fill="hold" grpId="2" nodeType="withEffect">
                                  <p:stCondLst>
                                    <p:cond delay="0"/>
                                  </p:stCondLst>
                                  <p:childTnLst>
                                    <p:anim calcmode="lin" valueType="num">
                                      <p:cBhvr additive="base">
                                        <p:cTn id="381" dur="3000"/>
                                        <p:tgtEl>
                                          <p:spTgt spid="18"/>
                                        </p:tgtEl>
                                        <p:attrNameLst>
                                          <p:attrName>ppt_x</p:attrName>
                                        </p:attrNameLst>
                                      </p:cBhvr>
                                      <p:tavLst>
                                        <p:tav tm="0">
                                          <p:val>
                                            <p:strVal val="ppt_x"/>
                                          </p:val>
                                        </p:tav>
                                        <p:tav tm="100000">
                                          <p:val>
                                            <p:strVal val="0-ppt_w/2"/>
                                          </p:val>
                                        </p:tav>
                                      </p:tavLst>
                                    </p:anim>
                                    <p:anim calcmode="lin" valueType="num">
                                      <p:cBhvr additive="base">
                                        <p:cTn id="382" dur="3000"/>
                                        <p:tgtEl>
                                          <p:spTgt spid="18"/>
                                        </p:tgtEl>
                                        <p:attrNameLst>
                                          <p:attrName>ppt_y</p:attrName>
                                        </p:attrNameLst>
                                      </p:cBhvr>
                                      <p:tavLst>
                                        <p:tav tm="0">
                                          <p:val>
                                            <p:strVal val="ppt_y"/>
                                          </p:val>
                                        </p:tav>
                                        <p:tav tm="100000">
                                          <p:val>
                                            <p:strVal val="1+ppt_h/2"/>
                                          </p:val>
                                        </p:tav>
                                      </p:tavLst>
                                    </p:anim>
                                    <p:set>
                                      <p:cBhvr>
                                        <p:cTn id="383" dur="1" fill="hold">
                                          <p:stCondLst>
                                            <p:cond delay="2999"/>
                                          </p:stCondLst>
                                        </p:cTn>
                                        <p:tgtEl>
                                          <p:spTgt spid="18"/>
                                        </p:tgtEl>
                                        <p:attrNameLst>
                                          <p:attrName>style.visibility</p:attrName>
                                        </p:attrNameLst>
                                      </p:cBhvr>
                                      <p:to>
                                        <p:strVal val="hidden"/>
                                      </p:to>
                                    </p:set>
                                  </p:childTnLst>
                                </p:cTn>
                              </p:par>
                              <p:par>
                                <p:cTn id="384" presetID="2" presetClass="exit" presetSubtype="12" fill="hold" grpId="2" nodeType="withEffect">
                                  <p:stCondLst>
                                    <p:cond delay="0"/>
                                  </p:stCondLst>
                                  <p:childTnLst>
                                    <p:anim calcmode="lin" valueType="num">
                                      <p:cBhvr additive="base">
                                        <p:cTn id="385" dur="3000"/>
                                        <p:tgtEl>
                                          <p:spTgt spid="27"/>
                                        </p:tgtEl>
                                        <p:attrNameLst>
                                          <p:attrName>ppt_x</p:attrName>
                                        </p:attrNameLst>
                                      </p:cBhvr>
                                      <p:tavLst>
                                        <p:tav tm="0">
                                          <p:val>
                                            <p:strVal val="ppt_x"/>
                                          </p:val>
                                        </p:tav>
                                        <p:tav tm="100000">
                                          <p:val>
                                            <p:strVal val="0-ppt_w/2"/>
                                          </p:val>
                                        </p:tav>
                                      </p:tavLst>
                                    </p:anim>
                                    <p:anim calcmode="lin" valueType="num">
                                      <p:cBhvr additive="base">
                                        <p:cTn id="386" dur="3000"/>
                                        <p:tgtEl>
                                          <p:spTgt spid="27"/>
                                        </p:tgtEl>
                                        <p:attrNameLst>
                                          <p:attrName>ppt_y</p:attrName>
                                        </p:attrNameLst>
                                      </p:cBhvr>
                                      <p:tavLst>
                                        <p:tav tm="0">
                                          <p:val>
                                            <p:strVal val="ppt_y"/>
                                          </p:val>
                                        </p:tav>
                                        <p:tav tm="100000">
                                          <p:val>
                                            <p:strVal val="1+ppt_h/2"/>
                                          </p:val>
                                        </p:tav>
                                      </p:tavLst>
                                    </p:anim>
                                    <p:set>
                                      <p:cBhvr>
                                        <p:cTn id="387" dur="1" fill="hold">
                                          <p:stCondLst>
                                            <p:cond delay="2999"/>
                                          </p:stCondLst>
                                        </p:cTn>
                                        <p:tgtEl>
                                          <p:spTgt spid="27"/>
                                        </p:tgtEl>
                                        <p:attrNameLst>
                                          <p:attrName>style.visibility</p:attrName>
                                        </p:attrNameLst>
                                      </p:cBhvr>
                                      <p:to>
                                        <p:strVal val="hidden"/>
                                      </p:to>
                                    </p:set>
                                  </p:childTnLst>
                                </p:cTn>
                              </p:par>
                              <p:par>
                                <p:cTn id="388" presetID="2" presetClass="exit" presetSubtype="12" fill="hold" grpId="2" nodeType="withEffect">
                                  <p:stCondLst>
                                    <p:cond delay="0"/>
                                  </p:stCondLst>
                                  <p:childTnLst>
                                    <p:anim calcmode="lin" valueType="num">
                                      <p:cBhvr additive="base">
                                        <p:cTn id="389" dur="3000"/>
                                        <p:tgtEl>
                                          <p:spTgt spid="28"/>
                                        </p:tgtEl>
                                        <p:attrNameLst>
                                          <p:attrName>ppt_x</p:attrName>
                                        </p:attrNameLst>
                                      </p:cBhvr>
                                      <p:tavLst>
                                        <p:tav tm="0">
                                          <p:val>
                                            <p:strVal val="ppt_x"/>
                                          </p:val>
                                        </p:tav>
                                        <p:tav tm="100000">
                                          <p:val>
                                            <p:strVal val="0-ppt_w/2"/>
                                          </p:val>
                                        </p:tav>
                                      </p:tavLst>
                                    </p:anim>
                                    <p:anim calcmode="lin" valueType="num">
                                      <p:cBhvr additive="base">
                                        <p:cTn id="390" dur="3000"/>
                                        <p:tgtEl>
                                          <p:spTgt spid="28"/>
                                        </p:tgtEl>
                                        <p:attrNameLst>
                                          <p:attrName>ppt_y</p:attrName>
                                        </p:attrNameLst>
                                      </p:cBhvr>
                                      <p:tavLst>
                                        <p:tav tm="0">
                                          <p:val>
                                            <p:strVal val="ppt_y"/>
                                          </p:val>
                                        </p:tav>
                                        <p:tav tm="100000">
                                          <p:val>
                                            <p:strVal val="1+ppt_h/2"/>
                                          </p:val>
                                        </p:tav>
                                      </p:tavLst>
                                    </p:anim>
                                    <p:set>
                                      <p:cBhvr>
                                        <p:cTn id="391" dur="1" fill="hold">
                                          <p:stCondLst>
                                            <p:cond delay="2999"/>
                                          </p:stCondLst>
                                        </p:cTn>
                                        <p:tgtEl>
                                          <p:spTgt spid="28"/>
                                        </p:tgtEl>
                                        <p:attrNameLst>
                                          <p:attrName>style.visibility</p:attrName>
                                        </p:attrNameLst>
                                      </p:cBhvr>
                                      <p:to>
                                        <p:strVal val="hidden"/>
                                      </p:to>
                                    </p:set>
                                  </p:childTnLst>
                                </p:cTn>
                              </p:par>
                              <p:par>
                                <p:cTn id="392" presetID="2" presetClass="exit" presetSubtype="12" fill="hold" grpId="2" nodeType="withEffect">
                                  <p:stCondLst>
                                    <p:cond delay="0"/>
                                  </p:stCondLst>
                                  <p:childTnLst>
                                    <p:anim calcmode="lin" valueType="num">
                                      <p:cBhvr additive="base">
                                        <p:cTn id="393" dur="3000"/>
                                        <p:tgtEl>
                                          <p:spTgt spid="29"/>
                                        </p:tgtEl>
                                        <p:attrNameLst>
                                          <p:attrName>ppt_x</p:attrName>
                                        </p:attrNameLst>
                                      </p:cBhvr>
                                      <p:tavLst>
                                        <p:tav tm="0">
                                          <p:val>
                                            <p:strVal val="ppt_x"/>
                                          </p:val>
                                        </p:tav>
                                        <p:tav tm="100000">
                                          <p:val>
                                            <p:strVal val="0-ppt_w/2"/>
                                          </p:val>
                                        </p:tav>
                                      </p:tavLst>
                                    </p:anim>
                                    <p:anim calcmode="lin" valueType="num">
                                      <p:cBhvr additive="base">
                                        <p:cTn id="394" dur="3000"/>
                                        <p:tgtEl>
                                          <p:spTgt spid="29"/>
                                        </p:tgtEl>
                                        <p:attrNameLst>
                                          <p:attrName>ppt_y</p:attrName>
                                        </p:attrNameLst>
                                      </p:cBhvr>
                                      <p:tavLst>
                                        <p:tav tm="0">
                                          <p:val>
                                            <p:strVal val="ppt_y"/>
                                          </p:val>
                                        </p:tav>
                                        <p:tav tm="100000">
                                          <p:val>
                                            <p:strVal val="1+ppt_h/2"/>
                                          </p:val>
                                        </p:tav>
                                      </p:tavLst>
                                    </p:anim>
                                    <p:set>
                                      <p:cBhvr>
                                        <p:cTn id="395" dur="1" fill="hold">
                                          <p:stCondLst>
                                            <p:cond delay="2999"/>
                                          </p:stCondLst>
                                        </p:cTn>
                                        <p:tgtEl>
                                          <p:spTgt spid="29"/>
                                        </p:tgtEl>
                                        <p:attrNameLst>
                                          <p:attrName>style.visibility</p:attrName>
                                        </p:attrNameLst>
                                      </p:cBhvr>
                                      <p:to>
                                        <p:strVal val="hidden"/>
                                      </p:to>
                                    </p:set>
                                  </p:childTnLst>
                                </p:cTn>
                              </p:par>
                              <p:par>
                                <p:cTn id="396" presetID="2" presetClass="exit" presetSubtype="12" fill="hold" grpId="2" nodeType="withEffect">
                                  <p:stCondLst>
                                    <p:cond delay="0"/>
                                  </p:stCondLst>
                                  <p:childTnLst>
                                    <p:anim calcmode="lin" valueType="num">
                                      <p:cBhvr additive="base">
                                        <p:cTn id="397" dur="3000"/>
                                        <p:tgtEl>
                                          <p:spTgt spid="30"/>
                                        </p:tgtEl>
                                        <p:attrNameLst>
                                          <p:attrName>ppt_x</p:attrName>
                                        </p:attrNameLst>
                                      </p:cBhvr>
                                      <p:tavLst>
                                        <p:tav tm="0">
                                          <p:val>
                                            <p:strVal val="ppt_x"/>
                                          </p:val>
                                        </p:tav>
                                        <p:tav tm="100000">
                                          <p:val>
                                            <p:strVal val="0-ppt_w/2"/>
                                          </p:val>
                                        </p:tav>
                                      </p:tavLst>
                                    </p:anim>
                                    <p:anim calcmode="lin" valueType="num">
                                      <p:cBhvr additive="base">
                                        <p:cTn id="398" dur="3000"/>
                                        <p:tgtEl>
                                          <p:spTgt spid="30"/>
                                        </p:tgtEl>
                                        <p:attrNameLst>
                                          <p:attrName>ppt_y</p:attrName>
                                        </p:attrNameLst>
                                      </p:cBhvr>
                                      <p:tavLst>
                                        <p:tav tm="0">
                                          <p:val>
                                            <p:strVal val="ppt_y"/>
                                          </p:val>
                                        </p:tav>
                                        <p:tav tm="100000">
                                          <p:val>
                                            <p:strVal val="1+ppt_h/2"/>
                                          </p:val>
                                        </p:tav>
                                      </p:tavLst>
                                    </p:anim>
                                    <p:set>
                                      <p:cBhvr>
                                        <p:cTn id="399" dur="1" fill="hold">
                                          <p:stCondLst>
                                            <p:cond delay="2999"/>
                                          </p:stCondLst>
                                        </p:cTn>
                                        <p:tgtEl>
                                          <p:spTgt spid="30"/>
                                        </p:tgtEl>
                                        <p:attrNameLst>
                                          <p:attrName>style.visibility</p:attrName>
                                        </p:attrNameLst>
                                      </p:cBhvr>
                                      <p:to>
                                        <p:strVal val="hidden"/>
                                      </p:to>
                                    </p:set>
                                  </p:childTnLst>
                                </p:cTn>
                              </p:par>
                              <p:par>
                                <p:cTn id="400" presetID="2" presetClass="exit" presetSubtype="12" fill="hold" grpId="2" nodeType="withEffect">
                                  <p:stCondLst>
                                    <p:cond delay="0"/>
                                  </p:stCondLst>
                                  <p:childTnLst>
                                    <p:anim calcmode="lin" valueType="num">
                                      <p:cBhvr additive="base">
                                        <p:cTn id="401" dur="3000"/>
                                        <p:tgtEl>
                                          <p:spTgt spid="31"/>
                                        </p:tgtEl>
                                        <p:attrNameLst>
                                          <p:attrName>ppt_x</p:attrName>
                                        </p:attrNameLst>
                                      </p:cBhvr>
                                      <p:tavLst>
                                        <p:tav tm="0">
                                          <p:val>
                                            <p:strVal val="ppt_x"/>
                                          </p:val>
                                        </p:tav>
                                        <p:tav tm="100000">
                                          <p:val>
                                            <p:strVal val="0-ppt_w/2"/>
                                          </p:val>
                                        </p:tav>
                                      </p:tavLst>
                                    </p:anim>
                                    <p:anim calcmode="lin" valueType="num">
                                      <p:cBhvr additive="base">
                                        <p:cTn id="402" dur="3000"/>
                                        <p:tgtEl>
                                          <p:spTgt spid="31"/>
                                        </p:tgtEl>
                                        <p:attrNameLst>
                                          <p:attrName>ppt_y</p:attrName>
                                        </p:attrNameLst>
                                      </p:cBhvr>
                                      <p:tavLst>
                                        <p:tav tm="0">
                                          <p:val>
                                            <p:strVal val="ppt_y"/>
                                          </p:val>
                                        </p:tav>
                                        <p:tav tm="100000">
                                          <p:val>
                                            <p:strVal val="1+ppt_h/2"/>
                                          </p:val>
                                        </p:tav>
                                      </p:tavLst>
                                    </p:anim>
                                    <p:set>
                                      <p:cBhvr>
                                        <p:cTn id="403" dur="1" fill="hold">
                                          <p:stCondLst>
                                            <p:cond delay="2999"/>
                                          </p:stCondLst>
                                        </p:cTn>
                                        <p:tgtEl>
                                          <p:spTgt spid="31"/>
                                        </p:tgtEl>
                                        <p:attrNameLst>
                                          <p:attrName>style.visibility</p:attrName>
                                        </p:attrNameLst>
                                      </p:cBhvr>
                                      <p:to>
                                        <p:strVal val="hidden"/>
                                      </p:to>
                                    </p:set>
                                  </p:childTnLst>
                                </p:cTn>
                              </p:par>
                              <p:par>
                                <p:cTn id="404" presetID="2" presetClass="exit" presetSubtype="12" fill="hold" grpId="2" nodeType="withEffect">
                                  <p:stCondLst>
                                    <p:cond delay="0"/>
                                  </p:stCondLst>
                                  <p:childTnLst>
                                    <p:anim calcmode="lin" valueType="num">
                                      <p:cBhvr additive="base">
                                        <p:cTn id="405" dur="3000"/>
                                        <p:tgtEl>
                                          <p:spTgt spid="32"/>
                                        </p:tgtEl>
                                        <p:attrNameLst>
                                          <p:attrName>ppt_x</p:attrName>
                                        </p:attrNameLst>
                                      </p:cBhvr>
                                      <p:tavLst>
                                        <p:tav tm="0">
                                          <p:val>
                                            <p:strVal val="ppt_x"/>
                                          </p:val>
                                        </p:tav>
                                        <p:tav tm="100000">
                                          <p:val>
                                            <p:strVal val="0-ppt_w/2"/>
                                          </p:val>
                                        </p:tav>
                                      </p:tavLst>
                                    </p:anim>
                                    <p:anim calcmode="lin" valueType="num">
                                      <p:cBhvr additive="base">
                                        <p:cTn id="406" dur="3000"/>
                                        <p:tgtEl>
                                          <p:spTgt spid="32"/>
                                        </p:tgtEl>
                                        <p:attrNameLst>
                                          <p:attrName>ppt_y</p:attrName>
                                        </p:attrNameLst>
                                      </p:cBhvr>
                                      <p:tavLst>
                                        <p:tav tm="0">
                                          <p:val>
                                            <p:strVal val="ppt_y"/>
                                          </p:val>
                                        </p:tav>
                                        <p:tav tm="100000">
                                          <p:val>
                                            <p:strVal val="1+ppt_h/2"/>
                                          </p:val>
                                        </p:tav>
                                      </p:tavLst>
                                    </p:anim>
                                    <p:set>
                                      <p:cBhvr>
                                        <p:cTn id="407" dur="1" fill="hold">
                                          <p:stCondLst>
                                            <p:cond delay="2999"/>
                                          </p:stCondLst>
                                        </p:cTn>
                                        <p:tgtEl>
                                          <p:spTgt spid="32"/>
                                        </p:tgtEl>
                                        <p:attrNameLst>
                                          <p:attrName>style.visibility</p:attrName>
                                        </p:attrNameLst>
                                      </p:cBhvr>
                                      <p:to>
                                        <p:strVal val="hidden"/>
                                      </p:to>
                                    </p:set>
                                  </p:childTnLst>
                                </p:cTn>
                              </p:par>
                              <p:par>
                                <p:cTn id="408" presetID="2" presetClass="exit" presetSubtype="12" fill="hold" grpId="2" nodeType="withEffect">
                                  <p:stCondLst>
                                    <p:cond delay="0"/>
                                  </p:stCondLst>
                                  <p:childTnLst>
                                    <p:anim calcmode="lin" valueType="num">
                                      <p:cBhvr additive="base">
                                        <p:cTn id="409" dur="3000"/>
                                        <p:tgtEl>
                                          <p:spTgt spid="33"/>
                                        </p:tgtEl>
                                        <p:attrNameLst>
                                          <p:attrName>ppt_x</p:attrName>
                                        </p:attrNameLst>
                                      </p:cBhvr>
                                      <p:tavLst>
                                        <p:tav tm="0">
                                          <p:val>
                                            <p:strVal val="ppt_x"/>
                                          </p:val>
                                        </p:tav>
                                        <p:tav tm="100000">
                                          <p:val>
                                            <p:strVal val="0-ppt_w/2"/>
                                          </p:val>
                                        </p:tav>
                                      </p:tavLst>
                                    </p:anim>
                                    <p:anim calcmode="lin" valueType="num">
                                      <p:cBhvr additive="base">
                                        <p:cTn id="410" dur="3000"/>
                                        <p:tgtEl>
                                          <p:spTgt spid="33"/>
                                        </p:tgtEl>
                                        <p:attrNameLst>
                                          <p:attrName>ppt_y</p:attrName>
                                        </p:attrNameLst>
                                      </p:cBhvr>
                                      <p:tavLst>
                                        <p:tav tm="0">
                                          <p:val>
                                            <p:strVal val="ppt_y"/>
                                          </p:val>
                                        </p:tav>
                                        <p:tav tm="100000">
                                          <p:val>
                                            <p:strVal val="1+ppt_h/2"/>
                                          </p:val>
                                        </p:tav>
                                      </p:tavLst>
                                    </p:anim>
                                    <p:set>
                                      <p:cBhvr>
                                        <p:cTn id="411" dur="1" fill="hold">
                                          <p:stCondLst>
                                            <p:cond delay="2999"/>
                                          </p:stCondLst>
                                        </p:cTn>
                                        <p:tgtEl>
                                          <p:spTgt spid="33"/>
                                        </p:tgtEl>
                                        <p:attrNameLst>
                                          <p:attrName>style.visibility</p:attrName>
                                        </p:attrNameLst>
                                      </p:cBhvr>
                                      <p:to>
                                        <p:strVal val="hidden"/>
                                      </p:to>
                                    </p:set>
                                  </p:childTnLst>
                                </p:cTn>
                              </p:par>
                              <p:par>
                                <p:cTn id="412" presetID="19" presetClass="exit" presetSubtype="5" fill="hold" grpId="3" nodeType="withEffect">
                                  <p:stCondLst>
                                    <p:cond delay="0"/>
                                  </p:stCondLst>
                                  <p:childTnLst>
                                    <p:anim calcmode="lin" valueType="num">
                                      <p:cBhvr>
                                        <p:cTn id="413" dur="3000"/>
                                        <p:tgtEl>
                                          <p:spTgt spid="3"/>
                                        </p:tgtEl>
                                        <p:attrNameLst>
                                          <p:attrName>ppt_w</p:attrName>
                                        </p:attrNameLst>
                                      </p:cBhvr>
                                      <p:tavLst>
                                        <p:tav tm="0">
                                          <p:val>
                                            <p:strVal val="ppt_w"/>
                                          </p:val>
                                        </p:tav>
                                        <p:tav tm="100000">
                                          <p:val>
                                            <p:strVal val="ppt_w"/>
                                          </p:val>
                                        </p:tav>
                                      </p:tavLst>
                                    </p:anim>
                                    <p:anim calcmode="lin" valueType="num">
                                      <p:cBhvr>
                                        <p:cTn id="414" dur="3000"/>
                                        <p:tgtEl>
                                          <p:spTgt spid="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5" dur="1" fill="hold">
                                          <p:stCondLst>
                                            <p:cond delay="2999"/>
                                          </p:stCondLst>
                                        </p:cTn>
                                        <p:tgtEl>
                                          <p:spTgt spid="3"/>
                                        </p:tgtEl>
                                        <p:attrNameLst>
                                          <p:attrName>style.visibility</p:attrName>
                                        </p:attrNameLst>
                                      </p:cBhvr>
                                      <p:to>
                                        <p:strVal val="hidden"/>
                                      </p:to>
                                    </p:set>
                                  </p:childTnLst>
                                </p:cTn>
                              </p:par>
                              <p:par>
                                <p:cTn id="416" presetID="19" presetClass="exit" presetSubtype="5" fill="hold" grpId="3" nodeType="withEffect">
                                  <p:stCondLst>
                                    <p:cond delay="0"/>
                                  </p:stCondLst>
                                  <p:childTnLst>
                                    <p:anim calcmode="lin" valueType="num">
                                      <p:cBhvr>
                                        <p:cTn id="417" dur="3000"/>
                                        <p:tgtEl>
                                          <p:spTgt spid="5"/>
                                        </p:tgtEl>
                                        <p:attrNameLst>
                                          <p:attrName>ppt_w</p:attrName>
                                        </p:attrNameLst>
                                      </p:cBhvr>
                                      <p:tavLst>
                                        <p:tav tm="0">
                                          <p:val>
                                            <p:strVal val="ppt_w"/>
                                          </p:val>
                                        </p:tav>
                                        <p:tav tm="100000">
                                          <p:val>
                                            <p:strVal val="ppt_w"/>
                                          </p:val>
                                        </p:tav>
                                      </p:tavLst>
                                    </p:anim>
                                    <p:anim calcmode="lin" valueType="num">
                                      <p:cBhvr>
                                        <p:cTn id="418" dur="3000"/>
                                        <p:tgtEl>
                                          <p:spTgt spid="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9" dur="1" fill="hold">
                                          <p:stCondLst>
                                            <p:cond delay="2999"/>
                                          </p:stCondLst>
                                        </p:cTn>
                                        <p:tgtEl>
                                          <p:spTgt spid="5"/>
                                        </p:tgtEl>
                                        <p:attrNameLst>
                                          <p:attrName>style.visibility</p:attrName>
                                        </p:attrNameLst>
                                      </p:cBhvr>
                                      <p:to>
                                        <p:strVal val="hidden"/>
                                      </p:to>
                                    </p:set>
                                  </p:childTnLst>
                                </p:cTn>
                              </p:par>
                              <p:par>
                                <p:cTn id="420" presetID="19" presetClass="exit" presetSubtype="5" fill="hold" grpId="3" nodeType="withEffect">
                                  <p:stCondLst>
                                    <p:cond delay="0"/>
                                  </p:stCondLst>
                                  <p:childTnLst>
                                    <p:anim calcmode="lin" valueType="num">
                                      <p:cBhvr>
                                        <p:cTn id="421" dur="3000"/>
                                        <p:tgtEl>
                                          <p:spTgt spid="7"/>
                                        </p:tgtEl>
                                        <p:attrNameLst>
                                          <p:attrName>ppt_w</p:attrName>
                                        </p:attrNameLst>
                                      </p:cBhvr>
                                      <p:tavLst>
                                        <p:tav tm="0">
                                          <p:val>
                                            <p:strVal val="ppt_w"/>
                                          </p:val>
                                        </p:tav>
                                        <p:tav tm="100000">
                                          <p:val>
                                            <p:strVal val="ppt_w"/>
                                          </p:val>
                                        </p:tav>
                                      </p:tavLst>
                                    </p:anim>
                                    <p:anim calcmode="lin" valueType="num">
                                      <p:cBhvr>
                                        <p:cTn id="422" dur="3000"/>
                                        <p:tgtEl>
                                          <p:spTgt spid="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3" dur="1" fill="hold">
                                          <p:stCondLst>
                                            <p:cond delay="2999"/>
                                          </p:stCondLst>
                                        </p:cTn>
                                        <p:tgtEl>
                                          <p:spTgt spid="7"/>
                                        </p:tgtEl>
                                        <p:attrNameLst>
                                          <p:attrName>style.visibility</p:attrName>
                                        </p:attrNameLst>
                                      </p:cBhvr>
                                      <p:to>
                                        <p:strVal val="hidden"/>
                                      </p:to>
                                    </p:set>
                                  </p:childTnLst>
                                </p:cTn>
                              </p:par>
                              <p:par>
                                <p:cTn id="424" presetID="19" presetClass="exit" presetSubtype="5" fill="hold" grpId="3" nodeType="withEffect">
                                  <p:stCondLst>
                                    <p:cond delay="0"/>
                                  </p:stCondLst>
                                  <p:childTnLst>
                                    <p:anim calcmode="lin" valueType="num">
                                      <p:cBhvr>
                                        <p:cTn id="425" dur="3000"/>
                                        <p:tgtEl>
                                          <p:spTgt spid="8"/>
                                        </p:tgtEl>
                                        <p:attrNameLst>
                                          <p:attrName>ppt_w</p:attrName>
                                        </p:attrNameLst>
                                      </p:cBhvr>
                                      <p:tavLst>
                                        <p:tav tm="0">
                                          <p:val>
                                            <p:strVal val="ppt_w"/>
                                          </p:val>
                                        </p:tav>
                                        <p:tav tm="100000">
                                          <p:val>
                                            <p:strVal val="ppt_w"/>
                                          </p:val>
                                        </p:tav>
                                      </p:tavLst>
                                    </p:anim>
                                    <p:anim calcmode="lin" valueType="num">
                                      <p:cBhvr>
                                        <p:cTn id="426" dur="30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7" dur="1" fill="hold">
                                          <p:stCondLst>
                                            <p:cond delay="2999"/>
                                          </p:stCondLst>
                                        </p:cTn>
                                        <p:tgtEl>
                                          <p:spTgt spid="8"/>
                                        </p:tgtEl>
                                        <p:attrNameLst>
                                          <p:attrName>style.visibility</p:attrName>
                                        </p:attrNameLst>
                                      </p:cBhvr>
                                      <p:to>
                                        <p:strVal val="hidden"/>
                                      </p:to>
                                    </p:set>
                                  </p:childTnLst>
                                </p:cTn>
                              </p:par>
                              <p:par>
                                <p:cTn id="428" presetID="19" presetClass="exit" presetSubtype="5" fill="hold" grpId="3" nodeType="withEffect">
                                  <p:stCondLst>
                                    <p:cond delay="0"/>
                                  </p:stCondLst>
                                  <p:childTnLst>
                                    <p:anim calcmode="lin" valueType="num">
                                      <p:cBhvr>
                                        <p:cTn id="429" dur="3000"/>
                                        <p:tgtEl>
                                          <p:spTgt spid="11"/>
                                        </p:tgtEl>
                                        <p:attrNameLst>
                                          <p:attrName>ppt_w</p:attrName>
                                        </p:attrNameLst>
                                      </p:cBhvr>
                                      <p:tavLst>
                                        <p:tav tm="0">
                                          <p:val>
                                            <p:strVal val="ppt_w"/>
                                          </p:val>
                                        </p:tav>
                                        <p:tav tm="100000">
                                          <p:val>
                                            <p:strVal val="ppt_w"/>
                                          </p:val>
                                        </p:tav>
                                      </p:tavLst>
                                    </p:anim>
                                    <p:anim calcmode="lin" valueType="num">
                                      <p:cBhvr>
                                        <p:cTn id="430" dur="3000"/>
                                        <p:tgtEl>
                                          <p:spTgt spid="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1" dur="1" fill="hold">
                                          <p:stCondLst>
                                            <p:cond delay="2999"/>
                                          </p:stCondLst>
                                        </p:cTn>
                                        <p:tgtEl>
                                          <p:spTgt spid="11"/>
                                        </p:tgtEl>
                                        <p:attrNameLst>
                                          <p:attrName>style.visibility</p:attrName>
                                        </p:attrNameLst>
                                      </p:cBhvr>
                                      <p:to>
                                        <p:strVal val="hidden"/>
                                      </p:to>
                                    </p:set>
                                  </p:childTnLst>
                                </p:cTn>
                              </p:par>
                              <p:par>
                                <p:cTn id="432" presetID="19" presetClass="exit" presetSubtype="5" fill="hold" grpId="3" nodeType="withEffect">
                                  <p:stCondLst>
                                    <p:cond delay="0"/>
                                  </p:stCondLst>
                                  <p:childTnLst>
                                    <p:anim calcmode="lin" valueType="num">
                                      <p:cBhvr>
                                        <p:cTn id="433" dur="3000"/>
                                        <p:tgtEl>
                                          <p:spTgt spid="12"/>
                                        </p:tgtEl>
                                        <p:attrNameLst>
                                          <p:attrName>ppt_w</p:attrName>
                                        </p:attrNameLst>
                                      </p:cBhvr>
                                      <p:tavLst>
                                        <p:tav tm="0">
                                          <p:val>
                                            <p:strVal val="ppt_w"/>
                                          </p:val>
                                        </p:tav>
                                        <p:tav tm="100000">
                                          <p:val>
                                            <p:strVal val="ppt_w"/>
                                          </p:val>
                                        </p:tav>
                                      </p:tavLst>
                                    </p:anim>
                                    <p:anim calcmode="lin" valueType="num">
                                      <p:cBhvr>
                                        <p:cTn id="434" dur="3000"/>
                                        <p:tgtEl>
                                          <p:spTgt spid="1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5" dur="1" fill="hold">
                                          <p:stCondLst>
                                            <p:cond delay="2999"/>
                                          </p:stCondLst>
                                        </p:cTn>
                                        <p:tgtEl>
                                          <p:spTgt spid="12"/>
                                        </p:tgtEl>
                                        <p:attrNameLst>
                                          <p:attrName>style.visibility</p:attrName>
                                        </p:attrNameLst>
                                      </p:cBhvr>
                                      <p:to>
                                        <p:strVal val="hidden"/>
                                      </p:to>
                                    </p:set>
                                  </p:childTnLst>
                                </p:cTn>
                              </p:par>
                              <p:par>
                                <p:cTn id="436" presetID="19" presetClass="exit" presetSubtype="5" fill="hold" grpId="3" nodeType="withEffect">
                                  <p:stCondLst>
                                    <p:cond delay="0"/>
                                  </p:stCondLst>
                                  <p:childTnLst>
                                    <p:anim calcmode="lin" valueType="num">
                                      <p:cBhvr>
                                        <p:cTn id="437" dur="3000"/>
                                        <p:tgtEl>
                                          <p:spTgt spid="13"/>
                                        </p:tgtEl>
                                        <p:attrNameLst>
                                          <p:attrName>ppt_w</p:attrName>
                                        </p:attrNameLst>
                                      </p:cBhvr>
                                      <p:tavLst>
                                        <p:tav tm="0">
                                          <p:val>
                                            <p:strVal val="ppt_w"/>
                                          </p:val>
                                        </p:tav>
                                        <p:tav tm="100000">
                                          <p:val>
                                            <p:strVal val="ppt_w"/>
                                          </p:val>
                                        </p:tav>
                                      </p:tavLst>
                                    </p:anim>
                                    <p:anim calcmode="lin" valueType="num">
                                      <p:cBhvr>
                                        <p:cTn id="438" dur="300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9" dur="1" fill="hold">
                                          <p:stCondLst>
                                            <p:cond delay="2999"/>
                                          </p:stCondLst>
                                        </p:cTn>
                                        <p:tgtEl>
                                          <p:spTgt spid="13"/>
                                        </p:tgtEl>
                                        <p:attrNameLst>
                                          <p:attrName>style.visibility</p:attrName>
                                        </p:attrNameLst>
                                      </p:cBhvr>
                                      <p:to>
                                        <p:strVal val="hidden"/>
                                      </p:to>
                                    </p:set>
                                  </p:childTnLst>
                                </p:cTn>
                              </p:par>
                              <p:par>
                                <p:cTn id="440" presetID="19" presetClass="exit" presetSubtype="5" fill="hold" grpId="3" nodeType="withEffect">
                                  <p:stCondLst>
                                    <p:cond delay="0"/>
                                  </p:stCondLst>
                                  <p:childTnLst>
                                    <p:anim calcmode="lin" valueType="num">
                                      <p:cBhvr>
                                        <p:cTn id="441" dur="3000"/>
                                        <p:tgtEl>
                                          <p:spTgt spid="14"/>
                                        </p:tgtEl>
                                        <p:attrNameLst>
                                          <p:attrName>ppt_w</p:attrName>
                                        </p:attrNameLst>
                                      </p:cBhvr>
                                      <p:tavLst>
                                        <p:tav tm="0">
                                          <p:val>
                                            <p:strVal val="ppt_w"/>
                                          </p:val>
                                        </p:tav>
                                        <p:tav tm="100000">
                                          <p:val>
                                            <p:strVal val="ppt_w"/>
                                          </p:val>
                                        </p:tav>
                                      </p:tavLst>
                                    </p:anim>
                                    <p:anim calcmode="lin" valueType="num">
                                      <p:cBhvr>
                                        <p:cTn id="442" dur="3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3" dur="1" fill="hold">
                                          <p:stCondLst>
                                            <p:cond delay="2999"/>
                                          </p:stCondLst>
                                        </p:cTn>
                                        <p:tgtEl>
                                          <p:spTgt spid="14"/>
                                        </p:tgtEl>
                                        <p:attrNameLst>
                                          <p:attrName>style.visibility</p:attrName>
                                        </p:attrNameLst>
                                      </p:cBhvr>
                                      <p:to>
                                        <p:strVal val="hidden"/>
                                      </p:to>
                                    </p:set>
                                  </p:childTnLst>
                                </p:cTn>
                              </p:par>
                              <p:par>
                                <p:cTn id="444" presetID="19" presetClass="exit" presetSubtype="5" fill="hold" grpId="3" nodeType="withEffect">
                                  <p:stCondLst>
                                    <p:cond delay="0"/>
                                  </p:stCondLst>
                                  <p:childTnLst>
                                    <p:anim calcmode="lin" valueType="num">
                                      <p:cBhvr>
                                        <p:cTn id="445" dur="3000"/>
                                        <p:tgtEl>
                                          <p:spTgt spid="19"/>
                                        </p:tgtEl>
                                        <p:attrNameLst>
                                          <p:attrName>ppt_w</p:attrName>
                                        </p:attrNameLst>
                                      </p:cBhvr>
                                      <p:tavLst>
                                        <p:tav tm="0">
                                          <p:val>
                                            <p:strVal val="ppt_w"/>
                                          </p:val>
                                        </p:tav>
                                        <p:tav tm="100000">
                                          <p:val>
                                            <p:strVal val="ppt_w"/>
                                          </p:val>
                                        </p:tav>
                                      </p:tavLst>
                                    </p:anim>
                                    <p:anim calcmode="lin" valueType="num">
                                      <p:cBhvr>
                                        <p:cTn id="446" dur="3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7" dur="1" fill="hold">
                                          <p:stCondLst>
                                            <p:cond delay="2999"/>
                                          </p:stCondLst>
                                        </p:cTn>
                                        <p:tgtEl>
                                          <p:spTgt spid="19"/>
                                        </p:tgtEl>
                                        <p:attrNameLst>
                                          <p:attrName>style.visibility</p:attrName>
                                        </p:attrNameLst>
                                      </p:cBhvr>
                                      <p:to>
                                        <p:strVal val="hidden"/>
                                      </p:to>
                                    </p:set>
                                  </p:childTnLst>
                                </p:cTn>
                              </p:par>
                              <p:par>
                                <p:cTn id="448" presetID="19" presetClass="exit" presetSubtype="5" fill="hold" grpId="3" nodeType="withEffect">
                                  <p:stCondLst>
                                    <p:cond delay="0"/>
                                  </p:stCondLst>
                                  <p:childTnLst>
                                    <p:anim calcmode="lin" valueType="num">
                                      <p:cBhvr>
                                        <p:cTn id="449" dur="3000"/>
                                        <p:tgtEl>
                                          <p:spTgt spid="20"/>
                                        </p:tgtEl>
                                        <p:attrNameLst>
                                          <p:attrName>ppt_w</p:attrName>
                                        </p:attrNameLst>
                                      </p:cBhvr>
                                      <p:tavLst>
                                        <p:tav tm="0">
                                          <p:val>
                                            <p:strVal val="ppt_w"/>
                                          </p:val>
                                        </p:tav>
                                        <p:tav tm="100000">
                                          <p:val>
                                            <p:strVal val="ppt_w"/>
                                          </p:val>
                                        </p:tav>
                                      </p:tavLst>
                                    </p:anim>
                                    <p:anim calcmode="lin" valueType="num">
                                      <p:cBhvr>
                                        <p:cTn id="450" dur="3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1" dur="1" fill="hold">
                                          <p:stCondLst>
                                            <p:cond delay="2999"/>
                                          </p:stCondLst>
                                        </p:cTn>
                                        <p:tgtEl>
                                          <p:spTgt spid="20"/>
                                        </p:tgtEl>
                                        <p:attrNameLst>
                                          <p:attrName>style.visibility</p:attrName>
                                        </p:attrNameLst>
                                      </p:cBhvr>
                                      <p:to>
                                        <p:strVal val="hidden"/>
                                      </p:to>
                                    </p:set>
                                  </p:childTnLst>
                                </p:cTn>
                              </p:par>
                              <p:par>
                                <p:cTn id="452" presetID="19" presetClass="exit" presetSubtype="5" fill="hold" grpId="3" nodeType="withEffect">
                                  <p:stCondLst>
                                    <p:cond delay="0"/>
                                  </p:stCondLst>
                                  <p:childTnLst>
                                    <p:anim calcmode="lin" valueType="num">
                                      <p:cBhvr>
                                        <p:cTn id="453" dur="3000"/>
                                        <p:tgtEl>
                                          <p:spTgt spid="21"/>
                                        </p:tgtEl>
                                        <p:attrNameLst>
                                          <p:attrName>ppt_w</p:attrName>
                                        </p:attrNameLst>
                                      </p:cBhvr>
                                      <p:tavLst>
                                        <p:tav tm="0">
                                          <p:val>
                                            <p:strVal val="ppt_w"/>
                                          </p:val>
                                        </p:tav>
                                        <p:tav tm="100000">
                                          <p:val>
                                            <p:strVal val="ppt_w"/>
                                          </p:val>
                                        </p:tav>
                                      </p:tavLst>
                                    </p:anim>
                                    <p:anim calcmode="lin" valueType="num">
                                      <p:cBhvr>
                                        <p:cTn id="454" dur="3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5" dur="1" fill="hold">
                                          <p:stCondLst>
                                            <p:cond delay="2999"/>
                                          </p:stCondLst>
                                        </p:cTn>
                                        <p:tgtEl>
                                          <p:spTgt spid="21"/>
                                        </p:tgtEl>
                                        <p:attrNameLst>
                                          <p:attrName>style.visibility</p:attrName>
                                        </p:attrNameLst>
                                      </p:cBhvr>
                                      <p:to>
                                        <p:strVal val="hidden"/>
                                      </p:to>
                                    </p:set>
                                  </p:childTnLst>
                                </p:cTn>
                              </p:par>
                              <p:par>
                                <p:cTn id="456" presetID="19" presetClass="exit" presetSubtype="5" fill="hold" grpId="3" nodeType="withEffect">
                                  <p:stCondLst>
                                    <p:cond delay="0"/>
                                  </p:stCondLst>
                                  <p:childTnLst>
                                    <p:anim calcmode="lin" valueType="num">
                                      <p:cBhvr>
                                        <p:cTn id="457" dur="3000"/>
                                        <p:tgtEl>
                                          <p:spTgt spid="22"/>
                                        </p:tgtEl>
                                        <p:attrNameLst>
                                          <p:attrName>ppt_w</p:attrName>
                                        </p:attrNameLst>
                                      </p:cBhvr>
                                      <p:tavLst>
                                        <p:tav tm="0">
                                          <p:val>
                                            <p:strVal val="ppt_w"/>
                                          </p:val>
                                        </p:tav>
                                        <p:tav tm="100000">
                                          <p:val>
                                            <p:strVal val="ppt_w"/>
                                          </p:val>
                                        </p:tav>
                                      </p:tavLst>
                                    </p:anim>
                                    <p:anim calcmode="lin" valueType="num">
                                      <p:cBhvr>
                                        <p:cTn id="458" dur="3000"/>
                                        <p:tgtEl>
                                          <p:spTgt spid="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9" dur="1" fill="hold">
                                          <p:stCondLst>
                                            <p:cond delay="2999"/>
                                          </p:stCondLst>
                                        </p:cTn>
                                        <p:tgtEl>
                                          <p:spTgt spid="22"/>
                                        </p:tgtEl>
                                        <p:attrNameLst>
                                          <p:attrName>style.visibility</p:attrName>
                                        </p:attrNameLst>
                                      </p:cBhvr>
                                      <p:to>
                                        <p:strVal val="hidden"/>
                                      </p:to>
                                    </p:set>
                                  </p:childTnLst>
                                </p:cTn>
                              </p:par>
                              <p:par>
                                <p:cTn id="460" presetID="19" presetClass="exit" presetSubtype="5" fill="hold" grpId="3" nodeType="withEffect">
                                  <p:stCondLst>
                                    <p:cond delay="0"/>
                                  </p:stCondLst>
                                  <p:childTnLst>
                                    <p:anim calcmode="lin" valueType="num">
                                      <p:cBhvr>
                                        <p:cTn id="461" dur="3000"/>
                                        <p:tgtEl>
                                          <p:spTgt spid="23"/>
                                        </p:tgtEl>
                                        <p:attrNameLst>
                                          <p:attrName>ppt_w</p:attrName>
                                        </p:attrNameLst>
                                      </p:cBhvr>
                                      <p:tavLst>
                                        <p:tav tm="0">
                                          <p:val>
                                            <p:strVal val="ppt_w"/>
                                          </p:val>
                                        </p:tav>
                                        <p:tav tm="100000">
                                          <p:val>
                                            <p:strVal val="ppt_w"/>
                                          </p:val>
                                        </p:tav>
                                      </p:tavLst>
                                    </p:anim>
                                    <p:anim calcmode="lin" valueType="num">
                                      <p:cBhvr>
                                        <p:cTn id="462" dur="3000"/>
                                        <p:tgtEl>
                                          <p:spTgt spid="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63" dur="1" fill="hold">
                                          <p:stCondLst>
                                            <p:cond delay="2999"/>
                                          </p:stCondLst>
                                        </p:cTn>
                                        <p:tgtEl>
                                          <p:spTgt spid="23"/>
                                        </p:tgtEl>
                                        <p:attrNameLst>
                                          <p:attrName>style.visibility</p:attrName>
                                        </p:attrNameLst>
                                      </p:cBhvr>
                                      <p:to>
                                        <p:strVal val="hidden"/>
                                      </p:to>
                                    </p:set>
                                  </p:childTnLst>
                                </p:cTn>
                              </p:par>
                              <p:par>
                                <p:cTn id="464" presetID="19" presetClass="exit" presetSubtype="5" fill="hold" grpId="3" nodeType="withEffect">
                                  <p:stCondLst>
                                    <p:cond delay="0"/>
                                  </p:stCondLst>
                                  <p:childTnLst>
                                    <p:anim calcmode="lin" valueType="num">
                                      <p:cBhvr>
                                        <p:cTn id="465" dur="3000"/>
                                        <p:tgtEl>
                                          <p:spTgt spid="24"/>
                                        </p:tgtEl>
                                        <p:attrNameLst>
                                          <p:attrName>ppt_w</p:attrName>
                                        </p:attrNameLst>
                                      </p:cBhvr>
                                      <p:tavLst>
                                        <p:tav tm="0">
                                          <p:val>
                                            <p:strVal val="ppt_w"/>
                                          </p:val>
                                        </p:tav>
                                        <p:tav tm="100000">
                                          <p:val>
                                            <p:strVal val="ppt_w"/>
                                          </p:val>
                                        </p:tav>
                                      </p:tavLst>
                                    </p:anim>
                                    <p:anim calcmode="lin" valueType="num">
                                      <p:cBhvr>
                                        <p:cTn id="466" dur="3000"/>
                                        <p:tgtEl>
                                          <p:spTgt spid="2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67" dur="1" fill="hold">
                                          <p:stCondLst>
                                            <p:cond delay="2999"/>
                                          </p:stCondLst>
                                        </p:cTn>
                                        <p:tgtEl>
                                          <p:spTgt spid="24"/>
                                        </p:tgtEl>
                                        <p:attrNameLst>
                                          <p:attrName>style.visibility</p:attrName>
                                        </p:attrNameLst>
                                      </p:cBhvr>
                                      <p:to>
                                        <p:strVal val="hidden"/>
                                      </p:to>
                                    </p:set>
                                  </p:childTnLst>
                                </p:cTn>
                              </p:par>
                              <p:par>
                                <p:cTn id="468" presetID="19" presetClass="exit" presetSubtype="5" fill="hold" grpId="3" nodeType="withEffect">
                                  <p:stCondLst>
                                    <p:cond delay="0"/>
                                  </p:stCondLst>
                                  <p:childTnLst>
                                    <p:anim calcmode="lin" valueType="num">
                                      <p:cBhvr>
                                        <p:cTn id="469" dur="3000"/>
                                        <p:tgtEl>
                                          <p:spTgt spid="25"/>
                                        </p:tgtEl>
                                        <p:attrNameLst>
                                          <p:attrName>ppt_w</p:attrName>
                                        </p:attrNameLst>
                                      </p:cBhvr>
                                      <p:tavLst>
                                        <p:tav tm="0">
                                          <p:val>
                                            <p:strVal val="ppt_w"/>
                                          </p:val>
                                        </p:tav>
                                        <p:tav tm="100000">
                                          <p:val>
                                            <p:strVal val="ppt_w"/>
                                          </p:val>
                                        </p:tav>
                                      </p:tavLst>
                                    </p:anim>
                                    <p:anim calcmode="lin" valueType="num">
                                      <p:cBhvr>
                                        <p:cTn id="470" dur="3000"/>
                                        <p:tgtEl>
                                          <p:spTgt spid="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71" dur="1" fill="hold">
                                          <p:stCondLst>
                                            <p:cond delay="2999"/>
                                          </p:stCondLst>
                                        </p:cTn>
                                        <p:tgtEl>
                                          <p:spTgt spid="25"/>
                                        </p:tgtEl>
                                        <p:attrNameLst>
                                          <p:attrName>style.visibility</p:attrName>
                                        </p:attrNameLst>
                                      </p:cBhvr>
                                      <p:to>
                                        <p:strVal val="hidden"/>
                                      </p:to>
                                    </p:set>
                                  </p:childTnLst>
                                </p:cTn>
                              </p:par>
                              <p:par>
                                <p:cTn id="472" presetID="19" presetClass="exit" presetSubtype="5" fill="hold" grpId="3" nodeType="withEffect">
                                  <p:stCondLst>
                                    <p:cond delay="0"/>
                                  </p:stCondLst>
                                  <p:childTnLst>
                                    <p:anim calcmode="lin" valueType="num">
                                      <p:cBhvr>
                                        <p:cTn id="473" dur="3000"/>
                                        <p:tgtEl>
                                          <p:spTgt spid="26"/>
                                        </p:tgtEl>
                                        <p:attrNameLst>
                                          <p:attrName>ppt_w</p:attrName>
                                        </p:attrNameLst>
                                      </p:cBhvr>
                                      <p:tavLst>
                                        <p:tav tm="0">
                                          <p:val>
                                            <p:strVal val="ppt_w"/>
                                          </p:val>
                                        </p:tav>
                                        <p:tav tm="100000">
                                          <p:val>
                                            <p:strVal val="ppt_w"/>
                                          </p:val>
                                        </p:tav>
                                      </p:tavLst>
                                    </p:anim>
                                    <p:anim calcmode="lin" valueType="num">
                                      <p:cBhvr>
                                        <p:cTn id="474" dur="3000"/>
                                        <p:tgtEl>
                                          <p:spTgt spid="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75" dur="1" fill="hold">
                                          <p:stCondLst>
                                            <p:cond delay="2999"/>
                                          </p:stCondLst>
                                        </p:cTn>
                                        <p:tgtEl>
                                          <p:spTgt spid="26"/>
                                        </p:tgtEl>
                                        <p:attrNameLst>
                                          <p:attrName>style.visibility</p:attrName>
                                        </p:attrNameLst>
                                      </p:cBhvr>
                                      <p:to>
                                        <p:strVal val="hidden"/>
                                      </p:to>
                                    </p:set>
                                  </p:childTnLst>
                                </p:cTn>
                              </p:par>
                              <p:par>
                                <p:cTn id="476" presetID="19" presetClass="exit" presetSubtype="5" fill="hold" grpId="3" nodeType="withEffect">
                                  <p:stCondLst>
                                    <p:cond delay="0"/>
                                  </p:stCondLst>
                                  <p:childTnLst>
                                    <p:anim calcmode="lin" valueType="num">
                                      <p:cBhvr>
                                        <p:cTn id="477" dur="3000"/>
                                        <p:tgtEl>
                                          <p:spTgt spid="4"/>
                                        </p:tgtEl>
                                        <p:attrNameLst>
                                          <p:attrName>ppt_w</p:attrName>
                                        </p:attrNameLst>
                                      </p:cBhvr>
                                      <p:tavLst>
                                        <p:tav tm="0">
                                          <p:val>
                                            <p:strVal val="ppt_w"/>
                                          </p:val>
                                        </p:tav>
                                        <p:tav tm="100000">
                                          <p:val>
                                            <p:strVal val="ppt_w"/>
                                          </p:val>
                                        </p:tav>
                                      </p:tavLst>
                                    </p:anim>
                                    <p:anim calcmode="lin" valueType="num">
                                      <p:cBhvr>
                                        <p:cTn id="478" dur="3000"/>
                                        <p:tgtEl>
                                          <p:spTgt spid="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79" dur="1" fill="hold">
                                          <p:stCondLst>
                                            <p:cond delay="2999"/>
                                          </p:stCondLst>
                                        </p:cTn>
                                        <p:tgtEl>
                                          <p:spTgt spid="4"/>
                                        </p:tgtEl>
                                        <p:attrNameLst>
                                          <p:attrName>style.visibility</p:attrName>
                                        </p:attrNameLst>
                                      </p:cBhvr>
                                      <p:to>
                                        <p:strVal val="hidden"/>
                                      </p:to>
                                    </p:set>
                                  </p:childTnLst>
                                </p:cTn>
                              </p:par>
                              <p:par>
                                <p:cTn id="480" presetID="19" presetClass="exit" presetSubtype="5" fill="hold" grpId="3" nodeType="withEffect">
                                  <p:stCondLst>
                                    <p:cond delay="0"/>
                                  </p:stCondLst>
                                  <p:childTnLst>
                                    <p:anim calcmode="lin" valueType="num">
                                      <p:cBhvr>
                                        <p:cTn id="481" dur="3000"/>
                                        <p:tgtEl>
                                          <p:spTgt spid="6"/>
                                        </p:tgtEl>
                                        <p:attrNameLst>
                                          <p:attrName>ppt_w</p:attrName>
                                        </p:attrNameLst>
                                      </p:cBhvr>
                                      <p:tavLst>
                                        <p:tav tm="0">
                                          <p:val>
                                            <p:strVal val="ppt_w"/>
                                          </p:val>
                                        </p:tav>
                                        <p:tav tm="100000">
                                          <p:val>
                                            <p:strVal val="ppt_w"/>
                                          </p:val>
                                        </p:tav>
                                      </p:tavLst>
                                    </p:anim>
                                    <p:anim calcmode="lin" valueType="num">
                                      <p:cBhvr>
                                        <p:cTn id="482" dur="3000"/>
                                        <p:tgtEl>
                                          <p:spTgt spid="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83" dur="1" fill="hold">
                                          <p:stCondLst>
                                            <p:cond delay="2999"/>
                                          </p:stCondLst>
                                        </p:cTn>
                                        <p:tgtEl>
                                          <p:spTgt spid="6"/>
                                        </p:tgtEl>
                                        <p:attrNameLst>
                                          <p:attrName>style.visibility</p:attrName>
                                        </p:attrNameLst>
                                      </p:cBhvr>
                                      <p:to>
                                        <p:strVal val="hidden"/>
                                      </p:to>
                                    </p:set>
                                  </p:childTnLst>
                                </p:cTn>
                              </p:par>
                              <p:par>
                                <p:cTn id="484" presetID="19" presetClass="exit" presetSubtype="5" fill="hold" grpId="3" nodeType="withEffect">
                                  <p:stCondLst>
                                    <p:cond delay="0"/>
                                  </p:stCondLst>
                                  <p:childTnLst>
                                    <p:anim calcmode="lin" valueType="num">
                                      <p:cBhvr>
                                        <p:cTn id="485" dur="3000"/>
                                        <p:tgtEl>
                                          <p:spTgt spid="9"/>
                                        </p:tgtEl>
                                        <p:attrNameLst>
                                          <p:attrName>ppt_w</p:attrName>
                                        </p:attrNameLst>
                                      </p:cBhvr>
                                      <p:tavLst>
                                        <p:tav tm="0">
                                          <p:val>
                                            <p:strVal val="ppt_w"/>
                                          </p:val>
                                        </p:tav>
                                        <p:tav tm="100000">
                                          <p:val>
                                            <p:strVal val="ppt_w"/>
                                          </p:val>
                                        </p:tav>
                                      </p:tavLst>
                                    </p:anim>
                                    <p:anim calcmode="lin" valueType="num">
                                      <p:cBhvr>
                                        <p:cTn id="486" dur="30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87" dur="1" fill="hold">
                                          <p:stCondLst>
                                            <p:cond delay="2999"/>
                                          </p:stCondLst>
                                        </p:cTn>
                                        <p:tgtEl>
                                          <p:spTgt spid="9"/>
                                        </p:tgtEl>
                                        <p:attrNameLst>
                                          <p:attrName>style.visibility</p:attrName>
                                        </p:attrNameLst>
                                      </p:cBhvr>
                                      <p:to>
                                        <p:strVal val="hidden"/>
                                      </p:to>
                                    </p:set>
                                  </p:childTnLst>
                                </p:cTn>
                              </p:par>
                              <p:par>
                                <p:cTn id="488" presetID="19" presetClass="exit" presetSubtype="5" fill="hold" grpId="3" nodeType="withEffect">
                                  <p:stCondLst>
                                    <p:cond delay="0"/>
                                  </p:stCondLst>
                                  <p:childTnLst>
                                    <p:anim calcmode="lin" valueType="num">
                                      <p:cBhvr>
                                        <p:cTn id="489" dur="3000"/>
                                        <p:tgtEl>
                                          <p:spTgt spid="10"/>
                                        </p:tgtEl>
                                        <p:attrNameLst>
                                          <p:attrName>ppt_w</p:attrName>
                                        </p:attrNameLst>
                                      </p:cBhvr>
                                      <p:tavLst>
                                        <p:tav tm="0">
                                          <p:val>
                                            <p:strVal val="ppt_w"/>
                                          </p:val>
                                        </p:tav>
                                        <p:tav tm="100000">
                                          <p:val>
                                            <p:strVal val="ppt_w"/>
                                          </p:val>
                                        </p:tav>
                                      </p:tavLst>
                                    </p:anim>
                                    <p:anim calcmode="lin" valueType="num">
                                      <p:cBhvr>
                                        <p:cTn id="490" dur="300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91" dur="1" fill="hold">
                                          <p:stCondLst>
                                            <p:cond delay="2999"/>
                                          </p:stCondLst>
                                        </p:cTn>
                                        <p:tgtEl>
                                          <p:spTgt spid="10"/>
                                        </p:tgtEl>
                                        <p:attrNameLst>
                                          <p:attrName>style.visibility</p:attrName>
                                        </p:attrNameLst>
                                      </p:cBhvr>
                                      <p:to>
                                        <p:strVal val="hidden"/>
                                      </p:to>
                                    </p:set>
                                  </p:childTnLst>
                                </p:cTn>
                              </p:par>
                              <p:par>
                                <p:cTn id="492" presetID="19" presetClass="exit" presetSubtype="5" fill="hold" grpId="3" nodeType="withEffect">
                                  <p:stCondLst>
                                    <p:cond delay="0"/>
                                  </p:stCondLst>
                                  <p:childTnLst>
                                    <p:anim calcmode="lin" valueType="num">
                                      <p:cBhvr>
                                        <p:cTn id="493" dur="3000"/>
                                        <p:tgtEl>
                                          <p:spTgt spid="15"/>
                                        </p:tgtEl>
                                        <p:attrNameLst>
                                          <p:attrName>ppt_w</p:attrName>
                                        </p:attrNameLst>
                                      </p:cBhvr>
                                      <p:tavLst>
                                        <p:tav tm="0">
                                          <p:val>
                                            <p:strVal val="ppt_w"/>
                                          </p:val>
                                        </p:tav>
                                        <p:tav tm="100000">
                                          <p:val>
                                            <p:strVal val="ppt_w"/>
                                          </p:val>
                                        </p:tav>
                                      </p:tavLst>
                                    </p:anim>
                                    <p:anim calcmode="lin" valueType="num">
                                      <p:cBhvr>
                                        <p:cTn id="494" dur="3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95" dur="1" fill="hold">
                                          <p:stCondLst>
                                            <p:cond delay="2999"/>
                                          </p:stCondLst>
                                        </p:cTn>
                                        <p:tgtEl>
                                          <p:spTgt spid="15"/>
                                        </p:tgtEl>
                                        <p:attrNameLst>
                                          <p:attrName>style.visibility</p:attrName>
                                        </p:attrNameLst>
                                      </p:cBhvr>
                                      <p:to>
                                        <p:strVal val="hidden"/>
                                      </p:to>
                                    </p:set>
                                  </p:childTnLst>
                                </p:cTn>
                              </p:par>
                              <p:par>
                                <p:cTn id="496" presetID="19" presetClass="exit" presetSubtype="5" fill="hold" grpId="3" nodeType="withEffect">
                                  <p:stCondLst>
                                    <p:cond delay="0"/>
                                  </p:stCondLst>
                                  <p:childTnLst>
                                    <p:anim calcmode="lin" valueType="num">
                                      <p:cBhvr>
                                        <p:cTn id="497" dur="3000"/>
                                        <p:tgtEl>
                                          <p:spTgt spid="16"/>
                                        </p:tgtEl>
                                        <p:attrNameLst>
                                          <p:attrName>ppt_w</p:attrName>
                                        </p:attrNameLst>
                                      </p:cBhvr>
                                      <p:tavLst>
                                        <p:tav tm="0">
                                          <p:val>
                                            <p:strVal val="ppt_w"/>
                                          </p:val>
                                        </p:tav>
                                        <p:tav tm="100000">
                                          <p:val>
                                            <p:strVal val="ppt_w"/>
                                          </p:val>
                                        </p:tav>
                                      </p:tavLst>
                                    </p:anim>
                                    <p:anim calcmode="lin" valueType="num">
                                      <p:cBhvr>
                                        <p:cTn id="498" dur="3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99" dur="1" fill="hold">
                                          <p:stCondLst>
                                            <p:cond delay="2999"/>
                                          </p:stCondLst>
                                        </p:cTn>
                                        <p:tgtEl>
                                          <p:spTgt spid="16"/>
                                        </p:tgtEl>
                                        <p:attrNameLst>
                                          <p:attrName>style.visibility</p:attrName>
                                        </p:attrNameLst>
                                      </p:cBhvr>
                                      <p:to>
                                        <p:strVal val="hidden"/>
                                      </p:to>
                                    </p:set>
                                  </p:childTnLst>
                                </p:cTn>
                              </p:par>
                              <p:par>
                                <p:cTn id="500" presetID="19" presetClass="exit" presetSubtype="5" fill="hold" grpId="3" nodeType="withEffect">
                                  <p:stCondLst>
                                    <p:cond delay="0"/>
                                  </p:stCondLst>
                                  <p:childTnLst>
                                    <p:anim calcmode="lin" valueType="num">
                                      <p:cBhvr>
                                        <p:cTn id="501" dur="3000"/>
                                        <p:tgtEl>
                                          <p:spTgt spid="17"/>
                                        </p:tgtEl>
                                        <p:attrNameLst>
                                          <p:attrName>ppt_w</p:attrName>
                                        </p:attrNameLst>
                                      </p:cBhvr>
                                      <p:tavLst>
                                        <p:tav tm="0">
                                          <p:val>
                                            <p:strVal val="ppt_w"/>
                                          </p:val>
                                        </p:tav>
                                        <p:tav tm="100000">
                                          <p:val>
                                            <p:strVal val="ppt_w"/>
                                          </p:val>
                                        </p:tav>
                                      </p:tavLst>
                                    </p:anim>
                                    <p:anim calcmode="lin" valueType="num">
                                      <p:cBhvr>
                                        <p:cTn id="502" dur="3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03" dur="1" fill="hold">
                                          <p:stCondLst>
                                            <p:cond delay="2999"/>
                                          </p:stCondLst>
                                        </p:cTn>
                                        <p:tgtEl>
                                          <p:spTgt spid="17"/>
                                        </p:tgtEl>
                                        <p:attrNameLst>
                                          <p:attrName>style.visibility</p:attrName>
                                        </p:attrNameLst>
                                      </p:cBhvr>
                                      <p:to>
                                        <p:strVal val="hidden"/>
                                      </p:to>
                                    </p:set>
                                  </p:childTnLst>
                                </p:cTn>
                              </p:par>
                              <p:par>
                                <p:cTn id="504" presetID="19" presetClass="exit" presetSubtype="5" fill="hold" grpId="3" nodeType="withEffect">
                                  <p:stCondLst>
                                    <p:cond delay="0"/>
                                  </p:stCondLst>
                                  <p:childTnLst>
                                    <p:anim calcmode="lin" valueType="num">
                                      <p:cBhvr>
                                        <p:cTn id="505" dur="3000"/>
                                        <p:tgtEl>
                                          <p:spTgt spid="18"/>
                                        </p:tgtEl>
                                        <p:attrNameLst>
                                          <p:attrName>ppt_w</p:attrName>
                                        </p:attrNameLst>
                                      </p:cBhvr>
                                      <p:tavLst>
                                        <p:tav tm="0">
                                          <p:val>
                                            <p:strVal val="ppt_w"/>
                                          </p:val>
                                        </p:tav>
                                        <p:tav tm="100000">
                                          <p:val>
                                            <p:strVal val="ppt_w"/>
                                          </p:val>
                                        </p:tav>
                                      </p:tavLst>
                                    </p:anim>
                                    <p:anim calcmode="lin" valueType="num">
                                      <p:cBhvr>
                                        <p:cTn id="506" dur="3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07" dur="1" fill="hold">
                                          <p:stCondLst>
                                            <p:cond delay="2999"/>
                                          </p:stCondLst>
                                        </p:cTn>
                                        <p:tgtEl>
                                          <p:spTgt spid="18"/>
                                        </p:tgtEl>
                                        <p:attrNameLst>
                                          <p:attrName>style.visibility</p:attrName>
                                        </p:attrNameLst>
                                      </p:cBhvr>
                                      <p:to>
                                        <p:strVal val="hidden"/>
                                      </p:to>
                                    </p:set>
                                  </p:childTnLst>
                                </p:cTn>
                              </p:par>
                              <p:par>
                                <p:cTn id="508" presetID="19" presetClass="exit" presetSubtype="5" fill="hold" grpId="3" nodeType="withEffect">
                                  <p:stCondLst>
                                    <p:cond delay="0"/>
                                  </p:stCondLst>
                                  <p:childTnLst>
                                    <p:anim calcmode="lin" valueType="num">
                                      <p:cBhvr>
                                        <p:cTn id="509" dur="3000"/>
                                        <p:tgtEl>
                                          <p:spTgt spid="27"/>
                                        </p:tgtEl>
                                        <p:attrNameLst>
                                          <p:attrName>ppt_w</p:attrName>
                                        </p:attrNameLst>
                                      </p:cBhvr>
                                      <p:tavLst>
                                        <p:tav tm="0">
                                          <p:val>
                                            <p:strVal val="ppt_w"/>
                                          </p:val>
                                        </p:tav>
                                        <p:tav tm="100000">
                                          <p:val>
                                            <p:strVal val="ppt_w"/>
                                          </p:val>
                                        </p:tav>
                                      </p:tavLst>
                                    </p:anim>
                                    <p:anim calcmode="lin" valueType="num">
                                      <p:cBhvr>
                                        <p:cTn id="510" dur="30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11" dur="1" fill="hold">
                                          <p:stCondLst>
                                            <p:cond delay="2999"/>
                                          </p:stCondLst>
                                        </p:cTn>
                                        <p:tgtEl>
                                          <p:spTgt spid="27"/>
                                        </p:tgtEl>
                                        <p:attrNameLst>
                                          <p:attrName>style.visibility</p:attrName>
                                        </p:attrNameLst>
                                      </p:cBhvr>
                                      <p:to>
                                        <p:strVal val="hidden"/>
                                      </p:to>
                                    </p:set>
                                  </p:childTnLst>
                                </p:cTn>
                              </p:par>
                              <p:par>
                                <p:cTn id="512" presetID="19" presetClass="exit" presetSubtype="5" fill="hold" grpId="3" nodeType="withEffect">
                                  <p:stCondLst>
                                    <p:cond delay="0"/>
                                  </p:stCondLst>
                                  <p:childTnLst>
                                    <p:anim calcmode="lin" valueType="num">
                                      <p:cBhvr>
                                        <p:cTn id="513" dur="3000"/>
                                        <p:tgtEl>
                                          <p:spTgt spid="28"/>
                                        </p:tgtEl>
                                        <p:attrNameLst>
                                          <p:attrName>ppt_w</p:attrName>
                                        </p:attrNameLst>
                                      </p:cBhvr>
                                      <p:tavLst>
                                        <p:tav tm="0">
                                          <p:val>
                                            <p:strVal val="ppt_w"/>
                                          </p:val>
                                        </p:tav>
                                        <p:tav tm="100000">
                                          <p:val>
                                            <p:strVal val="ppt_w"/>
                                          </p:val>
                                        </p:tav>
                                      </p:tavLst>
                                    </p:anim>
                                    <p:anim calcmode="lin" valueType="num">
                                      <p:cBhvr>
                                        <p:cTn id="514" dur="3000"/>
                                        <p:tgtEl>
                                          <p:spTgt spid="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15" dur="1" fill="hold">
                                          <p:stCondLst>
                                            <p:cond delay="2999"/>
                                          </p:stCondLst>
                                        </p:cTn>
                                        <p:tgtEl>
                                          <p:spTgt spid="28"/>
                                        </p:tgtEl>
                                        <p:attrNameLst>
                                          <p:attrName>style.visibility</p:attrName>
                                        </p:attrNameLst>
                                      </p:cBhvr>
                                      <p:to>
                                        <p:strVal val="hidden"/>
                                      </p:to>
                                    </p:set>
                                  </p:childTnLst>
                                </p:cTn>
                              </p:par>
                              <p:par>
                                <p:cTn id="516" presetID="19" presetClass="exit" presetSubtype="5" fill="hold" grpId="3" nodeType="withEffect">
                                  <p:stCondLst>
                                    <p:cond delay="0"/>
                                  </p:stCondLst>
                                  <p:childTnLst>
                                    <p:anim calcmode="lin" valueType="num">
                                      <p:cBhvr>
                                        <p:cTn id="517" dur="3000"/>
                                        <p:tgtEl>
                                          <p:spTgt spid="29"/>
                                        </p:tgtEl>
                                        <p:attrNameLst>
                                          <p:attrName>ppt_w</p:attrName>
                                        </p:attrNameLst>
                                      </p:cBhvr>
                                      <p:tavLst>
                                        <p:tav tm="0">
                                          <p:val>
                                            <p:strVal val="ppt_w"/>
                                          </p:val>
                                        </p:tav>
                                        <p:tav tm="100000">
                                          <p:val>
                                            <p:strVal val="ppt_w"/>
                                          </p:val>
                                        </p:tav>
                                      </p:tavLst>
                                    </p:anim>
                                    <p:anim calcmode="lin" valueType="num">
                                      <p:cBhvr>
                                        <p:cTn id="518" dur="3000"/>
                                        <p:tgtEl>
                                          <p:spTgt spid="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19" dur="1" fill="hold">
                                          <p:stCondLst>
                                            <p:cond delay="2999"/>
                                          </p:stCondLst>
                                        </p:cTn>
                                        <p:tgtEl>
                                          <p:spTgt spid="29"/>
                                        </p:tgtEl>
                                        <p:attrNameLst>
                                          <p:attrName>style.visibility</p:attrName>
                                        </p:attrNameLst>
                                      </p:cBhvr>
                                      <p:to>
                                        <p:strVal val="hidden"/>
                                      </p:to>
                                    </p:set>
                                  </p:childTnLst>
                                </p:cTn>
                              </p:par>
                              <p:par>
                                <p:cTn id="520" presetID="19" presetClass="exit" presetSubtype="5" fill="hold" grpId="3" nodeType="withEffect">
                                  <p:stCondLst>
                                    <p:cond delay="0"/>
                                  </p:stCondLst>
                                  <p:childTnLst>
                                    <p:anim calcmode="lin" valueType="num">
                                      <p:cBhvr>
                                        <p:cTn id="521" dur="3000"/>
                                        <p:tgtEl>
                                          <p:spTgt spid="30"/>
                                        </p:tgtEl>
                                        <p:attrNameLst>
                                          <p:attrName>ppt_w</p:attrName>
                                        </p:attrNameLst>
                                      </p:cBhvr>
                                      <p:tavLst>
                                        <p:tav tm="0">
                                          <p:val>
                                            <p:strVal val="ppt_w"/>
                                          </p:val>
                                        </p:tav>
                                        <p:tav tm="100000">
                                          <p:val>
                                            <p:strVal val="ppt_w"/>
                                          </p:val>
                                        </p:tav>
                                      </p:tavLst>
                                    </p:anim>
                                    <p:anim calcmode="lin" valueType="num">
                                      <p:cBhvr>
                                        <p:cTn id="522" dur="300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23" dur="1" fill="hold">
                                          <p:stCondLst>
                                            <p:cond delay="2999"/>
                                          </p:stCondLst>
                                        </p:cTn>
                                        <p:tgtEl>
                                          <p:spTgt spid="30"/>
                                        </p:tgtEl>
                                        <p:attrNameLst>
                                          <p:attrName>style.visibility</p:attrName>
                                        </p:attrNameLst>
                                      </p:cBhvr>
                                      <p:to>
                                        <p:strVal val="hidden"/>
                                      </p:to>
                                    </p:set>
                                  </p:childTnLst>
                                </p:cTn>
                              </p:par>
                              <p:par>
                                <p:cTn id="524" presetID="19" presetClass="exit" presetSubtype="5" fill="hold" grpId="3" nodeType="withEffect">
                                  <p:stCondLst>
                                    <p:cond delay="0"/>
                                  </p:stCondLst>
                                  <p:childTnLst>
                                    <p:anim calcmode="lin" valueType="num">
                                      <p:cBhvr>
                                        <p:cTn id="525" dur="3000"/>
                                        <p:tgtEl>
                                          <p:spTgt spid="31"/>
                                        </p:tgtEl>
                                        <p:attrNameLst>
                                          <p:attrName>ppt_w</p:attrName>
                                        </p:attrNameLst>
                                      </p:cBhvr>
                                      <p:tavLst>
                                        <p:tav tm="0">
                                          <p:val>
                                            <p:strVal val="ppt_w"/>
                                          </p:val>
                                        </p:tav>
                                        <p:tav tm="100000">
                                          <p:val>
                                            <p:strVal val="ppt_w"/>
                                          </p:val>
                                        </p:tav>
                                      </p:tavLst>
                                    </p:anim>
                                    <p:anim calcmode="lin" valueType="num">
                                      <p:cBhvr>
                                        <p:cTn id="526" dur="3000"/>
                                        <p:tgtEl>
                                          <p:spTgt spid="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27" dur="1" fill="hold">
                                          <p:stCondLst>
                                            <p:cond delay="2999"/>
                                          </p:stCondLst>
                                        </p:cTn>
                                        <p:tgtEl>
                                          <p:spTgt spid="31"/>
                                        </p:tgtEl>
                                        <p:attrNameLst>
                                          <p:attrName>style.visibility</p:attrName>
                                        </p:attrNameLst>
                                      </p:cBhvr>
                                      <p:to>
                                        <p:strVal val="hidden"/>
                                      </p:to>
                                    </p:set>
                                  </p:childTnLst>
                                </p:cTn>
                              </p:par>
                              <p:par>
                                <p:cTn id="528" presetID="19" presetClass="exit" presetSubtype="5" fill="hold" grpId="3" nodeType="withEffect">
                                  <p:stCondLst>
                                    <p:cond delay="0"/>
                                  </p:stCondLst>
                                  <p:childTnLst>
                                    <p:anim calcmode="lin" valueType="num">
                                      <p:cBhvr>
                                        <p:cTn id="529" dur="3000"/>
                                        <p:tgtEl>
                                          <p:spTgt spid="32"/>
                                        </p:tgtEl>
                                        <p:attrNameLst>
                                          <p:attrName>ppt_w</p:attrName>
                                        </p:attrNameLst>
                                      </p:cBhvr>
                                      <p:tavLst>
                                        <p:tav tm="0">
                                          <p:val>
                                            <p:strVal val="ppt_w"/>
                                          </p:val>
                                        </p:tav>
                                        <p:tav tm="100000">
                                          <p:val>
                                            <p:strVal val="ppt_w"/>
                                          </p:val>
                                        </p:tav>
                                      </p:tavLst>
                                    </p:anim>
                                    <p:anim calcmode="lin" valueType="num">
                                      <p:cBhvr>
                                        <p:cTn id="530" dur="3000"/>
                                        <p:tgtEl>
                                          <p:spTgt spid="3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31" dur="1" fill="hold">
                                          <p:stCondLst>
                                            <p:cond delay="2999"/>
                                          </p:stCondLst>
                                        </p:cTn>
                                        <p:tgtEl>
                                          <p:spTgt spid="32"/>
                                        </p:tgtEl>
                                        <p:attrNameLst>
                                          <p:attrName>style.visibility</p:attrName>
                                        </p:attrNameLst>
                                      </p:cBhvr>
                                      <p:to>
                                        <p:strVal val="hidden"/>
                                      </p:to>
                                    </p:set>
                                  </p:childTnLst>
                                </p:cTn>
                              </p:par>
                              <p:par>
                                <p:cTn id="532" presetID="19" presetClass="exit" presetSubtype="5" fill="hold" grpId="3" nodeType="withEffect">
                                  <p:stCondLst>
                                    <p:cond delay="0"/>
                                  </p:stCondLst>
                                  <p:childTnLst>
                                    <p:anim calcmode="lin" valueType="num">
                                      <p:cBhvr>
                                        <p:cTn id="533" dur="3000"/>
                                        <p:tgtEl>
                                          <p:spTgt spid="33"/>
                                        </p:tgtEl>
                                        <p:attrNameLst>
                                          <p:attrName>ppt_w</p:attrName>
                                        </p:attrNameLst>
                                      </p:cBhvr>
                                      <p:tavLst>
                                        <p:tav tm="0">
                                          <p:val>
                                            <p:strVal val="ppt_w"/>
                                          </p:val>
                                        </p:tav>
                                        <p:tav tm="100000">
                                          <p:val>
                                            <p:strVal val="ppt_w"/>
                                          </p:val>
                                        </p:tav>
                                      </p:tavLst>
                                    </p:anim>
                                    <p:anim calcmode="lin" valueType="num">
                                      <p:cBhvr>
                                        <p:cTn id="534" dur="3000"/>
                                        <p:tgtEl>
                                          <p:spTgt spid="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35" dur="1" fill="hold">
                                          <p:stCondLst>
                                            <p:cond delay="2999"/>
                                          </p:stCondLst>
                                        </p:cTn>
                                        <p:tgtEl>
                                          <p:spTgt spid="33"/>
                                        </p:tgtEl>
                                        <p:attrNameLst>
                                          <p:attrName>style.visibility</p:attrName>
                                        </p:attrNameLst>
                                      </p:cBhvr>
                                      <p:to>
                                        <p:strVal val="hidden"/>
                                      </p:to>
                                    </p:set>
                                  </p:childTnLst>
                                </p:cTn>
                              </p:par>
                              <p:par>
                                <p:cTn id="536" presetID="3" presetClass="exit" presetSubtype="5" fill="hold" grpId="4" nodeType="withEffect">
                                  <p:stCondLst>
                                    <p:cond delay="0"/>
                                  </p:stCondLst>
                                  <p:childTnLst>
                                    <p:animEffect transition="out" filter="blinds(vertical)">
                                      <p:cBhvr>
                                        <p:cTn id="537" dur="3000"/>
                                        <p:tgtEl>
                                          <p:spTgt spid="4"/>
                                        </p:tgtEl>
                                      </p:cBhvr>
                                    </p:animEffect>
                                    <p:set>
                                      <p:cBhvr>
                                        <p:cTn id="538" dur="1" fill="hold">
                                          <p:stCondLst>
                                            <p:cond delay="2999"/>
                                          </p:stCondLst>
                                        </p:cTn>
                                        <p:tgtEl>
                                          <p:spTgt spid="4"/>
                                        </p:tgtEl>
                                        <p:attrNameLst>
                                          <p:attrName>style.visibility</p:attrName>
                                        </p:attrNameLst>
                                      </p:cBhvr>
                                      <p:to>
                                        <p:strVal val="hidden"/>
                                      </p:to>
                                    </p:set>
                                  </p:childTnLst>
                                </p:cTn>
                              </p:par>
                              <p:par>
                                <p:cTn id="539" presetID="3" presetClass="exit" presetSubtype="5" fill="hold" grpId="4" nodeType="withEffect">
                                  <p:stCondLst>
                                    <p:cond delay="0"/>
                                  </p:stCondLst>
                                  <p:childTnLst>
                                    <p:animEffect transition="out" filter="blinds(vertical)">
                                      <p:cBhvr>
                                        <p:cTn id="540" dur="3000"/>
                                        <p:tgtEl>
                                          <p:spTgt spid="6"/>
                                        </p:tgtEl>
                                      </p:cBhvr>
                                    </p:animEffect>
                                    <p:set>
                                      <p:cBhvr>
                                        <p:cTn id="541" dur="1" fill="hold">
                                          <p:stCondLst>
                                            <p:cond delay="2999"/>
                                          </p:stCondLst>
                                        </p:cTn>
                                        <p:tgtEl>
                                          <p:spTgt spid="6"/>
                                        </p:tgtEl>
                                        <p:attrNameLst>
                                          <p:attrName>style.visibility</p:attrName>
                                        </p:attrNameLst>
                                      </p:cBhvr>
                                      <p:to>
                                        <p:strVal val="hidden"/>
                                      </p:to>
                                    </p:set>
                                  </p:childTnLst>
                                </p:cTn>
                              </p:par>
                              <p:par>
                                <p:cTn id="542" presetID="3" presetClass="exit" presetSubtype="5" fill="hold" grpId="4" nodeType="withEffect">
                                  <p:stCondLst>
                                    <p:cond delay="0"/>
                                  </p:stCondLst>
                                  <p:childTnLst>
                                    <p:animEffect transition="out" filter="blinds(vertical)">
                                      <p:cBhvr>
                                        <p:cTn id="543" dur="3000"/>
                                        <p:tgtEl>
                                          <p:spTgt spid="9"/>
                                        </p:tgtEl>
                                      </p:cBhvr>
                                    </p:animEffect>
                                    <p:set>
                                      <p:cBhvr>
                                        <p:cTn id="544" dur="1" fill="hold">
                                          <p:stCondLst>
                                            <p:cond delay="2999"/>
                                          </p:stCondLst>
                                        </p:cTn>
                                        <p:tgtEl>
                                          <p:spTgt spid="9"/>
                                        </p:tgtEl>
                                        <p:attrNameLst>
                                          <p:attrName>style.visibility</p:attrName>
                                        </p:attrNameLst>
                                      </p:cBhvr>
                                      <p:to>
                                        <p:strVal val="hidden"/>
                                      </p:to>
                                    </p:set>
                                  </p:childTnLst>
                                </p:cTn>
                              </p:par>
                              <p:par>
                                <p:cTn id="545" presetID="3" presetClass="exit" presetSubtype="5" fill="hold" grpId="4" nodeType="withEffect">
                                  <p:stCondLst>
                                    <p:cond delay="0"/>
                                  </p:stCondLst>
                                  <p:childTnLst>
                                    <p:animEffect transition="out" filter="blinds(vertical)">
                                      <p:cBhvr>
                                        <p:cTn id="546" dur="3000"/>
                                        <p:tgtEl>
                                          <p:spTgt spid="10"/>
                                        </p:tgtEl>
                                      </p:cBhvr>
                                    </p:animEffect>
                                    <p:set>
                                      <p:cBhvr>
                                        <p:cTn id="547" dur="1" fill="hold">
                                          <p:stCondLst>
                                            <p:cond delay="2999"/>
                                          </p:stCondLst>
                                        </p:cTn>
                                        <p:tgtEl>
                                          <p:spTgt spid="10"/>
                                        </p:tgtEl>
                                        <p:attrNameLst>
                                          <p:attrName>style.visibility</p:attrName>
                                        </p:attrNameLst>
                                      </p:cBhvr>
                                      <p:to>
                                        <p:strVal val="hidden"/>
                                      </p:to>
                                    </p:set>
                                  </p:childTnLst>
                                </p:cTn>
                              </p:par>
                              <p:par>
                                <p:cTn id="548" presetID="3" presetClass="exit" presetSubtype="5" fill="hold" grpId="4" nodeType="withEffect">
                                  <p:stCondLst>
                                    <p:cond delay="0"/>
                                  </p:stCondLst>
                                  <p:childTnLst>
                                    <p:animEffect transition="out" filter="blinds(vertical)">
                                      <p:cBhvr>
                                        <p:cTn id="549" dur="3000"/>
                                        <p:tgtEl>
                                          <p:spTgt spid="15"/>
                                        </p:tgtEl>
                                      </p:cBhvr>
                                    </p:animEffect>
                                    <p:set>
                                      <p:cBhvr>
                                        <p:cTn id="550" dur="1" fill="hold">
                                          <p:stCondLst>
                                            <p:cond delay="2999"/>
                                          </p:stCondLst>
                                        </p:cTn>
                                        <p:tgtEl>
                                          <p:spTgt spid="15"/>
                                        </p:tgtEl>
                                        <p:attrNameLst>
                                          <p:attrName>style.visibility</p:attrName>
                                        </p:attrNameLst>
                                      </p:cBhvr>
                                      <p:to>
                                        <p:strVal val="hidden"/>
                                      </p:to>
                                    </p:set>
                                  </p:childTnLst>
                                </p:cTn>
                              </p:par>
                              <p:par>
                                <p:cTn id="551" presetID="3" presetClass="exit" presetSubtype="5" fill="hold" grpId="4" nodeType="withEffect">
                                  <p:stCondLst>
                                    <p:cond delay="0"/>
                                  </p:stCondLst>
                                  <p:childTnLst>
                                    <p:animEffect transition="out" filter="blinds(vertical)">
                                      <p:cBhvr>
                                        <p:cTn id="552" dur="3000"/>
                                        <p:tgtEl>
                                          <p:spTgt spid="16"/>
                                        </p:tgtEl>
                                      </p:cBhvr>
                                    </p:animEffect>
                                    <p:set>
                                      <p:cBhvr>
                                        <p:cTn id="553" dur="1" fill="hold">
                                          <p:stCondLst>
                                            <p:cond delay="2999"/>
                                          </p:stCondLst>
                                        </p:cTn>
                                        <p:tgtEl>
                                          <p:spTgt spid="16"/>
                                        </p:tgtEl>
                                        <p:attrNameLst>
                                          <p:attrName>style.visibility</p:attrName>
                                        </p:attrNameLst>
                                      </p:cBhvr>
                                      <p:to>
                                        <p:strVal val="hidden"/>
                                      </p:to>
                                    </p:set>
                                  </p:childTnLst>
                                </p:cTn>
                              </p:par>
                              <p:par>
                                <p:cTn id="554" presetID="3" presetClass="exit" presetSubtype="5" fill="hold" grpId="4" nodeType="withEffect">
                                  <p:stCondLst>
                                    <p:cond delay="0"/>
                                  </p:stCondLst>
                                  <p:childTnLst>
                                    <p:animEffect transition="out" filter="blinds(vertical)">
                                      <p:cBhvr>
                                        <p:cTn id="555" dur="3000"/>
                                        <p:tgtEl>
                                          <p:spTgt spid="17"/>
                                        </p:tgtEl>
                                      </p:cBhvr>
                                    </p:animEffect>
                                    <p:set>
                                      <p:cBhvr>
                                        <p:cTn id="556" dur="1" fill="hold">
                                          <p:stCondLst>
                                            <p:cond delay="2999"/>
                                          </p:stCondLst>
                                        </p:cTn>
                                        <p:tgtEl>
                                          <p:spTgt spid="17"/>
                                        </p:tgtEl>
                                        <p:attrNameLst>
                                          <p:attrName>style.visibility</p:attrName>
                                        </p:attrNameLst>
                                      </p:cBhvr>
                                      <p:to>
                                        <p:strVal val="hidden"/>
                                      </p:to>
                                    </p:set>
                                  </p:childTnLst>
                                </p:cTn>
                              </p:par>
                              <p:par>
                                <p:cTn id="557" presetID="3" presetClass="exit" presetSubtype="5" fill="hold" grpId="4" nodeType="withEffect">
                                  <p:stCondLst>
                                    <p:cond delay="0"/>
                                  </p:stCondLst>
                                  <p:childTnLst>
                                    <p:animEffect transition="out" filter="blinds(vertical)">
                                      <p:cBhvr>
                                        <p:cTn id="558" dur="3000"/>
                                        <p:tgtEl>
                                          <p:spTgt spid="18"/>
                                        </p:tgtEl>
                                      </p:cBhvr>
                                    </p:animEffect>
                                    <p:set>
                                      <p:cBhvr>
                                        <p:cTn id="559" dur="1" fill="hold">
                                          <p:stCondLst>
                                            <p:cond delay="2999"/>
                                          </p:stCondLst>
                                        </p:cTn>
                                        <p:tgtEl>
                                          <p:spTgt spid="18"/>
                                        </p:tgtEl>
                                        <p:attrNameLst>
                                          <p:attrName>style.visibility</p:attrName>
                                        </p:attrNameLst>
                                      </p:cBhvr>
                                      <p:to>
                                        <p:strVal val="hidden"/>
                                      </p:to>
                                    </p:set>
                                  </p:childTnLst>
                                </p:cTn>
                              </p:par>
                              <p:par>
                                <p:cTn id="560" presetID="3" presetClass="exit" presetSubtype="5" fill="hold" grpId="4" nodeType="withEffect">
                                  <p:stCondLst>
                                    <p:cond delay="0"/>
                                  </p:stCondLst>
                                  <p:childTnLst>
                                    <p:animEffect transition="out" filter="blinds(vertical)">
                                      <p:cBhvr>
                                        <p:cTn id="561" dur="3000"/>
                                        <p:tgtEl>
                                          <p:spTgt spid="27"/>
                                        </p:tgtEl>
                                      </p:cBhvr>
                                    </p:animEffect>
                                    <p:set>
                                      <p:cBhvr>
                                        <p:cTn id="562" dur="1" fill="hold">
                                          <p:stCondLst>
                                            <p:cond delay="2999"/>
                                          </p:stCondLst>
                                        </p:cTn>
                                        <p:tgtEl>
                                          <p:spTgt spid="27"/>
                                        </p:tgtEl>
                                        <p:attrNameLst>
                                          <p:attrName>style.visibility</p:attrName>
                                        </p:attrNameLst>
                                      </p:cBhvr>
                                      <p:to>
                                        <p:strVal val="hidden"/>
                                      </p:to>
                                    </p:set>
                                  </p:childTnLst>
                                </p:cTn>
                              </p:par>
                              <p:par>
                                <p:cTn id="563" presetID="3" presetClass="exit" presetSubtype="5" fill="hold" grpId="4" nodeType="withEffect">
                                  <p:stCondLst>
                                    <p:cond delay="0"/>
                                  </p:stCondLst>
                                  <p:childTnLst>
                                    <p:animEffect transition="out" filter="blinds(vertical)">
                                      <p:cBhvr>
                                        <p:cTn id="564" dur="3000"/>
                                        <p:tgtEl>
                                          <p:spTgt spid="28"/>
                                        </p:tgtEl>
                                      </p:cBhvr>
                                    </p:animEffect>
                                    <p:set>
                                      <p:cBhvr>
                                        <p:cTn id="565" dur="1" fill="hold">
                                          <p:stCondLst>
                                            <p:cond delay="2999"/>
                                          </p:stCondLst>
                                        </p:cTn>
                                        <p:tgtEl>
                                          <p:spTgt spid="28"/>
                                        </p:tgtEl>
                                        <p:attrNameLst>
                                          <p:attrName>style.visibility</p:attrName>
                                        </p:attrNameLst>
                                      </p:cBhvr>
                                      <p:to>
                                        <p:strVal val="hidden"/>
                                      </p:to>
                                    </p:set>
                                  </p:childTnLst>
                                </p:cTn>
                              </p:par>
                              <p:par>
                                <p:cTn id="566" presetID="3" presetClass="exit" presetSubtype="5" fill="hold" grpId="4" nodeType="withEffect">
                                  <p:stCondLst>
                                    <p:cond delay="0"/>
                                  </p:stCondLst>
                                  <p:childTnLst>
                                    <p:animEffect transition="out" filter="blinds(vertical)">
                                      <p:cBhvr>
                                        <p:cTn id="567" dur="3000"/>
                                        <p:tgtEl>
                                          <p:spTgt spid="29"/>
                                        </p:tgtEl>
                                      </p:cBhvr>
                                    </p:animEffect>
                                    <p:set>
                                      <p:cBhvr>
                                        <p:cTn id="568" dur="1" fill="hold">
                                          <p:stCondLst>
                                            <p:cond delay="2999"/>
                                          </p:stCondLst>
                                        </p:cTn>
                                        <p:tgtEl>
                                          <p:spTgt spid="29"/>
                                        </p:tgtEl>
                                        <p:attrNameLst>
                                          <p:attrName>style.visibility</p:attrName>
                                        </p:attrNameLst>
                                      </p:cBhvr>
                                      <p:to>
                                        <p:strVal val="hidden"/>
                                      </p:to>
                                    </p:set>
                                  </p:childTnLst>
                                </p:cTn>
                              </p:par>
                              <p:par>
                                <p:cTn id="569" presetID="3" presetClass="exit" presetSubtype="5" fill="hold" grpId="4" nodeType="withEffect">
                                  <p:stCondLst>
                                    <p:cond delay="0"/>
                                  </p:stCondLst>
                                  <p:childTnLst>
                                    <p:animEffect transition="out" filter="blinds(vertical)">
                                      <p:cBhvr>
                                        <p:cTn id="570" dur="3000"/>
                                        <p:tgtEl>
                                          <p:spTgt spid="30"/>
                                        </p:tgtEl>
                                      </p:cBhvr>
                                    </p:animEffect>
                                    <p:set>
                                      <p:cBhvr>
                                        <p:cTn id="571" dur="1" fill="hold">
                                          <p:stCondLst>
                                            <p:cond delay="2999"/>
                                          </p:stCondLst>
                                        </p:cTn>
                                        <p:tgtEl>
                                          <p:spTgt spid="30"/>
                                        </p:tgtEl>
                                        <p:attrNameLst>
                                          <p:attrName>style.visibility</p:attrName>
                                        </p:attrNameLst>
                                      </p:cBhvr>
                                      <p:to>
                                        <p:strVal val="hidden"/>
                                      </p:to>
                                    </p:set>
                                  </p:childTnLst>
                                </p:cTn>
                              </p:par>
                              <p:par>
                                <p:cTn id="572" presetID="3" presetClass="exit" presetSubtype="5" fill="hold" grpId="4" nodeType="withEffect">
                                  <p:stCondLst>
                                    <p:cond delay="0"/>
                                  </p:stCondLst>
                                  <p:childTnLst>
                                    <p:animEffect transition="out" filter="blinds(vertical)">
                                      <p:cBhvr>
                                        <p:cTn id="573" dur="3000"/>
                                        <p:tgtEl>
                                          <p:spTgt spid="31"/>
                                        </p:tgtEl>
                                      </p:cBhvr>
                                    </p:animEffect>
                                    <p:set>
                                      <p:cBhvr>
                                        <p:cTn id="574" dur="1" fill="hold">
                                          <p:stCondLst>
                                            <p:cond delay="2999"/>
                                          </p:stCondLst>
                                        </p:cTn>
                                        <p:tgtEl>
                                          <p:spTgt spid="31"/>
                                        </p:tgtEl>
                                        <p:attrNameLst>
                                          <p:attrName>style.visibility</p:attrName>
                                        </p:attrNameLst>
                                      </p:cBhvr>
                                      <p:to>
                                        <p:strVal val="hidden"/>
                                      </p:to>
                                    </p:set>
                                  </p:childTnLst>
                                </p:cTn>
                              </p:par>
                              <p:par>
                                <p:cTn id="575" presetID="3" presetClass="exit" presetSubtype="5" fill="hold" grpId="4" nodeType="withEffect">
                                  <p:stCondLst>
                                    <p:cond delay="0"/>
                                  </p:stCondLst>
                                  <p:childTnLst>
                                    <p:animEffect transition="out" filter="blinds(vertical)">
                                      <p:cBhvr>
                                        <p:cTn id="576" dur="3000"/>
                                        <p:tgtEl>
                                          <p:spTgt spid="32"/>
                                        </p:tgtEl>
                                      </p:cBhvr>
                                    </p:animEffect>
                                    <p:set>
                                      <p:cBhvr>
                                        <p:cTn id="577" dur="1" fill="hold">
                                          <p:stCondLst>
                                            <p:cond delay="2999"/>
                                          </p:stCondLst>
                                        </p:cTn>
                                        <p:tgtEl>
                                          <p:spTgt spid="32"/>
                                        </p:tgtEl>
                                        <p:attrNameLst>
                                          <p:attrName>style.visibility</p:attrName>
                                        </p:attrNameLst>
                                      </p:cBhvr>
                                      <p:to>
                                        <p:strVal val="hidden"/>
                                      </p:to>
                                    </p:set>
                                  </p:childTnLst>
                                </p:cTn>
                              </p:par>
                              <p:par>
                                <p:cTn id="578" presetID="3" presetClass="exit" presetSubtype="5" fill="hold" grpId="4" nodeType="withEffect">
                                  <p:stCondLst>
                                    <p:cond delay="0"/>
                                  </p:stCondLst>
                                  <p:childTnLst>
                                    <p:animEffect transition="out" filter="blinds(vertical)">
                                      <p:cBhvr>
                                        <p:cTn id="579" dur="3000"/>
                                        <p:tgtEl>
                                          <p:spTgt spid="33"/>
                                        </p:tgtEl>
                                      </p:cBhvr>
                                    </p:animEffect>
                                    <p:set>
                                      <p:cBhvr>
                                        <p:cTn id="580" dur="1" fill="hold">
                                          <p:stCondLst>
                                            <p:cond delay="2999"/>
                                          </p:stCondLst>
                                        </p:cTn>
                                        <p:tgtEl>
                                          <p:spTgt spid="33"/>
                                        </p:tgtEl>
                                        <p:attrNameLst>
                                          <p:attrName>style.visibility</p:attrName>
                                        </p:attrNameLst>
                                      </p:cBhvr>
                                      <p:to>
                                        <p:strVal val="hidden"/>
                                      </p:to>
                                    </p:set>
                                  </p:childTnLst>
                                </p:cTn>
                              </p:par>
                              <p:par>
                                <p:cTn id="581" presetID="3" presetClass="exit" presetSubtype="5" fill="hold" grpId="4" nodeType="withEffect">
                                  <p:stCondLst>
                                    <p:cond delay="0"/>
                                  </p:stCondLst>
                                  <p:childTnLst>
                                    <p:animEffect transition="out" filter="blinds(vertical)">
                                      <p:cBhvr>
                                        <p:cTn id="582" dur="3000"/>
                                        <p:tgtEl>
                                          <p:spTgt spid="3"/>
                                        </p:tgtEl>
                                      </p:cBhvr>
                                    </p:animEffect>
                                    <p:set>
                                      <p:cBhvr>
                                        <p:cTn id="583" dur="1" fill="hold">
                                          <p:stCondLst>
                                            <p:cond delay="2999"/>
                                          </p:stCondLst>
                                        </p:cTn>
                                        <p:tgtEl>
                                          <p:spTgt spid="3"/>
                                        </p:tgtEl>
                                        <p:attrNameLst>
                                          <p:attrName>style.visibility</p:attrName>
                                        </p:attrNameLst>
                                      </p:cBhvr>
                                      <p:to>
                                        <p:strVal val="hidden"/>
                                      </p:to>
                                    </p:set>
                                  </p:childTnLst>
                                </p:cTn>
                              </p:par>
                              <p:par>
                                <p:cTn id="584" presetID="3" presetClass="exit" presetSubtype="5" fill="hold" grpId="4" nodeType="withEffect">
                                  <p:stCondLst>
                                    <p:cond delay="0"/>
                                  </p:stCondLst>
                                  <p:childTnLst>
                                    <p:animEffect transition="out" filter="blinds(vertical)">
                                      <p:cBhvr>
                                        <p:cTn id="585" dur="3000"/>
                                        <p:tgtEl>
                                          <p:spTgt spid="5"/>
                                        </p:tgtEl>
                                      </p:cBhvr>
                                    </p:animEffect>
                                    <p:set>
                                      <p:cBhvr>
                                        <p:cTn id="586" dur="1" fill="hold">
                                          <p:stCondLst>
                                            <p:cond delay="2999"/>
                                          </p:stCondLst>
                                        </p:cTn>
                                        <p:tgtEl>
                                          <p:spTgt spid="5"/>
                                        </p:tgtEl>
                                        <p:attrNameLst>
                                          <p:attrName>style.visibility</p:attrName>
                                        </p:attrNameLst>
                                      </p:cBhvr>
                                      <p:to>
                                        <p:strVal val="hidden"/>
                                      </p:to>
                                    </p:set>
                                  </p:childTnLst>
                                </p:cTn>
                              </p:par>
                              <p:par>
                                <p:cTn id="587" presetID="3" presetClass="exit" presetSubtype="5" fill="hold" grpId="4" nodeType="withEffect">
                                  <p:stCondLst>
                                    <p:cond delay="0"/>
                                  </p:stCondLst>
                                  <p:childTnLst>
                                    <p:animEffect transition="out" filter="blinds(vertical)">
                                      <p:cBhvr>
                                        <p:cTn id="588" dur="3000"/>
                                        <p:tgtEl>
                                          <p:spTgt spid="7"/>
                                        </p:tgtEl>
                                      </p:cBhvr>
                                    </p:animEffect>
                                    <p:set>
                                      <p:cBhvr>
                                        <p:cTn id="589" dur="1" fill="hold">
                                          <p:stCondLst>
                                            <p:cond delay="2999"/>
                                          </p:stCondLst>
                                        </p:cTn>
                                        <p:tgtEl>
                                          <p:spTgt spid="7"/>
                                        </p:tgtEl>
                                        <p:attrNameLst>
                                          <p:attrName>style.visibility</p:attrName>
                                        </p:attrNameLst>
                                      </p:cBhvr>
                                      <p:to>
                                        <p:strVal val="hidden"/>
                                      </p:to>
                                    </p:set>
                                  </p:childTnLst>
                                </p:cTn>
                              </p:par>
                              <p:par>
                                <p:cTn id="590" presetID="3" presetClass="exit" presetSubtype="5" fill="hold" grpId="4" nodeType="withEffect">
                                  <p:stCondLst>
                                    <p:cond delay="0"/>
                                  </p:stCondLst>
                                  <p:childTnLst>
                                    <p:animEffect transition="out" filter="blinds(vertical)">
                                      <p:cBhvr>
                                        <p:cTn id="591" dur="3000"/>
                                        <p:tgtEl>
                                          <p:spTgt spid="8"/>
                                        </p:tgtEl>
                                      </p:cBhvr>
                                    </p:animEffect>
                                    <p:set>
                                      <p:cBhvr>
                                        <p:cTn id="592" dur="1" fill="hold">
                                          <p:stCondLst>
                                            <p:cond delay="2999"/>
                                          </p:stCondLst>
                                        </p:cTn>
                                        <p:tgtEl>
                                          <p:spTgt spid="8"/>
                                        </p:tgtEl>
                                        <p:attrNameLst>
                                          <p:attrName>style.visibility</p:attrName>
                                        </p:attrNameLst>
                                      </p:cBhvr>
                                      <p:to>
                                        <p:strVal val="hidden"/>
                                      </p:to>
                                    </p:set>
                                  </p:childTnLst>
                                </p:cTn>
                              </p:par>
                              <p:par>
                                <p:cTn id="593" presetID="3" presetClass="exit" presetSubtype="5" fill="hold" grpId="4" nodeType="withEffect">
                                  <p:stCondLst>
                                    <p:cond delay="0"/>
                                  </p:stCondLst>
                                  <p:childTnLst>
                                    <p:animEffect transition="out" filter="blinds(vertical)">
                                      <p:cBhvr>
                                        <p:cTn id="594" dur="3000"/>
                                        <p:tgtEl>
                                          <p:spTgt spid="11"/>
                                        </p:tgtEl>
                                      </p:cBhvr>
                                    </p:animEffect>
                                    <p:set>
                                      <p:cBhvr>
                                        <p:cTn id="595" dur="1" fill="hold">
                                          <p:stCondLst>
                                            <p:cond delay="2999"/>
                                          </p:stCondLst>
                                        </p:cTn>
                                        <p:tgtEl>
                                          <p:spTgt spid="11"/>
                                        </p:tgtEl>
                                        <p:attrNameLst>
                                          <p:attrName>style.visibility</p:attrName>
                                        </p:attrNameLst>
                                      </p:cBhvr>
                                      <p:to>
                                        <p:strVal val="hidden"/>
                                      </p:to>
                                    </p:set>
                                  </p:childTnLst>
                                </p:cTn>
                              </p:par>
                              <p:par>
                                <p:cTn id="596" presetID="3" presetClass="exit" presetSubtype="5" fill="hold" grpId="4" nodeType="withEffect">
                                  <p:stCondLst>
                                    <p:cond delay="0"/>
                                  </p:stCondLst>
                                  <p:childTnLst>
                                    <p:animEffect transition="out" filter="blinds(vertical)">
                                      <p:cBhvr>
                                        <p:cTn id="597" dur="3000"/>
                                        <p:tgtEl>
                                          <p:spTgt spid="12"/>
                                        </p:tgtEl>
                                      </p:cBhvr>
                                    </p:animEffect>
                                    <p:set>
                                      <p:cBhvr>
                                        <p:cTn id="598" dur="1" fill="hold">
                                          <p:stCondLst>
                                            <p:cond delay="2999"/>
                                          </p:stCondLst>
                                        </p:cTn>
                                        <p:tgtEl>
                                          <p:spTgt spid="12"/>
                                        </p:tgtEl>
                                        <p:attrNameLst>
                                          <p:attrName>style.visibility</p:attrName>
                                        </p:attrNameLst>
                                      </p:cBhvr>
                                      <p:to>
                                        <p:strVal val="hidden"/>
                                      </p:to>
                                    </p:set>
                                  </p:childTnLst>
                                </p:cTn>
                              </p:par>
                              <p:par>
                                <p:cTn id="599" presetID="3" presetClass="exit" presetSubtype="5" fill="hold" grpId="4" nodeType="withEffect">
                                  <p:stCondLst>
                                    <p:cond delay="0"/>
                                  </p:stCondLst>
                                  <p:childTnLst>
                                    <p:animEffect transition="out" filter="blinds(vertical)">
                                      <p:cBhvr>
                                        <p:cTn id="600" dur="3000"/>
                                        <p:tgtEl>
                                          <p:spTgt spid="13"/>
                                        </p:tgtEl>
                                      </p:cBhvr>
                                    </p:animEffect>
                                    <p:set>
                                      <p:cBhvr>
                                        <p:cTn id="601" dur="1" fill="hold">
                                          <p:stCondLst>
                                            <p:cond delay="2999"/>
                                          </p:stCondLst>
                                        </p:cTn>
                                        <p:tgtEl>
                                          <p:spTgt spid="13"/>
                                        </p:tgtEl>
                                        <p:attrNameLst>
                                          <p:attrName>style.visibility</p:attrName>
                                        </p:attrNameLst>
                                      </p:cBhvr>
                                      <p:to>
                                        <p:strVal val="hidden"/>
                                      </p:to>
                                    </p:set>
                                  </p:childTnLst>
                                </p:cTn>
                              </p:par>
                              <p:par>
                                <p:cTn id="602" presetID="3" presetClass="exit" presetSubtype="5" fill="hold" grpId="4" nodeType="withEffect">
                                  <p:stCondLst>
                                    <p:cond delay="0"/>
                                  </p:stCondLst>
                                  <p:childTnLst>
                                    <p:animEffect transition="out" filter="blinds(vertical)">
                                      <p:cBhvr>
                                        <p:cTn id="603" dur="3000"/>
                                        <p:tgtEl>
                                          <p:spTgt spid="14"/>
                                        </p:tgtEl>
                                      </p:cBhvr>
                                    </p:animEffect>
                                    <p:set>
                                      <p:cBhvr>
                                        <p:cTn id="604" dur="1" fill="hold">
                                          <p:stCondLst>
                                            <p:cond delay="2999"/>
                                          </p:stCondLst>
                                        </p:cTn>
                                        <p:tgtEl>
                                          <p:spTgt spid="14"/>
                                        </p:tgtEl>
                                        <p:attrNameLst>
                                          <p:attrName>style.visibility</p:attrName>
                                        </p:attrNameLst>
                                      </p:cBhvr>
                                      <p:to>
                                        <p:strVal val="hidden"/>
                                      </p:to>
                                    </p:set>
                                  </p:childTnLst>
                                </p:cTn>
                              </p:par>
                              <p:par>
                                <p:cTn id="605" presetID="3" presetClass="exit" presetSubtype="5" fill="hold" grpId="4" nodeType="withEffect">
                                  <p:stCondLst>
                                    <p:cond delay="0"/>
                                  </p:stCondLst>
                                  <p:childTnLst>
                                    <p:animEffect transition="out" filter="blinds(vertical)">
                                      <p:cBhvr>
                                        <p:cTn id="606" dur="3000"/>
                                        <p:tgtEl>
                                          <p:spTgt spid="19"/>
                                        </p:tgtEl>
                                      </p:cBhvr>
                                    </p:animEffect>
                                    <p:set>
                                      <p:cBhvr>
                                        <p:cTn id="607" dur="1" fill="hold">
                                          <p:stCondLst>
                                            <p:cond delay="2999"/>
                                          </p:stCondLst>
                                        </p:cTn>
                                        <p:tgtEl>
                                          <p:spTgt spid="19"/>
                                        </p:tgtEl>
                                        <p:attrNameLst>
                                          <p:attrName>style.visibility</p:attrName>
                                        </p:attrNameLst>
                                      </p:cBhvr>
                                      <p:to>
                                        <p:strVal val="hidden"/>
                                      </p:to>
                                    </p:set>
                                  </p:childTnLst>
                                </p:cTn>
                              </p:par>
                              <p:par>
                                <p:cTn id="608" presetID="3" presetClass="exit" presetSubtype="5" fill="hold" grpId="4" nodeType="withEffect">
                                  <p:stCondLst>
                                    <p:cond delay="0"/>
                                  </p:stCondLst>
                                  <p:childTnLst>
                                    <p:animEffect transition="out" filter="blinds(vertical)">
                                      <p:cBhvr>
                                        <p:cTn id="609" dur="3000"/>
                                        <p:tgtEl>
                                          <p:spTgt spid="20"/>
                                        </p:tgtEl>
                                      </p:cBhvr>
                                    </p:animEffect>
                                    <p:set>
                                      <p:cBhvr>
                                        <p:cTn id="610" dur="1" fill="hold">
                                          <p:stCondLst>
                                            <p:cond delay="2999"/>
                                          </p:stCondLst>
                                        </p:cTn>
                                        <p:tgtEl>
                                          <p:spTgt spid="20"/>
                                        </p:tgtEl>
                                        <p:attrNameLst>
                                          <p:attrName>style.visibility</p:attrName>
                                        </p:attrNameLst>
                                      </p:cBhvr>
                                      <p:to>
                                        <p:strVal val="hidden"/>
                                      </p:to>
                                    </p:set>
                                  </p:childTnLst>
                                </p:cTn>
                              </p:par>
                              <p:par>
                                <p:cTn id="611" presetID="3" presetClass="exit" presetSubtype="5" fill="hold" grpId="4" nodeType="withEffect">
                                  <p:stCondLst>
                                    <p:cond delay="0"/>
                                  </p:stCondLst>
                                  <p:childTnLst>
                                    <p:animEffect transition="out" filter="blinds(vertical)">
                                      <p:cBhvr>
                                        <p:cTn id="612" dur="3000"/>
                                        <p:tgtEl>
                                          <p:spTgt spid="21"/>
                                        </p:tgtEl>
                                      </p:cBhvr>
                                    </p:animEffect>
                                    <p:set>
                                      <p:cBhvr>
                                        <p:cTn id="613" dur="1" fill="hold">
                                          <p:stCondLst>
                                            <p:cond delay="2999"/>
                                          </p:stCondLst>
                                        </p:cTn>
                                        <p:tgtEl>
                                          <p:spTgt spid="21"/>
                                        </p:tgtEl>
                                        <p:attrNameLst>
                                          <p:attrName>style.visibility</p:attrName>
                                        </p:attrNameLst>
                                      </p:cBhvr>
                                      <p:to>
                                        <p:strVal val="hidden"/>
                                      </p:to>
                                    </p:set>
                                  </p:childTnLst>
                                </p:cTn>
                              </p:par>
                              <p:par>
                                <p:cTn id="614" presetID="3" presetClass="exit" presetSubtype="5" fill="hold" grpId="4" nodeType="withEffect">
                                  <p:stCondLst>
                                    <p:cond delay="0"/>
                                  </p:stCondLst>
                                  <p:childTnLst>
                                    <p:animEffect transition="out" filter="blinds(vertical)">
                                      <p:cBhvr>
                                        <p:cTn id="615" dur="3000"/>
                                        <p:tgtEl>
                                          <p:spTgt spid="22"/>
                                        </p:tgtEl>
                                      </p:cBhvr>
                                    </p:animEffect>
                                    <p:set>
                                      <p:cBhvr>
                                        <p:cTn id="616" dur="1" fill="hold">
                                          <p:stCondLst>
                                            <p:cond delay="2999"/>
                                          </p:stCondLst>
                                        </p:cTn>
                                        <p:tgtEl>
                                          <p:spTgt spid="22"/>
                                        </p:tgtEl>
                                        <p:attrNameLst>
                                          <p:attrName>style.visibility</p:attrName>
                                        </p:attrNameLst>
                                      </p:cBhvr>
                                      <p:to>
                                        <p:strVal val="hidden"/>
                                      </p:to>
                                    </p:set>
                                  </p:childTnLst>
                                </p:cTn>
                              </p:par>
                              <p:par>
                                <p:cTn id="617" presetID="3" presetClass="exit" presetSubtype="5" fill="hold" grpId="4" nodeType="withEffect">
                                  <p:stCondLst>
                                    <p:cond delay="0"/>
                                  </p:stCondLst>
                                  <p:childTnLst>
                                    <p:animEffect transition="out" filter="blinds(vertical)">
                                      <p:cBhvr>
                                        <p:cTn id="618" dur="3000"/>
                                        <p:tgtEl>
                                          <p:spTgt spid="23"/>
                                        </p:tgtEl>
                                      </p:cBhvr>
                                    </p:animEffect>
                                    <p:set>
                                      <p:cBhvr>
                                        <p:cTn id="619" dur="1" fill="hold">
                                          <p:stCondLst>
                                            <p:cond delay="2999"/>
                                          </p:stCondLst>
                                        </p:cTn>
                                        <p:tgtEl>
                                          <p:spTgt spid="23"/>
                                        </p:tgtEl>
                                        <p:attrNameLst>
                                          <p:attrName>style.visibility</p:attrName>
                                        </p:attrNameLst>
                                      </p:cBhvr>
                                      <p:to>
                                        <p:strVal val="hidden"/>
                                      </p:to>
                                    </p:set>
                                  </p:childTnLst>
                                </p:cTn>
                              </p:par>
                              <p:par>
                                <p:cTn id="620" presetID="3" presetClass="exit" presetSubtype="5" fill="hold" grpId="4" nodeType="withEffect">
                                  <p:stCondLst>
                                    <p:cond delay="0"/>
                                  </p:stCondLst>
                                  <p:childTnLst>
                                    <p:animEffect transition="out" filter="blinds(vertical)">
                                      <p:cBhvr>
                                        <p:cTn id="621" dur="3000"/>
                                        <p:tgtEl>
                                          <p:spTgt spid="24"/>
                                        </p:tgtEl>
                                      </p:cBhvr>
                                    </p:animEffect>
                                    <p:set>
                                      <p:cBhvr>
                                        <p:cTn id="622" dur="1" fill="hold">
                                          <p:stCondLst>
                                            <p:cond delay="2999"/>
                                          </p:stCondLst>
                                        </p:cTn>
                                        <p:tgtEl>
                                          <p:spTgt spid="24"/>
                                        </p:tgtEl>
                                        <p:attrNameLst>
                                          <p:attrName>style.visibility</p:attrName>
                                        </p:attrNameLst>
                                      </p:cBhvr>
                                      <p:to>
                                        <p:strVal val="hidden"/>
                                      </p:to>
                                    </p:set>
                                  </p:childTnLst>
                                </p:cTn>
                              </p:par>
                              <p:par>
                                <p:cTn id="623" presetID="3" presetClass="exit" presetSubtype="5" fill="hold" grpId="4" nodeType="withEffect">
                                  <p:stCondLst>
                                    <p:cond delay="0"/>
                                  </p:stCondLst>
                                  <p:childTnLst>
                                    <p:animEffect transition="out" filter="blinds(vertical)">
                                      <p:cBhvr>
                                        <p:cTn id="624" dur="3000"/>
                                        <p:tgtEl>
                                          <p:spTgt spid="25"/>
                                        </p:tgtEl>
                                      </p:cBhvr>
                                    </p:animEffect>
                                    <p:set>
                                      <p:cBhvr>
                                        <p:cTn id="625" dur="1" fill="hold">
                                          <p:stCondLst>
                                            <p:cond delay="2999"/>
                                          </p:stCondLst>
                                        </p:cTn>
                                        <p:tgtEl>
                                          <p:spTgt spid="25"/>
                                        </p:tgtEl>
                                        <p:attrNameLst>
                                          <p:attrName>style.visibility</p:attrName>
                                        </p:attrNameLst>
                                      </p:cBhvr>
                                      <p:to>
                                        <p:strVal val="hidden"/>
                                      </p:to>
                                    </p:set>
                                  </p:childTnLst>
                                </p:cTn>
                              </p:par>
                              <p:par>
                                <p:cTn id="626" presetID="3" presetClass="exit" presetSubtype="5" fill="hold" grpId="4" nodeType="withEffect">
                                  <p:stCondLst>
                                    <p:cond delay="0"/>
                                  </p:stCondLst>
                                  <p:childTnLst>
                                    <p:animEffect transition="out" filter="blinds(vertical)">
                                      <p:cBhvr>
                                        <p:cTn id="627" dur="3000"/>
                                        <p:tgtEl>
                                          <p:spTgt spid="26"/>
                                        </p:tgtEl>
                                      </p:cBhvr>
                                    </p:animEffect>
                                    <p:set>
                                      <p:cBhvr>
                                        <p:cTn id="628" dur="1" fill="hold">
                                          <p:stCondLst>
                                            <p:cond delay="2999"/>
                                          </p:stCondLst>
                                        </p:cTn>
                                        <p:tgtEl>
                                          <p:spTgt spid="26"/>
                                        </p:tgtEl>
                                        <p:attrNameLst>
                                          <p:attrName>style.visibility</p:attrName>
                                        </p:attrNameLst>
                                      </p:cBhvr>
                                      <p:to>
                                        <p:strVal val="hidden"/>
                                      </p:to>
                                    </p:set>
                                  </p:childTnLst>
                                </p:cTn>
                              </p:par>
                              <p:par>
                                <p:cTn id="629" presetID="5" presetClass="exit" presetSubtype="5" fill="hold" grpId="5" nodeType="withEffect">
                                  <p:stCondLst>
                                    <p:cond delay="0"/>
                                  </p:stCondLst>
                                  <p:childTnLst>
                                    <p:animEffect transition="out" filter="checkerboard(down)">
                                      <p:cBhvr>
                                        <p:cTn id="630" dur="3000"/>
                                        <p:tgtEl>
                                          <p:spTgt spid="3"/>
                                        </p:tgtEl>
                                      </p:cBhvr>
                                    </p:animEffect>
                                    <p:set>
                                      <p:cBhvr>
                                        <p:cTn id="631" dur="1" fill="hold">
                                          <p:stCondLst>
                                            <p:cond delay="2999"/>
                                          </p:stCondLst>
                                        </p:cTn>
                                        <p:tgtEl>
                                          <p:spTgt spid="3"/>
                                        </p:tgtEl>
                                        <p:attrNameLst>
                                          <p:attrName>style.visibility</p:attrName>
                                        </p:attrNameLst>
                                      </p:cBhvr>
                                      <p:to>
                                        <p:strVal val="hidden"/>
                                      </p:to>
                                    </p:set>
                                  </p:childTnLst>
                                </p:cTn>
                              </p:par>
                              <p:par>
                                <p:cTn id="632" presetID="5" presetClass="exit" presetSubtype="5" fill="hold" grpId="5" nodeType="withEffect">
                                  <p:stCondLst>
                                    <p:cond delay="0"/>
                                  </p:stCondLst>
                                  <p:childTnLst>
                                    <p:animEffect transition="out" filter="checkerboard(down)">
                                      <p:cBhvr>
                                        <p:cTn id="633" dur="3000"/>
                                        <p:tgtEl>
                                          <p:spTgt spid="4"/>
                                        </p:tgtEl>
                                      </p:cBhvr>
                                    </p:animEffect>
                                    <p:set>
                                      <p:cBhvr>
                                        <p:cTn id="634" dur="1" fill="hold">
                                          <p:stCondLst>
                                            <p:cond delay="2999"/>
                                          </p:stCondLst>
                                        </p:cTn>
                                        <p:tgtEl>
                                          <p:spTgt spid="4"/>
                                        </p:tgtEl>
                                        <p:attrNameLst>
                                          <p:attrName>style.visibility</p:attrName>
                                        </p:attrNameLst>
                                      </p:cBhvr>
                                      <p:to>
                                        <p:strVal val="hidden"/>
                                      </p:to>
                                    </p:set>
                                  </p:childTnLst>
                                </p:cTn>
                              </p:par>
                              <p:par>
                                <p:cTn id="635" presetID="5" presetClass="exit" presetSubtype="5" fill="hold" grpId="5" nodeType="withEffect">
                                  <p:stCondLst>
                                    <p:cond delay="0"/>
                                  </p:stCondLst>
                                  <p:childTnLst>
                                    <p:animEffect transition="out" filter="checkerboard(down)">
                                      <p:cBhvr>
                                        <p:cTn id="636" dur="3000"/>
                                        <p:tgtEl>
                                          <p:spTgt spid="5"/>
                                        </p:tgtEl>
                                      </p:cBhvr>
                                    </p:animEffect>
                                    <p:set>
                                      <p:cBhvr>
                                        <p:cTn id="637" dur="1" fill="hold">
                                          <p:stCondLst>
                                            <p:cond delay="2999"/>
                                          </p:stCondLst>
                                        </p:cTn>
                                        <p:tgtEl>
                                          <p:spTgt spid="5"/>
                                        </p:tgtEl>
                                        <p:attrNameLst>
                                          <p:attrName>style.visibility</p:attrName>
                                        </p:attrNameLst>
                                      </p:cBhvr>
                                      <p:to>
                                        <p:strVal val="hidden"/>
                                      </p:to>
                                    </p:set>
                                  </p:childTnLst>
                                </p:cTn>
                              </p:par>
                              <p:par>
                                <p:cTn id="638" presetID="5" presetClass="exit" presetSubtype="5" fill="hold" grpId="5" nodeType="withEffect">
                                  <p:stCondLst>
                                    <p:cond delay="0"/>
                                  </p:stCondLst>
                                  <p:childTnLst>
                                    <p:animEffect transition="out" filter="checkerboard(down)">
                                      <p:cBhvr>
                                        <p:cTn id="639" dur="3000"/>
                                        <p:tgtEl>
                                          <p:spTgt spid="6"/>
                                        </p:tgtEl>
                                      </p:cBhvr>
                                    </p:animEffect>
                                    <p:set>
                                      <p:cBhvr>
                                        <p:cTn id="640" dur="1" fill="hold">
                                          <p:stCondLst>
                                            <p:cond delay="2999"/>
                                          </p:stCondLst>
                                        </p:cTn>
                                        <p:tgtEl>
                                          <p:spTgt spid="6"/>
                                        </p:tgtEl>
                                        <p:attrNameLst>
                                          <p:attrName>style.visibility</p:attrName>
                                        </p:attrNameLst>
                                      </p:cBhvr>
                                      <p:to>
                                        <p:strVal val="hidden"/>
                                      </p:to>
                                    </p:set>
                                  </p:childTnLst>
                                </p:cTn>
                              </p:par>
                              <p:par>
                                <p:cTn id="641" presetID="5" presetClass="exit" presetSubtype="5" fill="hold" grpId="5" nodeType="withEffect">
                                  <p:stCondLst>
                                    <p:cond delay="0"/>
                                  </p:stCondLst>
                                  <p:childTnLst>
                                    <p:animEffect transition="out" filter="checkerboard(down)">
                                      <p:cBhvr>
                                        <p:cTn id="642" dur="3000"/>
                                        <p:tgtEl>
                                          <p:spTgt spid="7"/>
                                        </p:tgtEl>
                                      </p:cBhvr>
                                    </p:animEffect>
                                    <p:set>
                                      <p:cBhvr>
                                        <p:cTn id="643" dur="1" fill="hold">
                                          <p:stCondLst>
                                            <p:cond delay="2999"/>
                                          </p:stCondLst>
                                        </p:cTn>
                                        <p:tgtEl>
                                          <p:spTgt spid="7"/>
                                        </p:tgtEl>
                                        <p:attrNameLst>
                                          <p:attrName>style.visibility</p:attrName>
                                        </p:attrNameLst>
                                      </p:cBhvr>
                                      <p:to>
                                        <p:strVal val="hidden"/>
                                      </p:to>
                                    </p:set>
                                  </p:childTnLst>
                                </p:cTn>
                              </p:par>
                              <p:par>
                                <p:cTn id="644" presetID="5" presetClass="exit" presetSubtype="5" fill="hold" grpId="5" nodeType="withEffect">
                                  <p:stCondLst>
                                    <p:cond delay="0"/>
                                  </p:stCondLst>
                                  <p:childTnLst>
                                    <p:animEffect transition="out" filter="checkerboard(down)">
                                      <p:cBhvr>
                                        <p:cTn id="645" dur="3000"/>
                                        <p:tgtEl>
                                          <p:spTgt spid="8"/>
                                        </p:tgtEl>
                                      </p:cBhvr>
                                    </p:animEffect>
                                    <p:set>
                                      <p:cBhvr>
                                        <p:cTn id="646" dur="1" fill="hold">
                                          <p:stCondLst>
                                            <p:cond delay="2999"/>
                                          </p:stCondLst>
                                        </p:cTn>
                                        <p:tgtEl>
                                          <p:spTgt spid="8"/>
                                        </p:tgtEl>
                                        <p:attrNameLst>
                                          <p:attrName>style.visibility</p:attrName>
                                        </p:attrNameLst>
                                      </p:cBhvr>
                                      <p:to>
                                        <p:strVal val="hidden"/>
                                      </p:to>
                                    </p:set>
                                  </p:childTnLst>
                                </p:cTn>
                              </p:par>
                              <p:par>
                                <p:cTn id="647" presetID="5" presetClass="exit" presetSubtype="5" fill="hold" grpId="5" nodeType="withEffect">
                                  <p:stCondLst>
                                    <p:cond delay="0"/>
                                  </p:stCondLst>
                                  <p:childTnLst>
                                    <p:animEffect transition="out" filter="checkerboard(down)">
                                      <p:cBhvr>
                                        <p:cTn id="648" dur="3000"/>
                                        <p:tgtEl>
                                          <p:spTgt spid="9"/>
                                        </p:tgtEl>
                                      </p:cBhvr>
                                    </p:animEffect>
                                    <p:set>
                                      <p:cBhvr>
                                        <p:cTn id="649" dur="1" fill="hold">
                                          <p:stCondLst>
                                            <p:cond delay="2999"/>
                                          </p:stCondLst>
                                        </p:cTn>
                                        <p:tgtEl>
                                          <p:spTgt spid="9"/>
                                        </p:tgtEl>
                                        <p:attrNameLst>
                                          <p:attrName>style.visibility</p:attrName>
                                        </p:attrNameLst>
                                      </p:cBhvr>
                                      <p:to>
                                        <p:strVal val="hidden"/>
                                      </p:to>
                                    </p:set>
                                  </p:childTnLst>
                                </p:cTn>
                              </p:par>
                              <p:par>
                                <p:cTn id="650" presetID="5" presetClass="exit" presetSubtype="5" fill="hold" grpId="5" nodeType="withEffect">
                                  <p:stCondLst>
                                    <p:cond delay="0"/>
                                  </p:stCondLst>
                                  <p:childTnLst>
                                    <p:animEffect transition="out" filter="checkerboard(down)">
                                      <p:cBhvr>
                                        <p:cTn id="651" dur="3000"/>
                                        <p:tgtEl>
                                          <p:spTgt spid="10"/>
                                        </p:tgtEl>
                                      </p:cBhvr>
                                    </p:animEffect>
                                    <p:set>
                                      <p:cBhvr>
                                        <p:cTn id="652" dur="1" fill="hold">
                                          <p:stCondLst>
                                            <p:cond delay="2999"/>
                                          </p:stCondLst>
                                        </p:cTn>
                                        <p:tgtEl>
                                          <p:spTgt spid="10"/>
                                        </p:tgtEl>
                                        <p:attrNameLst>
                                          <p:attrName>style.visibility</p:attrName>
                                        </p:attrNameLst>
                                      </p:cBhvr>
                                      <p:to>
                                        <p:strVal val="hidden"/>
                                      </p:to>
                                    </p:set>
                                  </p:childTnLst>
                                </p:cTn>
                              </p:par>
                              <p:par>
                                <p:cTn id="653" presetID="5" presetClass="exit" presetSubtype="5" fill="hold" grpId="5" nodeType="withEffect">
                                  <p:stCondLst>
                                    <p:cond delay="0"/>
                                  </p:stCondLst>
                                  <p:childTnLst>
                                    <p:animEffect transition="out" filter="checkerboard(down)">
                                      <p:cBhvr>
                                        <p:cTn id="654" dur="3000"/>
                                        <p:tgtEl>
                                          <p:spTgt spid="11"/>
                                        </p:tgtEl>
                                      </p:cBhvr>
                                    </p:animEffect>
                                    <p:set>
                                      <p:cBhvr>
                                        <p:cTn id="655" dur="1" fill="hold">
                                          <p:stCondLst>
                                            <p:cond delay="2999"/>
                                          </p:stCondLst>
                                        </p:cTn>
                                        <p:tgtEl>
                                          <p:spTgt spid="11"/>
                                        </p:tgtEl>
                                        <p:attrNameLst>
                                          <p:attrName>style.visibility</p:attrName>
                                        </p:attrNameLst>
                                      </p:cBhvr>
                                      <p:to>
                                        <p:strVal val="hidden"/>
                                      </p:to>
                                    </p:set>
                                  </p:childTnLst>
                                </p:cTn>
                              </p:par>
                              <p:par>
                                <p:cTn id="656" presetID="5" presetClass="exit" presetSubtype="5" fill="hold" grpId="5" nodeType="withEffect">
                                  <p:stCondLst>
                                    <p:cond delay="0"/>
                                  </p:stCondLst>
                                  <p:childTnLst>
                                    <p:animEffect transition="out" filter="checkerboard(down)">
                                      <p:cBhvr>
                                        <p:cTn id="657" dur="3000"/>
                                        <p:tgtEl>
                                          <p:spTgt spid="12"/>
                                        </p:tgtEl>
                                      </p:cBhvr>
                                    </p:animEffect>
                                    <p:set>
                                      <p:cBhvr>
                                        <p:cTn id="658" dur="1" fill="hold">
                                          <p:stCondLst>
                                            <p:cond delay="2999"/>
                                          </p:stCondLst>
                                        </p:cTn>
                                        <p:tgtEl>
                                          <p:spTgt spid="12"/>
                                        </p:tgtEl>
                                        <p:attrNameLst>
                                          <p:attrName>style.visibility</p:attrName>
                                        </p:attrNameLst>
                                      </p:cBhvr>
                                      <p:to>
                                        <p:strVal val="hidden"/>
                                      </p:to>
                                    </p:set>
                                  </p:childTnLst>
                                </p:cTn>
                              </p:par>
                              <p:par>
                                <p:cTn id="659" presetID="5" presetClass="exit" presetSubtype="5" fill="hold" grpId="5" nodeType="withEffect">
                                  <p:stCondLst>
                                    <p:cond delay="0"/>
                                  </p:stCondLst>
                                  <p:childTnLst>
                                    <p:animEffect transition="out" filter="checkerboard(down)">
                                      <p:cBhvr>
                                        <p:cTn id="660" dur="3000"/>
                                        <p:tgtEl>
                                          <p:spTgt spid="13"/>
                                        </p:tgtEl>
                                      </p:cBhvr>
                                    </p:animEffect>
                                    <p:set>
                                      <p:cBhvr>
                                        <p:cTn id="661" dur="1" fill="hold">
                                          <p:stCondLst>
                                            <p:cond delay="2999"/>
                                          </p:stCondLst>
                                        </p:cTn>
                                        <p:tgtEl>
                                          <p:spTgt spid="13"/>
                                        </p:tgtEl>
                                        <p:attrNameLst>
                                          <p:attrName>style.visibility</p:attrName>
                                        </p:attrNameLst>
                                      </p:cBhvr>
                                      <p:to>
                                        <p:strVal val="hidden"/>
                                      </p:to>
                                    </p:set>
                                  </p:childTnLst>
                                </p:cTn>
                              </p:par>
                              <p:par>
                                <p:cTn id="662" presetID="5" presetClass="exit" presetSubtype="5" fill="hold" grpId="5" nodeType="withEffect">
                                  <p:stCondLst>
                                    <p:cond delay="0"/>
                                  </p:stCondLst>
                                  <p:childTnLst>
                                    <p:animEffect transition="out" filter="checkerboard(down)">
                                      <p:cBhvr>
                                        <p:cTn id="663" dur="3000"/>
                                        <p:tgtEl>
                                          <p:spTgt spid="14"/>
                                        </p:tgtEl>
                                      </p:cBhvr>
                                    </p:animEffect>
                                    <p:set>
                                      <p:cBhvr>
                                        <p:cTn id="664" dur="1" fill="hold">
                                          <p:stCondLst>
                                            <p:cond delay="2999"/>
                                          </p:stCondLst>
                                        </p:cTn>
                                        <p:tgtEl>
                                          <p:spTgt spid="14"/>
                                        </p:tgtEl>
                                        <p:attrNameLst>
                                          <p:attrName>style.visibility</p:attrName>
                                        </p:attrNameLst>
                                      </p:cBhvr>
                                      <p:to>
                                        <p:strVal val="hidden"/>
                                      </p:to>
                                    </p:set>
                                  </p:childTnLst>
                                </p:cTn>
                              </p:par>
                              <p:par>
                                <p:cTn id="665" presetID="5" presetClass="exit" presetSubtype="5" fill="hold" grpId="5" nodeType="withEffect">
                                  <p:stCondLst>
                                    <p:cond delay="0"/>
                                  </p:stCondLst>
                                  <p:childTnLst>
                                    <p:animEffect transition="out" filter="checkerboard(down)">
                                      <p:cBhvr>
                                        <p:cTn id="666" dur="3000"/>
                                        <p:tgtEl>
                                          <p:spTgt spid="15"/>
                                        </p:tgtEl>
                                      </p:cBhvr>
                                    </p:animEffect>
                                    <p:set>
                                      <p:cBhvr>
                                        <p:cTn id="667" dur="1" fill="hold">
                                          <p:stCondLst>
                                            <p:cond delay="2999"/>
                                          </p:stCondLst>
                                        </p:cTn>
                                        <p:tgtEl>
                                          <p:spTgt spid="15"/>
                                        </p:tgtEl>
                                        <p:attrNameLst>
                                          <p:attrName>style.visibility</p:attrName>
                                        </p:attrNameLst>
                                      </p:cBhvr>
                                      <p:to>
                                        <p:strVal val="hidden"/>
                                      </p:to>
                                    </p:set>
                                  </p:childTnLst>
                                </p:cTn>
                              </p:par>
                              <p:par>
                                <p:cTn id="668" presetID="5" presetClass="exit" presetSubtype="5" fill="hold" grpId="5" nodeType="withEffect">
                                  <p:stCondLst>
                                    <p:cond delay="0"/>
                                  </p:stCondLst>
                                  <p:childTnLst>
                                    <p:animEffect transition="out" filter="checkerboard(down)">
                                      <p:cBhvr>
                                        <p:cTn id="669" dur="3000"/>
                                        <p:tgtEl>
                                          <p:spTgt spid="16"/>
                                        </p:tgtEl>
                                      </p:cBhvr>
                                    </p:animEffect>
                                    <p:set>
                                      <p:cBhvr>
                                        <p:cTn id="670" dur="1" fill="hold">
                                          <p:stCondLst>
                                            <p:cond delay="2999"/>
                                          </p:stCondLst>
                                        </p:cTn>
                                        <p:tgtEl>
                                          <p:spTgt spid="16"/>
                                        </p:tgtEl>
                                        <p:attrNameLst>
                                          <p:attrName>style.visibility</p:attrName>
                                        </p:attrNameLst>
                                      </p:cBhvr>
                                      <p:to>
                                        <p:strVal val="hidden"/>
                                      </p:to>
                                    </p:set>
                                  </p:childTnLst>
                                </p:cTn>
                              </p:par>
                              <p:par>
                                <p:cTn id="671" presetID="5" presetClass="exit" presetSubtype="5" fill="hold" grpId="5" nodeType="withEffect">
                                  <p:stCondLst>
                                    <p:cond delay="0"/>
                                  </p:stCondLst>
                                  <p:childTnLst>
                                    <p:animEffect transition="out" filter="checkerboard(down)">
                                      <p:cBhvr>
                                        <p:cTn id="672" dur="3000"/>
                                        <p:tgtEl>
                                          <p:spTgt spid="17"/>
                                        </p:tgtEl>
                                      </p:cBhvr>
                                    </p:animEffect>
                                    <p:set>
                                      <p:cBhvr>
                                        <p:cTn id="673" dur="1" fill="hold">
                                          <p:stCondLst>
                                            <p:cond delay="2999"/>
                                          </p:stCondLst>
                                        </p:cTn>
                                        <p:tgtEl>
                                          <p:spTgt spid="17"/>
                                        </p:tgtEl>
                                        <p:attrNameLst>
                                          <p:attrName>style.visibility</p:attrName>
                                        </p:attrNameLst>
                                      </p:cBhvr>
                                      <p:to>
                                        <p:strVal val="hidden"/>
                                      </p:to>
                                    </p:set>
                                  </p:childTnLst>
                                </p:cTn>
                              </p:par>
                              <p:par>
                                <p:cTn id="674" presetID="5" presetClass="exit" presetSubtype="5" fill="hold" grpId="5" nodeType="withEffect">
                                  <p:stCondLst>
                                    <p:cond delay="0"/>
                                  </p:stCondLst>
                                  <p:childTnLst>
                                    <p:animEffect transition="out" filter="checkerboard(down)">
                                      <p:cBhvr>
                                        <p:cTn id="675" dur="3000"/>
                                        <p:tgtEl>
                                          <p:spTgt spid="18"/>
                                        </p:tgtEl>
                                      </p:cBhvr>
                                    </p:animEffect>
                                    <p:set>
                                      <p:cBhvr>
                                        <p:cTn id="676" dur="1" fill="hold">
                                          <p:stCondLst>
                                            <p:cond delay="2999"/>
                                          </p:stCondLst>
                                        </p:cTn>
                                        <p:tgtEl>
                                          <p:spTgt spid="18"/>
                                        </p:tgtEl>
                                        <p:attrNameLst>
                                          <p:attrName>style.visibility</p:attrName>
                                        </p:attrNameLst>
                                      </p:cBhvr>
                                      <p:to>
                                        <p:strVal val="hidden"/>
                                      </p:to>
                                    </p:set>
                                  </p:childTnLst>
                                </p:cTn>
                              </p:par>
                              <p:par>
                                <p:cTn id="677" presetID="5" presetClass="exit" presetSubtype="5" fill="hold" grpId="5" nodeType="withEffect">
                                  <p:stCondLst>
                                    <p:cond delay="0"/>
                                  </p:stCondLst>
                                  <p:childTnLst>
                                    <p:animEffect transition="out" filter="checkerboard(down)">
                                      <p:cBhvr>
                                        <p:cTn id="678" dur="3000"/>
                                        <p:tgtEl>
                                          <p:spTgt spid="19"/>
                                        </p:tgtEl>
                                      </p:cBhvr>
                                    </p:animEffect>
                                    <p:set>
                                      <p:cBhvr>
                                        <p:cTn id="679" dur="1" fill="hold">
                                          <p:stCondLst>
                                            <p:cond delay="2999"/>
                                          </p:stCondLst>
                                        </p:cTn>
                                        <p:tgtEl>
                                          <p:spTgt spid="19"/>
                                        </p:tgtEl>
                                        <p:attrNameLst>
                                          <p:attrName>style.visibility</p:attrName>
                                        </p:attrNameLst>
                                      </p:cBhvr>
                                      <p:to>
                                        <p:strVal val="hidden"/>
                                      </p:to>
                                    </p:set>
                                  </p:childTnLst>
                                </p:cTn>
                              </p:par>
                              <p:par>
                                <p:cTn id="680" presetID="5" presetClass="exit" presetSubtype="5" fill="hold" grpId="5" nodeType="withEffect">
                                  <p:stCondLst>
                                    <p:cond delay="0"/>
                                  </p:stCondLst>
                                  <p:childTnLst>
                                    <p:animEffect transition="out" filter="checkerboard(down)">
                                      <p:cBhvr>
                                        <p:cTn id="681" dur="3000"/>
                                        <p:tgtEl>
                                          <p:spTgt spid="20"/>
                                        </p:tgtEl>
                                      </p:cBhvr>
                                    </p:animEffect>
                                    <p:set>
                                      <p:cBhvr>
                                        <p:cTn id="682" dur="1" fill="hold">
                                          <p:stCondLst>
                                            <p:cond delay="2999"/>
                                          </p:stCondLst>
                                        </p:cTn>
                                        <p:tgtEl>
                                          <p:spTgt spid="20"/>
                                        </p:tgtEl>
                                        <p:attrNameLst>
                                          <p:attrName>style.visibility</p:attrName>
                                        </p:attrNameLst>
                                      </p:cBhvr>
                                      <p:to>
                                        <p:strVal val="hidden"/>
                                      </p:to>
                                    </p:set>
                                  </p:childTnLst>
                                </p:cTn>
                              </p:par>
                              <p:par>
                                <p:cTn id="683" presetID="5" presetClass="exit" presetSubtype="5" fill="hold" grpId="5" nodeType="withEffect">
                                  <p:stCondLst>
                                    <p:cond delay="0"/>
                                  </p:stCondLst>
                                  <p:childTnLst>
                                    <p:animEffect transition="out" filter="checkerboard(down)">
                                      <p:cBhvr>
                                        <p:cTn id="684" dur="3000"/>
                                        <p:tgtEl>
                                          <p:spTgt spid="21"/>
                                        </p:tgtEl>
                                      </p:cBhvr>
                                    </p:animEffect>
                                    <p:set>
                                      <p:cBhvr>
                                        <p:cTn id="685" dur="1" fill="hold">
                                          <p:stCondLst>
                                            <p:cond delay="2999"/>
                                          </p:stCondLst>
                                        </p:cTn>
                                        <p:tgtEl>
                                          <p:spTgt spid="21"/>
                                        </p:tgtEl>
                                        <p:attrNameLst>
                                          <p:attrName>style.visibility</p:attrName>
                                        </p:attrNameLst>
                                      </p:cBhvr>
                                      <p:to>
                                        <p:strVal val="hidden"/>
                                      </p:to>
                                    </p:set>
                                  </p:childTnLst>
                                </p:cTn>
                              </p:par>
                              <p:par>
                                <p:cTn id="686" presetID="5" presetClass="exit" presetSubtype="5" fill="hold" grpId="5" nodeType="withEffect">
                                  <p:stCondLst>
                                    <p:cond delay="0"/>
                                  </p:stCondLst>
                                  <p:childTnLst>
                                    <p:animEffect transition="out" filter="checkerboard(down)">
                                      <p:cBhvr>
                                        <p:cTn id="687" dur="3000"/>
                                        <p:tgtEl>
                                          <p:spTgt spid="22"/>
                                        </p:tgtEl>
                                      </p:cBhvr>
                                    </p:animEffect>
                                    <p:set>
                                      <p:cBhvr>
                                        <p:cTn id="688" dur="1" fill="hold">
                                          <p:stCondLst>
                                            <p:cond delay="2999"/>
                                          </p:stCondLst>
                                        </p:cTn>
                                        <p:tgtEl>
                                          <p:spTgt spid="22"/>
                                        </p:tgtEl>
                                        <p:attrNameLst>
                                          <p:attrName>style.visibility</p:attrName>
                                        </p:attrNameLst>
                                      </p:cBhvr>
                                      <p:to>
                                        <p:strVal val="hidden"/>
                                      </p:to>
                                    </p:set>
                                  </p:childTnLst>
                                </p:cTn>
                              </p:par>
                              <p:par>
                                <p:cTn id="689" presetID="5" presetClass="exit" presetSubtype="5" fill="hold" grpId="5" nodeType="withEffect">
                                  <p:stCondLst>
                                    <p:cond delay="0"/>
                                  </p:stCondLst>
                                  <p:childTnLst>
                                    <p:animEffect transition="out" filter="checkerboard(down)">
                                      <p:cBhvr>
                                        <p:cTn id="690" dur="3000"/>
                                        <p:tgtEl>
                                          <p:spTgt spid="23"/>
                                        </p:tgtEl>
                                      </p:cBhvr>
                                    </p:animEffect>
                                    <p:set>
                                      <p:cBhvr>
                                        <p:cTn id="691" dur="1" fill="hold">
                                          <p:stCondLst>
                                            <p:cond delay="2999"/>
                                          </p:stCondLst>
                                        </p:cTn>
                                        <p:tgtEl>
                                          <p:spTgt spid="23"/>
                                        </p:tgtEl>
                                        <p:attrNameLst>
                                          <p:attrName>style.visibility</p:attrName>
                                        </p:attrNameLst>
                                      </p:cBhvr>
                                      <p:to>
                                        <p:strVal val="hidden"/>
                                      </p:to>
                                    </p:set>
                                  </p:childTnLst>
                                </p:cTn>
                              </p:par>
                              <p:par>
                                <p:cTn id="692" presetID="5" presetClass="exit" presetSubtype="5" fill="hold" grpId="5" nodeType="withEffect">
                                  <p:stCondLst>
                                    <p:cond delay="0"/>
                                  </p:stCondLst>
                                  <p:childTnLst>
                                    <p:animEffect transition="out" filter="checkerboard(down)">
                                      <p:cBhvr>
                                        <p:cTn id="693" dur="3000"/>
                                        <p:tgtEl>
                                          <p:spTgt spid="24"/>
                                        </p:tgtEl>
                                      </p:cBhvr>
                                    </p:animEffect>
                                    <p:set>
                                      <p:cBhvr>
                                        <p:cTn id="694" dur="1" fill="hold">
                                          <p:stCondLst>
                                            <p:cond delay="2999"/>
                                          </p:stCondLst>
                                        </p:cTn>
                                        <p:tgtEl>
                                          <p:spTgt spid="24"/>
                                        </p:tgtEl>
                                        <p:attrNameLst>
                                          <p:attrName>style.visibility</p:attrName>
                                        </p:attrNameLst>
                                      </p:cBhvr>
                                      <p:to>
                                        <p:strVal val="hidden"/>
                                      </p:to>
                                    </p:set>
                                  </p:childTnLst>
                                </p:cTn>
                              </p:par>
                              <p:par>
                                <p:cTn id="695" presetID="5" presetClass="exit" presetSubtype="5" fill="hold" grpId="5" nodeType="withEffect">
                                  <p:stCondLst>
                                    <p:cond delay="0"/>
                                  </p:stCondLst>
                                  <p:childTnLst>
                                    <p:animEffect transition="out" filter="checkerboard(down)">
                                      <p:cBhvr>
                                        <p:cTn id="696" dur="3000"/>
                                        <p:tgtEl>
                                          <p:spTgt spid="25"/>
                                        </p:tgtEl>
                                      </p:cBhvr>
                                    </p:animEffect>
                                    <p:set>
                                      <p:cBhvr>
                                        <p:cTn id="697" dur="1" fill="hold">
                                          <p:stCondLst>
                                            <p:cond delay="2999"/>
                                          </p:stCondLst>
                                        </p:cTn>
                                        <p:tgtEl>
                                          <p:spTgt spid="25"/>
                                        </p:tgtEl>
                                        <p:attrNameLst>
                                          <p:attrName>style.visibility</p:attrName>
                                        </p:attrNameLst>
                                      </p:cBhvr>
                                      <p:to>
                                        <p:strVal val="hidden"/>
                                      </p:to>
                                    </p:set>
                                  </p:childTnLst>
                                </p:cTn>
                              </p:par>
                              <p:par>
                                <p:cTn id="698" presetID="5" presetClass="exit" presetSubtype="5" fill="hold" grpId="5" nodeType="withEffect">
                                  <p:stCondLst>
                                    <p:cond delay="0"/>
                                  </p:stCondLst>
                                  <p:childTnLst>
                                    <p:animEffect transition="out" filter="checkerboard(down)">
                                      <p:cBhvr>
                                        <p:cTn id="699" dur="3000"/>
                                        <p:tgtEl>
                                          <p:spTgt spid="26"/>
                                        </p:tgtEl>
                                      </p:cBhvr>
                                    </p:animEffect>
                                    <p:set>
                                      <p:cBhvr>
                                        <p:cTn id="700" dur="1" fill="hold">
                                          <p:stCondLst>
                                            <p:cond delay="2999"/>
                                          </p:stCondLst>
                                        </p:cTn>
                                        <p:tgtEl>
                                          <p:spTgt spid="26"/>
                                        </p:tgtEl>
                                        <p:attrNameLst>
                                          <p:attrName>style.visibility</p:attrName>
                                        </p:attrNameLst>
                                      </p:cBhvr>
                                      <p:to>
                                        <p:strVal val="hidden"/>
                                      </p:to>
                                    </p:set>
                                  </p:childTnLst>
                                </p:cTn>
                              </p:par>
                              <p:par>
                                <p:cTn id="701" presetID="5" presetClass="exit" presetSubtype="5" fill="hold" grpId="5" nodeType="withEffect">
                                  <p:stCondLst>
                                    <p:cond delay="0"/>
                                  </p:stCondLst>
                                  <p:childTnLst>
                                    <p:animEffect transition="out" filter="checkerboard(down)">
                                      <p:cBhvr>
                                        <p:cTn id="702" dur="3000"/>
                                        <p:tgtEl>
                                          <p:spTgt spid="27"/>
                                        </p:tgtEl>
                                      </p:cBhvr>
                                    </p:animEffect>
                                    <p:set>
                                      <p:cBhvr>
                                        <p:cTn id="703" dur="1" fill="hold">
                                          <p:stCondLst>
                                            <p:cond delay="2999"/>
                                          </p:stCondLst>
                                        </p:cTn>
                                        <p:tgtEl>
                                          <p:spTgt spid="27"/>
                                        </p:tgtEl>
                                        <p:attrNameLst>
                                          <p:attrName>style.visibility</p:attrName>
                                        </p:attrNameLst>
                                      </p:cBhvr>
                                      <p:to>
                                        <p:strVal val="hidden"/>
                                      </p:to>
                                    </p:set>
                                  </p:childTnLst>
                                </p:cTn>
                              </p:par>
                              <p:par>
                                <p:cTn id="704" presetID="5" presetClass="exit" presetSubtype="5" fill="hold" grpId="5" nodeType="withEffect">
                                  <p:stCondLst>
                                    <p:cond delay="0"/>
                                  </p:stCondLst>
                                  <p:childTnLst>
                                    <p:animEffect transition="out" filter="checkerboard(down)">
                                      <p:cBhvr>
                                        <p:cTn id="705" dur="3000"/>
                                        <p:tgtEl>
                                          <p:spTgt spid="28"/>
                                        </p:tgtEl>
                                      </p:cBhvr>
                                    </p:animEffect>
                                    <p:set>
                                      <p:cBhvr>
                                        <p:cTn id="706" dur="1" fill="hold">
                                          <p:stCondLst>
                                            <p:cond delay="2999"/>
                                          </p:stCondLst>
                                        </p:cTn>
                                        <p:tgtEl>
                                          <p:spTgt spid="28"/>
                                        </p:tgtEl>
                                        <p:attrNameLst>
                                          <p:attrName>style.visibility</p:attrName>
                                        </p:attrNameLst>
                                      </p:cBhvr>
                                      <p:to>
                                        <p:strVal val="hidden"/>
                                      </p:to>
                                    </p:set>
                                  </p:childTnLst>
                                </p:cTn>
                              </p:par>
                              <p:par>
                                <p:cTn id="707" presetID="5" presetClass="exit" presetSubtype="5" fill="hold" grpId="5" nodeType="withEffect">
                                  <p:stCondLst>
                                    <p:cond delay="0"/>
                                  </p:stCondLst>
                                  <p:childTnLst>
                                    <p:animEffect transition="out" filter="checkerboard(down)">
                                      <p:cBhvr>
                                        <p:cTn id="708" dur="3000"/>
                                        <p:tgtEl>
                                          <p:spTgt spid="29"/>
                                        </p:tgtEl>
                                      </p:cBhvr>
                                    </p:animEffect>
                                    <p:set>
                                      <p:cBhvr>
                                        <p:cTn id="709" dur="1" fill="hold">
                                          <p:stCondLst>
                                            <p:cond delay="2999"/>
                                          </p:stCondLst>
                                        </p:cTn>
                                        <p:tgtEl>
                                          <p:spTgt spid="29"/>
                                        </p:tgtEl>
                                        <p:attrNameLst>
                                          <p:attrName>style.visibility</p:attrName>
                                        </p:attrNameLst>
                                      </p:cBhvr>
                                      <p:to>
                                        <p:strVal val="hidden"/>
                                      </p:to>
                                    </p:set>
                                  </p:childTnLst>
                                </p:cTn>
                              </p:par>
                              <p:par>
                                <p:cTn id="710" presetID="5" presetClass="exit" presetSubtype="5" fill="hold" grpId="5" nodeType="withEffect">
                                  <p:stCondLst>
                                    <p:cond delay="0"/>
                                  </p:stCondLst>
                                  <p:childTnLst>
                                    <p:animEffect transition="out" filter="checkerboard(down)">
                                      <p:cBhvr>
                                        <p:cTn id="711" dur="3000"/>
                                        <p:tgtEl>
                                          <p:spTgt spid="30"/>
                                        </p:tgtEl>
                                      </p:cBhvr>
                                    </p:animEffect>
                                    <p:set>
                                      <p:cBhvr>
                                        <p:cTn id="712" dur="1" fill="hold">
                                          <p:stCondLst>
                                            <p:cond delay="2999"/>
                                          </p:stCondLst>
                                        </p:cTn>
                                        <p:tgtEl>
                                          <p:spTgt spid="30"/>
                                        </p:tgtEl>
                                        <p:attrNameLst>
                                          <p:attrName>style.visibility</p:attrName>
                                        </p:attrNameLst>
                                      </p:cBhvr>
                                      <p:to>
                                        <p:strVal val="hidden"/>
                                      </p:to>
                                    </p:set>
                                  </p:childTnLst>
                                </p:cTn>
                              </p:par>
                              <p:par>
                                <p:cTn id="713" presetID="5" presetClass="exit" presetSubtype="5" fill="hold" grpId="5" nodeType="withEffect">
                                  <p:stCondLst>
                                    <p:cond delay="0"/>
                                  </p:stCondLst>
                                  <p:childTnLst>
                                    <p:animEffect transition="out" filter="checkerboard(down)">
                                      <p:cBhvr>
                                        <p:cTn id="714" dur="3000"/>
                                        <p:tgtEl>
                                          <p:spTgt spid="31"/>
                                        </p:tgtEl>
                                      </p:cBhvr>
                                    </p:animEffect>
                                    <p:set>
                                      <p:cBhvr>
                                        <p:cTn id="715" dur="1" fill="hold">
                                          <p:stCondLst>
                                            <p:cond delay="2999"/>
                                          </p:stCondLst>
                                        </p:cTn>
                                        <p:tgtEl>
                                          <p:spTgt spid="31"/>
                                        </p:tgtEl>
                                        <p:attrNameLst>
                                          <p:attrName>style.visibility</p:attrName>
                                        </p:attrNameLst>
                                      </p:cBhvr>
                                      <p:to>
                                        <p:strVal val="hidden"/>
                                      </p:to>
                                    </p:set>
                                  </p:childTnLst>
                                </p:cTn>
                              </p:par>
                              <p:par>
                                <p:cTn id="716" presetID="5" presetClass="exit" presetSubtype="5" fill="hold" grpId="5" nodeType="withEffect">
                                  <p:stCondLst>
                                    <p:cond delay="0"/>
                                  </p:stCondLst>
                                  <p:childTnLst>
                                    <p:animEffect transition="out" filter="checkerboard(down)">
                                      <p:cBhvr>
                                        <p:cTn id="717" dur="3000"/>
                                        <p:tgtEl>
                                          <p:spTgt spid="32"/>
                                        </p:tgtEl>
                                      </p:cBhvr>
                                    </p:animEffect>
                                    <p:set>
                                      <p:cBhvr>
                                        <p:cTn id="718" dur="1" fill="hold">
                                          <p:stCondLst>
                                            <p:cond delay="2999"/>
                                          </p:stCondLst>
                                        </p:cTn>
                                        <p:tgtEl>
                                          <p:spTgt spid="32"/>
                                        </p:tgtEl>
                                        <p:attrNameLst>
                                          <p:attrName>style.visibility</p:attrName>
                                        </p:attrNameLst>
                                      </p:cBhvr>
                                      <p:to>
                                        <p:strVal val="hidden"/>
                                      </p:to>
                                    </p:set>
                                  </p:childTnLst>
                                </p:cTn>
                              </p:par>
                              <p:par>
                                <p:cTn id="719" presetID="5" presetClass="exit" presetSubtype="5" fill="hold" grpId="5" nodeType="withEffect">
                                  <p:stCondLst>
                                    <p:cond delay="0"/>
                                  </p:stCondLst>
                                  <p:childTnLst>
                                    <p:animEffect transition="out" filter="checkerboard(down)">
                                      <p:cBhvr>
                                        <p:cTn id="720" dur="3000"/>
                                        <p:tgtEl>
                                          <p:spTgt spid="33"/>
                                        </p:tgtEl>
                                      </p:cBhvr>
                                    </p:animEffect>
                                    <p:set>
                                      <p:cBhvr>
                                        <p:cTn id="721" dur="1" fill="hold">
                                          <p:stCondLst>
                                            <p:cond delay="2999"/>
                                          </p:stCondLst>
                                        </p:cTn>
                                        <p:tgtEl>
                                          <p:spTgt spid="33"/>
                                        </p:tgtEl>
                                        <p:attrNameLst>
                                          <p:attrName>style.visibility</p:attrName>
                                        </p:attrNameLst>
                                      </p:cBhvr>
                                      <p:to>
                                        <p:strVal val="hidden"/>
                                      </p:to>
                                    </p:set>
                                  </p:childTnLst>
                                </p:cTn>
                              </p:par>
                              <p:par>
                                <p:cTn id="722" presetID="17" presetClass="entr" presetSubtype="1" fill="hold" nodeType="withEffect">
                                  <p:stCondLst>
                                    <p:cond delay="0"/>
                                  </p:stCondLst>
                                  <p:childTnLst>
                                    <p:set>
                                      <p:cBhvr>
                                        <p:cTn id="723" dur="1" fill="hold">
                                          <p:stCondLst>
                                            <p:cond delay="0"/>
                                          </p:stCondLst>
                                        </p:cTn>
                                        <p:tgtEl>
                                          <p:spTgt spid="2"/>
                                        </p:tgtEl>
                                        <p:attrNameLst>
                                          <p:attrName>style.visibility</p:attrName>
                                        </p:attrNameLst>
                                      </p:cBhvr>
                                      <p:to>
                                        <p:strVal val="visible"/>
                                      </p:to>
                                    </p:set>
                                    <p:anim calcmode="lin" valueType="num">
                                      <p:cBhvr>
                                        <p:cTn id="724" dur="3000" fill="hold"/>
                                        <p:tgtEl>
                                          <p:spTgt spid="2"/>
                                        </p:tgtEl>
                                        <p:attrNameLst>
                                          <p:attrName>ppt_x</p:attrName>
                                        </p:attrNameLst>
                                      </p:cBhvr>
                                      <p:tavLst>
                                        <p:tav tm="0">
                                          <p:val>
                                            <p:strVal val="#ppt_x"/>
                                          </p:val>
                                        </p:tav>
                                        <p:tav tm="100000">
                                          <p:val>
                                            <p:strVal val="#ppt_x"/>
                                          </p:val>
                                        </p:tav>
                                      </p:tavLst>
                                    </p:anim>
                                    <p:anim calcmode="lin" valueType="num">
                                      <p:cBhvr>
                                        <p:cTn id="725" dur="3000" fill="hold"/>
                                        <p:tgtEl>
                                          <p:spTgt spid="2"/>
                                        </p:tgtEl>
                                        <p:attrNameLst>
                                          <p:attrName>ppt_y</p:attrName>
                                        </p:attrNameLst>
                                      </p:cBhvr>
                                      <p:tavLst>
                                        <p:tav tm="0">
                                          <p:val>
                                            <p:strVal val="#ppt_y-#ppt_h/2"/>
                                          </p:val>
                                        </p:tav>
                                        <p:tav tm="100000">
                                          <p:val>
                                            <p:strVal val="#ppt_y"/>
                                          </p:val>
                                        </p:tav>
                                      </p:tavLst>
                                    </p:anim>
                                    <p:anim calcmode="lin" valueType="num">
                                      <p:cBhvr>
                                        <p:cTn id="726" dur="3000" fill="hold"/>
                                        <p:tgtEl>
                                          <p:spTgt spid="2"/>
                                        </p:tgtEl>
                                        <p:attrNameLst>
                                          <p:attrName>ppt_w</p:attrName>
                                        </p:attrNameLst>
                                      </p:cBhvr>
                                      <p:tavLst>
                                        <p:tav tm="0">
                                          <p:val>
                                            <p:strVal val="#ppt_w"/>
                                          </p:val>
                                        </p:tav>
                                        <p:tav tm="100000">
                                          <p:val>
                                            <p:strVal val="#ppt_w"/>
                                          </p:val>
                                        </p:tav>
                                      </p:tavLst>
                                    </p:anim>
                                    <p:anim calcmode="lin" valueType="num">
                                      <p:cBhvr>
                                        <p:cTn id="727" dur="3000" fill="hold"/>
                                        <p:tgtEl>
                                          <p:spTgt spid="2"/>
                                        </p:tgtEl>
                                        <p:attrNameLst>
                                          <p:attrName>ppt_h</p:attrName>
                                        </p:attrNameLst>
                                      </p:cBhvr>
                                      <p:tavLst>
                                        <p:tav tm="0">
                                          <p:val>
                                            <p:fltVal val="0"/>
                                          </p:val>
                                        </p:tav>
                                        <p:tav tm="100000">
                                          <p:val>
                                            <p:strVal val="#ppt_h"/>
                                          </p:val>
                                        </p:tav>
                                      </p:tavLst>
                                    </p:anim>
                                  </p:childTnLst>
                                </p:cTn>
                              </p:par>
                              <p:par>
                                <p:cTn id="728" presetID="16" presetClass="entr" presetSubtype="37" fill="hold" nodeType="withEffect">
                                  <p:stCondLst>
                                    <p:cond delay="0"/>
                                  </p:stCondLst>
                                  <p:childTnLst>
                                    <p:set>
                                      <p:cBhvr>
                                        <p:cTn id="729" dur="1" fill="hold">
                                          <p:stCondLst>
                                            <p:cond delay="0"/>
                                          </p:stCondLst>
                                        </p:cTn>
                                        <p:tgtEl>
                                          <p:spTgt spid="2"/>
                                        </p:tgtEl>
                                        <p:attrNameLst>
                                          <p:attrName>style.visibility</p:attrName>
                                        </p:attrNameLst>
                                      </p:cBhvr>
                                      <p:to>
                                        <p:strVal val="visible"/>
                                      </p:to>
                                    </p:set>
                                    <p:animEffect transition="in" filter="barn(outVertical)">
                                      <p:cBhvr>
                                        <p:cTn id="730"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3" grpId="5" animBg="1"/>
      <p:bldP spid="3" grpId="6" animBg="1"/>
      <p:bldP spid="4" grpId="0" animBg="1"/>
      <p:bldP spid="4" grpId="1" animBg="1"/>
      <p:bldP spid="4" grpId="2" animBg="1"/>
      <p:bldP spid="4" grpId="3" animBg="1"/>
      <p:bldP spid="4" grpId="4" animBg="1"/>
      <p:bldP spid="4" grpId="5" animBg="1"/>
      <p:bldP spid="4" grpId="6" animBg="1"/>
      <p:bldP spid="5" grpId="0" animBg="1"/>
      <p:bldP spid="5" grpId="1" animBg="1"/>
      <p:bldP spid="5" grpId="2" animBg="1"/>
      <p:bldP spid="5" grpId="3" animBg="1"/>
      <p:bldP spid="5" grpId="4" animBg="1"/>
      <p:bldP spid="5" grpId="5" animBg="1"/>
      <p:bldP spid="5" grpId="6" animBg="1"/>
      <p:bldP spid="6" grpId="0" animBg="1"/>
      <p:bldP spid="6" grpId="1" animBg="1"/>
      <p:bldP spid="6" grpId="2" animBg="1"/>
      <p:bldP spid="6" grpId="3" animBg="1"/>
      <p:bldP spid="6" grpId="4" animBg="1"/>
      <p:bldP spid="6" grpId="5" animBg="1"/>
      <p:bldP spid="6" grpId="6" animBg="1"/>
      <p:bldP spid="7" grpId="0" animBg="1"/>
      <p:bldP spid="7" grpId="1" animBg="1"/>
      <p:bldP spid="7" grpId="2" animBg="1"/>
      <p:bldP spid="7" grpId="3" animBg="1"/>
      <p:bldP spid="7" grpId="4" animBg="1"/>
      <p:bldP spid="7" grpId="5" animBg="1"/>
      <p:bldP spid="7" grpId="6" animBg="1"/>
      <p:bldP spid="8" grpId="0" animBg="1"/>
      <p:bldP spid="8" grpId="1" animBg="1"/>
      <p:bldP spid="8" grpId="2" animBg="1"/>
      <p:bldP spid="8" grpId="3" animBg="1"/>
      <p:bldP spid="8" grpId="4" animBg="1"/>
      <p:bldP spid="8" grpId="5" animBg="1"/>
      <p:bldP spid="8" grpId="6" animBg="1"/>
      <p:bldP spid="9" grpId="0" animBg="1"/>
      <p:bldP spid="9" grpId="1" animBg="1"/>
      <p:bldP spid="9" grpId="2" animBg="1"/>
      <p:bldP spid="9" grpId="3" animBg="1"/>
      <p:bldP spid="9" grpId="4" animBg="1"/>
      <p:bldP spid="9" grpId="5" animBg="1"/>
      <p:bldP spid="9" grpId="6" animBg="1"/>
      <p:bldP spid="10" grpId="0" animBg="1"/>
      <p:bldP spid="10" grpId="1" animBg="1"/>
      <p:bldP spid="10" grpId="2" animBg="1"/>
      <p:bldP spid="10" grpId="3" animBg="1"/>
      <p:bldP spid="10" grpId="4" animBg="1"/>
      <p:bldP spid="10" grpId="5" animBg="1"/>
      <p:bldP spid="10" grpId="6" animBg="1"/>
      <p:bldP spid="11" grpId="0" animBg="1"/>
      <p:bldP spid="11" grpId="1" animBg="1"/>
      <p:bldP spid="11" grpId="2" animBg="1"/>
      <p:bldP spid="11" grpId="3" animBg="1"/>
      <p:bldP spid="11" grpId="4" animBg="1"/>
      <p:bldP spid="11" grpId="5" animBg="1"/>
      <p:bldP spid="11" grpId="6" animBg="1"/>
      <p:bldP spid="12" grpId="0" animBg="1"/>
      <p:bldP spid="12" grpId="1" animBg="1"/>
      <p:bldP spid="12" grpId="2" animBg="1"/>
      <p:bldP spid="12" grpId="3" animBg="1"/>
      <p:bldP spid="12" grpId="4" animBg="1"/>
      <p:bldP spid="12" grpId="5" animBg="1"/>
      <p:bldP spid="12" grpId="6" animBg="1"/>
      <p:bldP spid="13" grpId="0" animBg="1"/>
      <p:bldP spid="13" grpId="1" animBg="1"/>
      <p:bldP spid="13" grpId="2" animBg="1"/>
      <p:bldP spid="13" grpId="3" animBg="1"/>
      <p:bldP spid="13" grpId="4" animBg="1"/>
      <p:bldP spid="13" grpId="5" animBg="1"/>
      <p:bldP spid="13" grpId="6" animBg="1"/>
      <p:bldP spid="14" grpId="0" animBg="1"/>
      <p:bldP spid="14" grpId="1" animBg="1"/>
      <p:bldP spid="14" grpId="2" animBg="1"/>
      <p:bldP spid="14" grpId="3" animBg="1"/>
      <p:bldP spid="14" grpId="4" animBg="1"/>
      <p:bldP spid="14" grpId="5" animBg="1"/>
      <p:bldP spid="14" grpId="6" animBg="1"/>
      <p:bldP spid="15" grpId="0" animBg="1"/>
      <p:bldP spid="15" grpId="1" animBg="1"/>
      <p:bldP spid="15" grpId="2" animBg="1"/>
      <p:bldP spid="15" grpId="3" animBg="1"/>
      <p:bldP spid="15" grpId="4" animBg="1"/>
      <p:bldP spid="15" grpId="5" animBg="1"/>
      <p:bldP spid="15" grpId="6" animBg="1"/>
      <p:bldP spid="16" grpId="0" animBg="1"/>
      <p:bldP spid="16" grpId="1" animBg="1"/>
      <p:bldP spid="16" grpId="2" animBg="1"/>
      <p:bldP spid="16" grpId="3" animBg="1"/>
      <p:bldP spid="16" grpId="4" animBg="1"/>
      <p:bldP spid="16" grpId="5" animBg="1"/>
      <p:bldP spid="16" grpId="6" animBg="1"/>
      <p:bldP spid="17" grpId="0" animBg="1"/>
      <p:bldP spid="17" grpId="1" animBg="1"/>
      <p:bldP spid="17" grpId="2" animBg="1"/>
      <p:bldP spid="17" grpId="3" animBg="1"/>
      <p:bldP spid="17" grpId="4" animBg="1"/>
      <p:bldP spid="17" grpId="5" animBg="1"/>
      <p:bldP spid="17" grpId="6" animBg="1"/>
      <p:bldP spid="18" grpId="0" animBg="1"/>
      <p:bldP spid="18" grpId="1" animBg="1"/>
      <p:bldP spid="18" grpId="2" animBg="1"/>
      <p:bldP spid="18" grpId="3" animBg="1"/>
      <p:bldP spid="18" grpId="4" animBg="1"/>
      <p:bldP spid="18" grpId="5" animBg="1"/>
      <p:bldP spid="18" grpId="6" animBg="1"/>
      <p:bldP spid="19" grpId="0" animBg="1"/>
      <p:bldP spid="19" grpId="1" animBg="1"/>
      <p:bldP spid="19" grpId="2" animBg="1"/>
      <p:bldP spid="19" grpId="3" animBg="1"/>
      <p:bldP spid="19" grpId="4" animBg="1"/>
      <p:bldP spid="19" grpId="5" animBg="1"/>
      <p:bldP spid="19" grpId="6" animBg="1"/>
      <p:bldP spid="20" grpId="0" animBg="1"/>
      <p:bldP spid="20" grpId="1" animBg="1"/>
      <p:bldP spid="20" grpId="2" animBg="1"/>
      <p:bldP spid="20" grpId="3" animBg="1"/>
      <p:bldP spid="20" grpId="4" animBg="1"/>
      <p:bldP spid="20" grpId="5" animBg="1"/>
      <p:bldP spid="20" grpId="6" animBg="1"/>
      <p:bldP spid="21" grpId="0" animBg="1"/>
      <p:bldP spid="21" grpId="1" animBg="1"/>
      <p:bldP spid="21" grpId="2" animBg="1"/>
      <p:bldP spid="21" grpId="3" animBg="1"/>
      <p:bldP spid="21" grpId="4" animBg="1"/>
      <p:bldP spid="21" grpId="5" animBg="1"/>
      <p:bldP spid="21" grpId="6" animBg="1"/>
      <p:bldP spid="22" grpId="0" animBg="1"/>
      <p:bldP spid="22" grpId="1" animBg="1"/>
      <p:bldP spid="22" grpId="2" animBg="1"/>
      <p:bldP spid="22" grpId="3" animBg="1"/>
      <p:bldP spid="22" grpId="4" animBg="1"/>
      <p:bldP spid="22" grpId="5" animBg="1"/>
      <p:bldP spid="22" grpId="6" animBg="1"/>
      <p:bldP spid="23" grpId="0" animBg="1"/>
      <p:bldP spid="23" grpId="1" animBg="1"/>
      <p:bldP spid="23" grpId="2" animBg="1"/>
      <p:bldP spid="23" grpId="3" animBg="1"/>
      <p:bldP spid="23" grpId="4" animBg="1"/>
      <p:bldP spid="23" grpId="5" animBg="1"/>
      <p:bldP spid="23" grpId="6" animBg="1"/>
      <p:bldP spid="24" grpId="0" animBg="1"/>
      <p:bldP spid="24" grpId="1" animBg="1"/>
      <p:bldP spid="24" grpId="2" animBg="1"/>
      <p:bldP spid="24" grpId="3" animBg="1"/>
      <p:bldP spid="24" grpId="4" animBg="1"/>
      <p:bldP spid="24" grpId="5" animBg="1"/>
      <p:bldP spid="24" grpId="6" animBg="1"/>
      <p:bldP spid="25" grpId="0" animBg="1"/>
      <p:bldP spid="25" grpId="1" animBg="1"/>
      <p:bldP spid="25" grpId="2" animBg="1"/>
      <p:bldP spid="25" grpId="3" animBg="1"/>
      <p:bldP spid="25" grpId="4" animBg="1"/>
      <p:bldP spid="25" grpId="5" animBg="1"/>
      <p:bldP spid="25" grpId="6" animBg="1"/>
      <p:bldP spid="26" grpId="0" animBg="1"/>
      <p:bldP spid="26" grpId="1" animBg="1"/>
      <p:bldP spid="26" grpId="2" animBg="1"/>
      <p:bldP spid="26" grpId="3" animBg="1"/>
      <p:bldP spid="26" grpId="4" animBg="1"/>
      <p:bldP spid="26" grpId="5" animBg="1"/>
      <p:bldP spid="26" grpId="6" animBg="1"/>
      <p:bldP spid="27" grpId="0" animBg="1"/>
      <p:bldP spid="27" grpId="1" animBg="1"/>
      <p:bldP spid="27" grpId="2" animBg="1"/>
      <p:bldP spid="27" grpId="3" animBg="1"/>
      <p:bldP spid="27" grpId="4" animBg="1"/>
      <p:bldP spid="27" grpId="5" animBg="1"/>
      <p:bldP spid="27" grpId="6" animBg="1"/>
      <p:bldP spid="28" grpId="0" animBg="1"/>
      <p:bldP spid="28" grpId="1" animBg="1"/>
      <p:bldP spid="28" grpId="2" animBg="1"/>
      <p:bldP spid="28" grpId="3" animBg="1"/>
      <p:bldP spid="28" grpId="4" animBg="1"/>
      <p:bldP spid="28" grpId="5" animBg="1"/>
      <p:bldP spid="28" grpId="6" animBg="1"/>
      <p:bldP spid="29" grpId="0" animBg="1"/>
      <p:bldP spid="29" grpId="1" animBg="1"/>
      <p:bldP spid="29" grpId="2" animBg="1"/>
      <p:bldP spid="29" grpId="3" animBg="1"/>
      <p:bldP spid="29" grpId="4" animBg="1"/>
      <p:bldP spid="29" grpId="5" animBg="1"/>
      <p:bldP spid="29" grpId="6" animBg="1"/>
      <p:bldP spid="30" grpId="0" animBg="1"/>
      <p:bldP spid="30" grpId="1" animBg="1"/>
      <p:bldP spid="30" grpId="2" animBg="1"/>
      <p:bldP spid="30" grpId="3" animBg="1"/>
      <p:bldP spid="30" grpId="4" animBg="1"/>
      <p:bldP spid="30" grpId="5" animBg="1"/>
      <p:bldP spid="30" grpId="6" animBg="1"/>
      <p:bldP spid="31" grpId="0" animBg="1"/>
      <p:bldP spid="31" grpId="1" animBg="1"/>
      <p:bldP spid="31" grpId="2" animBg="1"/>
      <p:bldP spid="31" grpId="3" animBg="1"/>
      <p:bldP spid="31" grpId="4" animBg="1"/>
      <p:bldP spid="31" grpId="5" animBg="1"/>
      <p:bldP spid="31" grpId="6" animBg="1"/>
      <p:bldP spid="32" grpId="0" animBg="1"/>
      <p:bldP spid="32" grpId="1" animBg="1"/>
      <p:bldP spid="32" grpId="2" animBg="1"/>
      <p:bldP spid="32" grpId="3" animBg="1"/>
      <p:bldP spid="32" grpId="4" animBg="1"/>
      <p:bldP spid="32" grpId="5" animBg="1"/>
      <p:bldP spid="32" grpId="6" animBg="1"/>
      <p:bldP spid="33" grpId="0" animBg="1"/>
      <p:bldP spid="33" grpId="1" animBg="1"/>
      <p:bldP spid="33" grpId="2" animBg="1"/>
      <p:bldP spid="33" grpId="3" animBg="1"/>
      <p:bldP spid="33" grpId="4" animBg="1"/>
      <p:bldP spid="33" grpId="5" animBg="1"/>
      <p:bldP spid="33" grpId="6" animBg="1"/>
      <p:bldP spid="34"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bg1"/>
            </a:gs>
            <a:gs pos="64999">
              <a:srgbClr val="F0EBD5"/>
            </a:gs>
            <a:gs pos="100000">
              <a:srgbClr val="D1C39F"/>
            </a:gs>
          </a:gsLst>
          <a:lin ang="16200000" scaled="1"/>
          <a:tileRect/>
        </a:gradFill>
        <a:effectLst/>
      </p:bgPr>
    </p:bg>
    <p:spTree>
      <p:nvGrpSpPr>
        <p:cNvPr id="1" name=""/>
        <p:cNvGrpSpPr/>
        <p:nvPr/>
      </p:nvGrpSpPr>
      <p:grpSpPr>
        <a:xfrm>
          <a:off x="0" y="0"/>
          <a:ext cx="0" cy="0"/>
          <a:chOff x="0" y="0"/>
          <a:chExt cx="0" cy="0"/>
        </a:xfrm>
      </p:grpSpPr>
      <p:pic>
        <p:nvPicPr>
          <p:cNvPr id="2" name="1 Imagen" descr="lodz_poland_.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Anillo"/>
          <p:cNvSpPr/>
          <p:nvPr/>
        </p:nvSpPr>
        <p:spPr>
          <a:xfrm>
            <a:off x="3214678" y="1857388"/>
            <a:ext cx="2643206" cy="1087328"/>
          </a:xfrm>
          <a:prstGeom prst="donut">
            <a:avLst>
              <a:gd name="adj" fmla="val 13320"/>
            </a:avLst>
          </a:pr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circl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a:off x="2857488" y="1643074"/>
            <a:ext cx="3357586" cy="1522260"/>
          </a:xfrm>
          <a:prstGeom prst="donut">
            <a:avLst>
              <a:gd name="adj" fmla="val 7372"/>
            </a:avLst>
          </a:pr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circl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a:off x="2571736" y="1357322"/>
            <a:ext cx="3929090" cy="2102168"/>
          </a:xfrm>
          <a:prstGeom prst="donut">
            <a:avLst>
              <a:gd name="adj" fmla="val 7040"/>
            </a:avLst>
          </a:pr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circl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2285984" y="1071569"/>
            <a:ext cx="4572032" cy="2682077"/>
          </a:xfrm>
          <a:prstGeom prst="donut">
            <a:avLst>
              <a:gd name="adj" fmla="val 3436"/>
            </a:avLst>
          </a:pr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circl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a:off x="2000232" y="785817"/>
            <a:ext cx="5143536" cy="3261985"/>
          </a:xfrm>
          <a:prstGeom prst="donut">
            <a:avLst>
              <a:gd name="adj" fmla="val 3436"/>
            </a:avLst>
          </a:pr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circl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a:off x="3643306" y="2071701"/>
            <a:ext cx="1785950" cy="579909"/>
          </a:xfrm>
          <a:prstGeom prst="donut">
            <a:avLst>
              <a:gd name="adj" fmla="val 19940"/>
            </a:avLst>
          </a:pr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circl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a:off x="1714480" y="500066"/>
            <a:ext cx="5786478" cy="3841894"/>
          </a:xfrm>
          <a:prstGeom prst="donut">
            <a:avLst>
              <a:gd name="adj" fmla="val 3436"/>
            </a:avLst>
          </a:pr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circl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1428728" y="285751"/>
            <a:ext cx="6357982" cy="4276825"/>
          </a:xfrm>
          <a:prstGeom prst="donut">
            <a:avLst>
              <a:gd name="adj" fmla="val 3436"/>
            </a:avLst>
          </a:pr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circl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1142976" y="0"/>
            <a:ext cx="6929486" cy="4929204"/>
          </a:xfrm>
          <a:prstGeom prst="donut">
            <a:avLst>
              <a:gd name="adj" fmla="val 3436"/>
            </a:avLst>
          </a:pr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circl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Rectángulo"/>
          <p:cNvSpPr/>
          <p:nvPr/>
        </p:nvSpPr>
        <p:spPr>
          <a:xfrm>
            <a:off x="-214346" y="-285770"/>
            <a:ext cx="9715568" cy="6215106"/>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2"/>
                                        </p:tgtEl>
                                        <p:attrNameLst>
                                          <p:attrName>style.opacity</p:attrName>
                                        </p:attrNameLst>
                                      </p:cBhvr>
                                      <p:to>
                                        <p:strVal val="0"/>
                                      </p:to>
                                    </p:set>
                                    <p:animEffect filter="image" prLst="opacity: 0">
                                      <p:cBhvr rctx="IE">
                                        <p:cTn id="7" dur="indefinite"/>
                                        <p:tgtEl>
                                          <p:spTgt spid="12"/>
                                        </p:tgtEl>
                                      </p:cBhvr>
                                    </p:animEffect>
                                  </p:childTnLst>
                                </p:cTn>
                              </p:par>
                              <p:par>
                                <p:cTn id="8" presetID="23" presetClass="entr" presetSubtype="528"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p:cTn id="10" dur="2000" fill="hold"/>
                                        <p:tgtEl>
                                          <p:spTgt spid="3"/>
                                        </p:tgtEl>
                                        <p:attrNameLst>
                                          <p:attrName>ppt_w</p:attrName>
                                        </p:attrNameLst>
                                      </p:cBhvr>
                                      <p:tavLst>
                                        <p:tav tm="0">
                                          <p:val>
                                            <p:fltVal val="0"/>
                                          </p:val>
                                        </p:tav>
                                        <p:tav tm="100000">
                                          <p:val>
                                            <p:strVal val="#ppt_w"/>
                                          </p:val>
                                        </p:tav>
                                      </p:tavLst>
                                    </p:anim>
                                    <p:anim calcmode="lin" valueType="num">
                                      <p:cBhvr>
                                        <p:cTn id="11" dur="2000" fill="hold"/>
                                        <p:tgtEl>
                                          <p:spTgt spid="3"/>
                                        </p:tgtEl>
                                        <p:attrNameLst>
                                          <p:attrName>ppt_h</p:attrName>
                                        </p:attrNameLst>
                                      </p:cBhvr>
                                      <p:tavLst>
                                        <p:tav tm="0">
                                          <p:val>
                                            <p:fltVal val="0"/>
                                          </p:val>
                                        </p:tav>
                                        <p:tav tm="100000">
                                          <p:val>
                                            <p:strVal val="#ppt_h"/>
                                          </p:val>
                                        </p:tav>
                                      </p:tavLst>
                                    </p:anim>
                                    <p:anim calcmode="lin" valueType="num">
                                      <p:cBhvr>
                                        <p:cTn id="12" dur="2000" fill="hold"/>
                                        <p:tgtEl>
                                          <p:spTgt spid="3"/>
                                        </p:tgtEl>
                                        <p:attrNameLst>
                                          <p:attrName>ppt_x</p:attrName>
                                        </p:attrNameLst>
                                      </p:cBhvr>
                                      <p:tavLst>
                                        <p:tav tm="0">
                                          <p:val>
                                            <p:fltVal val="0.5"/>
                                          </p:val>
                                        </p:tav>
                                        <p:tav tm="100000">
                                          <p:val>
                                            <p:strVal val="#ppt_x"/>
                                          </p:val>
                                        </p:tav>
                                      </p:tavLst>
                                    </p:anim>
                                    <p:anim calcmode="lin" valueType="num">
                                      <p:cBhvr>
                                        <p:cTn id="13" dur="2000" fill="hold"/>
                                        <p:tgtEl>
                                          <p:spTgt spid="3"/>
                                        </p:tgtEl>
                                        <p:attrNameLst>
                                          <p:attrName>ppt_y</p:attrName>
                                        </p:attrNameLst>
                                      </p:cBhvr>
                                      <p:tavLst>
                                        <p:tav tm="0">
                                          <p:val>
                                            <p:fltVal val="0.5"/>
                                          </p:val>
                                        </p:tav>
                                        <p:tav tm="100000">
                                          <p:val>
                                            <p:strVal val="#ppt_y"/>
                                          </p:val>
                                        </p:tav>
                                      </p:tavLst>
                                    </p:anim>
                                  </p:childTnLst>
                                </p:cTn>
                              </p:par>
                              <p:par>
                                <p:cTn id="14" presetID="23" presetClass="entr" presetSubtype="528" fill="hold" grpId="0" nodeType="withEffect">
                                  <p:stCondLst>
                                    <p:cond delay="0"/>
                                  </p:stCondLst>
                                  <p:childTnLst>
                                    <p:set>
                                      <p:cBhvr>
                                        <p:cTn id="15" dur="1" fill="hold">
                                          <p:stCondLst>
                                            <p:cond delay="0"/>
                                          </p:stCondLst>
                                        </p:cTn>
                                        <p:tgtEl>
                                          <p:spTgt spid="4"/>
                                        </p:tgtEl>
                                        <p:attrNameLst>
                                          <p:attrName>style.visibility</p:attrName>
                                        </p:attrNameLst>
                                      </p:cBhvr>
                                      <p:to>
                                        <p:strVal val="visible"/>
                                      </p:to>
                                    </p:set>
                                    <p:anim calcmode="lin" valueType="num">
                                      <p:cBhvr>
                                        <p:cTn id="16" dur="2000" fill="hold"/>
                                        <p:tgtEl>
                                          <p:spTgt spid="4"/>
                                        </p:tgtEl>
                                        <p:attrNameLst>
                                          <p:attrName>ppt_w</p:attrName>
                                        </p:attrNameLst>
                                      </p:cBhvr>
                                      <p:tavLst>
                                        <p:tav tm="0">
                                          <p:val>
                                            <p:fltVal val="0"/>
                                          </p:val>
                                        </p:tav>
                                        <p:tav tm="100000">
                                          <p:val>
                                            <p:strVal val="#ppt_w"/>
                                          </p:val>
                                        </p:tav>
                                      </p:tavLst>
                                    </p:anim>
                                    <p:anim calcmode="lin" valueType="num">
                                      <p:cBhvr>
                                        <p:cTn id="17" dur="2000" fill="hold"/>
                                        <p:tgtEl>
                                          <p:spTgt spid="4"/>
                                        </p:tgtEl>
                                        <p:attrNameLst>
                                          <p:attrName>ppt_h</p:attrName>
                                        </p:attrNameLst>
                                      </p:cBhvr>
                                      <p:tavLst>
                                        <p:tav tm="0">
                                          <p:val>
                                            <p:fltVal val="0"/>
                                          </p:val>
                                        </p:tav>
                                        <p:tav tm="100000">
                                          <p:val>
                                            <p:strVal val="#ppt_h"/>
                                          </p:val>
                                        </p:tav>
                                      </p:tavLst>
                                    </p:anim>
                                    <p:anim calcmode="lin" valueType="num">
                                      <p:cBhvr>
                                        <p:cTn id="18" dur="2000" fill="hold"/>
                                        <p:tgtEl>
                                          <p:spTgt spid="4"/>
                                        </p:tgtEl>
                                        <p:attrNameLst>
                                          <p:attrName>ppt_x</p:attrName>
                                        </p:attrNameLst>
                                      </p:cBhvr>
                                      <p:tavLst>
                                        <p:tav tm="0">
                                          <p:val>
                                            <p:fltVal val="0.5"/>
                                          </p:val>
                                        </p:tav>
                                        <p:tav tm="100000">
                                          <p:val>
                                            <p:strVal val="#ppt_x"/>
                                          </p:val>
                                        </p:tav>
                                      </p:tavLst>
                                    </p:anim>
                                    <p:anim calcmode="lin" valueType="num">
                                      <p:cBhvr>
                                        <p:cTn id="19" dur="2000" fill="hold"/>
                                        <p:tgtEl>
                                          <p:spTgt spid="4"/>
                                        </p:tgtEl>
                                        <p:attrNameLst>
                                          <p:attrName>ppt_y</p:attrName>
                                        </p:attrNameLst>
                                      </p:cBhvr>
                                      <p:tavLst>
                                        <p:tav tm="0">
                                          <p:val>
                                            <p:fltVal val="0.5"/>
                                          </p:val>
                                        </p:tav>
                                        <p:tav tm="100000">
                                          <p:val>
                                            <p:strVal val="#ppt_y"/>
                                          </p:val>
                                        </p:tav>
                                      </p:tavLst>
                                    </p:anim>
                                  </p:childTnLst>
                                </p:cTn>
                              </p:par>
                              <p:par>
                                <p:cTn id="20" presetID="23" presetClass="entr" presetSubtype="528" fill="hold" grpId="0" nodeType="withEffect">
                                  <p:stCondLst>
                                    <p:cond delay="0"/>
                                  </p:stCondLst>
                                  <p:childTnLst>
                                    <p:set>
                                      <p:cBhvr>
                                        <p:cTn id="21" dur="1" fill="hold">
                                          <p:stCondLst>
                                            <p:cond delay="0"/>
                                          </p:stCondLst>
                                        </p:cTn>
                                        <p:tgtEl>
                                          <p:spTgt spid="5"/>
                                        </p:tgtEl>
                                        <p:attrNameLst>
                                          <p:attrName>style.visibility</p:attrName>
                                        </p:attrNameLst>
                                      </p:cBhvr>
                                      <p:to>
                                        <p:strVal val="visible"/>
                                      </p:to>
                                    </p:set>
                                    <p:anim calcmode="lin" valueType="num">
                                      <p:cBhvr>
                                        <p:cTn id="22" dur="2000" fill="hold"/>
                                        <p:tgtEl>
                                          <p:spTgt spid="5"/>
                                        </p:tgtEl>
                                        <p:attrNameLst>
                                          <p:attrName>ppt_w</p:attrName>
                                        </p:attrNameLst>
                                      </p:cBhvr>
                                      <p:tavLst>
                                        <p:tav tm="0">
                                          <p:val>
                                            <p:fltVal val="0"/>
                                          </p:val>
                                        </p:tav>
                                        <p:tav tm="100000">
                                          <p:val>
                                            <p:strVal val="#ppt_w"/>
                                          </p:val>
                                        </p:tav>
                                      </p:tavLst>
                                    </p:anim>
                                    <p:anim calcmode="lin" valueType="num">
                                      <p:cBhvr>
                                        <p:cTn id="23" dur="2000" fill="hold"/>
                                        <p:tgtEl>
                                          <p:spTgt spid="5"/>
                                        </p:tgtEl>
                                        <p:attrNameLst>
                                          <p:attrName>ppt_h</p:attrName>
                                        </p:attrNameLst>
                                      </p:cBhvr>
                                      <p:tavLst>
                                        <p:tav tm="0">
                                          <p:val>
                                            <p:fltVal val="0"/>
                                          </p:val>
                                        </p:tav>
                                        <p:tav tm="100000">
                                          <p:val>
                                            <p:strVal val="#ppt_h"/>
                                          </p:val>
                                        </p:tav>
                                      </p:tavLst>
                                    </p:anim>
                                    <p:anim calcmode="lin" valueType="num">
                                      <p:cBhvr>
                                        <p:cTn id="24" dur="2000" fill="hold"/>
                                        <p:tgtEl>
                                          <p:spTgt spid="5"/>
                                        </p:tgtEl>
                                        <p:attrNameLst>
                                          <p:attrName>ppt_x</p:attrName>
                                        </p:attrNameLst>
                                      </p:cBhvr>
                                      <p:tavLst>
                                        <p:tav tm="0">
                                          <p:val>
                                            <p:fltVal val="0.5"/>
                                          </p:val>
                                        </p:tav>
                                        <p:tav tm="100000">
                                          <p:val>
                                            <p:strVal val="#ppt_x"/>
                                          </p:val>
                                        </p:tav>
                                      </p:tavLst>
                                    </p:anim>
                                    <p:anim calcmode="lin" valueType="num">
                                      <p:cBhvr>
                                        <p:cTn id="25" dur="2000" fill="hold"/>
                                        <p:tgtEl>
                                          <p:spTgt spid="5"/>
                                        </p:tgtEl>
                                        <p:attrNameLst>
                                          <p:attrName>ppt_y</p:attrName>
                                        </p:attrNameLst>
                                      </p:cBhvr>
                                      <p:tavLst>
                                        <p:tav tm="0">
                                          <p:val>
                                            <p:fltVal val="0.5"/>
                                          </p:val>
                                        </p:tav>
                                        <p:tav tm="100000">
                                          <p:val>
                                            <p:strVal val="#ppt_y"/>
                                          </p:val>
                                        </p:tav>
                                      </p:tavLst>
                                    </p:anim>
                                  </p:childTnLst>
                                </p:cTn>
                              </p:par>
                              <p:par>
                                <p:cTn id="26" presetID="23" presetClass="entr" presetSubtype="528" fill="hold" grpId="0" nodeType="withEffect">
                                  <p:stCondLst>
                                    <p:cond delay="0"/>
                                  </p:stCondLst>
                                  <p:childTnLst>
                                    <p:set>
                                      <p:cBhvr>
                                        <p:cTn id="27" dur="1" fill="hold">
                                          <p:stCondLst>
                                            <p:cond delay="0"/>
                                          </p:stCondLst>
                                        </p:cTn>
                                        <p:tgtEl>
                                          <p:spTgt spid="6"/>
                                        </p:tgtEl>
                                        <p:attrNameLst>
                                          <p:attrName>style.visibility</p:attrName>
                                        </p:attrNameLst>
                                      </p:cBhvr>
                                      <p:to>
                                        <p:strVal val="visible"/>
                                      </p:to>
                                    </p:set>
                                    <p:anim calcmode="lin" valueType="num">
                                      <p:cBhvr>
                                        <p:cTn id="28" dur="2000" fill="hold"/>
                                        <p:tgtEl>
                                          <p:spTgt spid="6"/>
                                        </p:tgtEl>
                                        <p:attrNameLst>
                                          <p:attrName>ppt_w</p:attrName>
                                        </p:attrNameLst>
                                      </p:cBhvr>
                                      <p:tavLst>
                                        <p:tav tm="0">
                                          <p:val>
                                            <p:fltVal val="0"/>
                                          </p:val>
                                        </p:tav>
                                        <p:tav tm="100000">
                                          <p:val>
                                            <p:strVal val="#ppt_w"/>
                                          </p:val>
                                        </p:tav>
                                      </p:tavLst>
                                    </p:anim>
                                    <p:anim calcmode="lin" valueType="num">
                                      <p:cBhvr>
                                        <p:cTn id="29" dur="2000" fill="hold"/>
                                        <p:tgtEl>
                                          <p:spTgt spid="6"/>
                                        </p:tgtEl>
                                        <p:attrNameLst>
                                          <p:attrName>ppt_h</p:attrName>
                                        </p:attrNameLst>
                                      </p:cBhvr>
                                      <p:tavLst>
                                        <p:tav tm="0">
                                          <p:val>
                                            <p:fltVal val="0"/>
                                          </p:val>
                                        </p:tav>
                                        <p:tav tm="100000">
                                          <p:val>
                                            <p:strVal val="#ppt_h"/>
                                          </p:val>
                                        </p:tav>
                                      </p:tavLst>
                                    </p:anim>
                                    <p:anim calcmode="lin" valueType="num">
                                      <p:cBhvr>
                                        <p:cTn id="30" dur="2000" fill="hold"/>
                                        <p:tgtEl>
                                          <p:spTgt spid="6"/>
                                        </p:tgtEl>
                                        <p:attrNameLst>
                                          <p:attrName>ppt_x</p:attrName>
                                        </p:attrNameLst>
                                      </p:cBhvr>
                                      <p:tavLst>
                                        <p:tav tm="0">
                                          <p:val>
                                            <p:fltVal val="0.5"/>
                                          </p:val>
                                        </p:tav>
                                        <p:tav tm="100000">
                                          <p:val>
                                            <p:strVal val="#ppt_x"/>
                                          </p:val>
                                        </p:tav>
                                      </p:tavLst>
                                    </p:anim>
                                    <p:anim calcmode="lin" valueType="num">
                                      <p:cBhvr>
                                        <p:cTn id="31" dur="2000" fill="hold"/>
                                        <p:tgtEl>
                                          <p:spTgt spid="6"/>
                                        </p:tgtEl>
                                        <p:attrNameLst>
                                          <p:attrName>ppt_y</p:attrName>
                                        </p:attrNameLst>
                                      </p:cBhvr>
                                      <p:tavLst>
                                        <p:tav tm="0">
                                          <p:val>
                                            <p:fltVal val="0.5"/>
                                          </p:val>
                                        </p:tav>
                                        <p:tav tm="100000">
                                          <p:val>
                                            <p:strVal val="#ppt_y"/>
                                          </p:val>
                                        </p:tav>
                                      </p:tavLst>
                                    </p:anim>
                                  </p:childTnLst>
                                </p:cTn>
                              </p:par>
                              <p:par>
                                <p:cTn id="32" presetID="23" presetClass="entr" presetSubtype="528" fill="hold" grpId="0" nodeType="withEffect">
                                  <p:stCondLst>
                                    <p:cond delay="0"/>
                                  </p:stCondLst>
                                  <p:childTnLst>
                                    <p:set>
                                      <p:cBhvr>
                                        <p:cTn id="33" dur="1" fill="hold">
                                          <p:stCondLst>
                                            <p:cond delay="0"/>
                                          </p:stCondLst>
                                        </p:cTn>
                                        <p:tgtEl>
                                          <p:spTgt spid="7"/>
                                        </p:tgtEl>
                                        <p:attrNameLst>
                                          <p:attrName>style.visibility</p:attrName>
                                        </p:attrNameLst>
                                      </p:cBhvr>
                                      <p:to>
                                        <p:strVal val="visible"/>
                                      </p:to>
                                    </p:set>
                                    <p:anim calcmode="lin" valueType="num">
                                      <p:cBhvr>
                                        <p:cTn id="34" dur="2000" fill="hold"/>
                                        <p:tgtEl>
                                          <p:spTgt spid="7"/>
                                        </p:tgtEl>
                                        <p:attrNameLst>
                                          <p:attrName>ppt_w</p:attrName>
                                        </p:attrNameLst>
                                      </p:cBhvr>
                                      <p:tavLst>
                                        <p:tav tm="0">
                                          <p:val>
                                            <p:fltVal val="0"/>
                                          </p:val>
                                        </p:tav>
                                        <p:tav tm="100000">
                                          <p:val>
                                            <p:strVal val="#ppt_w"/>
                                          </p:val>
                                        </p:tav>
                                      </p:tavLst>
                                    </p:anim>
                                    <p:anim calcmode="lin" valueType="num">
                                      <p:cBhvr>
                                        <p:cTn id="35" dur="2000" fill="hold"/>
                                        <p:tgtEl>
                                          <p:spTgt spid="7"/>
                                        </p:tgtEl>
                                        <p:attrNameLst>
                                          <p:attrName>ppt_h</p:attrName>
                                        </p:attrNameLst>
                                      </p:cBhvr>
                                      <p:tavLst>
                                        <p:tav tm="0">
                                          <p:val>
                                            <p:fltVal val="0"/>
                                          </p:val>
                                        </p:tav>
                                        <p:tav tm="100000">
                                          <p:val>
                                            <p:strVal val="#ppt_h"/>
                                          </p:val>
                                        </p:tav>
                                      </p:tavLst>
                                    </p:anim>
                                    <p:anim calcmode="lin" valueType="num">
                                      <p:cBhvr>
                                        <p:cTn id="36" dur="2000" fill="hold"/>
                                        <p:tgtEl>
                                          <p:spTgt spid="7"/>
                                        </p:tgtEl>
                                        <p:attrNameLst>
                                          <p:attrName>ppt_x</p:attrName>
                                        </p:attrNameLst>
                                      </p:cBhvr>
                                      <p:tavLst>
                                        <p:tav tm="0">
                                          <p:val>
                                            <p:fltVal val="0.5"/>
                                          </p:val>
                                        </p:tav>
                                        <p:tav tm="100000">
                                          <p:val>
                                            <p:strVal val="#ppt_x"/>
                                          </p:val>
                                        </p:tav>
                                      </p:tavLst>
                                    </p:anim>
                                    <p:anim calcmode="lin" valueType="num">
                                      <p:cBhvr>
                                        <p:cTn id="37" dur="2000" fill="hold"/>
                                        <p:tgtEl>
                                          <p:spTgt spid="7"/>
                                        </p:tgtEl>
                                        <p:attrNameLst>
                                          <p:attrName>ppt_y</p:attrName>
                                        </p:attrNameLst>
                                      </p:cBhvr>
                                      <p:tavLst>
                                        <p:tav tm="0">
                                          <p:val>
                                            <p:fltVal val="0.5"/>
                                          </p:val>
                                        </p:tav>
                                        <p:tav tm="100000">
                                          <p:val>
                                            <p:strVal val="#ppt_y"/>
                                          </p:val>
                                        </p:tav>
                                      </p:tavLst>
                                    </p:anim>
                                  </p:childTnLst>
                                </p:cTn>
                              </p:par>
                              <p:par>
                                <p:cTn id="38" presetID="23" presetClass="entr" presetSubtype="528" fill="hold" grpId="0" nodeType="withEffect">
                                  <p:stCondLst>
                                    <p:cond delay="0"/>
                                  </p:stCondLst>
                                  <p:childTnLst>
                                    <p:set>
                                      <p:cBhvr>
                                        <p:cTn id="39" dur="1" fill="hold">
                                          <p:stCondLst>
                                            <p:cond delay="0"/>
                                          </p:stCondLst>
                                        </p:cTn>
                                        <p:tgtEl>
                                          <p:spTgt spid="8"/>
                                        </p:tgtEl>
                                        <p:attrNameLst>
                                          <p:attrName>style.visibility</p:attrName>
                                        </p:attrNameLst>
                                      </p:cBhvr>
                                      <p:to>
                                        <p:strVal val="visible"/>
                                      </p:to>
                                    </p:set>
                                    <p:anim calcmode="lin" valueType="num">
                                      <p:cBhvr>
                                        <p:cTn id="40" dur="2000" fill="hold"/>
                                        <p:tgtEl>
                                          <p:spTgt spid="8"/>
                                        </p:tgtEl>
                                        <p:attrNameLst>
                                          <p:attrName>ppt_w</p:attrName>
                                        </p:attrNameLst>
                                      </p:cBhvr>
                                      <p:tavLst>
                                        <p:tav tm="0">
                                          <p:val>
                                            <p:fltVal val="0"/>
                                          </p:val>
                                        </p:tav>
                                        <p:tav tm="100000">
                                          <p:val>
                                            <p:strVal val="#ppt_w"/>
                                          </p:val>
                                        </p:tav>
                                      </p:tavLst>
                                    </p:anim>
                                    <p:anim calcmode="lin" valueType="num">
                                      <p:cBhvr>
                                        <p:cTn id="41" dur="2000" fill="hold"/>
                                        <p:tgtEl>
                                          <p:spTgt spid="8"/>
                                        </p:tgtEl>
                                        <p:attrNameLst>
                                          <p:attrName>ppt_h</p:attrName>
                                        </p:attrNameLst>
                                      </p:cBhvr>
                                      <p:tavLst>
                                        <p:tav tm="0">
                                          <p:val>
                                            <p:fltVal val="0"/>
                                          </p:val>
                                        </p:tav>
                                        <p:tav tm="100000">
                                          <p:val>
                                            <p:strVal val="#ppt_h"/>
                                          </p:val>
                                        </p:tav>
                                      </p:tavLst>
                                    </p:anim>
                                    <p:anim calcmode="lin" valueType="num">
                                      <p:cBhvr>
                                        <p:cTn id="42" dur="2000" fill="hold"/>
                                        <p:tgtEl>
                                          <p:spTgt spid="8"/>
                                        </p:tgtEl>
                                        <p:attrNameLst>
                                          <p:attrName>ppt_x</p:attrName>
                                        </p:attrNameLst>
                                      </p:cBhvr>
                                      <p:tavLst>
                                        <p:tav tm="0">
                                          <p:val>
                                            <p:fltVal val="0.5"/>
                                          </p:val>
                                        </p:tav>
                                        <p:tav tm="100000">
                                          <p:val>
                                            <p:strVal val="#ppt_x"/>
                                          </p:val>
                                        </p:tav>
                                      </p:tavLst>
                                    </p:anim>
                                    <p:anim calcmode="lin" valueType="num">
                                      <p:cBhvr>
                                        <p:cTn id="43" dur="2000" fill="hold"/>
                                        <p:tgtEl>
                                          <p:spTgt spid="8"/>
                                        </p:tgtEl>
                                        <p:attrNameLst>
                                          <p:attrName>ppt_y</p:attrName>
                                        </p:attrNameLst>
                                      </p:cBhvr>
                                      <p:tavLst>
                                        <p:tav tm="0">
                                          <p:val>
                                            <p:fltVal val="0.5"/>
                                          </p:val>
                                        </p:tav>
                                        <p:tav tm="100000">
                                          <p:val>
                                            <p:strVal val="#ppt_y"/>
                                          </p:val>
                                        </p:tav>
                                      </p:tavLst>
                                    </p:anim>
                                  </p:childTnLst>
                                </p:cTn>
                              </p:par>
                              <p:par>
                                <p:cTn id="44" presetID="23" presetClass="entr" presetSubtype="528" fill="hold" grpId="0" nodeType="withEffect">
                                  <p:stCondLst>
                                    <p:cond delay="0"/>
                                  </p:stCondLst>
                                  <p:childTnLst>
                                    <p:set>
                                      <p:cBhvr>
                                        <p:cTn id="45" dur="1" fill="hold">
                                          <p:stCondLst>
                                            <p:cond delay="0"/>
                                          </p:stCondLst>
                                        </p:cTn>
                                        <p:tgtEl>
                                          <p:spTgt spid="9"/>
                                        </p:tgtEl>
                                        <p:attrNameLst>
                                          <p:attrName>style.visibility</p:attrName>
                                        </p:attrNameLst>
                                      </p:cBhvr>
                                      <p:to>
                                        <p:strVal val="visible"/>
                                      </p:to>
                                    </p:set>
                                    <p:anim calcmode="lin" valueType="num">
                                      <p:cBhvr>
                                        <p:cTn id="46" dur="2000" fill="hold"/>
                                        <p:tgtEl>
                                          <p:spTgt spid="9"/>
                                        </p:tgtEl>
                                        <p:attrNameLst>
                                          <p:attrName>ppt_w</p:attrName>
                                        </p:attrNameLst>
                                      </p:cBhvr>
                                      <p:tavLst>
                                        <p:tav tm="0">
                                          <p:val>
                                            <p:fltVal val="0"/>
                                          </p:val>
                                        </p:tav>
                                        <p:tav tm="100000">
                                          <p:val>
                                            <p:strVal val="#ppt_w"/>
                                          </p:val>
                                        </p:tav>
                                      </p:tavLst>
                                    </p:anim>
                                    <p:anim calcmode="lin" valueType="num">
                                      <p:cBhvr>
                                        <p:cTn id="47" dur="2000" fill="hold"/>
                                        <p:tgtEl>
                                          <p:spTgt spid="9"/>
                                        </p:tgtEl>
                                        <p:attrNameLst>
                                          <p:attrName>ppt_h</p:attrName>
                                        </p:attrNameLst>
                                      </p:cBhvr>
                                      <p:tavLst>
                                        <p:tav tm="0">
                                          <p:val>
                                            <p:fltVal val="0"/>
                                          </p:val>
                                        </p:tav>
                                        <p:tav tm="100000">
                                          <p:val>
                                            <p:strVal val="#ppt_h"/>
                                          </p:val>
                                        </p:tav>
                                      </p:tavLst>
                                    </p:anim>
                                    <p:anim calcmode="lin" valueType="num">
                                      <p:cBhvr>
                                        <p:cTn id="48" dur="2000" fill="hold"/>
                                        <p:tgtEl>
                                          <p:spTgt spid="9"/>
                                        </p:tgtEl>
                                        <p:attrNameLst>
                                          <p:attrName>ppt_x</p:attrName>
                                        </p:attrNameLst>
                                      </p:cBhvr>
                                      <p:tavLst>
                                        <p:tav tm="0">
                                          <p:val>
                                            <p:fltVal val="0.5"/>
                                          </p:val>
                                        </p:tav>
                                        <p:tav tm="100000">
                                          <p:val>
                                            <p:strVal val="#ppt_x"/>
                                          </p:val>
                                        </p:tav>
                                      </p:tavLst>
                                    </p:anim>
                                    <p:anim calcmode="lin" valueType="num">
                                      <p:cBhvr>
                                        <p:cTn id="49" dur="2000" fill="hold"/>
                                        <p:tgtEl>
                                          <p:spTgt spid="9"/>
                                        </p:tgtEl>
                                        <p:attrNameLst>
                                          <p:attrName>ppt_y</p:attrName>
                                        </p:attrNameLst>
                                      </p:cBhvr>
                                      <p:tavLst>
                                        <p:tav tm="0">
                                          <p:val>
                                            <p:fltVal val="0.5"/>
                                          </p:val>
                                        </p:tav>
                                        <p:tav tm="100000">
                                          <p:val>
                                            <p:strVal val="#ppt_y"/>
                                          </p:val>
                                        </p:tav>
                                      </p:tavLst>
                                    </p:anim>
                                  </p:childTnLst>
                                </p:cTn>
                              </p:par>
                              <p:par>
                                <p:cTn id="50" presetID="23" presetClass="entr" presetSubtype="528" fill="hold" grpId="0" nodeType="withEffect">
                                  <p:stCondLst>
                                    <p:cond delay="0"/>
                                  </p:stCondLst>
                                  <p:childTnLst>
                                    <p:set>
                                      <p:cBhvr>
                                        <p:cTn id="51" dur="1" fill="hold">
                                          <p:stCondLst>
                                            <p:cond delay="0"/>
                                          </p:stCondLst>
                                        </p:cTn>
                                        <p:tgtEl>
                                          <p:spTgt spid="10"/>
                                        </p:tgtEl>
                                        <p:attrNameLst>
                                          <p:attrName>style.visibility</p:attrName>
                                        </p:attrNameLst>
                                      </p:cBhvr>
                                      <p:to>
                                        <p:strVal val="visible"/>
                                      </p:to>
                                    </p:set>
                                    <p:anim calcmode="lin" valueType="num">
                                      <p:cBhvr>
                                        <p:cTn id="52" dur="2000" fill="hold"/>
                                        <p:tgtEl>
                                          <p:spTgt spid="10"/>
                                        </p:tgtEl>
                                        <p:attrNameLst>
                                          <p:attrName>ppt_w</p:attrName>
                                        </p:attrNameLst>
                                      </p:cBhvr>
                                      <p:tavLst>
                                        <p:tav tm="0">
                                          <p:val>
                                            <p:fltVal val="0"/>
                                          </p:val>
                                        </p:tav>
                                        <p:tav tm="100000">
                                          <p:val>
                                            <p:strVal val="#ppt_w"/>
                                          </p:val>
                                        </p:tav>
                                      </p:tavLst>
                                    </p:anim>
                                    <p:anim calcmode="lin" valueType="num">
                                      <p:cBhvr>
                                        <p:cTn id="53" dur="2000" fill="hold"/>
                                        <p:tgtEl>
                                          <p:spTgt spid="10"/>
                                        </p:tgtEl>
                                        <p:attrNameLst>
                                          <p:attrName>ppt_h</p:attrName>
                                        </p:attrNameLst>
                                      </p:cBhvr>
                                      <p:tavLst>
                                        <p:tav tm="0">
                                          <p:val>
                                            <p:fltVal val="0"/>
                                          </p:val>
                                        </p:tav>
                                        <p:tav tm="100000">
                                          <p:val>
                                            <p:strVal val="#ppt_h"/>
                                          </p:val>
                                        </p:tav>
                                      </p:tavLst>
                                    </p:anim>
                                    <p:anim calcmode="lin" valueType="num">
                                      <p:cBhvr>
                                        <p:cTn id="54" dur="2000" fill="hold"/>
                                        <p:tgtEl>
                                          <p:spTgt spid="10"/>
                                        </p:tgtEl>
                                        <p:attrNameLst>
                                          <p:attrName>ppt_x</p:attrName>
                                        </p:attrNameLst>
                                      </p:cBhvr>
                                      <p:tavLst>
                                        <p:tav tm="0">
                                          <p:val>
                                            <p:fltVal val="0.5"/>
                                          </p:val>
                                        </p:tav>
                                        <p:tav tm="100000">
                                          <p:val>
                                            <p:strVal val="#ppt_x"/>
                                          </p:val>
                                        </p:tav>
                                      </p:tavLst>
                                    </p:anim>
                                    <p:anim calcmode="lin" valueType="num">
                                      <p:cBhvr>
                                        <p:cTn id="55" dur="2000" fill="hold"/>
                                        <p:tgtEl>
                                          <p:spTgt spid="10"/>
                                        </p:tgtEl>
                                        <p:attrNameLst>
                                          <p:attrName>ppt_y</p:attrName>
                                        </p:attrNameLst>
                                      </p:cBhvr>
                                      <p:tavLst>
                                        <p:tav tm="0">
                                          <p:val>
                                            <p:fltVal val="0.5"/>
                                          </p:val>
                                        </p:tav>
                                        <p:tav tm="100000">
                                          <p:val>
                                            <p:strVal val="#ppt_y"/>
                                          </p:val>
                                        </p:tav>
                                      </p:tavLst>
                                    </p:anim>
                                  </p:childTnLst>
                                </p:cTn>
                              </p:par>
                              <p:par>
                                <p:cTn id="56" presetID="23" presetClass="entr" presetSubtype="528" fill="hold" grpId="0" nodeType="withEffect">
                                  <p:stCondLst>
                                    <p:cond delay="0"/>
                                  </p:stCondLst>
                                  <p:childTnLst>
                                    <p:set>
                                      <p:cBhvr>
                                        <p:cTn id="57" dur="1" fill="hold">
                                          <p:stCondLst>
                                            <p:cond delay="0"/>
                                          </p:stCondLst>
                                        </p:cTn>
                                        <p:tgtEl>
                                          <p:spTgt spid="11"/>
                                        </p:tgtEl>
                                        <p:attrNameLst>
                                          <p:attrName>style.visibility</p:attrName>
                                        </p:attrNameLst>
                                      </p:cBhvr>
                                      <p:to>
                                        <p:strVal val="visible"/>
                                      </p:to>
                                    </p:set>
                                    <p:anim calcmode="lin" valueType="num">
                                      <p:cBhvr>
                                        <p:cTn id="58" dur="2000" fill="hold"/>
                                        <p:tgtEl>
                                          <p:spTgt spid="11"/>
                                        </p:tgtEl>
                                        <p:attrNameLst>
                                          <p:attrName>ppt_w</p:attrName>
                                        </p:attrNameLst>
                                      </p:cBhvr>
                                      <p:tavLst>
                                        <p:tav tm="0">
                                          <p:val>
                                            <p:fltVal val="0"/>
                                          </p:val>
                                        </p:tav>
                                        <p:tav tm="100000">
                                          <p:val>
                                            <p:strVal val="#ppt_w"/>
                                          </p:val>
                                        </p:tav>
                                      </p:tavLst>
                                    </p:anim>
                                    <p:anim calcmode="lin" valueType="num">
                                      <p:cBhvr>
                                        <p:cTn id="59" dur="2000" fill="hold"/>
                                        <p:tgtEl>
                                          <p:spTgt spid="11"/>
                                        </p:tgtEl>
                                        <p:attrNameLst>
                                          <p:attrName>ppt_h</p:attrName>
                                        </p:attrNameLst>
                                      </p:cBhvr>
                                      <p:tavLst>
                                        <p:tav tm="0">
                                          <p:val>
                                            <p:fltVal val="0"/>
                                          </p:val>
                                        </p:tav>
                                        <p:tav tm="100000">
                                          <p:val>
                                            <p:strVal val="#ppt_h"/>
                                          </p:val>
                                        </p:tav>
                                      </p:tavLst>
                                    </p:anim>
                                    <p:anim calcmode="lin" valueType="num">
                                      <p:cBhvr>
                                        <p:cTn id="60" dur="2000" fill="hold"/>
                                        <p:tgtEl>
                                          <p:spTgt spid="11"/>
                                        </p:tgtEl>
                                        <p:attrNameLst>
                                          <p:attrName>ppt_x</p:attrName>
                                        </p:attrNameLst>
                                      </p:cBhvr>
                                      <p:tavLst>
                                        <p:tav tm="0">
                                          <p:val>
                                            <p:fltVal val="0.5"/>
                                          </p:val>
                                        </p:tav>
                                        <p:tav tm="100000">
                                          <p:val>
                                            <p:strVal val="#ppt_x"/>
                                          </p:val>
                                        </p:tav>
                                      </p:tavLst>
                                    </p:anim>
                                    <p:anim calcmode="lin" valueType="num">
                                      <p:cBhvr>
                                        <p:cTn id="61" dur="2000" fill="hold"/>
                                        <p:tgtEl>
                                          <p:spTgt spid="11"/>
                                        </p:tgtEl>
                                        <p:attrNameLst>
                                          <p:attrName>ppt_y</p:attrName>
                                        </p:attrNameLst>
                                      </p:cBhvr>
                                      <p:tavLst>
                                        <p:tav tm="0">
                                          <p:val>
                                            <p:fltVal val="0.5"/>
                                          </p:val>
                                        </p:tav>
                                        <p:tav tm="100000">
                                          <p:val>
                                            <p:strVal val="#ppt_y"/>
                                          </p:val>
                                        </p:tav>
                                      </p:tavLst>
                                    </p:anim>
                                  </p:childTnLst>
                                </p:cTn>
                              </p:par>
                              <p:par>
                                <p:cTn id="62" presetID="8" presetClass="emph" presetSubtype="0" autoRev="1" fill="hold" grpId="1" nodeType="withEffect">
                                  <p:stCondLst>
                                    <p:cond delay="0"/>
                                  </p:stCondLst>
                                  <p:childTnLst>
                                    <p:animRot by="21600000">
                                      <p:cBhvr>
                                        <p:cTn id="63" dur="2000" fill="hold"/>
                                        <p:tgtEl>
                                          <p:spTgt spid="3"/>
                                        </p:tgtEl>
                                        <p:attrNameLst>
                                          <p:attrName>r</p:attrName>
                                        </p:attrNameLst>
                                      </p:cBhvr>
                                    </p:animRot>
                                  </p:childTnLst>
                                </p:cTn>
                              </p:par>
                              <p:par>
                                <p:cTn id="64" presetID="8" presetClass="emph" presetSubtype="0" autoRev="1" fill="hold" grpId="1" nodeType="withEffect">
                                  <p:stCondLst>
                                    <p:cond delay="0"/>
                                  </p:stCondLst>
                                  <p:childTnLst>
                                    <p:animRot by="-21600000">
                                      <p:cBhvr>
                                        <p:cTn id="65" dur="2000" fill="hold"/>
                                        <p:tgtEl>
                                          <p:spTgt spid="4"/>
                                        </p:tgtEl>
                                        <p:attrNameLst>
                                          <p:attrName>r</p:attrName>
                                        </p:attrNameLst>
                                      </p:cBhvr>
                                    </p:animRot>
                                  </p:childTnLst>
                                </p:cTn>
                              </p:par>
                              <p:par>
                                <p:cTn id="66" presetID="8" presetClass="emph" presetSubtype="0" autoRev="1" fill="hold" grpId="1" nodeType="withEffect">
                                  <p:stCondLst>
                                    <p:cond delay="0"/>
                                  </p:stCondLst>
                                  <p:childTnLst>
                                    <p:animRot by="21600000">
                                      <p:cBhvr>
                                        <p:cTn id="67" dur="2000" fill="hold"/>
                                        <p:tgtEl>
                                          <p:spTgt spid="5"/>
                                        </p:tgtEl>
                                        <p:attrNameLst>
                                          <p:attrName>r</p:attrName>
                                        </p:attrNameLst>
                                      </p:cBhvr>
                                    </p:animRot>
                                  </p:childTnLst>
                                </p:cTn>
                              </p:par>
                              <p:par>
                                <p:cTn id="68" presetID="8" presetClass="emph" presetSubtype="0" autoRev="1" fill="hold" grpId="1" nodeType="withEffect">
                                  <p:stCondLst>
                                    <p:cond delay="0"/>
                                  </p:stCondLst>
                                  <p:childTnLst>
                                    <p:animRot by="-21600000">
                                      <p:cBhvr>
                                        <p:cTn id="69" dur="2000" fill="hold"/>
                                        <p:tgtEl>
                                          <p:spTgt spid="6"/>
                                        </p:tgtEl>
                                        <p:attrNameLst>
                                          <p:attrName>r</p:attrName>
                                        </p:attrNameLst>
                                      </p:cBhvr>
                                    </p:animRot>
                                  </p:childTnLst>
                                </p:cTn>
                              </p:par>
                              <p:par>
                                <p:cTn id="70" presetID="8" presetClass="emph" presetSubtype="0" autoRev="1" fill="hold" grpId="1" nodeType="withEffect">
                                  <p:stCondLst>
                                    <p:cond delay="0"/>
                                  </p:stCondLst>
                                  <p:childTnLst>
                                    <p:animRot by="21600000">
                                      <p:cBhvr>
                                        <p:cTn id="71" dur="2000" fill="hold"/>
                                        <p:tgtEl>
                                          <p:spTgt spid="7"/>
                                        </p:tgtEl>
                                        <p:attrNameLst>
                                          <p:attrName>r</p:attrName>
                                        </p:attrNameLst>
                                      </p:cBhvr>
                                    </p:animRot>
                                  </p:childTnLst>
                                </p:cTn>
                              </p:par>
                              <p:par>
                                <p:cTn id="72" presetID="8" presetClass="emph" presetSubtype="0" autoRev="1" fill="hold" grpId="1" nodeType="withEffect">
                                  <p:stCondLst>
                                    <p:cond delay="0"/>
                                  </p:stCondLst>
                                  <p:childTnLst>
                                    <p:animRot by="-21600000">
                                      <p:cBhvr>
                                        <p:cTn id="73" dur="2000" fill="hold"/>
                                        <p:tgtEl>
                                          <p:spTgt spid="8"/>
                                        </p:tgtEl>
                                        <p:attrNameLst>
                                          <p:attrName>r</p:attrName>
                                        </p:attrNameLst>
                                      </p:cBhvr>
                                    </p:animRot>
                                  </p:childTnLst>
                                </p:cTn>
                              </p:par>
                              <p:par>
                                <p:cTn id="74" presetID="8" presetClass="emph" presetSubtype="0" autoRev="1" fill="hold" grpId="1" nodeType="withEffect">
                                  <p:stCondLst>
                                    <p:cond delay="0"/>
                                  </p:stCondLst>
                                  <p:childTnLst>
                                    <p:animRot by="21600000">
                                      <p:cBhvr>
                                        <p:cTn id="75" dur="2000" fill="hold"/>
                                        <p:tgtEl>
                                          <p:spTgt spid="9"/>
                                        </p:tgtEl>
                                        <p:attrNameLst>
                                          <p:attrName>r</p:attrName>
                                        </p:attrNameLst>
                                      </p:cBhvr>
                                    </p:animRot>
                                  </p:childTnLst>
                                </p:cTn>
                              </p:par>
                              <p:par>
                                <p:cTn id="76" presetID="8" presetClass="emph" presetSubtype="0" autoRev="1" fill="hold" grpId="1" nodeType="withEffect">
                                  <p:stCondLst>
                                    <p:cond delay="0"/>
                                  </p:stCondLst>
                                  <p:childTnLst>
                                    <p:animRot by="-21600000">
                                      <p:cBhvr>
                                        <p:cTn id="77" dur="2000" fill="hold"/>
                                        <p:tgtEl>
                                          <p:spTgt spid="10"/>
                                        </p:tgtEl>
                                        <p:attrNameLst>
                                          <p:attrName>r</p:attrName>
                                        </p:attrNameLst>
                                      </p:cBhvr>
                                    </p:animRot>
                                  </p:childTnLst>
                                </p:cTn>
                              </p:par>
                              <p:par>
                                <p:cTn id="78" presetID="8" presetClass="emph" presetSubtype="0" autoRev="1" fill="hold" grpId="1" nodeType="withEffect">
                                  <p:stCondLst>
                                    <p:cond delay="0"/>
                                  </p:stCondLst>
                                  <p:childTnLst>
                                    <p:animRot by="21600000">
                                      <p:cBhvr>
                                        <p:cTn id="79" dur="2000" fill="hold"/>
                                        <p:tgtEl>
                                          <p:spTgt spid="11"/>
                                        </p:tgtEl>
                                        <p:attrNameLst>
                                          <p:attrName>r</p:attrName>
                                        </p:attrNameLst>
                                      </p:cBhvr>
                                    </p:animRot>
                                  </p:childTnLst>
                                </p:cTn>
                              </p:par>
                            </p:childTnLst>
                          </p:cTn>
                        </p:par>
                        <p:par>
                          <p:cTn id="80" fill="hold">
                            <p:stCondLst>
                              <p:cond delay="4000"/>
                            </p:stCondLst>
                            <p:childTnLst>
                              <p:par>
                                <p:cTn id="81" presetID="23" presetClass="exit" presetSubtype="544" fill="hold" grpId="2" nodeType="afterEffect">
                                  <p:stCondLst>
                                    <p:cond delay="0"/>
                                  </p:stCondLst>
                                  <p:childTnLst>
                                    <p:anim calcmode="lin" valueType="num">
                                      <p:cBhvr>
                                        <p:cTn id="82" dur="2000"/>
                                        <p:tgtEl>
                                          <p:spTgt spid="3"/>
                                        </p:tgtEl>
                                        <p:attrNameLst>
                                          <p:attrName>ppt_w</p:attrName>
                                        </p:attrNameLst>
                                      </p:cBhvr>
                                      <p:tavLst>
                                        <p:tav tm="0">
                                          <p:val>
                                            <p:strVal val="ppt_w"/>
                                          </p:val>
                                        </p:tav>
                                        <p:tav tm="100000">
                                          <p:val>
                                            <p:fltVal val="0"/>
                                          </p:val>
                                        </p:tav>
                                      </p:tavLst>
                                    </p:anim>
                                    <p:anim calcmode="lin" valueType="num">
                                      <p:cBhvr>
                                        <p:cTn id="83" dur="2000"/>
                                        <p:tgtEl>
                                          <p:spTgt spid="3"/>
                                        </p:tgtEl>
                                        <p:attrNameLst>
                                          <p:attrName>ppt_h</p:attrName>
                                        </p:attrNameLst>
                                      </p:cBhvr>
                                      <p:tavLst>
                                        <p:tav tm="0">
                                          <p:val>
                                            <p:strVal val="ppt_h"/>
                                          </p:val>
                                        </p:tav>
                                        <p:tav tm="100000">
                                          <p:val>
                                            <p:fltVal val="0"/>
                                          </p:val>
                                        </p:tav>
                                      </p:tavLst>
                                    </p:anim>
                                    <p:anim calcmode="lin" valueType="num">
                                      <p:cBhvr>
                                        <p:cTn id="84" dur="2000"/>
                                        <p:tgtEl>
                                          <p:spTgt spid="3"/>
                                        </p:tgtEl>
                                        <p:attrNameLst>
                                          <p:attrName>ppt_x</p:attrName>
                                        </p:attrNameLst>
                                      </p:cBhvr>
                                      <p:tavLst>
                                        <p:tav tm="0">
                                          <p:val>
                                            <p:strVal val="ppt_x"/>
                                          </p:val>
                                        </p:tav>
                                        <p:tav tm="100000">
                                          <p:val>
                                            <p:fltVal val="0.5"/>
                                          </p:val>
                                        </p:tav>
                                      </p:tavLst>
                                    </p:anim>
                                    <p:anim calcmode="lin" valueType="num">
                                      <p:cBhvr>
                                        <p:cTn id="85" dur="2000"/>
                                        <p:tgtEl>
                                          <p:spTgt spid="3"/>
                                        </p:tgtEl>
                                        <p:attrNameLst>
                                          <p:attrName>ppt_y</p:attrName>
                                        </p:attrNameLst>
                                      </p:cBhvr>
                                      <p:tavLst>
                                        <p:tav tm="0">
                                          <p:val>
                                            <p:strVal val="ppt_y"/>
                                          </p:val>
                                        </p:tav>
                                        <p:tav tm="100000">
                                          <p:val>
                                            <p:fltVal val="0.5"/>
                                          </p:val>
                                        </p:tav>
                                      </p:tavLst>
                                    </p:anim>
                                    <p:set>
                                      <p:cBhvr>
                                        <p:cTn id="86" dur="1" fill="hold">
                                          <p:stCondLst>
                                            <p:cond delay="1999"/>
                                          </p:stCondLst>
                                        </p:cTn>
                                        <p:tgtEl>
                                          <p:spTgt spid="3"/>
                                        </p:tgtEl>
                                        <p:attrNameLst>
                                          <p:attrName>style.visibility</p:attrName>
                                        </p:attrNameLst>
                                      </p:cBhvr>
                                      <p:to>
                                        <p:strVal val="hidden"/>
                                      </p:to>
                                    </p:set>
                                  </p:childTnLst>
                                </p:cTn>
                              </p:par>
                              <p:par>
                                <p:cTn id="87" presetID="23" presetClass="exit" presetSubtype="544" fill="hold" grpId="2" nodeType="withEffect">
                                  <p:stCondLst>
                                    <p:cond delay="0"/>
                                  </p:stCondLst>
                                  <p:childTnLst>
                                    <p:anim calcmode="lin" valueType="num">
                                      <p:cBhvr>
                                        <p:cTn id="88" dur="2000"/>
                                        <p:tgtEl>
                                          <p:spTgt spid="4"/>
                                        </p:tgtEl>
                                        <p:attrNameLst>
                                          <p:attrName>ppt_w</p:attrName>
                                        </p:attrNameLst>
                                      </p:cBhvr>
                                      <p:tavLst>
                                        <p:tav tm="0">
                                          <p:val>
                                            <p:strVal val="ppt_w"/>
                                          </p:val>
                                        </p:tav>
                                        <p:tav tm="100000">
                                          <p:val>
                                            <p:fltVal val="0"/>
                                          </p:val>
                                        </p:tav>
                                      </p:tavLst>
                                    </p:anim>
                                    <p:anim calcmode="lin" valueType="num">
                                      <p:cBhvr>
                                        <p:cTn id="89" dur="2000"/>
                                        <p:tgtEl>
                                          <p:spTgt spid="4"/>
                                        </p:tgtEl>
                                        <p:attrNameLst>
                                          <p:attrName>ppt_h</p:attrName>
                                        </p:attrNameLst>
                                      </p:cBhvr>
                                      <p:tavLst>
                                        <p:tav tm="0">
                                          <p:val>
                                            <p:strVal val="ppt_h"/>
                                          </p:val>
                                        </p:tav>
                                        <p:tav tm="100000">
                                          <p:val>
                                            <p:fltVal val="0"/>
                                          </p:val>
                                        </p:tav>
                                      </p:tavLst>
                                    </p:anim>
                                    <p:anim calcmode="lin" valueType="num">
                                      <p:cBhvr>
                                        <p:cTn id="90" dur="2000"/>
                                        <p:tgtEl>
                                          <p:spTgt spid="4"/>
                                        </p:tgtEl>
                                        <p:attrNameLst>
                                          <p:attrName>ppt_x</p:attrName>
                                        </p:attrNameLst>
                                      </p:cBhvr>
                                      <p:tavLst>
                                        <p:tav tm="0">
                                          <p:val>
                                            <p:strVal val="ppt_x"/>
                                          </p:val>
                                        </p:tav>
                                        <p:tav tm="100000">
                                          <p:val>
                                            <p:fltVal val="0.5"/>
                                          </p:val>
                                        </p:tav>
                                      </p:tavLst>
                                    </p:anim>
                                    <p:anim calcmode="lin" valueType="num">
                                      <p:cBhvr>
                                        <p:cTn id="91" dur="2000"/>
                                        <p:tgtEl>
                                          <p:spTgt spid="4"/>
                                        </p:tgtEl>
                                        <p:attrNameLst>
                                          <p:attrName>ppt_y</p:attrName>
                                        </p:attrNameLst>
                                      </p:cBhvr>
                                      <p:tavLst>
                                        <p:tav tm="0">
                                          <p:val>
                                            <p:strVal val="ppt_y"/>
                                          </p:val>
                                        </p:tav>
                                        <p:tav tm="100000">
                                          <p:val>
                                            <p:fltVal val="0.5"/>
                                          </p:val>
                                        </p:tav>
                                      </p:tavLst>
                                    </p:anim>
                                    <p:set>
                                      <p:cBhvr>
                                        <p:cTn id="92" dur="1" fill="hold">
                                          <p:stCondLst>
                                            <p:cond delay="1999"/>
                                          </p:stCondLst>
                                        </p:cTn>
                                        <p:tgtEl>
                                          <p:spTgt spid="4"/>
                                        </p:tgtEl>
                                        <p:attrNameLst>
                                          <p:attrName>style.visibility</p:attrName>
                                        </p:attrNameLst>
                                      </p:cBhvr>
                                      <p:to>
                                        <p:strVal val="hidden"/>
                                      </p:to>
                                    </p:set>
                                  </p:childTnLst>
                                </p:cTn>
                              </p:par>
                              <p:par>
                                <p:cTn id="93" presetID="23" presetClass="exit" presetSubtype="544" fill="hold" grpId="2" nodeType="withEffect">
                                  <p:stCondLst>
                                    <p:cond delay="0"/>
                                  </p:stCondLst>
                                  <p:childTnLst>
                                    <p:anim calcmode="lin" valueType="num">
                                      <p:cBhvr>
                                        <p:cTn id="94" dur="2000"/>
                                        <p:tgtEl>
                                          <p:spTgt spid="5"/>
                                        </p:tgtEl>
                                        <p:attrNameLst>
                                          <p:attrName>ppt_w</p:attrName>
                                        </p:attrNameLst>
                                      </p:cBhvr>
                                      <p:tavLst>
                                        <p:tav tm="0">
                                          <p:val>
                                            <p:strVal val="ppt_w"/>
                                          </p:val>
                                        </p:tav>
                                        <p:tav tm="100000">
                                          <p:val>
                                            <p:fltVal val="0"/>
                                          </p:val>
                                        </p:tav>
                                      </p:tavLst>
                                    </p:anim>
                                    <p:anim calcmode="lin" valueType="num">
                                      <p:cBhvr>
                                        <p:cTn id="95" dur="2000"/>
                                        <p:tgtEl>
                                          <p:spTgt spid="5"/>
                                        </p:tgtEl>
                                        <p:attrNameLst>
                                          <p:attrName>ppt_h</p:attrName>
                                        </p:attrNameLst>
                                      </p:cBhvr>
                                      <p:tavLst>
                                        <p:tav tm="0">
                                          <p:val>
                                            <p:strVal val="ppt_h"/>
                                          </p:val>
                                        </p:tav>
                                        <p:tav tm="100000">
                                          <p:val>
                                            <p:fltVal val="0"/>
                                          </p:val>
                                        </p:tav>
                                      </p:tavLst>
                                    </p:anim>
                                    <p:anim calcmode="lin" valueType="num">
                                      <p:cBhvr>
                                        <p:cTn id="96" dur="2000"/>
                                        <p:tgtEl>
                                          <p:spTgt spid="5"/>
                                        </p:tgtEl>
                                        <p:attrNameLst>
                                          <p:attrName>ppt_x</p:attrName>
                                        </p:attrNameLst>
                                      </p:cBhvr>
                                      <p:tavLst>
                                        <p:tav tm="0">
                                          <p:val>
                                            <p:strVal val="ppt_x"/>
                                          </p:val>
                                        </p:tav>
                                        <p:tav tm="100000">
                                          <p:val>
                                            <p:fltVal val="0.5"/>
                                          </p:val>
                                        </p:tav>
                                      </p:tavLst>
                                    </p:anim>
                                    <p:anim calcmode="lin" valueType="num">
                                      <p:cBhvr>
                                        <p:cTn id="97" dur="2000"/>
                                        <p:tgtEl>
                                          <p:spTgt spid="5"/>
                                        </p:tgtEl>
                                        <p:attrNameLst>
                                          <p:attrName>ppt_y</p:attrName>
                                        </p:attrNameLst>
                                      </p:cBhvr>
                                      <p:tavLst>
                                        <p:tav tm="0">
                                          <p:val>
                                            <p:strVal val="ppt_y"/>
                                          </p:val>
                                        </p:tav>
                                        <p:tav tm="100000">
                                          <p:val>
                                            <p:fltVal val="0.5"/>
                                          </p:val>
                                        </p:tav>
                                      </p:tavLst>
                                    </p:anim>
                                    <p:set>
                                      <p:cBhvr>
                                        <p:cTn id="98" dur="1" fill="hold">
                                          <p:stCondLst>
                                            <p:cond delay="1999"/>
                                          </p:stCondLst>
                                        </p:cTn>
                                        <p:tgtEl>
                                          <p:spTgt spid="5"/>
                                        </p:tgtEl>
                                        <p:attrNameLst>
                                          <p:attrName>style.visibility</p:attrName>
                                        </p:attrNameLst>
                                      </p:cBhvr>
                                      <p:to>
                                        <p:strVal val="hidden"/>
                                      </p:to>
                                    </p:set>
                                  </p:childTnLst>
                                </p:cTn>
                              </p:par>
                              <p:par>
                                <p:cTn id="99" presetID="23" presetClass="exit" presetSubtype="544" fill="hold" grpId="2" nodeType="withEffect">
                                  <p:stCondLst>
                                    <p:cond delay="0"/>
                                  </p:stCondLst>
                                  <p:childTnLst>
                                    <p:anim calcmode="lin" valueType="num">
                                      <p:cBhvr>
                                        <p:cTn id="100" dur="2000"/>
                                        <p:tgtEl>
                                          <p:spTgt spid="6"/>
                                        </p:tgtEl>
                                        <p:attrNameLst>
                                          <p:attrName>ppt_w</p:attrName>
                                        </p:attrNameLst>
                                      </p:cBhvr>
                                      <p:tavLst>
                                        <p:tav tm="0">
                                          <p:val>
                                            <p:strVal val="ppt_w"/>
                                          </p:val>
                                        </p:tav>
                                        <p:tav tm="100000">
                                          <p:val>
                                            <p:fltVal val="0"/>
                                          </p:val>
                                        </p:tav>
                                      </p:tavLst>
                                    </p:anim>
                                    <p:anim calcmode="lin" valueType="num">
                                      <p:cBhvr>
                                        <p:cTn id="101" dur="2000"/>
                                        <p:tgtEl>
                                          <p:spTgt spid="6"/>
                                        </p:tgtEl>
                                        <p:attrNameLst>
                                          <p:attrName>ppt_h</p:attrName>
                                        </p:attrNameLst>
                                      </p:cBhvr>
                                      <p:tavLst>
                                        <p:tav tm="0">
                                          <p:val>
                                            <p:strVal val="ppt_h"/>
                                          </p:val>
                                        </p:tav>
                                        <p:tav tm="100000">
                                          <p:val>
                                            <p:fltVal val="0"/>
                                          </p:val>
                                        </p:tav>
                                      </p:tavLst>
                                    </p:anim>
                                    <p:anim calcmode="lin" valueType="num">
                                      <p:cBhvr>
                                        <p:cTn id="102" dur="2000"/>
                                        <p:tgtEl>
                                          <p:spTgt spid="6"/>
                                        </p:tgtEl>
                                        <p:attrNameLst>
                                          <p:attrName>ppt_x</p:attrName>
                                        </p:attrNameLst>
                                      </p:cBhvr>
                                      <p:tavLst>
                                        <p:tav tm="0">
                                          <p:val>
                                            <p:strVal val="ppt_x"/>
                                          </p:val>
                                        </p:tav>
                                        <p:tav tm="100000">
                                          <p:val>
                                            <p:fltVal val="0.5"/>
                                          </p:val>
                                        </p:tav>
                                      </p:tavLst>
                                    </p:anim>
                                    <p:anim calcmode="lin" valueType="num">
                                      <p:cBhvr>
                                        <p:cTn id="103" dur="2000"/>
                                        <p:tgtEl>
                                          <p:spTgt spid="6"/>
                                        </p:tgtEl>
                                        <p:attrNameLst>
                                          <p:attrName>ppt_y</p:attrName>
                                        </p:attrNameLst>
                                      </p:cBhvr>
                                      <p:tavLst>
                                        <p:tav tm="0">
                                          <p:val>
                                            <p:strVal val="ppt_y"/>
                                          </p:val>
                                        </p:tav>
                                        <p:tav tm="100000">
                                          <p:val>
                                            <p:fltVal val="0.5"/>
                                          </p:val>
                                        </p:tav>
                                      </p:tavLst>
                                    </p:anim>
                                    <p:set>
                                      <p:cBhvr>
                                        <p:cTn id="104" dur="1" fill="hold">
                                          <p:stCondLst>
                                            <p:cond delay="1999"/>
                                          </p:stCondLst>
                                        </p:cTn>
                                        <p:tgtEl>
                                          <p:spTgt spid="6"/>
                                        </p:tgtEl>
                                        <p:attrNameLst>
                                          <p:attrName>style.visibility</p:attrName>
                                        </p:attrNameLst>
                                      </p:cBhvr>
                                      <p:to>
                                        <p:strVal val="hidden"/>
                                      </p:to>
                                    </p:set>
                                  </p:childTnLst>
                                </p:cTn>
                              </p:par>
                              <p:par>
                                <p:cTn id="105" presetID="23" presetClass="exit" presetSubtype="544" fill="hold" grpId="2" nodeType="withEffect">
                                  <p:stCondLst>
                                    <p:cond delay="0"/>
                                  </p:stCondLst>
                                  <p:childTnLst>
                                    <p:anim calcmode="lin" valueType="num">
                                      <p:cBhvr>
                                        <p:cTn id="106" dur="2000"/>
                                        <p:tgtEl>
                                          <p:spTgt spid="7"/>
                                        </p:tgtEl>
                                        <p:attrNameLst>
                                          <p:attrName>ppt_w</p:attrName>
                                        </p:attrNameLst>
                                      </p:cBhvr>
                                      <p:tavLst>
                                        <p:tav tm="0">
                                          <p:val>
                                            <p:strVal val="ppt_w"/>
                                          </p:val>
                                        </p:tav>
                                        <p:tav tm="100000">
                                          <p:val>
                                            <p:fltVal val="0"/>
                                          </p:val>
                                        </p:tav>
                                      </p:tavLst>
                                    </p:anim>
                                    <p:anim calcmode="lin" valueType="num">
                                      <p:cBhvr>
                                        <p:cTn id="107" dur="2000"/>
                                        <p:tgtEl>
                                          <p:spTgt spid="7"/>
                                        </p:tgtEl>
                                        <p:attrNameLst>
                                          <p:attrName>ppt_h</p:attrName>
                                        </p:attrNameLst>
                                      </p:cBhvr>
                                      <p:tavLst>
                                        <p:tav tm="0">
                                          <p:val>
                                            <p:strVal val="ppt_h"/>
                                          </p:val>
                                        </p:tav>
                                        <p:tav tm="100000">
                                          <p:val>
                                            <p:fltVal val="0"/>
                                          </p:val>
                                        </p:tav>
                                      </p:tavLst>
                                    </p:anim>
                                    <p:anim calcmode="lin" valueType="num">
                                      <p:cBhvr>
                                        <p:cTn id="108" dur="2000"/>
                                        <p:tgtEl>
                                          <p:spTgt spid="7"/>
                                        </p:tgtEl>
                                        <p:attrNameLst>
                                          <p:attrName>ppt_x</p:attrName>
                                        </p:attrNameLst>
                                      </p:cBhvr>
                                      <p:tavLst>
                                        <p:tav tm="0">
                                          <p:val>
                                            <p:strVal val="ppt_x"/>
                                          </p:val>
                                        </p:tav>
                                        <p:tav tm="100000">
                                          <p:val>
                                            <p:fltVal val="0.5"/>
                                          </p:val>
                                        </p:tav>
                                      </p:tavLst>
                                    </p:anim>
                                    <p:anim calcmode="lin" valueType="num">
                                      <p:cBhvr>
                                        <p:cTn id="109" dur="2000"/>
                                        <p:tgtEl>
                                          <p:spTgt spid="7"/>
                                        </p:tgtEl>
                                        <p:attrNameLst>
                                          <p:attrName>ppt_y</p:attrName>
                                        </p:attrNameLst>
                                      </p:cBhvr>
                                      <p:tavLst>
                                        <p:tav tm="0">
                                          <p:val>
                                            <p:strVal val="ppt_y"/>
                                          </p:val>
                                        </p:tav>
                                        <p:tav tm="100000">
                                          <p:val>
                                            <p:fltVal val="0.5"/>
                                          </p:val>
                                        </p:tav>
                                      </p:tavLst>
                                    </p:anim>
                                    <p:set>
                                      <p:cBhvr>
                                        <p:cTn id="110" dur="1" fill="hold">
                                          <p:stCondLst>
                                            <p:cond delay="1999"/>
                                          </p:stCondLst>
                                        </p:cTn>
                                        <p:tgtEl>
                                          <p:spTgt spid="7"/>
                                        </p:tgtEl>
                                        <p:attrNameLst>
                                          <p:attrName>style.visibility</p:attrName>
                                        </p:attrNameLst>
                                      </p:cBhvr>
                                      <p:to>
                                        <p:strVal val="hidden"/>
                                      </p:to>
                                    </p:set>
                                  </p:childTnLst>
                                </p:cTn>
                              </p:par>
                              <p:par>
                                <p:cTn id="111" presetID="23" presetClass="exit" presetSubtype="544" fill="hold" grpId="2" nodeType="withEffect">
                                  <p:stCondLst>
                                    <p:cond delay="0"/>
                                  </p:stCondLst>
                                  <p:childTnLst>
                                    <p:anim calcmode="lin" valueType="num">
                                      <p:cBhvr>
                                        <p:cTn id="112" dur="2000"/>
                                        <p:tgtEl>
                                          <p:spTgt spid="8"/>
                                        </p:tgtEl>
                                        <p:attrNameLst>
                                          <p:attrName>ppt_w</p:attrName>
                                        </p:attrNameLst>
                                      </p:cBhvr>
                                      <p:tavLst>
                                        <p:tav tm="0">
                                          <p:val>
                                            <p:strVal val="ppt_w"/>
                                          </p:val>
                                        </p:tav>
                                        <p:tav tm="100000">
                                          <p:val>
                                            <p:fltVal val="0"/>
                                          </p:val>
                                        </p:tav>
                                      </p:tavLst>
                                    </p:anim>
                                    <p:anim calcmode="lin" valueType="num">
                                      <p:cBhvr>
                                        <p:cTn id="113" dur="2000"/>
                                        <p:tgtEl>
                                          <p:spTgt spid="8"/>
                                        </p:tgtEl>
                                        <p:attrNameLst>
                                          <p:attrName>ppt_h</p:attrName>
                                        </p:attrNameLst>
                                      </p:cBhvr>
                                      <p:tavLst>
                                        <p:tav tm="0">
                                          <p:val>
                                            <p:strVal val="ppt_h"/>
                                          </p:val>
                                        </p:tav>
                                        <p:tav tm="100000">
                                          <p:val>
                                            <p:fltVal val="0"/>
                                          </p:val>
                                        </p:tav>
                                      </p:tavLst>
                                    </p:anim>
                                    <p:anim calcmode="lin" valueType="num">
                                      <p:cBhvr>
                                        <p:cTn id="114" dur="2000"/>
                                        <p:tgtEl>
                                          <p:spTgt spid="8"/>
                                        </p:tgtEl>
                                        <p:attrNameLst>
                                          <p:attrName>ppt_x</p:attrName>
                                        </p:attrNameLst>
                                      </p:cBhvr>
                                      <p:tavLst>
                                        <p:tav tm="0">
                                          <p:val>
                                            <p:strVal val="ppt_x"/>
                                          </p:val>
                                        </p:tav>
                                        <p:tav tm="100000">
                                          <p:val>
                                            <p:fltVal val="0.5"/>
                                          </p:val>
                                        </p:tav>
                                      </p:tavLst>
                                    </p:anim>
                                    <p:anim calcmode="lin" valueType="num">
                                      <p:cBhvr>
                                        <p:cTn id="115" dur="2000"/>
                                        <p:tgtEl>
                                          <p:spTgt spid="8"/>
                                        </p:tgtEl>
                                        <p:attrNameLst>
                                          <p:attrName>ppt_y</p:attrName>
                                        </p:attrNameLst>
                                      </p:cBhvr>
                                      <p:tavLst>
                                        <p:tav tm="0">
                                          <p:val>
                                            <p:strVal val="ppt_y"/>
                                          </p:val>
                                        </p:tav>
                                        <p:tav tm="100000">
                                          <p:val>
                                            <p:fltVal val="0.5"/>
                                          </p:val>
                                        </p:tav>
                                      </p:tavLst>
                                    </p:anim>
                                    <p:set>
                                      <p:cBhvr>
                                        <p:cTn id="116" dur="1" fill="hold">
                                          <p:stCondLst>
                                            <p:cond delay="1999"/>
                                          </p:stCondLst>
                                        </p:cTn>
                                        <p:tgtEl>
                                          <p:spTgt spid="8"/>
                                        </p:tgtEl>
                                        <p:attrNameLst>
                                          <p:attrName>style.visibility</p:attrName>
                                        </p:attrNameLst>
                                      </p:cBhvr>
                                      <p:to>
                                        <p:strVal val="hidden"/>
                                      </p:to>
                                    </p:set>
                                  </p:childTnLst>
                                </p:cTn>
                              </p:par>
                              <p:par>
                                <p:cTn id="117" presetID="23" presetClass="exit" presetSubtype="544" fill="hold" grpId="2" nodeType="withEffect">
                                  <p:stCondLst>
                                    <p:cond delay="0"/>
                                  </p:stCondLst>
                                  <p:childTnLst>
                                    <p:anim calcmode="lin" valueType="num">
                                      <p:cBhvr>
                                        <p:cTn id="118" dur="2000"/>
                                        <p:tgtEl>
                                          <p:spTgt spid="9"/>
                                        </p:tgtEl>
                                        <p:attrNameLst>
                                          <p:attrName>ppt_w</p:attrName>
                                        </p:attrNameLst>
                                      </p:cBhvr>
                                      <p:tavLst>
                                        <p:tav tm="0">
                                          <p:val>
                                            <p:strVal val="ppt_w"/>
                                          </p:val>
                                        </p:tav>
                                        <p:tav tm="100000">
                                          <p:val>
                                            <p:fltVal val="0"/>
                                          </p:val>
                                        </p:tav>
                                      </p:tavLst>
                                    </p:anim>
                                    <p:anim calcmode="lin" valueType="num">
                                      <p:cBhvr>
                                        <p:cTn id="119" dur="2000"/>
                                        <p:tgtEl>
                                          <p:spTgt spid="9"/>
                                        </p:tgtEl>
                                        <p:attrNameLst>
                                          <p:attrName>ppt_h</p:attrName>
                                        </p:attrNameLst>
                                      </p:cBhvr>
                                      <p:tavLst>
                                        <p:tav tm="0">
                                          <p:val>
                                            <p:strVal val="ppt_h"/>
                                          </p:val>
                                        </p:tav>
                                        <p:tav tm="100000">
                                          <p:val>
                                            <p:fltVal val="0"/>
                                          </p:val>
                                        </p:tav>
                                      </p:tavLst>
                                    </p:anim>
                                    <p:anim calcmode="lin" valueType="num">
                                      <p:cBhvr>
                                        <p:cTn id="120" dur="2000"/>
                                        <p:tgtEl>
                                          <p:spTgt spid="9"/>
                                        </p:tgtEl>
                                        <p:attrNameLst>
                                          <p:attrName>ppt_x</p:attrName>
                                        </p:attrNameLst>
                                      </p:cBhvr>
                                      <p:tavLst>
                                        <p:tav tm="0">
                                          <p:val>
                                            <p:strVal val="ppt_x"/>
                                          </p:val>
                                        </p:tav>
                                        <p:tav tm="100000">
                                          <p:val>
                                            <p:fltVal val="0.5"/>
                                          </p:val>
                                        </p:tav>
                                      </p:tavLst>
                                    </p:anim>
                                    <p:anim calcmode="lin" valueType="num">
                                      <p:cBhvr>
                                        <p:cTn id="121" dur="2000"/>
                                        <p:tgtEl>
                                          <p:spTgt spid="9"/>
                                        </p:tgtEl>
                                        <p:attrNameLst>
                                          <p:attrName>ppt_y</p:attrName>
                                        </p:attrNameLst>
                                      </p:cBhvr>
                                      <p:tavLst>
                                        <p:tav tm="0">
                                          <p:val>
                                            <p:strVal val="ppt_y"/>
                                          </p:val>
                                        </p:tav>
                                        <p:tav tm="100000">
                                          <p:val>
                                            <p:fltVal val="0.5"/>
                                          </p:val>
                                        </p:tav>
                                      </p:tavLst>
                                    </p:anim>
                                    <p:set>
                                      <p:cBhvr>
                                        <p:cTn id="122" dur="1" fill="hold">
                                          <p:stCondLst>
                                            <p:cond delay="1999"/>
                                          </p:stCondLst>
                                        </p:cTn>
                                        <p:tgtEl>
                                          <p:spTgt spid="9"/>
                                        </p:tgtEl>
                                        <p:attrNameLst>
                                          <p:attrName>style.visibility</p:attrName>
                                        </p:attrNameLst>
                                      </p:cBhvr>
                                      <p:to>
                                        <p:strVal val="hidden"/>
                                      </p:to>
                                    </p:set>
                                  </p:childTnLst>
                                </p:cTn>
                              </p:par>
                              <p:par>
                                <p:cTn id="123" presetID="23" presetClass="exit" presetSubtype="544" fill="hold" grpId="2" nodeType="withEffect">
                                  <p:stCondLst>
                                    <p:cond delay="0"/>
                                  </p:stCondLst>
                                  <p:childTnLst>
                                    <p:anim calcmode="lin" valueType="num">
                                      <p:cBhvr>
                                        <p:cTn id="124" dur="2000"/>
                                        <p:tgtEl>
                                          <p:spTgt spid="10"/>
                                        </p:tgtEl>
                                        <p:attrNameLst>
                                          <p:attrName>ppt_w</p:attrName>
                                        </p:attrNameLst>
                                      </p:cBhvr>
                                      <p:tavLst>
                                        <p:tav tm="0">
                                          <p:val>
                                            <p:strVal val="ppt_w"/>
                                          </p:val>
                                        </p:tav>
                                        <p:tav tm="100000">
                                          <p:val>
                                            <p:fltVal val="0"/>
                                          </p:val>
                                        </p:tav>
                                      </p:tavLst>
                                    </p:anim>
                                    <p:anim calcmode="lin" valueType="num">
                                      <p:cBhvr>
                                        <p:cTn id="125" dur="2000"/>
                                        <p:tgtEl>
                                          <p:spTgt spid="10"/>
                                        </p:tgtEl>
                                        <p:attrNameLst>
                                          <p:attrName>ppt_h</p:attrName>
                                        </p:attrNameLst>
                                      </p:cBhvr>
                                      <p:tavLst>
                                        <p:tav tm="0">
                                          <p:val>
                                            <p:strVal val="ppt_h"/>
                                          </p:val>
                                        </p:tav>
                                        <p:tav tm="100000">
                                          <p:val>
                                            <p:fltVal val="0"/>
                                          </p:val>
                                        </p:tav>
                                      </p:tavLst>
                                    </p:anim>
                                    <p:anim calcmode="lin" valueType="num">
                                      <p:cBhvr>
                                        <p:cTn id="126" dur="2000"/>
                                        <p:tgtEl>
                                          <p:spTgt spid="10"/>
                                        </p:tgtEl>
                                        <p:attrNameLst>
                                          <p:attrName>ppt_x</p:attrName>
                                        </p:attrNameLst>
                                      </p:cBhvr>
                                      <p:tavLst>
                                        <p:tav tm="0">
                                          <p:val>
                                            <p:strVal val="ppt_x"/>
                                          </p:val>
                                        </p:tav>
                                        <p:tav tm="100000">
                                          <p:val>
                                            <p:fltVal val="0.5"/>
                                          </p:val>
                                        </p:tav>
                                      </p:tavLst>
                                    </p:anim>
                                    <p:anim calcmode="lin" valueType="num">
                                      <p:cBhvr>
                                        <p:cTn id="127" dur="2000"/>
                                        <p:tgtEl>
                                          <p:spTgt spid="10"/>
                                        </p:tgtEl>
                                        <p:attrNameLst>
                                          <p:attrName>ppt_y</p:attrName>
                                        </p:attrNameLst>
                                      </p:cBhvr>
                                      <p:tavLst>
                                        <p:tav tm="0">
                                          <p:val>
                                            <p:strVal val="ppt_y"/>
                                          </p:val>
                                        </p:tav>
                                        <p:tav tm="100000">
                                          <p:val>
                                            <p:fltVal val="0.5"/>
                                          </p:val>
                                        </p:tav>
                                      </p:tavLst>
                                    </p:anim>
                                    <p:set>
                                      <p:cBhvr>
                                        <p:cTn id="128" dur="1" fill="hold">
                                          <p:stCondLst>
                                            <p:cond delay="1999"/>
                                          </p:stCondLst>
                                        </p:cTn>
                                        <p:tgtEl>
                                          <p:spTgt spid="10"/>
                                        </p:tgtEl>
                                        <p:attrNameLst>
                                          <p:attrName>style.visibility</p:attrName>
                                        </p:attrNameLst>
                                      </p:cBhvr>
                                      <p:to>
                                        <p:strVal val="hidden"/>
                                      </p:to>
                                    </p:set>
                                  </p:childTnLst>
                                </p:cTn>
                              </p:par>
                              <p:par>
                                <p:cTn id="129" presetID="23" presetClass="exit" presetSubtype="544" fill="hold" grpId="2" nodeType="withEffect">
                                  <p:stCondLst>
                                    <p:cond delay="0"/>
                                  </p:stCondLst>
                                  <p:childTnLst>
                                    <p:anim calcmode="lin" valueType="num">
                                      <p:cBhvr>
                                        <p:cTn id="130" dur="2000"/>
                                        <p:tgtEl>
                                          <p:spTgt spid="11"/>
                                        </p:tgtEl>
                                        <p:attrNameLst>
                                          <p:attrName>ppt_w</p:attrName>
                                        </p:attrNameLst>
                                      </p:cBhvr>
                                      <p:tavLst>
                                        <p:tav tm="0">
                                          <p:val>
                                            <p:strVal val="ppt_w"/>
                                          </p:val>
                                        </p:tav>
                                        <p:tav tm="100000">
                                          <p:val>
                                            <p:fltVal val="0"/>
                                          </p:val>
                                        </p:tav>
                                      </p:tavLst>
                                    </p:anim>
                                    <p:anim calcmode="lin" valueType="num">
                                      <p:cBhvr>
                                        <p:cTn id="131" dur="2000"/>
                                        <p:tgtEl>
                                          <p:spTgt spid="11"/>
                                        </p:tgtEl>
                                        <p:attrNameLst>
                                          <p:attrName>ppt_h</p:attrName>
                                        </p:attrNameLst>
                                      </p:cBhvr>
                                      <p:tavLst>
                                        <p:tav tm="0">
                                          <p:val>
                                            <p:strVal val="ppt_h"/>
                                          </p:val>
                                        </p:tav>
                                        <p:tav tm="100000">
                                          <p:val>
                                            <p:fltVal val="0"/>
                                          </p:val>
                                        </p:tav>
                                      </p:tavLst>
                                    </p:anim>
                                    <p:anim calcmode="lin" valueType="num">
                                      <p:cBhvr>
                                        <p:cTn id="132" dur="2000"/>
                                        <p:tgtEl>
                                          <p:spTgt spid="11"/>
                                        </p:tgtEl>
                                        <p:attrNameLst>
                                          <p:attrName>ppt_x</p:attrName>
                                        </p:attrNameLst>
                                      </p:cBhvr>
                                      <p:tavLst>
                                        <p:tav tm="0">
                                          <p:val>
                                            <p:strVal val="ppt_x"/>
                                          </p:val>
                                        </p:tav>
                                        <p:tav tm="100000">
                                          <p:val>
                                            <p:fltVal val="0.5"/>
                                          </p:val>
                                        </p:tav>
                                      </p:tavLst>
                                    </p:anim>
                                    <p:anim calcmode="lin" valueType="num">
                                      <p:cBhvr>
                                        <p:cTn id="133" dur="2000"/>
                                        <p:tgtEl>
                                          <p:spTgt spid="11"/>
                                        </p:tgtEl>
                                        <p:attrNameLst>
                                          <p:attrName>ppt_y</p:attrName>
                                        </p:attrNameLst>
                                      </p:cBhvr>
                                      <p:tavLst>
                                        <p:tav tm="0">
                                          <p:val>
                                            <p:strVal val="ppt_y"/>
                                          </p:val>
                                        </p:tav>
                                        <p:tav tm="100000">
                                          <p:val>
                                            <p:fltVal val="0.5"/>
                                          </p:val>
                                        </p:tav>
                                      </p:tavLst>
                                    </p:anim>
                                    <p:set>
                                      <p:cBhvr>
                                        <p:cTn id="134" dur="1" fill="hold">
                                          <p:stCondLst>
                                            <p:cond delay="1999"/>
                                          </p:stCondLst>
                                        </p:cTn>
                                        <p:tgtEl>
                                          <p:spTgt spid="11"/>
                                        </p:tgtEl>
                                        <p:attrNameLst>
                                          <p:attrName>style.visibility</p:attrName>
                                        </p:attrNameLst>
                                      </p:cBhvr>
                                      <p:to>
                                        <p:strVal val="hidden"/>
                                      </p:to>
                                    </p:set>
                                  </p:childTnLst>
                                </p:cTn>
                              </p:par>
                              <p:par>
                                <p:cTn id="135" presetID="17" presetClass="exit" presetSubtype="8" fill="hold" grpId="3" nodeType="withEffect">
                                  <p:stCondLst>
                                    <p:cond delay="0"/>
                                  </p:stCondLst>
                                  <p:childTnLst>
                                    <p:anim calcmode="lin" valueType="num">
                                      <p:cBhvr>
                                        <p:cTn id="136" dur="2000"/>
                                        <p:tgtEl>
                                          <p:spTgt spid="3"/>
                                        </p:tgtEl>
                                        <p:attrNameLst>
                                          <p:attrName>ppt_x</p:attrName>
                                        </p:attrNameLst>
                                      </p:cBhvr>
                                      <p:tavLst>
                                        <p:tav tm="0">
                                          <p:val>
                                            <p:strVal val="ppt_x"/>
                                          </p:val>
                                        </p:tav>
                                        <p:tav tm="100000">
                                          <p:val>
                                            <p:strVal val="ppt_x-ppt_w/2"/>
                                          </p:val>
                                        </p:tav>
                                      </p:tavLst>
                                    </p:anim>
                                    <p:anim calcmode="lin" valueType="num">
                                      <p:cBhvr>
                                        <p:cTn id="137" dur="2000"/>
                                        <p:tgtEl>
                                          <p:spTgt spid="3"/>
                                        </p:tgtEl>
                                        <p:attrNameLst>
                                          <p:attrName>ppt_y</p:attrName>
                                        </p:attrNameLst>
                                      </p:cBhvr>
                                      <p:tavLst>
                                        <p:tav tm="0">
                                          <p:val>
                                            <p:strVal val="ppt_y"/>
                                          </p:val>
                                        </p:tav>
                                        <p:tav tm="100000">
                                          <p:val>
                                            <p:strVal val="ppt_y"/>
                                          </p:val>
                                        </p:tav>
                                      </p:tavLst>
                                    </p:anim>
                                    <p:anim calcmode="lin" valueType="num">
                                      <p:cBhvr>
                                        <p:cTn id="138" dur="2000"/>
                                        <p:tgtEl>
                                          <p:spTgt spid="3"/>
                                        </p:tgtEl>
                                        <p:attrNameLst>
                                          <p:attrName>ppt_w</p:attrName>
                                        </p:attrNameLst>
                                      </p:cBhvr>
                                      <p:tavLst>
                                        <p:tav tm="0">
                                          <p:val>
                                            <p:strVal val="ppt_w"/>
                                          </p:val>
                                        </p:tav>
                                        <p:tav tm="100000">
                                          <p:val>
                                            <p:fltVal val="0"/>
                                          </p:val>
                                        </p:tav>
                                      </p:tavLst>
                                    </p:anim>
                                    <p:anim calcmode="lin" valueType="num">
                                      <p:cBhvr>
                                        <p:cTn id="139" dur="2000"/>
                                        <p:tgtEl>
                                          <p:spTgt spid="3"/>
                                        </p:tgtEl>
                                        <p:attrNameLst>
                                          <p:attrName>ppt_h</p:attrName>
                                        </p:attrNameLst>
                                      </p:cBhvr>
                                      <p:tavLst>
                                        <p:tav tm="0">
                                          <p:val>
                                            <p:strVal val="ppt_h"/>
                                          </p:val>
                                        </p:tav>
                                        <p:tav tm="100000">
                                          <p:val>
                                            <p:strVal val="ppt_h"/>
                                          </p:val>
                                        </p:tav>
                                      </p:tavLst>
                                    </p:anim>
                                    <p:set>
                                      <p:cBhvr>
                                        <p:cTn id="140" dur="1" fill="hold">
                                          <p:stCondLst>
                                            <p:cond delay="1999"/>
                                          </p:stCondLst>
                                        </p:cTn>
                                        <p:tgtEl>
                                          <p:spTgt spid="3"/>
                                        </p:tgtEl>
                                        <p:attrNameLst>
                                          <p:attrName>style.visibility</p:attrName>
                                        </p:attrNameLst>
                                      </p:cBhvr>
                                      <p:to>
                                        <p:strVal val="hidden"/>
                                      </p:to>
                                    </p:set>
                                  </p:childTnLst>
                                </p:cTn>
                              </p:par>
                              <p:par>
                                <p:cTn id="141" presetID="17" presetClass="exit" presetSubtype="2" fill="hold" grpId="3" nodeType="withEffect">
                                  <p:stCondLst>
                                    <p:cond delay="0"/>
                                  </p:stCondLst>
                                  <p:childTnLst>
                                    <p:anim calcmode="lin" valueType="num">
                                      <p:cBhvr>
                                        <p:cTn id="142" dur="2000"/>
                                        <p:tgtEl>
                                          <p:spTgt spid="4"/>
                                        </p:tgtEl>
                                        <p:attrNameLst>
                                          <p:attrName>ppt_x</p:attrName>
                                        </p:attrNameLst>
                                      </p:cBhvr>
                                      <p:tavLst>
                                        <p:tav tm="0">
                                          <p:val>
                                            <p:strVal val="ppt_x"/>
                                          </p:val>
                                        </p:tav>
                                        <p:tav tm="100000">
                                          <p:val>
                                            <p:strVal val="ppt_x+ppt_w/2"/>
                                          </p:val>
                                        </p:tav>
                                      </p:tavLst>
                                    </p:anim>
                                    <p:anim calcmode="lin" valueType="num">
                                      <p:cBhvr>
                                        <p:cTn id="143" dur="2000"/>
                                        <p:tgtEl>
                                          <p:spTgt spid="4"/>
                                        </p:tgtEl>
                                        <p:attrNameLst>
                                          <p:attrName>ppt_y</p:attrName>
                                        </p:attrNameLst>
                                      </p:cBhvr>
                                      <p:tavLst>
                                        <p:tav tm="0">
                                          <p:val>
                                            <p:strVal val="ppt_y"/>
                                          </p:val>
                                        </p:tav>
                                        <p:tav tm="100000">
                                          <p:val>
                                            <p:strVal val="ppt_y"/>
                                          </p:val>
                                        </p:tav>
                                      </p:tavLst>
                                    </p:anim>
                                    <p:anim calcmode="lin" valueType="num">
                                      <p:cBhvr>
                                        <p:cTn id="144" dur="2000"/>
                                        <p:tgtEl>
                                          <p:spTgt spid="4"/>
                                        </p:tgtEl>
                                        <p:attrNameLst>
                                          <p:attrName>ppt_w</p:attrName>
                                        </p:attrNameLst>
                                      </p:cBhvr>
                                      <p:tavLst>
                                        <p:tav tm="0">
                                          <p:val>
                                            <p:strVal val="ppt_w"/>
                                          </p:val>
                                        </p:tav>
                                        <p:tav tm="100000">
                                          <p:val>
                                            <p:fltVal val="0"/>
                                          </p:val>
                                        </p:tav>
                                      </p:tavLst>
                                    </p:anim>
                                    <p:anim calcmode="lin" valueType="num">
                                      <p:cBhvr>
                                        <p:cTn id="145" dur="2000"/>
                                        <p:tgtEl>
                                          <p:spTgt spid="4"/>
                                        </p:tgtEl>
                                        <p:attrNameLst>
                                          <p:attrName>ppt_h</p:attrName>
                                        </p:attrNameLst>
                                      </p:cBhvr>
                                      <p:tavLst>
                                        <p:tav tm="0">
                                          <p:val>
                                            <p:strVal val="ppt_h"/>
                                          </p:val>
                                        </p:tav>
                                        <p:tav tm="100000">
                                          <p:val>
                                            <p:strVal val="ppt_h"/>
                                          </p:val>
                                        </p:tav>
                                      </p:tavLst>
                                    </p:anim>
                                    <p:set>
                                      <p:cBhvr>
                                        <p:cTn id="146" dur="1" fill="hold">
                                          <p:stCondLst>
                                            <p:cond delay="1999"/>
                                          </p:stCondLst>
                                        </p:cTn>
                                        <p:tgtEl>
                                          <p:spTgt spid="4"/>
                                        </p:tgtEl>
                                        <p:attrNameLst>
                                          <p:attrName>style.visibility</p:attrName>
                                        </p:attrNameLst>
                                      </p:cBhvr>
                                      <p:to>
                                        <p:strVal val="hidden"/>
                                      </p:to>
                                    </p:set>
                                  </p:childTnLst>
                                </p:cTn>
                              </p:par>
                              <p:par>
                                <p:cTn id="147" presetID="17" presetClass="exit" presetSubtype="8" fill="hold" grpId="3" nodeType="withEffect">
                                  <p:stCondLst>
                                    <p:cond delay="0"/>
                                  </p:stCondLst>
                                  <p:childTnLst>
                                    <p:anim calcmode="lin" valueType="num">
                                      <p:cBhvr>
                                        <p:cTn id="148" dur="2000"/>
                                        <p:tgtEl>
                                          <p:spTgt spid="5"/>
                                        </p:tgtEl>
                                        <p:attrNameLst>
                                          <p:attrName>ppt_x</p:attrName>
                                        </p:attrNameLst>
                                      </p:cBhvr>
                                      <p:tavLst>
                                        <p:tav tm="0">
                                          <p:val>
                                            <p:strVal val="ppt_x"/>
                                          </p:val>
                                        </p:tav>
                                        <p:tav tm="100000">
                                          <p:val>
                                            <p:strVal val="ppt_x-ppt_w/2"/>
                                          </p:val>
                                        </p:tav>
                                      </p:tavLst>
                                    </p:anim>
                                    <p:anim calcmode="lin" valueType="num">
                                      <p:cBhvr>
                                        <p:cTn id="149" dur="2000"/>
                                        <p:tgtEl>
                                          <p:spTgt spid="5"/>
                                        </p:tgtEl>
                                        <p:attrNameLst>
                                          <p:attrName>ppt_y</p:attrName>
                                        </p:attrNameLst>
                                      </p:cBhvr>
                                      <p:tavLst>
                                        <p:tav tm="0">
                                          <p:val>
                                            <p:strVal val="ppt_y"/>
                                          </p:val>
                                        </p:tav>
                                        <p:tav tm="100000">
                                          <p:val>
                                            <p:strVal val="ppt_y"/>
                                          </p:val>
                                        </p:tav>
                                      </p:tavLst>
                                    </p:anim>
                                    <p:anim calcmode="lin" valueType="num">
                                      <p:cBhvr>
                                        <p:cTn id="150" dur="2000"/>
                                        <p:tgtEl>
                                          <p:spTgt spid="5"/>
                                        </p:tgtEl>
                                        <p:attrNameLst>
                                          <p:attrName>ppt_w</p:attrName>
                                        </p:attrNameLst>
                                      </p:cBhvr>
                                      <p:tavLst>
                                        <p:tav tm="0">
                                          <p:val>
                                            <p:strVal val="ppt_w"/>
                                          </p:val>
                                        </p:tav>
                                        <p:tav tm="100000">
                                          <p:val>
                                            <p:fltVal val="0"/>
                                          </p:val>
                                        </p:tav>
                                      </p:tavLst>
                                    </p:anim>
                                    <p:anim calcmode="lin" valueType="num">
                                      <p:cBhvr>
                                        <p:cTn id="151" dur="2000"/>
                                        <p:tgtEl>
                                          <p:spTgt spid="5"/>
                                        </p:tgtEl>
                                        <p:attrNameLst>
                                          <p:attrName>ppt_h</p:attrName>
                                        </p:attrNameLst>
                                      </p:cBhvr>
                                      <p:tavLst>
                                        <p:tav tm="0">
                                          <p:val>
                                            <p:strVal val="ppt_h"/>
                                          </p:val>
                                        </p:tav>
                                        <p:tav tm="100000">
                                          <p:val>
                                            <p:strVal val="ppt_h"/>
                                          </p:val>
                                        </p:tav>
                                      </p:tavLst>
                                    </p:anim>
                                    <p:set>
                                      <p:cBhvr>
                                        <p:cTn id="152" dur="1" fill="hold">
                                          <p:stCondLst>
                                            <p:cond delay="1999"/>
                                          </p:stCondLst>
                                        </p:cTn>
                                        <p:tgtEl>
                                          <p:spTgt spid="5"/>
                                        </p:tgtEl>
                                        <p:attrNameLst>
                                          <p:attrName>style.visibility</p:attrName>
                                        </p:attrNameLst>
                                      </p:cBhvr>
                                      <p:to>
                                        <p:strVal val="hidden"/>
                                      </p:to>
                                    </p:set>
                                  </p:childTnLst>
                                </p:cTn>
                              </p:par>
                              <p:par>
                                <p:cTn id="153" presetID="17" presetClass="exit" presetSubtype="2" fill="hold" grpId="3" nodeType="withEffect">
                                  <p:stCondLst>
                                    <p:cond delay="0"/>
                                  </p:stCondLst>
                                  <p:childTnLst>
                                    <p:anim calcmode="lin" valueType="num">
                                      <p:cBhvr>
                                        <p:cTn id="154" dur="2000"/>
                                        <p:tgtEl>
                                          <p:spTgt spid="6"/>
                                        </p:tgtEl>
                                        <p:attrNameLst>
                                          <p:attrName>ppt_x</p:attrName>
                                        </p:attrNameLst>
                                      </p:cBhvr>
                                      <p:tavLst>
                                        <p:tav tm="0">
                                          <p:val>
                                            <p:strVal val="ppt_x"/>
                                          </p:val>
                                        </p:tav>
                                        <p:tav tm="100000">
                                          <p:val>
                                            <p:strVal val="ppt_x+ppt_w/2"/>
                                          </p:val>
                                        </p:tav>
                                      </p:tavLst>
                                    </p:anim>
                                    <p:anim calcmode="lin" valueType="num">
                                      <p:cBhvr>
                                        <p:cTn id="155" dur="2000"/>
                                        <p:tgtEl>
                                          <p:spTgt spid="6"/>
                                        </p:tgtEl>
                                        <p:attrNameLst>
                                          <p:attrName>ppt_y</p:attrName>
                                        </p:attrNameLst>
                                      </p:cBhvr>
                                      <p:tavLst>
                                        <p:tav tm="0">
                                          <p:val>
                                            <p:strVal val="ppt_y"/>
                                          </p:val>
                                        </p:tav>
                                        <p:tav tm="100000">
                                          <p:val>
                                            <p:strVal val="ppt_y"/>
                                          </p:val>
                                        </p:tav>
                                      </p:tavLst>
                                    </p:anim>
                                    <p:anim calcmode="lin" valueType="num">
                                      <p:cBhvr>
                                        <p:cTn id="156" dur="2000"/>
                                        <p:tgtEl>
                                          <p:spTgt spid="6"/>
                                        </p:tgtEl>
                                        <p:attrNameLst>
                                          <p:attrName>ppt_w</p:attrName>
                                        </p:attrNameLst>
                                      </p:cBhvr>
                                      <p:tavLst>
                                        <p:tav tm="0">
                                          <p:val>
                                            <p:strVal val="ppt_w"/>
                                          </p:val>
                                        </p:tav>
                                        <p:tav tm="100000">
                                          <p:val>
                                            <p:fltVal val="0"/>
                                          </p:val>
                                        </p:tav>
                                      </p:tavLst>
                                    </p:anim>
                                    <p:anim calcmode="lin" valueType="num">
                                      <p:cBhvr>
                                        <p:cTn id="157" dur="2000"/>
                                        <p:tgtEl>
                                          <p:spTgt spid="6"/>
                                        </p:tgtEl>
                                        <p:attrNameLst>
                                          <p:attrName>ppt_h</p:attrName>
                                        </p:attrNameLst>
                                      </p:cBhvr>
                                      <p:tavLst>
                                        <p:tav tm="0">
                                          <p:val>
                                            <p:strVal val="ppt_h"/>
                                          </p:val>
                                        </p:tav>
                                        <p:tav tm="100000">
                                          <p:val>
                                            <p:strVal val="ppt_h"/>
                                          </p:val>
                                        </p:tav>
                                      </p:tavLst>
                                    </p:anim>
                                    <p:set>
                                      <p:cBhvr>
                                        <p:cTn id="158" dur="1" fill="hold">
                                          <p:stCondLst>
                                            <p:cond delay="1999"/>
                                          </p:stCondLst>
                                        </p:cTn>
                                        <p:tgtEl>
                                          <p:spTgt spid="6"/>
                                        </p:tgtEl>
                                        <p:attrNameLst>
                                          <p:attrName>style.visibility</p:attrName>
                                        </p:attrNameLst>
                                      </p:cBhvr>
                                      <p:to>
                                        <p:strVal val="hidden"/>
                                      </p:to>
                                    </p:set>
                                  </p:childTnLst>
                                </p:cTn>
                              </p:par>
                              <p:par>
                                <p:cTn id="159" presetID="17" presetClass="exit" presetSubtype="8" fill="hold" grpId="3" nodeType="withEffect">
                                  <p:stCondLst>
                                    <p:cond delay="0"/>
                                  </p:stCondLst>
                                  <p:childTnLst>
                                    <p:anim calcmode="lin" valueType="num">
                                      <p:cBhvr>
                                        <p:cTn id="160" dur="2000"/>
                                        <p:tgtEl>
                                          <p:spTgt spid="7"/>
                                        </p:tgtEl>
                                        <p:attrNameLst>
                                          <p:attrName>ppt_x</p:attrName>
                                        </p:attrNameLst>
                                      </p:cBhvr>
                                      <p:tavLst>
                                        <p:tav tm="0">
                                          <p:val>
                                            <p:strVal val="ppt_x"/>
                                          </p:val>
                                        </p:tav>
                                        <p:tav tm="100000">
                                          <p:val>
                                            <p:strVal val="ppt_x-ppt_w/2"/>
                                          </p:val>
                                        </p:tav>
                                      </p:tavLst>
                                    </p:anim>
                                    <p:anim calcmode="lin" valueType="num">
                                      <p:cBhvr>
                                        <p:cTn id="161" dur="2000"/>
                                        <p:tgtEl>
                                          <p:spTgt spid="7"/>
                                        </p:tgtEl>
                                        <p:attrNameLst>
                                          <p:attrName>ppt_y</p:attrName>
                                        </p:attrNameLst>
                                      </p:cBhvr>
                                      <p:tavLst>
                                        <p:tav tm="0">
                                          <p:val>
                                            <p:strVal val="ppt_y"/>
                                          </p:val>
                                        </p:tav>
                                        <p:tav tm="100000">
                                          <p:val>
                                            <p:strVal val="ppt_y"/>
                                          </p:val>
                                        </p:tav>
                                      </p:tavLst>
                                    </p:anim>
                                    <p:anim calcmode="lin" valueType="num">
                                      <p:cBhvr>
                                        <p:cTn id="162" dur="2000"/>
                                        <p:tgtEl>
                                          <p:spTgt spid="7"/>
                                        </p:tgtEl>
                                        <p:attrNameLst>
                                          <p:attrName>ppt_w</p:attrName>
                                        </p:attrNameLst>
                                      </p:cBhvr>
                                      <p:tavLst>
                                        <p:tav tm="0">
                                          <p:val>
                                            <p:strVal val="ppt_w"/>
                                          </p:val>
                                        </p:tav>
                                        <p:tav tm="100000">
                                          <p:val>
                                            <p:fltVal val="0"/>
                                          </p:val>
                                        </p:tav>
                                      </p:tavLst>
                                    </p:anim>
                                    <p:anim calcmode="lin" valueType="num">
                                      <p:cBhvr>
                                        <p:cTn id="163" dur="2000"/>
                                        <p:tgtEl>
                                          <p:spTgt spid="7"/>
                                        </p:tgtEl>
                                        <p:attrNameLst>
                                          <p:attrName>ppt_h</p:attrName>
                                        </p:attrNameLst>
                                      </p:cBhvr>
                                      <p:tavLst>
                                        <p:tav tm="0">
                                          <p:val>
                                            <p:strVal val="ppt_h"/>
                                          </p:val>
                                        </p:tav>
                                        <p:tav tm="100000">
                                          <p:val>
                                            <p:strVal val="ppt_h"/>
                                          </p:val>
                                        </p:tav>
                                      </p:tavLst>
                                    </p:anim>
                                    <p:set>
                                      <p:cBhvr>
                                        <p:cTn id="164" dur="1" fill="hold">
                                          <p:stCondLst>
                                            <p:cond delay="1999"/>
                                          </p:stCondLst>
                                        </p:cTn>
                                        <p:tgtEl>
                                          <p:spTgt spid="7"/>
                                        </p:tgtEl>
                                        <p:attrNameLst>
                                          <p:attrName>style.visibility</p:attrName>
                                        </p:attrNameLst>
                                      </p:cBhvr>
                                      <p:to>
                                        <p:strVal val="hidden"/>
                                      </p:to>
                                    </p:set>
                                  </p:childTnLst>
                                </p:cTn>
                              </p:par>
                              <p:par>
                                <p:cTn id="165" presetID="17" presetClass="exit" presetSubtype="2" fill="hold" grpId="3" nodeType="withEffect">
                                  <p:stCondLst>
                                    <p:cond delay="0"/>
                                  </p:stCondLst>
                                  <p:childTnLst>
                                    <p:anim calcmode="lin" valueType="num">
                                      <p:cBhvr>
                                        <p:cTn id="166" dur="2000"/>
                                        <p:tgtEl>
                                          <p:spTgt spid="8"/>
                                        </p:tgtEl>
                                        <p:attrNameLst>
                                          <p:attrName>ppt_x</p:attrName>
                                        </p:attrNameLst>
                                      </p:cBhvr>
                                      <p:tavLst>
                                        <p:tav tm="0">
                                          <p:val>
                                            <p:strVal val="ppt_x"/>
                                          </p:val>
                                        </p:tav>
                                        <p:tav tm="100000">
                                          <p:val>
                                            <p:strVal val="ppt_x+ppt_w/2"/>
                                          </p:val>
                                        </p:tav>
                                      </p:tavLst>
                                    </p:anim>
                                    <p:anim calcmode="lin" valueType="num">
                                      <p:cBhvr>
                                        <p:cTn id="167" dur="2000"/>
                                        <p:tgtEl>
                                          <p:spTgt spid="8"/>
                                        </p:tgtEl>
                                        <p:attrNameLst>
                                          <p:attrName>ppt_y</p:attrName>
                                        </p:attrNameLst>
                                      </p:cBhvr>
                                      <p:tavLst>
                                        <p:tav tm="0">
                                          <p:val>
                                            <p:strVal val="ppt_y"/>
                                          </p:val>
                                        </p:tav>
                                        <p:tav tm="100000">
                                          <p:val>
                                            <p:strVal val="ppt_y"/>
                                          </p:val>
                                        </p:tav>
                                      </p:tavLst>
                                    </p:anim>
                                    <p:anim calcmode="lin" valueType="num">
                                      <p:cBhvr>
                                        <p:cTn id="168" dur="2000"/>
                                        <p:tgtEl>
                                          <p:spTgt spid="8"/>
                                        </p:tgtEl>
                                        <p:attrNameLst>
                                          <p:attrName>ppt_w</p:attrName>
                                        </p:attrNameLst>
                                      </p:cBhvr>
                                      <p:tavLst>
                                        <p:tav tm="0">
                                          <p:val>
                                            <p:strVal val="ppt_w"/>
                                          </p:val>
                                        </p:tav>
                                        <p:tav tm="100000">
                                          <p:val>
                                            <p:fltVal val="0"/>
                                          </p:val>
                                        </p:tav>
                                      </p:tavLst>
                                    </p:anim>
                                    <p:anim calcmode="lin" valueType="num">
                                      <p:cBhvr>
                                        <p:cTn id="169" dur="2000"/>
                                        <p:tgtEl>
                                          <p:spTgt spid="8"/>
                                        </p:tgtEl>
                                        <p:attrNameLst>
                                          <p:attrName>ppt_h</p:attrName>
                                        </p:attrNameLst>
                                      </p:cBhvr>
                                      <p:tavLst>
                                        <p:tav tm="0">
                                          <p:val>
                                            <p:strVal val="ppt_h"/>
                                          </p:val>
                                        </p:tav>
                                        <p:tav tm="100000">
                                          <p:val>
                                            <p:strVal val="ppt_h"/>
                                          </p:val>
                                        </p:tav>
                                      </p:tavLst>
                                    </p:anim>
                                    <p:set>
                                      <p:cBhvr>
                                        <p:cTn id="170" dur="1" fill="hold">
                                          <p:stCondLst>
                                            <p:cond delay="1999"/>
                                          </p:stCondLst>
                                        </p:cTn>
                                        <p:tgtEl>
                                          <p:spTgt spid="8"/>
                                        </p:tgtEl>
                                        <p:attrNameLst>
                                          <p:attrName>style.visibility</p:attrName>
                                        </p:attrNameLst>
                                      </p:cBhvr>
                                      <p:to>
                                        <p:strVal val="hidden"/>
                                      </p:to>
                                    </p:set>
                                  </p:childTnLst>
                                </p:cTn>
                              </p:par>
                              <p:par>
                                <p:cTn id="171" presetID="17" presetClass="exit" presetSubtype="8" fill="hold" grpId="3" nodeType="withEffect">
                                  <p:stCondLst>
                                    <p:cond delay="0"/>
                                  </p:stCondLst>
                                  <p:childTnLst>
                                    <p:anim calcmode="lin" valueType="num">
                                      <p:cBhvr>
                                        <p:cTn id="172" dur="2000"/>
                                        <p:tgtEl>
                                          <p:spTgt spid="9"/>
                                        </p:tgtEl>
                                        <p:attrNameLst>
                                          <p:attrName>ppt_x</p:attrName>
                                        </p:attrNameLst>
                                      </p:cBhvr>
                                      <p:tavLst>
                                        <p:tav tm="0">
                                          <p:val>
                                            <p:strVal val="ppt_x"/>
                                          </p:val>
                                        </p:tav>
                                        <p:tav tm="100000">
                                          <p:val>
                                            <p:strVal val="ppt_x-ppt_w/2"/>
                                          </p:val>
                                        </p:tav>
                                      </p:tavLst>
                                    </p:anim>
                                    <p:anim calcmode="lin" valueType="num">
                                      <p:cBhvr>
                                        <p:cTn id="173" dur="2000"/>
                                        <p:tgtEl>
                                          <p:spTgt spid="9"/>
                                        </p:tgtEl>
                                        <p:attrNameLst>
                                          <p:attrName>ppt_y</p:attrName>
                                        </p:attrNameLst>
                                      </p:cBhvr>
                                      <p:tavLst>
                                        <p:tav tm="0">
                                          <p:val>
                                            <p:strVal val="ppt_y"/>
                                          </p:val>
                                        </p:tav>
                                        <p:tav tm="100000">
                                          <p:val>
                                            <p:strVal val="ppt_y"/>
                                          </p:val>
                                        </p:tav>
                                      </p:tavLst>
                                    </p:anim>
                                    <p:anim calcmode="lin" valueType="num">
                                      <p:cBhvr>
                                        <p:cTn id="174" dur="2000"/>
                                        <p:tgtEl>
                                          <p:spTgt spid="9"/>
                                        </p:tgtEl>
                                        <p:attrNameLst>
                                          <p:attrName>ppt_w</p:attrName>
                                        </p:attrNameLst>
                                      </p:cBhvr>
                                      <p:tavLst>
                                        <p:tav tm="0">
                                          <p:val>
                                            <p:strVal val="ppt_w"/>
                                          </p:val>
                                        </p:tav>
                                        <p:tav tm="100000">
                                          <p:val>
                                            <p:fltVal val="0"/>
                                          </p:val>
                                        </p:tav>
                                      </p:tavLst>
                                    </p:anim>
                                    <p:anim calcmode="lin" valueType="num">
                                      <p:cBhvr>
                                        <p:cTn id="175" dur="2000"/>
                                        <p:tgtEl>
                                          <p:spTgt spid="9"/>
                                        </p:tgtEl>
                                        <p:attrNameLst>
                                          <p:attrName>ppt_h</p:attrName>
                                        </p:attrNameLst>
                                      </p:cBhvr>
                                      <p:tavLst>
                                        <p:tav tm="0">
                                          <p:val>
                                            <p:strVal val="ppt_h"/>
                                          </p:val>
                                        </p:tav>
                                        <p:tav tm="100000">
                                          <p:val>
                                            <p:strVal val="ppt_h"/>
                                          </p:val>
                                        </p:tav>
                                      </p:tavLst>
                                    </p:anim>
                                    <p:set>
                                      <p:cBhvr>
                                        <p:cTn id="176" dur="1" fill="hold">
                                          <p:stCondLst>
                                            <p:cond delay="1999"/>
                                          </p:stCondLst>
                                        </p:cTn>
                                        <p:tgtEl>
                                          <p:spTgt spid="9"/>
                                        </p:tgtEl>
                                        <p:attrNameLst>
                                          <p:attrName>style.visibility</p:attrName>
                                        </p:attrNameLst>
                                      </p:cBhvr>
                                      <p:to>
                                        <p:strVal val="hidden"/>
                                      </p:to>
                                    </p:set>
                                  </p:childTnLst>
                                </p:cTn>
                              </p:par>
                              <p:par>
                                <p:cTn id="177" presetID="17" presetClass="exit" presetSubtype="2" fill="hold" grpId="3" nodeType="withEffect">
                                  <p:stCondLst>
                                    <p:cond delay="0"/>
                                  </p:stCondLst>
                                  <p:childTnLst>
                                    <p:anim calcmode="lin" valueType="num">
                                      <p:cBhvr>
                                        <p:cTn id="178" dur="2000"/>
                                        <p:tgtEl>
                                          <p:spTgt spid="10"/>
                                        </p:tgtEl>
                                        <p:attrNameLst>
                                          <p:attrName>ppt_x</p:attrName>
                                        </p:attrNameLst>
                                      </p:cBhvr>
                                      <p:tavLst>
                                        <p:tav tm="0">
                                          <p:val>
                                            <p:strVal val="ppt_x"/>
                                          </p:val>
                                        </p:tav>
                                        <p:tav tm="100000">
                                          <p:val>
                                            <p:strVal val="ppt_x+ppt_w/2"/>
                                          </p:val>
                                        </p:tav>
                                      </p:tavLst>
                                    </p:anim>
                                    <p:anim calcmode="lin" valueType="num">
                                      <p:cBhvr>
                                        <p:cTn id="179" dur="2000"/>
                                        <p:tgtEl>
                                          <p:spTgt spid="10"/>
                                        </p:tgtEl>
                                        <p:attrNameLst>
                                          <p:attrName>ppt_y</p:attrName>
                                        </p:attrNameLst>
                                      </p:cBhvr>
                                      <p:tavLst>
                                        <p:tav tm="0">
                                          <p:val>
                                            <p:strVal val="ppt_y"/>
                                          </p:val>
                                        </p:tav>
                                        <p:tav tm="100000">
                                          <p:val>
                                            <p:strVal val="ppt_y"/>
                                          </p:val>
                                        </p:tav>
                                      </p:tavLst>
                                    </p:anim>
                                    <p:anim calcmode="lin" valueType="num">
                                      <p:cBhvr>
                                        <p:cTn id="180" dur="2000"/>
                                        <p:tgtEl>
                                          <p:spTgt spid="10"/>
                                        </p:tgtEl>
                                        <p:attrNameLst>
                                          <p:attrName>ppt_w</p:attrName>
                                        </p:attrNameLst>
                                      </p:cBhvr>
                                      <p:tavLst>
                                        <p:tav tm="0">
                                          <p:val>
                                            <p:strVal val="ppt_w"/>
                                          </p:val>
                                        </p:tav>
                                        <p:tav tm="100000">
                                          <p:val>
                                            <p:fltVal val="0"/>
                                          </p:val>
                                        </p:tav>
                                      </p:tavLst>
                                    </p:anim>
                                    <p:anim calcmode="lin" valueType="num">
                                      <p:cBhvr>
                                        <p:cTn id="181" dur="2000"/>
                                        <p:tgtEl>
                                          <p:spTgt spid="10"/>
                                        </p:tgtEl>
                                        <p:attrNameLst>
                                          <p:attrName>ppt_h</p:attrName>
                                        </p:attrNameLst>
                                      </p:cBhvr>
                                      <p:tavLst>
                                        <p:tav tm="0">
                                          <p:val>
                                            <p:strVal val="ppt_h"/>
                                          </p:val>
                                        </p:tav>
                                        <p:tav tm="100000">
                                          <p:val>
                                            <p:strVal val="ppt_h"/>
                                          </p:val>
                                        </p:tav>
                                      </p:tavLst>
                                    </p:anim>
                                    <p:set>
                                      <p:cBhvr>
                                        <p:cTn id="182" dur="1" fill="hold">
                                          <p:stCondLst>
                                            <p:cond delay="1999"/>
                                          </p:stCondLst>
                                        </p:cTn>
                                        <p:tgtEl>
                                          <p:spTgt spid="10"/>
                                        </p:tgtEl>
                                        <p:attrNameLst>
                                          <p:attrName>style.visibility</p:attrName>
                                        </p:attrNameLst>
                                      </p:cBhvr>
                                      <p:to>
                                        <p:strVal val="hidden"/>
                                      </p:to>
                                    </p:set>
                                  </p:childTnLst>
                                </p:cTn>
                              </p:par>
                              <p:par>
                                <p:cTn id="183" presetID="17" presetClass="exit" presetSubtype="8" fill="hold" grpId="3" nodeType="withEffect">
                                  <p:stCondLst>
                                    <p:cond delay="0"/>
                                  </p:stCondLst>
                                  <p:childTnLst>
                                    <p:anim calcmode="lin" valueType="num">
                                      <p:cBhvr>
                                        <p:cTn id="184" dur="2000"/>
                                        <p:tgtEl>
                                          <p:spTgt spid="11"/>
                                        </p:tgtEl>
                                        <p:attrNameLst>
                                          <p:attrName>ppt_x</p:attrName>
                                        </p:attrNameLst>
                                      </p:cBhvr>
                                      <p:tavLst>
                                        <p:tav tm="0">
                                          <p:val>
                                            <p:strVal val="ppt_x"/>
                                          </p:val>
                                        </p:tav>
                                        <p:tav tm="100000">
                                          <p:val>
                                            <p:strVal val="ppt_x-ppt_w/2"/>
                                          </p:val>
                                        </p:tav>
                                      </p:tavLst>
                                    </p:anim>
                                    <p:anim calcmode="lin" valueType="num">
                                      <p:cBhvr>
                                        <p:cTn id="185" dur="2000"/>
                                        <p:tgtEl>
                                          <p:spTgt spid="11"/>
                                        </p:tgtEl>
                                        <p:attrNameLst>
                                          <p:attrName>ppt_y</p:attrName>
                                        </p:attrNameLst>
                                      </p:cBhvr>
                                      <p:tavLst>
                                        <p:tav tm="0">
                                          <p:val>
                                            <p:strVal val="ppt_y"/>
                                          </p:val>
                                        </p:tav>
                                        <p:tav tm="100000">
                                          <p:val>
                                            <p:strVal val="ppt_y"/>
                                          </p:val>
                                        </p:tav>
                                      </p:tavLst>
                                    </p:anim>
                                    <p:anim calcmode="lin" valueType="num">
                                      <p:cBhvr>
                                        <p:cTn id="186" dur="2000"/>
                                        <p:tgtEl>
                                          <p:spTgt spid="11"/>
                                        </p:tgtEl>
                                        <p:attrNameLst>
                                          <p:attrName>ppt_w</p:attrName>
                                        </p:attrNameLst>
                                      </p:cBhvr>
                                      <p:tavLst>
                                        <p:tav tm="0">
                                          <p:val>
                                            <p:strVal val="ppt_w"/>
                                          </p:val>
                                        </p:tav>
                                        <p:tav tm="100000">
                                          <p:val>
                                            <p:fltVal val="0"/>
                                          </p:val>
                                        </p:tav>
                                      </p:tavLst>
                                    </p:anim>
                                    <p:anim calcmode="lin" valueType="num">
                                      <p:cBhvr>
                                        <p:cTn id="187" dur="2000"/>
                                        <p:tgtEl>
                                          <p:spTgt spid="11"/>
                                        </p:tgtEl>
                                        <p:attrNameLst>
                                          <p:attrName>ppt_h</p:attrName>
                                        </p:attrNameLst>
                                      </p:cBhvr>
                                      <p:tavLst>
                                        <p:tav tm="0">
                                          <p:val>
                                            <p:strVal val="ppt_h"/>
                                          </p:val>
                                        </p:tav>
                                        <p:tav tm="100000">
                                          <p:val>
                                            <p:strVal val="ppt_h"/>
                                          </p:val>
                                        </p:tav>
                                      </p:tavLst>
                                    </p:anim>
                                    <p:set>
                                      <p:cBhvr>
                                        <p:cTn id="188" dur="1" fill="hold">
                                          <p:stCondLst>
                                            <p:cond delay="1999"/>
                                          </p:stCondLst>
                                        </p:cTn>
                                        <p:tgtEl>
                                          <p:spTgt spid="11"/>
                                        </p:tgtEl>
                                        <p:attrNameLst>
                                          <p:attrName>style.visibility</p:attrName>
                                        </p:attrNameLst>
                                      </p:cBhvr>
                                      <p:to>
                                        <p:strVal val="hidden"/>
                                      </p:to>
                                    </p:set>
                                  </p:childTnLst>
                                </p:cTn>
                              </p:par>
                              <p:par>
                                <p:cTn id="189" presetID="23" presetClass="entr" presetSubtype="288" fill="hold" nodeType="withEffect">
                                  <p:stCondLst>
                                    <p:cond delay="0"/>
                                  </p:stCondLst>
                                  <p:childTnLst>
                                    <p:set>
                                      <p:cBhvr>
                                        <p:cTn id="190" dur="1" fill="hold">
                                          <p:stCondLst>
                                            <p:cond delay="0"/>
                                          </p:stCondLst>
                                        </p:cTn>
                                        <p:tgtEl>
                                          <p:spTgt spid="2"/>
                                        </p:tgtEl>
                                        <p:attrNameLst>
                                          <p:attrName>style.visibility</p:attrName>
                                        </p:attrNameLst>
                                      </p:cBhvr>
                                      <p:to>
                                        <p:strVal val="visible"/>
                                      </p:to>
                                    </p:set>
                                    <p:anim calcmode="lin" valueType="num">
                                      <p:cBhvr>
                                        <p:cTn id="191" dur="2000" fill="hold"/>
                                        <p:tgtEl>
                                          <p:spTgt spid="2"/>
                                        </p:tgtEl>
                                        <p:attrNameLst>
                                          <p:attrName>ppt_w</p:attrName>
                                        </p:attrNameLst>
                                      </p:cBhvr>
                                      <p:tavLst>
                                        <p:tav tm="0">
                                          <p:val>
                                            <p:strVal val="4/3*#ppt_w"/>
                                          </p:val>
                                        </p:tav>
                                        <p:tav tm="100000">
                                          <p:val>
                                            <p:strVal val="#ppt_w"/>
                                          </p:val>
                                        </p:tav>
                                      </p:tavLst>
                                    </p:anim>
                                    <p:anim calcmode="lin" valueType="num">
                                      <p:cBhvr>
                                        <p:cTn id="192" dur="2000" fill="hold"/>
                                        <p:tgtEl>
                                          <p:spTgt spid="2"/>
                                        </p:tgtEl>
                                        <p:attrNameLst>
                                          <p:attrName>ppt_h</p:attrName>
                                        </p:attrNameLst>
                                      </p:cBhvr>
                                      <p:tavLst>
                                        <p:tav tm="0">
                                          <p:val>
                                            <p:strVal val="4/3*#ppt_h"/>
                                          </p:val>
                                        </p:tav>
                                        <p:tav tm="100000">
                                          <p:val>
                                            <p:strVal val="#ppt_h"/>
                                          </p:val>
                                        </p:tav>
                                      </p:tavLst>
                                    </p:anim>
                                  </p:childTnLst>
                                </p:cTn>
                              </p:par>
                              <p:par>
                                <p:cTn id="193" presetID="16" presetClass="entr" presetSubtype="37" fill="hold" nodeType="withEffect">
                                  <p:stCondLst>
                                    <p:cond delay="0"/>
                                  </p:stCondLst>
                                  <p:childTnLst>
                                    <p:set>
                                      <p:cBhvr>
                                        <p:cTn id="194" dur="1" fill="hold">
                                          <p:stCondLst>
                                            <p:cond delay="0"/>
                                          </p:stCondLst>
                                        </p:cTn>
                                        <p:tgtEl>
                                          <p:spTgt spid="2"/>
                                        </p:tgtEl>
                                        <p:attrNameLst>
                                          <p:attrName>style.visibility</p:attrName>
                                        </p:attrNameLst>
                                      </p:cBhvr>
                                      <p:to>
                                        <p:strVal val="visible"/>
                                      </p:to>
                                    </p:set>
                                    <p:animEffect transition="in" filter="barn(outVertical)">
                                      <p:cBhvr>
                                        <p:cTn id="195"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D6B19C"/>
            </a:gs>
            <a:gs pos="30000">
              <a:srgbClr val="D49E6C"/>
            </a:gs>
            <a:gs pos="70000">
              <a:srgbClr val="A65528"/>
            </a:gs>
            <a:gs pos="100000">
              <a:srgbClr val="663012"/>
            </a:gs>
          </a:gsLst>
          <a:lin ang="0" scaled="1"/>
          <a:tileRect/>
        </a:gradFill>
        <a:effectLst/>
      </p:bgPr>
    </p:bg>
    <p:spTree>
      <p:nvGrpSpPr>
        <p:cNvPr id="1" name=""/>
        <p:cNvGrpSpPr/>
        <p:nvPr/>
      </p:nvGrpSpPr>
      <p:grpSpPr>
        <a:xfrm>
          <a:off x="0" y="0"/>
          <a:ext cx="0" cy="0"/>
          <a:chOff x="0" y="0"/>
          <a:chExt cx="0" cy="0"/>
        </a:xfrm>
      </p:grpSpPr>
      <p:pic>
        <p:nvPicPr>
          <p:cNvPr id="2" name="1 Imagen" descr="manufacturas lodz.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pic>
        <p:nvPicPr>
          <p:cNvPr id="3"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0"/>
            <a:ext cx="2000264" cy="1714512"/>
          </a:xfrm>
          <a:prstGeom prst="rect">
            <a:avLst/>
          </a:prstGeom>
          <a:noFill/>
          <a:effectLst>
            <a:reflection blurRad="6350" stA="50000" endA="295" endPos="92000" dist="101600" dir="5400000" sy="-100000" algn="bl" rotWithShape="0"/>
          </a:effectLst>
        </p:spPr>
      </p:pic>
      <p:pic>
        <p:nvPicPr>
          <p:cNvPr id="4"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0"/>
            <a:ext cx="2000264" cy="1714512"/>
          </a:xfrm>
          <a:prstGeom prst="rect">
            <a:avLst/>
          </a:prstGeom>
          <a:noFill/>
          <a:effectLst>
            <a:reflection blurRad="6350" stA="50000" endA="295" endPos="92000" dist="101600" dir="5400000" sy="-100000" algn="bl" rotWithShape="0"/>
          </a:effectLst>
        </p:spPr>
      </p:pic>
      <p:pic>
        <p:nvPicPr>
          <p:cNvPr id="5"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357172"/>
            <a:ext cx="2000264" cy="1714512"/>
          </a:xfrm>
          <a:prstGeom prst="rect">
            <a:avLst/>
          </a:prstGeom>
          <a:noFill/>
          <a:effectLst>
            <a:reflection blurRad="6350" stA="50000" endA="295" endPos="92000" dist="101600" dir="5400000" sy="-100000" algn="bl" rotWithShape="0"/>
          </a:effectLst>
        </p:spPr>
      </p:pic>
      <p:pic>
        <p:nvPicPr>
          <p:cNvPr id="6"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357172"/>
            <a:ext cx="2000264" cy="1714512"/>
          </a:xfrm>
          <a:prstGeom prst="rect">
            <a:avLst/>
          </a:prstGeom>
          <a:noFill/>
          <a:effectLst>
            <a:reflection blurRad="6350" stA="50000" endA="295" endPos="92000" dist="101600" dir="5400000" sy="-100000" algn="bl" rotWithShape="0"/>
          </a:effectLst>
        </p:spPr>
      </p:pic>
      <p:pic>
        <p:nvPicPr>
          <p:cNvPr id="7"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642942"/>
            <a:ext cx="2000264" cy="1714512"/>
          </a:xfrm>
          <a:prstGeom prst="rect">
            <a:avLst/>
          </a:prstGeom>
          <a:noFill/>
          <a:effectLst>
            <a:reflection blurRad="6350" stA="50000" endA="295" endPos="92000" dist="101600" dir="5400000" sy="-100000" algn="bl" rotWithShape="0"/>
          </a:effectLst>
        </p:spPr>
      </p:pic>
      <p:pic>
        <p:nvPicPr>
          <p:cNvPr id="8"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642942"/>
            <a:ext cx="2000264" cy="1714512"/>
          </a:xfrm>
          <a:prstGeom prst="rect">
            <a:avLst/>
          </a:prstGeom>
          <a:noFill/>
          <a:effectLst>
            <a:reflection blurRad="6350" stA="50000" endA="295" endPos="92000" dist="101600" dir="5400000" sy="-100000" algn="bl" rotWithShape="0"/>
          </a:effectLst>
        </p:spPr>
      </p:pic>
      <p:pic>
        <p:nvPicPr>
          <p:cNvPr id="9"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1000114"/>
            <a:ext cx="2000264" cy="1714512"/>
          </a:xfrm>
          <a:prstGeom prst="rect">
            <a:avLst/>
          </a:prstGeom>
          <a:noFill/>
          <a:effectLst>
            <a:reflection blurRad="6350" stA="50000" endA="295" endPos="92000" dist="101600" dir="5400000" sy="-100000" algn="bl" rotWithShape="0"/>
          </a:effectLst>
        </p:spPr>
      </p:pic>
      <p:pic>
        <p:nvPicPr>
          <p:cNvPr id="10"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1000114"/>
            <a:ext cx="2000264" cy="1714512"/>
          </a:xfrm>
          <a:prstGeom prst="rect">
            <a:avLst/>
          </a:prstGeom>
          <a:noFill/>
          <a:effectLst>
            <a:reflection blurRad="6350" stA="50000" endA="295" endPos="92000" dist="101600" dir="5400000" sy="-100000" algn="bl" rotWithShape="0"/>
          </a:effectLst>
        </p:spPr>
      </p:pic>
      <p:pic>
        <p:nvPicPr>
          <p:cNvPr id="11"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1285884"/>
            <a:ext cx="2000264" cy="1714512"/>
          </a:xfrm>
          <a:prstGeom prst="rect">
            <a:avLst/>
          </a:prstGeom>
          <a:noFill/>
          <a:effectLst>
            <a:reflection blurRad="6350" stA="50000" endA="295" endPos="92000" dist="101600" dir="5400000" sy="-100000" algn="bl" rotWithShape="0"/>
          </a:effectLst>
        </p:spPr>
      </p:pic>
      <p:pic>
        <p:nvPicPr>
          <p:cNvPr id="12"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1285884"/>
            <a:ext cx="2000264" cy="1714512"/>
          </a:xfrm>
          <a:prstGeom prst="rect">
            <a:avLst/>
          </a:prstGeom>
          <a:noFill/>
          <a:effectLst>
            <a:reflection blurRad="6350" stA="50000" endA="295" endPos="92000" dist="101600" dir="5400000" sy="-100000" algn="bl" rotWithShape="0"/>
          </a:effectLst>
        </p:spPr>
      </p:pic>
      <p:pic>
        <p:nvPicPr>
          <p:cNvPr id="13"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1643056"/>
            <a:ext cx="2000264" cy="1714512"/>
          </a:xfrm>
          <a:prstGeom prst="rect">
            <a:avLst/>
          </a:prstGeom>
          <a:noFill/>
          <a:effectLst>
            <a:reflection blurRad="6350" stA="50000" endA="295" endPos="92000" dist="101600" dir="5400000" sy="-100000" algn="bl" rotWithShape="0"/>
          </a:effectLst>
        </p:spPr>
      </p:pic>
      <p:pic>
        <p:nvPicPr>
          <p:cNvPr id="14"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1643056"/>
            <a:ext cx="2000264" cy="1714512"/>
          </a:xfrm>
          <a:prstGeom prst="rect">
            <a:avLst/>
          </a:prstGeom>
          <a:noFill/>
          <a:effectLst>
            <a:reflection blurRad="6350" stA="50000" endA="295" endPos="92000" dist="101600" dir="5400000" sy="-100000" algn="bl" rotWithShape="0"/>
          </a:effectLst>
        </p:spPr>
      </p:pic>
      <p:pic>
        <p:nvPicPr>
          <p:cNvPr id="15"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1928826"/>
            <a:ext cx="2000264" cy="1714512"/>
          </a:xfrm>
          <a:prstGeom prst="rect">
            <a:avLst/>
          </a:prstGeom>
          <a:noFill/>
          <a:effectLst>
            <a:reflection blurRad="6350" stA="50000" endA="295" endPos="92000" dist="101600" dir="5400000" sy="-100000" algn="bl" rotWithShape="0"/>
          </a:effectLst>
        </p:spPr>
      </p:pic>
      <p:pic>
        <p:nvPicPr>
          <p:cNvPr id="16"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1928826"/>
            <a:ext cx="2000264" cy="1714512"/>
          </a:xfrm>
          <a:prstGeom prst="rect">
            <a:avLst/>
          </a:prstGeom>
          <a:noFill/>
          <a:effectLst>
            <a:reflection blurRad="6350" stA="50000" endA="295" endPos="92000" dist="101600" dir="5400000" sy="-100000" algn="bl" rotWithShape="0"/>
          </a:effectLst>
        </p:spPr>
      </p:pic>
      <p:pic>
        <p:nvPicPr>
          <p:cNvPr id="17"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2285998"/>
            <a:ext cx="2000264" cy="1714512"/>
          </a:xfrm>
          <a:prstGeom prst="rect">
            <a:avLst/>
          </a:prstGeom>
          <a:noFill/>
          <a:effectLst>
            <a:reflection blurRad="6350" stA="50000" endA="295" endPos="92000" dist="101600" dir="5400000" sy="-100000" algn="bl" rotWithShape="0"/>
          </a:effectLst>
        </p:spPr>
      </p:pic>
      <p:pic>
        <p:nvPicPr>
          <p:cNvPr id="18"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2285998"/>
            <a:ext cx="2000264" cy="1714512"/>
          </a:xfrm>
          <a:prstGeom prst="rect">
            <a:avLst/>
          </a:prstGeom>
          <a:noFill/>
          <a:effectLst>
            <a:reflection blurRad="6350" stA="50000" endA="295" endPos="92000" dist="101600" dir="5400000" sy="-100000" algn="bl" rotWithShape="0"/>
          </a:effectLst>
        </p:spPr>
      </p:pic>
      <p:pic>
        <p:nvPicPr>
          <p:cNvPr id="19"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2571768"/>
            <a:ext cx="2000264" cy="1714512"/>
          </a:xfrm>
          <a:prstGeom prst="rect">
            <a:avLst/>
          </a:prstGeom>
          <a:noFill/>
          <a:effectLst>
            <a:reflection blurRad="6350" stA="50000" endA="295" endPos="92000" dist="101600" dir="5400000" sy="-100000" algn="bl" rotWithShape="0"/>
          </a:effectLst>
        </p:spPr>
      </p:pic>
      <p:pic>
        <p:nvPicPr>
          <p:cNvPr id="20"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2571768"/>
            <a:ext cx="2000264" cy="1714512"/>
          </a:xfrm>
          <a:prstGeom prst="rect">
            <a:avLst/>
          </a:prstGeom>
          <a:noFill/>
          <a:effectLst>
            <a:reflection blurRad="6350" stA="50000" endA="295" endPos="92000" dist="101600" dir="5400000" sy="-100000" algn="bl" rotWithShape="0"/>
          </a:effectLst>
        </p:spPr>
      </p:pic>
      <p:pic>
        <p:nvPicPr>
          <p:cNvPr id="21"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2928940"/>
            <a:ext cx="2000264" cy="1714512"/>
          </a:xfrm>
          <a:prstGeom prst="rect">
            <a:avLst/>
          </a:prstGeom>
          <a:noFill/>
          <a:effectLst>
            <a:reflection blurRad="6350" stA="50000" endA="295" endPos="92000" dist="101600" dir="5400000" sy="-100000" algn="bl" rotWithShape="0"/>
          </a:effectLst>
        </p:spPr>
      </p:pic>
      <p:pic>
        <p:nvPicPr>
          <p:cNvPr id="22"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2928940"/>
            <a:ext cx="2000264" cy="1714512"/>
          </a:xfrm>
          <a:prstGeom prst="rect">
            <a:avLst/>
          </a:prstGeom>
          <a:noFill/>
          <a:effectLst>
            <a:reflection blurRad="6350" stA="50000" endA="295" endPos="92000" dist="101600" dir="5400000" sy="-100000" algn="bl" rotWithShape="0"/>
          </a:effectLst>
        </p:spPr>
      </p:pic>
      <p:pic>
        <p:nvPicPr>
          <p:cNvPr id="23"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3214710"/>
            <a:ext cx="2000264" cy="1714512"/>
          </a:xfrm>
          <a:prstGeom prst="rect">
            <a:avLst/>
          </a:prstGeom>
          <a:noFill/>
          <a:effectLst>
            <a:reflection blurRad="6350" stA="50000" endA="295" endPos="92000" dist="101600" dir="5400000" sy="-100000" algn="bl" rotWithShape="0"/>
          </a:effectLst>
        </p:spPr>
      </p:pic>
      <p:pic>
        <p:nvPicPr>
          <p:cNvPr id="24"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3214710"/>
            <a:ext cx="2000264" cy="1714512"/>
          </a:xfrm>
          <a:prstGeom prst="rect">
            <a:avLst/>
          </a:prstGeom>
          <a:noFill/>
          <a:effectLst>
            <a:reflection blurRad="6350" stA="50000" endA="295" endPos="92000" dist="101600" dir="5400000" sy="-100000" algn="bl" rotWithShape="0"/>
          </a:effectLst>
        </p:spPr>
      </p:pic>
      <p:pic>
        <p:nvPicPr>
          <p:cNvPr id="25"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3571882"/>
            <a:ext cx="2000264" cy="1714512"/>
          </a:xfrm>
          <a:prstGeom prst="rect">
            <a:avLst/>
          </a:prstGeom>
          <a:noFill/>
          <a:effectLst>
            <a:reflection blurRad="6350" stA="50000" endA="295" endPos="92000" dist="101600" dir="5400000" sy="-100000" algn="bl" rotWithShape="0"/>
          </a:effectLst>
        </p:spPr>
      </p:pic>
      <p:pic>
        <p:nvPicPr>
          <p:cNvPr id="26"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3571882"/>
            <a:ext cx="2000264" cy="1714512"/>
          </a:xfrm>
          <a:prstGeom prst="rect">
            <a:avLst/>
          </a:prstGeom>
          <a:noFill/>
          <a:effectLst>
            <a:reflection blurRad="6350" stA="50000" endA="295" endPos="92000" dist="101600" dir="5400000" sy="-100000" algn="bl" rotWithShape="0"/>
          </a:effectLst>
        </p:spPr>
      </p:pic>
      <p:sp>
        <p:nvSpPr>
          <p:cNvPr id="27" name="26 Rectángulo"/>
          <p:cNvSpPr/>
          <p:nvPr/>
        </p:nvSpPr>
        <p:spPr>
          <a:xfrm>
            <a:off x="-214346" y="-285770"/>
            <a:ext cx="9715568" cy="5786478"/>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7"/>
                                        </p:tgtEl>
                                        <p:attrNameLst>
                                          <p:attrName>style.opacity</p:attrName>
                                        </p:attrNameLst>
                                      </p:cBhvr>
                                      <p:to>
                                        <p:strVal val="0"/>
                                      </p:to>
                                    </p:set>
                                    <p:animEffect filter="image" prLst="opacity: 0">
                                      <p:cBhvr rctx="IE">
                                        <p:cTn id="7" dur="indefinite"/>
                                        <p:tgtEl>
                                          <p:spTgt spid="27"/>
                                        </p:tgtEl>
                                      </p:cBhvr>
                                    </p:animEffect>
                                  </p:childTnLst>
                                </p:cTn>
                              </p:par>
                              <p:par>
                                <p:cTn id="8" presetID="2" presetClass="entr" presetSubtype="9"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2000" fill="hold"/>
                                        <p:tgtEl>
                                          <p:spTgt spid="3"/>
                                        </p:tgtEl>
                                        <p:attrNameLst>
                                          <p:attrName>ppt_x</p:attrName>
                                        </p:attrNameLst>
                                      </p:cBhvr>
                                      <p:tavLst>
                                        <p:tav tm="0">
                                          <p:val>
                                            <p:strVal val="0-#ppt_w/2"/>
                                          </p:val>
                                        </p:tav>
                                        <p:tav tm="100000">
                                          <p:val>
                                            <p:strVal val="#ppt_x"/>
                                          </p:val>
                                        </p:tav>
                                      </p:tavLst>
                                    </p:anim>
                                    <p:anim calcmode="lin" valueType="num">
                                      <p:cBhvr additive="base">
                                        <p:cTn id="11" dur="2000" fill="hold"/>
                                        <p:tgtEl>
                                          <p:spTgt spid="3"/>
                                        </p:tgtEl>
                                        <p:attrNameLst>
                                          <p:attrName>ppt_y</p:attrName>
                                        </p:attrNameLst>
                                      </p:cBhvr>
                                      <p:tavLst>
                                        <p:tav tm="0">
                                          <p:val>
                                            <p:strVal val="0-#ppt_h/2"/>
                                          </p:val>
                                        </p:tav>
                                        <p:tav tm="100000">
                                          <p:val>
                                            <p:strVal val="#ppt_y"/>
                                          </p:val>
                                        </p:tav>
                                      </p:tavLst>
                                    </p:anim>
                                  </p:childTnLst>
                                </p:cTn>
                              </p:par>
                              <p:par>
                                <p:cTn id="12" presetID="2" presetClass="entr" presetSubtype="9" fill="hold"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2000" fill="hold"/>
                                        <p:tgtEl>
                                          <p:spTgt spid="5"/>
                                        </p:tgtEl>
                                        <p:attrNameLst>
                                          <p:attrName>ppt_x</p:attrName>
                                        </p:attrNameLst>
                                      </p:cBhvr>
                                      <p:tavLst>
                                        <p:tav tm="0">
                                          <p:val>
                                            <p:strVal val="0-#ppt_w/2"/>
                                          </p:val>
                                        </p:tav>
                                        <p:tav tm="100000">
                                          <p:val>
                                            <p:strVal val="#ppt_x"/>
                                          </p:val>
                                        </p:tav>
                                      </p:tavLst>
                                    </p:anim>
                                    <p:anim calcmode="lin" valueType="num">
                                      <p:cBhvr additive="base">
                                        <p:cTn id="15" dur="2000" fill="hold"/>
                                        <p:tgtEl>
                                          <p:spTgt spid="5"/>
                                        </p:tgtEl>
                                        <p:attrNameLst>
                                          <p:attrName>ppt_y</p:attrName>
                                        </p:attrNameLst>
                                      </p:cBhvr>
                                      <p:tavLst>
                                        <p:tav tm="0">
                                          <p:val>
                                            <p:strVal val="0-#ppt_h/2"/>
                                          </p:val>
                                        </p:tav>
                                        <p:tav tm="100000">
                                          <p:val>
                                            <p:strVal val="#ppt_y"/>
                                          </p:val>
                                        </p:tav>
                                      </p:tavLst>
                                    </p:anim>
                                  </p:childTnLst>
                                </p:cTn>
                              </p:par>
                              <p:par>
                                <p:cTn id="16" presetID="2" presetClass="entr" presetSubtype="9"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2000" fill="hold"/>
                                        <p:tgtEl>
                                          <p:spTgt spid="7"/>
                                        </p:tgtEl>
                                        <p:attrNameLst>
                                          <p:attrName>ppt_x</p:attrName>
                                        </p:attrNameLst>
                                      </p:cBhvr>
                                      <p:tavLst>
                                        <p:tav tm="0">
                                          <p:val>
                                            <p:strVal val="0-#ppt_w/2"/>
                                          </p:val>
                                        </p:tav>
                                        <p:tav tm="100000">
                                          <p:val>
                                            <p:strVal val="#ppt_x"/>
                                          </p:val>
                                        </p:tav>
                                      </p:tavLst>
                                    </p:anim>
                                    <p:anim calcmode="lin" valueType="num">
                                      <p:cBhvr additive="base">
                                        <p:cTn id="19" dur="2000" fill="hold"/>
                                        <p:tgtEl>
                                          <p:spTgt spid="7"/>
                                        </p:tgtEl>
                                        <p:attrNameLst>
                                          <p:attrName>ppt_y</p:attrName>
                                        </p:attrNameLst>
                                      </p:cBhvr>
                                      <p:tavLst>
                                        <p:tav tm="0">
                                          <p:val>
                                            <p:strVal val="0-#ppt_h/2"/>
                                          </p:val>
                                        </p:tav>
                                        <p:tav tm="100000">
                                          <p:val>
                                            <p:strVal val="#ppt_y"/>
                                          </p:val>
                                        </p:tav>
                                      </p:tavLst>
                                    </p:anim>
                                  </p:childTnLst>
                                </p:cTn>
                              </p:par>
                              <p:par>
                                <p:cTn id="20" presetID="2" presetClass="entr" presetSubtype="9" fill="hold"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2000" fill="hold"/>
                                        <p:tgtEl>
                                          <p:spTgt spid="9"/>
                                        </p:tgtEl>
                                        <p:attrNameLst>
                                          <p:attrName>ppt_x</p:attrName>
                                        </p:attrNameLst>
                                      </p:cBhvr>
                                      <p:tavLst>
                                        <p:tav tm="0">
                                          <p:val>
                                            <p:strVal val="0-#ppt_w/2"/>
                                          </p:val>
                                        </p:tav>
                                        <p:tav tm="100000">
                                          <p:val>
                                            <p:strVal val="#ppt_x"/>
                                          </p:val>
                                        </p:tav>
                                      </p:tavLst>
                                    </p:anim>
                                    <p:anim calcmode="lin" valueType="num">
                                      <p:cBhvr additive="base">
                                        <p:cTn id="23" dur="2000" fill="hold"/>
                                        <p:tgtEl>
                                          <p:spTgt spid="9"/>
                                        </p:tgtEl>
                                        <p:attrNameLst>
                                          <p:attrName>ppt_y</p:attrName>
                                        </p:attrNameLst>
                                      </p:cBhvr>
                                      <p:tavLst>
                                        <p:tav tm="0">
                                          <p:val>
                                            <p:strVal val="0-#ppt_h/2"/>
                                          </p:val>
                                        </p:tav>
                                        <p:tav tm="100000">
                                          <p:val>
                                            <p:strVal val="#ppt_y"/>
                                          </p:val>
                                        </p:tav>
                                      </p:tavLst>
                                    </p:anim>
                                  </p:childTnLst>
                                </p:cTn>
                              </p:par>
                              <p:par>
                                <p:cTn id="24" presetID="2" presetClass="entr" presetSubtype="9" fill="hold"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2000" fill="hold"/>
                                        <p:tgtEl>
                                          <p:spTgt spid="11"/>
                                        </p:tgtEl>
                                        <p:attrNameLst>
                                          <p:attrName>ppt_x</p:attrName>
                                        </p:attrNameLst>
                                      </p:cBhvr>
                                      <p:tavLst>
                                        <p:tav tm="0">
                                          <p:val>
                                            <p:strVal val="0-#ppt_w/2"/>
                                          </p:val>
                                        </p:tav>
                                        <p:tav tm="100000">
                                          <p:val>
                                            <p:strVal val="#ppt_x"/>
                                          </p:val>
                                        </p:tav>
                                      </p:tavLst>
                                    </p:anim>
                                    <p:anim calcmode="lin" valueType="num">
                                      <p:cBhvr additive="base">
                                        <p:cTn id="27" dur="2000" fill="hold"/>
                                        <p:tgtEl>
                                          <p:spTgt spid="11"/>
                                        </p:tgtEl>
                                        <p:attrNameLst>
                                          <p:attrName>ppt_y</p:attrName>
                                        </p:attrNameLst>
                                      </p:cBhvr>
                                      <p:tavLst>
                                        <p:tav tm="0">
                                          <p:val>
                                            <p:strVal val="0-#ppt_h/2"/>
                                          </p:val>
                                        </p:tav>
                                        <p:tav tm="100000">
                                          <p:val>
                                            <p:strVal val="#ppt_y"/>
                                          </p:val>
                                        </p:tav>
                                      </p:tavLst>
                                    </p:anim>
                                  </p:childTnLst>
                                </p:cTn>
                              </p:par>
                              <p:par>
                                <p:cTn id="28" presetID="2" presetClass="entr" presetSubtype="9" fill="hold" nodeType="withEffect">
                                  <p:stCondLst>
                                    <p:cond delay="0"/>
                                  </p:stCondLst>
                                  <p:childTnLst>
                                    <p:set>
                                      <p:cBhvr>
                                        <p:cTn id="29" dur="1" fill="hold">
                                          <p:stCondLst>
                                            <p:cond delay="0"/>
                                          </p:stCondLst>
                                        </p:cTn>
                                        <p:tgtEl>
                                          <p:spTgt spid="13"/>
                                        </p:tgtEl>
                                        <p:attrNameLst>
                                          <p:attrName>style.visibility</p:attrName>
                                        </p:attrNameLst>
                                      </p:cBhvr>
                                      <p:to>
                                        <p:strVal val="visible"/>
                                      </p:to>
                                    </p:set>
                                    <p:anim calcmode="lin" valueType="num">
                                      <p:cBhvr additive="base">
                                        <p:cTn id="30" dur="2000" fill="hold"/>
                                        <p:tgtEl>
                                          <p:spTgt spid="13"/>
                                        </p:tgtEl>
                                        <p:attrNameLst>
                                          <p:attrName>ppt_x</p:attrName>
                                        </p:attrNameLst>
                                      </p:cBhvr>
                                      <p:tavLst>
                                        <p:tav tm="0">
                                          <p:val>
                                            <p:strVal val="0-#ppt_w/2"/>
                                          </p:val>
                                        </p:tav>
                                        <p:tav tm="100000">
                                          <p:val>
                                            <p:strVal val="#ppt_x"/>
                                          </p:val>
                                        </p:tav>
                                      </p:tavLst>
                                    </p:anim>
                                    <p:anim calcmode="lin" valueType="num">
                                      <p:cBhvr additive="base">
                                        <p:cTn id="31" dur="2000" fill="hold"/>
                                        <p:tgtEl>
                                          <p:spTgt spid="13"/>
                                        </p:tgtEl>
                                        <p:attrNameLst>
                                          <p:attrName>ppt_y</p:attrName>
                                        </p:attrNameLst>
                                      </p:cBhvr>
                                      <p:tavLst>
                                        <p:tav tm="0">
                                          <p:val>
                                            <p:strVal val="0-#ppt_h/2"/>
                                          </p:val>
                                        </p:tav>
                                        <p:tav tm="100000">
                                          <p:val>
                                            <p:strVal val="#ppt_y"/>
                                          </p:val>
                                        </p:tav>
                                      </p:tavLst>
                                    </p:anim>
                                  </p:childTnLst>
                                </p:cTn>
                              </p:par>
                              <p:par>
                                <p:cTn id="32" presetID="2" presetClass="entr" presetSubtype="9" fill="hold" nodeType="withEffect">
                                  <p:stCondLst>
                                    <p:cond delay="0"/>
                                  </p:stCondLst>
                                  <p:childTnLst>
                                    <p:set>
                                      <p:cBhvr>
                                        <p:cTn id="33" dur="1" fill="hold">
                                          <p:stCondLst>
                                            <p:cond delay="0"/>
                                          </p:stCondLst>
                                        </p:cTn>
                                        <p:tgtEl>
                                          <p:spTgt spid="15"/>
                                        </p:tgtEl>
                                        <p:attrNameLst>
                                          <p:attrName>style.visibility</p:attrName>
                                        </p:attrNameLst>
                                      </p:cBhvr>
                                      <p:to>
                                        <p:strVal val="visible"/>
                                      </p:to>
                                    </p:set>
                                    <p:anim calcmode="lin" valueType="num">
                                      <p:cBhvr additive="base">
                                        <p:cTn id="34" dur="2000" fill="hold"/>
                                        <p:tgtEl>
                                          <p:spTgt spid="15"/>
                                        </p:tgtEl>
                                        <p:attrNameLst>
                                          <p:attrName>ppt_x</p:attrName>
                                        </p:attrNameLst>
                                      </p:cBhvr>
                                      <p:tavLst>
                                        <p:tav tm="0">
                                          <p:val>
                                            <p:strVal val="0-#ppt_w/2"/>
                                          </p:val>
                                        </p:tav>
                                        <p:tav tm="100000">
                                          <p:val>
                                            <p:strVal val="#ppt_x"/>
                                          </p:val>
                                        </p:tav>
                                      </p:tavLst>
                                    </p:anim>
                                    <p:anim calcmode="lin" valueType="num">
                                      <p:cBhvr additive="base">
                                        <p:cTn id="35" dur="2000" fill="hold"/>
                                        <p:tgtEl>
                                          <p:spTgt spid="15"/>
                                        </p:tgtEl>
                                        <p:attrNameLst>
                                          <p:attrName>ppt_y</p:attrName>
                                        </p:attrNameLst>
                                      </p:cBhvr>
                                      <p:tavLst>
                                        <p:tav tm="0">
                                          <p:val>
                                            <p:strVal val="0-#ppt_h/2"/>
                                          </p:val>
                                        </p:tav>
                                        <p:tav tm="100000">
                                          <p:val>
                                            <p:strVal val="#ppt_y"/>
                                          </p:val>
                                        </p:tav>
                                      </p:tavLst>
                                    </p:anim>
                                  </p:childTnLst>
                                </p:cTn>
                              </p:par>
                              <p:par>
                                <p:cTn id="36" presetID="2" presetClass="entr" presetSubtype="9" fill="hold" nodeType="withEffect">
                                  <p:stCondLst>
                                    <p:cond delay="0"/>
                                  </p:stCondLst>
                                  <p:childTnLst>
                                    <p:set>
                                      <p:cBhvr>
                                        <p:cTn id="37" dur="1" fill="hold">
                                          <p:stCondLst>
                                            <p:cond delay="0"/>
                                          </p:stCondLst>
                                        </p:cTn>
                                        <p:tgtEl>
                                          <p:spTgt spid="17"/>
                                        </p:tgtEl>
                                        <p:attrNameLst>
                                          <p:attrName>style.visibility</p:attrName>
                                        </p:attrNameLst>
                                      </p:cBhvr>
                                      <p:to>
                                        <p:strVal val="visible"/>
                                      </p:to>
                                    </p:set>
                                    <p:anim calcmode="lin" valueType="num">
                                      <p:cBhvr additive="base">
                                        <p:cTn id="38" dur="2000" fill="hold"/>
                                        <p:tgtEl>
                                          <p:spTgt spid="17"/>
                                        </p:tgtEl>
                                        <p:attrNameLst>
                                          <p:attrName>ppt_x</p:attrName>
                                        </p:attrNameLst>
                                      </p:cBhvr>
                                      <p:tavLst>
                                        <p:tav tm="0">
                                          <p:val>
                                            <p:strVal val="0-#ppt_w/2"/>
                                          </p:val>
                                        </p:tav>
                                        <p:tav tm="100000">
                                          <p:val>
                                            <p:strVal val="#ppt_x"/>
                                          </p:val>
                                        </p:tav>
                                      </p:tavLst>
                                    </p:anim>
                                    <p:anim calcmode="lin" valueType="num">
                                      <p:cBhvr additive="base">
                                        <p:cTn id="39" dur="2000" fill="hold"/>
                                        <p:tgtEl>
                                          <p:spTgt spid="17"/>
                                        </p:tgtEl>
                                        <p:attrNameLst>
                                          <p:attrName>ppt_y</p:attrName>
                                        </p:attrNameLst>
                                      </p:cBhvr>
                                      <p:tavLst>
                                        <p:tav tm="0">
                                          <p:val>
                                            <p:strVal val="0-#ppt_h/2"/>
                                          </p:val>
                                        </p:tav>
                                        <p:tav tm="100000">
                                          <p:val>
                                            <p:strVal val="#ppt_y"/>
                                          </p:val>
                                        </p:tav>
                                      </p:tavLst>
                                    </p:anim>
                                  </p:childTnLst>
                                </p:cTn>
                              </p:par>
                              <p:par>
                                <p:cTn id="40" presetID="2" presetClass="entr" presetSubtype="9" fill="hold" nodeType="withEffect">
                                  <p:stCondLst>
                                    <p:cond delay="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2000" fill="hold"/>
                                        <p:tgtEl>
                                          <p:spTgt spid="19"/>
                                        </p:tgtEl>
                                        <p:attrNameLst>
                                          <p:attrName>ppt_x</p:attrName>
                                        </p:attrNameLst>
                                      </p:cBhvr>
                                      <p:tavLst>
                                        <p:tav tm="0">
                                          <p:val>
                                            <p:strVal val="0-#ppt_w/2"/>
                                          </p:val>
                                        </p:tav>
                                        <p:tav tm="100000">
                                          <p:val>
                                            <p:strVal val="#ppt_x"/>
                                          </p:val>
                                        </p:tav>
                                      </p:tavLst>
                                    </p:anim>
                                    <p:anim calcmode="lin" valueType="num">
                                      <p:cBhvr additive="base">
                                        <p:cTn id="43" dur="2000" fill="hold"/>
                                        <p:tgtEl>
                                          <p:spTgt spid="19"/>
                                        </p:tgtEl>
                                        <p:attrNameLst>
                                          <p:attrName>ppt_y</p:attrName>
                                        </p:attrNameLst>
                                      </p:cBhvr>
                                      <p:tavLst>
                                        <p:tav tm="0">
                                          <p:val>
                                            <p:strVal val="0-#ppt_h/2"/>
                                          </p:val>
                                        </p:tav>
                                        <p:tav tm="100000">
                                          <p:val>
                                            <p:strVal val="#ppt_y"/>
                                          </p:val>
                                        </p:tav>
                                      </p:tavLst>
                                    </p:anim>
                                  </p:childTnLst>
                                </p:cTn>
                              </p:par>
                              <p:par>
                                <p:cTn id="44" presetID="2" presetClass="entr" presetSubtype="9" fill="hold" nodeType="withEffect">
                                  <p:stCondLst>
                                    <p:cond delay="0"/>
                                  </p:stCondLst>
                                  <p:childTnLst>
                                    <p:set>
                                      <p:cBhvr>
                                        <p:cTn id="45" dur="1" fill="hold">
                                          <p:stCondLst>
                                            <p:cond delay="0"/>
                                          </p:stCondLst>
                                        </p:cTn>
                                        <p:tgtEl>
                                          <p:spTgt spid="21"/>
                                        </p:tgtEl>
                                        <p:attrNameLst>
                                          <p:attrName>style.visibility</p:attrName>
                                        </p:attrNameLst>
                                      </p:cBhvr>
                                      <p:to>
                                        <p:strVal val="visible"/>
                                      </p:to>
                                    </p:set>
                                    <p:anim calcmode="lin" valueType="num">
                                      <p:cBhvr additive="base">
                                        <p:cTn id="46" dur="2000" fill="hold"/>
                                        <p:tgtEl>
                                          <p:spTgt spid="21"/>
                                        </p:tgtEl>
                                        <p:attrNameLst>
                                          <p:attrName>ppt_x</p:attrName>
                                        </p:attrNameLst>
                                      </p:cBhvr>
                                      <p:tavLst>
                                        <p:tav tm="0">
                                          <p:val>
                                            <p:strVal val="0-#ppt_w/2"/>
                                          </p:val>
                                        </p:tav>
                                        <p:tav tm="100000">
                                          <p:val>
                                            <p:strVal val="#ppt_x"/>
                                          </p:val>
                                        </p:tav>
                                      </p:tavLst>
                                    </p:anim>
                                    <p:anim calcmode="lin" valueType="num">
                                      <p:cBhvr additive="base">
                                        <p:cTn id="47" dur="2000" fill="hold"/>
                                        <p:tgtEl>
                                          <p:spTgt spid="21"/>
                                        </p:tgtEl>
                                        <p:attrNameLst>
                                          <p:attrName>ppt_y</p:attrName>
                                        </p:attrNameLst>
                                      </p:cBhvr>
                                      <p:tavLst>
                                        <p:tav tm="0">
                                          <p:val>
                                            <p:strVal val="0-#ppt_h/2"/>
                                          </p:val>
                                        </p:tav>
                                        <p:tav tm="100000">
                                          <p:val>
                                            <p:strVal val="#ppt_y"/>
                                          </p:val>
                                        </p:tav>
                                      </p:tavLst>
                                    </p:anim>
                                  </p:childTnLst>
                                </p:cTn>
                              </p:par>
                              <p:par>
                                <p:cTn id="48" presetID="2" presetClass="entr" presetSubtype="9" fill="hold" nodeType="withEffect">
                                  <p:stCondLst>
                                    <p:cond delay="0"/>
                                  </p:stCondLst>
                                  <p:childTnLst>
                                    <p:set>
                                      <p:cBhvr>
                                        <p:cTn id="49" dur="1" fill="hold">
                                          <p:stCondLst>
                                            <p:cond delay="0"/>
                                          </p:stCondLst>
                                        </p:cTn>
                                        <p:tgtEl>
                                          <p:spTgt spid="23"/>
                                        </p:tgtEl>
                                        <p:attrNameLst>
                                          <p:attrName>style.visibility</p:attrName>
                                        </p:attrNameLst>
                                      </p:cBhvr>
                                      <p:to>
                                        <p:strVal val="visible"/>
                                      </p:to>
                                    </p:set>
                                    <p:anim calcmode="lin" valueType="num">
                                      <p:cBhvr additive="base">
                                        <p:cTn id="50" dur="2000" fill="hold"/>
                                        <p:tgtEl>
                                          <p:spTgt spid="23"/>
                                        </p:tgtEl>
                                        <p:attrNameLst>
                                          <p:attrName>ppt_x</p:attrName>
                                        </p:attrNameLst>
                                      </p:cBhvr>
                                      <p:tavLst>
                                        <p:tav tm="0">
                                          <p:val>
                                            <p:strVal val="0-#ppt_w/2"/>
                                          </p:val>
                                        </p:tav>
                                        <p:tav tm="100000">
                                          <p:val>
                                            <p:strVal val="#ppt_x"/>
                                          </p:val>
                                        </p:tav>
                                      </p:tavLst>
                                    </p:anim>
                                    <p:anim calcmode="lin" valueType="num">
                                      <p:cBhvr additive="base">
                                        <p:cTn id="51" dur="2000" fill="hold"/>
                                        <p:tgtEl>
                                          <p:spTgt spid="23"/>
                                        </p:tgtEl>
                                        <p:attrNameLst>
                                          <p:attrName>ppt_y</p:attrName>
                                        </p:attrNameLst>
                                      </p:cBhvr>
                                      <p:tavLst>
                                        <p:tav tm="0">
                                          <p:val>
                                            <p:strVal val="0-#ppt_h/2"/>
                                          </p:val>
                                        </p:tav>
                                        <p:tav tm="100000">
                                          <p:val>
                                            <p:strVal val="#ppt_y"/>
                                          </p:val>
                                        </p:tav>
                                      </p:tavLst>
                                    </p:anim>
                                  </p:childTnLst>
                                </p:cTn>
                              </p:par>
                              <p:par>
                                <p:cTn id="52" presetID="2" presetClass="entr" presetSubtype="9" fill="hold" nodeType="withEffect">
                                  <p:stCondLst>
                                    <p:cond delay="0"/>
                                  </p:stCondLst>
                                  <p:childTnLst>
                                    <p:set>
                                      <p:cBhvr>
                                        <p:cTn id="53" dur="1" fill="hold">
                                          <p:stCondLst>
                                            <p:cond delay="0"/>
                                          </p:stCondLst>
                                        </p:cTn>
                                        <p:tgtEl>
                                          <p:spTgt spid="25"/>
                                        </p:tgtEl>
                                        <p:attrNameLst>
                                          <p:attrName>style.visibility</p:attrName>
                                        </p:attrNameLst>
                                      </p:cBhvr>
                                      <p:to>
                                        <p:strVal val="visible"/>
                                      </p:to>
                                    </p:set>
                                    <p:anim calcmode="lin" valueType="num">
                                      <p:cBhvr additive="base">
                                        <p:cTn id="54" dur="2000" fill="hold"/>
                                        <p:tgtEl>
                                          <p:spTgt spid="25"/>
                                        </p:tgtEl>
                                        <p:attrNameLst>
                                          <p:attrName>ppt_x</p:attrName>
                                        </p:attrNameLst>
                                      </p:cBhvr>
                                      <p:tavLst>
                                        <p:tav tm="0">
                                          <p:val>
                                            <p:strVal val="0-#ppt_w/2"/>
                                          </p:val>
                                        </p:tav>
                                        <p:tav tm="100000">
                                          <p:val>
                                            <p:strVal val="#ppt_x"/>
                                          </p:val>
                                        </p:tav>
                                      </p:tavLst>
                                    </p:anim>
                                    <p:anim calcmode="lin" valueType="num">
                                      <p:cBhvr additive="base">
                                        <p:cTn id="55" dur="2000" fill="hold"/>
                                        <p:tgtEl>
                                          <p:spTgt spid="25"/>
                                        </p:tgtEl>
                                        <p:attrNameLst>
                                          <p:attrName>ppt_y</p:attrName>
                                        </p:attrNameLst>
                                      </p:cBhvr>
                                      <p:tavLst>
                                        <p:tav tm="0">
                                          <p:val>
                                            <p:strVal val="0-#ppt_h/2"/>
                                          </p:val>
                                        </p:tav>
                                        <p:tav tm="100000">
                                          <p:val>
                                            <p:strVal val="#ppt_y"/>
                                          </p:val>
                                        </p:tav>
                                      </p:tavLst>
                                    </p:anim>
                                  </p:childTnLst>
                                </p:cTn>
                              </p:par>
                              <p:par>
                                <p:cTn id="56" presetID="2" presetClass="entr" presetSubtype="3" fill="hold" nodeType="withEffect">
                                  <p:stCondLst>
                                    <p:cond delay="0"/>
                                  </p:stCondLst>
                                  <p:childTnLst>
                                    <p:set>
                                      <p:cBhvr>
                                        <p:cTn id="57" dur="1" fill="hold">
                                          <p:stCondLst>
                                            <p:cond delay="0"/>
                                          </p:stCondLst>
                                        </p:cTn>
                                        <p:tgtEl>
                                          <p:spTgt spid="4"/>
                                        </p:tgtEl>
                                        <p:attrNameLst>
                                          <p:attrName>style.visibility</p:attrName>
                                        </p:attrNameLst>
                                      </p:cBhvr>
                                      <p:to>
                                        <p:strVal val="visible"/>
                                      </p:to>
                                    </p:set>
                                    <p:anim calcmode="lin" valueType="num">
                                      <p:cBhvr additive="base">
                                        <p:cTn id="58" dur="2000" fill="hold"/>
                                        <p:tgtEl>
                                          <p:spTgt spid="4"/>
                                        </p:tgtEl>
                                        <p:attrNameLst>
                                          <p:attrName>ppt_x</p:attrName>
                                        </p:attrNameLst>
                                      </p:cBhvr>
                                      <p:tavLst>
                                        <p:tav tm="0">
                                          <p:val>
                                            <p:strVal val="1+#ppt_w/2"/>
                                          </p:val>
                                        </p:tav>
                                        <p:tav tm="100000">
                                          <p:val>
                                            <p:strVal val="#ppt_x"/>
                                          </p:val>
                                        </p:tav>
                                      </p:tavLst>
                                    </p:anim>
                                    <p:anim calcmode="lin" valueType="num">
                                      <p:cBhvr additive="base">
                                        <p:cTn id="59" dur="2000" fill="hold"/>
                                        <p:tgtEl>
                                          <p:spTgt spid="4"/>
                                        </p:tgtEl>
                                        <p:attrNameLst>
                                          <p:attrName>ppt_y</p:attrName>
                                        </p:attrNameLst>
                                      </p:cBhvr>
                                      <p:tavLst>
                                        <p:tav tm="0">
                                          <p:val>
                                            <p:strVal val="0-#ppt_h/2"/>
                                          </p:val>
                                        </p:tav>
                                        <p:tav tm="100000">
                                          <p:val>
                                            <p:strVal val="#ppt_y"/>
                                          </p:val>
                                        </p:tav>
                                      </p:tavLst>
                                    </p:anim>
                                  </p:childTnLst>
                                </p:cTn>
                              </p:par>
                              <p:par>
                                <p:cTn id="60" presetID="2" presetClass="entr" presetSubtype="3" fill="hold" nodeType="withEffect">
                                  <p:stCondLst>
                                    <p:cond delay="0"/>
                                  </p:stCondLst>
                                  <p:childTnLst>
                                    <p:set>
                                      <p:cBhvr>
                                        <p:cTn id="61" dur="1" fill="hold">
                                          <p:stCondLst>
                                            <p:cond delay="0"/>
                                          </p:stCondLst>
                                        </p:cTn>
                                        <p:tgtEl>
                                          <p:spTgt spid="6"/>
                                        </p:tgtEl>
                                        <p:attrNameLst>
                                          <p:attrName>style.visibility</p:attrName>
                                        </p:attrNameLst>
                                      </p:cBhvr>
                                      <p:to>
                                        <p:strVal val="visible"/>
                                      </p:to>
                                    </p:set>
                                    <p:anim calcmode="lin" valueType="num">
                                      <p:cBhvr additive="base">
                                        <p:cTn id="62" dur="2000" fill="hold"/>
                                        <p:tgtEl>
                                          <p:spTgt spid="6"/>
                                        </p:tgtEl>
                                        <p:attrNameLst>
                                          <p:attrName>ppt_x</p:attrName>
                                        </p:attrNameLst>
                                      </p:cBhvr>
                                      <p:tavLst>
                                        <p:tav tm="0">
                                          <p:val>
                                            <p:strVal val="1+#ppt_w/2"/>
                                          </p:val>
                                        </p:tav>
                                        <p:tav tm="100000">
                                          <p:val>
                                            <p:strVal val="#ppt_x"/>
                                          </p:val>
                                        </p:tav>
                                      </p:tavLst>
                                    </p:anim>
                                    <p:anim calcmode="lin" valueType="num">
                                      <p:cBhvr additive="base">
                                        <p:cTn id="63" dur="2000" fill="hold"/>
                                        <p:tgtEl>
                                          <p:spTgt spid="6"/>
                                        </p:tgtEl>
                                        <p:attrNameLst>
                                          <p:attrName>ppt_y</p:attrName>
                                        </p:attrNameLst>
                                      </p:cBhvr>
                                      <p:tavLst>
                                        <p:tav tm="0">
                                          <p:val>
                                            <p:strVal val="0-#ppt_h/2"/>
                                          </p:val>
                                        </p:tav>
                                        <p:tav tm="100000">
                                          <p:val>
                                            <p:strVal val="#ppt_y"/>
                                          </p:val>
                                        </p:tav>
                                      </p:tavLst>
                                    </p:anim>
                                  </p:childTnLst>
                                </p:cTn>
                              </p:par>
                              <p:par>
                                <p:cTn id="64" presetID="2" presetClass="entr" presetSubtype="3" fill="hold" nodeType="withEffect">
                                  <p:stCondLst>
                                    <p:cond delay="0"/>
                                  </p:stCondLst>
                                  <p:childTnLst>
                                    <p:set>
                                      <p:cBhvr>
                                        <p:cTn id="65" dur="1" fill="hold">
                                          <p:stCondLst>
                                            <p:cond delay="0"/>
                                          </p:stCondLst>
                                        </p:cTn>
                                        <p:tgtEl>
                                          <p:spTgt spid="8"/>
                                        </p:tgtEl>
                                        <p:attrNameLst>
                                          <p:attrName>style.visibility</p:attrName>
                                        </p:attrNameLst>
                                      </p:cBhvr>
                                      <p:to>
                                        <p:strVal val="visible"/>
                                      </p:to>
                                    </p:set>
                                    <p:anim calcmode="lin" valueType="num">
                                      <p:cBhvr additive="base">
                                        <p:cTn id="66" dur="2000" fill="hold"/>
                                        <p:tgtEl>
                                          <p:spTgt spid="8"/>
                                        </p:tgtEl>
                                        <p:attrNameLst>
                                          <p:attrName>ppt_x</p:attrName>
                                        </p:attrNameLst>
                                      </p:cBhvr>
                                      <p:tavLst>
                                        <p:tav tm="0">
                                          <p:val>
                                            <p:strVal val="1+#ppt_w/2"/>
                                          </p:val>
                                        </p:tav>
                                        <p:tav tm="100000">
                                          <p:val>
                                            <p:strVal val="#ppt_x"/>
                                          </p:val>
                                        </p:tav>
                                      </p:tavLst>
                                    </p:anim>
                                    <p:anim calcmode="lin" valueType="num">
                                      <p:cBhvr additive="base">
                                        <p:cTn id="67" dur="2000" fill="hold"/>
                                        <p:tgtEl>
                                          <p:spTgt spid="8"/>
                                        </p:tgtEl>
                                        <p:attrNameLst>
                                          <p:attrName>ppt_y</p:attrName>
                                        </p:attrNameLst>
                                      </p:cBhvr>
                                      <p:tavLst>
                                        <p:tav tm="0">
                                          <p:val>
                                            <p:strVal val="0-#ppt_h/2"/>
                                          </p:val>
                                        </p:tav>
                                        <p:tav tm="100000">
                                          <p:val>
                                            <p:strVal val="#ppt_y"/>
                                          </p:val>
                                        </p:tav>
                                      </p:tavLst>
                                    </p:anim>
                                  </p:childTnLst>
                                </p:cTn>
                              </p:par>
                              <p:par>
                                <p:cTn id="68" presetID="2" presetClass="entr" presetSubtype="3" fill="hold" nodeType="withEffect">
                                  <p:stCondLst>
                                    <p:cond delay="0"/>
                                  </p:stCondLst>
                                  <p:childTnLst>
                                    <p:set>
                                      <p:cBhvr>
                                        <p:cTn id="69" dur="1" fill="hold">
                                          <p:stCondLst>
                                            <p:cond delay="0"/>
                                          </p:stCondLst>
                                        </p:cTn>
                                        <p:tgtEl>
                                          <p:spTgt spid="10"/>
                                        </p:tgtEl>
                                        <p:attrNameLst>
                                          <p:attrName>style.visibility</p:attrName>
                                        </p:attrNameLst>
                                      </p:cBhvr>
                                      <p:to>
                                        <p:strVal val="visible"/>
                                      </p:to>
                                    </p:set>
                                    <p:anim calcmode="lin" valueType="num">
                                      <p:cBhvr additive="base">
                                        <p:cTn id="70" dur="2000" fill="hold"/>
                                        <p:tgtEl>
                                          <p:spTgt spid="10"/>
                                        </p:tgtEl>
                                        <p:attrNameLst>
                                          <p:attrName>ppt_x</p:attrName>
                                        </p:attrNameLst>
                                      </p:cBhvr>
                                      <p:tavLst>
                                        <p:tav tm="0">
                                          <p:val>
                                            <p:strVal val="1+#ppt_w/2"/>
                                          </p:val>
                                        </p:tav>
                                        <p:tav tm="100000">
                                          <p:val>
                                            <p:strVal val="#ppt_x"/>
                                          </p:val>
                                        </p:tav>
                                      </p:tavLst>
                                    </p:anim>
                                    <p:anim calcmode="lin" valueType="num">
                                      <p:cBhvr additive="base">
                                        <p:cTn id="71" dur="2000" fill="hold"/>
                                        <p:tgtEl>
                                          <p:spTgt spid="10"/>
                                        </p:tgtEl>
                                        <p:attrNameLst>
                                          <p:attrName>ppt_y</p:attrName>
                                        </p:attrNameLst>
                                      </p:cBhvr>
                                      <p:tavLst>
                                        <p:tav tm="0">
                                          <p:val>
                                            <p:strVal val="0-#ppt_h/2"/>
                                          </p:val>
                                        </p:tav>
                                        <p:tav tm="100000">
                                          <p:val>
                                            <p:strVal val="#ppt_y"/>
                                          </p:val>
                                        </p:tav>
                                      </p:tavLst>
                                    </p:anim>
                                  </p:childTnLst>
                                </p:cTn>
                              </p:par>
                              <p:par>
                                <p:cTn id="72" presetID="2" presetClass="entr" presetSubtype="3" fill="hold" nodeType="withEffect">
                                  <p:stCondLst>
                                    <p:cond delay="0"/>
                                  </p:stCondLst>
                                  <p:childTnLst>
                                    <p:set>
                                      <p:cBhvr>
                                        <p:cTn id="73" dur="1" fill="hold">
                                          <p:stCondLst>
                                            <p:cond delay="0"/>
                                          </p:stCondLst>
                                        </p:cTn>
                                        <p:tgtEl>
                                          <p:spTgt spid="12"/>
                                        </p:tgtEl>
                                        <p:attrNameLst>
                                          <p:attrName>style.visibility</p:attrName>
                                        </p:attrNameLst>
                                      </p:cBhvr>
                                      <p:to>
                                        <p:strVal val="visible"/>
                                      </p:to>
                                    </p:set>
                                    <p:anim calcmode="lin" valueType="num">
                                      <p:cBhvr additive="base">
                                        <p:cTn id="74" dur="2000" fill="hold"/>
                                        <p:tgtEl>
                                          <p:spTgt spid="12"/>
                                        </p:tgtEl>
                                        <p:attrNameLst>
                                          <p:attrName>ppt_x</p:attrName>
                                        </p:attrNameLst>
                                      </p:cBhvr>
                                      <p:tavLst>
                                        <p:tav tm="0">
                                          <p:val>
                                            <p:strVal val="1+#ppt_w/2"/>
                                          </p:val>
                                        </p:tav>
                                        <p:tav tm="100000">
                                          <p:val>
                                            <p:strVal val="#ppt_x"/>
                                          </p:val>
                                        </p:tav>
                                      </p:tavLst>
                                    </p:anim>
                                    <p:anim calcmode="lin" valueType="num">
                                      <p:cBhvr additive="base">
                                        <p:cTn id="75" dur="2000" fill="hold"/>
                                        <p:tgtEl>
                                          <p:spTgt spid="12"/>
                                        </p:tgtEl>
                                        <p:attrNameLst>
                                          <p:attrName>ppt_y</p:attrName>
                                        </p:attrNameLst>
                                      </p:cBhvr>
                                      <p:tavLst>
                                        <p:tav tm="0">
                                          <p:val>
                                            <p:strVal val="0-#ppt_h/2"/>
                                          </p:val>
                                        </p:tav>
                                        <p:tav tm="100000">
                                          <p:val>
                                            <p:strVal val="#ppt_y"/>
                                          </p:val>
                                        </p:tav>
                                      </p:tavLst>
                                    </p:anim>
                                  </p:childTnLst>
                                </p:cTn>
                              </p:par>
                              <p:par>
                                <p:cTn id="76" presetID="2" presetClass="entr" presetSubtype="3" fill="hold" nodeType="withEffect">
                                  <p:stCondLst>
                                    <p:cond delay="0"/>
                                  </p:stCondLst>
                                  <p:childTnLst>
                                    <p:set>
                                      <p:cBhvr>
                                        <p:cTn id="77" dur="1" fill="hold">
                                          <p:stCondLst>
                                            <p:cond delay="0"/>
                                          </p:stCondLst>
                                        </p:cTn>
                                        <p:tgtEl>
                                          <p:spTgt spid="14"/>
                                        </p:tgtEl>
                                        <p:attrNameLst>
                                          <p:attrName>style.visibility</p:attrName>
                                        </p:attrNameLst>
                                      </p:cBhvr>
                                      <p:to>
                                        <p:strVal val="visible"/>
                                      </p:to>
                                    </p:set>
                                    <p:anim calcmode="lin" valueType="num">
                                      <p:cBhvr additive="base">
                                        <p:cTn id="78" dur="2000" fill="hold"/>
                                        <p:tgtEl>
                                          <p:spTgt spid="14"/>
                                        </p:tgtEl>
                                        <p:attrNameLst>
                                          <p:attrName>ppt_x</p:attrName>
                                        </p:attrNameLst>
                                      </p:cBhvr>
                                      <p:tavLst>
                                        <p:tav tm="0">
                                          <p:val>
                                            <p:strVal val="1+#ppt_w/2"/>
                                          </p:val>
                                        </p:tav>
                                        <p:tav tm="100000">
                                          <p:val>
                                            <p:strVal val="#ppt_x"/>
                                          </p:val>
                                        </p:tav>
                                      </p:tavLst>
                                    </p:anim>
                                    <p:anim calcmode="lin" valueType="num">
                                      <p:cBhvr additive="base">
                                        <p:cTn id="79" dur="2000" fill="hold"/>
                                        <p:tgtEl>
                                          <p:spTgt spid="14"/>
                                        </p:tgtEl>
                                        <p:attrNameLst>
                                          <p:attrName>ppt_y</p:attrName>
                                        </p:attrNameLst>
                                      </p:cBhvr>
                                      <p:tavLst>
                                        <p:tav tm="0">
                                          <p:val>
                                            <p:strVal val="0-#ppt_h/2"/>
                                          </p:val>
                                        </p:tav>
                                        <p:tav tm="100000">
                                          <p:val>
                                            <p:strVal val="#ppt_y"/>
                                          </p:val>
                                        </p:tav>
                                      </p:tavLst>
                                    </p:anim>
                                  </p:childTnLst>
                                </p:cTn>
                              </p:par>
                              <p:par>
                                <p:cTn id="80" presetID="2" presetClass="entr" presetSubtype="3" fill="hold" nodeType="withEffect">
                                  <p:stCondLst>
                                    <p:cond delay="0"/>
                                  </p:stCondLst>
                                  <p:childTnLst>
                                    <p:set>
                                      <p:cBhvr>
                                        <p:cTn id="81" dur="1" fill="hold">
                                          <p:stCondLst>
                                            <p:cond delay="0"/>
                                          </p:stCondLst>
                                        </p:cTn>
                                        <p:tgtEl>
                                          <p:spTgt spid="16"/>
                                        </p:tgtEl>
                                        <p:attrNameLst>
                                          <p:attrName>style.visibility</p:attrName>
                                        </p:attrNameLst>
                                      </p:cBhvr>
                                      <p:to>
                                        <p:strVal val="visible"/>
                                      </p:to>
                                    </p:set>
                                    <p:anim calcmode="lin" valueType="num">
                                      <p:cBhvr additive="base">
                                        <p:cTn id="82" dur="2000" fill="hold"/>
                                        <p:tgtEl>
                                          <p:spTgt spid="16"/>
                                        </p:tgtEl>
                                        <p:attrNameLst>
                                          <p:attrName>ppt_x</p:attrName>
                                        </p:attrNameLst>
                                      </p:cBhvr>
                                      <p:tavLst>
                                        <p:tav tm="0">
                                          <p:val>
                                            <p:strVal val="1+#ppt_w/2"/>
                                          </p:val>
                                        </p:tav>
                                        <p:tav tm="100000">
                                          <p:val>
                                            <p:strVal val="#ppt_x"/>
                                          </p:val>
                                        </p:tav>
                                      </p:tavLst>
                                    </p:anim>
                                    <p:anim calcmode="lin" valueType="num">
                                      <p:cBhvr additive="base">
                                        <p:cTn id="83" dur="2000" fill="hold"/>
                                        <p:tgtEl>
                                          <p:spTgt spid="16"/>
                                        </p:tgtEl>
                                        <p:attrNameLst>
                                          <p:attrName>ppt_y</p:attrName>
                                        </p:attrNameLst>
                                      </p:cBhvr>
                                      <p:tavLst>
                                        <p:tav tm="0">
                                          <p:val>
                                            <p:strVal val="0-#ppt_h/2"/>
                                          </p:val>
                                        </p:tav>
                                        <p:tav tm="100000">
                                          <p:val>
                                            <p:strVal val="#ppt_y"/>
                                          </p:val>
                                        </p:tav>
                                      </p:tavLst>
                                    </p:anim>
                                  </p:childTnLst>
                                </p:cTn>
                              </p:par>
                              <p:par>
                                <p:cTn id="84" presetID="2" presetClass="entr" presetSubtype="3" fill="hold" nodeType="withEffect">
                                  <p:stCondLst>
                                    <p:cond delay="0"/>
                                  </p:stCondLst>
                                  <p:childTnLst>
                                    <p:set>
                                      <p:cBhvr>
                                        <p:cTn id="85" dur="1" fill="hold">
                                          <p:stCondLst>
                                            <p:cond delay="0"/>
                                          </p:stCondLst>
                                        </p:cTn>
                                        <p:tgtEl>
                                          <p:spTgt spid="18"/>
                                        </p:tgtEl>
                                        <p:attrNameLst>
                                          <p:attrName>style.visibility</p:attrName>
                                        </p:attrNameLst>
                                      </p:cBhvr>
                                      <p:to>
                                        <p:strVal val="visible"/>
                                      </p:to>
                                    </p:set>
                                    <p:anim calcmode="lin" valueType="num">
                                      <p:cBhvr additive="base">
                                        <p:cTn id="86" dur="2000" fill="hold"/>
                                        <p:tgtEl>
                                          <p:spTgt spid="18"/>
                                        </p:tgtEl>
                                        <p:attrNameLst>
                                          <p:attrName>ppt_x</p:attrName>
                                        </p:attrNameLst>
                                      </p:cBhvr>
                                      <p:tavLst>
                                        <p:tav tm="0">
                                          <p:val>
                                            <p:strVal val="1+#ppt_w/2"/>
                                          </p:val>
                                        </p:tav>
                                        <p:tav tm="100000">
                                          <p:val>
                                            <p:strVal val="#ppt_x"/>
                                          </p:val>
                                        </p:tav>
                                      </p:tavLst>
                                    </p:anim>
                                    <p:anim calcmode="lin" valueType="num">
                                      <p:cBhvr additive="base">
                                        <p:cTn id="87" dur="2000" fill="hold"/>
                                        <p:tgtEl>
                                          <p:spTgt spid="18"/>
                                        </p:tgtEl>
                                        <p:attrNameLst>
                                          <p:attrName>ppt_y</p:attrName>
                                        </p:attrNameLst>
                                      </p:cBhvr>
                                      <p:tavLst>
                                        <p:tav tm="0">
                                          <p:val>
                                            <p:strVal val="0-#ppt_h/2"/>
                                          </p:val>
                                        </p:tav>
                                        <p:tav tm="100000">
                                          <p:val>
                                            <p:strVal val="#ppt_y"/>
                                          </p:val>
                                        </p:tav>
                                      </p:tavLst>
                                    </p:anim>
                                  </p:childTnLst>
                                </p:cTn>
                              </p:par>
                              <p:par>
                                <p:cTn id="88" presetID="2" presetClass="entr" presetSubtype="3" fill="hold" nodeType="withEffect">
                                  <p:stCondLst>
                                    <p:cond delay="0"/>
                                  </p:stCondLst>
                                  <p:childTnLst>
                                    <p:set>
                                      <p:cBhvr>
                                        <p:cTn id="89" dur="1" fill="hold">
                                          <p:stCondLst>
                                            <p:cond delay="0"/>
                                          </p:stCondLst>
                                        </p:cTn>
                                        <p:tgtEl>
                                          <p:spTgt spid="20"/>
                                        </p:tgtEl>
                                        <p:attrNameLst>
                                          <p:attrName>style.visibility</p:attrName>
                                        </p:attrNameLst>
                                      </p:cBhvr>
                                      <p:to>
                                        <p:strVal val="visible"/>
                                      </p:to>
                                    </p:set>
                                    <p:anim calcmode="lin" valueType="num">
                                      <p:cBhvr additive="base">
                                        <p:cTn id="90" dur="2000" fill="hold"/>
                                        <p:tgtEl>
                                          <p:spTgt spid="20"/>
                                        </p:tgtEl>
                                        <p:attrNameLst>
                                          <p:attrName>ppt_x</p:attrName>
                                        </p:attrNameLst>
                                      </p:cBhvr>
                                      <p:tavLst>
                                        <p:tav tm="0">
                                          <p:val>
                                            <p:strVal val="1+#ppt_w/2"/>
                                          </p:val>
                                        </p:tav>
                                        <p:tav tm="100000">
                                          <p:val>
                                            <p:strVal val="#ppt_x"/>
                                          </p:val>
                                        </p:tav>
                                      </p:tavLst>
                                    </p:anim>
                                    <p:anim calcmode="lin" valueType="num">
                                      <p:cBhvr additive="base">
                                        <p:cTn id="91" dur="2000" fill="hold"/>
                                        <p:tgtEl>
                                          <p:spTgt spid="20"/>
                                        </p:tgtEl>
                                        <p:attrNameLst>
                                          <p:attrName>ppt_y</p:attrName>
                                        </p:attrNameLst>
                                      </p:cBhvr>
                                      <p:tavLst>
                                        <p:tav tm="0">
                                          <p:val>
                                            <p:strVal val="0-#ppt_h/2"/>
                                          </p:val>
                                        </p:tav>
                                        <p:tav tm="100000">
                                          <p:val>
                                            <p:strVal val="#ppt_y"/>
                                          </p:val>
                                        </p:tav>
                                      </p:tavLst>
                                    </p:anim>
                                  </p:childTnLst>
                                </p:cTn>
                              </p:par>
                              <p:par>
                                <p:cTn id="92" presetID="2" presetClass="entr" presetSubtype="3" fill="hold" nodeType="withEffect">
                                  <p:stCondLst>
                                    <p:cond delay="0"/>
                                  </p:stCondLst>
                                  <p:childTnLst>
                                    <p:set>
                                      <p:cBhvr>
                                        <p:cTn id="93" dur="1" fill="hold">
                                          <p:stCondLst>
                                            <p:cond delay="0"/>
                                          </p:stCondLst>
                                        </p:cTn>
                                        <p:tgtEl>
                                          <p:spTgt spid="22"/>
                                        </p:tgtEl>
                                        <p:attrNameLst>
                                          <p:attrName>style.visibility</p:attrName>
                                        </p:attrNameLst>
                                      </p:cBhvr>
                                      <p:to>
                                        <p:strVal val="visible"/>
                                      </p:to>
                                    </p:set>
                                    <p:anim calcmode="lin" valueType="num">
                                      <p:cBhvr additive="base">
                                        <p:cTn id="94" dur="2000" fill="hold"/>
                                        <p:tgtEl>
                                          <p:spTgt spid="22"/>
                                        </p:tgtEl>
                                        <p:attrNameLst>
                                          <p:attrName>ppt_x</p:attrName>
                                        </p:attrNameLst>
                                      </p:cBhvr>
                                      <p:tavLst>
                                        <p:tav tm="0">
                                          <p:val>
                                            <p:strVal val="1+#ppt_w/2"/>
                                          </p:val>
                                        </p:tav>
                                        <p:tav tm="100000">
                                          <p:val>
                                            <p:strVal val="#ppt_x"/>
                                          </p:val>
                                        </p:tav>
                                      </p:tavLst>
                                    </p:anim>
                                    <p:anim calcmode="lin" valueType="num">
                                      <p:cBhvr additive="base">
                                        <p:cTn id="95" dur="2000" fill="hold"/>
                                        <p:tgtEl>
                                          <p:spTgt spid="22"/>
                                        </p:tgtEl>
                                        <p:attrNameLst>
                                          <p:attrName>ppt_y</p:attrName>
                                        </p:attrNameLst>
                                      </p:cBhvr>
                                      <p:tavLst>
                                        <p:tav tm="0">
                                          <p:val>
                                            <p:strVal val="0-#ppt_h/2"/>
                                          </p:val>
                                        </p:tav>
                                        <p:tav tm="100000">
                                          <p:val>
                                            <p:strVal val="#ppt_y"/>
                                          </p:val>
                                        </p:tav>
                                      </p:tavLst>
                                    </p:anim>
                                  </p:childTnLst>
                                </p:cTn>
                              </p:par>
                              <p:par>
                                <p:cTn id="96" presetID="2" presetClass="entr" presetSubtype="3" fill="hold" nodeType="withEffect">
                                  <p:stCondLst>
                                    <p:cond delay="0"/>
                                  </p:stCondLst>
                                  <p:childTnLst>
                                    <p:set>
                                      <p:cBhvr>
                                        <p:cTn id="97" dur="1" fill="hold">
                                          <p:stCondLst>
                                            <p:cond delay="0"/>
                                          </p:stCondLst>
                                        </p:cTn>
                                        <p:tgtEl>
                                          <p:spTgt spid="24"/>
                                        </p:tgtEl>
                                        <p:attrNameLst>
                                          <p:attrName>style.visibility</p:attrName>
                                        </p:attrNameLst>
                                      </p:cBhvr>
                                      <p:to>
                                        <p:strVal val="visible"/>
                                      </p:to>
                                    </p:set>
                                    <p:anim calcmode="lin" valueType="num">
                                      <p:cBhvr additive="base">
                                        <p:cTn id="98" dur="2000" fill="hold"/>
                                        <p:tgtEl>
                                          <p:spTgt spid="24"/>
                                        </p:tgtEl>
                                        <p:attrNameLst>
                                          <p:attrName>ppt_x</p:attrName>
                                        </p:attrNameLst>
                                      </p:cBhvr>
                                      <p:tavLst>
                                        <p:tav tm="0">
                                          <p:val>
                                            <p:strVal val="1+#ppt_w/2"/>
                                          </p:val>
                                        </p:tav>
                                        <p:tav tm="100000">
                                          <p:val>
                                            <p:strVal val="#ppt_x"/>
                                          </p:val>
                                        </p:tav>
                                      </p:tavLst>
                                    </p:anim>
                                    <p:anim calcmode="lin" valueType="num">
                                      <p:cBhvr additive="base">
                                        <p:cTn id="99" dur="2000" fill="hold"/>
                                        <p:tgtEl>
                                          <p:spTgt spid="24"/>
                                        </p:tgtEl>
                                        <p:attrNameLst>
                                          <p:attrName>ppt_y</p:attrName>
                                        </p:attrNameLst>
                                      </p:cBhvr>
                                      <p:tavLst>
                                        <p:tav tm="0">
                                          <p:val>
                                            <p:strVal val="0-#ppt_h/2"/>
                                          </p:val>
                                        </p:tav>
                                        <p:tav tm="100000">
                                          <p:val>
                                            <p:strVal val="#ppt_y"/>
                                          </p:val>
                                        </p:tav>
                                      </p:tavLst>
                                    </p:anim>
                                  </p:childTnLst>
                                </p:cTn>
                              </p:par>
                              <p:par>
                                <p:cTn id="100" presetID="2" presetClass="entr" presetSubtype="3" fill="hold"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2000" fill="hold"/>
                                        <p:tgtEl>
                                          <p:spTgt spid="26"/>
                                        </p:tgtEl>
                                        <p:attrNameLst>
                                          <p:attrName>ppt_x</p:attrName>
                                        </p:attrNameLst>
                                      </p:cBhvr>
                                      <p:tavLst>
                                        <p:tav tm="0">
                                          <p:val>
                                            <p:strVal val="1+#ppt_w/2"/>
                                          </p:val>
                                        </p:tav>
                                        <p:tav tm="100000">
                                          <p:val>
                                            <p:strVal val="#ppt_x"/>
                                          </p:val>
                                        </p:tav>
                                      </p:tavLst>
                                    </p:anim>
                                    <p:anim calcmode="lin" valueType="num">
                                      <p:cBhvr additive="base">
                                        <p:cTn id="103" dur="2000" fill="hold"/>
                                        <p:tgtEl>
                                          <p:spTgt spid="26"/>
                                        </p:tgtEl>
                                        <p:attrNameLst>
                                          <p:attrName>ppt_y</p:attrName>
                                        </p:attrNameLst>
                                      </p:cBhvr>
                                      <p:tavLst>
                                        <p:tav tm="0">
                                          <p:val>
                                            <p:strVal val="0-#ppt_h/2"/>
                                          </p:val>
                                        </p:tav>
                                        <p:tav tm="100000">
                                          <p:val>
                                            <p:strVal val="#ppt_y"/>
                                          </p:val>
                                        </p:tav>
                                      </p:tavLst>
                                    </p:anim>
                                  </p:childTnLst>
                                </p:cTn>
                              </p:par>
                              <p:par>
                                <p:cTn id="104" presetID="8" presetClass="emph" presetSubtype="0" autoRev="1" fill="hold" nodeType="withEffect">
                                  <p:stCondLst>
                                    <p:cond delay="0"/>
                                  </p:stCondLst>
                                  <p:childTnLst>
                                    <p:animRot by="21600000">
                                      <p:cBhvr>
                                        <p:cTn id="105" dur="2000" fill="hold"/>
                                        <p:tgtEl>
                                          <p:spTgt spid="3"/>
                                        </p:tgtEl>
                                        <p:attrNameLst>
                                          <p:attrName>r</p:attrName>
                                        </p:attrNameLst>
                                      </p:cBhvr>
                                    </p:animRot>
                                  </p:childTnLst>
                                </p:cTn>
                              </p:par>
                              <p:par>
                                <p:cTn id="106" presetID="8" presetClass="emph" presetSubtype="0" autoRev="1" fill="hold" nodeType="withEffect">
                                  <p:stCondLst>
                                    <p:cond delay="0"/>
                                  </p:stCondLst>
                                  <p:childTnLst>
                                    <p:animRot by="-21600000">
                                      <p:cBhvr>
                                        <p:cTn id="107" dur="2000" fill="hold"/>
                                        <p:tgtEl>
                                          <p:spTgt spid="5"/>
                                        </p:tgtEl>
                                        <p:attrNameLst>
                                          <p:attrName>r</p:attrName>
                                        </p:attrNameLst>
                                      </p:cBhvr>
                                    </p:animRot>
                                  </p:childTnLst>
                                </p:cTn>
                              </p:par>
                              <p:par>
                                <p:cTn id="108" presetID="8" presetClass="emph" presetSubtype="0" autoRev="1" fill="hold" nodeType="withEffect">
                                  <p:stCondLst>
                                    <p:cond delay="0"/>
                                  </p:stCondLst>
                                  <p:childTnLst>
                                    <p:animRot by="21600000">
                                      <p:cBhvr>
                                        <p:cTn id="109" dur="2000" fill="hold"/>
                                        <p:tgtEl>
                                          <p:spTgt spid="7"/>
                                        </p:tgtEl>
                                        <p:attrNameLst>
                                          <p:attrName>r</p:attrName>
                                        </p:attrNameLst>
                                      </p:cBhvr>
                                    </p:animRot>
                                  </p:childTnLst>
                                </p:cTn>
                              </p:par>
                              <p:par>
                                <p:cTn id="110" presetID="8" presetClass="emph" presetSubtype="0" autoRev="1" fill="hold" nodeType="withEffect">
                                  <p:stCondLst>
                                    <p:cond delay="0"/>
                                  </p:stCondLst>
                                  <p:childTnLst>
                                    <p:animRot by="-21600000">
                                      <p:cBhvr>
                                        <p:cTn id="111" dur="2000" fill="hold"/>
                                        <p:tgtEl>
                                          <p:spTgt spid="9"/>
                                        </p:tgtEl>
                                        <p:attrNameLst>
                                          <p:attrName>r</p:attrName>
                                        </p:attrNameLst>
                                      </p:cBhvr>
                                    </p:animRot>
                                  </p:childTnLst>
                                </p:cTn>
                              </p:par>
                              <p:par>
                                <p:cTn id="112" presetID="8" presetClass="emph" presetSubtype="0" autoRev="1" fill="hold" nodeType="withEffect">
                                  <p:stCondLst>
                                    <p:cond delay="0"/>
                                  </p:stCondLst>
                                  <p:childTnLst>
                                    <p:animRot by="21600000">
                                      <p:cBhvr>
                                        <p:cTn id="113" dur="2000" fill="hold"/>
                                        <p:tgtEl>
                                          <p:spTgt spid="11"/>
                                        </p:tgtEl>
                                        <p:attrNameLst>
                                          <p:attrName>r</p:attrName>
                                        </p:attrNameLst>
                                      </p:cBhvr>
                                    </p:animRot>
                                  </p:childTnLst>
                                </p:cTn>
                              </p:par>
                              <p:par>
                                <p:cTn id="114" presetID="8" presetClass="emph" presetSubtype="0" autoRev="1" fill="hold" nodeType="withEffect">
                                  <p:stCondLst>
                                    <p:cond delay="0"/>
                                  </p:stCondLst>
                                  <p:childTnLst>
                                    <p:animRot by="-21600000">
                                      <p:cBhvr>
                                        <p:cTn id="115" dur="2000" fill="hold"/>
                                        <p:tgtEl>
                                          <p:spTgt spid="13"/>
                                        </p:tgtEl>
                                        <p:attrNameLst>
                                          <p:attrName>r</p:attrName>
                                        </p:attrNameLst>
                                      </p:cBhvr>
                                    </p:animRot>
                                  </p:childTnLst>
                                </p:cTn>
                              </p:par>
                              <p:par>
                                <p:cTn id="116" presetID="8" presetClass="emph" presetSubtype="0" autoRev="1" fill="hold" nodeType="withEffect">
                                  <p:stCondLst>
                                    <p:cond delay="0"/>
                                  </p:stCondLst>
                                  <p:childTnLst>
                                    <p:animRot by="21600000">
                                      <p:cBhvr>
                                        <p:cTn id="117" dur="2000" fill="hold"/>
                                        <p:tgtEl>
                                          <p:spTgt spid="15"/>
                                        </p:tgtEl>
                                        <p:attrNameLst>
                                          <p:attrName>r</p:attrName>
                                        </p:attrNameLst>
                                      </p:cBhvr>
                                    </p:animRot>
                                  </p:childTnLst>
                                </p:cTn>
                              </p:par>
                              <p:par>
                                <p:cTn id="118" presetID="8" presetClass="emph" presetSubtype="0" autoRev="1" fill="hold" nodeType="withEffect">
                                  <p:stCondLst>
                                    <p:cond delay="0"/>
                                  </p:stCondLst>
                                  <p:childTnLst>
                                    <p:animRot by="-21600000">
                                      <p:cBhvr>
                                        <p:cTn id="119" dur="2000" fill="hold"/>
                                        <p:tgtEl>
                                          <p:spTgt spid="17"/>
                                        </p:tgtEl>
                                        <p:attrNameLst>
                                          <p:attrName>r</p:attrName>
                                        </p:attrNameLst>
                                      </p:cBhvr>
                                    </p:animRot>
                                  </p:childTnLst>
                                </p:cTn>
                              </p:par>
                              <p:par>
                                <p:cTn id="120" presetID="8" presetClass="emph" presetSubtype="0" autoRev="1" fill="hold" nodeType="withEffect">
                                  <p:stCondLst>
                                    <p:cond delay="0"/>
                                  </p:stCondLst>
                                  <p:childTnLst>
                                    <p:animRot by="21600000">
                                      <p:cBhvr>
                                        <p:cTn id="121" dur="2000" fill="hold"/>
                                        <p:tgtEl>
                                          <p:spTgt spid="19"/>
                                        </p:tgtEl>
                                        <p:attrNameLst>
                                          <p:attrName>r</p:attrName>
                                        </p:attrNameLst>
                                      </p:cBhvr>
                                    </p:animRot>
                                  </p:childTnLst>
                                </p:cTn>
                              </p:par>
                              <p:par>
                                <p:cTn id="122" presetID="8" presetClass="emph" presetSubtype="0" autoRev="1" fill="hold" nodeType="withEffect">
                                  <p:stCondLst>
                                    <p:cond delay="0"/>
                                  </p:stCondLst>
                                  <p:childTnLst>
                                    <p:animRot by="-21600000">
                                      <p:cBhvr>
                                        <p:cTn id="123" dur="2000" fill="hold"/>
                                        <p:tgtEl>
                                          <p:spTgt spid="21"/>
                                        </p:tgtEl>
                                        <p:attrNameLst>
                                          <p:attrName>r</p:attrName>
                                        </p:attrNameLst>
                                      </p:cBhvr>
                                    </p:animRot>
                                  </p:childTnLst>
                                </p:cTn>
                              </p:par>
                              <p:par>
                                <p:cTn id="124" presetID="8" presetClass="emph" presetSubtype="0" autoRev="1" fill="hold" nodeType="withEffect">
                                  <p:stCondLst>
                                    <p:cond delay="0"/>
                                  </p:stCondLst>
                                  <p:childTnLst>
                                    <p:animRot by="21600000">
                                      <p:cBhvr>
                                        <p:cTn id="125" dur="2000" fill="hold"/>
                                        <p:tgtEl>
                                          <p:spTgt spid="23"/>
                                        </p:tgtEl>
                                        <p:attrNameLst>
                                          <p:attrName>r</p:attrName>
                                        </p:attrNameLst>
                                      </p:cBhvr>
                                    </p:animRot>
                                  </p:childTnLst>
                                </p:cTn>
                              </p:par>
                              <p:par>
                                <p:cTn id="126" presetID="8" presetClass="emph" presetSubtype="0" autoRev="1" fill="hold" nodeType="withEffect">
                                  <p:stCondLst>
                                    <p:cond delay="0"/>
                                  </p:stCondLst>
                                  <p:childTnLst>
                                    <p:animRot by="-21600000">
                                      <p:cBhvr>
                                        <p:cTn id="127" dur="2000" fill="hold"/>
                                        <p:tgtEl>
                                          <p:spTgt spid="25"/>
                                        </p:tgtEl>
                                        <p:attrNameLst>
                                          <p:attrName>r</p:attrName>
                                        </p:attrNameLst>
                                      </p:cBhvr>
                                    </p:animRot>
                                  </p:childTnLst>
                                </p:cTn>
                              </p:par>
                              <p:par>
                                <p:cTn id="128" presetID="8" presetClass="emph" presetSubtype="0" autoRev="1" fill="hold" nodeType="withEffect">
                                  <p:stCondLst>
                                    <p:cond delay="0"/>
                                  </p:stCondLst>
                                  <p:childTnLst>
                                    <p:animRot by="-21600000">
                                      <p:cBhvr>
                                        <p:cTn id="129" dur="2000" fill="hold"/>
                                        <p:tgtEl>
                                          <p:spTgt spid="4"/>
                                        </p:tgtEl>
                                        <p:attrNameLst>
                                          <p:attrName>r</p:attrName>
                                        </p:attrNameLst>
                                      </p:cBhvr>
                                    </p:animRot>
                                  </p:childTnLst>
                                </p:cTn>
                              </p:par>
                              <p:par>
                                <p:cTn id="130" presetID="8" presetClass="emph" presetSubtype="0" autoRev="1" fill="hold" nodeType="withEffect">
                                  <p:stCondLst>
                                    <p:cond delay="0"/>
                                  </p:stCondLst>
                                  <p:childTnLst>
                                    <p:animRot by="21600000">
                                      <p:cBhvr>
                                        <p:cTn id="131" dur="2000" fill="hold"/>
                                        <p:tgtEl>
                                          <p:spTgt spid="6"/>
                                        </p:tgtEl>
                                        <p:attrNameLst>
                                          <p:attrName>r</p:attrName>
                                        </p:attrNameLst>
                                      </p:cBhvr>
                                    </p:animRot>
                                  </p:childTnLst>
                                </p:cTn>
                              </p:par>
                              <p:par>
                                <p:cTn id="132" presetID="8" presetClass="emph" presetSubtype="0" autoRev="1" fill="hold" nodeType="withEffect">
                                  <p:stCondLst>
                                    <p:cond delay="0"/>
                                  </p:stCondLst>
                                  <p:childTnLst>
                                    <p:animRot by="-21600000">
                                      <p:cBhvr>
                                        <p:cTn id="133" dur="2000" fill="hold"/>
                                        <p:tgtEl>
                                          <p:spTgt spid="8"/>
                                        </p:tgtEl>
                                        <p:attrNameLst>
                                          <p:attrName>r</p:attrName>
                                        </p:attrNameLst>
                                      </p:cBhvr>
                                    </p:animRot>
                                  </p:childTnLst>
                                </p:cTn>
                              </p:par>
                              <p:par>
                                <p:cTn id="134" presetID="8" presetClass="emph" presetSubtype="0" autoRev="1" fill="hold" nodeType="withEffect">
                                  <p:stCondLst>
                                    <p:cond delay="0"/>
                                  </p:stCondLst>
                                  <p:childTnLst>
                                    <p:animRot by="21600000">
                                      <p:cBhvr>
                                        <p:cTn id="135" dur="2000" fill="hold"/>
                                        <p:tgtEl>
                                          <p:spTgt spid="10"/>
                                        </p:tgtEl>
                                        <p:attrNameLst>
                                          <p:attrName>r</p:attrName>
                                        </p:attrNameLst>
                                      </p:cBhvr>
                                    </p:animRot>
                                  </p:childTnLst>
                                </p:cTn>
                              </p:par>
                              <p:par>
                                <p:cTn id="136" presetID="8" presetClass="emph" presetSubtype="0" autoRev="1" fill="hold" nodeType="withEffect">
                                  <p:stCondLst>
                                    <p:cond delay="0"/>
                                  </p:stCondLst>
                                  <p:childTnLst>
                                    <p:animRot by="-21600000">
                                      <p:cBhvr>
                                        <p:cTn id="137" dur="2000" fill="hold"/>
                                        <p:tgtEl>
                                          <p:spTgt spid="12"/>
                                        </p:tgtEl>
                                        <p:attrNameLst>
                                          <p:attrName>r</p:attrName>
                                        </p:attrNameLst>
                                      </p:cBhvr>
                                    </p:animRot>
                                  </p:childTnLst>
                                </p:cTn>
                              </p:par>
                              <p:par>
                                <p:cTn id="138" presetID="8" presetClass="emph" presetSubtype="0" autoRev="1" fill="hold" nodeType="withEffect">
                                  <p:stCondLst>
                                    <p:cond delay="0"/>
                                  </p:stCondLst>
                                  <p:childTnLst>
                                    <p:animRot by="21600000">
                                      <p:cBhvr>
                                        <p:cTn id="139" dur="2000" fill="hold"/>
                                        <p:tgtEl>
                                          <p:spTgt spid="14"/>
                                        </p:tgtEl>
                                        <p:attrNameLst>
                                          <p:attrName>r</p:attrName>
                                        </p:attrNameLst>
                                      </p:cBhvr>
                                    </p:animRot>
                                  </p:childTnLst>
                                </p:cTn>
                              </p:par>
                              <p:par>
                                <p:cTn id="140" presetID="8" presetClass="emph" presetSubtype="0" autoRev="1" fill="hold" nodeType="withEffect">
                                  <p:stCondLst>
                                    <p:cond delay="0"/>
                                  </p:stCondLst>
                                  <p:childTnLst>
                                    <p:animRot by="-21600000">
                                      <p:cBhvr>
                                        <p:cTn id="141" dur="2000" fill="hold"/>
                                        <p:tgtEl>
                                          <p:spTgt spid="16"/>
                                        </p:tgtEl>
                                        <p:attrNameLst>
                                          <p:attrName>r</p:attrName>
                                        </p:attrNameLst>
                                      </p:cBhvr>
                                    </p:animRot>
                                  </p:childTnLst>
                                </p:cTn>
                              </p:par>
                              <p:par>
                                <p:cTn id="142" presetID="8" presetClass="emph" presetSubtype="0" autoRev="1" fill="hold" nodeType="withEffect">
                                  <p:stCondLst>
                                    <p:cond delay="0"/>
                                  </p:stCondLst>
                                  <p:childTnLst>
                                    <p:animRot by="21600000">
                                      <p:cBhvr>
                                        <p:cTn id="143" dur="2000" fill="hold"/>
                                        <p:tgtEl>
                                          <p:spTgt spid="18"/>
                                        </p:tgtEl>
                                        <p:attrNameLst>
                                          <p:attrName>r</p:attrName>
                                        </p:attrNameLst>
                                      </p:cBhvr>
                                    </p:animRot>
                                  </p:childTnLst>
                                </p:cTn>
                              </p:par>
                              <p:par>
                                <p:cTn id="144" presetID="8" presetClass="emph" presetSubtype="0" autoRev="1" fill="hold" nodeType="withEffect">
                                  <p:stCondLst>
                                    <p:cond delay="0"/>
                                  </p:stCondLst>
                                  <p:childTnLst>
                                    <p:animRot by="-21600000">
                                      <p:cBhvr>
                                        <p:cTn id="145" dur="2000" fill="hold"/>
                                        <p:tgtEl>
                                          <p:spTgt spid="20"/>
                                        </p:tgtEl>
                                        <p:attrNameLst>
                                          <p:attrName>r</p:attrName>
                                        </p:attrNameLst>
                                      </p:cBhvr>
                                    </p:animRot>
                                  </p:childTnLst>
                                </p:cTn>
                              </p:par>
                              <p:par>
                                <p:cTn id="146" presetID="8" presetClass="emph" presetSubtype="0" autoRev="1" fill="hold" nodeType="withEffect">
                                  <p:stCondLst>
                                    <p:cond delay="0"/>
                                  </p:stCondLst>
                                  <p:childTnLst>
                                    <p:animRot by="21600000">
                                      <p:cBhvr>
                                        <p:cTn id="147" dur="2000" fill="hold"/>
                                        <p:tgtEl>
                                          <p:spTgt spid="22"/>
                                        </p:tgtEl>
                                        <p:attrNameLst>
                                          <p:attrName>r</p:attrName>
                                        </p:attrNameLst>
                                      </p:cBhvr>
                                    </p:animRot>
                                  </p:childTnLst>
                                </p:cTn>
                              </p:par>
                              <p:par>
                                <p:cTn id="148" presetID="8" presetClass="emph" presetSubtype="0" autoRev="1" fill="hold" nodeType="withEffect">
                                  <p:stCondLst>
                                    <p:cond delay="0"/>
                                  </p:stCondLst>
                                  <p:childTnLst>
                                    <p:animRot by="-21600000">
                                      <p:cBhvr>
                                        <p:cTn id="149" dur="2000" fill="hold"/>
                                        <p:tgtEl>
                                          <p:spTgt spid="24"/>
                                        </p:tgtEl>
                                        <p:attrNameLst>
                                          <p:attrName>r</p:attrName>
                                        </p:attrNameLst>
                                      </p:cBhvr>
                                    </p:animRot>
                                  </p:childTnLst>
                                </p:cTn>
                              </p:par>
                              <p:par>
                                <p:cTn id="150" presetID="8" presetClass="emph" presetSubtype="0" autoRev="1" fill="hold" nodeType="withEffect">
                                  <p:stCondLst>
                                    <p:cond delay="0"/>
                                  </p:stCondLst>
                                  <p:childTnLst>
                                    <p:animRot by="21600000">
                                      <p:cBhvr>
                                        <p:cTn id="151" dur="2000" fill="hold"/>
                                        <p:tgtEl>
                                          <p:spTgt spid="26"/>
                                        </p:tgtEl>
                                        <p:attrNameLst>
                                          <p:attrName>r</p:attrName>
                                        </p:attrNameLst>
                                      </p:cBhvr>
                                    </p:animRot>
                                  </p:childTnLst>
                                </p:cTn>
                              </p:par>
                            </p:childTnLst>
                          </p:cTn>
                        </p:par>
                        <p:par>
                          <p:cTn id="152" fill="hold">
                            <p:stCondLst>
                              <p:cond delay="4000"/>
                            </p:stCondLst>
                            <p:childTnLst>
                              <p:par>
                                <p:cTn id="153" presetID="2" presetClass="exit" presetSubtype="2" fill="hold" nodeType="afterEffect">
                                  <p:stCondLst>
                                    <p:cond delay="0"/>
                                  </p:stCondLst>
                                  <p:childTnLst>
                                    <p:anim calcmode="lin" valueType="num">
                                      <p:cBhvr additive="base">
                                        <p:cTn id="154" dur="2000"/>
                                        <p:tgtEl>
                                          <p:spTgt spid="3"/>
                                        </p:tgtEl>
                                        <p:attrNameLst>
                                          <p:attrName>ppt_x</p:attrName>
                                        </p:attrNameLst>
                                      </p:cBhvr>
                                      <p:tavLst>
                                        <p:tav tm="0">
                                          <p:val>
                                            <p:strVal val="ppt_x"/>
                                          </p:val>
                                        </p:tav>
                                        <p:tav tm="100000">
                                          <p:val>
                                            <p:strVal val="1+ppt_w/2"/>
                                          </p:val>
                                        </p:tav>
                                      </p:tavLst>
                                    </p:anim>
                                    <p:anim calcmode="lin" valueType="num">
                                      <p:cBhvr additive="base">
                                        <p:cTn id="155" dur="2000"/>
                                        <p:tgtEl>
                                          <p:spTgt spid="3"/>
                                        </p:tgtEl>
                                        <p:attrNameLst>
                                          <p:attrName>ppt_y</p:attrName>
                                        </p:attrNameLst>
                                      </p:cBhvr>
                                      <p:tavLst>
                                        <p:tav tm="0">
                                          <p:val>
                                            <p:strVal val="ppt_y"/>
                                          </p:val>
                                        </p:tav>
                                        <p:tav tm="100000">
                                          <p:val>
                                            <p:strVal val="ppt_y"/>
                                          </p:val>
                                        </p:tav>
                                      </p:tavLst>
                                    </p:anim>
                                    <p:set>
                                      <p:cBhvr>
                                        <p:cTn id="156" dur="1" fill="hold">
                                          <p:stCondLst>
                                            <p:cond delay="1999"/>
                                          </p:stCondLst>
                                        </p:cTn>
                                        <p:tgtEl>
                                          <p:spTgt spid="3"/>
                                        </p:tgtEl>
                                        <p:attrNameLst>
                                          <p:attrName>style.visibility</p:attrName>
                                        </p:attrNameLst>
                                      </p:cBhvr>
                                      <p:to>
                                        <p:strVal val="hidden"/>
                                      </p:to>
                                    </p:set>
                                  </p:childTnLst>
                                </p:cTn>
                              </p:par>
                              <p:par>
                                <p:cTn id="157" presetID="2" presetClass="exit" presetSubtype="2" fill="hold" nodeType="withEffect">
                                  <p:stCondLst>
                                    <p:cond delay="0"/>
                                  </p:stCondLst>
                                  <p:childTnLst>
                                    <p:anim calcmode="lin" valueType="num">
                                      <p:cBhvr additive="base">
                                        <p:cTn id="158" dur="2000"/>
                                        <p:tgtEl>
                                          <p:spTgt spid="5"/>
                                        </p:tgtEl>
                                        <p:attrNameLst>
                                          <p:attrName>ppt_x</p:attrName>
                                        </p:attrNameLst>
                                      </p:cBhvr>
                                      <p:tavLst>
                                        <p:tav tm="0">
                                          <p:val>
                                            <p:strVal val="ppt_x"/>
                                          </p:val>
                                        </p:tav>
                                        <p:tav tm="100000">
                                          <p:val>
                                            <p:strVal val="1+ppt_w/2"/>
                                          </p:val>
                                        </p:tav>
                                      </p:tavLst>
                                    </p:anim>
                                    <p:anim calcmode="lin" valueType="num">
                                      <p:cBhvr additive="base">
                                        <p:cTn id="159" dur="2000"/>
                                        <p:tgtEl>
                                          <p:spTgt spid="5"/>
                                        </p:tgtEl>
                                        <p:attrNameLst>
                                          <p:attrName>ppt_y</p:attrName>
                                        </p:attrNameLst>
                                      </p:cBhvr>
                                      <p:tavLst>
                                        <p:tav tm="0">
                                          <p:val>
                                            <p:strVal val="ppt_y"/>
                                          </p:val>
                                        </p:tav>
                                        <p:tav tm="100000">
                                          <p:val>
                                            <p:strVal val="ppt_y"/>
                                          </p:val>
                                        </p:tav>
                                      </p:tavLst>
                                    </p:anim>
                                    <p:set>
                                      <p:cBhvr>
                                        <p:cTn id="160" dur="1" fill="hold">
                                          <p:stCondLst>
                                            <p:cond delay="1999"/>
                                          </p:stCondLst>
                                        </p:cTn>
                                        <p:tgtEl>
                                          <p:spTgt spid="5"/>
                                        </p:tgtEl>
                                        <p:attrNameLst>
                                          <p:attrName>style.visibility</p:attrName>
                                        </p:attrNameLst>
                                      </p:cBhvr>
                                      <p:to>
                                        <p:strVal val="hidden"/>
                                      </p:to>
                                    </p:set>
                                  </p:childTnLst>
                                </p:cTn>
                              </p:par>
                              <p:par>
                                <p:cTn id="161" presetID="2" presetClass="exit" presetSubtype="2" fill="hold" nodeType="withEffect">
                                  <p:stCondLst>
                                    <p:cond delay="0"/>
                                  </p:stCondLst>
                                  <p:childTnLst>
                                    <p:anim calcmode="lin" valueType="num">
                                      <p:cBhvr additive="base">
                                        <p:cTn id="162" dur="2000"/>
                                        <p:tgtEl>
                                          <p:spTgt spid="7"/>
                                        </p:tgtEl>
                                        <p:attrNameLst>
                                          <p:attrName>ppt_x</p:attrName>
                                        </p:attrNameLst>
                                      </p:cBhvr>
                                      <p:tavLst>
                                        <p:tav tm="0">
                                          <p:val>
                                            <p:strVal val="ppt_x"/>
                                          </p:val>
                                        </p:tav>
                                        <p:tav tm="100000">
                                          <p:val>
                                            <p:strVal val="1+ppt_w/2"/>
                                          </p:val>
                                        </p:tav>
                                      </p:tavLst>
                                    </p:anim>
                                    <p:anim calcmode="lin" valueType="num">
                                      <p:cBhvr additive="base">
                                        <p:cTn id="163" dur="2000"/>
                                        <p:tgtEl>
                                          <p:spTgt spid="7"/>
                                        </p:tgtEl>
                                        <p:attrNameLst>
                                          <p:attrName>ppt_y</p:attrName>
                                        </p:attrNameLst>
                                      </p:cBhvr>
                                      <p:tavLst>
                                        <p:tav tm="0">
                                          <p:val>
                                            <p:strVal val="ppt_y"/>
                                          </p:val>
                                        </p:tav>
                                        <p:tav tm="100000">
                                          <p:val>
                                            <p:strVal val="ppt_y"/>
                                          </p:val>
                                        </p:tav>
                                      </p:tavLst>
                                    </p:anim>
                                    <p:set>
                                      <p:cBhvr>
                                        <p:cTn id="164" dur="1" fill="hold">
                                          <p:stCondLst>
                                            <p:cond delay="1999"/>
                                          </p:stCondLst>
                                        </p:cTn>
                                        <p:tgtEl>
                                          <p:spTgt spid="7"/>
                                        </p:tgtEl>
                                        <p:attrNameLst>
                                          <p:attrName>style.visibility</p:attrName>
                                        </p:attrNameLst>
                                      </p:cBhvr>
                                      <p:to>
                                        <p:strVal val="hidden"/>
                                      </p:to>
                                    </p:set>
                                  </p:childTnLst>
                                </p:cTn>
                              </p:par>
                              <p:par>
                                <p:cTn id="165" presetID="2" presetClass="exit" presetSubtype="2" fill="hold" nodeType="withEffect">
                                  <p:stCondLst>
                                    <p:cond delay="0"/>
                                  </p:stCondLst>
                                  <p:childTnLst>
                                    <p:anim calcmode="lin" valueType="num">
                                      <p:cBhvr additive="base">
                                        <p:cTn id="166" dur="2000"/>
                                        <p:tgtEl>
                                          <p:spTgt spid="9"/>
                                        </p:tgtEl>
                                        <p:attrNameLst>
                                          <p:attrName>ppt_x</p:attrName>
                                        </p:attrNameLst>
                                      </p:cBhvr>
                                      <p:tavLst>
                                        <p:tav tm="0">
                                          <p:val>
                                            <p:strVal val="ppt_x"/>
                                          </p:val>
                                        </p:tav>
                                        <p:tav tm="100000">
                                          <p:val>
                                            <p:strVal val="1+ppt_w/2"/>
                                          </p:val>
                                        </p:tav>
                                      </p:tavLst>
                                    </p:anim>
                                    <p:anim calcmode="lin" valueType="num">
                                      <p:cBhvr additive="base">
                                        <p:cTn id="167" dur="2000"/>
                                        <p:tgtEl>
                                          <p:spTgt spid="9"/>
                                        </p:tgtEl>
                                        <p:attrNameLst>
                                          <p:attrName>ppt_y</p:attrName>
                                        </p:attrNameLst>
                                      </p:cBhvr>
                                      <p:tavLst>
                                        <p:tav tm="0">
                                          <p:val>
                                            <p:strVal val="ppt_y"/>
                                          </p:val>
                                        </p:tav>
                                        <p:tav tm="100000">
                                          <p:val>
                                            <p:strVal val="ppt_y"/>
                                          </p:val>
                                        </p:tav>
                                      </p:tavLst>
                                    </p:anim>
                                    <p:set>
                                      <p:cBhvr>
                                        <p:cTn id="168" dur="1" fill="hold">
                                          <p:stCondLst>
                                            <p:cond delay="1999"/>
                                          </p:stCondLst>
                                        </p:cTn>
                                        <p:tgtEl>
                                          <p:spTgt spid="9"/>
                                        </p:tgtEl>
                                        <p:attrNameLst>
                                          <p:attrName>style.visibility</p:attrName>
                                        </p:attrNameLst>
                                      </p:cBhvr>
                                      <p:to>
                                        <p:strVal val="hidden"/>
                                      </p:to>
                                    </p:set>
                                  </p:childTnLst>
                                </p:cTn>
                              </p:par>
                              <p:par>
                                <p:cTn id="169" presetID="2" presetClass="exit" presetSubtype="2" fill="hold" nodeType="withEffect">
                                  <p:stCondLst>
                                    <p:cond delay="0"/>
                                  </p:stCondLst>
                                  <p:childTnLst>
                                    <p:anim calcmode="lin" valueType="num">
                                      <p:cBhvr additive="base">
                                        <p:cTn id="170" dur="2000"/>
                                        <p:tgtEl>
                                          <p:spTgt spid="11"/>
                                        </p:tgtEl>
                                        <p:attrNameLst>
                                          <p:attrName>ppt_x</p:attrName>
                                        </p:attrNameLst>
                                      </p:cBhvr>
                                      <p:tavLst>
                                        <p:tav tm="0">
                                          <p:val>
                                            <p:strVal val="ppt_x"/>
                                          </p:val>
                                        </p:tav>
                                        <p:tav tm="100000">
                                          <p:val>
                                            <p:strVal val="1+ppt_w/2"/>
                                          </p:val>
                                        </p:tav>
                                      </p:tavLst>
                                    </p:anim>
                                    <p:anim calcmode="lin" valueType="num">
                                      <p:cBhvr additive="base">
                                        <p:cTn id="171" dur="2000"/>
                                        <p:tgtEl>
                                          <p:spTgt spid="11"/>
                                        </p:tgtEl>
                                        <p:attrNameLst>
                                          <p:attrName>ppt_y</p:attrName>
                                        </p:attrNameLst>
                                      </p:cBhvr>
                                      <p:tavLst>
                                        <p:tav tm="0">
                                          <p:val>
                                            <p:strVal val="ppt_y"/>
                                          </p:val>
                                        </p:tav>
                                        <p:tav tm="100000">
                                          <p:val>
                                            <p:strVal val="ppt_y"/>
                                          </p:val>
                                        </p:tav>
                                      </p:tavLst>
                                    </p:anim>
                                    <p:set>
                                      <p:cBhvr>
                                        <p:cTn id="172" dur="1" fill="hold">
                                          <p:stCondLst>
                                            <p:cond delay="1999"/>
                                          </p:stCondLst>
                                        </p:cTn>
                                        <p:tgtEl>
                                          <p:spTgt spid="11"/>
                                        </p:tgtEl>
                                        <p:attrNameLst>
                                          <p:attrName>style.visibility</p:attrName>
                                        </p:attrNameLst>
                                      </p:cBhvr>
                                      <p:to>
                                        <p:strVal val="hidden"/>
                                      </p:to>
                                    </p:set>
                                  </p:childTnLst>
                                </p:cTn>
                              </p:par>
                              <p:par>
                                <p:cTn id="173" presetID="2" presetClass="exit" presetSubtype="2" fill="hold" nodeType="withEffect">
                                  <p:stCondLst>
                                    <p:cond delay="0"/>
                                  </p:stCondLst>
                                  <p:childTnLst>
                                    <p:anim calcmode="lin" valueType="num">
                                      <p:cBhvr additive="base">
                                        <p:cTn id="174" dur="2000"/>
                                        <p:tgtEl>
                                          <p:spTgt spid="13"/>
                                        </p:tgtEl>
                                        <p:attrNameLst>
                                          <p:attrName>ppt_x</p:attrName>
                                        </p:attrNameLst>
                                      </p:cBhvr>
                                      <p:tavLst>
                                        <p:tav tm="0">
                                          <p:val>
                                            <p:strVal val="ppt_x"/>
                                          </p:val>
                                        </p:tav>
                                        <p:tav tm="100000">
                                          <p:val>
                                            <p:strVal val="1+ppt_w/2"/>
                                          </p:val>
                                        </p:tav>
                                      </p:tavLst>
                                    </p:anim>
                                    <p:anim calcmode="lin" valueType="num">
                                      <p:cBhvr additive="base">
                                        <p:cTn id="175" dur="2000"/>
                                        <p:tgtEl>
                                          <p:spTgt spid="13"/>
                                        </p:tgtEl>
                                        <p:attrNameLst>
                                          <p:attrName>ppt_y</p:attrName>
                                        </p:attrNameLst>
                                      </p:cBhvr>
                                      <p:tavLst>
                                        <p:tav tm="0">
                                          <p:val>
                                            <p:strVal val="ppt_y"/>
                                          </p:val>
                                        </p:tav>
                                        <p:tav tm="100000">
                                          <p:val>
                                            <p:strVal val="ppt_y"/>
                                          </p:val>
                                        </p:tav>
                                      </p:tavLst>
                                    </p:anim>
                                    <p:set>
                                      <p:cBhvr>
                                        <p:cTn id="176" dur="1" fill="hold">
                                          <p:stCondLst>
                                            <p:cond delay="1999"/>
                                          </p:stCondLst>
                                        </p:cTn>
                                        <p:tgtEl>
                                          <p:spTgt spid="13"/>
                                        </p:tgtEl>
                                        <p:attrNameLst>
                                          <p:attrName>style.visibility</p:attrName>
                                        </p:attrNameLst>
                                      </p:cBhvr>
                                      <p:to>
                                        <p:strVal val="hidden"/>
                                      </p:to>
                                    </p:set>
                                  </p:childTnLst>
                                </p:cTn>
                              </p:par>
                              <p:par>
                                <p:cTn id="177" presetID="2" presetClass="exit" presetSubtype="2" fill="hold" nodeType="withEffect">
                                  <p:stCondLst>
                                    <p:cond delay="0"/>
                                  </p:stCondLst>
                                  <p:childTnLst>
                                    <p:anim calcmode="lin" valueType="num">
                                      <p:cBhvr additive="base">
                                        <p:cTn id="178" dur="2000"/>
                                        <p:tgtEl>
                                          <p:spTgt spid="15"/>
                                        </p:tgtEl>
                                        <p:attrNameLst>
                                          <p:attrName>ppt_x</p:attrName>
                                        </p:attrNameLst>
                                      </p:cBhvr>
                                      <p:tavLst>
                                        <p:tav tm="0">
                                          <p:val>
                                            <p:strVal val="ppt_x"/>
                                          </p:val>
                                        </p:tav>
                                        <p:tav tm="100000">
                                          <p:val>
                                            <p:strVal val="1+ppt_w/2"/>
                                          </p:val>
                                        </p:tav>
                                      </p:tavLst>
                                    </p:anim>
                                    <p:anim calcmode="lin" valueType="num">
                                      <p:cBhvr additive="base">
                                        <p:cTn id="179" dur="2000"/>
                                        <p:tgtEl>
                                          <p:spTgt spid="15"/>
                                        </p:tgtEl>
                                        <p:attrNameLst>
                                          <p:attrName>ppt_y</p:attrName>
                                        </p:attrNameLst>
                                      </p:cBhvr>
                                      <p:tavLst>
                                        <p:tav tm="0">
                                          <p:val>
                                            <p:strVal val="ppt_y"/>
                                          </p:val>
                                        </p:tav>
                                        <p:tav tm="100000">
                                          <p:val>
                                            <p:strVal val="ppt_y"/>
                                          </p:val>
                                        </p:tav>
                                      </p:tavLst>
                                    </p:anim>
                                    <p:set>
                                      <p:cBhvr>
                                        <p:cTn id="180" dur="1" fill="hold">
                                          <p:stCondLst>
                                            <p:cond delay="1999"/>
                                          </p:stCondLst>
                                        </p:cTn>
                                        <p:tgtEl>
                                          <p:spTgt spid="15"/>
                                        </p:tgtEl>
                                        <p:attrNameLst>
                                          <p:attrName>style.visibility</p:attrName>
                                        </p:attrNameLst>
                                      </p:cBhvr>
                                      <p:to>
                                        <p:strVal val="hidden"/>
                                      </p:to>
                                    </p:set>
                                  </p:childTnLst>
                                </p:cTn>
                              </p:par>
                              <p:par>
                                <p:cTn id="181" presetID="2" presetClass="exit" presetSubtype="2" fill="hold" nodeType="withEffect">
                                  <p:stCondLst>
                                    <p:cond delay="0"/>
                                  </p:stCondLst>
                                  <p:childTnLst>
                                    <p:anim calcmode="lin" valueType="num">
                                      <p:cBhvr additive="base">
                                        <p:cTn id="182" dur="2000"/>
                                        <p:tgtEl>
                                          <p:spTgt spid="17"/>
                                        </p:tgtEl>
                                        <p:attrNameLst>
                                          <p:attrName>ppt_x</p:attrName>
                                        </p:attrNameLst>
                                      </p:cBhvr>
                                      <p:tavLst>
                                        <p:tav tm="0">
                                          <p:val>
                                            <p:strVal val="ppt_x"/>
                                          </p:val>
                                        </p:tav>
                                        <p:tav tm="100000">
                                          <p:val>
                                            <p:strVal val="1+ppt_w/2"/>
                                          </p:val>
                                        </p:tav>
                                      </p:tavLst>
                                    </p:anim>
                                    <p:anim calcmode="lin" valueType="num">
                                      <p:cBhvr additive="base">
                                        <p:cTn id="183" dur="2000"/>
                                        <p:tgtEl>
                                          <p:spTgt spid="17"/>
                                        </p:tgtEl>
                                        <p:attrNameLst>
                                          <p:attrName>ppt_y</p:attrName>
                                        </p:attrNameLst>
                                      </p:cBhvr>
                                      <p:tavLst>
                                        <p:tav tm="0">
                                          <p:val>
                                            <p:strVal val="ppt_y"/>
                                          </p:val>
                                        </p:tav>
                                        <p:tav tm="100000">
                                          <p:val>
                                            <p:strVal val="ppt_y"/>
                                          </p:val>
                                        </p:tav>
                                      </p:tavLst>
                                    </p:anim>
                                    <p:set>
                                      <p:cBhvr>
                                        <p:cTn id="184" dur="1" fill="hold">
                                          <p:stCondLst>
                                            <p:cond delay="1999"/>
                                          </p:stCondLst>
                                        </p:cTn>
                                        <p:tgtEl>
                                          <p:spTgt spid="17"/>
                                        </p:tgtEl>
                                        <p:attrNameLst>
                                          <p:attrName>style.visibility</p:attrName>
                                        </p:attrNameLst>
                                      </p:cBhvr>
                                      <p:to>
                                        <p:strVal val="hidden"/>
                                      </p:to>
                                    </p:set>
                                  </p:childTnLst>
                                </p:cTn>
                              </p:par>
                              <p:par>
                                <p:cTn id="185" presetID="2" presetClass="exit" presetSubtype="2" fill="hold" nodeType="withEffect">
                                  <p:stCondLst>
                                    <p:cond delay="0"/>
                                  </p:stCondLst>
                                  <p:childTnLst>
                                    <p:anim calcmode="lin" valueType="num">
                                      <p:cBhvr additive="base">
                                        <p:cTn id="186" dur="2000"/>
                                        <p:tgtEl>
                                          <p:spTgt spid="19"/>
                                        </p:tgtEl>
                                        <p:attrNameLst>
                                          <p:attrName>ppt_x</p:attrName>
                                        </p:attrNameLst>
                                      </p:cBhvr>
                                      <p:tavLst>
                                        <p:tav tm="0">
                                          <p:val>
                                            <p:strVal val="ppt_x"/>
                                          </p:val>
                                        </p:tav>
                                        <p:tav tm="100000">
                                          <p:val>
                                            <p:strVal val="1+ppt_w/2"/>
                                          </p:val>
                                        </p:tav>
                                      </p:tavLst>
                                    </p:anim>
                                    <p:anim calcmode="lin" valueType="num">
                                      <p:cBhvr additive="base">
                                        <p:cTn id="187" dur="2000"/>
                                        <p:tgtEl>
                                          <p:spTgt spid="19"/>
                                        </p:tgtEl>
                                        <p:attrNameLst>
                                          <p:attrName>ppt_y</p:attrName>
                                        </p:attrNameLst>
                                      </p:cBhvr>
                                      <p:tavLst>
                                        <p:tav tm="0">
                                          <p:val>
                                            <p:strVal val="ppt_y"/>
                                          </p:val>
                                        </p:tav>
                                        <p:tav tm="100000">
                                          <p:val>
                                            <p:strVal val="ppt_y"/>
                                          </p:val>
                                        </p:tav>
                                      </p:tavLst>
                                    </p:anim>
                                    <p:set>
                                      <p:cBhvr>
                                        <p:cTn id="188" dur="1" fill="hold">
                                          <p:stCondLst>
                                            <p:cond delay="1999"/>
                                          </p:stCondLst>
                                        </p:cTn>
                                        <p:tgtEl>
                                          <p:spTgt spid="19"/>
                                        </p:tgtEl>
                                        <p:attrNameLst>
                                          <p:attrName>style.visibility</p:attrName>
                                        </p:attrNameLst>
                                      </p:cBhvr>
                                      <p:to>
                                        <p:strVal val="hidden"/>
                                      </p:to>
                                    </p:set>
                                  </p:childTnLst>
                                </p:cTn>
                              </p:par>
                              <p:par>
                                <p:cTn id="189" presetID="2" presetClass="exit" presetSubtype="2" fill="hold" nodeType="withEffect">
                                  <p:stCondLst>
                                    <p:cond delay="0"/>
                                  </p:stCondLst>
                                  <p:childTnLst>
                                    <p:anim calcmode="lin" valueType="num">
                                      <p:cBhvr additive="base">
                                        <p:cTn id="190" dur="2000"/>
                                        <p:tgtEl>
                                          <p:spTgt spid="21"/>
                                        </p:tgtEl>
                                        <p:attrNameLst>
                                          <p:attrName>ppt_x</p:attrName>
                                        </p:attrNameLst>
                                      </p:cBhvr>
                                      <p:tavLst>
                                        <p:tav tm="0">
                                          <p:val>
                                            <p:strVal val="ppt_x"/>
                                          </p:val>
                                        </p:tav>
                                        <p:tav tm="100000">
                                          <p:val>
                                            <p:strVal val="1+ppt_w/2"/>
                                          </p:val>
                                        </p:tav>
                                      </p:tavLst>
                                    </p:anim>
                                    <p:anim calcmode="lin" valueType="num">
                                      <p:cBhvr additive="base">
                                        <p:cTn id="191" dur="2000"/>
                                        <p:tgtEl>
                                          <p:spTgt spid="21"/>
                                        </p:tgtEl>
                                        <p:attrNameLst>
                                          <p:attrName>ppt_y</p:attrName>
                                        </p:attrNameLst>
                                      </p:cBhvr>
                                      <p:tavLst>
                                        <p:tav tm="0">
                                          <p:val>
                                            <p:strVal val="ppt_y"/>
                                          </p:val>
                                        </p:tav>
                                        <p:tav tm="100000">
                                          <p:val>
                                            <p:strVal val="ppt_y"/>
                                          </p:val>
                                        </p:tav>
                                      </p:tavLst>
                                    </p:anim>
                                    <p:set>
                                      <p:cBhvr>
                                        <p:cTn id="192" dur="1" fill="hold">
                                          <p:stCondLst>
                                            <p:cond delay="1999"/>
                                          </p:stCondLst>
                                        </p:cTn>
                                        <p:tgtEl>
                                          <p:spTgt spid="21"/>
                                        </p:tgtEl>
                                        <p:attrNameLst>
                                          <p:attrName>style.visibility</p:attrName>
                                        </p:attrNameLst>
                                      </p:cBhvr>
                                      <p:to>
                                        <p:strVal val="hidden"/>
                                      </p:to>
                                    </p:set>
                                  </p:childTnLst>
                                </p:cTn>
                              </p:par>
                              <p:par>
                                <p:cTn id="193" presetID="2" presetClass="exit" presetSubtype="2" fill="hold" nodeType="withEffect">
                                  <p:stCondLst>
                                    <p:cond delay="0"/>
                                  </p:stCondLst>
                                  <p:childTnLst>
                                    <p:anim calcmode="lin" valueType="num">
                                      <p:cBhvr additive="base">
                                        <p:cTn id="194" dur="2000"/>
                                        <p:tgtEl>
                                          <p:spTgt spid="23"/>
                                        </p:tgtEl>
                                        <p:attrNameLst>
                                          <p:attrName>ppt_x</p:attrName>
                                        </p:attrNameLst>
                                      </p:cBhvr>
                                      <p:tavLst>
                                        <p:tav tm="0">
                                          <p:val>
                                            <p:strVal val="ppt_x"/>
                                          </p:val>
                                        </p:tav>
                                        <p:tav tm="100000">
                                          <p:val>
                                            <p:strVal val="1+ppt_w/2"/>
                                          </p:val>
                                        </p:tav>
                                      </p:tavLst>
                                    </p:anim>
                                    <p:anim calcmode="lin" valueType="num">
                                      <p:cBhvr additive="base">
                                        <p:cTn id="195" dur="2000"/>
                                        <p:tgtEl>
                                          <p:spTgt spid="23"/>
                                        </p:tgtEl>
                                        <p:attrNameLst>
                                          <p:attrName>ppt_y</p:attrName>
                                        </p:attrNameLst>
                                      </p:cBhvr>
                                      <p:tavLst>
                                        <p:tav tm="0">
                                          <p:val>
                                            <p:strVal val="ppt_y"/>
                                          </p:val>
                                        </p:tav>
                                        <p:tav tm="100000">
                                          <p:val>
                                            <p:strVal val="ppt_y"/>
                                          </p:val>
                                        </p:tav>
                                      </p:tavLst>
                                    </p:anim>
                                    <p:set>
                                      <p:cBhvr>
                                        <p:cTn id="196" dur="1" fill="hold">
                                          <p:stCondLst>
                                            <p:cond delay="1999"/>
                                          </p:stCondLst>
                                        </p:cTn>
                                        <p:tgtEl>
                                          <p:spTgt spid="23"/>
                                        </p:tgtEl>
                                        <p:attrNameLst>
                                          <p:attrName>style.visibility</p:attrName>
                                        </p:attrNameLst>
                                      </p:cBhvr>
                                      <p:to>
                                        <p:strVal val="hidden"/>
                                      </p:to>
                                    </p:set>
                                  </p:childTnLst>
                                </p:cTn>
                              </p:par>
                              <p:par>
                                <p:cTn id="197" presetID="2" presetClass="exit" presetSubtype="2" fill="hold" nodeType="withEffect">
                                  <p:stCondLst>
                                    <p:cond delay="0"/>
                                  </p:stCondLst>
                                  <p:childTnLst>
                                    <p:anim calcmode="lin" valueType="num">
                                      <p:cBhvr additive="base">
                                        <p:cTn id="198" dur="2000"/>
                                        <p:tgtEl>
                                          <p:spTgt spid="25"/>
                                        </p:tgtEl>
                                        <p:attrNameLst>
                                          <p:attrName>ppt_x</p:attrName>
                                        </p:attrNameLst>
                                      </p:cBhvr>
                                      <p:tavLst>
                                        <p:tav tm="0">
                                          <p:val>
                                            <p:strVal val="ppt_x"/>
                                          </p:val>
                                        </p:tav>
                                        <p:tav tm="100000">
                                          <p:val>
                                            <p:strVal val="1+ppt_w/2"/>
                                          </p:val>
                                        </p:tav>
                                      </p:tavLst>
                                    </p:anim>
                                    <p:anim calcmode="lin" valueType="num">
                                      <p:cBhvr additive="base">
                                        <p:cTn id="199" dur="2000"/>
                                        <p:tgtEl>
                                          <p:spTgt spid="25"/>
                                        </p:tgtEl>
                                        <p:attrNameLst>
                                          <p:attrName>ppt_y</p:attrName>
                                        </p:attrNameLst>
                                      </p:cBhvr>
                                      <p:tavLst>
                                        <p:tav tm="0">
                                          <p:val>
                                            <p:strVal val="ppt_y"/>
                                          </p:val>
                                        </p:tav>
                                        <p:tav tm="100000">
                                          <p:val>
                                            <p:strVal val="ppt_y"/>
                                          </p:val>
                                        </p:tav>
                                      </p:tavLst>
                                    </p:anim>
                                    <p:set>
                                      <p:cBhvr>
                                        <p:cTn id="200" dur="1" fill="hold">
                                          <p:stCondLst>
                                            <p:cond delay="1999"/>
                                          </p:stCondLst>
                                        </p:cTn>
                                        <p:tgtEl>
                                          <p:spTgt spid="25"/>
                                        </p:tgtEl>
                                        <p:attrNameLst>
                                          <p:attrName>style.visibility</p:attrName>
                                        </p:attrNameLst>
                                      </p:cBhvr>
                                      <p:to>
                                        <p:strVal val="hidden"/>
                                      </p:to>
                                    </p:set>
                                  </p:childTnLst>
                                </p:cTn>
                              </p:par>
                              <p:par>
                                <p:cTn id="201" presetID="8" presetClass="emph" presetSubtype="0" autoRev="1" fill="hold" nodeType="withEffect">
                                  <p:stCondLst>
                                    <p:cond delay="0"/>
                                  </p:stCondLst>
                                  <p:childTnLst>
                                    <p:animRot by="21600000">
                                      <p:cBhvr>
                                        <p:cTn id="202" dur="2000" fill="hold"/>
                                        <p:tgtEl>
                                          <p:spTgt spid="3"/>
                                        </p:tgtEl>
                                        <p:attrNameLst>
                                          <p:attrName>r</p:attrName>
                                        </p:attrNameLst>
                                      </p:cBhvr>
                                    </p:animRot>
                                  </p:childTnLst>
                                </p:cTn>
                              </p:par>
                              <p:par>
                                <p:cTn id="203" presetID="8" presetClass="emph" presetSubtype="0" autoRev="1" fill="hold" nodeType="withEffect">
                                  <p:stCondLst>
                                    <p:cond delay="0"/>
                                  </p:stCondLst>
                                  <p:childTnLst>
                                    <p:animRot by="-21600000">
                                      <p:cBhvr>
                                        <p:cTn id="204" dur="2000" fill="hold"/>
                                        <p:tgtEl>
                                          <p:spTgt spid="5"/>
                                        </p:tgtEl>
                                        <p:attrNameLst>
                                          <p:attrName>r</p:attrName>
                                        </p:attrNameLst>
                                      </p:cBhvr>
                                    </p:animRot>
                                  </p:childTnLst>
                                </p:cTn>
                              </p:par>
                              <p:par>
                                <p:cTn id="205" presetID="8" presetClass="emph" presetSubtype="0" autoRev="1" fill="hold" nodeType="withEffect">
                                  <p:stCondLst>
                                    <p:cond delay="0"/>
                                  </p:stCondLst>
                                  <p:childTnLst>
                                    <p:animRot by="21600000">
                                      <p:cBhvr>
                                        <p:cTn id="206" dur="2000" fill="hold"/>
                                        <p:tgtEl>
                                          <p:spTgt spid="7"/>
                                        </p:tgtEl>
                                        <p:attrNameLst>
                                          <p:attrName>r</p:attrName>
                                        </p:attrNameLst>
                                      </p:cBhvr>
                                    </p:animRot>
                                  </p:childTnLst>
                                </p:cTn>
                              </p:par>
                              <p:par>
                                <p:cTn id="207" presetID="8" presetClass="emph" presetSubtype="0" autoRev="1" fill="hold" nodeType="withEffect">
                                  <p:stCondLst>
                                    <p:cond delay="0"/>
                                  </p:stCondLst>
                                  <p:childTnLst>
                                    <p:animRot by="-21600000">
                                      <p:cBhvr>
                                        <p:cTn id="208" dur="2000" fill="hold"/>
                                        <p:tgtEl>
                                          <p:spTgt spid="9"/>
                                        </p:tgtEl>
                                        <p:attrNameLst>
                                          <p:attrName>r</p:attrName>
                                        </p:attrNameLst>
                                      </p:cBhvr>
                                    </p:animRot>
                                  </p:childTnLst>
                                </p:cTn>
                              </p:par>
                              <p:par>
                                <p:cTn id="209" presetID="8" presetClass="emph" presetSubtype="0" autoRev="1" fill="hold" nodeType="withEffect">
                                  <p:stCondLst>
                                    <p:cond delay="0"/>
                                  </p:stCondLst>
                                  <p:childTnLst>
                                    <p:animRot by="21600000">
                                      <p:cBhvr>
                                        <p:cTn id="210" dur="2000" fill="hold"/>
                                        <p:tgtEl>
                                          <p:spTgt spid="11"/>
                                        </p:tgtEl>
                                        <p:attrNameLst>
                                          <p:attrName>r</p:attrName>
                                        </p:attrNameLst>
                                      </p:cBhvr>
                                    </p:animRot>
                                  </p:childTnLst>
                                </p:cTn>
                              </p:par>
                              <p:par>
                                <p:cTn id="211" presetID="8" presetClass="emph" presetSubtype="0" autoRev="1" fill="hold" nodeType="withEffect">
                                  <p:stCondLst>
                                    <p:cond delay="0"/>
                                  </p:stCondLst>
                                  <p:childTnLst>
                                    <p:animRot by="-21600000">
                                      <p:cBhvr>
                                        <p:cTn id="212" dur="2000" fill="hold"/>
                                        <p:tgtEl>
                                          <p:spTgt spid="13"/>
                                        </p:tgtEl>
                                        <p:attrNameLst>
                                          <p:attrName>r</p:attrName>
                                        </p:attrNameLst>
                                      </p:cBhvr>
                                    </p:animRot>
                                  </p:childTnLst>
                                </p:cTn>
                              </p:par>
                              <p:par>
                                <p:cTn id="213" presetID="8" presetClass="emph" presetSubtype="0" autoRev="1" fill="hold" nodeType="withEffect">
                                  <p:stCondLst>
                                    <p:cond delay="0"/>
                                  </p:stCondLst>
                                  <p:childTnLst>
                                    <p:animRot by="21600000">
                                      <p:cBhvr>
                                        <p:cTn id="214" dur="2000" fill="hold"/>
                                        <p:tgtEl>
                                          <p:spTgt spid="15"/>
                                        </p:tgtEl>
                                        <p:attrNameLst>
                                          <p:attrName>r</p:attrName>
                                        </p:attrNameLst>
                                      </p:cBhvr>
                                    </p:animRot>
                                  </p:childTnLst>
                                </p:cTn>
                              </p:par>
                              <p:par>
                                <p:cTn id="215" presetID="8" presetClass="emph" presetSubtype="0" autoRev="1" fill="hold" nodeType="withEffect">
                                  <p:stCondLst>
                                    <p:cond delay="0"/>
                                  </p:stCondLst>
                                  <p:childTnLst>
                                    <p:animRot by="-21600000">
                                      <p:cBhvr>
                                        <p:cTn id="216" dur="2000" fill="hold"/>
                                        <p:tgtEl>
                                          <p:spTgt spid="17"/>
                                        </p:tgtEl>
                                        <p:attrNameLst>
                                          <p:attrName>r</p:attrName>
                                        </p:attrNameLst>
                                      </p:cBhvr>
                                    </p:animRot>
                                  </p:childTnLst>
                                </p:cTn>
                              </p:par>
                              <p:par>
                                <p:cTn id="217" presetID="8" presetClass="emph" presetSubtype="0" autoRev="1" fill="hold" nodeType="withEffect">
                                  <p:stCondLst>
                                    <p:cond delay="0"/>
                                  </p:stCondLst>
                                  <p:childTnLst>
                                    <p:animRot by="21600000">
                                      <p:cBhvr>
                                        <p:cTn id="218" dur="2000" fill="hold"/>
                                        <p:tgtEl>
                                          <p:spTgt spid="19"/>
                                        </p:tgtEl>
                                        <p:attrNameLst>
                                          <p:attrName>r</p:attrName>
                                        </p:attrNameLst>
                                      </p:cBhvr>
                                    </p:animRot>
                                  </p:childTnLst>
                                </p:cTn>
                              </p:par>
                              <p:par>
                                <p:cTn id="219" presetID="8" presetClass="emph" presetSubtype="0" autoRev="1" fill="hold" nodeType="withEffect">
                                  <p:stCondLst>
                                    <p:cond delay="0"/>
                                  </p:stCondLst>
                                  <p:childTnLst>
                                    <p:animRot by="-21600000">
                                      <p:cBhvr>
                                        <p:cTn id="220" dur="2000" fill="hold"/>
                                        <p:tgtEl>
                                          <p:spTgt spid="21"/>
                                        </p:tgtEl>
                                        <p:attrNameLst>
                                          <p:attrName>r</p:attrName>
                                        </p:attrNameLst>
                                      </p:cBhvr>
                                    </p:animRot>
                                  </p:childTnLst>
                                </p:cTn>
                              </p:par>
                              <p:par>
                                <p:cTn id="221" presetID="8" presetClass="emph" presetSubtype="0" autoRev="1" fill="hold" nodeType="withEffect">
                                  <p:stCondLst>
                                    <p:cond delay="0"/>
                                  </p:stCondLst>
                                  <p:childTnLst>
                                    <p:animRot by="21600000">
                                      <p:cBhvr>
                                        <p:cTn id="222" dur="2000" fill="hold"/>
                                        <p:tgtEl>
                                          <p:spTgt spid="23"/>
                                        </p:tgtEl>
                                        <p:attrNameLst>
                                          <p:attrName>r</p:attrName>
                                        </p:attrNameLst>
                                      </p:cBhvr>
                                    </p:animRot>
                                  </p:childTnLst>
                                </p:cTn>
                              </p:par>
                              <p:par>
                                <p:cTn id="223" presetID="8" presetClass="emph" presetSubtype="0" autoRev="1" fill="hold" nodeType="withEffect">
                                  <p:stCondLst>
                                    <p:cond delay="0"/>
                                  </p:stCondLst>
                                  <p:childTnLst>
                                    <p:animRot by="-21600000">
                                      <p:cBhvr>
                                        <p:cTn id="224" dur="2000" fill="hold"/>
                                        <p:tgtEl>
                                          <p:spTgt spid="25"/>
                                        </p:tgtEl>
                                        <p:attrNameLst>
                                          <p:attrName>r</p:attrName>
                                        </p:attrNameLst>
                                      </p:cBhvr>
                                    </p:animRot>
                                  </p:childTnLst>
                                </p:cTn>
                              </p:par>
                              <p:par>
                                <p:cTn id="225" presetID="2" presetClass="exit" presetSubtype="8" fill="hold" nodeType="withEffect">
                                  <p:stCondLst>
                                    <p:cond delay="0"/>
                                  </p:stCondLst>
                                  <p:childTnLst>
                                    <p:anim calcmode="lin" valueType="num">
                                      <p:cBhvr additive="base">
                                        <p:cTn id="226" dur="2000"/>
                                        <p:tgtEl>
                                          <p:spTgt spid="4"/>
                                        </p:tgtEl>
                                        <p:attrNameLst>
                                          <p:attrName>ppt_x</p:attrName>
                                        </p:attrNameLst>
                                      </p:cBhvr>
                                      <p:tavLst>
                                        <p:tav tm="0">
                                          <p:val>
                                            <p:strVal val="ppt_x"/>
                                          </p:val>
                                        </p:tav>
                                        <p:tav tm="100000">
                                          <p:val>
                                            <p:strVal val="0-ppt_w/2"/>
                                          </p:val>
                                        </p:tav>
                                      </p:tavLst>
                                    </p:anim>
                                    <p:anim calcmode="lin" valueType="num">
                                      <p:cBhvr additive="base">
                                        <p:cTn id="227" dur="2000"/>
                                        <p:tgtEl>
                                          <p:spTgt spid="4"/>
                                        </p:tgtEl>
                                        <p:attrNameLst>
                                          <p:attrName>ppt_y</p:attrName>
                                        </p:attrNameLst>
                                      </p:cBhvr>
                                      <p:tavLst>
                                        <p:tav tm="0">
                                          <p:val>
                                            <p:strVal val="ppt_y"/>
                                          </p:val>
                                        </p:tav>
                                        <p:tav tm="100000">
                                          <p:val>
                                            <p:strVal val="ppt_y"/>
                                          </p:val>
                                        </p:tav>
                                      </p:tavLst>
                                    </p:anim>
                                    <p:set>
                                      <p:cBhvr>
                                        <p:cTn id="228" dur="1" fill="hold">
                                          <p:stCondLst>
                                            <p:cond delay="1999"/>
                                          </p:stCondLst>
                                        </p:cTn>
                                        <p:tgtEl>
                                          <p:spTgt spid="4"/>
                                        </p:tgtEl>
                                        <p:attrNameLst>
                                          <p:attrName>style.visibility</p:attrName>
                                        </p:attrNameLst>
                                      </p:cBhvr>
                                      <p:to>
                                        <p:strVal val="hidden"/>
                                      </p:to>
                                    </p:set>
                                  </p:childTnLst>
                                </p:cTn>
                              </p:par>
                              <p:par>
                                <p:cTn id="229" presetID="2" presetClass="exit" presetSubtype="8" fill="hold" nodeType="withEffect">
                                  <p:stCondLst>
                                    <p:cond delay="0"/>
                                  </p:stCondLst>
                                  <p:childTnLst>
                                    <p:anim calcmode="lin" valueType="num">
                                      <p:cBhvr additive="base">
                                        <p:cTn id="230" dur="2000"/>
                                        <p:tgtEl>
                                          <p:spTgt spid="6"/>
                                        </p:tgtEl>
                                        <p:attrNameLst>
                                          <p:attrName>ppt_x</p:attrName>
                                        </p:attrNameLst>
                                      </p:cBhvr>
                                      <p:tavLst>
                                        <p:tav tm="0">
                                          <p:val>
                                            <p:strVal val="ppt_x"/>
                                          </p:val>
                                        </p:tav>
                                        <p:tav tm="100000">
                                          <p:val>
                                            <p:strVal val="0-ppt_w/2"/>
                                          </p:val>
                                        </p:tav>
                                      </p:tavLst>
                                    </p:anim>
                                    <p:anim calcmode="lin" valueType="num">
                                      <p:cBhvr additive="base">
                                        <p:cTn id="231" dur="2000"/>
                                        <p:tgtEl>
                                          <p:spTgt spid="6"/>
                                        </p:tgtEl>
                                        <p:attrNameLst>
                                          <p:attrName>ppt_y</p:attrName>
                                        </p:attrNameLst>
                                      </p:cBhvr>
                                      <p:tavLst>
                                        <p:tav tm="0">
                                          <p:val>
                                            <p:strVal val="ppt_y"/>
                                          </p:val>
                                        </p:tav>
                                        <p:tav tm="100000">
                                          <p:val>
                                            <p:strVal val="ppt_y"/>
                                          </p:val>
                                        </p:tav>
                                      </p:tavLst>
                                    </p:anim>
                                    <p:set>
                                      <p:cBhvr>
                                        <p:cTn id="232" dur="1" fill="hold">
                                          <p:stCondLst>
                                            <p:cond delay="1999"/>
                                          </p:stCondLst>
                                        </p:cTn>
                                        <p:tgtEl>
                                          <p:spTgt spid="6"/>
                                        </p:tgtEl>
                                        <p:attrNameLst>
                                          <p:attrName>style.visibility</p:attrName>
                                        </p:attrNameLst>
                                      </p:cBhvr>
                                      <p:to>
                                        <p:strVal val="hidden"/>
                                      </p:to>
                                    </p:set>
                                  </p:childTnLst>
                                </p:cTn>
                              </p:par>
                              <p:par>
                                <p:cTn id="233" presetID="2" presetClass="exit" presetSubtype="8" fill="hold" nodeType="withEffect">
                                  <p:stCondLst>
                                    <p:cond delay="0"/>
                                  </p:stCondLst>
                                  <p:childTnLst>
                                    <p:anim calcmode="lin" valueType="num">
                                      <p:cBhvr additive="base">
                                        <p:cTn id="234" dur="2000"/>
                                        <p:tgtEl>
                                          <p:spTgt spid="8"/>
                                        </p:tgtEl>
                                        <p:attrNameLst>
                                          <p:attrName>ppt_x</p:attrName>
                                        </p:attrNameLst>
                                      </p:cBhvr>
                                      <p:tavLst>
                                        <p:tav tm="0">
                                          <p:val>
                                            <p:strVal val="ppt_x"/>
                                          </p:val>
                                        </p:tav>
                                        <p:tav tm="100000">
                                          <p:val>
                                            <p:strVal val="0-ppt_w/2"/>
                                          </p:val>
                                        </p:tav>
                                      </p:tavLst>
                                    </p:anim>
                                    <p:anim calcmode="lin" valueType="num">
                                      <p:cBhvr additive="base">
                                        <p:cTn id="235" dur="2000"/>
                                        <p:tgtEl>
                                          <p:spTgt spid="8"/>
                                        </p:tgtEl>
                                        <p:attrNameLst>
                                          <p:attrName>ppt_y</p:attrName>
                                        </p:attrNameLst>
                                      </p:cBhvr>
                                      <p:tavLst>
                                        <p:tav tm="0">
                                          <p:val>
                                            <p:strVal val="ppt_y"/>
                                          </p:val>
                                        </p:tav>
                                        <p:tav tm="100000">
                                          <p:val>
                                            <p:strVal val="ppt_y"/>
                                          </p:val>
                                        </p:tav>
                                      </p:tavLst>
                                    </p:anim>
                                    <p:set>
                                      <p:cBhvr>
                                        <p:cTn id="236" dur="1" fill="hold">
                                          <p:stCondLst>
                                            <p:cond delay="1999"/>
                                          </p:stCondLst>
                                        </p:cTn>
                                        <p:tgtEl>
                                          <p:spTgt spid="8"/>
                                        </p:tgtEl>
                                        <p:attrNameLst>
                                          <p:attrName>style.visibility</p:attrName>
                                        </p:attrNameLst>
                                      </p:cBhvr>
                                      <p:to>
                                        <p:strVal val="hidden"/>
                                      </p:to>
                                    </p:set>
                                  </p:childTnLst>
                                </p:cTn>
                              </p:par>
                              <p:par>
                                <p:cTn id="237" presetID="2" presetClass="exit" presetSubtype="8" fill="hold" nodeType="withEffect">
                                  <p:stCondLst>
                                    <p:cond delay="0"/>
                                  </p:stCondLst>
                                  <p:childTnLst>
                                    <p:anim calcmode="lin" valueType="num">
                                      <p:cBhvr additive="base">
                                        <p:cTn id="238" dur="2000"/>
                                        <p:tgtEl>
                                          <p:spTgt spid="10"/>
                                        </p:tgtEl>
                                        <p:attrNameLst>
                                          <p:attrName>ppt_x</p:attrName>
                                        </p:attrNameLst>
                                      </p:cBhvr>
                                      <p:tavLst>
                                        <p:tav tm="0">
                                          <p:val>
                                            <p:strVal val="ppt_x"/>
                                          </p:val>
                                        </p:tav>
                                        <p:tav tm="100000">
                                          <p:val>
                                            <p:strVal val="0-ppt_w/2"/>
                                          </p:val>
                                        </p:tav>
                                      </p:tavLst>
                                    </p:anim>
                                    <p:anim calcmode="lin" valueType="num">
                                      <p:cBhvr additive="base">
                                        <p:cTn id="239" dur="2000"/>
                                        <p:tgtEl>
                                          <p:spTgt spid="10"/>
                                        </p:tgtEl>
                                        <p:attrNameLst>
                                          <p:attrName>ppt_y</p:attrName>
                                        </p:attrNameLst>
                                      </p:cBhvr>
                                      <p:tavLst>
                                        <p:tav tm="0">
                                          <p:val>
                                            <p:strVal val="ppt_y"/>
                                          </p:val>
                                        </p:tav>
                                        <p:tav tm="100000">
                                          <p:val>
                                            <p:strVal val="ppt_y"/>
                                          </p:val>
                                        </p:tav>
                                      </p:tavLst>
                                    </p:anim>
                                    <p:set>
                                      <p:cBhvr>
                                        <p:cTn id="240" dur="1" fill="hold">
                                          <p:stCondLst>
                                            <p:cond delay="1999"/>
                                          </p:stCondLst>
                                        </p:cTn>
                                        <p:tgtEl>
                                          <p:spTgt spid="10"/>
                                        </p:tgtEl>
                                        <p:attrNameLst>
                                          <p:attrName>style.visibility</p:attrName>
                                        </p:attrNameLst>
                                      </p:cBhvr>
                                      <p:to>
                                        <p:strVal val="hidden"/>
                                      </p:to>
                                    </p:set>
                                  </p:childTnLst>
                                </p:cTn>
                              </p:par>
                              <p:par>
                                <p:cTn id="241" presetID="2" presetClass="exit" presetSubtype="8" fill="hold" nodeType="withEffect">
                                  <p:stCondLst>
                                    <p:cond delay="0"/>
                                  </p:stCondLst>
                                  <p:childTnLst>
                                    <p:anim calcmode="lin" valueType="num">
                                      <p:cBhvr additive="base">
                                        <p:cTn id="242" dur="2000"/>
                                        <p:tgtEl>
                                          <p:spTgt spid="12"/>
                                        </p:tgtEl>
                                        <p:attrNameLst>
                                          <p:attrName>ppt_x</p:attrName>
                                        </p:attrNameLst>
                                      </p:cBhvr>
                                      <p:tavLst>
                                        <p:tav tm="0">
                                          <p:val>
                                            <p:strVal val="ppt_x"/>
                                          </p:val>
                                        </p:tav>
                                        <p:tav tm="100000">
                                          <p:val>
                                            <p:strVal val="0-ppt_w/2"/>
                                          </p:val>
                                        </p:tav>
                                      </p:tavLst>
                                    </p:anim>
                                    <p:anim calcmode="lin" valueType="num">
                                      <p:cBhvr additive="base">
                                        <p:cTn id="243" dur="2000"/>
                                        <p:tgtEl>
                                          <p:spTgt spid="12"/>
                                        </p:tgtEl>
                                        <p:attrNameLst>
                                          <p:attrName>ppt_y</p:attrName>
                                        </p:attrNameLst>
                                      </p:cBhvr>
                                      <p:tavLst>
                                        <p:tav tm="0">
                                          <p:val>
                                            <p:strVal val="ppt_y"/>
                                          </p:val>
                                        </p:tav>
                                        <p:tav tm="100000">
                                          <p:val>
                                            <p:strVal val="ppt_y"/>
                                          </p:val>
                                        </p:tav>
                                      </p:tavLst>
                                    </p:anim>
                                    <p:set>
                                      <p:cBhvr>
                                        <p:cTn id="244" dur="1" fill="hold">
                                          <p:stCondLst>
                                            <p:cond delay="1999"/>
                                          </p:stCondLst>
                                        </p:cTn>
                                        <p:tgtEl>
                                          <p:spTgt spid="12"/>
                                        </p:tgtEl>
                                        <p:attrNameLst>
                                          <p:attrName>style.visibility</p:attrName>
                                        </p:attrNameLst>
                                      </p:cBhvr>
                                      <p:to>
                                        <p:strVal val="hidden"/>
                                      </p:to>
                                    </p:set>
                                  </p:childTnLst>
                                </p:cTn>
                              </p:par>
                              <p:par>
                                <p:cTn id="245" presetID="2" presetClass="exit" presetSubtype="8" fill="hold" nodeType="withEffect">
                                  <p:stCondLst>
                                    <p:cond delay="0"/>
                                  </p:stCondLst>
                                  <p:childTnLst>
                                    <p:anim calcmode="lin" valueType="num">
                                      <p:cBhvr additive="base">
                                        <p:cTn id="246" dur="2000"/>
                                        <p:tgtEl>
                                          <p:spTgt spid="14"/>
                                        </p:tgtEl>
                                        <p:attrNameLst>
                                          <p:attrName>ppt_x</p:attrName>
                                        </p:attrNameLst>
                                      </p:cBhvr>
                                      <p:tavLst>
                                        <p:tav tm="0">
                                          <p:val>
                                            <p:strVal val="ppt_x"/>
                                          </p:val>
                                        </p:tav>
                                        <p:tav tm="100000">
                                          <p:val>
                                            <p:strVal val="0-ppt_w/2"/>
                                          </p:val>
                                        </p:tav>
                                      </p:tavLst>
                                    </p:anim>
                                    <p:anim calcmode="lin" valueType="num">
                                      <p:cBhvr additive="base">
                                        <p:cTn id="247" dur="2000"/>
                                        <p:tgtEl>
                                          <p:spTgt spid="14"/>
                                        </p:tgtEl>
                                        <p:attrNameLst>
                                          <p:attrName>ppt_y</p:attrName>
                                        </p:attrNameLst>
                                      </p:cBhvr>
                                      <p:tavLst>
                                        <p:tav tm="0">
                                          <p:val>
                                            <p:strVal val="ppt_y"/>
                                          </p:val>
                                        </p:tav>
                                        <p:tav tm="100000">
                                          <p:val>
                                            <p:strVal val="ppt_y"/>
                                          </p:val>
                                        </p:tav>
                                      </p:tavLst>
                                    </p:anim>
                                    <p:set>
                                      <p:cBhvr>
                                        <p:cTn id="248" dur="1" fill="hold">
                                          <p:stCondLst>
                                            <p:cond delay="1999"/>
                                          </p:stCondLst>
                                        </p:cTn>
                                        <p:tgtEl>
                                          <p:spTgt spid="14"/>
                                        </p:tgtEl>
                                        <p:attrNameLst>
                                          <p:attrName>style.visibility</p:attrName>
                                        </p:attrNameLst>
                                      </p:cBhvr>
                                      <p:to>
                                        <p:strVal val="hidden"/>
                                      </p:to>
                                    </p:set>
                                  </p:childTnLst>
                                </p:cTn>
                              </p:par>
                              <p:par>
                                <p:cTn id="249" presetID="2" presetClass="exit" presetSubtype="8" fill="hold" nodeType="withEffect">
                                  <p:stCondLst>
                                    <p:cond delay="0"/>
                                  </p:stCondLst>
                                  <p:childTnLst>
                                    <p:anim calcmode="lin" valueType="num">
                                      <p:cBhvr additive="base">
                                        <p:cTn id="250" dur="2000"/>
                                        <p:tgtEl>
                                          <p:spTgt spid="16"/>
                                        </p:tgtEl>
                                        <p:attrNameLst>
                                          <p:attrName>ppt_x</p:attrName>
                                        </p:attrNameLst>
                                      </p:cBhvr>
                                      <p:tavLst>
                                        <p:tav tm="0">
                                          <p:val>
                                            <p:strVal val="ppt_x"/>
                                          </p:val>
                                        </p:tav>
                                        <p:tav tm="100000">
                                          <p:val>
                                            <p:strVal val="0-ppt_w/2"/>
                                          </p:val>
                                        </p:tav>
                                      </p:tavLst>
                                    </p:anim>
                                    <p:anim calcmode="lin" valueType="num">
                                      <p:cBhvr additive="base">
                                        <p:cTn id="251" dur="2000"/>
                                        <p:tgtEl>
                                          <p:spTgt spid="16"/>
                                        </p:tgtEl>
                                        <p:attrNameLst>
                                          <p:attrName>ppt_y</p:attrName>
                                        </p:attrNameLst>
                                      </p:cBhvr>
                                      <p:tavLst>
                                        <p:tav tm="0">
                                          <p:val>
                                            <p:strVal val="ppt_y"/>
                                          </p:val>
                                        </p:tav>
                                        <p:tav tm="100000">
                                          <p:val>
                                            <p:strVal val="ppt_y"/>
                                          </p:val>
                                        </p:tav>
                                      </p:tavLst>
                                    </p:anim>
                                    <p:set>
                                      <p:cBhvr>
                                        <p:cTn id="252" dur="1" fill="hold">
                                          <p:stCondLst>
                                            <p:cond delay="1999"/>
                                          </p:stCondLst>
                                        </p:cTn>
                                        <p:tgtEl>
                                          <p:spTgt spid="16"/>
                                        </p:tgtEl>
                                        <p:attrNameLst>
                                          <p:attrName>style.visibility</p:attrName>
                                        </p:attrNameLst>
                                      </p:cBhvr>
                                      <p:to>
                                        <p:strVal val="hidden"/>
                                      </p:to>
                                    </p:set>
                                  </p:childTnLst>
                                </p:cTn>
                              </p:par>
                              <p:par>
                                <p:cTn id="253" presetID="2" presetClass="exit" presetSubtype="8" fill="hold" nodeType="withEffect">
                                  <p:stCondLst>
                                    <p:cond delay="0"/>
                                  </p:stCondLst>
                                  <p:childTnLst>
                                    <p:anim calcmode="lin" valueType="num">
                                      <p:cBhvr additive="base">
                                        <p:cTn id="254" dur="2000"/>
                                        <p:tgtEl>
                                          <p:spTgt spid="18"/>
                                        </p:tgtEl>
                                        <p:attrNameLst>
                                          <p:attrName>ppt_x</p:attrName>
                                        </p:attrNameLst>
                                      </p:cBhvr>
                                      <p:tavLst>
                                        <p:tav tm="0">
                                          <p:val>
                                            <p:strVal val="ppt_x"/>
                                          </p:val>
                                        </p:tav>
                                        <p:tav tm="100000">
                                          <p:val>
                                            <p:strVal val="0-ppt_w/2"/>
                                          </p:val>
                                        </p:tav>
                                      </p:tavLst>
                                    </p:anim>
                                    <p:anim calcmode="lin" valueType="num">
                                      <p:cBhvr additive="base">
                                        <p:cTn id="255" dur="2000"/>
                                        <p:tgtEl>
                                          <p:spTgt spid="18"/>
                                        </p:tgtEl>
                                        <p:attrNameLst>
                                          <p:attrName>ppt_y</p:attrName>
                                        </p:attrNameLst>
                                      </p:cBhvr>
                                      <p:tavLst>
                                        <p:tav tm="0">
                                          <p:val>
                                            <p:strVal val="ppt_y"/>
                                          </p:val>
                                        </p:tav>
                                        <p:tav tm="100000">
                                          <p:val>
                                            <p:strVal val="ppt_y"/>
                                          </p:val>
                                        </p:tav>
                                      </p:tavLst>
                                    </p:anim>
                                    <p:set>
                                      <p:cBhvr>
                                        <p:cTn id="256" dur="1" fill="hold">
                                          <p:stCondLst>
                                            <p:cond delay="1999"/>
                                          </p:stCondLst>
                                        </p:cTn>
                                        <p:tgtEl>
                                          <p:spTgt spid="18"/>
                                        </p:tgtEl>
                                        <p:attrNameLst>
                                          <p:attrName>style.visibility</p:attrName>
                                        </p:attrNameLst>
                                      </p:cBhvr>
                                      <p:to>
                                        <p:strVal val="hidden"/>
                                      </p:to>
                                    </p:set>
                                  </p:childTnLst>
                                </p:cTn>
                              </p:par>
                              <p:par>
                                <p:cTn id="257" presetID="2" presetClass="exit" presetSubtype="8" fill="hold" nodeType="withEffect">
                                  <p:stCondLst>
                                    <p:cond delay="0"/>
                                  </p:stCondLst>
                                  <p:childTnLst>
                                    <p:anim calcmode="lin" valueType="num">
                                      <p:cBhvr additive="base">
                                        <p:cTn id="258" dur="2000"/>
                                        <p:tgtEl>
                                          <p:spTgt spid="20"/>
                                        </p:tgtEl>
                                        <p:attrNameLst>
                                          <p:attrName>ppt_x</p:attrName>
                                        </p:attrNameLst>
                                      </p:cBhvr>
                                      <p:tavLst>
                                        <p:tav tm="0">
                                          <p:val>
                                            <p:strVal val="ppt_x"/>
                                          </p:val>
                                        </p:tav>
                                        <p:tav tm="100000">
                                          <p:val>
                                            <p:strVal val="0-ppt_w/2"/>
                                          </p:val>
                                        </p:tav>
                                      </p:tavLst>
                                    </p:anim>
                                    <p:anim calcmode="lin" valueType="num">
                                      <p:cBhvr additive="base">
                                        <p:cTn id="259" dur="2000"/>
                                        <p:tgtEl>
                                          <p:spTgt spid="20"/>
                                        </p:tgtEl>
                                        <p:attrNameLst>
                                          <p:attrName>ppt_y</p:attrName>
                                        </p:attrNameLst>
                                      </p:cBhvr>
                                      <p:tavLst>
                                        <p:tav tm="0">
                                          <p:val>
                                            <p:strVal val="ppt_y"/>
                                          </p:val>
                                        </p:tav>
                                        <p:tav tm="100000">
                                          <p:val>
                                            <p:strVal val="ppt_y"/>
                                          </p:val>
                                        </p:tav>
                                      </p:tavLst>
                                    </p:anim>
                                    <p:set>
                                      <p:cBhvr>
                                        <p:cTn id="260" dur="1" fill="hold">
                                          <p:stCondLst>
                                            <p:cond delay="1999"/>
                                          </p:stCondLst>
                                        </p:cTn>
                                        <p:tgtEl>
                                          <p:spTgt spid="20"/>
                                        </p:tgtEl>
                                        <p:attrNameLst>
                                          <p:attrName>style.visibility</p:attrName>
                                        </p:attrNameLst>
                                      </p:cBhvr>
                                      <p:to>
                                        <p:strVal val="hidden"/>
                                      </p:to>
                                    </p:set>
                                  </p:childTnLst>
                                </p:cTn>
                              </p:par>
                              <p:par>
                                <p:cTn id="261" presetID="2" presetClass="exit" presetSubtype="8" fill="hold" nodeType="withEffect">
                                  <p:stCondLst>
                                    <p:cond delay="0"/>
                                  </p:stCondLst>
                                  <p:childTnLst>
                                    <p:anim calcmode="lin" valueType="num">
                                      <p:cBhvr additive="base">
                                        <p:cTn id="262" dur="2000"/>
                                        <p:tgtEl>
                                          <p:spTgt spid="22"/>
                                        </p:tgtEl>
                                        <p:attrNameLst>
                                          <p:attrName>ppt_x</p:attrName>
                                        </p:attrNameLst>
                                      </p:cBhvr>
                                      <p:tavLst>
                                        <p:tav tm="0">
                                          <p:val>
                                            <p:strVal val="ppt_x"/>
                                          </p:val>
                                        </p:tav>
                                        <p:tav tm="100000">
                                          <p:val>
                                            <p:strVal val="0-ppt_w/2"/>
                                          </p:val>
                                        </p:tav>
                                      </p:tavLst>
                                    </p:anim>
                                    <p:anim calcmode="lin" valueType="num">
                                      <p:cBhvr additive="base">
                                        <p:cTn id="263" dur="2000"/>
                                        <p:tgtEl>
                                          <p:spTgt spid="22"/>
                                        </p:tgtEl>
                                        <p:attrNameLst>
                                          <p:attrName>ppt_y</p:attrName>
                                        </p:attrNameLst>
                                      </p:cBhvr>
                                      <p:tavLst>
                                        <p:tav tm="0">
                                          <p:val>
                                            <p:strVal val="ppt_y"/>
                                          </p:val>
                                        </p:tav>
                                        <p:tav tm="100000">
                                          <p:val>
                                            <p:strVal val="ppt_y"/>
                                          </p:val>
                                        </p:tav>
                                      </p:tavLst>
                                    </p:anim>
                                    <p:set>
                                      <p:cBhvr>
                                        <p:cTn id="264" dur="1" fill="hold">
                                          <p:stCondLst>
                                            <p:cond delay="1999"/>
                                          </p:stCondLst>
                                        </p:cTn>
                                        <p:tgtEl>
                                          <p:spTgt spid="22"/>
                                        </p:tgtEl>
                                        <p:attrNameLst>
                                          <p:attrName>style.visibility</p:attrName>
                                        </p:attrNameLst>
                                      </p:cBhvr>
                                      <p:to>
                                        <p:strVal val="hidden"/>
                                      </p:to>
                                    </p:set>
                                  </p:childTnLst>
                                </p:cTn>
                              </p:par>
                              <p:par>
                                <p:cTn id="265" presetID="2" presetClass="exit" presetSubtype="8" fill="hold" nodeType="withEffect">
                                  <p:stCondLst>
                                    <p:cond delay="0"/>
                                  </p:stCondLst>
                                  <p:childTnLst>
                                    <p:anim calcmode="lin" valueType="num">
                                      <p:cBhvr additive="base">
                                        <p:cTn id="266" dur="2000"/>
                                        <p:tgtEl>
                                          <p:spTgt spid="24"/>
                                        </p:tgtEl>
                                        <p:attrNameLst>
                                          <p:attrName>ppt_x</p:attrName>
                                        </p:attrNameLst>
                                      </p:cBhvr>
                                      <p:tavLst>
                                        <p:tav tm="0">
                                          <p:val>
                                            <p:strVal val="ppt_x"/>
                                          </p:val>
                                        </p:tav>
                                        <p:tav tm="100000">
                                          <p:val>
                                            <p:strVal val="0-ppt_w/2"/>
                                          </p:val>
                                        </p:tav>
                                      </p:tavLst>
                                    </p:anim>
                                    <p:anim calcmode="lin" valueType="num">
                                      <p:cBhvr additive="base">
                                        <p:cTn id="267" dur="2000"/>
                                        <p:tgtEl>
                                          <p:spTgt spid="24"/>
                                        </p:tgtEl>
                                        <p:attrNameLst>
                                          <p:attrName>ppt_y</p:attrName>
                                        </p:attrNameLst>
                                      </p:cBhvr>
                                      <p:tavLst>
                                        <p:tav tm="0">
                                          <p:val>
                                            <p:strVal val="ppt_y"/>
                                          </p:val>
                                        </p:tav>
                                        <p:tav tm="100000">
                                          <p:val>
                                            <p:strVal val="ppt_y"/>
                                          </p:val>
                                        </p:tav>
                                      </p:tavLst>
                                    </p:anim>
                                    <p:set>
                                      <p:cBhvr>
                                        <p:cTn id="268" dur="1" fill="hold">
                                          <p:stCondLst>
                                            <p:cond delay="1999"/>
                                          </p:stCondLst>
                                        </p:cTn>
                                        <p:tgtEl>
                                          <p:spTgt spid="24"/>
                                        </p:tgtEl>
                                        <p:attrNameLst>
                                          <p:attrName>style.visibility</p:attrName>
                                        </p:attrNameLst>
                                      </p:cBhvr>
                                      <p:to>
                                        <p:strVal val="hidden"/>
                                      </p:to>
                                    </p:set>
                                  </p:childTnLst>
                                </p:cTn>
                              </p:par>
                              <p:par>
                                <p:cTn id="269" presetID="2" presetClass="exit" presetSubtype="8" fill="hold" nodeType="withEffect">
                                  <p:stCondLst>
                                    <p:cond delay="0"/>
                                  </p:stCondLst>
                                  <p:childTnLst>
                                    <p:anim calcmode="lin" valueType="num">
                                      <p:cBhvr additive="base">
                                        <p:cTn id="270" dur="2000"/>
                                        <p:tgtEl>
                                          <p:spTgt spid="26"/>
                                        </p:tgtEl>
                                        <p:attrNameLst>
                                          <p:attrName>ppt_x</p:attrName>
                                        </p:attrNameLst>
                                      </p:cBhvr>
                                      <p:tavLst>
                                        <p:tav tm="0">
                                          <p:val>
                                            <p:strVal val="ppt_x"/>
                                          </p:val>
                                        </p:tav>
                                        <p:tav tm="100000">
                                          <p:val>
                                            <p:strVal val="0-ppt_w/2"/>
                                          </p:val>
                                        </p:tav>
                                      </p:tavLst>
                                    </p:anim>
                                    <p:anim calcmode="lin" valueType="num">
                                      <p:cBhvr additive="base">
                                        <p:cTn id="271" dur="2000"/>
                                        <p:tgtEl>
                                          <p:spTgt spid="26"/>
                                        </p:tgtEl>
                                        <p:attrNameLst>
                                          <p:attrName>ppt_y</p:attrName>
                                        </p:attrNameLst>
                                      </p:cBhvr>
                                      <p:tavLst>
                                        <p:tav tm="0">
                                          <p:val>
                                            <p:strVal val="ppt_y"/>
                                          </p:val>
                                        </p:tav>
                                        <p:tav tm="100000">
                                          <p:val>
                                            <p:strVal val="ppt_y"/>
                                          </p:val>
                                        </p:tav>
                                      </p:tavLst>
                                    </p:anim>
                                    <p:set>
                                      <p:cBhvr>
                                        <p:cTn id="272" dur="1" fill="hold">
                                          <p:stCondLst>
                                            <p:cond delay="1999"/>
                                          </p:stCondLst>
                                        </p:cTn>
                                        <p:tgtEl>
                                          <p:spTgt spid="26"/>
                                        </p:tgtEl>
                                        <p:attrNameLst>
                                          <p:attrName>style.visibility</p:attrName>
                                        </p:attrNameLst>
                                      </p:cBhvr>
                                      <p:to>
                                        <p:strVal val="hidden"/>
                                      </p:to>
                                    </p:set>
                                  </p:childTnLst>
                                </p:cTn>
                              </p:par>
                              <p:par>
                                <p:cTn id="273" presetID="8" presetClass="emph" presetSubtype="0" autoRev="1" fill="hold" nodeType="withEffect">
                                  <p:stCondLst>
                                    <p:cond delay="0"/>
                                  </p:stCondLst>
                                  <p:childTnLst>
                                    <p:animRot by="-21600000">
                                      <p:cBhvr>
                                        <p:cTn id="274" dur="2000" fill="hold"/>
                                        <p:tgtEl>
                                          <p:spTgt spid="4"/>
                                        </p:tgtEl>
                                        <p:attrNameLst>
                                          <p:attrName>r</p:attrName>
                                        </p:attrNameLst>
                                      </p:cBhvr>
                                    </p:animRot>
                                  </p:childTnLst>
                                </p:cTn>
                              </p:par>
                              <p:par>
                                <p:cTn id="275" presetID="8" presetClass="emph" presetSubtype="0" autoRev="1" fill="hold" nodeType="withEffect">
                                  <p:stCondLst>
                                    <p:cond delay="0"/>
                                  </p:stCondLst>
                                  <p:childTnLst>
                                    <p:animRot by="21600000">
                                      <p:cBhvr>
                                        <p:cTn id="276" dur="2000" fill="hold"/>
                                        <p:tgtEl>
                                          <p:spTgt spid="6"/>
                                        </p:tgtEl>
                                        <p:attrNameLst>
                                          <p:attrName>r</p:attrName>
                                        </p:attrNameLst>
                                      </p:cBhvr>
                                    </p:animRot>
                                  </p:childTnLst>
                                </p:cTn>
                              </p:par>
                              <p:par>
                                <p:cTn id="277" presetID="8" presetClass="emph" presetSubtype="0" autoRev="1" fill="hold" nodeType="withEffect">
                                  <p:stCondLst>
                                    <p:cond delay="0"/>
                                  </p:stCondLst>
                                  <p:childTnLst>
                                    <p:animRot by="-21600000">
                                      <p:cBhvr>
                                        <p:cTn id="278" dur="2000" fill="hold"/>
                                        <p:tgtEl>
                                          <p:spTgt spid="8"/>
                                        </p:tgtEl>
                                        <p:attrNameLst>
                                          <p:attrName>r</p:attrName>
                                        </p:attrNameLst>
                                      </p:cBhvr>
                                    </p:animRot>
                                  </p:childTnLst>
                                </p:cTn>
                              </p:par>
                              <p:par>
                                <p:cTn id="279" presetID="8" presetClass="emph" presetSubtype="0" autoRev="1" fill="hold" nodeType="withEffect">
                                  <p:stCondLst>
                                    <p:cond delay="0"/>
                                  </p:stCondLst>
                                  <p:childTnLst>
                                    <p:animRot by="21600000">
                                      <p:cBhvr>
                                        <p:cTn id="280" dur="2000" fill="hold"/>
                                        <p:tgtEl>
                                          <p:spTgt spid="10"/>
                                        </p:tgtEl>
                                        <p:attrNameLst>
                                          <p:attrName>r</p:attrName>
                                        </p:attrNameLst>
                                      </p:cBhvr>
                                    </p:animRot>
                                  </p:childTnLst>
                                </p:cTn>
                              </p:par>
                              <p:par>
                                <p:cTn id="281" presetID="8" presetClass="emph" presetSubtype="0" autoRev="1" fill="hold" nodeType="withEffect">
                                  <p:stCondLst>
                                    <p:cond delay="0"/>
                                  </p:stCondLst>
                                  <p:childTnLst>
                                    <p:animRot by="-21600000">
                                      <p:cBhvr>
                                        <p:cTn id="282" dur="2000" fill="hold"/>
                                        <p:tgtEl>
                                          <p:spTgt spid="12"/>
                                        </p:tgtEl>
                                        <p:attrNameLst>
                                          <p:attrName>r</p:attrName>
                                        </p:attrNameLst>
                                      </p:cBhvr>
                                    </p:animRot>
                                  </p:childTnLst>
                                </p:cTn>
                              </p:par>
                              <p:par>
                                <p:cTn id="283" presetID="8" presetClass="emph" presetSubtype="0" autoRev="1" fill="hold" nodeType="withEffect">
                                  <p:stCondLst>
                                    <p:cond delay="0"/>
                                  </p:stCondLst>
                                  <p:childTnLst>
                                    <p:animRot by="21600000">
                                      <p:cBhvr>
                                        <p:cTn id="284" dur="2000" fill="hold"/>
                                        <p:tgtEl>
                                          <p:spTgt spid="14"/>
                                        </p:tgtEl>
                                        <p:attrNameLst>
                                          <p:attrName>r</p:attrName>
                                        </p:attrNameLst>
                                      </p:cBhvr>
                                    </p:animRot>
                                  </p:childTnLst>
                                </p:cTn>
                              </p:par>
                              <p:par>
                                <p:cTn id="285" presetID="8" presetClass="emph" presetSubtype="0" autoRev="1" fill="hold" nodeType="withEffect">
                                  <p:stCondLst>
                                    <p:cond delay="0"/>
                                  </p:stCondLst>
                                  <p:childTnLst>
                                    <p:animRot by="-21600000">
                                      <p:cBhvr>
                                        <p:cTn id="286" dur="2000" fill="hold"/>
                                        <p:tgtEl>
                                          <p:spTgt spid="16"/>
                                        </p:tgtEl>
                                        <p:attrNameLst>
                                          <p:attrName>r</p:attrName>
                                        </p:attrNameLst>
                                      </p:cBhvr>
                                    </p:animRot>
                                  </p:childTnLst>
                                </p:cTn>
                              </p:par>
                              <p:par>
                                <p:cTn id="287" presetID="8" presetClass="emph" presetSubtype="0" autoRev="1" fill="hold" nodeType="withEffect">
                                  <p:stCondLst>
                                    <p:cond delay="0"/>
                                  </p:stCondLst>
                                  <p:childTnLst>
                                    <p:animRot by="21600000">
                                      <p:cBhvr>
                                        <p:cTn id="288" dur="2000" fill="hold"/>
                                        <p:tgtEl>
                                          <p:spTgt spid="18"/>
                                        </p:tgtEl>
                                        <p:attrNameLst>
                                          <p:attrName>r</p:attrName>
                                        </p:attrNameLst>
                                      </p:cBhvr>
                                    </p:animRot>
                                  </p:childTnLst>
                                </p:cTn>
                              </p:par>
                              <p:par>
                                <p:cTn id="289" presetID="8" presetClass="emph" presetSubtype="0" autoRev="1" fill="hold" nodeType="withEffect">
                                  <p:stCondLst>
                                    <p:cond delay="0"/>
                                  </p:stCondLst>
                                  <p:childTnLst>
                                    <p:animRot by="-21600000">
                                      <p:cBhvr>
                                        <p:cTn id="290" dur="2000" fill="hold"/>
                                        <p:tgtEl>
                                          <p:spTgt spid="20"/>
                                        </p:tgtEl>
                                        <p:attrNameLst>
                                          <p:attrName>r</p:attrName>
                                        </p:attrNameLst>
                                      </p:cBhvr>
                                    </p:animRot>
                                  </p:childTnLst>
                                </p:cTn>
                              </p:par>
                              <p:par>
                                <p:cTn id="291" presetID="8" presetClass="emph" presetSubtype="0" autoRev="1" fill="hold" nodeType="withEffect">
                                  <p:stCondLst>
                                    <p:cond delay="0"/>
                                  </p:stCondLst>
                                  <p:childTnLst>
                                    <p:animRot by="21600000">
                                      <p:cBhvr>
                                        <p:cTn id="292" dur="2000" fill="hold"/>
                                        <p:tgtEl>
                                          <p:spTgt spid="22"/>
                                        </p:tgtEl>
                                        <p:attrNameLst>
                                          <p:attrName>r</p:attrName>
                                        </p:attrNameLst>
                                      </p:cBhvr>
                                    </p:animRot>
                                  </p:childTnLst>
                                </p:cTn>
                              </p:par>
                              <p:par>
                                <p:cTn id="293" presetID="8" presetClass="emph" presetSubtype="0" autoRev="1" fill="hold" nodeType="withEffect">
                                  <p:stCondLst>
                                    <p:cond delay="0"/>
                                  </p:stCondLst>
                                  <p:childTnLst>
                                    <p:animRot by="-21600000">
                                      <p:cBhvr>
                                        <p:cTn id="294" dur="2000" fill="hold"/>
                                        <p:tgtEl>
                                          <p:spTgt spid="24"/>
                                        </p:tgtEl>
                                        <p:attrNameLst>
                                          <p:attrName>r</p:attrName>
                                        </p:attrNameLst>
                                      </p:cBhvr>
                                    </p:animRot>
                                  </p:childTnLst>
                                </p:cTn>
                              </p:par>
                              <p:par>
                                <p:cTn id="295" presetID="8" presetClass="emph" presetSubtype="0" autoRev="1" fill="hold" nodeType="withEffect">
                                  <p:stCondLst>
                                    <p:cond delay="0"/>
                                  </p:stCondLst>
                                  <p:childTnLst>
                                    <p:animRot by="-21600000">
                                      <p:cBhvr>
                                        <p:cTn id="296" dur="2000" fill="hold"/>
                                        <p:tgtEl>
                                          <p:spTgt spid="26"/>
                                        </p:tgtEl>
                                        <p:attrNameLst>
                                          <p:attrName>r</p:attrName>
                                        </p:attrNameLst>
                                      </p:cBhvr>
                                    </p:animRot>
                                  </p:childTnLst>
                                </p:cTn>
                              </p:par>
                              <p:par>
                                <p:cTn id="297" presetID="23" presetClass="entr" presetSubtype="288" fill="hold" nodeType="withEffect">
                                  <p:stCondLst>
                                    <p:cond delay="0"/>
                                  </p:stCondLst>
                                  <p:childTnLst>
                                    <p:set>
                                      <p:cBhvr>
                                        <p:cTn id="298" dur="1" fill="hold">
                                          <p:stCondLst>
                                            <p:cond delay="0"/>
                                          </p:stCondLst>
                                        </p:cTn>
                                        <p:tgtEl>
                                          <p:spTgt spid="2"/>
                                        </p:tgtEl>
                                        <p:attrNameLst>
                                          <p:attrName>style.visibility</p:attrName>
                                        </p:attrNameLst>
                                      </p:cBhvr>
                                      <p:to>
                                        <p:strVal val="visible"/>
                                      </p:to>
                                    </p:set>
                                    <p:anim calcmode="lin" valueType="num">
                                      <p:cBhvr>
                                        <p:cTn id="299" dur="3000" fill="hold"/>
                                        <p:tgtEl>
                                          <p:spTgt spid="2"/>
                                        </p:tgtEl>
                                        <p:attrNameLst>
                                          <p:attrName>ppt_w</p:attrName>
                                        </p:attrNameLst>
                                      </p:cBhvr>
                                      <p:tavLst>
                                        <p:tav tm="0">
                                          <p:val>
                                            <p:strVal val="4/3*#ppt_w"/>
                                          </p:val>
                                        </p:tav>
                                        <p:tav tm="100000">
                                          <p:val>
                                            <p:strVal val="#ppt_w"/>
                                          </p:val>
                                        </p:tav>
                                      </p:tavLst>
                                    </p:anim>
                                    <p:anim calcmode="lin" valueType="num">
                                      <p:cBhvr>
                                        <p:cTn id="300" dur="3000" fill="hold"/>
                                        <p:tgtEl>
                                          <p:spTgt spid="2"/>
                                        </p:tgtEl>
                                        <p:attrNameLst>
                                          <p:attrName>ppt_h</p:attrName>
                                        </p:attrNameLst>
                                      </p:cBhvr>
                                      <p:tavLst>
                                        <p:tav tm="0">
                                          <p:val>
                                            <p:strVal val="4/3*#ppt_h"/>
                                          </p:val>
                                        </p:tav>
                                        <p:tav tm="100000">
                                          <p:val>
                                            <p:strVal val="#ppt_h"/>
                                          </p:val>
                                        </p:tav>
                                      </p:tavLst>
                                    </p:anim>
                                  </p:childTnLst>
                                </p:cTn>
                              </p:par>
                              <p:par>
                                <p:cTn id="301" presetID="16" presetClass="entr" presetSubtype="37" fill="hold" nodeType="withEffect">
                                  <p:stCondLst>
                                    <p:cond delay="0"/>
                                  </p:stCondLst>
                                  <p:childTnLst>
                                    <p:set>
                                      <p:cBhvr>
                                        <p:cTn id="302" dur="1" fill="hold">
                                          <p:stCondLst>
                                            <p:cond delay="0"/>
                                          </p:stCondLst>
                                        </p:cTn>
                                        <p:tgtEl>
                                          <p:spTgt spid="2"/>
                                        </p:tgtEl>
                                        <p:attrNameLst>
                                          <p:attrName>style.visibility</p:attrName>
                                        </p:attrNameLst>
                                      </p:cBhvr>
                                      <p:to>
                                        <p:strVal val="visible"/>
                                      </p:to>
                                    </p:set>
                                    <p:animEffect transition="in" filter="barn(outVertical)">
                                      <p:cBhvr>
                                        <p:cTn id="303"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bg1"/>
            </a:gs>
            <a:gs pos="64999">
              <a:srgbClr val="F0EBD5"/>
            </a:gs>
            <a:gs pos="100000">
              <a:srgbClr val="D1C39F"/>
            </a:gs>
          </a:gsLst>
          <a:lin ang="16200000" scaled="1"/>
          <a:tileRect/>
        </a:gradFill>
        <a:effectLst/>
      </p:bgPr>
    </p:bg>
    <p:spTree>
      <p:nvGrpSpPr>
        <p:cNvPr id="1" name=""/>
        <p:cNvGrpSpPr/>
        <p:nvPr/>
      </p:nvGrpSpPr>
      <p:grpSpPr>
        <a:xfrm>
          <a:off x="0" y="0"/>
          <a:ext cx="0" cy="0"/>
          <a:chOff x="0" y="0"/>
          <a:chExt cx="0" cy="0"/>
        </a:xfrm>
      </p:grpSpPr>
      <p:pic>
        <p:nvPicPr>
          <p:cNvPr id="2" name="1 Imagen" descr="calle de lodz.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4" name="3 Paralelogramo"/>
          <p:cNvSpPr/>
          <p:nvPr/>
        </p:nvSpPr>
        <p:spPr>
          <a:xfrm rot="16200000">
            <a:off x="2000249" y="-2000251"/>
            <a:ext cx="5143501" cy="9144001"/>
          </a:xfrm>
          <a:prstGeom prst="parallelogram">
            <a:avLst>
              <a:gd name="adj" fmla="val 93437"/>
            </a:avLst>
          </a:pr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shape">
              <a:fillToRect l="50000" t="50000" r="50000" b="50000"/>
            </a:path>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16200000">
            <a:off x="1812733" y="-1330543"/>
            <a:ext cx="4661312" cy="8286775"/>
          </a:xfrm>
          <a:prstGeom prst="parallelogram">
            <a:avLst>
              <a:gd name="adj" fmla="val 93437"/>
            </a:avLst>
          </a:prstGeom>
          <a:gradFill flip="none" rotWithShape="1">
            <a:gsLst>
              <a:gs pos="5600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shape">
              <a:fillToRect l="50000" t="50000" r="50000" b="50000"/>
            </a:path>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16200000">
            <a:off x="2669956" y="-1812731"/>
            <a:ext cx="4661312" cy="8286775"/>
          </a:xfrm>
          <a:prstGeom prst="parallelogram">
            <a:avLst>
              <a:gd name="adj" fmla="val 93437"/>
            </a:avLst>
          </a:pr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shape">
              <a:fillToRect l="50000" t="50000" r="50000" b="50000"/>
            </a:path>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16200000">
            <a:off x="1625208" y="-660812"/>
            <a:ext cx="4179104" cy="7429518"/>
          </a:xfrm>
          <a:prstGeom prst="parallelogram">
            <a:avLst>
              <a:gd name="adj" fmla="val 92069"/>
            </a:avLst>
          </a:prstGeom>
          <a:gradFill flip="none" rotWithShape="1">
            <a:gsLst>
              <a:gs pos="5600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shape">
              <a:fillToRect l="50000" t="50000" r="50000" b="50000"/>
            </a:path>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16200000">
            <a:off x="3339690" y="-1625206"/>
            <a:ext cx="4179104" cy="7429518"/>
          </a:xfrm>
          <a:prstGeom prst="parallelogram">
            <a:avLst>
              <a:gd name="adj" fmla="val 93437"/>
            </a:avLst>
          </a:pr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shape">
              <a:fillToRect l="50000" t="50000" r="50000" b="50000"/>
            </a:path>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16200000">
            <a:off x="1446614" y="-53588"/>
            <a:ext cx="3750477" cy="6643701"/>
          </a:xfrm>
          <a:prstGeom prst="parallelogram">
            <a:avLst>
              <a:gd name="adj" fmla="val 92294"/>
            </a:avLst>
          </a:prstGeom>
          <a:gradFill flip="none" rotWithShape="1">
            <a:gsLst>
              <a:gs pos="5600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shape">
              <a:fillToRect l="50000" t="50000" r="50000" b="50000"/>
            </a:path>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Paralelogramo"/>
          <p:cNvSpPr/>
          <p:nvPr/>
        </p:nvSpPr>
        <p:spPr>
          <a:xfrm rot="16200000">
            <a:off x="3946912" y="-1446611"/>
            <a:ext cx="3750477" cy="6643701"/>
          </a:xfrm>
          <a:prstGeom prst="parallelogram">
            <a:avLst>
              <a:gd name="adj" fmla="val 92294"/>
            </a:avLst>
          </a:pr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shape">
              <a:fillToRect l="50000" t="50000" r="50000" b="50000"/>
            </a:path>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rot="16200000">
            <a:off x="1268021" y="553635"/>
            <a:ext cx="3321849" cy="5857882"/>
          </a:xfrm>
          <a:prstGeom prst="parallelogram">
            <a:avLst>
              <a:gd name="adj" fmla="val 91004"/>
            </a:avLst>
          </a:prstGeom>
          <a:gradFill flip="none" rotWithShape="1">
            <a:gsLst>
              <a:gs pos="5600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shape">
              <a:fillToRect l="50000" t="50000" r="50000" b="50000"/>
            </a:path>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rot="16200000">
            <a:off x="4554135" y="-1268017"/>
            <a:ext cx="3321849" cy="5857882"/>
          </a:xfrm>
          <a:prstGeom prst="parallelogram">
            <a:avLst>
              <a:gd name="adj" fmla="val 91004"/>
            </a:avLst>
          </a:pr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shape">
              <a:fillToRect l="50000" t="50000" r="50000" b="50000"/>
            </a:path>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rot="16200000">
            <a:off x="1089423" y="1160857"/>
            <a:ext cx="2893221" cy="5072066"/>
          </a:xfrm>
          <a:prstGeom prst="parallelogram">
            <a:avLst>
              <a:gd name="adj" fmla="val 88991"/>
            </a:avLst>
          </a:prstGeom>
          <a:gradFill flip="none" rotWithShape="1">
            <a:gsLst>
              <a:gs pos="5600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shape">
              <a:fillToRect l="50000" t="50000" r="50000" b="50000"/>
            </a:path>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rot="16200000">
            <a:off x="5161357" y="-1089423"/>
            <a:ext cx="2893221" cy="5072066"/>
          </a:xfrm>
          <a:prstGeom prst="parallelogram">
            <a:avLst>
              <a:gd name="adj" fmla="val 88991"/>
            </a:avLst>
          </a:pr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shape">
              <a:fillToRect l="50000" t="50000" r="50000" b="50000"/>
            </a:path>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rot="16200000">
            <a:off x="830460" y="1902026"/>
            <a:ext cx="2411015" cy="4071934"/>
          </a:xfrm>
          <a:prstGeom prst="parallelogram">
            <a:avLst>
              <a:gd name="adj" fmla="val 86621"/>
            </a:avLst>
          </a:prstGeom>
          <a:gradFill flip="none" rotWithShape="1">
            <a:gsLst>
              <a:gs pos="5600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shape">
              <a:fillToRect l="50000" t="50000" r="50000" b="50000"/>
            </a:path>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rot="16200000">
            <a:off x="5902526" y="-830460"/>
            <a:ext cx="2411015" cy="4071934"/>
          </a:xfrm>
          <a:prstGeom prst="parallelogram">
            <a:avLst>
              <a:gd name="adj" fmla="val 86621"/>
            </a:avLst>
          </a:pr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shape">
              <a:fillToRect l="50000" t="50000" r="50000" b="50000"/>
            </a:path>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rot="16200000">
            <a:off x="616146" y="2544968"/>
            <a:ext cx="1982387" cy="3214678"/>
          </a:xfrm>
          <a:prstGeom prst="parallelogram">
            <a:avLst>
              <a:gd name="adj" fmla="val 84459"/>
            </a:avLst>
          </a:prstGeom>
          <a:gradFill flip="none" rotWithShape="1">
            <a:gsLst>
              <a:gs pos="5600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shape">
              <a:fillToRect l="50000" t="50000" r="50000" b="50000"/>
            </a:path>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rot="16200000">
            <a:off x="6545468" y="-616146"/>
            <a:ext cx="1982387" cy="3214678"/>
          </a:xfrm>
          <a:prstGeom prst="parallelogram">
            <a:avLst>
              <a:gd name="adj" fmla="val 84459"/>
            </a:avLst>
          </a:pr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shape">
              <a:fillToRect l="50000" t="50000" r="50000" b="50000"/>
            </a:path>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rot="16200000">
            <a:off x="401832" y="3187910"/>
            <a:ext cx="1553759" cy="2357422"/>
          </a:xfrm>
          <a:prstGeom prst="parallelogram">
            <a:avLst>
              <a:gd name="adj" fmla="val 80649"/>
            </a:avLst>
          </a:prstGeom>
          <a:gradFill flip="none" rotWithShape="1">
            <a:gsLst>
              <a:gs pos="5600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shape">
              <a:fillToRect l="50000" t="50000" r="50000" b="50000"/>
            </a:path>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rot="16200000">
            <a:off x="7188409" y="-401832"/>
            <a:ext cx="1553759" cy="2357422"/>
          </a:xfrm>
          <a:prstGeom prst="parallelogram">
            <a:avLst>
              <a:gd name="adj" fmla="val 80649"/>
            </a:avLst>
          </a:pr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shape">
              <a:fillToRect l="50000" t="50000" r="50000" b="50000"/>
            </a:path>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16200000">
            <a:off x="160729" y="3804063"/>
            <a:ext cx="1178709" cy="1500166"/>
          </a:xfrm>
          <a:prstGeom prst="parallelogram">
            <a:avLst>
              <a:gd name="adj" fmla="val 76205"/>
            </a:avLst>
          </a:prstGeom>
          <a:gradFill flip="none" rotWithShape="1">
            <a:gsLst>
              <a:gs pos="5600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shape">
              <a:fillToRect l="50000" t="50000" r="50000" b="50000"/>
            </a:path>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rot="16200000">
            <a:off x="7858141" y="-214307"/>
            <a:ext cx="1071552" cy="1500166"/>
          </a:xfrm>
          <a:prstGeom prst="parallelogram">
            <a:avLst>
              <a:gd name="adj" fmla="val 70872"/>
            </a:avLst>
          </a:pr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shape">
              <a:fillToRect l="50000" t="50000" r="50000" b="50000"/>
            </a:path>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rot="16200000">
            <a:off x="80361" y="4366637"/>
            <a:ext cx="696503" cy="857224"/>
          </a:xfrm>
          <a:prstGeom prst="parallelogram">
            <a:avLst>
              <a:gd name="adj" fmla="val 66701"/>
            </a:avLst>
          </a:prstGeom>
          <a:gradFill flip="none" rotWithShape="1">
            <a:gsLst>
              <a:gs pos="5600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shape">
              <a:fillToRect l="50000" t="50000" r="50000" b="50000"/>
            </a:path>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rot="16789269">
            <a:off x="8420715" y="-133939"/>
            <a:ext cx="589346" cy="857224"/>
          </a:xfrm>
          <a:prstGeom prst="parallelogram">
            <a:avLst>
              <a:gd name="adj" fmla="val 59428"/>
            </a:avLst>
          </a:pr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shape">
              <a:fillToRect l="50000" t="50000" r="50000" b="50000"/>
            </a:path>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5"/>
                                        </p:tgtEl>
                                        <p:attrNameLst>
                                          <p:attrName>style.opacity</p:attrName>
                                        </p:attrNameLst>
                                      </p:cBhvr>
                                      <p:to>
                                        <p:strVal val="0"/>
                                      </p:to>
                                    </p:set>
                                    <p:animEffect filter="image" prLst="opacity: 0">
                                      <p:cBhvr rctx="IE">
                                        <p:cTn id="7" dur="indefinite"/>
                                        <p:tgtEl>
                                          <p:spTgt spid="25"/>
                                        </p:tgtEl>
                                      </p:cBhvr>
                                    </p:animEffect>
                                  </p:childTnLst>
                                </p:cTn>
                              </p:par>
                              <p:par>
                                <p:cTn id="8" presetID="3" presetClass="entr" presetSubtype="5"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blinds(vertical)">
                                      <p:cBhvr>
                                        <p:cTn id="10" dur="3000"/>
                                        <p:tgtEl>
                                          <p:spTgt spid="4"/>
                                        </p:tgtEl>
                                      </p:cBhvr>
                                    </p:animEffect>
                                  </p:childTnLst>
                                </p:cTn>
                              </p:par>
                              <p:par>
                                <p:cTn id="11" presetID="2" presetClass="entr" presetSubtype="9" fill="hold" grpId="1" nodeType="with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3000" fill="hold"/>
                                        <p:tgtEl>
                                          <p:spTgt spid="4"/>
                                        </p:tgtEl>
                                        <p:attrNameLst>
                                          <p:attrName>ppt_x</p:attrName>
                                        </p:attrNameLst>
                                      </p:cBhvr>
                                      <p:tavLst>
                                        <p:tav tm="0">
                                          <p:val>
                                            <p:strVal val="0-#ppt_w/2"/>
                                          </p:val>
                                        </p:tav>
                                        <p:tav tm="100000">
                                          <p:val>
                                            <p:strVal val="#ppt_x"/>
                                          </p:val>
                                        </p:tav>
                                      </p:tavLst>
                                    </p:anim>
                                    <p:anim calcmode="lin" valueType="num">
                                      <p:cBhvr additive="base">
                                        <p:cTn id="14" dur="3000" fill="hold"/>
                                        <p:tgtEl>
                                          <p:spTgt spid="4"/>
                                        </p:tgtEl>
                                        <p:attrNameLst>
                                          <p:attrName>ppt_y</p:attrName>
                                        </p:attrNameLst>
                                      </p:cBhvr>
                                      <p:tavLst>
                                        <p:tav tm="0">
                                          <p:val>
                                            <p:strVal val="0-#ppt_h/2"/>
                                          </p:val>
                                        </p:tav>
                                        <p:tav tm="100000">
                                          <p:val>
                                            <p:strVal val="#ppt_y"/>
                                          </p:val>
                                        </p:tav>
                                      </p:tavLst>
                                    </p:anim>
                                  </p:childTnLst>
                                </p:cTn>
                              </p:par>
                              <p:par>
                                <p:cTn id="15" presetID="3" presetClass="entr" presetSubtype="5" fill="hold" grpId="0" nodeType="with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blinds(vertical)">
                                      <p:cBhvr>
                                        <p:cTn id="17" dur="3000"/>
                                        <p:tgtEl>
                                          <p:spTgt spid="5"/>
                                        </p:tgtEl>
                                      </p:cBhvr>
                                    </p:animEffect>
                                  </p:childTnLst>
                                </p:cTn>
                              </p:par>
                              <p:par>
                                <p:cTn id="18" presetID="2" presetClass="entr" presetSubtype="9" fill="hold" grpId="1" nodeType="withEffect">
                                  <p:stCondLst>
                                    <p:cond delay="0"/>
                                  </p:stCondLst>
                                  <p:childTnLst>
                                    <p:set>
                                      <p:cBhvr>
                                        <p:cTn id="19" dur="1" fill="hold">
                                          <p:stCondLst>
                                            <p:cond delay="0"/>
                                          </p:stCondLst>
                                        </p:cTn>
                                        <p:tgtEl>
                                          <p:spTgt spid="5"/>
                                        </p:tgtEl>
                                        <p:attrNameLst>
                                          <p:attrName>style.visibility</p:attrName>
                                        </p:attrNameLst>
                                      </p:cBhvr>
                                      <p:to>
                                        <p:strVal val="visible"/>
                                      </p:to>
                                    </p:set>
                                    <p:anim calcmode="lin" valueType="num">
                                      <p:cBhvr additive="base">
                                        <p:cTn id="20" dur="3000" fill="hold"/>
                                        <p:tgtEl>
                                          <p:spTgt spid="5"/>
                                        </p:tgtEl>
                                        <p:attrNameLst>
                                          <p:attrName>ppt_x</p:attrName>
                                        </p:attrNameLst>
                                      </p:cBhvr>
                                      <p:tavLst>
                                        <p:tav tm="0">
                                          <p:val>
                                            <p:strVal val="0-#ppt_w/2"/>
                                          </p:val>
                                        </p:tav>
                                        <p:tav tm="100000">
                                          <p:val>
                                            <p:strVal val="#ppt_x"/>
                                          </p:val>
                                        </p:tav>
                                      </p:tavLst>
                                    </p:anim>
                                    <p:anim calcmode="lin" valueType="num">
                                      <p:cBhvr additive="base">
                                        <p:cTn id="21" dur="3000" fill="hold"/>
                                        <p:tgtEl>
                                          <p:spTgt spid="5"/>
                                        </p:tgtEl>
                                        <p:attrNameLst>
                                          <p:attrName>ppt_y</p:attrName>
                                        </p:attrNameLst>
                                      </p:cBhvr>
                                      <p:tavLst>
                                        <p:tav tm="0">
                                          <p:val>
                                            <p:strVal val="0-#ppt_h/2"/>
                                          </p:val>
                                        </p:tav>
                                        <p:tav tm="100000">
                                          <p:val>
                                            <p:strVal val="#ppt_y"/>
                                          </p:val>
                                        </p:tav>
                                      </p:tavLst>
                                    </p:anim>
                                  </p:childTnLst>
                                </p:cTn>
                              </p:par>
                              <p:par>
                                <p:cTn id="22" presetID="3" presetClass="entr" presetSubtype="5" fill="hold" grpId="0" nodeType="with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blinds(vertical)">
                                      <p:cBhvr>
                                        <p:cTn id="24" dur="3000"/>
                                        <p:tgtEl>
                                          <p:spTgt spid="6"/>
                                        </p:tgtEl>
                                      </p:cBhvr>
                                    </p:animEffect>
                                  </p:childTnLst>
                                </p:cTn>
                              </p:par>
                              <p:par>
                                <p:cTn id="25" presetID="2" presetClass="entr" presetSubtype="9" fill="hold" grpId="1" nodeType="with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3000" fill="hold"/>
                                        <p:tgtEl>
                                          <p:spTgt spid="6"/>
                                        </p:tgtEl>
                                        <p:attrNameLst>
                                          <p:attrName>ppt_x</p:attrName>
                                        </p:attrNameLst>
                                      </p:cBhvr>
                                      <p:tavLst>
                                        <p:tav tm="0">
                                          <p:val>
                                            <p:strVal val="0-#ppt_w/2"/>
                                          </p:val>
                                        </p:tav>
                                        <p:tav tm="100000">
                                          <p:val>
                                            <p:strVal val="#ppt_x"/>
                                          </p:val>
                                        </p:tav>
                                      </p:tavLst>
                                    </p:anim>
                                    <p:anim calcmode="lin" valueType="num">
                                      <p:cBhvr additive="base">
                                        <p:cTn id="28" dur="3000" fill="hold"/>
                                        <p:tgtEl>
                                          <p:spTgt spid="6"/>
                                        </p:tgtEl>
                                        <p:attrNameLst>
                                          <p:attrName>ppt_y</p:attrName>
                                        </p:attrNameLst>
                                      </p:cBhvr>
                                      <p:tavLst>
                                        <p:tav tm="0">
                                          <p:val>
                                            <p:strVal val="0-#ppt_h/2"/>
                                          </p:val>
                                        </p:tav>
                                        <p:tav tm="100000">
                                          <p:val>
                                            <p:strVal val="#ppt_y"/>
                                          </p:val>
                                        </p:tav>
                                      </p:tavLst>
                                    </p:anim>
                                  </p:childTnLst>
                                </p:cTn>
                              </p:par>
                              <p:par>
                                <p:cTn id="29" presetID="3" presetClass="entr" presetSubtype="5" fill="hold" grpId="0" nodeType="withEffect">
                                  <p:stCondLst>
                                    <p:cond delay="0"/>
                                  </p:stCondLst>
                                  <p:childTnLst>
                                    <p:set>
                                      <p:cBhvr>
                                        <p:cTn id="30" dur="1" fill="hold">
                                          <p:stCondLst>
                                            <p:cond delay="0"/>
                                          </p:stCondLst>
                                        </p:cTn>
                                        <p:tgtEl>
                                          <p:spTgt spid="7"/>
                                        </p:tgtEl>
                                        <p:attrNameLst>
                                          <p:attrName>style.visibility</p:attrName>
                                        </p:attrNameLst>
                                      </p:cBhvr>
                                      <p:to>
                                        <p:strVal val="visible"/>
                                      </p:to>
                                    </p:set>
                                    <p:animEffect transition="in" filter="blinds(vertical)">
                                      <p:cBhvr>
                                        <p:cTn id="31" dur="3000"/>
                                        <p:tgtEl>
                                          <p:spTgt spid="7"/>
                                        </p:tgtEl>
                                      </p:cBhvr>
                                    </p:animEffect>
                                  </p:childTnLst>
                                </p:cTn>
                              </p:par>
                              <p:par>
                                <p:cTn id="32" presetID="2" presetClass="entr" presetSubtype="9" fill="hold" grpId="1" nodeType="withEffect">
                                  <p:stCondLst>
                                    <p:cond delay="0"/>
                                  </p:stCondLst>
                                  <p:childTnLst>
                                    <p:set>
                                      <p:cBhvr>
                                        <p:cTn id="33" dur="1" fill="hold">
                                          <p:stCondLst>
                                            <p:cond delay="0"/>
                                          </p:stCondLst>
                                        </p:cTn>
                                        <p:tgtEl>
                                          <p:spTgt spid="7"/>
                                        </p:tgtEl>
                                        <p:attrNameLst>
                                          <p:attrName>style.visibility</p:attrName>
                                        </p:attrNameLst>
                                      </p:cBhvr>
                                      <p:to>
                                        <p:strVal val="visible"/>
                                      </p:to>
                                    </p:set>
                                    <p:anim calcmode="lin" valueType="num">
                                      <p:cBhvr additive="base">
                                        <p:cTn id="34" dur="3000" fill="hold"/>
                                        <p:tgtEl>
                                          <p:spTgt spid="7"/>
                                        </p:tgtEl>
                                        <p:attrNameLst>
                                          <p:attrName>ppt_x</p:attrName>
                                        </p:attrNameLst>
                                      </p:cBhvr>
                                      <p:tavLst>
                                        <p:tav tm="0">
                                          <p:val>
                                            <p:strVal val="0-#ppt_w/2"/>
                                          </p:val>
                                        </p:tav>
                                        <p:tav tm="100000">
                                          <p:val>
                                            <p:strVal val="#ppt_x"/>
                                          </p:val>
                                        </p:tav>
                                      </p:tavLst>
                                    </p:anim>
                                    <p:anim calcmode="lin" valueType="num">
                                      <p:cBhvr additive="base">
                                        <p:cTn id="35" dur="3000" fill="hold"/>
                                        <p:tgtEl>
                                          <p:spTgt spid="7"/>
                                        </p:tgtEl>
                                        <p:attrNameLst>
                                          <p:attrName>ppt_y</p:attrName>
                                        </p:attrNameLst>
                                      </p:cBhvr>
                                      <p:tavLst>
                                        <p:tav tm="0">
                                          <p:val>
                                            <p:strVal val="0-#ppt_h/2"/>
                                          </p:val>
                                        </p:tav>
                                        <p:tav tm="100000">
                                          <p:val>
                                            <p:strVal val="#ppt_y"/>
                                          </p:val>
                                        </p:tav>
                                      </p:tavLst>
                                    </p:anim>
                                  </p:childTnLst>
                                </p:cTn>
                              </p:par>
                              <p:par>
                                <p:cTn id="36" presetID="3" presetClass="entr" presetSubtype="5" fill="hold" grpId="0" nodeType="withEffect">
                                  <p:stCondLst>
                                    <p:cond delay="0"/>
                                  </p:stCondLst>
                                  <p:childTnLst>
                                    <p:set>
                                      <p:cBhvr>
                                        <p:cTn id="37" dur="1" fill="hold">
                                          <p:stCondLst>
                                            <p:cond delay="0"/>
                                          </p:stCondLst>
                                        </p:cTn>
                                        <p:tgtEl>
                                          <p:spTgt spid="8"/>
                                        </p:tgtEl>
                                        <p:attrNameLst>
                                          <p:attrName>style.visibility</p:attrName>
                                        </p:attrNameLst>
                                      </p:cBhvr>
                                      <p:to>
                                        <p:strVal val="visible"/>
                                      </p:to>
                                    </p:set>
                                    <p:animEffect transition="in" filter="blinds(vertical)">
                                      <p:cBhvr>
                                        <p:cTn id="38" dur="3000"/>
                                        <p:tgtEl>
                                          <p:spTgt spid="8"/>
                                        </p:tgtEl>
                                      </p:cBhvr>
                                    </p:animEffect>
                                  </p:childTnLst>
                                </p:cTn>
                              </p:par>
                              <p:par>
                                <p:cTn id="39" presetID="2" presetClass="entr" presetSubtype="9" fill="hold" grpId="1" nodeType="withEffect">
                                  <p:stCondLst>
                                    <p:cond delay="0"/>
                                  </p:stCondLst>
                                  <p:childTnLst>
                                    <p:set>
                                      <p:cBhvr>
                                        <p:cTn id="40" dur="1" fill="hold">
                                          <p:stCondLst>
                                            <p:cond delay="0"/>
                                          </p:stCondLst>
                                        </p:cTn>
                                        <p:tgtEl>
                                          <p:spTgt spid="8"/>
                                        </p:tgtEl>
                                        <p:attrNameLst>
                                          <p:attrName>style.visibility</p:attrName>
                                        </p:attrNameLst>
                                      </p:cBhvr>
                                      <p:to>
                                        <p:strVal val="visible"/>
                                      </p:to>
                                    </p:set>
                                    <p:anim calcmode="lin" valueType="num">
                                      <p:cBhvr additive="base">
                                        <p:cTn id="41" dur="3000" fill="hold"/>
                                        <p:tgtEl>
                                          <p:spTgt spid="8"/>
                                        </p:tgtEl>
                                        <p:attrNameLst>
                                          <p:attrName>ppt_x</p:attrName>
                                        </p:attrNameLst>
                                      </p:cBhvr>
                                      <p:tavLst>
                                        <p:tav tm="0">
                                          <p:val>
                                            <p:strVal val="0-#ppt_w/2"/>
                                          </p:val>
                                        </p:tav>
                                        <p:tav tm="100000">
                                          <p:val>
                                            <p:strVal val="#ppt_x"/>
                                          </p:val>
                                        </p:tav>
                                      </p:tavLst>
                                    </p:anim>
                                    <p:anim calcmode="lin" valueType="num">
                                      <p:cBhvr additive="base">
                                        <p:cTn id="42" dur="3000" fill="hold"/>
                                        <p:tgtEl>
                                          <p:spTgt spid="8"/>
                                        </p:tgtEl>
                                        <p:attrNameLst>
                                          <p:attrName>ppt_y</p:attrName>
                                        </p:attrNameLst>
                                      </p:cBhvr>
                                      <p:tavLst>
                                        <p:tav tm="0">
                                          <p:val>
                                            <p:strVal val="0-#ppt_h/2"/>
                                          </p:val>
                                        </p:tav>
                                        <p:tav tm="100000">
                                          <p:val>
                                            <p:strVal val="#ppt_y"/>
                                          </p:val>
                                        </p:tav>
                                      </p:tavLst>
                                    </p:anim>
                                  </p:childTnLst>
                                </p:cTn>
                              </p:par>
                              <p:par>
                                <p:cTn id="43" presetID="3" presetClass="entr" presetSubtype="5" fill="hold" grpId="0" nodeType="withEffect">
                                  <p:stCondLst>
                                    <p:cond delay="0"/>
                                  </p:stCondLst>
                                  <p:childTnLst>
                                    <p:set>
                                      <p:cBhvr>
                                        <p:cTn id="44" dur="1" fill="hold">
                                          <p:stCondLst>
                                            <p:cond delay="0"/>
                                          </p:stCondLst>
                                        </p:cTn>
                                        <p:tgtEl>
                                          <p:spTgt spid="9"/>
                                        </p:tgtEl>
                                        <p:attrNameLst>
                                          <p:attrName>style.visibility</p:attrName>
                                        </p:attrNameLst>
                                      </p:cBhvr>
                                      <p:to>
                                        <p:strVal val="visible"/>
                                      </p:to>
                                    </p:set>
                                    <p:animEffect transition="in" filter="blinds(vertical)">
                                      <p:cBhvr>
                                        <p:cTn id="45" dur="3000"/>
                                        <p:tgtEl>
                                          <p:spTgt spid="9"/>
                                        </p:tgtEl>
                                      </p:cBhvr>
                                    </p:animEffect>
                                  </p:childTnLst>
                                </p:cTn>
                              </p:par>
                              <p:par>
                                <p:cTn id="46" presetID="2" presetClass="entr" presetSubtype="9" fill="hold" grpId="1" nodeType="withEffect">
                                  <p:stCondLst>
                                    <p:cond delay="0"/>
                                  </p:stCondLst>
                                  <p:childTnLst>
                                    <p:set>
                                      <p:cBhvr>
                                        <p:cTn id="47" dur="1" fill="hold">
                                          <p:stCondLst>
                                            <p:cond delay="0"/>
                                          </p:stCondLst>
                                        </p:cTn>
                                        <p:tgtEl>
                                          <p:spTgt spid="9"/>
                                        </p:tgtEl>
                                        <p:attrNameLst>
                                          <p:attrName>style.visibility</p:attrName>
                                        </p:attrNameLst>
                                      </p:cBhvr>
                                      <p:to>
                                        <p:strVal val="visible"/>
                                      </p:to>
                                    </p:set>
                                    <p:anim calcmode="lin" valueType="num">
                                      <p:cBhvr additive="base">
                                        <p:cTn id="48" dur="3000" fill="hold"/>
                                        <p:tgtEl>
                                          <p:spTgt spid="9"/>
                                        </p:tgtEl>
                                        <p:attrNameLst>
                                          <p:attrName>ppt_x</p:attrName>
                                        </p:attrNameLst>
                                      </p:cBhvr>
                                      <p:tavLst>
                                        <p:tav tm="0">
                                          <p:val>
                                            <p:strVal val="0-#ppt_w/2"/>
                                          </p:val>
                                        </p:tav>
                                        <p:tav tm="100000">
                                          <p:val>
                                            <p:strVal val="#ppt_x"/>
                                          </p:val>
                                        </p:tav>
                                      </p:tavLst>
                                    </p:anim>
                                    <p:anim calcmode="lin" valueType="num">
                                      <p:cBhvr additive="base">
                                        <p:cTn id="49" dur="3000" fill="hold"/>
                                        <p:tgtEl>
                                          <p:spTgt spid="9"/>
                                        </p:tgtEl>
                                        <p:attrNameLst>
                                          <p:attrName>ppt_y</p:attrName>
                                        </p:attrNameLst>
                                      </p:cBhvr>
                                      <p:tavLst>
                                        <p:tav tm="0">
                                          <p:val>
                                            <p:strVal val="0-#ppt_h/2"/>
                                          </p:val>
                                        </p:tav>
                                        <p:tav tm="100000">
                                          <p:val>
                                            <p:strVal val="#ppt_y"/>
                                          </p:val>
                                        </p:tav>
                                      </p:tavLst>
                                    </p:anim>
                                  </p:childTnLst>
                                </p:cTn>
                              </p:par>
                              <p:par>
                                <p:cTn id="50" presetID="3" presetClass="entr" presetSubtype="5" fill="hold" grpId="0" nodeType="withEffect">
                                  <p:stCondLst>
                                    <p:cond delay="0"/>
                                  </p:stCondLst>
                                  <p:childTnLst>
                                    <p:set>
                                      <p:cBhvr>
                                        <p:cTn id="51" dur="1" fill="hold">
                                          <p:stCondLst>
                                            <p:cond delay="0"/>
                                          </p:stCondLst>
                                        </p:cTn>
                                        <p:tgtEl>
                                          <p:spTgt spid="10"/>
                                        </p:tgtEl>
                                        <p:attrNameLst>
                                          <p:attrName>style.visibility</p:attrName>
                                        </p:attrNameLst>
                                      </p:cBhvr>
                                      <p:to>
                                        <p:strVal val="visible"/>
                                      </p:to>
                                    </p:set>
                                    <p:animEffect transition="in" filter="blinds(vertical)">
                                      <p:cBhvr>
                                        <p:cTn id="52" dur="3000"/>
                                        <p:tgtEl>
                                          <p:spTgt spid="10"/>
                                        </p:tgtEl>
                                      </p:cBhvr>
                                    </p:animEffect>
                                  </p:childTnLst>
                                </p:cTn>
                              </p:par>
                              <p:par>
                                <p:cTn id="53" presetID="2" presetClass="entr" presetSubtype="9" fill="hold" grpId="1"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additive="base">
                                        <p:cTn id="55" dur="3000" fill="hold"/>
                                        <p:tgtEl>
                                          <p:spTgt spid="10"/>
                                        </p:tgtEl>
                                        <p:attrNameLst>
                                          <p:attrName>ppt_x</p:attrName>
                                        </p:attrNameLst>
                                      </p:cBhvr>
                                      <p:tavLst>
                                        <p:tav tm="0">
                                          <p:val>
                                            <p:strVal val="0-#ppt_w/2"/>
                                          </p:val>
                                        </p:tav>
                                        <p:tav tm="100000">
                                          <p:val>
                                            <p:strVal val="#ppt_x"/>
                                          </p:val>
                                        </p:tav>
                                      </p:tavLst>
                                    </p:anim>
                                    <p:anim calcmode="lin" valueType="num">
                                      <p:cBhvr additive="base">
                                        <p:cTn id="56" dur="3000" fill="hold"/>
                                        <p:tgtEl>
                                          <p:spTgt spid="10"/>
                                        </p:tgtEl>
                                        <p:attrNameLst>
                                          <p:attrName>ppt_y</p:attrName>
                                        </p:attrNameLst>
                                      </p:cBhvr>
                                      <p:tavLst>
                                        <p:tav tm="0">
                                          <p:val>
                                            <p:strVal val="0-#ppt_h/2"/>
                                          </p:val>
                                        </p:tav>
                                        <p:tav tm="100000">
                                          <p:val>
                                            <p:strVal val="#ppt_y"/>
                                          </p:val>
                                        </p:tav>
                                      </p:tavLst>
                                    </p:anim>
                                  </p:childTnLst>
                                </p:cTn>
                              </p:par>
                              <p:par>
                                <p:cTn id="57" presetID="3" presetClass="entr" presetSubtype="5" fill="hold" grpId="0" nodeType="withEffect">
                                  <p:stCondLst>
                                    <p:cond delay="0"/>
                                  </p:stCondLst>
                                  <p:childTnLst>
                                    <p:set>
                                      <p:cBhvr>
                                        <p:cTn id="58" dur="1" fill="hold">
                                          <p:stCondLst>
                                            <p:cond delay="0"/>
                                          </p:stCondLst>
                                        </p:cTn>
                                        <p:tgtEl>
                                          <p:spTgt spid="11"/>
                                        </p:tgtEl>
                                        <p:attrNameLst>
                                          <p:attrName>style.visibility</p:attrName>
                                        </p:attrNameLst>
                                      </p:cBhvr>
                                      <p:to>
                                        <p:strVal val="visible"/>
                                      </p:to>
                                    </p:set>
                                    <p:animEffect transition="in" filter="blinds(vertical)">
                                      <p:cBhvr>
                                        <p:cTn id="59" dur="3000"/>
                                        <p:tgtEl>
                                          <p:spTgt spid="11"/>
                                        </p:tgtEl>
                                      </p:cBhvr>
                                    </p:animEffect>
                                  </p:childTnLst>
                                </p:cTn>
                              </p:par>
                              <p:par>
                                <p:cTn id="60" presetID="2" presetClass="entr" presetSubtype="9" fill="hold" grpId="1" nodeType="withEffect">
                                  <p:stCondLst>
                                    <p:cond delay="0"/>
                                  </p:stCondLst>
                                  <p:childTnLst>
                                    <p:set>
                                      <p:cBhvr>
                                        <p:cTn id="61" dur="1" fill="hold">
                                          <p:stCondLst>
                                            <p:cond delay="0"/>
                                          </p:stCondLst>
                                        </p:cTn>
                                        <p:tgtEl>
                                          <p:spTgt spid="11"/>
                                        </p:tgtEl>
                                        <p:attrNameLst>
                                          <p:attrName>style.visibility</p:attrName>
                                        </p:attrNameLst>
                                      </p:cBhvr>
                                      <p:to>
                                        <p:strVal val="visible"/>
                                      </p:to>
                                    </p:set>
                                    <p:anim calcmode="lin" valueType="num">
                                      <p:cBhvr additive="base">
                                        <p:cTn id="62" dur="3000" fill="hold"/>
                                        <p:tgtEl>
                                          <p:spTgt spid="11"/>
                                        </p:tgtEl>
                                        <p:attrNameLst>
                                          <p:attrName>ppt_x</p:attrName>
                                        </p:attrNameLst>
                                      </p:cBhvr>
                                      <p:tavLst>
                                        <p:tav tm="0">
                                          <p:val>
                                            <p:strVal val="0-#ppt_w/2"/>
                                          </p:val>
                                        </p:tav>
                                        <p:tav tm="100000">
                                          <p:val>
                                            <p:strVal val="#ppt_x"/>
                                          </p:val>
                                        </p:tav>
                                      </p:tavLst>
                                    </p:anim>
                                    <p:anim calcmode="lin" valueType="num">
                                      <p:cBhvr additive="base">
                                        <p:cTn id="63" dur="3000" fill="hold"/>
                                        <p:tgtEl>
                                          <p:spTgt spid="11"/>
                                        </p:tgtEl>
                                        <p:attrNameLst>
                                          <p:attrName>ppt_y</p:attrName>
                                        </p:attrNameLst>
                                      </p:cBhvr>
                                      <p:tavLst>
                                        <p:tav tm="0">
                                          <p:val>
                                            <p:strVal val="0-#ppt_h/2"/>
                                          </p:val>
                                        </p:tav>
                                        <p:tav tm="100000">
                                          <p:val>
                                            <p:strVal val="#ppt_y"/>
                                          </p:val>
                                        </p:tav>
                                      </p:tavLst>
                                    </p:anim>
                                  </p:childTnLst>
                                </p:cTn>
                              </p:par>
                              <p:par>
                                <p:cTn id="64" presetID="3" presetClass="entr" presetSubtype="5" fill="hold" grpId="0" nodeType="withEffect">
                                  <p:stCondLst>
                                    <p:cond delay="0"/>
                                  </p:stCondLst>
                                  <p:childTnLst>
                                    <p:set>
                                      <p:cBhvr>
                                        <p:cTn id="65" dur="1" fill="hold">
                                          <p:stCondLst>
                                            <p:cond delay="0"/>
                                          </p:stCondLst>
                                        </p:cTn>
                                        <p:tgtEl>
                                          <p:spTgt spid="12"/>
                                        </p:tgtEl>
                                        <p:attrNameLst>
                                          <p:attrName>style.visibility</p:attrName>
                                        </p:attrNameLst>
                                      </p:cBhvr>
                                      <p:to>
                                        <p:strVal val="visible"/>
                                      </p:to>
                                    </p:set>
                                    <p:animEffect transition="in" filter="blinds(vertical)">
                                      <p:cBhvr>
                                        <p:cTn id="66" dur="3000"/>
                                        <p:tgtEl>
                                          <p:spTgt spid="12"/>
                                        </p:tgtEl>
                                      </p:cBhvr>
                                    </p:animEffect>
                                  </p:childTnLst>
                                </p:cTn>
                              </p:par>
                              <p:par>
                                <p:cTn id="67" presetID="2" presetClass="entr" presetSubtype="9" fill="hold" grpId="1" nodeType="withEffect">
                                  <p:stCondLst>
                                    <p:cond delay="0"/>
                                  </p:stCondLst>
                                  <p:childTnLst>
                                    <p:set>
                                      <p:cBhvr>
                                        <p:cTn id="68" dur="1" fill="hold">
                                          <p:stCondLst>
                                            <p:cond delay="0"/>
                                          </p:stCondLst>
                                        </p:cTn>
                                        <p:tgtEl>
                                          <p:spTgt spid="12"/>
                                        </p:tgtEl>
                                        <p:attrNameLst>
                                          <p:attrName>style.visibility</p:attrName>
                                        </p:attrNameLst>
                                      </p:cBhvr>
                                      <p:to>
                                        <p:strVal val="visible"/>
                                      </p:to>
                                    </p:set>
                                    <p:anim calcmode="lin" valueType="num">
                                      <p:cBhvr additive="base">
                                        <p:cTn id="69" dur="3000" fill="hold"/>
                                        <p:tgtEl>
                                          <p:spTgt spid="12"/>
                                        </p:tgtEl>
                                        <p:attrNameLst>
                                          <p:attrName>ppt_x</p:attrName>
                                        </p:attrNameLst>
                                      </p:cBhvr>
                                      <p:tavLst>
                                        <p:tav tm="0">
                                          <p:val>
                                            <p:strVal val="0-#ppt_w/2"/>
                                          </p:val>
                                        </p:tav>
                                        <p:tav tm="100000">
                                          <p:val>
                                            <p:strVal val="#ppt_x"/>
                                          </p:val>
                                        </p:tav>
                                      </p:tavLst>
                                    </p:anim>
                                    <p:anim calcmode="lin" valueType="num">
                                      <p:cBhvr additive="base">
                                        <p:cTn id="70" dur="3000" fill="hold"/>
                                        <p:tgtEl>
                                          <p:spTgt spid="12"/>
                                        </p:tgtEl>
                                        <p:attrNameLst>
                                          <p:attrName>ppt_y</p:attrName>
                                        </p:attrNameLst>
                                      </p:cBhvr>
                                      <p:tavLst>
                                        <p:tav tm="0">
                                          <p:val>
                                            <p:strVal val="0-#ppt_h/2"/>
                                          </p:val>
                                        </p:tav>
                                        <p:tav tm="100000">
                                          <p:val>
                                            <p:strVal val="#ppt_y"/>
                                          </p:val>
                                        </p:tav>
                                      </p:tavLst>
                                    </p:anim>
                                  </p:childTnLst>
                                </p:cTn>
                              </p:par>
                              <p:par>
                                <p:cTn id="71" presetID="3" presetClass="entr" presetSubtype="5" fill="hold" grpId="0" nodeType="withEffect">
                                  <p:stCondLst>
                                    <p:cond delay="0"/>
                                  </p:stCondLst>
                                  <p:childTnLst>
                                    <p:set>
                                      <p:cBhvr>
                                        <p:cTn id="72" dur="1" fill="hold">
                                          <p:stCondLst>
                                            <p:cond delay="0"/>
                                          </p:stCondLst>
                                        </p:cTn>
                                        <p:tgtEl>
                                          <p:spTgt spid="13"/>
                                        </p:tgtEl>
                                        <p:attrNameLst>
                                          <p:attrName>style.visibility</p:attrName>
                                        </p:attrNameLst>
                                      </p:cBhvr>
                                      <p:to>
                                        <p:strVal val="visible"/>
                                      </p:to>
                                    </p:set>
                                    <p:animEffect transition="in" filter="blinds(vertical)">
                                      <p:cBhvr>
                                        <p:cTn id="73" dur="3000"/>
                                        <p:tgtEl>
                                          <p:spTgt spid="13"/>
                                        </p:tgtEl>
                                      </p:cBhvr>
                                    </p:animEffect>
                                  </p:childTnLst>
                                </p:cTn>
                              </p:par>
                              <p:par>
                                <p:cTn id="74" presetID="2" presetClass="entr" presetSubtype="9" fill="hold" grpId="1" nodeType="withEffect">
                                  <p:stCondLst>
                                    <p:cond delay="0"/>
                                  </p:stCondLst>
                                  <p:childTnLst>
                                    <p:set>
                                      <p:cBhvr>
                                        <p:cTn id="75" dur="1" fill="hold">
                                          <p:stCondLst>
                                            <p:cond delay="0"/>
                                          </p:stCondLst>
                                        </p:cTn>
                                        <p:tgtEl>
                                          <p:spTgt spid="13"/>
                                        </p:tgtEl>
                                        <p:attrNameLst>
                                          <p:attrName>style.visibility</p:attrName>
                                        </p:attrNameLst>
                                      </p:cBhvr>
                                      <p:to>
                                        <p:strVal val="visible"/>
                                      </p:to>
                                    </p:set>
                                    <p:anim calcmode="lin" valueType="num">
                                      <p:cBhvr additive="base">
                                        <p:cTn id="76" dur="3000" fill="hold"/>
                                        <p:tgtEl>
                                          <p:spTgt spid="13"/>
                                        </p:tgtEl>
                                        <p:attrNameLst>
                                          <p:attrName>ppt_x</p:attrName>
                                        </p:attrNameLst>
                                      </p:cBhvr>
                                      <p:tavLst>
                                        <p:tav tm="0">
                                          <p:val>
                                            <p:strVal val="0-#ppt_w/2"/>
                                          </p:val>
                                        </p:tav>
                                        <p:tav tm="100000">
                                          <p:val>
                                            <p:strVal val="#ppt_x"/>
                                          </p:val>
                                        </p:tav>
                                      </p:tavLst>
                                    </p:anim>
                                    <p:anim calcmode="lin" valueType="num">
                                      <p:cBhvr additive="base">
                                        <p:cTn id="77" dur="3000" fill="hold"/>
                                        <p:tgtEl>
                                          <p:spTgt spid="13"/>
                                        </p:tgtEl>
                                        <p:attrNameLst>
                                          <p:attrName>ppt_y</p:attrName>
                                        </p:attrNameLst>
                                      </p:cBhvr>
                                      <p:tavLst>
                                        <p:tav tm="0">
                                          <p:val>
                                            <p:strVal val="0-#ppt_h/2"/>
                                          </p:val>
                                        </p:tav>
                                        <p:tav tm="100000">
                                          <p:val>
                                            <p:strVal val="#ppt_y"/>
                                          </p:val>
                                        </p:tav>
                                      </p:tavLst>
                                    </p:anim>
                                  </p:childTnLst>
                                </p:cTn>
                              </p:par>
                              <p:par>
                                <p:cTn id="78" presetID="3" presetClass="entr" presetSubtype="5" fill="hold" grpId="0" nodeType="withEffect">
                                  <p:stCondLst>
                                    <p:cond delay="0"/>
                                  </p:stCondLst>
                                  <p:childTnLst>
                                    <p:set>
                                      <p:cBhvr>
                                        <p:cTn id="79" dur="1" fill="hold">
                                          <p:stCondLst>
                                            <p:cond delay="0"/>
                                          </p:stCondLst>
                                        </p:cTn>
                                        <p:tgtEl>
                                          <p:spTgt spid="14"/>
                                        </p:tgtEl>
                                        <p:attrNameLst>
                                          <p:attrName>style.visibility</p:attrName>
                                        </p:attrNameLst>
                                      </p:cBhvr>
                                      <p:to>
                                        <p:strVal val="visible"/>
                                      </p:to>
                                    </p:set>
                                    <p:animEffect transition="in" filter="blinds(vertical)">
                                      <p:cBhvr>
                                        <p:cTn id="80" dur="3000"/>
                                        <p:tgtEl>
                                          <p:spTgt spid="14"/>
                                        </p:tgtEl>
                                      </p:cBhvr>
                                    </p:animEffect>
                                  </p:childTnLst>
                                </p:cTn>
                              </p:par>
                              <p:par>
                                <p:cTn id="81" presetID="2" presetClass="entr" presetSubtype="9" fill="hold" grpId="1" nodeType="withEffect">
                                  <p:stCondLst>
                                    <p:cond delay="0"/>
                                  </p:stCondLst>
                                  <p:childTnLst>
                                    <p:set>
                                      <p:cBhvr>
                                        <p:cTn id="82" dur="1" fill="hold">
                                          <p:stCondLst>
                                            <p:cond delay="0"/>
                                          </p:stCondLst>
                                        </p:cTn>
                                        <p:tgtEl>
                                          <p:spTgt spid="14"/>
                                        </p:tgtEl>
                                        <p:attrNameLst>
                                          <p:attrName>style.visibility</p:attrName>
                                        </p:attrNameLst>
                                      </p:cBhvr>
                                      <p:to>
                                        <p:strVal val="visible"/>
                                      </p:to>
                                    </p:set>
                                    <p:anim calcmode="lin" valueType="num">
                                      <p:cBhvr additive="base">
                                        <p:cTn id="83" dur="3000" fill="hold"/>
                                        <p:tgtEl>
                                          <p:spTgt spid="14"/>
                                        </p:tgtEl>
                                        <p:attrNameLst>
                                          <p:attrName>ppt_x</p:attrName>
                                        </p:attrNameLst>
                                      </p:cBhvr>
                                      <p:tavLst>
                                        <p:tav tm="0">
                                          <p:val>
                                            <p:strVal val="0-#ppt_w/2"/>
                                          </p:val>
                                        </p:tav>
                                        <p:tav tm="100000">
                                          <p:val>
                                            <p:strVal val="#ppt_x"/>
                                          </p:val>
                                        </p:tav>
                                      </p:tavLst>
                                    </p:anim>
                                    <p:anim calcmode="lin" valueType="num">
                                      <p:cBhvr additive="base">
                                        <p:cTn id="84" dur="3000" fill="hold"/>
                                        <p:tgtEl>
                                          <p:spTgt spid="14"/>
                                        </p:tgtEl>
                                        <p:attrNameLst>
                                          <p:attrName>ppt_y</p:attrName>
                                        </p:attrNameLst>
                                      </p:cBhvr>
                                      <p:tavLst>
                                        <p:tav tm="0">
                                          <p:val>
                                            <p:strVal val="0-#ppt_h/2"/>
                                          </p:val>
                                        </p:tav>
                                        <p:tav tm="100000">
                                          <p:val>
                                            <p:strVal val="#ppt_y"/>
                                          </p:val>
                                        </p:tav>
                                      </p:tavLst>
                                    </p:anim>
                                  </p:childTnLst>
                                </p:cTn>
                              </p:par>
                              <p:par>
                                <p:cTn id="85" presetID="3" presetClass="entr" presetSubtype="5" fill="hold" grpId="0" nodeType="withEffect">
                                  <p:stCondLst>
                                    <p:cond delay="0"/>
                                  </p:stCondLst>
                                  <p:childTnLst>
                                    <p:set>
                                      <p:cBhvr>
                                        <p:cTn id="86" dur="1" fill="hold">
                                          <p:stCondLst>
                                            <p:cond delay="0"/>
                                          </p:stCondLst>
                                        </p:cTn>
                                        <p:tgtEl>
                                          <p:spTgt spid="15"/>
                                        </p:tgtEl>
                                        <p:attrNameLst>
                                          <p:attrName>style.visibility</p:attrName>
                                        </p:attrNameLst>
                                      </p:cBhvr>
                                      <p:to>
                                        <p:strVal val="visible"/>
                                      </p:to>
                                    </p:set>
                                    <p:animEffect transition="in" filter="blinds(vertical)">
                                      <p:cBhvr>
                                        <p:cTn id="87" dur="3000"/>
                                        <p:tgtEl>
                                          <p:spTgt spid="15"/>
                                        </p:tgtEl>
                                      </p:cBhvr>
                                    </p:animEffect>
                                  </p:childTnLst>
                                </p:cTn>
                              </p:par>
                              <p:par>
                                <p:cTn id="88" presetID="2" presetClass="entr" presetSubtype="9" fill="hold" grpId="1" nodeType="withEffect">
                                  <p:stCondLst>
                                    <p:cond delay="0"/>
                                  </p:stCondLst>
                                  <p:childTnLst>
                                    <p:set>
                                      <p:cBhvr>
                                        <p:cTn id="89" dur="1" fill="hold">
                                          <p:stCondLst>
                                            <p:cond delay="0"/>
                                          </p:stCondLst>
                                        </p:cTn>
                                        <p:tgtEl>
                                          <p:spTgt spid="15"/>
                                        </p:tgtEl>
                                        <p:attrNameLst>
                                          <p:attrName>style.visibility</p:attrName>
                                        </p:attrNameLst>
                                      </p:cBhvr>
                                      <p:to>
                                        <p:strVal val="visible"/>
                                      </p:to>
                                    </p:set>
                                    <p:anim calcmode="lin" valueType="num">
                                      <p:cBhvr additive="base">
                                        <p:cTn id="90" dur="3000" fill="hold"/>
                                        <p:tgtEl>
                                          <p:spTgt spid="15"/>
                                        </p:tgtEl>
                                        <p:attrNameLst>
                                          <p:attrName>ppt_x</p:attrName>
                                        </p:attrNameLst>
                                      </p:cBhvr>
                                      <p:tavLst>
                                        <p:tav tm="0">
                                          <p:val>
                                            <p:strVal val="0-#ppt_w/2"/>
                                          </p:val>
                                        </p:tav>
                                        <p:tav tm="100000">
                                          <p:val>
                                            <p:strVal val="#ppt_x"/>
                                          </p:val>
                                        </p:tav>
                                      </p:tavLst>
                                    </p:anim>
                                    <p:anim calcmode="lin" valueType="num">
                                      <p:cBhvr additive="base">
                                        <p:cTn id="91" dur="3000" fill="hold"/>
                                        <p:tgtEl>
                                          <p:spTgt spid="15"/>
                                        </p:tgtEl>
                                        <p:attrNameLst>
                                          <p:attrName>ppt_y</p:attrName>
                                        </p:attrNameLst>
                                      </p:cBhvr>
                                      <p:tavLst>
                                        <p:tav tm="0">
                                          <p:val>
                                            <p:strVal val="0-#ppt_h/2"/>
                                          </p:val>
                                        </p:tav>
                                        <p:tav tm="100000">
                                          <p:val>
                                            <p:strVal val="#ppt_y"/>
                                          </p:val>
                                        </p:tav>
                                      </p:tavLst>
                                    </p:anim>
                                  </p:childTnLst>
                                </p:cTn>
                              </p:par>
                              <p:par>
                                <p:cTn id="92" presetID="3" presetClass="entr" presetSubtype="5" fill="hold" grpId="0" nodeType="withEffect">
                                  <p:stCondLst>
                                    <p:cond delay="0"/>
                                  </p:stCondLst>
                                  <p:childTnLst>
                                    <p:set>
                                      <p:cBhvr>
                                        <p:cTn id="93" dur="1" fill="hold">
                                          <p:stCondLst>
                                            <p:cond delay="0"/>
                                          </p:stCondLst>
                                        </p:cTn>
                                        <p:tgtEl>
                                          <p:spTgt spid="16"/>
                                        </p:tgtEl>
                                        <p:attrNameLst>
                                          <p:attrName>style.visibility</p:attrName>
                                        </p:attrNameLst>
                                      </p:cBhvr>
                                      <p:to>
                                        <p:strVal val="visible"/>
                                      </p:to>
                                    </p:set>
                                    <p:animEffect transition="in" filter="blinds(vertical)">
                                      <p:cBhvr>
                                        <p:cTn id="94" dur="3000"/>
                                        <p:tgtEl>
                                          <p:spTgt spid="16"/>
                                        </p:tgtEl>
                                      </p:cBhvr>
                                    </p:animEffect>
                                  </p:childTnLst>
                                </p:cTn>
                              </p:par>
                              <p:par>
                                <p:cTn id="95" presetID="2" presetClass="entr" presetSubtype="9" fill="hold" grpId="1" nodeType="withEffect">
                                  <p:stCondLst>
                                    <p:cond delay="0"/>
                                  </p:stCondLst>
                                  <p:childTnLst>
                                    <p:set>
                                      <p:cBhvr>
                                        <p:cTn id="96" dur="1" fill="hold">
                                          <p:stCondLst>
                                            <p:cond delay="0"/>
                                          </p:stCondLst>
                                        </p:cTn>
                                        <p:tgtEl>
                                          <p:spTgt spid="16"/>
                                        </p:tgtEl>
                                        <p:attrNameLst>
                                          <p:attrName>style.visibility</p:attrName>
                                        </p:attrNameLst>
                                      </p:cBhvr>
                                      <p:to>
                                        <p:strVal val="visible"/>
                                      </p:to>
                                    </p:set>
                                    <p:anim calcmode="lin" valueType="num">
                                      <p:cBhvr additive="base">
                                        <p:cTn id="97" dur="3000" fill="hold"/>
                                        <p:tgtEl>
                                          <p:spTgt spid="16"/>
                                        </p:tgtEl>
                                        <p:attrNameLst>
                                          <p:attrName>ppt_x</p:attrName>
                                        </p:attrNameLst>
                                      </p:cBhvr>
                                      <p:tavLst>
                                        <p:tav tm="0">
                                          <p:val>
                                            <p:strVal val="0-#ppt_w/2"/>
                                          </p:val>
                                        </p:tav>
                                        <p:tav tm="100000">
                                          <p:val>
                                            <p:strVal val="#ppt_x"/>
                                          </p:val>
                                        </p:tav>
                                      </p:tavLst>
                                    </p:anim>
                                    <p:anim calcmode="lin" valueType="num">
                                      <p:cBhvr additive="base">
                                        <p:cTn id="98" dur="3000" fill="hold"/>
                                        <p:tgtEl>
                                          <p:spTgt spid="16"/>
                                        </p:tgtEl>
                                        <p:attrNameLst>
                                          <p:attrName>ppt_y</p:attrName>
                                        </p:attrNameLst>
                                      </p:cBhvr>
                                      <p:tavLst>
                                        <p:tav tm="0">
                                          <p:val>
                                            <p:strVal val="0-#ppt_h/2"/>
                                          </p:val>
                                        </p:tav>
                                        <p:tav tm="100000">
                                          <p:val>
                                            <p:strVal val="#ppt_y"/>
                                          </p:val>
                                        </p:tav>
                                      </p:tavLst>
                                    </p:anim>
                                  </p:childTnLst>
                                </p:cTn>
                              </p:par>
                              <p:par>
                                <p:cTn id="99" presetID="3" presetClass="entr" presetSubtype="5" fill="hold" grpId="0" nodeType="withEffect">
                                  <p:stCondLst>
                                    <p:cond delay="0"/>
                                  </p:stCondLst>
                                  <p:childTnLst>
                                    <p:set>
                                      <p:cBhvr>
                                        <p:cTn id="100" dur="1" fill="hold">
                                          <p:stCondLst>
                                            <p:cond delay="0"/>
                                          </p:stCondLst>
                                        </p:cTn>
                                        <p:tgtEl>
                                          <p:spTgt spid="17"/>
                                        </p:tgtEl>
                                        <p:attrNameLst>
                                          <p:attrName>style.visibility</p:attrName>
                                        </p:attrNameLst>
                                      </p:cBhvr>
                                      <p:to>
                                        <p:strVal val="visible"/>
                                      </p:to>
                                    </p:set>
                                    <p:animEffect transition="in" filter="blinds(vertical)">
                                      <p:cBhvr>
                                        <p:cTn id="101" dur="3000"/>
                                        <p:tgtEl>
                                          <p:spTgt spid="17"/>
                                        </p:tgtEl>
                                      </p:cBhvr>
                                    </p:animEffect>
                                  </p:childTnLst>
                                </p:cTn>
                              </p:par>
                              <p:par>
                                <p:cTn id="102" presetID="2" presetClass="entr" presetSubtype="9" fill="hold" grpId="1" nodeType="withEffect">
                                  <p:stCondLst>
                                    <p:cond delay="0"/>
                                  </p:stCondLst>
                                  <p:childTnLst>
                                    <p:set>
                                      <p:cBhvr>
                                        <p:cTn id="103" dur="1" fill="hold">
                                          <p:stCondLst>
                                            <p:cond delay="0"/>
                                          </p:stCondLst>
                                        </p:cTn>
                                        <p:tgtEl>
                                          <p:spTgt spid="17"/>
                                        </p:tgtEl>
                                        <p:attrNameLst>
                                          <p:attrName>style.visibility</p:attrName>
                                        </p:attrNameLst>
                                      </p:cBhvr>
                                      <p:to>
                                        <p:strVal val="visible"/>
                                      </p:to>
                                    </p:set>
                                    <p:anim calcmode="lin" valueType="num">
                                      <p:cBhvr additive="base">
                                        <p:cTn id="104" dur="3000" fill="hold"/>
                                        <p:tgtEl>
                                          <p:spTgt spid="17"/>
                                        </p:tgtEl>
                                        <p:attrNameLst>
                                          <p:attrName>ppt_x</p:attrName>
                                        </p:attrNameLst>
                                      </p:cBhvr>
                                      <p:tavLst>
                                        <p:tav tm="0">
                                          <p:val>
                                            <p:strVal val="0-#ppt_w/2"/>
                                          </p:val>
                                        </p:tav>
                                        <p:tav tm="100000">
                                          <p:val>
                                            <p:strVal val="#ppt_x"/>
                                          </p:val>
                                        </p:tav>
                                      </p:tavLst>
                                    </p:anim>
                                    <p:anim calcmode="lin" valueType="num">
                                      <p:cBhvr additive="base">
                                        <p:cTn id="105" dur="3000" fill="hold"/>
                                        <p:tgtEl>
                                          <p:spTgt spid="17"/>
                                        </p:tgtEl>
                                        <p:attrNameLst>
                                          <p:attrName>ppt_y</p:attrName>
                                        </p:attrNameLst>
                                      </p:cBhvr>
                                      <p:tavLst>
                                        <p:tav tm="0">
                                          <p:val>
                                            <p:strVal val="0-#ppt_h/2"/>
                                          </p:val>
                                        </p:tav>
                                        <p:tav tm="100000">
                                          <p:val>
                                            <p:strVal val="#ppt_y"/>
                                          </p:val>
                                        </p:tav>
                                      </p:tavLst>
                                    </p:anim>
                                  </p:childTnLst>
                                </p:cTn>
                              </p:par>
                              <p:par>
                                <p:cTn id="106" presetID="3" presetClass="entr" presetSubtype="5" fill="hold" grpId="0" nodeType="withEffect">
                                  <p:stCondLst>
                                    <p:cond delay="0"/>
                                  </p:stCondLst>
                                  <p:childTnLst>
                                    <p:set>
                                      <p:cBhvr>
                                        <p:cTn id="107" dur="1" fill="hold">
                                          <p:stCondLst>
                                            <p:cond delay="0"/>
                                          </p:stCondLst>
                                        </p:cTn>
                                        <p:tgtEl>
                                          <p:spTgt spid="18"/>
                                        </p:tgtEl>
                                        <p:attrNameLst>
                                          <p:attrName>style.visibility</p:attrName>
                                        </p:attrNameLst>
                                      </p:cBhvr>
                                      <p:to>
                                        <p:strVal val="visible"/>
                                      </p:to>
                                    </p:set>
                                    <p:animEffect transition="in" filter="blinds(vertical)">
                                      <p:cBhvr>
                                        <p:cTn id="108" dur="3000"/>
                                        <p:tgtEl>
                                          <p:spTgt spid="18"/>
                                        </p:tgtEl>
                                      </p:cBhvr>
                                    </p:animEffect>
                                  </p:childTnLst>
                                </p:cTn>
                              </p:par>
                              <p:par>
                                <p:cTn id="109" presetID="2" presetClass="entr" presetSubtype="9" fill="hold" grpId="1" nodeType="withEffect">
                                  <p:stCondLst>
                                    <p:cond delay="0"/>
                                  </p:stCondLst>
                                  <p:childTnLst>
                                    <p:set>
                                      <p:cBhvr>
                                        <p:cTn id="110" dur="1" fill="hold">
                                          <p:stCondLst>
                                            <p:cond delay="0"/>
                                          </p:stCondLst>
                                        </p:cTn>
                                        <p:tgtEl>
                                          <p:spTgt spid="18"/>
                                        </p:tgtEl>
                                        <p:attrNameLst>
                                          <p:attrName>style.visibility</p:attrName>
                                        </p:attrNameLst>
                                      </p:cBhvr>
                                      <p:to>
                                        <p:strVal val="visible"/>
                                      </p:to>
                                    </p:set>
                                    <p:anim calcmode="lin" valueType="num">
                                      <p:cBhvr additive="base">
                                        <p:cTn id="111" dur="3000" fill="hold"/>
                                        <p:tgtEl>
                                          <p:spTgt spid="18"/>
                                        </p:tgtEl>
                                        <p:attrNameLst>
                                          <p:attrName>ppt_x</p:attrName>
                                        </p:attrNameLst>
                                      </p:cBhvr>
                                      <p:tavLst>
                                        <p:tav tm="0">
                                          <p:val>
                                            <p:strVal val="0-#ppt_w/2"/>
                                          </p:val>
                                        </p:tav>
                                        <p:tav tm="100000">
                                          <p:val>
                                            <p:strVal val="#ppt_x"/>
                                          </p:val>
                                        </p:tav>
                                      </p:tavLst>
                                    </p:anim>
                                    <p:anim calcmode="lin" valueType="num">
                                      <p:cBhvr additive="base">
                                        <p:cTn id="112" dur="3000" fill="hold"/>
                                        <p:tgtEl>
                                          <p:spTgt spid="18"/>
                                        </p:tgtEl>
                                        <p:attrNameLst>
                                          <p:attrName>ppt_y</p:attrName>
                                        </p:attrNameLst>
                                      </p:cBhvr>
                                      <p:tavLst>
                                        <p:tav tm="0">
                                          <p:val>
                                            <p:strVal val="0-#ppt_h/2"/>
                                          </p:val>
                                        </p:tav>
                                        <p:tav tm="100000">
                                          <p:val>
                                            <p:strVal val="#ppt_y"/>
                                          </p:val>
                                        </p:tav>
                                      </p:tavLst>
                                    </p:anim>
                                  </p:childTnLst>
                                </p:cTn>
                              </p:par>
                              <p:par>
                                <p:cTn id="113" presetID="3" presetClass="entr" presetSubtype="5" fill="hold" grpId="0" nodeType="withEffect">
                                  <p:stCondLst>
                                    <p:cond delay="0"/>
                                  </p:stCondLst>
                                  <p:childTnLst>
                                    <p:set>
                                      <p:cBhvr>
                                        <p:cTn id="114" dur="1" fill="hold">
                                          <p:stCondLst>
                                            <p:cond delay="0"/>
                                          </p:stCondLst>
                                        </p:cTn>
                                        <p:tgtEl>
                                          <p:spTgt spid="19"/>
                                        </p:tgtEl>
                                        <p:attrNameLst>
                                          <p:attrName>style.visibility</p:attrName>
                                        </p:attrNameLst>
                                      </p:cBhvr>
                                      <p:to>
                                        <p:strVal val="visible"/>
                                      </p:to>
                                    </p:set>
                                    <p:animEffect transition="in" filter="blinds(vertical)">
                                      <p:cBhvr>
                                        <p:cTn id="115" dur="3000"/>
                                        <p:tgtEl>
                                          <p:spTgt spid="19"/>
                                        </p:tgtEl>
                                      </p:cBhvr>
                                    </p:animEffect>
                                  </p:childTnLst>
                                </p:cTn>
                              </p:par>
                              <p:par>
                                <p:cTn id="116" presetID="2" presetClass="entr" presetSubtype="9" fill="hold" grpId="1" nodeType="withEffect">
                                  <p:stCondLst>
                                    <p:cond delay="0"/>
                                  </p:stCondLst>
                                  <p:childTnLst>
                                    <p:set>
                                      <p:cBhvr>
                                        <p:cTn id="117" dur="1" fill="hold">
                                          <p:stCondLst>
                                            <p:cond delay="0"/>
                                          </p:stCondLst>
                                        </p:cTn>
                                        <p:tgtEl>
                                          <p:spTgt spid="19"/>
                                        </p:tgtEl>
                                        <p:attrNameLst>
                                          <p:attrName>style.visibility</p:attrName>
                                        </p:attrNameLst>
                                      </p:cBhvr>
                                      <p:to>
                                        <p:strVal val="visible"/>
                                      </p:to>
                                    </p:set>
                                    <p:anim calcmode="lin" valueType="num">
                                      <p:cBhvr additive="base">
                                        <p:cTn id="118" dur="3000" fill="hold"/>
                                        <p:tgtEl>
                                          <p:spTgt spid="19"/>
                                        </p:tgtEl>
                                        <p:attrNameLst>
                                          <p:attrName>ppt_x</p:attrName>
                                        </p:attrNameLst>
                                      </p:cBhvr>
                                      <p:tavLst>
                                        <p:tav tm="0">
                                          <p:val>
                                            <p:strVal val="0-#ppt_w/2"/>
                                          </p:val>
                                        </p:tav>
                                        <p:tav tm="100000">
                                          <p:val>
                                            <p:strVal val="#ppt_x"/>
                                          </p:val>
                                        </p:tav>
                                      </p:tavLst>
                                    </p:anim>
                                    <p:anim calcmode="lin" valueType="num">
                                      <p:cBhvr additive="base">
                                        <p:cTn id="119" dur="3000" fill="hold"/>
                                        <p:tgtEl>
                                          <p:spTgt spid="19"/>
                                        </p:tgtEl>
                                        <p:attrNameLst>
                                          <p:attrName>ppt_y</p:attrName>
                                        </p:attrNameLst>
                                      </p:cBhvr>
                                      <p:tavLst>
                                        <p:tav tm="0">
                                          <p:val>
                                            <p:strVal val="0-#ppt_h/2"/>
                                          </p:val>
                                        </p:tav>
                                        <p:tav tm="100000">
                                          <p:val>
                                            <p:strVal val="#ppt_y"/>
                                          </p:val>
                                        </p:tav>
                                      </p:tavLst>
                                    </p:anim>
                                  </p:childTnLst>
                                </p:cTn>
                              </p:par>
                              <p:par>
                                <p:cTn id="120" presetID="3" presetClass="entr" presetSubtype="5" fill="hold" grpId="0" nodeType="withEffect">
                                  <p:stCondLst>
                                    <p:cond delay="0"/>
                                  </p:stCondLst>
                                  <p:childTnLst>
                                    <p:set>
                                      <p:cBhvr>
                                        <p:cTn id="121" dur="1" fill="hold">
                                          <p:stCondLst>
                                            <p:cond delay="0"/>
                                          </p:stCondLst>
                                        </p:cTn>
                                        <p:tgtEl>
                                          <p:spTgt spid="20"/>
                                        </p:tgtEl>
                                        <p:attrNameLst>
                                          <p:attrName>style.visibility</p:attrName>
                                        </p:attrNameLst>
                                      </p:cBhvr>
                                      <p:to>
                                        <p:strVal val="visible"/>
                                      </p:to>
                                    </p:set>
                                    <p:animEffect transition="in" filter="blinds(vertical)">
                                      <p:cBhvr>
                                        <p:cTn id="122" dur="3000"/>
                                        <p:tgtEl>
                                          <p:spTgt spid="20"/>
                                        </p:tgtEl>
                                      </p:cBhvr>
                                    </p:animEffect>
                                  </p:childTnLst>
                                </p:cTn>
                              </p:par>
                              <p:par>
                                <p:cTn id="123" presetID="2" presetClass="entr" presetSubtype="9" fill="hold" grpId="1" nodeType="withEffect">
                                  <p:stCondLst>
                                    <p:cond delay="0"/>
                                  </p:stCondLst>
                                  <p:childTnLst>
                                    <p:set>
                                      <p:cBhvr>
                                        <p:cTn id="124" dur="1" fill="hold">
                                          <p:stCondLst>
                                            <p:cond delay="0"/>
                                          </p:stCondLst>
                                        </p:cTn>
                                        <p:tgtEl>
                                          <p:spTgt spid="20"/>
                                        </p:tgtEl>
                                        <p:attrNameLst>
                                          <p:attrName>style.visibility</p:attrName>
                                        </p:attrNameLst>
                                      </p:cBhvr>
                                      <p:to>
                                        <p:strVal val="visible"/>
                                      </p:to>
                                    </p:set>
                                    <p:anim calcmode="lin" valueType="num">
                                      <p:cBhvr additive="base">
                                        <p:cTn id="125" dur="3000" fill="hold"/>
                                        <p:tgtEl>
                                          <p:spTgt spid="20"/>
                                        </p:tgtEl>
                                        <p:attrNameLst>
                                          <p:attrName>ppt_x</p:attrName>
                                        </p:attrNameLst>
                                      </p:cBhvr>
                                      <p:tavLst>
                                        <p:tav tm="0">
                                          <p:val>
                                            <p:strVal val="0-#ppt_w/2"/>
                                          </p:val>
                                        </p:tav>
                                        <p:tav tm="100000">
                                          <p:val>
                                            <p:strVal val="#ppt_x"/>
                                          </p:val>
                                        </p:tav>
                                      </p:tavLst>
                                    </p:anim>
                                    <p:anim calcmode="lin" valueType="num">
                                      <p:cBhvr additive="base">
                                        <p:cTn id="126" dur="3000" fill="hold"/>
                                        <p:tgtEl>
                                          <p:spTgt spid="20"/>
                                        </p:tgtEl>
                                        <p:attrNameLst>
                                          <p:attrName>ppt_y</p:attrName>
                                        </p:attrNameLst>
                                      </p:cBhvr>
                                      <p:tavLst>
                                        <p:tav tm="0">
                                          <p:val>
                                            <p:strVal val="0-#ppt_h/2"/>
                                          </p:val>
                                        </p:tav>
                                        <p:tav tm="100000">
                                          <p:val>
                                            <p:strVal val="#ppt_y"/>
                                          </p:val>
                                        </p:tav>
                                      </p:tavLst>
                                    </p:anim>
                                  </p:childTnLst>
                                </p:cTn>
                              </p:par>
                              <p:par>
                                <p:cTn id="127" presetID="3" presetClass="entr" presetSubtype="5" fill="hold" grpId="0" nodeType="withEffect">
                                  <p:stCondLst>
                                    <p:cond delay="0"/>
                                  </p:stCondLst>
                                  <p:childTnLst>
                                    <p:set>
                                      <p:cBhvr>
                                        <p:cTn id="128" dur="1" fill="hold">
                                          <p:stCondLst>
                                            <p:cond delay="0"/>
                                          </p:stCondLst>
                                        </p:cTn>
                                        <p:tgtEl>
                                          <p:spTgt spid="21"/>
                                        </p:tgtEl>
                                        <p:attrNameLst>
                                          <p:attrName>style.visibility</p:attrName>
                                        </p:attrNameLst>
                                      </p:cBhvr>
                                      <p:to>
                                        <p:strVal val="visible"/>
                                      </p:to>
                                    </p:set>
                                    <p:animEffect transition="in" filter="blinds(vertical)">
                                      <p:cBhvr>
                                        <p:cTn id="129" dur="3000"/>
                                        <p:tgtEl>
                                          <p:spTgt spid="21"/>
                                        </p:tgtEl>
                                      </p:cBhvr>
                                    </p:animEffect>
                                  </p:childTnLst>
                                </p:cTn>
                              </p:par>
                              <p:par>
                                <p:cTn id="130" presetID="2" presetClass="entr" presetSubtype="9" fill="hold" grpId="1" nodeType="withEffect">
                                  <p:stCondLst>
                                    <p:cond delay="0"/>
                                  </p:stCondLst>
                                  <p:childTnLst>
                                    <p:set>
                                      <p:cBhvr>
                                        <p:cTn id="131" dur="1" fill="hold">
                                          <p:stCondLst>
                                            <p:cond delay="0"/>
                                          </p:stCondLst>
                                        </p:cTn>
                                        <p:tgtEl>
                                          <p:spTgt spid="21"/>
                                        </p:tgtEl>
                                        <p:attrNameLst>
                                          <p:attrName>style.visibility</p:attrName>
                                        </p:attrNameLst>
                                      </p:cBhvr>
                                      <p:to>
                                        <p:strVal val="visible"/>
                                      </p:to>
                                    </p:set>
                                    <p:anim calcmode="lin" valueType="num">
                                      <p:cBhvr additive="base">
                                        <p:cTn id="132" dur="3000" fill="hold"/>
                                        <p:tgtEl>
                                          <p:spTgt spid="21"/>
                                        </p:tgtEl>
                                        <p:attrNameLst>
                                          <p:attrName>ppt_x</p:attrName>
                                        </p:attrNameLst>
                                      </p:cBhvr>
                                      <p:tavLst>
                                        <p:tav tm="0">
                                          <p:val>
                                            <p:strVal val="0-#ppt_w/2"/>
                                          </p:val>
                                        </p:tav>
                                        <p:tav tm="100000">
                                          <p:val>
                                            <p:strVal val="#ppt_x"/>
                                          </p:val>
                                        </p:tav>
                                      </p:tavLst>
                                    </p:anim>
                                    <p:anim calcmode="lin" valueType="num">
                                      <p:cBhvr additive="base">
                                        <p:cTn id="133" dur="3000" fill="hold"/>
                                        <p:tgtEl>
                                          <p:spTgt spid="21"/>
                                        </p:tgtEl>
                                        <p:attrNameLst>
                                          <p:attrName>ppt_y</p:attrName>
                                        </p:attrNameLst>
                                      </p:cBhvr>
                                      <p:tavLst>
                                        <p:tav tm="0">
                                          <p:val>
                                            <p:strVal val="0-#ppt_h/2"/>
                                          </p:val>
                                        </p:tav>
                                        <p:tav tm="100000">
                                          <p:val>
                                            <p:strVal val="#ppt_y"/>
                                          </p:val>
                                        </p:tav>
                                      </p:tavLst>
                                    </p:anim>
                                  </p:childTnLst>
                                </p:cTn>
                              </p:par>
                              <p:par>
                                <p:cTn id="134" presetID="3" presetClass="entr" presetSubtype="5" fill="hold" grpId="0" nodeType="withEffect">
                                  <p:stCondLst>
                                    <p:cond delay="0"/>
                                  </p:stCondLst>
                                  <p:childTnLst>
                                    <p:set>
                                      <p:cBhvr>
                                        <p:cTn id="135" dur="1" fill="hold">
                                          <p:stCondLst>
                                            <p:cond delay="0"/>
                                          </p:stCondLst>
                                        </p:cTn>
                                        <p:tgtEl>
                                          <p:spTgt spid="22"/>
                                        </p:tgtEl>
                                        <p:attrNameLst>
                                          <p:attrName>style.visibility</p:attrName>
                                        </p:attrNameLst>
                                      </p:cBhvr>
                                      <p:to>
                                        <p:strVal val="visible"/>
                                      </p:to>
                                    </p:set>
                                    <p:animEffect transition="in" filter="blinds(vertical)">
                                      <p:cBhvr>
                                        <p:cTn id="136" dur="3000"/>
                                        <p:tgtEl>
                                          <p:spTgt spid="22"/>
                                        </p:tgtEl>
                                      </p:cBhvr>
                                    </p:animEffect>
                                  </p:childTnLst>
                                </p:cTn>
                              </p:par>
                              <p:par>
                                <p:cTn id="137" presetID="2" presetClass="entr" presetSubtype="9" fill="hold" grpId="1" nodeType="withEffect">
                                  <p:stCondLst>
                                    <p:cond delay="0"/>
                                  </p:stCondLst>
                                  <p:childTnLst>
                                    <p:set>
                                      <p:cBhvr>
                                        <p:cTn id="138" dur="1" fill="hold">
                                          <p:stCondLst>
                                            <p:cond delay="0"/>
                                          </p:stCondLst>
                                        </p:cTn>
                                        <p:tgtEl>
                                          <p:spTgt spid="22"/>
                                        </p:tgtEl>
                                        <p:attrNameLst>
                                          <p:attrName>style.visibility</p:attrName>
                                        </p:attrNameLst>
                                      </p:cBhvr>
                                      <p:to>
                                        <p:strVal val="visible"/>
                                      </p:to>
                                    </p:set>
                                    <p:anim calcmode="lin" valueType="num">
                                      <p:cBhvr additive="base">
                                        <p:cTn id="139" dur="3000" fill="hold"/>
                                        <p:tgtEl>
                                          <p:spTgt spid="22"/>
                                        </p:tgtEl>
                                        <p:attrNameLst>
                                          <p:attrName>ppt_x</p:attrName>
                                        </p:attrNameLst>
                                      </p:cBhvr>
                                      <p:tavLst>
                                        <p:tav tm="0">
                                          <p:val>
                                            <p:strVal val="0-#ppt_w/2"/>
                                          </p:val>
                                        </p:tav>
                                        <p:tav tm="100000">
                                          <p:val>
                                            <p:strVal val="#ppt_x"/>
                                          </p:val>
                                        </p:tav>
                                      </p:tavLst>
                                    </p:anim>
                                    <p:anim calcmode="lin" valueType="num">
                                      <p:cBhvr additive="base">
                                        <p:cTn id="140" dur="3000" fill="hold"/>
                                        <p:tgtEl>
                                          <p:spTgt spid="22"/>
                                        </p:tgtEl>
                                        <p:attrNameLst>
                                          <p:attrName>ppt_y</p:attrName>
                                        </p:attrNameLst>
                                      </p:cBhvr>
                                      <p:tavLst>
                                        <p:tav tm="0">
                                          <p:val>
                                            <p:strVal val="0-#ppt_h/2"/>
                                          </p:val>
                                        </p:tav>
                                        <p:tav tm="100000">
                                          <p:val>
                                            <p:strVal val="#ppt_y"/>
                                          </p:val>
                                        </p:tav>
                                      </p:tavLst>
                                    </p:anim>
                                  </p:childTnLst>
                                </p:cTn>
                              </p:par>
                              <p:par>
                                <p:cTn id="141" presetID="3" presetClass="entr" presetSubtype="5" fill="hold" grpId="0" nodeType="withEffect">
                                  <p:stCondLst>
                                    <p:cond delay="0"/>
                                  </p:stCondLst>
                                  <p:childTnLst>
                                    <p:set>
                                      <p:cBhvr>
                                        <p:cTn id="142" dur="1" fill="hold">
                                          <p:stCondLst>
                                            <p:cond delay="0"/>
                                          </p:stCondLst>
                                        </p:cTn>
                                        <p:tgtEl>
                                          <p:spTgt spid="23"/>
                                        </p:tgtEl>
                                        <p:attrNameLst>
                                          <p:attrName>style.visibility</p:attrName>
                                        </p:attrNameLst>
                                      </p:cBhvr>
                                      <p:to>
                                        <p:strVal val="visible"/>
                                      </p:to>
                                    </p:set>
                                    <p:animEffect transition="in" filter="blinds(vertical)">
                                      <p:cBhvr>
                                        <p:cTn id="143" dur="3000"/>
                                        <p:tgtEl>
                                          <p:spTgt spid="23"/>
                                        </p:tgtEl>
                                      </p:cBhvr>
                                    </p:animEffect>
                                  </p:childTnLst>
                                </p:cTn>
                              </p:par>
                              <p:par>
                                <p:cTn id="144" presetID="2" presetClass="entr" presetSubtype="9" fill="hold" grpId="1" nodeType="withEffect">
                                  <p:stCondLst>
                                    <p:cond delay="0"/>
                                  </p:stCondLst>
                                  <p:childTnLst>
                                    <p:set>
                                      <p:cBhvr>
                                        <p:cTn id="145" dur="1" fill="hold">
                                          <p:stCondLst>
                                            <p:cond delay="0"/>
                                          </p:stCondLst>
                                        </p:cTn>
                                        <p:tgtEl>
                                          <p:spTgt spid="23"/>
                                        </p:tgtEl>
                                        <p:attrNameLst>
                                          <p:attrName>style.visibility</p:attrName>
                                        </p:attrNameLst>
                                      </p:cBhvr>
                                      <p:to>
                                        <p:strVal val="visible"/>
                                      </p:to>
                                    </p:set>
                                    <p:anim calcmode="lin" valueType="num">
                                      <p:cBhvr additive="base">
                                        <p:cTn id="146" dur="3000" fill="hold"/>
                                        <p:tgtEl>
                                          <p:spTgt spid="23"/>
                                        </p:tgtEl>
                                        <p:attrNameLst>
                                          <p:attrName>ppt_x</p:attrName>
                                        </p:attrNameLst>
                                      </p:cBhvr>
                                      <p:tavLst>
                                        <p:tav tm="0">
                                          <p:val>
                                            <p:strVal val="0-#ppt_w/2"/>
                                          </p:val>
                                        </p:tav>
                                        <p:tav tm="100000">
                                          <p:val>
                                            <p:strVal val="#ppt_x"/>
                                          </p:val>
                                        </p:tav>
                                      </p:tavLst>
                                    </p:anim>
                                    <p:anim calcmode="lin" valueType="num">
                                      <p:cBhvr additive="base">
                                        <p:cTn id="147" dur="3000" fill="hold"/>
                                        <p:tgtEl>
                                          <p:spTgt spid="23"/>
                                        </p:tgtEl>
                                        <p:attrNameLst>
                                          <p:attrName>ppt_y</p:attrName>
                                        </p:attrNameLst>
                                      </p:cBhvr>
                                      <p:tavLst>
                                        <p:tav tm="0">
                                          <p:val>
                                            <p:strVal val="0-#ppt_h/2"/>
                                          </p:val>
                                        </p:tav>
                                        <p:tav tm="100000">
                                          <p:val>
                                            <p:strVal val="#ppt_y"/>
                                          </p:val>
                                        </p:tav>
                                      </p:tavLst>
                                    </p:anim>
                                  </p:childTnLst>
                                </p:cTn>
                              </p:par>
                              <p:par>
                                <p:cTn id="148" presetID="3" presetClass="entr" presetSubtype="5" fill="hold" grpId="0" nodeType="withEffect">
                                  <p:stCondLst>
                                    <p:cond delay="0"/>
                                  </p:stCondLst>
                                  <p:childTnLst>
                                    <p:set>
                                      <p:cBhvr>
                                        <p:cTn id="149" dur="1" fill="hold">
                                          <p:stCondLst>
                                            <p:cond delay="0"/>
                                          </p:stCondLst>
                                        </p:cTn>
                                        <p:tgtEl>
                                          <p:spTgt spid="24"/>
                                        </p:tgtEl>
                                        <p:attrNameLst>
                                          <p:attrName>style.visibility</p:attrName>
                                        </p:attrNameLst>
                                      </p:cBhvr>
                                      <p:to>
                                        <p:strVal val="visible"/>
                                      </p:to>
                                    </p:set>
                                    <p:animEffect transition="in" filter="blinds(vertical)">
                                      <p:cBhvr>
                                        <p:cTn id="150" dur="3000"/>
                                        <p:tgtEl>
                                          <p:spTgt spid="24"/>
                                        </p:tgtEl>
                                      </p:cBhvr>
                                    </p:animEffect>
                                  </p:childTnLst>
                                </p:cTn>
                              </p:par>
                              <p:par>
                                <p:cTn id="151" presetID="2" presetClass="entr" presetSubtype="9" fill="hold" grpId="1" nodeType="withEffect">
                                  <p:stCondLst>
                                    <p:cond delay="0"/>
                                  </p:stCondLst>
                                  <p:childTnLst>
                                    <p:set>
                                      <p:cBhvr>
                                        <p:cTn id="152" dur="1" fill="hold">
                                          <p:stCondLst>
                                            <p:cond delay="0"/>
                                          </p:stCondLst>
                                        </p:cTn>
                                        <p:tgtEl>
                                          <p:spTgt spid="24"/>
                                        </p:tgtEl>
                                        <p:attrNameLst>
                                          <p:attrName>style.visibility</p:attrName>
                                        </p:attrNameLst>
                                      </p:cBhvr>
                                      <p:to>
                                        <p:strVal val="visible"/>
                                      </p:to>
                                    </p:set>
                                    <p:anim calcmode="lin" valueType="num">
                                      <p:cBhvr additive="base">
                                        <p:cTn id="153" dur="3000" fill="hold"/>
                                        <p:tgtEl>
                                          <p:spTgt spid="24"/>
                                        </p:tgtEl>
                                        <p:attrNameLst>
                                          <p:attrName>ppt_x</p:attrName>
                                        </p:attrNameLst>
                                      </p:cBhvr>
                                      <p:tavLst>
                                        <p:tav tm="0">
                                          <p:val>
                                            <p:strVal val="0-#ppt_w/2"/>
                                          </p:val>
                                        </p:tav>
                                        <p:tav tm="100000">
                                          <p:val>
                                            <p:strVal val="#ppt_x"/>
                                          </p:val>
                                        </p:tav>
                                      </p:tavLst>
                                    </p:anim>
                                    <p:anim calcmode="lin" valueType="num">
                                      <p:cBhvr additive="base">
                                        <p:cTn id="154" dur="3000" fill="hold"/>
                                        <p:tgtEl>
                                          <p:spTgt spid="24"/>
                                        </p:tgtEl>
                                        <p:attrNameLst>
                                          <p:attrName>ppt_y</p:attrName>
                                        </p:attrNameLst>
                                      </p:cBhvr>
                                      <p:tavLst>
                                        <p:tav tm="0">
                                          <p:val>
                                            <p:strVal val="0-#ppt_h/2"/>
                                          </p:val>
                                        </p:tav>
                                        <p:tav tm="100000">
                                          <p:val>
                                            <p:strVal val="#ppt_y"/>
                                          </p:val>
                                        </p:tav>
                                      </p:tavLst>
                                    </p:anim>
                                  </p:childTnLst>
                                </p:cTn>
                              </p:par>
                            </p:childTnLst>
                          </p:cTn>
                        </p:par>
                        <p:par>
                          <p:cTn id="155" fill="hold">
                            <p:stCondLst>
                              <p:cond delay="3000"/>
                            </p:stCondLst>
                            <p:childTnLst>
                              <p:par>
                                <p:cTn id="156" presetID="2" presetClass="exit" presetSubtype="3" fill="hold" nodeType="afterEffect">
                                  <p:stCondLst>
                                    <p:cond delay="0"/>
                                  </p:stCondLst>
                                  <p:childTnLst>
                                    <p:anim calcmode="lin" valueType="num">
                                      <p:cBhvr additive="base">
                                        <p:cTn id="157" dur="3000"/>
                                        <p:tgtEl>
                                          <p:spTgt spid="5"/>
                                        </p:tgtEl>
                                        <p:attrNameLst>
                                          <p:attrName>ppt_x</p:attrName>
                                        </p:attrNameLst>
                                      </p:cBhvr>
                                      <p:tavLst>
                                        <p:tav tm="0">
                                          <p:val>
                                            <p:strVal val="ppt_x"/>
                                          </p:val>
                                        </p:tav>
                                        <p:tav tm="100000">
                                          <p:val>
                                            <p:strVal val="1+ppt_w/2"/>
                                          </p:val>
                                        </p:tav>
                                      </p:tavLst>
                                    </p:anim>
                                    <p:anim calcmode="lin" valueType="num">
                                      <p:cBhvr additive="base">
                                        <p:cTn id="158" dur="3000"/>
                                        <p:tgtEl>
                                          <p:spTgt spid="5"/>
                                        </p:tgtEl>
                                        <p:attrNameLst>
                                          <p:attrName>ppt_y</p:attrName>
                                        </p:attrNameLst>
                                      </p:cBhvr>
                                      <p:tavLst>
                                        <p:tav tm="0">
                                          <p:val>
                                            <p:strVal val="ppt_y"/>
                                          </p:val>
                                        </p:tav>
                                        <p:tav tm="100000">
                                          <p:val>
                                            <p:strVal val="0-ppt_h/2"/>
                                          </p:val>
                                        </p:tav>
                                      </p:tavLst>
                                    </p:anim>
                                    <p:set>
                                      <p:cBhvr>
                                        <p:cTn id="159" dur="1" fill="hold">
                                          <p:stCondLst>
                                            <p:cond delay="2999"/>
                                          </p:stCondLst>
                                        </p:cTn>
                                        <p:tgtEl>
                                          <p:spTgt spid="5"/>
                                        </p:tgtEl>
                                        <p:attrNameLst>
                                          <p:attrName>style.visibility</p:attrName>
                                        </p:attrNameLst>
                                      </p:cBhvr>
                                      <p:to>
                                        <p:strVal val="hidden"/>
                                      </p:to>
                                    </p:set>
                                  </p:childTnLst>
                                </p:cTn>
                              </p:par>
                              <p:par>
                                <p:cTn id="160" presetID="2" presetClass="exit" presetSubtype="3" fill="hold" nodeType="withEffect">
                                  <p:stCondLst>
                                    <p:cond delay="0"/>
                                  </p:stCondLst>
                                  <p:childTnLst>
                                    <p:anim calcmode="lin" valueType="num">
                                      <p:cBhvr additive="base">
                                        <p:cTn id="161" dur="3000"/>
                                        <p:tgtEl>
                                          <p:spTgt spid="7"/>
                                        </p:tgtEl>
                                        <p:attrNameLst>
                                          <p:attrName>ppt_x</p:attrName>
                                        </p:attrNameLst>
                                      </p:cBhvr>
                                      <p:tavLst>
                                        <p:tav tm="0">
                                          <p:val>
                                            <p:strVal val="ppt_x"/>
                                          </p:val>
                                        </p:tav>
                                        <p:tav tm="100000">
                                          <p:val>
                                            <p:strVal val="1+ppt_w/2"/>
                                          </p:val>
                                        </p:tav>
                                      </p:tavLst>
                                    </p:anim>
                                    <p:anim calcmode="lin" valueType="num">
                                      <p:cBhvr additive="base">
                                        <p:cTn id="162" dur="3000"/>
                                        <p:tgtEl>
                                          <p:spTgt spid="7"/>
                                        </p:tgtEl>
                                        <p:attrNameLst>
                                          <p:attrName>ppt_y</p:attrName>
                                        </p:attrNameLst>
                                      </p:cBhvr>
                                      <p:tavLst>
                                        <p:tav tm="0">
                                          <p:val>
                                            <p:strVal val="ppt_y"/>
                                          </p:val>
                                        </p:tav>
                                        <p:tav tm="100000">
                                          <p:val>
                                            <p:strVal val="0-ppt_h/2"/>
                                          </p:val>
                                        </p:tav>
                                      </p:tavLst>
                                    </p:anim>
                                    <p:set>
                                      <p:cBhvr>
                                        <p:cTn id="163" dur="1" fill="hold">
                                          <p:stCondLst>
                                            <p:cond delay="2999"/>
                                          </p:stCondLst>
                                        </p:cTn>
                                        <p:tgtEl>
                                          <p:spTgt spid="7"/>
                                        </p:tgtEl>
                                        <p:attrNameLst>
                                          <p:attrName>style.visibility</p:attrName>
                                        </p:attrNameLst>
                                      </p:cBhvr>
                                      <p:to>
                                        <p:strVal val="hidden"/>
                                      </p:to>
                                    </p:set>
                                  </p:childTnLst>
                                </p:cTn>
                              </p:par>
                              <p:par>
                                <p:cTn id="164" presetID="2" presetClass="exit" presetSubtype="3" fill="hold" nodeType="withEffect">
                                  <p:stCondLst>
                                    <p:cond delay="0"/>
                                  </p:stCondLst>
                                  <p:childTnLst>
                                    <p:anim calcmode="lin" valueType="num">
                                      <p:cBhvr additive="base">
                                        <p:cTn id="165" dur="3000"/>
                                        <p:tgtEl>
                                          <p:spTgt spid="9"/>
                                        </p:tgtEl>
                                        <p:attrNameLst>
                                          <p:attrName>ppt_x</p:attrName>
                                        </p:attrNameLst>
                                      </p:cBhvr>
                                      <p:tavLst>
                                        <p:tav tm="0">
                                          <p:val>
                                            <p:strVal val="ppt_x"/>
                                          </p:val>
                                        </p:tav>
                                        <p:tav tm="100000">
                                          <p:val>
                                            <p:strVal val="1+ppt_w/2"/>
                                          </p:val>
                                        </p:tav>
                                      </p:tavLst>
                                    </p:anim>
                                    <p:anim calcmode="lin" valueType="num">
                                      <p:cBhvr additive="base">
                                        <p:cTn id="166" dur="3000"/>
                                        <p:tgtEl>
                                          <p:spTgt spid="9"/>
                                        </p:tgtEl>
                                        <p:attrNameLst>
                                          <p:attrName>ppt_y</p:attrName>
                                        </p:attrNameLst>
                                      </p:cBhvr>
                                      <p:tavLst>
                                        <p:tav tm="0">
                                          <p:val>
                                            <p:strVal val="ppt_y"/>
                                          </p:val>
                                        </p:tav>
                                        <p:tav tm="100000">
                                          <p:val>
                                            <p:strVal val="0-ppt_h/2"/>
                                          </p:val>
                                        </p:tav>
                                      </p:tavLst>
                                    </p:anim>
                                    <p:set>
                                      <p:cBhvr>
                                        <p:cTn id="167" dur="1" fill="hold">
                                          <p:stCondLst>
                                            <p:cond delay="2999"/>
                                          </p:stCondLst>
                                        </p:cTn>
                                        <p:tgtEl>
                                          <p:spTgt spid="9"/>
                                        </p:tgtEl>
                                        <p:attrNameLst>
                                          <p:attrName>style.visibility</p:attrName>
                                        </p:attrNameLst>
                                      </p:cBhvr>
                                      <p:to>
                                        <p:strVal val="hidden"/>
                                      </p:to>
                                    </p:set>
                                  </p:childTnLst>
                                </p:cTn>
                              </p:par>
                              <p:par>
                                <p:cTn id="168" presetID="2" presetClass="exit" presetSubtype="3" fill="hold" nodeType="withEffect">
                                  <p:stCondLst>
                                    <p:cond delay="0"/>
                                  </p:stCondLst>
                                  <p:childTnLst>
                                    <p:anim calcmode="lin" valueType="num">
                                      <p:cBhvr additive="base">
                                        <p:cTn id="169" dur="3000"/>
                                        <p:tgtEl>
                                          <p:spTgt spid="11"/>
                                        </p:tgtEl>
                                        <p:attrNameLst>
                                          <p:attrName>ppt_x</p:attrName>
                                        </p:attrNameLst>
                                      </p:cBhvr>
                                      <p:tavLst>
                                        <p:tav tm="0">
                                          <p:val>
                                            <p:strVal val="ppt_x"/>
                                          </p:val>
                                        </p:tav>
                                        <p:tav tm="100000">
                                          <p:val>
                                            <p:strVal val="1+ppt_w/2"/>
                                          </p:val>
                                        </p:tav>
                                      </p:tavLst>
                                    </p:anim>
                                    <p:anim calcmode="lin" valueType="num">
                                      <p:cBhvr additive="base">
                                        <p:cTn id="170" dur="3000"/>
                                        <p:tgtEl>
                                          <p:spTgt spid="11"/>
                                        </p:tgtEl>
                                        <p:attrNameLst>
                                          <p:attrName>ppt_y</p:attrName>
                                        </p:attrNameLst>
                                      </p:cBhvr>
                                      <p:tavLst>
                                        <p:tav tm="0">
                                          <p:val>
                                            <p:strVal val="ppt_y"/>
                                          </p:val>
                                        </p:tav>
                                        <p:tav tm="100000">
                                          <p:val>
                                            <p:strVal val="0-ppt_h/2"/>
                                          </p:val>
                                        </p:tav>
                                      </p:tavLst>
                                    </p:anim>
                                    <p:set>
                                      <p:cBhvr>
                                        <p:cTn id="171" dur="1" fill="hold">
                                          <p:stCondLst>
                                            <p:cond delay="2999"/>
                                          </p:stCondLst>
                                        </p:cTn>
                                        <p:tgtEl>
                                          <p:spTgt spid="11"/>
                                        </p:tgtEl>
                                        <p:attrNameLst>
                                          <p:attrName>style.visibility</p:attrName>
                                        </p:attrNameLst>
                                      </p:cBhvr>
                                      <p:to>
                                        <p:strVal val="hidden"/>
                                      </p:to>
                                    </p:set>
                                  </p:childTnLst>
                                </p:cTn>
                              </p:par>
                              <p:par>
                                <p:cTn id="172" presetID="2" presetClass="exit" presetSubtype="3" fill="hold" nodeType="withEffect">
                                  <p:stCondLst>
                                    <p:cond delay="0"/>
                                  </p:stCondLst>
                                  <p:childTnLst>
                                    <p:anim calcmode="lin" valueType="num">
                                      <p:cBhvr additive="base">
                                        <p:cTn id="173" dur="3000"/>
                                        <p:tgtEl>
                                          <p:spTgt spid="13"/>
                                        </p:tgtEl>
                                        <p:attrNameLst>
                                          <p:attrName>ppt_x</p:attrName>
                                        </p:attrNameLst>
                                      </p:cBhvr>
                                      <p:tavLst>
                                        <p:tav tm="0">
                                          <p:val>
                                            <p:strVal val="ppt_x"/>
                                          </p:val>
                                        </p:tav>
                                        <p:tav tm="100000">
                                          <p:val>
                                            <p:strVal val="1+ppt_w/2"/>
                                          </p:val>
                                        </p:tav>
                                      </p:tavLst>
                                    </p:anim>
                                    <p:anim calcmode="lin" valueType="num">
                                      <p:cBhvr additive="base">
                                        <p:cTn id="174" dur="3000"/>
                                        <p:tgtEl>
                                          <p:spTgt spid="13"/>
                                        </p:tgtEl>
                                        <p:attrNameLst>
                                          <p:attrName>ppt_y</p:attrName>
                                        </p:attrNameLst>
                                      </p:cBhvr>
                                      <p:tavLst>
                                        <p:tav tm="0">
                                          <p:val>
                                            <p:strVal val="ppt_y"/>
                                          </p:val>
                                        </p:tav>
                                        <p:tav tm="100000">
                                          <p:val>
                                            <p:strVal val="0-ppt_h/2"/>
                                          </p:val>
                                        </p:tav>
                                      </p:tavLst>
                                    </p:anim>
                                    <p:set>
                                      <p:cBhvr>
                                        <p:cTn id="175" dur="1" fill="hold">
                                          <p:stCondLst>
                                            <p:cond delay="2999"/>
                                          </p:stCondLst>
                                        </p:cTn>
                                        <p:tgtEl>
                                          <p:spTgt spid="13"/>
                                        </p:tgtEl>
                                        <p:attrNameLst>
                                          <p:attrName>style.visibility</p:attrName>
                                        </p:attrNameLst>
                                      </p:cBhvr>
                                      <p:to>
                                        <p:strVal val="hidden"/>
                                      </p:to>
                                    </p:set>
                                  </p:childTnLst>
                                </p:cTn>
                              </p:par>
                              <p:par>
                                <p:cTn id="176" presetID="2" presetClass="exit" presetSubtype="3" fill="hold" nodeType="withEffect">
                                  <p:stCondLst>
                                    <p:cond delay="0"/>
                                  </p:stCondLst>
                                  <p:childTnLst>
                                    <p:anim calcmode="lin" valueType="num">
                                      <p:cBhvr additive="base">
                                        <p:cTn id="177" dur="3000"/>
                                        <p:tgtEl>
                                          <p:spTgt spid="15"/>
                                        </p:tgtEl>
                                        <p:attrNameLst>
                                          <p:attrName>ppt_x</p:attrName>
                                        </p:attrNameLst>
                                      </p:cBhvr>
                                      <p:tavLst>
                                        <p:tav tm="0">
                                          <p:val>
                                            <p:strVal val="ppt_x"/>
                                          </p:val>
                                        </p:tav>
                                        <p:tav tm="100000">
                                          <p:val>
                                            <p:strVal val="1+ppt_w/2"/>
                                          </p:val>
                                        </p:tav>
                                      </p:tavLst>
                                    </p:anim>
                                    <p:anim calcmode="lin" valueType="num">
                                      <p:cBhvr additive="base">
                                        <p:cTn id="178" dur="3000"/>
                                        <p:tgtEl>
                                          <p:spTgt spid="15"/>
                                        </p:tgtEl>
                                        <p:attrNameLst>
                                          <p:attrName>ppt_y</p:attrName>
                                        </p:attrNameLst>
                                      </p:cBhvr>
                                      <p:tavLst>
                                        <p:tav tm="0">
                                          <p:val>
                                            <p:strVal val="ppt_y"/>
                                          </p:val>
                                        </p:tav>
                                        <p:tav tm="100000">
                                          <p:val>
                                            <p:strVal val="0-ppt_h/2"/>
                                          </p:val>
                                        </p:tav>
                                      </p:tavLst>
                                    </p:anim>
                                    <p:set>
                                      <p:cBhvr>
                                        <p:cTn id="179" dur="1" fill="hold">
                                          <p:stCondLst>
                                            <p:cond delay="2999"/>
                                          </p:stCondLst>
                                        </p:cTn>
                                        <p:tgtEl>
                                          <p:spTgt spid="15"/>
                                        </p:tgtEl>
                                        <p:attrNameLst>
                                          <p:attrName>style.visibility</p:attrName>
                                        </p:attrNameLst>
                                      </p:cBhvr>
                                      <p:to>
                                        <p:strVal val="hidden"/>
                                      </p:to>
                                    </p:set>
                                  </p:childTnLst>
                                </p:cTn>
                              </p:par>
                              <p:par>
                                <p:cTn id="180" presetID="2" presetClass="exit" presetSubtype="3" fill="hold" nodeType="withEffect">
                                  <p:stCondLst>
                                    <p:cond delay="0"/>
                                  </p:stCondLst>
                                  <p:childTnLst>
                                    <p:anim calcmode="lin" valueType="num">
                                      <p:cBhvr additive="base">
                                        <p:cTn id="181" dur="3000"/>
                                        <p:tgtEl>
                                          <p:spTgt spid="17"/>
                                        </p:tgtEl>
                                        <p:attrNameLst>
                                          <p:attrName>ppt_x</p:attrName>
                                        </p:attrNameLst>
                                      </p:cBhvr>
                                      <p:tavLst>
                                        <p:tav tm="0">
                                          <p:val>
                                            <p:strVal val="ppt_x"/>
                                          </p:val>
                                        </p:tav>
                                        <p:tav tm="100000">
                                          <p:val>
                                            <p:strVal val="1+ppt_w/2"/>
                                          </p:val>
                                        </p:tav>
                                      </p:tavLst>
                                    </p:anim>
                                    <p:anim calcmode="lin" valueType="num">
                                      <p:cBhvr additive="base">
                                        <p:cTn id="182" dur="3000"/>
                                        <p:tgtEl>
                                          <p:spTgt spid="17"/>
                                        </p:tgtEl>
                                        <p:attrNameLst>
                                          <p:attrName>ppt_y</p:attrName>
                                        </p:attrNameLst>
                                      </p:cBhvr>
                                      <p:tavLst>
                                        <p:tav tm="0">
                                          <p:val>
                                            <p:strVal val="ppt_y"/>
                                          </p:val>
                                        </p:tav>
                                        <p:tav tm="100000">
                                          <p:val>
                                            <p:strVal val="0-ppt_h/2"/>
                                          </p:val>
                                        </p:tav>
                                      </p:tavLst>
                                    </p:anim>
                                    <p:set>
                                      <p:cBhvr>
                                        <p:cTn id="183" dur="1" fill="hold">
                                          <p:stCondLst>
                                            <p:cond delay="2999"/>
                                          </p:stCondLst>
                                        </p:cTn>
                                        <p:tgtEl>
                                          <p:spTgt spid="17"/>
                                        </p:tgtEl>
                                        <p:attrNameLst>
                                          <p:attrName>style.visibility</p:attrName>
                                        </p:attrNameLst>
                                      </p:cBhvr>
                                      <p:to>
                                        <p:strVal val="hidden"/>
                                      </p:to>
                                    </p:set>
                                  </p:childTnLst>
                                </p:cTn>
                              </p:par>
                              <p:par>
                                <p:cTn id="184" presetID="2" presetClass="exit" presetSubtype="3" fill="hold" nodeType="withEffect">
                                  <p:stCondLst>
                                    <p:cond delay="0"/>
                                  </p:stCondLst>
                                  <p:childTnLst>
                                    <p:anim calcmode="lin" valueType="num">
                                      <p:cBhvr additive="base">
                                        <p:cTn id="185" dur="3000"/>
                                        <p:tgtEl>
                                          <p:spTgt spid="19"/>
                                        </p:tgtEl>
                                        <p:attrNameLst>
                                          <p:attrName>ppt_x</p:attrName>
                                        </p:attrNameLst>
                                      </p:cBhvr>
                                      <p:tavLst>
                                        <p:tav tm="0">
                                          <p:val>
                                            <p:strVal val="ppt_x"/>
                                          </p:val>
                                        </p:tav>
                                        <p:tav tm="100000">
                                          <p:val>
                                            <p:strVal val="1+ppt_w/2"/>
                                          </p:val>
                                        </p:tav>
                                      </p:tavLst>
                                    </p:anim>
                                    <p:anim calcmode="lin" valueType="num">
                                      <p:cBhvr additive="base">
                                        <p:cTn id="186" dur="3000"/>
                                        <p:tgtEl>
                                          <p:spTgt spid="19"/>
                                        </p:tgtEl>
                                        <p:attrNameLst>
                                          <p:attrName>ppt_y</p:attrName>
                                        </p:attrNameLst>
                                      </p:cBhvr>
                                      <p:tavLst>
                                        <p:tav tm="0">
                                          <p:val>
                                            <p:strVal val="ppt_y"/>
                                          </p:val>
                                        </p:tav>
                                        <p:tav tm="100000">
                                          <p:val>
                                            <p:strVal val="0-ppt_h/2"/>
                                          </p:val>
                                        </p:tav>
                                      </p:tavLst>
                                    </p:anim>
                                    <p:set>
                                      <p:cBhvr>
                                        <p:cTn id="187" dur="1" fill="hold">
                                          <p:stCondLst>
                                            <p:cond delay="2999"/>
                                          </p:stCondLst>
                                        </p:cTn>
                                        <p:tgtEl>
                                          <p:spTgt spid="19"/>
                                        </p:tgtEl>
                                        <p:attrNameLst>
                                          <p:attrName>style.visibility</p:attrName>
                                        </p:attrNameLst>
                                      </p:cBhvr>
                                      <p:to>
                                        <p:strVal val="hidden"/>
                                      </p:to>
                                    </p:set>
                                  </p:childTnLst>
                                </p:cTn>
                              </p:par>
                              <p:par>
                                <p:cTn id="188" presetID="2" presetClass="exit" presetSubtype="3" fill="hold" nodeType="withEffect">
                                  <p:stCondLst>
                                    <p:cond delay="0"/>
                                  </p:stCondLst>
                                  <p:childTnLst>
                                    <p:anim calcmode="lin" valueType="num">
                                      <p:cBhvr additive="base">
                                        <p:cTn id="189" dur="3000"/>
                                        <p:tgtEl>
                                          <p:spTgt spid="21"/>
                                        </p:tgtEl>
                                        <p:attrNameLst>
                                          <p:attrName>ppt_x</p:attrName>
                                        </p:attrNameLst>
                                      </p:cBhvr>
                                      <p:tavLst>
                                        <p:tav tm="0">
                                          <p:val>
                                            <p:strVal val="ppt_x"/>
                                          </p:val>
                                        </p:tav>
                                        <p:tav tm="100000">
                                          <p:val>
                                            <p:strVal val="1+ppt_w/2"/>
                                          </p:val>
                                        </p:tav>
                                      </p:tavLst>
                                    </p:anim>
                                    <p:anim calcmode="lin" valueType="num">
                                      <p:cBhvr additive="base">
                                        <p:cTn id="190" dur="3000"/>
                                        <p:tgtEl>
                                          <p:spTgt spid="21"/>
                                        </p:tgtEl>
                                        <p:attrNameLst>
                                          <p:attrName>ppt_y</p:attrName>
                                        </p:attrNameLst>
                                      </p:cBhvr>
                                      <p:tavLst>
                                        <p:tav tm="0">
                                          <p:val>
                                            <p:strVal val="ppt_y"/>
                                          </p:val>
                                        </p:tav>
                                        <p:tav tm="100000">
                                          <p:val>
                                            <p:strVal val="0-ppt_h/2"/>
                                          </p:val>
                                        </p:tav>
                                      </p:tavLst>
                                    </p:anim>
                                    <p:set>
                                      <p:cBhvr>
                                        <p:cTn id="191" dur="1" fill="hold">
                                          <p:stCondLst>
                                            <p:cond delay="2999"/>
                                          </p:stCondLst>
                                        </p:cTn>
                                        <p:tgtEl>
                                          <p:spTgt spid="21"/>
                                        </p:tgtEl>
                                        <p:attrNameLst>
                                          <p:attrName>style.visibility</p:attrName>
                                        </p:attrNameLst>
                                      </p:cBhvr>
                                      <p:to>
                                        <p:strVal val="hidden"/>
                                      </p:to>
                                    </p:set>
                                  </p:childTnLst>
                                </p:cTn>
                              </p:par>
                              <p:par>
                                <p:cTn id="192" presetID="2" presetClass="exit" presetSubtype="3" fill="hold" nodeType="withEffect">
                                  <p:stCondLst>
                                    <p:cond delay="0"/>
                                  </p:stCondLst>
                                  <p:childTnLst>
                                    <p:anim calcmode="lin" valueType="num">
                                      <p:cBhvr additive="base">
                                        <p:cTn id="193" dur="3000"/>
                                        <p:tgtEl>
                                          <p:spTgt spid="23"/>
                                        </p:tgtEl>
                                        <p:attrNameLst>
                                          <p:attrName>ppt_x</p:attrName>
                                        </p:attrNameLst>
                                      </p:cBhvr>
                                      <p:tavLst>
                                        <p:tav tm="0">
                                          <p:val>
                                            <p:strVal val="ppt_x"/>
                                          </p:val>
                                        </p:tav>
                                        <p:tav tm="100000">
                                          <p:val>
                                            <p:strVal val="1+ppt_w/2"/>
                                          </p:val>
                                        </p:tav>
                                      </p:tavLst>
                                    </p:anim>
                                    <p:anim calcmode="lin" valueType="num">
                                      <p:cBhvr additive="base">
                                        <p:cTn id="194" dur="3000"/>
                                        <p:tgtEl>
                                          <p:spTgt spid="23"/>
                                        </p:tgtEl>
                                        <p:attrNameLst>
                                          <p:attrName>ppt_y</p:attrName>
                                        </p:attrNameLst>
                                      </p:cBhvr>
                                      <p:tavLst>
                                        <p:tav tm="0">
                                          <p:val>
                                            <p:strVal val="ppt_y"/>
                                          </p:val>
                                        </p:tav>
                                        <p:tav tm="100000">
                                          <p:val>
                                            <p:strVal val="0-ppt_h/2"/>
                                          </p:val>
                                        </p:tav>
                                      </p:tavLst>
                                    </p:anim>
                                    <p:set>
                                      <p:cBhvr>
                                        <p:cTn id="195" dur="1" fill="hold">
                                          <p:stCondLst>
                                            <p:cond delay="2999"/>
                                          </p:stCondLst>
                                        </p:cTn>
                                        <p:tgtEl>
                                          <p:spTgt spid="23"/>
                                        </p:tgtEl>
                                        <p:attrNameLst>
                                          <p:attrName>style.visibility</p:attrName>
                                        </p:attrNameLst>
                                      </p:cBhvr>
                                      <p:to>
                                        <p:strVal val="hidden"/>
                                      </p:to>
                                    </p:set>
                                  </p:childTnLst>
                                </p:cTn>
                              </p:par>
                              <p:par>
                                <p:cTn id="196" presetID="2" presetClass="exit" presetSubtype="12" fill="hold" nodeType="withEffect">
                                  <p:stCondLst>
                                    <p:cond delay="0"/>
                                  </p:stCondLst>
                                  <p:childTnLst>
                                    <p:anim calcmode="lin" valueType="num">
                                      <p:cBhvr additive="base">
                                        <p:cTn id="197" dur="3000"/>
                                        <p:tgtEl>
                                          <p:spTgt spid="6"/>
                                        </p:tgtEl>
                                        <p:attrNameLst>
                                          <p:attrName>ppt_x</p:attrName>
                                        </p:attrNameLst>
                                      </p:cBhvr>
                                      <p:tavLst>
                                        <p:tav tm="0">
                                          <p:val>
                                            <p:strVal val="ppt_x"/>
                                          </p:val>
                                        </p:tav>
                                        <p:tav tm="100000">
                                          <p:val>
                                            <p:strVal val="0-ppt_w/2"/>
                                          </p:val>
                                        </p:tav>
                                      </p:tavLst>
                                    </p:anim>
                                    <p:anim calcmode="lin" valueType="num">
                                      <p:cBhvr additive="base">
                                        <p:cTn id="198" dur="3000"/>
                                        <p:tgtEl>
                                          <p:spTgt spid="6"/>
                                        </p:tgtEl>
                                        <p:attrNameLst>
                                          <p:attrName>ppt_y</p:attrName>
                                        </p:attrNameLst>
                                      </p:cBhvr>
                                      <p:tavLst>
                                        <p:tav tm="0">
                                          <p:val>
                                            <p:strVal val="ppt_y"/>
                                          </p:val>
                                        </p:tav>
                                        <p:tav tm="100000">
                                          <p:val>
                                            <p:strVal val="1+ppt_h/2"/>
                                          </p:val>
                                        </p:tav>
                                      </p:tavLst>
                                    </p:anim>
                                    <p:set>
                                      <p:cBhvr>
                                        <p:cTn id="199" dur="1" fill="hold">
                                          <p:stCondLst>
                                            <p:cond delay="2999"/>
                                          </p:stCondLst>
                                        </p:cTn>
                                        <p:tgtEl>
                                          <p:spTgt spid="6"/>
                                        </p:tgtEl>
                                        <p:attrNameLst>
                                          <p:attrName>style.visibility</p:attrName>
                                        </p:attrNameLst>
                                      </p:cBhvr>
                                      <p:to>
                                        <p:strVal val="hidden"/>
                                      </p:to>
                                    </p:set>
                                  </p:childTnLst>
                                </p:cTn>
                              </p:par>
                              <p:par>
                                <p:cTn id="200" presetID="2" presetClass="exit" presetSubtype="12" fill="hold" nodeType="withEffect">
                                  <p:stCondLst>
                                    <p:cond delay="0"/>
                                  </p:stCondLst>
                                  <p:childTnLst>
                                    <p:anim calcmode="lin" valueType="num">
                                      <p:cBhvr additive="base">
                                        <p:cTn id="201" dur="3000"/>
                                        <p:tgtEl>
                                          <p:spTgt spid="8"/>
                                        </p:tgtEl>
                                        <p:attrNameLst>
                                          <p:attrName>ppt_x</p:attrName>
                                        </p:attrNameLst>
                                      </p:cBhvr>
                                      <p:tavLst>
                                        <p:tav tm="0">
                                          <p:val>
                                            <p:strVal val="ppt_x"/>
                                          </p:val>
                                        </p:tav>
                                        <p:tav tm="100000">
                                          <p:val>
                                            <p:strVal val="0-ppt_w/2"/>
                                          </p:val>
                                        </p:tav>
                                      </p:tavLst>
                                    </p:anim>
                                    <p:anim calcmode="lin" valueType="num">
                                      <p:cBhvr additive="base">
                                        <p:cTn id="202" dur="3000"/>
                                        <p:tgtEl>
                                          <p:spTgt spid="8"/>
                                        </p:tgtEl>
                                        <p:attrNameLst>
                                          <p:attrName>ppt_y</p:attrName>
                                        </p:attrNameLst>
                                      </p:cBhvr>
                                      <p:tavLst>
                                        <p:tav tm="0">
                                          <p:val>
                                            <p:strVal val="ppt_y"/>
                                          </p:val>
                                        </p:tav>
                                        <p:tav tm="100000">
                                          <p:val>
                                            <p:strVal val="1+ppt_h/2"/>
                                          </p:val>
                                        </p:tav>
                                      </p:tavLst>
                                    </p:anim>
                                    <p:set>
                                      <p:cBhvr>
                                        <p:cTn id="203" dur="1" fill="hold">
                                          <p:stCondLst>
                                            <p:cond delay="2999"/>
                                          </p:stCondLst>
                                        </p:cTn>
                                        <p:tgtEl>
                                          <p:spTgt spid="8"/>
                                        </p:tgtEl>
                                        <p:attrNameLst>
                                          <p:attrName>style.visibility</p:attrName>
                                        </p:attrNameLst>
                                      </p:cBhvr>
                                      <p:to>
                                        <p:strVal val="hidden"/>
                                      </p:to>
                                    </p:set>
                                  </p:childTnLst>
                                </p:cTn>
                              </p:par>
                              <p:par>
                                <p:cTn id="204" presetID="2" presetClass="exit" presetSubtype="12" fill="hold" nodeType="withEffect">
                                  <p:stCondLst>
                                    <p:cond delay="0"/>
                                  </p:stCondLst>
                                  <p:childTnLst>
                                    <p:anim calcmode="lin" valueType="num">
                                      <p:cBhvr additive="base">
                                        <p:cTn id="205" dur="3000"/>
                                        <p:tgtEl>
                                          <p:spTgt spid="10"/>
                                        </p:tgtEl>
                                        <p:attrNameLst>
                                          <p:attrName>ppt_x</p:attrName>
                                        </p:attrNameLst>
                                      </p:cBhvr>
                                      <p:tavLst>
                                        <p:tav tm="0">
                                          <p:val>
                                            <p:strVal val="ppt_x"/>
                                          </p:val>
                                        </p:tav>
                                        <p:tav tm="100000">
                                          <p:val>
                                            <p:strVal val="0-ppt_w/2"/>
                                          </p:val>
                                        </p:tav>
                                      </p:tavLst>
                                    </p:anim>
                                    <p:anim calcmode="lin" valueType="num">
                                      <p:cBhvr additive="base">
                                        <p:cTn id="206" dur="3000"/>
                                        <p:tgtEl>
                                          <p:spTgt spid="10"/>
                                        </p:tgtEl>
                                        <p:attrNameLst>
                                          <p:attrName>ppt_y</p:attrName>
                                        </p:attrNameLst>
                                      </p:cBhvr>
                                      <p:tavLst>
                                        <p:tav tm="0">
                                          <p:val>
                                            <p:strVal val="ppt_y"/>
                                          </p:val>
                                        </p:tav>
                                        <p:tav tm="100000">
                                          <p:val>
                                            <p:strVal val="1+ppt_h/2"/>
                                          </p:val>
                                        </p:tav>
                                      </p:tavLst>
                                    </p:anim>
                                    <p:set>
                                      <p:cBhvr>
                                        <p:cTn id="207" dur="1" fill="hold">
                                          <p:stCondLst>
                                            <p:cond delay="2999"/>
                                          </p:stCondLst>
                                        </p:cTn>
                                        <p:tgtEl>
                                          <p:spTgt spid="10"/>
                                        </p:tgtEl>
                                        <p:attrNameLst>
                                          <p:attrName>style.visibility</p:attrName>
                                        </p:attrNameLst>
                                      </p:cBhvr>
                                      <p:to>
                                        <p:strVal val="hidden"/>
                                      </p:to>
                                    </p:set>
                                  </p:childTnLst>
                                </p:cTn>
                              </p:par>
                              <p:par>
                                <p:cTn id="208" presetID="2" presetClass="exit" presetSubtype="12" fill="hold" nodeType="withEffect">
                                  <p:stCondLst>
                                    <p:cond delay="0"/>
                                  </p:stCondLst>
                                  <p:childTnLst>
                                    <p:anim calcmode="lin" valueType="num">
                                      <p:cBhvr additive="base">
                                        <p:cTn id="209" dur="3000"/>
                                        <p:tgtEl>
                                          <p:spTgt spid="12"/>
                                        </p:tgtEl>
                                        <p:attrNameLst>
                                          <p:attrName>ppt_x</p:attrName>
                                        </p:attrNameLst>
                                      </p:cBhvr>
                                      <p:tavLst>
                                        <p:tav tm="0">
                                          <p:val>
                                            <p:strVal val="ppt_x"/>
                                          </p:val>
                                        </p:tav>
                                        <p:tav tm="100000">
                                          <p:val>
                                            <p:strVal val="0-ppt_w/2"/>
                                          </p:val>
                                        </p:tav>
                                      </p:tavLst>
                                    </p:anim>
                                    <p:anim calcmode="lin" valueType="num">
                                      <p:cBhvr additive="base">
                                        <p:cTn id="210" dur="3000"/>
                                        <p:tgtEl>
                                          <p:spTgt spid="12"/>
                                        </p:tgtEl>
                                        <p:attrNameLst>
                                          <p:attrName>ppt_y</p:attrName>
                                        </p:attrNameLst>
                                      </p:cBhvr>
                                      <p:tavLst>
                                        <p:tav tm="0">
                                          <p:val>
                                            <p:strVal val="ppt_y"/>
                                          </p:val>
                                        </p:tav>
                                        <p:tav tm="100000">
                                          <p:val>
                                            <p:strVal val="1+ppt_h/2"/>
                                          </p:val>
                                        </p:tav>
                                      </p:tavLst>
                                    </p:anim>
                                    <p:set>
                                      <p:cBhvr>
                                        <p:cTn id="211" dur="1" fill="hold">
                                          <p:stCondLst>
                                            <p:cond delay="2999"/>
                                          </p:stCondLst>
                                        </p:cTn>
                                        <p:tgtEl>
                                          <p:spTgt spid="12"/>
                                        </p:tgtEl>
                                        <p:attrNameLst>
                                          <p:attrName>style.visibility</p:attrName>
                                        </p:attrNameLst>
                                      </p:cBhvr>
                                      <p:to>
                                        <p:strVal val="hidden"/>
                                      </p:to>
                                    </p:set>
                                  </p:childTnLst>
                                </p:cTn>
                              </p:par>
                              <p:par>
                                <p:cTn id="212" presetID="2" presetClass="exit" presetSubtype="12" fill="hold" nodeType="withEffect">
                                  <p:stCondLst>
                                    <p:cond delay="0"/>
                                  </p:stCondLst>
                                  <p:childTnLst>
                                    <p:anim calcmode="lin" valueType="num">
                                      <p:cBhvr additive="base">
                                        <p:cTn id="213" dur="3000"/>
                                        <p:tgtEl>
                                          <p:spTgt spid="14"/>
                                        </p:tgtEl>
                                        <p:attrNameLst>
                                          <p:attrName>ppt_x</p:attrName>
                                        </p:attrNameLst>
                                      </p:cBhvr>
                                      <p:tavLst>
                                        <p:tav tm="0">
                                          <p:val>
                                            <p:strVal val="ppt_x"/>
                                          </p:val>
                                        </p:tav>
                                        <p:tav tm="100000">
                                          <p:val>
                                            <p:strVal val="0-ppt_w/2"/>
                                          </p:val>
                                        </p:tav>
                                      </p:tavLst>
                                    </p:anim>
                                    <p:anim calcmode="lin" valueType="num">
                                      <p:cBhvr additive="base">
                                        <p:cTn id="214" dur="3000"/>
                                        <p:tgtEl>
                                          <p:spTgt spid="14"/>
                                        </p:tgtEl>
                                        <p:attrNameLst>
                                          <p:attrName>ppt_y</p:attrName>
                                        </p:attrNameLst>
                                      </p:cBhvr>
                                      <p:tavLst>
                                        <p:tav tm="0">
                                          <p:val>
                                            <p:strVal val="ppt_y"/>
                                          </p:val>
                                        </p:tav>
                                        <p:tav tm="100000">
                                          <p:val>
                                            <p:strVal val="1+ppt_h/2"/>
                                          </p:val>
                                        </p:tav>
                                      </p:tavLst>
                                    </p:anim>
                                    <p:set>
                                      <p:cBhvr>
                                        <p:cTn id="215" dur="1" fill="hold">
                                          <p:stCondLst>
                                            <p:cond delay="2999"/>
                                          </p:stCondLst>
                                        </p:cTn>
                                        <p:tgtEl>
                                          <p:spTgt spid="14"/>
                                        </p:tgtEl>
                                        <p:attrNameLst>
                                          <p:attrName>style.visibility</p:attrName>
                                        </p:attrNameLst>
                                      </p:cBhvr>
                                      <p:to>
                                        <p:strVal val="hidden"/>
                                      </p:to>
                                    </p:set>
                                  </p:childTnLst>
                                </p:cTn>
                              </p:par>
                              <p:par>
                                <p:cTn id="216" presetID="2" presetClass="exit" presetSubtype="12" fill="hold" nodeType="withEffect">
                                  <p:stCondLst>
                                    <p:cond delay="0"/>
                                  </p:stCondLst>
                                  <p:childTnLst>
                                    <p:anim calcmode="lin" valueType="num">
                                      <p:cBhvr additive="base">
                                        <p:cTn id="217" dur="3000"/>
                                        <p:tgtEl>
                                          <p:spTgt spid="16"/>
                                        </p:tgtEl>
                                        <p:attrNameLst>
                                          <p:attrName>ppt_x</p:attrName>
                                        </p:attrNameLst>
                                      </p:cBhvr>
                                      <p:tavLst>
                                        <p:tav tm="0">
                                          <p:val>
                                            <p:strVal val="ppt_x"/>
                                          </p:val>
                                        </p:tav>
                                        <p:tav tm="100000">
                                          <p:val>
                                            <p:strVal val="0-ppt_w/2"/>
                                          </p:val>
                                        </p:tav>
                                      </p:tavLst>
                                    </p:anim>
                                    <p:anim calcmode="lin" valueType="num">
                                      <p:cBhvr additive="base">
                                        <p:cTn id="218" dur="3000"/>
                                        <p:tgtEl>
                                          <p:spTgt spid="16"/>
                                        </p:tgtEl>
                                        <p:attrNameLst>
                                          <p:attrName>ppt_y</p:attrName>
                                        </p:attrNameLst>
                                      </p:cBhvr>
                                      <p:tavLst>
                                        <p:tav tm="0">
                                          <p:val>
                                            <p:strVal val="ppt_y"/>
                                          </p:val>
                                        </p:tav>
                                        <p:tav tm="100000">
                                          <p:val>
                                            <p:strVal val="1+ppt_h/2"/>
                                          </p:val>
                                        </p:tav>
                                      </p:tavLst>
                                    </p:anim>
                                    <p:set>
                                      <p:cBhvr>
                                        <p:cTn id="219" dur="1" fill="hold">
                                          <p:stCondLst>
                                            <p:cond delay="2999"/>
                                          </p:stCondLst>
                                        </p:cTn>
                                        <p:tgtEl>
                                          <p:spTgt spid="16"/>
                                        </p:tgtEl>
                                        <p:attrNameLst>
                                          <p:attrName>style.visibility</p:attrName>
                                        </p:attrNameLst>
                                      </p:cBhvr>
                                      <p:to>
                                        <p:strVal val="hidden"/>
                                      </p:to>
                                    </p:set>
                                  </p:childTnLst>
                                </p:cTn>
                              </p:par>
                              <p:par>
                                <p:cTn id="220" presetID="2" presetClass="exit" presetSubtype="12" fill="hold" nodeType="withEffect">
                                  <p:stCondLst>
                                    <p:cond delay="0"/>
                                  </p:stCondLst>
                                  <p:childTnLst>
                                    <p:anim calcmode="lin" valueType="num">
                                      <p:cBhvr additive="base">
                                        <p:cTn id="221" dur="3000"/>
                                        <p:tgtEl>
                                          <p:spTgt spid="18"/>
                                        </p:tgtEl>
                                        <p:attrNameLst>
                                          <p:attrName>ppt_x</p:attrName>
                                        </p:attrNameLst>
                                      </p:cBhvr>
                                      <p:tavLst>
                                        <p:tav tm="0">
                                          <p:val>
                                            <p:strVal val="ppt_x"/>
                                          </p:val>
                                        </p:tav>
                                        <p:tav tm="100000">
                                          <p:val>
                                            <p:strVal val="0-ppt_w/2"/>
                                          </p:val>
                                        </p:tav>
                                      </p:tavLst>
                                    </p:anim>
                                    <p:anim calcmode="lin" valueType="num">
                                      <p:cBhvr additive="base">
                                        <p:cTn id="222" dur="3000"/>
                                        <p:tgtEl>
                                          <p:spTgt spid="18"/>
                                        </p:tgtEl>
                                        <p:attrNameLst>
                                          <p:attrName>ppt_y</p:attrName>
                                        </p:attrNameLst>
                                      </p:cBhvr>
                                      <p:tavLst>
                                        <p:tav tm="0">
                                          <p:val>
                                            <p:strVal val="ppt_y"/>
                                          </p:val>
                                        </p:tav>
                                        <p:tav tm="100000">
                                          <p:val>
                                            <p:strVal val="1+ppt_h/2"/>
                                          </p:val>
                                        </p:tav>
                                      </p:tavLst>
                                    </p:anim>
                                    <p:set>
                                      <p:cBhvr>
                                        <p:cTn id="223" dur="1" fill="hold">
                                          <p:stCondLst>
                                            <p:cond delay="2999"/>
                                          </p:stCondLst>
                                        </p:cTn>
                                        <p:tgtEl>
                                          <p:spTgt spid="18"/>
                                        </p:tgtEl>
                                        <p:attrNameLst>
                                          <p:attrName>style.visibility</p:attrName>
                                        </p:attrNameLst>
                                      </p:cBhvr>
                                      <p:to>
                                        <p:strVal val="hidden"/>
                                      </p:to>
                                    </p:set>
                                  </p:childTnLst>
                                </p:cTn>
                              </p:par>
                              <p:par>
                                <p:cTn id="224" presetID="2" presetClass="exit" presetSubtype="12" fill="hold" nodeType="withEffect">
                                  <p:stCondLst>
                                    <p:cond delay="0"/>
                                  </p:stCondLst>
                                  <p:childTnLst>
                                    <p:anim calcmode="lin" valueType="num">
                                      <p:cBhvr additive="base">
                                        <p:cTn id="225" dur="3000"/>
                                        <p:tgtEl>
                                          <p:spTgt spid="20"/>
                                        </p:tgtEl>
                                        <p:attrNameLst>
                                          <p:attrName>ppt_x</p:attrName>
                                        </p:attrNameLst>
                                      </p:cBhvr>
                                      <p:tavLst>
                                        <p:tav tm="0">
                                          <p:val>
                                            <p:strVal val="ppt_x"/>
                                          </p:val>
                                        </p:tav>
                                        <p:tav tm="100000">
                                          <p:val>
                                            <p:strVal val="0-ppt_w/2"/>
                                          </p:val>
                                        </p:tav>
                                      </p:tavLst>
                                    </p:anim>
                                    <p:anim calcmode="lin" valueType="num">
                                      <p:cBhvr additive="base">
                                        <p:cTn id="226" dur="3000"/>
                                        <p:tgtEl>
                                          <p:spTgt spid="20"/>
                                        </p:tgtEl>
                                        <p:attrNameLst>
                                          <p:attrName>ppt_y</p:attrName>
                                        </p:attrNameLst>
                                      </p:cBhvr>
                                      <p:tavLst>
                                        <p:tav tm="0">
                                          <p:val>
                                            <p:strVal val="ppt_y"/>
                                          </p:val>
                                        </p:tav>
                                        <p:tav tm="100000">
                                          <p:val>
                                            <p:strVal val="1+ppt_h/2"/>
                                          </p:val>
                                        </p:tav>
                                      </p:tavLst>
                                    </p:anim>
                                    <p:set>
                                      <p:cBhvr>
                                        <p:cTn id="227" dur="1" fill="hold">
                                          <p:stCondLst>
                                            <p:cond delay="2999"/>
                                          </p:stCondLst>
                                        </p:cTn>
                                        <p:tgtEl>
                                          <p:spTgt spid="20"/>
                                        </p:tgtEl>
                                        <p:attrNameLst>
                                          <p:attrName>style.visibility</p:attrName>
                                        </p:attrNameLst>
                                      </p:cBhvr>
                                      <p:to>
                                        <p:strVal val="hidden"/>
                                      </p:to>
                                    </p:set>
                                  </p:childTnLst>
                                </p:cTn>
                              </p:par>
                              <p:par>
                                <p:cTn id="228" presetID="2" presetClass="exit" presetSubtype="12" fill="hold" nodeType="withEffect">
                                  <p:stCondLst>
                                    <p:cond delay="0"/>
                                  </p:stCondLst>
                                  <p:childTnLst>
                                    <p:anim calcmode="lin" valueType="num">
                                      <p:cBhvr additive="base">
                                        <p:cTn id="229" dur="3000"/>
                                        <p:tgtEl>
                                          <p:spTgt spid="22"/>
                                        </p:tgtEl>
                                        <p:attrNameLst>
                                          <p:attrName>ppt_x</p:attrName>
                                        </p:attrNameLst>
                                      </p:cBhvr>
                                      <p:tavLst>
                                        <p:tav tm="0">
                                          <p:val>
                                            <p:strVal val="ppt_x"/>
                                          </p:val>
                                        </p:tav>
                                        <p:tav tm="100000">
                                          <p:val>
                                            <p:strVal val="0-ppt_w/2"/>
                                          </p:val>
                                        </p:tav>
                                      </p:tavLst>
                                    </p:anim>
                                    <p:anim calcmode="lin" valueType="num">
                                      <p:cBhvr additive="base">
                                        <p:cTn id="230" dur="3000"/>
                                        <p:tgtEl>
                                          <p:spTgt spid="22"/>
                                        </p:tgtEl>
                                        <p:attrNameLst>
                                          <p:attrName>ppt_y</p:attrName>
                                        </p:attrNameLst>
                                      </p:cBhvr>
                                      <p:tavLst>
                                        <p:tav tm="0">
                                          <p:val>
                                            <p:strVal val="ppt_y"/>
                                          </p:val>
                                        </p:tav>
                                        <p:tav tm="100000">
                                          <p:val>
                                            <p:strVal val="1+ppt_h/2"/>
                                          </p:val>
                                        </p:tav>
                                      </p:tavLst>
                                    </p:anim>
                                    <p:set>
                                      <p:cBhvr>
                                        <p:cTn id="231" dur="1" fill="hold">
                                          <p:stCondLst>
                                            <p:cond delay="2999"/>
                                          </p:stCondLst>
                                        </p:cTn>
                                        <p:tgtEl>
                                          <p:spTgt spid="22"/>
                                        </p:tgtEl>
                                        <p:attrNameLst>
                                          <p:attrName>style.visibility</p:attrName>
                                        </p:attrNameLst>
                                      </p:cBhvr>
                                      <p:to>
                                        <p:strVal val="hidden"/>
                                      </p:to>
                                    </p:set>
                                  </p:childTnLst>
                                </p:cTn>
                              </p:par>
                              <p:par>
                                <p:cTn id="232" presetID="2" presetClass="exit" presetSubtype="12" fill="hold" nodeType="withEffect">
                                  <p:stCondLst>
                                    <p:cond delay="0"/>
                                  </p:stCondLst>
                                  <p:childTnLst>
                                    <p:anim calcmode="lin" valueType="num">
                                      <p:cBhvr additive="base">
                                        <p:cTn id="233" dur="3000"/>
                                        <p:tgtEl>
                                          <p:spTgt spid="24"/>
                                        </p:tgtEl>
                                        <p:attrNameLst>
                                          <p:attrName>ppt_x</p:attrName>
                                        </p:attrNameLst>
                                      </p:cBhvr>
                                      <p:tavLst>
                                        <p:tav tm="0">
                                          <p:val>
                                            <p:strVal val="ppt_x"/>
                                          </p:val>
                                        </p:tav>
                                        <p:tav tm="100000">
                                          <p:val>
                                            <p:strVal val="0-ppt_w/2"/>
                                          </p:val>
                                        </p:tav>
                                      </p:tavLst>
                                    </p:anim>
                                    <p:anim calcmode="lin" valueType="num">
                                      <p:cBhvr additive="base">
                                        <p:cTn id="234" dur="3000"/>
                                        <p:tgtEl>
                                          <p:spTgt spid="24"/>
                                        </p:tgtEl>
                                        <p:attrNameLst>
                                          <p:attrName>ppt_y</p:attrName>
                                        </p:attrNameLst>
                                      </p:cBhvr>
                                      <p:tavLst>
                                        <p:tav tm="0">
                                          <p:val>
                                            <p:strVal val="ppt_y"/>
                                          </p:val>
                                        </p:tav>
                                        <p:tav tm="100000">
                                          <p:val>
                                            <p:strVal val="1+ppt_h/2"/>
                                          </p:val>
                                        </p:tav>
                                      </p:tavLst>
                                    </p:anim>
                                    <p:set>
                                      <p:cBhvr>
                                        <p:cTn id="235" dur="1" fill="hold">
                                          <p:stCondLst>
                                            <p:cond delay="2999"/>
                                          </p:stCondLst>
                                        </p:cTn>
                                        <p:tgtEl>
                                          <p:spTgt spid="24"/>
                                        </p:tgtEl>
                                        <p:attrNameLst>
                                          <p:attrName>style.visibility</p:attrName>
                                        </p:attrNameLst>
                                      </p:cBhvr>
                                      <p:to>
                                        <p:strVal val="hidden"/>
                                      </p:to>
                                    </p:set>
                                  </p:childTnLst>
                                </p:cTn>
                              </p:par>
                              <p:par>
                                <p:cTn id="236" presetID="2" presetClass="exit" presetSubtype="12" fill="hold" nodeType="withEffect">
                                  <p:stCondLst>
                                    <p:cond delay="0"/>
                                  </p:stCondLst>
                                  <p:childTnLst>
                                    <p:anim calcmode="lin" valueType="num">
                                      <p:cBhvr additive="base">
                                        <p:cTn id="237" dur="3000"/>
                                        <p:tgtEl>
                                          <p:spTgt spid="4"/>
                                        </p:tgtEl>
                                        <p:attrNameLst>
                                          <p:attrName>ppt_x</p:attrName>
                                        </p:attrNameLst>
                                      </p:cBhvr>
                                      <p:tavLst>
                                        <p:tav tm="0">
                                          <p:val>
                                            <p:strVal val="ppt_x"/>
                                          </p:val>
                                        </p:tav>
                                        <p:tav tm="100000">
                                          <p:val>
                                            <p:strVal val="0-ppt_w/2"/>
                                          </p:val>
                                        </p:tav>
                                      </p:tavLst>
                                    </p:anim>
                                    <p:anim calcmode="lin" valueType="num">
                                      <p:cBhvr additive="base">
                                        <p:cTn id="238" dur="3000"/>
                                        <p:tgtEl>
                                          <p:spTgt spid="4"/>
                                        </p:tgtEl>
                                        <p:attrNameLst>
                                          <p:attrName>ppt_y</p:attrName>
                                        </p:attrNameLst>
                                      </p:cBhvr>
                                      <p:tavLst>
                                        <p:tav tm="0">
                                          <p:val>
                                            <p:strVal val="ppt_y"/>
                                          </p:val>
                                        </p:tav>
                                        <p:tav tm="100000">
                                          <p:val>
                                            <p:strVal val="1+ppt_h/2"/>
                                          </p:val>
                                        </p:tav>
                                      </p:tavLst>
                                    </p:anim>
                                    <p:set>
                                      <p:cBhvr>
                                        <p:cTn id="239" dur="1" fill="hold">
                                          <p:stCondLst>
                                            <p:cond delay="2999"/>
                                          </p:stCondLst>
                                        </p:cTn>
                                        <p:tgtEl>
                                          <p:spTgt spid="4"/>
                                        </p:tgtEl>
                                        <p:attrNameLst>
                                          <p:attrName>style.visibility</p:attrName>
                                        </p:attrNameLst>
                                      </p:cBhvr>
                                      <p:to>
                                        <p:strVal val="hidden"/>
                                      </p:to>
                                    </p:set>
                                  </p:childTnLst>
                                </p:cTn>
                              </p:par>
                              <p:par>
                                <p:cTn id="240" presetID="3" presetClass="exit" presetSubtype="10" fill="hold" nodeType="withEffect">
                                  <p:stCondLst>
                                    <p:cond delay="0"/>
                                  </p:stCondLst>
                                  <p:childTnLst>
                                    <p:animEffect transition="out" filter="blinds(horizontal)">
                                      <p:cBhvr>
                                        <p:cTn id="241" dur="3000"/>
                                        <p:tgtEl>
                                          <p:spTgt spid="5"/>
                                        </p:tgtEl>
                                      </p:cBhvr>
                                    </p:animEffect>
                                    <p:set>
                                      <p:cBhvr>
                                        <p:cTn id="242" dur="1" fill="hold">
                                          <p:stCondLst>
                                            <p:cond delay="2999"/>
                                          </p:stCondLst>
                                        </p:cTn>
                                        <p:tgtEl>
                                          <p:spTgt spid="5"/>
                                        </p:tgtEl>
                                        <p:attrNameLst>
                                          <p:attrName>style.visibility</p:attrName>
                                        </p:attrNameLst>
                                      </p:cBhvr>
                                      <p:to>
                                        <p:strVal val="hidden"/>
                                      </p:to>
                                    </p:set>
                                  </p:childTnLst>
                                </p:cTn>
                              </p:par>
                              <p:par>
                                <p:cTn id="243" presetID="3" presetClass="exit" presetSubtype="10" fill="hold" nodeType="withEffect">
                                  <p:stCondLst>
                                    <p:cond delay="0"/>
                                  </p:stCondLst>
                                  <p:childTnLst>
                                    <p:animEffect transition="out" filter="blinds(horizontal)">
                                      <p:cBhvr>
                                        <p:cTn id="244" dur="3000"/>
                                        <p:tgtEl>
                                          <p:spTgt spid="7"/>
                                        </p:tgtEl>
                                      </p:cBhvr>
                                    </p:animEffect>
                                    <p:set>
                                      <p:cBhvr>
                                        <p:cTn id="245" dur="1" fill="hold">
                                          <p:stCondLst>
                                            <p:cond delay="2999"/>
                                          </p:stCondLst>
                                        </p:cTn>
                                        <p:tgtEl>
                                          <p:spTgt spid="7"/>
                                        </p:tgtEl>
                                        <p:attrNameLst>
                                          <p:attrName>style.visibility</p:attrName>
                                        </p:attrNameLst>
                                      </p:cBhvr>
                                      <p:to>
                                        <p:strVal val="hidden"/>
                                      </p:to>
                                    </p:set>
                                  </p:childTnLst>
                                </p:cTn>
                              </p:par>
                              <p:par>
                                <p:cTn id="246" presetID="3" presetClass="exit" presetSubtype="10" fill="hold" nodeType="withEffect">
                                  <p:stCondLst>
                                    <p:cond delay="0"/>
                                  </p:stCondLst>
                                  <p:childTnLst>
                                    <p:animEffect transition="out" filter="blinds(horizontal)">
                                      <p:cBhvr>
                                        <p:cTn id="247" dur="3000"/>
                                        <p:tgtEl>
                                          <p:spTgt spid="9"/>
                                        </p:tgtEl>
                                      </p:cBhvr>
                                    </p:animEffect>
                                    <p:set>
                                      <p:cBhvr>
                                        <p:cTn id="248" dur="1" fill="hold">
                                          <p:stCondLst>
                                            <p:cond delay="2999"/>
                                          </p:stCondLst>
                                        </p:cTn>
                                        <p:tgtEl>
                                          <p:spTgt spid="9"/>
                                        </p:tgtEl>
                                        <p:attrNameLst>
                                          <p:attrName>style.visibility</p:attrName>
                                        </p:attrNameLst>
                                      </p:cBhvr>
                                      <p:to>
                                        <p:strVal val="hidden"/>
                                      </p:to>
                                    </p:set>
                                  </p:childTnLst>
                                </p:cTn>
                              </p:par>
                              <p:par>
                                <p:cTn id="249" presetID="3" presetClass="exit" presetSubtype="10" fill="hold" nodeType="withEffect">
                                  <p:stCondLst>
                                    <p:cond delay="0"/>
                                  </p:stCondLst>
                                  <p:childTnLst>
                                    <p:animEffect transition="out" filter="blinds(horizontal)">
                                      <p:cBhvr>
                                        <p:cTn id="250" dur="3000"/>
                                        <p:tgtEl>
                                          <p:spTgt spid="11"/>
                                        </p:tgtEl>
                                      </p:cBhvr>
                                    </p:animEffect>
                                    <p:set>
                                      <p:cBhvr>
                                        <p:cTn id="251" dur="1" fill="hold">
                                          <p:stCondLst>
                                            <p:cond delay="2999"/>
                                          </p:stCondLst>
                                        </p:cTn>
                                        <p:tgtEl>
                                          <p:spTgt spid="11"/>
                                        </p:tgtEl>
                                        <p:attrNameLst>
                                          <p:attrName>style.visibility</p:attrName>
                                        </p:attrNameLst>
                                      </p:cBhvr>
                                      <p:to>
                                        <p:strVal val="hidden"/>
                                      </p:to>
                                    </p:set>
                                  </p:childTnLst>
                                </p:cTn>
                              </p:par>
                              <p:par>
                                <p:cTn id="252" presetID="3" presetClass="exit" presetSubtype="10" fill="hold" nodeType="withEffect">
                                  <p:stCondLst>
                                    <p:cond delay="0"/>
                                  </p:stCondLst>
                                  <p:childTnLst>
                                    <p:animEffect transition="out" filter="blinds(horizontal)">
                                      <p:cBhvr>
                                        <p:cTn id="253" dur="3000"/>
                                        <p:tgtEl>
                                          <p:spTgt spid="13"/>
                                        </p:tgtEl>
                                      </p:cBhvr>
                                    </p:animEffect>
                                    <p:set>
                                      <p:cBhvr>
                                        <p:cTn id="254" dur="1" fill="hold">
                                          <p:stCondLst>
                                            <p:cond delay="2999"/>
                                          </p:stCondLst>
                                        </p:cTn>
                                        <p:tgtEl>
                                          <p:spTgt spid="13"/>
                                        </p:tgtEl>
                                        <p:attrNameLst>
                                          <p:attrName>style.visibility</p:attrName>
                                        </p:attrNameLst>
                                      </p:cBhvr>
                                      <p:to>
                                        <p:strVal val="hidden"/>
                                      </p:to>
                                    </p:set>
                                  </p:childTnLst>
                                </p:cTn>
                              </p:par>
                              <p:par>
                                <p:cTn id="255" presetID="3" presetClass="exit" presetSubtype="10" fill="hold" nodeType="withEffect">
                                  <p:stCondLst>
                                    <p:cond delay="0"/>
                                  </p:stCondLst>
                                  <p:childTnLst>
                                    <p:animEffect transition="out" filter="blinds(horizontal)">
                                      <p:cBhvr>
                                        <p:cTn id="256" dur="3000"/>
                                        <p:tgtEl>
                                          <p:spTgt spid="15"/>
                                        </p:tgtEl>
                                      </p:cBhvr>
                                    </p:animEffect>
                                    <p:set>
                                      <p:cBhvr>
                                        <p:cTn id="257" dur="1" fill="hold">
                                          <p:stCondLst>
                                            <p:cond delay="2999"/>
                                          </p:stCondLst>
                                        </p:cTn>
                                        <p:tgtEl>
                                          <p:spTgt spid="15"/>
                                        </p:tgtEl>
                                        <p:attrNameLst>
                                          <p:attrName>style.visibility</p:attrName>
                                        </p:attrNameLst>
                                      </p:cBhvr>
                                      <p:to>
                                        <p:strVal val="hidden"/>
                                      </p:to>
                                    </p:set>
                                  </p:childTnLst>
                                </p:cTn>
                              </p:par>
                              <p:par>
                                <p:cTn id="258" presetID="3" presetClass="exit" presetSubtype="10" fill="hold" nodeType="withEffect">
                                  <p:stCondLst>
                                    <p:cond delay="0"/>
                                  </p:stCondLst>
                                  <p:childTnLst>
                                    <p:animEffect transition="out" filter="blinds(horizontal)">
                                      <p:cBhvr>
                                        <p:cTn id="259" dur="3000"/>
                                        <p:tgtEl>
                                          <p:spTgt spid="17"/>
                                        </p:tgtEl>
                                      </p:cBhvr>
                                    </p:animEffect>
                                    <p:set>
                                      <p:cBhvr>
                                        <p:cTn id="260" dur="1" fill="hold">
                                          <p:stCondLst>
                                            <p:cond delay="2999"/>
                                          </p:stCondLst>
                                        </p:cTn>
                                        <p:tgtEl>
                                          <p:spTgt spid="17"/>
                                        </p:tgtEl>
                                        <p:attrNameLst>
                                          <p:attrName>style.visibility</p:attrName>
                                        </p:attrNameLst>
                                      </p:cBhvr>
                                      <p:to>
                                        <p:strVal val="hidden"/>
                                      </p:to>
                                    </p:set>
                                  </p:childTnLst>
                                </p:cTn>
                              </p:par>
                              <p:par>
                                <p:cTn id="261" presetID="3" presetClass="exit" presetSubtype="10" fill="hold" nodeType="withEffect">
                                  <p:stCondLst>
                                    <p:cond delay="0"/>
                                  </p:stCondLst>
                                  <p:childTnLst>
                                    <p:animEffect transition="out" filter="blinds(horizontal)">
                                      <p:cBhvr>
                                        <p:cTn id="262" dur="3000"/>
                                        <p:tgtEl>
                                          <p:spTgt spid="19"/>
                                        </p:tgtEl>
                                      </p:cBhvr>
                                    </p:animEffect>
                                    <p:set>
                                      <p:cBhvr>
                                        <p:cTn id="263" dur="1" fill="hold">
                                          <p:stCondLst>
                                            <p:cond delay="2999"/>
                                          </p:stCondLst>
                                        </p:cTn>
                                        <p:tgtEl>
                                          <p:spTgt spid="19"/>
                                        </p:tgtEl>
                                        <p:attrNameLst>
                                          <p:attrName>style.visibility</p:attrName>
                                        </p:attrNameLst>
                                      </p:cBhvr>
                                      <p:to>
                                        <p:strVal val="hidden"/>
                                      </p:to>
                                    </p:set>
                                  </p:childTnLst>
                                </p:cTn>
                              </p:par>
                              <p:par>
                                <p:cTn id="264" presetID="3" presetClass="exit" presetSubtype="10" fill="hold" nodeType="withEffect">
                                  <p:stCondLst>
                                    <p:cond delay="0"/>
                                  </p:stCondLst>
                                  <p:childTnLst>
                                    <p:animEffect transition="out" filter="blinds(horizontal)">
                                      <p:cBhvr>
                                        <p:cTn id="265" dur="3000"/>
                                        <p:tgtEl>
                                          <p:spTgt spid="21"/>
                                        </p:tgtEl>
                                      </p:cBhvr>
                                    </p:animEffect>
                                    <p:set>
                                      <p:cBhvr>
                                        <p:cTn id="266" dur="1" fill="hold">
                                          <p:stCondLst>
                                            <p:cond delay="2999"/>
                                          </p:stCondLst>
                                        </p:cTn>
                                        <p:tgtEl>
                                          <p:spTgt spid="21"/>
                                        </p:tgtEl>
                                        <p:attrNameLst>
                                          <p:attrName>style.visibility</p:attrName>
                                        </p:attrNameLst>
                                      </p:cBhvr>
                                      <p:to>
                                        <p:strVal val="hidden"/>
                                      </p:to>
                                    </p:set>
                                  </p:childTnLst>
                                </p:cTn>
                              </p:par>
                              <p:par>
                                <p:cTn id="267" presetID="3" presetClass="exit" presetSubtype="10" fill="hold" nodeType="withEffect">
                                  <p:stCondLst>
                                    <p:cond delay="0"/>
                                  </p:stCondLst>
                                  <p:childTnLst>
                                    <p:animEffect transition="out" filter="blinds(horizontal)">
                                      <p:cBhvr>
                                        <p:cTn id="268" dur="3000"/>
                                        <p:tgtEl>
                                          <p:spTgt spid="23"/>
                                        </p:tgtEl>
                                      </p:cBhvr>
                                    </p:animEffect>
                                    <p:set>
                                      <p:cBhvr>
                                        <p:cTn id="269" dur="1" fill="hold">
                                          <p:stCondLst>
                                            <p:cond delay="2999"/>
                                          </p:stCondLst>
                                        </p:cTn>
                                        <p:tgtEl>
                                          <p:spTgt spid="23"/>
                                        </p:tgtEl>
                                        <p:attrNameLst>
                                          <p:attrName>style.visibility</p:attrName>
                                        </p:attrNameLst>
                                      </p:cBhvr>
                                      <p:to>
                                        <p:strVal val="hidden"/>
                                      </p:to>
                                    </p:set>
                                  </p:childTnLst>
                                </p:cTn>
                              </p:par>
                              <p:par>
                                <p:cTn id="270" presetID="3" presetClass="exit" presetSubtype="10" fill="hold" nodeType="withEffect">
                                  <p:stCondLst>
                                    <p:cond delay="0"/>
                                  </p:stCondLst>
                                  <p:childTnLst>
                                    <p:animEffect transition="out" filter="blinds(horizontal)">
                                      <p:cBhvr>
                                        <p:cTn id="271" dur="3000"/>
                                        <p:tgtEl>
                                          <p:spTgt spid="6"/>
                                        </p:tgtEl>
                                      </p:cBhvr>
                                    </p:animEffect>
                                    <p:set>
                                      <p:cBhvr>
                                        <p:cTn id="272" dur="1" fill="hold">
                                          <p:stCondLst>
                                            <p:cond delay="2999"/>
                                          </p:stCondLst>
                                        </p:cTn>
                                        <p:tgtEl>
                                          <p:spTgt spid="6"/>
                                        </p:tgtEl>
                                        <p:attrNameLst>
                                          <p:attrName>style.visibility</p:attrName>
                                        </p:attrNameLst>
                                      </p:cBhvr>
                                      <p:to>
                                        <p:strVal val="hidden"/>
                                      </p:to>
                                    </p:set>
                                  </p:childTnLst>
                                </p:cTn>
                              </p:par>
                              <p:par>
                                <p:cTn id="273" presetID="3" presetClass="exit" presetSubtype="10" fill="hold" nodeType="withEffect">
                                  <p:stCondLst>
                                    <p:cond delay="0"/>
                                  </p:stCondLst>
                                  <p:childTnLst>
                                    <p:animEffect transition="out" filter="blinds(horizontal)">
                                      <p:cBhvr>
                                        <p:cTn id="274" dur="3000"/>
                                        <p:tgtEl>
                                          <p:spTgt spid="8"/>
                                        </p:tgtEl>
                                      </p:cBhvr>
                                    </p:animEffect>
                                    <p:set>
                                      <p:cBhvr>
                                        <p:cTn id="275" dur="1" fill="hold">
                                          <p:stCondLst>
                                            <p:cond delay="2999"/>
                                          </p:stCondLst>
                                        </p:cTn>
                                        <p:tgtEl>
                                          <p:spTgt spid="8"/>
                                        </p:tgtEl>
                                        <p:attrNameLst>
                                          <p:attrName>style.visibility</p:attrName>
                                        </p:attrNameLst>
                                      </p:cBhvr>
                                      <p:to>
                                        <p:strVal val="hidden"/>
                                      </p:to>
                                    </p:set>
                                  </p:childTnLst>
                                </p:cTn>
                              </p:par>
                              <p:par>
                                <p:cTn id="276" presetID="3" presetClass="exit" presetSubtype="10" fill="hold" nodeType="withEffect">
                                  <p:stCondLst>
                                    <p:cond delay="0"/>
                                  </p:stCondLst>
                                  <p:childTnLst>
                                    <p:animEffect transition="out" filter="blinds(horizontal)">
                                      <p:cBhvr>
                                        <p:cTn id="277" dur="3000"/>
                                        <p:tgtEl>
                                          <p:spTgt spid="10"/>
                                        </p:tgtEl>
                                      </p:cBhvr>
                                    </p:animEffect>
                                    <p:set>
                                      <p:cBhvr>
                                        <p:cTn id="278" dur="1" fill="hold">
                                          <p:stCondLst>
                                            <p:cond delay="2999"/>
                                          </p:stCondLst>
                                        </p:cTn>
                                        <p:tgtEl>
                                          <p:spTgt spid="10"/>
                                        </p:tgtEl>
                                        <p:attrNameLst>
                                          <p:attrName>style.visibility</p:attrName>
                                        </p:attrNameLst>
                                      </p:cBhvr>
                                      <p:to>
                                        <p:strVal val="hidden"/>
                                      </p:to>
                                    </p:set>
                                  </p:childTnLst>
                                </p:cTn>
                              </p:par>
                              <p:par>
                                <p:cTn id="279" presetID="3" presetClass="exit" presetSubtype="10" fill="hold" nodeType="withEffect">
                                  <p:stCondLst>
                                    <p:cond delay="0"/>
                                  </p:stCondLst>
                                  <p:childTnLst>
                                    <p:animEffect transition="out" filter="blinds(horizontal)">
                                      <p:cBhvr>
                                        <p:cTn id="280" dur="3000"/>
                                        <p:tgtEl>
                                          <p:spTgt spid="12"/>
                                        </p:tgtEl>
                                      </p:cBhvr>
                                    </p:animEffect>
                                    <p:set>
                                      <p:cBhvr>
                                        <p:cTn id="281" dur="1" fill="hold">
                                          <p:stCondLst>
                                            <p:cond delay="2999"/>
                                          </p:stCondLst>
                                        </p:cTn>
                                        <p:tgtEl>
                                          <p:spTgt spid="12"/>
                                        </p:tgtEl>
                                        <p:attrNameLst>
                                          <p:attrName>style.visibility</p:attrName>
                                        </p:attrNameLst>
                                      </p:cBhvr>
                                      <p:to>
                                        <p:strVal val="hidden"/>
                                      </p:to>
                                    </p:set>
                                  </p:childTnLst>
                                </p:cTn>
                              </p:par>
                              <p:par>
                                <p:cTn id="282" presetID="3" presetClass="exit" presetSubtype="10" fill="hold" nodeType="withEffect">
                                  <p:stCondLst>
                                    <p:cond delay="0"/>
                                  </p:stCondLst>
                                  <p:childTnLst>
                                    <p:animEffect transition="out" filter="blinds(horizontal)">
                                      <p:cBhvr>
                                        <p:cTn id="283" dur="3000"/>
                                        <p:tgtEl>
                                          <p:spTgt spid="14"/>
                                        </p:tgtEl>
                                      </p:cBhvr>
                                    </p:animEffect>
                                    <p:set>
                                      <p:cBhvr>
                                        <p:cTn id="284" dur="1" fill="hold">
                                          <p:stCondLst>
                                            <p:cond delay="2999"/>
                                          </p:stCondLst>
                                        </p:cTn>
                                        <p:tgtEl>
                                          <p:spTgt spid="14"/>
                                        </p:tgtEl>
                                        <p:attrNameLst>
                                          <p:attrName>style.visibility</p:attrName>
                                        </p:attrNameLst>
                                      </p:cBhvr>
                                      <p:to>
                                        <p:strVal val="hidden"/>
                                      </p:to>
                                    </p:set>
                                  </p:childTnLst>
                                </p:cTn>
                              </p:par>
                              <p:par>
                                <p:cTn id="285" presetID="3" presetClass="exit" presetSubtype="10" fill="hold" nodeType="withEffect">
                                  <p:stCondLst>
                                    <p:cond delay="0"/>
                                  </p:stCondLst>
                                  <p:childTnLst>
                                    <p:animEffect transition="out" filter="blinds(horizontal)">
                                      <p:cBhvr>
                                        <p:cTn id="286" dur="3000"/>
                                        <p:tgtEl>
                                          <p:spTgt spid="16"/>
                                        </p:tgtEl>
                                      </p:cBhvr>
                                    </p:animEffect>
                                    <p:set>
                                      <p:cBhvr>
                                        <p:cTn id="287" dur="1" fill="hold">
                                          <p:stCondLst>
                                            <p:cond delay="2999"/>
                                          </p:stCondLst>
                                        </p:cTn>
                                        <p:tgtEl>
                                          <p:spTgt spid="16"/>
                                        </p:tgtEl>
                                        <p:attrNameLst>
                                          <p:attrName>style.visibility</p:attrName>
                                        </p:attrNameLst>
                                      </p:cBhvr>
                                      <p:to>
                                        <p:strVal val="hidden"/>
                                      </p:to>
                                    </p:set>
                                  </p:childTnLst>
                                </p:cTn>
                              </p:par>
                              <p:par>
                                <p:cTn id="288" presetID="3" presetClass="exit" presetSubtype="10" fill="hold" nodeType="withEffect">
                                  <p:stCondLst>
                                    <p:cond delay="0"/>
                                  </p:stCondLst>
                                  <p:childTnLst>
                                    <p:animEffect transition="out" filter="blinds(horizontal)">
                                      <p:cBhvr>
                                        <p:cTn id="289" dur="3000"/>
                                        <p:tgtEl>
                                          <p:spTgt spid="18"/>
                                        </p:tgtEl>
                                      </p:cBhvr>
                                    </p:animEffect>
                                    <p:set>
                                      <p:cBhvr>
                                        <p:cTn id="290" dur="1" fill="hold">
                                          <p:stCondLst>
                                            <p:cond delay="2999"/>
                                          </p:stCondLst>
                                        </p:cTn>
                                        <p:tgtEl>
                                          <p:spTgt spid="18"/>
                                        </p:tgtEl>
                                        <p:attrNameLst>
                                          <p:attrName>style.visibility</p:attrName>
                                        </p:attrNameLst>
                                      </p:cBhvr>
                                      <p:to>
                                        <p:strVal val="hidden"/>
                                      </p:to>
                                    </p:set>
                                  </p:childTnLst>
                                </p:cTn>
                              </p:par>
                              <p:par>
                                <p:cTn id="291" presetID="3" presetClass="exit" presetSubtype="10" fill="hold" nodeType="withEffect">
                                  <p:stCondLst>
                                    <p:cond delay="0"/>
                                  </p:stCondLst>
                                  <p:childTnLst>
                                    <p:animEffect transition="out" filter="blinds(horizontal)">
                                      <p:cBhvr>
                                        <p:cTn id="292" dur="3000"/>
                                        <p:tgtEl>
                                          <p:spTgt spid="20"/>
                                        </p:tgtEl>
                                      </p:cBhvr>
                                    </p:animEffect>
                                    <p:set>
                                      <p:cBhvr>
                                        <p:cTn id="293" dur="1" fill="hold">
                                          <p:stCondLst>
                                            <p:cond delay="2999"/>
                                          </p:stCondLst>
                                        </p:cTn>
                                        <p:tgtEl>
                                          <p:spTgt spid="20"/>
                                        </p:tgtEl>
                                        <p:attrNameLst>
                                          <p:attrName>style.visibility</p:attrName>
                                        </p:attrNameLst>
                                      </p:cBhvr>
                                      <p:to>
                                        <p:strVal val="hidden"/>
                                      </p:to>
                                    </p:set>
                                  </p:childTnLst>
                                </p:cTn>
                              </p:par>
                              <p:par>
                                <p:cTn id="294" presetID="3" presetClass="exit" presetSubtype="10" fill="hold" nodeType="withEffect">
                                  <p:stCondLst>
                                    <p:cond delay="0"/>
                                  </p:stCondLst>
                                  <p:childTnLst>
                                    <p:animEffect transition="out" filter="blinds(horizontal)">
                                      <p:cBhvr>
                                        <p:cTn id="295" dur="3000"/>
                                        <p:tgtEl>
                                          <p:spTgt spid="22"/>
                                        </p:tgtEl>
                                      </p:cBhvr>
                                    </p:animEffect>
                                    <p:set>
                                      <p:cBhvr>
                                        <p:cTn id="296" dur="1" fill="hold">
                                          <p:stCondLst>
                                            <p:cond delay="2999"/>
                                          </p:stCondLst>
                                        </p:cTn>
                                        <p:tgtEl>
                                          <p:spTgt spid="22"/>
                                        </p:tgtEl>
                                        <p:attrNameLst>
                                          <p:attrName>style.visibility</p:attrName>
                                        </p:attrNameLst>
                                      </p:cBhvr>
                                      <p:to>
                                        <p:strVal val="hidden"/>
                                      </p:to>
                                    </p:set>
                                  </p:childTnLst>
                                </p:cTn>
                              </p:par>
                              <p:par>
                                <p:cTn id="297" presetID="3" presetClass="exit" presetSubtype="10" fill="hold" nodeType="withEffect">
                                  <p:stCondLst>
                                    <p:cond delay="0"/>
                                  </p:stCondLst>
                                  <p:childTnLst>
                                    <p:animEffect transition="out" filter="blinds(horizontal)">
                                      <p:cBhvr>
                                        <p:cTn id="298" dur="3000"/>
                                        <p:tgtEl>
                                          <p:spTgt spid="24"/>
                                        </p:tgtEl>
                                      </p:cBhvr>
                                    </p:animEffect>
                                    <p:set>
                                      <p:cBhvr>
                                        <p:cTn id="299" dur="1" fill="hold">
                                          <p:stCondLst>
                                            <p:cond delay="2999"/>
                                          </p:stCondLst>
                                        </p:cTn>
                                        <p:tgtEl>
                                          <p:spTgt spid="24"/>
                                        </p:tgtEl>
                                        <p:attrNameLst>
                                          <p:attrName>style.visibility</p:attrName>
                                        </p:attrNameLst>
                                      </p:cBhvr>
                                      <p:to>
                                        <p:strVal val="hidden"/>
                                      </p:to>
                                    </p:set>
                                  </p:childTnLst>
                                </p:cTn>
                              </p:par>
                              <p:par>
                                <p:cTn id="300" presetID="3" presetClass="exit" presetSubtype="10" fill="hold" nodeType="withEffect">
                                  <p:stCondLst>
                                    <p:cond delay="0"/>
                                  </p:stCondLst>
                                  <p:childTnLst>
                                    <p:animEffect transition="out" filter="blinds(horizontal)">
                                      <p:cBhvr>
                                        <p:cTn id="301" dur="3000"/>
                                        <p:tgtEl>
                                          <p:spTgt spid="4"/>
                                        </p:tgtEl>
                                      </p:cBhvr>
                                    </p:animEffect>
                                    <p:set>
                                      <p:cBhvr>
                                        <p:cTn id="302" dur="1" fill="hold">
                                          <p:stCondLst>
                                            <p:cond delay="2999"/>
                                          </p:stCondLst>
                                        </p:cTn>
                                        <p:tgtEl>
                                          <p:spTgt spid="4"/>
                                        </p:tgtEl>
                                        <p:attrNameLst>
                                          <p:attrName>style.visibility</p:attrName>
                                        </p:attrNameLst>
                                      </p:cBhvr>
                                      <p:to>
                                        <p:strVal val="hidden"/>
                                      </p:to>
                                    </p:set>
                                  </p:childTnLst>
                                </p:cTn>
                              </p:par>
                              <p:par>
                                <p:cTn id="303" presetID="23" presetClass="entr" presetSubtype="272" fill="hold" nodeType="withEffect">
                                  <p:stCondLst>
                                    <p:cond delay="0"/>
                                  </p:stCondLst>
                                  <p:childTnLst>
                                    <p:set>
                                      <p:cBhvr>
                                        <p:cTn id="304" dur="1" fill="hold">
                                          <p:stCondLst>
                                            <p:cond delay="0"/>
                                          </p:stCondLst>
                                        </p:cTn>
                                        <p:tgtEl>
                                          <p:spTgt spid="2"/>
                                        </p:tgtEl>
                                        <p:attrNameLst>
                                          <p:attrName>style.visibility</p:attrName>
                                        </p:attrNameLst>
                                      </p:cBhvr>
                                      <p:to>
                                        <p:strVal val="visible"/>
                                      </p:to>
                                    </p:set>
                                    <p:anim calcmode="lin" valueType="num">
                                      <p:cBhvr>
                                        <p:cTn id="305" dur="3000" fill="hold"/>
                                        <p:tgtEl>
                                          <p:spTgt spid="2"/>
                                        </p:tgtEl>
                                        <p:attrNameLst>
                                          <p:attrName>ppt_w</p:attrName>
                                        </p:attrNameLst>
                                      </p:cBhvr>
                                      <p:tavLst>
                                        <p:tav tm="0">
                                          <p:val>
                                            <p:strVal val="2/3*#ppt_w"/>
                                          </p:val>
                                        </p:tav>
                                        <p:tav tm="100000">
                                          <p:val>
                                            <p:strVal val="#ppt_w"/>
                                          </p:val>
                                        </p:tav>
                                      </p:tavLst>
                                    </p:anim>
                                    <p:anim calcmode="lin" valueType="num">
                                      <p:cBhvr>
                                        <p:cTn id="306" dur="3000" fill="hold"/>
                                        <p:tgtEl>
                                          <p:spTgt spid="2"/>
                                        </p:tgtEl>
                                        <p:attrNameLst>
                                          <p:attrName>ppt_h</p:attrName>
                                        </p:attrNameLst>
                                      </p:cBhvr>
                                      <p:tavLst>
                                        <p:tav tm="0">
                                          <p:val>
                                            <p:strVal val="2/3*#ppt_h"/>
                                          </p:val>
                                        </p:tav>
                                        <p:tav tm="100000">
                                          <p:val>
                                            <p:strVal val="#ppt_h"/>
                                          </p:val>
                                        </p:tav>
                                      </p:tavLst>
                                    </p:anim>
                                  </p:childTnLst>
                                </p:cTn>
                              </p:par>
                              <p:par>
                                <p:cTn id="307" presetID="8" presetClass="entr" presetSubtype="32" fill="hold" nodeType="withEffect">
                                  <p:stCondLst>
                                    <p:cond delay="0"/>
                                  </p:stCondLst>
                                  <p:childTnLst>
                                    <p:set>
                                      <p:cBhvr>
                                        <p:cTn id="308" dur="1" fill="hold">
                                          <p:stCondLst>
                                            <p:cond delay="0"/>
                                          </p:stCondLst>
                                        </p:cTn>
                                        <p:tgtEl>
                                          <p:spTgt spid="2"/>
                                        </p:tgtEl>
                                        <p:attrNameLst>
                                          <p:attrName>style.visibility</p:attrName>
                                        </p:attrNameLst>
                                      </p:cBhvr>
                                      <p:to>
                                        <p:strVal val="visible"/>
                                      </p:to>
                                    </p:set>
                                    <p:animEffect transition="in" filter="diamond(out)">
                                      <p:cBhvr>
                                        <p:cTn id="309"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5" grpId="0" animBg="1"/>
      <p:bldP spid="5" grpId="1" animBg="1"/>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3300"/>
            </a:gs>
            <a:gs pos="64999">
              <a:srgbClr val="F0EBD5"/>
            </a:gs>
            <a:gs pos="100000">
              <a:srgbClr val="D1C39F"/>
            </a:gs>
          </a:gsLst>
          <a:lin ang="16200000" scaled="1"/>
          <a:tileRect/>
        </a:gradFill>
        <a:effectLst/>
      </p:bgPr>
    </p:bg>
    <p:spTree>
      <p:nvGrpSpPr>
        <p:cNvPr id="1" name=""/>
        <p:cNvGrpSpPr/>
        <p:nvPr/>
      </p:nvGrpSpPr>
      <p:grpSpPr>
        <a:xfrm>
          <a:off x="0" y="0"/>
          <a:ext cx="0" cy="0"/>
          <a:chOff x="0" y="0"/>
          <a:chExt cx="0" cy="0"/>
        </a:xfrm>
      </p:grpSpPr>
      <p:pic>
        <p:nvPicPr>
          <p:cNvPr id="2" name="1 Imagen" descr="mural calle lodz.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4" name="3 Paralelogramo"/>
          <p:cNvSpPr/>
          <p:nvPr/>
        </p:nvSpPr>
        <p:spPr>
          <a:xfrm flipH="1">
            <a:off x="0" y="0"/>
            <a:ext cx="500034" cy="5143500"/>
          </a:xfrm>
          <a:prstGeom prst="parallelogram">
            <a:avLst>
              <a:gd name="adj" fmla="val 0"/>
            </a:avLst>
          </a:prstGeom>
          <a:gradFill flip="none" rotWithShape="1">
            <a:gsLst>
              <a:gs pos="0">
                <a:srgbClr val="F9F2C7"/>
              </a:gs>
              <a:gs pos="50000">
                <a:srgbClr val="CC9900">
                  <a:shade val="67500"/>
                  <a:satMod val="115000"/>
                </a:srgbClr>
              </a:gs>
              <a:gs pos="100000">
                <a:srgbClr val="CC9900">
                  <a:shade val="100000"/>
                  <a:satMod val="115000"/>
                </a:srgbClr>
              </a:gs>
            </a:gsLst>
            <a:path path="circle">
              <a:fillToRect l="50000" t="50000" r="50000" b="50000"/>
            </a:path>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flipH="1">
            <a:off x="571472" y="0"/>
            <a:ext cx="571504" cy="5143500"/>
          </a:xfrm>
          <a:prstGeom prst="parallelogram">
            <a:avLst>
              <a:gd name="adj" fmla="val 0"/>
            </a:avLst>
          </a:prstGeom>
          <a:gradFill flip="none" rotWithShape="1">
            <a:gsLst>
              <a:gs pos="0">
                <a:srgbClr val="FAEEC2"/>
              </a:gs>
              <a:gs pos="50000">
                <a:srgbClr val="CC9900">
                  <a:shade val="67500"/>
                  <a:satMod val="115000"/>
                </a:srgbClr>
              </a:gs>
              <a:gs pos="100000">
                <a:srgbClr val="CC9900">
                  <a:shade val="100000"/>
                  <a:satMod val="115000"/>
                </a:srgbClr>
              </a:gs>
            </a:gsLst>
            <a:path path="circle">
              <a:fillToRect l="50000" t="50000" r="50000" b="50000"/>
            </a:path>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flipH="1">
            <a:off x="1214414" y="0"/>
            <a:ext cx="500066" cy="5143500"/>
          </a:xfrm>
          <a:prstGeom prst="parallelogram">
            <a:avLst>
              <a:gd name="adj" fmla="val 0"/>
            </a:avLst>
          </a:prstGeom>
          <a:gradFill flip="none" rotWithShape="1">
            <a:gsLst>
              <a:gs pos="0">
                <a:srgbClr val="FAEEC2"/>
              </a:gs>
              <a:gs pos="50000">
                <a:srgbClr val="CC9900">
                  <a:shade val="67500"/>
                  <a:satMod val="115000"/>
                </a:srgbClr>
              </a:gs>
              <a:gs pos="100000">
                <a:srgbClr val="CC9900">
                  <a:shade val="100000"/>
                  <a:satMod val="115000"/>
                </a:srgbClr>
              </a:gs>
            </a:gsLst>
            <a:path path="circle">
              <a:fillToRect l="50000" t="50000" r="50000" b="50000"/>
            </a:path>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flipH="1">
            <a:off x="1785918" y="0"/>
            <a:ext cx="500066" cy="5143500"/>
          </a:xfrm>
          <a:prstGeom prst="parallelogram">
            <a:avLst>
              <a:gd name="adj" fmla="val 0"/>
            </a:avLst>
          </a:prstGeom>
          <a:gradFill flip="none" rotWithShape="1">
            <a:gsLst>
              <a:gs pos="0">
                <a:srgbClr val="FAEEC2"/>
              </a:gs>
              <a:gs pos="50000">
                <a:srgbClr val="CC9900">
                  <a:shade val="67500"/>
                  <a:satMod val="115000"/>
                </a:srgbClr>
              </a:gs>
              <a:gs pos="100000">
                <a:srgbClr val="CC9900">
                  <a:shade val="100000"/>
                  <a:satMod val="115000"/>
                </a:srgbClr>
              </a:gs>
            </a:gsLst>
            <a:path path="circle">
              <a:fillToRect l="50000" t="50000" r="50000" b="50000"/>
            </a:path>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flipH="1">
            <a:off x="2357422" y="0"/>
            <a:ext cx="500066" cy="5143500"/>
          </a:xfrm>
          <a:prstGeom prst="parallelogram">
            <a:avLst>
              <a:gd name="adj" fmla="val 0"/>
            </a:avLst>
          </a:prstGeom>
          <a:gradFill flip="none" rotWithShape="1">
            <a:gsLst>
              <a:gs pos="0">
                <a:srgbClr val="FAEEC2"/>
              </a:gs>
              <a:gs pos="50000">
                <a:srgbClr val="CC9900">
                  <a:shade val="67500"/>
                  <a:satMod val="115000"/>
                </a:srgbClr>
              </a:gs>
              <a:gs pos="100000">
                <a:srgbClr val="CC9900">
                  <a:shade val="100000"/>
                  <a:satMod val="115000"/>
                </a:srgbClr>
              </a:gs>
            </a:gsLst>
            <a:path path="circle">
              <a:fillToRect l="50000" t="50000" r="50000" b="50000"/>
            </a:path>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flipH="1">
            <a:off x="2928926" y="0"/>
            <a:ext cx="500066" cy="5143500"/>
          </a:xfrm>
          <a:prstGeom prst="parallelogram">
            <a:avLst>
              <a:gd name="adj" fmla="val 0"/>
            </a:avLst>
          </a:prstGeom>
          <a:gradFill flip="none" rotWithShape="1">
            <a:gsLst>
              <a:gs pos="0">
                <a:srgbClr val="FAEEC2"/>
              </a:gs>
              <a:gs pos="50000">
                <a:srgbClr val="CC9900">
                  <a:shade val="67500"/>
                  <a:satMod val="115000"/>
                </a:srgbClr>
              </a:gs>
              <a:gs pos="100000">
                <a:srgbClr val="CC9900">
                  <a:shade val="100000"/>
                  <a:satMod val="115000"/>
                </a:srgbClr>
              </a:gs>
            </a:gsLst>
            <a:path path="circle">
              <a:fillToRect l="50000" t="50000" r="50000" b="50000"/>
            </a:path>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flipH="1">
            <a:off x="3500430" y="0"/>
            <a:ext cx="500066" cy="5143500"/>
          </a:xfrm>
          <a:prstGeom prst="parallelogram">
            <a:avLst>
              <a:gd name="adj" fmla="val 0"/>
            </a:avLst>
          </a:prstGeom>
          <a:gradFill flip="none" rotWithShape="1">
            <a:gsLst>
              <a:gs pos="0">
                <a:srgbClr val="FAEEC2"/>
              </a:gs>
              <a:gs pos="50000">
                <a:srgbClr val="CC9900">
                  <a:shade val="67500"/>
                  <a:satMod val="115000"/>
                </a:srgbClr>
              </a:gs>
              <a:gs pos="100000">
                <a:srgbClr val="CC9900">
                  <a:shade val="100000"/>
                  <a:satMod val="115000"/>
                </a:srgbClr>
              </a:gs>
            </a:gsLst>
            <a:path path="circle">
              <a:fillToRect l="50000" t="50000" r="50000" b="50000"/>
            </a:path>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flipH="1">
            <a:off x="4071934" y="0"/>
            <a:ext cx="500066" cy="5143500"/>
          </a:xfrm>
          <a:prstGeom prst="parallelogram">
            <a:avLst>
              <a:gd name="adj" fmla="val 0"/>
            </a:avLst>
          </a:prstGeom>
          <a:gradFill flip="none" rotWithShape="1">
            <a:gsLst>
              <a:gs pos="0">
                <a:srgbClr val="FAEEC2"/>
              </a:gs>
              <a:gs pos="50000">
                <a:srgbClr val="CC9900">
                  <a:shade val="67500"/>
                  <a:satMod val="115000"/>
                </a:srgbClr>
              </a:gs>
              <a:gs pos="100000">
                <a:srgbClr val="CC9900">
                  <a:shade val="100000"/>
                  <a:satMod val="115000"/>
                </a:srgbClr>
              </a:gs>
            </a:gsLst>
            <a:path path="circle">
              <a:fillToRect l="50000" t="50000" r="50000" b="50000"/>
            </a:path>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flipH="1">
            <a:off x="4643438" y="0"/>
            <a:ext cx="571504" cy="5143500"/>
          </a:xfrm>
          <a:prstGeom prst="parallelogram">
            <a:avLst>
              <a:gd name="adj" fmla="val 0"/>
            </a:avLst>
          </a:prstGeom>
          <a:gradFill flip="none" rotWithShape="1">
            <a:gsLst>
              <a:gs pos="0">
                <a:srgbClr val="FAEEC2"/>
              </a:gs>
              <a:gs pos="50000">
                <a:srgbClr val="CC9900">
                  <a:shade val="67500"/>
                  <a:satMod val="115000"/>
                </a:srgbClr>
              </a:gs>
              <a:gs pos="100000">
                <a:srgbClr val="CC9900">
                  <a:shade val="100000"/>
                  <a:satMod val="115000"/>
                </a:srgbClr>
              </a:gs>
            </a:gsLst>
            <a:path path="circle">
              <a:fillToRect l="50000" t="50000" r="50000" b="50000"/>
            </a:path>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flipH="1">
            <a:off x="5286380" y="0"/>
            <a:ext cx="500066" cy="5143500"/>
          </a:xfrm>
          <a:prstGeom prst="parallelogram">
            <a:avLst>
              <a:gd name="adj" fmla="val 0"/>
            </a:avLst>
          </a:prstGeom>
          <a:gradFill flip="none" rotWithShape="1">
            <a:gsLst>
              <a:gs pos="0">
                <a:srgbClr val="FAEEC2"/>
              </a:gs>
              <a:gs pos="50000">
                <a:srgbClr val="CC9900">
                  <a:shade val="67500"/>
                  <a:satMod val="115000"/>
                </a:srgbClr>
              </a:gs>
              <a:gs pos="100000">
                <a:srgbClr val="CC9900">
                  <a:shade val="100000"/>
                  <a:satMod val="115000"/>
                </a:srgbClr>
              </a:gs>
            </a:gsLst>
            <a:path path="circle">
              <a:fillToRect l="50000" t="50000" r="50000" b="50000"/>
            </a:path>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flipH="1">
            <a:off x="5857884" y="0"/>
            <a:ext cx="500066" cy="5143500"/>
          </a:xfrm>
          <a:prstGeom prst="parallelogram">
            <a:avLst>
              <a:gd name="adj" fmla="val 0"/>
            </a:avLst>
          </a:prstGeom>
          <a:gradFill flip="none" rotWithShape="1">
            <a:gsLst>
              <a:gs pos="0">
                <a:srgbClr val="FAEEC2"/>
              </a:gs>
              <a:gs pos="50000">
                <a:srgbClr val="CC9900">
                  <a:shade val="67500"/>
                  <a:satMod val="115000"/>
                </a:srgbClr>
              </a:gs>
              <a:gs pos="100000">
                <a:srgbClr val="CC9900">
                  <a:shade val="100000"/>
                  <a:satMod val="115000"/>
                </a:srgbClr>
              </a:gs>
            </a:gsLst>
            <a:path path="circle">
              <a:fillToRect l="50000" t="50000" r="50000" b="50000"/>
            </a:path>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flipH="1">
            <a:off x="6429388" y="0"/>
            <a:ext cx="500066" cy="5143500"/>
          </a:xfrm>
          <a:prstGeom prst="parallelogram">
            <a:avLst>
              <a:gd name="adj" fmla="val 0"/>
            </a:avLst>
          </a:prstGeom>
          <a:gradFill flip="none" rotWithShape="1">
            <a:gsLst>
              <a:gs pos="0">
                <a:srgbClr val="FAEEC2"/>
              </a:gs>
              <a:gs pos="50000">
                <a:srgbClr val="CC9900">
                  <a:shade val="67500"/>
                  <a:satMod val="115000"/>
                </a:srgbClr>
              </a:gs>
              <a:gs pos="100000">
                <a:srgbClr val="CC9900">
                  <a:shade val="100000"/>
                  <a:satMod val="115000"/>
                </a:srgbClr>
              </a:gs>
            </a:gsLst>
            <a:path path="circle">
              <a:fillToRect l="50000" t="50000" r="50000" b="50000"/>
            </a:path>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flipH="1">
            <a:off x="7000892" y="0"/>
            <a:ext cx="500066" cy="5143500"/>
          </a:xfrm>
          <a:prstGeom prst="parallelogram">
            <a:avLst>
              <a:gd name="adj" fmla="val 0"/>
            </a:avLst>
          </a:prstGeom>
          <a:gradFill flip="none" rotWithShape="1">
            <a:gsLst>
              <a:gs pos="0">
                <a:srgbClr val="FAEEC2"/>
              </a:gs>
              <a:gs pos="50000">
                <a:srgbClr val="CC9900">
                  <a:shade val="67500"/>
                  <a:satMod val="115000"/>
                </a:srgbClr>
              </a:gs>
              <a:gs pos="100000">
                <a:srgbClr val="CC9900">
                  <a:shade val="100000"/>
                  <a:satMod val="115000"/>
                </a:srgbClr>
              </a:gs>
            </a:gsLst>
            <a:path path="circle">
              <a:fillToRect l="50000" t="50000" r="50000" b="50000"/>
            </a:path>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flipH="1">
            <a:off x="7572396" y="0"/>
            <a:ext cx="500066" cy="5143500"/>
          </a:xfrm>
          <a:prstGeom prst="parallelogram">
            <a:avLst>
              <a:gd name="adj" fmla="val 0"/>
            </a:avLst>
          </a:prstGeom>
          <a:gradFill flip="none" rotWithShape="1">
            <a:gsLst>
              <a:gs pos="0">
                <a:srgbClr val="FAEEC2"/>
              </a:gs>
              <a:gs pos="50000">
                <a:srgbClr val="CC9900">
                  <a:shade val="67500"/>
                  <a:satMod val="115000"/>
                </a:srgbClr>
              </a:gs>
              <a:gs pos="100000">
                <a:srgbClr val="CC9900">
                  <a:shade val="100000"/>
                  <a:satMod val="115000"/>
                </a:srgbClr>
              </a:gs>
            </a:gsLst>
            <a:path path="circle">
              <a:fillToRect l="50000" t="50000" r="50000" b="50000"/>
            </a:path>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flipH="1">
            <a:off x="8143900" y="0"/>
            <a:ext cx="500066" cy="5143500"/>
          </a:xfrm>
          <a:prstGeom prst="parallelogram">
            <a:avLst>
              <a:gd name="adj" fmla="val 0"/>
            </a:avLst>
          </a:prstGeom>
          <a:gradFill flip="none" rotWithShape="1">
            <a:gsLst>
              <a:gs pos="0">
                <a:srgbClr val="FAEEC2"/>
              </a:gs>
              <a:gs pos="50000">
                <a:srgbClr val="CC9900">
                  <a:shade val="67500"/>
                  <a:satMod val="115000"/>
                </a:srgbClr>
              </a:gs>
              <a:gs pos="100000">
                <a:srgbClr val="CC9900">
                  <a:shade val="100000"/>
                  <a:satMod val="115000"/>
                </a:srgbClr>
              </a:gs>
            </a:gsLst>
            <a:path path="circle">
              <a:fillToRect l="50000" t="50000" r="50000" b="50000"/>
            </a:path>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flipH="1">
            <a:off x="8715404" y="0"/>
            <a:ext cx="428596" cy="5143500"/>
          </a:xfrm>
          <a:prstGeom prst="parallelogram">
            <a:avLst>
              <a:gd name="adj" fmla="val 0"/>
            </a:avLst>
          </a:prstGeom>
          <a:gradFill flip="none" rotWithShape="1">
            <a:gsLst>
              <a:gs pos="0">
                <a:srgbClr val="FAEEC2"/>
              </a:gs>
              <a:gs pos="50000">
                <a:srgbClr val="CC9900">
                  <a:shade val="67500"/>
                  <a:satMod val="115000"/>
                </a:srgbClr>
              </a:gs>
              <a:gs pos="100000">
                <a:srgbClr val="CC9900">
                  <a:shade val="100000"/>
                  <a:satMod val="115000"/>
                </a:srgbClr>
              </a:gs>
            </a:gsLst>
            <a:path path="circle">
              <a:fillToRect l="50000" t="50000" r="50000" b="50000"/>
            </a:path>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0"/>
                                        </p:tgtEl>
                                        <p:attrNameLst>
                                          <p:attrName>style.opacity</p:attrName>
                                        </p:attrNameLst>
                                      </p:cBhvr>
                                      <p:to>
                                        <p:strVal val="0"/>
                                      </p:to>
                                    </p:set>
                                    <p:animEffect filter="image" prLst="opacity: 0">
                                      <p:cBhvr rctx="IE">
                                        <p:cTn id="7" dur="indefinite"/>
                                        <p:tgtEl>
                                          <p:spTgt spid="20"/>
                                        </p:tgtEl>
                                      </p:cBhvr>
                                    </p:animEffect>
                                  </p:childTnLst>
                                </p:cTn>
                              </p:par>
                              <p:par>
                                <p:cTn id="8" presetID="2" presetClass="entr" presetSubtype="8"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 calcmode="lin" valueType="num">
                                      <p:cBhvr additive="base">
                                        <p:cTn id="10" dur="2000" fill="hold"/>
                                        <p:tgtEl>
                                          <p:spTgt spid="4"/>
                                        </p:tgtEl>
                                        <p:attrNameLst>
                                          <p:attrName>ppt_x</p:attrName>
                                        </p:attrNameLst>
                                      </p:cBhvr>
                                      <p:tavLst>
                                        <p:tav tm="0">
                                          <p:val>
                                            <p:strVal val="0-#ppt_w/2"/>
                                          </p:val>
                                        </p:tav>
                                        <p:tav tm="100000">
                                          <p:val>
                                            <p:strVal val="#ppt_x"/>
                                          </p:val>
                                        </p:tav>
                                      </p:tavLst>
                                    </p:anim>
                                    <p:anim calcmode="lin" valueType="num">
                                      <p:cBhvr additive="base">
                                        <p:cTn id="11" dur="2000" fill="hold"/>
                                        <p:tgtEl>
                                          <p:spTgt spid="4"/>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2000" fill="hold"/>
                                        <p:tgtEl>
                                          <p:spTgt spid="5"/>
                                        </p:tgtEl>
                                        <p:attrNameLst>
                                          <p:attrName>ppt_x</p:attrName>
                                        </p:attrNameLst>
                                      </p:cBhvr>
                                      <p:tavLst>
                                        <p:tav tm="0">
                                          <p:val>
                                            <p:strVal val="1+#ppt_w/2"/>
                                          </p:val>
                                        </p:tav>
                                        <p:tav tm="100000">
                                          <p:val>
                                            <p:strVal val="#ppt_x"/>
                                          </p:val>
                                        </p:tav>
                                      </p:tavLst>
                                    </p:anim>
                                    <p:anim calcmode="lin" valueType="num">
                                      <p:cBhvr additive="base">
                                        <p:cTn id="15" dur="2000" fill="hold"/>
                                        <p:tgtEl>
                                          <p:spTgt spid="5"/>
                                        </p:tgtEl>
                                        <p:attrNameLst>
                                          <p:attrName>ppt_y</p:attrName>
                                        </p:attrNameLst>
                                      </p:cBhvr>
                                      <p:tavLst>
                                        <p:tav tm="0">
                                          <p:val>
                                            <p:strVal val="#ppt_y"/>
                                          </p:val>
                                        </p:tav>
                                        <p:tav tm="100000">
                                          <p:val>
                                            <p:strVal val="#ppt_y"/>
                                          </p:val>
                                        </p:tav>
                                      </p:tavLst>
                                    </p:anim>
                                  </p:childTnLst>
                                </p:cTn>
                              </p:par>
                              <p:par>
                                <p:cTn id="16" presetID="2" presetClass="entr" presetSubtype="8"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 calcmode="lin" valueType="num">
                                      <p:cBhvr additive="base">
                                        <p:cTn id="18" dur="2000" fill="hold"/>
                                        <p:tgtEl>
                                          <p:spTgt spid="6"/>
                                        </p:tgtEl>
                                        <p:attrNameLst>
                                          <p:attrName>ppt_x</p:attrName>
                                        </p:attrNameLst>
                                      </p:cBhvr>
                                      <p:tavLst>
                                        <p:tav tm="0">
                                          <p:val>
                                            <p:strVal val="0-#ppt_w/2"/>
                                          </p:val>
                                        </p:tav>
                                        <p:tav tm="100000">
                                          <p:val>
                                            <p:strVal val="#ppt_x"/>
                                          </p:val>
                                        </p:tav>
                                      </p:tavLst>
                                    </p:anim>
                                    <p:anim calcmode="lin" valueType="num">
                                      <p:cBhvr additive="base">
                                        <p:cTn id="19" dur="2000" fill="hold"/>
                                        <p:tgtEl>
                                          <p:spTgt spid="6"/>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2000" fill="hold"/>
                                        <p:tgtEl>
                                          <p:spTgt spid="7"/>
                                        </p:tgtEl>
                                        <p:attrNameLst>
                                          <p:attrName>ppt_x</p:attrName>
                                        </p:attrNameLst>
                                      </p:cBhvr>
                                      <p:tavLst>
                                        <p:tav tm="0">
                                          <p:val>
                                            <p:strVal val="1+#ppt_w/2"/>
                                          </p:val>
                                        </p:tav>
                                        <p:tav tm="100000">
                                          <p:val>
                                            <p:strVal val="#ppt_x"/>
                                          </p:val>
                                        </p:tav>
                                      </p:tavLst>
                                    </p:anim>
                                    <p:anim calcmode="lin" valueType="num">
                                      <p:cBhvr additive="base">
                                        <p:cTn id="23" dur="2000" fill="hold"/>
                                        <p:tgtEl>
                                          <p:spTgt spid="7"/>
                                        </p:tgtEl>
                                        <p:attrNameLst>
                                          <p:attrName>ppt_y</p:attrName>
                                        </p:attrNameLst>
                                      </p:cBhvr>
                                      <p:tavLst>
                                        <p:tav tm="0">
                                          <p:val>
                                            <p:strVal val="#ppt_y"/>
                                          </p:val>
                                        </p:tav>
                                        <p:tav tm="100000">
                                          <p:val>
                                            <p:strVal val="#ppt_y"/>
                                          </p:val>
                                        </p:tav>
                                      </p:tavLst>
                                    </p:anim>
                                  </p:childTnLst>
                                </p:cTn>
                              </p:par>
                              <p:par>
                                <p:cTn id="24" presetID="2" presetClass="entr" presetSubtype="8"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2000" fill="hold"/>
                                        <p:tgtEl>
                                          <p:spTgt spid="8"/>
                                        </p:tgtEl>
                                        <p:attrNameLst>
                                          <p:attrName>ppt_x</p:attrName>
                                        </p:attrNameLst>
                                      </p:cBhvr>
                                      <p:tavLst>
                                        <p:tav tm="0">
                                          <p:val>
                                            <p:strVal val="0-#ppt_w/2"/>
                                          </p:val>
                                        </p:tav>
                                        <p:tav tm="100000">
                                          <p:val>
                                            <p:strVal val="#ppt_x"/>
                                          </p:val>
                                        </p:tav>
                                      </p:tavLst>
                                    </p:anim>
                                    <p:anim calcmode="lin" valueType="num">
                                      <p:cBhvr additive="base">
                                        <p:cTn id="27" dur="2000" fill="hold"/>
                                        <p:tgtEl>
                                          <p:spTgt spid="8"/>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9"/>
                                        </p:tgtEl>
                                        <p:attrNameLst>
                                          <p:attrName>style.visibility</p:attrName>
                                        </p:attrNameLst>
                                      </p:cBhvr>
                                      <p:to>
                                        <p:strVal val="visible"/>
                                      </p:to>
                                    </p:set>
                                    <p:anim calcmode="lin" valueType="num">
                                      <p:cBhvr additive="base">
                                        <p:cTn id="30" dur="2000" fill="hold"/>
                                        <p:tgtEl>
                                          <p:spTgt spid="9"/>
                                        </p:tgtEl>
                                        <p:attrNameLst>
                                          <p:attrName>ppt_x</p:attrName>
                                        </p:attrNameLst>
                                      </p:cBhvr>
                                      <p:tavLst>
                                        <p:tav tm="0">
                                          <p:val>
                                            <p:strVal val="1+#ppt_w/2"/>
                                          </p:val>
                                        </p:tav>
                                        <p:tav tm="100000">
                                          <p:val>
                                            <p:strVal val="#ppt_x"/>
                                          </p:val>
                                        </p:tav>
                                      </p:tavLst>
                                    </p:anim>
                                    <p:anim calcmode="lin" valueType="num">
                                      <p:cBhvr additive="base">
                                        <p:cTn id="31" dur="2000" fill="hold"/>
                                        <p:tgtEl>
                                          <p:spTgt spid="9"/>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10"/>
                                        </p:tgtEl>
                                        <p:attrNameLst>
                                          <p:attrName>style.visibility</p:attrName>
                                        </p:attrNameLst>
                                      </p:cBhvr>
                                      <p:to>
                                        <p:strVal val="visible"/>
                                      </p:to>
                                    </p:set>
                                    <p:anim calcmode="lin" valueType="num">
                                      <p:cBhvr additive="base">
                                        <p:cTn id="34" dur="2000" fill="hold"/>
                                        <p:tgtEl>
                                          <p:spTgt spid="10"/>
                                        </p:tgtEl>
                                        <p:attrNameLst>
                                          <p:attrName>ppt_x</p:attrName>
                                        </p:attrNameLst>
                                      </p:cBhvr>
                                      <p:tavLst>
                                        <p:tav tm="0">
                                          <p:val>
                                            <p:strVal val="0-#ppt_w/2"/>
                                          </p:val>
                                        </p:tav>
                                        <p:tav tm="100000">
                                          <p:val>
                                            <p:strVal val="#ppt_x"/>
                                          </p:val>
                                        </p:tav>
                                      </p:tavLst>
                                    </p:anim>
                                    <p:anim calcmode="lin" valueType="num">
                                      <p:cBhvr additive="base">
                                        <p:cTn id="35" dur="2000" fill="hold"/>
                                        <p:tgtEl>
                                          <p:spTgt spid="10"/>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1"/>
                                        </p:tgtEl>
                                        <p:attrNameLst>
                                          <p:attrName>style.visibility</p:attrName>
                                        </p:attrNameLst>
                                      </p:cBhvr>
                                      <p:to>
                                        <p:strVal val="visible"/>
                                      </p:to>
                                    </p:set>
                                    <p:anim calcmode="lin" valueType="num">
                                      <p:cBhvr additive="base">
                                        <p:cTn id="38" dur="2000" fill="hold"/>
                                        <p:tgtEl>
                                          <p:spTgt spid="11"/>
                                        </p:tgtEl>
                                        <p:attrNameLst>
                                          <p:attrName>ppt_x</p:attrName>
                                        </p:attrNameLst>
                                      </p:cBhvr>
                                      <p:tavLst>
                                        <p:tav tm="0">
                                          <p:val>
                                            <p:strVal val="1+#ppt_w/2"/>
                                          </p:val>
                                        </p:tav>
                                        <p:tav tm="100000">
                                          <p:val>
                                            <p:strVal val="#ppt_x"/>
                                          </p:val>
                                        </p:tav>
                                      </p:tavLst>
                                    </p:anim>
                                    <p:anim calcmode="lin" valueType="num">
                                      <p:cBhvr additive="base">
                                        <p:cTn id="39" dur="2000" fill="hold"/>
                                        <p:tgtEl>
                                          <p:spTgt spid="11"/>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0"/>
                                  </p:stCondLst>
                                  <p:childTnLst>
                                    <p:set>
                                      <p:cBhvr>
                                        <p:cTn id="41" dur="1" fill="hold">
                                          <p:stCondLst>
                                            <p:cond delay="0"/>
                                          </p:stCondLst>
                                        </p:cTn>
                                        <p:tgtEl>
                                          <p:spTgt spid="12"/>
                                        </p:tgtEl>
                                        <p:attrNameLst>
                                          <p:attrName>style.visibility</p:attrName>
                                        </p:attrNameLst>
                                      </p:cBhvr>
                                      <p:to>
                                        <p:strVal val="visible"/>
                                      </p:to>
                                    </p:set>
                                    <p:anim calcmode="lin" valueType="num">
                                      <p:cBhvr additive="base">
                                        <p:cTn id="42" dur="2000" fill="hold"/>
                                        <p:tgtEl>
                                          <p:spTgt spid="12"/>
                                        </p:tgtEl>
                                        <p:attrNameLst>
                                          <p:attrName>ppt_x</p:attrName>
                                        </p:attrNameLst>
                                      </p:cBhvr>
                                      <p:tavLst>
                                        <p:tav tm="0">
                                          <p:val>
                                            <p:strVal val="0-#ppt_w/2"/>
                                          </p:val>
                                        </p:tav>
                                        <p:tav tm="100000">
                                          <p:val>
                                            <p:strVal val="#ppt_x"/>
                                          </p:val>
                                        </p:tav>
                                      </p:tavLst>
                                    </p:anim>
                                    <p:anim calcmode="lin" valueType="num">
                                      <p:cBhvr additive="base">
                                        <p:cTn id="43" dur="2000" fill="hold"/>
                                        <p:tgtEl>
                                          <p:spTgt spid="12"/>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3"/>
                                        </p:tgtEl>
                                        <p:attrNameLst>
                                          <p:attrName>style.visibility</p:attrName>
                                        </p:attrNameLst>
                                      </p:cBhvr>
                                      <p:to>
                                        <p:strVal val="visible"/>
                                      </p:to>
                                    </p:set>
                                    <p:anim calcmode="lin" valueType="num">
                                      <p:cBhvr additive="base">
                                        <p:cTn id="46" dur="2000" fill="hold"/>
                                        <p:tgtEl>
                                          <p:spTgt spid="13"/>
                                        </p:tgtEl>
                                        <p:attrNameLst>
                                          <p:attrName>ppt_x</p:attrName>
                                        </p:attrNameLst>
                                      </p:cBhvr>
                                      <p:tavLst>
                                        <p:tav tm="0">
                                          <p:val>
                                            <p:strVal val="1+#ppt_w/2"/>
                                          </p:val>
                                        </p:tav>
                                        <p:tav tm="100000">
                                          <p:val>
                                            <p:strVal val="#ppt_x"/>
                                          </p:val>
                                        </p:tav>
                                      </p:tavLst>
                                    </p:anim>
                                    <p:anim calcmode="lin" valueType="num">
                                      <p:cBhvr additive="base">
                                        <p:cTn id="47" dur="2000" fill="hold"/>
                                        <p:tgtEl>
                                          <p:spTgt spid="13"/>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14"/>
                                        </p:tgtEl>
                                        <p:attrNameLst>
                                          <p:attrName>style.visibility</p:attrName>
                                        </p:attrNameLst>
                                      </p:cBhvr>
                                      <p:to>
                                        <p:strVal val="visible"/>
                                      </p:to>
                                    </p:set>
                                    <p:anim calcmode="lin" valueType="num">
                                      <p:cBhvr additive="base">
                                        <p:cTn id="50" dur="2000" fill="hold"/>
                                        <p:tgtEl>
                                          <p:spTgt spid="14"/>
                                        </p:tgtEl>
                                        <p:attrNameLst>
                                          <p:attrName>ppt_x</p:attrName>
                                        </p:attrNameLst>
                                      </p:cBhvr>
                                      <p:tavLst>
                                        <p:tav tm="0">
                                          <p:val>
                                            <p:strVal val="0-#ppt_w/2"/>
                                          </p:val>
                                        </p:tav>
                                        <p:tav tm="100000">
                                          <p:val>
                                            <p:strVal val="#ppt_x"/>
                                          </p:val>
                                        </p:tav>
                                      </p:tavLst>
                                    </p:anim>
                                    <p:anim calcmode="lin" valueType="num">
                                      <p:cBhvr additive="base">
                                        <p:cTn id="51" dur="2000" fill="hold"/>
                                        <p:tgtEl>
                                          <p:spTgt spid="14"/>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5"/>
                                        </p:tgtEl>
                                        <p:attrNameLst>
                                          <p:attrName>style.visibility</p:attrName>
                                        </p:attrNameLst>
                                      </p:cBhvr>
                                      <p:to>
                                        <p:strVal val="visible"/>
                                      </p:to>
                                    </p:set>
                                    <p:anim calcmode="lin" valueType="num">
                                      <p:cBhvr additive="base">
                                        <p:cTn id="54" dur="2000" fill="hold"/>
                                        <p:tgtEl>
                                          <p:spTgt spid="15"/>
                                        </p:tgtEl>
                                        <p:attrNameLst>
                                          <p:attrName>ppt_x</p:attrName>
                                        </p:attrNameLst>
                                      </p:cBhvr>
                                      <p:tavLst>
                                        <p:tav tm="0">
                                          <p:val>
                                            <p:strVal val="1+#ppt_w/2"/>
                                          </p:val>
                                        </p:tav>
                                        <p:tav tm="100000">
                                          <p:val>
                                            <p:strVal val="#ppt_x"/>
                                          </p:val>
                                        </p:tav>
                                      </p:tavLst>
                                    </p:anim>
                                    <p:anim calcmode="lin" valueType="num">
                                      <p:cBhvr additive="base">
                                        <p:cTn id="55" dur="2000" fill="hold"/>
                                        <p:tgtEl>
                                          <p:spTgt spid="15"/>
                                        </p:tgtEl>
                                        <p:attrNameLst>
                                          <p:attrName>ppt_y</p:attrName>
                                        </p:attrNameLst>
                                      </p:cBhvr>
                                      <p:tavLst>
                                        <p:tav tm="0">
                                          <p:val>
                                            <p:strVal val="#ppt_y"/>
                                          </p:val>
                                        </p:tav>
                                        <p:tav tm="100000">
                                          <p:val>
                                            <p:strVal val="#ppt_y"/>
                                          </p:val>
                                        </p:tav>
                                      </p:tavLst>
                                    </p:anim>
                                  </p:childTnLst>
                                </p:cTn>
                              </p:par>
                              <p:par>
                                <p:cTn id="56" presetID="2" presetClass="entr" presetSubtype="8" fill="hold" grpId="0" nodeType="withEffect">
                                  <p:stCondLst>
                                    <p:cond delay="0"/>
                                  </p:stCondLst>
                                  <p:childTnLst>
                                    <p:set>
                                      <p:cBhvr>
                                        <p:cTn id="57" dur="1" fill="hold">
                                          <p:stCondLst>
                                            <p:cond delay="0"/>
                                          </p:stCondLst>
                                        </p:cTn>
                                        <p:tgtEl>
                                          <p:spTgt spid="16"/>
                                        </p:tgtEl>
                                        <p:attrNameLst>
                                          <p:attrName>style.visibility</p:attrName>
                                        </p:attrNameLst>
                                      </p:cBhvr>
                                      <p:to>
                                        <p:strVal val="visible"/>
                                      </p:to>
                                    </p:set>
                                    <p:anim calcmode="lin" valueType="num">
                                      <p:cBhvr additive="base">
                                        <p:cTn id="58" dur="2000" fill="hold"/>
                                        <p:tgtEl>
                                          <p:spTgt spid="16"/>
                                        </p:tgtEl>
                                        <p:attrNameLst>
                                          <p:attrName>ppt_x</p:attrName>
                                        </p:attrNameLst>
                                      </p:cBhvr>
                                      <p:tavLst>
                                        <p:tav tm="0">
                                          <p:val>
                                            <p:strVal val="0-#ppt_w/2"/>
                                          </p:val>
                                        </p:tav>
                                        <p:tav tm="100000">
                                          <p:val>
                                            <p:strVal val="#ppt_x"/>
                                          </p:val>
                                        </p:tav>
                                      </p:tavLst>
                                    </p:anim>
                                    <p:anim calcmode="lin" valueType="num">
                                      <p:cBhvr additive="base">
                                        <p:cTn id="59" dur="2000" fill="hold"/>
                                        <p:tgtEl>
                                          <p:spTgt spid="16"/>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17"/>
                                        </p:tgtEl>
                                        <p:attrNameLst>
                                          <p:attrName>style.visibility</p:attrName>
                                        </p:attrNameLst>
                                      </p:cBhvr>
                                      <p:to>
                                        <p:strVal val="visible"/>
                                      </p:to>
                                    </p:set>
                                    <p:anim calcmode="lin" valueType="num">
                                      <p:cBhvr additive="base">
                                        <p:cTn id="62" dur="2000" fill="hold"/>
                                        <p:tgtEl>
                                          <p:spTgt spid="17"/>
                                        </p:tgtEl>
                                        <p:attrNameLst>
                                          <p:attrName>ppt_x</p:attrName>
                                        </p:attrNameLst>
                                      </p:cBhvr>
                                      <p:tavLst>
                                        <p:tav tm="0">
                                          <p:val>
                                            <p:strVal val="1+#ppt_w/2"/>
                                          </p:val>
                                        </p:tav>
                                        <p:tav tm="100000">
                                          <p:val>
                                            <p:strVal val="#ppt_x"/>
                                          </p:val>
                                        </p:tav>
                                      </p:tavLst>
                                    </p:anim>
                                    <p:anim calcmode="lin" valueType="num">
                                      <p:cBhvr additive="base">
                                        <p:cTn id="63" dur="2000" fill="hold"/>
                                        <p:tgtEl>
                                          <p:spTgt spid="17"/>
                                        </p:tgtEl>
                                        <p:attrNameLst>
                                          <p:attrName>ppt_y</p:attrName>
                                        </p:attrNameLst>
                                      </p:cBhvr>
                                      <p:tavLst>
                                        <p:tav tm="0">
                                          <p:val>
                                            <p:strVal val="#ppt_y"/>
                                          </p:val>
                                        </p:tav>
                                        <p:tav tm="100000">
                                          <p:val>
                                            <p:strVal val="#ppt_y"/>
                                          </p:val>
                                        </p:tav>
                                      </p:tavLst>
                                    </p:anim>
                                  </p:childTnLst>
                                </p:cTn>
                              </p:par>
                              <p:par>
                                <p:cTn id="64" presetID="2" presetClass="entr" presetSubtype="8" fill="hold" grpId="0" nodeType="withEffect">
                                  <p:stCondLst>
                                    <p:cond delay="0"/>
                                  </p:stCondLst>
                                  <p:childTnLst>
                                    <p:set>
                                      <p:cBhvr>
                                        <p:cTn id="65" dur="1" fill="hold">
                                          <p:stCondLst>
                                            <p:cond delay="0"/>
                                          </p:stCondLst>
                                        </p:cTn>
                                        <p:tgtEl>
                                          <p:spTgt spid="18"/>
                                        </p:tgtEl>
                                        <p:attrNameLst>
                                          <p:attrName>style.visibility</p:attrName>
                                        </p:attrNameLst>
                                      </p:cBhvr>
                                      <p:to>
                                        <p:strVal val="visible"/>
                                      </p:to>
                                    </p:set>
                                    <p:anim calcmode="lin" valueType="num">
                                      <p:cBhvr additive="base">
                                        <p:cTn id="66" dur="2000" fill="hold"/>
                                        <p:tgtEl>
                                          <p:spTgt spid="18"/>
                                        </p:tgtEl>
                                        <p:attrNameLst>
                                          <p:attrName>ppt_x</p:attrName>
                                        </p:attrNameLst>
                                      </p:cBhvr>
                                      <p:tavLst>
                                        <p:tav tm="0">
                                          <p:val>
                                            <p:strVal val="0-#ppt_w/2"/>
                                          </p:val>
                                        </p:tav>
                                        <p:tav tm="100000">
                                          <p:val>
                                            <p:strVal val="#ppt_x"/>
                                          </p:val>
                                        </p:tav>
                                      </p:tavLst>
                                    </p:anim>
                                    <p:anim calcmode="lin" valueType="num">
                                      <p:cBhvr additive="base">
                                        <p:cTn id="67" dur="2000" fill="hold"/>
                                        <p:tgtEl>
                                          <p:spTgt spid="18"/>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19"/>
                                        </p:tgtEl>
                                        <p:attrNameLst>
                                          <p:attrName>style.visibility</p:attrName>
                                        </p:attrNameLst>
                                      </p:cBhvr>
                                      <p:to>
                                        <p:strVal val="visible"/>
                                      </p:to>
                                    </p:set>
                                    <p:anim calcmode="lin" valueType="num">
                                      <p:cBhvr additive="base">
                                        <p:cTn id="70" dur="2000" fill="hold"/>
                                        <p:tgtEl>
                                          <p:spTgt spid="19"/>
                                        </p:tgtEl>
                                        <p:attrNameLst>
                                          <p:attrName>ppt_x</p:attrName>
                                        </p:attrNameLst>
                                      </p:cBhvr>
                                      <p:tavLst>
                                        <p:tav tm="0">
                                          <p:val>
                                            <p:strVal val="1+#ppt_w/2"/>
                                          </p:val>
                                        </p:tav>
                                        <p:tav tm="100000">
                                          <p:val>
                                            <p:strVal val="#ppt_x"/>
                                          </p:val>
                                        </p:tav>
                                      </p:tavLst>
                                    </p:anim>
                                    <p:anim calcmode="lin" valueType="num">
                                      <p:cBhvr additive="base">
                                        <p:cTn id="71" dur="2000" fill="hold"/>
                                        <p:tgtEl>
                                          <p:spTgt spid="19"/>
                                        </p:tgtEl>
                                        <p:attrNameLst>
                                          <p:attrName>ppt_y</p:attrName>
                                        </p:attrNameLst>
                                      </p:cBhvr>
                                      <p:tavLst>
                                        <p:tav tm="0">
                                          <p:val>
                                            <p:strVal val="#ppt_y"/>
                                          </p:val>
                                        </p:tav>
                                        <p:tav tm="100000">
                                          <p:val>
                                            <p:strVal val="#ppt_y"/>
                                          </p:val>
                                        </p:tav>
                                      </p:tavLst>
                                    </p:anim>
                                  </p:childTnLst>
                                </p:cTn>
                              </p:par>
                              <p:par>
                                <p:cTn id="72" presetID="5" presetClass="entr" presetSubtype="10" fill="hold" grpId="1" nodeType="withEffect">
                                  <p:stCondLst>
                                    <p:cond delay="0"/>
                                  </p:stCondLst>
                                  <p:childTnLst>
                                    <p:set>
                                      <p:cBhvr>
                                        <p:cTn id="73" dur="1" fill="hold">
                                          <p:stCondLst>
                                            <p:cond delay="0"/>
                                          </p:stCondLst>
                                        </p:cTn>
                                        <p:tgtEl>
                                          <p:spTgt spid="4"/>
                                        </p:tgtEl>
                                        <p:attrNameLst>
                                          <p:attrName>style.visibility</p:attrName>
                                        </p:attrNameLst>
                                      </p:cBhvr>
                                      <p:to>
                                        <p:strVal val="visible"/>
                                      </p:to>
                                    </p:set>
                                    <p:animEffect transition="in" filter="checkerboard(across)">
                                      <p:cBhvr>
                                        <p:cTn id="74" dur="2000"/>
                                        <p:tgtEl>
                                          <p:spTgt spid="4"/>
                                        </p:tgtEl>
                                      </p:cBhvr>
                                    </p:animEffect>
                                  </p:childTnLst>
                                </p:cTn>
                              </p:par>
                              <p:par>
                                <p:cTn id="75" presetID="5" presetClass="entr" presetSubtype="10" fill="hold" grpId="1" nodeType="withEffect">
                                  <p:stCondLst>
                                    <p:cond delay="0"/>
                                  </p:stCondLst>
                                  <p:childTnLst>
                                    <p:set>
                                      <p:cBhvr>
                                        <p:cTn id="76" dur="1" fill="hold">
                                          <p:stCondLst>
                                            <p:cond delay="0"/>
                                          </p:stCondLst>
                                        </p:cTn>
                                        <p:tgtEl>
                                          <p:spTgt spid="5"/>
                                        </p:tgtEl>
                                        <p:attrNameLst>
                                          <p:attrName>style.visibility</p:attrName>
                                        </p:attrNameLst>
                                      </p:cBhvr>
                                      <p:to>
                                        <p:strVal val="visible"/>
                                      </p:to>
                                    </p:set>
                                    <p:animEffect transition="in" filter="checkerboard(across)">
                                      <p:cBhvr>
                                        <p:cTn id="77" dur="2000"/>
                                        <p:tgtEl>
                                          <p:spTgt spid="5"/>
                                        </p:tgtEl>
                                      </p:cBhvr>
                                    </p:animEffect>
                                  </p:childTnLst>
                                </p:cTn>
                              </p:par>
                              <p:par>
                                <p:cTn id="78" presetID="5" presetClass="entr" presetSubtype="10" fill="hold" grpId="1" nodeType="withEffect">
                                  <p:stCondLst>
                                    <p:cond delay="0"/>
                                  </p:stCondLst>
                                  <p:childTnLst>
                                    <p:set>
                                      <p:cBhvr>
                                        <p:cTn id="79" dur="1" fill="hold">
                                          <p:stCondLst>
                                            <p:cond delay="0"/>
                                          </p:stCondLst>
                                        </p:cTn>
                                        <p:tgtEl>
                                          <p:spTgt spid="6"/>
                                        </p:tgtEl>
                                        <p:attrNameLst>
                                          <p:attrName>style.visibility</p:attrName>
                                        </p:attrNameLst>
                                      </p:cBhvr>
                                      <p:to>
                                        <p:strVal val="visible"/>
                                      </p:to>
                                    </p:set>
                                    <p:animEffect transition="in" filter="checkerboard(across)">
                                      <p:cBhvr>
                                        <p:cTn id="80" dur="2000"/>
                                        <p:tgtEl>
                                          <p:spTgt spid="6"/>
                                        </p:tgtEl>
                                      </p:cBhvr>
                                    </p:animEffect>
                                  </p:childTnLst>
                                </p:cTn>
                              </p:par>
                              <p:par>
                                <p:cTn id="81" presetID="5" presetClass="entr" presetSubtype="10" fill="hold" grpId="1" nodeType="withEffect">
                                  <p:stCondLst>
                                    <p:cond delay="0"/>
                                  </p:stCondLst>
                                  <p:childTnLst>
                                    <p:set>
                                      <p:cBhvr>
                                        <p:cTn id="82" dur="1" fill="hold">
                                          <p:stCondLst>
                                            <p:cond delay="0"/>
                                          </p:stCondLst>
                                        </p:cTn>
                                        <p:tgtEl>
                                          <p:spTgt spid="7"/>
                                        </p:tgtEl>
                                        <p:attrNameLst>
                                          <p:attrName>style.visibility</p:attrName>
                                        </p:attrNameLst>
                                      </p:cBhvr>
                                      <p:to>
                                        <p:strVal val="visible"/>
                                      </p:to>
                                    </p:set>
                                    <p:animEffect transition="in" filter="checkerboard(across)">
                                      <p:cBhvr>
                                        <p:cTn id="83" dur="2000"/>
                                        <p:tgtEl>
                                          <p:spTgt spid="7"/>
                                        </p:tgtEl>
                                      </p:cBhvr>
                                    </p:animEffect>
                                  </p:childTnLst>
                                </p:cTn>
                              </p:par>
                              <p:par>
                                <p:cTn id="84" presetID="5" presetClass="entr" presetSubtype="10" fill="hold" grpId="1" nodeType="withEffect">
                                  <p:stCondLst>
                                    <p:cond delay="0"/>
                                  </p:stCondLst>
                                  <p:childTnLst>
                                    <p:set>
                                      <p:cBhvr>
                                        <p:cTn id="85" dur="1" fill="hold">
                                          <p:stCondLst>
                                            <p:cond delay="0"/>
                                          </p:stCondLst>
                                        </p:cTn>
                                        <p:tgtEl>
                                          <p:spTgt spid="8"/>
                                        </p:tgtEl>
                                        <p:attrNameLst>
                                          <p:attrName>style.visibility</p:attrName>
                                        </p:attrNameLst>
                                      </p:cBhvr>
                                      <p:to>
                                        <p:strVal val="visible"/>
                                      </p:to>
                                    </p:set>
                                    <p:animEffect transition="in" filter="checkerboard(across)">
                                      <p:cBhvr>
                                        <p:cTn id="86" dur="2000"/>
                                        <p:tgtEl>
                                          <p:spTgt spid="8"/>
                                        </p:tgtEl>
                                      </p:cBhvr>
                                    </p:animEffect>
                                  </p:childTnLst>
                                </p:cTn>
                              </p:par>
                              <p:par>
                                <p:cTn id="87" presetID="5" presetClass="entr" presetSubtype="10" fill="hold" grpId="1" nodeType="withEffect">
                                  <p:stCondLst>
                                    <p:cond delay="0"/>
                                  </p:stCondLst>
                                  <p:childTnLst>
                                    <p:set>
                                      <p:cBhvr>
                                        <p:cTn id="88" dur="1" fill="hold">
                                          <p:stCondLst>
                                            <p:cond delay="0"/>
                                          </p:stCondLst>
                                        </p:cTn>
                                        <p:tgtEl>
                                          <p:spTgt spid="9"/>
                                        </p:tgtEl>
                                        <p:attrNameLst>
                                          <p:attrName>style.visibility</p:attrName>
                                        </p:attrNameLst>
                                      </p:cBhvr>
                                      <p:to>
                                        <p:strVal val="visible"/>
                                      </p:to>
                                    </p:set>
                                    <p:animEffect transition="in" filter="checkerboard(across)">
                                      <p:cBhvr>
                                        <p:cTn id="89" dur="2000"/>
                                        <p:tgtEl>
                                          <p:spTgt spid="9"/>
                                        </p:tgtEl>
                                      </p:cBhvr>
                                    </p:animEffect>
                                  </p:childTnLst>
                                </p:cTn>
                              </p:par>
                              <p:par>
                                <p:cTn id="90" presetID="5" presetClass="entr" presetSubtype="10" fill="hold" grpId="1" nodeType="withEffect">
                                  <p:stCondLst>
                                    <p:cond delay="0"/>
                                  </p:stCondLst>
                                  <p:childTnLst>
                                    <p:set>
                                      <p:cBhvr>
                                        <p:cTn id="91" dur="1" fill="hold">
                                          <p:stCondLst>
                                            <p:cond delay="0"/>
                                          </p:stCondLst>
                                        </p:cTn>
                                        <p:tgtEl>
                                          <p:spTgt spid="10"/>
                                        </p:tgtEl>
                                        <p:attrNameLst>
                                          <p:attrName>style.visibility</p:attrName>
                                        </p:attrNameLst>
                                      </p:cBhvr>
                                      <p:to>
                                        <p:strVal val="visible"/>
                                      </p:to>
                                    </p:set>
                                    <p:animEffect transition="in" filter="checkerboard(across)">
                                      <p:cBhvr>
                                        <p:cTn id="92" dur="2000"/>
                                        <p:tgtEl>
                                          <p:spTgt spid="10"/>
                                        </p:tgtEl>
                                      </p:cBhvr>
                                    </p:animEffect>
                                  </p:childTnLst>
                                </p:cTn>
                              </p:par>
                              <p:par>
                                <p:cTn id="93" presetID="5" presetClass="entr" presetSubtype="10" fill="hold" grpId="1" nodeType="withEffect">
                                  <p:stCondLst>
                                    <p:cond delay="0"/>
                                  </p:stCondLst>
                                  <p:childTnLst>
                                    <p:set>
                                      <p:cBhvr>
                                        <p:cTn id="94" dur="1" fill="hold">
                                          <p:stCondLst>
                                            <p:cond delay="0"/>
                                          </p:stCondLst>
                                        </p:cTn>
                                        <p:tgtEl>
                                          <p:spTgt spid="11"/>
                                        </p:tgtEl>
                                        <p:attrNameLst>
                                          <p:attrName>style.visibility</p:attrName>
                                        </p:attrNameLst>
                                      </p:cBhvr>
                                      <p:to>
                                        <p:strVal val="visible"/>
                                      </p:to>
                                    </p:set>
                                    <p:animEffect transition="in" filter="checkerboard(across)">
                                      <p:cBhvr>
                                        <p:cTn id="95" dur="2000"/>
                                        <p:tgtEl>
                                          <p:spTgt spid="11"/>
                                        </p:tgtEl>
                                      </p:cBhvr>
                                    </p:animEffect>
                                  </p:childTnLst>
                                </p:cTn>
                              </p:par>
                              <p:par>
                                <p:cTn id="96" presetID="5" presetClass="entr" presetSubtype="10" fill="hold" grpId="1" nodeType="withEffect">
                                  <p:stCondLst>
                                    <p:cond delay="0"/>
                                  </p:stCondLst>
                                  <p:childTnLst>
                                    <p:set>
                                      <p:cBhvr>
                                        <p:cTn id="97" dur="1" fill="hold">
                                          <p:stCondLst>
                                            <p:cond delay="0"/>
                                          </p:stCondLst>
                                        </p:cTn>
                                        <p:tgtEl>
                                          <p:spTgt spid="12"/>
                                        </p:tgtEl>
                                        <p:attrNameLst>
                                          <p:attrName>style.visibility</p:attrName>
                                        </p:attrNameLst>
                                      </p:cBhvr>
                                      <p:to>
                                        <p:strVal val="visible"/>
                                      </p:to>
                                    </p:set>
                                    <p:animEffect transition="in" filter="checkerboard(across)">
                                      <p:cBhvr>
                                        <p:cTn id="98" dur="2000"/>
                                        <p:tgtEl>
                                          <p:spTgt spid="12"/>
                                        </p:tgtEl>
                                      </p:cBhvr>
                                    </p:animEffect>
                                  </p:childTnLst>
                                </p:cTn>
                              </p:par>
                              <p:par>
                                <p:cTn id="99" presetID="5" presetClass="entr" presetSubtype="10" fill="hold" grpId="1" nodeType="withEffect">
                                  <p:stCondLst>
                                    <p:cond delay="0"/>
                                  </p:stCondLst>
                                  <p:childTnLst>
                                    <p:set>
                                      <p:cBhvr>
                                        <p:cTn id="100" dur="1" fill="hold">
                                          <p:stCondLst>
                                            <p:cond delay="0"/>
                                          </p:stCondLst>
                                        </p:cTn>
                                        <p:tgtEl>
                                          <p:spTgt spid="13"/>
                                        </p:tgtEl>
                                        <p:attrNameLst>
                                          <p:attrName>style.visibility</p:attrName>
                                        </p:attrNameLst>
                                      </p:cBhvr>
                                      <p:to>
                                        <p:strVal val="visible"/>
                                      </p:to>
                                    </p:set>
                                    <p:animEffect transition="in" filter="checkerboard(across)">
                                      <p:cBhvr>
                                        <p:cTn id="101" dur="2000"/>
                                        <p:tgtEl>
                                          <p:spTgt spid="13"/>
                                        </p:tgtEl>
                                      </p:cBhvr>
                                    </p:animEffect>
                                  </p:childTnLst>
                                </p:cTn>
                              </p:par>
                              <p:par>
                                <p:cTn id="102" presetID="5" presetClass="entr" presetSubtype="10" fill="hold" grpId="1" nodeType="withEffect">
                                  <p:stCondLst>
                                    <p:cond delay="0"/>
                                  </p:stCondLst>
                                  <p:childTnLst>
                                    <p:set>
                                      <p:cBhvr>
                                        <p:cTn id="103" dur="1" fill="hold">
                                          <p:stCondLst>
                                            <p:cond delay="0"/>
                                          </p:stCondLst>
                                        </p:cTn>
                                        <p:tgtEl>
                                          <p:spTgt spid="14"/>
                                        </p:tgtEl>
                                        <p:attrNameLst>
                                          <p:attrName>style.visibility</p:attrName>
                                        </p:attrNameLst>
                                      </p:cBhvr>
                                      <p:to>
                                        <p:strVal val="visible"/>
                                      </p:to>
                                    </p:set>
                                    <p:animEffect transition="in" filter="checkerboard(across)">
                                      <p:cBhvr>
                                        <p:cTn id="104" dur="2000"/>
                                        <p:tgtEl>
                                          <p:spTgt spid="14"/>
                                        </p:tgtEl>
                                      </p:cBhvr>
                                    </p:animEffect>
                                  </p:childTnLst>
                                </p:cTn>
                              </p:par>
                              <p:par>
                                <p:cTn id="105" presetID="5" presetClass="entr" presetSubtype="10" fill="hold" grpId="1" nodeType="withEffect">
                                  <p:stCondLst>
                                    <p:cond delay="0"/>
                                  </p:stCondLst>
                                  <p:childTnLst>
                                    <p:set>
                                      <p:cBhvr>
                                        <p:cTn id="106" dur="1" fill="hold">
                                          <p:stCondLst>
                                            <p:cond delay="0"/>
                                          </p:stCondLst>
                                        </p:cTn>
                                        <p:tgtEl>
                                          <p:spTgt spid="15"/>
                                        </p:tgtEl>
                                        <p:attrNameLst>
                                          <p:attrName>style.visibility</p:attrName>
                                        </p:attrNameLst>
                                      </p:cBhvr>
                                      <p:to>
                                        <p:strVal val="visible"/>
                                      </p:to>
                                    </p:set>
                                    <p:animEffect transition="in" filter="checkerboard(across)">
                                      <p:cBhvr>
                                        <p:cTn id="107" dur="2000"/>
                                        <p:tgtEl>
                                          <p:spTgt spid="15"/>
                                        </p:tgtEl>
                                      </p:cBhvr>
                                    </p:animEffect>
                                  </p:childTnLst>
                                </p:cTn>
                              </p:par>
                              <p:par>
                                <p:cTn id="108" presetID="5" presetClass="entr" presetSubtype="10" fill="hold" grpId="1" nodeType="withEffect">
                                  <p:stCondLst>
                                    <p:cond delay="0"/>
                                  </p:stCondLst>
                                  <p:childTnLst>
                                    <p:set>
                                      <p:cBhvr>
                                        <p:cTn id="109" dur="1" fill="hold">
                                          <p:stCondLst>
                                            <p:cond delay="0"/>
                                          </p:stCondLst>
                                        </p:cTn>
                                        <p:tgtEl>
                                          <p:spTgt spid="16"/>
                                        </p:tgtEl>
                                        <p:attrNameLst>
                                          <p:attrName>style.visibility</p:attrName>
                                        </p:attrNameLst>
                                      </p:cBhvr>
                                      <p:to>
                                        <p:strVal val="visible"/>
                                      </p:to>
                                    </p:set>
                                    <p:animEffect transition="in" filter="checkerboard(across)">
                                      <p:cBhvr>
                                        <p:cTn id="110" dur="2000"/>
                                        <p:tgtEl>
                                          <p:spTgt spid="16"/>
                                        </p:tgtEl>
                                      </p:cBhvr>
                                    </p:animEffect>
                                  </p:childTnLst>
                                </p:cTn>
                              </p:par>
                              <p:par>
                                <p:cTn id="111" presetID="5" presetClass="entr" presetSubtype="10" fill="hold" grpId="1" nodeType="withEffect">
                                  <p:stCondLst>
                                    <p:cond delay="0"/>
                                  </p:stCondLst>
                                  <p:childTnLst>
                                    <p:set>
                                      <p:cBhvr>
                                        <p:cTn id="112" dur="1" fill="hold">
                                          <p:stCondLst>
                                            <p:cond delay="0"/>
                                          </p:stCondLst>
                                        </p:cTn>
                                        <p:tgtEl>
                                          <p:spTgt spid="17"/>
                                        </p:tgtEl>
                                        <p:attrNameLst>
                                          <p:attrName>style.visibility</p:attrName>
                                        </p:attrNameLst>
                                      </p:cBhvr>
                                      <p:to>
                                        <p:strVal val="visible"/>
                                      </p:to>
                                    </p:set>
                                    <p:animEffect transition="in" filter="checkerboard(across)">
                                      <p:cBhvr>
                                        <p:cTn id="113" dur="2000"/>
                                        <p:tgtEl>
                                          <p:spTgt spid="17"/>
                                        </p:tgtEl>
                                      </p:cBhvr>
                                    </p:animEffect>
                                  </p:childTnLst>
                                </p:cTn>
                              </p:par>
                              <p:par>
                                <p:cTn id="114" presetID="5" presetClass="entr" presetSubtype="10" fill="hold" grpId="1" nodeType="withEffect">
                                  <p:stCondLst>
                                    <p:cond delay="0"/>
                                  </p:stCondLst>
                                  <p:childTnLst>
                                    <p:set>
                                      <p:cBhvr>
                                        <p:cTn id="115" dur="1" fill="hold">
                                          <p:stCondLst>
                                            <p:cond delay="0"/>
                                          </p:stCondLst>
                                        </p:cTn>
                                        <p:tgtEl>
                                          <p:spTgt spid="18"/>
                                        </p:tgtEl>
                                        <p:attrNameLst>
                                          <p:attrName>style.visibility</p:attrName>
                                        </p:attrNameLst>
                                      </p:cBhvr>
                                      <p:to>
                                        <p:strVal val="visible"/>
                                      </p:to>
                                    </p:set>
                                    <p:animEffect transition="in" filter="checkerboard(across)">
                                      <p:cBhvr>
                                        <p:cTn id="116" dur="2000"/>
                                        <p:tgtEl>
                                          <p:spTgt spid="18"/>
                                        </p:tgtEl>
                                      </p:cBhvr>
                                    </p:animEffect>
                                  </p:childTnLst>
                                </p:cTn>
                              </p:par>
                              <p:par>
                                <p:cTn id="117" presetID="5" presetClass="entr" presetSubtype="10" fill="hold" grpId="1" nodeType="withEffect">
                                  <p:stCondLst>
                                    <p:cond delay="0"/>
                                  </p:stCondLst>
                                  <p:childTnLst>
                                    <p:set>
                                      <p:cBhvr>
                                        <p:cTn id="118" dur="1" fill="hold">
                                          <p:stCondLst>
                                            <p:cond delay="0"/>
                                          </p:stCondLst>
                                        </p:cTn>
                                        <p:tgtEl>
                                          <p:spTgt spid="19"/>
                                        </p:tgtEl>
                                        <p:attrNameLst>
                                          <p:attrName>style.visibility</p:attrName>
                                        </p:attrNameLst>
                                      </p:cBhvr>
                                      <p:to>
                                        <p:strVal val="visible"/>
                                      </p:to>
                                    </p:set>
                                    <p:animEffect transition="in" filter="checkerboard(across)">
                                      <p:cBhvr>
                                        <p:cTn id="119" dur="2000"/>
                                        <p:tgtEl>
                                          <p:spTgt spid="19"/>
                                        </p:tgtEl>
                                      </p:cBhvr>
                                    </p:animEffect>
                                  </p:childTnLst>
                                </p:cTn>
                              </p:par>
                            </p:childTnLst>
                          </p:cTn>
                        </p:par>
                        <p:par>
                          <p:cTn id="120" fill="hold">
                            <p:stCondLst>
                              <p:cond delay="2000"/>
                            </p:stCondLst>
                            <p:childTnLst>
                              <p:par>
                                <p:cTn id="121" presetID="2" presetClass="exit" presetSubtype="8" fill="hold" grpId="2" nodeType="afterEffect">
                                  <p:stCondLst>
                                    <p:cond delay="0"/>
                                  </p:stCondLst>
                                  <p:childTnLst>
                                    <p:anim calcmode="lin" valueType="num">
                                      <p:cBhvr additive="base">
                                        <p:cTn id="122" dur="2000"/>
                                        <p:tgtEl>
                                          <p:spTgt spid="4"/>
                                        </p:tgtEl>
                                        <p:attrNameLst>
                                          <p:attrName>ppt_x</p:attrName>
                                        </p:attrNameLst>
                                      </p:cBhvr>
                                      <p:tavLst>
                                        <p:tav tm="0">
                                          <p:val>
                                            <p:strVal val="ppt_x"/>
                                          </p:val>
                                        </p:tav>
                                        <p:tav tm="100000">
                                          <p:val>
                                            <p:strVal val="0-ppt_w/2"/>
                                          </p:val>
                                        </p:tav>
                                      </p:tavLst>
                                    </p:anim>
                                    <p:anim calcmode="lin" valueType="num">
                                      <p:cBhvr additive="base">
                                        <p:cTn id="123" dur="2000"/>
                                        <p:tgtEl>
                                          <p:spTgt spid="4"/>
                                        </p:tgtEl>
                                        <p:attrNameLst>
                                          <p:attrName>ppt_y</p:attrName>
                                        </p:attrNameLst>
                                      </p:cBhvr>
                                      <p:tavLst>
                                        <p:tav tm="0">
                                          <p:val>
                                            <p:strVal val="ppt_y"/>
                                          </p:val>
                                        </p:tav>
                                        <p:tav tm="100000">
                                          <p:val>
                                            <p:strVal val="ppt_y"/>
                                          </p:val>
                                        </p:tav>
                                      </p:tavLst>
                                    </p:anim>
                                    <p:set>
                                      <p:cBhvr>
                                        <p:cTn id="124" dur="1" fill="hold">
                                          <p:stCondLst>
                                            <p:cond delay="1999"/>
                                          </p:stCondLst>
                                        </p:cTn>
                                        <p:tgtEl>
                                          <p:spTgt spid="4"/>
                                        </p:tgtEl>
                                        <p:attrNameLst>
                                          <p:attrName>style.visibility</p:attrName>
                                        </p:attrNameLst>
                                      </p:cBhvr>
                                      <p:to>
                                        <p:strVal val="hidden"/>
                                      </p:to>
                                    </p:set>
                                  </p:childTnLst>
                                </p:cTn>
                              </p:par>
                              <p:par>
                                <p:cTn id="125" presetID="2" presetClass="exit" presetSubtype="2" fill="hold" grpId="2" nodeType="withEffect">
                                  <p:stCondLst>
                                    <p:cond delay="0"/>
                                  </p:stCondLst>
                                  <p:childTnLst>
                                    <p:anim calcmode="lin" valueType="num">
                                      <p:cBhvr additive="base">
                                        <p:cTn id="126" dur="2000"/>
                                        <p:tgtEl>
                                          <p:spTgt spid="5"/>
                                        </p:tgtEl>
                                        <p:attrNameLst>
                                          <p:attrName>ppt_x</p:attrName>
                                        </p:attrNameLst>
                                      </p:cBhvr>
                                      <p:tavLst>
                                        <p:tav tm="0">
                                          <p:val>
                                            <p:strVal val="ppt_x"/>
                                          </p:val>
                                        </p:tav>
                                        <p:tav tm="100000">
                                          <p:val>
                                            <p:strVal val="1+ppt_w/2"/>
                                          </p:val>
                                        </p:tav>
                                      </p:tavLst>
                                    </p:anim>
                                    <p:anim calcmode="lin" valueType="num">
                                      <p:cBhvr additive="base">
                                        <p:cTn id="127" dur="2000"/>
                                        <p:tgtEl>
                                          <p:spTgt spid="5"/>
                                        </p:tgtEl>
                                        <p:attrNameLst>
                                          <p:attrName>ppt_y</p:attrName>
                                        </p:attrNameLst>
                                      </p:cBhvr>
                                      <p:tavLst>
                                        <p:tav tm="0">
                                          <p:val>
                                            <p:strVal val="ppt_y"/>
                                          </p:val>
                                        </p:tav>
                                        <p:tav tm="100000">
                                          <p:val>
                                            <p:strVal val="ppt_y"/>
                                          </p:val>
                                        </p:tav>
                                      </p:tavLst>
                                    </p:anim>
                                    <p:set>
                                      <p:cBhvr>
                                        <p:cTn id="128" dur="1" fill="hold">
                                          <p:stCondLst>
                                            <p:cond delay="1999"/>
                                          </p:stCondLst>
                                        </p:cTn>
                                        <p:tgtEl>
                                          <p:spTgt spid="5"/>
                                        </p:tgtEl>
                                        <p:attrNameLst>
                                          <p:attrName>style.visibility</p:attrName>
                                        </p:attrNameLst>
                                      </p:cBhvr>
                                      <p:to>
                                        <p:strVal val="hidden"/>
                                      </p:to>
                                    </p:set>
                                  </p:childTnLst>
                                </p:cTn>
                              </p:par>
                              <p:par>
                                <p:cTn id="129" presetID="2" presetClass="exit" presetSubtype="8" fill="hold" grpId="2" nodeType="withEffect">
                                  <p:stCondLst>
                                    <p:cond delay="0"/>
                                  </p:stCondLst>
                                  <p:childTnLst>
                                    <p:anim calcmode="lin" valueType="num">
                                      <p:cBhvr additive="base">
                                        <p:cTn id="130" dur="2000"/>
                                        <p:tgtEl>
                                          <p:spTgt spid="6"/>
                                        </p:tgtEl>
                                        <p:attrNameLst>
                                          <p:attrName>ppt_x</p:attrName>
                                        </p:attrNameLst>
                                      </p:cBhvr>
                                      <p:tavLst>
                                        <p:tav tm="0">
                                          <p:val>
                                            <p:strVal val="ppt_x"/>
                                          </p:val>
                                        </p:tav>
                                        <p:tav tm="100000">
                                          <p:val>
                                            <p:strVal val="0-ppt_w/2"/>
                                          </p:val>
                                        </p:tav>
                                      </p:tavLst>
                                    </p:anim>
                                    <p:anim calcmode="lin" valueType="num">
                                      <p:cBhvr additive="base">
                                        <p:cTn id="131" dur="2000"/>
                                        <p:tgtEl>
                                          <p:spTgt spid="6"/>
                                        </p:tgtEl>
                                        <p:attrNameLst>
                                          <p:attrName>ppt_y</p:attrName>
                                        </p:attrNameLst>
                                      </p:cBhvr>
                                      <p:tavLst>
                                        <p:tav tm="0">
                                          <p:val>
                                            <p:strVal val="ppt_y"/>
                                          </p:val>
                                        </p:tav>
                                        <p:tav tm="100000">
                                          <p:val>
                                            <p:strVal val="ppt_y"/>
                                          </p:val>
                                        </p:tav>
                                      </p:tavLst>
                                    </p:anim>
                                    <p:set>
                                      <p:cBhvr>
                                        <p:cTn id="132" dur="1" fill="hold">
                                          <p:stCondLst>
                                            <p:cond delay="1999"/>
                                          </p:stCondLst>
                                        </p:cTn>
                                        <p:tgtEl>
                                          <p:spTgt spid="6"/>
                                        </p:tgtEl>
                                        <p:attrNameLst>
                                          <p:attrName>style.visibility</p:attrName>
                                        </p:attrNameLst>
                                      </p:cBhvr>
                                      <p:to>
                                        <p:strVal val="hidden"/>
                                      </p:to>
                                    </p:set>
                                  </p:childTnLst>
                                </p:cTn>
                              </p:par>
                              <p:par>
                                <p:cTn id="133" presetID="2" presetClass="exit" presetSubtype="2" fill="hold" grpId="2" nodeType="withEffect">
                                  <p:stCondLst>
                                    <p:cond delay="0"/>
                                  </p:stCondLst>
                                  <p:childTnLst>
                                    <p:anim calcmode="lin" valueType="num">
                                      <p:cBhvr additive="base">
                                        <p:cTn id="134" dur="2000"/>
                                        <p:tgtEl>
                                          <p:spTgt spid="7"/>
                                        </p:tgtEl>
                                        <p:attrNameLst>
                                          <p:attrName>ppt_x</p:attrName>
                                        </p:attrNameLst>
                                      </p:cBhvr>
                                      <p:tavLst>
                                        <p:tav tm="0">
                                          <p:val>
                                            <p:strVal val="ppt_x"/>
                                          </p:val>
                                        </p:tav>
                                        <p:tav tm="100000">
                                          <p:val>
                                            <p:strVal val="1+ppt_w/2"/>
                                          </p:val>
                                        </p:tav>
                                      </p:tavLst>
                                    </p:anim>
                                    <p:anim calcmode="lin" valueType="num">
                                      <p:cBhvr additive="base">
                                        <p:cTn id="135" dur="2000"/>
                                        <p:tgtEl>
                                          <p:spTgt spid="7"/>
                                        </p:tgtEl>
                                        <p:attrNameLst>
                                          <p:attrName>ppt_y</p:attrName>
                                        </p:attrNameLst>
                                      </p:cBhvr>
                                      <p:tavLst>
                                        <p:tav tm="0">
                                          <p:val>
                                            <p:strVal val="ppt_y"/>
                                          </p:val>
                                        </p:tav>
                                        <p:tav tm="100000">
                                          <p:val>
                                            <p:strVal val="ppt_y"/>
                                          </p:val>
                                        </p:tav>
                                      </p:tavLst>
                                    </p:anim>
                                    <p:set>
                                      <p:cBhvr>
                                        <p:cTn id="136" dur="1" fill="hold">
                                          <p:stCondLst>
                                            <p:cond delay="1999"/>
                                          </p:stCondLst>
                                        </p:cTn>
                                        <p:tgtEl>
                                          <p:spTgt spid="7"/>
                                        </p:tgtEl>
                                        <p:attrNameLst>
                                          <p:attrName>style.visibility</p:attrName>
                                        </p:attrNameLst>
                                      </p:cBhvr>
                                      <p:to>
                                        <p:strVal val="hidden"/>
                                      </p:to>
                                    </p:set>
                                  </p:childTnLst>
                                </p:cTn>
                              </p:par>
                              <p:par>
                                <p:cTn id="137" presetID="2" presetClass="exit" presetSubtype="8" fill="hold" grpId="2" nodeType="withEffect">
                                  <p:stCondLst>
                                    <p:cond delay="0"/>
                                  </p:stCondLst>
                                  <p:childTnLst>
                                    <p:anim calcmode="lin" valueType="num">
                                      <p:cBhvr additive="base">
                                        <p:cTn id="138" dur="2000"/>
                                        <p:tgtEl>
                                          <p:spTgt spid="8"/>
                                        </p:tgtEl>
                                        <p:attrNameLst>
                                          <p:attrName>ppt_x</p:attrName>
                                        </p:attrNameLst>
                                      </p:cBhvr>
                                      <p:tavLst>
                                        <p:tav tm="0">
                                          <p:val>
                                            <p:strVal val="ppt_x"/>
                                          </p:val>
                                        </p:tav>
                                        <p:tav tm="100000">
                                          <p:val>
                                            <p:strVal val="0-ppt_w/2"/>
                                          </p:val>
                                        </p:tav>
                                      </p:tavLst>
                                    </p:anim>
                                    <p:anim calcmode="lin" valueType="num">
                                      <p:cBhvr additive="base">
                                        <p:cTn id="139" dur="2000"/>
                                        <p:tgtEl>
                                          <p:spTgt spid="8"/>
                                        </p:tgtEl>
                                        <p:attrNameLst>
                                          <p:attrName>ppt_y</p:attrName>
                                        </p:attrNameLst>
                                      </p:cBhvr>
                                      <p:tavLst>
                                        <p:tav tm="0">
                                          <p:val>
                                            <p:strVal val="ppt_y"/>
                                          </p:val>
                                        </p:tav>
                                        <p:tav tm="100000">
                                          <p:val>
                                            <p:strVal val="ppt_y"/>
                                          </p:val>
                                        </p:tav>
                                      </p:tavLst>
                                    </p:anim>
                                    <p:set>
                                      <p:cBhvr>
                                        <p:cTn id="140" dur="1" fill="hold">
                                          <p:stCondLst>
                                            <p:cond delay="1999"/>
                                          </p:stCondLst>
                                        </p:cTn>
                                        <p:tgtEl>
                                          <p:spTgt spid="8"/>
                                        </p:tgtEl>
                                        <p:attrNameLst>
                                          <p:attrName>style.visibility</p:attrName>
                                        </p:attrNameLst>
                                      </p:cBhvr>
                                      <p:to>
                                        <p:strVal val="hidden"/>
                                      </p:to>
                                    </p:set>
                                  </p:childTnLst>
                                </p:cTn>
                              </p:par>
                              <p:par>
                                <p:cTn id="141" presetID="2" presetClass="exit" presetSubtype="2" fill="hold" grpId="2" nodeType="withEffect">
                                  <p:stCondLst>
                                    <p:cond delay="0"/>
                                  </p:stCondLst>
                                  <p:childTnLst>
                                    <p:anim calcmode="lin" valueType="num">
                                      <p:cBhvr additive="base">
                                        <p:cTn id="142" dur="2000"/>
                                        <p:tgtEl>
                                          <p:spTgt spid="9"/>
                                        </p:tgtEl>
                                        <p:attrNameLst>
                                          <p:attrName>ppt_x</p:attrName>
                                        </p:attrNameLst>
                                      </p:cBhvr>
                                      <p:tavLst>
                                        <p:tav tm="0">
                                          <p:val>
                                            <p:strVal val="ppt_x"/>
                                          </p:val>
                                        </p:tav>
                                        <p:tav tm="100000">
                                          <p:val>
                                            <p:strVal val="1+ppt_w/2"/>
                                          </p:val>
                                        </p:tav>
                                      </p:tavLst>
                                    </p:anim>
                                    <p:anim calcmode="lin" valueType="num">
                                      <p:cBhvr additive="base">
                                        <p:cTn id="143" dur="2000"/>
                                        <p:tgtEl>
                                          <p:spTgt spid="9"/>
                                        </p:tgtEl>
                                        <p:attrNameLst>
                                          <p:attrName>ppt_y</p:attrName>
                                        </p:attrNameLst>
                                      </p:cBhvr>
                                      <p:tavLst>
                                        <p:tav tm="0">
                                          <p:val>
                                            <p:strVal val="ppt_y"/>
                                          </p:val>
                                        </p:tav>
                                        <p:tav tm="100000">
                                          <p:val>
                                            <p:strVal val="ppt_y"/>
                                          </p:val>
                                        </p:tav>
                                      </p:tavLst>
                                    </p:anim>
                                    <p:set>
                                      <p:cBhvr>
                                        <p:cTn id="144" dur="1" fill="hold">
                                          <p:stCondLst>
                                            <p:cond delay="1999"/>
                                          </p:stCondLst>
                                        </p:cTn>
                                        <p:tgtEl>
                                          <p:spTgt spid="9"/>
                                        </p:tgtEl>
                                        <p:attrNameLst>
                                          <p:attrName>style.visibility</p:attrName>
                                        </p:attrNameLst>
                                      </p:cBhvr>
                                      <p:to>
                                        <p:strVal val="hidden"/>
                                      </p:to>
                                    </p:set>
                                  </p:childTnLst>
                                </p:cTn>
                              </p:par>
                              <p:par>
                                <p:cTn id="145" presetID="2" presetClass="exit" presetSubtype="8" fill="hold" grpId="2" nodeType="withEffect">
                                  <p:stCondLst>
                                    <p:cond delay="0"/>
                                  </p:stCondLst>
                                  <p:childTnLst>
                                    <p:anim calcmode="lin" valueType="num">
                                      <p:cBhvr additive="base">
                                        <p:cTn id="146" dur="2000"/>
                                        <p:tgtEl>
                                          <p:spTgt spid="10"/>
                                        </p:tgtEl>
                                        <p:attrNameLst>
                                          <p:attrName>ppt_x</p:attrName>
                                        </p:attrNameLst>
                                      </p:cBhvr>
                                      <p:tavLst>
                                        <p:tav tm="0">
                                          <p:val>
                                            <p:strVal val="ppt_x"/>
                                          </p:val>
                                        </p:tav>
                                        <p:tav tm="100000">
                                          <p:val>
                                            <p:strVal val="0-ppt_w/2"/>
                                          </p:val>
                                        </p:tav>
                                      </p:tavLst>
                                    </p:anim>
                                    <p:anim calcmode="lin" valueType="num">
                                      <p:cBhvr additive="base">
                                        <p:cTn id="147" dur="2000"/>
                                        <p:tgtEl>
                                          <p:spTgt spid="10"/>
                                        </p:tgtEl>
                                        <p:attrNameLst>
                                          <p:attrName>ppt_y</p:attrName>
                                        </p:attrNameLst>
                                      </p:cBhvr>
                                      <p:tavLst>
                                        <p:tav tm="0">
                                          <p:val>
                                            <p:strVal val="ppt_y"/>
                                          </p:val>
                                        </p:tav>
                                        <p:tav tm="100000">
                                          <p:val>
                                            <p:strVal val="ppt_y"/>
                                          </p:val>
                                        </p:tav>
                                      </p:tavLst>
                                    </p:anim>
                                    <p:set>
                                      <p:cBhvr>
                                        <p:cTn id="148" dur="1" fill="hold">
                                          <p:stCondLst>
                                            <p:cond delay="1999"/>
                                          </p:stCondLst>
                                        </p:cTn>
                                        <p:tgtEl>
                                          <p:spTgt spid="10"/>
                                        </p:tgtEl>
                                        <p:attrNameLst>
                                          <p:attrName>style.visibility</p:attrName>
                                        </p:attrNameLst>
                                      </p:cBhvr>
                                      <p:to>
                                        <p:strVal val="hidden"/>
                                      </p:to>
                                    </p:set>
                                  </p:childTnLst>
                                </p:cTn>
                              </p:par>
                              <p:par>
                                <p:cTn id="149" presetID="2" presetClass="exit" presetSubtype="2" fill="hold" grpId="2" nodeType="withEffect">
                                  <p:stCondLst>
                                    <p:cond delay="0"/>
                                  </p:stCondLst>
                                  <p:childTnLst>
                                    <p:anim calcmode="lin" valueType="num">
                                      <p:cBhvr additive="base">
                                        <p:cTn id="150" dur="2000"/>
                                        <p:tgtEl>
                                          <p:spTgt spid="11"/>
                                        </p:tgtEl>
                                        <p:attrNameLst>
                                          <p:attrName>ppt_x</p:attrName>
                                        </p:attrNameLst>
                                      </p:cBhvr>
                                      <p:tavLst>
                                        <p:tav tm="0">
                                          <p:val>
                                            <p:strVal val="ppt_x"/>
                                          </p:val>
                                        </p:tav>
                                        <p:tav tm="100000">
                                          <p:val>
                                            <p:strVal val="1+ppt_w/2"/>
                                          </p:val>
                                        </p:tav>
                                      </p:tavLst>
                                    </p:anim>
                                    <p:anim calcmode="lin" valueType="num">
                                      <p:cBhvr additive="base">
                                        <p:cTn id="151" dur="2000"/>
                                        <p:tgtEl>
                                          <p:spTgt spid="11"/>
                                        </p:tgtEl>
                                        <p:attrNameLst>
                                          <p:attrName>ppt_y</p:attrName>
                                        </p:attrNameLst>
                                      </p:cBhvr>
                                      <p:tavLst>
                                        <p:tav tm="0">
                                          <p:val>
                                            <p:strVal val="ppt_y"/>
                                          </p:val>
                                        </p:tav>
                                        <p:tav tm="100000">
                                          <p:val>
                                            <p:strVal val="ppt_y"/>
                                          </p:val>
                                        </p:tav>
                                      </p:tavLst>
                                    </p:anim>
                                    <p:set>
                                      <p:cBhvr>
                                        <p:cTn id="152" dur="1" fill="hold">
                                          <p:stCondLst>
                                            <p:cond delay="1999"/>
                                          </p:stCondLst>
                                        </p:cTn>
                                        <p:tgtEl>
                                          <p:spTgt spid="11"/>
                                        </p:tgtEl>
                                        <p:attrNameLst>
                                          <p:attrName>style.visibility</p:attrName>
                                        </p:attrNameLst>
                                      </p:cBhvr>
                                      <p:to>
                                        <p:strVal val="hidden"/>
                                      </p:to>
                                    </p:set>
                                  </p:childTnLst>
                                </p:cTn>
                              </p:par>
                              <p:par>
                                <p:cTn id="153" presetID="2" presetClass="exit" presetSubtype="8" fill="hold" grpId="2" nodeType="withEffect">
                                  <p:stCondLst>
                                    <p:cond delay="0"/>
                                  </p:stCondLst>
                                  <p:childTnLst>
                                    <p:anim calcmode="lin" valueType="num">
                                      <p:cBhvr additive="base">
                                        <p:cTn id="154" dur="2000"/>
                                        <p:tgtEl>
                                          <p:spTgt spid="12"/>
                                        </p:tgtEl>
                                        <p:attrNameLst>
                                          <p:attrName>ppt_x</p:attrName>
                                        </p:attrNameLst>
                                      </p:cBhvr>
                                      <p:tavLst>
                                        <p:tav tm="0">
                                          <p:val>
                                            <p:strVal val="ppt_x"/>
                                          </p:val>
                                        </p:tav>
                                        <p:tav tm="100000">
                                          <p:val>
                                            <p:strVal val="0-ppt_w/2"/>
                                          </p:val>
                                        </p:tav>
                                      </p:tavLst>
                                    </p:anim>
                                    <p:anim calcmode="lin" valueType="num">
                                      <p:cBhvr additive="base">
                                        <p:cTn id="155" dur="2000"/>
                                        <p:tgtEl>
                                          <p:spTgt spid="12"/>
                                        </p:tgtEl>
                                        <p:attrNameLst>
                                          <p:attrName>ppt_y</p:attrName>
                                        </p:attrNameLst>
                                      </p:cBhvr>
                                      <p:tavLst>
                                        <p:tav tm="0">
                                          <p:val>
                                            <p:strVal val="ppt_y"/>
                                          </p:val>
                                        </p:tav>
                                        <p:tav tm="100000">
                                          <p:val>
                                            <p:strVal val="ppt_y"/>
                                          </p:val>
                                        </p:tav>
                                      </p:tavLst>
                                    </p:anim>
                                    <p:set>
                                      <p:cBhvr>
                                        <p:cTn id="156" dur="1" fill="hold">
                                          <p:stCondLst>
                                            <p:cond delay="1999"/>
                                          </p:stCondLst>
                                        </p:cTn>
                                        <p:tgtEl>
                                          <p:spTgt spid="12"/>
                                        </p:tgtEl>
                                        <p:attrNameLst>
                                          <p:attrName>style.visibility</p:attrName>
                                        </p:attrNameLst>
                                      </p:cBhvr>
                                      <p:to>
                                        <p:strVal val="hidden"/>
                                      </p:to>
                                    </p:set>
                                  </p:childTnLst>
                                </p:cTn>
                              </p:par>
                              <p:par>
                                <p:cTn id="157" presetID="2" presetClass="exit" presetSubtype="2" fill="hold" grpId="2" nodeType="withEffect">
                                  <p:stCondLst>
                                    <p:cond delay="0"/>
                                  </p:stCondLst>
                                  <p:childTnLst>
                                    <p:anim calcmode="lin" valueType="num">
                                      <p:cBhvr additive="base">
                                        <p:cTn id="158" dur="2000"/>
                                        <p:tgtEl>
                                          <p:spTgt spid="13"/>
                                        </p:tgtEl>
                                        <p:attrNameLst>
                                          <p:attrName>ppt_x</p:attrName>
                                        </p:attrNameLst>
                                      </p:cBhvr>
                                      <p:tavLst>
                                        <p:tav tm="0">
                                          <p:val>
                                            <p:strVal val="ppt_x"/>
                                          </p:val>
                                        </p:tav>
                                        <p:tav tm="100000">
                                          <p:val>
                                            <p:strVal val="1+ppt_w/2"/>
                                          </p:val>
                                        </p:tav>
                                      </p:tavLst>
                                    </p:anim>
                                    <p:anim calcmode="lin" valueType="num">
                                      <p:cBhvr additive="base">
                                        <p:cTn id="159" dur="2000"/>
                                        <p:tgtEl>
                                          <p:spTgt spid="13"/>
                                        </p:tgtEl>
                                        <p:attrNameLst>
                                          <p:attrName>ppt_y</p:attrName>
                                        </p:attrNameLst>
                                      </p:cBhvr>
                                      <p:tavLst>
                                        <p:tav tm="0">
                                          <p:val>
                                            <p:strVal val="ppt_y"/>
                                          </p:val>
                                        </p:tav>
                                        <p:tav tm="100000">
                                          <p:val>
                                            <p:strVal val="ppt_y"/>
                                          </p:val>
                                        </p:tav>
                                      </p:tavLst>
                                    </p:anim>
                                    <p:set>
                                      <p:cBhvr>
                                        <p:cTn id="160" dur="1" fill="hold">
                                          <p:stCondLst>
                                            <p:cond delay="1999"/>
                                          </p:stCondLst>
                                        </p:cTn>
                                        <p:tgtEl>
                                          <p:spTgt spid="13"/>
                                        </p:tgtEl>
                                        <p:attrNameLst>
                                          <p:attrName>style.visibility</p:attrName>
                                        </p:attrNameLst>
                                      </p:cBhvr>
                                      <p:to>
                                        <p:strVal val="hidden"/>
                                      </p:to>
                                    </p:set>
                                  </p:childTnLst>
                                </p:cTn>
                              </p:par>
                              <p:par>
                                <p:cTn id="161" presetID="2" presetClass="exit" presetSubtype="8" fill="hold" grpId="2" nodeType="withEffect">
                                  <p:stCondLst>
                                    <p:cond delay="0"/>
                                  </p:stCondLst>
                                  <p:childTnLst>
                                    <p:anim calcmode="lin" valueType="num">
                                      <p:cBhvr additive="base">
                                        <p:cTn id="162" dur="2000"/>
                                        <p:tgtEl>
                                          <p:spTgt spid="14"/>
                                        </p:tgtEl>
                                        <p:attrNameLst>
                                          <p:attrName>ppt_x</p:attrName>
                                        </p:attrNameLst>
                                      </p:cBhvr>
                                      <p:tavLst>
                                        <p:tav tm="0">
                                          <p:val>
                                            <p:strVal val="ppt_x"/>
                                          </p:val>
                                        </p:tav>
                                        <p:tav tm="100000">
                                          <p:val>
                                            <p:strVal val="0-ppt_w/2"/>
                                          </p:val>
                                        </p:tav>
                                      </p:tavLst>
                                    </p:anim>
                                    <p:anim calcmode="lin" valueType="num">
                                      <p:cBhvr additive="base">
                                        <p:cTn id="163" dur="2000"/>
                                        <p:tgtEl>
                                          <p:spTgt spid="14"/>
                                        </p:tgtEl>
                                        <p:attrNameLst>
                                          <p:attrName>ppt_y</p:attrName>
                                        </p:attrNameLst>
                                      </p:cBhvr>
                                      <p:tavLst>
                                        <p:tav tm="0">
                                          <p:val>
                                            <p:strVal val="ppt_y"/>
                                          </p:val>
                                        </p:tav>
                                        <p:tav tm="100000">
                                          <p:val>
                                            <p:strVal val="ppt_y"/>
                                          </p:val>
                                        </p:tav>
                                      </p:tavLst>
                                    </p:anim>
                                    <p:set>
                                      <p:cBhvr>
                                        <p:cTn id="164" dur="1" fill="hold">
                                          <p:stCondLst>
                                            <p:cond delay="1999"/>
                                          </p:stCondLst>
                                        </p:cTn>
                                        <p:tgtEl>
                                          <p:spTgt spid="14"/>
                                        </p:tgtEl>
                                        <p:attrNameLst>
                                          <p:attrName>style.visibility</p:attrName>
                                        </p:attrNameLst>
                                      </p:cBhvr>
                                      <p:to>
                                        <p:strVal val="hidden"/>
                                      </p:to>
                                    </p:set>
                                  </p:childTnLst>
                                </p:cTn>
                              </p:par>
                              <p:par>
                                <p:cTn id="165" presetID="2" presetClass="exit" presetSubtype="2" fill="hold" grpId="2" nodeType="withEffect">
                                  <p:stCondLst>
                                    <p:cond delay="0"/>
                                  </p:stCondLst>
                                  <p:childTnLst>
                                    <p:anim calcmode="lin" valueType="num">
                                      <p:cBhvr additive="base">
                                        <p:cTn id="166" dur="2000"/>
                                        <p:tgtEl>
                                          <p:spTgt spid="15"/>
                                        </p:tgtEl>
                                        <p:attrNameLst>
                                          <p:attrName>ppt_x</p:attrName>
                                        </p:attrNameLst>
                                      </p:cBhvr>
                                      <p:tavLst>
                                        <p:tav tm="0">
                                          <p:val>
                                            <p:strVal val="ppt_x"/>
                                          </p:val>
                                        </p:tav>
                                        <p:tav tm="100000">
                                          <p:val>
                                            <p:strVal val="1+ppt_w/2"/>
                                          </p:val>
                                        </p:tav>
                                      </p:tavLst>
                                    </p:anim>
                                    <p:anim calcmode="lin" valueType="num">
                                      <p:cBhvr additive="base">
                                        <p:cTn id="167" dur="2000"/>
                                        <p:tgtEl>
                                          <p:spTgt spid="15"/>
                                        </p:tgtEl>
                                        <p:attrNameLst>
                                          <p:attrName>ppt_y</p:attrName>
                                        </p:attrNameLst>
                                      </p:cBhvr>
                                      <p:tavLst>
                                        <p:tav tm="0">
                                          <p:val>
                                            <p:strVal val="ppt_y"/>
                                          </p:val>
                                        </p:tav>
                                        <p:tav tm="100000">
                                          <p:val>
                                            <p:strVal val="ppt_y"/>
                                          </p:val>
                                        </p:tav>
                                      </p:tavLst>
                                    </p:anim>
                                    <p:set>
                                      <p:cBhvr>
                                        <p:cTn id="168" dur="1" fill="hold">
                                          <p:stCondLst>
                                            <p:cond delay="1999"/>
                                          </p:stCondLst>
                                        </p:cTn>
                                        <p:tgtEl>
                                          <p:spTgt spid="15"/>
                                        </p:tgtEl>
                                        <p:attrNameLst>
                                          <p:attrName>style.visibility</p:attrName>
                                        </p:attrNameLst>
                                      </p:cBhvr>
                                      <p:to>
                                        <p:strVal val="hidden"/>
                                      </p:to>
                                    </p:set>
                                  </p:childTnLst>
                                </p:cTn>
                              </p:par>
                              <p:par>
                                <p:cTn id="169" presetID="2" presetClass="exit" presetSubtype="8" fill="hold" grpId="2" nodeType="withEffect">
                                  <p:stCondLst>
                                    <p:cond delay="0"/>
                                  </p:stCondLst>
                                  <p:childTnLst>
                                    <p:anim calcmode="lin" valueType="num">
                                      <p:cBhvr additive="base">
                                        <p:cTn id="170" dur="2000"/>
                                        <p:tgtEl>
                                          <p:spTgt spid="16"/>
                                        </p:tgtEl>
                                        <p:attrNameLst>
                                          <p:attrName>ppt_x</p:attrName>
                                        </p:attrNameLst>
                                      </p:cBhvr>
                                      <p:tavLst>
                                        <p:tav tm="0">
                                          <p:val>
                                            <p:strVal val="ppt_x"/>
                                          </p:val>
                                        </p:tav>
                                        <p:tav tm="100000">
                                          <p:val>
                                            <p:strVal val="0-ppt_w/2"/>
                                          </p:val>
                                        </p:tav>
                                      </p:tavLst>
                                    </p:anim>
                                    <p:anim calcmode="lin" valueType="num">
                                      <p:cBhvr additive="base">
                                        <p:cTn id="171" dur="2000"/>
                                        <p:tgtEl>
                                          <p:spTgt spid="16"/>
                                        </p:tgtEl>
                                        <p:attrNameLst>
                                          <p:attrName>ppt_y</p:attrName>
                                        </p:attrNameLst>
                                      </p:cBhvr>
                                      <p:tavLst>
                                        <p:tav tm="0">
                                          <p:val>
                                            <p:strVal val="ppt_y"/>
                                          </p:val>
                                        </p:tav>
                                        <p:tav tm="100000">
                                          <p:val>
                                            <p:strVal val="ppt_y"/>
                                          </p:val>
                                        </p:tav>
                                      </p:tavLst>
                                    </p:anim>
                                    <p:set>
                                      <p:cBhvr>
                                        <p:cTn id="172" dur="1" fill="hold">
                                          <p:stCondLst>
                                            <p:cond delay="1999"/>
                                          </p:stCondLst>
                                        </p:cTn>
                                        <p:tgtEl>
                                          <p:spTgt spid="16"/>
                                        </p:tgtEl>
                                        <p:attrNameLst>
                                          <p:attrName>style.visibility</p:attrName>
                                        </p:attrNameLst>
                                      </p:cBhvr>
                                      <p:to>
                                        <p:strVal val="hidden"/>
                                      </p:to>
                                    </p:set>
                                  </p:childTnLst>
                                </p:cTn>
                              </p:par>
                              <p:par>
                                <p:cTn id="173" presetID="2" presetClass="exit" presetSubtype="2" fill="hold" grpId="2" nodeType="withEffect">
                                  <p:stCondLst>
                                    <p:cond delay="0"/>
                                  </p:stCondLst>
                                  <p:childTnLst>
                                    <p:anim calcmode="lin" valueType="num">
                                      <p:cBhvr additive="base">
                                        <p:cTn id="174" dur="2000"/>
                                        <p:tgtEl>
                                          <p:spTgt spid="17"/>
                                        </p:tgtEl>
                                        <p:attrNameLst>
                                          <p:attrName>ppt_x</p:attrName>
                                        </p:attrNameLst>
                                      </p:cBhvr>
                                      <p:tavLst>
                                        <p:tav tm="0">
                                          <p:val>
                                            <p:strVal val="ppt_x"/>
                                          </p:val>
                                        </p:tav>
                                        <p:tav tm="100000">
                                          <p:val>
                                            <p:strVal val="1+ppt_w/2"/>
                                          </p:val>
                                        </p:tav>
                                      </p:tavLst>
                                    </p:anim>
                                    <p:anim calcmode="lin" valueType="num">
                                      <p:cBhvr additive="base">
                                        <p:cTn id="175" dur="2000"/>
                                        <p:tgtEl>
                                          <p:spTgt spid="17"/>
                                        </p:tgtEl>
                                        <p:attrNameLst>
                                          <p:attrName>ppt_y</p:attrName>
                                        </p:attrNameLst>
                                      </p:cBhvr>
                                      <p:tavLst>
                                        <p:tav tm="0">
                                          <p:val>
                                            <p:strVal val="ppt_y"/>
                                          </p:val>
                                        </p:tav>
                                        <p:tav tm="100000">
                                          <p:val>
                                            <p:strVal val="ppt_y"/>
                                          </p:val>
                                        </p:tav>
                                      </p:tavLst>
                                    </p:anim>
                                    <p:set>
                                      <p:cBhvr>
                                        <p:cTn id="176" dur="1" fill="hold">
                                          <p:stCondLst>
                                            <p:cond delay="1999"/>
                                          </p:stCondLst>
                                        </p:cTn>
                                        <p:tgtEl>
                                          <p:spTgt spid="17"/>
                                        </p:tgtEl>
                                        <p:attrNameLst>
                                          <p:attrName>style.visibility</p:attrName>
                                        </p:attrNameLst>
                                      </p:cBhvr>
                                      <p:to>
                                        <p:strVal val="hidden"/>
                                      </p:to>
                                    </p:set>
                                  </p:childTnLst>
                                </p:cTn>
                              </p:par>
                              <p:par>
                                <p:cTn id="177" presetID="2" presetClass="exit" presetSubtype="8" fill="hold" grpId="2" nodeType="withEffect">
                                  <p:stCondLst>
                                    <p:cond delay="0"/>
                                  </p:stCondLst>
                                  <p:childTnLst>
                                    <p:anim calcmode="lin" valueType="num">
                                      <p:cBhvr additive="base">
                                        <p:cTn id="178" dur="2000"/>
                                        <p:tgtEl>
                                          <p:spTgt spid="18"/>
                                        </p:tgtEl>
                                        <p:attrNameLst>
                                          <p:attrName>ppt_x</p:attrName>
                                        </p:attrNameLst>
                                      </p:cBhvr>
                                      <p:tavLst>
                                        <p:tav tm="0">
                                          <p:val>
                                            <p:strVal val="ppt_x"/>
                                          </p:val>
                                        </p:tav>
                                        <p:tav tm="100000">
                                          <p:val>
                                            <p:strVal val="0-ppt_w/2"/>
                                          </p:val>
                                        </p:tav>
                                      </p:tavLst>
                                    </p:anim>
                                    <p:anim calcmode="lin" valueType="num">
                                      <p:cBhvr additive="base">
                                        <p:cTn id="179" dur="2000"/>
                                        <p:tgtEl>
                                          <p:spTgt spid="18"/>
                                        </p:tgtEl>
                                        <p:attrNameLst>
                                          <p:attrName>ppt_y</p:attrName>
                                        </p:attrNameLst>
                                      </p:cBhvr>
                                      <p:tavLst>
                                        <p:tav tm="0">
                                          <p:val>
                                            <p:strVal val="ppt_y"/>
                                          </p:val>
                                        </p:tav>
                                        <p:tav tm="100000">
                                          <p:val>
                                            <p:strVal val="ppt_y"/>
                                          </p:val>
                                        </p:tav>
                                      </p:tavLst>
                                    </p:anim>
                                    <p:set>
                                      <p:cBhvr>
                                        <p:cTn id="180" dur="1" fill="hold">
                                          <p:stCondLst>
                                            <p:cond delay="1999"/>
                                          </p:stCondLst>
                                        </p:cTn>
                                        <p:tgtEl>
                                          <p:spTgt spid="18"/>
                                        </p:tgtEl>
                                        <p:attrNameLst>
                                          <p:attrName>style.visibility</p:attrName>
                                        </p:attrNameLst>
                                      </p:cBhvr>
                                      <p:to>
                                        <p:strVal val="hidden"/>
                                      </p:to>
                                    </p:set>
                                  </p:childTnLst>
                                </p:cTn>
                              </p:par>
                              <p:par>
                                <p:cTn id="181" presetID="2" presetClass="exit" presetSubtype="2" fill="hold" grpId="2" nodeType="withEffect">
                                  <p:stCondLst>
                                    <p:cond delay="0"/>
                                  </p:stCondLst>
                                  <p:childTnLst>
                                    <p:anim calcmode="lin" valueType="num">
                                      <p:cBhvr additive="base">
                                        <p:cTn id="182" dur="2000"/>
                                        <p:tgtEl>
                                          <p:spTgt spid="19"/>
                                        </p:tgtEl>
                                        <p:attrNameLst>
                                          <p:attrName>ppt_x</p:attrName>
                                        </p:attrNameLst>
                                      </p:cBhvr>
                                      <p:tavLst>
                                        <p:tav tm="0">
                                          <p:val>
                                            <p:strVal val="ppt_x"/>
                                          </p:val>
                                        </p:tav>
                                        <p:tav tm="100000">
                                          <p:val>
                                            <p:strVal val="1+ppt_w/2"/>
                                          </p:val>
                                        </p:tav>
                                      </p:tavLst>
                                    </p:anim>
                                    <p:anim calcmode="lin" valueType="num">
                                      <p:cBhvr additive="base">
                                        <p:cTn id="183" dur="2000"/>
                                        <p:tgtEl>
                                          <p:spTgt spid="19"/>
                                        </p:tgtEl>
                                        <p:attrNameLst>
                                          <p:attrName>ppt_y</p:attrName>
                                        </p:attrNameLst>
                                      </p:cBhvr>
                                      <p:tavLst>
                                        <p:tav tm="0">
                                          <p:val>
                                            <p:strVal val="ppt_y"/>
                                          </p:val>
                                        </p:tav>
                                        <p:tav tm="100000">
                                          <p:val>
                                            <p:strVal val="ppt_y"/>
                                          </p:val>
                                        </p:tav>
                                      </p:tavLst>
                                    </p:anim>
                                    <p:set>
                                      <p:cBhvr>
                                        <p:cTn id="184" dur="1" fill="hold">
                                          <p:stCondLst>
                                            <p:cond delay="1999"/>
                                          </p:stCondLst>
                                        </p:cTn>
                                        <p:tgtEl>
                                          <p:spTgt spid="19"/>
                                        </p:tgtEl>
                                        <p:attrNameLst>
                                          <p:attrName>style.visibility</p:attrName>
                                        </p:attrNameLst>
                                      </p:cBhvr>
                                      <p:to>
                                        <p:strVal val="hidden"/>
                                      </p:to>
                                    </p:set>
                                  </p:childTnLst>
                                </p:cTn>
                              </p:par>
                              <p:par>
                                <p:cTn id="185" presetID="5" presetClass="exit" presetSubtype="10" fill="hold" grpId="3" nodeType="withEffect">
                                  <p:stCondLst>
                                    <p:cond delay="0"/>
                                  </p:stCondLst>
                                  <p:childTnLst>
                                    <p:animEffect transition="out" filter="checkerboard(across)">
                                      <p:cBhvr>
                                        <p:cTn id="186" dur="2000"/>
                                        <p:tgtEl>
                                          <p:spTgt spid="4"/>
                                        </p:tgtEl>
                                      </p:cBhvr>
                                    </p:animEffect>
                                    <p:set>
                                      <p:cBhvr>
                                        <p:cTn id="187" dur="1" fill="hold">
                                          <p:stCondLst>
                                            <p:cond delay="1999"/>
                                          </p:stCondLst>
                                        </p:cTn>
                                        <p:tgtEl>
                                          <p:spTgt spid="4"/>
                                        </p:tgtEl>
                                        <p:attrNameLst>
                                          <p:attrName>style.visibility</p:attrName>
                                        </p:attrNameLst>
                                      </p:cBhvr>
                                      <p:to>
                                        <p:strVal val="hidden"/>
                                      </p:to>
                                    </p:set>
                                  </p:childTnLst>
                                </p:cTn>
                              </p:par>
                              <p:par>
                                <p:cTn id="188" presetID="5" presetClass="exit" presetSubtype="10" fill="hold" grpId="3" nodeType="withEffect">
                                  <p:stCondLst>
                                    <p:cond delay="0"/>
                                  </p:stCondLst>
                                  <p:childTnLst>
                                    <p:animEffect transition="out" filter="checkerboard(across)">
                                      <p:cBhvr>
                                        <p:cTn id="189" dur="2000"/>
                                        <p:tgtEl>
                                          <p:spTgt spid="5"/>
                                        </p:tgtEl>
                                      </p:cBhvr>
                                    </p:animEffect>
                                    <p:set>
                                      <p:cBhvr>
                                        <p:cTn id="190" dur="1" fill="hold">
                                          <p:stCondLst>
                                            <p:cond delay="1999"/>
                                          </p:stCondLst>
                                        </p:cTn>
                                        <p:tgtEl>
                                          <p:spTgt spid="5"/>
                                        </p:tgtEl>
                                        <p:attrNameLst>
                                          <p:attrName>style.visibility</p:attrName>
                                        </p:attrNameLst>
                                      </p:cBhvr>
                                      <p:to>
                                        <p:strVal val="hidden"/>
                                      </p:to>
                                    </p:set>
                                  </p:childTnLst>
                                </p:cTn>
                              </p:par>
                              <p:par>
                                <p:cTn id="191" presetID="5" presetClass="exit" presetSubtype="10" fill="hold" grpId="3" nodeType="withEffect">
                                  <p:stCondLst>
                                    <p:cond delay="0"/>
                                  </p:stCondLst>
                                  <p:childTnLst>
                                    <p:animEffect transition="out" filter="checkerboard(across)">
                                      <p:cBhvr>
                                        <p:cTn id="192" dur="2000"/>
                                        <p:tgtEl>
                                          <p:spTgt spid="6"/>
                                        </p:tgtEl>
                                      </p:cBhvr>
                                    </p:animEffect>
                                    <p:set>
                                      <p:cBhvr>
                                        <p:cTn id="193" dur="1" fill="hold">
                                          <p:stCondLst>
                                            <p:cond delay="1999"/>
                                          </p:stCondLst>
                                        </p:cTn>
                                        <p:tgtEl>
                                          <p:spTgt spid="6"/>
                                        </p:tgtEl>
                                        <p:attrNameLst>
                                          <p:attrName>style.visibility</p:attrName>
                                        </p:attrNameLst>
                                      </p:cBhvr>
                                      <p:to>
                                        <p:strVal val="hidden"/>
                                      </p:to>
                                    </p:set>
                                  </p:childTnLst>
                                </p:cTn>
                              </p:par>
                              <p:par>
                                <p:cTn id="194" presetID="5" presetClass="exit" presetSubtype="10" fill="hold" grpId="3" nodeType="withEffect">
                                  <p:stCondLst>
                                    <p:cond delay="0"/>
                                  </p:stCondLst>
                                  <p:childTnLst>
                                    <p:animEffect transition="out" filter="checkerboard(across)">
                                      <p:cBhvr>
                                        <p:cTn id="195" dur="2000"/>
                                        <p:tgtEl>
                                          <p:spTgt spid="7"/>
                                        </p:tgtEl>
                                      </p:cBhvr>
                                    </p:animEffect>
                                    <p:set>
                                      <p:cBhvr>
                                        <p:cTn id="196" dur="1" fill="hold">
                                          <p:stCondLst>
                                            <p:cond delay="1999"/>
                                          </p:stCondLst>
                                        </p:cTn>
                                        <p:tgtEl>
                                          <p:spTgt spid="7"/>
                                        </p:tgtEl>
                                        <p:attrNameLst>
                                          <p:attrName>style.visibility</p:attrName>
                                        </p:attrNameLst>
                                      </p:cBhvr>
                                      <p:to>
                                        <p:strVal val="hidden"/>
                                      </p:to>
                                    </p:set>
                                  </p:childTnLst>
                                </p:cTn>
                              </p:par>
                              <p:par>
                                <p:cTn id="197" presetID="5" presetClass="exit" presetSubtype="10" fill="hold" grpId="3" nodeType="withEffect">
                                  <p:stCondLst>
                                    <p:cond delay="0"/>
                                  </p:stCondLst>
                                  <p:childTnLst>
                                    <p:animEffect transition="out" filter="checkerboard(across)">
                                      <p:cBhvr>
                                        <p:cTn id="198" dur="2000"/>
                                        <p:tgtEl>
                                          <p:spTgt spid="8"/>
                                        </p:tgtEl>
                                      </p:cBhvr>
                                    </p:animEffect>
                                    <p:set>
                                      <p:cBhvr>
                                        <p:cTn id="199" dur="1" fill="hold">
                                          <p:stCondLst>
                                            <p:cond delay="1999"/>
                                          </p:stCondLst>
                                        </p:cTn>
                                        <p:tgtEl>
                                          <p:spTgt spid="8"/>
                                        </p:tgtEl>
                                        <p:attrNameLst>
                                          <p:attrName>style.visibility</p:attrName>
                                        </p:attrNameLst>
                                      </p:cBhvr>
                                      <p:to>
                                        <p:strVal val="hidden"/>
                                      </p:to>
                                    </p:set>
                                  </p:childTnLst>
                                </p:cTn>
                              </p:par>
                              <p:par>
                                <p:cTn id="200" presetID="5" presetClass="exit" presetSubtype="10" fill="hold" grpId="3" nodeType="withEffect">
                                  <p:stCondLst>
                                    <p:cond delay="0"/>
                                  </p:stCondLst>
                                  <p:childTnLst>
                                    <p:animEffect transition="out" filter="checkerboard(across)">
                                      <p:cBhvr>
                                        <p:cTn id="201" dur="2000"/>
                                        <p:tgtEl>
                                          <p:spTgt spid="9"/>
                                        </p:tgtEl>
                                      </p:cBhvr>
                                    </p:animEffect>
                                    <p:set>
                                      <p:cBhvr>
                                        <p:cTn id="202" dur="1" fill="hold">
                                          <p:stCondLst>
                                            <p:cond delay="1999"/>
                                          </p:stCondLst>
                                        </p:cTn>
                                        <p:tgtEl>
                                          <p:spTgt spid="9"/>
                                        </p:tgtEl>
                                        <p:attrNameLst>
                                          <p:attrName>style.visibility</p:attrName>
                                        </p:attrNameLst>
                                      </p:cBhvr>
                                      <p:to>
                                        <p:strVal val="hidden"/>
                                      </p:to>
                                    </p:set>
                                  </p:childTnLst>
                                </p:cTn>
                              </p:par>
                              <p:par>
                                <p:cTn id="203" presetID="5" presetClass="exit" presetSubtype="10" fill="hold" grpId="3" nodeType="withEffect">
                                  <p:stCondLst>
                                    <p:cond delay="0"/>
                                  </p:stCondLst>
                                  <p:childTnLst>
                                    <p:animEffect transition="out" filter="checkerboard(across)">
                                      <p:cBhvr>
                                        <p:cTn id="204" dur="2000"/>
                                        <p:tgtEl>
                                          <p:spTgt spid="10"/>
                                        </p:tgtEl>
                                      </p:cBhvr>
                                    </p:animEffect>
                                    <p:set>
                                      <p:cBhvr>
                                        <p:cTn id="205" dur="1" fill="hold">
                                          <p:stCondLst>
                                            <p:cond delay="1999"/>
                                          </p:stCondLst>
                                        </p:cTn>
                                        <p:tgtEl>
                                          <p:spTgt spid="10"/>
                                        </p:tgtEl>
                                        <p:attrNameLst>
                                          <p:attrName>style.visibility</p:attrName>
                                        </p:attrNameLst>
                                      </p:cBhvr>
                                      <p:to>
                                        <p:strVal val="hidden"/>
                                      </p:to>
                                    </p:set>
                                  </p:childTnLst>
                                </p:cTn>
                              </p:par>
                              <p:par>
                                <p:cTn id="206" presetID="5" presetClass="exit" presetSubtype="10" fill="hold" grpId="3" nodeType="withEffect">
                                  <p:stCondLst>
                                    <p:cond delay="0"/>
                                  </p:stCondLst>
                                  <p:childTnLst>
                                    <p:animEffect transition="out" filter="checkerboard(across)">
                                      <p:cBhvr>
                                        <p:cTn id="207" dur="2000"/>
                                        <p:tgtEl>
                                          <p:spTgt spid="11"/>
                                        </p:tgtEl>
                                      </p:cBhvr>
                                    </p:animEffect>
                                    <p:set>
                                      <p:cBhvr>
                                        <p:cTn id="208" dur="1" fill="hold">
                                          <p:stCondLst>
                                            <p:cond delay="1999"/>
                                          </p:stCondLst>
                                        </p:cTn>
                                        <p:tgtEl>
                                          <p:spTgt spid="11"/>
                                        </p:tgtEl>
                                        <p:attrNameLst>
                                          <p:attrName>style.visibility</p:attrName>
                                        </p:attrNameLst>
                                      </p:cBhvr>
                                      <p:to>
                                        <p:strVal val="hidden"/>
                                      </p:to>
                                    </p:set>
                                  </p:childTnLst>
                                </p:cTn>
                              </p:par>
                              <p:par>
                                <p:cTn id="209" presetID="5" presetClass="exit" presetSubtype="10" fill="hold" grpId="3" nodeType="withEffect">
                                  <p:stCondLst>
                                    <p:cond delay="0"/>
                                  </p:stCondLst>
                                  <p:childTnLst>
                                    <p:animEffect transition="out" filter="checkerboard(across)">
                                      <p:cBhvr>
                                        <p:cTn id="210" dur="2000"/>
                                        <p:tgtEl>
                                          <p:spTgt spid="12"/>
                                        </p:tgtEl>
                                      </p:cBhvr>
                                    </p:animEffect>
                                    <p:set>
                                      <p:cBhvr>
                                        <p:cTn id="211" dur="1" fill="hold">
                                          <p:stCondLst>
                                            <p:cond delay="1999"/>
                                          </p:stCondLst>
                                        </p:cTn>
                                        <p:tgtEl>
                                          <p:spTgt spid="12"/>
                                        </p:tgtEl>
                                        <p:attrNameLst>
                                          <p:attrName>style.visibility</p:attrName>
                                        </p:attrNameLst>
                                      </p:cBhvr>
                                      <p:to>
                                        <p:strVal val="hidden"/>
                                      </p:to>
                                    </p:set>
                                  </p:childTnLst>
                                </p:cTn>
                              </p:par>
                              <p:par>
                                <p:cTn id="212" presetID="5" presetClass="exit" presetSubtype="10" fill="hold" grpId="3" nodeType="withEffect">
                                  <p:stCondLst>
                                    <p:cond delay="0"/>
                                  </p:stCondLst>
                                  <p:childTnLst>
                                    <p:animEffect transition="out" filter="checkerboard(across)">
                                      <p:cBhvr>
                                        <p:cTn id="213" dur="2000"/>
                                        <p:tgtEl>
                                          <p:spTgt spid="13"/>
                                        </p:tgtEl>
                                      </p:cBhvr>
                                    </p:animEffect>
                                    <p:set>
                                      <p:cBhvr>
                                        <p:cTn id="214" dur="1" fill="hold">
                                          <p:stCondLst>
                                            <p:cond delay="1999"/>
                                          </p:stCondLst>
                                        </p:cTn>
                                        <p:tgtEl>
                                          <p:spTgt spid="13"/>
                                        </p:tgtEl>
                                        <p:attrNameLst>
                                          <p:attrName>style.visibility</p:attrName>
                                        </p:attrNameLst>
                                      </p:cBhvr>
                                      <p:to>
                                        <p:strVal val="hidden"/>
                                      </p:to>
                                    </p:set>
                                  </p:childTnLst>
                                </p:cTn>
                              </p:par>
                              <p:par>
                                <p:cTn id="215" presetID="5" presetClass="exit" presetSubtype="10" fill="hold" grpId="3" nodeType="withEffect">
                                  <p:stCondLst>
                                    <p:cond delay="0"/>
                                  </p:stCondLst>
                                  <p:childTnLst>
                                    <p:animEffect transition="out" filter="checkerboard(across)">
                                      <p:cBhvr>
                                        <p:cTn id="216" dur="2000"/>
                                        <p:tgtEl>
                                          <p:spTgt spid="14"/>
                                        </p:tgtEl>
                                      </p:cBhvr>
                                    </p:animEffect>
                                    <p:set>
                                      <p:cBhvr>
                                        <p:cTn id="217" dur="1" fill="hold">
                                          <p:stCondLst>
                                            <p:cond delay="1999"/>
                                          </p:stCondLst>
                                        </p:cTn>
                                        <p:tgtEl>
                                          <p:spTgt spid="14"/>
                                        </p:tgtEl>
                                        <p:attrNameLst>
                                          <p:attrName>style.visibility</p:attrName>
                                        </p:attrNameLst>
                                      </p:cBhvr>
                                      <p:to>
                                        <p:strVal val="hidden"/>
                                      </p:to>
                                    </p:set>
                                  </p:childTnLst>
                                </p:cTn>
                              </p:par>
                              <p:par>
                                <p:cTn id="218" presetID="5" presetClass="exit" presetSubtype="10" fill="hold" grpId="3" nodeType="withEffect">
                                  <p:stCondLst>
                                    <p:cond delay="0"/>
                                  </p:stCondLst>
                                  <p:childTnLst>
                                    <p:animEffect transition="out" filter="checkerboard(across)">
                                      <p:cBhvr>
                                        <p:cTn id="219" dur="2000"/>
                                        <p:tgtEl>
                                          <p:spTgt spid="15"/>
                                        </p:tgtEl>
                                      </p:cBhvr>
                                    </p:animEffect>
                                    <p:set>
                                      <p:cBhvr>
                                        <p:cTn id="220" dur="1" fill="hold">
                                          <p:stCondLst>
                                            <p:cond delay="1999"/>
                                          </p:stCondLst>
                                        </p:cTn>
                                        <p:tgtEl>
                                          <p:spTgt spid="15"/>
                                        </p:tgtEl>
                                        <p:attrNameLst>
                                          <p:attrName>style.visibility</p:attrName>
                                        </p:attrNameLst>
                                      </p:cBhvr>
                                      <p:to>
                                        <p:strVal val="hidden"/>
                                      </p:to>
                                    </p:set>
                                  </p:childTnLst>
                                </p:cTn>
                              </p:par>
                              <p:par>
                                <p:cTn id="221" presetID="5" presetClass="exit" presetSubtype="10" fill="hold" grpId="3" nodeType="withEffect">
                                  <p:stCondLst>
                                    <p:cond delay="0"/>
                                  </p:stCondLst>
                                  <p:childTnLst>
                                    <p:animEffect transition="out" filter="checkerboard(across)">
                                      <p:cBhvr>
                                        <p:cTn id="222" dur="2000"/>
                                        <p:tgtEl>
                                          <p:spTgt spid="16"/>
                                        </p:tgtEl>
                                      </p:cBhvr>
                                    </p:animEffect>
                                    <p:set>
                                      <p:cBhvr>
                                        <p:cTn id="223" dur="1" fill="hold">
                                          <p:stCondLst>
                                            <p:cond delay="1999"/>
                                          </p:stCondLst>
                                        </p:cTn>
                                        <p:tgtEl>
                                          <p:spTgt spid="16"/>
                                        </p:tgtEl>
                                        <p:attrNameLst>
                                          <p:attrName>style.visibility</p:attrName>
                                        </p:attrNameLst>
                                      </p:cBhvr>
                                      <p:to>
                                        <p:strVal val="hidden"/>
                                      </p:to>
                                    </p:set>
                                  </p:childTnLst>
                                </p:cTn>
                              </p:par>
                              <p:par>
                                <p:cTn id="224" presetID="5" presetClass="exit" presetSubtype="10" fill="hold" grpId="3" nodeType="withEffect">
                                  <p:stCondLst>
                                    <p:cond delay="0"/>
                                  </p:stCondLst>
                                  <p:childTnLst>
                                    <p:animEffect transition="out" filter="checkerboard(across)">
                                      <p:cBhvr>
                                        <p:cTn id="225" dur="2000"/>
                                        <p:tgtEl>
                                          <p:spTgt spid="17"/>
                                        </p:tgtEl>
                                      </p:cBhvr>
                                    </p:animEffect>
                                    <p:set>
                                      <p:cBhvr>
                                        <p:cTn id="226" dur="1" fill="hold">
                                          <p:stCondLst>
                                            <p:cond delay="1999"/>
                                          </p:stCondLst>
                                        </p:cTn>
                                        <p:tgtEl>
                                          <p:spTgt spid="17"/>
                                        </p:tgtEl>
                                        <p:attrNameLst>
                                          <p:attrName>style.visibility</p:attrName>
                                        </p:attrNameLst>
                                      </p:cBhvr>
                                      <p:to>
                                        <p:strVal val="hidden"/>
                                      </p:to>
                                    </p:set>
                                  </p:childTnLst>
                                </p:cTn>
                              </p:par>
                              <p:par>
                                <p:cTn id="227" presetID="5" presetClass="exit" presetSubtype="10" fill="hold" grpId="3" nodeType="withEffect">
                                  <p:stCondLst>
                                    <p:cond delay="0"/>
                                  </p:stCondLst>
                                  <p:childTnLst>
                                    <p:animEffect transition="out" filter="checkerboard(across)">
                                      <p:cBhvr>
                                        <p:cTn id="228" dur="2000"/>
                                        <p:tgtEl>
                                          <p:spTgt spid="18"/>
                                        </p:tgtEl>
                                      </p:cBhvr>
                                    </p:animEffect>
                                    <p:set>
                                      <p:cBhvr>
                                        <p:cTn id="229" dur="1" fill="hold">
                                          <p:stCondLst>
                                            <p:cond delay="1999"/>
                                          </p:stCondLst>
                                        </p:cTn>
                                        <p:tgtEl>
                                          <p:spTgt spid="18"/>
                                        </p:tgtEl>
                                        <p:attrNameLst>
                                          <p:attrName>style.visibility</p:attrName>
                                        </p:attrNameLst>
                                      </p:cBhvr>
                                      <p:to>
                                        <p:strVal val="hidden"/>
                                      </p:to>
                                    </p:set>
                                  </p:childTnLst>
                                </p:cTn>
                              </p:par>
                              <p:par>
                                <p:cTn id="230" presetID="5" presetClass="exit" presetSubtype="10" fill="hold" grpId="3" nodeType="withEffect">
                                  <p:stCondLst>
                                    <p:cond delay="0"/>
                                  </p:stCondLst>
                                  <p:childTnLst>
                                    <p:animEffect transition="out" filter="checkerboard(across)">
                                      <p:cBhvr>
                                        <p:cTn id="231" dur="2000"/>
                                        <p:tgtEl>
                                          <p:spTgt spid="19"/>
                                        </p:tgtEl>
                                      </p:cBhvr>
                                    </p:animEffect>
                                    <p:set>
                                      <p:cBhvr>
                                        <p:cTn id="232" dur="1" fill="hold">
                                          <p:stCondLst>
                                            <p:cond delay="1999"/>
                                          </p:stCondLst>
                                        </p:cTn>
                                        <p:tgtEl>
                                          <p:spTgt spid="19"/>
                                        </p:tgtEl>
                                        <p:attrNameLst>
                                          <p:attrName>style.visibility</p:attrName>
                                        </p:attrNameLst>
                                      </p:cBhvr>
                                      <p:to>
                                        <p:strVal val="hidden"/>
                                      </p:to>
                                    </p:set>
                                  </p:childTnLst>
                                </p:cTn>
                              </p:par>
                              <p:par>
                                <p:cTn id="233" presetID="23" presetClass="entr" presetSubtype="288" fill="hold" nodeType="withEffect">
                                  <p:stCondLst>
                                    <p:cond delay="0"/>
                                  </p:stCondLst>
                                  <p:childTnLst>
                                    <p:set>
                                      <p:cBhvr>
                                        <p:cTn id="234" dur="1" fill="hold">
                                          <p:stCondLst>
                                            <p:cond delay="0"/>
                                          </p:stCondLst>
                                        </p:cTn>
                                        <p:tgtEl>
                                          <p:spTgt spid="2"/>
                                        </p:tgtEl>
                                        <p:attrNameLst>
                                          <p:attrName>style.visibility</p:attrName>
                                        </p:attrNameLst>
                                      </p:cBhvr>
                                      <p:to>
                                        <p:strVal val="visible"/>
                                      </p:to>
                                    </p:set>
                                    <p:anim calcmode="lin" valueType="num">
                                      <p:cBhvr>
                                        <p:cTn id="235" dur="2000" fill="hold"/>
                                        <p:tgtEl>
                                          <p:spTgt spid="2"/>
                                        </p:tgtEl>
                                        <p:attrNameLst>
                                          <p:attrName>ppt_w</p:attrName>
                                        </p:attrNameLst>
                                      </p:cBhvr>
                                      <p:tavLst>
                                        <p:tav tm="0">
                                          <p:val>
                                            <p:strVal val="4/3*#ppt_w"/>
                                          </p:val>
                                        </p:tav>
                                        <p:tav tm="100000">
                                          <p:val>
                                            <p:strVal val="#ppt_w"/>
                                          </p:val>
                                        </p:tav>
                                      </p:tavLst>
                                    </p:anim>
                                    <p:anim calcmode="lin" valueType="num">
                                      <p:cBhvr>
                                        <p:cTn id="236" dur="2000" fill="hold"/>
                                        <p:tgtEl>
                                          <p:spTgt spid="2"/>
                                        </p:tgtEl>
                                        <p:attrNameLst>
                                          <p:attrName>ppt_h</p:attrName>
                                        </p:attrNameLst>
                                      </p:cBhvr>
                                      <p:tavLst>
                                        <p:tav tm="0">
                                          <p:val>
                                            <p:strVal val="4/3*#ppt_h"/>
                                          </p:val>
                                        </p:tav>
                                        <p:tav tm="100000">
                                          <p:val>
                                            <p:strVal val="#ppt_h"/>
                                          </p:val>
                                        </p:tav>
                                      </p:tavLst>
                                    </p:anim>
                                  </p:childTnLst>
                                </p:cTn>
                              </p:par>
                              <p:par>
                                <p:cTn id="237" presetID="16" presetClass="entr" presetSubtype="37" fill="hold" nodeType="withEffect">
                                  <p:stCondLst>
                                    <p:cond delay="0"/>
                                  </p:stCondLst>
                                  <p:childTnLst>
                                    <p:set>
                                      <p:cBhvr>
                                        <p:cTn id="238" dur="1" fill="hold">
                                          <p:stCondLst>
                                            <p:cond delay="0"/>
                                          </p:stCondLst>
                                        </p:cTn>
                                        <p:tgtEl>
                                          <p:spTgt spid="2"/>
                                        </p:tgtEl>
                                        <p:attrNameLst>
                                          <p:attrName>style.visibility</p:attrName>
                                        </p:attrNameLst>
                                      </p:cBhvr>
                                      <p:to>
                                        <p:strVal val="visible"/>
                                      </p:to>
                                    </p:set>
                                    <p:animEffect transition="in" filter="barn(outVertical)">
                                      <p:cBhvr>
                                        <p:cTn id="239"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3300"/>
            </a:gs>
            <a:gs pos="64999">
              <a:srgbClr val="F0EBD5"/>
            </a:gs>
            <a:gs pos="100000">
              <a:srgbClr val="D1C39F"/>
            </a:gs>
          </a:gsLst>
          <a:lin ang="5400000" scaled="1"/>
          <a:tileRect/>
        </a:gradFill>
        <a:effectLst/>
      </p:bgPr>
    </p:bg>
    <p:spTree>
      <p:nvGrpSpPr>
        <p:cNvPr id="1" name=""/>
        <p:cNvGrpSpPr/>
        <p:nvPr/>
      </p:nvGrpSpPr>
      <p:grpSpPr>
        <a:xfrm>
          <a:off x="0" y="0"/>
          <a:ext cx="0" cy="0"/>
          <a:chOff x="0" y="0"/>
          <a:chExt cx="0" cy="0"/>
        </a:xfrm>
      </p:grpSpPr>
      <p:pic>
        <p:nvPicPr>
          <p:cNvPr id="2" name="1 Imagen" descr="-lodz-street.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Cheurón"/>
          <p:cNvSpPr/>
          <p:nvPr/>
        </p:nvSpPr>
        <p:spPr>
          <a:xfrm rot="5400000">
            <a:off x="3357563" y="-1357331"/>
            <a:ext cx="2571750" cy="5286412"/>
          </a:xfrm>
          <a:prstGeom prst="chevron">
            <a:avLst>
              <a:gd name="adj" fmla="val 91606"/>
            </a:avLst>
          </a:prstGeom>
          <a:gradFill flip="none" rotWithShape="1">
            <a:gsLst>
              <a:gs pos="0">
                <a:srgbClr val="FAEEC2"/>
              </a:gs>
              <a:gs pos="50000">
                <a:srgbClr val="CC9900">
                  <a:shade val="67500"/>
                  <a:satMod val="115000"/>
                </a:srgbClr>
              </a:gs>
              <a:gs pos="100000">
                <a:srgbClr val="CC99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Cheurón"/>
          <p:cNvSpPr/>
          <p:nvPr/>
        </p:nvSpPr>
        <p:spPr>
          <a:xfrm rot="16200000">
            <a:off x="3402212" y="1187630"/>
            <a:ext cx="2625329" cy="5286412"/>
          </a:xfrm>
          <a:prstGeom prst="chevron">
            <a:avLst>
              <a:gd name="adj" fmla="val 93490"/>
            </a:avLst>
          </a:prstGeom>
          <a:gradFill flip="none" rotWithShape="1">
            <a:gsLst>
              <a:gs pos="0">
                <a:srgbClr val="FAEEC2"/>
              </a:gs>
              <a:gs pos="50000">
                <a:srgbClr val="CC9900">
                  <a:shade val="67500"/>
                  <a:satMod val="115000"/>
                </a:srgbClr>
              </a:gs>
              <a:gs pos="100000">
                <a:srgbClr val="CC99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Cheurón"/>
          <p:cNvSpPr/>
          <p:nvPr/>
        </p:nvSpPr>
        <p:spPr>
          <a:xfrm rot="5400000">
            <a:off x="3598666" y="-1598434"/>
            <a:ext cx="2089544" cy="5286412"/>
          </a:xfrm>
          <a:prstGeom prst="chevron">
            <a:avLst>
              <a:gd name="adj" fmla="val 92386"/>
            </a:avLst>
          </a:prstGeom>
          <a:gradFill flip="none" rotWithShape="1">
            <a:gsLst>
              <a:gs pos="0">
                <a:srgbClr val="FAEEC2"/>
              </a:gs>
              <a:gs pos="50000">
                <a:srgbClr val="CC9900">
                  <a:shade val="67500"/>
                  <a:satMod val="115000"/>
                </a:srgbClr>
              </a:gs>
              <a:gs pos="100000">
                <a:srgbClr val="CC99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Cheurón"/>
          <p:cNvSpPr/>
          <p:nvPr/>
        </p:nvSpPr>
        <p:spPr>
          <a:xfrm rot="16200000">
            <a:off x="3643315" y="1428733"/>
            <a:ext cx="2143122" cy="5286412"/>
          </a:xfrm>
          <a:prstGeom prst="chevron">
            <a:avLst>
              <a:gd name="adj" fmla="val 92212"/>
            </a:avLst>
          </a:prstGeom>
          <a:gradFill flip="none" rotWithShape="1">
            <a:gsLst>
              <a:gs pos="0">
                <a:srgbClr val="FAEEC2"/>
              </a:gs>
              <a:gs pos="50000">
                <a:srgbClr val="CC9900">
                  <a:shade val="67500"/>
                  <a:satMod val="115000"/>
                </a:srgbClr>
              </a:gs>
              <a:gs pos="100000">
                <a:srgbClr val="CC99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Cheurón"/>
          <p:cNvSpPr/>
          <p:nvPr/>
        </p:nvSpPr>
        <p:spPr>
          <a:xfrm rot="5400000">
            <a:off x="3812980" y="-1812748"/>
            <a:ext cx="1660916" cy="5286412"/>
          </a:xfrm>
          <a:prstGeom prst="chevron">
            <a:avLst>
              <a:gd name="adj" fmla="val 91008"/>
            </a:avLst>
          </a:prstGeom>
          <a:gradFill flip="none" rotWithShape="1">
            <a:gsLst>
              <a:gs pos="0">
                <a:srgbClr val="FAEEC2"/>
              </a:gs>
              <a:gs pos="50000">
                <a:srgbClr val="CC9900">
                  <a:shade val="67500"/>
                  <a:satMod val="115000"/>
                </a:srgbClr>
              </a:gs>
              <a:gs pos="100000">
                <a:srgbClr val="CC99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Cheurón"/>
          <p:cNvSpPr/>
          <p:nvPr/>
        </p:nvSpPr>
        <p:spPr>
          <a:xfrm rot="16200000">
            <a:off x="3830840" y="1616258"/>
            <a:ext cx="1768073" cy="5286412"/>
          </a:xfrm>
          <a:prstGeom prst="chevron">
            <a:avLst>
              <a:gd name="adj" fmla="val 90655"/>
            </a:avLst>
          </a:prstGeom>
          <a:gradFill flip="none" rotWithShape="1">
            <a:gsLst>
              <a:gs pos="0">
                <a:srgbClr val="FAEEC2"/>
              </a:gs>
              <a:gs pos="50000">
                <a:srgbClr val="CC9900">
                  <a:shade val="67500"/>
                  <a:satMod val="115000"/>
                </a:srgbClr>
              </a:gs>
              <a:gs pos="100000">
                <a:srgbClr val="CC99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Cheurón"/>
          <p:cNvSpPr/>
          <p:nvPr/>
        </p:nvSpPr>
        <p:spPr>
          <a:xfrm rot="5400000">
            <a:off x="4054084" y="-2053852"/>
            <a:ext cx="1178709" cy="5286412"/>
          </a:xfrm>
          <a:prstGeom prst="chevron">
            <a:avLst>
              <a:gd name="adj" fmla="val 86694"/>
            </a:avLst>
          </a:prstGeom>
          <a:gradFill flip="none" rotWithShape="1">
            <a:gsLst>
              <a:gs pos="0">
                <a:srgbClr val="FAEEC2"/>
              </a:gs>
              <a:gs pos="50000">
                <a:srgbClr val="CC9900">
                  <a:shade val="67500"/>
                  <a:satMod val="115000"/>
                </a:srgbClr>
              </a:gs>
              <a:gs pos="100000">
                <a:srgbClr val="CC99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Cheurón"/>
          <p:cNvSpPr/>
          <p:nvPr/>
        </p:nvSpPr>
        <p:spPr>
          <a:xfrm rot="16200000">
            <a:off x="3991575" y="1776993"/>
            <a:ext cx="1446602" cy="5286412"/>
          </a:xfrm>
          <a:prstGeom prst="chevron">
            <a:avLst>
              <a:gd name="adj" fmla="val 90680"/>
            </a:avLst>
          </a:prstGeom>
          <a:gradFill flip="none" rotWithShape="1">
            <a:gsLst>
              <a:gs pos="0">
                <a:srgbClr val="FAEEC2"/>
              </a:gs>
              <a:gs pos="50000">
                <a:srgbClr val="CC9900">
                  <a:shade val="67500"/>
                  <a:satMod val="115000"/>
                </a:srgbClr>
              </a:gs>
              <a:gs pos="100000">
                <a:srgbClr val="CC99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Cheurón"/>
          <p:cNvSpPr/>
          <p:nvPr/>
        </p:nvSpPr>
        <p:spPr>
          <a:xfrm rot="5400000">
            <a:off x="4313046" y="-2241376"/>
            <a:ext cx="803660" cy="5286412"/>
          </a:xfrm>
          <a:prstGeom prst="chevron">
            <a:avLst>
              <a:gd name="adj" fmla="val 84381"/>
            </a:avLst>
          </a:prstGeom>
          <a:gradFill flip="none" rotWithShape="1">
            <a:gsLst>
              <a:gs pos="0">
                <a:srgbClr val="FAEEC2"/>
              </a:gs>
              <a:gs pos="50000">
                <a:srgbClr val="CC9900">
                  <a:shade val="67500"/>
                  <a:satMod val="115000"/>
                </a:srgbClr>
              </a:gs>
              <a:gs pos="100000">
                <a:srgbClr val="CC99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Cheurón"/>
          <p:cNvSpPr/>
          <p:nvPr/>
        </p:nvSpPr>
        <p:spPr>
          <a:xfrm rot="16200000">
            <a:off x="4277327" y="1991307"/>
            <a:ext cx="1017974" cy="5286412"/>
          </a:xfrm>
          <a:prstGeom prst="chevron">
            <a:avLst>
              <a:gd name="adj" fmla="val 88561"/>
            </a:avLst>
          </a:prstGeom>
          <a:gradFill flip="none" rotWithShape="1">
            <a:gsLst>
              <a:gs pos="0">
                <a:srgbClr val="FAEEC2"/>
              </a:gs>
              <a:gs pos="50000">
                <a:srgbClr val="CC9900">
                  <a:shade val="67500"/>
                  <a:satMod val="115000"/>
                </a:srgbClr>
              </a:gs>
              <a:gs pos="100000">
                <a:srgbClr val="CC99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3"/>
                                        </p:tgtEl>
                                        <p:attrNameLst>
                                          <p:attrName>style.opacity</p:attrName>
                                        </p:attrNameLst>
                                      </p:cBhvr>
                                      <p:to>
                                        <p:strVal val="0"/>
                                      </p:to>
                                    </p:set>
                                    <p:animEffect filter="image" prLst="opacity: 0">
                                      <p:cBhvr rctx="IE">
                                        <p:cTn id="7" dur="indefinite"/>
                                        <p:tgtEl>
                                          <p:spTgt spid="13"/>
                                        </p:tgtEl>
                                      </p:cBhvr>
                                    </p:animEffect>
                                  </p:childTnLst>
                                </p:cTn>
                              </p:par>
                              <p:par>
                                <p:cTn id="8" presetID="2" presetClass="entr" presetSubtype="4"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2000" fill="hold"/>
                                        <p:tgtEl>
                                          <p:spTgt spid="3"/>
                                        </p:tgtEl>
                                        <p:attrNameLst>
                                          <p:attrName>ppt_x</p:attrName>
                                        </p:attrNameLst>
                                      </p:cBhvr>
                                      <p:tavLst>
                                        <p:tav tm="0">
                                          <p:val>
                                            <p:strVal val="#ppt_x"/>
                                          </p:val>
                                        </p:tav>
                                        <p:tav tm="100000">
                                          <p:val>
                                            <p:strVal val="#ppt_x"/>
                                          </p:val>
                                        </p:tav>
                                      </p:tavLst>
                                    </p:anim>
                                    <p:anim calcmode="lin" valueType="num">
                                      <p:cBhvr additive="base">
                                        <p:cTn id="11" dur="2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2000" fill="hold"/>
                                        <p:tgtEl>
                                          <p:spTgt spid="5"/>
                                        </p:tgtEl>
                                        <p:attrNameLst>
                                          <p:attrName>ppt_x</p:attrName>
                                        </p:attrNameLst>
                                      </p:cBhvr>
                                      <p:tavLst>
                                        <p:tav tm="0">
                                          <p:val>
                                            <p:strVal val="#ppt_x"/>
                                          </p:val>
                                        </p:tav>
                                        <p:tav tm="100000">
                                          <p:val>
                                            <p:strVal val="#ppt_x"/>
                                          </p:val>
                                        </p:tav>
                                      </p:tavLst>
                                    </p:anim>
                                    <p:anim calcmode="lin" valueType="num">
                                      <p:cBhvr additive="base">
                                        <p:cTn id="15" dur="2000" fill="hold"/>
                                        <p:tgtEl>
                                          <p:spTgt spid="5"/>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2000" fill="hold"/>
                                        <p:tgtEl>
                                          <p:spTgt spid="7"/>
                                        </p:tgtEl>
                                        <p:attrNameLst>
                                          <p:attrName>ppt_x</p:attrName>
                                        </p:attrNameLst>
                                      </p:cBhvr>
                                      <p:tavLst>
                                        <p:tav tm="0">
                                          <p:val>
                                            <p:strVal val="#ppt_x"/>
                                          </p:val>
                                        </p:tav>
                                        <p:tav tm="100000">
                                          <p:val>
                                            <p:strVal val="#ppt_x"/>
                                          </p:val>
                                        </p:tav>
                                      </p:tavLst>
                                    </p:anim>
                                    <p:anim calcmode="lin" valueType="num">
                                      <p:cBhvr additive="base">
                                        <p:cTn id="19" dur="2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2000" fill="hold"/>
                                        <p:tgtEl>
                                          <p:spTgt spid="9"/>
                                        </p:tgtEl>
                                        <p:attrNameLst>
                                          <p:attrName>ppt_x</p:attrName>
                                        </p:attrNameLst>
                                      </p:cBhvr>
                                      <p:tavLst>
                                        <p:tav tm="0">
                                          <p:val>
                                            <p:strVal val="#ppt_x"/>
                                          </p:val>
                                        </p:tav>
                                        <p:tav tm="100000">
                                          <p:val>
                                            <p:strVal val="#ppt_x"/>
                                          </p:val>
                                        </p:tav>
                                      </p:tavLst>
                                    </p:anim>
                                    <p:anim calcmode="lin" valueType="num">
                                      <p:cBhvr additive="base">
                                        <p:cTn id="23" dur="2000" fill="hold"/>
                                        <p:tgtEl>
                                          <p:spTgt spid="9"/>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2000" fill="hold"/>
                                        <p:tgtEl>
                                          <p:spTgt spid="11"/>
                                        </p:tgtEl>
                                        <p:attrNameLst>
                                          <p:attrName>ppt_x</p:attrName>
                                        </p:attrNameLst>
                                      </p:cBhvr>
                                      <p:tavLst>
                                        <p:tav tm="0">
                                          <p:val>
                                            <p:strVal val="#ppt_x"/>
                                          </p:val>
                                        </p:tav>
                                        <p:tav tm="100000">
                                          <p:val>
                                            <p:strVal val="#ppt_x"/>
                                          </p:val>
                                        </p:tav>
                                      </p:tavLst>
                                    </p:anim>
                                    <p:anim calcmode="lin" valueType="num">
                                      <p:cBhvr additive="base">
                                        <p:cTn id="27" dur="2000" fill="hold"/>
                                        <p:tgtEl>
                                          <p:spTgt spid="11"/>
                                        </p:tgtEl>
                                        <p:attrNameLst>
                                          <p:attrName>ppt_y</p:attrName>
                                        </p:attrNameLst>
                                      </p:cBhvr>
                                      <p:tavLst>
                                        <p:tav tm="0">
                                          <p:val>
                                            <p:strVal val="1+#ppt_h/2"/>
                                          </p:val>
                                        </p:tav>
                                        <p:tav tm="100000">
                                          <p:val>
                                            <p:strVal val="#ppt_y"/>
                                          </p:val>
                                        </p:tav>
                                      </p:tavLst>
                                    </p:anim>
                                  </p:childTnLst>
                                </p:cTn>
                              </p:par>
                              <p:par>
                                <p:cTn id="28" presetID="2" presetClass="entr" presetSubtype="1" fill="hold" grpId="0" nodeType="withEffect">
                                  <p:stCondLst>
                                    <p:cond delay="0"/>
                                  </p:stCondLst>
                                  <p:childTnLst>
                                    <p:set>
                                      <p:cBhvr>
                                        <p:cTn id="29" dur="1" fill="hold">
                                          <p:stCondLst>
                                            <p:cond delay="0"/>
                                          </p:stCondLst>
                                        </p:cTn>
                                        <p:tgtEl>
                                          <p:spTgt spid="4"/>
                                        </p:tgtEl>
                                        <p:attrNameLst>
                                          <p:attrName>style.visibility</p:attrName>
                                        </p:attrNameLst>
                                      </p:cBhvr>
                                      <p:to>
                                        <p:strVal val="visible"/>
                                      </p:to>
                                    </p:set>
                                    <p:anim calcmode="lin" valueType="num">
                                      <p:cBhvr additive="base">
                                        <p:cTn id="30" dur="2000" fill="hold"/>
                                        <p:tgtEl>
                                          <p:spTgt spid="4"/>
                                        </p:tgtEl>
                                        <p:attrNameLst>
                                          <p:attrName>ppt_x</p:attrName>
                                        </p:attrNameLst>
                                      </p:cBhvr>
                                      <p:tavLst>
                                        <p:tav tm="0">
                                          <p:val>
                                            <p:strVal val="#ppt_x"/>
                                          </p:val>
                                        </p:tav>
                                        <p:tav tm="100000">
                                          <p:val>
                                            <p:strVal val="#ppt_x"/>
                                          </p:val>
                                        </p:tav>
                                      </p:tavLst>
                                    </p:anim>
                                    <p:anim calcmode="lin" valueType="num">
                                      <p:cBhvr additive="base">
                                        <p:cTn id="31" dur="2000" fill="hold"/>
                                        <p:tgtEl>
                                          <p:spTgt spid="4"/>
                                        </p:tgtEl>
                                        <p:attrNameLst>
                                          <p:attrName>ppt_y</p:attrName>
                                        </p:attrNameLst>
                                      </p:cBhvr>
                                      <p:tavLst>
                                        <p:tav tm="0">
                                          <p:val>
                                            <p:strVal val="0-#ppt_h/2"/>
                                          </p:val>
                                        </p:tav>
                                        <p:tav tm="100000">
                                          <p:val>
                                            <p:strVal val="#ppt_y"/>
                                          </p:val>
                                        </p:tav>
                                      </p:tavLst>
                                    </p:anim>
                                  </p:childTnLst>
                                </p:cTn>
                              </p:par>
                              <p:par>
                                <p:cTn id="32" presetID="2" presetClass="entr" presetSubtype="1"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2000" fill="hold"/>
                                        <p:tgtEl>
                                          <p:spTgt spid="6"/>
                                        </p:tgtEl>
                                        <p:attrNameLst>
                                          <p:attrName>ppt_x</p:attrName>
                                        </p:attrNameLst>
                                      </p:cBhvr>
                                      <p:tavLst>
                                        <p:tav tm="0">
                                          <p:val>
                                            <p:strVal val="#ppt_x"/>
                                          </p:val>
                                        </p:tav>
                                        <p:tav tm="100000">
                                          <p:val>
                                            <p:strVal val="#ppt_x"/>
                                          </p:val>
                                        </p:tav>
                                      </p:tavLst>
                                    </p:anim>
                                    <p:anim calcmode="lin" valueType="num">
                                      <p:cBhvr additive="base">
                                        <p:cTn id="35" dur="2000" fill="hold"/>
                                        <p:tgtEl>
                                          <p:spTgt spid="6"/>
                                        </p:tgtEl>
                                        <p:attrNameLst>
                                          <p:attrName>ppt_y</p:attrName>
                                        </p:attrNameLst>
                                      </p:cBhvr>
                                      <p:tavLst>
                                        <p:tav tm="0">
                                          <p:val>
                                            <p:strVal val="0-#ppt_h/2"/>
                                          </p:val>
                                        </p:tav>
                                        <p:tav tm="100000">
                                          <p:val>
                                            <p:strVal val="#ppt_y"/>
                                          </p:val>
                                        </p:tav>
                                      </p:tavLst>
                                    </p:anim>
                                  </p:childTnLst>
                                </p:cTn>
                              </p:par>
                              <p:par>
                                <p:cTn id="36" presetID="2" presetClass="entr" presetSubtype="1" fill="hold" grpId="0" nodeType="withEffect">
                                  <p:stCondLst>
                                    <p:cond delay="0"/>
                                  </p:stCondLst>
                                  <p:childTnLst>
                                    <p:set>
                                      <p:cBhvr>
                                        <p:cTn id="37" dur="1" fill="hold">
                                          <p:stCondLst>
                                            <p:cond delay="0"/>
                                          </p:stCondLst>
                                        </p:cTn>
                                        <p:tgtEl>
                                          <p:spTgt spid="8"/>
                                        </p:tgtEl>
                                        <p:attrNameLst>
                                          <p:attrName>style.visibility</p:attrName>
                                        </p:attrNameLst>
                                      </p:cBhvr>
                                      <p:to>
                                        <p:strVal val="visible"/>
                                      </p:to>
                                    </p:set>
                                    <p:anim calcmode="lin" valueType="num">
                                      <p:cBhvr additive="base">
                                        <p:cTn id="38" dur="2000" fill="hold"/>
                                        <p:tgtEl>
                                          <p:spTgt spid="8"/>
                                        </p:tgtEl>
                                        <p:attrNameLst>
                                          <p:attrName>ppt_x</p:attrName>
                                        </p:attrNameLst>
                                      </p:cBhvr>
                                      <p:tavLst>
                                        <p:tav tm="0">
                                          <p:val>
                                            <p:strVal val="#ppt_x"/>
                                          </p:val>
                                        </p:tav>
                                        <p:tav tm="100000">
                                          <p:val>
                                            <p:strVal val="#ppt_x"/>
                                          </p:val>
                                        </p:tav>
                                      </p:tavLst>
                                    </p:anim>
                                    <p:anim calcmode="lin" valueType="num">
                                      <p:cBhvr additive="base">
                                        <p:cTn id="39" dur="2000" fill="hold"/>
                                        <p:tgtEl>
                                          <p:spTgt spid="8"/>
                                        </p:tgtEl>
                                        <p:attrNameLst>
                                          <p:attrName>ppt_y</p:attrName>
                                        </p:attrNameLst>
                                      </p:cBhvr>
                                      <p:tavLst>
                                        <p:tav tm="0">
                                          <p:val>
                                            <p:strVal val="0-#ppt_h/2"/>
                                          </p:val>
                                        </p:tav>
                                        <p:tav tm="100000">
                                          <p:val>
                                            <p:strVal val="#ppt_y"/>
                                          </p:val>
                                        </p:tav>
                                      </p:tavLst>
                                    </p:anim>
                                  </p:childTnLst>
                                </p:cTn>
                              </p:par>
                              <p:par>
                                <p:cTn id="40" presetID="2" presetClass="entr" presetSubtype="1" fill="hold" grpId="0" nodeType="withEffect">
                                  <p:stCondLst>
                                    <p:cond delay="0"/>
                                  </p:stCondLst>
                                  <p:childTnLst>
                                    <p:set>
                                      <p:cBhvr>
                                        <p:cTn id="41" dur="1" fill="hold">
                                          <p:stCondLst>
                                            <p:cond delay="0"/>
                                          </p:stCondLst>
                                        </p:cTn>
                                        <p:tgtEl>
                                          <p:spTgt spid="10"/>
                                        </p:tgtEl>
                                        <p:attrNameLst>
                                          <p:attrName>style.visibility</p:attrName>
                                        </p:attrNameLst>
                                      </p:cBhvr>
                                      <p:to>
                                        <p:strVal val="visible"/>
                                      </p:to>
                                    </p:set>
                                    <p:anim calcmode="lin" valueType="num">
                                      <p:cBhvr additive="base">
                                        <p:cTn id="42" dur="2000" fill="hold"/>
                                        <p:tgtEl>
                                          <p:spTgt spid="10"/>
                                        </p:tgtEl>
                                        <p:attrNameLst>
                                          <p:attrName>ppt_x</p:attrName>
                                        </p:attrNameLst>
                                      </p:cBhvr>
                                      <p:tavLst>
                                        <p:tav tm="0">
                                          <p:val>
                                            <p:strVal val="#ppt_x"/>
                                          </p:val>
                                        </p:tav>
                                        <p:tav tm="100000">
                                          <p:val>
                                            <p:strVal val="#ppt_x"/>
                                          </p:val>
                                        </p:tav>
                                      </p:tavLst>
                                    </p:anim>
                                    <p:anim calcmode="lin" valueType="num">
                                      <p:cBhvr additive="base">
                                        <p:cTn id="43" dur="2000" fill="hold"/>
                                        <p:tgtEl>
                                          <p:spTgt spid="10"/>
                                        </p:tgtEl>
                                        <p:attrNameLst>
                                          <p:attrName>ppt_y</p:attrName>
                                        </p:attrNameLst>
                                      </p:cBhvr>
                                      <p:tavLst>
                                        <p:tav tm="0">
                                          <p:val>
                                            <p:strVal val="0-#ppt_h/2"/>
                                          </p:val>
                                        </p:tav>
                                        <p:tav tm="100000">
                                          <p:val>
                                            <p:strVal val="#ppt_y"/>
                                          </p:val>
                                        </p:tav>
                                      </p:tavLst>
                                    </p:anim>
                                  </p:childTnLst>
                                </p:cTn>
                              </p:par>
                              <p:par>
                                <p:cTn id="44" presetID="2" presetClass="entr" presetSubtype="1"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2000" fill="hold"/>
                                        <p:tgtEl>
                                          <p:spTgt spid="12"/>
                                        </p:tgtEl>
                                        <p:attrNameLst>
                                          <p:attrName>ppt_x</p:attrName>
                                        </p:attrNameLst>
                                      </p:cBhvr>
                                      <p:tavLst>
                                        <p:tav tm="0">
                                          <p:val>
                                            <p:strVal val="#ppt_x"/>
                                          </p:val>
                                        </p:tav>
                                        <p:tav tm="100000">
                                          <p:val>
                                            <p:strVal val="#ppt_x"/>
                                          </p:val>
                                        </p:tav>
                                      </p:tavLst>
                                    </p:anim>
                                    <p:anim calcmode="lin" valueType="num">
                                      <p:cBhvr additive="base">
                                        <p:cTn id="47" dur="2000" fill="hold"/>
                                        <p:tgtEl>
                                          <p:spTgt spid="12"/>
                                        </p:tgtEl>
                                        <p:attrNameLst>
                                          <p:attrName>ppt_y</p:attrName>
                                        </p:attrNameLst>
                                      </p:cBhvr>
                                      <p:tavLst>
                                        <p:tav tm="0">
                                          <p:val>
                                            <p:strVal val="0-#ppt_h/2"/>
                                          </p:val>
                                        </p:tav>
                                        <p:tav tm="100000">
                                          <p:val>
                                            <p:strVal val="#ppt_y"/>
                                          </p:val>
                                        </p:tav>
                                      </p:tavLst>
                                    </p:anim>
                                  </p:childTnLst>
                                </p:cTn>
                              </p:par>
                              <p:par>
                                <p:cTn id="48" presetID="16" presetClass="entr" presetSubtype="26" fill="hold" grpId="1" nodeType="withEffect">
                                  <p:stCondLst>
                                    <p:cond delay="0"/>
                                  </p:stCondLst>
                                  <p:childTnLst>
                                    <p:set>
                                      <p:cBhvr>
                                        <p:cTn id="49" dur="1" fill="hold">
                                          <p:stCondLst>
                                            <p:cond delay="0"/>
                                          </p:stCondLst>
                                        </p:cTn>
                                        <p:tgtEl>
                                          <p:spTgt spid="3"/>
                                        </p:tgtEl>
                                        <p:attrNameLst>
                                          <p:attrName>style.visibility</p:attrName>
                                        </p:attrNameLst>
                                      </p:cBhvr>
                                      <p:to>
                                        <p:strVal val="visible"/>
                                      </p:to>
                                    </p:set>
                                    <p:animEffect transition="in" filter="barn(inHorizontal)">
                                      <p:cBhvr>
                                        <p:cTn id="50" dur="2000"/>
                                        <p:tgtEl>
                                          <p:spTgt spid="3"/>
                                        </p:tgtEl>
                                      </p:cBhvr>
                                    </p:animEffect>
                                  </p:childTnLst>
                                </p:cTn>
                              </p:par>
                              <p:par>
                                <p:cTn id="51" presetID="16" presetClass="entr" presetSubtype="26" fill="hold" grpId="1" nodeType="withEffect">
                                  <p:stCondLst>
                                    <p:cond delay="0"/>
                                  </p:stCondLst>
                                  <p:childTnLst>
                                    <p:set>
                                      <p:cBhvr>
                                        <p:cTn id="52" dur="1" fill="hold">
                                          <p:stCondLst>
                                            <p:cond delay="0"/>
                                          </p:stCondLst>
                                        </p:cTn>
                                        <p:tgtEl>
                                          <p:spTgt spid="5"/>
                                        </p:tgtEl>
                                        <p:attrNameLst>
                                          <p:attrName>style.visibility</p:attrName>
                                        </p:attrNameLst>
                                      </p:cBhvr>
                                      <p:to>
                                        <p:strVal val="visible"/>
                                      </p:to>
                                    </p:set>
                                    <p:animEffect transition="in" filter="barn(inHorizontal)">
                                      <p:cBhvr>
                                        <p:cTn id="53" dur="2000"/>
                                        <p:tgtEl>
                                          <p:spTgt spid="5"/>
                                        </p:tgtEl>
                                      </p:cBhvr>
                                    </p:animEffect>
                                  </p:childTnLst>
                                </p:cTn>
                              </p:par>
                              <p:par>
                                <p:cTn id="54" presetID="16" presetClass="entr" presetSubtype="26" fill="hold" grpId="1" nodeType="withEffect">
                                  <p:stCondLst>
                                    <p:cond delay="0"/>
                                  </p:stCondLst>
                                  <p:childTnLst>
                                    <p:set>
                                      <p:cBhvr>
                                        <p:cTn id="55" dur="1" fill="hold">
                                          <p:stCondLst>
                                            <p:cond delay="0"/>
                                          </p:stCondLst>
                                        </p:cTn>
                                        <p:tgtEl>
                                          <p:spTgt spid="7"/>
                                        </p:tgtEl>
                                        <p:attrNameLst>
                                          <p:attrName>style.visibility</p:attrName>
                                        </p:attrNameLst>
                                      </p:cBhvr>
                                      <p:to>
                                        <p:strVal val="visible"/>
                                      </p:to>
                                    </p:set>
                                    <p:animEffect transition="in" filter="barn(inHorizontal)">
                                      <p:cBhvr>
                                        <p:cTn id="56" dur="2000"/>
                                        <p:tgtEl>
                                          <p:spTgt spid="7"/>
                                        </p:tgtEl>
                                      </p:cBhvr>
                                    </p:animEffect>
                                  </p:childTnLst>
                                </p:cTn>
                              </p:par>
                              <p:par>
                                <p:cTn id="57" presetID="16" presetClass="entr" presetSubtype="26" fill="hold" grpId="1" nodeType="withEffect">
                                  <p:stCondLst>
                                    <p:cond delay="0"/>
                                  </p:stCondLst>
                                  <p:childTnLst>
                                    <p:set>
                                      <p:cBhvr>
                                        <p:cTn id="58" dur="1" fill="hold">
                                          <p:stCondLst>
                                            <p:cond delay="0"/>
                                          </p:stCondLst>
                                        </p:cTn>
                                        <p:tgtEl>
                                          <p:spTgt spid="9"/>
                                        </p:tgtEl>
                                        <p:attrNameLst>
                                          <p:attrName>style.visibility</p:attrName>
                                        </p:attrNameLst>
                                      </p:cBhvr>
                                      <p:to>
                                        <p:strVal val="visible"/>
                                      </p:to>
                                    </p:set>
                                    <p:animEffect transition="in" filter="barn(inHorizontal)">
                                      <p:cBhvr>
                                        <p:cTn id="59" dur="2000"/>
                                        <p:tgtEl>
                                          <p:spTgt spid="9"/>
                                        </p:tgtEl>
                                      </p:cBhvr>
                                    </p:animEffect>
                                  </p:childTnLst>
                                </p:cTn>
                              </p:par>
                              <p:par>
                                <p:cTn id="60" presetID="16" presetClass="entr" presetSubtype="26" fill="hold" grpId="1" nodeType="withEffect">
                                  <p:stCondLst>
                                    <p:cond delay="0"/>
                                  </p:stCondLst>
                                  <p:childTnLst>
                                    <p:set>
                                      <p:cBhvr>
                                        <p:cTn id="61" dur="1" fill="hold">
                                          <p:stCondLst>
                                            <p:cond delay="0"/>
                                          </p:stCondLst>
                                        </p:cTn>
                                        <p:tgtEl>
                                          <p:spTgt spid="11"/>
                                        </p:tgtEl>
                                        <p:attrNameLst>
                                          <p:attrName>style.visibility</p:attrName>
                                        </p:attrNameLst>
                                      </p:cBhvr>
                                      <p:to>
                                        <p:strVal val="visible"/>
                                      </p:to>
                                    </p:set>
                                    <p:animEffect transition="in" filter="barn(inHorizontal)">
                                      <p:cBhvr>
                                        <p:cTn id="62" dur="2000"/>
                                        <p:tgtEl>
                                          <p:spTgt spid="11"/>
                                        </p:tgtEl>
                                      </p:cBhvr>
                                    </p:animEffect>
                                  </p:childTnLst>
                                </p:cTn>
                              </p:par>
                              <p:par>
                                <p:cTn id="63" presetID="16" presetClass="entr" presetSubtype="26" fill="hold" grpId="1" nodeType="withEffect">
                                  <p:stCondLst>
                                    <p:cond delay="0"/>
                                  </p:stCondLst>
                                  <p:childTnLst>
                                    <p:set>
                                      <p:cBhvr>
                                        <p:cTn id="64" dur="1" fill="hold">
                                          <p:stCondLst>
                                            <p:cond delay="0"/>
                                          </p:stCondLst>
                                        </p:cTn>
                                        <p:tgtEl>
                                          <p:spTgt spid="4"/>
                                        </p:tgtEl>
                                        <p:attrNameLst>
                                          <p:attrName>style.visibility</p:attrName>
                                        </p:attrNameLst>
                                      </p:cBhvr>
                                      <p:to>
                                        <p:strVal val="visible"/>
                                      </p:to>
                                    </p:set>
                                    <p:animEffect transition="in" filter="barn(inHorizontal)">
                                      <p:cBhvr>
                                        <p:cTn id="65" dur="2000"/>
                                        <p:tgtEl>
                                          <p:spTgt spid="4"/>
                                        </p:tgtEl>
                                      </p:cBhvr>
                                    </p:animEffect>
                                  </p:childTnLst>
                                </p:cTn>
                              </p:par>
                              <p:par>
                                <p:cTn id="66" presetID="16" presetClass="entr" presetSubtype="26" fill="hold" grpId="1" nodeType="withEffect">
                                  <p:stCondLst>
                                    <p:cond delay="0"/>
                                  </p:stCondLst>
                                  <p:childTnLst>
                                    <p:set>
                                      <p:cBhvr>
                                        <p:cTn id="67" dur="1" fill="hold">
                                          <p:stCondLst>
                                            <p:cond delay="0"/>
                                          </p:stCondLst>
                                        </p:cTn>
                                        <p:tgtEl>
                                          <p:spTgt spid="6"/>
                                        </p:tgtEl>
                                        <p:attrNameLst>
                                          <p:attrName>style.visibility</p:attrName>
                                        </p:attrNameLst>
                                      </p:cBhvr>
                                      <p:to>
                                        <p:strVal val="visible"/>
                                      </p:to>
                                    </p:set>
                                    <p:animEffect transition="in" filter="barn(inHorizontal)">
                                      <p:cBhvr>
                                        <p:cTn id="68" dur="2000"/>
                                        <p:tgtEl>
                                          <p:spTgt spid="6"/>
                                        </p:tgtEl>
                                      </p:cBhvr>
                                    </p:animEffect>
                                  </p:childTnLst>
                                </p:cTn>
                              </p:par>
                              <p:par>
                                <p:cTn id="69" presetID="16" presetClass="entr" presetSubtype="26" fill="hold" grpId="1" nodeType="withEffect">
                                  <p:stCondLst>
                                    <p:cond delay="0"/>
                                  </p:stCondLst>
                                  <p:childTnLst>
                                    <p:set>
                                      <p:cBhvr>
                                        <p:cTn id="70" dur="1" fill="hold">
                                          <p:stCondLst>
                                            <p:cond delay="0"/>
                                          </p:stCondLst>
                                        </p:cTn>
                                        <p:tgtEl>
                                          <p:spTgt spid="8"/>
                                        </p:tgtEl>
                                        <p:attrNameLst>
                                          <p:attrName>style.visibility</p:attrName>
                                        </p:attrNameLst>
                                      </p:cBhvr>
                                      <p:to>
                                        <p:strVal val="visible"/>
                                      </p:to>
                                    </p:set>
                                    <p:animEffect transition="in" filter="barn(inHorizontal)">
                                      <p:cBhvr>
                                        <p:cTn id="71" dur="2000"/>
                                        <p:tgtEl>
                                          <p:spTgt spid="8"/>
                                        </p:tgtEl>
                                      </p:cBhvr>
                                    </p:animEffect>
                                  </p:childTnLst>
                                </p:cTn>
                              </p:par>
                              <p:par>
                                <p:cTn id="72" presetID="16" presetClass="entr" presetSubtype="26" fill="hold" grpId="1" nodeType="withEffect">
                                  <p:stCondLst>
                                    <p:cond delay="0"/>
                                  </p:stCondLst>
                                  <p:childTnLst>
                                    <p:set>
                                      <p:cBhvr>
                                        <p:cTn id="73" dur="1" fill="hold">
                                          <p:stCondLst>
                                            <p:cond delay="0"/>
                                          </p:stCondLst>
                                        </p:cTn>
                                        <p:tgtEl>
                                          <p:spTgt spid="10"/>
                                        </p:tgtEl>
                                        <p:attrNameLst>
                                          <p:attrName>style.visibility</p:attrName>
                                        </p:attrNameLst>
                                      </p:cBhvr>
                                      <p:to>
                                        <p:strVal val="visible"/>
                                      </p:to>
                                    </p:set>
                                    <p:animEffect transition="in" filter="barn(inHorizontal)">
                                      <p:cBhvr>
                                        <p:cTn id="74" dur="2000"/>
                                        <p:tgtEl>
                                          <p:spTgt spid="10"/>
                                        </p:tgtEl>
                                      </p:cBhvr>
                                    </p:animEffect>
                                  </p:childTnLst>
                                </p:cTn>
                              </p:par>
                              <p:par>
                                <p:cTn id="75" presetID="16" presetClass="entr" presetSubtype="26" fill="hold" grpId="1" nodeType="withEffect">
                                  <p:stCondLst>
                                    <p:cond delay="0"/>
                                  </p:stCondLst>
                                  <p:childTnLst>
                                    <p:set>
                                      <p:cBhvr>
                                        <p:cTn id="76" dur="1" fill="hold">
                                          <p:stCondLst>
                                            <p:cond delay="0"/>
                                          </p:stCondLst>
                                        </p:cTn>
                                        <p:tgtEl>
                                          <p:spTgt spid="12"/>
                                        </p:tgtEl>
                                        <p:attrNameLst>
                                          <p:attrName>style.visibility</p:attrName>
                                        </p:attrNameLst>
                                      </p:cBhvr>
                                      <p:to>
                                        <p:strVal val="visible"/>
                                      </p:to>
                                    </p:set>
                                    <p:animEffect transition="in" filter="barn(inHorizontal)">
                                      <p:cBhvr>
                                        <p:cTn id="77" dur="2000"/>
                                        <p:tgtEl>
                                          <p:spTgt spid="12"/>
                                        </p:tgtEl>
                                      </p:cBhvr>
                                    </p:animEffect>
                                  </p:childTnLst>
                                </p:cTn>
                              </p:par>
                              <p:par>
                                <p:cTn id="78" presetID="3" presetClass="entr" presetSubtype="10" fill="hold" grpId="3" nodeType="withEffect">
                                  <p:stCondLst>
                                    <p:cond delay="0"/>
                                  </p:stCondLst>
                                  <p:childTnLst>
                                    <p:set>
                                      <p:cBhvr>
                                        <p:cTn id="79" dur="1" fill="hold">
                                          <p:stCondLst>
                                            <p:cond delay="0"/>
                                          </p:stCondLst>
                                        </p:cTn>
                                        <p:tgtEl>
                                          <p:spTgt spid="3"/>
                                        </p:tgtEl>
                                        <p:attrNameLst>
                                          <p:attrName>style.visibility</p:attrName>
                                        </p:attrNameLst>
                                      </p:cBhvr>
                                      <p:to>
                                        <p:strVal val="visible"/>
                                      </p:to>
                                    </p:set>
                                    <p:animEffect transition="in" filter="blinds(horizontal)">
                                      <p:cBhvr>
                                        <p:cTn id="80" dur="2000"/>
                                        <p:tgtEl>
                                          <p:spTgt spid="3"/>
                                        </p:tgtEl>
                                      </p:cBhvr>
                                    </p:animEffect>
                                  </p:childTnLst>
                                </p:cTn>
                              </p:par>
                              <p:par>
                                <p:cTn id="81" presetID="3" presetClass="entr" presetSubtype="10" fill="hold" grpId="3" nodeType="withEffect">
                                  <p:stCondLst>
                                    <p:cond delay="0"/>
                                  </p:stCondLst>
                                  <p:childTnLst>
                                    <p:set>
                                      <p:cBhvr>
                                        <p:cTn id="82" dur="1" fill="hold">
                                          <p:stCondLst>
                                            <p:cond delay="0"/>
                                          </p:stCondLst>
                                        </p:cTn>
                                        <p:tgtEl>
                                          <p:spTgt spid="4"/>
                                        </p:tgtEl>
                                        <p:attrNameLst>
                                          <p:attrName>style.visibility</p:attrName>
                                        </p:attrNameLst>
                                      </p:cBhvr>
                                      <p:to>
                                        <p:strVal val="visible"/>
                                      </p:to>
                                    </p:set>
                                    <p:animEffect transition="in" filter="blinds(horizontal)">
                                      <p:cBhvr>
                                        <p:cTn id="83" dur="2000"/>
                                        <p:tgtEl>
                                          <p:spTgt spid="4"/>
                                        </p:tgtEl>
                                      </p:cBhvr>
                                    </p:animEffect>
                                  </p:childTnLst>
                                </p:cTn>
                              </p:par>
                              <p:par>
                                <p:cTn id="84" presetID="3" presetClass="entr" presetSubtype="10" fill="hold" grpId="3" nodeType="withEffect">
                                  <p:stCondLst>
                                    <p:cond delay="0"/>
                                  </p:stCondLst>
                                  <p:childTnLst>
                                    <p:set>
                                      <p:cBhvr>
                                        <p:cTn id="85" dur="1" fill="hold">
                                          <p:stCondLst>
                                            <p:cond delay="0"/>
                                          </p:stCondLst>
                                        </p:cTn>
                                        <p:tgtEl>
                                          <p:spTgt spid="5"/>
                                        </p:tgtEl>
                                        <p:attrNameLst>
                                          <p:attrName>style.visibility</p:attrName>
                                        </p:attrNameLst>
                                      </p:cBhvr>
                                      <p:to>
                                        <p:strVal val="visible"/>
                                      </p:to>
                                    </p:set>
                                    <p:animEffect transition="in" filter="blinds(horizontal)">
                                      <p:cBhvr>
                                        <p:cTn id="86" dur="2000"/>
                                        <p:tgtEl>
                                          <p:spTgt spid="5"/>
                                        </p:tgtEl>
                                      </p:cBhvr>
                                    </p:animEffect>
                                  </p:childTnLst>
                                </p:cTn>
                              </p:par>
                              <p:par>
                                <p:cTn id="87" presetID="3" presetClass="entr" presetSubtype="10" fill="hold" grpId="3" nodeType="withEffect">
                                  <p:stCondLst>
                                    <p:cond delay="0"/>
                                  </p:stCondLst>
                                  <p:childTnLst>
                                    <p:set>
                                      <p:cBhvr>
                                        <p:cTn id="88" dur="1" fill="hold">
                                          <p:stCondLst>
                                            <p:cond delay="0"/>
                                          </p:stCondLst>
                                        </p:cTn>
                                        <p:tgtEl>
                                          <p:spTgt spid="6"/>
                                        </p:tgtEl>
                                        <p:attrNameLst>
                                          <p:attrName>style.visibility</p:attrName>
                                        </p:attrNameLst>
                                      </p:cBhvr>
                                      <p:to>
                                        <p:strVal val="visible"/>
                                      </p:to>
                                    </p:set>
                                    <p:animEffect transition="in" filter="blinds(horizontal)">
                                      <p:cBhvr>
                                        <p:cTn id="89" dur="2000"/>
                                        <p:tgtEl>
                                          <p:spTgt spid="6"/>
                                        </p:tgtEl>
                                      </p:cBhvr>
                                    </p:animEffect>
                                  </p:childTnLst>
                                </p:cTn>
                              </p:par>
                              <p:par>
                                <p:cTn id="90" presetID="3" presetClass="entr" presetSubtype="10" fill="hold" grpId="3" nodeType="withEffect">
                                  <p:stCondLst>
                                    <p:cond delay="0"/>
                                  </p:stCondLst>
                                  <p:childTnLst>
                                    <p:set>
                                      <p:cBhvr>
                                        <p:cTn id="91" dur="1" fill="hold">
                                          <p:stCondLst>
                                            <p:cond delay="0"/>
                                          </p:stCondLst>
                                        </p:cTn>
                                        <p:tgtEl>
                                          <p:spTgt spid="7"/>
                                        </p:tgtEl>
                                        <p:attrNameLst>
                                          <p:attrName>style.visibility</p:attrName>
                                        </p:attrNameLst>
                                      </p:cBhvr>
                                      <p:to>
                                        <p:strVal val="visible"/>
                                      </p:to>
                                    </p:set>
                                    <p:animEffect transition="in" filter="blinds(horizontal)">
                                      <p:cBhvr>
                                        <p:cTn id="92" dur="2000"/>
                                        <p:tgtEl>
                                          <p:spTgt spid="7"/>
                                        </p:tgtEl>
                                      </p:cBhvr>
                                    </p:animEffect>
                                  </p:childTnLst>
                                </p:cTn>
                              </p:par>
                              <p:par>
                                <p:cTn id="93" presetID="3" presetClass="entr" presetSubtype="10" fill="hold" grpId="3" nodeType="withEffect">
                                  <p:stCondLst>
                                    <p:cond delay="0"/>
                                  </p:stCondLst>
                                  <p:childTnLst>
                                    <p:set>
                                      <p:cBhvr>
                                        <p:cTn id="94" dur="1" fill="hold">
                                          <p:stCondLst>
                                            <p:cond delay="0"/>
                                          </p:stCondLst>
                                        </p:cTn>
                                        <p:tgtEl>
                                          <p:spTgt spid="8"/>
                                        </p:tgtEl>
                                        <p:attrNameLst>
                                          <p:attrName>style.visibility</p:attrName>
                                        </p:attrNameLst>
                                      </p:cBhvr>
                                      <p:to>
                                        <p:strVal val="visible"/>
                                      </p:to>
                                    </p:set>
                                    <p:animEffect transition="in" filter="blinds(horizontal)">
                                      <p:cBhvr>
                                        <p:cTn id="95" dur="2000"/>
                                        <p:tgtEl>
                                          <p:spTgt spid="8"/>
                                        </p:tgtEl>
                                      </p:cBhvr>
                                    </p:animEffect>
                                  </p:childTnLst>
                                </p:cTn>
                              </p:par>
                              <p:par>
                                <p:cTn id="96" presetID="3" presetClass="entr" presetSubtype="10" fill="hold" grpId="3" nodeType="withEffect">
                                  <p:stCondLst>
                                    <p:cond delay="0"/>
                                  </p:stCondLst>
                                  <p:childTnLst>
                                    <p:set>
                                      <p:cBhvr>
                                        <p:cTn id="97" dur="1" fill="hold">
                                          <p:stCondLst>
                                            <p:cond delay="0"/>
                                          </p:stCondLst>
                                        </p:cTn>
                                        <p:tgtEl>
                                          <p:spTgt spid="9"/>
                                        </p:tgtEl>
                                        <p:attrNameLst>
                                          <p:attrName>style.visibility</p:attrName>
                                        </p:attrNameLst>
                                      </p:cBhvr>
                                      <p:to>
                                        <p:strVal val="visible"/>
                                      </p:to>
                                    </p:set>
                                    <p:animEffect transition="in" filter="blinds(horizontal)">
                                      <p:cBhvr>
                                        <p:cTn id="98" dur="2000"/>
                                        <p:tgtEl>
                                          <p:spTgt spid="9"/>
                                        </p:tgtEl>
                                      </p:cBhvr>
                                    </p:animEffect>
                                  </p:childTnLst>
                                </p:cTn>
                              </p:par>
                              <p:par>
                                <p:cTn id="99" presetID="3" presetClass="entr" presetSubtype="10" fill="hold" grpId="3" nodeType="withEffect">
                                  <p:stCondLst>
                                    <p:cond delay="0"/>
                                  </p:stCondLst>
                                  <p:childTnLst>
                                    <p:set>
                                      <p:cBhvr>
                                        <p:cTn id="100" dur="1" fill="hold">
                                          <p:stCondLst>
                                            <p:cond delay="0"/>
                                          </p:stCondLst>
                                        </p:cTn>
                                        <p:tgtEl>
                                          <p:spTgt spid="10"/>
                                        </p:tgtEl>
                                        <p:attrNameLst>
                                          <p:attrName>style.visibility</p:attrName>
                                        </p:attrNameLst>
                                      </p:cBhvr>
                                      <p:to>
                                        <p:strVal val="visible"/>
                                      </p:to>
                                    </p:set>
                                    <p:animEffect transition="in" filter="blinds(horizontal)">
                                      <p:cBhvr>
                                        <p:cTn id="101" dur="2000"/>
                                        <p:tgtEl>
                                          <p:spTgt spid="10"/>
                                        </p:tgtEl>
                                      </p:cBhvr>
                                    </p:animEffect>
                                  </p:childTnLst>
                                </p:cTn>
                              </p:par>
                              <p:par>
                                <p:cTn id="102" presetID="3" presetClass="entr" presetSubtype="10" fill="hold" grpId="3" nodeType="withEffect">
                                  <p:stCondLst>
                                    <p:cond delay="0"/>
                                  </p:stCondLst>
                                  <p:childTnLst>
                                    <p:set>
                                      <p:cBhvr>
                                        <p:cTn id="103" dur="1" fill="hold">
                                          <p:stCondLst>
                                            <p:cond delay="0"/>
                                          </p:stCondLst>
                                        </p:cTn>
                                        <p:tgtEl>
                                          <p:spTgt spid="11"/>
                                        </p:tgtEl>
                                        <p:attrNameLst>
                                          <p:attrName>style.visibility</p:attrName>
                                        </p:attrNameLst>
                                      </p:cBhvr>
                                      <p:to>
                                        <p:strVal val="visible"/>
                                      </p:to>
                                    </p:set>
                                    <p:animEffect transition="in" filter="blinds(horizontal)">
                                      <p:cBhvr>
                                        <p:cTn id="104" dur="2000"/>
                                        <p:tgtEl>
                                          <p:spTgt spid="11"/>
                                        </p:tgtEl>
                                      </p:cBhvr>
                                    </p:animEffect>
                                  </p:childTnLst>
                                </p:cTn>
                              </p:par>
                              <p:par>
                                <p:cTn id="105" presetID="3" presetClass="entr" presetSubtype="10" fill="hold" grpId="3" nodeType="withEffect">
                                  <p:stCondLst>
                                    <p:cond delay="0"/>
                                  </p:stCondLst>
                                  <p:childTnLst>
                                    <p:set>
                                      <p:cBhvr>
                                        <p:cTn id="106" dur="1" fill="hold">
                                          <p:stCondLst>
                                            <p:cond delay="0"/>
                                          </p:stCondLst>
                                        </p:cTn>
                                        <p:tgtEl>
                                          <p:spTgt spid="12"/>
                                        </p:tgtEl>
                                        <p:attrNameLst>
                                          <p:attrName>style.visibility</p:attrName>
                                        </p:attrNameLst>
                                      </p:cBhvr>
                                      <p:to>
                                        <p:strVal val="visible"/>
                                      </p:to>
                                    </p:set>
                                    <p:animEffect transition="in" filter="blinds(horizontal)">
                                      <p:cBhvr>
                                        <p:cTn id="107" dur="2000"/>
                                        <p:tgtEl>
                                          <p:spTgt spid="12"/>
                                        </p:tgtEl>
                                      </p:cBhvr>
                                    </p:animEffect>
                                  </p:childTnLst>
                                </p:cTn>
                              </p:par>
                            </p:childTnLst>
                          </p:cTn>
                        </p:par>
                        <p:par>
                          <p:cTn id="108" fill="hold">
                            <p:stCondLst>
                              <p:cond delay="2000"/>
                            </p:stCondLst>
                            <p:childTnLst>
                              <p:par>
                                <p:cTn id="109" presetID="2" presetClass="exit" presetSubtype="4" fill="hold" grpId="2" nodeType="afterEffect">
                                  <p:stCondLst>
                                    <p:cond delay="0"/>
                                  </p:stCondLst>
                                  <p:childTnLst>
                                    <p:anim calcmode="lin" valueType="num">
                                      <p:cBhvr additive="base">
                                        <p:cTn id="110" dur="2000"/>
                                        <p:tgtEl>
                                          <p:spTgt spid="3"/>
                                        </p:tgtEl>
                                        <p:attrNameLst>
                                          <p:attrName>ppt_x</p:attrName>
                                        </p:attrNameLst>
                                      </p:cBhvr>
                                      <p:tavLst>
                                        <p:tav tm="0">
                                          <p:val>
                                            <p:strVal val="ppt_x"/>
                                          </p:val>
                                        </p:tav>
                                        <p:tav tm="100000">
                                          <p:val>
                                            <p:strVal val="ppt_x"/>
                                          </p:val>
                                        </p:tav>
                                      </p:tavLst>
                                    </p:anim>
                                    <p:anim calcmode="lin" valueType="num">
                                      <p:cBhvr additive="base">
                                        <p:cTn id="111" dur="2000"/>
                                        <p:tgtEl>
                                          <p:spTgt spid="3"/>
                                        </p:tgtEl>
                                        <p:attrNameLst>
                                          <p:attrName>ppt_y</p:attrName>
                                        </p:attrNameLst>
                                      </p:cBhvr>
                                      <p:tavLst>
                                        <p:tav tm="0">
                                          <p:val>
                                            <p:strVal val="ppt_y"/>
                                          </p:val>
                                        </p:tav>
                                        <p:tav tm="100000">
                                          <p:val>
                                            <p:strVal val="1+ppt_h/2"/>
                                          </p:val>
                                        </p:tav>
                                      </p:tavLst>
                                    </p:anim>
                                    <p:set>
                                      <p:cBhvr>
                                        <p:cTn id="112" dur="1" fill="hold">
                                          <p:stCondLst>
                                            <p:cond delay="1999"/>
                                          </p:stCondLst>
                                        </p:cTn>
                                        <p:tgtEl>
                                          <p:spTgt spid="3"/>
                                        </p:tgtEl>
                                        <p:attrNameLst>
                                          <p:attrName>style.visibility</p:attrName>
                                        </p:attrNameLst>
                                      </p:cBhvr>
                                      <p:to>
                                        <p:strVal val="hidden"/>
                                      </p:to>
                                    </p:set>
                                  </p:childTnLst>
                                </p:cTn>
                              </p:par>
                              <p:par>
                                <p:cTn id="113" presetID="2" presetClass="exit" presetSubtype="4" fill="hold" grpId="2" nodeType="withEffect">
                                  <p:stCondLst>
                                    <p:cond delay="0"/>
                                  </p:stCondLst>
                                  <p:childTnLst>
                                    <p:anim calcmode="lin" valueType="num">
                                      <p:cBhvr additive="base">
                                        <p:cTn id="114" dur="2000"/>
                                        <p:tgtEl>
                                          <p:spTgt spid="5"/>
                                        </p:tgtEl>
                                        <p:attrNameLst>
                                          <p:attrName>ppt_x</p:attrName>
                                        </p:attrNameLst>
                                      </p:cBhvr>
                                      <p:tavLst>
                                        <p:tav tm="0">
                                          <p:val>
                                            <p:strVal val="ppt_x"/>
                                          </p:val>
                                        </p:tav>
                                        <p:tav tm="100000">
                                          <p:val>
                                            <p:strVal val="ppt_x"/>
                                          </p:val>
                                        </p:tav>
                                      </p:tavLst>
                                    </p:anim>
                                    <p:anim calcmode="lin" valueType="num">
                                      <p:cBhvr additive="base">
                                        <p:cTn id="115" dur="2000"/>
                                        <p:tgtEl>
                                          <p:spTgt spid="5"/>
                                        </p:tgtEl>
                                        <p:attrNameLst>
                                          <p:attrName>ppt_y</p:attrName>
                                        </p:attrNameLst>
                                      </p:cBhvr>
                                      <p:tavLst>
                                        <p:tav tm="0">
                                          <p:val>
                                            <p:strVal val="ppt_y"/>
                                          </p:val>
                                        </p:tav>
                                        <p:tav tm="100000">
                                          <p:val>
                                            <p:strVal val="1+ppt_h/2"/>
                                          </p:val>
                                        </p:tav>
                                      </p:tavLst>
                                    </p:anim>
                                    <p:set>
                                      <p:cBhvr>
                                        <p:cTn id="116" dur="1" fill="hold">
                                          <p:stCondLst>
                                            <p:cond delay="1999"/>
                                          </p:stCondLst>
                                        </p:cTn>
                                        <p:tgtEl>
                                          <p:spTgt spid="5"/>
                                        </p:tgtEl>
                                        <p:attrNameLst>
                                          <p:attrName>style.visibility</p:attrName>
                                        </p:attrNameLst>
                                      </p:cBhvr>
                                      <p:to>
                                        <p:strVal val="hidden"/>
                                      </p:to>
                                    </p:set>
                                  </p:childTnLst>
                                </p:cTn>
                              </p:par>
                              <p:par>
                                <p:cTn id="117" presetID="2" presetClass="exit" presetSubtype="4" fill="hold" grpId="2" nodeType="withEffect">
                                  <p:stCondLst>
                                    <p:cond delay="0"/>
                                  </p:stCondLst>
                                  <p:childTnLst>
                                    <p:anim calcmode="lin" valueType="num">
                                      <p:cBhvr additive="base">
                                        <p:cTn id="118" dur="2000"/>
                                        <p:tgtEl>
                                          <p:spTgt spid="7"/>
                                        </p:tgtEl>
                                        <p:attrNameLst>
                                          <p:attrName>ppt_x</p:attrName>
                                        </p:attrNameLst>
                                      </p:cBhvr>
                                      <p:tavLst>
                                        <p:tav tm="0">
                                          <p:val>
                                            <p:strVal val="ppt_x"/>
                                          </p:val>
                                        </p:tav>
                                        <p:tav tm="100000">
                                          <p:val>
                                            <p:strVal val="ppt_x"/>
                                          </p:val>
                                        </p:tav>
                                      </p:tavLst>
                                    </p:anim>
                                    <p:anim calcmode="lin" valueType="num">
                                      <p:cBhvr additive="base">
                                        <p:cTn id="119" dur="2000"/>
                                        <p:tgtEl>
                                          <p:spTgt spid="7"/>
                                        </p:tgtEl>
                                        <p:attrNameLst>
                                          <p:attrName>ppt_y</p:attrName>
                                        </p:attrNameLst>
                                      </p:cBhvr>
                                      <p:tavLst>
                                        <p:tav tm="0">
                                          <p:val>
                                            <p:strVal val="ppt_y"/>
                                          </p:val>
                                        </p:tav>
                                        <p:tav tm="100000">
                                          <p:val>
                                            <p:strVal val="1+ppt_h/2"/>
                                          </p:val>
                                        </p:tav>
                                      </p:tavLst>
                                    </p:anim>
                                    <p:set>
                                      <p:cBhvr>
                                        <p:cTn id="120" dur="1" fill="hold">
                                          <p:stCondLst>
                                            <p:cond delay="1999"/>
                                          </p:stCondLst>
                                        </p:cTn>
                                        <p:tgtEl>
                                          <p:spTgt spid="7"/>
                                        </p:tgtEl>
                                        <p:attrNameLst>
                                          <p:attrName>style.visibility</p:attrName>
                                        </p:attrNameLst>
                                      </p:cBhvr>
                                      <p:to>
                                        <p:strVal val="hidden"/>
                                      </p:to>
                                    </p:set>
                                  </p:childTnLst>
                                </p:cTn>
                              </p:par>
                              <p:par>
                                <p:cTn id="121" presetID="2" presetClass="exit" presetSubtype="4" fill="hold" grpId="2" nodeType="withEffect">
                                  <p:stCondLst>
                                    <p:cond delay="0"/>
                                  </p:stCondLst>
                                  <p:childTnLst>
                                    <p:anim calcmode="lin" valueType="num">
                                      <p:cBhvr additive="base">
                                        <p:cTn id="122" dur="2000"/>
                                        <p:tgtEl>
                                          <p:spTgt spid="9"/>
                                        </p:tgtEl>
                                        <p:attrNameLst>
                                          <p:attrName>ppt_x</p:attrName>
                                        </p:attrNameLst>
                                      </p:cBhvr>
                                      <p:tavLst>
                                        <p:tav tm="0">
                                          <p:val>
                                            <p:strVal val="ppt_x"/>
                                          </p:val>
                                        </p:tav>
                                        <p:tav tm="100000">
                                          <p:val>
                                            <p:strVal val="ppt_x"/>
                                          </p:val>
                                        </p:tav>
                                      </p:tavLst>
                                    </p:anim>
                                    <p:anim calcmode="lin" valueType="num">
                                      <p:cBhvr additive="base">
                                        <p:cTn id="123" dur="2000"/>
                                        <p:tgtEl>
                                          <p:spTgt spid="9"/>
                                        </p:tgtEl>
                                        <p:attrNameLst>
                                          <p:attrName>ppt_y</p:attrName>
                                        </p:attrNameLst>
                                      </p:cBhvr>
                                      <p:tavLst>
                                        <p:tav tm="0">
                                          <p:val>
                                            <p:strVal val="ppt_y"/>
                                          </p:val>
                                        </p:tav>
                                        <p:tav tm="100000">
                                          <p:val>
                                            <p:strVal val="1+ppt_h/2"/>
                                          </p:val>
                                        </p:tav>
                                      </p:tavLst>
                                    </p:anim>
                                    <p:set>
                                      <p:cBhvr>
                                        <p:cTn id="124" dur="1" fill="hold">
                                          <p:stCondLst>
                                            <p:cond delay="1999"/>
                                          </p:stCondLst>
                                        </p:cTn>
                                        <p:tgtEl>
                                          <p:spTgt spid="9"/>
                                        </p:tgtEl>
                                        <p:attrNameLst>
                                          <p:attrName>style.visibility</p:attrName>
                                        </p:attrNameLst>
                                      </p:cBhvr>
                                      <p:to>
                                        <p:strVal val="hidden"/>
                                      </p:to>
                                    </p:set>
                                  </p:childTnLst>
                                </p:cTn>
                              </p:par>
                              <p:par>
                                <p:cTn id="125" presetID="2" presetClass="exit" presetSubtype="4" fill="hold" grpId="2" nodeType="withEffect">
                                  <p:stCondLst>
                                    <p:cond delay="0"/>
                                  </p:stCondLst>
                                  <p:childTnLst>
                                    <p:anim calcmode="lin" valueType="num">
                                      <p:cBhvr additive="base">
                                        <p:cTn id="126" dur="2000"/>
                                        <p:tgtEl>
                                          <p:spTgt spid="11"/>
                                        </p:tgtEl>
                                        <p:attrNameLst>
                                          <p:attrName>ppt_x</p:attrName>
                                        </p:attrNameLst>
                                      </p:cBhvr>
                                      <p:tavLst>
                                        <p:tav tm="0">
                                          <p:val>
                                            <p:strVal val="ppt_x"/>
                                          </p:val>
                                        </p:tav>
                                        <p:tav tm="100000">
                                          <p:val>
                                            <p:strVal val="ppt_x"/>
                                          </p:val>
                                        </p:tav>
                                      </p:tavLst>
                                    </p:anim>
                                    <p:anim calcmode="lin" valueType="num">
                                      <p:cBhvr additive="base">
                                        <p:cTn id="127" dur="2000"/>
                                        <p:tgtEl>
                                          <p:spTgt spid="11"/>
                                        </p:tgtEl>
                                        <p:attrNameLst>
                                          <p:attrName>ppt_y</p:attrName>
                                        </p:attrNameLst>
                                      </p:cBhvr>
                                      <p:tavLst>
                                        <p:tav tm="0">
                                          <p:val>
                                            <p:strVal val="ppt_y"/>
                                          </p:val>
                                        </p:tav>
                                        <p:tav tm="100000">
                                          <p:val>
                                            <p:strVal val="1+ppt_h/2"/>
                                          </p:val>
                                        </p:tav>
                                      </p:tavLst>
                                    </p:anim>
                                    <p:set>
                                      <p:cBhvr>
                                        <p:cTn id="128" dur="1" fill="hold">
                                          <p:stCondLst>
                                            <p:cond delay="1999"/>
                                          </p:stCondLst>
                                        </p:cTn>
                                        <p:tgtEl>
                                          <p:spTgt spid="11"/>
                                        </p:tgtEl>
                                        <p:attrNameLst>
                                          <p:attrName>style.visibility</p:attrName>
                                        </p:attrNameLst>
                                      </p:cBhvr>
                                      <p:to>
                                        <p:strVal val="hidden"/>
                                      </p:to>
                                    </p:set>
                                  </p:childTnLst>
                                </p:cTn>
                              </p:par>
                              <p:par>
                                <p:cTn id="129" presetID="2" presetClass="exit" presetSubtype="1" fill="hold" grpId="2" nodeType="withEffect">
                                  <p:stCondLst>
                                    <p:cond delay="0"/>
                                  </p:stCondLst>
                                  <p:childTnLst>
                                    <p:anim calcmode="lin" valueType="num">
                                      <p:cBhvr additive="base">
                                        <p:cTn id="130" dur="2000"/>
                                        <p:tgtEl>
                                          <p:spTgt spid="4"/>
                                        </p:tgtEl>
                                        <p:attrNameLst>
                                          <p:attrName>ppt_x</p:attrName>
                                        </p:attrNameLst>
                                      </p:cBhvr>
                                      <p:tavLst>
                                        <p:tav tm="0">
                                          <p:val>
                                            <p:strVal val="ppt_x"/>
                                          </p:val>
                                        </p:tav>
                                        <p:tav tm="100000">
                                          <p:val>
                                            <p:strVal val="ppt_x"/>
                                          </p:val>
                                        </p:tav>
                                      </p:tavLst>
                                    </p:anim>
                                    <p:anim calcmode="lin" valueType="num">
                                      <p:cBhvr additive="base">
                                        <p:cTn id="131" dur="2000"/>
                                        <p:tgtEl>
                                          <p:spTgt spid="4"/>
                                        </p:tgtEl>
                                        <p:attrNameLst>
                                          <p:attrName>ppt_y</p:attrName>
                                        </p:attrNameLst>
                                      </p:cBhvr>
                                      <p:tavLst>
                                        <p:tav tm="0">
                                          <p:val>
                                            <p:strVal val="ppt_y"/>
                                          </p:val>
                                        </p:tav>
                                        <p:tav tm="100000">
                                          <p:val>
                                            <p:strVal val="0-ppt_h/2"/>
                                          </p:val>
                                        </p:tav>
                                      </p:tavLst>
                                    </p:anim>
                                    <p:set>
                                      <p:cBhvr>
                                        <p:cTn id="132" dur="1" fill="hold">
                                          <p:stCondLst>
                                            <p:cond delay="1999"/>
                                          </p:stCondLst>
                                        </p:cTn>
                                        <p:tgtEl>
                                          <p:spTgt spid="4"/>
                                        </p:tgtEl>
                                        <p:attrNameLst>
                                          <p:attrName>style.visibility</p:attrName>
                                        </p:attrNameLst>
                                      </p:cBhvr>
                                      <p:to>
                                        <p:strVal val="hidden"/>
                                      </p:to>
                                    </p:set>
                                  </p:childTnLst>
                                </p:cTn>
                              </p:par>
                              <p:par>
                                <p:cTn id="133" presetID="2" presetClass="exit" presetSubtype="1" fill="hold" grpId="2" nodeType="withEffect">
                                  <p:stCondLst>
                                    <p:cond delay="0"/>
                                  </p:stCondLst>
                                  <p:childTnLst>
                                    <p:anim calcmode="lin" valueType="num">
                                      <p:cBhvr additive="base">
                                        <p:cTn id="134" dur="2000"/>
                                        <p:tgtEl>
                                          <p:spTgt spid="6"/>
                                        </p:tgtEl>
                                        <p:attrNameLst>
                                          <p:attrName>ppt_x</p:attrName>
                                        </p:attrNameLst>
                                      </p:cBhvr>
                                      <p:tavLst>
                                        <p:tav tm="0">
                                          <p:val>
                                            <p:strVal val="ppt_x"/>
                                          </p:val>
                                        </p:tav>
                                        <p:tav tm="100000">
                                          <p:val>
                                            <p:strVal val="ppt_x"/>
                                          </p:val>
                                        </p:tav>
                                      </p:tavLst>
                                    </p:anim>
                                    <p:anim calcmode="lin" valueType="num">
                                      <p:cBhvr additive="base">
                                        <p:cTn id="135" dur="2000"/>
                                        <p:tgtEl>
                                          <p:spTgt spid="6"/>
                                        </p:tgtEl>
                                        <p:attrNameLst>
                                          <p:attrName>ppt_y</p:attrName>
                                        </p:attrNameLst>
                                      </p:cBhvr>
                                      <p:tavLst>
                                        <p:tav tm="0">
                                          <p:val>
                                            <p:strVal val="ppt_y"/>
                                          </p:val>
                                        </p:tav>
                                        <p:tav tm="100000">
                                          <p:val>
                                            <p:strVal val="0-ppt_h/2"/>
                                          </p:val>
                                        </p:tav>
                                      </p:tavLst>
                                    </p:anim>
                                    <p:set>
                                      <p:cBhvr>
                                        <p:cTn id="136" dur="1" fill="hold">
                                          <p:stCondLst>
                                            <p:cond delay="1999"/>
                                          </p:stCondLst>
                                        </p:cTn>
                                        <p:tgtEl>
                                          <p:spTgt spid="6"/>
                                        </p:tgtEl>
                                        <p:attrNameLst>
                                          <p:attrName>style.visibility</p:attrName>
                                        </p:attrNameLst>
                                      </p:cBhvr>
                                      <p:to>
                                        <p:strVal val="hidden"/>
                                      </p:to>
                                    </p:set>
                                  </p:childTnLst>
                                </p:cTn>
                              </p:par>
                              <p:par>
                                <p:cTn id="137" presetID="2" presetClass="exit" presetSubtype="1" fill="hold" grpId="2" nodeType="withEffect">
                                  <p:stCondLst>
                                    <p:cond delay="0"/>
                                  </p:stCondLst>
                                  <p:childTnLst>
                                    <p:anim calcmode="lin" valueType="num">
                                      <p:cBhvr additive="base">
                                        <p:cTn id="138" dur="2000"/>
                                        <p:tgtEl>
                                          <p:spTgt spid="8"/>
                                        </p:tgtEl>
                                        <p:attrNameLst>
                                          <p:attrName>ppt_x</p:attrName>
                                        </p:attrNameLst>
                                      </p:cBhvr>
                                      <p:tavLst>
                                        <p:tav tm="0">
                                          <p:val>
                                            <p:strVal val="ppt_x"/>
                                          </p:val>
                                        </p:tav>
                                        <p:tav tm="100000">
                                          <p:val>
                                            <p:strVal val="ppt_x"/>
                                          </p:val>
                                        </p:tav>
                                      </p:tavLst>
                                    </p:anim>
                                    <p:anim calcmode="lin" valueType="num">
                                      <p:cBhvr additive="base">
                                        <p:cTn id="139" dur="2000"/>
                                        <p:tgtEl>
                                          <p:spTgt spid="8"/>
                                        </p:tgtEl>
                                        <p:attrNameLst>
                                          <p:attrName>ppt_y</p:attrName>
                                        </p:attrNameLst>
                                      </p:cBhvr>
                                      <p:tavLst>
                                        <p:tav tm="0">
                                          <p:val>
                                            <p:strVal val="ppt_y"/>
                                          </p:val>
                                        </p:tav>
                                        <p:tav tm="100000">
                                          <p:val>
                                            <p:strVal val="0-ppt_h/2"/>
                                          </p:val>
                                        </p:tav>
                                      </p:tavLst>
                                    </p:anim>
                                    <p:set>
                                      <p:cBhvr>
                                        <p:cTn id="140" dur="1" fill="hold">
                                          <p:stCondLst>
                                            <p:cond delay="1999"/>
                                          </p:stCondLst>
                                        </p:cTn>
                                        <p:tgtEl>
                                          <p:spTgt spid="8"/>
                                        </p:tgtEl>
                                        <p:attrNameLst>
                                          <p:attrName>style.visibility</p:attrName>
                                        </p:attrNameLst>
                                      </p:cBhvr>
                                      <p:to>
                                        <p:strVal val="hidden"/>
                                      </p:to>
                                    </p:set>
                                  </p:childTnLst>
                                </p:cTn>
                              </p:par>
                              <p:par>
                                <p:cTn id="141" presetID="2" presetClass="exit" presetSubtype="1" fill="hold" grpId="2" nodeType="withEffect">
                                  <p:stCondLst>
                                    <p:cond delay="0"/>
                                  </p:stCondLst>
                                  <p:childTnLst>
                                    <p:anim calcmode="lin" valueType="num">
                                      <p:cBhvr additive="base">
                                        <p:cTn id="142" dur="2000"/>
                                        <p:tgtEl>
                                          <p:spTgt spid="10"/>
                                        </p:tgtEl>
                                        <p:attrNameLst>
                                          <p:attrName>ppt_x</p:attrName>
                                        </p:attrNameLst>
                                      </p:cBhvr>
                                      <p:tavLst>
                                        <p:tav tm="0">
                                          <p:val>
                                            <p:strVal val="ppt_x"/>
                                          </p:val>
                                        </p:tav>
                                        <p:tav tm="100000">
                                          <p:val>
                                            <p:strVal val="ppt_x"/>
                                          </p:val>
                                        </p:tav>
                                      </p:tavLst>
                                    </p:anim>
                                    <p:anim calcmode="lin" valueType="num">
                                      <p:cBhvr additive="base">
                                        <p:cTn id="143" dur="2000"/>
                                        <p:tgtEl>
                                          <p:spTgt spid="10"/>
                                        </p:tgtEl>
                                        <p:attrNameLst>
                                          <p:attrName>ppt_y</p:attrName>
                                        </p:attrNameLst>
                                      </p:cBhvr>
                                      <p:tavLst>
                                        <p:tav tm="0">
                                          <p:val>
                                            <p:strVal val="ppt_y"/>
                                          </p:val>
                                        </p:tav>
                                        <p:tav tm="100000">
                                          <p:val>
                                            <p:strVal val="0-ppt_h/2"/>
                                          </p:val>
                                        </p:tav>
                                      </p:tavLst>
                                    </p:anim>
                                    <p:set>
                                      <p:cBhvr>
                                        <p:cTn id="144" dur="1" fill="hold">
                                          <p:stCondLst>
                                            <p:cond delay="1999"/>
                                          </p:stCondLst>
                                        </p:cTn>
                                        <p:tgtEl>
                                          <p:spTgt spid="10"/>
                                        </p:tgtEl>
                                        <p:attrNameLst>
                                          <p:attrName>style.visibility</p:attrName>
                                        </p:attrNameLst>
                                      </p:cBhvr>
                                      <p:to>
                                        <p:strVal val="hidden"/>
                                      </p:to>
                                    </p:set>
                                  </p:childTnLst>
                                </p:cTn>
                              </p:par>
                              <p:par>
                                <p:cTn id="145" presetID="2" presetClass="exit" presetSubtype="1" fill="hold" grpId="2" nodeType="withEffect">
                                  <p:stCondLst>
                                    <p:cond delay="0"/>
                                  </p:stCondLst>
                                  <p:childTnLst>
                                    <p:anim calcmode="lin" valueType="num">
                                      <p:cBhvr additive="base">
                                        <p:cTn id="146" dur="2000"/>
                                        <p:tgtEl>
                                          <p:spTgt spid="12"/>
                                        </p:tgtEl>
                                        <p:attrNameLst>
                                          <p:attrName>ppt_x</p:attrName>
                                        </p:attrNameLst>
                                      </p:cBhvr>
                                      <p:tavLst>
                                        <p:tav tm="0">
                                          <p:val>
                                            <p:strVal val="ppt_x"/>
                                          </p:val>
                                        </p:tav>
                                        <p:tav tm="100000">
                                          <p:val>
                                            <p:strVal val="ppt_x"/>
                                          </p:val>
                                        </p:tav>
                                      </p:tavLst>
                                    </p:anim>
                                    <p:anim calcmode="lin" valueType="num">
                                      <p:cBhvr additive="base">
                                        <p:cTn id="147" dur="2000"/>
                                        <p:tgtEl>
                                          <p:spTgt spid="12"/>
                                        </p:tgtEl>
                                        <p:attrNameLst>
                                          <p:attrName>ppt_y</p:attrName>
                                        </p:attrNameLst>
                                      </p:cBhvr>
                                      <p:tavLst>
                                        <p:tav tm="0">
                                          <p:val>
                                            <p:strVal val="ppt_y"/>
                                          </p:val>
                                        </p:tav>
                                        <p:tav tm="100000">
                                          <p:val>
                                            <p:strVal val="0-ppt_h/2"/>
                                          </p:val>
                                        </p:tav>
                                      </p:tavLst>
                                    </p:anim>
                                    <p:set>
                                      <p:cBhvr>
                                        <p:cTn id="148" dur="1" fill="hold">
                                          <p:stCondLst>
                                            <p:cond delay="1999"/>
                                          </p:stCondLst>
                                        </p:cTn>
                                        <p:tgtEl>
                                          <p:spTgt spid="12"/>
                                        </p:tgtEl>
                                        <p:attrNameLst>
                                          <p:attrName>style.visibility</p:attrName>
                                        </p:attrNameLst>
                                      </p:cBhvr>
                                      <p:to>
                                        <p:strVal val="hidden"/>
                                      </p:to>
                                    </p:set>
                                  </p:childTnLst>
                                </p:cTn>
                              </p:par>
                              <p:par>
                                <p:cTn id="149" presetID="17" presetClass="exit" presetSubtype="10" fill="hold" grpId="5" nodeType="withEffect">
                                  <p:stCondLst>
                                    <p:cond delay="0"/>
                                  </p:stCondLst>
                                  <p:childTnLst>
                                    <p:anim calcmode="lin" valueType="num">
                                      <p:cBhvr>
                                        <p:cTn id="150" dur="2000"/>
                                        <p:tgtEl>
                                          <p:spTgt spid="3"/>
                                        </p:tgtEl>
                                        <p:attrNameLst>
                                          <p:attrName>ppt_w</p:attrName>
                                        </p:attrNameLst>
                                      </p:cBhvr>
                                      <p:tavLst>
                                        <p:tav tm="0">
                                          <p:val>
                                            <p:strVal val="ppt_w"/>
                                          </p:val>
                                        </p:tav>
                                        <p:tav tm="100000">
                                          <p:val>
                                            <p:fltVal val="0"/>
                                          </p:val>
                                        </p:tav>
                                      </p:tavLst>
                                    </p:anim>
                                    <p:anim calcmode="lin" valueType="num">
                                      <p:cBhvr>
                                        <p:cTn id="151" dur="2000"/>
                                        <p:tgtEl>
                                          <p:spTgt spid="3"/>
                                        </p:tgtEl>
                                        <p:attrNameLst>
                                          <p:attrName>ppt_h</p:attrName>
                                        </p:attrNameLst>
                                      </p:cBhvr>
                                      <p:tavLst>
                                        <p:tav tm="0">
                                          <p:val>
                                            <p:strVal val="ppt_h"/>
                                          </p:val>
                                        </p:tav>
                                        <p:tav tm="100000">
                                          <p:val>
                                            <p:strVal val="ppt_h"/>
                                          </p:val>
                                        </p:tav>
                                      </p:tavLst>
                                    </p:anim>
                                    <p:set>
                                      <p:cBhvr>
                                        <p:cTn id="152" dur="1" fill="hold">
                                          <p:stCondLst>
                                            <p:cond delay="1999"/>
                                          </p:stCondLst>
                                        </p:cTn>
                                        <p:tgtEl>
                                          <p:spTgt spid="3"/>
                                        </p:tgtEl>
                                        <p:attrNameLst>
                                          <p:attrName>style.visibility</p:attrName>
                                        </p:attrNameLst>
                                      </p:cBhvr>
                                      <p:to>
                                        <p:strVal val="hidden"/>
                                      </p:to>
                                    </p:set>
                                  </p:childTnLst>
                                </p:cTn>
                              </p:par>
                              <p:par>
                                <p:cTn id="153" presetID="17" presetClass="exit" presetSubtype="10" fill="hold" grpId="5" nodeType="withEffect">
                                  <p:stCondLst>
                                    <p:cond delay="0"/>
                                  </p:stCondLst>
                                  <p:childTnLst>
                                    <p:anim calcmode="lin" valueType="num">
                                      <p:cBhvr>
                                        <p:cTn id="154" dur="2000"/>
                                        <p:tgtEl>
                                          <p:spTgt spid="4"/>
                                        </p:tgtEl>
                                        <p:attrNameLst>
                                          <p:attrName>ppt_w</p:attrName>
                                        </p:attrNameLst>
                                      </p:cBhvr>
                                      <p:tavLst>
                                        <p:tav tm="0">
                                          <p:val>
                                            <p:strVal val="ppt_w"/>
                                          </p:val>
                                        </p:tav>
                                        <p:tav tm="100000">
                                          <p:val>
                                            <p:fltVal val="0"/>
                                          </p:val>
                                        </p:tav>
                                      </p:tavLst>
                                    </p:anim>
                                    <p:anim calcmode="lin" valueType="num">
                                      <p:cBhvr>
                                        <p:cTn id="155" dur="2000"/>
                                        <p:tgtEl>
                                          <p:spTgt spid="4"/>
                                        </p:tgtEl>
                                        <p:attrNameLst>
                                          <p:attrName>ppt_h</p:attrName>
                                        </p:attrNameLst>
                                      </p:cBhvr>
                                      <p:tavLst>
                                        <p:tav tm="0">
                                          <p:val>
                                            <p:strVal val="ppt_h"/>
                                          </p:val>
                                        </p:tav>
                                        <p:tav tm="100000">
                                          <p:val>
                                            <p:strVal val="ppt_h"/>
                                          </p:val>
                                        </p:tav>
                                      </p:tavLst>
                                    </p:anim>
                                    <p:set>
                                      <p:cBhvr>
                                        <p:cTn id="156" dur="1" fill="hold">
                                          <p:stCondLst>
                                            <p:cond delay="1999"/>
                                          </p:stCondLst>
                                        </p:cTn>
                                        <p:tgtEl>
                                          <p:spTgt spid="4"/>
                                        </p:tgtEl>
                                        <p:attrNameLst>
                                          <p:attrName>style.visibility</p:attrName>
                                        </p:attrNameLst>
                                      </p:cBhvr>
                                      <p:to>
                                        <p:strVal val="hidden"/>
                                      </p:to>
                                    </p:set>
                                  </p:childTnLst>
                                </p:cTn>
                              </p:par>
                              <p:par>
                                <p:cTn id="157" presetID="17" presetClass="exit" presetSubtype="10" fill="hold" grpId="5" nodeType="withEffect">
                                  <p:stCondLst>
                                    <p:cond delay="0"/>
                                  </p:stCondLst>
                                  <p:childTnLst>
                                    <p:anim calcmode="lin" valueType="num">
                                      <p:cBhvr>
                                        <p:cTn id="158" dur="2000"/>
                                        <p:tgtEl>
                                          <p:spTgt spid="5"/>
                                        </p:tgtEl>
                                        <p:attrNameLst>
                                          <p:attrName>ppt_w</p:attrName>
                                        </p:attrNameLst>
                                      </p:cBhvr>
                                      <p:tavLst>
                                        <p:tav tm="0">
                                          <p:val>
                                            <p:strVal val="ppt_w"/>
                                          </p:val>
                                        </p:tav>
                                        <p:tav tm="100000">
                                          <p:val>
                                            <p:fltVal val="0"/>
                                          </p:val>
                                        </p:tav>
                                      </p:tavLst>
                                    </p:anim>
                                    <p:anim calcmode="lin" valueType="num">
                                      <p:cBhvr>
                                        <p:cTn id="159" dur="2000"/>
                                        <p:tgtEl>
                                          <p:spTgt spid="5"/>
                                        </p:tgtEl>
                                        <p:attrNameLst>
                                          <p:attrName>ppt_h</p:attrName>
                                        </p:attrNameLst>
                                      </p:cBhvr>
                                      <p:tavLst>
                                        <p:tav tm="0">
                                          <p:val>
                                            <p:strVal val="ppt_h"/>
                                          </p:val>
                                        </p:tav>
                                        <p:tav tm="100000">
                                          <p:val>
                                            <p:strVal val="ppt_h"/>
                                          </p:val>
                                        </p:tav>
                                      </p:tavLst>
                                    </p:anim>
                                    <p:set>
                                      <p:cBhvr>
                                        <p:cTn id="160" dur="1" fill="hold">
                                          <p:stCondLst>
                                            <p:cond delay="1999"/>
                                          </p:stCondLst>
                                        </p:cTn>
                                        <p:tgtEl>
                                          <p:spTgt spid="5"/>
                                        </p:tgtEl>
                                        <p:attrNameLst>
                                          <p:attrName>style.visibility</p:attrName>
                                        </p:attrNameLst>
                                      </p:cBhvr>
                                      <p:to>
                                        <p:strVal val="hidden"/>
                                      </p:to>
                                    </p:set>
                                  </p:childTnLst>
                                </p:cTn>
                              </p:par>
                              <p:par>
                                <p:cTn id="161" presetID="17" presetClass="exit" presetSubtype="10" fill="hold" grpId="5" nodeType="withEffect">
                                  <p:stCondLst>
                                    <p:cond delay="0"/>
                                  </p:stCondLst>
                                  <p:childTnLst>
                                    <p:anim calcmode="lin" valueType="num">
                                      <p:cBhvr>
                                        <p:cTn id="162" dur="2000"/>
                                        <p:tgtEl>
                                          <p:spTgt spid="6"/>
                                        </p:tgtEl>
                                        <p:attrNameLst>
                                          <p:attrName>ppt_w</p:attrName>
                                        </p:attrNameLst>
                                      </p:cBhvr>
                                      <p:tavLst>
                                        <p:tav tm="0">
                                          <p:val>
                                            <p:strVal val="ppt_w"/>
                                          </p:val>
                                        </p:tav>
                                        <p:tav tm="100000">
                                          <p:val>
                                            <p:fltVal val="0"/>
                                          </p:val>
                                        </p:tav>
                                      </p:tavLst>
                                    </p:anim>
                                    <p:anim calcmode="lin" valueType="num">
                                      <p:cBhvr>
                                        <p:cTn id="163" dur="2000"/>
                                        <p:tgtEl>
                                          <p:spTgt spid="6"/>
                                        </p:tgtEl>
                                        <p:attrNameLst>
                                          <p:attrName>ppt_h</p:attrName>
                                        </p:attrNameLst>
                                      </p:cBhvr>
                                      <p:tavLst>
                                        <p:tav tm="0">
                                          <p:val>
                                            <p:strVal val="ppt_h"/>
                                          </p:val>
                                        </p:tav>
                                        <p:tav tm="100000">
                                          <p:val>
                                            <p:strVal val="ppt_h"/>
                                          </p:val>
                                        </p:tav>
                                      </p:tavLst>
                                    </p:anim>
                                    <p:set>
                                      <p:cBhvr>
                                        <p:cTn id="164" dur="1" fill="hold">
                                          <p:stCondLst>
                                            <p:cond delay="1999"/>
                                          </p:stCondLst>
                                        </p:cTn>
                                        <p:tgtEl>
                                          <p:spTgt spid="6"/>
                                        </p:tgtEl>
                                        <p:attrNameLst>
                                          <p:attrName>style.visibility</p:attrName>
                                        </p:attrNameLst>
                                      </p:cBhvr>
                                      <p:to>
                                        <p:strVal val="hidden"/>
                                      </p:to>
                                    </p:set>
                                  </p:childTnLst>
                                </p:cTn>
                              </p:par>
                              <p:par>
                                <p:cTn id="165" presetID="17" presetClass="exit" presetSubtype="10" fill="hold" grpId="5" nodeType="withEffect">
                                  <p:stCondLst>
                                    <p:cond delay="0"/>
                                  </p:stCondLst>
                                  <p:childTnLst>
                                    <p:anim calcmode="lin" valueType="num">
                                      <p:cBhvr>
                                        <p:cTn id="166" dur="2000"/>
                                        <p:tgtEl>
                                          <p:spTgt spid="7"/>
                                        </p:tgtEl>
                                        <p:attrNameLst>
                                          <p:attrName>ppt_w</p:attrName>
                                        </p:attrNameLst>
                                      </p:cBhvr>
                                      <p:tavLst>
                                        <p:tav tm="0">
                                          <p:val>
                                            <p:strVal val="ppt_w"/>
                                          </p:val>
                                        </p:tav>
                                        <p:tav tm="100000">
                                          <p:val>
                                            <p:fltVal val="0"/>
                                          </p:val>
                                        </p:tav>
                                      </p:tavLst>
                                    </p:anim>
                                    <p:anim calcmode="lin" valueType="num">
                                      <p:cBhvr>
                                        <p:cTn id="167" dur="2000"/>
                                        <p:tgtEl>
                                          <p:spTgt spid="7"/>
                                        </p:tgtEl>
                                        <p:attrNameLst>
                                          <p:attrName>ppt_h</p:attrName>
                                        </p:attrNameLst>
                                      </p:cBhvr>
                                      <p:tavLst>
                                        <p:tav tm="0">
                                          <p:val>
                                            <p:strVal val="ppt_h"/>
                                          </p:val>
                                        </p:tav>
                                        <p:tav tm="100000">
                                          <p:val>
                                            <p:strVal val="ppt_h"/>
                                          </p:val>
                                        </p:tav>
                                      </p:tavLst>
                                    </p:anim>
                                    <p:set>
                                      <p:cBhvr>
                                        <p:cTn id="168" dur="1" fill="hold">
                                          <p:stCondLst>
                                            <p:cond delay="1999"/>
                                          </p:stCondLst>
                                        </p:cTn>
                                        <p:tgtEl>
                                          <p:spTgt spid="7"/>
                                        </p:tgtEl>
                                        <p:attrNameLst>
                                          <p:attrName>style.visibility</p:attrName>
                                        </p:attrNameLst>
                                      </p:cBhvr>
                                      <p:to>
                                        <p:strVal val="hidden"/>
                                      </p:to>
                                    </p:set>
                                  </p:childTnLst>
                                </p:cTn>
                              </p:par>
                              <p:par>
                                <p:cTn id="169" presetID="17" presetClass="exit" presetSubtype="10" fill="hold" grpId="5" nodeType="withEffect">
                                  <p:stCondLst>
                                    <p:cond delay="0"/>
                                  </p:stCondLst>
                                  <p:childTnLst>
                                    <p:anim calcmode="lin" valueType="num">
                                      <p:cBhvr>
                                        <p:cTn id="170" dur="2000"/>
                                        <p:tgtEl>
                                          <p:spTgt spid="8"/>
                                        </p:tgtEl>
                                        <p:attrNameLst>
                                          <p:attrName>ppt_w</p:attrName>
                                        </p:attrNameLst>
                                      </p:cBhvr>
                                      <p:tavLst>
                                        <p:tav tm="0">
                                          <p:val>
                                            <p:strVal val="ppt_w"/>
                                          </p:val>
                                        </p:tav>
                                        <p:tav tm="100000">
                                          <p:val>
                                            <p:fltVal val="0"/>
                                          </p:val>
                                        </p:tav>
                                      </p:tavLst>
                                    </p:anim>
                                    <p:anim calcmode="lin" valueType="num">
                                      <p:cBhvr>
                                        <p:cTn id="171" dur="2000"/>
                                        <p:tgtEl>
                                          <p:spTgt spid="8"/>
                                        </p:tgtEl>
                                        <p:attrNameLst>
                                          <p:attrName>ppt_h</p:attrName>
                                        </p:attrNameLst>
                                      </p:cBhvr>
                                      <p:tavLst>
                                        <p:tav tm="0">
                                          <p:val>
                                            <p:strVal val="ppt_h"/>
                                          </p:val>
                                        </p:tav>
                                        <p:tav tm="100000">
                                          <p:val>
                                            <p:strVal val="ppt_h"/>
                                          </p:val>
                                        </p:tav>
                                      </p:tavLst>
                                    </p:anim>
                                    <p:set>
                                      <p:cBhvr>
                                        <p:cTn id="172" dur="1" fill="hold">
                                          <p:stCondLst>
                                            <p:cond delay="1999"/>
                                          </p:stCondLst>
                                        </p:cTn>
                                        <p:tgtEl>
                                          <p:spTgt spid="8"/>
                                        </p:tgtEl>
                                        <p:attrNameLst>
                                          <p:attrName>style.visibility</p:attrName>
                                        </p:attrNameLst>
                                      </p:cBhvr>
                                      <p:to>
                                        <p:strVal val="hidden"/>
                                      </p:to>
                                    </p:set>
                                  </p:childTnLst>
                                </p:cTn>
                              </p:par>
                              <p:par>
                                <p:cTn id="173" presetID="17" presetClass="exit" presetSubtype="10" fill="hold" grpId="5" nodeType="withEffect">
                                  <p:stCondLst>
                                    <p:cond delay="0"/>
                                  </p:stCondLst>
                                  <p:childTnLst>
                                    <p:anim calcmode="lin" valueType="num">
                                      <p:cBhvr>
                                        <p:cTn id="174" dur="2000"/>
                                        <p:tgtEl>
                                          <p:spTgt spid="9"/>
                                        </p:tgtEl>
                                        <p:attrNameLst>
                                          <p:attrName>ppt_w</p:attrName>
                                        </p:attrNameLst>
                                      </p:cBhvr>
                                      <p:tavLst>
                                        <p:tav tm="0">
                                          <p:val>
                                            <p:strVal val="ppt_w"/>
                                          </p:val>
                                        </p:tav>
                                        <p:tav tm="100000">
                                          <p:val>
                                            <p:fltVal val="0"/>
                                          </p:val>
                                        </p:tav>
                                      </p:tavLst>
                                    </p:anim>
                                    <p:anim calcmode="lin" valueType="num">
                                      <p:cBhvr>
                                        <p:cTn id="175" dur="2000"/>
                                        <p:tgtEl>
                                          <p:spTgt spid="9"/>
                                        </p:tgtEl>
                                        <p:attrNameLst>
                                          <p:attrName>ppt_h</p:attrName>
                                        </p:attrNameLst>
                                      </p:cBhvr>
                                      <p:tavLst>
                                        <p:tav tm="0">
                                          <p:val>
                                            <p:strVal val="ppt_h"/>
                                          </p:val>
                                        </p:tav>
                                        <p:tav tm="100000">
                                          <p:val>
                                            <p:strVal val="ppt_h"/>
                                          </p:val>
                                        </p:tav>
                                      </p:tavLst>
                                    </p:anim>
                                    <p:set>
                                      <p:cBhvr>
                                        <p:cTn id="176" dur="1" fill="hold">
                                          <p:stCondLst>
                                            <p:cond delay="1999"/>
                                          </p:stCondLst>
                                        </p:cTn>
                                        <p:tgtEl>
                                          <p:spTgt spid="9"/>
                                        </p:tgtEl>
                                        <p:attrNameLst>
                                          <p:attrName>style.visibility</p:attrName>
                                        </p:attrNameLst>
                                      </p:cBhvr>
                                      <p:to>
                                        <p:strVal val="hidden"/>
                                      </p:to>
                                    </p:set>
                                  </p:childTnLst>
                                </p:cTn>
                              </p:par>
                              <p:par>
                                <p:cTn id="177" presetID="17" presetClass="exit" presetSubtype="10" fill="hold" grpId="5" nodeType="withEffect">
                                  <p:stCondLst>
                                    <p:cond delay="0"/>
                                  </p:stCondLst>
                                  <p:childTnLst>
                                    <p:anim calcmode="lin" valueType="num">
                                      <p:cBhvr>
                                        <p:cTn id="178" dur="2000"/>
                                        <p:tgtEl>
                                          <p:spTgt spid="10"/>
                                        </p:tgtEl>
                                        <p:attrNameLst>
                                          <p:attrName>ppt_w</p:attrName>
                                        </p:attrNameLst>
                                      </p:cBhvr>
                                      <p:tavLst>
                                        <p:tav tm="0">
                                          <p:val>
                                            <p:strVal val="ppt_w"/>
                                          </p:val>
                                        </p:tav>
                                        <p:tav tm="100000">
                                          <p:val>
                                            <p:fltVal val="0"/>
                                          </p:val>
                                        </p:tav>
                                      </p:tavLst>
                                    </p:anim>
                                    <p:anim calcmode="lin" valueType="num">
                                      <p:cBhvr>
                                        <p:cTn id="179" dur="2000"/>
                                        <p:tgtEl>
                                          <p:spTgt spid="10"/>
                                        </p:tgtEl>
                                        <p:attrNameLst>
                                          <p:attrName>ppt_h</p:attrName>
                                        </p:attrNameLst>
                                      </p:cBhvr>
                                      <p:tavLst>
                                        <p:tav tm="0">
                                          <p:val>
                                            <p:strVal val="ppt_h"/>
                                          </p:val>
                                        </p:tav>
                                        <p:tav tm="100000">
                                          <p:val>
                                            <p:strVal val="ppt_h"/>
                                          </p:val>
                                        </p:tav>
                                      </p:tavLst>
                                    </p:anim>
                                    <p:set>
                                      <p:cBhvr>
                                        <p:cTn id="180" dur="1" fill="hold">
                                          <p:stCondLst>
                                            <p:cond delay="1999"/>
                                          </p:stCondLst>
                                        </p:cTn>
                                        <p:tgtEl>
                                          <p:spTgt spid="10"/>
                                        </p:tgtEl>
                                        <p:attrNameLst>
                                          <p:attrName>style.visibility</p:attrName>
                                        </p:attrNameLst>
                                      </p:cBhvr>
                                      <p:to>
                                        <p:strVal val="hidden"/>
                                      </p:to>
                                    </p:set>
                                  </p:childTnLst>
                                </p:cTn>
                              </p:par>
                              <p:par>
                                <p:cTn id="181" presetID="17" presetClass="exit" presetSubtype="10" fill="hold" grpId="5" nodeType="withEffect">
                                  <p:stCondLst>
                                    <p:cond delay="0"/>
                                  </p:stCondLst>
                                  <p:childTnLst>
                                    <p:anim calcmode="lin" valueType="num">
                                      <p:cBhvr>
                                        <p:cTn id="182" dur="2000"/>
                                        <p:tgtEl>
                                          <p:spTgt spid="11"/>
                                        </p:tgtEl>
                                        <p:attrNameLst>
                                          <p:attrName>ppt_w</p:attrName>
                                        </p:attrNameLst>
                                      </p:cBhvr>
                                      <p:tavLst>
                                        <p:tav tm="0">
                                          <p:val>
                                            <p:strVal val="ppt_w"/>
                                          </p:val>
                                        </p:tav>
                                        <p:tav tm="100000">
                                          <p:val>
                                            <p:fltVal val="0"/>
                                          </p:val>
                                        </p:tav>
                                      </p:tavLst>
                                    </p:anim>
                                    <p:anim calcmode="lin" valueType="num">
                                      <p:cBhvr>
                                        <p:cTn id="183" dur="2000"/>
                                        <p:tgtEl>
                                          <p:spTgt spid="11"/>
                                        </p:tgtEl>
                                        <p:attrNameLst>
                                          <p:attrName>ppt_h</p:attrName>
                                        </p:attrNameLst>
                                      </p:cBhvr>
                                      <p:tavLst>
                                        <p:tav tm="0">
                                          <p:val>
                                            <p:strVal val="ppt_h"/>
                                          </p:val>
                                        </p:tav>
                                        <p:tav tm="100000">
                                          <p:val>
                                            <p:strVal val="ppt_h"/>
                                          </p:val>
                                        </p:tav>
                                      </p:tavLst>
                                    </p:anim>
                                    <p:set>
                                      <p:cBhvr>
                                        <p:cTn id="184" dur="1" fill="hold">
                                          <p:stCondLst>
                                            <p:cond delay="1999"/>
                                          </p:stCondLst>
                                        </p:cTn>
                                        <p:tgtEl>
                                          <p:spTgt spid="11"/>
                                        </p:tgtEl>
                                        <p:attrNameLst>
                                          <p:attrName>style.visibility</p:attrName>
                                        </p:attrNameLst>
                                      </p:cBhvr>
                                      <p:to>
                                        <p:strVal val="hidden"/>
                                      </p:to>
                                    </p:set>
                                  </p:childTnLst>
                                </p:cTn>
                              </p:par>
                              <p:par>
                                <p:cTn id="185" presetID="17" presetClass="exit" presetSubtype="10" fill="hold" grpId="5" nodeType="withEffect">
                                  <p:stCondLst>
                                    <p:cond delay="0"/>
                                  </p:stCondLst>
                                  <p:childTnLst>
                                    <p:anim calcmode="lin" valueType="num">
                                      <p:cBhvr>
                                        <p:cTn id="186" dur="2000"/>
                                        <p:tgtEl>
                                          <p:spTgt spid="12"/>
                                        </p:tgtEl>
                                        <p:attrNameLst>
                                          <p:attrName>ppt_w</p:attrName>
                                        </p:attrNameLst>
                                      </p:cBhvr>
                                      <p:tavLst>
                                        <p:tav tm="0">
                                          <p:val>
                                            <p:strVal val="ppt_w"/>
                                          </p:val>
                                        </p:tav>
                                        <p:tav tm="100000">
                                          <p:val>
                                            <p:fltVal val="0"/>
                                          </p:val>
                                        </p:tav>
                                      </p:tavLst>
                                    </p:anim>
                                    <p:anim calcmode="lin" valueType="num">
                                      <p:cBhvr>
                                        <p:cTn id="187" dur="2000"/>
                                        <p:tgtEl>
                                          <p:spTgt spid="12"/>
                                        </p:tgtEl>
                                        <p:attrNameLst>
                                          <p:attrName>ppt_h</p:attrName>
                                        </p:attrNameLst>
                                      </p:cBhvr>
                                      <p:tavLst>
                                        <p:tav tm="0">
                                          <p:val>
                                            <p:strVal val="ppt_h"/>
                                          </p:val>
                                        </p:tav>
                                        <p:tav tm="100000">
                                          <p:val>
                                            <p:strVal val="ppt_h"/>
                                          </p:val>
                                        </p:tav>
                                      </p:tavLst>
                                    </p:anim>
                                    <p:set>
                                      <p:cBhvr>
                                        <p:cTn id="188" dur="1" fill="hold">
                                          <p:stCondLst>
                                            <p:cond delay="1999"/>
                                          </p:stCondLst>
                                        </p:cTn>
                                        <p:tgtEl>
                                          <p:spTgt spid="12"/>
                                        </p:tgtEl>
                                        <p:attrNameLst>
                                          <p:attrName>style.visibility</p:attrName>
                                        </p:attrNameLst>
                                      </p:cBhvr>
                                      <p:to>
                                        <p:strVal val="hidden"/>
                                      </p:to>
                                    </p:set>
                                  </p:childTnLst>
                                </p:cTn>
                              </p:par>
                              <p:par>
                                <p:cTn id="189" presetID="3" presetClass="exit" presetSubtype="5" fill="hold" grpId="4" nodeType="withEffect">
                                  <p:stCondLst>
                                    <p:cond delay="0"/>
                                  </p:stCondLst>
                                  <p:childTnLst>
                                    <p:animEffect transition="out" filter="blinds(vertical)">
                                      <p:cBhvr>
                                        <p:cTn id="190" dur="2000"/>
                                        <p:tgtEl>
                                          <p:spTgt spid="3"/>
                                        </p:tgtEl>
                                      </p:cBhvr>
                                    </p:animEffect>
                                    <p:set>
                                      <p:cBhvr>
                                        <p:cTn id="191" dur="1" fill="hold">
                                          <p:stCondLst>
                                            <p:cond delay="1999"/>
                                          </p:stCondLst>
                                        </p:cTn>
                                        <p:tgtEl>
                                          <p:spTgt spid="3"/>
                                        </p:tgtEl>
                                        <p:attrNameLst>
                                          <p:attrName>style.visibility</p:attrName>
                                        </p:attrNameLst>
                                      </p:cBhvr>
                                      <p:to>
                                        <p:strVal val="hidden"/>
                                      </p:to>
                                    </p:set>
                                  </p:childTnLst>
                                </p:cTn>
                              </p:par>
                              <p:par>
                                <p:cTn id="192" presetID="3" presetClass="exit" presetSubtype="5" fill="hold" grpId="4" nodeType="withEffect">
                                  <p:stCondLst>
                                    <p:cond delay="0"/>
                                  </p:stCondLst>
                                  <p:childTnLst>
                                    <p:animEffect transition="out" filter="blinds(vertical)">
                                      <p:cBhvr>
                                        <p:cTn id="193" dur="2000"/>
                                        <p:tgtEl>
                                          <p:spTgt spid="4"/>
                                        </p:tgtEl>
                                      </p:cBhvr>
                                    </p:animEffect>
                                    <p:set>
                                      <p:cBhvr>
                                        <p:cTn id="194" dur="1" fill="hold">
                                          <p:stCondLst>
                                            <p:cond delay="1999"/>
                                          </p:stCondLst>
                                        </p:cTn>
                                        <p:tgtEl>
                                          <p:spTgt spid="4"/>
                                        </p:tgtEl>
                                        <p:attrNameLst>
                                          <p:attrName>style.visibility</p:attrName>
                                        </p:attrNameLst>
                                      </p:cBhvr>
                                      <p:to>
                                        <p:strVal val="hidden"/>
                                      </p:to>
                                    </p:set>
                                  </p:childTnLst>
                                </p:cTn>
                              </p:par>
                              <p:par>
                                <p:cTn id="195" presetID="3" presetClass="exit" presetSubtype="5" fill="hold" grpId="4" nodeType="withEffect">
                                  <p:stCondLst>
                                    <p:cond delay="0"/>
                                  </p:stCondLst>
                                  <p:childTnLst>
                                    <p:animEffect transition="out" filter="blinds(vertical)">
                                      <p:cBhvr>
                                        <p:cTn id="196" dur="2000"/>
                                        <p:tgtEl>
                                          <p:spTgt spid="5"/>
                                        </p:tgtEl>
                                      </p:cBhvr>
                                    </p:animEffect>
                                    <p:set>
                                      <p:cBhvr>
                                        <p:cTn id="197" dur="1" fill="hold">
                                          <p:stCondLst>
                                            <p:cond delay="1999"/>
                                          </p:stCondLst>
                                        </p:cTn>
                                        <p:tgtEl>
                                          <p:spTgt spid="5"/>
                                        </p:tgtEl>
                                        <p:attrNameLst>
                                          <p:attrName>style.visibility</p:attrName>
                                        </p:attrNameLst>
                                      </p:cBhvr>
                                      <p:to>
                                        <p:strVal val="hidden"/>
                                      </p:to>
                                    </p:set>
                                  </p:childTnLst>
                                </p:cTn>
                              </p:par>
                              <p:par>
                                <p:cTn id="198" presetID="3" presetClass="exit" presetSubtype="5" fill="hold" grpId="4" nodeType="withEffect">
                                  <p:stCondLst>
                                    <p:cond delay="0"/>
                                  </p:stCondLst>
                                  <p:childTnLst>
                                    <p:animEffect transition="out" filter="blinds(vertical)">
                                      <p:cBhvr>
                                        <p:cTn id="199" dur="2000"/>
                                        <p:tgtEl>
                                          <p:spTgt spid="6"/>
                                        </p:tgtEl>
                                      </p:cBhvr>
                                    </p:animEffect>
                                    <p:set>
                                      <p:cBhvr>
                                        <p:cTn id="200" dur="1" fill="hold">
                                          <p:stCondLst>
                                            <p:cond delay="1999"/>
                                          </p:stCondLst>
                                        </p:cTn>
                                        <p:tgtEl>
                                          <p:spTgt spid="6"/>
                                        </p:tgtEl>
                                        <p:attrNameLst>
                                          <p:attrName>style.visibility</p:attrName>
                                        </p:attrNameLst>
                                      </p:cBhvr>
                                      <p:to>
                                        <p:strVal val="hidden"/>
                                      </p:to>
                                    </p:set>
                                  </p:childTnLst>
                                </p:cTn>
                              </p:par>
                              <p:par>
                                <p:cTn id="201" presetID="3" presetClass="exit" presetSubtype="5" fill="hold" grpId="4" nodeType="withEffect">
                                  <p:stCondLst>
                                    <p:cond delay="0"/>
                                  </p:stCondLst>
                                  <p:childTnLst>
                                    <p:animEffect transition="out" filter="blinds(vertical)">
                                      <p:cBhvr>
                                        <p:cTn id="202" dur="2000"/>
                                        <p:tgtEl>
                                          <p:spTgt spid="7"/>
                                        </p:tgtEl>
                                      </p:cBhvr>
                                    </p:animEffect>
                                    <p:set>
                                      <p:cBhvr>
                                        <p:cTn id="203" dur="1" fill="hold">
                                          <p:stCondLst>
                                            <p:cond delay="1999"/>
                                          </p:stCondLst>
                                        </p:cTn>
                                        <p:tgtEl>
                                          <p:spTgt spid="7"/>
                                        </p:tgtEl>
                                        <p:attrNameLst>
                                          <p:attrName>style.visibility</p:attrName>
                                        </p:attrNameLst>
                                      </p:cBhvr>
                                      <p:to>
                                        <p:strVal val="hidden"/>
                                      </p:to>
                                    </p:set>
                                  </p:childTnLst>
                                </p:cTn>
                              </p:par>
                              <p:par>
                                <p:cTn id="204" presetID="3" presetClass="exit" presetSubtype="5" fill="hold" grpId="4" nodeType="withEffect">
                                  <p:stCondLst>
                                    <p:cond delay="0"/>
                                  </p:stCondLst>
                                  <p:childTnLst>
                                    <p:animEffect transition="out" filter="blinds(vertical)">
                                      <p:cBhvr>
                                        <p:cTn id="205" dur="2000"/>
                                        <p:tgtEl>
                                          <p:spTgt spid="8"/>
                                        </p:tgtEl>
                                      </p:cBhvr>
                                    </p:animEffect>
                                    <p:set>
                                      <p:cBhvr>
                                        <p:cTn id="206" dur="1" fill="hold">
                                          <p:stCondLst>
                                            <p:cond delay="1999"/>
                                          </p:stCondLst>
                                        </p:cTn>
                                        <p:tgtEl>
                                          <p:spTgt spid="8"/>
                                        </p:tgtEl>
                                        <p:attrNameLst>
                                          <p:attrName>style.visibility</p:attrName>
                                        </p:attrNameLst>
                                      </p:cBhvr>
                                      <p:to>
                                        <p:strVal val="hidden"/>
                                      </p:to>
                                    </p:set>
                                  </p:childTnLst>
                                </p:cTn>
                              </p:par>
                              <p:par>
                                <p:cTn id="207" presetID="3" presetClass="exit" presetSubtype="5" fill="hold" grpId="4" nodeType="withEffect">
                                  <p:stCondLst>
                                    <p:cond delay="0"/>
                                  </p:stCondLst>
                                  <p:childTnLst>
                                    <p:animEffect transition="out" filter="blinds(vertical)">
                                      <p:cBhvr>
                                        <p:cTn id="208" dur="2000"/>
                                        <p:tgtEl>
                                          <p:spTgt spid="9"/>
                                        </p:tgtEl>
                                      </p:cBhvr>
                                    </p:animEffect>
                                    <p:set>
                                      <p:cBhvr>
                                        <p:cTn id="209" dur="1" fill="hold">
                                          <p:stCondLst>
                                            <p:cond delay="1999"/>
                                          </p:stCondLst>
                                        </p:cTn>
                                        <p:tgtEl>
                                          <p:spTgt spid="9"/>
                                        </p:tgtEl>
                                        <p:attrNameLst>
                                          <p:attrName>style.visibility</p:attrName>
                                        </p:attrNameLst>
                                      </p:cBhvr>
                                      <p:to>
                                        <p:strVal val="hidden"/>
                                      </p:to>
                                    </p:set>
                                  </p:childTnLst>
                                </p:cTn>
                              </p:par>
                              <p:par>
                                <p:cTn id="210" presetID="3" presetClass="exit" presetSubtype="5" fill="hold" grpId="4" nodeType="withEffect">
                                  <p:stCondLst>
                                    <p:cond delay="0"/>
                                  </p:stCondLst>
                                  <p:childTnLst>
                                    <p:animEffect transition="out" filter="blinds(vertical)">
                                      <p:cBhvr>
                                        <p:cTn id="211" dur="2000"/>
                                        <p:tgtEl>
                                          <p:spTgt spid="10"/>
                                        </p:tgtEl>
                                      </p:cBhvr>
                                    </p:animEffect>
                                    <p:set>
                                      <p:cBhvr>
                                        <p:cTn id="212" dur="1" fill="hold">
                                          <p:stCondLst>
                                            <p:cond delay="1999"/>
                                          </p:stCondLst>
                                        </p:cTn>
                                        <p:tgtEl>
                                          <p:spTgt spid="10"/>
                                        </p:tgtEl>
                                        <p:attrNameLst>
                                          <p:attrName>style.visibility</p:attrName>
                                        </p:attrNameLst>
                                      </p:cBhvr>
                                      <p:to>
                                        <p:strVal val="hidden"/>
                                      </p:to>
                                    </p:set>
                                  </p:childTnLst>
                                </p:cTn>
                              </p:par>
                              <p:par>
                                <p:cTn id="213" presetID="3" presetClass="exit" presetSubtype="5" fill="hold" grpId="4" nodeType="withEffect">
                                  <p:stCondLst>
                                    <p:cond delay="0"/>
                                  </p:stCondLst>
                                  <p:childTnLst>
                                    <p:animEffect transition="out" filter="blinds(vertical)">
                                      <p:cBhvr>
                                        <p:cTn id="214" dur="2000"/>
                                        <p:tgtEl>
                                          <p:spTgt spid="11"/>
                                        </p:tgtEl>
                                      </p:cBhvr>
                                    </p:animEffect>
                                    <p:set>
                                      <p:cBhvr>
                                        <p:cTn id="215" dur="1" fill="hold">
                                          <p:stCondLst>
                                            <p:cond delay="1999"/>
                                          </p:stCondLst>
                                        </p:cTn>
                                        <p:tgtEl>
                                          <p:spTgt spid="11"/>
                                        </p:tgtEl>
                                        <p:attrNameLst>
                                          <p:attrName>style.visibility</p:attrName>
                                        </p:attrNameLst>
                                      </p:cBhvr>
                                      <p:to>
                                        <p:strVal val="hidden"/>
                                      </p:to>
                                    </p:set>
                                  </p:childTnLst>
                                </p:cTn>
                              </p:par>
                              <p:par>
                                <p:cTn id="216" presetID="3" presetClass="exit" presetSubtype="5" fill="hold" grpId="4" nodeType="withEffect">
                                  <p:stCondLst>
                                    <p:cond delay="0"/>
                                  </p:stCondLst>
                                  <p:childTnLst>
                                    <p:animEffect transition="out" filter="blinds(vertical)">
                                      <p:cBhvr>
                                        <p:cTn id="217" dur="2000"/>
                                        <p:tgtEl>
                                          <p:spTgt spid="12"/>
                                        </p:tgtEl>
                                      </p:cBhvr>
                                    </p:animEffect>
                                    <p:set>
                                      <p:cBhvr>
                                        <p:cTn id="218" dur="1" fill="hold">
                                          <p:stCondLst>
                                            <p:cond delay="1999"/>
                                          </p:stCondLst>
                                        </p:cTn>
                                        <p:tgtEl>
                                          <p:spTgt spid="12"/>
                                        </p:tgtEl>
                                        <p:attrNameLst>
                                          <p:attrName>style.visibility</p:attrName>
                                        </p:attrNameLst>
                                      </p:cBhvr>
                                      <p:to>
                                        <p:strVal val="hidden"/>
                                      </p:to>
                                    </p:set>
                                  </p:childTnLst>
                                </p:cTn>
                              </p:par>
                              <p:par>
                                <p:cTn id="219" presetID="23" presetClass="entr" presetSubtype="288" fill="hold" nodeType="withEffect">
                                  <p:stCondLst>
                                    <p:cond delay="0"/>
                                  </p:stCondLst>
                                  <p:childTnLst>
                                    <p:set>
                                      <p:cBhvr>
                                        <p:cTn id="220" dur="1" fill="hold">
                                          <p:stCondLst>
                                            <p:cond delay="0"/>
                                          </p:stCondLst>
                                        </p:cTn>
                                        <p:tgtEl>
                                          <p:spTgt spid="2"/>
                                        </p:tgtEl>
                                        <p:attrNameLst>
                                          <p:attrName>style.visibility</p:attrName>
                                        </p:attrNameLst>
                                      </p:cBhvr>
                                      <p:to>
                                        <p:strVal val="visible"/>
                                      </p:to>
                                    </p:set>
                                    <p:anim calcmode="lin" valueType="num">
                                      <p:cBhvr>
                                        <p:cTn id="221" dur="2000" fill="hold"/>
                                        <p:tgtEl>
                                          <p:spTgt spid="2"/>
                                        </p:tgtEl>
                                        <p:attrNameLst>
                                          <p:attrName>ppt_w</p:attrName>
                                        </p:attrNameLst>
                                      </p:cBhvr>
                                      <p:tavLst>
                                        <p:tav tm="0">
                                          <p:val>
                                            <p:strVal val="4/3*#ppt_w"/>
                                          </p:val>
                                        </p:tav>
                                        <p:tav tm="100000">
                                          <p:val>
                                            <p:strVal val="#ppt_w"/>
                                          </p:val>
                                        </p:tav>
                                      </p:tavLst>
                                    </p:anim>
                                    <p:anim calcmode="lin" valueType="num">
                                      <p:cBhvr>
                                        <p:cTn id="222" dur="2000" fill="hold"/>
                                        <p:tgtEl>
                                          <p:spTgt spid="2"/>
                                        </p:tgtEl>
                                        <p:attrNameLst>
                                          <p:attrName>ppt_h</p:attrName>
                                        </p:attrNameLst>
                                      </p:cBhvr>
                                      <p:tavLst>
                                        <p:tav tm="0">
                                          <p:val>
                                            <p:strVal val="4/3*#ppt_h"/>
                                          </p:val>
                                        </p:tav>
                                        <p:tav tm="100000">
                                          <p:val>
                                            <p:strVal val="#ppt_h"/>
                                          </p:val>
                                        </p:tav>
                                      </p:tavLst>
                                    </p:anim>
                                  </p:childTnLst>
                                </p:cTn>
                              </p:par>
                              <p:par>
                                <p:cTn id="223" presetID="16" presetClass="entr" presetSubtype="42" fill="hold" nodeType="withEffect">
                                  <p:stCondLst>
                                    <p:cond delay="0"/>
                                  </p:stCondLst>
                                  <p:childTnLst>
                                    <p:set>
                                      <p:cBhvr>
                                        <p:cTn id="224" dur="1" fill="hold">
                                          <p:stCondLst>
                                            <p:cond delay="0"/>
                                          </p:stCondLst>
                                        </p:cTn>
                                        <p:tgtEl>
                                          <p:spTgt spid="2"/>
                                        </p:tgtEl>
                                        <p:attrNameLst>
                                          <p:attrName>style.visibility</p:attrName>
                                        </p:attrNameLst>
                                      </p:cBhvr>
                                      <p:to>
                                        <p:strVal val="visible"/>
                                      </p:to>
                                    </p:set>
                                    <p:animEffect transition="in" filter="barn(outHorizontal)">
                                      <p:cBhvr>
                                        <p:cTn id="225"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3" grpId="5" animBg="1"/>
      <p:bldP spid="4" grpId="0" animBg="1"/>
      <p:bldP spid="4" grpId="1" animBg="1"/>
      <p:bldP spid="4" grpId="2" animBg="1"/>
      <p:bldP spid="4" grpId="3" animBg="1"/>
      <p:bldP spid="4" grpId="4" animBg="1"/>
      <p:bldP spid="4" grpId="5" animBg="1"/>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9" grpId="0" animBg="1"/>
      <p:bldP spid="9" grpId="1" animBg="1"/>
      <p:bldP spid="9" grpId="2" animBg="1"/>
      <p:bldP spid="9" grpId="3" animBg="1"/>
      <p:bldP spid="9" grpId="4" animBg="1"/>
      <p:bldP spid="9" grpId="5" animBg="1"/>
      <p:bldP spid="10" grpId="0" animBg="1"/>
      <p:bldP spid="10" grpId="1" animBg="1"/>
      <p:bldP spid="10" grpId="2" animBg="1"/>
      <p:bldP spid="10" grpId="3" animBg="1"/>
      <p:bldP spid="10" grpId="4" animBg="1"/>
      <p:bldP spid="10" grpId="5" animBg="1"/>
      <p:bldP spid="11" grpId="0" animBg="1"/>
      <p:bldP spid="11" grpId="1" animBg="1"/>
      <p:bldP spid="11" grpId="2" animBg="1"/>
      <p:bldP spid="11" grpId="3" animBg="1"/>
      <p:bldP spid="11" grpId="4" animBg="1"/>
      <p:bldP spid="11" grpId="5" animBg="1"/>
      <p:bldP spid="12" grpId="0" animBg="1"/>
      <p:bldP spid="12" grpId="1" animBg="1"/>
      <p:bldP spid="12" grpId="2" animBg="1"/>
      <p:bldP spid="12" grpId="3" animBg="1"/>
      <p:bldP spid="12" grpId="4" animBg="1"/>
      <p:bldP spid="12" grpId="5" animBg="1"/>
      <p:bldP spid="13"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3300"/>
            </a:gs>
            <a:gs pos="50000">
              <a:srgbClr val="CC9900">
                <a:shade val="67500"/>
                <a:satMod val="115000"/>
              </a:srgbClr>
            </a:gs>
            <a:gs pos="100000">
              <a:srgbClr val="CC9900">
                <a:shade val="100000"/>
                <a:satMod val="115000"/>
              </a:srgbClr>
            </a:gs>
          </a:gsLst>
          <a:lin ang="16200000" scaled="1"/>
          <a:tileRect/>
        </a:gradFill>
        <a:effectLst/>
      </p:bgPr>
    </p:bg>
    <p:spTree>
      <p:nvGrpSpPr>
        <p:cNvPr id="1" name=""/>
        <p:cNvGrpSpPr/>
        <p:nvPr/>
      </p:nvGrpSpPr>
      <p:grpSpPr>
        <a:xfrm>
          <a:off x="0" y="0"/>
          <a:ext cx="0" cy="0"/>
          <a:chOff x="0" y="0"/>
          <a:chExt cx="0" cy="0"/>
        </a:xfrm>
      </p:grpSpPr>
      <p:pic>
        <p:nvPicPr>
          <p:cNvPr id="2" name="1 Imagen" descr="Canal elblag.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4" name="3 Cheurón"/>
          <p:cNvSpPr/>
          <p:nvPr/>
        </p:nvSpPr>
        <p:spPr>
          <a:xfrm>
            <a:off x="0" y="0"/>
            <a:ext cx="1285884" cy="1714494"/>
          </a:xfrm>
          <a:prstGeom prst="chevron">
            <a:avLst/>
          </a:prstGeom>
          <a:gradFill flip="none" rotWithShape="1">
            <a:gsLst>
              <a:gs pos="0">
                <a:schemeClr val="accent6">
                  <a:lumMod val="75000"/>
                </a:schemeClr>
              </a:gs>
              <a:gs pos="50000">
                <a:schemeClr val="tx1">
                  <a:lumMod val="85000"/>
                  <a:shade val="67500"/>
                  <a:satMod val="115000"/>
                </a:schemeClr>
              </a:gs>
              <a:gs pos="100000">
                <a:schemeClr val="tx1">
                  <a:lumMod val="85000"/>
                  <a:shade val="100000"/>
                  <a:satMod val="115000"/>
                </a:scheme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Cheurón"/>
          <p:cNvSpPr/>
          <p:nvPr/>
        </p:nvSpPr>
        <p:spPr>
          <a:xfrm>
            <a:off x="0" y="1714494"/>
            <a:ext cx="1285884" cy="1714512"/>
          </a:xfrm>
          <a:prstGeom prst="chevron">
            <a:avLst/>
          </a:prstGeom>
          <a:gradFill flip="none" rotWithShape="1">
            <a:gsLst>
              <a:gs pos="0">
                <a:schemeClr val="accent6">
                  <a:lumMod val="75000"/>
                </a:schemeClr>
              </a:gs>
              <a:gs pos="50000">
                <a:schemeClr val="tx1">
                  <a:lumMod val="85000"/>
                  <a:shade val="67500"/>
                  <a:satMod val="115000"/>
                </a:schemeClr>
              </a:gs>
              <a:gs pos="100000">
                <a:schemeClr val="tx1">
                  <a:lumMod val="85000"/>
                  <a:shade val="100000"/>
                  <a:satMod val="115000"/>
                </a:scheme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Cheurón"/>
          <p:cNvSpPr/>
          <p:nvPr/>
        </p:nvSpPr>
        <p:spPr>
          <a:xfrm>
            <a:off x="0" y="3429006"/>
            <a:ext cx="1357290" cy="1714494"/>
          </a:xfrm>
          <a:prstGeom prst="chevron">
            <a:avLst/>
          </a:prstGeom>
          <a:gradFill flip="none" rotWithShape="1">
            <a:gsLst>
              <a:gs pos="0">
                <a:schemeClr val="accent6">
                  <a:lumMod val="75000"/>
                </a:schemeClr>
              </a:gs>
              <a:gs pos="50000">
                <a:schemeClr val="tx1">
                  <a:lumMod val="85000"/>
                  <a:shade val="67500"/>
                  <a:satMod val="115000"/>
                </a:schemeClr>
              </a:gs>
              <a:gs pos="100000">
                <a:schemeClr val="tx1">
                  <a:lumMod val="85000"/>
                  <a:shade val="100000"/>
                  <a:satMod val="115000"/>
                </a:scheme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Cheurón"/>
          <p:cNvSpPr/>
          <p:nvPr/>
        </p:nvSpPr>
        <p:spPr>
          <a:xfrm>
            <a:off x="1142976" y="0"/>
            <a:ext cx="1285884" cy="1714494"/>
          </a:xfrm>
          <a:prstGeom prst="chevron">
            <a:avLst/>
          </a:prstGeom>
          <a:gradFill flip="none" rotWithShape="1">
            <a:gsLst>
              <a:gs pos="0">
                <a:schemeClr val="accent6">
                  <a:lumMod val="75000"/>
                </a:schemeClr>
              </a:gs>
              <a:gs pos="50000">
                <a:schemeClr val="tx1">
                  <a:lumMod val="85000"/>
                  <a:shade val="67500"/>
                  <a:satMod val="115000"/>
                </a:schemeClr>
              </a:gs>
              <a:gs pos="100000">
                <a:schemeClr val="tx1">
                  <a:lumMod val="85000"/>
                  <a:shade val="100000"/>
                  <a:satMod val="115000"/>
                </a:scheme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Cheurón"/>
          <p:cNvSpPr/>
          <p:nvPr/>
        </p:nvSpPr>
        <p:spPr>
          <a:xfrm>
            <a:off x="1142976" y="1714494"/>
            <a:ext cx="1285884" cy="1714512"/>
          </a:xfrm>
          <a:prstGeom prst="chevron">
            <a:avLst/>
          </a:prstGeom>
          <a:gradFill flip="none" rotWithShape="1">
            <a:gsLst>
              <a:gs pos="0">
                <a:schemeClr val="accent6">
                  <a:lumMod val="75000"/>
                </a:schemeClr>
              </a:gs>
              <a:gs pos="50000">
                <a:schemeClr val="tx1">
                  <a:lumMod val="85000"/>
                  <a:shade val="67500"/>
                  <a:satMod val="115000"/>
                </a:schemeClr>
              </a:gs>
              <a:gs pos="100000">
                <a:schemeClr val="tx1">
                  <a:lumMod val="85000"/>
                  <a:shade val="100000"/>
                  <a:satMod val="115000"/>
                </a:scheme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Cheurón"/>
          <p:cNvSpPr/>
          <p:nvPr/>
        </p:nvSpPr>
        <p:spPr>
          <a:xfrm>
            <a:off x="1142976" y="3429006"/>
            <a:ext cx="1357290" cy="1714494"/>
          </a:xfrm>
          <a:prstGeom prst="chevron">
            <a:avLst/>
          </a:prstGeom>
          <a:gradFill flip="none" rotWithShape="1">
            <a:gsLst>
              <a:gs pos="0">
                <a:schemeClr val="accent6">
                  <a:lumMod val="75000"/>
                </a:schemeClr>
              </a:gs>
              <a:gs pos="50000">
                <a:schemeClr val="tx1">
                  <a:lumMod val="85000"/>
                  <a:shade val="67500"/>
                  <a:satMod val="115000"/>
                </a:schemeClr>
              </a:gs>
              <a:gs pos="100000">
                <a:schemeClr val="tx1">
                  <a:lumMod val="85000"/>
                  <a:shade val="100000"/>
                  <a:satMod val="115000"/>
                </a:scheme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Cheurón"/>
          <p:cNvSpPr/>
          <p:nvPr/>
        </p:nvSpPr>
        <p:spPr>
          <a:xfrm>
            <a:off x="2285984" y="0"/>
            <a:ext cx="1285884" cy="1714494"/>
          </a:xfrm>
          <a:prstGeom prst="chevron">
            <a:avLst/>
          </a:prstGeom>
          <a:gradFill flip="none" rotWithShape="1">
            <a:gsLst>
              <a:gs pos="0">
                <a:schemeClr val="accent6">
                  <a:lumMod val="75000"/>
                </a:schemeClr>
              </a:gs>
              <a:gs pos="50000">
                <a:schemeClr val="tx1">
                  <a:lumMod val="85000"/>
                  <a:shade val="67500"/>
                  <a:satMod val="115000"/>
                </a:schemeClr>
              </a:gs>
              <a:gs pos="100000">
                <a:schemeClr val="tx1">
                  <a:lumMod val="85000"/>
                  <a:shade val="100000"/>
                  <a:satMod val="115000"/>
                </a:scheme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Cheurón"/>
          <p:cNvSpPr/>
          <p:nvPr/>
        </p:nvSpPr>
        <p:spPr>
          <a:xfrm>
            <a:off x="2285984" y="1714494"/>
            <a:ext cx="1285884" cy="1714512"/>
          </a:xfrm>
          <a:prstGeom prst="chevron">
            <a:avLst/>
          </a:prstGeom>
          <a:gradFill flip="none" rotWithShape="1">
            <a:gsLst>
              <a:gs pos="0">
                <a:schemeClr val="accent6">
                  <a:lumMod val="75000"/>
                </a:schemeClr>
              </a:gs>
              <a:gs pos="50000">
                <a:schemeClr val="tx1">
                  <a:lumMod val="85000"/>
                  <a:shade val="67500"/>
                  <a:satMod val="115000"/>
                </a:schemeClr>
              </a:gs>
              <a:gs pos="100000">
                <a:schemeClr val="tx1">
                  <a:lumMod val="85000"/>
                  <a:shade val="100000"/>
                  <a:satMod val="115000"/>
                </a:scheme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Cheurón"/>
          <p:cNvSpPr/>
          <p:nvPr/>
        </p:nvSpPr>
        <p:spPr>
          <a:xfrm>
            <a:off x="2285984" y="3429006"/>
            <a:ext cx="1357290" cy="1714494"/>
          </a:xfrm>
          <a:prstGeom prst="chevron">
            <a:avLst/>
          </a:prstGeom>
          <a:gradFill flip="none" rotWithShape="1">
            <a:gsLst>
              <a:gs pos="0">
                <a:schemeClr val="accent6">
                  <a:lumMod val="75000"/>
                </a:schemeClr>
              </a:gs>
              <a:gs pos="50000">
                <a:schemeClr val="tx1">
                  <a:lumMod val="85000"/>
                  <a:shade val="67500"/>
                  <a:satMod val="115000"/>
                </a:schemeClr>
              </a:gs>
              <a:gs pos="100000">
                <a:schemeClr val="tx1">
                  <a:lumMod val="85000"/>
                  <a:shade val="100000"/>
                  <a:satMod val="115000"/>
                </a:scheme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Cheurón"/>
          <p:cNvSpPr/>
          <p:nvPr/>
        </p:nvSpPr>
        <p:spPr>
          <a:xfrm>
            <a:off x="3286116" y="0"/>
            <a:ext cx="1285884" cy="1714494"/>
          </a:xfrm>
          <a:prstGeom prst="chevron">
            <a:avLst/>
          </a:prstGeom>
          <a:gradFill flip="none" rotWithShape="1">
            <a:gsLst>
              <a:gs pos="0">
                <a:schemeClr val="accent6">
                  <a:lumMod val="75000"/>
                </a:schemeClr>
              </a:gs>
              <a:gs pos="50000">
                <a:schemeClr val="tx1">
                  <a:lumMod val="85000"/>
                  <a:shade val="67500"/>
                  <a:satMod val="115000"/>
                </a:schemeClr>
              </a:gs>
              <a:gs pos="100000">
                <a:schemeClr val="tx1">
                  <a:lumMod val="85000"/>
                  <a:shade val="100000"/>
                  <a:satMod val="115000"/>
                </a:scheme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Cheurón"/>
          <p:cNvSpPr/>
          <p:nvPr/>
        </p:nvSpPr>
        <p:spPr>
          <a:xfrm>
            <a:off x="3286116" y="1714494"/>
            <a:ext cx="1285884" cy="1714512"/>
          </a:xfrm>
          <a:prstGeom prst="chevron">
            <a:avLst/>
          </a:prstGeom>
          <a:gradFill flip="none" rotWithShape="1">
            <a:gsLst>
              <a:gs pos="0">
                <a:schemeClr val="accent6">
                  <a:lumMod val="75000"/>
                </a:schemeClr>
              </a:gs>
              <a:gs pos="50000">
                <a:schemeClr val="tx1">
                  <a:lumMod val="85000"/>
                  <a:shade val="67500"/>
                  <a:satMod val="115000"/>
                </a:schemeClr>
              </a:gs>
              <a:gs pos="100000">
                <a:schemeClr val="tx1">
                  <a:lumMod val="85000"/>
                  <a:shade val="100000"/>
                  <a:satMod val="115000"/>
                </a:scheme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Cheurón"/>
          <p:cNvSpPr/>
          <p:nvPr/>
        </p:nvSpPr>
        <p:spPr>
          <a:xfrm>
            <a:off x="3286116" y="3429006"/>
            <a:ext cx="1357290" cy="1714494"/>
          </a:xfrm>
          <a:prstGeom prst="chevron">
            <a:avLst/>
          </a:prstGeom>
          <a:gradFill flip="none" rotWithShape="1">
            <a:gsLst>
              <a:gs pos="0">
                <a:schemeClr val="accent6">
                  <a:lumMod val="75000"/>
                </a:schemeClr>
              </a:gs>
              <a:gs pos="50000">
                <a:schemeClr val="tx1">
                  <a:lumMod val="85000"/>
                  <a:shade val="67500"/>
                  <a:satMod val="115000"/>
                </a:schemeClr>
              </a:gs>
              <a:gs pos="100000">
                <a:schemeClr val="tx1">
                  <a:lumMod val="85000"/>
                  <a:shade val="100000"/>
                  <a:satMod val="115000"/>
                </a:scheme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Cheurón"/>
          <p:cNvSpPr/>
          <p:nvPr/>
        </p:nvSpPr>
        <p:spPr>
          <a:xfrm rot="10800000">
            <a:off x="7858116" y="0"/>
            <a:ext cx="1285884" cy="1714494"/>
          </a:xfrm>
          <a:prstGeom prst="chevron">
            <a:avLst/>
          </a:prstGeom>
          <a:gradFill flip="none" rotWithShape="1">
            <a:gsLst>
              <a:gs pos="0">
                <a:schemeClr val="accent6">
                  <a:lumMod val="75000"/>
                </a:schemeClr>
              </a:gs>
              <a:gs pos="50000">
                <a:schemeClr val="tx1">
                  <a:lumMod val="85000"/>
                  <a:shade val="67500"/>
                  <a:satMod val="115000"/>
                </a:schemeClr>
              </a:gs>
              <a:gs pos="100000">
                <a:schemeClr val="tx1">
                  <a:lumMod val="85000"/>
                  <a:shade val="100000"/>
                  <a:satMod val="115000"/>
                </a:scheme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Cheurón"/>
          <p:cNvSpPr/>
          <p:nvPr/>
        </p:nvSpPr>
        <p:spPr>
          <a:xfrm rot="10800000">
            <a:off x="7858116" y="1714494"/>
            <a:ext cx="1285884" cy="1714494"/>
          </a:xfrm>
          <a:prstGeom prst="chevron">
            <a:avLst/>
          </a:prstGeom>
          <a:gradFill flip="none" rotWithShape="1">
            <a:gsLst>
              <a:gs pos="0">
                <a:schemeClr val="accent6">
                  <a:lumMod val="75000"/>
                </a:schemeClr>
              </a:gs>
              <a:gs pos="50000">
                <a:schemeClr val="tx1">
                  <a:lumMod val="85000"/>
                  <a:shade val="67500"/>
                  <a:satMod val="115000"/>
                </a:schemeClr>
              </a:gs>
              <a:gs pos="100000">
                <a:schemeClr val="tx1">
                  <a:lumMod val="85000"/>
                  <a:shade val="100000"/>
                  <a:satMod val="115000"/>
                </a:scheme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Cheurón"/>
          <p:cNvSpPr/>
          <p:nvPr/>
        </p:nvSpPr>
        <p:spPr>
          <a:xfrm rot="10800000">
            <a:off x="7858116" y="3429006"/>
            <a:ext cx="1285884" cy="1714494"/>
          </a:xfrm>
          <a:prstGeom prst="chevron">
            <a:avLst/>
          </a:prstGeom>
          <a:gradFill flip="none" rotWithShape="1">
            <a:gsLst>
              <a:gs pos="0">
                <a:schemeClr val="accent6">
                  <a:lumMod val="75000"/>
                </a:schemeClr>
              </a:gs>
              <a:gs pos="50000">
                <a:schemeClr val="tx1">
                  <a:lumMod val="85000"/>
                  <a:shade val="67500"/>
                  <a:satMod val="115000"/>
                </a:schemeClr>
              </a:gs>
              <a:gs pos="100000">
                <a:schemeClr val="tx1">
                  <a:lumMod val="85000"/>
                  <a:shade val="100000"/>
                  <a:satMod val="115000"/>
                </a:scheme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Cheurón"/>
          <p:cNvSpPr/>
          <p:nvPr/>
        </p:nvSpPr>
        <p:spPr>
          <a:xfrm rot="10800000">
            <a:off x="6858016" y="0"/>
            <a:ext cx="1285884" cy="1714494"/>
          </a:xfrm>
          <a:prstGeom prst="chevron">
            <a:avLst/>
          </a:prstGeom>
          <a:gradFill flip="none" rotWithShape="1">
            <a:gsLst>
              <a:gs pos="0">
                <a:schemeClr val="accent6">
                  <a:lumMod val="75000"/>
                </a:schemeClr>
              </a:gs>
              <a:gs pos="50000">
                <a:schemeClr val="tx1">
                  <a:lumMod val="85000"/>
                  <a:shade val="67500"/>
                  <a:satMod val="115000"/>
                </a:schemeClr>
              </a:gs>
              <a:gs pos="100000">
                <a:schemeClr val="tx1">
                  <a:lumMod val="85000"/>
                  <a:shade val="100000"/>
                  <a:satMod val="115000"/>
                </a:scheme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Cheurón"/>
          <p:cNvSpPr/>
          <p:nvPr/>
        </p:nvSpPr>
        <p:spPr>
          <a:xfrm rot="10800000">
            <a:off x="6858016" y="1714494"/>
            <a:ext cx="1285884" cy="1714494"/>
          </a:xfrm>
          <a:prstGeom prst="chevron">
            <a:avLst/>
          </a:prstGeom>
          <a:gradFill flip="none" rotWithShape="1">
            <a:gsLst>
              <a:gs pos="0">
                <a:schemeClr val="accent6">
                  <a:lumMod val="75000"/>
                </a:schemeClr>
              </a:gs>
              <a:gs pos="50000">
                <a:schemeClr val="tx1">
                  <a:lumMod val="85000"/>
                  <a:shade val="67500"/>
                  <a:satMod val="115000"/>
                </a:schemeClr>
              </a:gs>
              <a:gs pos="100000">
                <a:schemeClr val="tx1">
                  <a:lumMod val="85000"/>
                  <a:shade val="100000"/>
                  <a:satMod val="115000"/>
                </a:scheme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Cheurón"/>
          <p:cNvSpPr/>
          <p:nvPr/>
        </p:nvSpPr>
        <p:spPr>
          <a:xfrm rot="10800000">
            <a:off x="6858016" y="3429006"/>
            <a:ext cx="1285884" cy="1714494"/>
          </a:xfrm>
          <a:prstGeom prst="chevron">
            <a:avLst/>
          </a:prstGeom>
          <a:gradFill flip="none" rotWithShape="1">
            <a:gsLst>
              <a:gs pos="0">
                <a:schemeClr val="accent6">
                  <a:lumMod val="75000"/>
                </a:schemeClr>
              </a:gs>
              <a:gs pos="50000">
                <a:schemeClr val="tx1">
                  <a:lumMod val="85000"/>
                  <a:shade val="67500"/>
                  <a:satMod val="115000"/>
                </a:schemeClr>
              </a:gs>
              <a:gs pos="100000">
                <a:schemeClr val="tx1">
                  <a:lumMod val="85000"/>
                  <a:shade val="100000"/>
                  <a:satMod val="115000"/>
                </a:scheme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Cheurón"/>
          <p:cNvSpPr/>
          <p:nvPr/>
        </p:nvSpPr>
        <p:spPr>
          <a:xfrm rot="10800000">
            <a:off x="5786446" y="0"/>
            <a:ext cx="1285884" cy="1714494"/>
          </a:xfrm>
          <a:prstGeom prst="chevron">
            <a:avLst/>
          </a:prstGeom>
          <a:gradFill flip="none" rotWithShape="1">
            <a:gsLst>
              <a:gs pos="0">
                <a:schemeClr val="accent6">
                  <a:lumMod val="75000"/>
                </a:schemeClr>
              </a:gs>
              <a:gs pos="50000">
                <a:schemeClr val="tx1">
                  <a:lumMod val="85000"/>
                  <a:shade val="67500"/>
                  <a:satMod val="115000"/>
                </a:schemeClr>
              </a:gs>
              <a:gs pos="100000">
                <a:schemeClr val="tx1">
                  <a:lumMod val="85000"/>
                  <a:shade val="100000"/>
                  <a:satMod val="115000"/>
                </a:scheme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Cheurón"/>
          <p:cNvSpPr/>
          <p:nvPr/>
        </p:nvSpPr>
        <p:spPr>
          <a:xfrm rot="10800000">
            <a:off x="5786446" y="1714494"/>
            <a:ext cx="1285884" cy="1714494"/>
          </a:xfrm>
          <a:prstGeom prst="chevron">
            <a:avLst/>
          </a:prstGeom>
          <a:gradFill flip="none" rotWithShape="1">
            <a:gsLst>
              <a:gs pos="0">
                <a:schemeClr val="accent6">
                  <a:lumMod val="75000"/>
                </a:schemeClr>
              </a:gs>
              <a:gs pos="50000">
                <a:schemeClr val="tx1">
                  <a:lumMod val="85000"/>
                  <a:shade val="67500"/>
                  <a:satMod val="115000"/>
                </a:schemeClr>
              </a:gs>
              <a:gs pos="100000">
                <a:schemeClr val="tx1">
                  <a:lumMod val="85000"/>
                  <a:shade val="100000"/>
                  <a:satMod val="115000"/>
                </a:scheme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Cheurón"/>
          <p:cNvSpPr/>
          <p:nvPr/>
        </p:nvSpPr>
        <p:spPr>
          <a:xfrm rot="10800000">
            <a:off x="5786446" y="3429006"/>
            <a:ext cx="1285884" cy="1714494"/>
          </a:xfrm>
          <a:prstGeom prst="chevron">
            <a:avLst/>
          </a:prstGeom>
          <a:gradFill flip="none" rotWithShape="1">
            <a:gsLst>
              <a:gs pos="0">
                <a:schemeClr val="accent6">
                  <a:lumMod val="75000"/>
                </a:schemeClr>
              </a:gs>
              <a:gs pos="50000">
                <a:schemeClr val="tx1">
                  <a:lumMod val="85000"/>
                  <a:shade val="67500"/>
                  <a:satMod val="115000"/>
                </a:schemeClr>
              </a:gs>
              <a:gs pos="100000">
                <a:schemeClr val="tx1">
                  <a:lumMod val="85000"/>
                  <a:shade val="100000"/>
                  <a:satMod val="115000"/>
                </a:scheme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Cheurón"/>
          <p:cNvSpPr/>
          <p:nvPr/>
        </p:nvSpPr>
        <p:spPr>
          <a:xfrm rot="10800000">
            <a:off x="4786314" y="0"/>
            <a:ext cx="1285884" cy="1714494"/>
          </a:xfrm>
          <a:prstGeom prst="chevron">
            <a:avLst/>
          </a:prstGeom>
          <a:gradFill flip="none" rotWithShape="1">
            <a:gsLst>
              <a:gs pos="0">
                <a:schemeClr val="accent6">
                  <a:lumMod val="75000"/>
                </a:schemeClr>
              </a:gs>
              <a:gs pos="50000">
                <a:schemeClr val="tx1">
                  <a:lumMod val="85000"/>
                  <a:shade val="67500"/>
                  <a:satMod val="115000"/>
                </a:schemeClr>
              </a:gs>
              <a:gs pos="100000">
                <a:schemeClr val="tx1">
                  <a:lumMod val="85000"/>
                  <a:shade val="100000"/>
                  <a:satMod val="115000"/>
                </a:scheme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Cheurón"/>
          <p:cNvSpPr/>
          <p:nvPr/>
        </p:nvSpPr>
        <p:spPr>
          <a:xfrm rot="10800000">
            <a:off x="4786314" y="1714494"/>
            <a:ext cx="1285884" cy="1714494"/>
          </a:xfrm>
          <a:prstGeom prst="chevron">
            <a:avLst/>
          </a:prstGeom>
          <a:gradFill flip="none" rotWithShape="1">
            <a:gsLst>
              <a:gs pos="0">
                <a:schemeClr val="accent6">
                  <a:lumMod val="75000"/>
                </a:schemeClr>
              </a:gs>
              <a:gs pos="50000">
                <a:schemeClr val="tx1">
                  <a:lumMod val="85000"/>
                  <a:shade val="67500"/>
                  <a:satMod val="115000"/>
                </a:schemeClr>
              </a:gs>
              <a:gs pos="100000">
                <a:schemeClr val="tx1">
                  <a:lumMod val="85000"/>
                  <a:shade val="100000"/>
                  <a:satMod val="115000"/>
                </a:scheme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Cheurón"/>
          <p:cNvSpPr/>
          <p:nvPr/>
        </p:nvSpPr>
        <p:spPr>
          <a:xfrm rot="10800000">
            <a:off x="4786314" y="3429006"/>
            <a:ext cx="1285884" cy="1714494"/>
          </a:xfrm>
          <a:prstGeom prst="chevron">
            <a:avLst/>
          </a:prstGeom>
          <a:gradFill flip="none" rotWithShape="1">
            <a:gsLst>
              <a:gs pos="0">
                <a:schemeClr val="accent6">
                  <a:lumMod val="75000"/>
                </a:schemeClr>
              </a:gs>
              <a:gs pos="50000">
                <a:schemeClr val="tx1">
                  <a:lumMod val="85000"/>
                  <a:shade val="67500"/>
                  <a:satMod val="115000"/>
                </a:schemeClr>
              </a:gs>
              <a:gs pos="100000">
                <a:schemeClr val="tx1">
                  <a:lumMod val="85000"/>
                  <a:shade val="100000"/>
                  <a:satMod val="115000"/>
                </a:scheme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Rectángulo"/>
          <p:cNvSpPr/>
          <p:nvPr/>
        </p:nvSpPr>
        <p:spPr>
          <a:xfrm>
            <a:off x="0"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8"/>
                                        </p:tgtEl>
                                        <p:attrNameLst>
                                          <p:attrName>style.opacity</p:attrName>
                                        </p:attrNameLst>
                                      </p:cBhvr>
                                      <p:to>
                                        <p:strVal val="0"/>
                                      </p:to>
                                    </p:set>
                                    <p:animEffect filter="image" prLst="opacity: 0">
                                      <p:cBhvr rctx="IE">
                                        <p:cTn id="7" dur="indefinite"/>
                                        <p:tgtEl>
                                          <p:spTgt spid="28"/>
                                        </p:tgtEl>
                                      </p:cBhvr>
                                    </p:animEffect>
                                  </p:childTnLst>
                                </p:cTn>
                              </p:par>
                              <p:par>
                                <p:cTn id="8" presetID="2" presetClass="entr" presetSubtype="2"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 calcmode="lin" valueType="num">
                                      <p:cBhvr additive="base">
                                        <p:cTn id="10" dur="2000" fill="hold"/>
                                        <p:tgtEl>
                                          <p:spTgt spid="4"/>
                                        </p:tgtEl>
                                        <p:attrNameLst>
                                          <p:attrName>ppt_x</p:attrName>
                                        </p:attrNameLst>
                                      </p:cBhvr>
                                      <p:tavLst>
                                        <p:tav tm="0">
                                          <p:val>
                                            <p:strVal val="1+#ppt_w/2"/>
                                          </p:val>
                                        </p:tav>
                                        <p:tav tm="100000">
                                          <p:val>
                                            <p:strVal val="#ppt_x"/>
                                          </p:val>
                                        </p:tav>
                                      </p:tavLst>
                                    </p:anim>
                                    <p:anim calcmode="lin" valueType="num">
                                      <p:cBhvr additive="base">
                                        <p:cTn id="11" dur="2000" fill="hold"/>
                                        <p:tgtEl>
                                          <p:spTgt spid="4"/>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2000" fill="hold"/>
                                        <p:tgtEl>
                                          <p:spTgt spid="5"/>
                                        </p:tgtEl>
                                        <p:attrNameLst>
                                          <p:attrName>ppt_x</p:attrName>
                                        </p:attrNameLst>
                                      </p:cBhvr>
                                      <p:tavLst>
                                        <p:tav tm="0">
                                          <p:val>
                                            <p:strVal val="1+#ppt_w/2"/>
                                          </p:val>
                                        </p:tav>
                                        <p:tav tm="100000">
                                          <p:val>
                                            <p:strVal val="#ppt_x"/>
                                          </p:val>
                                        </p:tav>
                                      </p:tavLst>
                                    </p:anim>
                                    <p:anim calcmode="lin" valueType="num">
                                      <p:cBhvr additive="base">
                                        <p:cTn id="15" dur="2000" fill="hold"/>
                                        <p:tgtEl>
                                          <p:spTgt spid="5"/>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 calcmode="lin" valueType="num">
                                      <p:cBhvr additive="base">
                                        <p:cTn id="18" dur="2000" fill="hold"/>
                                        <p:tgtEl>
                                          <p:spTgt spid="6"/>
                                        </p:tgtEl>
                                        <p:attrNameLst>
                                          <p:attrName>ppt_x</p:attrName>
                                        </p:attrNameLst>
                                      </p:cBhvr>
                                      <p:tavLst>
                                        <p:tav tm="0">
                                          <p:val>
                                            <p:strVal val="1+#ppt_w/2"/>
                                          </p:val>
                                        </p:tav>
                                        <p:tav tm="100000">
                                          <p:val>
                                            <p:strVal val="#ppt_x"/>
                                          </p:val>
                                        </p:tav>
                                      </p:tavLst>
                                    </p:anim>
                                    <p:anim calcmode="lin" valueType="num">
                                      <p:cBhvr additive="base">
                                        <p:cTn id="19" dur="2000" fill="hold"/>
                                        <p:tgtEl>
                                          <p:spTgt spid="6"/>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2000" fill="hold"/>
                                        <p:tgtEl>
                                          <p:spTgt spid="7"/>
                                        </p:tgtEl>
                                        <p:attrNameLst>
                                          <p:attrName>ppt_x</p:attrName>
                                        </p:attrNameLst>
                                      </p:cBhvr>
                                      <p:tavLst>
                                        <p:tav tm="0">
                                          <p:val>
                                            <p:strVal val="1+#ppt_w/2"/>
                                          </p:val>
                                        </p:tav>
                                        <p:tav tm="100000">
                                          <p:val>
                                            <p:strVal val="#ppt_x"/>
                                          </p:val>
                                        </p:tav>
                                      </p:tavLst>
                                    </p:anim>
                                    <p:anim calcmode="lin" valueType="num">
                                      <p:cBhvr additive="base">
                                        <p:cTn id="23" dur="2000" fill="hold"/>
                                        <p:tgtEl>
                                          <p:spTgt spid="7"/>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2000" fill="hold"/>
                                        <p:tgtEl>
                                          <p:spTgt spid="8"/>
                                        </p:tgtEl>
                                        <p:attrNameLst>
                                          <p:attrName>ppt_x</p:attrName>
                                        </p:attrNameLst>
                                      </p:cBhvr>
                                      <p:tavLst>
                                        <p:tav tm="0">
                                          <p:val>
                                            <p:strVal val="1+#ppt_w/2"/>
                                          </p:val>
                                        </p:tav>
                                        <p:tav tm="100000">
                                          <p:val>
                                            <p:strVal val="#ppt_x"/>
                                          </p:val>
                                        </p:tav>
                                      </p:tavLst>
                                    </p:anim>
                                    <p:anim calcmode="lin" valueType="num">
                                      <p:cBhvr additive="base">
                                        <p:cTn id="27" dur="2000" fill="hold"/>
                                        <p:tgtEl>
                                          <p:spTgt spid="8"/>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9"/>
                                        </p:tgtEl>
                                        <p:attrNameLst>
                                          <p:attrName>style.visibility</p:attrName>
                                        </p:attrNameLst>
                                      </p:cBhvr>
                                      <p:to>
                                        <p:strVal val="visible"/>
                                      </p:to>
                                    </p:set>
                                    <p:anim calcmode="lin" valueType="num">
                                      <p:cBhvr additive="base">
                                        <p:cTn id="30" dur="2000" fill="hold"/>
                                        <p:tgtEl>
                                          <p:spTgt spid="9"/>
                                        </p:tgtEl>
                                        <p:attrNameLst>
                                          <p:attrName>ppt_x</p:attrName>
                                        </p:attrNameLst>
                                      </p:cBhvr>
                                      <p:tavLst>
                                        <p:tav tm="0">
                                          <p:val>
                                            <p:strVal val="1+#ppt_w/2"/>
                                          </p:val>
                                        </p:tav>
                                        <p:tav tm="100000">
                                          <p:val>
                                            <p:strVal val="#ppt_x"/>
                                          </p:val>
                                        </p:tav>
                                      </p:tavLst>
                                    </p:anim>
                                    <p:anim calcmode="lin" valueType="num">
                                      <p:cBhvr additive="base">
                                        <p:cTn id="31" dur="2000" fill="hold"/>
                                        <p:tgtEl>
                                          <p:spTgt spid="9"/>
                                        </p:tgtEl>
                                        <p:attrNameLst>
                                          <p:attrName>ppt_y</p:attrName>
                                        </p:attrNameLst>
                                      </p:cBhvr>
                                      <p:tavLst>
                                        <p:tav tm="0">
                                          <p:val>
                                            <p:strVal val="#ppt_y"/>
                                          </p:val>
                                        </p:tav>
                                        <p:tav tm="100000">
                                          <p:val>
                                            <p:strVal val="#ppt_y"/>
                                          </p:val>
                                        </p:tav>
                                      </p:tavLst>
                                    </p:anim>
                                  </p:childTnLst>
                                </p:cTn>
                              </p:par>
                              <p:par>
                                <p:cTn id="32" presetID="2" presetClass="entr" presetSubtype="2" fill="hold" grpId="0" nodeType="withEffect">
                                  <p:stCondLst>
                                    <p:cond delay="0"/>
                                  </p:stCondLst>
                                  <p:childTnLst>
                                    <p:set>
                                      <p:cBhvr>
                                        <p:cTn id="33" dur="1" fill="hold">
                                          <p:stCondLst>
                                            <p:cond delay="0"/>
                                          </p:stCondLst>
                                        </p:cTn>
                                        <p:tgtEl>
                                          <p:spTgt spid="10"/>
                                        </p:tgtEl>
                                        <p:attrNameLst>
                                          <p:attrName>style.visibility</p:attrName>
                                        </p:attrNameLst>
                                      </p:cBhvr>
                                      <p:to>
                                        <p:strVal val="visible"/>
                                      </p:to>
                                    </p:set>
                                    <p:anim calcmode="lin" valueType="num">
                                      <p:cBhvr additive="base">
                                        <p:cTn id="34" dur="2000" fill="hold"/>
                                        <p:tgtEl>
                                          <p:spTgt spid="10"/>
                                        </p:tgtEl>
                                        <p:attrNameLst>
                                          <p:attrName>ppt_x</p:attrName>
                                        </p:attrNameLst>
                                      </p:cBhvr>
                                      <p:tavLst>
                                        <p:tav tm="0">
                                          <p:val>
                                            <p:strVal val="1+#ppt_w/2"/>
                                          </p:val>
                                        </p:tav>
                                        <p:tav tm="100000">
                                          <p:val>
                                            <p:strVal val="#ppt_x"/>
                                          </p:val>
                                        </p:tav>
                                      </p:tavLst>
                                    </p:anim>
                                    <p:anim calcmode="lin" valueType="num">
                                      <p:cBhvr additive="base">
                                        <p:cTn id="35" dur="2000" fill="hold"/>
                                        <p:tgtEl>
                                          <p:spTgt spid="10"/>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1"/>
                                        </p:tgtEl>
                                        <p:attrNameLst>
                                          <p:attrName>style.visibility</p:attrName>
                                        </p:attrNameLst>
                                      </p:cBhvr>
                                      <p:to>
                                        <p:strVal val="visible"/>
                                      </p:to>
                                    </p:set>
                                    <p:anim calcmode="lin" valueType="num">
                                      <p:cBhvr additive="base">
                                        <p:cTn id="38" dur="2000" fill="hold"/>
                                        <p:tgtEl>
                                          <p:spTgt spid="11"/>
                                        </p:tgtEl>
                                        <p:attrNameLst>
                                          <p:attrName>ppt_x</p:attrName>
                                        </p:attrNameLst>
                                      </p:cBhvr>
                                      <p:tavLst>
                                        <p:tav tm="0">
                                          <p:val>
                                            <p:strVal val="1+#ppt_w/2"/>
                                          </p:val>
                                        </p:tav>
                                        <p:tav tm="100000">
                                          <p:val>
                                            <p:strVal val="#ppt_x"/>
                                          </p:val>
                                        </p:tav>
                                      </p:tavLst>
                                    </p:anim>
                                    <p:anim calcmode="lin" valueType="num">
                                      <p:cBhvr additive="base">
                                        <p:cTn id="39" dur="2000" fill="hold"/>
                                        <p:tgtEl>
                                          <p:spTgt spid="11"/>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2"/>
                                        </p:tgtEl>
                                        <p:attrNameLst>
                                          <p:attrName>style.visibility</p:attrName>
                                        </p:attrNameLst>
                                      </p:cBhvr>
                                      <p:to>
                                        <p:strVal val="visible"/>
                                      </p:to>
                                    </p:set>
                                    <p:anim calcmode="lin" valueType="num">
                                      <p:cBhvr additive="base">
                                        <p:cTn id="42" dur="2000" fill="hold"/>
                                        <p:tgtEl>
                                          <p:spTgt spid="12"/>
                                        </p:tgtEl>
                                        <p:attrNameLst>
                                          <p:attrName>ppt_x</p:attrName>
                                        </p:attrNameLst>
                                      </p:cBhvr>
                                      <p:tavLst>
                                        <p:tav tm="0">
                                          <p:val>
                                            <p:strVal val="1+#ppt_w/2"/>
                                          </p:val>
                                        </p:tav>
                                        <p:tav tm="100000">
                                          <p:val>
                                            <p:strVal val="#ppt_x"/>
                                          </p:val>
                                        </p:tav>
                                      </p:tavLst>
                                    </p:anim>
                                    <p:anim calcmode="lin" valueType="num">
                                      <p:cBhvr additive="base">
                                        <p:cTn id="43" dur="2000" fill="hold"/>
                                        <p:tgtEl>
                                          <p:spTgt spid="12"/>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3"/>
                                        </p:tgtEl>
                                        <p:attrNameLst>
                                          <p:attrName>style.visibility</p:attrName>
                                        </p:attrNameLst>
                                      </p:cBhvr>
                                      <p:to>
                                        <p:strVal val="visible"/>
                                      </p:to>
                                    </p:set>
                                    <p:anim calcmode="lin" valueType="num">
                                      <p:cBhvr additive="base">
                                        <p:cTn id="46" dur="2000" fill="hold"/>
                                        <p:tgtEl>
                                          <p:spTgt spid="13"/>
                                        </p:tgtEl>
                                        <p:attrNameLst>
                                          <p:attrName>ppt_x</p:attrName>
                                        </p:attrNameLst>
                                      </p:cBhvr>
                                      <p:tavLst>
                                        <p:tav tm="0">
                                          <p:val>
                                            <p:strVal val="1+#ppt_w/2"/>
                                          </p:val>
                                        </p:tav>
                                        <p:tav tm="100000">
                                          <p:val>
                                            <p:strVal val="#ppt_x"/>
                                          </p:val>
                                        </p:tav>
                                      </p:tavLst>
                                    </p:anim>
                                    <p:anim calcmode="lin" valueType="num">
                                      <p:cBhvr additive="base">
                                        <p:cTn id="47" dur="2000" fill="hold"/>
                                        <p:tgtEl>
                                          <p:spTgt spid="13"/>
                                        </p:tgtEl>
                                        <p:attrNameLst>
                                          <p:attrName>ppt_y</p:attrName>
                                        </p:attrNameLst>
                                      </p:cBhvr>
                                      <p:tavLst>
                                        <p:tav tm="0">
                                          <p:val>
                                            <p:strVal val="#ppt_y"/>
                                          </p:val>
                                        </p:tav>
                                        <p:tav tm="100000">
                                          <p:val>
                                            <p:strVal val="#ppt_y"/>
                                          </p:val>
                                        </p:tav>
                                      </p:tavLst>
                                    </p:anim>
                                  </p:childTnLst>
                                </p:cTn>
                              </p:par>
                              <p:par>
                                <p:cTn id="48" presetID="2" presetClass="entr" presetSubtype="2" fill="hold" grpId="0" nodeType="withEffect">
                                  <p:stCondLst>
                                    <p:cond delay="0"/>
                                  </p:stCondLst>
                                  <p:childTnLst>
                                    <p:set>
                                      <p:cBhvr>
                                        <p:cTn id="49" dur="1" fill="hold">
                                          <p:stCondLst>
                                            <p:cond delay="0"/>
                                          </p:stCondLst>
                                        </p:cTn>
                                        <p:tgtEl>
                                          <p:spTgt spid="14"/>
                                        </p:tgtEl>
                                        <p:attrNameLst>
                                          <p:attrName>style.visibility</p:attrName>
                                        </p:attrNameLst>
                                      </p:cBhvr>
                                      <p:to>
                                        <p:strVal val="visible"/>
                                      </p:to>
                                    </p:set>
                                    <p:anim calcmode="lin" valueType="num">
                                      <p:cBhvr additive="base">
                                        <p:cTn id="50" dur="2000" fill="hold"/>
                                        <p:tgtEl>
                                          <p:spTgt spid="14"/>
                                        </p:tgtEl>
                                        <p:attrNameLst>
                                          <p:attrName>ppt_x</p:attrName>
                                        </p:attrNameLst>
                                      </p:cBhvr>
                                      <p:tavLst>
                                        <p:tav tm="0">
                                          <p:val>
                                            <p:strVal val="1+#ppt_w/2"/>
                                          </p:val>
                                        </p:tav>
                                        <p:tav tm="100000">
                                          <p:val>
                                            <p:strVal val="#ppt_x"/>
                                          </p:val>
                                        </p:tav>
                                      </p:tavLst>
                                    </p:anim>
                                    <p:anim calcmode="lin" valueType="num">
                                      <p:cBhvr additive="base">
                                        <p:cTn id="51" dur="2000" fill="hold"/>
                                        <p:tgtEl>
                                          <p:spTgt spid="14"/>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5"/>
                                        </p:tgtEl>
                                        <p:attrNameLst>
                                          <p:attrName>style.visibility</p:attrName>
                                        </p:attrNameLst>
                                      </p:cBhvr>
                                      <p:to>
                                        <p:strVal val="visible"/>
                                      </p:to>
                                    </p:set>
                                    <p:anim calcmode="lin" valueType="num">
                                      <p:cBhvr additive="base">
                                        <p:cTn id="54" dur="2000" fill="hold"/>
                                        <p:tgtEl>
                                          <p:spTgt spid="15"/>
                                        </p:tgtEl>
                                        <p:attrNameLst>
                                          <p:attrName>ppt_x</p:attrName>
                                        </p:attrNameLst>
                                      </p:cBhvr>
                                      <p:tavLst>
                                        <p:tav tm="0">
                                          <p:val>
                                            <p:strVal val="1+#ppt_w/2"/>
                                          </p:val>
                                        </p:tav>
                                        <p:tav tm="100000">
                                          <p:val>
                                            <p:strVal val="#ppt_x"/>
                                          </p:val>
                                        </p:tav>
                                      </p:tavLst>
                                    </p:anim>
                                    <p:anim calcmode="lin" valueType="num">
                                      <p:cBhvr additive="base">
                                        <p:cTn id="55" dur="2000" fill="hold"/>
                                        <p:tgtEl>
                                          <p:spTgt spid="15"/>
                                        </p:tgtEl>
                                        <p:attrNameLst>
                                          <p:attrName>ppt_y</p:attrName>
                                        </p:attrNameLst>
                                      </p:cBhvr>
                                      <p:tavLst>
                                        <p:tav tm="0">
                                          <p:val>
                                            <p:strVal val="#ppt_y"/>
                                          </p:val>
                                        </p:tav>
                                        <p:tav tm="100000">
                                          <p:val>
                                            <p:strVal val="#ppt_y"/>
                                          </p:val>
                                        </p:tav>
                                      </p:tavLst>
                                    </p:anim>
                                  </p:childTnLst>
                                </p:cTn>
                              </p:par>
                              <p:par>
                                <p:cTn id="56" presetID="2" presetClass="entr" presetSubtype="8" fill="hold" grpId="0" nodeType="withEffect">
                                  <p:stCondLst>
                                    <p:cond delay="0"/>
                                  </p:stCondLst>
                                  <p:childTnLst>
                                    <p:set>
                                      <p:cBhvr>
                                        <p:cTn id="57" dur="1" fill="hold">
                                          <p:stCondLst>
                                            <p:cond delay="0"/>
                                          </p:stCondLst>
                                        </p:cTn>
                                        <p:tgtEl>
                                          <p:spTgt spid="16"/>
                                        </p:tgtEl>
                                        <p:attrNameLst>
                                          <p:attrName>style.visibility</p:attrName>
                                        </p:attrNameLst>
                                      </p:cBhvr>
                                      <p:to>
                                        <p:strVal val="visible"/>
                                      </p:to>
                                    </p:set>
                                    <p:anim calcmode="lin" valueType="num">
                                      <p:cBhvr additive="base">
                                        <p:cTn id="58" dur="2000" fill="hold"/>
                                        <p:tgtEl>
                                          <p:spTgt spid="16"/>
                                        </p:tgtEl>
                                        <p:attrNameLst>
                                          <p:attrName>ppt_x</p:attrName>
                                        </p:attrNameLst>
                                      </p:cBhvr>
                                      <p:tavLst>
                                        <p:tav tm="0">
                                          <p:val>
                                            <p:strVal val="0-#ppt_w/2"/>
                                          </p:val>
                                        </p:tav>
                                        <p:tav tm="100000">
                                          <p:val>
                                            <p:strVal val="#ppt_x"/>
                                          </p:val>
                                        </p:tav>
                                      </p:tavLst>
                                    </p:anim>
                                    <p:anim calcmode="lin" valueType="num">
                                      <p:cBhvr additive="base">
                                        <p:cTn id="59" dur="2000" fill="hold"/>
                                        <p:tgtEl>
                                          <p:spTgt spid="16"/>
                                        </p:tgtEl>
                                        <p:attrNameLst>
                                          <p:attrName>ppt_y</p:attrName>
                                        </p:attrNameLst>
                                      </p:cBhvr>
                                      <p:tavLst>
                                        <p:tav tm="0">
                                          <p:val>
                                            <p:strVal val="#ppt_y"/>
                                          </p:val>
                                        </p:tav>
                                        <p:tav tm="100000">
                                          <p:val>
                                            <p:strVal val="#ppt_y"/>
                                          </p:val>
                                        </p:tav>
                                      </p:tavLst>
                                    </p:anim>
                                  </p:childTnLst>
                                </p:cTn>
                              </p:par>
                              <p:par>
                                <p:cTn id="60" presetID="2" presetClass="entr" presetSubtype="8" fill="hold" grpId="0" nodeType="withEffect">
                                  <p:stCondLst>
                                    <p:cond delay="0"/>
                                  </p:stCondLst>
                                  <p:childTnLst>
                                    <p:set>
                                      <p:cBhvr>
                                        <p:cTn id="61" dur="1" fill="hold">
                                          <p:stCondLst>
                                            <p:cond delay="0"/>
                                          </p:stCondLst>
                                        </p:cTn>
                                        <p:tgtEl>
                                          <p:spTgt spid="17"/>
                                        </p:tgtEl>
                                        <p:attrNameLst>
                                          <p:attrName>style.visibility</p:attrName>
                                        </p:attrNameLst>
                                      </p:cBhvr>
                                      <p:to>
                                        <p:strVal val="visible"/>
                                      </p:to>
                                    </p:set>
                                    <p:anim calcmode="lin" valueType="num">
                                      <p:cBhvr additive="base">
                                        <p:cTn id="62" dur="2000" fill="hold"/>
                                        <p:tgtEl>
                                          <p:spTgt spid="17"/>
                                        </p:tgtEl>
                                        <p:attrNameLst>
                                          <p:attrName>ppt_x</p:attrName>
                                        </p:attrNameLst>
                                      </p:cBhvr>
                                      <p:tavLst>
                                        <p:tav tm="0">
                                          <p:val>
                                            <p:strVal val="0-#ppt_w/2"/>
                                          </p:val>
                                        </p:tav>
                                        <p:tav tm="100000">
                                          <p:val>
                                            <p:strVal val="#ppt_x"/>
                                          </p:val>
                                        </p:tav>
                                      </p:tavLst>
                                    </p:anim>
                                    <p:anim calcmode="lin" valueType="num">
                                      <p:cBhvr additive="base">
                                        <p:cTn id="63" dur="2000" fill="hold"/>
                                        <p:tgtEl>
                                          <p:spTgt spid="17"/>
                                        </p:tgtEl>
                                        <p:attrNameLst>
                                          <p:attrName>ppt_y</p:attrName>
                                        </p:attrNameLst>
                                      </p:cBhvr>
                                      <p:tavLst>
                                        <p:tav tm="0">
                                          <p:val>
                                            <p:strVal val="#ppt_y"/>
                                          </p:val>
                                        </p:tav>
                                        <p:tav tm="100000">
                                          <p:val>
                                            <p:strVal val="#ppt_y"/>
                                          </p:val>
                                        </p:tav>
                                      </p:tavLst>
                                    </p:anim>
                                  </p:childTnLst>
                                </p:cTn>
                              </p:par>
                              <p:par>
                                <p:cTn id="64" presetID="2" presetClass="entr" presetSubtype="8" fill="hold" grpId="0" nodeType="withEffect">
                                  <p:stCondLst>
                                    <p:cond delay="0"/>
                                  </p:stCondLst>
                                  <p:childTnLst>
                                    <p:set>
                                      <p:cBhvr>
                                        <p:cTn id="65" dur="1" fill="hold">
                                          <p:stCondLst>
                                            <p:cond delay="0"/>
                                          </p:stCondLst>
                                        </p:cTn>
                                        <p:tgtEl>
                                          <p:spTgt spid="18"/>
                                        </p:tgtEl>
                                        <p:attrNameLst>
                                          <p:attrName>style.visibility</p:attrName>
                                        </p:attrNameLst>
                                      </p:cBhvr>
                                      <p:to>
                                        <p:strVal val="visible"/>
                                      </p:to>
                                    </p:set>
                                    <p:anim calcmode="lin" valueType="num">
                                      <p:cBhvr additive="base">
                                        <p:cTn id="66" dur="2000" fill="hold"/>
                                        <p:tgtEl>
                                          <p:spTgt spid="18"/>
                                        </p:tgtEl>
                                        <p:attrNameLst>
                                          <p:attrName>ppt_x</p:attrName>
                                        </p:attrNameLst>
                                      </p:cBhvr>
                                      <p:tavLst>
                                        <p:tav tm="0">
                                          <p:val>
                                            <p:strVal val="0-#ppt_w/2"/>
                                          </p:val>
                                        </p:tav>
                                        <p:tav tm="100000">
                                          <p:val>
                                            <p:strVal val="#ppt_x"/>
                                          </p:val>
                                        </p:tav>
                                      </p:tavLst>
                                    </p:anim>
                                    <p:anim calcmode="lin" valueType="num">
                                      <p:cBhvr additive="base">
                                        <p:cTn id="67" dur="2000" fill="hold"/>
                                        <p:tgtEl>
                                          <p:spTgt spid="18"/>
                                        </p:tgtEl>
                                        <p:attrNameLst>
                                          <p:attrName>ppt_y</p:attrName>
                                        </p:attrNameLst>
                                      </p:cBhvr>
                                      <p:tavLst>
                                        <p:tav tm="0">
                                          <p:val>
                                            <p:strVal val="#ppt_y"/>
                                          </p:val>
                                        </p:tav>
                                        <p:tav tm="100000">
                                          <p:val>
                                            <p:strVal val="#ppt_y"/>
                                          </p:val>
                                        </p:tav>
                                      </p:tavLst>
                                    </p:anim>
                                  </p:childTnLst>
                                </p:cTn>
                              </p:par>
                              <p:par>
                                <p:cTn id="68" presetID="2" presetClass="entr" presetSubtype="8" fill="hold" grpId="0" nodeType="withEffect">
                                  <p:stCondLst>
                                    <p:cond delay="0"/>
                                  </p:stCondLst>
                                  <p:childTnLst>
                                    <p:set>
                                      <p:cBhvr>
                                        <p:cTn id="69" dur="1" fill="hold">
                                          <p:stCondLst>
                                            <p:cond delay="0"/>
                                          </p:stCondLst>
                                        </p:cTn>
                                        <p:tgtEl>
                                          <p:spTgt spid="19"/>
                                        </p:tgtEl>
                                        <p:attrNameLst>
                                          <p:attrName>style.visibility</p:attrName>
                                        </p:attrNameLst>
                                      </p:cBhvr>
                                      <p:to>
                                        <p:strVal val="visible"/>
                                      </p:to>
                                    </p:set>
                                    <p:anim calcmode="lin" valueType="num">
                                      <p:cBhvr additive="base">
                                        <p:cTn id="70" dur="2000" fill="hold"/>
                                        <p:tgtEl>
                                          <p:spTgt spid="19"/>
                                        </p:tgtEl>
                                        <p:attrNameLst>
                                          <p:attrName>ppt_x</p:attrName>
                                        </p:attrNameLst>
                                      </p:cBhvr>
                                      <p:tavLst>
                                        <p:tav tm="0">
                                          <p:val>
                                            <p:strVal val="0-#ppt_w/2"/>
                                          </p:val>
                                        </p:tav>
                                        <p:tav tm="100000">
                                          <p:val>
                                            <p:strVal val="#ppt_x"/>
                                          </p:val>
                                        </p:tav>
                                      </p:tavLst>
                                    </p:anim>
                                    <p:anim calcmode="lin" valueType="num">
                                      <p:cBhvr additive="base">
                                        <p:cTn id="71" dur="2000" fill="hold"/>
                                        <p:tgtEl>
                                          <p:spTgt spid="19"/>
                                        </p:tgtEl>
                                        <p:attrNameLst>
                                          <p:attrName>ppt_y</p:attrName>
                                        </p:attrNameLst>
                                      </p:cBhvr>
                                      <p:tavLst>
                                        <p:tav tm="0">
                                          <p:val>
                                            <p:strVal val="#ppt_y"/>
                                          </p:val>
                                        </p:tav>
                                        <p:tav tm="100000">
                                          <p:val>
                                            <p:strVal val="#ppt_y"/>
                                          </p:val>
                                        </p:tav>
                                      </p:tavLst>
                                    </p:anim>
                                  </p:childTnLst>
                                </p:cTn>
                              </p:par>
                              <p:par>
                                <p:cTn id="72" presetID="2" presetClass="entr" presetSubtype="8" fill="hold" grpId="0" nodeType="withEffect">
                                  <p:stCondLst>
                                    <p:cond delay="0"/>
                                  </p:stCondLst>
                                  <p:childTnLst>
                                    <p:set>
                                      <p:cBhvr>
                                        <p:cTn id="73" dur="1" fill="hold">
                                          <p:stCondLst>
                                            <p:cond delay="0"/>
                                          </p:stCondLst>
                                        </p:cTn>
                                        <p:tgtEl>
                                          <p:spTgt spid="20"/>
                                        </p:tgtEl>
                                        <p:attrNameLst>
                                          <p:attrName>style.visibility</p:attrName>
                                        </p:attrNameLst>
                                      </p:cBhvr>
                                      <p:to>
                                        <p:strVal val="visible"/>
                                      </p:to>
                                    </p:set>
                                    <p:anim calcmode="lin" valueType="num">
                                      <p:cBhvr additive="base">
                                        <p:cTn id="74" dur="2000" fill="hold"/>
                                        <p:tgtEl>
                                          <p:spTgt spid="20"/>
                                        </p:tgtEl>
                                        <p:attrNameLst>
                                          <p:attrName>ppt_x</p:attrName>
                                        </p:attrNameLst>
                                      </p:cBhvr>
                                      <p:tavLst>
                                        <p:tav tm="0">
                                          <p:val>
                                            <p:strVal val="0-#ppt_w/2"/>
                                          </p:val>
                                        </p:tav>
                                        <p:tav tm="100000">
                                          <p:val>
                                            <p:strVal val="#ppt_x"/>
                                          </p:val>
                                        </p:tav>
                                      </p:tavLst>
                                    </p:anim>
                                    <p:anim calcmode="lin" valueType="num">
                                      <p:cBhvr additive="base">
                                        <p:cTn id="75" dur="2000" fill="hold"/>
                                        <p:tgtEl>
                                          <p:spTgt spid="20"/>
                                        </p:tgtEl>
                                        <p:attrNameLst>
                                          <p:attrName>ppt_y</p:attrName>
                                        </p:attrNameLst>
                                      </p:cBhvr>
                                      <p:tavLst>
                                        <p:tav tm="0">
                                          <p:val>
                                            <p:strVal val="#ppt_y"/>
                                          </p:val>
                                        </p:tav>
                                        <p:tav tm="100000">
                                          <p:val>
                                            <p:strVal val="#ppt_y"/>
                                          </p:val>
                                        </p:tav>
                                      </p:tavLst>
                                    </p:anim>
                                  </p:childTnLst>
                                </p:cTn>
                              </p:par>
                              <p:par>
                                <p:cTn id="76" presetID="2" presetClass="entr" presetSubtype="8" fill="hold" grpId="0" nodeType="withEffect">
                                  <p:stCondLst>
                                    <p:cond delay="0"/>
                                  </p:stCondLst>
                                  <p:childTnLst>
                                    <p:set>
                                      <p:cBhvr>
                                        <p:cTn id="77" dur="1" fill="hold">
                                          <p:stCondLst>
                                            <p:cond delay="0"/>
                                          </p:stCondLst>
                                        </p:cTn>
                                        <p:tgtEl>
                                          <p:spTgt spid="21"/>
                                        </p:tgtEl>
                                        <p:attrNameLst>
                                          <p:attrName>style.visibility</p:attrName>
                                        </p:attrNameLst>
                                      </p:cBhvr>
                                      <p:to>
                                        <p:strVal val="visible"/>
                                      </p:to>
                                    </p:set>
                                    <p:anim calcmode="lin" valueType="num">
                                      <p:cBhvr additive="base">
                                        <p:cTn id="78" dur="2000" fill="hold"/>
                                        <p:tgtEl>
                                          <p:spTgt spid="21"/>
                                        </p:tgtEl>
                                        <p:attrNameLst>
                                          <p:attrName>ppt_x</p:attrName>
                                        </p:attrNameLst>
                                      </p:cBhvr>
                                      <p:tavLst>
                                        <p:tav tm="0">
                                          <p:val>
                                            <p:strVal val="0-#ppt_w/2"/>
                                          </p:val>
                                        </p:tav>
                                        <p:tav tm="100000">
                                          <p:val>
                                            <p:strVal val="#ppt_x"/>
                                          </p:val>
                                        </p:tav>
                                      </p:tavLst>
                                    </p:anim>
                                    <p:anim calcmode="lin" valueType="num">
                                      <p:cBhvr additive="base">
                                        <p:cTn id="79" dur="2000" fill="hold"/>
                                        <p:tgtEl>
                                          <p:spTgt spid="21"/>
                                        </p:tgtEl>
                                        <p:attrNameLst>
                                          <p:attrName>ppt_y</p:attrName>
                                        </p:attrNameLst>
                                      </p:cBhvr>
                                      <p:tavLst>
                                        <p:tav tm="0">
                                          <p:val>
                                            <p:strVal val="#ppt_y"/>
                                          </p:val>
                                        </p:tav>
                                        <p:tav tm="100000">
                                          <p:val>
                                            <p:strVal val="#ppt_y"/>
                                          </p:val>
                                        </p:tav>
                                      </p:tavLst>
                                    </p:anim>
                                  </p:childTnLst>
                                </p:cTn>
                              </p:par>
                              <p:par>
                                <p:cTn id="80" presetID="2" presetClass="entr" presetSubtype="8" fill="hold" grpId="0" nodeType="withEffect">
                                  <p:stCondLst>
                                    <p:cond delay="0"/>
                                  </p:stCondLst>
                                  <p:childTnLst>
                                    <p:set>
                                      <p:cBhvr>
                                        <p:cTn id="81" dur="1" fill="hold">
                                          <p:stCondLst>
                                            <p:cond delay="0"/>
                                          </p:stCondLst>
                                        </p:cTn>
                                        <p:tgtEl>
                                          <p:spTgt spid="22"/>
                                        </p:tgtEl>
                                        <p:attrNameLst>
                                          <p:attrName>style.visibility</p:attrName>
                                        </p:attrNameLst>
                                      </p:cBhvr>
                                      <p:to>
                                        <p:strVal val="visible"/>
                                      </p:to>
                                    </p:set>
                                    <p:anim calcmode="lin" valueType="num">
                                      <p:cBhvr additive="base">
                                        <p:cTn id="82" dur="2000" fill="hold"/>
                                        <p:tgtEl>
                                          <p:spTgt spid="22"/>
                                        </p:tgtEl>
                                        <p:attrNameLst>
                                          <p:attrName>ppt_x</p:attrName>
                                        </p:attrNameLst>
                                      </p:cBhvr>
                                      <p:tavLst>
                                        <p:tav tm="0">
                                          <p:val>
                                            <p:strVal val="0-#ppt_w/2"/>
                                          </p:val>
                                        </p:tav>
                                        <p:tav tm="100000">
                                          <p:val>
                                            <p:strVal val="#ppt_x"/>
                                          </p:val>
                                        </p:tav>
                                      </p:tavLst>
                                    </p:anim>
                                    <p:anim calcmode="lin" valueType="num">
                                      <p:cBhvr additive="base">
                                        <p:cTn id="83" dur="2000" fill="hold"/>
                                        <p:tgtEl>
                                          <p:spTgt spid="22"/>
                                        </p:tgtEl>
                                        <p:attrNameLst>
                                          <p:attrName>ppt_y</p:attrName>
                                        </p:attrNameLst>
                                      </p:cBhvr>
                                      <p:tavLst>
                                        <p:tav tm="0">
                                          <p:val>
                                            <p:strVal val="#ppt_y"/>
                                          </p:val>
                                        </p:tav>
                                        <p:tav tm="100000">
                                          <p:val>
                                            <p:strVal val="#ppt_y"/>
                                          </p:val>
                                        </p:tav>
                                      </p:tavLst>
                                    </p:anim>
                                  </p:childTnLst>
                                </p:cTn>
                              </p:par>
                              <p:par>
                                <p:cTn id="84" presetID="2" presetClass="entr" presetSubtype="8" fill="hold" grpId="0" nodeType="withEffect">
                                  <p:stCondLst>
                                    <p:cond delay="0"/>
                                  </p:stCondLst>
                                  <p:childTnLst>
                                    <p:set>
                                      <p:cBhvr>
                                        <p:cTn id="85" dur="1" fill="hold">
                                          <p:stCondLst>
                                            <p:cond delay="0"/>
                                          </p:stCondLst>
                                        </p:cTn>
                                        <p:tgtEl>
                                          <p:spTgt spid="23"/>
                                        </p:tgtEl>
                                        <p:attrNameLst>
                                          <p:attrName>style.visibility</p:attrName>
                                        </p:attrNameLst>
                                      </p:cBhvr>
                                      <p:to>
                                        <p:strVal val="visible"/>
                                      </p:to>
                                    </p:set>
                                    <p:anim calcmode="lin" valueType="num">
                                      <p:cBhvr additive="base">
                                        <p:cTn id="86" dur="2000" fill="hold"/>
                                        <p:tgtEl>
                                          <p:spTgt spid="23"/>
                                        </p:tgtEl>
                                        <p:attrNameLst>
                                          <p:attrName>ppt_x</p:attrName>
                                        </p:attrNameLst>
                                      </p:cBhvr>
                                      <p:tavLst>
                                        <p:tav tm="0">
                                          <p:val>
                                            <p:strVal val="0-#ppt_w/2"/>
                                          </p:val>
                                        </p:tav>
                                        <p:tav tm="100000">
                                          <p:val>
                                            <p:strVal val="#ppt_x"/>
                                          </p:val>
                                        </p:tav>
                                      </p:tavLst>
                                    </p:anim>
                                    <p:anim calcmode="lin" valueType="num">
                                      <p:cBhvr additive="base">
                                        <p:cTn id="87" dur="2000" fill="hold"/>
                                        <p:tgtEl>
                                          <p:spTgt spid="23"/>
                                        </p:tgtEl>
                                        <p:attrNameLst>
                                          <p:attrName>ppt_y</p:attrName>
                                        </p:attrNameLst>
                                      </p:cBhvr>
                                      <p:tavLst>
                                        <p:tav tm="0">
                                          <p:val>
                                            <p:strVal val="#ppt_y"/>
                                          </p:val>
                                        </p:tav>
                                        <p:tav tm="100000">
                                          <p:val>
                                            <p:strVal val="#ppt_y"/>
                                          </p:val>
                                        </p:tav>
                                      </p:tavLst>
                                    </p:anim>
                                  </p:childTnLst>
                                </p:cTn>
                              </p:par>
                              <p:par>
                                <p:cTn id="88" presetID="2" presetClass="entr" presetSubtype="8" fill="hold" grpId="0" nodeType="withEffect">
                                  <p:stCondLst>
                                    <p:cond delay="0"/>
                                  </p:stCondLst>
                                  <p:childTnLst>
                                    <p:set>
                                      <p:cBhvr>
                                        <p:cTn id="89" dur="1" fill="hold">
                                          <p:stCondLst>
                                            <p:cond delay="0"/>
                                          </p:stCondLst>
                                        </p:cTn>
                                        <p:tgtEl>
                                          <p:spTgt spid="24"/>
                                        </p:tgtEl>
                                        <p:attrNameLst>
                                          <p:attrName>style.visibility</p:attrName>
                                        </p:attrNameLst>
                                      </p:cBhvr>
                                      <p:to>
                                        <p:strVal val="visible"/>
                                      </p:to>
                                    </p:set>
                                    <p:anim calcmode="lin" valueType="num">
                                      <p:cBhvr additive="base">
                                        <p:cTn id="90" dur="2000" fill="hold"/>
                                        <p:tgtEl>
                                          <p:spTgt spid="24"/>
                                        </p:tgtEl>
                                        <p:attrNameLst>
                                          <p:attrName>ppt_x</p:attrName>
                                        </p:attrNameLst>
                                      </p:cBhvr>
                                      <p:tavLst>
                                        <p:tav tm="0">
                                          <p:val>
                                            <p:strVal val="0-#ppt_w/2"/>
                                          </p:val>
                                        </p:tav>
                                        <p:tav tm="100000">
                                          <p:val>
                                            <p:strVal val="#ppt_x"/>
                                          </p:val>
                                        </p:tav>
                                      </p:tavLst>
                                    </p:anim>
                                    <p:anim calcmode="lin" valueType="num">
                                      <p:cBhvr additive="base">
                                        <p:cTn id="91" dur="2000" fill="hold"/>
                                        <p:tgtEl>
                                          <p:spTgt spid="24"/>
                                        </p:tgtEl>
                                        <p:attrNameLst>
                                          <p:attrName>ppt_y</p:attrName>
                                        </p:attrNameLst>
                                      </p:cBhvr>
                                      <p:tavLst>
                                        <p:tav tm="0">
                                          <p:val>
                                            <p:strVal val="#ppt_y"/>
                                          </p:val>
                                        </p:tav>
                                        <p:tav tm="100000">
                                          <p:val>
                                            <p:strVal val="#ppt_y"/>
                                          </p:val>
                                        </p:tav>
                                      </p:tavLst>
                                    </p:anim>
                                  </p:childTnLst>
                                </p:cTn>
                              </p:par>
                              <p:par>
                                <p:cTn id="92" presetID="2" presetClass="entr" presetSubtype="8" fill="hold" grpId="0" nodeType="withEffect">
                                  <p:stCondLst>
                                    <p:cond delay="0"/>
                                  </p:stCondLst>
                                  <p:childTnLst>
                                    <p:set>
                                      <p:cBhvr>
                                        <p:cTn id="93" dur="1" fill="hold">
                                          <p:stCondLst>
                                            <p:cond delay="0"/>
                                          </p:stCondLst>
                                        </p:cTn>
                                        <p:tgtEl>
                                          <p:spTgt spid="25"/>
                                        </p:tgtEl>
                                        <p:attrNameLst>
                                          <p:attrName>style.visibility</p:attrName>
                                        </p:attrNameLst>
                                      </p:cBhvr>
                                      <p:to>
                                        <p:strVal val="visible"/>
                                      </p:to>
                                    </p:set>
                                    <p:anim calcmode="lin" valueType="num">
                                      <p:cBhvr additive="base">
                                        <p:cTn id="94" dur="2000" fill="hold"/>
                                        <p:tgtEl>
                                          <p:spTgt spid="25"/>
                                        </p:tgtEl>
                                        <p:attrNameLst>
                                          <p:attrName>ppt_x</p:attrName>
                                        </p:attrNameLst>
                                      </p:cBhvr>
                                      <p:tavLst>
                                        <p:tav tm="0">
                                          <p:val>
                                            <p:strVal val="0-#ppt_w/2"/>
                                          </p:val>
                                        </p:tav>
                                        <p:tav tm="100000">
                                          <p:val>
                                            <p:strVal val="#ppt_x"/>
                                          </p:val>
                                        </p:tav>
                                      </p:tavLst>
                                    </p:anim>
                                    <p:anim calcmode="lin" valueType="num">
                                      <p:cBhvr additive="base">
                                        <p:cTn id="95" dur="2000" fill="hold"/>
                                        <p:tgtEl>
                                          <p:spTgt spid="25"/>
                                        </p:tgtEl>
                                        <p:attrNameLst>
                                          <p:attrName>ppt_y</p:attrName>
                                        </p:attrNameLst>
                                      </p:cBhvr>
                                      <p:tavLst>
                                        <p:tav tm="0">
                                          <p:val>
                                            <p:strVal val="#ppt_y"/>
                                          </p:val>
                                        </p:tav>
                                        <p:tav tm="100000">
                                          <p:val>
                                            <p:strVal val="#ppt_y"/>
                                          </p:val>
                                        </p:tav>
                                      </p:tavLst>
                                    </p:anim>
                                  </p:childTnLst>
                                </p:cTn>
                              </p:par>
                              <p:par>
                                <p:cTn id="96" presetID="2" presetClass="entr" presetSubtype="8" fill="hold" grpId="0" nodeType="withEffect">
                                  <p:stCondLst>
                                    <p:cond delay="0"/>
                                  </p:stCondLst>
                                  <p:childTnLst>
                                    <p:set>
                                      <p:cBhvr>
                                        <p:cTn id="97" dur="1" fill="hold">
                                          <p:stCondLst>
                                            <p:cond delay="0"/>
                                          </p:stCondLst>
                                        </p:cTn>
                                        <p:tgtEl>
                                          <p:spTgt spid="26"/>
                                        </p:tgtEl>
                                        <p:attrNameLst>
                                          <p:attrName>style.visibility</p:attrName>
                                        </p:attrNameLst>
                                      </p:cBhvr>
                                      <p:to>
                                        <p:strVal val="visible"/>
                                      </p:to>
                                    </p:set>
                                    <p:anim calcmode="lin" valueType="num">
                                      <p:cBhvr additive="base">
                                        <p:cTn id="98" dur="2000" fill="hold"/>
                                        <p:tgtEl>
                                          <p:spTgt spid="26"/>
                                        </p:tgtEl>
                                        <p:attrNameLst>
                                          <p:attrName>ppt_x</p:attrName>
                                        </p:attrNameLst>
                                      </p:cBhvr>
                                      <p:tavLst>
                                        <p:tav tm="0">
                                          <p:val>
                                            <p:strVal val="0-#ppt_w/2"/>
                                          </p:val>
                                        </p:tav>
                                        <p:tav tm="100000">
                                          <p:val>
                                            <p:strVal val="#ppt_x"/>
                                          </p:val>
                                        </p:tav>
                                      </p:tavLst>
                                    </p:anim>
                                    <p:anim calcmode="lin" valueType="num">
                                      <p:cBhvr additive="base">
                                        <p:cTn id="99" dur="2000" fill="hold"/>
                                        <p:tgtEl>
                                          <p:spTgt spid="26"/>
                                        </p:tgtEl>
                                        <p:attrNameLst>
                                          <p:attrName>ppt_y</p:attrName>
                                        </p:attrNameLst>
                                      </p:cBhvr>
                                      <p:tavLst>
                                        <p:tav tm="0">
                                          <p:val>
                                            <p:strVal val="#ppt_y"/>
                                          </p:val>
                                        </p:tav>
                                        <p:tav tm="100000">
                                          <p:val>
                                            <p:strVal val="#ppt_y"/>
                                          </p:val>
                                        </p:tav>
                                      </p:tavLst>
                                    </p:anim>
                                  </p:childTnLst>
                                </p:cTn>
                              </p:par>
                              <p:par>
                                <p:cTn id="100" presetID="2" presetClass="entr" presetSubtype="8" fill="hold" grpId="0" nodeType="withEffect">
                                  <p:stCondLst>
                                    <p:cond delay="0"/>
                                  </p:stCondLst>
                                  <p:childTnLst>
                                    <p:set>
                                      <p:cBhvr>
                                        <p:cTn id="101" dur="1" fill="hold">
                                          <p:stCondLst>
                                            <p:cond delay="0"/>
                                          </p:stCondLst>
                                        </p:cTn>
                                        <p:tgtEl>
                                          <p:spTgt spid="27"/>
                                        </p:tgtEl>
                                        <p:attrNameLst>
                                          <p:attrName>style.visibility</p:attrName>
                                        </p:attrNameLst>
                                      </p:cBhvr>
                                      <p:to>
                                        <p:strVal val="visible"/>
                                      </p:to>
                                    </p:set>
                                    <p:anim calcmode="lin" valueType="num">
                                      <p:cBhvr additive="base">
                                        <p:cTn id="102" dur="2000" fill="hold"/>
                                        <p:tgtEl>
                                          <p:spTgt spid="27"/>
                                        </p:tgtEl>
                                        <p:attrNameLst>
                                          <p:attrName>ppt_x</p:attrName>
                                        </p:attrNameLst>
                                      </p:cBhvr>
                                      <p:tavLst>
                                        <p:tav tm="0">
                                          <p:val>
                                            <p:strVal val="0-#ppt_w/2"/>
                                          </p:val>
                                        </p:tav>
                                        <p:tav tm="100000">
                                          <p:val>
                                            <p:strVal val="#ppt_x"/>
                                          </p:val>
                                        </p:tav>
                                      </p:tavLst>
                                    </p:anim>
                                    <p:anim calcmode="lin" valueType="num">
                                      <p:cBhvr additive="base">
                                        <p:cTn id="103" dur="2000" fill="hold"/>
                                        <p:tgtEl>
                                          <p:spTgt spid="27"/>
                                        </p:tgtEl>
                                        <p:attrNameLst>
                                          <p:attrName>ppt_y</p:attrName>
                                        </p:attrNameLst>
                                      </p:cBhvr>
                                      <p:tavLst>
                                        <p:tav tm="0">
                                          <p:val>
                                            <p:strVal val="#ppt_y"/>
                                          </p:val>
                                        </p:tav>
                                        <p:tav tm="100000">
                                          <p:val>
                                            <p:strVal val="#ppt_y"/>
                                          </p:val>
                                        </p:tav>
                                      </p:tavLst>
                                    </p:anim>
                                  </p:childTnLst>
                                </p:cTn>
                              </p:par>
                              <p:par>
                                <p:cTn id="104" presetID="5" presetClass="entr" presetSubtype="10" fill="hold" grpId="1" nodeType="withEffect">
                                  <p:stCondLst>
                                    <p:cond delay="0"/>
                                  </p:stCondLst>
                                  <p:childTnLst>
                                    <p:set>
                                      <p:cBhvr>
                                        <p:cTn id="105" dur="1" fill="hold">
                                          <p:stCondLst>
                                            <p:cond delay="0"/>
                                          </p:stCondLst>
                                        </p:cTn>
                                        <p:tgtEl>
                                          <p:spTgt spid="4"/>
                                        </p:tgtEl>
                                        <p:attrNameLst>
                                          <p:attrName>style.visibility</p:attrName>
                                        </p:attrNameLst>
                                      </p:cBhvr>
                                      <p:to>
                                        <p:strVal val="visible"/>
                                      </p:to>
                                    </p:set>
                                    <p:animEffect transition="in" filter="checkerboard(across)">
                                      <p:cBhvr>
                                        <p:cTn id="106" dur="2000"/>
                                        <p:tgtEl>
                                          <p:spTgt spid="4"/>
                                        </p:tgtEl>
                                      </p:cBhvr>
                                    </p:animEffect>
                                  </p:childTnLst>
                                </p:cTn>
                              </p:par>
                              <p:par>
                                <p:cTn id="107" presetID="5" presetClass="entr" presetSubtype="10" fill="hold" grpId="1" nodeType="withEffect">
                                  <p:stCondLst>
                                    <p:cond delay="0"/>
                                  </p:stCondLst>
                                  <p:childTnLst>
                                    <p:set>
                                      <p:cBhvr>
                                        <p:cTn id="108" dur="1" fill="hold">
                                          <p:stCondLst>
                                            <p:cond delay="0"/>
                                          </p:stCondLst>
                                        </p:cTn>
                                        <p:tgtEl>
                                          <p:spTgt spid="5"/>
                                        </p:tgtEl>
                                        <p:attrNameLst>
                                          <p:attrName>style.visibility</p:attrName>
                                        </p:attrNameLst>
                                      </p:cBhvr>
                                      <p:to>
                                        <p:strVal val="visible"/>
                                      </p:to>
                                    </p:set>
                                    <p:animEffect transition="in" filter="checkerboard(across)">
                                      <p:cBhvr>
                                        <p:cTn id="109" dur="2000"/>
                                        <p:tgtEl>
                                          <p:spTgt spid="5"/>
                                        </p:tgtEl>
                                      </p:cBhvr>
                                    </p:animEffect>
                                  </p:childTnLst>
                                </p:cTn>
                              </p:par>
                              <p:par>
                                <p:cTn id="110" presetID="5" presetClass="entr" presetSubtype="10" fill="hold" grpId="1" nodeType="withEffect">
                                  <p:stCondLst>
                                    <p:cond delay="0"/>
                                  </p:stCondLst>
                                  <p:childTnLst>
                                    <p:set>
                                      <p:cBhvr>
                                        <p:cTn id="111" dur="1" fill="hold">
                                          <p:stCondLst>
                                            <p:cond delay="0"/>
                                          </p:stCondLst>
                                        </p:cTn>
                                        <p:tgtEl>
                                          <p:spTgt spid="6"/>
                                        </p:tgtEl>
                                        <p:attrNameLst>
                                          <p:attrName>style.visibility</p:attrName>
                                        </p:attrNameLst>
                                      </p:cBhvr>
                                      <p:to>
                                        <p:strVal val="visible"/>
                                      </p:to>
                                    </p:set>
                                    <p:animEffect transition="in" filter="checkerboard(across)">
                                      <p:cBhvr>
                                        <p:cTn id="112" dur="2000"/>
                                        <p:tgtEl>
                                          <p:spTgt spid="6"/>
                                        </p:tgtEl>
                                      </p:cBhvr>
                                    </p:animEffect>
                                  </p:childTnLst>
                                </p:cTn>
                              </p:par>
                              <p:par>
                                <p:cTn id="113" presetID="5" presetClass="entr" presetSubtype="10" fill="hold" grpId="1" nodeType="withEffect">
                                  <p:stCondLst>
                                    <p:cond delay="0"/>
                                  </p:stCondLst>
                                  <p:childTnLst>
                                    <p:set>
                                      <p:cBhvr>
                                        <p:cTn id="114" dur="1" fill="hold">
                                          <p:stCondLst>
                                            <p:cond delay="0"/>
                                          </p:stCondLst>
                                        </p:cTn>
                                        <p:tgtEl>
                                          <p:spTgt spid="7"/>
                                        </p:tgtEl>
                                        <p:attrNameLst>
                                          <p:attrName>style.visibility</p:attrName>
                                        </p:attrNameLst>
                                      </p:cBhvr>
                                      <p:to>
                                        <p:strVal val="visible"/>
                                      </p:to>
                                    </p:set>
                                    <p:animEffect transition="in" filter="checkerboard(across)">
                                      <p:cBhvr>
                                        <p:cTn id="115" dur="2000"/>
                                        <p:tgtEl>
                                          <p:spTgt spid="7"/>
                                        </p:tgtEl>
                                      </p:cBhvr>
                                    </p:animEffect>
                                  </p:childTnLst>
                                </p:cTn>
                              </p:par>
                              <p:par>
                                <p:cTn id="116" presetID="5" presetClass="entr" presetSubtype="10" fill="hold" grpId="1" nodeType="withEffect">
                                  <p:stCondLst>
                                    <p:cond delay="0"/>
                                  </p:stCondLst>
                                  <p:childTnLst>
                                    <p:set>
                                      <p:cBhvr>
                                        <p:cTn id="117" dur="1" fill="hold">
                                          <p:stCondLst>
                                            <p:cond delay="0"/>
                                          </p:stCondLst>
                                        </p:cTn>
                                        <p:tgtEl>
                                          <p:spTgt spid="8"/>
                                        </p:tgtEl>
                                        <p:attrNameLst>
                                          <p:attrName>style.visibility</p:attrName>
                                        </p:attrNameLst>
                                      </p:cBhvr>
                                      <p:to>
                                        <p:strVal val="visible"/>
                                      </p:to>
                                    </p:set>
                                    <p:animEffect transition="in" filter="checkerboard(across)">
                                      <p:cBhvr>
                                        <p:cTn id="118" dur="2000"/>
                                        <p:tgtEl>
                                          <p:spTgt spid="8"/>
                                        </p:tgtEl>
                                      </p:cBhvr>
                                    </p:animEffect>
                                  </p:childTnLst>
                                </p:cTn>
                              </p:par>
                              <p:par>
                                <p:cTn id="119" presetID="5" presetClass="entr" presetSubtype="10" fill="hold" grpId="1" nodeType="withEffect">
                                  <p:stCondLst>
                                    <p:cond delay="0"/>
                                  </p:stCondLst>
                                  <p:childTnLst>
                                    <p:set>
                                      <p:cBhvr>
                                        <p:cTn id="120" dur="1" fill="hold">
                                          <p:stCondLst>
                                            <p:cond delay="0"/>
                                          </p:stCondLst>
                                        </p:cTn>
                                        <p:tgtEl>
                                          <p:spTgt spid="9"/>
                                        </p:tgtEl>
                                        <p:attrNameLst>
                                          <p:attrName>style.visibility</p:attrName>
                                        </p:attrNameLst>
                                      </p:cBhvr>
                                      <p:to>
                                        <p:strVal val="visible"/>
                                      </p:to>
                                    </p:set>
                                    <p:animEffect transition="in" filter="checkerboard(across)">
                                      <p:cBhvr>
                                        <p:cTn id="121" dur="2000"/>
                                        <p:tgtEl>
                                          <p:spTgt spid="9"/>
                                        </p:tgtEl>
                                      </p:cBhvr>
                                    </p:animEffect>
                                  </p:childTnLst>
                                </p:cTn>
                              </p:par>
                              <p:par>
                                <p:cTn id="122" presetID="5" presetClass="entr" presetSubtype="10" fill="hold" grpId="1" nodeType="withEffect">
                                  <p:stCondLst>
                                    <p:cond delay="0"/>
                                  </p:stCondLst>
                                  <p:childTnLst>
                                    <p:set>
                                      <p:cBhvr>
                                        <p:cTn id="123" dur="1" fill="hold">
                                          <p:stCondLst>
                                            <p:cond delay="0"/>
                                          </p:stCondLst>
                                        </p:cTn>
                                        <p:tgtEl>
                                          <p:spTgt spid="10"/>
                                        </p:tgtEl>
                                        <p:attrNameLst>
                                          <p:attrName>style.visibility</p:attrName>
                                        </p:attrNameLst>
                                      </p:cBhvr>
                                      <p:to>
                                        <p:strVal val="visible"/>
                                      </p:to>
                                    </p:set>
                                    <p:animEffect transition="in" filter="checkerboard(across)">
                                      <p:cBhvr>
                                        <p:cTn id="124" dur="2000"/>
                                        <p:tgtEl>
                                          <p:spTgt spid="10"/>
                                        </p:tgtEl>
                                      </p:cBhvr>
                                    </p:animEffect>
                                  </p:childTnLst>
                                </p:cTn>
                              </p:par>
                              <p:par>
                                <p:cTn id="125" presetID="5" presetClass="entr" presetSubtype="10" fill="hold" grpId="1" nodeType="withEffect">
                                  <p:stCondLst>
                                    <p:cond delay="0"/>
                                  </p:stCondLst>
                                  <p:childTnLst>
                                    <p:set>
                                      <p:cBhvr>
                                        <p:cTn id="126" dur="1" fill="hold">
                                          <p:stCondLst>
                                            <p:cond delay="0"/>
                                          </p:stCondLst>
                                        </p:cTn>
                                        <p:tgtEl>
                                          <p:spTgt spid="11"/>
                                        </p:tgtEl>
                                        <p:attrNameLst>
                                          <p:attrName>style.visibility</p:attrName>
                                        </p:attrNameLst>
                                      </p:cBhvr>
                                      <p:to>
                                        <p:strVal val="visible"/>
                                      </p:to>
                                    </p:set>
                                    <p:animEffect transition="in" filter="checkerboard(across)">
                                      <p:cBhvr>
                                        <p:cTn id="127" dur="2000"/>
                                        <p:tgtEl>
                                          <p:spTgt spid="11"/>
                                        </p:tgtEl>
                                      </p:cBhvr>
                                    </p:animEffect>
                                  </p:childTnLst>
                                </p:cTn>
                              </p:par>
                              <p:par>
                                <p:cTn id="128" presetID="5" presetClass="entr" presetSubtype="10" fill="hold" grpId="1" nodeType="withEffect">
                                  <p:stCondLst>
                                    <p:cond delay="0"/>
                                  </p:stCondLst>
                                  <p:childTnLst>
                                    <p:set>
                                      <p:cBhvr>
                                        <p:cTn id="129" dur="1" fill="hold">
                                          <p:stCondLst>
                                            <p:cond delay="0"/>
                                          </p:stCondLst>
                                        </p:cTn>
                                        <p:tgtEl>
                                          <p:spTgt spid="12"/>
                                        </p:tgtEl>
                                        <p:attrNameLst>
                                          <p:attrName>style.visibility</p:attrName>
                                        </p:attrNameLst>
                                      </p:cBhvr>
                                      <p:to>
                                        <p:strVal val="visible"/>
                                      </p:to>
                                    </p:set>
                                    <p:animEffect transition="in" filter="checkerboard(across)">
                                      <p:cBhvr>
                                        <p:cTn id="130" dur="2000"/>
                                        <p:tgtEl>
                                          <p:spTgt spid="12"/>
                                        </p:tgtEl>
                                      </p:cBhvr>
                                    </p:animEffect>
                                  </p:childTnLst>
                                </p:cTn>
                              </p:par>
                              <p:par>
                                <p:cTn id="131" presetID="5" presetClass="entr" presetSubtype="10" fill="hold" grpId="1" nodeType="withEffect">
                                  <p:stCondLst>
                                    <p:cond delay="0"/>
                                  </p:stCondLst>
                                  <p:childTnLst>
                                    <p:set>
                                      <p:cBhvr>
                                        <p:cTn id="132" dur="1" fill="hold">
                                          <p:stCondLst>
                                            <p:cond delay="0"/>
                                          </p:stCondLst>
                                        </p:cTn>
                                        <p:tgtEl>
                                          <p:spTgt spid="13"/>
                                        </p:tgtEl>
                                        <p:attrNameLst>
                                          <p:attrName>style.visibility</p:attrName>
                                        </p:attrNameLst>
                                      </p:cBhvr>
                                      <p:to>
                                        <p:strVal val="visible"/>
                                      </p:to>
                                    </p:set>
                                    <p:animEffect transition="in" filter="checkerboard(across)">
                                      <p:cBhvr>
                                        <p:cTn id="133" dur="2000"/>
                                        <p:tgtEl>
                                          <p:spTgt spid="13"/>
                                        </p:tgtEl>
                                      </p:cBhvr>
                                    </p:animEffect>
                                  </p:childTnLst>
                                </p:cTn>
                              </p:par>
                              <p:par>
                                <p:cTn id="134" presetID="5" presetClass="entr" presetSubtype="10" fill="hold" grpId="1" nodeType="withEffect">
                                  <p:stCondLst>
                                    <p:cond delay="0"/>
                                  </p:stCondLst>
                                  <p:childTnLst>
                                    <p:set>
                                      <p:cBhvr>
                                        <p:cTn id="135" dur="1" fill="hold">
                                          <p:stCondLst>
                                            <p:cond delay="0"/>
                                          </p:stCondLst>
                                        </p:cTn>
                                        <p:tgtEl>
                                          <p:spTgt spid="14"/>
                                        </p:tgtEl>
                                        <p:attrNameLst>
                                          <p:attrName>style.visibility</p:attrName>
                                        </p:attrNameLst>
                                      </p:cBhvr>
                                      <p:to>
                                        <p:strVal val="visible"/>
                                      </p:to>
                                    </p:set>
                                    <p:animEffect transition="in" filter="checkerboard(across)">
                                      <p:cBhvr>
                                        <p:cTn id="136" dur="2000"/>
                                        <p:tgtEl>
                                          <p:spTgt spid="14"/>
                                        </p:tgtEl>
                                      </p:cBhvr>
                                    </p:animEffect>
                                  </p:childTnLst>
                                </p:cTn>
                              </p:par>
                              <p:par>
                                <p:cTn id="137" presetID="5" presetClass="entr" presetSubtype="10" fill="hold" grpId="1" nodeType="withEffect">
                                  <p:stCondLst>
                                    <p:cond delay="0"/>
                                  </p:stCondLst>
                                  <p:childTnLst>
                                    <p:set>
                                      <p:cBhvr>
                                        <p:cTn id="138" dur="1" fill="hold">
                                          <p:stCondLst>
                                            <p:cond delay="0"/>
                                          </p:stCondLst>
                                        </p:cTn>
                                        <p:tgtEl>
                                          <p:spTgt spid="15"/>
                                        </p:tgtEl>
                                        <p:attrNameLst>
                                          <p:attrName>style.visibility</p:attrName>
                                        </p:attrNameLst>
                                      </p:cBhvr>
                                      <p:to>
                                        <p:strVal val="visible"/>
                                      </p:to>
                                    </p:set>
                                    <p:animEffect transition="in" filter="checkerboard(across)">
                                      <p:cBhvr>
                                        <p:cTn id="139" dur="2000"/>
                                        <p:tgtEl>
                                          <p:spTgt spid="15"/>
                                        </p:tgtEl>
                                      </p:cBhvr>
                                    </p:animEffect>
                                  </p:childTnLst>
                                </p:cTn>
                              </p:par>
                              <p:par>
                                <p:cTn id="140" presetID="5" presetClass="entr" presetSubtype="10" fill="hold" grpId="1" nodeType="withEffect">
                                  <p:stCondLst>
                                    <p:cond delay="0"/>
                                  </p:stCondLst>
                                  <p:childTnLst>
                                    <p:set>
                                      <p:cBhvr>
                                        <p:cTn id="141" dur="1" fill="hold">
                                          <p:stCondLst>
                                            <p:cond delay="0"/>
                                          </p:stCondLst>
                                        </p:cTn>
                                        <p:tgtEl>
                                          <p:spTgt spid="16"/>
                                        </p:tgtEl>
                                        <p:attrNameLst>
                                          <p:attrName>style.visibility</p:attrName>
                                        </p:attrNameLst>
                                      </p:cBhvr>
                                      <p:to>
                                        <p:strVal val="visible"/>
                                      </p:to>
                                    </p:set>
                                    <p:animEffect transition="in" filter="checkerboard(across)">
                                      <p:cBhvr>
                                        <p:cTn id="142" dur="2000"/>
                                        <p:tgtEl>
                                          <p:spTgt spid="16"/>
                                        </p:tgtEl>
                                      </p:cBhvr>
                                    </p:animEffect>
                                  </p:childTnLst>
                                </p:cTn>
                              </p:par>
                              <p:par>
                                <p:cTn id="143" presetID="5" presetClass="entr" presetSubtype="10" fill="hold" grpId="1" nodeType="withEffect">
                                  <p:stCondLst>
                                    <p:cond delay="0"/>
                                  </p:stCondLst>
                                  <p:childTnLst>
                                    <p:set>
                                      <p:cBhvr>
                                        <p:cTn id="144" dur="1" fill="hold">
                                          <p:stCondLst>
                                            <p:cond delay="0"/>
                                          </p:stCondLst>
                                        </p:cTn>
                                        <p:tgtEl>
                                          <p:spTgt spid="17"/>
                                        </p:tgtEl>
                                        <p:attrNameLst>
                                          <p:attrName>style.visibility</p:attrName>
                                        </p:attrNameLst>
                                      </p:cBhvr>
                                      <p:to>
                                        <p:strVal val="visible"/>
                                      </p:to>
                                    </p:set>
                                    <p:animEffect transition="in" filter="checkerboard(across)">
                                      <p:cBhvr>
                                        <p:cTn id="145" dur="2000"/>
                                        <p:tgtEl>
                                          <p:spTgt spid="17"/>
                                        </p:tgtEl>
                                      </p:cBhvr>
                                    </p:animEffect>
                                  </p:childTnLst>
                                </p:cTn>
                              </p:par>
                              <p:par>
                                <p:cTn id="146" presetID="5" presetClass="entr" presetSubtype="10" fill="hold" grpId="1" nodeType="withEffect">
                                  <p:stCondLst>
                                    <p:cond delay="0"/>
                                  </p:stCondLst>
                                  <p:childTnLst>
                                    <p:set>
                                      <p:cBhvr>
                                        <p:cTn id="147" dur="1" fill="hold">
                                          <p:stCondLst>
                                            <p:cond delay="0"/>
                                          </p:stCondLst>
                                        </p:cTn>
                                        <p:tgtEl>
                                          <p:spTgt spid="18"/>
                                        </p:tgtEl>
                                        <p:attrNameLst>
                                          <p:attrName>style.visibility</p:attrName>
                                        </p:attrNameLst>
                                      </p:cBhvr>
                                      <p:to>
                                        <p:strVal val="visible"/>
                                      </p:to>
                                    </p:set>
                                    <p:animEffect transition="in" filter="checkerboard(across)">
                                      <p:cBhvr>
                                        <p:cTn id="148" dur="2000"/>
                                        <p:tgtEl>
                                          <p:spTgt spid="18"/>
                                        </p:tgtEl>
                                      </p:cBhvr>
                                    </p:animEffect>
                                  </p:childTnLst>
                                </p:cTn>
                              </p:par>
                              <p:par>
                                <p:cTn id="149" presetID="5" presetClass="entr" presetSubtype="10" fill="hold" grpId="1" nodeType="withEffect">
                                  <p:stCondLst>
                                    <p:cond delay="0"/>
                                  </p:stCondLst>
                                  <p:childTnLst>
                                    <p:set>
                                      <p:cBhvr>
                                        <p:cTn id="150" dur="1" fill="hold">
                                          <p:stCondLst>
                                            <p:cond delay="0"/>
                                          </p:stCondLst>
                                        </p:cTn>
                                        <p:tgtEl>
                                          <p:spTgt spid="19"/>
                                        </p:tgtEl>
                                        <p:attrNameLst>
                                          <p:attrName>style.visibility</p:attrName>
                                        </p:attrNameLst>
                                      </p:cBhvr>
                                      <p:to>
                                        <p:strVal val="visible"/>
                                      </p:to>
                                    </p:set>
                                    <p:animEffect transition="in" filter="checkerboard(across)">
                                      <p:cBhvr>
                                        <p:cTn id="151" dur="2000"/>
                                        <p:tgtEl>
                                          <p:spTgt spid="19"/>
                                        </p:tgtEl>
                                      </p:cBhvr>
                                    </p:animEffect>
                                  </p:childTnLst>
                                </p:cTn>
                              </p:par>
                              <p:par>
                                <p:cTn id="152" presetID="5" presetClass="entr" presetSubtype="10" fill="hold" grpId="1" nodeType="withEffect">
                                  <p:stCondLst>
                                    <p:cond delay="0"/>
                                  </p:stCondLst>
                                  <p:childTnLst>
                                    <p:set>
                                      <p:cBhvr>
                                        <p:cTn id="153" dur="1" fill="hold">
                                          <p:stCondLst>
                                            <p:cond delay="0"/>
                                          </p:stCondLst>
                                        </p:cTn>
                                        <p:tgtEl>
                                          <p:spTgt spid="20"/>
                                        </p:tgtEl>
                                        <p:attrNameLst>
                                          <p:attrName>style.visibility</p:attrName>
                                        </p:attrNameLst>
                                      </p:cBhvr>
                                      <p:to>
                                        <p:strVal val="visible"/>
                                      </p:to>
                                    </p:set>
                                    <p:animEffect transition="in" filter="checkerboard(across)">
                                      <p:cBhvr>
                                        <p:cTn id="154" dur="2000"/>
                                        <p:tgtEl>
                                          <p:spTgt spid="20"/>
                                        </p:tgtEl>
                                      </p:cBhvr>
                                    </p:animEffect>
                                  </p:childTnLst>
                                </p:cTn>
                              </p:par>
                              <p:par>
                                <p:cTn id="155" presetID="5" presetClass="entr" presetSubtype="10" fill="hold" grpId="1" nodeType="withEffect">
                                  <p:stCondLst>
                                    <p:cond delay="0"/>
                                  </p:stCondLst>
                                  <p:childTnLst>
                                    <p:set>
                                      <p:cBhvr>
                                        <p:cTn id="156" dur="1" fill="hold">
                                          <p:stCondLst>
                                            <p:cond delay="0"/>
                                          </p:stCondLst>
                                        </p:cTn>
                                        <p:tgtEl>
                                          <p:spTgt spid="21"/>
                                        </p:tgtEl>
                                        <p:attrNameLst>
                                          <p:attrName>style.visibility</p:attrName>
                                        </p:attrNameLst>
                                      </p:cBhvr>
                                      <p:to>
                                        <p:strVal val="visible"/>
                                      </p:to>
                                    </p:set>
                                    <p:animEffect transition="in" filter="checkerboard(across)">
                                      <p:cBhvr>
                                        <p:cTn id="157" dur="2000"/>
                                        <p:tgtEl>
                                          <p:spTgt spid="21"/>
                                        </p:tgtEl>
                                      </p:cBhvr>
                                    </p:animEffect>
                                  </p:childTnLst>
                                </p:cTn>
                              </p:par>
                              <p:par>
                                <p:cTn id="158" presetID="5" presetClass="entr" presetSubtype="10" fill="hold" grpId="1" nodeType="withEffect">
                                  <p:stCondLst>
                                    <p:cond delay="0"/>
                                  </p:stCondLst>
                                  <p:childTnLst>
                                    <p:set>
                                      <p:cBhvr>
                                        <p:cTn id="159" dur="1" fill="hold">
                                          <p:stCondLst>
                                            <p:cond delay="0"/>
                                          </p:stCondLst>
                                        </p:cTn>
                                        <p:tgtEl>
                                          <p:spTgt spid="22"/>
                                        </p:tgtEl>
                                        <p:attrNameLst>
                                          <p:attrName>style.visibility</p:attrName>
                                        </p:attrNameLst>
                                      </p:cBhvr>
                                      <p:to>
                                        <p:strVal val="visible"/>
                                      </p:to>
                                    </p:set>
                                    <p:animEffect transition="in" filter="checkerboard(across)">
                                      <p:cBhvr>
                                        <p:cTn id="160" dur="2000"/>
                                        <p:tgtEl>
                                          <p:spTgt spid="22"/>
                                        </p:tgtEl>
                                      </p:cBhvr>
                                    </p:animEffect>
                                  </p:childTnLst>
                                </p:cTn>
                              </p:par>
                              <p:par>
                                <p:cTn id="161" presetID="5" presetClass="entr" presetSubtype="10" fill="hold" grpId="1" nodeType="withEffect">
                                  <p:stCondLst>
                                    <p:cond delay="0"/>
                                  </p:stCondLst>
                                  <p:childTnLst>
                                    <p:set>
                                      <p:cBhvr>
                                        <p:cTn id="162" dur="1" fill="hold">
                                          <p:stCondLst>
                                            <p:cond delay="0"/>
                                          </p:stCondLst>
                                        </p:cTn>
                                        <p:tgtEl>
                                          <p:spTgt spid="23"/>
                                        </p:tgtEl>
                                        <p:attrNameLst>
                                          <p:attrName>style.visibility</p:attrName>
                                        </p:attrNameLst>
                                      </p:cBhvr>
                                      <p:to>
                                        <p:strVal val="visible"/>
                                      </p:to>
                                    </p:set>
                                    <p:animEffect transition="in" filter="checkerboard(across)">
                                      <p:cBhvr>
                                        <p:cTn id="163" dur="2000"/>
                                        <p:tgtEl>
                                          <p:spTgt spid="23"/>
                                        </p:tgtEl>
                                      </p:cBhvr>
                                    </p:animEffect>
                                  </p:childTnLst>
                                </p:cTn>
                              </p:par>
                              <p:par>
                                <p:cTn id="164" presetID="5" presetClass="entr" presetSubtype="10" fill="hold" grpId="1" nodeType="withEffect">
                                  <p:stCondLst>
                                    <p:cond delay="0"/>
                                  </p:stCondLst>
                                  <p:childTnLst>
                                    <p:set>
                                      <p:cBhvr>
                                        <p:cTn id="165" dur="1" fill="hold">
                                          <p:stCondLst>
                                            <p:cond delay="0"/>
                                          </p:stCondLst>
                                        </p:cTn>
                                        <p:tgtEl>
                                          <p:spTgt spid="24"/>
                                        </p:tgtEl>
                                        <p:attrNameLst>
                                          <p:attrName>style.visibility</p:attrName>
                                        </p:attrNameLst>
                                      </p:cBhvr>
                                      <p:to>
                                        <p:strVal val="visible"/>
                                      </p:to>
                                    </p:set>
                                    <p:animEffect transition="in" filter="checkerboard(across)">
                                      <p:cBhvr>
                                        <p:cTn id="166" dur="2000"/>
                                        <p:tgtEl>
                                          <p:spTgt spid="24"/>
                                        </p:tgtEl>
                                      </p:cBhvr>
                                    </p:animEffect>
                                  </p:childTnLst>
                                </p:cTn>
                              </p:par>
                              <p:par>
                                <p:cTn id="167" presetID="5" presetClass="entr" presetSubtype="10" fill="hold" grpId="1" nodeType="withEffect">
                                  <p:stCondLst>
                                    <p:cond delay="0"/>
                                  </p:stCondLst>
                                  <p:childTnLst>
                                    <p:set>
                                      <p:cBhvr>
                                        <p:cTn id="168" dur="1" fill="hold">
                                          <p:stCondLst>
                                            <p:cond delay="0"/>
                                          </p:stCondLst>
                                        </p:cTn>
                                        <p:tgtEl>
                                          <p:spTgt spid="25"/>
                                        </p:tgtEl>
                                        <p:attrNameLst>
                                          <p:attrName>style.visibility</p:attrName>
                                        </p:attrNameLst>
                                      </p:cBhvr>
                                      <p:to>
                                        <p:strVal val="visible"/>
                                      </p:to>
                                    </p:set>
                                    <p:animEffect transition="in" filter="checkerboard(across)">
                                      <p:cBhvr>
                                        <p:cTn id="169" dur="2000"/>
                                        <p:tgtEl>
                                          <p:spTgt spid="25"/>
                                        </p:tgtEl>
                                      </p:cBhvr>
                                    </p:animEffect>
                                  </p:childTnLst>
                                </p:cTn>
                              </p:par>
                              <p:par>
                                <p:cTn id="170" presetID="5" presetClass="entr" presetSubtype="10" fill="hold" grpId="1" nodeType="withEffect">
                                  <p:stCondLst>
                                    <p:cond delay="0"/>
                                  </p:stCondLst>
                                  <p:childTnLst>
                                    <p:set>
                                      <p:cBhvr>
                                        <p:cTn id="171" dur="1" fill="hold">
                                          <p:stCondLst>
                                            <p:cond delay="0"/>
                                          </p:stCondLst>
                                        </p:cTn>
                                        <p:tgtEl>
                                          <p:spTgt spid="26"/>
                                        </p:tgtEl>
                                        <p:attrNameLst>
                                          <p:attrName>style.visibility</p:attrName>
                                        </p:attrNameLst>
                                      </p:cBhvr>
                                      <p:to>
                                        <p:strVal val="visible"/>
                                      </p:to>
                                    </p:set>
                                    <p:animEffect transition="in" filter="checkerboard(across)">
                                      <p:cBhvr>
                                        <p:cTn id="172" dur="2000"/>
                                        <p:tgtEl>
                                          <p:spTgt spid="26"/>
                                        </p:tgtEl>
                                      </p:cBhvr>
                                    </p:animEffect>
                                  </p:childTnLst>
                                </p:cTn>
                              </p:par>
                              <p:par>
                                <p:cTn id="173" presetID="5" presetClass="entr" presetSubtype="10" fill="hold" grpId="1" nodeType="withEffect">
                                  <p:stCondLst>
                                    <p:cond delay="0"/>
                                  </p:stCondLst>
                                  <p:childTnLst>
                                    <p:set>
                                      <p:cBhvr>
                                        <p:cTn id="174" dur="1" fill="hold">
                                          <p:stCondLst>
                                            <p:cond delay="0"/>
                                          </p:stCondLst>
                                        </p:cTn>
                                        <p:tgtEl>
                                          <p:spTgt spid="27"/>
                                        </p:tgtEl>
                                        <p:attrNameLst>
                                          <p:attrName>style.visibility</p:attrName>
                                        </p:attrNameLst>
                                      </p:cBhvr>
                                      <p:to>
                                        <p:strVal val="visible"/>
                                      </p:to>
                                    </p:set>
                                    <p:animEffect transition="in" filter="checkerboard(across)">
                                      <p:cBhvr>
                                        <p:cTn id="175" dur="2000"/>
                                        <p:tgtEl>
                                          <p:spTgt spid="27"/>
                                        </p:tgtEl>
                                      </p:cBhvr>
                                    </p:animEffect>
                                  </p:childTnLst>
                                </p:cTn>
                              </p:par>
                              <p:par>
                                <p:cTn id="176" presetID="2" presetClass="exit" presetSubtype="2" fill="hold" grpId="2" nodeType="withEffect">
                                  <p:stCondLst>
                                    <p:cond delay="0"/>
                                  </p:stCondLst>
                                  <p:childTnLst>
                                    <p:anim calcmode="lin" valueType="num">
                                      <p:cBhvr additive="base">
                                        <p:cTn id="177" dur="2000"/>
                                        <p:tgtEl>
                                          <p:spTgt spid="4"/>
                                        </p:tgtEl>
                                        <p:attrNameLst>
                                          <p:attrName>ppt_x</p:attrName>
                                        </p:attrNameLst>
                                      </p:cBhvr>
                                      <p:tavLst>
                                        <p:tav tm="0">
                                          <p:val>
                                            <p:strVal val="ppt_x"/>
                                          </p:val>
                                        </p:tav>
                                        <p:tav tm="100000">
                                          <p:val>
                                            <p:strVal val="1+ppt_w/2"/>
                                          </p:val>
                                        </p:tav>
                                      </p:tavLst>
                                    </p:anim>
                                    <p:anim calcmode="lin" valueType="num">
                                      <p:cBhvr additive="base">
                                        <p:cTn id="178" dur="2000"/>
                                        <p:tgtEl>
                                          <p:spTgt spid="4"/>
                                        </p:tgtEl>
                                        <p:attrNameLst>
                                          <p:attrName>ppt_y</p:attrName>
                                        </p:attrNameLst>
                                      </p:cBhvr>
                                      <p:tavLst>
                                        <p:tav tm="0">
                                          <p:val>
                                            <p:strVal val="ppt_y"/>
                                          </p:val>
                                        </p:tav>
                                        <p:tav tm="100000">
                                          <p:val>
                                            <p:strVal val="ppt_y"/>
                                          </p:val>
                                        </p:tav>
                                      </p:tavLst>
                                    </p:anim>
                                    <p:set>
                                      <p:cBhvr>
                                        <p:cTn id="179" dur="1" fill="hold">
                                          <p:stCondLst>
                                            <p:cond delay="1999"/>
                                          </p:stCondLst>
                                        </p:cTn>
                                        <p:tgtEl>
                                          <p:spTgt spid="4"/>
                                        </p:tgtEl>
                                        <p:attrNameLst>
                                          <p:attrName>style.visibility</p:attrName>
                                        </p:attrNameLst>
                                      </p:cBhvr>
                                      <p:to>
                                        <p:strVal val="hidden"/>
                                      </p:to>
                                    </p:set>
                                  </p:childTnLst>
                                </p:cTn>
                              </p:par>
                              <p:par>
                                <p:cTn id="180" presetID="2" presetClass="exit" presetSubtype="2" fill="hold" grpId="2" nodeType="withEffect">
                                  <p:stCondLst>
                                    <p:cond delay="0"/>
                                  </p:stCondLst>
                                  <p:childTnLst>
                                    <p:anim calcmode="lin" valueType="num">
                                      <p:cBhvr additive="base">
                                        <p:cTn id="181" dur="2000"/>
                                        <p:tgtEl>
                                          <p:spTgt spid="5"/>
                                        </p:tgtEl>
                                        <p:attrNameLst>
                                          <p:attrName>ppt_x</p:attrName>
                                        </p:attrNameLst>
                                      </p:cBhvr>
                                      <p:tavLst>
                                        <p:tav tm="0">
                                          <p:val>
                                            <p:strVal val="ppt_x"/>
                                          </p:val>
                                        </p:tav>
                                        <p:tav tm="100000">
                                          <p:val>
                                            <p:strVal val="1+ppt_w/2"/>
                                          </p:val>
                                        </p:tav>
                                      </p:tavLst>
                                    </p:anim>
                                    <p:anim calcmode="lin" valueType="num">
                                      <p:cBhvr additive="base">
                                        <p:cTn id="182" dur="2000"/>
                                        <p:tgtEl>
                                          <p:spTgt spid="5"/>
                                        </p:tgtEl>
                                        <p:attrNameLst>
                                          <p:attrName>ppt_y</p:attrName>
                                        </p:attrNameLst>
                                      </p:cBhvr>
                                      <p:tavLst>
                                        <p:tav tm="0">
                                          <p:val>
                                            <p:strVal val="ppt_y"/>
                                          </p:val>
                                        </p:tav>
                                        <p:tav tm="100000">
                                          <p:val>
                                            <p:strVal val="ppt_y"/>
                                          </p:val>
                                        </p:tav>
                                      </p:tavLst>
                                    </p:anim>
                                    <p:set>
                                      <p:cBhvr>
                                        <p:cTn id="183" dur="1" fill="hold">
                                          <p:stCondLst>
                                            <p:cond delay="1999"/>
                                          </p:stCondLst>
                                        </p:cTn>
                                        <p:tgtEl>
                                          <p:spTgt spid="5"/>
                                        </p:tgtEl>
                                        <p:attrNameLst>
                                          <p:attrName>style.visibility</p:attrName>
                                        </p:attrNameLst>
                                      </p:cBhvr>
                                      <p:to>
                                        <p:strVal val="hidden"/>
                                      </p:to>
                                    </p:set>
                                  </p:childTnLst>
                                </p:cTn>
                              </p:par>
                              <p:par>
                                <p:cTn id="184" presetID="2" presetClass="exit" presetSubtype="2" fill="hold" grpId="2" nodeType="withEffect">
                                  <p:stCondLst>
                                    <p:cond delay="0"/>
                                  </p:stCondLst>
                                  <p:childTnLst>
                                    <p:anim calcmode="lin" valueType="num">
                                      <p:cBhvr additive="base">
                                        <p:cTn id="185" dur="2000"/>
                                        <p:tgtEl>
                                          <p:spTgt spid="6"/>
                                        </p:tgtEl>
                                        <p:attrNameLst>
                                          <p:attrName>ppt_x</p:attrName>
                                        </p:attrNameLst>
                                      </p:cBhvr>
                                      <p:tavLst>
                                        <p:tav tm="0">
                                          <p:val>
                                            <p:strVal val="ppt_x"/>
                                          </p:val>
                                        </p:tav>
                                        <p:tav tm="100000">
                                          <p:val>
                                            <p:strVal val="1+ppt_w/2"/>
                                          </p:val>
                                        </p:tav>
                                      </p:tavLst>
                                    </p:anim>
                                    <p:anim calcmode="lin" valueType="num">
                                      <p:cBhvr additive="base">
                                        <p:cTn id="186" dur="2000"/>
                                        <p:tgtEl>
                                          <p:spTgt spid="6"/>
                                        </p:tgtEl>
                                        <p:attrNameLst>
                                          <p:attrName>ppt_y</p:attrName>
                                        </p:attrNameLst>
                                      </p:cBhvr>
                                      <p:tavLst>
                                        <p:tav tm="0">
                                          <p:val>
                                            <p:strVal val="ppt_y"/>
                                          </p:val>
                                        </p:tav>
                                        <p:tav tm="100000">
                                          <p:val>
                                            <p:strVal val="ppt_y"/>
                                          </p:val>
                                        </p:tav>
                                      </p:tavLst>
                                    </p:anim>
                                    <p:set>
                                      <p:cBhvr>
                                        <p:cTn id="187" dur="1" fill="hold">
                                          <p:stCondLst>
                                            <p:cond delay="1999"/>
                                          </p:stCondLst>
                                        </p:cTn>
                                        <p:tgtEl>
                                          <p:spTgt spid="6"/>
                                        </p:tgtEl>
                                        <p:attrNameLst>
                                          <p:attrName>style.visibility</p:attrName>
                                        </p:attrNameLst>
                                      </p:cBhvr>
                                      <p:to>
                                        <p:strVal val="hidden"/>
                                      </p:to>
                                    </p:set>
                                  </p:childTnLst>
                                </p:cTn>
                              </p:par>
                              <p:par>
                                <p:cTn id="188" presetID="2" presetClass="exit" presetSubtype="2" fill="hold" grpId="2" nodeType="withEffect">
                                  <p:stCondLst>
                                    <p:cond delay="0"/>
                                  </p:stCondLst>
                                  <p:childTnLst>
                                    <p:anim calcmode="lin" valueType="num">
                                      <p:cBhvr additive="base">
                                        <p:cTn id="189" dur="2000"/>
                                        <p:tgtEl>
                                          <p:spTgt spid="7"/>
                                        </p:tgtEl>
                                        <p:attrNameLst>
                                          <p:attrName>ppt_x</p:attrName>
                                        </p:attrNameLst>
                                      </p:cBhvr>
                                      <p:tavLst>
                                        <p:tav tm="0">
                                          <p:val>
                                            <p:strVal val="ppt_x"/>
                                          </p:val>
                                        </p:tav>
                                        <p:tav tm="100000">
                                          <p:val>
                                            <p:strVal val="1+ppt_w/2"/>
                                          </p:val>
                                        </p:tav>
                                      </p:tavLst>
                                    </p:anim>
                                    <p:anim calcmode="lin" valueType="num">
                                      <p:cBhvr additive="base">
                                        <p:cTn id="190" dur="2000"/>
                                        <p:tgtEl>
                                          <p:spTgt spid="7"/>
                                        </p:tgtEl>
                                        <p:attrNameLst>
                                          <p:attrName>ppt_y</p:attrName>
                                        </p:attrNameLst>
                                      </p:cBhvr>
                                      <p:tavLst>
                                        <p:tav tm="0">
                                          <p:val>
                                            <p:strVal val="ppt_y"/>
                                          </p:val>
                                        </p:tav>
                                        <p:tav tm="100000">
                                          <p:val>
                                            <p:strVal val="ppt_y"/>
                                          </p:val>
                                        </p:tav>
                                      </p:tavLst>
                                    </p:anim>
                                    <p:set>
                                      <p:cBhvr>
                                        <p:cTn id="191" dur="1" fill="hold">
                                          <p:stCondLst>
                                            <p:cond delay="1999"/>
                                          </p:stCondLst>
                                        </p:cTn>
                                        <p:tgtEl>
                                          <p:spTgt spid="7"/>
                                        </p:tgtEl>
                                        <p:attrNameLst>
                                          <p:attrName>style.visibility</p:attrName>
                                        </p:attrNameLst>
                                      </p:cBhvr>
                                      <p:to>
                                        <p:strVal val="hidden"/>
                                      </p:to>
                                    </p:set>
                                  </p:childTnLst>
                                </p:cTn>
                              </p:par>
                              <p:par>
                                <p:cTn id="192" presetID="2" presetClass="exit" presetSubtype="2" fill="hold" grpId="2" nodeType="withEffect">
                                  <p:stCondLst>
                                    <p:cond delay="0"/>
                                  </p:stCondLst>
                                  <p:childTnLst>
                                    <p:anim calcmode="lin" valueType="num">
                                      <p:cBhvr additive="base">
                                        <p:cTn id="193" dur="2000"/>
                                        <p:tgtEl>
                                          <p:spTgt spid="8"/>
                                        </p:tgtEl>
                                        <p:attrNameLst>
                                          <p:attrName>ppt_x</p:attrName>
                                        </p:attrNameLst>
                                      </p:cBhvr>
                                      <p:tavLst>
                                        <p:tav tm="0">
                                          <p:val>
                                            <p:strVal val="ppt_x"/>
                                          </p:val>
                                        </p:tav>
                                        <p:tav tm="100000">
                                          <p:val>
                                            <p:strVal val="1+ppt_w/2"/>
                                          </p:val>
                                        </p:tav>
                                      </p:tavLst>
                                    </p:anim>
                                    <p:anim calcmode="lin" valueType="num">
                                      <p:cBhvr additive="base">
                                        <p:cTn id="194" dur="2000"/>
                                        <p:tgtEl>
                                          <p:spTgt spid="8"/>
                                        </p:tgtEl>
                                        <p:attrNameLst>
                                          <p:attrName>ppt_y</p:attrName>
                                        </p:attrNameLst>
                                      </p:cBhvr>
                                      <p:tavLst>
                                        <p:tav tm="0">
                                          <p:val>
                                            <p:strVal val="ppt_y"/>
                                          </p:val>
                                        </p:tav>
                                        <p:tav tm="100000">
                                          <p:val>
                                            <p:strVal val="ppt_y"/>
                                          </p:val>
                                        </p:tav>
                                      </p:tavLst>
                                    </p:anim>
                                    <p:set>
                                      <p:cBhvr>
                                        <p:cTn id="195" dur="1" fill="hold">
                                          <p:stCondLst>
                                            <p:cond delay="1999"/>
                                          </p:stCondLst>
                                        </p:cTn>
                                        <p:tgtEl>
                                          <p:spTgt spid="8"/>
                                        </p:tgtEl>
                                        <p:attrNameLst>
                                          <p:attrName>style.visibility</p:attrName>
                                        </p:attrNameLst>
                                      </p:cBhvr>
                                      <p:to>
                                        <p:strVal val="hidden"/>
                                      </p:to>
                                    </p:set>
                                  </p:childTnLst>
                                </p:cTn>
                              </p:par>
                              <p:par>
                                <p:cTn id="196" presetID="2" presetClass="exit" presetSubtype="2" fill="hold" grpId="2" nodeType="withEffect">
                                  <p:stCondLst>
                                    <p:cond delay="0"/>
                                  </p:stCondLst>
                                  <p:childTnLst>
                                    <p:anim calcmode="lin" valueType="num">
                                      <p:cBhvr additive="base">
                                        <p:cTn id="197" dur="2000"/>
                                        <p:tgtEl>
                                          <p:spTgt spid="9"/>
                                        </p:tgtEl>
                                        <p:attrNameLst>
                                          <p:attrName>ppt_x</p:attrName>
                                        </p:attrNameLst>
                                      </p:cBhvr>
                                      <p:tavLst>
                                        <p:tav tm="0">
                                          <p:val>
                                            <p:strVal val="ppt_x"/>
                                          </p:val>
                                        </p:tav>
                                        <p:tav tm="100000">
                                          <p:val>
                                            <p:strVal val="1+ppt_w/2"/>
                                          </p:val>
                                        </p:tav>
                                      </p:tavLst>
                                    </p:anim>
                                    <p:anim calcmode="lin" valueType="num">
                                      <p:cBhvr additive="base">
                                        <p:cTn id="198" dur="2000"/>
                                        <p:tgtEl>
                                          <p:spTgt spid="9"/>
                                        </p:tgtEl>
                                        <p:attrNameLst>
                                          <p:attrName>ppt_y</p:attrName>
                                        </p:attrNameLst>
                                      </p:cBhvr>
                                      <p:tavLst>
                                        <p:tav tm="0">
                                          <p:val>
                                            <p:strVal val="ppt_y"/>
                                          </p:val>
                                        </p:tav>
                                        <p:tav tm="100000">
                                          <p:val>
                                            <p:strVal val="ppt_y"/>
                                          </p:val>
                                        </p:tav>
                                      </p:tavLst>
                                    </p:anim>
                                    <p:set>
                                      <p:cBhvr>
                                        <p:cTn id="199" dur="1" fill="hold">
                                          <p:stCondLst>
                                            <p:cond delay="1999"/>
                                          </p:stCondLst>
                                        </p:cTn>
                                        <p:tgtEl>
                                          <p:spTgt spid="9"/>
                                        </p:tgtEl>
                                        <p:attrNameLst>
                                          <p:attrName>style.visibility</p:attrName>
                                        </p:attrNameLst>
                                      </p:cBhvr>
                                      <p:to>
                                        <p:strVal val="hidden"/>
                                      </p:to>
                                    </p:set>
                                  </p:childTnLst>
                                </p:cTn>
                              </p:par>
                              <p:par>
                                <p:cTn id="200" presetID="2" presetClass="exit" presetSubtype="2" fill="hold" grpId="2" nodeType="withEffect">
                                  <p:stCondLst>
                                    <p:cond delay="0"/>
                                  </p:stCondLst>
                                  <p:childTnLst>
                                    <p:anim calcmode="lin" valueType="num">
                                      <p:cBhvr additive="base">
                                        <p:cTn id="201" dur="2000"/>
                                        <p:tgtEl>
                                          <p:spTgt spid="10"/>
                                        </p:tgtEl>
                                        <p:attrNameLst>
                                          <p:attrName>ppt_x</p:attrName>
                                        </p:attrNameLst>
                                      </p:cBhvr>
                                      <p:tavLst>
                                        <p:tav tm="0">
                                          <p:val>
                                            <p:strVal val="ppt_x"/>
                                          </p:val>
                                        </p:tav>
                                        <p:tav tm="100000">
                                          <p:val>
                                            <p:strVal val="1+ppt_w/2"/>
                                          </p:val>
                                        </p:tav>
                                      </p:tavLst>
                                    </p:anim>
                                    <p:anim calcmode="lin" valueType="num">
                                      <p:cBhvr additive="base">
                                        <p:cTn id="202" dur="2000"/>
                                        <p:tgtEl>
                                          <p:spTgt spid="10"/>
                                        </p:tgtEl>
                                        <p:attrNameLst>
                                          <p:attrName>ppt_y</p:attrName>
                                        </p:attrNameLst>
                                      </p:cBhvr>
                                      <p:tavLst>
                                        <p:tav tm="0">
                                          <p:val>
                                            <p:strVal val="ppt_y"/>
                                          </p:val>
                                        </p:tav>
                                        <p:tav tm="100000">
                                          <p:val>
                                            <p:strVal val="ppt_y"/>
                                          </p:val>
                                        </p:tav>
                                      </p:tavLst>
                                    </p:anim>
                                    <p:set>
                                      <p:cBhvr>
                                        <p:cTn id="203" dur="1" fill="hold">
                                          <p:stCondLst>
                                            <p:cond delay="1999"/>
                                          </p:stCondLst>
                                        </p:cTn>
                                        <p:tgtEl>
                                          <p:spTgt spid="10"/>
                                        </p:tgtEl>
                                        <p:attrNameLst>
                                          <p:attrName>style.visibility</p:attrName>
                                        </p:attrNameLst>
                                      </p:cBhvr>
                                      <p:to>
                                        <p:strVal val="hidden"/>
                                      </p:to>
                                    </p:set>
                                  </p:childTnLst>
                                </p:cTn>
                              </p:par>
                              <p:par>
                                <p:cTn id="204" presetID="2" presetClass="exit" presetSubtype="2" fill="hold" grpId="2" nodeType="withEffect">
                                  <p:stCondLst>
                                    <p:cond delay="0"/>
                                  </p:stCondLst>
                                  <p:childTnLst>
                                    <p:anim calcmode="lin" valueType="num">
                                      <p:cBhvr additive="base">
                                        <p:cTn id="205" dur="2000"/>
                                        <p:tgtEl>
                                          <p:spTgt spid="11"/>
                                        </p:tgtEl>
                                        <p:attrNameLst>
                                          <p:attrName>ppt_x</p:attrName>
                                        </p:attrNameLst>
                                      </p:cBhvr>
                                      <p:tavLst>
                                        <p:tav tm="0">
                                          <p:val>
                                            <p:strVal val="ppt_x"/>
                                          </p:val>
                                        </p:tav>
                                        <p:tav tm="100000">
                                          <p:val>
                                            <p:strVal val="1+ppt_w/2"/>
                                          </p:val>
                                        </p:tav>
                                      </p:tavLst>
                                    </p:anim>
                                    <p:anim calcmode="lin" valueType="num">
                                      <p:cBhvr additive="base">
                                        <p:cTn id="206" dur="2000"/>
                                        <p:tgtEl>
                                          <p:spTgt spid="11"/>
                                        </p:tgtEl>
                                        <p:attrNameLst>
                                          <p:attrName>ppt_y</p:attrName>
                                        </p:attrNameLst>
                                      </p:cBhvr>
                                      <p:tavLst>
                                        <p:tav tm="0">
                                          <p:val>
                                            <p:strVal val="ppt_y"/>
                                          </p:val>
                                        </p:tav>
                                        <p:tav tm="100000">
                                          <p:val>
                                            <p:strVal val="ppt_y"/>
                                          </p:val>
                                        </p:tav>
                                      </p:tavLst>
                                    </p:anim>
                                    <p:set>
                                      <p:cBhvr>
                                        <p:cTn id="207" dur="1" fill="hold">
                                          <p:stCondLst>
                                            <p:cond delay="1999"/>
                                          </p:stCondLst>
                                        </p:cTn>
                                        <p:tgtEl>
                                          <p:spTgt spid="11"/>
                                        </p:tgtEl>
                                        <p:attrNameLst>
                                          <p:attrName>style.visibility</p:attrName>
                                        </p:attrNameLst>
                                      </p:cBhvr>
                                      <p:to>
                                        <p:strVal val="hidden"/>
                                      </p:to>
                                    </p:set>
                                  </p:childTnLst>
                                </p:cTn>
                              </p:par>
                              <p:par>
                                <p:cTn id="208" presetID="2" presetClass="exit" presetSubtype="2" fill="hold" grpId="2" nodeType="withEffect">
                                  <p:stCondLst>
                                    <p:cond delay="0"/>
                                  </p:stCondLst>
                                  <p:childTnLst>
                                    <p:anim calcmode="lin" valueType="num">
                                      <p:cBhvr additive="base">
                                        <p:cTn id="209" dur="2000"/>
                                        <p:tgtEl>
                                          <p:spTgt spid="12"/>
                                        </p:tgtEl>
                                        <p:attrNameLst>
                                          <p:attrName>ppt_x</p:attrName>
                                        </p:attrNameLst>
                                      </p:cBhvr>
                                      <p:tavLst>
                                        <p:tav tm="0">
                                          <p:val>
                                            <p:strVal val="ppt_x"/>
                                          </p:val>
                                        </p:tav>
                                        <p:tav tm="100000">
                                          <p:val>
                                            <p:strVal val="1+ppt_w/2"/>
                                          </p:val>
                                        </p:tav>
                                      </p:tavLst>
                                    </p:anim>
                                    <p:anim calcmode="lin" valueType="num">
                                      <p:cBhvr additive="base">
                                        <p:cTn id="210" dur="2000"/>
                                        <p:tgtEl>
                                          <p:spTgt spid="12"/>
                                        </p:tgtEl>
                                        <p:attrNameLst>
                                          <p:attrName>ppt_y</p:attrName>
                                        </p:attrNameLst>
                                      </p:cBhvr>
                                      <p:tavLst>
                                        <p:tav tm="0">
                                          <p:val>
                                            <p:strVal val="ppt_y"/>
                                          </p:val>
                                        </p:tav>
                                        <p:tav tm="100000">
                                          <p:val>
                                            <p:strVal val="ppt_y"/>
                                          </p:val>
                                        </p:tav>
                                      </p:tavLst>
                                    </p:anim>
                                    <p:set>
                                      <p:cBhvr>
                                        <p:cTn id="211" dur="1" fill="hold">
                                          <p:stCondLst>
                                            <p:cond delay="1999"/>
                                          </p:stCondLst>
                                        </p:cTn>
                                        <p:tgtEl>
                                          <p:spTgt spid="12"/>
                                        </p:tgtEl>
                                        <p:attrNameLst>
                                          <p:attrName>style.visibility</p:attrName>
                                        </p:attrNameLst>
                                      </p:cBhvr>
                                      <p:to>
                                        <p:strVal val="hidden"/>
                                      </p:to>
                                    </p:set>
                                  </p:childTnLst>
                                </p:cTn>
                              </p:par>
                              <p:par>
                                <p:cTn id="212" presetID="2" presetClass="exit" presetSubtype="2" fill="hold" grpId="2" nodeType="withEffect">
                                  <p:stCondLst>
                                    <p:cond delay="0"/>
                                  </p:stCondLst>
                                  <p:childTnLst>
                                    <p:anim calcmode="lin" valueType="num">
                                      <p:cBhvr additive="base">
                                        <p:cTn id="213" dur="2000"/>
                                        <p:tgtEl>
                                          <p:spTgt spid="13"/>
                                        </p:tgtEl>
                                        <p:attrNameLst>
                                          <p:attrName>ppt_x</p:attrName>
                                        </p:attrNameLst>
                                      </p:cBhvr>
                                      <p:tavLst>
                                        <p:tav tm="0">
                                          <p:val>
                                            <p:strVal val="ppt_x"/>
                                          </p:val>
                                        </p:tav>
                                        <p:tav tm="100000">
                                          <p:val>
                                            <p:strVal val="1+ppt_w/2"/>
                                          </p:val>
                                        </p:tav>
                                      </p:tavLst>
                                    </p:anim>
                                    <p:anim calcmode="lin" valueType="num">
                                      <p:cBhvr additive="base">
                                        <p:cTn id="214" dur="2000"/>
                                        <p:tgtEl>
                                          <p:spTgt spid="13"/>
                                        </p:tgtEl>
                                        <p:attrNameLst>
                                          <p:attrName>ppt_y</p:attrName>
                                        </p:attrNameLst>
                                      </p:cBhvr>
                                      <p:tavLst>
                                        <p:tav tm="0">
                                          <p:val>
                                            <p:strVal val="ppt_y"/>
                                          </p:val>
                                        </p:tav>
                                        <p:tav tm="100000">
                                          <p:val>
                                            <p:strVal val="ppt_y"/>
                                          </p:val>
                                        </p:tav>
                                      </p:tavLst>
                                    </p:anim>
                                    <p:set>
                                      <p:cBhvr>
                                        <p:cTn id="215" dur="1" fill="hold">
                                          <p:stCondLst>
                                            <p:cond delay="1999"/>
                                          </p:stCondLst>
                                        </p:cTn>
                                        <p:tgtEl>
                                          <p:spTgt spid="13"/>
                                        </p:tgtEl>
                                        <p:attrNameLst>
                                          <p:attrName>style.visibility</p:attrName>
                                        </p:attrNameLst>
                                      </p:cBhvr>
                                      <p:to>
                                        <p:strVal val="hidden"/>
                                      </p:to>
                                    </p:set>
                                  </p:childTnLst>
                                </p:cTn>
                              </p:par>
                              <p:par>
                                <p:cTn id="216" presetID="2" presetClass="exit" presetSubtype="2" fill="hold" grpId="2" nodeType="withEffect">
                                  <p:stCondLst>
                                    <p:cond delay="0"/>
                                  </p:stCondLst>
                                  <p:childTnLst>
                                    <p:anim calcmode="lin" valueType="num">
                                      <p:cBhvr additive="base">
                                        <p:cTn id="217" dur="2000"/>
                                        <p:tgtEl>
                                          <p:spTgt spid="14"/>
                                        </p:tgtEl>
                                        <p:attrNameLst>
                                          <p:attrName>ppt_x</p:attrName>
                                        </p:attrNameLst>
                                      </p:cBhvr>
                                      <p:tavLst>
                                        <p:tav tm="0">
                                          <p:val>
                                            <p:strVal val="ppt_x"/>
                                          </p:val>
                                        </p:tav>
                                        <p:tav tm="100000">
                                          <p:val>
                                            <p:strVal val="1+ppt_w/2"/>
                                          </p:val>
                                        </p:tav>
                                      </p:tavLst>
                                    </p:anim>
                                    <p:anim calcmode="lin" valueType="num">
                                      <p:cBhvr additive="base">
                                        <p:cTn id="218" dur="2000"/>
                                        <p:tgtEl>
                                          <p:spTgt spid="14"/>
                                        </p:tgtEl>
                                        <p:attrNameLst>
                                          <p:attrName>ppt_y</p:attrName>
                                        </p:attrNameLst>
                                      </p:cBhvr>
                                      <p:tavLst>
                                        <p:tav tm="0">
                                          <p:val>
                                            <p:strVal val="ppt_y"/>
                                          </p:val>
                                        </p:tav>
                                        <p:tav tm="100000">
                                          <p:val>
                                            <p:strVal val="ppt_y"/>
                                          </p:val>
                                        </p:tav>
                                      </p:tavLst>
                                    </p:anim>
                                    <p:set>
                                      <p:cBhvr>
                                        <p:cTn id="219" dur="1" fill="hold">
                                          <p:stCondLst>
                                            <p:cond delay="1999"/>
                                          </p:stCondLst>
                                        </p:cTn>
                                        <p:tgtEl>
                                          <p:spTgt spid="14"/>
                                        </p:tgtEl>
                                        <p:attrNameLst>
                                          <p:attrName>style.visibility</p:attrName>
                                        </p:attrNameLst>
                                      </p:cBhvr>
                                      <p:to>
                                        <p:strVal val="hidden"/>
                                      </p:to>
                                    </p:set>
                                  </p:childTnLst>
                                </p:cTn>
                              </p:par>
                              <p:par>
                                <p:cTn id="220" presetID="2" presetClass="exit" presetSubtype="2" fill="hold" grpId="2" nodeType="withEffect">
                                  <p:stCondLst>
                                    <p:cond delay="0"/>
                                  </p:stCondLst>
                                  <p:childTnLst>
                                    <p:anim calcmode="lin" valueType="num">
                                      <p:cBhvr additive="base">
                                        <p:cTn id="221" dur="2000"/>
                                        <p:tgtEl>
                                          <p:spTgt spid="15"/>
                                        </p:tgtEl>
                                        <p:attrNameLst>
                                          <p:attrName>ppt_x</p:attrName>
                                        </p:attrNameLst>
                                      </p:cBhvr>
                                      <p:tavLst>
                                        <p:tav tm="0">
                                          <p:val>
                                            <p:strVal val="ppt_x"/>
                                          </p:val>
                                        </p:tav>
                                        <p:tav tm="100000">
                                          <p:val>
                                            <p:strVal val="1+ppt_w/2"/>
                                          </p:val>
                                        </p:tav>
                                      </p:tavLst>
                                    </p:anim>
                                    <p:anim calcmode="lin" valueType="num">
                                      <p:cBhvr additive="base">
                                        <p:cTn id="222" dur="2000"/>
                                        <p:tgtEl>
                                          <p:spTgt spid="15"/>
                                        </p:tgtEl>
                                        <p:attrNameLst>
                                          <p:attrName>ppt_y</p:attrName>
                                        </p:attrNameLst>
                                      </p:cBhvr>
                                      <p:tavLst>
                                        <p:tav tm="0">
                                          <p:val>
                                            <p:strVal val="ppt_y"/>
                                          </p:val>
                                        </p:tav>
                                        <p:tav tm="100000">
                                          <p:val>
                                            <p:strVal val="ppt_y"/>
                                          </p:val>
                                        </p:tav>
                                      </p:tavLst>
                                    </p:anim>
                                    <p:set>
                                      <p:cBhvr>
                                        <p:cTn id="223" dur="1" fill="hold">
                                          <p:stCondLst>
                                            <p:cond delay="1999"/>
                                          </p:stCondLst>
                                        </p:cTn>
                                        <p:tgtEl>
                                          <p:spTgt spid="15"/>
                                        </p:tgtEl>
                                        <p:attrNameLst>
                                          <p:attrName>style.visibility</p:attrName>
                                        </p:attrNameLst>
                                      </p:cBhvr>
                                      <p:to>
                                        <p:strVal val="hidden"/>
                                      </p:to>
                                    </p:set>
                                  </p:childTnLst>
                                </p:cTn>
                              </p:par>
                              <p:par>
                                <p:cTn id="224" presetID="5" presetClass="exit" presetSubtype="10" fill="hold" grpId="3" nodeType="withEffect">
                                  <p:stCondLst>
                                    <p:cond delay="0"/>
                                  </p:stCondLst>
                                  <p:childTnLst>
                                    <p:animEffect transition="out" filter="checkerboard(across)">
                                      <p:cBhvr>
                                        <p:cTn id="225" dur="2000"/>
                                        <p:tgtEl>
                                          <p:spTgt spid="4"/>
                                        </p:tgtEl>
                                      </p:cBhvr>
                                    </p:animEffect>
                                    <p:set>
                                      <p:cBhvr>
                                        <p:cTn id="226" dur="1" fill="hold">
                                          <p:stCondLst>
                                            <p:cond delay="1999"/>
                                          </p:stCondLst>
                                        </p:cTn>
                                        <p:tgtEl>
                                          <p:spTgt spid="4"/>
                                        </p:tgtEl>
                                        <p:attrNameLst>
                                          <p:attrName>style.visibility</p:attrName>
                                        </p:attrNameLst>
                                      </p:cBhvr>
                                      <p:to>
                                        <p:strVal val="hidden"/>
                                      </p:to>
                                    </p:set>
                                  </p:childTnLst>
                                </p:cTn>
                              </p:par>
                              <p:par>
                                <p:cTn id="227" presetID="5" presetClass="exit" presetSubtype="10" fill="hold" grpId="3" nodeType="withEffect">
                                  <p:stCondLst>
                                    <p:cond delay="0"/>
                                  </p:stCondLst>
                                  <p:childTnLst>
                                    <p:animEffect transition="out" filter="checkerboard(across)">
                                      <p:cBhvr>
                                        <p:cTn id="228" dur="2000"/>
                                        <p:tgtEl>
                                          <p:spTgt spid="5"/>
                                        </p:tgtEl>
                                      </p:cBhvr>
                                    </p:animEffect>
                                    <p:set>
                                      <p:cBhvr>
                                        <p:cTn id="229" dur="1" fill="hold">
                                          <p:stCondLst>
                                            <p:cond delay="1999"/>
                                          </p:stCondLst>
                                        </p:cTn>
                                        <p:tgtEl>
                                          <p:spTgt spid="5"/>
                                        </p:tgtEl>
                                        <p:attrNameLst>
                                          <p:attrName>style.visibility</p:attrName>
                                        </p:attrNameLst>
                                      </p:cBhvr>
                                      <p:to>
                                        <p:strVal val="hidden"/>
                                      </p:to>
                                    </p:set>
                                  </p:childTnLst>
                                </p:cTn>
                              </p:par>
                              <p:par>
                                <p:cTn id="230" presetID="5" presetClass="exit" presetSubtype="10" fill="hold" grpId="3" nodeType="withEffect">
                                  <p:stCondLst>
                                    <p:cond delay="0"/>
                                  </p:stCondLst>
                                  <p:childTnLst>
                                    <p:animEffect transition="out" filter="checkerboard(across)">
                                      <p:cBhvr>
                                        <p:cTn id="231" dur="2000"/>
                                        <p:tgtEl>
                                          <p:spTgt spid="6"/>
                                        </p:tgtEl>
                                      </p:cBhvr>
                                    </p:animEffect>
                                    <p:set>
                                      <p:cBhvr>
                                        <p:cTn id="232" dur="1" fill="hold">
                                          <p:stCondLst>
                                            <p:cond delay="1999"/>
                                          </p:stCondLst>
                                        </p:cTn>
                                        <p:tgtEl>
                                          <p:spTgt spid="6"/>
                                        </p:tgtEl>
                                        <p:attrNameLst>
                                          <p:attrName>style.visibility</p:attrName>
                                        </p:attrNameLst>
                                      </p:cBhvr>
                                      <p:to>
                                        <p:strVal val="hidden"/>
                                      </p:to>
                                    </p:set>
                                  </p:childTnLst>
                                </p:cTn>
                              </p:par>
                              <p:par>
                                <p:cTn id="233" presetID="5" presetClass="exit" presetSubtype="10" fill="hold" grpId="3" nodeType="withEffect">
                                  <p:stCondLst>
                                    <p:cond delay="0"/>
                                  </p:stCondLst>
                                  <p:childTnLst>
                                    <p:animEffect transition="out" filter="checkerboard(across)">
                                      <p:cBhvr>
                                        <p:cTn id="234" dur="2000"/>
                                        <p:tgtEl>
                                          <p:spTgt spid="7"/>
                                        </p:tgtEl>
                                      </p:cBhvr>
                                    </p:animEffect>
                                    <p:set>
                                      <p:cBhvr>
                                        <p:cTn id="235" dur="1" fill="hold">
                                          <p:stCondLst>
                                            <p:cond delay="1999"/>
                                          </p:stCondLst>
                                        </p:cTn>
                                        <p:tgtEl>
                                          <p:spTgt spid="7"/>
                                        </p:tgtEl>
                                        <p:attrNameLst>
                                          <p:attrName>style.visibility</p:attrName>
                                        </p:attrNameLst>
                                      </p:cBhvr>
                                      <p:to>
                                        <p:strVal val="hidden"/>
                                      </p:to>
                                    </p:set>
                                  </p:childTnLst>
                                </p:cTn>
                              </p:par>
                              <p:par>
                                <p:cTn id="236" presetID="5" presetClass="exit" presetSubtype="10" fill="hold" grpId="3" nodeType="withEffect">
                                  <p:stCondLst>
                                    <p:cond delay="0"/>
                                  </p:stCondLst>
                                  <p:childTnLst>
                                    <p:animEffect transition="out" filter="checkerboard(across)">
                                      <p:cBhvr>
                                        <p:cTn id="237" dur="2000"/>
                                        <p:tgtEl>
                                          <p:spTgt spid="8"/>
                                        </p:tgtEl>
                                      </p:cBhvr>
                                    </p:animEffect>
                                    <p:set>
                                      <p:cBhvr>
                                        <p:cTn id="238" dur="1" fill="hold">
                                          <p:stCondLst>
                                            <p:cond delay="1999"/>
                                          </p:stCondLst>
                                        </p:cTn>
                                        <p:tgtEl>
                                          <p:spTgt spid="8"/>
                                        </p:tgtEl>
                                        <p:attrNameLst>
                                          <p:attrName>style.visibility</p:attrName>
                                        </p:attrNameLst>
                                      </p:cBhvr>
                                      <p:to>
                                        <p:strVal val="hidden"/>
                                      </p:to>
                                    </p:set>
                                  </p:childTnLst>
                                </p:cTn>
                              </p:par>
                              <p:par>
                                <p:cTn id="239" presetID="5" presetClass="exit" presetSubtype="10" fill="hold" grpId="3" nodeType="withEffect">
                                  <p:stCondLst>
                                    <p:cond delay="0"/>
                                  </p:stCondLst>
                                  <p:childTnLst>
                                    <p:animEffect transition="out" filter="checkerboard(across)">
                                      <p:cBhvr>
                                        <p:cTn id="240" dur="2000"/>
                                        <p:tgtEl>
                                          <p:spTgt spid="9"/>
                                        </p:tgtEl>
                                      </p:cBhvr>
                                    </p:animEffect>
                                    <p:set>
                                      <p:cBhvr>
                                        <p:cTn id="241" dur="1" fill="hold">
                                          <p:stCondLst>
                                            <p:cond delay="1999"/>
                                          </p:stCondLst>
                                        </p:cTn>
                                        <p:tgtEl>
                                          <p:spTgt spid="9"/>
                                        </p:tgtEl>
                                        <p:attrNameLst>
                                          <p:attrName>style.visibility</p:attrName>
                                        </p:attrNameLst>
                                      </p:cBhvr>
                                      <p:to>
                                        <p:strVal val="hidden"/>
                                      </p:to>
                                    </p:set>
                                  </p:childTnLst>
                                </p:cTn>
                              </p:par>
                              <p:par>
                                <p:cTn id="242" presetID="5" presetClass="exit" presetSubtype="10" fill="hold" grpId="3" nodeType="withEffect">
                                  <p:stCondLst>
                                    <p:cond delay="0"/>
                                  </p:stCondLst>
                                  <p:childTnLst>
                                    <p:animEffect transition="out" filter="checkerboard(across)">
                                      <p:cBhvr>
                                        <p:cTn id="243" dur="2000"/>
                                        <p:tgtEl>
                                          <p:spTgt spid="10"/>
                                        </p:tgtEl>
                                      </p:cBhvr>
                                    </p:animEffect>
                                    <p:set>
                                      <p:cBhvr>
                                        <p:cTn id="244" dur="1" fill="hold">
                                          <p:stCondLst>
                                            <p:cond delay="1999"/>
                                          </p:stCondLst>
                                        </p:cTn>
                                        <p:tgtEl>
                                          <p:spTgt spid="10"/>
                                        </p:tgtEl>
                                        <p:attrNameLst>
                                          <p:attrName>style.visibility</p:attrName>
                                        </p:attrNameLst>
                                      </p:cBhvr>
                                      <p:to>
                                        <p:strVal val="hidden"/>
                                      </p:to>
                                    </p:set>
                                  </p:childTnLst>
                                </p:cTn>
                              </p:par>
                              <p:par>
                                <p:cTn id="245" presetID="5" presetClass="exit" presetSubtype="10" fill="hold" grpId="3" nodeType="withEffect">
                                  <p:stCondLst>
                                    <p:cond delay="0"/>
                                  </p:stCondLst>
                                  <p:childTnLst>
                                    <p:animEffect transition="out" filter="checkerboard(across)">
                                      <p:cBhvr>
                                        <p:cTn id="246" dur="2000"/>
                                        <p:tgtEl>
                                          <p:spTgt spid="11"/>
                                        </p:tgtEl>
                                      </p:cBhvr>
                                    </p:animEffect>
                                    <p:set>
                                      <p:cBhvr>
                                        <p:cTn id="247" dur="1" fill="hold">
                                          <p:stCondLst>
                                            <p:cond delay="1999"/>
                                          </p:stCondLst>
                                        </p:cTn>
                                        <p:tgtEl>
                                          <p:spTgt spid="11"/>
                                        </p:tgtEl>
                                        <p:attrNameLst>
                                          <p:attrName>style.visibility</p:attrName>
                                        </p:attrNameLst>
                                      </p:cBhvr>
                                      <p:to>
                                        <p:strVal val="hidden"/>
                                      </p:to>
                                    </p:set>
                                  </p:childTnLst>
                                </p:cTn>
                              </p:par>
                              <p:par>
                                <p:cTn id="248" presetID="5" presetClass="exit" presetSubtype="10" fill="hold" grpId="3" nodeType="withEffect">
                                  <p:stCondLst>
                                    <p:cond delay="0"/>
                                  </p:stCondLst>
                                  <p:childTnLst>
                                    <p:animEffect transition="out" filter="checkerboard(across)">
                                      <p:cBhvr>
                                        <p:cTn id="249" dur="2000"/>
                                        <p:tgtEl>
                                          <p:spTgt spid="12"/>
                                        </p:tgtEl>
                                      </p:cBhvr>
                                    </p:animEffect>
                                    <p:set>
                                      <p:cBhvr>
                                        <p:cTn id="250" dur="1" fill="hold">
                                          <p:stCondLst>
                                            <p:cond delay="1999"/>
                                          </p:stCondLst>
                                        </p:cTn>
                                        <p:tgtEl>
                                          <p:spTgt spid="12"/>
                                        </p:tgtEl>
                                        <p:attrNameLst>
                                          <p:attrName>style.visibility</p:attrName>
                                        </p:attrNameLst>
                                      </p:cBhvr>
                                      <p:to>
                                        <p:strVal val="hidden"/>
                                      </p:to>
                                    </p:set>
                                  </p:childTnLst>
                                </p:cTn>
                              </p:par>
                              <p:par>
                                <p:cTn id="251" presetID="5" presetClass="exit" presetSubtype="10" fill="hold" grpId="3" nodeType="withEffect">
                                  <p:stCondLst>
                                    <p:cond delay="0"/>
                                  </p:stCondLst>
                                  <p:childTnLst>
                                    <p:animEffect transition="out" filter="checkerboard(across)">
                                      <p:cBhvr>
                                        <p:cTn id="252" dur="2000"/>
                                        <p:tgtEl>
                                          <p:spTgt spid="13"/>
                                        </p:tgtEl>
                                      </p:cBhvr>
                                    </p:animEffect>
                                    <p:set>
                                      <p:cBhvr>
                                        <p:cTn id="253" dur="1" fill="hold">
                                          <p:stCondLst>
                                            <p:cond delay="1999"/>
                                          </p:stCondLst>
                                        </p:cTn>
                                        <p:tgtEl>
                                          <p:spTgt spid="13"/>
                                        </p:tgtEl>
                                        <p:attrNameLst>
                                          <p:attrName>style.visibility</p:attrName>
                                        </p:attrNameLst>
                                      </p:cBhvr>
                                      <p:to>
                                        <p:strVal val="hidden"/>
                                      </p:to>
                                    </p:set>
                                  </p:childTnLst>
                                </p:cTn>
                              </p:par>
                              <p:par>
                                <p:cTn id="254" presetID="5" presetClass="exit" presetSubtype="10" fill="hold" grpId="3" nodeType="withEffect">
                                  <p:stCondLst>
                                    <p:cond delay="0"/>
                                  </p:stCondLst>
                                  <p:childTnLst>
                                    <p:animEffect transition="out" filter="checkerboard(across)">
                                      <p:cBhvr>
                                        <p:cTn id="255" dur="2000"/>
                                        <p:tgtEl>
                                          <p:spTgt spid="14"/>
                                        </p:tgtEl>
                                      </p:cBhvr>
                                    </p:animEffect>
                                    <p:set>
                                      <p:cBhvr>
                                        <p:cTn id="256" dur="1" fill="hold">
                                          <p:stCondLst>
                                            <p:cond delay="1999"/>
                                          </p:stCondLst>
                                        </p:cTn>
                                        <p:tgtEl>
                                          <p:spTgt spid="14"/>
                                        </p:tgtEl>
                                        <p:attrNameLst>
                                          <p:attrName>style.visibility</p:attrName>
                                        </p:attrNameLst>
                                      </p:cBhvr>
                                      <p:to>
                                        <p:strVal val="hidden"/>
                                      </p:to>
                                    </p:set>
                                  </p:childTnLst>
                                </p:cTn>
                              </p:par>
                              <p:par>
                                <p:cTn id="257" presetID="5" presetClass="exit" presetSubtype="10" fill="hold" grpId="3" nodeType="withEffect">
                                  <p:stCondLst>
                                    <p:cond delay="0"/>
                                  </p:stCondLst>
                                  <p:childTnLst>
                                    <p:animEffect transition="out" filter="checkerboard(across)">
                                      <p:cBhvr>
                                        <p:cTn id="258" dur="2000"/>
                                        <p:tgtEl>
                                          <p:spTgt spid="15"/>
                                        </p:tgtEl>
                                      </p:cBhvr>
                                    </p:animEffect>
                                    <p:set>
                                      <p:cBhvr>
                                        <p:cTn id="259" dur="1" fill="hold">
                                          <p:stCondLst>
                                            <p:cond delay="1999"/>
                                          </p:stCondLst>
                                        </p:cTn>
                                        <p:tgtEl>
                                          <p:spTgt spid="15"/>
                                        </p:tgtEl>
                                        <p:attrNameLst>
                                          <p:attrName>style.visibility</p:attrName>
                                        </p:attrNameLst>
                                      </p:cBhvr>
                                      <p:to>
                                        <p:strVal val="hidden"/>
                                      </p:to>
                                    </p:set>
                                  </p:childTnLst>
                                </p:cTn>
                              </p:par>
                              <p:par>
                                <p:cTn id="260" presetID="2" presetClass="exit" presetSubtype="8" fill="hold" grpId="2" nodeType="withEffect">
                                  <p:stCondLst>
                                    <p:cond delay="0"/>
                                  </p:stCondLst>
                                  <p:childTnLst>
                                    <p:anim calcmode="lin" valueType="num">
                                      <p:cBhvr additive="base">
                                        <p:cTn id="261" dur="2000"/>
                                        <p:tgtEl>
                                          <p:spTgt spid="16"/>
                                        </p:tgtEl>
                                        <p:attrNameLst>
                                          <p:attrName>ppt_x</p:attrName>
                                        </p:attrNameLst>
                                      </p:cBhvr>
                                      <p:tavLst>
                                        <p:tav tm="0">
                                          <p:val>
                                            <p:strVal val="ppt_x"/>
                                          </p:val>
                                        </p:tav>
                                        <p:tav tm="100000">
                                          <p:val>
                                            <p:strVal val="0-ppt_w/2"/>
                                          </p:val>
                                        </p:tav>
                                      </p:tavLst>
                                    </p:anim>
                                    <p:anim calcmode="lin" valueType="num">
                                      <p:cBhvr additive="base">
                                        <p:cTn id="262" dur="2000"/>
                                        <p:tgtEl>
                                          <p:spTgt spid="16"/>
                                        </p:tgtEl>
                                        <p:attrNameLst>
                                          <p:attrName>ppt_y</p:attrName>
                                        </p:attrNameLst>
                                      </p:cBhvr>
                                      <p:tavLst>
                                        <p:tav tm="0">
                                          <p:val>
                                            <p:strVal val="ppt_y"/>
                                          </p:val>
                                        </p:tav>
                                        <p:tav tm="100000">
                                          <p:val>
                                            <p:strVal val="ppt_y"/>
                                          </p:val>
                                        </p:tav>
                                      </p:tavLst>
                                    </p:anim>
                                    <p:set>
                                      <p:cBhvr>
                                        <p:cTn id="263" dur="1" fill="hold">
                                          <p:stCondLst>
                                            <p:cond delay="1999"/>
                                          </p:stCondLst>
                                        </p:cTn>
                                        <p:tgtEl>
                                          <p:spTgt spid="16"/>
                                        </p:tgtEl>
                                        <p:attrNameLst>
                                          <p:attrName>style.visibility</p:attrName>
                                        </p:attrNameLst>
                                      </p:cBhvr>
                                      <p:to>
                                        <p:strVal val="hidden"/>
                                      </p:to>
                                    </p:set>
                                  </p:childTnLst>
                                </p:cTn>
                              </p:par>
                              <p:par>
                                <p:cTn id="264" presetID="2" presetClass="exit" presetSubtype="8" fill="hold" grpId="2" nodeType="withEffect">
                                  <p:stCondLst>
                                    <p:cond delay="0"/>
                                  </p:stCondLst>
                                  <p:childTnLst>
                                    <p:anim calcmode="lin" valueType="num">
                                      <p:cBhvr additive="base">
                                        <p:cTn id="265" dur="2000"/>
                                        <p:tgtEl>
                                          <p:spTgt spid="17"/>
                                        </p:tgtEl>
                                        <p:attrNameLst>
                                          <p:attrName>ppt_x</p:attrName>
                                        </p:attrNameLst>
                                      </p:cBhvr>
                                      <p:tavLst>
                                        <p:tav tm="0">
                                          <p:val>
                                            <p:strVal val="ppt_x"/>
                                          </p:val>
                                        </p:tav>
                                        <p:tav tm="100000">
                                          <p:val>
                                            <p:strVal val="0-ppt_w/2"/>
                                          </p:val>
                                        </p:tav>
                                      </p:tavLst>
                                    </p:anim>
                                    <p:anim calcmode="lin" valueType="num">
                                      <p:cBhvr additive="base">
                                        <p:cTn id="266" dur="2000"/>
                                        <p:tgtEl>
                                          <p:spTgt spid="17"/>
                                        </p:tgtEl>
                                        <p:attrNameLst>
                                          <p:attrName>ppt_y</p:attrName>
                                        </p:attrNameLst>
                                      </p:cBhvr>
                                      <p:tavLst>
                                        <p:tav tm="0">
                                          <p:val>
                                            <p:strVal val="ppt_y"/>
                                          </p:val>
                                        </p:tav>
                                        <p:tav tm="100000">
                                          <p:val>
                                            <p:strVal val="ppt_y"/>
                                          </p:val>
                                        </p:tav>
                                      </p:tavLst>
                                    </p:anim>
                                    <p:set>
                                      <p:cBhvr>
                                        <p:cTn id="267" dur="1" fill="hold">
                                          <p:stCondLst>
                                            <p:cond delay="1999"/>
                                          </p:stCondLst>
                                        </p:cTn>
                                        <p:tgtEl>
                                          <p:spTgt spid="17"/>
                                        </p:tgtEl>
                                        <p:attrNameLst>
                                          <p:attrName>style.visibility</p:attrName>
                                        </p:attrNameLst>
                                      </p:cBhvr>
                                      <p:to>
                                        <p:strVal val="hidden"/>
                                      </p:to>
                                    </p:set>
                                  </p:childTnLst>
                                </p:cTn>
                              </p:par>
                              <p:par>
                                <p:cTn id="268" presetID="2" presetClass="exit" presetSubtype="8" fill="hold" grpId="2" nodeType="withEffect">
                                  <p:stCondLst>
                                    <p:cond delay="0"/>
                                  </p:stCondLst>
                                  <p:childTnLst>
                                    <p:anim calcmode="lin" valueType="num">
                                      <p:cBhvr additive="base">
                                        <p:cTn id="269" dur="2000"/>
                                        <p:tgtEl>
                                          <p:spTgt spid="18"/>
                                        </p:tgtEl>
                                        <p:attrNameLst>
                                          <p:attrName>ppt_x</p:attrName>
                                        </p:attrNameLst>
                                      </p:cBhvr>
                                      <p:tavLst>
                                        <p:tav tm="0">
                                          <p:val>
                                            <p:strVal val="ppt_x"/>
                                          </p:val>
                                        </p:tav>
                                        <p:tav tm="100000">
                                          <p:val>
                                            <p:strVal val="0-ppt_w/2"/>
                                          </p:val>
                                        </p:tav>
                                      </p:tavLst>
                                    </p:anim>
                                    <p:anim calcmode="lin" valueType="num">
                                      <p:cBhvr additive="base">
                                        <p:cTn id="270" dur="2000"/>
                                        <p:tgtEl>
                                          <p:spTgt spid="18"/>
                                        </p:tgtEl>
                                        <p:attrNameLst>
                                          <p:attrName>ppt_y</p:attrName>
                                        </p:attrNameLst>
                                      </p:cBhvr>
                                      <p:tavLst>
                                        <p:tav tm="0">
                                          <p:val>
                                            <p:strVal val="ppt_y"/>
                                          </p:val>
                                        </p:tav>
                                        <p:tav tm="100000">
                                          <p:val>
                                            <p:strVal val="ppt_y"/>
                                          </p:val>
                                        </p:tav>
                                      </p:tavLst>
                                    </p:anim>
                                    <p:set>
                                      <p:cBhvr>
                                        <p:cTn id="271" dur="1" fill="hold">
                                          <p:stCondLst>
                                            <p:cond delay="1999"/>
                                          </p:stCondLst>
                                        </p:cTn>
                                        <p:tgtEl>
                                          <p:spTgt spid="18"/>
                                        </p:tgtEl>
                                        <p:attrNameLst>
                                          <p:attrName>style.visibility</p:attrName>
                                        </p:attrNameLst>
                                      </p:cBhvr>
                                      <p:to>
                                        <p:strVal val="hidden"/>
                                      </p:to>
                                    </p:set>
                                  </p:childTnLst>
                                </p:cTn>
                              </p:par>
                              <p:par>
                                <p:cTn id="272" presetID="2" presetClass="exit" presetSubtype="8" fill="hold" grpId="2" nodeType="withEffect">
                                  <p:stCondLst>
                                    <p:cond delay="0"/>
                                  </p:stCondLst>
                                  <p:childTnLst>
                                    <p:anim calcmode="lin" valueType="num">
                                      <p:cBhvr additive="base">
                                        <p:cTn id="273" dur="2000"/>
                                        <p:tgtEl>
                                          <p:spTgt spid="19"/>
                                        </p:tgtEl>
                                        <p:attrNameLst>
                                          <p:attrName>ppt_x</p:attrName>
                                        </p:attrNameLst>
                                      </p:cBhvr>
                                      <p:tavLst>
                                        <p:tav tm="0">
                                          <p:val>
                                            <p:strVal val="ppt_x"/>
                                          </p:val>
                                        </p:tav>
                                        <p:tav tm="100000">
                                          <p:val>
                                            <p:strVal val="0-ppt_w/2"/>
                                          </p:val>
                                        </p:tav>
                                      </p:tavLst>
                                    </p:anim>
                                    <p:anim calcmode="lin" valueType="num">
                                      <p:cBhvr additive="base">
                                        <p:cTn id="274" dur="2000"/>
                                        <p:tgtEl>
                                          <p:spTgt spid="19"/>
                                        </p:tgtEl>
                                        <p:attrNameLst>
                                          <p:attrName>ppt_y</p:attrName>
                                        </p:attrNameLst>
                                      </p:cBhvr>
                                      <p:tavLst>
                                        <p:tav tm="0">
                                          <p:val>
                                            <p:strVal val="ppt_y"/>
                                          </p:val>
                                        </p:tav>
                                        <p:tav tm="100000">
                                          <p:val>
                                            <p:strVal val="ppt_y"/>
                                          </p:val>
                                        </p:tav>
                                      </p:tavLst>
                                    </p:anim>
                                    <p:set>
                                      <p:cBhvr>
                                        <p:cTn id="275" dur="1" fill="hold">
                                          <p:stCondLst>
                                            <p:cond delay="1999"/>
                                          </p:stCondLst>
                                        </p:cTn>
                                        <p:tgtEl>
                                          <p:spTgt spid="19"/>
                                        </p:tgtEl>
                                        <p:attrNameLst>
                                          <p:attrName>style.visibility</p:attrName>
                                        </p:attrNameLst>
                                      </p:cBhvr>
                                      <p:to>
                                        <p:strVal val="hidden"/>
                                      </p:to>
                                    </p:set>
                                  </p:childTnLst>
                                </p:cTn>
                              </p:par>
                              <p:par>
                                <p:cTn id="276" presetID="2" presetClass="exit" presetSubtype="8" fill="hold" grpId="2" nodeType="withEffect">
                                  <p:stCondLst>
                                    <p:cond delay="0"/>
                                  </p:stCondLst>
                                  <p:childTnLst>
                                    <p:anim calcmode="lin" valueType="num">
                                      <p:cBhvr additive="base">
                                        <p:cTn id="277" dur="2000"/>
                                        <p:tgtEl>
                                          <p:spTgt spid="20"/>
                                        </p:tgtEl>
                                        <p:attrNameLst>
                                          <p:attrName>ppt_x</p:attrName>
                                        </p:attrNameLst>
                                      </p:cBhvr>
                                      <p:tavLst>
                                        <p:tav tm="0">
                                          <p:val>
                                            <p:strVal val="ppt_x"/>
                                          </p:val>
                                        </p:tav>
                                        <p:tav tm="100000">
                                          <p:val>
                                            <p:strVal val="0-ppt_w/2"/>
                                          </p:val>
                                        </p:tav>
                                      </p:tavLst>
                                    </p:anim>
                                    <p:anim calcmode="lin" valueType="num">
                                      <p:cBhvr additive="base">
                                        <p:cTn id="278" dur="2000"/>
                                        <p:tgtEl>
                                          <p:spTgt spid="20"/>
                                        </p:tgtEl>
                                        <p:attrNameLst>
                                          <p:attrName>ppt_y</p:attrName>
                                        </p:attrNameLst>
                                      </p:cBhvr>
                                      <p:tavLst>
                                        <p:tav tm="0">
                                          <p:val>
                                            <p:strVal val="ppt_y"/>
                                          </p:val>
                                        </p:tav>
                                        <p:tav tm="100000">
                                          <p:val>
                                            <p:strVal val="ppt_y"/>
                                          </p:val>
                                        </p:tav>
                                      </p:tavLst>
                                    </p:anim>
                                    <p:set>
                                      <p:cBhvr>
                                        <p:cTn id="279" dur="1" fill="hold">
                                          <p:stCondLst>
                                            <p:cond delay="1999"/>
                                          </p:stCondLst>
                                        </p:cTn>
                                        <p:tgtEl>
                                          <p:spTgt spid="20"/>
                                        </p:tgtEl>
                                        <p:attrNameLst>
                                          <p:attrName>style.visibility</p:attrName>
                                        </p:attrNameLst>
                                      </p:cBhvr>
                                      <p:to>
                                        <p:strVal val="hidden"/>
                                      </p:to>
                                    </p:set>
                                  </p:childTnLst>
                                </p:cTn>
                              </p:par>
                              <p:par>
                                <p:cTn id="280" presetID="2" presetClass="exit" presetSubtype="8" fill="hold" grpId="2" nodeType="withEffect">
                                  <p:stCondLst>
                                    <p:cond delay="0"/>
                                  </p:stCondLst>
                                  <p:childTnLst>
                                    <p:anim calcmode="lin" valueType="num">
                                      <p:cBhvr additive="base">
                                        <p:cTn id="281" dur="2000"/>
                                        <p:tgtEl>
                                          <p:spTgt spid="21"/>
                                        </p:tgtEl>
                                        <p:attrNameLst>
                                          <p:attrName>ppt_x</p:attrName>
                                        </p:attrNameLst>
                                      </p:cBhvr>
                                      <p:tavLst>
                                        <p:tav tm="0">
                                          <p:val>
                                            <p:strVal val="ppt_x"/>
                                          </p:val>
                                        </p:tav>
                                        <p:tav tm="100000">
                                          <p:val>
                                            <p:strVal val="0-ppt_w/2"/>
                                          </p:val>
                                        </p:tav>
                                      </p:tavLst>
                                    </p:anim>
                                    <p:anim calcmode="lin" valueType="num">
                                      <p:cBhvr additive="base">
                                        <p:cTn id="282" dur="2000"/>
                                        <p:tgtEl>
                                          <p:spTgt spid="21"/>
                                        </p:tgtEl>
                                        <p:attrNameLst>
                                          <p:attrName>ppt_y</p:attrName>
                                        </p:attrNameLst>
                                      </p:cBhvr>
                                      <p:tavLst>
                                        <p:tav tm="0">
                                          <p:val>
                                            <p:strVal val="ppt_y"/>
                                          </p:val>
                                        </p:tav>
                                        <p:tav tm="100000">
                                          <p:val>
                                            <p:strVal val="ppt_y"/>
                                          </p:val>
                                        </p:tav>
                                      </p:tavLst>
                                    </p:anim>
                                    <p:set>
                                      <p:cBhvr>
                                        <p:cTn id="283" dur="1" fill="hold">
                                          <p:stCondLst>
                                            <p:cond delay="1999"/>
                                          </p:stCondLst>
                                        </p:cTn>
                                        <p:tgtEl>
                                          <p:spTgt spid="21"/>
                                        </p:tgtEl>
                                        <p:attrNameLst>
                                          <p:attrName>style.visibility</p:attrName>
                                        </p:attrNameLst>
                                      </p:cBhvr>
                                      <p:to>
                                        <p:strVal val="hidden"/>
                                      </p:to>
                                    </p:set>
                                  </p:childTnLst>
                                </p:cTn>
                              </p:par>
                              <p:par>
                                <p:cTn id="284" presetID="2" presetClass="exit" presetSubtype="8" fill="hold" grpId="2" nodeType="withEffect">
                                  <p:stCondLst>
                                    <p:cond delay="0"/>
                                  </p:stCondLst>
                                  <p:childTnLst>
                                    <p:anim calcmode="lin" valueType="num">
                                      <p:cBhvr additive="base">
                                        <p:cTn id="285" dur="2000"/>
                                        <p:tgtEl>
                                          <p:spTgt spid="22"/>
                                        </p:tgtEl>
                                        <p:attrNameLst>
                                          <p:attrName>ppt_x</p:attrName>
                                        </p:attrNameLst>
                                      </p:cBhvr>
                                      <p:tavLst>
                                        <p:tav tm="0">
                                          <p:val>
                                            <p:strVal val="ppt_x"/>
                                          </p:val>
                                        </p:tav>
                                        <p:tav tm="100000">
                                          <p:val>
                                            <p:strVal val="0-ppt_w/2"/>
                                          </p:val>
                                        </p:tav>
                                      </p:tavLst>
                                    </p:anim>
                                    <p:anim calcmode="lin" valueType="num">
                                      <p:cBhvr additive="base">
                                        <p:cTn id="286" dur="2000"/>
                                        <p:tgtEl>
                                          <p:spTgt spid="22"/>
                                        </p:tgtEl>
                                        <p:attrNameLst>
                                          <p:attrName>ppt_y</p:attrName>
                                        </p:attrNameLst>
                                      </p:cBhvr>
                                      <p:tavLst>
                                        <p:tav tm="0">
                                          <p:val>
                                            <p:strVal val="ppt_y"/>
                                          </p:val>
                                        </p:tav>
                                        <p:tav tm="100000">
                                          <p:val>
                                            <p:strVal val="ppt_y"/>
                                          </p:val>
                                        </p:tav>
                                      </p:tavLst>
                                    </p:anim>
                                    <p:set>
                                      <p:cBhvr>
                                        <p:cTn id="287" dur="1" fill="hold">
                                          <p:stCondLst>
                                            <p:cond delay="1999"/>
                                          </p:stCondLst>
                                        </p:cTn>
                                        <p:tgtEl>
                                          <p:spTgt spid="22"/>
                                        </p:tgtEl>
                                        <p:attrNameLst>
                                          <p:attrName>style.visibility</p:attrName>
                                        </p:attrNameLst>
                                      </p:cBhvr>
                                      <p:to>
                                        <p:strVal val="hidden"/>
                                      </p:to>
                                    </p:set>
                                  </p:childTnLst>
                                </p:cTn>
                              </p:par>
                              <p:par>
                                <p:cTn id="288" presetID="2" presetClass="exit" presetSubtype="8" fill="hold" grpId="2" nodeType="withEffect">
                                  <p:stCondLst>
                                    <p:cond delay="0"/>
                                  </p:stCondLst>
                                  <p:childTnLst>
                                    <p:anim calcmode="lin" valueType="num">
                                      <p:cBhvr additive="base">
                                        <p:cTn id="289" dur="2000"/>
                                        <p:tgtEl>
                                          <p:spTgt spid="23"/>
                                        </p:tgtEl>
                                        <p:attrNameLst>
                                          <p:attrName>ppt_x</p:attrName>
                                        </p:attrNameLst>
                                      </p:cBhvr>
                                      <p:tavLst>
                                        <p:tav tm="0">
                                          <p:val>
                                            <p:strVal val="ppt_x"/>
                                          </p:val>
                                        </p:tav>
                                        <p:tav tm="100000">
                                          <p:val>
                                            <p:strVal val="0-ppt_w/2"/>
                                          </p:val>
                                        </p:tav>
                                      </p:tavLst>
                                    </p:anim>
                                    <p:anim calcmode="lin" valueType="num">
                                      <p:cBhvr additive="base">
                                        <p:cTn id="290" dur="2000"/>
                                        <p:tgtEl>
                                          <p:spTgt spid="23"/>
                                        </p:tgtEl>
                                        <p:attrNameLst>
                                          <p:attrName>ppt_y</p:attrName>
                                        </p:attrNameLst>
                                      </p:cBhvr>
                                      <p:tavLst>
                                        <p:tav tm="0">
                                          <p:val>
                                            <p:strVal val="ppt_y"/>
                                          </p:val>
                                        </p:tav>
                                        <p:tav tm="100000">
                                          <p:val>
                                            <p:strVal val="ppt_y"/>
                                          </p:val>
                                        </p:tav>
                                      </p:tavLst>
                                    </p:anim>
                                    <p:set>
                                      <p:cBhvr>
                                        <p:cTn id="291" dur="1" fill="hold">
                                          <p:stCondLst>
                                            <p:cond delay="1999"/>
                                          </p:stCondLst>
                                        </p:cTn>
                                        <p:tgtEl>
                                          <p:spTgt spid="23"/>
                                        </p:tgtEl>
                                        <p:attrNameLst>
                                          <p:attrName>style.visibility</p:attrName>
                                        </p:attrNameLst>
                                      </p:cBhvr>
                                      <p:to>
                                        <p:strVal val="hidden"/>
                                      </p:to>
                                    </p:set>
                                  </p:childTnLst>
                                </p:cTn>
                              </p:par>
                              <p:par>
                                <p:cTn id="292" presetID="2" presetClass="exit" presetSubtype="8" fill="hold" grpId="2" nodeType="withEffect">
                                  <p:stCondLst>
                                    <p:cond delay="0"/>
                                  </p:stCondLst>
                                  <p:childTnLst>
                                    <p:anim calcmode="lin" valueType="num">
                                      <p:cBhvr additive="base">
                                        <p:cTn id="293" dur="2000"/>
                                        <p:tgtEl>
                                          <p:spTgt spid="24"/>
                                        </p:tgtEl>
                                        <p:attrNameLst>
                                          <p:attrName>ppt_x</p:attrName>
                                        </p:attrNameLst>
                                      </p:cBhvr>
                                      <p:tavLst>
                                        <p:tav tm="0">
                                          <p:val>
                                            <p:strVal val="ppt_x"/>
                                          </p:val>
                                        </p:tav>
                                        <p:tav tm="100000">
                                          <p:val>
                                            <p:strVal val="0-ppt_w/2"/>
                                          </p:val>
                                        </p:tav>
                                      </p:tavLst>
                                    </p:anim>
                                    <p:anim calcmode="lin" valueType="num">
                                      <p:cBhvr additive="base">
                                        <p:cTn id="294" dur="2000"/>
                                        <p:tgtEl>
                                          <p:spTgt spid="24"/>
                                        </p:tgtEl>
                                        <p:attrNameLst>
                                          <p:attrName>ppt_y</p:attrName>
                                        </p:attrNameLst>
                                      </p:cBhvr>
                                      <p:tavLst>
                                        <p:tav tm="0">
                                          <p:val>
                                            <p:strVal val="ppt_y"/>
                                          </p:val>
                                        </p:tav>
                                        <p:tav tm="100000">
                                          <p:val>
                                            <p:strVal val="ppt_y"/>
                                          </p:val>
                                        </p:tav>
                                      </p:tavLst>
                                    </p:anim>
                                    <p:set>
                                      <p:cBhvr>
                                        <p:cTn id="295" dur="1" fill="hold">
                                          <p:stCondLst>
                                            <p:cond delay="1999"/>
                                          </p:stCondLst>
                                        </p:cTn>
                                        <p:tgtEl>
                                          <p:spTgt spid="24"/>
                                        </p:tgtEl>
                                        <p:attrNameLst>
                                          <p:attrName>style.visibility</p:attrName>
                                        </p:attrNameLst>
                                      </p:cBhvr>
                                      <p:to>
                                        <p:strVal val="hidden"/>
                                      </p:to>
                                    </p:set>
                                  </p:childTnLst>
                                </p:cTn>
                              </p:par>
                              <p:par>
                                <p:cTn id="296" presetID="2" presetClass="exit" presetSubtype="8" fill="hold" grpId="2" nodeType="withEffect">
                                  <p:stCondLst>
                                    <p:cond delay="0"/>
                                  </p:stCondLst>
                                  <p:childTnLst>
                                    <p:anim calcmode="lin" valueType="num">
                                      <p:cBhvr additive="base">
                                        <p:cTn id="297" dur="2000"/>
                                        <p:tgtEl>
                                          <p:spTgt spid="25"/>
                                        </p:tgtEl>
                                        <p:attrNameLst>
                                          <p:attrName>ppt_x</p:attrName>
                                        </p:attrNameLst>
                                      </p:cBhvr>
                                      <p:tavLst>
                                        <p:tav tm="0">
                                          <p:val>
                                            <p:strVal val="ppt_x"/>
                                          </p:val>
                                        </p:tav>
                                        <p:tav tm="100000">
                                          <p:val>
                                            <p:strVal val="0-ppt_w/2"/>
                                          </p:val>
                                        </p:tav>
                                      </p:tavLst>
                                    </p:anim>
                                    <p:anim calcmode="lin" valueType="num">
                                      <p:cBhvr additive="base">
                                        <p:cTn id="298" dur="2000"/>
                                        <p:tgtEl>
                                          <p:spTgt spid="25"/>
                                        </p:tgtEl>
                                        <p:attrNameLst>
                                          <p:attrName>ppt_y</p:attrName>
                                        </p:attrNameLst>
                                      </p:cBhvr>
                                      <p:tavLst>
                                        <p:tav tm="0">
                                          <p:val>
                                            <p:strVal val="ppt_y"/>
                                          </p:val>
                                        </p:tav>
                                        <p:tav tm="100000">
                                          <p:val>
                                            <p:strVal val="ppt_y"/>
                                          </p:val>
                                        </p:tav>
                                      </p:tavLst>
                                    </p:anim>
                                    <p:set>
                                      <p:cBhvr>
                                        <p:cTn id="299" dur="1" fill="hold">
                                          <p:stCondLst>
                                            <p:cond delay="1999"/>
                                          </p:stCondLst>
                                        </p:cTn>
                                        <p:tgtEl>
                                          <p:spTgt spid="25"/>
                                        </p:tgtEl>
                                        <p:attrNameLst>
                                          <p:attrName>style.visibility</p:attrName>
                                        </p:attrNameLst>
                                      </p:cBhvr>
                                      <p:to>
                                        <p:strVal val="hidden"/>
                                      </p:to>
                                    </p:set>
                                  </p:childTnLst>
                                </p:cTn>
                              </p:par>
                              <p:par>
                                <p:cTn id="300" presetID="2" presetClass="exit" presetSubtype="8" fill="hold" grpId="2" nodeType="withEffect">
                                  <p:stCondLst>
                                    <p:cond delay="0"/>
                                  </p:stCondLst>
                                  <p:childTnLst>
                                    <p:anim calcmode="lin" valueType="num">
                                      <p:cBhvr additive="base">
                                        <p:cTn id="301" dur="2000"/>
                                        <p:tgtEl>
                                          <p:spTgt spid="26"/>
                                        </p:tgtEl>
                                        <p:attrNameLst>
                                          <p:attrName>ppt_x</p:attrName>
                                        </p:attrNameLst>
                                      </p:cBhvr>
                                      <p:tavLst>
                                        <p:tav tm="0">
                                          <p:val>
                                            <p:strVal val="ppt_x"/>
                                          </p:val>
                                        </p:tav>
                                        <p:tav tm="100000">
                                          <p:val>
                                            <p:strVal val="0-ppt_w/2"/>
                                          </p:val>
                                        </p:tav>
                                      </p:tavLst>
                                    </p:anim>
                                    <p:anim calcmode="lin" valueType="num">
                                      <p:cBhvr additive="base">
                                        <p:cTn id="302" dur="2000"/>
                                        <p:tgtEl>
                                          <p:spTgt spid="26"/>
                                        </p:tgtEl>
                                        <p:attrNameLst>
                                          <p:attrName>ppt_y</p:attrName>
                                        </p:attrNameLst>
                                      </p:cBhvr>
                                      <p:tavLst>
                                        <p:tav tm="0">
                                          <p:val>
                                            <p:strVal val="ppt_y"/>
                                          </p:val>
                                        </p:tav>
                                        <p:tav tm="100000">
                                          <p:val>
                                            <p:strVal val="ppt_y"/>
                                          </p:val>
                                        </p:tav>
                                      </p:tavLst>
                                    </p:anim>
                                    <p:set>
                                      <p:cBhvr>
                                        <p:cTn id="303" dur="1" fill="hold">
                                          <p:stCondLst>
                                            <p:cond delay="1999"/>
                                          </p:stCondLst>
                                        </p:cTn>
                                        <p:tgtEl>
                                          <p:spTgt spid="26"/>
                                        </p:tgtEl>
                                        <p:attrNameLst>
                                          <p:attrName>style.visibility</p:attrName>
                                        </p:attrNameLst>
                                      </p:cBhvr>
                                      <p:to>
                                        <p:strVal val="hidden"/>
                                      </p:to>
                                    </p:set>
                                  </p:childTnLst>
                                </p:cTn>
                              </p:par>
                              <p:par>
                                <p:cTn id="304" presetID="2" presetClass="exit" presetSubtype="8" fill="hold" grpId="2" nodeType="withEffect">
                                  <p:stCondLst>
                                    <p:cond delay="0"/>
                                  </p:stCondLst>
                                  <p:childTnLst>
                                    <p:anim calcmode="lin" valueType="num">
                                      <p:cBhvr additive="base">
                                        <p:cTn id="305" dur="2000"/>
                                        <p:tgtEl>
                                          <p:spTgt spid="27"/>
                                        </p:tgtEl>
                                        <p:attrNameLst>
                                          <p:attrName>ppt_x</p:attrName>
                                        </p:attrNameLst>
                                      </p:cBhvr>
                                      <p:tavLst>
                                        <p:tav tm="0">
                                          <p:val>
                                            <p:strVal val="ppt_x"/>
                                          </p:val>
                                        </p:tav>
                                        <p:tav tm="100000">
                                          <p:val>
                                            <p:strVal val="0-ppt_w/2"/>
                                          </p:val>
                                        </p:tav>
                                      </p:tavLst>
                                    </p:anim>
                                    <p:anim calcmode="lin" valueType="num">
                                      <p:cBhvr additive="base">
                                        <p:cTn id="306" dur="2000"/>
                                        <p:tgtEl>
                                          <p:spTgt spid="27"/>
                                        </p:tgtEl>
                                        <p:attrNameLst>
                                          <p:attrName>ppt_y</p:attrName>
                                        </p:attrNameLst>
                                      </p:cBhvr>
                                      <p:tavLst>
                                        <p:tav tm="0">
                                          <p:val>
                                            <p:strVal val="ppt_y"/>
                                          </p:val>
                                        </p:tav>
                                        <p:tav tm="100000">
                                          <p:val>
                                            <p:strVal val="ppt_y"/>
                                          </p:val>
                                        </p:tav>
                                      </p:tavLst>
                                    </p:anim>
                                    <p:set>
                                      <p:cBhvr>
                                        <p:cTn id="307" dur="1" fill="hold">
                                          <p:stCondLst>
                                            <p:cond delay="1999"/>
                                          </p:stCondLst>
                                        </p:cTn>
                                        <p:tgtEl>
                                          <p:spTgt spid="27"/>
                                        </p:tgtEl>
                                        <p:attrNameLst>
                                          <p:attrName>style.visibility</p:attrName>
                                        </p:attrNameLst>
                                      </p:cBhvr>
                                      <p:to>
                                        <p:strVal val="hidden"/>
                                      </p:to>
                                    </p:set>
                                  </p:childTnLst>
                                </p:cTn>
                              </p:par>
                              <p:par>
                                <p:cTn id="308" presetID="5" presetClass="exit" presetSubtype="10" fill="hold" grpId="3" nodeType="withEffect">
                                  <p:stCondLst>
                                    <p:cond delay="0"/>
                                  </p:stCondLst>
                                  <p:childTnLst>
                                    <p:animEffect transition="out" filter="checkerboard(across)">
                                      <p:cBhvr>
                                        <p:cTn id="309" dur="2000"/>
                                        <p:tgtEl>
                                          <p:spTgt spid="16"/>
                                        </p:tgtEl>
                                      </p:cBhvr>
                                    </p:animEffect>
                                    <p:set>
                                      <p:cBhvr>
                                        <p:cTn id="310" dur="1" fill="hold">
                                          <p:stCondLst>
                                            <p:cond delay="1999"/>
                                          </p:stCondLst>
                                        </p:cTn>
                                        <p:tgtEl>
                                          <p:spTgt spid="16"/>
                                        </p:tgtEl>
                                        <p:attrNameLst>
                                          <p:attrName>style.visibility</p:attrName>
                                        </p:attrNameLst>
                                      </p:cBhvr>
                                      <p:to>
                                        <p:strVal val="hidden"/>
                                      </p:to>
                                    </p:set>
                                  </p:childTnLst>
                                </p:cTn>
                              </p:par>
                              <p:par>
                                <p:cTn id="311" presetID="5" presetClass="exit" presetSubtype="10" fill="hold" grpId="3" nodeType="withEffect">
                                  <p:stCondLst>
                                    <p:cond delay="0"/>
                                  </p:stCondLst>
                                  <p:childTnLst>
                                    <p:animEffect transition="out" filter="checkerboard(across)">
                                      <p:cBhvr>
                                        <p:cTn id="312" dur="2000"/>
                                        <p:tgtEl>
                                          <p:spTgt spid="17"/>
                                        </p:tgtEl>
                                      </p:cBhvr>
                                    </p:animEffect>
                                    <p:set>
                                      <p:cBhvr>
                                        <p:cTn id="313" dur="1" fill="hold">
                                          <p:stCondLst>
                                            <p:cond delay="1999"/>
                                          </p:stCondLst>
                                        </p:cTn>
                                        <p:tgtEl>
                                          <p:spTgt spid="17"/>
                                        </p:tgtEl>
                                        <p:attrNameLst>
                                          <p:attrName>style.visibility</p:attrName>
                                        </p:attrNameLst>
                                      </p:cBhvr>
                                      <p:to>
                                        <p:strVal val="hidden"/>
                                      </p:to>
                                    </p:set>
                                  </p:childTnLst>
                                </p:cTn>
                              </p:par>
                              <p:par>
                                <p:cTn id="314" presetID="5" presetClass="exit" presetSubtype="10" fill="hold" grpId="3" nodeType="withEffect">
                                  <p:stCondLst>
                                    <p:cond delay="0"/>
                                  </p:stCondLst>
                                  <p:childTnLst>
                                    <p:animEffect transition="out" filter="checkerboard(across)">
                                      <p:cBhvr>
                                        <p:cTn id="315" dur="2000"/>
                                        <p:tgtEl>
                                          <p:spTgt spid="18"/>
                                        </p:tgtEl>
                                      </p:cBhvr>
                                    </p:animEffect>
                                    <p:set>
                                      <p:cBhvr>
                                        <p:cTn id="316" dur="1" fill="hold">
                                          <p:stCondLst>
                                            <p:cond delay="1999"/>
                                          </p:stCondLst>
                                        </p:cTn>
                                        <p:tgtEl>
                                          <p:spTgt spid="18"/>
                                        </p:tgtEl>
                                        <p:attrNameLst>
                                          <p:attrName>style.visibility</p:attrName>
                                        </p:attrNameLst>
                                      </p:cBhvr>
                                      <p:to>
                                        <p:strVal val="hidden"/>
                                      </p:to>
                                    </p:set>
                                  </p:childTnLst>
                                </p:cTn>
                              </p:par>
                              <p:par>
                                <p:cTn id="317" presetID="5" presetClass="exit" presetSubtype="10" fill="hold" grpId="3" nodeType="withEffect">
                                  <p:stCondLst>
                                    <p:cond delay="0"/>
                                  </p:stCondLst>
                                  <p:childTnLst>
                                    <p:animEffect transition="out" filter="checkerboard(across)">
                                      <p:cBhvr>
                                        <p:cTn id="318" dur="2000"/>
                                        <p:tgtEl>
                                          <p:spTgt spid="19"/>
                                        </p:tgtEl>
                                      </p:cBhvr>
                                    </p:animEffect>
                                    <p:set>
                                      <p:cBhvr>
                                        <p:cTn id="319" dur="1" fill="hold">
                                          <p:stCondLst>
                                            <p:cond delay="1999"/>
                                          </p:stCondLst>
                                        </p:cTn>
                                        <p:tgtEl>
                                          <p:spTgt spid="19"/>
                                        </p:tgtEl>
                                        <p:attrNameLst>
                                          <p:attrName>style.visibility</p:attrName>
                                        </p:attrNameLst>
                                      </p:cBhvr>
                                      <p:to>
                                        <p:strVal val="hidden"/>
                                      </p:to>
                                    </p:set>
                                  </p:childTnLst>
                                </p:cTn>
                              </p:par>
                              <p:par>
                                <p:cTn id="320" presetID="5" presetClass="exit" presetSubtype="10" fill="hold" grpId="3" nodeType="withEffect">
                                  <p:stCondLst>
                                    <p:cond delay="0"/>
                                  </p:stCondLst>
                                  <p:childTnLst>
                                    <p:animEffect transition="out" filter="checkerboard(across)">
                                      <p:cBhvr>
                                        <p:cTn id="321" dur="2000"/>
                                        <p:tgtEl>
                                          <p:spTgt spid="20"/>
                                        </p:tgtEl>
                                      </p:cBhvr>
                                    </p:animEffect>
                                    <p:set>
                                      <p:cBhvr>
                                        <p:cTn id="322" dur="1" fill="hold">
                                          <p:stCondLst>
                                            <p:cond delay="1999"/>
                                          </p:stCondLst>
                                        </p:cTn>
                                        <p:tgtEl>
                                          <p:spTgt spid="20"/>
                                        </p:tgtEl>
                                        <p:attrNameLst>
                                          <p:attrName>style.visibility</p:attrName>
                                        </p:attrNameLst>
                                      </p:cBhvr>
                                      <p:to>
                                        <p:strVal val="hidden"/>
                                      </p:to>
                                    </p:set>
                                  </p:childTnLst>
                                </p:cTn>
                              </p:par>
                              <p:par>
                                <p:cTn id="323" presetID="5" presetClass="exit" presetSubtype="10" fill="hold" grpId="3" nodeType="withEffect">
                                  <p:stCondLst>
                                    <p:cond delay="0"/>
                                  </p:stCondLst>
                                  <p:childTnLst>
                                    <p:animEffect transition="out" filter="checkerboard(across)">
                                      <p:cBhvr>
                                        <p:cTn id="324" dur="2000"/>
                                        <p:tgtEl>
                                          <p:spTgt spid="21"/>
                                        </p:tgtEl>
                                      </p:cBhvr>
                                    </p:animEffect>
                                    <p:set>
                                      <p:cBhvr>
                                        <p:cTn id="325" dur="1" fill="hold">
                                          <p:stCondLst>
                                            <p:cond delay="1999"/>
                                          </p:stCondLst>
                                        </p:cTn>
                                        <p:tgtEl>
                                          <p:spTgt spid="21"/>
                                        </p:tgtEl>
                                        <p:attrNameLst>
                                          <p:attrName>style.visibility</p:attrName>
                                        </p:attrNameLst>
                                      </p:cBhvr>
                                      <p:to>
                                        <p:strVal val="hidden"/>
                                      </p:to>
                                    </p:set>
                                  </p:childTnLst>
                                </p:cTn>
                              </p:par>
                              <p:par>
                                <p:cTn id="326" presetID="5" presetClass="exit" presetSubtype="10" fill="hold" grpId="3" nodeType="withEffect">
                                  <p:stCondLst>
                                    <p:cond delay="0"/>
                                  </p:stCondLst>
                                  <p:childTnLst>
                                    <p:animEffect transition="out" filter="checkerboard(across)">
                                      <p:cBhvr>
                                        <p:cTn id="327" dur="2000"/>
                                        <p:tgtEl>
                                          <p:spTgt spid="22"/>
                                        </p:tgtEl>
                                      </p:cBhvr>
                                    </p:animEffect>
                                    <p:set>
                                      <p:cBhvr>
                                        <p:cTn id="328" dur="1" fill="hold">
                                          <p:stCondLst>
                                            <p:cond delay="1999"/>
                                          </p:stCondLst>
                                        </p:cTn>
                                        <p:tgtEl>
                                          <p:spTgt spid="22"/>
                                        </p:tgtEl>
                                        <p:attrNameLst>
                                          <p:attrName>style.visibility</p:attrName>
                                        </p:attrNameLst>
                                      </p:cBhvr>
                                      <p:to>
                                        <p:strVal val="hidden"/>
                                      </p:to>
                                    </p:set>
                                  </p:childTnLst>
                                </p:cTn>
                              </p:par>
                              <p:par>
                                <p:cTn id="329" presetID="5" presetClass="exit" presetSubtype="10" fill="hold" grpId="3" nodeType="withEffect">
                                  <p:stCondLst>
                                    <p:cond delay="0"/>
                                  </p:stCondLst>
                                  <p:childTnLst>
                                    <p:animEffect transition="out" filter="checkerboard(across)">
                                      <p:cBhvr>
                                        <p:cTn id="330" dur="2000"/>
                                        <p:tgtEl>
                                          <p:spTgt spid="23"/>
                                        </p:tgtEl>
                                      </p:cBhvr>
                                    </p:animEffect>
                                    <p:set>
                                      <p:cBhvr>
                                        <p:cTn id="331" dur="1" fill="hold">
                                          <p:stCondLst>
                                            <p:cond delay="1999"/>
                                          </p:stCondLst>
                                        </p:cTn>
                                        <p:tgtEl>
                                          <p:spTgt spid="23"/>
                                        </p:tgtEl>
                                        <p:attrNameLst>
                                          <p:attrName>style.visibility</p:attrName>
                                        </p:attrNameLst>
                                      </p:cBhvr>
                                      <p:to>
                                        <p:strVal val="hidden"/>
                                      </p:to>
                                    </p:set>
                                  </p:childTnLst>
                                </p:cTn>
                              </p:par>
                              <p:par>
                                <p:cTn id="332" presetID="5" presetClass="exit" presetSubtype="10" fill="hold" grpId="3" nodeType="withEffect">
                                  <p:stCondLst>
                                    <p:cond delay="0"/>
                                  </p:stCondLst>
                                  <p:childTnLst>
                                    <p:animEffect transition="out" filter="checkerboard(across)">
                                      <p:cBhvr>
                                        <p:cTn id="333" dur="2000"/>
                                        <p:tgtEl>
                                          <p:spTgt spid="24"/>
                                        </p:tgtEl>
                                      </p:cBhvr>
                                    </p:animEffect>
                                    <p:set>
                                      <p:cBhvr>
                                        <p:cTn id="334" dur="1" fill="hold">
                                          <p:stCondLst>
                                            <p:cond delay="1999"/>
                                          </p:stCondLst>
                                        </p:cTn>
                                        <p:tgtEl>
                                          <p:spTgt spid="24"/>
                                        </p:tgtEl>
                                        <p:attrNameLst>
                                          <p:attrName>style.visibility</p:attrName>
                                        </p:attrNameLst>
                                      </p:cBhvr>
                                      <p:to>
                                        <p:strVal val="hidden"/>
                                      </p:to>
                                    </p:set>
                                  </p:childTnLst>
                                </p:cTn>
                              </p:par>
                              <p:par>
                                <p:cTn id="335" presetID="5" presetClass="exit" presetSubtype="10" fill="hold" grpId="3" nodeType="withEffect">
                                  <p:stCondLst>
                                    <p:cond delay="0"/>
                                  </p:stCondLst>
                                  <p:childTnLst>
                                    <p:animEffect transition="out" filter="checkerboard(across)">
                                      <p:cBhvr>
                                        <p:cTn id="336" dur="2000"/>
                                        <p:tgtEl>
                                          <p:spTgt spid="25"/>
                                        </p:tgtEl>
                                      </p:cBhvr>
                                    </p:animEffect>
                                    <p:set>
                                      <p:cBhvr>
                                        <p:cTn id="337" dur="1" fill="hold">
                                          <p:stCondLst>
                                            <p:cond delay="1999"/>
                                          </p:stCondLst>
                                        </p:cTn>
                                        <p:tgtEl>
                                          <p:spTgt spid="25"/>
                                        </p:tgtEl>
                                        <p:attrNameLst>
                                          <p:attrName>style.visibility</p:attrName>
                                        </p:attrNameLst>
                                      </p:cBhvr>
                                      <p:to>
                                        <p:strVal val="hidden"/>
                                      </p:to>
                                    </p:set>
                                  </p:childTnLst>
                                </p:cTn>
                              </p:par>
                              <p:par>
                                <p:cTn id="338" presetID="5" presetClass="exit" presetSubtype="10" fill="hold" grpId="3" nodeType="withEffect">
                                  <p:stCondLst>
                                    <p:cond delay="0"/>
                                  </p:stCondLst>
                                  <p:childTnLst>
                                    <p:animEffect transition="out" filter="checkerboard(across)">
                                      <p:cBhvr>
                                        <p:cTn id="339" dur="2000"/>
                                        <p:tgtEl>
                                          <p:spTgt spid="26"/>
                                        </p:tgtEl>
                                      </p:cBhvr>
                                    </p:animEffect>
                                    <p:set>
                                      <p:cBhvr>
                                        <p:cTn id="340" dur="1" fill="hold">
                                          <p:stCondLst>
                                            <p:cond delay="1999"/>
                                          </p:stCondLst>
                                        </p:cTn>
                                        <p:tgtEl>
                                          <p:spTgt spid="26"/>
                                        </p:tgtEl>
                                        <p:attrNameLst>
                                          <p:attrName>style.visibility</p:attrName>
                                        </p:attrNameLst>
                                      </p:cBhvr>
                                      <p:to>
                                        <p:strVal val="hidden"/>
                                      </p:to>
                                    </p:set>
                                  </p:childTnLst>
                                </p:cTn>
                              </p:par>
                              <p:par>
                                <p:cTn id="341" presetID="5" presetClass="exit" presetSubtype="10" fill="hold" grpId="3" nodeType="withEffect">
                                  <p:stCondLst>
                                    <p:cond delay="0"/>
                                  </p:stCondLst>
                                  <p:childTnLst>
                                    <p:animEffect transition="out" filter="checkerboard(across)">
                                      <p:cBhvr>
                                        <p:cTn id="342" dur="2000"/>
                                        <p:tgtEl>
                                          <p:spTgt spid="27"/>
                                        </p:tgtEl>
                                      </p:cBhvr>
                                    </p:animEffect>
                                    <p:set>
                                      <p:cBhvr>
                                        <p:cTn id="343" dur="1" fill="hold">
                                          <p:stCondLst>
                                            <p:cond delay="1999"/>
                                          </p:stCondLst>
                                        </p:cTn>
                                        <p:tgtEl>
                                          <p:spTgt spid="27"/>
                                        </p:tgtEl>
                                        <p:attrNameLst>
                                          <p:attrName>style.visibility</p:attrName>
                                        </p:attrNameLst>
                                      </p:cBhvr>
                                      <p:to>
                                        <p:strVal val="hidden"/>
                                      </p:to>
                                    </p:set>
                                  </p:childTnLst>
                                </p:cTn>
                              </p:par>
                              <p:par>
                                <p:cTn id="344" presetID="23" presetClass="entr" presetSubtype="288" fill="hold" nodeType="withEffect">
                                  <p:stCondLst>
                                    <p:cond delay="0"/>
                                  </p:stCondLst>
                                  <p:childTnLst>
                                    <p:set>
                                      <p:cBhvr>
                                        <p:cTn id="345" dur="1" fill="hold">
                                          <p:stCondLst>
                                            <p:cond delay="0"/>
                                          </p:stCondLst>
                                        </p:cTn>
                                        <p:tgtEl>
                                          <p:spTgt spid="2"/>
                                        </p:tgtEl>
                                        <p:attrNameLst>
                                          <p:attrName>style.visibility</p:attrName>
                                        </p:attrNameLst>
                                      </p:cBhvr>
                                      <p:to>
                                        <p:strVal val="visible"/>
                                      </p:to>
                                    </p:set>
                                    <p:anim calcmode="lin" valueType="num">
                                      <p:cBhvr>
                                        <p:cTn id="346" dur="2000" fill="hold"/>
                                        <p:tgtEl>
                                          <p:spTgt spid="2"/>
                                        </p:tgtEl>
                                        <p:attrNameLst>
                                          <p:attrName>ppt_w</p:attrName>
                                        </p:attrNameLst>
                                      </p:cBhvr>
                                      <p:tavLst>
                                        <p:tav tm="0">
                                          <p:val>
                                            <p:strVal val="4/3*#ppt_w"/>
                                          </p:val>
                                        </p:tav>
                                        <p:tav tm="100000">
                                          <p:val>
                                            <p:strVal val="#ppt_w"/>
                                          </p:val>
                                        </p:tav>
                                      </p:tavLst>
                                    </p:anim>
                                    <p:anim calcmode="lin" valueType="num">
                                      <p:cBhvr>
                                        <p:cTn id="347" dur="2000" fill="hold"/>
                                        <p:tgtEl>
                                          <p:spTgt spid="2"/>
                                        </p:tgtEl>
                                        <p:attrNameLst>
                                          <p:attrName>ppt_h</p:attrName>
                                        </p:attrNameLst>
                                      </p:cBhvr>
                                      <p:tavLst>
                                        <p:tav tm="0">
                                          <p:val>
                                            <p:strVal val="4/3*#ppt_h"/>
                                          </p:val>
                                        </p:tav>
                                        <p:tav tm="100000">
                                          <p:val>
                                            <p:strVal val="#ppt_h"/>
                                          </p:val>
                                        </p:tav>
                                      </p:tavLst>
                                    </p:anim>
                                  </p:childTnLst>
                                </p:cTn>
                              </p:par>
                              <p:par>
                                <p:cTn id="348" presetID="16" presetClass="entr" presetSubtype="37" fill="hold" nodeType="withEffect">
                                  <p:stCondLst>
                                    <p:cond delay="0"/>
                                  </p:stCondLst>
                                  <p:childTnLst>
                                    <p:set>
                                      <p:cBhvr>
                                        <p:cTn id="349" dur="1" fill="hold">
                                          <p:stCondLst>
                                            <p:cond delay="0"/>
                                          </p:stCondLst>
                                        </p:cTn>
                                        <p:tgtEl>
                                          <p:spTgt spid="2"/>
                                        </p:tgtEl>
                                        <p:attrNameLst>
                                          <p:attrName>style.visibility</p:attrName>
                                        </p:attrNameLst>
                                      </p:cBhvr>
                                      <p:to>
                                        <p:strVal val="visible"/>
                                      </p:to>
                                    </p:set>
                                    <p:animEffect transition="in" filter="barn(outVertical)">
                                      <p:cBhvr>
                                        <p:cTn id="350"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DDEBCF"/>
            </a:gs>
            <a:gs pos="50000">
              <a:srgbClr val="9CB86E"/>
            </a:gs>
            <a:gs pos="100000">
              <a:srgbClr val="156B13"/>
            </a:gs>
          </a:gsLst>
          <a:lin ang="0" scaled="1"/>
          <a:tileRect/>
        </a:gradFill>
        <a:effectLst/>
      </p:bgPr>
    </p:bg>
    <p:spTree>
      <p:nvGrpSpPr>
        <p:cNvPr id="1" name=""/>
        <p:cNvGrpSpPr/>
        <p:nvPr/>
      </p:nvGrpSpPr>
      <p:grpSpPr>
        <a:xfrm>
          <a:off x="0" y="0"/>
          <a:ext cx="0" cy="0"/>
          <a:chOff x="0" y="0"/>
          <a:chExt cx="0" cy="0"/>
        </a:xfrm>
      </p:grpSpPr>
      <p:pic>
        <p:nvPicPr>
          <p:cNvPr id="2" name="1 Imagen" descr="Elblag.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4" name="3 Rectángulo"/>
          <p:cNvSpPr/>
          <p:nvPr/>
        </p:nvSpPr>
        <p:spPr>
          <a:xfrm flipV="1">
            <a:off x="0" y="4982782"/>
            <a:ext cx="9144000" cy="160717"/>
          </a:xfrm>
          <a:prstGeom prst="rect">
            <a:avLst/>
          </a:prstGeom>
          <a:solidFill>
            <a:srgbClr val="007A37"/>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flipV="1">
            <a:off x="785786" y="4714890"/>
            <a:ext cx="7572428" cy="214294"/>
          </a:xfrm>
          <a:prstGeom prst="rect">
            <a:avLst/>
          </a:prstGeom>
          <a:solidFill>
            <a:srgbClr val="007A37"/>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flipV="1">
            <a:off x="1000100" y="4446998"/>
            <a:ext cx="7000924" cy="214292"/>
          </a:xfrm>
          <a:prstGeom prst="rect">
            <a:avLst/>
          </a:prstGeom>
          <a:solidFill>
            <a:srgbClr val="007A37"/>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flipV="1">
            <a:off x="1500166" y="4179105"/>
            <a:ext cx="6072230" cy="214292"/>
          </a:xfrm>
          <a:prstGeom prst="rect">
            <a:avLst/>
          </a:prstGeom>
          <a:solidFill>
            <a:srgbClr val="007A37"/>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flipV="1">
            <a:off x="2071670" y="3911213"/>
            <a:ext cx="4929222" cy="214314"/>
          </a:xfrm>
          <a:prstGeom prst="rect">
            <a:avLst/>
          </a:prstGeom>
          <a:solidFill>
            <a:srgbClr val="007A37"/>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flipV="1">
            <a:off x="2571736" y="3643320"/>
            <a:ext cx="4000528" cy="214314"/>
          </a:xfrm>
          <a:prstGeom prst="rect">
            <a:avLst/>
          </a:prstGeom>
          <a:solidFill>
            <a:srgbClr val="007A37"/>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flipV="1">
            <a:off x="2928926" y="3375428"/>
            <a:ext cx="3214710" cy="214314"/>
          </a:xfrm>
          <a:prstGeom prst="rect">
            <a:avLst/>
          </a:prstGeom>
          <a:solidFill>
            <a:srgbClr val="007A37"/>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flipV="1">
            <a:off x="3571868" y="3107535"/>
            <a:ext cx="2071702" cy="214314"/>
          </a:xfrm>
          <a:prstGeom prst="rect">
            <a:avLst/>
          </a:prstGeom>
          <a:solidFill>
            <a:srgbClr val="007A37"/>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flipV="1">
            <a:off x="4000496" y="2893221"/>
            <a:ext cx="1214446" cy="160736"/>
          </a:xfrm>
          <a:prstGeom prst="rect">
            <a:avLst/>
          </a:prstGeom>
          <a:solidFill>
            <a:srgbClr val="007A37"/>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flipV="1">
            <a:off x="4286248" y="2625328"/>
            <a:ext cx="571504" cy="160736"/>
          </a:xfrm>
          <a:prstGeom prst="rect">
            <a:avLst/>
          </a:prstGeom>
          <a:solidFill>
            <a:srgbClr val="007A37"/>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flipV="1">
            <a:off x="0" y="0"/>
            <a:ext cx="9144000" cy="160717"/>
          </a:xfrm>
          <a:prstGeom prst="rect">
            <a:avLst/>
          </a:prstGeom>
          <a:solidFill>
            <a:srgbClr val="007A37"/>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flipV="1">
            <a:off x="785786" y="214296"/>
            <a:ext cx="7715304" cy="214314"/>
          </a:xfrm>
          <a:prstGeom prst="rect">
            <a:avLst/>
          </a:prstGeom>
          <a:solidFill>
            <a:srgbClr val="007A37"/>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flipV="1">
            <a:off x="1071538" y="482189"/>
            <a:ext cx="7000924" cy="214292"/>
          </a:xfrm>
          <a:prstGeom prst="rect">
            <a:avLst/>
          </a:prstGeom>
          <a:solidFill>
            <a:srgbClr val="007A37"/>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flipV="1">
            <a:off x="1643042" y="750081"/>
            <a:ext cx="6072230" cy="214292"/>
          </a:xfrm>
          <a:prstGeom prst="rect">
            <a:avLst/>
          </a:prstGeom>
          <a:solidFill>
            <a:srgbClr val="007A37"/>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flipV="1">
            <a:off x="2143108" y="1017974"/>
            <a:ext cx="4929222" cy="214314"/>
          </a:xfrm>
          <a:prstGeom prst="rect">
            <a:avLst/>
          </a:prstGeom>
          <a:solidFill>
            <a:srgbClr val="007A37"/>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flipV="1">
            <a:off x="2643174" y="1285866"/>
            <a:ext cx="4000528" cy="214314"/>
          </a:xfrm>
          <a:prstGeom prst="rect">
            <a:avLst/>
          </a:prstGeom>
          <a:solidFill>
            <a:srgbClr val="007A37"/>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flipV="1">
            <a:off x="3000364" y="1553759"/>
            <a:ext cx="3214710" cy="214314"/>
          </a:xfrm>
          <a:prstGeom prst="rect">
            <a:avLst/>
          </a:prstGeom>
          <a:solidFill>
            <a:srgbClr val="007A37"/>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flipV="1">
            <a:off x="3500430" y="1875230"/>
            <a:ext cx="2071702" cy="214314"/>
          </a:xfrm>
          <a:prstGeom prst="rect">
            <a:avLst/>
          </a:prstGeom>
          <a:solidFill>
            <a:srgbClr val="007A37"/>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flipV="1">
            <a:off x="3929058" y="2143122"/>
            <a:ext cx="1214446" cy="160736"/>
          </a:xfrm>
          <a:prstGeom prst="rect">
            <a:avLst/>
          </a:prstGeom>
          <a:solidFill>
            <a:srgbClr val="007A37"/>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flipV="1">
            <a:off x="4286248" y="2411014"/>
            <a:ext cx="571504" cy="160736"/>
          </a:xfrm>
          <a:prstGeom prst="rect">
            <a:avLst/>
          </a:prstGeom>
          <a:solidFill>
            <a:srgbClr val="007A37"/>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4"/>
                                        </p:tgtEl>
                                        <p:attrNameLst>
                                          <p:attrName>style.opacity</p:attrName>
                                        </p:attrNameLst>
                                      </p:cBhvr>
                                      <p:to>
                                        <p:strVal val="0"/>
                                      </p:to>
                                    </p:set>
                                    <p:animEffect filter="image" prLst="opacity: 0">
                                      <p:cBhvr rctx="IE">
                                        <p:cTn id="7" dur="indefinite"/>
                                        <p:tgtEl>
                                          <p:spTgt spid="24"/>
                                        </p:tgtEl>
                                      </p:cBhvr>
                                    </p:animEffect>
                                  </p:childTnLst>
                                </p:cTn>
                              </p:par>
                              <p:par>
                                <p:cTn id="8" presetID="2" presetClass="entr" presetSubtype="4" fill="hold" grpId="0" nodeType="withEffect">
                                  <p:stCondLst>
                                    <p:cond delay="0"/>
                                  </p:stCondLst>
                                  <p:childTnLst>
                                    <p:set>
                                      <p:cBhvr>
                                        <p:cTn id="9" dur="1" fill="hold">
                                          <p:stCondLst>
                                            <p:cond delay="0"/>
                                          </p:stCondLst>
                                        </p:cTn>
                                        <p:tgtEl>
                                          <p:spTgt spid="14"/>
                                        </p:tgtEl>
                                        <p:attrNameLst>
                                          <p:attrName>style.visibility</p:attrName>
                                        </p:attrNameLst>
                                      </p:cBhvr>
                                      <p:to>
                                        <p:strVal val="visible"/>
                                      </p:to>
                                    </p:set>
                                    <p:anim calcmode="lin" valueType="num">
                                      <p:cBhvr additive="base">
                                        <p:cTn id="10" dur="3000" fill="hold"/>
                                        <p:tgtEl>
                                          <p:spTgt spid="14"/>
                                        </p:tgtEl>
                                        <p:attrNameLst>
                                          <p:attrName>ppt_x</p:attrName>
                                        </p:attrNameLst>
                                      </p:cBhvr>
                                      <p:tavLst>
                                        <p:tav tm="0">
                                          <p:val>
                                            <p:strVal val="#ppt_x"/>
                                          </p:val>
                                        </p:tav>
                                        <p:tav tm="100000">
                                          <p:val>
                                            <p:strVal val="#ppt_x"/>
                                          </p:val>
                                        </p:tav>
                                      </p:tavLst>
                                    </p:anim>
                                    <p:anim calcmode="lin" valueType="num">
                                      <p:cBhvr additive="base">
                                        <p:cTn id="11" dur="3000" fill="hold"/>
                                        <p:tgtEl>
                                          <p:spTgt spid="14"/>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15"/>
                                        </p:tgtEl>
                                        <p:attrNameLst>
                                          <p:attrName>style.visibility</p:attrName>
                                        </p:attrNameLst>
                                      </p:cBhvr>
                                      <p:to>
                                        <p:strVal val="visible"/>
                                      </p:to>
                                    </p:set>
                                    <p:anim calcmode="lin" valueType="num">
                                      <p:cBhvr additive="base">
                                        <p:cTn id="14" dur="3000" fill="hold"/>
                                        <p:tgtEl>
                                          <p:spTgt spid="15"/>
                                        </p:tgtEl>
                                        <p:attrNameLst>
                                          <p:attrName>ppt_x</p:attrName>
                                        </p:attrNameLst>
                                      </p:cBhvr>
                                      <p:tavLst>
                                        <p:tav tm="0">
                                          <p:val>
                                            <p:strVal val="#ppt_x"/>
                                          </p:val>
                                        </p:tav>
                                        <p:tav tm="100000">
                                          <p:val>
                                            <p:strVal val="#ppt_x"/>
                                          </p:val>
                                        </p:tav>
                                      </p:tavLst>
                                    </p:anim>
                                    <p:anim calcmode="lin" valueType="num">
                                      <p:cBhvr additive="base">
                                        <p:cTn id="15" dur="3000" fill="hold"/>
                                        <p:tgtEl>
                                          <p:spTgt spid="15"/>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16"/>
                                        </p:tgtEl>
                                        <p:attrNameLst>
                                          <p:attrName>style.visibility</p:attrName>
                                        </p:attrNameLst>
                                      </p:cBhvr>
                                      <p:to>
                                        <p:strVal val="visible"/>
                                      </p:to>
                                    </p:set>
                                    <p:anim calcmode="lin" valueType="num">
                                      <p:cBhvr additive="base">
                                        <p:cTn id="18" dur="3000" fill="hold"/>
                                        <p:tgtEl>
                                          <p:spTgt spid="16"/>
                                        </p:tgtEl>
                                        <p:attrNameLst>
                                          <p:attrName>ppt_x</p:attrName>
                                        </p:attrNameLst>
                                      </p:cBhvr>
                                      <p:tavLst>
                                        <p:tav tm="0">
                                          <p:val>
                                            <p:strVal val="#ppt_x"/>
                                          </p:val>
                                        </p:tav>
                                        <p:tav tm="100000">
                                          <p:val>
                                            <p:strVal val="#ppt_x"/>
                                          </p:val>
                                        </p:tav>
                                      </p:tavLst>
                                    </p:anim>
                                    <p:anim calcmode="lin" valueType="num">
                                      <p:cBhvr additive="base">
                                        <p:cTn id="19" dur="3000" fill="hold"/>
                                        <p:tgtEl>
                                          <p:spTgt spid="16"/>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17"/>
                                        </p:tgtEl>
                                        <p:attrNameLst>
                                          <p:attrName>style.visibility</p:attrName>
                                        </p:attrNameLst>
                                      </p:cBhvr>
                                      <p:to>
                                        <p:strVal val="visible"/>
                                      </p:to>
                                    </p:set>
                                    <p:anim calcmode="lin" valueType="num">
                                      <p:cBhvr additive="base">
                                        <p:cTn id="22" dur="3000" fill="hold"/>
                                        <p:tgtEl>
                                          <p:spTgt spid="17"/>
                                        </p:tgtEl>
                                        <p:attrNameLst>
                                          <p:attrName>ppt_x</p:attrName>
                                        </p:attrNameLst>
                                      </p:cBhvr>
                                      <p:tavLst>
                                        <p:tav tm="0">
                                          <p:val>
                                            <p:strVal val="#ppt_x"/>
                                          </p:val>
                                        </p:tav>
                                        <p:tav tm="100000">
                                          <p:val>
                                            <p:strVal val="#ppt_x"/>
                                          </p:val>
                                        </p:tav>
                                      </p:tavLst>
                                    </p:anim>
                                    <p:anim calcmode="lin" valueType="num">
                                      <p:cBhvr additive="base">
                                        <p:cTn id="23" dur="3000" fill="hold"/>
                                        <p:tgtEl>
                                          <p:spTgt spid="17"/>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18"/>
                                        </p:tgtEl>
                                        <p:attrNameLst>
                                          <p:attrName>style.visibility</p:attrName>
                                        </p:attrNameLst>
                                      </p:cBhvr>
                                      <p:to>
                                        <p:strVal val="visible"/>
                                      </p:to>
                                    </p:set>
                                    <p:anim calcmode="lin" valueType="num">
                                      <p:cBhvr additive="base">
                                        <p:cTn id="26" dur="3000" fill="hold"/>
                                        <p:tgtEl>
                                          <p:spTgt spid="18"/>
                                        </p:tgtEl>
                                        <p:attrNameLst>
                                          <p:attrName>ppt_x</p:attrName>
                                        </p:attrNameLst>
                                      </p:cBhvr>
                                      <p:tavLst>
                                        <p:tav tm="0">
                                          <p:val>
                                            <p:strVal val="#ppt_x"/>
                                          </p:val>
                                        </p:tav>
                                        <p:tav tm="100000">
                                          <p:val>
                                            <p:strVal val="#ppt_x"/>
                                          </p:val>
                                        </p:tav>
                                      </p:tavLst>
                                    </p:anim>
                                    <p:anim calcmode="lin" valueType="num">
                                      <p:cBhvr additive="base">
                                        <p:cTn id="27" dur="3000" fill="hold"/>
                                        <p:tgtEl>
                                          <p:spTgt spid="18"/>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9"/>
                                        </p:tgtEl>
                                        <p:attrNameLst>
                                          <p:attrName>style.visibility</p:attrName>
                                        </p:attrNameLst>
                                      </p:cBhvr>
                                      <p:to>
                                        <p:strVal val="visible"/>
                                      </p:to>
                                    </p:set>
                                    <p:anim calcmode="lin" valueType="num">
                                      <p:cBhvr additive="base">
                                        <p:cTn id="30" dur="3000" fill="hold"/>
                                        <p:tgtEl>
                                          <p:spTgt spid="19"/>
                                        </p:tgtEl>
                                        <p:attrNameLst>
                                          <p:attrName>ppt_x</p:attrName>
                                        </p:attrNameLst>
                                      </p:cBhvr>
                                      <p:tavLst>
                                        <p:tav tm="0">
                                          <p:val>
                                            <p:strVal val="#ppt_x"/>
                                          </p:val>
                                        </p:tav>
                                        <p:tav tm="100000">
                                          <p:val>
                                            <p:strVal val="#ppt_x"/>
                                          </p:val>
                                        </p:tav>
                                      </p:tavLst>
                                    </p:anim>
                                    <p:anim calcmode="lin" valueType="num">
                                      <p:cBhvr additive="base">
                                        <p:cTn id="31" dur="3000" fill="hold"/>
                                        <p:tgtEl>
                                          <p:spTgt spid="19"/>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20"/>
                                        </p:tgtEl>
                                        <p:attrNameLst>
                                          <p:attrName>style.visibility</p:attrName>
                                        </p:attrNameLst>
                                      </p:cBhvr>
                                      <p:to>
                                        <p:strVal val="visible"/>
                                      </p:to>
                                    </p:set>
                                    <p:anim calcmode="lin" valueType="num">
                                      <p:cBhvr additive="base">
                                        <p:cTn id="34" dur="3000" fill="hold"/>
                                        <p:tgtEl>
                                          <p:spTgt spid="20"/>
                                        </p:tgtEl>
                                        <p:attrNameLst>
                                          <p:attrName>ppt_x</p:attrName>
                                        </p:attrNameLst>
                                      </p:cBhvr>
                                      <p:tavLst>
                                        <p:tav tm="0">
                                          <p:val>
                                            <p:strVal val="#ppt_x"/>
                                          </p:val>
                                        </p:tav>
                                        <p:tav tm="100000">
                                          <p:val>
                                            <p:strVal val="#ppt_x"/>
                                          </p:val>
                                        </p:tav>
                                      </p:tavLst>
                                    </p:anim>
                                    <p:anim calcmode="lin" valueType="num">
                                      <p:cBhvr additive="base">
                                        <p:cTn id="35" dur="3000" fill="hold"/>
                                        <p:tgtEl>
                                          <p:spTgt spid="20"/>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21"/>
                                        </p:tgtEl>
                                        <p:attrNameLst>
                                          <p:attrName>style.visibility</p:attrName>
                                        </p:attrNameLst>
                                      </p:cBhvr>
                                      <p:to>
                                        <p:strVal val="visible"/>
                                      </p:to>
                                    </p:set>
                                    <p:anim calcmode="lin" valueType="num">
                                      <p:cBhvr additive="base">
                                        <p:cTn id="38" dur="3000" fill="hold"/>
                                        <p:tgtEl>
                                          <p:spTgt spid="21"/>
                                        </p:tgtEl>
                                        <p:attrNameLst>
                                          <p:attrName>ppt_x</p:attrName>
                                        </p:attrNameLst>
                                      </p:cBhvr>
                                      <p:tavLst>
                                        <p:tav tm="0">
                                          <p:val>
                                            <p:strVal val="#ppt_x"/>
                                          </p:val>
                                        </p:tav>
                                        <p:tav tm="100000">
                                          <p:val>
                                            <p:strVal val="#ppt_x"/>
                                          </p:val>
                                        </p:tav>
                                      </p:tavLst>
                                    </p:anim>
                                    <p:anim calcmode="lin" valueType="num">
                                      <p:cBhvr additive="base">
                                        <p:cTn id="39" dur="3000" fill="hold"/>
                                        <p:tgtEl>
                                          <p:spTgt spid="21"/>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22"/>
                                        </p:tgtEl>
                                        <p:attrNameLst>
                                          <p:attrName>style.visibility</p:attrName>
                                        </p:attrNameLst>
                                      </p:cBhvr>
                                      <p:to>
                                        <p:strVal val="visible"/>
                                      </p:to>
                                    </p:set>
                                    <p:anim calcmode="lin" valueType="num">
                                      <p:cBhvr additive="base">
                                        <p:cTn id="42" dur="3000" fill="hold"/>
                                        <p:tgtEl>
                                          <p:spTgt spid="22"/>
                                        </p:tgtEl>
                                        <p:attrNameLst>
                                          <p:attrName>ppt_x</p:attrName>
                                        </p:attrNameLst>
                                      </p:cBhvr>
                                      <p:tavLst>
                                        <p:tav tm="0">
                                          <p:val>
                                            <p:strVal val="#ppt_x"/>
                                          </p:val>
                                        </p:tav>
                                        <p:tav tm="100000">
                                          <p:val>
                                            <p:strVal val="#ppt_x"/>
                                          </p:val>
                                        </p:tav>
                                      </p:tavLst>
                                    </p:anim>
                                    <p:anim calcmode="lin" valueType="num">
                                      <p:cBhvr additive="base">
                                        <p:cTn id="43" dur="3000" fill="hold"/>
                                        <p:tgtEl>
                                          <p:spTgt spid="22"/>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23"/>
                                        </p:tgtEl>
                                        <p:attrNameLst>
                                          <p:attrName>style.visibility</p:attrName>
                                        </p:attrNameLst>
                                      </p:cBhvr>
                                      <p:to>
                                        <p:strVal val="visible"/>
                                      </p:to>
                                    </p:set>
                                    <p:anim calcmode="lin" valueType="num">
                                      <p:cBhvr additive="base">
                                        <p:cTn id="46" dur="3000" fill="hold"/>
                                        <p:tgtEl>
                                          <p:spTgt spid="23"/>
                                        </p:tgtEl>
                                        <p:attrNameLst>
                                          <p:attrName>ppt_x</p:attrName>
                                        </p:attrNameLst>
                                      </p:cBhvr>
                                      <p:tavLst>
                                        <p:tav tm="0">
                                          <p:val>
                                            <p:strVal val="#ppt_x"/>
                                          </p:val>
                                        </p:tav>
                                        <p:tav tm="100000">
                                          <p:val>
                                            <p:strVal val="#ppt_x"/>
                                          </p:val>
                                        </p:tav>
                                      </p:tavLst>
                                    </p:anim>
                                    <p:anim calcmode="lin" valueType="num">
                                      <p:cBhvr additive="base">
                                        <p:cTn id="47" dur="3000" fill="hold"/>
                                        <p:tgtEl>
                                          <p:spTgt spid="23"/>
                                        </p:tgtEl>
                                        <p:attrNameLst>
                                          <p:attrName>ppt_y</p:attrName>
                                        </p:attrNameLst>
                                      </p:cBhvr>
                                      <p:tavLst>
                                        <p:tav tm="0">
                                          <p:val>
                                            <p:strVal val="1+#ppt_h/2"/>
                                          </p:val>
                                        </p:tav>
                                        <p:tav tm="100000">
                                          <p:val>
                                            <p:strVal val="#ppt_y"/>
                                          </p:val>
                                        </p:tav>
                                      </p:tavLst>
                                    </p:anim>
                                  </p:childTnLst>
                                </p:cTn>
                              </p:par>
                              <p:par>
                                <p:cTn id="48" presetID="2" presetClass="entr" presetSubtype="1" fill="hold" grpId="0" nodeType="withEffect">
                                  <p:stCondLst>
                                    <p:cond delay="0"/>
                                  </p:stCondLst>
                                  <p:childTnLst>
                                    <p:set>
                                      <p:cBhvr>
                                        <p:cTn id="49" dur="1" fill="hold">
                                          <p:stCondLst>
                                            <p:cond delay="0"/>
                                          </p:stCondLst>
                                        </p:cTn>
                                        <p:tgtEl>
                                          <p:spTgt spid="4"/>
                                        </p:tgtEl>
                                        <p:attrNameLst>
                                          <p:attrName>style.visibility</p:attrName>
                                        </p:attrNameLst>
                                      </p:cBhvr>
                                      <p:to>
                                        <p:strVal val="visible"/>
                                      </p:to>
                                    </p:set>
                                    <p:anim calcmode="lin" valueType="num">
                                      <p:cBhvr additive="base">
                                        <p:cTn id="50" dur="3000" fill="hold"/>
                                        <p:tgtEl>
                                          <p:spTgt spid="4"/>
                                        </p:tgtEl>
                                        <p:attrNameLst>
                                          <p:attrName>ppt_x</p:attrName>
                                        </p:attrNameLst>
                                      </p:cBhvr>
                                      <p:tavLst>
                                        <p:tav tm="0">
                                          <p:val>
                                            <p:strVal val="#ppt_x"/>
                                          </p:val>
                                        </p:tav>
                                        <p:tav tm="100000">
                                          <p:val>
                                            <p:strVal val="#ppt_x"/>
                                          </p:val>
                                        </p:tav>
                                      </p:tavLst>
                                    </p:anim>
                                    <p:anim calcmode="lin" valueType="num">
                                      <p:cBhvr additive="base">
                                        <p:cTn id="51" dur="3000" fill="hold"/>
                                        <p:tgtEl>
                                          <p:spTgt spid="4"/>
                                        </p:tgtEl>
                                        <p:attrNameLst>
                                          <p:attrName>ppt_y</p:attrName>
                                        </p:attrNameLst>
                                      </p:cBhvr>
                                      <p:tavLst>
                                        <p:tav tm="0">
                                          <p:val>
                                            <p:strVal val="0-#ppt_h/2"/>
                                          </p:val>
                                        </p:tav>
                                        <p:tav tm="100000">
                                          <p:val>
                                            <p:strVal val="#ppt_y"/>
                                          </p:val>
                                        </p:tav>
                                      </p:tavLst>
                                    </p:anim>
                                  </p:childTnLst>
                                </p:cTn>
                              </p:par>
                              <p:par>
                                <p:cTn id="52" presetID="2" presetClass="entr" presetSubtype="1" fill="hold" grpId="0" nodeType="withEffect">
                                  <p:stCondLst>
                                    <p:cond delay="0"/>
                                  </p:stCondLst>
                                  <p:childTnLst>
                                    <p:set>
                                      <p:cBhvr>
                                        <p:cTn id="53" dur="1" fill="hold">
                                          <p:stCondLst>
                                            <p:cond delay="0"/>
                                          </p:stCondLst>
                                        </p:cTn>
                                        <p:tgtEl>
                                          <p:spTgt spid="5"/>
                                        </p:tgtEl>
                                        <p:attrNameLst>
                                          <p:attrName>style.visibility</p:attrName>
                                        </p:attrNameLst>
                                      </p:cBhvr>
                                      <p:to>
                                        <p:strVal val="visible"/>
                                      </p:to>
                                    </p:set>
                                    <p:anim calcmode="lin" valueType="num">
                                      <p:cBhvr additive="base">
                                        <p:cTn id="54" dur="3000" fill="hold"/>
                                        <p:tgtEl>
                                          <p:spTgt spid="5"/>
                                        </p:tgtEl>
                                        <p:attrNameLst>
                                          <p:attrName>ppt_x</p:attrName>
                                        </p:attrNameLst>
                                      </p:cBhvr>
                                      <p:tavLst>
                                        <p:tav tm="0">
                                          <p:val>
                                            <p:strVal val="#ppt_x"/>
                                          </p:val>
                                        </p:tav>
                                        <p:tav tm="100000">
                                          <p:val>
                                            <p:strVal val="#ppt_x"/>
                                          </p:val>
                                        </p:tav>
                                      </p:tavLst>
                                    </p:anim>
                                    <p:anim calcmode="lin" valueType="num">
                                      <p:cBhvr additive="base">
                                        <p:cTn id="55" dur="3000" fill="hold"/>
                                        <p:tgtEl>
                                          <p:spTgt spid="5"/>
                                        </p:tgtEl>
                                        <p:attrNameLst>
                                          <p:attrName>ppt_y</p:attrName>
                                        </p:attrNameLst>
                                      </p:cBhvr>
                                      <p:tavLst>
                                        <p:tav tm="0">
                                          <p:val>
                                            <p:strVal val="0-#ppt_h/2"/>
                                          </p:val>
                                        </p:tav>
                                        <p:tav tm="100000">
                                          <p:val>
                                            <p:strVal val="#ppt_y"/>
                                          </p:val>
                                        </p:tav>
                                      </p:tavLst>
                                    </p:anim>
                                  </p:childTnLst>
                                </p:cTn>
                              </p:par>
                              <p:par>
                                <p:cTn id="56" presetID="2" presetClass="entr" presetSubtype="1" fill="hold" grpId="0" nodeType="withEffect">
                                  <p:stCondLst>
                                    <p:cond delay="0"/>
                                  </p:stCondLst>
                                  <p:childTnLst>
                                    <p:set>
                                      <p:cBhvr>
                                        <p:cTn id="57" dur="1" fill="hold">
                                          <p:stCondLst>
                                            <p:cond delay="0"/>
                                          </p:stCondLst>
                                        </p:cTn>
                                        <p:tgtEl>
                                          <p:spTgt spid="6"/>
                                        </p:tgtEl>
                                        <p:attrNameLst>
                                          <p:attrName>style.visibility</p:attrName>
                                        </p:attrNameLst>
                                      </p:cBhvr>
                                      <p:to>
                                        <p:strVal val="visible"/>
                                      </p:to>
                                    </p:set>
                                    <p:anim calcmode="lin" valueType="num">
                                      <p:cBhvr additive="base">
                                        <p:cTn id="58" dur="3000" fill="hold"/>
                                        <p:tgtEl>
                                          <p:spTgt spid="6"/>
                                        </p:tgtEl>
                                        <p:attrNameLst>
                                          <p:attrName>ppt_x</p:attrName>
                                        </p:attrNameLst>
                                      </p:cBhvr>
                                      <p:tavLst>
                                        <p:tav tm="0">
                                          <p:val>
                                            <p:strVal val="#ppt_x"/>
                                          </p:val>
                                        </p:tav>
                                        <p:tav tm="100000">
                                          <p:val>
                                            <p:strVal val="#ppt_x"/>
                                          </p:val>
                                        </p:tav>
                                      </p:tavLst>
                                    </p:anim>
                                    <p:anim calcmode="lin" valueType="num">
                                      <p:cBhvr additive="base">
                                        <p:cTn id="59" dur="3000" fill="hold"/>
                                        <p:tgtEl>
                                          <p:spTgt spid="6"/>
                                        </p:tgtEl>
                                        <p:attrNameLst>
                                          <p:attrName>ppt_y</p:attrName>
                                        </p:attrNameLst>
                                      </p:cBhvr>
                                      <p:tavLst>
                                        <p:tav tm="0">
                                          <p:val>
                                            <p:strVal val="0-#ppt_h/2"/>
                                          </p:val>
                                        </p:tav>
                                        <p:tav tm="100000">
                                          <p:val>
                                            <p:strVal val="#ppt_y"/>
                                          </p:val>
                                        </p:tav>
                                      </p:tavLst>
                                    </p:anim>
                                  </p:childTnLst>
                                </p:cTn>
                              </p:par>
                              <p:par>
                                <p:cTn id="60" presetID="2" presetClass="entr" presetSubtype="1" fill="hold" grpId="0" nodeType="withEffect">
                                  <p:stCondLst>
                                    <p:cond delay="0"/>
                                  </p:stCondLst>
                                  <p:childTnLst>
                                    <p:set>
                                      <p:cBhvr>
                                        <p:cTn id="61" dur="1" fill="hold">
                                          <p:stCondLst>
                                            <p:cond delay="0"/>
                                          </p:stCondLst>
                                        </p:cTn>
                                        <p:tgtEl>
                                          <p:spTgt spid="7"/>
                                        </p:tgtEl>
                                        <p:attrNameLst>
                                          <p:attrName>style.visibility</p:attrName>
                                        </p:attrNameLst>
                                      </p:cBhvr>
                                      <p:to>
                                        <p:strVal val="visible"/>
                                      </p:to>
                                    </p:set>
                                    <p:anim calcmode="lin" valueType="num">
                                      <p:cBhvr additive="base">
                                        <p:cTn id="62" dur="3000" fill="hold"/>
                                        <p:tgtEl>
                                          <p:spTgt spid="7"/>
                                        </p:tgtEl>
                                        <p:attrNameLst>
                                          <p:attrName>ppt_x</p:attrName>
                                        </p:attrNameLst>
                                      </p:cBhvr>
                                      <p:tavLst>
                                        <p:tav tm="0">
                                          <p:val>
                                            <p:strVal val="#ppt_x"/>
                                          </p:val>
                                        </p:tav>
                                        <p:tav tm="100000">
                                          <p:val>
                                            <p:strVal val="#ppt_x"/>
                                          </p:val>
                                        </p:tav>
                                      </p:tavLst>
                                    </p:anim>
                                    <p:anim calcmode="lin" valueType="num">
                                      <p:cBhvr additive="base">
                                        <p:cTn id="63" dur="3000" fill="hold"/>
                                        <p:tgtEl>
                                          <p:spTgt spid="7"/>
                                        </p:tgtEl>
                                        <p:attrNameLst>
                                          <p:attrName>ppt_y</p:attrName>
                                        </p:attrNameLst>
                                      </p:cBhvr>
                                      <p:tavLst>
                                        <p:tav tm="0">
                                          <p:val>
                                            <p:strVal val="0-#ppt_h/2"/>
                                          </p:val>
                                        </p:tav>
                                        <p:tav tm="100000">
                                          <p:val>
                                            <p:strVal val="#ppt_y"/>
                                          </p:val>
                                        </p:tav>
                                      </p:tavLst>
                                    </p:anim>
                                  </p:childTnLst>
                                </p:cTn>
                              </p:par>
                              <p:par>
                                <p:cTn id="64" presetID="2" presetClass="entr" presetSubtype="1" fill="hold" grpId="0" nodeType="withEffect">
                                  <p:stCondLst>
                                    <p:cond delay="0"/>
                                  </p:stCondLst>
                                  <p:childTnLst>
                                    <p:set>
                                      <p:cBhvr>
                                        <p:cTn id="65" dur="1" fill="hold">
                                          <p:stCondLst>
                                            <p:cond delay="0"/>
                                          </p:stCondLst>
                                        </p:cTn>
                                        <p:tgtEl>
                                          <p:spTgt spid="8"/>
                                        </p:tgtEl>
                                        <p:attrNameLst>
                                          <p:attrName>style.visibility</p:attrName>
                                        </p:attrNameLst>
                                      </p:cBhvr>
                                      <p:to>
                                        <p:strVal val="visible"/>
                                      </p:to>
                                    </p:set>
                                    <p:anim calcmode="lin" valueType="num">
                                      <p:cBhvr additive="base">
                                        <p:cTn id="66" dur="3000" fill="hold"/>
                                        <p:tgtEl>
                                          <p:spTgt spid="8"/>
                                        </p:tgtEl>
                                        <p:attrNameLst>
                                          <p:attrName>ppt_x</p:attrName>
                                        </p:attrNameLst>
                                      </p:cBhvr>
                                      <p:tavLst>
                                        <p:tav tm="0">
                                          <p:val>
                                            <p:strVal val="#ppt_x"/>
                                          </p:val>
                                        </p:tav>
                                        <p:tav tm="100000">
                                          <p:val>
                                            <p:strVal val="#ppt_x"/>
                                          </p:val>
                                        </p:tav>
                                      </p:tavLst>
                                    </p:anim>
                                    <p:anim calcmode="lin" valueType="num">
                                      <p:cBhvr additive="base">
                                        <p:cTn id="67" dur="3000" fill="hold"/>
                                        <p:tgtEl>
                                          <p:spTgt spid="8"/>
                                        </p:tgtEl>
                                        <p:attrNameLst>
                                          <p:attrName>ppt_y</p:attrName>
                                        </p:attrNameLst>
                                      </p:cBhvr>
                                      <p:tavLst>
                                        <p:tav tm="0">
                                          <p:val>
                                            <p:strVal val="0-#ppt_h/2"/>
                                          </p:val>
                                        </p:tav>
                                        <p:tav tm="100000">
                                          <p:val>
                                            <p:strVal val="#ppt_y"/>
                                          </p:val>
                                        </p:tav>
                                      </p:tavLst>
                                    </p:anim>
                                  </p:childTnLst>
                                </p:cTn>
                              </p:par>
                              <p:par>
                                <p:cTn id="68" presetID="2" presetClass="entr" presetSubtype="1" fill="hold" grpId="0" nodeType="withEffect">
                                  <p:stCondLst>
                                    <p:cond delay="0"/>
                                  </p:stCondLst>
                                  <p:childTnLst>
                                    <p:set>
                                      <p:cBhvr>
                                        <p:cTn id="69" dur="1" fill="hold">
                                          <p:stCondLst>
                                            <p:cond delay="0"/>
                                          </p:stCondLst>
                                        </p:cTn>
                                        <p:tgtEl>
                                          <p:spTgt spid="9"/>
                                        </p:tgtEl>
                                        <p:attrNameLst>
                                          <p:attrName>style.visibility</p:attrName>
                                        </p:attrNameLst>
                                      </p:cBhvr>
                                      <p:to>
                                        <p:strVal val="visible"/>
                                      </p:to>
                                    </p:set>
                                    <p:anim calcmode="lin" valueType="num">
                                      <p:cBhvr additive="base">
                                        <p:cTn id="70" dur="3000" fill="hold"/>
                                        <p:tgtEl>
                                          <p:spTgt spid="9"/>
                                        </p:tgtEl>
                                        <p:attrNameLst>
                                          <p:attrName>ppt_x</p:attrName>
                                        </p:attrNameLst>
                                      </p:cBhvr>
                                      <p:tavLst>
                                        <p:tav tm="0">
                                          <p:val>
                                            <p:strVal val="#ppt_x"/>
                                          </p:val>
                                        </p:tav>
                                        <p:tav tm="100000">
                                          <p:val>
                                            <p:strVal val="#ppt_x"/>
                                          </p:val>
                                        </p:tav>
                                      </p:tavLst>
                                    </p:anim>
                                    <p:anim calcmode="lin" valueType="num">
                                      <p:cBhvr additive="base">
                                        <p:cTn id="71" dur="3000" fill="hold"/>
                                        <p:tgtEl>
                                          <p:spTgt spid="9"/>
                                        </p:tgtEl>
                                        <p:attrNameLst>
                                          <p:attrName>ppt_y</p:attrName>
                                        </p:attrNameLst>
                                      </p:cBhvr>
                                      <p:tavLst>
                                        <p:tav tm="0">
                                          <p:val>
                                            <p:strVal val="0-#ppt_h/2"/>
                                          </p:val>
                                        </p:tav>
                                        <p:tav tm="100000">
                                          <p:val>
                                            <p:strVal val="#ppt_y"/>
                                          </p:val>
                                        </p:tav>
                                      </p:tavLst>
                                    </p:anim>
                                  </p:childTnLst>
                                </p:cTn>
                              </p:par>
                              <p:par>
                                <p:cTn id="72" presetID="2" presetClass="entr" presetSubtype="1" fill="hold" grpId="0" nodeType="withEffect">
                                  <p:stCondLst>
                                    <p:cond delay="0"/>
                                  </p:stCondLst>
                                  <p:childTnLst>
                                    <p:set>
                                      <p:cBhvr>
                                        <p:cTn id="73" dur="1" fill="hold">
                                          <p:stCondLst>
                                            <p:cond delay="0"/>
                                          </p:stCondLst>
                                        </p:cTn>
                                        <p:tgtEl>
                                          <p:spTgt spid="10"/>
                                        </p:tgtEl>
                                        <p:attrNameLst>
                                          <p:attrName>style.visibility</p:attrName>
                                        </p:attrNameLst>
                                      </p:cBhvr>
                                      <p:to>
                                        <p:strVal val="visible"/>
                                      </p:to>
                                    </p:set>
                                    <p:anim calcmode="lin" valueType="num">
                                      <p:cBhvr additive="base">
                                        <p:cTn id="74" dur="3000" fill="hold"/>
                                        <p:tgtEl>
                                          <p:spTgt spid="10"/>
                                        </p:tgtEl>
                                        <p:attrNameLst>
                                          <p:attrName>ppt_x</p:attrName>
                                        </p:attrNameLst>
                                      </p:cBhvr>
                                      <p:tavLst>
                                        <p:tav tm="0">
                                          <p:val>
                                            <p:strVal val="#ppt_x"/>
                                          </p:val>
                                        </p:tav>
                                        <p:tav tm="100000">
                                          <p:val>
                                            <p:strVal val="#ppt_x"/>
                                          </p:val>
                                        </p:tav>
                                      </p:tavLst>
                                    </p:anim>
                                    <p:anim calcmode="lin" valueType="num">
                                      <p:cBhvr additive="base">
                                        <p:cTn id="75" dur="3000" fill="hold"/>
                                        <p:tgtEl>
                                          <p:spTgt spid="10"/>
                                        </p:tgtEl>
                                        <p:attrNameLst>
                                          <p:attrName>ppt_y</p:attrName>
                                        </p:attrNameLst>
                                      </p:cBhvr>
                                      <p:tavLst>
                                        <p:tav tm="0">
                                          <p:val>
                                            <p:strVal val="0-#ppt_h/2"/>
                                          </p:val>
                                        </p:tav>
                                        <p:tav tm="100000">
                                          <p:val>
                                            <p:strVal val="#ppt_y"/>
                                          </p:val>
                                        </p:tav>
                                      </p:tavLst>
                                    </p:anim>
                                  </p:childTnLst>
                                </p:cTn>
                              </p:par>
                              <p:par>
                                <p:cTn id="76" presetID="2" presetClass="entr" presetSubtype="1" fill="hold" grpId="0" nodeType="withEffect">
                                  <p:stCondLst>
                                    <p:cond delay="0"/>
                                  </p:stCondLst>
                                  <p:childTnLst>
                                    <p:set>
                                      <p:cBhvr>
                                        <p:cTn id="77" dur="1" fill="hold">
                                          <p:stCondLst>
                                            <p:cond delay="0"/>
                                          </p:stCondLst>
                                        </p:cTn>
                                        <p:tgtEl>
                                          <p:spTgt spid="11"/>
                                        </p:tgtEl>
                                        <p:attrNameLst>
                                          <p:attrName>style.visibility</p:attrName>
                                        </p:attrNameLst>
                                      </p:cBhvr>
                                      <p:to>
                                        <p:strVal val="visible"/>
                                      </p:to>
                                    </p:set>
                                    <p:anim calcmode="lin" valueType="num">
                                      <p:cBhvr additive="base">
                                        <p:cTn id="78" dur="3000" fill="hold"/>
                                        <p:tgtEl>
                                          <p:spTgt spid="11"/>
                                        </p:tgtEl>
                                        <p:attrNameLst>
                                          <p:attrName>ppt_x</p:attrName>
                                        </p:attrNameLst>
                                      </p:cBhvr>
                                      <p:tavLst>
                                        <p:tav tm="0">
                                          <p:val>
                                            <p:strVal val="#ppt_x"/>
                                          </p:val>
                                        </p:tav>
                                        <p:tav tm="100000">
                                          <p:val>
                                            <p:strVal val="#ppt_x"/>
                                          </p:val>
                                        </p:tav>
                                      </p:tavLst>
                                    </p:anim>
                                    <p:anim calcmode="lin" valueType="num">
                                      <p:cBhvr additive="base">
                                        <p:cTn id="79" dur="3000" fill="hold"/>
                                        <p:tgtEl>
                                          <p:spTgt spid="11"/>
                                        </p:tgtEl>
                                        <p:attrNameLst>
                                          <p:attrName>ppt_y</p:attrName>
                                        </p:attrNameLst>
                                      </p:cBhvr>
                                      <p:tavLst>
                                        <p:tav tm="0">
                                          <p:val>
                                            <p:strVal val="0-#ppt_h/2"/>
                                          </p:val>
                                        </p:tav>
                                        <p:tav tm="100000">
                                          <p:val>
                                            <p:strVal val="#ppt_y"/>
                                          </p:val>
                                        </p:tav>
                                      </p:tavLst>
                                    </p:anim>
                                  </p:childTnLst>
                                </p:cTn>
                              </p:par>
                              <p:par>
                                <p:cTn id="80" presetID="2" presetClass="entr" presetSubtype="1" fill="hold" grpId="0" nodeType="withEffect">
                                  <p:stCondLst>
                                    <p:cond delay="0"/>
                                  </p:stCondLst>
                                  <p:childTnLst>
                                    <p:set>
                                      <p:cBhvr>
                                        <p:cTn id="81" dur="1" fill="hold">
                                          <p:stCondLst>
                                            <p:cond delay="0"/>
                                          </p:stCondLst>
                                        </p:cTn>
                                        <p:tgtEl>
                                          <p:spTgt spid="12"/>
                                        </p:tgtEl>
                                        <p:attrNameLst>
                                          <p:attrName>style.visibility</p:attrName>
                                        </p:attrNameLst>
                                      </p:cBhvr>
                                      <p:to>
                                        <p:strVal val="visible"/>
                                      </p:to>
                                    </p:set>
                                    <p:anim calcmode="lin" valueType="num">
                                      <p:cBhvr additive="base">
                                        <p:cTn id="82" dur="3000" fill="hold"/>
                                        <p:tgtEl>
                                          <p:spTgt spid="12"/>
                                        </p:tgtEl>
                                        <p:attrNameLst>
                                          <p:attrName>ppt_x</p:attrName>
                                        </p:attrNameLst>
                                      </p:cBhvr>
                                      <p:tavLst>
                                        <p:tav tm="0">
                                          <p:val>
                                            <p:strVal val="#ppt_x"/>
                                          </p:val>
                                        </p:tav>
                                        <p:tav tm="100000">
                                          <p:val>
                                            <p:strVal val="#ppt_x"/>
                                          </p:val>
                                        </p:tav>
                                      </p:tavLst>
                                    </p:anim>
                                    <p:anim calcmode="lin" valueType="num">
                                      <p:cBhvr additive="base">
                                        <p:cTn id="83" dur="3000" fill="hold"/>
                                        <p:tgtEl>
                                          <p:spTgt spid="12"/>
                                        </p:tgtEl>
                                        <p:attrNameLst>
                                          <p:attrName>ppt_y</p:attrName>
                                        </p:attrNameLst>
                                      </p:cBhvr>
                                      <p:tavLst>
                                        <p:tav tm="0">
                                          <p:val>
                                            <p:strVal val="0-#ppt_h/2"/>
                                          </p:val>
                                        </p:tav>
                                        <p:tav tm="100000">
                                          <p:val>
                                            <p:strVal val="#ppt_y"/>
                                          </p:val>
                                        </p:tav>
                                      </p:tavLst>
                                    </p:anim>
                                  </p:childTnLst>
                                </p:cTn>
                              </p:par>
                              <p:par>
                                <p:cTn id="84" presetID="2" presetClass="entr" presetSubtype="1" fill="hold" grpId="0" nodeType="withEffect">
                                  <p:stCondLst>
                                    <p:cond delay="0"/>
                                  </p:stCondLst>
                                  <p:childTnLst>
                                    <p:set>
                                      <p:cBhvr>
                                        <p:cTn id="85" dur="1" fill="hold">
                                          <p:stCondLst>
                                            <p:cond delay="0"/>
                                          </p:stCondLst>
                                        </p:cTn>
                                        <p:tgtEl>
                                          <p:spTgt spid="13"/>
                                        </p:tgtEl>
                                        <p:attrNameLst>
                                          <p:attrName>style.visibility</p:attrName>
                                        </p:attrNameLst>
                                      </p:cBhvr>
                                      <p:to>
                                        <p:strVal val="visible"/>
                                      </p:to>
                                    </p:set>
                                    <p:anim calcmode="lin" valueType="num">
                                      <p:cBhvr additive="base">
                                        <p:cTn id="86" dur="3000" fill="hold"/>
                                        <p:tgtEl>
                                          <p:spTgt spid="13"/>
                                        </p:tgtEl>
                                        <p:attrNameLst>
                                          <p:attrName>ppt_x</p:attrName>
                                        </p:attrNameLst>
                                      </p:cBhvr>
                                      <p:tavLst>
                                        <p:tav tm="0">
                                          <p:val>
                                            <p:strVal val="#ppt_x"/>
                                          </p:val>
                                        </p:tav>
                                        <p:tav tm="100000">
                                          <p:val>
                                            <p:strVal val="#ppt_x"/>
                                          </p:val>
                                        </p:tav>
                                      </p:tavLst>
                                    </p:anim>
                                    <p:anim calcmode="lin" valueType="num">
                                      <p:cBhvr additive="base">
                                        <p:cTn id="87" dur="3000" fill="hold"/>
                                        <p:tgtEl>
                                          <p:spTgt spid="13"/>
                                        </p:tgtEl>
                                        <p:attrNameLst>
                                          <p:attrName>ppt_y</p:attrName>
                                        </p:attrNameLst>
                                      </p:cBhvr>
                                      <p:tavLst>
                                        <p:tav tm="0">
                                          <p:val>
                                            <p:strVal val="0-#ppt_h/2"/>
                                          </p:val>
                                        </p:tav>
                                        <p:tav tm="100000">
                                          <p:val>
                                            <p:strVal val="#ppt_y"/>
                                          </p:val>
                                        </p:tav>
                                      </p:tavLst>
                                    </p:anim>
                                  </p:childTnLst>
                                </p:cTn>
                              </p:par>
                              <p:par>
                                <p:cTn id="88" presetID="13" presetClass="entr" presetSubtype="16" fill="hold" grpId="1" nodeType="withEffect">
                                  <p:stCondLst>
                                    <p:cond delay="0"/>
                                  </p:stCondLst>
                                  <p:childTnLst>
                                    <p:set>
                                      <p:cBhvr>
                                        <p:cTn id="89" dur="1" fill="hold">
                                          <p:stCondLst>
                                            <p:cond delay="0"/>
                                          </p:stCondLst>
                                        </p:cTn>
                                        <p:tgtEl>
                                          <p:spTgt spid="14"/>
                                        </p:tgtEl>
                                        <p:attrNameLst>
                                          <p:attrName>style.visibility</p:attrName>
                                        </p:attrNameLst>
                                      </p:cBhvr>
                                      <p:to>
                                        <p:strVal val="visible"/>
                                      </p:to>
                                    </p:set>
                                    <p:animEffect transition="in" filter="plus(in)">
                                      <p:cBhvr>
                                        <p:cTn id="90" dur="3000"/>
                                        <p:tgtEl>
                                          <p:spTgt spid="14"/>
                                        </p:tgtEl>
                                      </p:cBhvr>
                                    </p:animEffect>
                                  </p:childTnLst>
                                </p:cTn>
                              </p:par>
                              <p:par>
                                <p:cTn id="91" presetID="13" presetClass="entr" presetSubtype="16" fill="hold" grpId="1" nodeType="withEffect">
                                  <p:stCondLst>
                                    <p:cond delay="0"/>
                                  </p:stCondLst>
                                  <p:childTnLst>
                                    <p:set>
                                      <p:cBhvr>
                                        <p:cTn id="92" dur="1" fill="hold">
                                          <p:stCondLst>
                                            <p:cond delay="0"/>
                                          </p:stCondLst>
                                        </p:cTn>
                                        <p:tgtEl>
                                          <p:spTgt spid="15"/>
                                        </p:tgtEl>
                                        <p:attrNameLst>
                                          <p:attrName>style.visibility</p:attrName>
                                        </p:attrNameLst>
                                      </p:cBhvr>
                                      <p:to>
                                        <p:strVal val="visible"/>
                                      </p:to>
                                    </p:set>
                                    <p:animEffect transition="in" filter="plus(in)">
                                      <p:cBhvr>
                                        <p:cTn id="93" dur="3000"/>
                                        <p:tgtEl>
                                          <p:spTgt spid="15"/>
                                        </p:tgtEl>
                                      </p:cBhvr>
                                    </p:animEffect>
                                  </p:childTnLst>
                                </p:cTn>
                              </p:par>
                              <p:par>
                                <p:cTn id="94" presetID="13" presetClass="entr" presetSubtype="16" fill="hold" grpId="1" nodeType="withEffect">
                                  <p:stCondLst>
                                    <p:cond delay="0"/>
                                  </p:stCondLst>
                                  <p:childTnLst>
                                    <p:set>
                                      <p:cBhvr>
                                        <p:cTn id="95" dur="1" fill="hold">
                                          <p:stCondLst>
                                            <p:cond delay="0"/>
                                          </p:stCondLst>
                                        </p:cTn>
                                        <p:tgtEl>
                                          <p:spTgt spid="16"/>
                                        </p:tgtEl>
                                        <p:attrNameLst>
                                          <p:attrName>style.visibility</p:attrName>
                                        </p:attrNameLst>
                                      </p:cBhvr>
                                      <p:to>
                                        <p:strVal val="visible"/>
                                      </p:to>
                                    </p:set>
                                    <p:animEffect transition="in" filter="plus(in)">
                                      <p:cBhvr>
                                        <p:cTn id="96" dur="3000"/>
                                        <p:tgtEl>
                                          <p:spTgt spid="16"/>
                                        </p:tgtEl>
                                      </p:cBhvr>
                                    </p:animEffect>
                                  </p:childTnLst>
                                </p:cTn>
                              </p:par>
                              <p:par>
                                <p:cTn id="97" presetID="13" presetClass="entr" presetSubtype="16" fill="hold" grpId="1" nodeType="withEffect">
                                  <p:stCondLst>
                                    <p:cond delay="0"/>
                                  </p:stCondLst>
                                  <p:childTnLst>
                                    <p:set>
                                      <p:cBhvr>
                                        <p:cTn id="98" dur="1" fill="hold">
                                          <p:stCondLst>
                                            <p:cond delay="0"/>
                                          </p:stCondLst>
                                        </p:cTn>
                                        <p:tgtEl>
                                          <p:spTgt spid="17"/>
                                        </p:tgtEl>
                                        <p:attrNameLst>
                                          <p:attrName>style.visibility</p:attrName>
                                        </p:attrNameLst>
                                      </p:cBhvr>
                                      <p:to>
                                        <p:strVal val="visible"/>
                                      </p:to>
                                    </p:set>
                                    <p:animEffect transition="in" filter="plus(in)">
                                      <p:cBhvr>
                                        <p:cTn id="99" dur="3000"/>
                                        <p:tgtEl>
                                          <p:spTgt spid="17"/>
                                        </p:tgtEl>
                                      </p:cBhvr>
                                    </p:animEffect>
                                  </p:childTnLst>
                                </p:cTn>
                              </p:par>
                              <p:par>
                                <p:cTn id="100" presetID="13" presetClass="entr" presetSubtype="16" fill="hold" grpId="1" nodeType="withEffect">
                                  <p:stCondLst>
                                    <p:cond delay="0"/>
                                  </p:stCondLst>
                                  <p:childTnLst>
                                    <p:set>
                                      <p:cBhvr>
                                        <p:cTn id="101" dur="1" fill="hold">
                                          <p:stCondLst>
                                            <p:cond delay="0"/>
                                          </p:stCondLst>
                                        </p:cTn>
                                        <p:tgtEl>
                                          <p:spTgt spid="18"/>
                                        </p:tgtEl>
                                        <p:attrNameLst>
                                          <p:attrName>style.visibility</p:attrName>
                                        </p:attrNameLst>
                                      </p:cBhvr>
                                      <p:to>
                                        <p:strVal val="visible"/>
                                      </p:to>
                                    </p:set>
                                    <p:animEffect transition="in" filter="plus(in)">
                                      <p:cBhvr>
                                        <p:cTn id="102" dur="3000"/>
                                        <p:tgtEl>
                                          <p:spTgt spid="18"/>
                                        </p:tgtEl>
                                      </p:cBhvr>
                                    </p:animEffect>
                                  </p:childTnLst>
                                </p:cTn>
                              </p:par>
                              <p:par>
                                <p:cTn id="103" presetID="13" presetClass="entr" presetSubtype="16" fill="hold" grpId="1" nodeType="withEffect">
                                  <p:stCondLst>
                                    <p:cond delay="0"/>
                                  </p:stCondLst>
                                  <p:childTnLst>
                                    <p:set>
                                      <p:cBhvr>
                                        <p:cTn id="104" dur="1" fill="hold">
                                          <p:stCondLst>
                                            <p:cond delay="0"/>
                                          </p:stCondLst>
                                        </p:cTn>
                                        <p:tgtEl>
                                          <p:spTgt spid="19"/>
                                        </p:tgtEl>
                                        <p:attrNameLst>
                                          <p:attrName>style.visibility</p:attrName>
                                        </p:attrNameLst>
                                      </p:cBhvr>
                                      <p:to>
                                        <p:strVal val="visible"/>
                                      </p:to>
                                    </p:set>
                                    <p:animEffect transition="in" filter="plus(in)">
                                      <p:cBhvr>
                                        <p:cTn id="105" dur="3000"/>
                                        <p:tgtEl>
                                          <p:spTgt spid="19"/>
                                        </p:tgtEl>
                                      </p:cBhvr>
                                    </p:animEffect>
                                  </p:childTnLst>
                                </p:cTn>
                              </p:par>
                              <p:par>
                                <p:cTn id="106" presetID="13" presetClass="entr" presetSubtype="16" fill="hold" grpId="1" nodeType="withEffect">
                                  <p:stCondLst>
                                    <p:cond delay="0"/>
                                  </p:stCondLst>
                                  <p:childTnLst>
                                    <p:set>
                                      <p:cBhvr>
                                        <p:cTn id="107" dur="1" fill="hold">
                                          <p:stCondLst>
                                            <p:cond delay="0"/>
                                          </p:stCondLst>
                                        </p:cTn>
                                        <p:tgtEl>
                                          <p:spTgt spid="20"/>
                                        </p:tgtEl>
                                        <p:attrNameLst>
                                          <p:attrName>style.visibility</p:attrName>
                                        </p:attrNameLst>
                                      </p:cBhvr>
                                      <p:to>
                                        <p:strVal val="visible"/>
                                      </p:to>
                                    </p:set>
                                    <p:animEffect transition="in" filter="plus(in)">
                                      <p:cBhvr>
                                        <p:cTn id="108" dur="3000"/>
                                        <p:tgtEl>
                                          <p:spTgt spid="20"/>
                                        </p:tgtEl>
                                      </p:cBhvr>
                                    </p:animEffect>
                                  </p:childTnLst>
                                </p:cTn>
                              </p:par>
                              <p:par>
                                <p:cTn id="109" presetID="13" presetClass="entr" presetSubtype="16" fill="hold" grpId="1" nodeType="withEffect">
                                  <p:stCondLst>
                                    <p:cond delay="0"/>
                                  </p:stCondLst>
                                  <p:childTnLst>
                                    <p:set>
                                      <p:cBhvr>
                                        <p:cTn id="110" dur="1" fill="hold">
                                          <p:stCondLst>
                                            <p:cond delay="0"/>
                                          </p:stCondLst>
                                        </p:cTn>
                                        <p:tgtEl>
                                          <p:spTgt spid="21"/>
                                        </p:tgtEl>
                                        <p:attrNameLst>
                                          <p:attrName>style.visibility</p:attrName>
                                        </p:attrNameLst>
                                      </p:cBhvr>
                                      <p:to>
                                        <p:strVal val="visible"/>
                                      </p:to>
                                    </p:set>
                                    <p:animEffect transition="in" filter="plus(in)">
                                      <p:cBhvr>
                                        <p:cTn id="111" dur="3000"/>
                                        <p:tgtEl>
                                          <p:spTgt spid="21"/>
                                        </p:tgtEl>
                                      </p:cBhvr>
                                    </p:animEffect>
                                  </p:childTnLst>
                                </p:cTn>
                              </p:par>
                              <p:par>
                                <p:cTn id="112" presetID="13" presetClass="entr" presetSubtype="16" fill="hold" grpId="1" nodeType="withEffect">
                                  <p:stCondLst>
                                    <p:cond delay="0"/>
                                  </p:stCondLst>
                                  <p:childTnLst>
                                    <p:set>
                                      <p:cBhvr>
                                        <p:cTn id="113" dur="1" fill="hold">
                                          <p:stCondLst>
                                            <p:cond delay="0"/>
                                          </p:stCondLst>
                                        </p:cTn>
                                        <p:tgtEl>
                                          <p:spTgt spid="22"/>
                                        </p:tgtEl>
                                        <p:attrNameLst>
                                          <p:attrName>style.visibility</p:attrName>
                                        </p:attrNameLst>
                                      </p:cBhvr>
                                      <p:to>
                                        <p:strVal val="visible"/>
                                      </p:to>
                                    </p:set>
                                    <p:animEffect transition="in" filter="plus(in)">
                                      <p:cBhvr>
                                        <p:cTn id="114" dur="3000"/>
                                        <p:tgtEl>
                                          <p:spTgt spid="22"/>
                                        </p:tgtEl>
                                      </p:cBhvr>
                                    </p:animEffect>
                                  </p:childTnLst>
                                </p:cTn>
                              </p:par>
                              <p:par>
                                <p:cTn id="115" presetID="13" presetClass="entr" presetSubtype="16" fill="hold" grpId="1" nodeType="withEffect">
                                  <p:stCondLst>
                                    <p:cond delay="0"/>
                                  </p:stCondLst>
                                  <p:childTnLst>
                                    <p:set>
                                      <p:cBhvr>
                                        <p:cTn id="116" dur="1" fill="hold">
                                          <p:stCondLst>
                                            <p:cond delay="0"/>
                                          </p:stCondLst>
                                        </p:cTn>
                                        <p:tgtEl>
                                          <p:spTgt spid="23"/>
                                        </p:tgtEl>
                                        <p:attrNameLst>
                                          <p:attrName>style.visibility</p:attrName>
                                        </p:attrNameLst>
                                      </p:cBhvr>
                                      <p:to>
                                        <p:strVal val="visible"/>
                                      </p:to>
                                    </p:set>
                                    <p:animEffect transition="in" filter="plus(in)">
                                      <p:cBhvr>
                                        <p:cTn id="117" dur="3000"/>
                                        <p:tgtEl>
                                          <p:spTgt spid="23"/>
                                        </p:tgtEl>
                                      </p:cBhvr>
                                    </p:animEffect>
                                  </p:childTnLst>
                                </p:cTn>
                              </p:par>
                              <p:par>
                                <p:cTn id="118" presetID="13" presetClass="entr" presetSubtype="16" fill="hold" grpId="1" nodeType="withEffect">
                                  <p:stCondLst>
                                    <p:cond delay="0"/>
                                  </p:stCondLst>
                                  <p:childTnLst>
                                    <p:set>
                                      <p:cBhvr>
                                        <p:cTn id="119" dur="1" fill="hold">
                                          <p:stCondLst>
                                            <p:cond delay="0"/>
                                          </p:stCondLst>
                                        </p:cTn>
                                        <p:tgtEl>
                                          <p:spTgt spid="4"/>
                                        </p:tgtEl>
                                        <p:attrNameLst>
                                          <p:attrName>style.visibility</p:attrName>
                                        </p:attrNameLst>
                                      </p:cBhvr>
                                      <p:to>
                                        <p:strVal val="visible"/>
                                      </p:to>
                                    </p:set>
                                    <p:animEffect transition="in" filter="plus(in)">
                                      <p:cBhvr>
                                        <p:cTn id="120" dur="3000"/>
                                        <p:tgtEl>
                                          <p:spTgt spid="4"/>
                                        </p:tgtEl>
                                      </p:cBhvr>
                                    </p:animEffect>
                                  </p:childTnLst>
                                </p:cTn>
                              </p:par>
                              <p:par>
                                <p:cTn id="121" presetID="13" presetClass="entr" presetSubtype="16" fill="hold" grpId="1" nodeType="withEffect">
                                  <p:stCondLst>
                                    <p:cond delay="0"/>
                                  </p:stCondLst>
                                  <p:childTnLst>
                                    <p:set>
                                      <p:cBhvr>
                                        <p:cTn id="122" dur="1" fill="hold">
                                          <p:stCondLst>
                                            <p:cond delay="0"/>
                                          </p:stCondLst>
                                        </p:cTn>
                                        <p:tgtEl>
                                          <p:spTgt spid="5"/>
                                        </p:tgtEl>
                                        <p:attrNameLst>
                                          <p:attrName>style.visibility</p:attrName>
                                        </p:attrNameLst>
                                      </p:cBhvr>
                                      <p:to>
                                        <p:strVal val="visible"/>
                                      </p:to>
                                    </p:set>
                                    <p:animEffect transition="in" filter="plus(in)">
                                      <p:cBhvr>
                                        <p:cTn id="123" dur="3000"/>
                                        <p:tgtEl>
                                          <p:spTgt spid="5"/>
                                        </p:tgtEl>
                                      </p:cBhvr>
                                    </p:animEffect>
                                  </p:childTnLst>
                                </p:cTn>
                              </p:par>
                              <p:par>
                                <p:cTn id="124" presetID="13" presetClass="entr" presetSubtype="16" fill="hold" grpId="1" nodeType="withEffect">
                                  <p:stCondLst>
                                    <p:cond delay="0"/>
                                  </p:stCondLst>
                                  <p:childTnLst>
                                    <p:set>
                                      <p:cBhvr>
                                        <p:cTn id="125" dur="1" fill="hold">
                                          <p:stCondLst>
                                            <p:cond delay="0"/>
                                          </p:stCondLst>
                                        </p:cTn>
                                        <p:tgtEl>
                                          <p:spTgt spid="6"/>
                                        </p:tgtEl>
                                        <p:attrNameLst>
                                          <p:attrName>style.visibility</p:attrName>
                                        </p:attrNameLst>
                                      </p:cBhvr>
                                      <p:to>
                                        <p:strVal val="visible"/>
                                      </p:to>
                                    </p:set>
                                    <p:animEffect transition="in" filter="plus(in)">
                                      <p:cBhvr>
                                        <p:cTn id="126" dur="3000"/>
                                        <p:tgtEl>
                                          <p:spTgt spid="6"/>
                                        </p:tgtEl>
                                      </p:cBhvr>
                                    </p:animEffect>
                                  </p:childTnLst>
                                </p:cTn>
                              </p:par>
                              <p:par>
                                <p:cTn id="127" presetID="13" presetClass="entr" presetSubtype="16" fill="hold" grpId="1" nodeType="withEffect">
                                  <p:stCondLst>
                                    <p:cond delay="0"/>
                                  </p:stCondLst>
                                  <p:childTnLst>
                                    <p:set>
                                      <p:cBhvr>
                                        <p:cTn id="128" dur="1" fill="hold">
                                          <p:stCondLst>
                                            <p:cond delay="0"/>
                                          </p:stCondLst>
                                        </p:cTn>
                                        <p:tgtEl>
                                          <p:spTgt spid="7"/>
                                        </p:tgtEl>
                                        <p:attrNameLst>
                                          <p:attrName>style.visibility</p:attrName>
                                        </p:attrNameLst>
                                      </p:cBhvr>
                                      <p:to>
                                        <p:strVal val="visible"/>
                                      </p:to>
                                    </p:set>
                                    <p:animEffect transition="in" filter="plus(in)">
                                      <p:cBhvr>
                                        <p:cTn id="129" dur="3000"/>
                                        <p:tgtEl>
                                          <p:spTgt spid="7"/>
                                        </p:tgtEl>
                                      </p:cBhvr>
                                    </p:animEffect>
                                  </p:childTnLst>
                                </p:cTn>
                              </p:par>
                              <p:par>
                                <p:cTn id="130" presetID="13" presetClass="entr" presetSubtype="16" fill="hold" grpId="1" nodeType="withEffect">
                                  <p:stCondLst>
                                    <p:cond delay="0"/>
                                  </p:stCondLst>
                                  <p:childTnLst>
                                    <p:set>
                                      <p:cBhvr>
                                        <p:cTn id="131" dur="1" fill="hold">
                                          <p:stCondLst>
                                            <p:cond delay="0"/>
                                          </p:stCondLst>
                                        </p:cTn>
                                        <p:tgtEl>
                                          <p:spTgt spid="8"/>
                                        </p:tgtEl>
                                        <p:attrNameLst>
                                          <p:attrName>style.visibility</p:attrName>
                                        </p:attrNameLst>
                                      </p:cBhvr>
                                      <p:to>
                                        <p:strVal val="visible"/>
                                      </p:to>
                                    </p:set>
                                    <p:animEffect transition="in" filter="plus(in)">
                                      <p:cBhvr>
                                        <p:cTn id="132" dur="3000"/>
                                        <p:tgtEl>
                                          <p:spTgt spid="8"/>
                                        </p:tgtEl>
                                      </p:cBhvr>
                                    </p:animEffect>
                                  </p:childTnLst>
                                </p:cTn>
                              </p:par>
                              <p:par>
                                <p:cTn id="133" presetID="13" presetClass="entr" presetSubtype="16" fill="hold" grpId="1" nodeType="withEffect">
                                  <p:stCondLst>
                                    <p:cond delay="0"/>
                                  </p:stCondLst>
                                  <p:childTnLst>
                                    <p:set>
                                      <p:cBhvr>
                                        <p:cTn id="134" dur="1" fill="hold">
                                          <p:stCondLst>
                                            <p:cond delay="0"/>
                                          </p:stCondLst>
                                        </p:cTn>
                                        <p:tgtEl>
                                          <p:spTgt spid="9"/>
                                        </p:tgtEl>
                                        <p:attrNameLst>
                                          <p:attrName>style.visibility</p:attrName>
                                        </p:attrNameLst>
                                      </p:cBhvr>
                                      <p:to>
                                        <p:strVal val="visible"/>
                                      </p:to>
                                    </p:set>
                                    <p:animEffect transition="in" filter="plus(in)">
                                      <p:cBhvr>
                                        <p:cTn id="135" dur="3000"/>
                                        <p:tgtEl>
                                          <p:spTgt spid="9"/>
                                        </p:tgtEl>
                                      </p:cBhvr>
                                    </p:animEffect>
                                  </p:childTnLst>
                                </p:cTn>
                              </p:par>
                              <p:par>
                                <p:cTn id="136" presetID="13" presetClass="entr" presetSubtype="16" fill="hold" grpId="1" nodeType="withEffect">
                                  <p:stCondLst>
                                    <p:cond delay="0"/>
                                  </p:stCondLst>
                                  <p:childTnLst>
                                    <p:set>
                                      <p:cBhvr>
                                        <p:cTn id="137" dur="1" fill="hold">
                                          <p:stCondLst>
                                            <p:cond delay="0"/>
                                          </p:stCondLst>
                                        </p:cTn>
                                        <p:tgtEl>
                                          <p:spTgt spid="10"/>
                                        </p:tgtEl>
                                        <p:attrNameLst>
                                          <p:attrName>style.visibility</p:attrName>
                                        </p:attrNameLst>
                                      </p:cBhvr>
                                      <p:to>
                                        <p:strVal val="visible"/>
                                      </p:to>
                                    </p:set>
                                    <p:animEffect transition="in" filter="plus(in)">
                                      <p:cBhvr>
                                        <p:cTn id="138" dur="3000"/>
                                        <p:tgtEl>
                                          <p:spTgt spid="10"/>
                                        </p:tgtEl>
                                      </p:cBhvr>
                                    </p:animEffect>
                                  </p:childTnLst>
                                </p:cTn>
                              </p:par>
                              <p:par>
                                <p:cTn id="139" presetID="13" presetClass="entr" presetSubtype="16" fill="hold" grpId="1" nodeType="withEffect">
                                  <p:stCondLst>
                                    <p:cond delay="0"/>
                                  </p:stCondLst>
                                  <p:childTnLst>
                                    <p:set>
                                      <p:cBhvr>
                                        <p:cTn id="140" dur="1" fill="hold">
                                          <p:stCondLst>
                                            <p:cond delay="0"/>
                                          </p:stCondLst>
                                        </p:cTn>
                                        <p:tgtEl>
                                          <p:spTgt spid="11"/>
                                        </p:tgtEl>
                                        <p:attrNameLst>
                                          <p:attrName>style.visibility</p:attrName>
                                        </p:attrNameLst>
                                      </p:cBhvr>
                                      <p:to>
                                        <p:strVal val="visible"/>
                                      </p:to>
                                    </p:set>
                                    <p:animEffect transition="in" filter="plus(in)">
                                      <p:cBhvr>
                                        <p:cTn id="141" dur="3000"/>
                                        <p:tgtEl>
                                          <p:spTgt spid="11"/>
                                        </p:tgtEl>
                                      </p:cBhvr>
                                    </p:animEffect>
                                  </p:childTnLst>
                                </p:cTn>
                              </p:par>
                              <p:par>
                                <p:cTn id="142" presetID="13" presetClass="entr" presetSubtype="16" fill="hold" grpId="1" nodeType="withEffect">
                                  <p:stCondLst>
                                    <p:cond delay="0"/>
                                  </p:stCondLst>
                                  <p:childTnLst>
                                    <p:set>
                                      <p:cBhvr>
                                        <p:cTn id="143" dur="1" fill="hold">
                                          <p:stCondLst>
                                            <p:cond delay="0"/>
                                          </p:stCondLst>
                                        </p:cTn>
                                        <p:tgtEl>
                                          <p:spTgt spid="12"/>
                                        </p:tgtEl>
                                        <p:attrNameLst>
                                          <p:attrName>style.visibility</p:attrName>
                                        </p:attrNameLst>
                                      </p:cBhvr>
                                      <p:to>
                                        <p:strVal val="visible"/>
                                      </p:to>
                                    </p:set>
                                    <p:animEffect transition="in" filter="plus(in)">
                                      <p:cBhvr>
                                        <p:cTn id="144" dur="3000"/>
                                        <p:tgtEl>
                                          <p:spTgt spid="12"/>
                                        </p:tgtEl>
                                      </p:cBhvr>
                                    </p:animEffect>
                                  </p:childTnLst>
                                </p:cTn>
                              </p:par>
                              <p:par>
                                <p:cTn id="145" presetID="13" presetClass="entr" presetSubtype="16" fill="hold" grpId="1" nodeType="withEffect">
                                  <p:stCondLst>
                                    <p:cond delay="0"/>
                                  </p:stCondLst>
                                  <p:childTnLst>
                                    <p:set>
                                      <p:cBhvr>
                                        <p:cTn id="146" dur="1" fill="hold">
                                          <p:stCondLst>
                                            <p:cond delay="0"/>
                                          </p:stCondLst>
                                        </p:cTn>
                                        <p:tgtEl>
                                          <p:spTgt spid="13"/>
                                        </p:tgtEl>
                                        <p:attrNameLst>
                                          <p:attrName>style.visibility</p:attrName>
                                        </p:attrNameLst>
                                      </p:cBhvr>
                                      <p:to>
                                        <p:strVal val="visible"/>
                                      </p:to>
                                    </p:set>
                                    <p:animEffect transition="in" filter="plus(in)">
                                      <p:cBhvr>
                                        <p:cTn id="147" dur="3000"/>
                                        <p:tgtEl>
                                          <p:spTgt spid="13"/>
                                        </p:tgtEl>
                                      </p:cBhvr>
                                    </p:animEffect>
                                  </p:childTnLst>
                                </p:cTn>
                              </p:par>
                            </p:childTnLst>
                          </p:cTn>
                        </p:par>
                        <p:par>
                          <p:cTn id="148" fill="hold">
                            <p:stCondLst>
                              <p:cond delay="3000"/>
                            </p:stCondLst>
                            <p:childTnLst>
                              <p:par>
                                <p:cTn id="149" presetID="2" presetClass="exit" presetSubtype="4" fill="hold" grpId="2" nodeType="afterEffect">
                                  <p:stCondLst>
                                    <p:cond delay="0"/>
                                  </p:stCondLst>
                                  <p:childTnLst>
                                    <p:anim calcmode="lin" valueType="num">
                                      <p:cBhvr additive="base">
                                        <p:cTn id="150" dur="3000"/>
                                        <p:tgtEl>
                                          <p:spTgt spid="14"/>
                                        </p:tgtEl>
                                        <p:attrNameLst>
                                          <p:attrName>ppt_x</p:attrName>
                                        </p:attrNameLst>
                                      </p:cBhvr>
                                      <p:tavLst>
                                        <p:tav tm="0">
                                          <p:val>
                                            <p:strVal val="ppt_x"/>
                                          </p:val>
                                        </p:tav>
                                        <p:tav tm="100000">
                                          <p:val>
                                            <p:strVal val="ppt_x"/>
                                          </p:val>
                                        </p:tav>
                                      </p:tavLst>
                                    </p:anim>
                                    <p:anim calcmode="lin" valueType="num">
                                      <p:cBhvr additive="base">
                                        <p:cTn id="151" dur="3000"/>
                                        <p:tgtEl>
                                          <p:spTgt spid="14"/>
                                        </p:tgtEl>
                                        <p:attrNameLst>
                                          <p:attrName>ppt_y</p:attrName>
                                        </p:attrNameLst>
                                      </p:cBhvr>
                                      <p:tavLst>
                                        <p:tav tm="0">
                                          <p:val>
                                            <p:strVal val="ppt_y"/>
                                          </p:val>
                                        </p:tav>
                                        <p:tav tm="100000">
                                          <p:val>
                                            <p:strVal val="1+ppt_h/2"/>
                                          </p:val>
                                        </p:tav>
                                      </p:tavLst>
                                    </p:anim>
                                    <p:set>
                                      <p:cBhvr>
                                        <p:cTn id="152" dur="1" fill="hold">
                                          <p:stCondLst>
                                            <p:cond delay="2999"/>
                                          </p:stCondLst>
                                        </p:cTn>
                                        <p:tgtEl>
                                          <p:spTgt spid="14"/>
                                        </p:tgtEl>
                                        <p:attrNameLst>
                                          <p:attrName>style.visibility</p:attrName>
                                        </p:attrNameLst>
                                      </p:cBhvr>
                                      <p:to>
                                        <p:strVal val="hidden"/>
                                      </p:to>
                                    </p:set>
                                  </p:childTnLst>
                                </p:cTn>
                              </p:par>
                              <p:par>
                                <p:cTn id="153" presetID="2" presetClass="exit" presetSubtype="4" fill="hold" grpId="2" nodeType="withEffect">
                                  <p:stCondLst>
                                    <p:cond delay="0"/>
                                  </p:stCondLst>
                                  <p:childTnLst>
                                    <p:anim calcmode="lin" valueType="num">
                                      <p:cBhvr additive="base">
                                        <p:cTn id="154" dur="3000"/>
                                        <p:tgtEl>
                                          <p:spTgt spid="15"/>
                                        </p:tgtEl>
                                        <p:attrNameLst>
                                          <p:attrName>ppt_x</p:attrName>
                                        </p:attrNameLst>
                                      </p:cBhvr>
                                      <p:tavLst>
                                        <p:tav tm="0">
                                          <p:val>
                                            <p:strVal val="ppt_x"/>
                                          </p:val>
                                        </p:tav>
                                        <p:tav tm="100000">
                                          <p:val>
                                            <p:strVal val="ppt_x"/>
                                          </p:val>
                                        </p:tav>
                                      </p:tavLst>
                                    </p:anim>
                                    <p:anim calcmode="lin" valueType="num">
                                      <p:cBhvr additive="base">
                                        <p:cTn id="155" dur="3000"/>
                                        <p:tgtEl>
                                          <p:spTgt spid="15"/>
                                        </p:tgtEl>
                                        <p:attrNameLst>
                                          <p:attrName>ppt_y</p:attrName>
                                        </p:attrNameLst>
                                      </p:cBhvr>
                                      <p:tavLst>
                                        <p:tav tm="0">
                                          <p:val>
                                            <p:strVal val="ppt_y"/>
                                          </p:val>
                                        </p:tav>
                                        <p:tav tm="100000">
                                          <p:val>
                                            <p:strVal val="1+ppt_h/2"/>
                                          </p:val>
                                        </p:tav>
                                      </p:tavLst>
                                    </p:anim>
                                    <p:set>
                                      <p:cBhvr>
                                        <p:cTn id="156" dur="1" fill="hold">
                                          <p:stCondLst>
                                            <p:cond delay="2999"/>
                                          </p:stCondLst>
                                        </p:cTn>
                                        <p:tgtEl>
                                          <p:spTgt spid="15"/>
                                        </p:tgtEl>
                                        <p:attrNameLst>
                                          <p:attrName>style.visibility</p:attrName>
                                        </p:attrNameLst>
                                      </p:cBhvr>
                                      <p:to>
                                        <p:strVal val="hidden"/>
                                      </p:to>
                                    </p:set>
                                  </p:childTnLst>
                                </p:cTn>
                              </p:par>
                              <p:par>
                                <p:cTn id="157" presetID="2" presetClass="exit" presetSubtype="4" fill="hold" grpId="2" nodeType="withEffect">
                                  <p:stCondLst>
                                    <p:cond delay="0"/>
                                  </p:stCondLst>
                                  <p:childTnLst>
                                    <p:anim calcmode="lin" valueType="num">
                                      <p:cBhvr additive="base">
                                        <p:cTn id="158" dur="3000"/>
                                        <p:tgtEl>
                                          <p:spTgt spid="16"/>
                                        </p:tgtEl>
                                        <p:attrNameLst>
                                          <p:attrName>ppt_x</p:attrName>
                                        </p:attrNameLst>
                                      </p:cBhvr>
                                      <p:tavLst>
                                        <p:tav tm="0">
                                          <p:val>
                                            <p:strVal val="ppt_x"/>
                                          </p:val>
                                        </p:tav>
                                        <p:tav tm="100000">
                                          <p:val>
                                            <p:strVal val="ppt_x"/>
                                          </p:val>
                                        </p:tav>
                                      </p:tavLst>
                                    </p:anim>
                                    <p:anim calcmode="lin" valueType="num">
                                      <p:cBhvr additive="base">
                                        <p:cTn id="159" dur="3000"/>
                                        <p:tgtEl>
                                          <p:spTgt spid="16"/>
                                        </p:tgtEl>
                                        <p:attrNameLst>
                                          <p:attrName>ppt_y</p:attrName>
                                        </p:attrNameLst>
                                      </p:cBhvr>
                                      <p:tavLst>
                                        <p:tav tm="0">
                                          <p:val>
                                            <p:strVal val="ppt_y"/>
                                          </p:val>
                                        </p:tav>
                                        <p:tav tm="100000">
                                          <p:val>
                                            <p:strVal val="1+ppt_h/2"/>
                                          </p:val>
                                        </p:tav>
                                      </p:tavLst>
                                    </p:anim>
                                    <p:set>
                                      <p:cBhvr>
                                        <p:cTn id="160" dur="1" fill="hold">
                                          <p:stCondLst>
                                            <p:cond delay="2999"/>
                                          </p:stCondLst>
                                        </p:cTn>
                                        <p:tgtEl>
                                          <p:spTgt spid="16"/>
                                        </p:tgtEl>
                                        <p:attrNameLst>
                                          <p:attrName>style.visibility</p:attrName>
                                        </p:attrNameLst>
                                      </p:cBhvr>
                                      <p:to>
                                        <p:strVal val="hidden"/>
                                      </p:to>
                                    </p:set>
                                  </p:childTnLst>
                                </p:cTn>
                              </p:par>
                              <p:par>
                                <p:cTn id="161" presetID="2" presetClass="exit" presetSubtype="4" fill="hold" grpId="2" nodeType="withEffect">
                                  <p:stCondLst>
                                    <p:cond delay="0"/>
                                  </p:stCondLst>
                                  <p:childTnLst>
                                    <p:anim calcmode="lin" valueType="num">
                                      <p:cBhvr additive="base">
                                        <p:cTn id="162" dur="3000"/>
                                        <p:tgtEl>
                                          <p:spTgt spid="17"/>
                                        </p:tgtEl>
                                        <p:attrNameLst>
                                          <p:attrName>ppt_x</p:attrName>
                                        </p:attrNameLst>
                                      </p:cBhvr>
                                      <p:tavLst>
                                        <p:tav tm="0">
                                          <p:val>
                                            <p:strVal val="ppt_x"/>
                                          </p:val>
                                        </p:tav>
                                        <p:tav tm="100000">
                                          <p:val>
                                            <p:strVal val="ppt_x"/>
                                          </p:val>
                                        </p:tav>
                                      </p:tavLst>
                                    </p:anim>
                                    <p:anim calcmode="lin" valueType="num">
                                      <p:cBhvr additive="base">
                                        <p:cTn id="163" dur="3000"/>
                                        <p:tgtEl>
                                          <p:spTgt spid="17"/>
                                        </p:tgtEl>
                                        <p:attrNameLst>
                                          <p:attrName>ppt_y</p:attrName>
                                        </p:attrNameLst>
                                      </p:cBhvr>
                                      <p:tavLst>
                                        <p:tav tm="0">
                                          <p:val>
                                            <p:strVal val="ppt_y"/>
                                          </p:val>
                                        </p:tav>
                                        <p:tav tm="100000">
                                          <p:val>
                                            <p:strVal val="1+ppt_h/2"/>
                                          </p:val>
                                        </p:tav>
                                      </p:tavLst>
                                    </p:anim>
                                    <p:set>
                                      <p:cBhvr>
                                        <p:cTn id="164" dur="1" fill="hold">
                                          <p:stCondLst>
                                            <p:cond delay="2999"/>
                                          </p:stCondLst>
                                        </p:cTn>
                                        <p:tgtEl>
                                          <p:spTgt spid="17"/>
                                        </p:tgtEl>
                                        <p:attrNameLst>
                                          <p:attrName>style.visibility</p:attrName>
                                        </p:attrNameLst>
                                      </p:cBhvr>
                                      <p:to>
                                        <p:strVal val="hidden"/>
                                      </p:to>
                                    </p:set>
                                  </p:childTnLst>
                                </p:cTn>
                              </p:par>
                              <p:par>
                                <p:cTn id="165" presetID="2" presetClass="exit" presetSubtype="4" fill="hold" grpId="2" nodeType="withEffect">
                                  <p:stCondLst>
                                    <p:cond delay="0"/>
                                  </p:stCondLst>
                                  <p:childTnLst>
                                    <p:anim calcmode="lin" valueType="num">
                                      <p:cBhvr additive="base">
                                        <p:cTn id="166" dur="3000"/>
                                        <p:tgtEl>
                                          <p:spTgt spid="18"/>
                                        </p:tgtEl>
                                        <p:attrNameLst>
                                          <p:attrName>ppt_x</p:attrName>
                                        </p:attrNameLst>
                                      </p:cBhvr>
                                      <p:tavLst>
                                        <p:tav tm="0">
                                          <p:val>
                                            <p:strVal val="ppt_x"/>
                                          </p:val>
                                        </p:tav>
                                        <p:tav tm="100000">
                                          <p:val>
                                            <p:strVal val="ppt_x"/>
                                          </p:val>
                                        </p:tav>
                                      </p:tavLst>
                                    </p:anim>
                                    <p:anim calcmode="lin" valueType="num">
                                      <p:cBhvr additive="base">
                                        <p:cTn id="167" dur="3000"/>
                                        <p:tgtEl>
                                          <p:spTgt spid="18"/>
                                        </p:tgtEl>
                                        <p:attrNameLst>
                                          <p:attrName>ppt_y</p:attrName>
                                        </p:attrNameLst>
                                      </p:cBhvr>
                                      <p:tavLst>
                                        <p:tav tm="0">
                                          <p:val>
                                            <p:strVal val="ppt_y"/>
                                          </p:val>
                                        </p:tav>
                                        <p:tav tm="100000">
                                          <p:val>
                                            <p:strVal val="1+ppt_h/2"/>
                                          </p:val>
                                        </p:tav>
                                      </p:tavLst>
                                    </p:anim>
                                    <p:set>
                                      <p:cBhvr>
                                        <p:cTn id="168" dur="1" fill="hold">
                                          <p:stCondLst>
                                            <p:cond delay="2999"/>
                                          </p:stCondLst>
                                        </p:cTn>
                                        <p:tgtEl>
                                          <p:spTgt spid="18"/>
                                        </p:tgtEl>
                                        <p:attrNameLst>
                                          <p:attrName>style.visibility</p:attrName>
                                        </p:attrNameLst>
                                      </p:cBhvr>
                                      <p:to>
                                        <p:strVal val="hidden"/>
                                      </p:to>
                                    </p:set>
                                  </p:childTnLst>
                                </p:cTn>
                              </p:par>
                              <p:par>
                                <p:cTn id="169" presetID="2" presetClass="exit" presetSubtype="4" fill="hold" grpId="2" nodeType="withEffect">
                                  <p:stCondLst>
                                    <p:cond delay="0"/>
                                  </p:stCondLst>
                                  <p:childTnLst>
                                    <p:anim calcmode="lin" valueType="num">
                                      <p:cBhvr additive="base">
                                        <p:cTn id="170" dur="3000"/>
                                        <p:tgtEl>
                                          <p:spTgt spid="19"/>
                                        </p:tgtEl>
                                        <p:attrNameLst>
                                          <p:attrName>ppt_x</p:attrName>
                                        </p:attrNameLst>
                                      </p:cBhvr>
                                      <p:tavLst>
                                        <p:tav tm="0">
                                          <p:val>
                                            <p:strVal val="ppt_x"/>
                                          </p:val>
                                        </p:tav>
                                        <p:tav tm="100000">
                                          <p:val>
                                            <p:strVal val="ppt_x"/>
                                          </p:val>
                                        </p:tav>
                                      </p:tavLst>
                                    </p:anim>
                                    <p:anim calcmode="lin" valueType="num">
                                      <p:cBhvr additive="base">
                                        <p:cTn id="171" dur="3000"/>
                                        <p:tgtEl>
                                          <p:spTgt spid="19"/>
                                        </p:tgtEl>
                                        <p:attrNameLst>
                                          <p:attrName>ppt_y</p:attrName>
                                        </p:attrNameLst>
                                      </p:cBhvr>
                                      <p:tavLst>
                                        <p:tav tm="0">
                                          <p:val>
                                            <p:strVal val="ppt_y"/>
                                          </p:val>
                                        </p:tav>
                                        <p:tav tm="100000">
                                          <p:val>
                                            <p:strVal val="1+ppt_h/2"/>
                                          </p:val>
                                        </p:tav>
                                      </p:tavLst>
                                    </p:anim>
                                    <p:set>
                                      <p:cBhvr>
                                        <p:cTn id="172" dur="1" fill="hold">
                                          <p:stCondLst>
                                            <p:cond delay="2999"/>
                                          </p:stCondLst>
                                        </p:cTn>
                                        <p:tgtEl>
                                          <p:spTgt spid="19"/>
                                        </p:tgtEl>
                                        <p:attrNameLst>
                                          <p:attrName>style.visibility</p:attrName>
                                        </p:attrNameLst>
                                      </p:cBhvr>
                                      <p:to>
                                        <p:strVal val="hidden"/>
                                      </p:to>
                                    </p:set>
                                  </p:childTnLst>
                                </p:cTn>
                              </p:par>
                              <p:par>
                                <p:cTn id="173" presetID="2" presetClass="exit" presetSubtype="4" fill="hold" grpId="2" nodeType="withEffect">
                                  <p:stCondLst>
                                    <p:cond delay="0"/>
                                  </p:stCondLst>
                                  <p:childTnLst>
                                    <p:anim calcmode="lin" valueType="num">
                                      <p:cBhvr additive="base">
                                        <p:cTn id="174" dur="3000"/>
                                        <p:tgtEl>
                                          <p:spTgt spid="20"/>
                                        </p:tgtEl>
                                        <p:attrNameLst>
                                          <p:attrName>ppt_x</p:attrName>
                                        </p:attrNameLst>
                                      </p:cBhvr>
                                      <p:tavLst>
                                        <p:tav tm="0">
                                          <p:val>
                                            <p:strVal val="ppt_x"/>
                                          </p:val>
                                        </p:tav>
                                        <p:tav tm="100000">
                                          <p:val>
                                            <p:strVal val="ppt_x"/>
                                          </p:val>
                                        </p:tav>
                                      </p:tavLst>
                                    </p:anim>
                                    <p:anim calcmode="lin" valueType="num">
                                      <p:cBhvr additive="base">
                                        <p:cTn id="175" dur="3000"/>
                                        <p:tgtEl>
                                          <p:spTgt spid="20"/>
                                        </p:tgtEl>
                                        <p:attrNameLst>
                                          <p:attrName>ppt_y</p:attrName>
                                        </p:attrNameLst>
                                      </p:cBhvr>
                                      <p:tavLst>
                                        <p:tav tm="0">
                                          <p:val>
                                            <p:strVal val="ppt_y"/>
                                          </p:val>
                                        </p:tav>
                                        <p:tav tm="100000">
                                          <p:val>
                                            <p:strVal val="1+ppt_h/2"/>
                                          </p:val>
                                        </p:tav>
                                      </p:tavLst>
                                    </p:anim>
                                    <p:set>
                                      <p:cBhvr>
                                        <p:cTn id="176" dur="1" fill="hold">
                                          <p:stCondLst>
                                            <p:cond delay="2999"/>
                                          </p:stCondLst>
                                        </p:cTn>
                                        <p:tgtEl>
                                          <p:spTgt spid="20"/>
                                        </p:tgtEl>
                                        <p:attrNameLst>
                                          <p:attrName>style.visibility</p:attrName>
                                        </p:attrNameLst>
                                      </p:cBhvr>
                                      <p:to>
                                        <p:strVal val="hidden"/>
                                      </p:to>
                                    </p:set>
                                  </p:childTnLst>
                                </p:cTn>
                              </p:par>
                              <p:par>
                                <p:cTn id="177" presetID="2" presetClass="exit" presetSubtype="4" fill="hold" grpId="2" nodeType="withEffect">
                                  <p:stCondLst>
                                    <p:cond delay="0"/>
                                  </p:stCondLst>
                                  <p:childTnLst>
                                    <p:anim calcmode="lin" valueType="num">
                                      <p:cBhvr additive="base">
                                        <p:cTn id="178" dur="3000"/>
                                        <p:tgtEl>
                                          <p:spTgt spid="21"/>
                                        </p:tgtEl>
                                        <p:attrNameLst>
                                          <p:attrName>ppt_x</p:attrName>
                                        </p:attrNameLst>
                                      </p:cBhvr>
                                      <p:tavLst>
                                        <p:tav tm="0">
                                          <p:val>
                                            <p:strVal val="ppt_x"/>
                                          </p:val>
                                        </p:tav>
                                        <p:tav tm="100000">
                                          <p:val>
                                            <p:strVal val="ppt_x"/>
                                          </p:val>
                                        </p:tav>
                                      </p:tavLst>
                                    </p:anim>
                                    <p:anim calcmode="lin" valueType="num">
                                      <p:cBhvr additive="base">
                                        <p:cTn id="179" dur="3000"/>
                                        <p:tgtEl>
                                          <p:spTgt spid="21"/>
                                        </p:tgtEl>
                                        <p:attrNameLst>
                                          <p:attrName>ppt_y</p:attrName>
                                        </p:attrNameLst>
                                      </p:cBhvr>
                                      <p:tavLst>
                                        <p:tav tm="0">
                                          <p:val>
                                            <p:strVal val="ppt_y"/>
                                          </p:val>
                                        </p:tav>
                                        <p:tav tm="100000">
                                          <p:val>
                                            <p:strVal val="1+ppt_h/2"/>
                                          </p:val>
                                        </p:tav>
                                      </p:tavLst>
                                    </p:anim>
                                    <p:set>
                                      <p:cBhvr>
                                        <p:cTn id="180" dur="1" fill="hold">
                                          <p:stCondLst>
                                            <p:cond delay="2999"/>
                                          </p:stCondLst>
                                        </p:cTn>
                                        <p:tgtEl>
                                          <p:spTgt spid="21"/>
                                        </p:tgtEl>
                                        <p:attrNameLst>
                                          <p:attrName>style.visibility</p:attrName>
                                        </p:attrNameLst>
                                      </p:cBhvr>
                                      <p:to>
                                        <p:strVal val="hidden"/>
                                      </p:to>
                                    </p:set>
                                  </p:childTnLst>
                                </p:cTn>
                              </p:par>
                              <p:par>
                                <p:cTn id="181" presetID="2" presetClass="exit" presetSubtype="4" fill="hold" grpId="2" nodeType="withEffect">
                                  <p:stCondLst>
                                    <p:cond delay="0"/>
                                  </p:stCondLst>
                                  <p:childTnLst>
                                    <p:anim calcmode="lin" valueType="num">
                                      <p:cBhvr additive="base">
                                        <p:cTn id="182" dur="3000"/>
                                        <p:tgtEl>
                                          <p:spTgt spid="22"/>
                                        </p:tgtEl>
                                        <p:attrNameLst>
                                          <p:attrName>ppt_x</p:attrName>
                                        </p:attrNameLst>
                                      </p:cBhvr>
                                      <p:tavLst>
                                        <p:tav tm="0">
                                          <p:val>
                                            <p:strVal val="ppt_x"/>
                                          </p:val>
                                        </p:tav>
                                        <p:tav tm="100000">
                                          <p:val>
                                            <p:strVal val="ppt_x"/>
                                          </p:val>
                                        </p:tav>
                                      </p:tavLst>
                                    </p:anim>
                                    <p:anim calcmode="lin" valueType="num">
                                      <p:cBhvr additive="base">
                                        <p:cTn id="183" dur="3000"/>
                                        <p:tgtEl>
                                          <p:spTgt spid="22"/>
                                        </p:tgtEl>
                                        <p:attrNameLst>
                                          <p:attrName>ppt_y</p:attrName>
                                        </p:attrNameLst>
                                      </p:cBhvr>
                                      <p:tavLst>
                                        <p:tav tm="0">
                                          <p:val>
                                            <p:strVal val="ppt_y"/>
                                          </p:val>
                                        </p:tav>
                                        <p:tav tm="100000">
                                          <p:val>
                                            <p:strVal val="1+ppt_h/2"/>
                                          </p:val>
                                        </p:tav>
                                      </p:tavLst>
                                    </p:anim>
                                    <p:set>
                                      <p:cBhvr>
                                        <p:cTn id="184" dur="1" fill="hold">
                                          <p:stCondLst>
                                            <p:cond delay="2999"/>
                                          </p:stCondLst>
                                        </p:cTn>
                                        <p:tgtEl>
                                          <p:spTgt spid="22"/>
                                        </p:tgtEl>
                                        <p:attrNameLst>
                                          <p:attrName>style.visibility</p:attrName>
                                        </p:attrNameLst>
                                      </p:cBhvr>
                                      <p:to>
                                        <p:strVal val="hidden"/>
                                      </p:to>
                                    </p:set>
                                  </p:childTnLst>
                                </p:cTn>
                              </p:par>
                              <p:par>
                                <p:cTn id="185" presetID="2" presetClass="exit" presetSubtype="4" fill="hold" grpId="2" nodeType="withEffect">
                                  <p:stCondLst>
                                    <p:cond delay="0"/>
                                  </p:stCondLst>
                                  <p:childTnLst>
                                    <p:anim calcmode="lin" valueType="num">
                                      <p:cBhvr additive="base">
                                        <p:cTn id="186" dur="3000"/>
                                        <p:tgtEl>
                                          <p:spTgt spid="23"/>
                                        </p:tgtEl>
                                        <p:attrNameLst>
                                          <p:attrName>ppt_x</p:attrName>
                                        </p:attrNameLst>
                                      </p:cBhvr>
                                      <p:tavLst>
                                        <p:tav tm="0">
                                          <p:val>
                                            <p:strVal val="ppt_x"/>
                                          </p:val>
                                        </p:tav>
                                        <p:tav tm="100000">
                                          <p:val>
                                            <p:strVal val="ppt_x"/>
                                          </p:val>
                                        </p:tav>
                                      </p:tavLst>
                                    </p:anim>
                                    <p:anim calcmode="lin" valueType="num">
                                      <p:cBhvr additive="base">
                                        <p:cTn id="187" dur="3000"/>
                                        <p:tgtEl>
                                          <p:spTgt spid="23"/>
                                        </p:tgtEl>
                                        <p:attrNameLst>
                                          <p:attrName>ppt_y</p:attrName>
                                        </p:attrNameLst>
                                      </p:cBhvr>
                                      <p:tavLst>
                                        <p:tav tm="0">
                                          <p:val>
                                            <p:strVal val="ppt_y"/>
                                          </p:val>
                                        </p:tav>
                                        <p:tav tm="100000">
                                          <p:val>
                                            <p:strVal val="1+ppt_h/2"/>
                                          </p:val>
                                        </p:tav>
                                      </p:tavLst>
                                    </p:anim>
                                    <p:set>
                                      <p:cBhvr>
                                        <p:cTn id="188" dur="1" fill="hold">
                                          <p:stCondLst>
                                            <p:cond delay="2999"/>
                                          </p:stCondLst>
                                        </p:cTn>
                                        <p:tgtEl>
                                          <p:spTgt spid="23"/>
                                        </p:tgtEl>
                                        <p:attrNameLst>
                                          <p:attrName>style.visibility</p:attrName>
                                        </p:attrNameLst>
                                      </p:cBhvr>
                                      <p:to>
                                        <p:strVal val="hidden"/>
                                      </p:to>
                                    </p:set>
                                  </p:childTnLst>
                                </p:cTn>
                              </p:par>
                              <p:par>
                                <p:cTn id="189" presetID="2" presetClass="exit" presetSubtype="1" fill="hold" grpId="2" nodeType="withEffect">
                                  <p:stCondLst>
                                    <p:cond delay="0"/>
                                  </p:stCondLst>
                                  <p:childTnLst>
                                    <p:anim calcmode="lin" valueType="num">
                                      <p:cBhvr additive="base">
                                        <p:cTn id="190" dur="3000"/>
                                        <p:tgtEl>
                                          <p:spTgt spid="4"/>
                                        </p:tgtEl>
                                        <p:attrNameLst>
                                          <p:attrName>ppt_x</p:attrName>
                                        </p:attrNameLst>
                                      </p:cBhvr>
                                      <p:tavLst>
                                        <p:tav tm="0">
                                          <p:val>
                                            <p:strVal val="ppt_x"/>
                                          </p:val>
                                        </p:tav>
                                        <p:tav tm="100000">
                                          <p:val>
                                            <p:strVal val="ppt_x"/>
                                          </p:val>
                                        </p:tav>
                                      </p:tavLst>
                                    </p:anim>
                                    <p:anim calcmode="lin" valueType="num">
                                      <p:cBhvr additive="base">
                                        <p:cTn id="191" dur="3000"/>
                                        <p:tgtEl>
                                          <p:spTgt spid="4"/>
                                        </p:tgtEl>
                                        <p:attrNameLst>
                                          <p:attrName>ppt_y</p:attrName>
                                        </p:attrNameLst>
                                      </p:cBhvr>
                                      <p:tavLst>
                                        <p:tav tm="0">
                                          <p:val>
                                            <p:strVal val="ppt_y"/>
                                          </p:val>
                                        </p:tav>
                                        <p:tav tm="100000">
                                          <p:val>
                                            <p:strVal val="0-ppt_h/2"/>
                                          </p:val>
                                        </p:tav>
                                      </p:tavLst>
                                    </p:anim>
                                    <p:set>
                                      <p:cBhvr>
                                        <p:cTn id="192" dur="1" fill="hold">
                                          <p:stCondLst>
                                            <p:cond delay="2999"/>
                                          </p:stCondLst>
                                        </p:cTn>
                                        <p:tgtEl>
                                          <p:spTgt spid="4"/>
                                        </p:tgtEl>
                                        <p:attrNameLst>
                                          <p:attrName>style.visibility</p:attrName>
                                        </p:attrNameLst>
                                      </p:cBhvr>
                                      <p:to>
                                        <p:strVal val="hidden"/>
                                      </p:to>
                                    </p:set>
                                  </p:childTnLst>
                                </p:cTn>
                              </p:par>
                              <p:par>
                                <p:cTn id="193" presetID="2" presetClass="exit" presetSubtype="1" fill="hold" grpId="2" nodeType="withEffect">
                                  <p:stCondLst>
                                    <p:cond delay="0"/>
                                  </p:stCondLst>
                                  <p:childTnLst>
                                    <p:anim calcmode="lin" valueType="num">
                                      <p:cBhvr additive="base">
                                        <p:cTn id="194" dur="3000"/>
                                        <p:tgtEl>
                                          <p:spTgt spid="5"/>
                                        </p:tgtEl>
                                        <p:attrNameLst>
                                          <p:attrName>ppt_x</p:attrName>
                                        </p:attrNameLst>
                                      </p:cBhvr>
                                      <p:tavLst>
                                        <p:tav tm="0">
                                          <p:val>
                                            <p:strVal val="ppt_x"/>
                                          </p:val>
                                        </p:tav>
                                        <p:tav tm="100000">
                                          <p:val>
                                            <p:strVal val="ppt_x"/>
                                          </p:val>
                                        </p:tav>
                                      </p:tavLst>
                                    </p:anim>
                                    <p:anim calcmode="lin" valueType="num">
                                      <p:cBhvr additive="base">
                                        <p:cTn id="195" dur="3000"/>
                                        <p:tgtEl>
                                          <p:spTgt spid="5"/>
                                        </p:tgtEl>
                                        <p:attrNameLst>
                                          <p:attrName>ppt_y</p:attrName>
                                        </p:attrNameLst>
                                      </p:cBhvr>
                                      <p:tavLst>
                                        <p:tav tm="0">
                                          <p:val>
                                            <p:strVal val="ppt_y"/>
                                          </p:val>
                                        </p:tav>
                                        <p:tav tm="100000">
                                          <p:val>
                                            <p:strVal val="0-ppt_h/2"/>
                                          </p:val>
                                        </p:tav>
                                      </p:tavLst>
                                    </p:anim>
                                    <p:set>
                                      <p:cBhvr>
                                        <p:cTn id="196" dur="1" fill="hold">
                                          <p:stCondLst>
                                            <p:cond delay="2999"/>
                                          </p:stCondLst>
                                        </p:cTn>
                                        <p:tgtEl>
                                          <p:spTgt spid="5"/>
                                        </p:tgtEl>
                                        <p:attrNameLst>
                                          <p:attrName>style.visibility</p:attrName>
                                        </p:attrNameLst>
                                      </p:cBhvr>
                                      <p:to>
                                        <p:strVal val="hidden"/>
                                      </p:to>
                                    </p:set>
                                  </p:childTnLst>
                                </p:cTn>
                              </p:par>
                              <p:par>
                                <p:cTn id="197" presetID="2" presetClass="exit" presetSubtype="1" fill="hold" grpId="2" nodeType="withEffect">
                                  <p:stCondLst>
                                    <p:cond delay="0"/>
                                  </p:stCondLst>
                                  <p:childTnLst>
                                    <p:anim calcmode="lin" valueType="num">
                                      <p:cBhvr additive="base">
                                        <p:cTn id="198" dur="3000"/>
                                        <p:tgtEl>
                                          <p:spTgt spid="6"/>
                                        </p:tgtEl>
                                        <p:attrNameLst>
                                          <p:attrName>ppt_x</p:attrName>
                                        </p:attrNameLst>
                                      </p:cBhvr>
                                      <p:tavLst>
                                        <p:tav tm="0">
                                          <p:val>
                                            <p:strVal val="ppt_x"/>
                                          </p:val>
                                        </p:tav>
                                        <p:tav tm="100000">
                                          <p:val>
                                            <p:strVal val="ppt_x"/>
                                          </p:val>
                                        </p:tav>
                                      </p:tavLst>
                                    </p:anim>
                                    <p:anim calcmode="lin" valueType="num">
                                      <p:cBhvr additive="base">
                                        <p:cTn id="199" dur="3000"/>
                                        <p:tgtEl>
                                          <p:spTgt spid="6"/>
                                        </p:tgtEl>
                                        <p:attrNameLst>
                                          <p:attrName>ppt_y</p:attrName>
                                        </p:attrNameLst>
                                      </p:cBhvr>
                                      <p:tavLst>
                                        <p:tav tm="0">
                                          <p:val>
                                            <p:strVal val="ppt_y"/>
                                          </p:val>
                                        </p:tav>
                                        <p:tav tm="100000">
                                          <p:val>
                                            <p:strVal val="0-ppt_h/2"/>
                                          </p:val>
                                        </p:tav>
                                      </p:tavLst>
                                    </p:anim>
                                    <p:set>
                                      <p:cBhvr>
                                        <p:cTn id="200" dur="1" fill="hold">
                                          <p:stCondLst>
                                            <p:cond delay="2999"/>
                                          </p:stCondLst>
                                        </p:cTn>
                                        <p:tgtEl>
                                          <p:spTgt spid="6"/>
                                        </p:tgtEl>
                                        <p:attrNameLst>
                                          <p:attrName>style.visibility</p:attrName>
                                        </p:attrNameLst>
                                      </p:cBhvr>
                                      <p:to>
                                        <p:strVal val="hidden"/>
                                      </p:to>
                                    </p:set>
                                  </p:childTnLst>
                                </p:cTn>
                              </p:par>
                              <p:par>
                                <p:cTn id="201" presetID="2" presetClass="exit" presetSubtype="1" fill="hold" grpId="2" nodeType="withEffect">
                                  <p:stCondLst>
                                    <p:cond delay="0"/>
                                  </p:stCondLst>
                                  <p:childTnLst>
                                    <p:anim calcmode="lin" valueType="num">
                                      <p:cBhvr additive="base">
                                        <p:cTn id="202" dur="3000"/>
                                        <p:tgtEl>
                                          <p:spTgt spid="7"/>
                                        </p:tgtEl>
                                        <p:attrNameLst>
                                          <p:attrName>ppt_x</p:attrName>
                                        </p:attrNameLst>
                                      </p:cBhvr>
                                      <p:tavLst>
                                        <p:tav tm="0">
                                          <p:val>
                                            <p:strVal val="ppt_x"/>
                                          </p:val>
                                        </p:tav>
                                        <p:tav tm="100000">
                                          <p:val>
                                            <p:strVal val="ppt_x"/>
                                          </p:val>
                                        </p:tav>
                                      </p:tavLst>
                                    </p:anim>
                                    <p:anim calcmode="lin" valueType="num">
                                      <p:cBhvr additive="base">
                                        <p:cTn id="203" dur="3000"/>
                                        <p:tgtEl>
                                          <p:spTgt spid="7"/>
                                        </p:tgtEl>
                                        <p:attrNameLst>
                                          <p:attrName>ppt_y</p:attrName>
                                        </p:attrNameLst>
                                      </p:cBhvr>
                                      <p:tavLst>
                                        <p:tav tm="0">
                                          <p:val>
                                            <p:strVal val="ppt_y"/>
                                          </p:val>
                                        </p:tav>
                                        <p:tav tm="100000">
                                          <p:val>
                                            <p:strVal val="0-ppt_h/2"/>
                                          </p:val>
                                        </p:tav>
                                      </p:tavLst>
                                    </p:anim>
                                    <p:set>
                                      <p:cBhvr>
                                        <p:cTn id="204" dur="1" fill="hold">
                                          <p:stCondLst>
                                            <p:cond delay="2999"/>
                                          </p:stCondLst>
                                        </p:cTn>
                                        <p:tgtEl>
                                          <p:spTgt spid="7"/>
                                        </p:tgtEl>
                                        <p:attrNameLst>
                                          <p:attrName>style.visibility</p:attrName>
                                        </p:attrNameLst>
                                      </p:cBhvr>
                                      <p:to>
                                        <p:strVal val="hidden"/>
                                      </p:to>
                                    </p:set>
                                  </p:childTnLst>
                                </p:cTn>
                              </p:par>
                              <p:par>
                                <p:cTn id="205" presetID="2" presetClass="exit" presetSubtype="1" fill="hold" grpId="2" nodeType="withEffect">
                                  <p:stCondLst>
                                    <p:cond delay="0"/>
                                  </p:stCondLst>
                                  <p:childTnLst>
                                    <p:anim calcmode="lin" valueType="num">
                                      <p:cBhvr additive="base">
                                        <p:cTn id="206" dur="3000"/>
                                        <p:tgtEl>
                                          <p:spTgt spid="8"/>
                                        </p:tgtEl>
                                        <p:attrNameLst>
                                          <p:attrName>ppt_x</p:attrName>
                                        </p:attrNameLst>
                                      </p:cBhvr>
                                      <p:tavLst>
                                        <p:tav tm="0">
                                          <p:val>
                                            <p:strVal val="ppt_x"/>
                                          </p:val>
                                        </p:tav>
                                        <p:tav tm="100000">
                                          <p:val>
                                            <p:strVal val="ppt_x"/>
                                          </p:val>
                                        </p:tav>
                                      </p:tavLst>
                                    </p:anim>
                                    <p:anim calcmode="lin" valueType="num">
                                      <p:cBhvr additive="base">
                                        <p:cTn id="207" dur="3000"/>
                                        <p:tgtEl>
                                          <p:spTgt spid="8"/>
                                        </p:tgtEl>
                                        <p:attrNameLst>
                                          <p:attrName>ppt_y</p:attrName>
                                        </p:attrNameLst>
                                      </p:cBhvr>
                                      <p:tavLst>
                                        <p:tav tm="0">
                                          <p:val>
                                            <p:strVal val="ppt_y"/>
                                          </p:val>
                                        </p:tav>
                                        <p:tav tm="100000">
                                          <p:val>
                                            <p:strVal val="0-ppt_h/2"/>
                                          </p:val>
                                        </p:tav>
                                      </p:tavLst>
                                    </p:anim>
                                    <p:set>
                                      <p:cBhvr>
                                        <p:cTn id="208" dur="1" fill="hold">
                                          <p:stCondLst>
                                            <p:cond delay="2999"/>
                                          </p:stCondLst>
                                        </p:cTn>
                                        <p:tgtEl>
                                          <p:spTgt spid="8"/>
                                        </p:tgtEl>
                                        <p:attrNameLst>
                                          <p:attrName>style.visibility</p:attrName>
                                        </p:attrNameLst>
                                      </p:cBhvr>
                                      <p:to>
                                        <p:strVal val="hidden"/>
                                      </p:to>
                                    </p:set>
                                  </p:childTnLst>
                                </p:cTn>
                              </p:par>
                              <p:par>
                                <p:cTn id="209" presetID="2" presetClass="exit" presetSubtype="1" fill="hold" grpId="2" nodeType="withEffect">
                                  <p:stCondLst>
                                    <p:cond delay="0"/>
                                  </p:stCondLst>
                                  <p:childTnLst>
                                    <p:anim calcmode="lin" valueType="num">
                                      <p:cBhvr additive="base">
                                        <p:cTn id="210" dur="3000"/>
                                        <p:tgtEl>
                                          <p:spTgt spid="9"/>
                                        </p:tgtEl>
                                        <p:attrNameLst>
                                          <p:attrName>ppt_x</p:attrName>
                                        </p:attrNameLst>
                                      </p:cBhvr>
                                      <p:tavLst>
                                        <p:tav tm="0">
                                          <p:val>
                                            <p:strVal val="ppt_x"/>
                                          </p:val>
                                        </p:tav>
                                        <p:tav tm="100000">
                                          <p:val>
                                            <p:strVal val="ppt_x"/>
                                          </p:val>
                                        </p:tav>
                                      </p:tavLst>
                                    </p:anim>
                                    <p:anim calcmode="lin" valueType="num">
                                      <p:cBhvr additive="base">
                                        <p:cTn id="211" dur="3000"/>
                                        <p:tgtEl>
                                          <p:spTgt spid="9"/>
                                        </p:tgtEl>
                                        <p:attrNameLst>
                                          <p:attrName>ppt_y</p:attrName>
                                        </p:attrNameLst>
                                      </p:cBhvr>
                                      <p:tavLst>
                                        <p:tav tm="0">
                                          <p:val>
                                            <p:strVal val="ppt_y"/>
                                          </p:val>
                                        </p:tav>
                                        <p:tav tm="100000">
                                          <p:val>
                                            <p:strVal val="0-ppt_h/2"/>
                                          </p:val>
                                        </p:tav>
                                      </p:tavLst>
                                    </p:anim>
                                    <p:set>
                                      <p:cBhvr>
                                        <p:cTn id="212" dur="1" fill="hold">
                                          <p:stCondLst>
                                            <p:cond delay="2999"/>
                                          </p:stCondLst>
                                        </p:cTn>
                                        <p:tgtEl>
                                          <p:spTgt spid="9"/>
                                        </p:tgtEl>
                                        <p:attrNameLst>
                                          <p:attrName>style.visibility</p:attrName>
                                        </p:attrNameLst>
                                      </p:cBhvr>
                                      <p:to>
                                        <p:strVal val="hidden"/>
                                      </p:to>
                                    </p:set>
                                  </p:childTnLst>
                                </p:cTn>
                              </p:par>
                              <p:par>
                                <p:cTn id="213" presetID="2" presetClass="exit" presetSubtype="1" fill="hold" grpId="2" nodeType="withEffect">
                                  <p:stCondLst>
                                    <p:cond delay="0"/>
                                  </p:stCondLst>
                                  <p:childTnLst>
                                    <p:anim calcmode="lin" valueType="num">
                                      <p:cBhvr additive="base">
                                        <p:cTn id="214" dur="3000"/>
                                        <p:tgtEl>
                                          <p:spTgt spid="10"/>
                                        </p:tgtEl>
                                        <p:attrNameLst>
                                          <p:attrName>ppt_x</p:attrName>
                                        </p:attrNameLst>
                                      </p:cBhvr>
                                      <p:tavLst>
                                        <p:tav tm="0">
                                          <p:val>
                                            <p:strVal val="ppt_x"/>
                                          </p:val>
                                        </p:tav>
                                        <p:tav tm="100000">
                                          <p:val>
                                            <p:strVal val="ppt_x"/>
                                          </p:val>
                                        </p:tav>
                                      </p:tavLst>
                                    </p:anim>
                                    <p:anim calcmode="lin" valueType="num">
                                      <p:cBhvr additive="base">
                                        <p:cTn id="215" dur="3000"/>
                                        <p:tgtEl>
                                          <p:spTgt spid="10"/>
                                        </p:tgtEl>
                                        <p:attrNameLst>
                                          <p:attrName>ppt_y</p:attrName>
                                        </p:attrNameLst>
                                      </p:cBhvr>
                                      <p:tavLst>
                                        <p:tav tm="0">
                                          <p:val>
                                            <p:strVal val="ppt_y"/>
                                          </p:val>
                                        </p:tav>
                                        <p:tav tm="100000">
                                          <p:val>
                                            <p:strVal val="0-ppt_h/2"/>
                                          </p:val>
                                        </p:tav>
                                      </p:tavLst>
                                    </p:anim>
                                    <p:set>
                                      <p:cBhvr>
                                        <p:cTn id="216" dur="1" fill="hold">
                                          <p:stCondLst>
                                            <p:cond delay="2999"/>
                                          </p:stCondLst>
                                        </p:cTn>
                                        <p:tgtEl>
                                          <p:spTgt spid="10"/>
                                        </p:tgtEl>
                                        <p:attrNameLst>
                                          <p:attrName>style.visibility</p:attrName>
                                        </p:attrNameLst>
                                      </p:cBhvr>
                                      <p:to>
                                        <p:strVal val="hidden"/>
                                      </p:to>
                                    </p:set>
                                  </p:childTnLst>
                                </p:cTn>
                              </p:par>
                              <p:par>
                                <p:cTn id="217" presetID="2" presetClass="exit" presetSubtype="1" fill="hold" grpId="2" nodeType="withEffect">
                                  <p:stCondLst>
                                    <p:cond delay="0"/>
                                  </p:stCondLst>
                                  <p:childTnLst>
                                    <p:anim calcmode="lin" valueType="num">
                                      <p:cBhvr additive="base">
                                        <p:cTn id="218" dur="3000"/>
                                        <p:tgtEl>
                                          <p:spTgt spid="11"/>
                                        </p:tgtEl>
                                        <p:attrNameLst>
                                          <p:attrName>ppt_x</p:attrName>
                                        </p:attrNameLst>
                                      </p:cBhvr>
                                      <p:tavLst>
                                        <p:tav tm="0">
                                          <p:val>
                                            <p:strVal val="ppt_x"/>
                                          </p:val>
                                        </p:tav>
                                        <p:tav tm="100000">
                                          <p:val>
                                            <p:strVal val="ppt_x"/>
                                          </p:val>
                                        </p:tav>
                                      </p:tavLst>
                                    </p:anim>
                                    <p:anim calcmode="lin" valueType="num">
                                      <p:cBhvr additive="base">
                                        <p:cTn id="219" dur="3000"/>
                                        <p:tgtEl>
                                          <p:spTgt spid="11"/>
                                        </p:tgtEl>
                                        <p:attrNameLst>
                                          <p:attrName>ppt_y</p:attrName>
                                        </p:attrNameLst>
                                      </p:cBhvr>
                                      <p:tavLst>
                                        <p:tav tm="0">
                                          <p:val>
                                            <p:strVal val="ppt_y"/>
                                          </p:val>
                                        </p:tav>
                                        <p:tav tm="100000">
                                          <p:val>
                                            <p:strVal val="0-ppt_h/2"/>
                                          </p:val>
                                        </p:tav>
                                      </p:tavLst>
                                    </p:anim>
                                    <p:set>
                                      <p:cBhvr>
                                        <p:cTn id="220" dur="1" fill="hold">
                                          <p:stCondLst>
                                            <p:cond delay="2999"/>
                                          </p:stCondLst>
                                        </p:cTn>
                                        <p:tgtEl>
                                          <p:spTgt spid="11"/>
                                        </p:tgtEl>
                                        <p:attrNameLst>
                                          <p:attrName>style.visibility</p:attrName>
                                        </p:attrNameLst>
                                      </p:cBhvr>
                                      <p:to>
                                        <p:strVal val="hidden"/>
                                      </p:to>
                                    </p:set>
                                  </p:childTnLst>
                                </p:cTn>
                              </p:par>
                              <p:par>
                                <p:cTn id="221" presetID="2" presetClass="exit" presetSubtype="1" fill="hold" grpId="2" nodeType="withEffect">
                                  <p:stCondLst>
                                    <p:cond delay="0"/>
                                  </p:stCondLst>
                                  <p:childTnLst>
                                    <p:anim calcmode="lin" valueType="num">
                                      <p:cBhvr additive="base">
                                        <p:cTn id="222" dur="3000"/>
                                        <p:tgtEl>
                                          <p:spTgt spid="12"/>
                                        </p:tgtEl>
                                        <p:attrNameLst>
                                          <p:attrName>ppt_x</p:attrName>
                                        </p:attrNameLst>
                                      </p:cBhvr>
                                      <p:tavLst>
                                        <p:tav tm="0">
                                          <p:val>
                                            <p:strVal val="ppt_x"/>
                                          </p:val>
                                        </p:tav>
                                        <p:tav tm="100000">
                                          <p:val>
                                            <p:strVal val="ppt_x"/>
                                          </p:val>
                                        </p:tav>
                                      </p:tavLst>
                                    </p:anim>
                                    <p:anim calcmode="lin" valueType="num">
                                      <p:cBhvr additive="base">
                                        <p:cTn id="223" dur="3000"/>
                                        <p:tgtEl>
                                          <p:spTgt spid="12"/>
                                        </p:tgtEl>
                                        <p:attrNameLst>
                                          <p:attrName>ppt_y</p:attrName>
                                        </p:attrNameLst>
                                      </p:cBhvr>
                                      <p:tavLst>
                                        <p:tav tm="0">
                                          <p:val>
                                            <p:strVal val="ppt_y"/>
                                          </p:val>
                                        </p:tav>
                                        <p:tav tm="100000">
                                          <p:val>
                                            <p:strVal val="0-ppt_h/2"/>
                                          </p:val>
                                        </p:tav>
                                      </p:tavLst>
                                    </p:anim>
                                    <p:set>
                                      <p:cBhvr>
                                        <p:cTn id="224" dur="1" fill="hold">
                                          <p:stCondLst>
                                            <p:cond delay="2999"/>
                                          </p:stCondLst>
                                        </p:cTn>
                                        <p:tgtEl>
                                          <p:spTgt spid="12"/>
                                        </p:tgtEl>
                                        <p:attrNameLst>
                                          <p:attrName>style.visibility</p:attrName>
                                        </p:attrNameLst>
                                      </p:cBhvr>
                                      <p:to>
                                        <p:strVal val="hidden"/>
                                      </p:to>
                                    </p:set>
                                  </p:childTnLst>
                                </p:cTn>
                              </p:par>
                              <p:par>
                                <p:cTn id="225" presetID="2" presetClass="exit" presetSubtype="1" fill="hold" grpId="2" nodeType="withEffect">
                                  <p:stCondLst>
                                    <p:cond delay="0"/>
                                  </p:stCondLst>
                                  <p:childTnLst>
                                    <p:anim calcmode="lin" valueType="num">
                                      <p:cBhvr additive="base">
                                        <p:cTn id="226" dur="3000"/>
                                        <p:tgtEl>
                                          <p:spTgt spid="13"/>
                                        </p:tgtEl>
                                        <p:attrNameLst>
                                          <p:attrName>ppt_x</p:attrName>
                                        </p:attrNameLst>
                                      </p:cBhvr>
                                      <p:tavLst>
                                        <p:tav tm="0">
                                          <p:val>
                                            <p:strVal val="ppt_x"/>
                                          </p:val>
                                        </p:tav>
                                        <p:tav tm="100000">
                                          <p:val>
                                            <p:strVal val="ppt_x"/>
                                          </p:val>
                                        </p:tav>
                                      </p:tavLst>
                                    </p:anim>
                                    <p:anim calcmode="lin" valueType="num">
                                      <p:cBhvr additive="base">
                                        <p:cTn id="227" dur="3000"/>
                                        <p:tgtEl>
                                          <p:spTgt spid="13"/>
                                        </p:tgtEl>
                                        <p:attrNameLst>
                                          <p:attrName>ppt_y</p:attrName>
                                        </p:attrNameLst>
                                      </p:cBhvr>
                                      <p:tavLst>
                                        <p:tav tm="0">
                                          <p:val>
                                            <p:strVal val="ppt_y"/>
                                          </p:val>
                                        </p:tav>
                                        <p:tav tm="100000">
                                          <p:val>
                                            <p:strVal val="0-ppt_h/2"/>
                                          </p:val>
                                        </p:tav>
                                      </p:tavLst>
                                    </p:anim>
                                    <p:set>
                                      <p:cBhvr>
                                        <p:cTn id="228" dur="1" fill="hold">
                                          <p:stCondLst>
                                            <p:cond delay="2999"/>
                                          </p:stCondLst>
                                        </p:cTn>
                                        <p:tgtEl>
                                          <p:spTgt spid="13"/>
                                        </p:tgtEl>
                                        <p:attrNameLst>
                                          <p:attrName>style.visibility</p:attrName>
                                        </p:attrNameLst>
                                      </p:cBhvr>
                                      <p:to>
                                        <p:strVal val="hidden"/>
                                      </p:to>
                                    </p:set>
                                  </p:childTnLst>
                                </p:cTn>
                              </p:par>
                              <p:par>
                                <p:cTn id="229" presetID="13" presetClass="exit" presetSubtype="32" fill="hold" grpId="3" nodeType="withEffect">
                                  <p:stCondLst>
                                    <p:cond delay="0"/>
                                  </p:stCondLst>
                                  <p:childTnLst>
                                    <p:animEffect transition="out" filter="plus(out)">
                                      <p:cBhvr>
                                        <p:cTn id="230" dur="3000"/>
                                        <p:tgtEl>
                                          <p:spTgt spid="14"/>
                                        </p:tgtEl>
                                      </p:cBhvr>
                                    </p:animEffect>
                                    <p:set>
                                      <p:cBhvr>
                                        <p:cTn id="231" dur="1" fill="hold">
                                          <p:stCondLst>
                                            <p:cond delay="2999"/>
                                          </p:stCondLst>
                                        </p:cTn>
                                        <p:tgtEl>
                                          <p:spTgt spid="14"/>
                                        </p:tgtEl>
                                        <p:attrNameLst>
                                          <p:attrName>style.visibility</p:attrName>
                                        </p:attrNameLst>
                                      </p:cBhvr>
                                      <p:to>
                                        <p:strVal val="hidden"/>
                                      </p:to>
                                    </p:set>
                                  </p:childTnLst>
                                </p:cTn>
                              </p:par>
                              <p:par>
                                <p:cTn id="232" presetID="13" presetClass="exit" presetSubtype="32" fill="hold" grpId="3" nodeType="withEffect">
                                  <p:stCondLst>
                                    <p:cond delay="0"/>
                                  </p:stCondLst>
                                  <p:childTnLst>
                                    <p:animEffect transition="out" filter="plus(out)">
                                      <p:cBhvr>
                                        <p:cTn id="233" dur="3000"/>
                                        <p:tgtEl>
                                          <p:spTgt spid="15"/>
                                        </p:tgtEl>
                                      </p:cBhvr>
                                    </p:animEffect>
                                    <p:set>
                                      <p:cBhvr>
                                        <p:cTn id="234" dur="1" fill="hold">
                                          <p:stCondLst>
                                            <p:cond delay="2999"/>
                                          </p:stCondLst>
                                        </p:cTn>
                                        <p:tgtEl>
                                          <p:spTgt spid="15"/>
                                        </p:tgtEl>
                                        <p:attrNameLst>
                                          <p:attrName>style.visibility</p:attrName>
                                        </p:attrNameLst>
                                      </p:cBhvr>
                                      <p:to>
                                        <p:strVal val="hidden"/>
                                      </p:to>
                                    </p:set>
                                  </p:childTnLst>
                                </p:cTn>
                              </p:par>
                              <p:par>
                                <p:cTn id="235" presetID="13" presetClass="exit" presetSubtype="32" fill="hold" grpId="3" nodeType="withEffect">
                                  <p:stCondLst>
                                    <p:cond delay="0"/>
                                  </p:stCondLst>
                                  <p:childTnLst>
                                    <p:animEffect transition="out" filter="plus(out)">
                                      <p:cBhvr>
                                        <p:cTn id="236" dur="3000"/>
                                        <p:tgtEl>
                                          <p:spTgt spid="16"/>
                                        </p:tgtEl>
                                      </p:cBhvr>
                                    </p:animEffect>
                                    <p:set>
                                      <p:cBhvr>
                                        <p:cTn id="237" dur="1" fill="hold">
                                          <p:stCondLst>
                                            <p:cond delay="2999"/>
                                          </p:stCondLst>
                                        </p:cTn>
                                        <p:tgtEl>
                                          <p:spTgt spid="16"/>
                                        </p:tgtEl>
                                        <p:attrNameLst>
                                          <p:attrName>style.visibility</p:attrName>
                                        </p:attrNameLst>
                                      </p:cBhvr>
                                      <p:to>
                                        <p:strVal val="hidden"/>
                                      </p:to>
                                    </p:set>
                                  </p:childTnLst>
                                </p:cTn>
                              </p:par>
                              <p:par>
                                <p:cTn id="238" presetID="13" presetClass="exit" presetSubtype="32" fill="hold" grpId="3" nodeType="withEffect">
                                  <p:stCondLst>
                                    <p:cond delay="0"/>
                                  </p:stCondLst>
                                  <p:childTnLst>
                                    <p:animEffect transition="out" filter="plus(out)">
                                      <p:cBhvr>
                                        <p:cTn id="239" dur="3000"/>
                                        <p:tgtEl>
                                          <p:spTgt spid="17"/>
                                        </p:tgtEl>
                                      </p:cBhvr>
                                    </p:animEffect>
                                    <p:set>
                                      <p:cBhvr>
                                        <p:cTn id="240" dur="1" fill="hold">
                                          <p:stCondLst>
                                            <p:cond delay="2999"/>
                                          </p:stCondLst>
                                        </p:cTn>
                                        <p:tgtEl>
                                          <p:spTgt spid="17"/>
                                        </p:tgtEl>
                                        <p:attrNameLst>
                                          <p:attrName>style.visibility</p:attrName>
                                        </p:attrNameLst>
                                      </p:cBhvr>
                                      <p:to>
                                        <p:strVal val="hidden"/>
                                      </p:to>
                                    </p:set>
                                  </p:childTnLst>
                                </p:cTn>
                              </p:par>
                              <p:par>
                                <p:cTn id="241" presetID="13" presetClass="exit" presetSubtype="32" fill="hold" grpId="3" nodeType="withEffect">
                                  <p:stCondLst>
                                    <p:cond delay="0"/>
                                  </p:stCondLst>
                                  <p:childTnLst>
                                    <p:animEffect transition="out" filter="plus(out)">
                                      <p:cBhvr>
                                        <p:cTn id="242" dur="3000"/>
                                        <p:tgtEl>
                                          <p:spTgt spid="18"/>
                                        </p:tgtEl>
                                      </p:cBhvr>
                                    </p:animEffect>
                                    <p:set>
                                      <p:cBhvr>
                                        <p:cTn id="243" dur="1" fill="hold">
                                          <p:stCondLst>
                                            <p:cond delay="2999"/>
                                          </p:stCondLst>
                                        </p:cTn>
                                        <p:tgtEl>
                                          <p:spTgt spid="18"/>
                                        </p:tgtEl>
                                        <p:attrNameLst>
                                          <p:attrName>style.visibility</p:attrName>
                                        </p:attrNameLst>
                                      </p:cBhvr>
                                      <p:to>
                                        <p:strVal val="hidden"/>
                                      </p:to>
                                    </p:set>
                                  </p:childTnLst>
                                </p:cTn>
                              </p:par>
                              <p:par>
                                <p:cTn id="244" presetID="13" presetClass="exit" presetSubtype="32" fill="hold" grpId="3" nodeType="withEffect">
                                  <p:stCondLst>
                                    <p:cond delay="0"/>
                                  </p:stCondLst>
                                  <p:childTnLst>
                                    <p:animEffect transition="out" filter="plus(out)">
                                      <p:cBhvr>
                                        <p:cTn id="245" dur="3000"/>
                                        <p:tgtEl>
                                          <p:spTgt spid="19"/>
                                        </p:tgtEl>
                                      </p:cBhvr>
                                    </p:animEffect>
                                    <p:set>
                                      <p:cBhvr>
                                        <p:cTn id="246" dur="1" fill="hold">
                                          <p:stCondLst>
                                            <p:cond delay="2999"/>
                                          </p:stCondLst>
                                        </p:cTn>
                                        <p:tgtEl>
                                          <p:spTgt spid="19"/>
                                        </p:tgtEl>
                                        <p:attrNameLst>
                                          <p:attrName>style.visibility</p:attrName>
                                        </p:attrNameLst>
                                      </p:cBhvr>
                                      <p:to>
                                        <p:strVal val="hidden"/>
                                      </p:to>
                                    </p:set>
                                  </p:childTnLst>
                                </p:cTn>
                              </p:par>
                              <p:par>
                                <p:cTn id="247" presetID="13" presetClass="exit" presetSubtype="32" fill="hold" grpId="3" nodeType="withEffect">
                                  <p:stCondLst>
                                    <p:cond delay="0"/>
                                  </p:stCondLst>
                                  <p:childTnLst>
                                    <p:animEffect transition="out" filter="plus(out)">
                                      <p:cBhvr>
                                        <p:cTn id="248" dur="3000"/>
                                        <p:tgtEl>
                                          <p:spTgt spid="20"/>
                                        </p:tgtEl>
                                      </p:cBhvr>
                                    </p:animEffect>
                                    <p:set>
                                      <p:cBhvr>
                                        <p:cTn id="249" dur="1" fill="hold">
                                          <p:stCondLst>
                                            <p:cond delay="2999"/>
                                          </p:stCondLst>
                                        </p:cTn>
                                        <p:tgtEl>
                                          <p:spTgt spid="20"/>
                                        </p:tgtEl>
                                        <p:attrNameLst>
                                          <p:attrName>style.visibility</p:attrName>
                                        </p:attrNameLst>
                                      </p:cBhvr>
                                      <p:to>
                                        <p:strVal val="hidden"/>
                                      </p:to>
                                    </p:set>
                                  </p:childTnLst>
                                </p:cTn>
                              </p:par>
                              <p:par>
                                <p:cTn id="250" presetID="13" presetClass="exit" presetSubtype="32" fill="hold" grpId="3" nodeType="withEffect">
                                  <p:stCondLst>
                                    <p:cond delay="0"/>
                                  </p:stCondLst>
                                  <p:childTnLst>
                                    <p:animEffect transition="out" filter="plus(out)">
                                      <p:cBhvr>
                                        <p:cTn id="251" dur="3000"/>
                                        <p:tgtEl>
                                          <p:spTgt spid="21"/>
                                        </p:tgtEl>
                                      </p:cBhvr>
                                    </p:animEffect>
                                    <p:set>
                                      <p:cBhvr>
                                        <p:cTn id="252" dur="1" fill="hold">
                                          <p:stCondLst>
                                            <p:cond delay="2999"/>
                                          </p:stCondLst>
                                        </p:cTn>
                                        <p:tgtEl>
                                          <p:spTgt spid="21"/>
                                        </p:tgtEl>
                                        <p:attrNameLst>
                                          <p:attrName>style.visibility</p:attrName>
                                        </p:attrNameLst>
                                      </p:cBhvr>
                                      <p:to>
                                        <p:strVal val="hidden"/>
                                      </p:to>
                                    </p:set>
                                  </p:childTnLst>
                                </p:cTn>
                              </p:par>
                              <p:par>
                                <p:cTn id="253" presetID="13" presetClass="exit" presetSubtype="32" fill="hold" grpId="3" nodeType="withEffect">
                                  <p:stCondLst>
                                    <p:cond delay="0"/>
                                  </p:stCondLst>
                                  <p:childTnLst>
                                    <p:animEffect transition="out" filter="plus(out)">
                                      <p:cBhvr>
                                        <p:cTn id="254" dur="3000"/>
                                        <p:tgtEl>
                                          <p:spTgt spid="22"/>
                                        </p:tgtEl>
                                      </p:cBhvr>
                                    </p:animEffect>
                                    <p:set>
                                      <p:cBhvr>
                                        <p:cTn id="255" dur="1" fill="hold">
                                          <p:stCondLst>
                                            <p:cond delay="2999"/>
                                          </p:stCondLst>
                                        </p:cTn>
                                        <p:tgtEl>
                                          <p:spTgt spid="22"/>
                                        </p:tgtEl>
                                        <p:attrNameLst>
                                          <p:attrName>style.visibility</p:attrName>
                                        </p:attrNameLst>
                                      </p:cBhvr>
                                      <p:to>
                                        <p:strVal val="hidden"/>
                                      </p:to>
                                    </p:set>
                                  </p:childTnLst>
                                </p:cTn>
                              </p:par>
                              <p:par>
                                <p:cTn id="256" presetID="13" presetClass="exit" presetSubtype="32" fill="hold" grpId="3" nodeType="withEffect">
                                  <p:stCondLst>
                                    <p:cond delay="0"/>
                                  </p:stCondLst>
                                  <p:childTnLst>
                                    <p:animEffect transition="out" filter="plus(out)">
                                      <p:cBhvr>
                                        <p:cTn id="257" dur="3000"/>
                                        <p:tgtEl>
                                          <p:spTgt spid="23"/>
                                        </p:tgtEl>
                                      </p:cBhvr>
                                    </p:animEffect>
                                    <p:set>
                                      <p:cBhvr>
                                        <p:cTn id="258" dur="1" fill="hold">
                                          <p:stCondLst>
                                            <p:cond delay="2999"/>
                                          </p:stCondLst>
                                        </p:cTn>
                                        <p:tgtEl>
                                          <p:spTgt spid="23"/>
                                        </p:tgtEl>
                                        <p:attrNameLst>
                                          <p:attrName>style.visibility</p:attrName>
                                        </p:attrNameLst>
                                      </p:cBhvr>
                                      <p:to>
                                        <p:strVal val="hidden"/>
                                      </p:to>
                                    </p:set>
                                  </p:childTnLst>
                                </p:cTn>
                              </p:par>
                              <p:par>
                                <p:cTn id="259" presetID="13" presetClass="exit" presetSubtype="32" fill="hold" grpId="3" nodeType="withEffect">
                                  <p:stCondLst>
                                    <p:cond delay="0"/>
                                  </p:stCondLst>
                                  <p:childTnLst>
                                    <p:animEffect transition="out" filter="plus(out)">
                                      <p:cBhvr>
                                        <p:cTn id="260" dur="3000"/>
                                        <p:tgtEl>
                                          <p:spTgt spid="4"/>
                                        </p:tgtEl>
                                      </p:cBhvr>
                                    </p:animEffect>
                                    <p:set>
                                      <p:cBhvr>
                                        <p:cTn id="261" dur="1" fill="hold">
                                          <p:stCondLst>
                                            <p:cond delay="2999"/>
                                          </p:stCondLst>
                                        </p:cTn>
                                        <p:tgtEl>
                                          <p:spTgt spid="4"/>
                                        </p:tgtEl>
                                        <p:attrNameLst>
                                          <p:attrName>style.visibility</p:attrName>
                                        </p:attrNameLst>
                                      </p:cBhvr>
                                      <p:to>
                                        <p:strVal val="hidden"/>
                                      </p:to>
                                    </p:set>
                                  </p:childTnLst>
                                </p:cTn>
                              </p:par>
                              <p:par>
                                <p:cTn id="262" presetID="13" presetClass="exit" presetSubtype="32" fill="hold" grpId="3" nodeType="withEffect">
                                  <p:stCondLst>
                                    <p:cond delay="0"/>
                                  </p:stCondLst>
                                  <p:childTnLst>
                                    <p:animEffect transition="out" filter="plus(out)">
                                      <p:cBhvr>
                                        <p:cTn id="263" dur="3000"/>
                                        <p:tgtEl>
                                          <p:spTgt spid="5"/>
                                        </p:tgtEl>
                                      </p:cBhvr>
                                    </p:animEffect>
                                    <p:set>
                                      <p:cBhvr>
                                        <p:cTn id="264" dur="1" fill="hold">
                                          <p:stCondLst>
                                            <p:cond delay="2999"/>
                                          </p:stCondLst>
                                        </p:cTn>
                                        <p:tgtEl>
                                          <p:spTgt spid="5"/>
                                        </p:tgtEl>
                                        <p:attrNameLst>
                                          <p:attrName>style.visibility</p:attrName>
                                        </p:attrNameLst>
                                      </p:cBhvr>
                                      <p:to>
                                        <p:strVal val="hidden"/>
                                      </p:to>
                                    </p:set>
                                  </p:childTnLst>
                                </p:cTn>
                              </p:par>
                              <p:par>
                                <p:cTn id="265" presetID="13" presetClass="exit" presetSubtype="32" fill="hold" grpId="3" nodeType="withEffect">
                                  <p:stCondLst>
                                    <p:cond delay="0"/>
                                  </p:stCondLst>
                                  <p:childTnLst>
                                    <p:animEffect transition="out" filter="plus(out)">
                                      <p:cBhvr>
                                        <p:cTn id="266" dur="3000"/>
                                        <p:tgtEl>
                                          <p:spTgt spid="6"/>
                                        </p:tgtEl>
                                      </p:cBhvr>
                                    </p:animEffect>
                                    <p:set>
                                      <p:cBhvr>
                                        <p:cTn id="267" dur="1" fill="hold">
                                          <p:stCondLst>
                                            <p:cond delay="2999"/>
                                          </p:stCondLst>
                                        </p:cTn>
                                        <p:tgtEl>
                                          <p:spTgt spid="6"/>
                                        </p:tgtEl>
                                        <p:attrNameLst>
                                          <p:attrName>style.visibility</p:attrName>
                                        </p:attrNameLst>
                                      </p:cBhvr>
                                      <p:to>
                                        <p:strVal val="hidden"/>
                                      </p:to>
                                    </p:set>
                                  </p:childTnLst>
                                </p:cTn>
                              </p:par>
                              <p:par>
                                <p:cTn id="268" presetID="13" presetClass="exit" presetSubtype="32" fill="hold" grpId="3" nodeType="withEffect">
                                  <p:stCondLst>
                                    <p:cond delay="0"/>
                                  </p:stCondLst>
                                  <p:childTnLst>
                                    <p:animEffect transition="out" filter="plus(out)">
                                      <p:cBhvr>
                                        <p:cTn id="269" dur="3000"/>
                                        <p:tgtEl>
                                          <p:spTgt spid="7"/>
                                        </p:tgtEl>
                                      </p:cBhvr>
                                    </p:animEffect>
                                    <p:set>
                                      <p:cBhvr>
                                        <p:cTn id="270" dur="1" fill="hold">
                                          <p:stCondLst>
                                            <p:cond delay="2999"/>
                                          </p:stCondLst>
                                        </p:cTn>
                                        <p:tgtEl>
                                          <p:spTgt spid="7"/>
                                        </p:tgtEl>
                                        <p:attrNameLst>
                                          <p:attrName>style.visibility</p:attrName>
                                        </p:attrNameLst>
                                      </p:cBhvr>
                                      <p:to>
                                        <p:strVal val="hidden"/>
                                      </p:to>
                                    </p:set>
                                  </p:childTnLst>
                                </p:cTn>
                              </p:par>
                              <p:par>
                                <p:cTn id="271" presetID="13" presetClass="exit" presetSubtype="32" fill="hold" grpId="3" nodeType="withEffect">
                                  <p:stCondLst>
                                    <p:cond delay="0"/>
                                  </p:stCondLst>
                                  <p:childTnLst>
                                    <p:animEffect transition="out" filter="plus(out)">
                                      <p:cBhvr>
                                        <p:cTn id="272" dur="3000"/>
                                        <p:tgtEl>
                                          <p:spTgt spid="8"/>
                                        </p:tgtEl>
                                      </p:cBhvr>
                                    </p:animEffect>
                                    <p:set>
                                      <p:cBhvr>
                                        <p:cTn id="273" dur="1" fill="hold">
                                          <p:stCondLst>
                                            <p:cond delay="2999"/>
                                          </p:stCondLst>
                                        </p:cTn>
                                        <p:tgtEl>
                                          <p:spTgt spid="8"/>
                                        </p:tgtEl>
                                        <p:attrNameLst>
                                          <p:attrName>style.visibility</p:attrName>
                                        </p:attrNameLst>
                                      </p:cBhvr>
                                      <p:to>
                                        <p:strVal val="hidden"/>
                                      </p:to>
                                    </p:set>
                                  </p:childTnLst>
                                </p:cTn>
                              </p:par>
                              <p:par>
                                <p:cTn id="274" presetID="13" presetClass="exit" presetSubtype="32" fill="hold" grpId="3" nodeType="withEffect">
                                  <p:stCondLst>
                                    <p:cond delay="0"/>
                                  </p:stCondLst>
                                  <p:childTnLst>
                                    <p:animEffect transition="out" filter="plus(out)">
                                      <p:cBhvr>
                                        <p:cTn id="275" dur="3000"/>
                                        <p:tgtEl>
                                          <p:spTgt spid="9"/>
                                        </p:tgtEl>
                                      </p:cBhvr>
                                    </p:animEffect>
                                    <p:set>
                                      <p:cBhvr>
                                        <p:cTn id="276" dur="1" fill="hold">
                                          <p:stCondLst>
                                            <p:cond delay="2999"/>
                                          </p:stCondLst>
                                        </p:cTn>
                                        <p:tgtEl>
                                          <p:spTgt spid="9"/>
                                        </p:tgtEl>
                                        <p:attrNameLst>
                                          <p:attrName>style.visibility</p:attrName>
                                        </p:attrNameLst>
                                      </p:cBhvr>
                                      <p:to>
                                        <p:strVal val="hidden"/>
                                      </p:to>
                                    </p:set>
                                  </p:childTnLst>
                                </p:cTn>
                              </p:par>
                              <p:par>
                                <p:cTn id="277" presetID="13" presetClass="exit" presetSubtype="32" fill="hold" grpId="3" nodeType="withEffect">
                                  <p:stCondLst>
                                    <p:cond delay="0"/>
                                  </p:stCondLst>
                                  <p:childTnLst>
                                    <p:animEffect transition="out" filter="plus(out)">
                                      <p:cBhvr>
                                        <p:cTn id="278" dur="3000"/>
                                        <p:tgtEl>
                                          <p:spTgt spid="10"/>
                                        </p:tgtEl>
                                      </p:cBhvr>
                                    </p:animEffect>
                                    <p:set>
                                      <p:cBhvr>
                                        <p:cTn id="279" dur="1" fill="hold">
                                          <p:stCondLst>
                                            <p:cond delay="2999"/>
                                          </p:stCondLst>
                                        </p:cTn>
                                        <p:tgtEl>
                                          <p:spTgt spid="10"/>
                                        </p:tgtEl>
                                        <p:attrNameLst>
                                          <p:attrName>style.visibility</p:attrName>
                                        </p:attrNameLst>
                                      </p:cBhvr>
                                      <p:to>
                                        <p:strVal val="hidden"/>
                                      </p:to>
                                    </p:set>
                                  </p:childTnLst>
                                </p:cTn>
                              </p:par>
                              <p:par>
                                <p:cTn id="280" presetID="13" presetClass="exit" presetSubtype="32" fill="hold" grpId="3" nodeType="withEffect">
                                  <p:stCondLst>
                                    <p:cond delay="0"/>
                                  </p:stCondLst>
                                  <p:childTnLst>
                                    <p:animEffect transition="out" filter="plus(out)">
                                      <p:cBhvr>
                                        <p:cTn id="281" dur="3000"/>
                                        <p:tgtEl>
                                          <p:spTgt spid="11"/>
                                        </p:tgtEl>
                                      </p:cBhvr>
                                    </p:animEffect>
                                    <p:set>
                                      <p:cBhvr>
                                        <p:cTn id="282" dur="1" fill="hold">
                                          <p:stCondLst>
                                            <p:cond delay="2999"/>
                                          </p:stCondLst>
                                        </p:cTn>
                                        <p:tgtEl>
                                          <p:spTgt spid="11"/>
                                        </p:tgtEl>
                                        <p:attrNameLst>
                                          <p:attrName>style.visibility</p:attrName>
                                        </p:attrNameLst>
                                      </p:cBhvr>
                                      <p:to>
                                        <p:strVal val="hidden"/>
                                      </p:to>
                                    </p:set>
                                  </p:childTnLst>
                                </p:cTn>
                              </p:par>
                              <p:par>
                                <p:cTn id="283" presetID="13" presetClass="exit" presetSubtype="32" fill="hold" grpId="3" nodeType="withEffect">
                                  <p:stCondLst>
                                    <p:cond delay="0"/>
                                  </p:stCondLst>
                                  <p:childTnLst>
                                    <p:animEffect transition="out" filter="plus(out)">
                                      <p:cBhvr>
                                        <p:cTn id="284" dur="3000"/>
                                        <p:tgtEl>
                                          <p:spTgt spid="12"/>
                                        </p:tgtEl>
                                      </p:cBhvr>
                                    </p:animEffect>
                                    <p:set>
                                      <p:cBhvr>
                                        <p:cTn id="285" dur="1" fill="hold">
                                          <p:stCondLst>
                                            <p:cond delay="2999"/>
                                          </p:stCondLst>
                                        </p:cTn>
                                        <p:tgtEl>
                                          <p:spTgt spid="12"/>
                                        </p:tgtEl>
                                        <p:attrNameLst>
                                          <p:attrName>style.visibility</p:attrName>
                                        </p:attrNameLst>
                                      </p:cBhvr>
                                      <p:to>
                                        <p:strVal val="hidden"/>
                                      </p:to>
                                    </p:set>
                                  </p:childTnLst>
                                </p:cTn>
                              </p:par>
                              <p:par>
                                <p:cTn id="286" presetID="13" presetClass="exit" presetSubtype="32" fill="hold" grpId="3" nodeType="withEffect">
                                  <p:stCondLst>
                                    <p:cond delay="0"/>
                                  </p:stCondLst>
                                  <p:childTnLst>
                                    <p:animEffect transition="out" filter="plus(out)">
                                      <p:cBhvr>
                                        <p:cTn id="287" dur="3000"/>
                                        <p:tgtEl>
                                          <p:spTgt spid="13"/>
                                        </p:tgtEl>
                                      </p:cBhvr>
                                    </p:animEffect>
                                    <p:set>
                                      <p:cBhvr>
                                        <p:cTn id="288" dur="1" fill="hold">
                                          <p:stCondLst>
                                            <p:cond delay="2999"/>
                                          </p:stCondLst>
                                        </p:cTn>
                                        <p:tgtEl>
                                          <p:spTgt spid="13"/>
                                        </p:tgtEl>
                                        <p:attrNameLst>
                                          <p:attrName>style.visibility</p:attrName>
                                        </p:attrNameLst>
                                      </p:cBhvr>
                                      <p:to>
                                        <p:strVal val="hidden"/>
                                      </p:to>
                                    </p:set>
                                  </p:childTnLst>
                                </p:cTn>
                              </p:par>
                              <p:par>
                                <p:cTn id="289" presetID="19" presetClass="exit" presetSubtype="10" fill="hold" grpId="4" nodeType="withEffect">
                                  <p:stCondLst>
                                    <p:cond delay="0"/>
                                  </p:stCondLst>
                                  <p:childTnLst>
                                    <p:anim calcmode="lin" valueType="num">
                                      <p:cBhvr>
                                        <p:cTn id="290" dur="3000"/>
                                        <p:tgtEl>
                                          <p:spTgt spid="14"/>
                                        </p:tgtEl>
                                        <p:attrNameLst>
                                          <p:attrName>ppt_h</p:attrName>
                                        </p:attrNameLst>
                                      </p:cBhvr>
                                      <p:tavLst>
                                        <p:tav tm="0">
                                          <p:val>
                                            <p:strVal val="ppt_h"/>
                                          </p:val>
                                        </p:tav>
                                        <p:tav tm="100000">
                                          <p:val>
                                            <p:strVal val="ppt_h"/>
                                          </p:val>
                                        </p:tav>
                                      </p:tavLst>
                                    </p:anim>
                                    <p:anim calcmode="lin" valueType="num">
                                      <p:cBhvr>
                                        <p:cTn id="291" dur="3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2" dur="1" fill="hold">
                                          <p:stCondLst>
                                            <p:cond delay="2999"/>
                                          </p:stCondLst>
                                        </p:cTn>
                                        <p:tgtEl>
                                          <p:spTgt spid="14"/>
                                        </p:tgtEl>
                                        <p:attrNameLst>
                                          <p:attrName>style.visibility</p:attrName>
                                        </p:attrNameLst>
                                      </p:cBhvr>
                                      <p:to>
                                        <p:strVal val="hidden"/>
                                      </p:to>
                                    </p:set>
                                  </p:childTnLst>
                                </p:cTn>
                              </p:par>
                              <p:par>
                                <p:cTn id="293" presetID="19" presetClass="exit" presetSubtype="10" fill="hold" grpId="4" nodeType="withEffect">
                                  <p:stCondLst>
                                    <p:cond delay="0"/>
                                  </p:stCondLst>
                                  <p:childTnLst>
                                    <p:anim calcmode="lin" valueType="num">
                                      <p:cBhvr>
                                        <p:cTn id="294" dur="3000"/>
                                        <p:tgtEl>
                                          <p:spTgt spid="15"/>
                                        </p:tgtEl>
                                        <p:attrNameLst>
                                          <p:attrName>ppt_h</p:attrName>
                                        </p:attrNameLst>
                                      </p:cBhvr>
                                      <p:tavLst>
                                        <p:tav tm="0">
                                          <p:val>
                                            <p:strVal val="ppt_h"/>
                                          </p:val>
                                        </p:tav>
                                        <p:tav tm="100000">
                                          <p:val>
                                            <p:strVal val="ppt_h"/>
                                          </p:val>
                                        </p:tav>
                                      </p:tavLst>
                                    </p:anim>
                                    <p:anim calcmode="lin" valueType="num">
                                      <p:cBhvr>
                                        <p:cTn id="295" dur="3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6" dur="1" fill="hold">
                                          <p:stCondLst>
                                            <p:cond delay="2999"/>
                                          </p:stCondLst>
                                        </p:cTn>
                                        <p:tgtEl>
                                          <p:spTgt spid="15"/>
                                        </p:tgtEl>
                                        <p:attrNameLst>
                                          <p:attrName>style.visibility</p:attrName>
                                        </p:attrNameLst>
                                      </p:cBhvr>
                                      <p:to>
                                        <p:strVal val="hidden"/>
                                      </p:to>
                                    </p:set>
                                  </p:childTnLst>
                                </p:cTn>
                              </p:par>
                              <p:par>
                                <p:cTn id="297" presetID="19" presetClass="exit" presetSubtype="10" fill="hold" grpId="4" nodeType="withEffect">
                                  <p:stCondLst>
                                    <p:cond delay="0"/>
                                  </p:stCondLst>
                                  <p:childTnLst>
                                    <p:anim calcmode="lin" valueType="num">
                                      <p:cBhvr>
                                        <p:cTn id="298" dur="3000"/>
                                        <p:tgtEl>
                                          <p:spTgt spid="16"/>
                                        </p:tgtEl>
                                        <p:attrNameLst>
                                          <p:attrName>ppt_h</p:attrName>
                                        </p:attrNameLst>
                                      </p:cBhvr>
                                      <p:tavLst>
                                        <p:tav tm="0">
                                          <p:val>
                                            <p:strVal val="ppt_h"/>
                                          </p:val>
                                        </p:tav>
                                        <p:tav tm="100000">
                                          <p:val>
                                            <p:strVal val="ppt_h"/>
                                          </p:val>
                                        </p:tav>
                                      </p:tavLst>
                                    </p:anim>
                                    <p:anim calcmode="lin" valueType="num">
                                      <p:cBhvr>
                                        <p:cTn id="299" dur="3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00" dur="1" fill="hold">
                                          <p:stCondLst>
                                            <p:cond delay="2999"/>
                                          </p:stCondLst>
                                        </p:cTn>
                                        <p:tgtEl>
                                          <p:spTgt spid="16"/>
                                        </p:tgtEl>
                                        <p:attrNameLst>
                                          <p:attrName>style.visibility</p:attrName>
                                        </p:attrNameLst>
                                      </p:cBhvr>
                                      <p:to>
                                        <p:strVal val="hidden"/>
                                      </p:to>
                                    </p:set>
                                  </p:childTnLst>
                                </p:cTn>
                              </p:par>
                              <p:par>
                                <p:cTn id="301" presetID="19" presetClass="exit" presetSubtype="10" fill="hold" grpId="4" nodeType="withEffect">
                                  <p:stCondLst>
                                    <p:cond delay="0"/>
                                  </p:stCondLst>
                                  <p:childTnLst>
                                    <p:anim calcmode="lin" valueType="num">
                                      <p:cBhvr>
                                        <p:cTn id="302" dur="3000"/>
                                        <p:tgtEl>
                                          <p:spTgt spid="17"/>
                                        </p:tgtEl>
                                        <p:attrNameLst>
                                          <p:attrName>ppt_h</p:attrName>
                                        </p:attrNameLst>
                                      </p:cBhvr>
                                      <p:tavLst>
                                        <p:tav tm="0">
                                          <p:val>
                                            <p:strVal val="ppt_h"/>
                                          </p:val>
                                        </p:tav>
                                        <p:tav tm="100000">
                                          <p:val>
                                            <p:strVal val="ppt_h"/>
                                          </p:val>
                                        </p:tav>
                                      </p:tavLst>
                                    </p:anim>
                                    <p:anim calcmode="lin" valueType="num">
                                      <p:cBhvr>
                                        <p:cTn id="303" dur="3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04" dur="1" fill="hold">
                                          <p:stCondLst>
                                            <p:cond delay="2999"/>
                                          </p:stCondLst>
                                        </p:cTn>
                                        <p:tgtEl>
                                          <p:spTgt spid="17"/>
                                        </p:tgtEl>
                                        <p:attrNameLst>
                                          <p:attrName>style.visibility</p:attrName>
                                        </p:attrNameLst>
                                      </p:cBhvr>
                                      <p:to>
                                        <p:strVal val="hidden"/>
                                      </p:to>
                                    </p:set>
                                  </p:childTnLst>
                                </p:cTn>
                              </p:par>
                              <p:par>
                                <p:cTn id="305" presetID="19" presetClass="exit" presetSubtype="10" fill="hold" grpId="4" nodeType="withEffect">
                                  <p:stCondLst>
                                    <p:cond delay="0"/>
                                  </p:stCondLst>
                                  <p:childTnLst>
                                    <p:anim calcmode="lin" valueType="num">
                                      <p:cBhvr>
                                        <p:cTn id="306" dur="3000"/>
                                        <p:tgtEl>
                                          <p:spTgt spid="18"/>
                                        </p:tgtEl>
                                        <p:attrNameLst>
                                          <p:attrName>ppt_h</p:attrName>
                                        </p:attrNameLst>
                                      </p:cBhvr>
                                      <p:tavLst>
                                        <p:tav tm="0">
                                          <p:val>
                                            <p:strVal val="ppt_h"/>
                                          </p:val>
                                        </p:tav>
                                        <p:tav tm="100000">
                                          <p:val>
                                            <p:strVal val="ppt_h"/>
                                          </p:val>
                                        </p:tav>
                                      </p:tavLst>
                                    </p:anim>
                                    <p:anim calcmode="lin" valueType="num">
                                      <p:cBhvr>
                                        <p:cTn id="307" dur="3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08" dur="1" fill="hold">
                                          <p:stCondLst>
                                            <p:cond delay="2999"/>
                                          </p:stCondLst>
                                        </p:cTn>
                                        <p:tgtEl>
                                          <p:spTgt spid="18"/>
                                        </p:tgtEl>
                                        <p:attrNameLst>
                                          <p:attrName>style.visibility</p:attrName>
                                        </p:attrNameLst>
                                      </p:cBhvr>
                                      <p:to>
                                        <p:strVal val="hidden"/>
                                      </p:to>
                                    </p:set>
                                  </p:childTnLst>
                                </p:cTn>
                              </p:par>
                              <p:par>
                                <p:cTn id="309" presetID="19" presetClass="exit" presetSubtype="10" fill="hold" grpId="4" nodeType="withEffect">
                                  <p:stCondLst>
                                    <p:cond delay="0"/>
                                  </p:stCondLst>
                                  <p:childTnLst>
                                    <p:anim calcmode="lin" valueType="num">
                                      <p:cBhvr>
                                        <p:cTn id="310" dur="3000"/>
                                        <p:tgtEl>
                                          <p:spTgt spid="19"/>
                                        </p:tgtEl>
                                        <p:attrNameLst>
                                          <p:attrName>ppt_h</p:attrName>
                                        </p:attrNameLst>
                                      </p:cBhvr>
                                      <p:tavLst>
                                        <p:tav tm="0">
                                          <p:val>
                                            <p:strVal val="ppt_h"/>
                                          </p:val>
                                        </p:tav>
                                        <p:tav tm="100000">
                                          <p:val>
                                            <p:strVal val="ppt_h"/>
                                          </p:val>
                                        </p:tav>
                                      </p:tavLst>
                                    </p:anim>
                                    <p:anim calcmode="lin" valueType="num">
                                      <p:cBhvr>
                                        <p:cTn id="311" dur="3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12" dur="1" fill="hold">
                                          <p:stCondLst>
                                            <p:cond delay="2999"/>
                                          </p:stCondLst>
                                        </p:cTn>
                                        <p:tgtEl>
                                          <p:spTgt spid="19"/>
                                        </p:tgtEl>
                                        <p:attrNameLst>
                                          <p:attrName>style.visibility</p:attrName>
                                        </p:attrNameLst>
                                      </p:cBhvr>
                                      <p:to>
                                        <p:strVal val="hidden"/>
                                      </p:to>
                                    </p:set>
                                  </p:childTnLst>
                                </p:cTn>
                              </p:par>
                              <p:par>
                                <p:cTn id="313" presetID="19" presetClass="exit" presetSubtype="10" fill="hold" grpId="4" nodeType="withEffect">
                                  <p:stCondLst>
                                    <p:cond delay="0"/>
                                  </p:stCondLst>
                                  <p:childTnLst>
                                    <p:anim calcmode="lin" valueType="num">
                                      <p:cBhvr>
                                        <p:cTn id="314" dur="3000"/>
                                        <p:tgtEl>
                                          <p:spTgt spid="20"/>
                                        </p:tgtEl>
                                        <p:attrNameLst>
                                          <p:attrName>ppt_h</p:attrName>
                                        </p:attrNameLst>
                                      </p:cBhvr>
                                      <p:tavLst>
                                        <p:tav tm="0">
                                          <p:val>
                                            <p:strVal val="ppt_h"/>
                                          </p:val>
                                        </p:tav>
                                        <p:tav tm="100000">
                                          <p:val>
                                            <p:strVal val="ppt_h"/>
                                          </p:val>
                                        </p:tav>
                                      </p:tavLst>
                                    </p:anim>
                                    <p:anim calcmode="lin" valueType="num">
                                      <p:cBhvr>
                                        <p:cTn id="315" dur="3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16" dur="1" fill="hold">
                                          <p:stCondLst>
                                            <p:cond delay="2999"/>
                                          </p:stCondLst>
                                        </p:cTn>
                                        <p:tgtEl>
                                          <p:spTgt spid="20"/>
                                        </p:tgtEl>
                                        <p:attrNameLst>
                                          <p:attrName>style.visibility</p:attrName>
                                        </p:attrNameLst>
                                      </p:cBhvr>
                                      <p:to>
                                        <p:strVal val="hidden"/>
                                      </p:to>
                                    </p:set>
                                  </p:childTnLst>
                                </p:cTn>
                              </p:par>
                              <p:par>
                                <p:cTn id="317" presetID="19" presetClass="exit" presetSubtype="10" fill="hold" grpId="4" nodeType="withEffect">
                                  <p:stCondLst>
                                    <p:cond delay="0"/>
                                  </p:stCondLst>
                                  <p:childTnLst>
                                    <p:anim calcmode="lin" valueType="num">
                                      <p:cBhvr>
                                        <p:cTn id="318" dur="3000"/>
                                        <p:tgtEl>
                                          <p:spTgt spid="21"/>
                                        </p:tgtEl>
                                        <p:attrNameLst>
                                          <p:attrName>ppt_h</p:attrName>
                                        </p:attrNameLst>
                                      </p:cBhvr>
                                      <p:tavLst>
                                        <p:tav tm="0">
                                          <p:val>
                                            <p:strVal val="ppt_h"/>
                                          </p:val>
                                        </p:tav>
                                        <p:tav tm="100000">
                                          <p:val>
                                            <p:strVal val="ppt_h"/>
                                          </p:val>
                                        </p:tav>
                                      </p:tavLst>
                                    </p:anim>
                                    <p:anim calcmode="lin" valueType="num">
                                      <p:cBhvr>
                                        <p:cTn id="319" dur="3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20" dur="1" fill="hold">
                                          <p:stCondLst>
                                            <p:cond delay="2999"/>
                                          </p:stCondLst>
                                        </p:cTn>
                                        <p:tgtEl>
                                          <p:spTgt spid="21"/>
                                        </p:tgtEl>
                                        <p:attrNameLst>
                                          <p:attrName>style.visibility</p:attrName>
                                        </p:attrNameLst>
                                      </p:cBhvr>
                                      <p:to>
                                        <p:strVal val="hidden"/>
                                      </p:to>
                                    </p:set>
                                  </p:childTnLst>
                                </p:cTn>
                              </p:par>
                              <p:par>
                                <p:cTn id="321" presetID="19" presetClass="exit" presetSubtype="10" fill="hold" grpId="4" nodeType="withEffect">
                                  <p:stCondLst>
                                    <p:cond delay="0"/>
                                  </p:stCondLst>
                                  <p:childTnLst>
                                    <p:anim calcmode="lin" valueType="num">
                                      <p:cBhvr>
                                        <p:cTn id="322" dur="3000"/>
                                        <p:tgtEl>
                                          <p:spTgt spid="22"/>
                                        </p:tgtEl>
                                        <p:attrNameLst>
                                          <p:attrName>ppt_h</p:attrName>
                                        </p:attrNameLst>
                                      </p:cBhvr>
                                      <p:tavLst>
                                        <p:tav tm="0">
                                          <p:val>
                                            <p:strVal val="ppt_h"/>
                                          </p:val>
                                        </p:tav>
                                        <p:tav tm="100000">
                                          <p:val>
                                            <p:strVal val="ppt_h"/>
                                          </p:val>
                                        </p:tav>
                                      </p:tavLst>
                                    </p:anim>
                                    <p:anim calcmode="lin" valueType="num">
                                      <p:cBhvr>
                                        <p:cTn id="323" dur="3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24" dur="1" fill="hold">
                                          <p:stCondLst>
                                            <p:cond delay="2999"/>
                                          </p:stCondLst>
                                        </p:cTn>
                                        <p:tgtEl>
                                          <p:spTgt spid="22"/>
                                        </p:tgtEl>
                                        <p:attrNameLst>
                                          <p:attrName>style.visibility</p:attrName>
                                        </p:attrNameLst>
                                      </p:cBhvr>
                                      <p:to>
                                        <p:strVal val="hidden"/>
                                      </p:to>
                                    </p:set>
                                  </p:childTnLst>
                                </p:cTn>
                              </p:par>
                              <p:par>
                                <p:cTn id="325" presetID="19" presetClass="exit" presetSubtype="10" fill="hold" grpId="4" nodeType="withEffect">
                                  <p:stCondLst>
                                    <p:cond delay="0"/>
                                  </p:stCondLst>
                                  <p:childTnLst>
                                    <p:anim calcmode="lin" valueType="num">
                                      <p:cBhvr>
                                        <p:cTn id="326" dur="3000"/>
                                        <p:tgtEl>
                                          <p:spTgt spid="23"/>
                                        </p:tgtEl>
                                        <p:attrNameLst>
                                          <p:attrName>ppt_h</p:attrName>
                                        </p:attrNameLst>
                                      </p:cBhvr>
                                      <p:tavLst>
                                        <p:tav tm="0">
                                          <p:val>
                                            <p:strVal val="ppt_h"/>
                                          </p:val>
                                        </p:tav>
                                        <p:tav tm="100000">
                                          <p:val>
                                            <p:strVal val="ppt_h"/>
                                          </p:val>
                                        </p:tav>
                                      </p:tavLst>
                                    </p:anim>
                                    <p:anim calcmode="lin" valueType="num">
                                      <p:cBhvr>
                                        <p:cTn id="327" dur="3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28" dur="1" fill="hold">
                                          <p:stCondLst>
                                            <p:cond delay="2999"/>
                                          </p:stCondLst>
                                        </p:cTn>
                                        <p:tgtEl>
                                          <p:spTgt spid="23"/>
                                        </p:tgtEl>
                                        <p:attrNameLst>
                                          <p:attrName>style.visibility</p:attrName>
                                        </p:attrNameLst>
                                      </p:cBhvr>
                                      <p:to>
                                        <p:strVal val="hidden"/>
                                      </p:to>
                                    </p:set>
                                  </p:childTnLst>
                                </p:cTn>
                              </p:par>
                              <p:par>
                                <p:cTn id="329" presetID="19" presetClass="exit" presetSubtype="10" fill="hold" grpId="4" nodeType="withEffect">
                                  <p:stCondLst>
                                    <p:cond delay="0"/>
                                  </p:stCondLst>
                                  <p:childTnLst>
                                    <p:anim calcmode="lin" valueType="num">
                                      <p:cBhvr>
                                        <p:cTn id="330" dur="3000"/>
                                        <p:tgtEl>
                                          <p:spTgt spid="4"/>
                                        </p:tgtEl>
                                        <p:attrNameLst>
                                          <p:attrName>ppt_h</p:attrName>
                                        </p:attrNameLst>
                                      </p:cBhvr>
                                      <p:tavLst>
                                        <p:tav tm="0">
                                          <p:val>
                                            <p:strVal val="ppt_h"/>
                                          </p:val>
                                        </p:tav>
                                        <p:tav tm="100000">
                                          <p:val>
                                            <p:strVal val="ppt_h"/>
                                          </p:val>
                                        </p:tav>
                                      </p:tavLst>
                                    </p:anim>
                                    <p:anim calcmode="lin" valueType="num">
                                      <p:cBhvr>
                                        <p:cTn id="331" dur="30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32" dur="1" fill="hold">
                                          <p:stCondLst>
                                            <p:cond delay="2999"/>
                                          </p:stCondLst>
                                        </p:cTn>
                                        <p:tgtEl>
                                          <p:spTgt spid="4"/>
                                        </p:tgtEl>
                                        <p:attrNameLst>
                                          <p:attrName>style.visibility</p:attrName>
                                        </p:attrNameLst>
                                      </p:cBhvr>
                                      <p:to>
                                        <p:strVal val="hidden"/>
                                      </p:to>
                                    </p:set>
                                  </p:childTnLst>
                                </p:cTn>
                              </p:par>
                              <p:par>
                                <p:cTn id="333" presetID="19" presetClass="exit" presetSubtype="10" fill="hold" grpId="4" nodeType="withEffect">
                                  <p:stCondLst>
                                    <p:cond delay="0"/>
                                  </p:stCondLst>
                                  <p:childTnLst>
                                    <p:anim calcmode="lin" valueType="num">
                                      <p:cBhvr>
                                        <p:cTn id="334" dur="3000"/>
                                        <p:tgtEl>
                                          <p:spTgt spid="5"/>
                                        </p:tgtEl>
                                        <p:attrNameLst>
                                          <p:attrName>ppt_h</p:attrName>
                                        </p:attrNameLst>
                                      </p:cBhvr>
                                      <p:tavLst>
                                        <p:tav tm="0">
                                          <p:val>
                                            <p:strVal val="ppt_h"/>
                                          </p:val>
                                        </p:tav>
                                        <p:tav tm="100000">
                                          <p:val>
                                            <p:strVal val="ppt_h"/>
                                          </p:val>
                                        </p:tav>
                                      </p:tavLst>
                                    </p:anim>
                                    <p:anim calcmode="lin" valueType="num">
                                      <p:cBhvr>
                                        <p:cTn id="335" dur="3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36" dur="1" fill="hold">
                                          <p:stCondLst>
                                            <p:cond delay="2999"/>
                                          </p:stCondLst>
                                        </p:cTn>
                                        <p:tgtEl>
                                          <p:spTgt spid="5"/>
                                        </p:tgtEl>
                                        <p:attrNameLst>
                                          <p:attrName>style.visibility</p:attrName>
                                        </p:attrNameLst>
                                      </p:cBhvr>
                                      <p:to>
                                        <p:strVal val="hidden"/>
                                      </p:to>
                                    </p:set>
                                  </p:childTnLst>
                                </p:cTn>
                              </p:par>
                              <p:par>
                                <p:cTn id="337" presetID="19" presetClass="exit" presetSubtype="10" fill="hold" grpId="4" nodeType="withEffect">
                                  <p:stCondLst>
                                    <p:cond delay="0"/>
                                  </p:stCondLst>
                                  <p:childTnLst>
                                    <p:anim calcmode="lin" valueType="num">
                                      <p:cBhvr>
                                        <p:cTn id="338" dur="3000"/>
                                        <p:tgtEl>
                                          <p:spTgt spid="6"/>
                                        </p:tgtEl>
                                        <p:attrNameLst>
                                          <p:attrName>ppt_h</p:attrName>
                                        </p:attrNameLst>
                                      </p:cBhvr>
                                      <p:tavLst>
                                        <p:tav tm="0">
                                          <p:val>
                                            <p:strVal val="ppt_h"/>
                                          </p:val>
                                        </p:tav>
                                        <p:tav tm="100000">
                                          <p:val>
                                            <p:strVal val="ppt_h"/>
                                          </p:val>
                                        </p:tav>
                                      </p:tavLst>
                                    </p:anim>
                                    <p:anim calcmode="lin" valueType="num">
                                      <p:cBhvr>
                                        <p:cTn id="339" dur="3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40" dur="1" fill="hold">
                                          <p:stCondLst>
                                            <p:cond delay="2999"/>
                                          </p:stCondLst>
                                        </p:cTn>
                                        <p:tgtEl>
                                          <p:spTgt spid="6"/>
                                        </p:tgtEl>
                                        <p:attrNameLst>
                                          <p:attrName>style.visibility</p:attrName>
                                        </p:attrNameLst>
                                      </p:cBhvr>
                                      <p:to>
                                        <p:strVal val="hidden"/>
                                      </p:to>
                                    </p:set>
                                  </p:childTnLst>
                                </p:cTn>
                              </p:par>
                              <p:par>
                                <p:cTn id="341" presetID="19" presetClass="exit" presetSubtype="10" fill="hold" grpId="4" nodeType="withEffect">
                                  <p:stCondLst>
                                    <p:cond delay="0"/>
                                  </p:stCondLst>
                                  <p:childTnLst>
                                    <p:anim calcmode="lin" valueType="num">
                                      <p:cBhvr>
                                        <p:cTn id="342" dur="3000"/>
                                        <p:tgtEl>
                                          <p:spTgt spid="7"/>
                                        </p:tgtEl>
                                        <p:attrNameLst>
                                          <p:attrName>ppt_h</p:attrName>
                                        </p:attrNameLst>
                                      </p:cBhvr>
                                      <p:tavLst>
                                        <p:tav tm="0">
                                          <p:val>
                                            <p:strVal val="ppt_h"/>
                                          </p:val>
                                        </p:tav>
                                        <p:tav tm="100000">
                                          <p:val>
                                            <p:strVal val="ppt_h"/>
                                          </p:val>
                                        </p:tav>
                                      </p:tavLst>
                                    </p:anim>
                                    <p:anim calcmode="lin" valueType="num">
                                      <p:cBhvr>
                                        <p:cTn id="343" dur="3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44" dur="1" fill="hold">
                                          <p:stCondLst>
                                            <p:cond delay="2999"/>
                                          </p:stCondLst>
                                        </p:cTn>
                                        <p:tgtEl>
                                          <p:spTgt spid="7"/>
                                        </p:tgtEl>
                                        <p:attrNameLst>
                                          <p:attrName>style.visibility</p:attrName>
                                        </p:attrNameLst>
                                      </p:cBhvr>
                                      <p:to>
                                        <p:strVal val="hidden"/>
                                      </p:to>
                                    </p:set>
                                  </p:childTnLst>
                                </p:cTn>
                              </p:par>
                              <p:par>
                                <p:cTn id="345" presetID="19" presetClass="exit" presetSubtype="10" fill="hold" grpId="4" nodeType="withEffect">
                                  <p:stCondLst>
                                    <p:cond delay="0"/>
                                  </p:stCondLst>
                                  <p:childTnLst>
                                    <p:anim calcmode="lin" valueType="num">
                                      <p:cBhvr>
                                        <p:cTn id="346" dur="3000"/>
                                        <p:tgtEl>
                                          <p:spTgt spid="8"/>
                                        </p:tgtEl>
                                        <p:attrNameLst>
                                          <p:attrName>ppt_h</p:attrName>
                                        </p:attrNameLst>
                                      </p:cBhvr>
                                      <p:tavLst>
                                        <p:tav tm="0">
                                          <p:val>
                                            <p:strVal val="ppt_h"/>
                                          </p:val>
                                        </p:tav>
                                        <p:tav tm="100000">
                                          <p:val>
                                            <p:strVal val="ppt_h"/>
                                          </p:val>
                                        </p:tav>
                                      </p:tavLst>
                                    </p:anim>
                                    <p:anim calcmode="lin" valueType="num">
                                      <p:cBhvr>
                                        <p:cTn id="347" dur="3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48" dur="1" fill="hold">
                                          <p:stCondLst>
                                            <p:cond delay="2999"/>
                                          </p:stCondLst>
                                        </p:cTn>
                                        <p:tgtEl>
                                          <p:spTgt spid="8"/>
                                        </p:tgtEl>
                                        <p:attrNameLst>
                                          <p:attrName>style.visibility</p:attrName>
                                        </p:attrNameLst>
                                      </p:cBhvr>
                                      <p:to>
                                        <p:strVal val="hidden"/>
                                      </p:to>
                                    </p:set>
                                  </p:childTnLst>
                                </p:cTn>
                              </p:par>
                              <p:par>
                                <p:cTn id="349" presetID="19" presetClass="exit" presetSubtype="10" fill="hold" grpId="4" nodeType="withEffect">
                                  <p:stCondLst>
                                    <p:cond delay="0"/>
                                  </p:stCondLst>
                                  <p:childTnLst>
                                    <p:anim calcmode="lin" valueType="num">
                                      <p:cBhvr>
                                        <p:cTn id="350" dur="3000"/>
                                        <p:tgtEl>
                                          <p:spTgt spid="9"/>
                                        </p:tgtEl>
                                        <p:attrNameLst>
                                          <p:attrName>ppt_h</p:attrName>
                                        </p:attrNameLst>
                                      </p:cBhvr>
                                      <p:tavLst>
                                        <p:tav tm="0">
                                          <p:val>
                                            <p:strVal val="ppt_h"/>
                                          </p:val>
                                        </p:tav>
                                        <p:tav tm="100000">
                                          <p:val>
                                            <p:strVal val="ppt_h"/>
                                          </p:val>
                                        </p:tav>
                                      </p:tavLst>
                                    </p:anim>
                                    <p:anim calcmode="lin" valueType="num">
                                      <p:cBhvr>
                                        <p:cTn id="351" dur="3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52" dur="1" fill="hold">
                                          <p:stCondLst>
                                            <p:cond delay="2999"/>
                                          </p:stCondLst>
                                        </p:cTn>
                                        <p:tgtEl>
                                          <p:spTgt spid="9"/>
                                        </p:tgtEl>
                                        <p:attrNameLst>
                                          <p:attrName>style.visibility</p:attrName>
                                        </p:attrNameLst>
                                      </p:cBhvr>
                                      <p:to>
                                        <p:strVal val="hidden"/>
                                      </p:to>
                                    </p:set>
                                  </p:childTnLst>
                                </p:cTn>
                              </p:par>
                              <p:par>
                                <p:cTn id="353" presetID="19" presetClass="exit" presetSubtype="10" fill="hold" grpId="4" nodeType="withEffect">
                                  <p:stCondLst>
                                    <p:cond delay="0"/>
                                  </p:stCondLst>
                                  <p:childTnLst>
                                    <p:anim calcmode="lin" valueType="num">
                                      <p:cBhvr>
                                        <p:cTn id="354" dur="3000"/>
                                        <p:tgtEl>
                                          <p:spTgt spid="10"/>
                                        </p:tgtEl>
                                        <p:attrNameLst>
                                          <p:attrName>ppt_h</p:attrName>
                                        </p:attrNameLst>
                                      </p:cBhvr>
                                      <p:tavLst>
                                        <p:tav tm="0">
                                          <p:val>
                                            <p:strVal val="ppt_h"/>
                                          </p:val>
                                        </p:tav>
                                        <p:tav tm="100000">
                                          <p:val>
                                            <p:strVal val="ppt_h"/>
                                          </p:val>
                                        </p:tav>
                                      </p:tavLst>
                                    </p:anim>
                                    <p:anim calcmode="lin" valueType="num">
                                      <p:cBhvr>
                                        <p:cTn id="355" dur="3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56" dur="1" fill="hold">
                                          <p:stCondLst>
                                            <p:cond delay="2999"/>
                                          </p:stCondLst>
                                        </p:cTn>
                                        <p:tgtEl>
                                          <p:spTgt spid="10"/>
                                        </p:tgtEl>
                                        <p:attrNameLst>
                                          <p:attrName>style.visibility</p:attrName>
                                        </p:attrNameLst>
                                      </p:cBhvr>
                                      <p:to>
                                        <p:strVal val="hidden"/>
                                      </p:to>
                                    </p:set>
                                  </p:childTnLst>
                                </p:cTn>
                              </p:par>
                              <p:par>
                                <p:cTn id="357" presetID="19" presetClass="exit" presetSubtype="10" fill="hold" grpId="4" nodeType="withEffect">
                                  <p:stCondLst>
                                    <p:cond delay="0"/>
                                  </p:stCondLst>
                                  <p:childTnLst>
                                    <p:anim calcmode="lin" valueType="num">
                                      <p:cBhvr>
                                        <p:cTn id="358" dur="3000"/>
                                        <p:tgtEl>
                                          <p:spTgt spid="11"/>
                                        </p:tgtEl>
                                        <p:attrNameLst>
                                          <p:attrName>ppt_h</p:attrName>
                                        </p:attrNameLst>
                                      </p:cBhvr>
                                      <p:tavLst>
                                        <p:tav tm="0">
                                          <p:val>
                                            <p:strVal val="ppt_h"/>
                                          </p:val>
                                        </p:tav>
                                        <p:tav tm="100000">
                                          <p:val>
                                            <p:strVal val="ppt_h"/>
                                          </p:val>
                                        </p:tav>
                                      </p:tavLst>
                                    </p:anim>
                                    <p:anim calcmode="lin" valueType="num">
                                      <p:cBhvr>
                                        <p:cTn id="359" dur="3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60" dur="1" fill="hold">
                                          <p:stCondLst>
                                            <p:cond delay="2999"/>
                                          </p:stCondLst>
                                        </p:cTn>
                                        <p:tgtEl>
                                          <p:spTgt spid="11"/>
                                        </p:tgtEl>
                                        <p:attrNameLst>
                                          <p:attrName>style.visibility</p:attrName>
                                        </p:attrNameLst>
                                      </p:cBhvr>
                                      <p:to>
                                        <p:strVal val="hidden"/>
                                      </p:to>
                                    </p:set>
                                  </p:childTnLst>
                                </p:cTn>
                              </p:par>
                              <p:par>
                                <p:cTn id="361" presetID="19" presetClass="exit" presetSubtype="10" fill="hold" grpId="4" nodeType="withEffect">
                                  <p:stCondLst>
                                    <p:cond delay="0"/>
                                  </p:stCondLst>
                                  <p:childTnLst>
                                    <p:anim calcmode="lin" valueType="num">
                                      <p:cBhvr>
                                        <p:cTn id="362" dur="3000"/>
                                        <p:tgtEl>
                                          <p:spTgt spid="12"/>
                                        </p:tgtEl>
                                        <p:attrNameLst>
                                          <p:attrName>ppt_h</p:attrName>
                                        </p:attrNameLst>
                                      </p:cBhvr>
                                      <p:tavLst>
                                        <p:tav tm="0">
                                          <p:val>
                                            <p:strVal val="ppt_h"/>
                                          </p:val>
                                        </p:tav>
                                        <p:tav tm="100000">
                                          <p:val>
                                            <p:strVal val="ppt_h"/>
                                          </p:val>
                                        </p:tav>
                                      </p:tavLst>
                                    </p:anim>
                                    <p:anim calcmode="lin" valueType="num">
                                      <p:cBhvr>
                                        <p:cTn id="363" dur="3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64" dur="1" fill="hold">
                                          <p:stCondLst>
                                            <p:cond delay="2999"/>
                                          </p:stCondLst>
                                        </p:cTn>
                                        <p:tgtEl>
                                          <p:spTgt spid="12"/>
                                        </p:tgtEl>
                                        <p:attrNameLst>
                                          <p:attrName>style.visibility</p:attrName>
                                        </p:attrNameLst>
                                      </p:cBhvr>
                                      <p:to>
                                        <p:strVal val="hidden"/>
                                      </p:to>
                                    </p:set>
                                  </p:childTnLst>
                                </p:cTn>
                              </p:par>
                              <p:par>
                                <p:cTn id="365" presetID="19" presetClass="exit" presetSubtype="10" fill="hold" grpId="4" nodeType="withEffect">
                                  <p:stCondLst>
                                    <p:cond delay="0"/>
                                  </p:stCondLst>
                                  <p:childTnLst>
                                    <p:anim calcmode="lin" valueType="num">
                                      <p:cBhvr>
                                        <p:cTn id="366" dur="3000"/>
                                        <p:tgtEl>
                                          <p:spTgt spid="13"/>
                                        </p:tgtEl>
                                        <p:attrNameLst>
                                          <p:attrName>ppt_h</p:attrName>
                                        </p:attrNameLst>
                                      </p:cBhvr>
                                      <p:tavLst>
                                        <p:tav tm="0">
                                          <p:val>
                                            <p:strVal val="ppt_h"/>
                                          </p:val>
                                        </p:tav>
                                        <p:tav tm="100000">
                                          <p:val>
                                            <p:strVal val="ppt_h"/>
                                          </p:val>
                                        </p:tav>
                                      </p:tavLst>
                                    </p:anim>
                                    <p:anim calcmode="lin" valueType="num">
                                      <p:cBhvr>
                                        <p:cTn id="367" dur="3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68" dur="1" fill="hold">
                                          <p:stCondLst>
                                            <p:cond delay="2999"/>
                                          </p:stCondLst>
                                        </p:cTn>
                                        <p:tgtEl>
                                          <p:spTgt spid="13"/>
                                        </p:tgtEl>
                                        <p:attrNameLst>
                                          <p:attrName>style.visibility</p:attrName>
                                        </p:attrNameLst>
                                      </p:cBhvr>
                                      <p:to>
                                        <p:strVal val="hidden"/>
                                      </p:to>
                                    </p:set>
                                  </p:childTnLst>
                                </p:cTn>
                              </p:par>
                              <p:par>
                                <p:cTn id="369" presetID="23" presetClass="entr" presetSubtype="288" fill="hold" nodeType="withEffect">
                                  <p:stCondLst>
                                    <p:cond delay="0"/>
                                  </p:stCondLst>
                                  <p:childTnLst>
                                    <p:set>
                                      <p:cBhvr>
                                        <p:cTn id="370" dur="1" fill="hold">
                                          <p:stCondLst>
                                            <p:cond delay="0"/>
                                          </p:stCondLst>
                                        </p:cTn>
                                        <p:tgtEl>
                                          <p:spTgt spid="2"/>
                                        </p:tgtEl>
                                        <p:attrNameLst>
                                          <p:attrName>style.visibility</p:attrName>
                                        </p:attrNameLst>
                                      </p:cBhvr>
                                      <p:to>
                                        <p:strVal val="visible"/>
                                      </p:to>
                                    </p:set>
                                    <p:anim calcmode="lin" valueType="num">
                                      <p:cBhvr>
                                        <p:cTn id="371" dur="3000" fill="hold"/>
                                        <p:tgtEl>
                                          <p:spTgt spid="2"/>
                                        </p:tgtEl>
                                        <p:attrNameLst>
                                          <p:attrName>ppt_w</p:attrName>
                                        </p:attrNameLst>
                                      </p:cBhvr>
                                      <p:tavLst>
                                        <p:tav tm="0">
                                          <p:val>
                                            <p:strVal val="4/3*#ppt_w"/>
                                          </p:val>
                                        </p:tav>
                                        <p:tav tm="100000">
                                          <p:val>
                                            <p:strVal val="#ppt_w"/>
                                          </p:val>
                                        </p:tav>
                                      </p:tavLst>
                                    </p:anim>
                                    <p:anim calcmode="lin" valueType="num">
                                      <p:cBhvr>
                                        <p:cTn id="372" dur="3000" fill="hold"/>
                                        <p:tgtEl>
                                          <p:spTgt spid="2"/>
                                        </p:tgtEl>
                                        <p:attrNameLst>
                                          <p:attrName>ppt_h</p:attrName>
                                        </p:attrNameLst>
                                      </p:cBhvr>
                                      <p:tavLst>
                                        <p:tav tm="0">
                                          <p:val>
                                            <p:strVal val="4/3*#ppt_h"/>
                                          </p:val>
                                        </p:tav>
                                        <p:tav tm="100000">
                                          <p:val>
                                            <p:strVal val="#ppt_h"/>
                                          </p:val>
                                        </p:tav>
                                      </p:tavLst>
                                    </p:anim>
                                  </p:childTnLst>
                                </p:cTn>
                              </p:par>
                              <p:par>
                                <p:cTn id="373" presetID="16" presetClass="entr" presetSubtype="42" fill="hold" nodeType="withEffect">
                                  <p:stCondLst>
                                    <p:cond delay="0"/>
                                  </p:stCondLst>
                                  <p:childTnLst>
                                    <p:set>
                                      <p:cBhvr>
                                        <p:cTn id="374" dur="1" fill="hold">
                                          <p:stCondLst>
                                            <p:cond delay="0"/>
                                          </p:stCondLst>
                                        </p:cTn>
                                        <p:tgtEl>
                                          <p:spTgt spid="2"/>
                                        </p:tgtEl>
                                        <p:attrNameLst>
                                          <p:attrName>style.visibility</p:attrName>
                                        </p:attrNameLst>
                                      </p:cBhvr>
                                      <p:to>
                                        <p:strVal val="visible"/>
                                      </p:to>
                                    </p:set>
                                    <p:animEffect transition="in" filter="barn(outHorizontal)">
                                      <p:cBhvr>
                                        <p:cTn id="375"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007A37"/>
            </a:gs>
            <a:gs pos="50000">
              <a:srgbClr val="9CB86E"/>
            </a:gs>
            <a:gs pos="100000">
              <a:srgbClr val="156B13"/>
            </a:gs>
          </a:gsLst>
          <a:lin ang="10800000" scaled="1"/>
          <a:tileRect/>
        </a:gradFill>
        <a:effectLst/>
      </p:bgPr>
    </p:bg>
    <p:spTree>
      <p:nvGrpSpPr>
        <p:cNvPr id="1" name=""/>
        <p:cNvGrpSpPr/>
        <p:nvPr/>
      </p:nvGrpSpPr>
      <p:grpSpPr>
        <a:xfrm>
          <a:off x="0" y="0"/>
          <a:ext cx="0" cy="0"/>
          <a:chOff x="0" y="0"/>
          <a:chExt cx="0" cy="0"/>
        </a:xfrm>
      </p:grpSpPr>
      <p:pic>
        <p:nvPicPr>
          <p:cNvPr id="2" name="1 Imagen" descr="castillo Moszna  Drzewa.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Cheurón"/>
          <p:cNvSpPr/>
          <p:nvPr/>
        </p:nvSpPr>
        <p:spPr>
          <a:xfrm rot="16200000">
            <a:off x="321471" y="1178709"/>
            <a:ext cx="1142976" cy="1785918"/>
          </a:xfrm>
          <a:prstGeom prst="chevron">
            <a:avLst>
              <a:gd name="adj" fmla="val 75000"/>
            </a:avLst>
          </a:prstGeom>
          <a:gradFill flip="none" rotWithShape="1">
            <a:gsLst>
              <a:gs pos="0">
                <a:srgbClr val="DDEBCF"/>
              </a:gs>
              <a:gs pos="50000">
                <a:srgbClr val="9CB86E"/>
              </a:gs>
              <a:gs pos="100000">
                <a:srgbClr val="156B13"/>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Cheurón"/>
          <p:cNvSpPr/>
          <p:nvPr/>
        </p:nvSpPr>
        <p:spPr>
          <a:xfrm rot="5400000">
            <a:off x="321471" y="2178841"/>
            <a:ext cx="1142976" cy="1785918"/>
          </a:xfrm>
          <a:prstGeom prst="chevron">
            <a:avLst>
              <a:gd name="adj" fmla="val 75000"/>
            </a:avLst>
          </a:prstGeom>
          <a:gradFill flip="none" rotWithShape="1">
            <a:gsLst>
              <a:gs pos="0">
                <a:srgbClr val="DDEBCF"/>
              </a:gs>
              <a:gs pos="50000">
                <a:srgbClr val="9CB86E"/>
              </a:gs>
              <a:gs pos="100000">
                <a:srgbClr val="156B13"/>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Cheurón"/>
          <p:cNvSpPr/>
          <p:nvPr/>
        </p:nvSpPr>
        <p:spPr>
          <a:xfrm rot="16200000">
            <a:off x="2107389" y="1178709"/>
            <a:ext cx="1142976" cy="1785918"/>
          </a:xfrm>
          <a:prstGeom prst="chevron">
            <a:avLst>
              <a:gd name="adj" fmla="val 75000"/>
            </a:avLst>
          </a:prstGeom>
          <a:gradFill flip="none" rotWithShape="1">
            <a:gsLst>
              <a:gs pos="0">
                <a:srgbClr val="DDEBCF"/>
              </a:gs>
              <a:gs pos="50000">
                <a:srgbClr val="9CB86E"/>
              </a:gs>
              <a:gs pos="100000">
                <a:srgbClr val="156B13"/>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Cheurón"/>
          <p:cNvSpPr/>
          <p:nvPr/>
        </p:nvSpPr>
        <p:spPr>
          <a:xfrm rot="5400000">
            <a:off x="2107389" y="2178841"/>
            <a:ext cx="1142976" cy="1785918"/>
          </a:xfrm>
          <a:prstGeom prst="chevron">
            <a:avLst>
              <a:gd name="adj" fmla="val 75000"/>
            </a:avLst>
          </a:prstGeom>
          <a:gradFill flip="none" rotWithShape="1">
            <a:gsLst>
              <a:gs pos="0">
                <a:srgbClr val="DDEBCF"/>
              </a:gs>
              <a:gs pos="50000">
                <a:srgbClr val="9CB86E"/>
              </a:gs>
              <a:gs pos="100000">
                <a:srgbClr val="156B13"/>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Cheurón"/>
          <p:cNvSpPr/>
          <p:nvPr/>
        </p:nvSpPr>
        <p:spPr>
          <a:xfrm rot="16200000">
            <a:off x="3929090" y="1142990"/>
            <a:ext cx="1142976" cy="1857356"/>
          </a:xfrm>
          <a:prstGeom prst="chevron">
            <a:avLst>
              <a:gd name="adj" fmla="val 75000"/>
            </a:avLst>
          </a:prstGeom>
          <a:gradFill flip="none" rotWithShape="1">
            <a:gsLst>
              <a:gs pos="0">
                <a:srgbClr val="DDEBCF"/>
              </a:gs>
              <a:gs pos="50000">
                <a:srgbClr val="9CB86E"/>
              </a:gs>
              <a:gs pos="100000">
                <a:srgbClr val="156B13"/>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Cheurón"/>
          <p:cNvSpPr/>
          <p:nvPr/>
        </p:nvSpPr>
        <p:spPr>
          <a:xfrm rot="5400000">
            <a:off x="3929090" y="2143122"/>
            <a:ext cx="1142976" cy="1857356"/>
          </a:xfrm>
          <a:prstGeom prst="chevron">
            <a:avLst>
              <a:gd name="adj" fmla="val 75000"/>
            </a:avLst>
          </a:prstGeom>
          <a:gradFill flip="none" rotWithShape="1">
            <a:gsLst>
              <a:gs pos="0">
                <a:srgbClr val="DDEBCF"/>
              </a:gs>
              <a:gs pos="50000">
                <a:srgbClr val="9CB86E"/>
              </a:gs>
              <a:gs pos="100000">
                <a:srgbClr val="156B13"/>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Cheurón"/>
          <p:cNvSpPr/>
          <p:nvPr/>
        </p:nvSpPr>
        <p:spPr>
          <a:xfrm rot="16200000">
            <a:off x="5786462" y="1142974"/>
            <a:ext cx="1142976" cy="1857388"/>
          </a:xfrm>
          <a:prstGeom prst="chevron">
            <a:avLst>
              <a:gd name="adj" fmla="val 75000"/>
            </a:avLst>
          </a:prstGeom>
          <a:gradFill flip="none" rotWithShape="1">
            <a:gsLst>
              <a:gs pos="0">
                <a:srgbClr val="DDEBCF"/>
              </a:gs>
              <a:gs pos="50000">
                <a:srgbClr val="9CB86E"/>
              </a:gs>
              <a:gs pos="100000">
                <a:srgbClr val="156B13"/>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Cheurón"/>
          <p:cNvSpPr/>
          <p:nvPr/>
        </p:nvSpPr>
        <p:spPr>
          <a:xfrm rot="5400000">
            <a:off x="5786462" y="2143106"/>
            <a:ext cx="1142976" cy="1857388"/>
          </a:xfrm>
          <a:prstGeom prst="chevron">
            <a:avLst>
              <a:gd name="adj" fmla="val 75000"/>
            </a:avLst>
          </a:prstGeom>
          <a:gradFill flip="none" rotWithShape="1">
            <a:gsLst>
              <a:gs pos="0">
                <a:srgbClr val="DDEBCF"/>
              </a:gs>
              <a:gs pos="50000">
                <a:srgbClr val="9CB86E"/>
              </a:gs>
              <a:gs pos="100000">
                <a:srgbClr val="156B13"/>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Cheurón"/>
          <p:cNvSpPr/>
          <p:nvPr/>
        </p:nvSpPr>
        <p:spPr>
          <a:xfrm rot="16200000">
            <a:off x="7643834" y="1142990"/>
            <a:ext cx="1142976" cy="1857356"/>
          </a:xfrm>
          <a:prstGeom prst="chevron">
            <a:avLst>
              <a:gd name="adj" fmla="val 75000"/>
            </a:avLst>
          </a:prstGeom>
          <a:gradFill flip="none" rotWithShape="1">
            <a:gsLst>
              <a:gs pos="0">
                <a:srgbClr val="DDEBCF"/>
              </a:gs>
              <a:gs pos="50000">
                <a:srgbClr val="9CB86E"/>
              </a:gs>
              <a:gs pos="100000">
                <a:srgbClr val="156B13"/>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Cheurón"/>
          <p:cNvSpPr/>
          <p:nvPr/>
        </p:nvSpPr>
        <p:spPr>
          <a:xfrm rot="5400000">
            <a:off x="7643834" y="2143122"/>
            <a:ext cx="1142976" cy="1857356"/>
          </a:xfrm>
          <a:prstGeom prst="chevron">
            <a:avLst>
              <a:gd name="adj" fmla="val 75000"/>
            </a:avLst>
          </a:prstGeom>
          <a:gradFill flip="none" rotWithShape="1">
            <a:gsLst>
              <a:gs pos="0">
                <a:srgbClr val="DDEBCF"/>
              </a:gs>
              <a:gs pos="50000">
                <a:srgbClr val="9CB86E"/>
              </a:gs>
              <a:gs pos="100000">
                <a:srgbClr val="156B13"/>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Cheurón"/>
          <p:cNvSpPr/>
          <p:nvPr/>
        </p:nvSpPr>
        <p:spPr>
          <a:xfrm rot="16200000">
            <a:off x="321471" y="678643"/>
            <a:ext cx="1142976" cy="1785918"/>
          </a:xfrm>
          <a:prstGeom prst="chevron">
            <a:avLst>
              <a:gd name="adj" fmla="val 75000"/>
            </a:avLst>
          </a:prstGeom>
          <a:gradFill flip="none" rotWithShape="1">
            <a:gsLst>
              <a:gs pos="0">
                <a:srgbClr val="DDEBCF"/>
              </a:gs>
              <a:gs pos="50000">
                <a:srgbClr val="9CB86E"/>
              </a:gs>
              <a:gs pos="100000">
                <a:srgbClr val="156B13"/>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Cheurón"/>
          <p:cNvSpPr/>
          <p:nvPr/>
        </p:nvSpPr>
        <p:spPr>
          <a:xfrm rot="16200000">
            <a:off x="2107389" y="678643"/>
            <a:ext cx="1142976" cy="1785918"/>
          </a:xfrm>
          <a:prstGeom prst="chevron">
            <a:avLst>
              <a:gd name="adj" fmla="val 75000"/>
            </a:avLst>
          </a:prstGeom>
          <a:gradFill flip="none" rotWithShape="1">
            <a:gsLst>
              <a:gs pos="0">
                <a:srgbClr val="DDEBCF"/>
              </a:gs>
              <a:gs pos="50000">
                <a:srgbClr val="9CB86E"/>
              </a:gs>
              <a:gs pos="100000">
                <a:srgbClr val="156B13"/>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Cheurón"/>
          <p:cNvSpPr/>
          <p:nvPr/>
        </p:nvSpPr>
        <p:spPr>
          <a:xfrm rot="16200000">
            <a:off x="3929090" y="642924"/>
            <a:ext cx="1142976" cy="1857356"/>
          </a:xfrm>
          <a:prstGeom prst="chevron">
            <a:avLst>
              <a:gd name="adj" fmla="val 75000"/>
            </a:avLst>
          </a:prstGeom>
          <a:gradFill flip="none" rotWithShape="1">
            <a:gsLst>
              <a:gs pos="0">
                <a:srgbClr val="DDEBCF"/>
              </a:gs>
              <a:gs pos="50000">
                <a:srgbClr val="9CB86E"/>
              </a:gs>
              <a:gs pos="100000">
                <a:srgbClr val="156B13"/>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Cheurón"/>
          <p:cNvSpPr/>
          <p:nvPr/>
        </p:nvSpPr>
        <p:spPr>
          <a:xfrm rot="16200000">
            <a:off x="5786462" y="642908"/>
            <a:ext cx="1142976" cy="1857388"/>
          </a:xfrm>
          <a:prstGeom prst="chevron">
            <a:avLst>
              <a:gd name="adj" fmla="val 75000"/>
            </a:avLst>
          </a:prstGeom>
          <a:gradFill flip="none" rotWithShape="1">
            <a:gsLst>
              <a:gs pos="0">
                <a:srgbClr val="DDEBCF"/>
              </a:gs>
              <a:gs pos="50000">
                <a:srgbClr val="9CB86E"/>
              </a:gs>
              <a:gs pos="100000">
                <a:srgbClr val="156B13"/>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Cheurón"/>
          <p:cNvSpPr/>
          <p:nvPr/>
        </p:nvSpPr>
        <p:spPr>
          <a:xfrm rot="16200000">
            <a:off x="7643834" y="642924"/>
            <a:ext cx="1142976" cy="1857356"/>
          </a:xfrm>
          <a:prstGeom prst="chevron">
            <a:avLst>
              <a:gd name="adj" fmla="val 75000"/>
            </a:avLst>
          </a:prstGeom>
          <a:gradFill flip="none" rotWithShape="1">
            <a:gsLst>
              <a:gs pos="0">
                <a:srgbClr val="DDEBCF"/>
              </a:gs>
              <a:gs pos="50000">
                <a:srgbClr val="9CB86E"/>
              </a:gs>
              <a:gs pos="100000">
                <a:srgbClr val="156B13"/>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Cheurón"/>
          <p:cNvSpPr/>
          <p:nvPr/>
        </p:nvSpPr>
        <p:spPr>
          <a:xfrm rot="16200000">
            <a:off x="321471" y="107139"/>
            <a:ext cx="1142976" cy="1785918"/>
          </a:xfrm>
          <a:prstGeom prst="chevron">
            <a:avLst>
              <a:gd name="adj" fmla="val 75000"/>
            </a:avLst>
          </a:prstGeom>
          <a:gradFill flip="none" rotWithShape="1">
            <a:gsLst>
              <a:gs pos="0">
                <a:srgbClr val="DDEBCF"/>
              </a:gs>
              <a:gs pos="50000">
                <a:srgbClr val="9CB86E"/>
              </a:gs>
              <a:gs pos="100000">
                <a:srgbClr val="156B13"/>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Cheurón"/>
          <p:cNvSpPr/>
          <p:nvPr/>
        </p:nvSpPr>
        <p:spPr>
          <a:xfrm rot="16200000">
            <a:off x="2107389" y="107139"/>
            <a:ext cx="1142976" cy="1785918"/>
          </a:xfrm>
          <a:prstGeom prst="chevron">
            <a:avLst>
              <a:gd name="adj" fmla="val 75000"/>
            </a:avLst>
          </a:prstGeom>
          <a:gradFill flip="none" rotWithShape="1">
            <a:gsLst>
              <a:gs pos="0">
                <a:srgbClr val="DDEBCF"/>
              </a:gs>
              <a:gs pos="50000">
                <a:srgbClr val="9CB86E"/>
              </a:gs>
              <a:gs pos="100000">
                <a:srgbClr val="156B13"/>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Cheurón"/>
          <p:cNvSpPr/>
          <p:nvPr/>
        </p:nvSpPr>
        <p:spPr>
          <a:xfrm rot="16200000">
            <a:off x="3929090" y="71420"/>
            <a:ext cx="1142976" cy="1857356"/>
          </a:xfrm>
          <a:prstGeom prst="chevron">
            <a:avLst>
              <a:gd name="adj" fmla="val 75000"/>
            </a:avLst>
          </a:prstGeom>
          <a:gradFill flip="none" rotWithShape="1">
            <a:gsLst>
              <a:gs pos="0">
                <a:srgbClr val="DDEBCF"/>
              </a:gs>
              <a:gs pos="50000">
                <a:srgbClr val="9CB86E"/>
              </a:gs>
              <a:gs pos="100000">
                <a:srgbClr val="156B13"/>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Cheurón"/>
          <p:cNvSpPr/>
          <p:nvPr/>
        </p:nvSpPr>
        <p:spPr>
          <a:xfrm rot="16200000">
            <a:off x="5786462" y="71404"/>
            <a:ext cx="1142976" cy="1857388"/>
          </a:xfrm>
          <a:prstGeom prst="chevron">
            <a:avLst>
              <a:gd name="adj" fmla="val 75000"/>
            </a:avLst>
          </a:prstGeom>
          <a:gradFill flip="none" rotWithShape="1">
            <a:gsLst>
              <a:gs pos="0">
                <a:srgbClr val="DDEBCF"/>
              </a:gs>
              <a:gs pos="50000">
                <a:srgbClr val="9CB86E"/>
              </a:gs>
              <a:gs pos="100000">
                <a:srgbClr val="156B13"/>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Cheurón"/>
          <p:cNvSpPr/>
          <p:nvPr/>
        </p:nvSpPr>
        <p:spPr>
          <a:xfrm rot="16200000">
            <a:off x="7643834" y="71420"/>
            <a:ext cx="1142976" cy="1857356"/>
          </a:xfrm>
          <a:prstGeom prst="chevron">
            <a:avLst>
              <a:gd name="adj" fmla="val 75000"/>
            </a:avLst>
          </a:prstGeom>
          <a:gradFill flip="none" rotWithShape="1">
            <a:gsLst>
              <a:gs pos="0">
                <a:srgbClr val="DDEBCF"/>
              </a:gs>
              <a:gs pos="50000">
                <a:srgbClr val="9CB86E"/>
              </a:gs>
              <a:gs pos="100000">
                <a:srgbClr val="156B13"/>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Cheurón"/>
          <p:cNvSpPr/>
          <p:nvPr/>
        </p:nvSpPr>
        <p:spPr>
          <a:xfrm rot="16200000">
            <a:off x="321471" y="-321471"/>
            <a:ext cx="1142976" cy="1785918"/>
          </a:xfrm>
          <a:prstGeom prst="chevron">
            <a:avLst>
              <a:gd name="adj" fmla="val 75000"/>
            </a:avLst>
          </a:prstGeom>
          <a:gradFill flip="none" rotWithShape="1">
            <a:gsLst>
              <a:gs pos="0">
                <a:srgbClr val="DDEBCF"/>
              </a:gs>
              <a:gs pos="50000">
                <a:srgbClr val="9CB86E"/>
              </a:gs>
              <a:gs pos="100000">
                <a:srgbClr val="156B13"/>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Cheurón"/>
          <p:cNvSpPr/>
          <p:nvPr/>
        </p:nvSpPr>
        <p:spPr>
          <a:xfrm rot="16200000">
            <a:off x="2107389" y="-321471"/>
            <a:ext cx="1142976" cy="1785918"/>
          </a:xfrm>
          <a:prstGeom prst="chevron">
            <a:avLst>
              <a:gd name="adj" fmla="val 75000"/>
            </a:avLst>
          </a:prstGeom>
          <a:gradFill flip="none" rotWithShape="1">
            <a:gsLst>
              <a:gs pos="0">
                <a:srgbClr val="DDEBCF"/>
              </a:gs>
              <a:gs pos="50000">
                <a:srgbClr val="9CB86E"/>
              </a:gs>
              <a:gs pos="100000">
                <a:srgbClr val="156B13"/>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Cheurón"/>
          <p:cNvSpPr/>
          <p:nvPr/>
        </p:nvSpPr>
        <p:spPr>
          <a:xfrm rot="16200000">
            <a:off x="3929090" y="-357190"/>
            <a:ext cx="1142976" cy="1857356"/>
          </a:xfrm>
          <a:prstGeom prst="chevron">
            <a:avLst>
              <a:gd name="adj" fmla="val 75000"/>
            </a:avLst>
          </a:prstGeom>
          <a:gradFill flip="none" rotWithShape="1">
            <a:gsLst>
              <a:gs pos="0">
                <a:srgbClr val="DDEBCF"/>
              </a:gs>
              <a:gs pos="50000">
                <a:srgbClr val="9CB86E"/>
              </a:gs>
              <a:gs pos="100000">
                <a:srgbClr val="156B13"/>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Cheurón"/>
          <p:cNvSpPr/>
          <p:nvPr/>
        </p:nvSpPr>
        <p:spPr>
          <a:xfrm rot="16200000">
            <a:off x="5786462" y="-357206"/>
            <a:ext cx="1142976" cy="1857388"/>
          </a:xfrm>
          <a:prstGeom prst="chevron">
            <a:avLst>
              <a:gd name="adj" fmla="val 75000"/>
            </a:avLst>
          </a:prstGeom>
          <a:gradFill flip="none" rotWithShape="1">
            <a:gsLst>
              <a:gs pos="0">
                <a:srgbClr val="DDEBCF"/>
              </a:gs>
              <a:gs pos="50000">
                <a:srgbClr val="9CB86E"/>
              </a:gs>
              <a:gs pos="100000">
                <a:srgbClr val="156B13"/>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Cheurón"/>
          <p:cNvSpPr/>
          <p:nvPr/>
        </p:nvSpPr>
        <p:spPr>
          <a:xfrm rot="16200000">
            <a:off x="7643834" y="-357190"/>
            <a:ext cx="1142976" cy="1857356"/>
          </a:xfrm>
          <a:prstGeom prst="chevron">
            <a:avLst>
              <a:gd name="adj" fmla="val 75000"/>
            </a:avLst>
          </a:prstGeom>
          <a:gradFill flip="none" rotWithShape="1">
            <a:gsLst>
              <a:gs pos="0">
                <a:srgbClr val="DDEBCF"/>
              </a:gs>
              <a:gs pos="50000">
                <a:srgbClr val="9CB86E"/>
              </a:gs>
              <a:gs pos="100000">
                <a:srgbClr val="156B13"/>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Cheurón"/>
          <p:cNvSpPr/>
          <p:nvPr/>
        </p:nvSpPr>
        <p:spPr>
          <a:xfrm rot="5400000">
            <a:off x="321471" y="2750345"/>
            <a:ext cx="1142976" cy="1785918"/>
          </a:xfrm>
          <a:prstGeom prst="chevron">
            <a:avLst>
              <a:gd name="adj" fmla="val 75000"/>
            </a:avLst>
          </a:prstGeom>
          <a:gradFill flip="none" rotWithShape="1">
            <a:gsLst>
              <a:gs pos="0">
                <a:srgbClr val="DDEBCF"/>
              </a:gs>
              <a:gs pos="50000">
                <a:srgbClr val="9CB86E"/>
              </a:gs>
              <a:gs pos="100000">
                <a:srgbClr val="156B13"/>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Cheurón"/>
          <p:cNvSpPr/>
          <p:nvPr/>
        </p:nvSpPr>
        <p:spPr>
          <a:xfrm rot="5400000">
            <a:off x="2107389" y="2750345"/>
            <a:ext cx="1142976" cy="1785918"/>
          </a:xfrm>
          <a:prstGeom prst="chevron">
            <a:avLst>
              <a:gd name="adj" fmla="val 75000"/>
            </a:avLst>
          </a:prstGeom>
          <a:gradFill flip="none" rotWithShape="1">
            <a:gsLst>
              <a:gs pos="0">
                <a:srgbClr val="DDEBCF"/>
              </a:gs>
              <a:gs pos="50000">
                <a:srgbClr val="9CB86E"/>
              </a:gs>
              <a:gs pos="100000">
                <a:srgbClr val="156B13"/>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Cheurón"/>
          <p:cNvSpPr/>
          <p:nvPr/>
        </p:nvSpPr>
        <p:spPr>
          <a:xfrm rot="5400000">
            <a:off x="3929090" y="2714626"/>
            <a:ext cx="1142976" cy="1857356"/>
          </a:xfrm>
          <a:prstGeom prst="chevron">
            <a:avLst>
              <a:gd name="adj" fmla="val 75000"/>
            </a:avLst>
          </a:prstGeom>
          <a:gradFill flip="none" rotWithShape="1">
            <a:gsLst>
              <a:gs pos="0">
                <a:srgbClr val="DDEBCF"/>
              </a:gs>
              <a:gs pos="50000">
                <a:srgbClr val="9CB86E"/>
              </a:gs>
              <a:gs pos="100000">
                <a:srgbClr val="156B13"/>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Cheurón"/>
          <p:cNvSpPr/>
          <p:nvPr/>
        </p:nvSpPr>
        <p:spPr>
          <a:xfrm rot="5400000">
            <a:off x="5786462" y="2714610"/>
            <a:ext cx="1142976" cy="1857388"/>
          </a:xfrm>
          <a:prstGeom prst="chevron">
            <a:avLst>
              <a:gd name="adj" fmla="val 75000"/>
            </a:avLst>
          </a:prstGeom>
          <a:gradFill flip="none" rotWithShape="1">
            <a:gsLst>
              <a:gs pos="0">
                <a:srgbClr val="DDEBCF"/>
              </a:gs>
              <a:gs pos="50000">
                <a:srgbClr val="9CB86E"/>
              </a:gs>
              <a:gs pos="100000">
                <a:srgbClr val="156B13"/>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Cheurón"/>
          <p:cNvSpPr/>
          <p:nvPr/>
        </p:nvSpPr>
        <p:spPr>
          <a:xfrm rot="5400000">
            <a:off x="7643834" y="2714626"/>
            <a:ext cx="1142976" cy="1857356"/>
          </a:xfrm>
          <a:prstGeom prst="chevron">
            <a:avLst>
              <a:gd name="adj" fmla="val 75000"/>
            </a:avLst>
          </a:prstGeom>
          <a:gradFill flip="none" rotWithShape="1">
            <a:gsLst>
              <a:gs pos="0">
                <a:srgbClr val="DDEBCF"/>
              </a:gs>
              <a:gs pos="50000">
                <a:srgbClr val="9CB86E"/>
              </a:gs>
              <a:gs pos="100000">
                <a:srgbClr val="156B13"/>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Cheurón"/>
          <p:cNvSpPr/>
          <p:nvPr/>
        </p:nvSpPr>
        <p:spPr>
          <a:xfrm rot="5400000">
            <a:off x="321471" y="3250411"/>
            <a:ext cx="1142976" cy="1785918"/>
          </a:xfrm>
          <a:prstGeom prst="chevron">
            <a:avLst>
              <a:gd name="adj" fmla="val 75000"/>
            </a:avLst>
          </a:prstGeom>
          <a:gradFill flip="none" rotWithShape="1">
            <a:gsLst>
              <a:gs pos="0">
                <a:srgbClr val="DDEBCF"/>
              </a:gs>
              <a:gs pos="50000">
                <a:srgbClr val="9CB86E"/>
              </a:gs>
              <a:gs pos="100000">
                <a:srgbClr val="156B13"/>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Cheurón"/>
          <p:cNvSpPr/>
          <p:nvPr/>
        </p:nvSpPr>
        <p:spPr>
          <a:xfrm rot="5400000">
            <a:off x="2107389" y="3250411"/>
            <a:ext cx="1142976" cy="1785918"/>
          </a:xfrm>
          <a:prstGeom prst="chevron">
            <a:avLst>
              <a:gd name="adj" fmla="val 75000"/>
            </a:avLst>
          </a:prstGeom>
          <a:gradFill flip="none" rotWithShape="1">
            <a:gsLst>
              <a:gs pos="0">
                <a:srgbClr val="DDEBCF"/>
              </a:gs>
              <a:gs pos="50000">
                <a:srgbClr val="9CB86E"/>
              </a:gs>
              <a:gs pos="100000">
                <a:srgbClr val="156B13"/>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Cheurón"/>
          <p:cNvSpPr/>
          <p:nvPr/>
        </p:nvSpPr>
        <p:spPr>
          <a:xfrm rot="5400000">
            <a:off x="3929090" y="3214692"/>
            <a:ext cx="1142976" cy="1857356"/>
          </a:xfrm>
          <a:prstGeom prst="chevron">
            <a:avLst>
              <a:gd name="adj" fmla="val 75000"/>
            </a:avLst>
          </a:prstGeom>
          <a:gradFill flip="none" rotWithShape="1">
            <a:gsLst>
              <a:gs pos="0">
                <a:srgbClr val="DDEBCF"/>
              </a:gs>
              <a:gs pos="50000">
                <a:srgbClr val="9CB86E"/>
              </a:gs>
              <a:gs pos="100000">
                <a:srgbClr val="156B13"/>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Cheurón"/>
          <p:cNvSpPr/>
          <p:nvPr/>
        </p:nvSpPr>
        <p:spPr>
          <a:xfrm rot="5400000">
            <a:off x="5786462" y="3214676"/>
            <a:ext cx="1142976" cy="1857388"/>
          </a:xfrm>
          <a:prstGeom prst="chevron">
            <a:avLst>
              <a:gd name="adj" fmla="val 75000"/>
            </a:avLst>
          </a:prstGeom>
          <a:gradFill flip="none" rotWithShape="1">
            <a:gsLst>
              <a:gs pos="0">
                <a:srgbClr val="DDEBCF"/>
              </a:gs>
              <a:gs pos="50000">
                <a:srgbClr val="9CB86E"/>
              </a:gs>
              <a:gs pos="100000">
                <a:srgbClr val="156B13"/>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Cheurón"/>
          <p:cNvSpPr/>
          <p:nvPr/>
        </p:nvSpPr>
        <p:spPr>
          <a:xfrm rot="5400000">
            <a:off x="7643834" y="3214692"/>
            <a:ext cx="1142976" cy="1857356"/>
          </a:xfrm>
          <a:prstGeom prst="chevron">
            <a:avLst>
              <a:gd name="adj" fmla="val 75000"/>
            </a:avLst>
          </a:prstGeom>
          <a:gradFill flip="none" rotWithShape="1">
            <a:gsLst>
              <a:gs pos="0">
                <a:srgbClr val="DDEBCF"/>
              </a:gs>
              <a:gs pos="50000">
                <a:srgbClr val="9CB86E"/>
              </a:gs>
              <a:gs pos="100000">
                <a:srgbClr val="156B13"/>
              </a:gs>
            </a:gsLst>
            <a:lin ang="54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8"/>
                                        </p:tgtEl>
                                        <p:attrNameLst>
                                          <p:attrName>style.opacity</p:attrName>
                                        </p:attrNameLst>
                                      </p:cBhvr>
                                      <p:to>
                                        <p:strVal val="0"/>
                                      </p:to>
                                    </p:set>
                                    <p:animEffect filter="image" prLst="opacity: 0">
                                      <p:cBhvr rctx="IE">
                                        <p:cTn id="7" dur="indefinite"/>
                                        <p:tgtEl>
                                          <p:spTgt spid="38"/>
                                        </p:tgtEl>
                                      </p:cBhvr>
                                    </p:animEffect>
                                  </p:childTnLst>
                                </p:cTn>
                              </p:par>
                              <p:par>
                                <p:cTn id="8" presetID="2" presetClass="entr" presetSubtype="4"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2000" fill="hold"/>
                                        <p:tgtEl>
                                          <p:spTgt spid="3"/>
                                        </p:tgtEl>
                                        <p:attrNameLst>
                                          <p:attrName>ppt_x</p:attrName>
                                        </p:attrNameLst>
                                      </p:cBhvr>
                                      <p:tavLst>
                                        <p:tav tm="0">
                                          <p:val>
                                            <p:strVal val="#ppt_x"/>
                                          </p:val>
                                        </p:tav>
                                        <p:tav tm="100000">
                                          <p:val>
                                            <p:strVal val="#ppt_x"/>
                                          </p:val>
                                        </p:tav>
                                      </p:tavLst>
                                    </p:anim>
                                    <p:anim calcmode="lin" valueType="num">
                                      <p:cBhvr additive="base">
                                        <p:cTn id="11" dur="2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2000" fill="hold"/>
                                        <p:tgtEl>
                                          <p:spTgt spid="5"/>
                                        </p:tgtEl>
                                        <p:attrNameLst>
                                          <p:attrName>ppt_x</p:attrName>
                                        </p:attrNameLst>
                                      </p:cBhvr>
                                      <p:tavLst>
                                        <p:tav tm="0">
                                          <p:val>
                                            <p:strVal val="#ppt_x"/>
                                          </p:val>
                                        </p:tav>
                                        <p:tav tm="100000">
                                          <p:val>
                                            <p:strVal val="#ppt_x"/>
                                          </p:val>
                                        </p:tav>
                                      </p:tavLst>
                                    </p:anim>
                                    <p:anim calcmode="lin" valueType="num">
                                      <p:cBhvr additive="base">
                                        <p:cTn id="15" dur="2000" fill="hold"/>
                                        <p:tgtEl>
                                          <p:spTgt spid="5"/>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2000" fill="hold"/>
                                        <p:tgtEl>
                                          <p:spTgt spid="7"/>
                                        </p:tgtEl>
                                        <p:attrNameLst>
                                          <p:attrName>ppt_x</p:attrName>
                                        </p:attrNameLst>
                                      </p:cBhvr>
                                      <p:tavLst>
                                        <p:tav tm="0">
                                          <p:val>
                                            <p:strVal val="#ppt_x"/>
                                          </p:val>
                                        </p:tav>
                                        <p:tav tm="100000">
                                          <p:val>
                                            <p:strVal val="#ppt_x"/>
                                          </p:val>
                                        </p:tav>
                                      </p:tavLst>
                                    </p:anim>
                                    <p:anim calcmode="lin" valueType="num">
                                      <p:cBhvr additive="base">
                                        <p:cTn id="19" dur="2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2000" fill="hold"/>
                                        <p:tgtEl>
                                          <p:spTgt spid="9"/>
                                        </p:tgtEl>
                                        <p:attrNameLst>
                                          <p:attrName>ppt_x</p:attrName>
                                        </p:attrNameLst>
                                      </p:cBhvr>
                                      <p:tavLst>
                                        <p:tav tm="0">
                                          <p:val>
                                            <p:strVal val="#ppt_x"/>
                                          </p:val>
                                        </p:tav>
                                        <p:tav tm="100000">
                                          <p:val>
                                            <p:strVal val="#ppt_x"/>
                                          </p:val>
                                        </p:tav>
                                      </p:tavLst>
                                    </p:anim>
                                    <p:anim calcmode="lin" valueType="num">
                                      <p:cBhvr additive="base">
                                        <p:cTn id="23" dur="2000" fill="hold"/>
                                        <p:tgtEl>
                                          <p:spTgt spid="9"/>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2000" fill="hold"/>
                                        <p:tgtEl>
                                          <p:spTgt spid="11"/>
                                        </p:tgtEl>
                                        <p:attrNameLst>
                                          <p:attrName>ppt_x</p:attrName>
                                        </p:attrNameLst>
                                      </p:cBhvr>
                                      <p:tavLst>
                                        <p:tav tm="0">
                                          <p:val>
                                            <p:strVal val="#ppt_x"/>
                                          </p:val>
                                        </p:tav>
                                        <p:tav tm="100000">
                                          <p:val>
                                            <p:strVal val="#ppt_x"/>
                                          </p:val>
                                        </p:tav>
                                      </p:tavLst>
                                    </p:anim>
                                    <p:anim calcmode="lin" valueType="num">
                                      <p:cBhvr additive="base">
                                        <p:cTn id="27" dur="2000" fill="hold"/>
                                        <p:tgtEl>
                                          <p:spTgt spid="11"/>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3"/>
                                        </p:tgtEl>
                                        <p:attrNameLst>
                                          <p:attrName>style.visibility</p:attrName>
                                        </p:attrNameLst>
                                      </p:cBhvr>
                                      <p:to>
                                        <p:strVal val="visible"/>
                                      </p:to>
                                    </p:set>
                                    <p:anim calcmode="lin" valueType="num">
                                      <p:cBhvr additive="base">
                                        <p:cTn id="30" dur="2000" fill="hold"/>
                                        <p:tgtEl>
                                          <p:spTgt spid="13"/>
                                        </p:tgtEl>
                                        <p:attrNameLst>
                                          <p:attrName>ppt_x</p:attrName>
                                        </p:attrNameLst>
                                      </p:cBhvr>
                                      <p:tavLst>
                                        <p:tav tm="0">
                                          <p:val>
                                            <p:strVal val="#ppt_x"/>
                                          </p:val>
                                        </p:tav>
                                        <p:tav tm="100000">
                                          <p:val>
                                            <p:strVal val="#ppt_x"/>
                                          </p:val>
                                        </p:tav>
                                      </p:tavLst>
                                    </p:anim>
                                    <p:anim calcmode="lin" valueType="num">
                                      <p:cBhvr additive="base">
                                        <p:cTn id="31" dur="2000" fill="hold"/>
                                        <p:tgtEl>
                                          <p:spTgt spid="13"/>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4"/>
                                        </p:tgtEl>
                                        <p:attrNameLst>
                                          <p:attrName>style.visibility</p:attrName>
                                        </p:attrNameLst>
                                      </p:cBhvr>
                                      <p:to>
                                        <p:strVal val="visible"/>
                                      </p:to>
                                    </p:set>
                                    <p:anim calcmode="lin" valueType="num">
                                      <p:cBhvr additive="base">
                                        <p:cTn id="34" dur="2000" fill="hold"/>
                                        <p:tgtEl>
                                          <p:spTgt spid="14"/>
                                        </p:tgtEl>
                                        <p:attrNameLst>
                                          <p:attrName>ppt_x</p:attrName>
                                        </p:attrNameLst>
                                      </p:cBhvr>
                                      <p:tavLst>
                                        <p:tav tm="0">
                                          <p:val>
                                            <p:strVal val="#ppt_x"/>
                                          </p:val>
                                        </p:tav>
                                        <p:tav tm="100000">
                                          <p:val>
                                            <p:strVal val="#ppt_x"/>
                                          </p:val>
                                        </p:tav>
                                      </p:tavLst>
                                    </p:anim>
                                    <p:anim calcmode="lin" valueType="num">
                                      <p:cBhvr additive="base">
                                        <p:cTn id="35" dur="2000" fill="hold"/>
                                        <p:tgtEl>
                                          <p:spTgt spid="14"/>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5"/>
                                        </p:tgtEl>
                                        <p:attrNameLst>
                                          <p:attrName>style.visibility</p:attrName>
                                        </p:attrNameLst>
                                      </p:cBhvr>
                                      <p:to>
                                        <p:strVal val="visible"/>
                                      </p:to>
                                    </p:set>
                                    <p:anim calcmode="lin" valueType="num">
                                      <p:cBhvr additive="base">
                                        <p:cTn id="38" dur="2000" fill="hold"/>
                                        <p:tgtEl>
                                          <p:spTgt spid="15"/>
                                        </p:tgtEl>
                                        <p:attrNameLst>
                                          <p:attrName>ppt_x</p:attrName>
                                        </p:attrNameLst>
                                      </p:cBhvr>
                                      <p:tavLst>
                                        <p:tav tm="0">
                                          <p:val>
                                            <p:strVal val="#ppt_x"/>
                                          </p:val>
                                        </p:tav>
                                        <p:tav tm="100000">
                                          <p:val>
                                            <p:strVal val="#ppt_x"/>
                                          </p:val>
                                        </p:tav>
                                      </p:tavLst>
                                    </p:anim>
                                    <p:anim calcmode="lin" valueType="num">
                                      <p:cBhvr additive="base">
                                        <p:cTn id="39" dur="2000" fill="hold"/>
                                        <p:tgtEl>
                                          <p:spTgt spid="15"/>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6"/>
                                        </p:tgtEl>
                                        <p:attrNameLst>
                                          <p:attrName>style.visibility</p:attrName>
                                        </p:attrNameLst>
                                      </p:cBhvr>
                                      <p:to>
                                        <p:strVal val="visible"/>
                                      </p:to>
                                    </p:set>
                                    <p:anim calcmode="lin" valueType="num">
                                      <p:cBhvr additive="base">
                                        <p:cTn id="42" dur="2000" fill="hold"/>
                                        <p:tgtEl>
                                          <p:spTgt spid="16"/>
                                        </p:tgtEl>
                                        <p:attrNameLst>
                                          <p:attrName>ppt_x</p:attrName>
                                        </p:attrNameLst>
                                      </p:cBhvr>
                                      <p:tavLst>
                                        <p:tav tm="0">
                                          <p:val>
                                            <p:strVal val="#ppt_x"/>
                                          </p:val>
                                        </p:tav>
                                        <p:tav tm="100000">
                                          <p:val>
                                            <p:strVal val="#ppt_x"/>
                                          </p:val>
                                        </p:tav>
                                      </p:tavLst>
                                    </p:anim>
                                    <p:anim calcmode="lin" valueType="num">
                                      <p:cBhvr additive="base">
                                        <p:cTn id="43" dur="2000" fill="hold"/>
                                        <p:tgtEl>
                                          <p:spTgt spid="16"/>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7"/>
                                        </p:tgtEl>
                                        <p:attrNameLst>
                                          <p:attrName>style.visibility</p:attrName>
                                        </p:attrNameLst>
                                      </p:cBhvr>
                                      <p:to>
                                        <p:strVal val="visible"/>
                                      </p:to>
                                    </p:set>
                                    <p:anim calcmode="lin" valueType="num">
                                      <p:cBhvr additive="base">
                                        <p:cTn id="46" dur="2000" fill="hold"/>
                                        <p:tgtEl>
                                          <p:spTgt spid="17"/>
                                        </p:tgtEl>
                                        <p:attrNameLst>
                                          <p:attrName>ppt_x</p:attrName>
                                        </p:attrNameLst>
                                      </p:cBhvr>
                                      <p:tavLst>
                                        <p:tav tm="0">
                                          <p:val>
                                            <p:strVal val="#ppt_x"/>
                                          </p:val>
                                        </p:tav>
                                        <p:tav tm="100000">
                                          <p:val>
                                            <p:strVal val="#ppt_x"/>
                                          </p:val>
                                        </p:tav>
                                      </p:tavLst>
                                    </p:anim>
                                    <p:anim calcmode="lin" valueType="num">
                                      <p:cBhvr additive="base">
                                        <p:cTn id="47" dur="2000" fill="hold"/>
                                        <p:tgtEl>
                                          <p:spTgt spid="17"/>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8"/>
                                        </p:tgtEl>
                                        <p:attrNameLst>
                                          <p:attrName>style.visibility</p:attrName>
                                        </p:attrNameLst>
                                      </p:cBhvr>
                                      <p:to>
                                        <p:strVal val="visible"/>
                                      </p:to>
                                    </p:set>
                                    <p:anim calcmode="lin" valueType="num">
                                      <p:cBhvr additive="base">
                                        <p:cTn id="50" dur="2000" fill="hold"/>
                                        <p:tgtEl>
                                          <p:spTgt spid="18"/>
                                        </p:tgtEl>
                                        <p:attrNameLst>
                                          <p:attrName>ppt_x</p:attrName>
                                        </p:attrNameLst>
                                      </p:cBhvr>
                                      <p:tavLst>
                                        <p:tav tm="0">
                                          <p:val>
                                            <p:strVal val="#ppt_x"/>
                                          </p:val>
                                        </p:tav>
                                        <p:tav tm="100000">
                                          <p:val>
                                            <p:strVal val="#ppt_x"/>
                                          </p:val>
                                        </p:tav>
                                      </p:tavLst>
                                    </p:anim>
                                    <p:anim calcmode="lin" valueType="num">
                                      <p:cBhvr additive="base">
                                        <p:cTn id="51" dur="2000" fill="hold"/>
                                        <p:tgtEl>
                                          <p:spTgt spid="18"/>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9"/>
                                        </p:tgtEl>
                                        <p:attrNameLst>
                                          <p:attrName>style.visibility</p:attrName>
                                        </p:attrNameLst>
                                      </p:cBhvr>
                                      <p:to>
                                        <p:strVal val="visible"/>
                                      </p:to>
                                    </p:set>
                                    <p:anim calcmode="lin" valueType="num">
                                      <p:cBhvr additive="base">
                                        <p:cTn id="54" dur="2000" fill="hold"/>
                                        <p:tgtEl>
                                          <p:spTgt spid="19"/>
                                        </p:tgtEl>
                                        <p:attrNameLst>
                                          <p:attrName>ppt_x</p:attrName>
                                        </p:attrNameLst>
                                      </p:cBhvr>
                                      <p:tavLst>
                                        <p:tav tm="0">
                                          <p:val>
                                            <p:strVal val="#ppt_x"/>
                                          </p:val>
                                        </p:tav>
                                        <p:tav tm="100000">
                                          <p:val>
                                            <p:strVal val="#ppt_x"/>
                                          </p:val>
                                        </p:tav>
                                      </p:tavLst>
                                    </p:anim>
                                    <p:anim calcmode="lin" valueType="num">
                                      <p:cBhvr additive="base">
                                        <p:cTn id="55" dur="2000" fill="hold"/>
                                        <p:tgtEl>
                                          <p:spTgt spid="19"/>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20"/>
                                        </p:tgtEl>
                                        <p:attrNameLst>
                                          <p:attrName>style.visibility</p:attrName>
                                        </p:attrNameLst>
                                      </p:cBhvr>
                                      <p:to>
                                        <p:strVal val="visible"/>
                                      </p:to>
                                    </p:set>
                                    <p:anim calcmode="lin" valueType="num">
                                      <p:cBhvr additive="base">
                                        <p:cTn id="58" dur="2000" fill="hold"/>
                                        <p:tgtEl>
                                          <p:spTgt spid="20"/>
                                        </p:tgtEl>
                                        <p:attrNameLst>
                                          <p:attrName>ppt_x</p:attrName>
                                        </p:attrNameLst>
                                      </p:cBhvr>
                                      <p:tavLst>
                                        <p:tav tm="0">
                                          <p:val>
                                            <p:strVal val="#ppt_x"/>
                                          </p:val>
                                        </p:tav>
                                        <p:tav tm="100000">
                                          <p:val>
                                            <p:strVal val="#ppt_x"/>
                                          </p:val>
                                        </p:tav>
                                      </p:tavLst>
                                    </p:anim>
                                    <p:anim calcmode="lin" valueType="num">
                                      <p:cBhvr additive="base">
                                        <p:cTn id="59" dur="2000" fill="hold"/>
                                        <p:tgtEl>
                                          <p:spTgt spid="20"/>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21"/>
                                        </p:tgtEl>
                                        <p:attrNameLst>
                                          <p:attrName>style.visibility</p:attrName>
                                        </p:attrNameLst>
                                      </p:cBhvr>
                                      <p:to>
                                        <p:strVal val="visible"/>
                                      </p:to>
                                    </p:set>
                                    <p:anim calcmode="lin" valueType="num">
                                      <p:cBhvr additive="base">
                                        <p:cTn id="62" dur="2000" fill="hold"/>
                                        <p:tgtEl>
                                          <p:spTgt spid="21"/>
                                        </p:tgtEl>
                                        <p:attrNameLst>
                                          <p:attrName>ppt_x</p:attrName>
                                        </p:attrNameLst>
                                      </p:cBhvr>
                                      <p:tavLst>
                                        <p:tav tm="0">
                                          <p:val>
                                            <p:strVal val="#ppt_x"/>
                                          </p:val>
                                        </p:tav>
                                        <p:tav tm="100000">
                                          <p:val>
                                            <p:strVal val="#ppt_x"/>
                                          </p:val>
                                        </p:tav>
                                      </p:tavLst>
                                    </p:anim>
                                    <p:anim calcmode="lin" valueType="num">
                                      <p:cBhvr additive="base">
                                        <p:cTn id="63" dur="2000" fill="hold"/>
                                        <p:tgtEl>
                                          <p:spTgt spid="21"/>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22"/>
                                        </p:tgtEl>
                                        <p:attrNameLst>
                                          <p:attrName>style.visibility</p:attrName>
                                        </p:attrNameLst>
                                      </p:cBhvr>
                                      <p:to>
                                        <p:strVal val="visible"/>
                                      </p:to>
                                    </p:set>
                                    <p:anim calcmode="lin" valueType="num">
                                      <p:cBhvr additive="base">
                                        <p:cTn id="66" dur="2000" fill="hold"/>
                                        <p:tgtEl>
                                          <p:spTgt spid="22"/>
                                        </p:tgtEl>
                                        <p:attrNameLst>
                                          <p:attrName>ppt_x</p:attrName>
                                        </p:attrNameLst>
                                      </p:cBhvr>
                                      <p:tavLst>
                                        <p:tav tm="0">
                                          <p:val>
                                            <p:strVal val="#ppt_x"/>
                                          </p:val>
                                        </p:tav>
                                        <p:tav tm="100000">
                                          <p:val>
                                            <p:strVal val="#ppt_x"/>
                                          </p:val>
                                        </p:tav>
                                      </p:tavLst>
                                    </p:anim>
                                    <p:anim calcmode="lin" valueType="num">
                                      <p:cBhvr additive="base">
                                        <p:cTn id="67" dur="2000" fill="hold"/>
                                        <p:tgtEl>
                                          <p:spTgt spid="22"/>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23"/>
                                        </p:tgtEl>
                                        <p:attrNameLst>
                                          <p:attrName>style.visibility</p:attrName>
                                        </p:attrNameLst>
                                      </p:cBhvr>
                                      <p:to>
                                        <p:strVal val="visible"/>
                                      </p:to>
                                    </p:set>
                                    <p:anim calcmode="lin" valueType="num">
                                      <p:cBhvr additive="base">
                                        <p:cTn id="70" dur="2000" fill="hold"/>
                                        <p:tgtEl>
                                          <p:spTgt spid="23"/>
                                        </p:tgtEl>
                                        <p:attrNameLst>
                                          <p:attrName>ppt_x</p:attrName>
                                        </p:attrNameLst>
                                      </p:cBhvr>
                                      <p:tavLst>
                                        <p:tav tm="0">
                                          <p:val>
                                            <p:strVal val="#ppt_x"/>
                                          </p:val>
                                        </p:tav>
                                        <p:tav tm="100000">
                                          <p:val>
                                            <p:strVal val="#ppt_x"/>
                                          </p:val>
                                        </p:tav>
                                      </p:tavLst>
                                    </p:anim>
                                    <p:anim calcmode="lin" valueType="num">
                                      <p:cBhvr additive="base">
                                        <p:cTn id="71" dur="2000" fill="hold"/>
                                        <p:tgtEl>
                                          <p:spTgt spid="23"/>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24"/>
                                        </p:tgtEl>
                                        <p:attrNameLst>
                                          <p:attrName>style.visibility</p:attrName>
                                        </p:attrNameLst>
                                      </p:cBhvr>
                                      <p:to>
                                        <p:strVal val="visible"/>
                                      </p:to>
                                    </p:set>
                                    <p:anim calcmode="lin" valueType="num">
                                      <p:cBhvr additive="base">
                                        <p:cTn id="74" dur="2000" fill="hold"/>
                                        <p:tgtEl>
                                          <p:spTgt spid="24"/>
                                        </p:tgtEl>
                                        <p:attrNameLst>
                                          <p:attrName>ppt_x</p:attrName>
                                        </p:attrNameLst>
                                      </p:cBhvr>
                                      <p:tavLst>
                                        <p:tav tm="0">
                                          <p:val>
                                            <p:strVal val="#ppt_x"/>
                                          </p:val>
                                        </p:tav>
                                        <p:tav tm="100000">
                                          <p:val>
                                            <p:strVal val="#ppt_x"/>
                                          </p:val>
                                        </p:tav>
                                      </p:tavLst>
                                    </p:anim>
                                    <p:anim calcmode="lin" valueType="num">
                                      <p:cBhvr additive="base">
                                        <p:cTn id="75" dur="2000" fill="hold"/>
                                        <p:tgtEl>
                                          <p:spTgt spid="24"/>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5"/>
                                        </p:tgtEl>
                                        <p:attrNameLst>
                                          <p:attrName>style.visibility</p:attrName>
                                        </p:attrNameLst>
                                      </p:cBhvr>
                                      <p:to>
                                        <p:strVal val="visible"/>
                                      </p:to>
                                    </p:set>
                                    <p:anim calcmode="lin" valueType="num">
                                      <p:cBhvr additive="base">
                                        <p:cTn id="78" dur="2000" fill="hold"/>
                                        <p:tgtEl>
                                          <p:spTgt spid="25"/>
                                        </p:tgtEl>
                                        <p:attrNameLst>
                                          <p:attrName>ppt_x</p:attrName>
                                        </p:attrNameLst>
                                      </p:cBhvr>
                                      <p:tavLst>
                                        <p:tav tm="0">
                                          <p:val>
                                            <p:strVal val="#ppt_x"/>
                                          </p:val>
                                        </p:tav>
                                        <p:tav tm="100000">
                                          <p:val>
                                            <p:strVal val="#ppt_x"/>
                                          </p:val>
                                        </p:tav>
                                      </p:tavLst>
                                    </p:anim>
                                    <p:anim calcmode="lin" valueType="num">
                                      <p:cBhvr additive="base">
                                        <p:cTn id="79" dur="2000" fill="hold"/>
                                        <p:tgtEl>
                                          <p:spTgt spid="25"/>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6"/>
                                        </p:tgtEl>
                                        <p:attrNameLst>
                                          <p:attrName>style.visibility</p:attrName>
                                        </p:attrNameLst>
                                      </p:cBhvr>
                                      <p:to>
                                        <p:strVal val="visible"/>
                                      </p:to>
                                    </p:set>
                                    <p:anim calcmode="lin" valueType="num">
                                      <p:cBhvr additive="base">
                                        <p:cTn id="82" dur="2000" fill="hold"/>
                                        <p:tgtEl>
                                          <p:spTgt spid="26"/>
                                        </p:tgtEl>
                                        <p:attrNameLst>
                                          <p:attrName>ppt_x</p:attrName>
                                        </p:attrNameLst>
                                      </p:cBhvr>
                                      <p:tavLst>
                                        <p:tav tm="0">
                                          <p:val>
                                            <p:strVal val="#ppt_x"/>
                                          </p:val>
                                        </p:tav>
                                        <p:tav tm="100000">
                                          <p:val>
                                            <p:strVal val="#ppt_x"/>
                                          </p:val>
                                        </p:tav>
                                      </p:tavLst>
                                    </p:anim>
                                    <p:anim calcmode="lin" valueType="num">
                                      <p:cBhvr additive="base">
                                        <p:cTn id="83" dur="2000" fill="hold"/>
                                        <p:tgtEl>
                                          <p:spTgt spid="26"/>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7"/>
                                        </p:tgtEl>
                                        <p:attrNameLst>
                                          <p:attrName>style.visibility</p:attrName>
                                        </p:attrNameLst>
                                      </p:cBhvr>
                                      <p:to>
                                        <p:strVal val="visible"/>
                                      </p:to>
                                    </p:set>
                                    <p:anim calcmode="lin" valueType="num">
                                      <p:cBhvr additive="base">
                                        <p:cTn id="86" dur="2000" fill="hold"/>
                                        <p:tgtEl>
                                          <p:spTgt spid="27"/>
                                        </p:tgtEl>
                                        <p:attrNameLst>
                                          <p:attrName>ppt_x</p:attrName>
                                        </p:attrNameLst>
                                      </p:cBhvr>
                                      <p:tavLst>
                                        <p:tav tm="0">
                                          <p:val>
                                            <p:strVal val="#ppt_x"/>
                                          </p:val>
                                        </p:tav>
                                        <p:tav tm="100000">
                                          <p:val>
                                            <p:strVal val="#ppt_x"/>
                                          </p:val>
                                        </p:tav>
                                      </p:tavLst>
                                    </p:anim>
                                    <p:anim calcmode="lin" valueType="num">
                                      <p:cBhvr additive="base">
                                        <p:cTn id="87" dur="2000" fill="hold"/>
                                        <p:tgtEl>
                                          <p:spTgt spid="27"/>
                                        </p:tgtEl>
                                        <p:attrNameLst>
                                          <p:attrName>ppt_y</p:attrName>
                                        </p:attrNameLst>
                                      </p:cBhvr>
                                      <p:tavLst>
                                        <p:tav tm="0">
                                          <p:val>
                                            <p:strVal val="1+#ppt_h/2"/>
                                          </p:val>
                                        </p:tav>
                                        <p:tav tm="100000">
                                          <p:val>
                                            <p:strVal val="#ppt_y"/>
                                          </p:val>
                                        </p:tav>
                                      </p:tavLst>
                                    </p:anim>
                                  </p:childTnLst>
                                </p:cTn>
                              </p:par>
                              <p:par>
                                <p:cTn id="88" presetID="2" presetClass="entr" presetSubtype="1" fill="hold" grpId="0" nodeType="withEffect">
                                  <p:stCondLst>
                                    <p:cond delay="0"/>
                                  </p:stCondLst>
                                  <p:childTnLst>
                                    <p:set>
                                      <p:cBhvr>
                                        <p:cTn id="89" dur="1" fill="hold">
                                          <p:stCondLst>
                                            <p:cond delay="0"/>
                                          </p:stCondLst>
                                        </p:cTn>
                                        <p:tgtEl>
                                          <p:spTgt spid="4"/>
                                        </p:tgtEl>
                                        <p:attrNameLst>
                                          <p:attrName>style.visibility</p:attrName>
                                        </p:attrNameLst>
                                      </p:cBhvr>
                                      <p:to>
                                        <p:strVal val="visible"/>
                                      </p:to>
                                    </p:set>
                                    <p:anim calcmode="lin" valueType="num">
                                      <p:cBhvr additive="base">
                                        <p:cTn id="90" dur="2000" fill="hold"/>
                                        <p:tgtEl>
                                          <p:spTgt spid="4"/>
                                        </p:tgtEl>
                                        <p:attrNameLst>
                                          <p:attrName>ppt_x</p:attrName>
                                        </p:attrNameLst>
                                      </p:cBhvr>
                                      <p:tavLst>
                                        <p:tav tm="0">
                                          <p:val>
                                            <p:strVal val="#ppt_x"/>
                                          </p:val>
                                        </p:tav>
                                        <p:tav tm="100000">
                                          <p:val>
                                            <p:strVal val="#ppt_x"/>
                                          </p:val>
                                        </p:tav>
                                      </p:tavLst>
                                    </p:anim>
                                    <p:anim calcmode="lin" valueType="num">
                                      <p:cBhvr additive="base">
                                        <p:cTn id="91" dur="2000" fill="hold"/>
                                        <p:tgtEl>
                                          <p:spTgt spid="4"/>
                                        </p:tgtEl>
                                        <p:attrNameLst>
                                          <p:attrName>ppt_y</p:attrName>
                                        </p:attrNameLst>
                                      </p:cBhvr>
                                      <p:tavLst>
                                        <p:tav tm="0">
                                          <p:val>
                                            <p:strVal val="0-#ppt_h/2"/>
                                          </p:val>
                                        </p:tav>
                                        <p:tav tm="100000">
                                          <p:val>
                                            <p:strVal val="#ppt_y"/>
                                          </p:val>
                                        </p:tav>
                                      </p:tavLst>
                                    </p:anim>
                                  </p:childTnLst>
                                </p:cTn>
                              </p:par>
                              <p:par>
                                <p:cTn id="92" presetID="2" presetClass="entr" presetSubtype="1" fill="hold" grpId="0" nodeType="withEffect">
                                  <p:stCondLst>
                                    <p:cond delay="0"/>
                                  </p:stCondLst>
                                  <p:childTnLst>
                                    <p:set>
                                      <p:cBhvr>
                                        <p:cTn id="93" dur="1" fill="hold">
                                          <p:stCondLst>
                                            <p:cond delay="0"/>
                                          </p:stCondLst>
                                        </p:cTn>
                                        <p:tgtEl>
                                          <p:spTgt spid="6"/>
                                        </p:tgtEl>
                                        <p:attrNameLst>
                                          <p:attrName>style.visibility</p:attrName>
                                        </p:attrNameLst>
                                      </p:cBhvr>
                                      <p:to>
                                        <p:strVal val="visible"/>
                                      </p:to>
                                    </p:set>
                                    <p:anim calcmode="lin" valueType="num">
                                      <p:cBhvr additive="base">
                                        <p:cTn id="94" dur="2000" fill="hold"/>
                                        <p:tgtEl>
                                          <p:spTgt spid="6"/>
                                        </p:tgtEl>
                                        <p:attrNameLst>
                                          <p:attrName>ppt_x</p:attrName>
                                        </p:attrNameLst>
                                      </p:cBhvr>
                                      <p:tavLst>
                                        <p:tav tm="0">
                                          <p:val>
                                            <p:strVal val="#ppt_x"/>
                                          </p:val>
                                        </p:tav>
                                        <p:tav tm="100000">
                                          <p:val>
                                            <p:strVal val="#ppt_x"/>
                                          </p:val>
                                        </p:tav>
                                      </p:tavLst>
                                    </p:anim>
                                    <p:anim calcmode="lin" valueType="num">
                                      <p:cBhvr additive="base">
                                        <p:cTn id="95" dur="2000" fill="hold"/>
                                        <p:tgtEl>
                                          <p:spTgt spid="6"/>
                                        </p:tgtEl>
                                        <p:attrNameLst>
                                          <p:attrName>ppt_y</p:attrName>
                                        </p:attrNameLst>
                                      </p:cBhvr>
                                      <p:tavLst>
                                        <p:tav tm="0">
                                          <p:val>
                                            <p:strVal val="0-#ppt_h/2"/>
                                          </p:val>
                                        </p:tav>
                                        <p:tav tm="100000">
                                          <p:val>
                                            <p:strVal val="#ppt_y"/>
                                          </p:val>
                                        </p:tav>
                                      </p:tavLst>
                                    </p:anim>
                                  </p:childTnLst>
                                </p:cTn>
                              </p:par>
                              <p:par>
                                <p:cTn id="96" presetID="2" presetClass="entr" presetSubtype="1" fill="hold" grpId="0" nodeType="withEffect">
                                  <p:stCondLst>
                                    <p:cond delay="0"/>
                                  </p:stCondLst>
                                  <p:childTnLst>
                                    <p:set>
                                      <p:cBhvr>
                                        <p:cTn id="97" dur="1" fill="hold">
                                          <p:stCondLst>
                                            <p:cond delay="0"/>
                                          </p:stCondLst>
                                        </p:cTn>
                                        <p:tgtEl>
                                          <p:spTgt spid="8"/>
                                        </p:tgtEl>
                                        <p:attrNameLst>
                                          <p:attrName>style.visibility</p:attrName>
                                        </p:attrNameLst>
                                      </p:cBhvr>
                                      <p:to>
                                        <p:strVal val="visible"/>
                                      </p:to>
                                    </p:set>
                                    <p:anim calcmode="lin" valueType="num">
                                      <p:cBhvr additive="base">
                                        <p:cTn id="98" dur="2000" fill="hold"/>
                                        <p:tgtEl>
                                          <p:spTgt spid="8"/>
                                        </p:tgtEl>
                                        <p:attrNameLst>
                                          <p:attrName>ppt_x</p:attrName>
                                        </p:attrNameLst>
                                      </p:cBhvr>
                                      <p:tavLst>
                                        <p:tav tm="0">
                                          <p:val>
                                            <p:strVal val="#ppt_x"/>
                                          </p:val>
                                        </p:tav>
                                        <p:tav tm="100000">
                                          <p:val>
                                            <p:strVal val="#ppt_x"/>
                                          </p:val>
                                        </p:tav>
                                      </p:tavLst>
                                    </p:anim>
                                    <p:anim calcmode="lin" valueType="num">
                                      <p:cBhvr additive="base">
                                        <p:cTn id="99" dur="2000" fill="hold"/>
                                        <p:tgtEl>
                                          <p:spTgt spid="8"/>
                                        </p:tgtEl>
                                        <p:attrNameLst>
                                          <p:attrName>ppt_y</p:attrName>
                                        </p:attrNameLst>
                                      </p:cBhvr>
                                      <p:tavLst>
                                        <p:tav tm="0">
                                          <p:val>
                                            <p:strVal val="0-#ppt_h/2"/>
                                          </p:val>
                                        </p:tav>
                                        <p:tav tm="100000">
                                          <p:val>
                                            <p:strVal val="#ppt_y"/>
                                          </p:val>
                                        </p:tav>
                                      </p:tavLst>
                                    </p:anim>
                                  </p:childTnLst>
                                </p:cTn>
                              </p:par>
                              <p:par>
                                <p:cTn id="100" presetID="2" presetClass="entr" presetSubtype="1" fill="hold" grpId="0" nodeType="withEffect">
                                  <p:stCondLst>
                                    <p:cond delay="0"/>
                                  </p:stCondLst>
                                  <p:childTnLst>
                                    <p:set>
                                      <p:cBhvr>
                                        <p:cTn id="101" dur="1" fill="hold">
                                          <p:stCondLst>
                                            <p:cond delay="0"/>
                                          </p:stCondLst>
                                        </p:cTn>
                                        <p:tgtEl>
                                          <p:spTgt spid="10"/>
                                        </p:tgtEl>
                                        <p:attrNameLst>
                                          <p:attrName>style.visibility</p:attrName>
                                        </p:attrNameLst>
                                      </p:cBhvr>
                                      <p:to>
                                        <p:strVal val="visible"/>
                                      </p:to>
                                    </p:set>
                                    <p:anim calcmode="lin" valueType="num">
                                      <p:cBhvr additive="base">
                                        <p:cTn id="102" dur="2000" fill="hold"/>
                                        <p:tgtEl>
                                          <p:spTgt spid="10"/>
                                        </p:tgtEl>
                                        <p:attrNameLst>
                                          <p:attrName>ppt_x</p:attrName>
                                        </p:attrNameLst>
                                      </p:cBhvr>
                                      <p:tavLst>
                                        <p:tav tm="0">
                                          <p:val>
                                            <p:strVal val="#ppt_x"/>
                                          </p:val>
                                        </p:tav>
                                        <p:tav tm="100000">
                                          <p:val>
                                            <p:strVal val="#ppt_x"/>
                                          </p:val>
                                        </p:tav>
                                      </p:tavLst>
                                    </p:anim>
                                    <p:anim calcmode="lin" valueType="num">
                                      <p:cBhvr additive="base">
                                        <p:cTn id="103" dur="2000" fill="hold"/>
                                        <p:tgtEl>
                                          <p:spTgt spid="10"/>
                                        </p:tgtEl>
                                        <p:attrNameLst>
                                          <p:attrName>ppt_y</p:attrName>
                                        </p:attrNameLst>
                                      </p:cBhvr>
                                      <p:tavLst>
                                        <p:tav tm="0">
                                          <p:val>
                                            <p:strVal val="0-#ppt_h/2"/>
                                          </p:val>
                                        </p:tav>
                                        <p:tav tm="100000">
                                          <p:val>
                                            <p:strVal val="#ppt_y"/>
                                          </p:val>
                                        </p:tav>
                                      </p:tavLst>
                                    </p:anim>
                                  </p:childTnLst>
                                </p:cTn>
                              </p:par>
                              <p:par>
                                <p:cTn id="104" presetID="2" presetClass="entr" presetSubtype="1" fill="hold" grpId="0" nodeType="withEffect">
                                  <p:stCondLst>
                                    <p:cond delay="0"/>
                                  </p:stCondLst>
                                  <p:childTnLst>
                                    <p:set>
                                      <p:cBhvr>
                                        <p:cTn id="105" dur="1" fill="hold">
                                          <p:stCondLst>
                                            <p:cond delay="0"/>
                                          </p:stCondLst>
                                        </p:cTn>
                                        <p:tgtEl>
                                          <p:spTgt spid="12"/>
                                        </p:tgtEl>
                                        <p:attrNameLst>
                                          <p:attrName>style.visibility</p:attrName>
                                        </p:attrNameLst>
                                      </p:cBhvr>
                                      <p:to>
                                        <p:strVal val="visible"/>
                                      </p:to>
                                    </p:set>
                                    <p:anim calcmode="lin" valueType="num">
                                      <p:cBhvr additive="base">
                                        <p:cTn id="106" dur="2000" fill="hold"/>
                                        <p:tgtEl>
                                          <p:spTgt spid="12"/>
                                        </p:tgtEl>
                                        <p:attrNameLst>
                                          <p:attrName>ppt_x</p:attrName>
                                        </p:attrNameLst>
                                      </p:cBhvr>
                                      <p:tavLst>
                                        <p:tav tm="0">
                                          <p:val>
                                            <p:strVal val="#ppt_x"/>
                                          </p:val>
                                        </p:tav>
                                        <p:tav tm="100000">
                                          <p:val>
                                            <p:strVal val="#ppt_x"/>
                                          </p:val>
                                        </p:tav>
                                      </p:tavLst>
                                    </p:anim>
                                    <p:anim calcmode="lin" valueType="num">
                                      <p:cBhvr additive="base">
                                        <p:cTn id="107" dur="2000" fill="hold"/>
                                        <p:tgtEl>
                                          <p:spTgt spid="12"/>
                                        </p:tgtEl>
                                        <p:attrNameLst>
                                          <p:attrName>ppt_y</p:attrName>
                                        </p:attrNameLst>
                                      </p:cBhvr>
                                      <p:tavLst>
                                        <p:tav tm="0">
                                          <p:val>
                                            <p:strVal val="0-#ppt_h/2"/>
                                          </p:val>
                                        </p:tav>
                                        <p:tav tm="100000">
                                          <p:val>
                                            <p:strVal val="#ppt_y"/>
                                          </p:val>
                                        </p:tav>
                                      </p:tavLst>
                                    </p:anim>
                                  </p:childTnLst>
                                </p:cTn>
                              </p:par>
                              <p:par>
                                <p:cTn id="108" presetID="2" presetClass="entr" presetSubtype="1"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2000" fill="hold"/>
                                        <p:tgtEl>
                                          <p:spTgt spid="28"/>
                                        </p:tgtEl>
                                        <p:attrNameLst>
                                          <p:attrName>ppt_x</p:attrName>
                                        </p:attrNameLst>
                                      </p:cBhvr>
                                      <p:tavLst>
                                        <p:tav tm="0">
                                          <p:val>
                                            <p:strVal val="#ppt_x"/>
                                          </p:val>
                                        </p:tav>
                                        <p:tav tm="100000">
                                          <p:val>
                                            <p:strVal val="#ppt_x"/>
                                          </p:val>
                                        </p:tav>
                                      </p:tavLst>
                                    </p:anim>
                                    <p:anim calcmode="lin" valueType="num">
                                      <p:cBhvr additive="base">
                                        <p:cTn id="111" dur="2000" fill="hold"/>
                                        <p:tgtEl>
                                          <p:spTgt spid="28"/>
                                        </p:tgtEl>
                                        <p:attrNameLst>
                                          <p:attrName>ppt_y</p:attrName>
                                        </p:attrNameLst>
                                      </p:cBhvr>
                                      <p:tavLst>
                                        <p:tav tm="0">
                                          <p:val>
                                            <p:strVal val="0-#ppt_h/2"/>
                                          </p:val>
                                        </p:tav>
                                        <p:tav tm="100000">
                                          <p:val>
                                            <p:strVal val="#ppt_y"/>
                                          </p:val>
                                        </p:tav>
                                      </p:tavLst>
                                    </p:anim>
                                  </p:childTnLst>
                                </p:cTn>
                              </p:par>
                              <p:par>
                                <p:cTn id="112" presetID="2" presetClass="entr" presetSubtype="1"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2000" fill="hold"/>
                                        <p:tgtEl>
                                          <p:spTgt spid="29"/>
                                        </p:tgtEl>
                                        <p:attrNameLst>
                                          <p:attrName>ppt_x</p:attrName>
                                        </p:attrNameLst>
                                      </p:cBhvr>
                                      <p:tavLst>
                                        <p:tav tm="0">
                                          <p:val>
                                            <p:strVal val="#ppt_x"/>
                                          </p:val>
                                        </p:tav>
                                        <p:tav tm="100000">
                                          <p:val>
                                            <p:strVal val="#ppt_x"/>
                                          </p:val>
                                        </p:tav>
                                      </p:tavLst>
                                    </p:anim>
                                    <p:anim calcmode="lin" valueType="num">
                                      <p:cBhvr additive="base">
                                        <p:cTn id="115" dur="2000" fill="hold"/>
                                        <p:tgtEl>
                                          <p:spTgt spid="29"/>
                                        </p:tgtEl>
                                        <p:attrNameLst>
                                          <p:attrName>ppt_y</p:attrName>
                                        </p:attrNameLst>
                                      </p:cBhvr>
                                      <p:tavLst>
                                        <p:tav tm="0">
                                          <p:val>
                                            <p:strVal val="0-#ppt_h/2"/>
                                          </p:val>
                                        </p:tav>
                                        <p:tav tm="100000">
                                          <p:val>
                                            <p:strVal val="#ppt_y"/>
                                          </p:val>
                                        </p:tav>
                                      </p:tavLst>
                                    </p:anim>
                                  </p:childTnLst>
                                </p:cTn>
                              </p:par>
                              <p:par>
                                <p:cTn id="116" presetID="2" presetClass="entr" presetSubtype="1" fill="hold" grpId="0" nodeType="withEffect">
                                  <p:stCondLst>
                                    <p:cond delay="0"/>
                                  </p:stCondLst>
                                  <p:childTnLst>
                                    <p:set>
                                      <p:cBhvr>
                                        <p:cTn id="117" dur="1" fill="hold">
                                          <p:stCondLst>
                                            <p:cond delay="0"/>
                                          </p:stCondLst>
                                        </p:cTn>
                                        <p:tgtEl>
                                          <p:spTgt spid="30"/>
                                        </p:tgtEl>
                                        <p:attrNameLst>
                                          <p:attrName>style.visibility</p:attrName>
                                        </p:attrNameLst>
                                      </p:cBhvr>
                                      <p:to>
                                        <p:strVal val="visible"/>
                                      </p:to>
                                    </p:set>
                                    <p:anim calcmode="lin" valueType="num">
                                      <p:cBhvr additive="base">
                                        <p:cTn id="118" dur="2000" fill="hold"/>
                                        <p:tgtEl>
                                          <p:spTgt spid="30"/>
                                        </p:tgtEl>
                                        <p:attrNameLst>
                                          <p:attrName>ppt_x</p:attrName>
                                        </p:attrNameLst>
                                      </p:cBhvr>
                                      <p:tavLst>
                                        <p:tav tm="0">
                                          <p:val>
                                            <p:strVal val="#ppt_x"/>
                                          </p:val>
                                        </p:tav>
                                        <p:tav tm="100000">
                                          <p:val>
                                            <p:strVal val="#ppt_x"/>
                                          </p:val>
                                        </p:tav>
                                      </p:tavLst>
                                    </p:anim>
                                    <p:anim calcmode="lin" valueType="num">
                                      <p:cBhvr additive="base">
                                        <p:cTn id="119" dur="2000" fill="hold"/>
                                        <p:tgtEl>
                                          <p:spTgt spid="30"/>
                                        </p:tgtEl>
                                        <p:attrNameLst>
                                          <p:attrName>ppt_y</p:attrName>
                                        </p:attrNameLst>
                                      </p:cBhvr>
                                      <p:tavLst>
                                        <p:tav tm="0">
                                          <p:val>
                                            <p:strVal val="0-#ppt_h/2"/>
                                          </p:val>
                                        </p:tav>
                                        <p:tav tm="100000">
                                          <p:val>
                                            <p:strVal val="#ppt_y"/>
                                          </p:val>
                                        </p:tav>
                                      </p:tavLst>
                                    </p:anim>
                                  </p:childTnLst>
                                </p:cTn>
                              </p:par>
                              <p:par>
                                <p:cTn id="120" presetID="2" presetClass="entr" presetSubtype="1" fill="hold" grpId="0" nodeType="withEffect">
                                  <p:stCondLst>
                                    <p:cond delay="0"/>
                                  </p:stCondLst>
                                  <p:childTnLst>
                                    <p:set>
                                      <p:cBhvr>
                                        <p:cTn id="121" dur="1" fill="hold">
                                          <p:stCondLst>
                                            <p:cond delay="0"/>
                                          </p:stCondLst>
                                        </p:cTn>
                                        <p:tgtEl>
                                          <p:spTgt spid="31"/>
                                        </p:tgtEl>
                                        <p:attrNameLst>
                                          <p:attrName>style.visibility</p:attrName>
                                        </p:attrNameLst>
                                      </p:cBhvr>
                                      <p:to>
                                        <p:strVal val="visible"/>
                                      </p:to>
                                    </p:set>
                                    <p:anim calcmode="lin" valueType="num">
                                      <p:cBhvr additive="base">
                                        <p:cTn id="122" dur="2000" fill="hold"/>
                                        <p:tgtEl>
                                          <p:spTgt spid="31"/>
                                        </p:tgtEl>
                                        <p:attrNameLst>
                                          <p:attrName>ppt_x</p:attrName>
                                        </p:attrNameLst>
                                      </p:cBhvr>
                                      <p:tavLst>
                                        <p:tav tm="0">
                                          <p:val>
                                            <p:strVal val="#ppt_x"/>
                                          </p:val>
                                        </p:tav>
                                        <p:tav tm="100000">
                                          <p:val>
                                            <p:strVal val="#ppt_x"/>
                                          </p:val>
                                        </p:tav>
                                      </p:tavLst>
                                    </p:anim>
                                    <p:anim calcmode="lin" valueType="num">
                                      <p:cBhvr additive="base">
                                        <p:cTn id="123" dur="2000" fill="hold"/>
                                        <p:tgtEl>
                                          <p:spTgt spid="31"/>
                                        </p:tgtEl>
                                        <p:attrNameLst>
                                          <p:attrName>ppt_y</p:attrName>
                                        </p:attrNameLst>
                                      </p:cBhvr>
                                      <p:tavLst>
                                        <p:tav tm="0">
                                          <p:val>
                                            <p:strVal val="0-#ppt_h/2"/>
                                          </p:val>
                                        </p:tav>
                                        <p:tav tm="100000">
                                          <p:val>
                                            <p:strVal val="#ppt_y"/>
                                          </p:val>
                                        </p:tav>
                                      </p:tavLst>
                                    </p:anim>
                                  </p:childTnLst>
                                </p:cTn>
                              </p:par>
                              <p:par>
                                <p:cTn id="124" presetID="2" presetClass="entr" presetSubtype="1"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2000" fill="hold"/>
                                        <p:tgtEl>
                                          <p:spTgt spid="32"/>
                                        </p:tgtEl>
                                        <p:attrNameLst>
                                          <p:attrName>ppt_x</p:attrName>
                                        </p:attrNameLst>
                                      </p:cBhvr>
                                      <p:tavLst>
                                        <p:tav tm="0">
                                          <p:val>
                                            <p:strVal val="#ppt_x"/>
                                          </p:val>
                                        </p:tav>
                                        <p:tav tm="100000">
                                          <p:val>
                                            <p:strVal val="#ppt_x"/>
                                          </p:val>
                                        </p:tav>
                                      </p:tavLst>
                                    </p:anim>
                                    <p:anim calcmode="lin" valueType="num">
                                      <p:cBhvr additive="base">
                                        <p:cTn id="127" dur="2000" fill="hold"/>
                                        <p:tgtEl>
                                          <p:spTgt spid="32"/>
                                        </p:tgtEl>
                                        <p:attrNameLst>
                                          <p:attrName>ppt_y</p:attrName>
                                        </p:attrNameLst>
                                      </p:cBhvr>
                                      <p:tavLst>
                                        <p:tav tm="0">
                                          <p:val>
                                            <p:strVal val="0-#ppt_h/2"/>
                                          </p:val>
                                        </p:tav>
                                        <p:tav tm="100000">
                                          <p:val>
                                            <p:strVal val="#ppt_y"/>
                                          </p:val>
                                        </p:tav>
                                      </p:tavLst>
                                    </p:anim>
                                  </p:childTnLst>
                                </p:cTn>
                              </p:par>
                              <p:par>
                                <p:cTn id="128" presetID="2" presetClass="entr" presetSubtype="1" fill="hold" grpId="0" nodeType="withEffect">
                                  <p:stCondLst>
                                    <p:cond delay="0"/>
                                  </p:stCondLst>
                                  <p:childTnLst>
                                    <p:set>
                                      <p:cBhvr>
                                        <p:cTn id="129" dur="1" fill="hold">
                                          <p:stCondLst>
                                            <p:cond delay="0"/>
                                          </p:stCondLst>
                                        </p:cTn>
                                        <p:tgtEl>
                                          <p:spTgt spid="33"/>
                                        </p:tgtEl>
                                        <p:attrNameLst>
                                          <p:attrName>style.visibility</p:attrName>
                                        </p:attrNameLst>
                                      </p:cBhvr>
                                      <p:to>
                                        <p:strVal val="visible"/>
                                      </p:to>
                                    </p:set>
                                    <p:anim calcmode="lin" valueType="num">
                                      <p:cBhvr additive="base">
                                        <p:cTn id="130" dur="2000" fill="hold"/>
                                        <p:tgtEl>
                                          <p:spTgt spid="33"/>
                                        </p:tgtEl>
                                        <p:attrNameLst>
                                          <p:attrName>ppt_x</p:attrName>
                                        </p:attrNameLst>
                                      </p:cBhvr>
                                      <p:tavLst>
                                        <p:tav tm="0">
                                          <p:val>
                                            <p:strVal val="#ppt_x"/>
                                          </p:val>
                                        </p:tav>
                                        <p:tav tm="100000">
                                          <p:val>
                                            <p:strVal val="#ppt_x"/>
                                          </p:val>
                                        </p:tav>
                                      </p:tavLst>
                                    </p:anim>
                                    <p:anim calcmode="lin" valueType="num">
                                      <p:cBhvr additive="base">
                                        <p:cTn id="131" dur="2000" fill="hold"/>
                                        <p:tgtEl>
                                          <p:spTgt spid="33"/>
                                        </p:tgtEl>
                                        <p:attrNameLst>
                                          <p:attrName>ppt_y</p:attrName>
                                        </p:attrNameLst>
                                      </p:cBhvr>
                                      <p:tavLst>
                                        <p:tav tm="0">
                                          <p:val>
                                            <p:strVal val="0-#ppt_h/2"/>
                                          </p:val>
                                        </p:tav>
                                        <p:tav tm="100000">
                                          <p:val>
                                            <p:strVal val="#ppt_y"/>
                                          </p:val>
                                        </p:tav>
                                      </p:tavLst>
                                    </p:anim>
                                  </p:childTnLst>
                                </p:cTn>
                              </p:par>
                              <p:par>
                                <p:cTn id="132" presetID="2" presetClass="entr" presetSubtype="1" fill="hold" grpId="0" nodeType="withEffect">
                                  <p:stCondLst>
                                    <p:cond delay="0"/>
                                  </p:stCondLst>
                                  <p:childTnLst>
                                    <p:set>
                                      <p:cBhvr>
                                        <p:cTn id="133" dur="1" fill="hold">
                                          <p:stCondLst>
                                            <p:cond delay="0"/>
                                          </p:stCondLst>
                                        </p:cTn>
                                        <p:tgtEl>
                                          <p:spTgt spid="34"/>
                                        </p:tgtEl>
                                        <p:attrNameLst>
                                          <p:attrName>style.visibility</p:attrName>
                                        </p:attrNameLst>
                                      </p:cBhvr>
                                      <p:to>
                                        <p:strVal val="visible"/>
                                      </p:to>
                                    </p:set>
                                    <p:anim calcmode="lin" valueType="num">
                                      <p:cBhvr additive="base">
                                        <p:cTn id="134" dur="2000" fill="hold"/>
                                        <p:tgtEl>
                                          <p:spTgt spid="34"/>
                                        </p:tgtEl>
                                        <p:attrNameLst>
                                          <p:attrName>ppt_x</p:attrName>
                                        </p:attrNameLst>
                                      </p:cBhvr>
                                      <p:tavLst>
                                        <p:tav tm="0">
                                          <p:val>
                                            <p:strVal val="#ppt_x"/>
                                          </p:val>
                                        </p:tav>
                                        <p:tav tm="100000">
                                          <p:val>
                                            <p:strVal val="#ppt_x"/>
                                          </p:val>
                                        </p:tav>
                                      </p:tavLst>
                                    </p:anim>
                                    <p:anim calcmode="lin" valueType="num">
                                      <p:cBhvr additive="base">
                                        <p:cTn id="135" dur="2000" fill="hold"/>
                                        <p:tgtEl>
                                          <p:spTgt spid="34"/>
                                        </p:tgtEl>
                                        <p:attrNameLst>
                                          <p:attrName>ppt_y</p:attrName>
                                        </p:attrNameLst>
                                      </p:cBhvr>
                                      <p:tavLst>
                                        <p:tav tm="0">
                                          <p:val>
                                            <p:strVal val="0-#ppt_h/2"/>
                                          </p:val>
                                        </p:tav>
                                        <p:tav tm="100000">
                                          <p:val>
                                            <p:strVal val="#ppt_y"/>
                                          </p:val>
                                        </p:tav>
                                      </p:tavLst>
                                    </p:anim>
                                  </p:childTnLst>
                                </p:cTn>
                              </p:par>
                              <p:par>
                                <p:cTn id="136" presetID="2" presetClass="entr" presetSubtype="1" fill="hold" grpId="0" nodeType="withEffect">
                                  <p:stCondLst>
                                    <p:cond delay="0"/>
                                  </p:stCondLst>
                                  <p:childTnLst>
                                    <p:set>
                                      <p:cBhvr>
                                        <p:cTn id="137" dur="1" fill="hold">
                                          <p:stCondLst>
                                            <p:cond delay="0"/>
                                          </p:stCondLst>
                                        </p:cTn>
                                        <p:tgtEl>
                                          <p:spTgt spid="35"/>
                                        </p:tgtEl>
                                        <p:attrNameLst>
                                          <p:attrName>style.visibility</p:attrName>
                                        </p:attrNameLst>
                                      </p:cBhvr>
                                      <p:to>
                                        <p:strVal val="visible"/>
                                      </p:to>
                                    </p:set>
                                    <p:anim calcmode="lin" valueType="num">
                                      <p:cBhvr additive="base">
                                        <p:cTn id="138" dur="2000" fill="hold"/>
                                        <p:tgtEl>
                                          <p:spTgt spid="35"/>
                                        </p:tgtEl>
                                        <p:attrNameLst>
                                          <p:attrName>ppt_x</p:attrName>
                                        </p:attrNameLst>
                                      </p:cBhvr>
                                      <p:tavLst>
                                        <p:tav tm="0">
                                          <p:val>
                                            <p:strVal val="#ppt_x"/>
                                          </p:val>
                                        </p:tav>
                                        <p:tav tm="100000">
                                          <p:val>
                                            <p:strVal val="#ppt_x"/>
                                          </p:val>
                                        </p:tav>
                                      </p:tavLst>
                                    </p:anim>
                                    <p:anim calcmode="lin" valueType="num">
                                      <p:cBhvr additive="base">
                                        <p:cTn id="139" dur="2000" fill="hold"/>
                                        <p:tgtEl>
                                          <p:spTgt spid="35"/>
                                        </p:tgtEl>
                                        <p:attrNameLst>
                                          <p:attrName>ppt_y</p:attrName>
                                        </p:attrNameLst>
                                      </p:cBhvr>
                                      <p:tavLst>
                                        <p:tav tm="0">
                                          <p:val>
                                            <p:strVal val="0-#ppt_h/2"/>
                                          </p:val>
                                        </p:tav>
                                        <p:tav tm="100000">
                                          <p:val>
                                            <p:strVal val="#ppt_y"/>
                                          </p:val>
                                        </p:tav>
                                      </p:tavLst>
                                    </p:anim>
                                  </p:childTnLst>
                                </p:cTn>
                              </p:par>
                              <p:par>
                                <p:cTn id="140" presetID="2" presetClass="entr" presetSubtype="1" fill="hold" grpId="0" nodeType="withEffect">
                                  <p:stCondLst>
                                    <p:cond delay="0"/>
                                  </p:stCondLst>
                                  <p:childTnLst>
                                    <p:set>
                                      <p:cBhvr>
                                        <p:cTn id="141" dur="1" fill="hold">
                                          <p:stCondLst>
                                            <p:cond delay="0"/>
                                          </p:stCondLst>
                                        </p:cTn>
                                        <p:tgtEl>
                                          <p:spTgt spid="36"/>
                                        </p:tgtEl>
                                        <p:attrNameLst>
                                          <p:attrName>style.visibility</p:attrName>
                                        </p:attrNameLst>
                                      </p:cBhvr>
                                      <p:to>
                                        <p:strVal val="visible"/>
                                      </p:to>
                                    </p:set>
                                    <p:anim calcmode="lin" valueType="num">
                                      <p:cBhvr additive="base">
                                        <p:cTn id="142" dur="2000" fill="hold"/>
                                        <p:tgtEl>
                                          <p:spTgt spid="36"/>
                                        </p:tgtEl>
                                        <p:attrNameLst>
                                          <p:attrName>ppt_x</p:attrName>
                                        </p:attrNameLst>
                                      </p:cBhvr>
                                      <p:tavLst>
                                        <p:tav tm="0">
                                          <p:val>
                                            <p:strVal val="#ppt_x"/>
                                          </p:val>
                                        </p:tav>
                                        <p:tav tm="100000">
                                          <p:val>
                                            <p:strVal val="#ppt_x"/>
                                          </p:val>
                                        </p:tav>
                                      </p:tavLst>
                                    </p:anim>
                                    <p:anim calcmode="lin" valueType="num">
                                      <p:cBhvr additive="base">
                                        <p:cTn id="143" dur="2000" fill="hold"/>
                                        <p:tgtEl>
                                          <p:spTgt spid="36"/>
                                        </p:tgtEl>
                                        <p:attrNameLst>
                                          <p:attrName>ppt_y</p:attrName>
                                        </p:attrNameLst>
                                      </p:cBhvr>
                                      <p:tavLst>
                                        <p:tav tm="0">
                                          <p:val>
                                            <p:strVal val="0-#ppt_h/2"/>
                                          </p:val>
                                        </p:tav>
                                        <p:tav tm="100000">
                                          <p:val>
                                            <p:strVal val="#ppt_y"/>
                                          </p:val>
                                        </p:tav>
                                      </p:tavLst>
                                    </p:anim>
                                  </p:childTnLst>
                                </p:cTn>
                              </p:par>
                              <p:par>
                                <p:cTn id="144" presetID="2" presetClass="entr" presetSubtype="1" fill="hold" grpId="0" nodeType="withEffect">
                                  <p:stCondLst>
                                    <p:cond delay="0"/>
                                  </p:stCondLst>
                                  <p:childTnLst>
                                    <p:set>
                                      <p:cBhvr>
                                        <p:cTn id="145" dur="1" fill="hold">
                                          <p:stCondLst>
                                            <p:cond delay="0"/>
                                          </p:stCondLst>
                                        </p:cTn>
                                        <p:tgtEl>
                                          <p:spTgt spid="37"/>
                                        </p:tgtEl>
                                        <p:attrNameLst>
                                          <p:attrName>style.visibility</p:attrName>
                                        </p:attrNameLst>
                                      </p:cBhvr>
                                      <p:to>
                                        <p:strVal val="visible"/>
                                      </p:to>
                                    </p:set>
                                    <p:anim calcmode="lin" valueType="num">
                                      <p:cBhvr additive="base">
                                        <p:cTn id="146" dur="2000" fill="hold"/>
                                        <p:tgtEl>
                                          <p:spTgt spid="37"/>
                                        </p:tgtEl>
                                        <p:attrNameLst>
                                          <p:attrName>ppt_x</p:attrName>
                                        </p:attrNameLst>
                                      </p:cBhvr>
                                      <p:tavLst>
                                        <p:tav tm="0">
                                          <p:val>
                                            <p:strVal val="#ppt_x"/>
                                          </p:val>
                                        </p:tav>
                                        <p:tav tm="100000">
                                          <p:val>
                                            <p:strVal val="#ppt_x"/>
                                          </p:val>
                                        </p:tav>
                                      </p:tavLst>
                                    </p:anim>
                                    <p:anim calcmode="lin" valueType="num">
                                      <p:cBhvr additive="base">
                                        <p:cTn id="147" dur="2000" fill="hold"/>
                                        <p:tgtEl>
                                          <p:spTgt spid="37"/>
                                        </p:tgtEl>
                                        <p:attrNameLst>
                                          <p:attrName>ppt_y</p:attrName>
                                        </p:attrNameLst>
                                      </p:cBhvr>
                                      <p:tavLst>
                                        <p:tav tm="0">
                                          <p:val>
                                            <p:strVal val="0-#ppt_h/2"/>
                                          </p:val>
                                        </p:tav>
                                        <p:tav tm="100000">
                                          <p:val>
                                            <p:strVal val="#ppt_y"/>
                                          </p:val>
                                        </p:tav>
                                      </p:tavLst>
                                    </p:anim>
                                  </p:childTnLst>
                                </p:cTn>
                              </p:par>
                              <p:par>
                                <p:cTn id="148" presetID="3" presetClass="entr" presetSubtype="10" fill="hold" grpId="1" nodeType="withEffect">
                                  <p:stCondLst>
                                    <p:cond delay="0"/>
                                  </p:stCondLst>
                                  <p:childTnLst>
                                    <p:set>
                                      <p:cBhvr>
                                        <p:cTn id="149" dur="1" fill="hold">
                                          <p:stCondLst>
                                            <p:cond delay="0"/>
                                          </p:stCondLst>
                                        </p:cTn>
                                        <p:tgtEl>
                                          <p:spTgt spid="3"/>
                                        </p:tgtEl>
                                        <p:attrNameLst>
                                          <p:attrName>style.visibility</p:attrName>
                                        </p:attrNameLst>
                                      </p:cBhvr>
                                      <p:to>
                                        <p:strVal val="visible"/>
                                      </p:to>
                                    </p:set>
                                    <p:animEffect transition="in" filter="blinds(horizontal)">
                                      <p:cBhvr>
                                        <p:cTn id="150" dur="2000"/>
                                        <p:tgtEl>
                                          <p:spTgt spid="3"/>
                                        </p:tgtEl>
                                      </p:cBhvr>
                                    </p:animEffect>
                                  </p:childTnLst>
                                </p:cTn>
                              </p:par>
                              <p:par>
                                <p:cTn id="151" presetID="3" presetClass="entr" presetSubtype="10" fill="hold" grpId="1" nodeType="withEffect">
                                  <p:stCondLst>
                                    <p:cond delay="0"/>
                                  </p:stCondLst>
                                  <p:childTnLst>
                                    <p:set>
                                      <p:cBhvr>
                                        <p:cTn id="152" dur="1" fill="hold">
                                          <p:stCondLst>
                                            <p:cond delay="0"/>
                                          </p:stCondLst>
                                        </p:cTn>
                                        <p:tgtEl>
                                          <p:spTgt spid="5"/>
                                        </p:tgtEl>
                                        <p:attrNameLst>
                                          <p:attrName>style.visibility</p:attrName>
                                        </p:attrNameLst>
                                      </p:cBhvr>
                                      <p:to>
                                        <p:strVal val="visible"/>
                                      </p:to>
                                    </p:set>
                                    <p:animEffect transition="in" filter="blinds(horizontal)">
                                      <p:cBhvr>
                                        <p:cTn id="153" dur="2000"/>
                                        <p:tgtEl>
                                          <p:spTgt spid="5"/>
                                        </p:tgtEl>
                                      </p:cBhvr>
                                    </p:animEffect>
                                  </p:childTnLst>
                                </p:cTn>
                              </p:par>
                              <p:par>
                                <p:cTn id="154" presetID="3" presetClass="entr" presetSubtype="10" fill="hold" grpId="1" nodeType="withEffect">
                                  <p:stCondLst>
                                    <p:cond delay="0"/>
                                  </p:stCondLst>
                                  <p:childTnLst>
                                    <p:set>
                                      <p:cBhvr>
                                        <p:cTn id="155" dur="1" fill="hold">
                                          <p:stCondLst>
                                            <p:cond delay="0"/>
                                          </p:stCondLst>
                                        </p:cTn>
                                        <p:tgtEl>
                                          <p:spTgt spid="7"/>
                                        </p:tgtEl>
                                        <p:attrNameLst>
                                          <p:attrName>style.visibility</p:attrName>
                                        </p:attrNameLst>
                                      </p:cBhvr>
                                      <p:to>
                                        <p:strVal val="visible"/>
                                      </p:to>
                                    </p:set>
                                    <p:animEffect transition="in" filter="blinds(horizontal)">
                                      <p:cBhvr>
                                        <p:cTn id="156" dur="2000"/>
                                        <p:tgtEl>
                                          <p:spTgt spid="7"/>
                                        </p:tgtEl>
                                      </p:cBhvr>
                                    </p:animEffect>
                                  </p:childTnLst>
                                </p:cTn>
                              </p:par>
                              <p:par>
                                <p:cTn id="157" presetID="3" presetClass="entr" presetSubtype="10" fill="hold" grpId="1" nodeType="withEffect">
                                  <p:stCondLst>
                                    <p:cond delay="0"/>
                                  </p:stCondLst>
                                  <p:childTnLst>
                                    <p:set>
                                      <p:cBhvr>
                                        <p:cTn id="158" dur="1" fill="hold">
                                          <p:stCondLst>
                                            <p:cond delay="0"/>
                                          </p:stCondLst>
                                        </p:cTn>
                                        <p:tgtEl>
                                          <p:spTgt spid="9"/>
                                        </p:tgtEl>
                                        <p:attrNameLst>
                                          <p:attrName>style.visibility</p:attrName>
                                        </p:attrNameLst>
                                      </p:cBhvr>
                                      <p:to>
                                        <p:strVal val="visible"/>
                                      </p:to>
                                    </p:set>
                                    <p:animEffect transition="in" filter="blinds(horizontal)">
                                      <p:cBhvr>
                                        <p:cTn id="159" dur="2000"/>
                                        <p:tgtEl>
                                          <p:spTgt spid="9"/>
                                        </p:tgtEl>
                                      </p:cBhvr>
                                    </p:animEffect>
                                  </p:childTnLst>
                                </p:cTn>
                              </p:par>
                              <p:par>
                                <p:cTn id="160" presetID="3" presetClass="entr" presetSubtype="10" fill="hold" grpId="1" nodeType="withEffect">
                                  <p:stCondLst>
                                    <p:cond delay="0"/>
                                  </p:stCondLst>
                                  <p:childTnLst>
                                    <p:set>
                                      <p:cBhvr>
                                        <p:cTn id="161" dur="1" fill="hold">
                                          <p:stCondLst>
                                            <p:cond delay="0"/>
                                          </p:stCondLst>
                                        </p:cTn>
                                        <p:tgtEl>
                                          <p:spTgt spid="11"/>
                                        </p:tgtEl>
                                        <p:attrNameLst>
                                          <p:attrName>style.visibility</p:attrName>
                                        </p:attrNameLst>
                                      </p:cBhvr>
                                      <p:to>
                                        <p:strVal val="visible"/>
                                      </p:to>
                                    </p:set>
                                    <p:animEffect transition="in" filter="blinds(horizontal)">
                                      <p:cBhvr>
                                        <p:cTn id="162" dur="2000"/>
                                        <p:tgtEl>
                                          <p:spTgt spid="11"/>
                                        </p:tgtEl>
                                      </p:cBhvr>
                                    </p:animEffect>
                                  </p:childTnLst>
                                </p:cTn>
                              </p:par>
                              <p:par>
                                <p:cTn id="163" presetID="3" presetClass="entr" presetSubtype="10" fill="hold" grpId="1" nodeType="withEffect">
                                  <p:stCondLst>
                                    <p:cond delay="0"/>
                                  </p:stCondLst>
                                  <p:childTnLst>
                                    <p:set>
                                      <p:cBhvr>
                                        <p:cTn id="164" dur="1" fill="hold">
                                          <p:stCondLst>
                                            <p:cond delay="0"/>
                                          </p:stCondLst>
                                        </p:cTn>
                                        <p:tgtEl>
                                          <p:spTgt spid="13"/>
                                        </p:tgtEl>
                                        <p:attrNameLst>
                                          <p:attrName>style.visibility</p:attrName>
                                        </p:attrNameLst>
                                      </p:cBhvr>
                                      <p:to>
                                        <p:strVal val="visible"/>
                                      </p:to>
                                    </p:set>
                                    <p:animEffect transition="in" filter="blinds(horizontal)">
                                      <p:cBhvr>
                                        <p:cTn id="165" dur="2000"/>
                                        <p:tgtEl>
                                          <p:spTgt spid="13"/>
                                        </p:tgtEl>
                                      </p:cBhvr>
                                    </p:animEffect>
                                  </p:childTnLst>
                                </p:cTn>
                              </p:par>
                              <p:par>
                                <p:cTn id="166" presetID="3" presetClass="entr" presetSubtype="10" fill="hold" grpId="1" nodeType="withEffect">
                                  <p:stCondLst>
                                    <p:cond delay="0"/>
                                  </p:stCondLst>
                                  <p:childTnLst>
                                    <p:set>
                                      <p:cBhvr>
                                        <p:cTn id="167" dur="1" fill="hold">
                                          <p:stCondLst>
                                            <p:cond delay="0"/>
                                          </p:stCondLst>
                                        </p:cTn>
                                        <p:tgtEl>
                                          <p:spTgt spid="14"/>
                                        </p:tgtEl>
                                        <p:attrNameLst>
                                          <p:attrName>style.visibility</p:attrName>
                                        </p:attrNameLst>
                                      </p:cBhvr>
                                      <p:to>
                                        <p:strVal val="visible"/>
                                      </p:to>
                                    </p:set>
                                    <p:animEffect transition="in" filter="blinds(horizontal)">
                                      <p:cBhvr>
                                        <p:cTn id="168" dur="2000"/>
                                        <p:tgtEl>
                                          <p:spTgt spid="14"/>
                                        </p:tgtEl>
                                      </p:cBhvr>
                                    </p:animEffect>
                                  </p:childTnLst>
                                </p:cTn>
                              </p:par>
                              <p:par>
                                <p:cTn id="169" presetID="3" presetClass="entr" presetSubtype="10" fill="hold" grpId="1" nodeType="withEffect">
                                  <p:stCondLst>
                                    <p:cond delay="0"/>
                                  </p:stCondLst>
                                  <p:childTnLst>
                                    <p:set>
                                      <p:cBhvr>
                                        <p:cTn id="170" dur="1" fill="hold">
                                          <p:stCondLst>
                                            <p:cond delay="0"/>
                                          </p:stCondLst>
                                        </p:cTn>
                                        <p:tgtEl>
                                          <p:spTgt spid="15"/>
                                        </p:tgtEl>
                                        <p:attrNameLst>
                                          <p:attrName>style.visibility</p:attrName>
                                        </p:attrNameLst>
                                      </p:cBhvr>
                                      <p:to>
                                        <p:strVal val="visible"/>
                                      </p:to>
                                    </p:set>
                                    <p:animEffect transition="in" filter="blinds(horizontal)">
                                      <p:cBhvr>
                                        <p:cTn id="171" dur="2000"/>
                                        <p:tgtEl>
                                          <p:spTgt spid="15"/>
                                        </p:tgtEl>
                                      </p:cBhvr>
                                    </p:animEffect>
                                  </p:childTnLst>
                                </p:cTn>
                              </p:par>
                              <p:par>
                                <p:cTn id="172" presetID="3" presetClass="entr" presetSubtype="10" fill="hold" grpId="1" nodeType="withEffect">
                                  <p:stCondLst>
                                    <p:cond delay="0"/>
                                  </p:stCondLst>
                                  <p:childTnLst>
                                    <p:set>
                                      <p:cBhvr>
                                        <p:cTn id="173" dur="1" fill="hold">
                                          <p:stCondLst>
                                            <p:cond delay="0"/>
                                          </p:stCondLst>
                                        </p:cTn>
                                        <p:tgtEl>
                                          <p:spTgt spid="16"/>
                                        </p:tgtEl>
                                        <p:attrNameLst>
                                          <p:attrName>style.visibility</p:attrName>
                                        </p:attrNameLst>
                                      </p:cBhvr>
                                      <p:to>
                                        <p:strVal val="visible"/>
                                      </p:to>
                                    </p:set>
                                    <p:animEffect transition="in" filter="blinds(horizontal)">
                                      <p:cBhvr>
                                        <p:cTn id="174" dur="2000"/>
                                        <p:tgtEl>
                                          <p:spTgt spid="16"/>
                                        </p:tgtEl>
                                      </p:cBhvr>
                                    </p:animEffect>
                                  </p:childTnLst>
                                </p:cTn>
                              </p:par>
                              <p:par>
                                <p:cTn id="175" presetID="3" presetClass="entr" presetSubtype="10" fill="hold" grpId="1" nodeType="withEffect">
                                  <p:stCondLst>
                                    <p:cond delay="0"/>
                                  </p:stCondLst>
                                  <p:childTnLst>
                                    <p:set>
                                      <p:cBhvr>
                                        <p:cTn id="176" dur="1" fill="hold">
                                          <p:stCondLst>
                                            <p:cond delay="0"/>
                                          </p:stCondLst>
                                        </p:cTn>
                                        <p:tgtEl>
                                          <p:spTgt spid="17"/>
                                        </p:tgtEl>
                                        <p:attrNameLst>
                                          <p:attrName>style.visibility</p:attrName>
                                        </p:attrNameLst>
                                      </p:cBhvr>
                                      <p:to>
                                        <p:strVal val="visible"/>
                                      </p:to>
                                    </p:set>
                                    <p:animEffect transition="in" filter="blinds(horizontal)">
                                      <p:cBhvr>
                                        <p:cTn id="177" dur="2000"/>
                                        <p:tgtEl>
                                          <p:spTgt spid="17"/>
                                        </p:tgtEl>
                                      </p:cBhvr>
                                    </p:animEffect>
                                  </p:childTnLst>
                                </p:cTn>
                              </p:par>
                              <p:par>
                                <p:cTn id="178" presetID="3" presetClass="entr" presetSubtype="10" fill="hold" grpId="1" nodeType="withEffect">
                                  <p:stCondLst>
                                    <p:cond delay="0"/>
                                  </p:stCondLst>
                                  <p:childTnLst>
                                    <p:set>
                                      <p:cBhvr>
                                        <p:cTn id="179" dur="1" fill="hold">
                                          <p:stCondLst>
                                            <p:cond delay="0"/>
                                          </p:stCondLst>
                                        </p:cTn>
                                        <p:tgtEl>
                                          <p:spTgt spid="18"/>
                                        </p:tgtEl>
                                        <p:attrNameLst>
                                          <p:attrName>style.visibility</p:attrName>
                                        </p:attrNameLst>
                                      </p:cBhvr>
                                      <p:to>
                                        <p:strVal val="visible"/>
                                      </p:to>
                                    </p:set>
                                    <p:animEffect transition="in" filter="blinds(horizontal)">
                                      <p:cBhvr>
                                        <p:cTn id="180" dur="2000"/>
                                        <p:tgtEl>
                                          <p:spTgt spid="18"/>
                                        </p:tgtEl>
                                      </p:cBhvr>
                                    </p:animEffect>
                                  </p:childTnLst>
                                </p:cTn>
                              </p:par>
                              <p:par>
                                <p:cTn id="181" presetID="3" presetClass="entr" presetSubtype="10" fill="hold" grpId="1" nodeType="withEffect">
                                  <p:stCondLst>
                                    <p:cond delay="0"/>
                                  </p:stCondLst>
                                  <p:childTnLst>
                                    <p:set>
                                      <p:cBhvr>
                                        <p:cTn id="182" dur="1" fill="hold">
                                          <p:stCondLst>
                                            <p:cond delay="0"/>
                                          </p:stCondLst>
                                        </p:cTn>
                                        <p:tgtEl>
                                          <p:spTgt spid="19"/>
                                        </p:tgtEl>
                                        <p:attrNameLst>
                                          <p:attrName>style.visibility</p:attrName>
                                        </p:attrNameLst>
                                      </p:cBhvr>
                                      <p:to>
                                        <p:strVal val="visible"/>
                                      </p:to>
                                    </p:set>
                                    <p:animEffect transition="in" filter="blinds(horizontal)">
                                      <p:cBhvr>
                                        <p:cTn id="183" dur="2000"/>
                                        <p:tgtEl>
                                          <p:spTgt spid="19"/>
                                        </p:tgtEl>
                                      </p:cBhvr>
                                    </p:animEffect>
                                  </p:childTnLst>
                                </p:cTn>
                              </p:par>
                              <p:par>
                                <p:cTn id="184" presetID="3" presetClass="entr" presetSubtype="10" fill="hold" grpId="1" nodeType="withEffect">
                                  <p:stCondLst>
                                    <p:cond delay="0"/>
                                  </p:stCondLst>
                                  <p:childTnLst>
                                    <p:set>
                                      <p:cBhvr>
                                        <p:cTn id="185" dur="1" fill="hold">
                                          <p:stCondLst>
                                            <p:cond delay="0"/>
                                          </p:stCondLst>
                                        </p:cTn>
                                        <p:tgtEl>
                                          <p:spTgt spid="20"/>
                                        </p:tgtEl>
                                        <p:attrNameLst>
                                          <p:attrName>style.visibility</p:attrName>
                                        </p:attrNameLst>
                                      </p:cBhvr>
                                      <p:to>
                                        <p:strVal val="visible"/>
                                      </p:to>
                                    </p:set>
                                    <p:animEffect transition="in" filter="blinds(horizontal)">
                                      <p:cBhvr>
                                        <p:cTn id="186" dur="2000"/>
                                        <p:tgtEl>
                                          <p:spTgt spid="20"/>
                                        </p:tgtEl>
                                      </p:cBhvr>
                                    </p:animEffect>
                                  </p:childTnLst>
                                </p:cTn>
                              </p:par>
                              <p:par>
                                <p:cTn id="187" presetID="3" presetClass="entr" presetSubtype="10" fill="hold" grpId="1" nodeType="withEffect">
                                  <p:stCondLst>
                                    <p:cond delay="0"/>
                                  </p:stCondLst>
                                  <p:childTnLst>
                                    <p:set>
                                      <p:cBhvr>
                                        <p:cTn id="188" dur="1" fill="hold">
                                          <p:stCondLst>
                                            <p:cond delay="0"/>
                                          </p:stCondLst>
                                        </p:cTn>
                                        <p:tgtEl>
                                          <p:spTgt spid="21"/>
                                        </p:tgtEl>
                                        <p:attrNameLst>
                                          <p:attrName>style.visibility</p:attrName>
                                        </p:attrNameLst>
                                      </p:cBhvr>
                                      <p:to>
                                        <p:strVal val="visible"/>
                                      </p:to>
                                    </p:set>
                                    <p:animEffect transition="in" filter="blinds(horizontal)">
                                      <p:cBhvr>
                                        <p:cTn id="189" dur="2000"/>
                                        <p:tgtEl>
                                          <p:spTgt spid="21"/>
                                        </p:tgtEl>
                                      </p:cBhvr>
                                    </p:animEffect>
                                  </p:childTnLst>
                                </p:cTn>
                              </p:par>
                              <p:par>
                                <p:cTn id="190" presetID="3" presetClass="entr" presetSubtype="10" fill="hold" grpId="1" nodeType="withEffect">
                                  <p:stCondLst>
                                    <p:cond delay="0"/>
                                  </p:stCondLst>
                                  <p:childTnLst>
                                    <p:set>
                                      <p:cBhvr>
                                        <p:cTn id="191" dur="1" fill="hold">
                                          <p:stCondLst>
                                            <p:cond delay="0"/>
                                          </p:stCondLst>
                                        </p:cTn>
                                        <p:tgtEl>
                                          <p:spTgt spid="22"/>
                                        </p:tgtEl>
                                        <p:attrNameLst>
                                          <p:attrName>style.visibility</p:attrName>
                                        </p:attrNameLst>
                                      </p:cBhvr>
                                      <p:to>
                                        <p:strVal val="visible"/>
                                      </p:to>
                                    </p:set>
                                    <p:animEffect transition="in" filter="blinds(horizontal)">
                                      <p:cBhvr>
                                        <p:cTn id="192" dur="2000"/>
                                        <p:tgtEl>
                                          <p:spTgt spid="22"/>
                                        </p:tgtEl>
                                      </p:cBhvr>
                                    </p:animEffect>
                                  </p:childTnLst>
                                </p:cTn>
                              </p:par>
                              <p:par>
                                <p:cTn id="193" presetID="3" presetClass="entr" presetSubtype="10" fill="hold" grpId="1" nodeType="withEffect">
                                  <p:stCondLst>
                                    <p:cond delay="0"/>
                                  </p:stCondLst>
                                  <p:childTnLst>
                                    <p:set>
                                      <p:cBhvr>
                                        <p:cTn id="194" dur="1" fill="hold">
                                          <p:stCondLst>
                                            <p:cond delay="0"/>
                                          </p:stCondLst>
                                        </p:cTn>
                                        <p:tgtEl>
                                          <p:spTgt spid="23"/>
                                        </p:tgtEl>
                                        <p:attrNameLst>
                                          <p:attrName>style.visibility</p:attrName>
                                        </p:attrNameLst>
                                      </p:cBhvr>
                                      <p:to>
                                        <p:strVal val="visible"/>
                                      </p:to>
                                    </p:set>
                                    <p:animEffect transition="in" filter="blinds(horizontal)">
                                      <p:cBhvr>
                                        <p:cTn id="195" dur="2000"/>
                                        <p:tgtEl>
                                          <p:spTgt spid="23"/>
                                        </p:tgtEl>
                                      </p:cBhvr>
                                    </p:animEffect>
                                  </p:childTnLst>
                                </p:cTn>
                              </p:par>
                              <p:par>
                                <p:cTn id="196" presetID="3" presetClass="entr" presetSubtype="10" fill="hold" grpId="1" nodeType="withEffect">
                                  <p:stCondLst>
                                    <p:cond delay="0"/>
                                  </p:stCondLst>
                                  <p:childTnLst>
                                    <p:set>
                                      <p:cBhvr>
                                        <p:cTn id="197" dur="1" fill="hold">
                                          <p:stCondLst>
                                            <p:cond delay="0"/>
                                          </p:stCondLst>
                                        </p:cTn>
                                        <p:tgtEl>
                                          <p:spTgt spid="24"/>
                                        </p:tgtEl>
                                        <p:attrNameLst>
                                          <p:attrName>style.visibility</p:attrName>
                                        </p:attrNameLst>
                                      </p:cBhvr>
                                      <p:to>
                                        <p:strVal val="visible"/>
                                      </p:to>
                                    </p:set>
                                    <p:animEffect transition="in" filter="blinds(horizontal)">
                                      <p:cBhvr>
                                        <p:cTn id="198" dur="2000"/>
                                        <p:tgtEl>
                                          <p:spTgt spid="24"/>
                                        </p:tgtEl>
                                      </p:cBhvr>
                                    </p:animEffect>
                                  </p:childTnLst>
                                </p:cTn>
                              </p:par>
                              <p:par>
                                <p:cTn id="199" presetID="3" presetClass="entr" presetSubtype="10" fill="hold" grpId="1" nodeType="withEffect">
                                  <p:stCondLst>
                                    <p:cond delay="0"/>
                                  </p:stCondLst>
                                  <p:childTnLst>
                                    <p:set>
                                      <p:cBhvr>
                                        <p:cTn id="200" dur="1" fill="hold">
                                          <p:stCondLst>
                                            <p:cond delay="0"/>
                                          </p:stCondLst>
                                        </p:cTn>
                                        <p:tgtEl>
                                          <p:spTgt spid="25"/>
                                        </p:tgtEl>
                                        <p:attrNameLst>
                                          <p:attrName>style.visibility</p:attrName>
                                        </p:attrNameLst>
                                      </p:cBhvr>
                                      <p:to>
                                        <p:strVal val="visible"/>
                                      </p:to>
                                    </p:set>
                                    <p:animEffect transition="in" filter="blinds(horizontal)">
                                      <p:cBhvr>
                                        <p:cTn id="201" dur="2000"/>
                                        <p:tgtEl>
                                          <p:spTgt spid="25"/>
                                        </p:tgtEl>
                                      </p:cBhvr>
                                    </p:animEffect>
                                  </p:childTnLst>
                                </p:cTn>
                              </p:par>
                              <p:par>
                                <p:cTn id="202" presetID="3" presetClass="entr" presetSubtype="10" fill="hold" grpId="1" nodeType="withEffect">
                                  <p:stCondLst>
                                    <p:cond delay="0"/>
                                  </p:stCondLst>
                                  <p:childTnLst>
                                    <p:set>
                                      <p:cBhvr>
                                        <p:cTn id="203" dur="1" fill="hold">
                                          <p:stCondLst>
                                            <p:cond delay="0"/>
                                          </p:stCondLst>
                                        </p:cTn>
                                        <p:tgtEl>
                                          <p:spTgt spid="26"/>
                                        </p:tgtEl>
                                        <p:attrNameLst>
                                          <p:attrName>style.visibility</p:attrName>
                                        </p:attrNameLst>
                                      </p:cBhvr>
                                      <p:to>
                                        <p:strVal val="visible"/>
                                      </p:to>
                                    </p:set>
                                    <p:animEffect transition="in" filter="blinds(horizontal)">
                                      <p:cBhvr>
                                        <p:cTn id="204" dur="2000"/>
                                        <p:tgtEl>
                                          <p:spTgt spid="26"/>
                                        </p:tgtEl>
                                      </p:cBhvr>
                                    </p:animEffect>
                                  </p:childTnLst>
                                </p:cTn>
                              </p:par>
                              <p:par>
                                <p:cTn id="205" presetID="3" presetClass="entr" presetSubtype="10" fill="hold" grpId="1" nodeType="withEffect">
                                  <p:stCondLst>
                                    <p:cond delay="0"/>
                                  </p:stCondLst>
                                  <p:childTnLst>
                                    <p:set>
                                      <p:cBhvr>
                                        <p:cTn id="206" dur="1" fill="hold">
                                          <p:stCondLst>
                                            <p:cond delay="0"/>
                                          </p:stCondLst>
                                        </p:cTn>
                                        <p:tgtEl>
                                          <p:spTgt spid="27"/>
                                        </p:tgtEl>
                                        <p:attrNameLst>
                                          <p:attrName>style.visibility</p:attrName>
                                        </p:attrNameLst>
                                      </p:cBhvr>
                                      <p:to>
                                        <p:strVal val="visible"/>
                                      </p:to>
                                    </p:set>
                                    <p:animEffect transition="in" filter="blinds(horizontal)">
                                      <p:cBhvr>
                                        <p:cTn id="207" dur="2000"/>
                                        <p:tgtEl>
                                          <p:spTgt spid="27"/>
                                        </p:tgtEl>
                                      </p:cBhvr>
                                    </p:animEffect>
                                  </p:childTnLst>
                                </p:cTn>
                              </p:par>
                              <p:par>
                                <p:cTn id="208" presetID="3" presetClass="entr" presetSubtype="10" fill="hold" grpId="1" nodeType="withEffect">
                                  <p:stCondLst>
                                    <p:cond delay="0"/>
                                  </p:stCondLst>
                                  <p:childTnLst>
                                    <p:set>
                                      <p:cBhvr>
                                        <p:cTn id="209" dur="1" fill="hold">
                                          <p:stCondLst>
                                            <p:cond delay="0"/>
                                          </p:stCondLst>
                                        </p:cTn>
                                        <p:tgtEl>
                                          <p:spTgt spid="4"/>
                                        </p:tgtEl>
                                        <p:attrNameLst>
                                          <p:attrName>style.visibility</p:attrName>
                                        </p:attrNameLst>
                                      </p:cBhvr>
                                      <p:to>
                                        <p:strVal val="visible"/>
                                      </p:to>
                                    </p:set>
                                    <p:animEffect transition="in" filter="blinds(horizontal)">
                                      <p:cBhvr>
                                        <p:cTn id="210" dur="2000"/>
                                        <p:tgtEl>
                                          <p:spTgt spid="4"/>
                                        </p:tgtEl>
                                      </p:cBhvr>
                                    </p:animEffect>
                                  </p:childTnLst>
                                </p:cTn>
                              </p:par>
                              <p:par>
                                <p:cTn id="211" presetID="3" presetClass="entr" presetSubtype="10" fill="hold" grpId="1" nodeType="withEffect">
                                  <p:stCondLst>
                                    <p:cond delay="0"/>
                                  </p:stCondLst>
                                  <p:childTnLst>
                                    <p:set>
                                      <p:cBhvr>
                                        <p:cTn id="212" dur="1" fill="hold">
                                          <p:stCondLst>
                                            <p:cond delay="0"/>
                                          </p:stCondLst>
                                        </p:cTn>
                                        <p:tgtEl>
                                          <p:spTgt spid="6"/>
                                        </p:tgtEl>
                                        <p:attrNameLst>
                                          <p:attrName>style.visibility</p:attrName>
                                        </p:attrNameLst>
                                      </p:cBhvr>
                                      <p:to>
                                        <p:strVal val="visible"/>
                                      </p:to>
                                    </p:set>
                                    <p:animEffect transition="in" filter="blinds(horizontal)">
                                      <p:cBhvr>
                                        <p:cTn id="213" dur="2000"/>
                                        <p:tgtEl>
                                          <p:spTgt spid="6"/>
                                        </p:tgtEl>
                                      </p:cBhvr>
                                    </p:animEffect>
                                  </p:childTnLst>
                                </p:cTn>
                              </p:par>
                              <p:par>
                                <p:cTn id="214" presetID="3" presetClass="entr" presetSubtype="10" fill="hold" grpId="1" nodeType="withEffect">
                                  <p:stCondLst>
                                    <p:cond delay="0"/>
                                  </p:stCondLst>
                                  <p:childTnLst>
                                    <p:set>
                                      <p:cBhvr>
                                        <p:cTn id="215" dur="1" fill="hold">
                                          <p:stCondLst>
                                            <p:cond delay="0"/>
                                          </p:stCondLst>
                                        </p:cTn>
                                        <p:tgtEl>
                                          <p:spTgt spid="8"/>
                                        </p:tgtEl>
                                        <p:attrNameLst>
                                          <p:attrName>style.visibility</p:attrName>
                                        </p:attrNameLst>
                                      </p:cBhvr>
                                      <p:to>
                                        <p:strVal val="visible"/>
                                      </p:to>
                                    </p:set>
                                    <p:animEffect transition="in" filter="blinds(horizontal)">
                                      <p:cBhvr>
                                        <p:cTn id="216" dur="2000"/>
                                        <p:tgtEl>
                                          <p:spTgt spid="8"/>
                                        </p:tgtEl>
                                      </p:cBhvr>
                                    </p:animEffect>
                                  </p:childTnLst>
                                </p:cTn>
                              </p:par>
                              <p:par>
                                <p:cTn id="217" presetID="3" presetClass="entr" presetSubtype="10" fill="hold" grpId="1" nodeType="withEffect">
                                  <p:stCondLst>
                                    <p:cond delay="0"/>
                                  </p:stCondLst>
                                  <p:childTnLst>
                                    <p:set>
                                      <p:cBhvr>
                                        <p:cTn id="218" dur="1" fill="hold">
                                          <p:stCondLst>
                                            <p:cond delay="0"/>
                                          </p:stCondLst>
                                        </p:cTn>
                                        <p:tgtEl>
                                          <p:spTgt spid="10"/>
                                        </p:tgtEl>
                                        <p:attrNameLst>
                                          <p:attrName>style.visibility</p:attrName>
                                        </p:attrNameLst>
                                      </p:cBhvr>
                                      <p:to>
                                        <p:strVal val="visible"/>
                                      </p:to>
                                    </p:set>
                                    <p:animEffect transition="in" filter="blinds(horizontal)">
                                      <p:cBhvr>
                                        <p:cTn id="219" dur="2000"/>
                                        <p:tgtEl>
                                          <p:spTgt spid="10"/>
                                        </p:tgtEl>
                                      </p:cBhvr>
                                    </p:animEffect>
                                  </p:childTnLst>
                                </p:cTn>
                              </p:par>
                              <p:par>
                                <p:cTn id="220" presetID="3" presetClass="entr" presetSubtype="10" fill="hold" grpId="1" nodeType="withEffect">
                                  <p:stCondLst>
                                    <p:cond delay="0"/>
                                  </p:stCondLst>
                                  <p:childTnLst>
                                    <p:set>
                                      <p:cBhvr>
                                        <p:cTn id="221" dur="1" fill="hold">
                                          <p:stCondLst>
                                            <p:cond delay="0"/>
                                          </p:stCondLst>
                                        </p:cTn>
                                        <p:tgtEl>
                                          <p:spTgt spid="12"/>
                                        </p:tgtEl>
                                        <p:attrNameLst>
                                          <p:attrName>style.visibility</p:attrName>
                                        </p:attrNameLst>
                                      </p:cBhvr>
                                      <p:to>
                                        <p:strVal val="visible"/>
                                      </p:to>
                                    </p:set>
                                    <p:animEffect transition="in" filter="blinds(horizontal)">
                                      <p:cBhvr>
                                        <p:cTn id="222" dur="2000"/>
                                        <p:tgtEl>
                                          <p:spTgt spid="12"/>
                                        </p:tgtEl>
                                      </p:cBhvr>
                                    </p:animEffect>
                                  </p:childTnLst>
                                </p:cTn>
                              </p:par>
                              <p:par>
                                <p:cTn id="223" presetID="3" presetClass="entr" presetSubtype="10" fill="hold" grpId="1" nodeType="withEffect">
                                  <p:stCondLst>
                                    <p:cond delay="0"/>
                                  </p:stCondLst>
                                  <p:childTnLst>
                                    <p:set>
                                      <p:cBhvr>
                                        <p:cTn id="224" dur="1" fill="hold">
                                          <p:stCondLst>
                                            <p:cond delay="0"/>
                                          </p:stCondLst>
                                        </p:cTn>
                                        <p:tgtEl>
                                          <p:spTgt spid="28"/>
                                        </p:tgtEl>
                                        <p:attrNameLst>
                                          <p:attrName>style.visibility</p:attrName>
                                        </p:attrNameLst>
                                      </p:cBhvr>
                                      <p:to>
                                        <p:strVal val="visible"/>
                                      </p:to>
                                    </p:set>
                                    <p:animEffect transition="in" filter="blinds(horizontal)">
                                      <p:cBhvr>
                                        <p:cTn id="225" dur="2000"/>
                                        <p:tgtEl>
                                          <p:spTgt spid="28"/>
                                        </p:tgtEl>
                                      </p:cBhvr>
                                    </p:animEffect>
                                  </p:childTnLst>
                                </p:cTn>
                              </p:par>
                              <p:par>
                                <p:cTn id="226" presetID="3" presetClass="entr" presetSubtype="10" fill="hold" grpId="1" nodeType="withEffect">
                                  <p:stCondLst>
                                    <p:cond delay="0"/>
                                  </p:stCondLst>
                                  <p:childTnLst>
                                    <p:set>
                                      <p:cBhvr>
                                        <p:cTn id="227" dur="1" fill="hold">
                                          <p:stCondLst>
                                            <p:cond delay="0"/>
                                          </p:stCondLst>
                                        </p:cTn>
                                        <p:tgtEl>
                                          <p:spTgt spid="29"/>
                                        </p:tgtEl>
                                        <p:attrNameLst>
                                          <p:attrName>style.visibility</p:attrName>
                                        </p:attrNameLst>
                                      </p:cBhvr>
                                      <p:to>
                                        <p:strVal val="visible"/>
                                      </p:to>
                                    </p:set>
                                    <p:animEffect transition="in" filter="blinds(horizontal)">
                                      <p:cBhvr>
                                        <p:cTn id="228" dur="2000"/>
                                        <p:tgtEl>
                                          <p:spTgt spid="29"/>
                                        </p:tgtEl>
                                      </p:cBhvr>
                                    </p:animEffect>
                                  </p:childTnLst>
                                </p:cTn>
                              </p:par>
                              <p:par>
                                <p:cTn id="229" presetID="3" presetClass="entr" presetSubtype="10" fill="hold" grpId="1" nodeType="withEffect">
                                  <p:stCondLst>
                                    <p:cond delay="0"/>
                                  </p:stCondLst>
                                  <p:childTnLst>
                                    <p:set>
                                      <p:cBhvr>
                                        <p:cTn id="230" dur="1" fill="hold">
                                          <p:stCondLst>
                                            <p:cond delay="0"/>
                                          </p:stCondLst>
                                        </p:cTn>
                                        <p:tgtEl>
                                          <p:spTgt spid="30"/>
                                        </p:tgtEl>
                                        <p:attrNameLst>
                                          <p:attrName>style.visibility</p:attrName>
                                        </p:attrNameLst>
                                      </p:cBhvr>
                                      <p:to>
                                        <p:strVal val="visible"/>
                                      </p:to>
                                    </p:set>
                                    <p:animEffect transition="in" filter="blinds(horizontal)">
                                      <p:cBhvr>
                                        <p:cTn id="231" dur="2000"/>
                                        <p:tgtEl>
                                          <p:spTgt spid="30"/>
                                        </p:tgtEl>
                                      </p:cBhvr>
                                    </p:animEffect>
                                  </p:childTnLst>
                                </p:cTn>
                              </p:par>
                              <p:par>
                                <p:cTn id="232" presetID="3" presetClass="entr" presetSubtype="10" fill="hold" grpId="1" nodeType="withEffect">
                                  <p:stCondLst>
                                    <p:cond delay="0"/>
                                  </p:stCondLst>
                                  <p:childTnLst>
                                    <p:set>
                                      <p:cBhvr>
                                        <p:cTn id="233" dur="1" fill="hold">
                                          <p:stCondLst>
                                            <p:cond delay="0"/>
                                          </p:stCondLst>
                                        </p:cTn>
                                        <p:tgtEl>
                                          <p:spTgt spid="31"/>
                                        </p:tgtEl>
                                        <p:attrNameLst>
                                          <p:attrName>style.visibility</p:attrName>
                                        </p:attrNameLst>
                                      </p:cBhvr>
                                      <p:to>
                                        <p:strVal val="visible"/>
                                      </p:to>
                                    </p:set>
                                    <p:animEffect transition="in" filter="blinds(horizontal)">
                                      <p:cBhvr>
                                        <p:cTn id="234" dur="2000"/>
                                        <p:tgtEl>
                                          <p:spTgt spid="31"/>
                                        </p:tgtEl>
                                      </p:cBhvr>
                                    </p:animEffect>
                                  </p:childTnLst>
                                </p:cTn>
                              </p:par>
                              <p:par>
                                <p:cTn id="235" presetID="3" presetClass="entr" presetSubtype="10" fill="hold" grpId="1" nodeType="withEffect">
                                  <p:stCondLst>
                                    <p:cond delay="0"/>
                                  </p:stCondLst>
                                  <p:childTnLst>
                                    <p:set>
                                      <p:cBhvr>
                                        <p:cTn id="236" dur="1" fill="hold">
                                          <p:stCondLst>
                                            <p:cond delay="0"/>
                                          </p:stCondLst>
                                        </p:cTn>
                                        <p:tgtEl>
                                          <p:spTgt spid="32"/>
                                        </p:tgtEl>
                                        <p:attrNameLst>
                                          <p:attrName>style.visibility</p:attrName>
                                        </p:attrNameLst>
                                      </p:cBhvr>
                                      <p:to>
                                        <p:strVal val="visible"/>
                                      </p:to>
                                    </p:set>
                                    <p:animEffect transition="in" filter="blinds(horizontal)">
                                      <p:cBhvr>
                                        <p:cTn id="237" dur="2000"/>
                                        <p:tgtEl>
                                          <p:spTgt spid="32"/>
                                        </p:tgtEl>
                                      </p:cBhvr>
                                    </p:animEffect>
                                  </p:childTnLst>
                                </p:cTn>
                              </p:par>
                              <p:par>
                                <p:cTn id="238" presetID="3" presetClass="entr" presetSubtype="10" fill="hold" grpId="1" nodeType="withEffect">
                                  <p:stCondLst>
                                    <p:cond delay="0"/>
                                  </p:stCondLst>
                                  <p:childTnLst>
                                    <p:set>
                                      <p:cBhvr>
                                        <p:cTn id="239" dur="1" fill="hold">
                                          <p:stCondLst>
                                            <p:cond delay="0"/>
                                          </p:stCondLst>
                                        </p:cTn>
                                        <p:tgtEl>
                                          <p:spTgt spid="33"/>
                                        </p:tgtEl>
                                        <p:attrNameLst>
                                          <p:attrName>style.visibility</p:attrName>
                                        </p:attrNameLst>
                                      </p:cBhvr>
                                      <p:to>
                                        <p:strVal val="visible"/>
                                      </p:to>
                                    </p:set>
                                    <p:animEffect transition="in" filter="blinds(horizontal)">
                                      <p:cBhvr>
                                        <p:cTn id="240" dur="2000"/>
                                        <p:tgtEl>
                                          <p:spTgt spid="33"/>
                                        </p:tgtEl>
                                      </p:cBhvr>
                                    </p:animEffect>
                                  </p:childTnLst>
                                </p:cTn>
                              </p:par>
                              <p:par>
                                <p:cTn id="241" presetID="3" presetClass="entr" presetSubtype="10" fill="hold" grpId="1" nodeType="withEffect">
                                  <p:stCondLst>
                                    <p:cond delay="0"/>
                                  </p:stCondLst>
                                  <p:childTnLst>
                                    <p:set>
                                      <p:cBhvr>
                                        <p:cTn id="242" dur="1" fill="hold">
                                          <p:stCondLst>
                                            <p:cond delay="0"/>
                                          </p:stCondLst>
                                        </p:cTn>
                                        <p:tgtEl>
                                          <p:spTgt spid="34"/>
                                        </p:tgtEl>
                                        <p:attrNameLst>
                                          <p:attrName>style.visibility</p:attrName>
                                        </p:attrNameLst>
                                      </p:cBhvr>
                                      <p:to>
                                        <p:strVal val="visible"/>
                                      </p:to>
                                    </p:set>
                                    <p:animEffect transition="in" filter="blinds(horizontal)">
                                      <p:cBhvr>
                                        <p:cTn id="243" dur="2000"/>
                                        <p:tgtEl>
                                          <p:spTgt spid="34"/>
                                        </p:tgtEl>
                                      </p:cBhvr>
                                    </p:animEffect>
                                  </p:childTnLst>
                                </p:cTn>
                              </p:par>
                              <p:par>
                                <p:cTn id="244" presetID="3" presetClass="entr" presetSubtype="10" fill="hold" grpId="1" nodeType="withEffect">
                                  <p:stCondLst>
                                    <p:cond delay="0"/>
                                  </p:stCondLst>
                                  <p:childTnLst>
                                    <p:set>
                                      <p:cBhvr>
                                        <p:cTn id="245" dur="1" fill="hold">
                                          <p:stCondLst>
                                            <p:cond delay="0"/>
                                          </p:stCondLst>
                                        </p:cTn>
                                        <p:tgtEl>
                                          <p:spTgt spid="35"/>
                                        </p:tgtEl>
                                        <p:attrNameLst>
                                          <p:attrName>style.visibility</p:attrName>
                                        </p:attrNameLst>
                                      </p:cBhvr>
                                      <p:to>
                                        <p:strVal val="visible"/>
                                      </p:to>
                                    </p:set>
                                    <p:animEffect transition="in" filter="blinds(horizontal)">
                                      <p:cBhvr>
                                        <p:cTn id="246" dur="2000"/>
                                        <p:tgtEl>
                                          <p:spTgt spid="35"/>
                                        </p:tgtEl>
                                      </p:cBhvr>
                                    </p:animEffect>
                                  </p:childTnLst>
                                </p:cTn>
                              </p:par>
                              <p:par>
                                <p:cTn id="247" presetID="3" presetClass="entr" presetSubtype="10" fill="hold" grpId="1" nodeType="withEffect">
                                  <p:stCondLst>
                                    <p:cond delay="0"/>
                                  </p:stCondLst>
                                  <p:childTnLst>
                                    <p:set>
                                      <p:cBhvr>
                                        <p:cTn id="248" dur="1" fill="hold">
                                          <p:stCondLst>
                                            <p:cond delay="0"/>
                                          </p:stCondLst>
                                        </p:cTn>
                                        <p:tgtEl>
                                          <p:spTgt spid="36"/>
                                        </p:tgtEl>
                                        <p:attrNameLst>
                                          <p:attrName>style.visibility</p:attrName>
                                        </p:attrNameLst>
                                      </p:cBhvr>
                                      <p:to>
                                        <p:strVal val="visible"/>
                                      </p:to>
                                    </p:set>
                                    <p:animEffect transition="in" filter="blinds(horizontal)">
                                      <p:cBhvr>
                                        <p:cTn id="249" dur="2000"/>
                                        <p:tgtEl>
                                          <p:spTgt spid="36"/>
                                        </p:tgtEl>
                                      </p:cBhvr>
                                    </p:animEffect>
                                  </p:childTnLst>
                                </p:cTn>
                              </p:par>
                              <p:par>
                                <p:cTn id="250" presetID="3" presetClass="entr" presetSubtype="10" fill="hold" grpId="1" nodeType="withEffect">
                                  <p:stCondLst>
                                    <p:cond delay="0"/>
                                  </p:stCondLst>
                                  <p:childTnLst>
                                    <p:set>
                                      <p:cBhvr>
                                        <p:cTn id="251" dur="1" fill="hold">
                                          <p:stCondLst>
                                            <p:cond delay="0"/>
                                          </p:stCondLst>
                                        </p:cTn>
                                        <p:tgtEl>
                                          <p:spTgt spid="37"/>
                                        </p:tgtEl>
                                        <p:attrNameLst>
                                          <p:attrName>style.visibility</p:attrName>
                                        </p:attrNameLst>
                                      </p:cBhvr>
                                      <p:to>
                                        <p:strVal val="visible"/>
                                      </p:to>
                                    </p:set>
                                    <p:animEffect transition="in" filter="blinds(horizontal)">
                                      <p:cBhvr>
                                        <p:cTn id="252" dur="2000"/>
                                        <p:tgtEl>
                                          <p:spTgt spid="37"/>
                                        </p:tgtEl>
                                      </p:cBhvr>
                                    </p:animEffect>
                                  </p:childTnLst>
                                </p:cTn>
                              </p:par>
                              <p:par>
                                <p:cTn id="253" presetID="8" presetClass="emph" presetSubtype="0" fill="hold" grpId="2" nodeType="withEffect">
                                  <p:stCondLst>
                                    <p:cond delay="0"/>
                                  </p:stCondLst>
                                  <p:childTnLst>
                                    <p:animRot by="21600000">
                                      <p:cBhvr>
                                        <p:cTn id="254" dur="2000" fill="hold"/>
                                        <p:tgtEl>
                                          <p:spTgt spid="3"/>
                                        </p:tgtEl>
                                        <p:attrNameLst>
                                          <p:attrName>r</p:attrName>
                                        </p:attrNameLst>
                                      </p:cBhvr>
                                    </p:animRot>
                                  </p:childTnLst>
                                </p:cTn>
                              </p:par>
                              <p:par>
                                <p:cTn id="255" presetID="8" presetClass="emph" presetSubtype="0" fill="hold" grpId="2" nodeType="withEffect">
                                  <p:stCondLst>
                                    <p:cond delay="0"/>
                                  </p:stCondLst>
                                  <p:childTnLst>
                                    <p:animRot by="21600000">
                                      <p:cBhvr>
                                        <p:cTn id="256" dur="2000" fill="hold"/>
                                        <p:tgtEl>
                                          <p:spTgt spid="13"/>
                                        </p:tgtEl>
                                        <p:attrNameLst>
                                          <p:attrName>r</p:attrName>
                                        </p:attrNameLst>
                                      </p:cBhvr>
                                    </p:animRot>
                                  </p:childTnLst>
                                </p:cTn>
                              </p:par>
                              <p:par>
                                <p:cTn id="257" presetID="8" presetClass="emph" presetSubtype="0" fill="hold" grpId="2" nodeType="withEffect">
                                  <p:stCondLst>
                                    <p:cond delay="0"/>
                                  </p:stCondLst>
                                  <p:childTnLst>
                                    <p:animRot by="21600000">
                                      <p:cBhvr>
                                        <p:cTn id="258" dur="2000" fill="hold"/>
                                        <p:tgtEl>
                                          <p:spTgt spid="18"/>
                                        </p:tgtEl>
                                        <p:attrNameLst>
                                          <p:attrName>r</p:attrName>
                                        </p:attrNameLst>
                                      </p:cBhvr>
                                    </p:animRot>
                                  </p:childTnLst>
                                </p:cTn>
                              </p:par>
                              <p:par>
                                <p:cTn id="259" presetID="8" presetClass="emph" presetSubtype="0" fill="hold" grpId="2" nodeType="withEffect">
                                  <p:stCondLst>
                                    <p:cond delay="0"/>
                                  </p:stCondLst>
                                  <p:childTnLst>
                                    <p:animRot by="21600000">
                                      <p:cBhvr>
                                        <p:cTn id="260" dur="2000" fill="hold"/>
                                        <p:tgtEl>
                                          <p:spTgt spid="23"/>
                                        </p:tgtEl>
                                        <p:attrNameLst>
                                          <p:attrName>r</p:attrName>
                                        </p:attrNameLst>
                                      </p:cBhvr>
                                    </p:animRot>
                                  </p:childTnLst>
                                </p:cTn>
                              </p:par>
                              <p:par>
                                <p:cTn id="261" presetID="8" presetClass="emph" presetSubtype="0" fill="hold" grpId="2" nodeType="withEffect">
                                  <p:stCondLst>
                                    <p:cond delay="0"/>
                                  </p:stCondLst>
                                  <p:childTnLst>
                                    <p:animRot by="-21600000">
                                      <p:cBhvr>
                                        <p:cTn id="262" dur="2000" fill="hold"/>
                                        <p:tgtEl>
                                          <p:spTgt spid="4"/>
                                        </p:tgtEl>
                                        <p:attrNameLst>
                                          <p:attrName>r</p:attrName>
                                        </p:attrNameLst>
                                      </p:cBhvr>
                                    </p:animRot>
                                  </p:childTnLst>
                                </p:cTn>
                              </p:par>
                              <p:par>
                                <p:cTn id="263" presetID="8" presetClass="emph" presetSubtype="0" fill="hold" grpId="2" nodeType="withEffect">
                                  <p:stCondLst>
                                    <p:cond delay="0"/>
                                  </p:stCondLst>
                                  <p:childTnLst>
                                    <p:animRot by="-21600000">
                                      <p:cBhvr>
                                        <p:cTn id="264" dur="2000" fill="hold"/>
                                        <p:tgtEl>
                                          <p:spTgt spid="28"/>
                                        </p:tgtEl>
                                        <p:attrNameLst>
                                          <p:attrName>r</p:attrName>
                                        </p:attrNameLst>
                                      </p:cBhvr>
                                    </p:animRot>
                                  </p:childTnLst>
                                </p:cTn>
                              </p:par>
                              <p:par>
                                <p:cTn id="265" presetID="8" presetClass="emph" presetSubtype="0" fill="hold" grpId="2" nodeType="withEffect">
                                  <p:stCondLst>
                                    <p:cond delay="0"/>
                                  </p:stCondLst>
                                  <p:childTnLst>
                                    <p:animRot by="-21600000">
                                      <p:cBhvr>
                                        <p:cTn id="266" dur="2000" fill="hold"/>
                                        <p:tgtEl>
                                          <p:spTgt spid="33"/>
                                        </p:tgtEl>
                                        <p:attrNameLst>
                                          <p:attrName>r</p:attrName>
                                        </p:attrNameLst>
                                      </p:cBhvr>
                                    </p:animRot>
                                  </p:childTnLst>
                                </p:cTn>
                              </p:par>
                              <p:par>
                                <p:cTn id="267" presetID="8" presetClass="emph" presetSubtype="0" fill="hold" grpId="2" nodeType="withEffect">
                                  <p:stCondLst>
                                    <p:cond delay="0"/>
                                  </p:stCondLst>
                                  <p:childTnLst>
                                    <p:animRot by="-21600000">
                                      <p:cBhvr>
                                        <p:cTn id="268" dur="2000" fill="hold"/>
                                        <p:tgtEl>
                                          <p:spTgt spid="5"/>
                                        </p:tgtEl>
                                        <p:attrNameLst>
                                          <p:attrName>r</p:attrName>
                                        </p:attrNameLst>
                                      </p:cBhvr>
                                    </p:animRot>
                                  </p:childTnLst>
                                </p:cTn>
                              </p:par>
                              <p:par>
                                <p:cTn id="269" presetID="8" presetClass="emph" presetSubtype="0" fill="hold" grpId="2" nodeType="withEffect">
                                  <p:stCondLst>
                                    <p:cond delay="0"/>
                                  </p:stCondLst>
                                  <p:childTnLst>
                                    <p:animRot by="-21600000">
                                      <p:cBhvr>
                                        <p:cTn id="270" dur="2000" fill="hold"/>
                                        <p:tgtEl>
                                          <p:spTgt spid="14"/>
                                        </p:tgtEl>
                                        <p:attrNameLst>
                                          <p:attrName>r</p:attrName>
                                        </p:attrNameLst>
                                      </p:cBhvr>
                                    </p:animRot>
                                  </p:childTnLst>
                                </p:cTn>
                              </p:par>
                              <p:par>
                                <p:cTn id="271" presetID="8" presetClass="emph" presetSubtype="0" fill="hold" grpId="2" nodeType="withEffect">
                                  <p:stCondLst>
                                    <p:cond delay="0"/>
                                  </p:stCondLst>
                                  <p:childTnLst>
                                    <p:animRot by="-21600000">
                                      <p:cBhvr>
                                        <p:cTn id="272" dur="2000" fill="hold"/>
                                        <p:tgtEl>
                                          <p:spTgt spid="19"/>
                                        </p:tgtEl>
                                        <p:attrNameLst>
                                          <p:attrName>r</p:attrName>
                                        </p:attrNameLst>
                                      </p:cBhvr>
                                    </p:animRot>
                                  </p:childTnLst>
                                </p:cTn>
                              </p:par>
                              <p:par>
                                <p:cTn id="273" presetID="8" presetClass="emph" presetSubtype="0" fill="hold" grpId="2" nodeType="withEffect">
                                  <p:stCondLst>
                                    <p:cond delay="0"/>
                                  </p:stCondLst>
                                  <p:childTnLst>
                                    <p:animRot by="-21600000">
                                      <p:cBhvr>
                                        <p:cTn id="274" dur="2000" fill="hold"/>
                                        <p:tgtEl>
                                          <p:spTgt spid="24"/>
                                        </p:tgtEl>
                                        <p:attrNameLst>
                                          <p:attrName>r</p:attrName>
                                        </p:attrNameLst>
                                      </p:cBhvr>
                                    </p:animRot>
                                  </p:childTnLst>
                                </p:cTn>
                              </p:par>
                              <p:par>
                                <p:cTn id="275" presetID="8" presetClass="emph" presetSubtype="0" fill="hold" grpId="2" nodeType="withEffect">
                                  <p:stCondLst>
                                    <p:cond delay="0"/>
                                  </p:stCondLst>
                                  <p:childTnLst>
                                    <p:animRot by="21600000">
                                      <p:cBhvr>
                                        <p:cTn id="276" dur="2000" fill="hold"/>
                                        <p:tgtEl>
                                          <p:spTgt spid="6"/>
                                        </p:tgtEl>
                                        <p:attrNameLst>
                                          <p:attrName>r</p:attrName>
                                        </p:attrNameLst>
                                      </p:cBhvr>
                                    </p:animRot>
                                  </p:childTnLst>
                                </p:cTn>
                              </p:par>
                              <p:par>
                                <p:cTn id="277" presetID="8" presetClass="emph" presetSubtype="0" fill="hold" grpId="2" nodeType="withEffect">
                                  <p:stCondLst>
                                    <p:cond delay="0"/>
                                  </p:stCondLst>
                                  <p:childTnLst>
                                    <p:animRot by="21600000">
                                      <p:cBhvr>
                                        <p:cTn id="278" dur="2000" fill="hold"/>
                                        <p:tgtEl>
                                          <p:spTgt spid="29"/>
                                        </p:tgtEl>
                                        <p:attrNameLst>
                                          <p:attrName>r</p:attrName>
                                        </p:attrNameLst>
                                      </p:cBhvr>
                                    </p:animRot>
                                  </p:childTnLst>
                                </p:cTn>
                              </p:par>
                              <p:par>
                                <p:cTn id="279" presetID="8" presetClass="emph" presetSubtype="0" fill="hold" grpId="2" nodeType="withEffect">
                                  <p:stCondLst>
                                    <p:cond delay="0"/>
                                  </p:stCondLst>
                                  <p:childTnLst>
                                    <p:animRot by="21600000">
                                      <p:cBhvr>
                                        <p:cTn id="280" dur="2000" fill="hold"/>
                                        <p:tgtEl>
                                          <p:spTgt spid="34"/>
                                        </p:tgtEl>
                                        <p:attrNameLst>
                                          <p:attrName>r</p:attrName>
                                        </p:attrNameLst>
                                      </p:cBhvr>
                                    </p:animRot>
                                  </p:childTnLst>
                                </p:cTn>
                              </p:par>
                              <p:par>
                                <p:cTn id="281" presetID="8" presetClass="emph" presetSubtype="0" fill="hold" grpId="2" nodeType="withEffect">
                                  <p:stCondLst>
                                    <p:cond delay="0"/>
                                  </p:stCondLst>
                                  <p:childTnLst>
                                    <p:animRot by="21600000">
                                      <p:cBhvr>
                                        <p:cTn id="282" dur="2000" fill="hold"/>
                                        <p:tgtEl>
                                          <p:spTgt spid="7"/>
                                        </p:tgtEl>
                                        <p:attrNameLst>
                                          <p:attrName>r</p:attrName>
                                        </p:attrNameLst>
                                      </p:cBhvr>
                                    </p:animRot>
                                  </p:childTnLst>
                                </p:cTn>
                              </p:par>
                              <p:par>
                                <p:cTn id="283" presetID="8" presetClass="emph" presetSubtype="0" fill="hold" grpId="2" nodeType="withEffect">
                                  <p:stCondLst>
                                    <p:cond delay="0"/>
                                  </p:stCondLst>
                                  <p:childTnLst>
                                    <p:animRot by="21600000">
                                      <p:cBhvr>
                                        <p:cTn id="284" dur="2000" fill="hold"/>
                                        <p:tgtEl>
                                          <p:spTgt spid="15"/>
                                        </p:tgtEl>
                                        <p:attrNameLst>
                                          <p:attrName>r</p:attrName>
                                        </p:attrNameLst>
                                      </p:cBhvr>
                                    </p:animRot>
                                  </p:childTnLst>
                                </p:cTn>
                              </p:par>
                              <p:par>
                                <p:cTn id="285" presetID="8" presetClass="emph" presetSubtype="0" fill="hold" grpId="2" nodeType="withEffect">
                                  <p:stCondLst>
                                    <p:cond delay="0"/>
                                  </p:stCondLst>
                                  <p:childTnLst>
                                    <p:animRot by="21600000">
                                      <p:cBhvr>
                                        <p:cTn id="286" dur="2000" fill="hold"/>
                                        <p:tgtEl>
                                          <p:spTgt spid="20"/>
                                        </p:tgtEl>
                                        <p:attrNameLst>
                                          <p:attrName>r</p:attrName>
                                        </p:attrNameLst>
                                      </p:cBhvr>
                                    </p:animRot>
                                  </p:childTnLst>
                                </p:cTn>
                              </p:par>
                              <p:par>
                                <p:cTn id="287" presetID="8" presetClass="emph" presetSubtype="0" fill="hold" grpId="2" nodeType="withEffect">
                                  <p:stCondLst>
                                    <p:cond delay="0"/>
                                  </p:stCondLst>
                                  <p:childTnLst>
                                    <p:animRot by="21600000">
                                      <p:cBhvr>
                                        <p:cTn id="288" dur="2000" fill="hold"/>
                                        <p:tgtEl>
                                          <p:spTgt spid="25"/>
                                        </p:tgtEl>
                                        <p:attrNameLst>
                                          <p:attrName>r</p:attrName>
                                        </p:attrNameLst>
                                      </p:cBhvr>
                                    </p:animRot>
                                  </p:childTnLst>
                                </p:cTn>
                              </p:par>
                              <p:par>
                                <p:cTn id="289" presetID="8" presetClass="emph" presetSubtype="0" fill="hold" grpId="2" nodeType="withEffect">
                                  <p:stCondLst>
                                    <p:cond delay="0"/>
                                  </p:stCondLst>
                                  <p:childTnLst>
                                    <p:animRot by="-21600000">
                                      <p:cBhvr>
                                        <p:cTn id="290" dur="2000" fill="hold"/>
                                        <p:tgtEl>
                                          <p:spTgt spid="8"/>
                                        </p:tgtEl>
                                        <p:attrNameLst>
                                          <p:attrName>r</p:attrName>
                                        </p:attrNameLst>
                                      </p:cBhvr>
                                    </p:animRot>
                                  </p:childTnLst>
                                </p:cTn>
                              </p:par>
                              <p:par>
                                <p:cTn id="291" presetID="8" presetClass="emph" presetSubtype="0" fill="hold" grpId="2" nodeType="withEffect">
                                  <p:stCondLst>
                                    <p:cond delay="0"/>
                                  </p:stCondLst>
                                  <p:childTnLst>
                                    <p:animRot by="-21600000">
                                      <p:cBhvr>
                                        <p:cTn id="292" dur="2000" fill="hold"/>
                                        <p:tgtEl>
                                          <p:spTgt spid="30"/>
                                        </p:tgtEl>
                                        <p:attrNameLst>
                                          <p:attrName>r</p:attrName>
                                        </p:attrNameLst>
                                      </p:cBhvr>
                                    </p:animRot>
                                  </p:childTnLst>
                                </p:cTn>
                              </p:par>
                              <p:par>
                                <p:cTn id="293" presetID="8" presetClass="emph" presetSubtype="0" fill="hold" grpId="2" nodeType="withEffect">
                                  <p:stCondLst>
                                    <p:cond delay="0"/>
                                  </p:stCondLst>
                                  <p:childTnLst>
                                    <p:animRot by="-21600000">
                                      <p:cBhvr>
                                        <p:cTn id="294" dur="2000" fill="hold"/>
                                        <p:tgtEl>
                                          <p:spTgt spid="35"/>
                                        </p:tgtEl>
                                        <p:attrNameLst>
                                          <p:attrName>r</p:attrName>
                                        </p:attrNameLst>
                                      </p:cBhvr>
                                    </p:animRot>
                                  </p:childTnLst>
                                </p:cTn>
                              </p:par>
                              <p:par>
                                <p:cTn id="295" presetID="8" presetClass="emph" presetSubtype="0" fill="hold" grpId="2" nodeType="withEffect">
                                  <p:stCondLst>
                                    <p:cond delay="0"/>
                                  </p:stCondLst>
                                  <p:childTnLst>
                                    <p:animRot by="-21600000">
                                      <p:cBhvr>
                                        <p:cTn id="296" dur="2000" fill="hold"/>
                                        <p:tgtEl>
                                          <p:spTgt spid="9"/>
                                        </p:tgtEl>
                                        <p:attrNameLst>
                                          <p:attrName>r</p:attrName>
                                        </p:attrNameLst>
                                      </p:cBhvr>
                                    </p:animRot>
                                  </p:childTnLst>
                                </p:cTn>
                              </p:par>
                              <p:par>
                                <p:cTn id="297" presetID="8" presetClass="emph" presetSubtype="0" fill="hold" grpId="2" nodeType="withEffect">
                                  <p:stCondLst>
                                    <p:cond delay="0"/>
                                  </p:stCondLst>
                                  <p:childTnLst>
                                    <p:animRot by="-21600000">
                                      <p:cBhvr>
                                        <p:cTn id="298" dur="2000" fill="hold"/>
                                        <p:tgtEl>
                                          <p:spTgt spid="16"/>
                                        </p:tgtEl>
                                        <p:attrNameLst>
                                          <p:attrName>r</p:attrName>
                                        </p:attrNameLst>
                                      </p:cBhvr>
                                    </p:animRot>
                                  </p:childTnLst>
                                </p:cTn>
                              </p:par>
                              <p:par>
                                <p:cTn id="299" presetID="8" presetClass="emph" presetSubtype="0" fill="hold" grpId="2" nodeType="withEffect">
                                  <p:stCondLst>
                                    <p:cond delay="0"/>
                                  </p:stCondLst>
                                  <p:childTnLst>
                                    <p:animRot by="-21600000">
                                      <p:cBhvr>
                                        <p:cTn id="300" dur="2000" fill="hold"/>
                                        <p:tgtEl>
                                          <p:spTgt spid="21"/>
                                        </p:tgtEl>
                                        <p:attrNameLst>
                                          <p:attrName>r</p:attrName>
                                        </p:attrNameLst>
                                      </p:cBhvr>
                                    </p:animRot>
                                  </p:childTnLst>
                                </p:cTn>
                              </p:par>
                              <p:par>
                                <p:cTn id="301" presetID="8" presetClass="emph" presetSubtype="0" fill="hold" grpId="2" nodeType="withEffect">
                                  <p:stCondLst>
                                    <p:cond delay="0"/>
                                  </p:stCondLst>
                                  <p:childTnLst>
                                    <p:animRot by="-21600000">
                                      <p:cBhvr>
                                        <p:cTn id="302" dur="2000" fill="hold"/>
                                        <p:tgtEl>
                                          <p:spTgt spid="26"/>
                                        </p:tgtEl>
                                        <p:attrNameLst>
                                          <p:attrName>r</p:attrName>
                                        </p:attrNameLst>
                                      </p:cBhvr>
                                    </p:animRot>
                                  </p:childTnLst>
                                </p:cTn>
                              </p:par>
                              <p:par>
                                <p:cTn id="303" presetID="8" presetClass="emph" presetSubtype="0" fill="hold" grpId="2" nodeType="withEffect">
                                  <p:stCondLst>
                                    <p:cond delay="0"/>
                                  </p:stCondLst>
                                  <p:childTnLst>
                                    <p:animRot by="21600000">
                                      <p:cBhvr>
                                        <p:cTn id="304" dur="2000" fill="hold"/>
                                        <p:tgtEl>
                                          <p:spTgt spid="10"/>
                                        </p:tgtEl>
                                        <p:attrNameLst>
                                          <p:attrName>r</p:attrName>
                                        </p:attrNameLst>
                                      </p:cBhvr>
                                    </p:animRot>
                                  </p:childTnLst>
                                </p:cTn>
                              </p:par>
                              <p:par>
                                <p:cTn id="305" presetID="8" presetClass="emph" presetSubtype="0" fill="hold" grpId="2" nodeType="withEffect">
                                  <p:stCondLst>
                                    <p:cond delay="0"/>
                                  </p:stCondLst>
                                  <p:childTnLst>
                                    <p:animRot by="21600000">
                                      <p:cBhvr>
                                        <p:cTn id="306" dur="2000" fill="hold"/>
                                        <p:tgtEl>
                                          <p:spTgt spid="31"/>
                                        </p:tgtEl>
                                        <p:attrNameLst>
                                          <p:attrName>r</p:attrName>
                                        </p:attrNameLst>
                                      </p:cBhvr>
                                    </p:animRot>
                                  </p:childTnLst>
                                </p:cTn>
                              </p:par>
                              <p:par>
                                <p:cTn id="307" presetID="8" presetClass="emph" presetSubtype="0" fill="hold" grpId="2" nodeType="withEffect">
                                  <p:stCondLst>
                                    <p:cond delay="0"/>
                                  </p:stCondLst>
                                  <p:childTnLst>
                                    <p:animRot by="21600000">
                                      <p:cBhvr>
                                        <p:cTn id="308" dur="2000" fill="hold"/>
                                        <p:tgtEl>
                                          <p:spTgt spid="36"/>
                                        </p:tgtEl>
                                        <p:attrNameLst>
                                          <p:attrName>r</p:attrName>
                                        </p:attrNameLst>
                                      </p:cBhvr>
                                    </p:animRot>
                                  </p:childTnLst>
                                </p:cTn>
                              </p:par>
                              <p:par>
                                <p:cTn id="309" presetID="8" presetClass="emph" presetSubtype="0" fill="hold" grpId="2" nodeType="withEffect">
                                  <p:stCondLst>
                                    <p:cond delay="0"/>
                                  </p:stCondLst>
                                  <p:childTnLst>
                                    <p:animRot by="21600000">
                                      <p:cBhvr>
                                        <p:cTn id="310" dur="2000" fill="hold"/>
                                        <p:tgtEl>
                                          <p:spTgt spid="11"/>
                                        </p:tgtEl>
                                        <p:attrNameLst>
                                          <p:attrName>r</p:attrName>
                                        </p:attrNameLst>
                                      </p:cBhvr>
                                    </p:animRot>
                                  </p:childTnLst>
                                </p:cTn>
                              </p:par>
                              <p:par>
                                <p:cTn id="311" presetID="8" presetClass="emph" presetSubtype="0" fill="hold" grpId="2" nodeType="withEffect">
                                  <p:stCondLst>
                                    <p:cond delay="0"/>
                                  </p:stCondLst>
                                  <p:childTnLst>
                                    <p:animRot by="21600000">
                                      <p:cBhvr>
                                        <p:cTn id="312" dur="2000" fill="hold"/>
                                        <p:tgtEl>
                                          <p:spTgt spid="17"/>
                                        </p:tgtEl>
                                        <p:attrNameLst>
                                          <p:attrName>r</p:attrName>
                                        </p:attrNameLst>
                                      </p:cBhvr>
                                    </p:animRot>
                                  </p:childTnLst>
                                </p:cTn>
                              </p:par>
                              <p:par>
                                <p:cTn id="313" presetID="8" presetClass="emph" presetSubtype="0" fill="hold" grpId="2" nodeType="withEffect">
                                  <p:stCondLst>
                                    <p:cond delay="0"/>
                                  </p:stCondLst>
                                  <p:childTnLst>
                                    <p:animRot by="21600000">
                                      <p:cBhvr>
                                        <p:cTn id="314" dur="2000" fill="hold"/>
                                        <p:tgtEl>
                                          <p:spTgt spid="22"/>
                                        </p:tgtEl>
                                        <p:attrNameLst>
                                          <p:attrName>r</p:attrName>
                                        </p:attrNameLst>
                                      </p:cBhvr>
                                    </p:animRot>
                                  </p:childTnLst>
                                </p:cTn>
                              </p:par>
                              <p:par>
                                <p:cTn id="315" presetID="8" presetClass="emph" presetSubtype="0" fill="hold" grpId="2" nodeType="withEffect">
                                  <p:stCondLst>
                                    <p:cond delay="0"/>
                                  </p:stCondLst>
                                  <p:childTnLst>
                                    <p:animRot by="21600000">
                                      <p:cBhvr>
                                        <p:cTn id="316" dur="2000" fill="hold"/>
                                        <p:tgtEl>
                                          <p:spTgt spid="27"/>
                                        </p:tgtEl>
                                        <p:attrNameLst>
                                          <p:attrName>r</p:attrName>
                                        </p:attrNameLst>
                                      </p:cBhvr>
                                    </p:animRot>
                                  </p:childTnLst>
                                </p:cTn>
                              </p:par>
                              <p:par>
                                <p:cTn id="317" presetID="8" presetClass="emph" presetSubtype="0" fill="hold" grpId="2" nodeType="withEffect">
                                  <p:stCondLst>
                                    <p:cond delay="0"/>
                                  </p:stCondLst>
                                  <p:childTnLst>
                                    <p:animRot by="-21600000">
                                      <p:cBhvr>
                                        <p:cTn id="318" dur="2000" fill="hold"/>
                                        <p:tgtEl>
                                          <p:spTgt spid="12"/>
                                        </p:tgtEl>
                                        <p:attrNameLst>
                                          <p:attrName>r</p:attrName>
                                        </p:attrNameLst>
                                      </p:cBhvr>
                                    </p:animRot>
                                  </p:childTnLst>
                                </p:cTn>
                              </p:par>
                              <p:par>
                                <p:cTn id="319" presetID="8" presetClass="emph" presetSubtype="0" fill="hold" grpId="2" nodeType="withEffect">
                                  <p:stCondLst>
                                    <p:cond delay="0"/>
                                  </p:stCondLst>
                                  <p:childTnLst>
                                    <p:animRot by="-21600000">
                                      <p:cBhvr>
                                        <p:cTn id="320" dur="2000" fill="hold"/>
                                        <p:tgtEl>
                                          <p:spTgt spid="32"/>
                                        </p:tgtEl>
                                        <p:attrNameLst>
                                          <p:attrName>r</p:attrName>
                                        </p:attrNameLst>
                                      </p:cBhvr>
                                    </p:animRot>
                                  </p:childTnLst>
                                </p:cTn>
                              </p:par>
                              <p:par>
                                <p:cTn id="321" presetID="8" presetClass="emph" presetSubtype="0" fill="hold" grpId="2" nodeType="withEffect">
                                  <p:stCondLst>
                                    <p:cond delay="0"/>
                                  </p:stCondLst>
                                  <p:childTnLst>
                                    <p:animRot by="-21600000">
                                      <p:cBhvr>
                                        <p:cTn id="322" dur="2000" fill="hold"/>
                                        <p:tgtEl>
                                          <p:spTgt spid="37"/>
                                        </p:tgtEl>
                                        <p:attrNameLst>
                                          <p:attrName>r</p:attrName>
                                        </p:attrNameLst>
                                      </p:cBhvr>
                                    </p:animRot>
                                  </p:childTnLst>
                                </p:cTn>
                              </p:par>
                            </p:childTnLst>
                          </p:cTn>
                        </p:par>
                        <p:par>
                          <p:cTn id="323" fill="hold">
                            <p:stCondLst>
                              <p:cond delay="2000"/>
                            </p:stCondLst>
                            <p:childTnLst>
                              <p:par>
                                <p:cTn id="324" presetID="2" presetClass="exit" presetSubtype="4" fill="hold" grpId="3" nodeType="afterEffect">
                                  <p:stCondLst>
                                    <p:cond delay="0"/>
                                  </p:stCondLst>
                                  <p:childTnLst>
                                    <p:anim calcmode="lin" valueType="num">
                                      <p:cBhvr additive="base">
                                        <p:cTn id="325" dur="2000"/>
                                        <p:tgtEl>
                                          <p:spTgt spid="3"/>
                                        </p:tgtEl>
                                        <p:attrNameLst>
                                          <p:attrName>ppt_x</p:attrName>
                                        </p:attrNameLst>
                                      </p:cBhvr>
                                      <p:tavLst>
                                        <p:tav tm="0">
                                          <p:val>
                                            <p:strVal val="ppt_x"/>
                                          </p:val>
                                        </p:tav>
                                        <p:tav tm="100000">
                                          <p:val>
                                            <p:strVal val="ppt_x"/>
                                          </p:val>
                                        </p:tav>
                                      </p:tavLst>
                                    </p:anim>
                                    <p:anim calcmode="lin" valueType="num">
                                      <p:cBhvr additive="base">
                                        <p:cTn id="326" dur="2000"/>
                                        <p:tgtEl>
                                          <p:spTgt spid="3"/>
                                        </p:tgtEl>
                                        <p:attrNameLst>
                                          <p:attrName>ppt_y</p:attrName>
                                        </p:attrNameLst>
                                      </p:cBhvr>
                                      <p:tavLst>
                                        <p:tav tm="0">
                                          <p:val>
                                            <p:strVal val="ppt_y"/>
                                          </p:val>
                                        </p:tav>
                                        <p:tav tm="100000">
                                          <p:val>
                                            <p:strVal val="1+ppt_h/2"/>
                                          </p:val>
                                        </p:tav>
                                      </p:tavLst>
                                    </p:anim>
                                    <p:set>
                                      <p:cBhvr>
                                        <p:cTn id="327" dur="1" fill="hold">
                                          <p:stCondLst>
                                            <p:cond delay="1999"/>
                                          </p:stCondLst>
                                        </p:cTn>
                                        <p:tgtEl>
                                          <p:spTgt spid="3"/>
                                        </p:tgtEl>
                                        <p:attrNameLst>
                                          <p:attrName>style.visibility</p:attrName>
                                        </p:attrNameLst>
                                      </p:cBhvr>
                                      <p:to>
                                        <p:strVal val="hidden"/>
                                      </p:to>
                                    </p:set>
                                  </p:childTnLst>
                                </p:cTn>
                              </p:par>
                              <p:par>
                                <p:cTn id="328" presetID="2" presetClass="exit" presetSubtype="4" fill="hold" grpId="3" nodeType="withEffect">
                                  <p:stCondLst>
                                    <p:cond delay="0"/>
                                  </p:stCondLst>
                                  <p:childTnLst>
                                    <p:anim calcmode="lin" valueType="num">
                                      <p:cBhvr additive="base">
                                        <p:cTn id="329" dur="2000"/>
                                        <p:tgtEl>
                                          <p:spTgt spid="5"/>
                                        </p:tgtEl>
                                        <p:attrNameLst>
                                          <p:attrName>ppt_x</p:attrName>
                                        </p:attrNameLst>
                                      </p:cBhvr>
                                      <p:tavLst>
                                        <p:tav tm="0">
                                          <p:val>
                                            <p:strVal val="ppt_x"/>
                                          </p:val>
                                        </p:tav>
                                        <p:tav tm="100000">
                                          <p:val>
                                            <p:strVal val="ppt_x"/>
                                          </p:val>
                                        </p:tav>
                                      </p:tavLst>
                                    </p:anim>
                                    <p:anim calcmode="lin" valueType="num">
                                      <p:cBhvr additive="base">
                                        <p:cTn id="330" dur="2000"/>
                                        <p:tgtEl>
                                          <p:spTgt spid="5"/>
                                        </p:tgtEl>
                                        <p:attrNameLst>
                                          <p:attrName>ppt_y</p:attrName>
                                        </p:attrNameLst>
                                      </p:cBhvr>
                                      <p:tavLst>
                                        <p:tav tm="0">
                                          <p:val>
                                            <p:strVal val="ppt_y"/>
                                          </p:val>
                                        </p:tav>
                                        <p:tav tm="100000">
                                          <p:val>
                                            <p:strVal val="1+ppt_h/2"/>
                                          </p:val>
                                        </p:tav>
                                      </p:tavLst>
                                    </p:anim>
                                    <p:set>
                                      <p:cBhvr>
                                        <p:cTn id="331" dur="1" fill="hold">
                                          <p:stCondLst>
                                            <p:cond delay="1999"/>
                                          </p:stCondLst>
                                        </p:cTn>
                                        <p:tgtEl>
                                          <p:spTgt spid="5"/>
                                        </p:tgtEl>
                                        <p:attrNameLst>
                                          <p:attrName>style.visibility</p:attrName>
                                        </p:attrNameLst>
                                      </p:cBhvr>
                                      <p:to>
                                        <p:strVal val="hidden"/>
                                      </p:to>
                                    </p:set>
                                  </p:childTnLst>
                                </p:cTn>
                              </p:par>
                              <p:par>
                                <p:cTn id="332" presetID="2" presetClass="exit" presetSubtype="4" fill="hold" grpId="3" nodeType="withEffect">
                                  <p:stCondLst>
                                    <p:cond delay="0"/>
                                  </p:stCondLst>
                                  <p:childTnLst>
                                    <p:anim calcmode="lin" valueType="num">
                                      <p:cBhvr additive="base">
                                        <p:cTn id="333" dur="2000"/>
                                        <p:tgtEl>
                                          <p:spTgt spid="7"/>
                                        </p:tgtEl>
                                        <p:attrNameLst>
                                          <p:attrName>ppt_x</p:attrName>
                                        </p:attrNameLst>
                                      </p:cBhvr>
                                      <p:tavLst>
                                        <p:tav tm="0">
                                          <p:val>
                                            <p:strVal val="ppt_x"/>
                                          </p:val>
                                        </p:tav>
                                        <p:tav tm="100000">
                                          <p:val>
                                            <p:strVal val="ppt_x"/>
                                          </p:val>
                                        </p:tav>
                                      </p:tavLst>
                                    </p:anim>
                                    <p:anim calcmode="lin" valueType="num">
                                      <p:cBhvr additive="base">
                                        <p:cTn id="334" dur="2000"/>
                                        <p:tgtEl>
                                          <p:spTgt spid="7"/>
                                        </p:tgtEl>
                                        <p:attrNameLst>
                                          <p:attrName>ppt_y</p:attrName>
                                        </p:attrNameLst>
                                      </p:cBhvr>
                                      <p:tavLst>
                                        <p:tav tm="0">
                                          <p:val>
                                            <p:strVal val="ppt_y"/>
                                          </p:val>
                                        </p:tav>
                                        <p:tav tm="100000">
                                          <p:val>
                                            <p:strVal val="1+ppt_h/2"/>
                                          </p:val>
                                        </p:tav>
                                      </p:tavLst>
                                    </p:anim>
                                    <p:set>
                                      <p:cBhvr>
                                        <p:cTn id="335" dur="1" fill="hold">
                                          <p:stCondLst>
                                            <p:cond delay="1999"/>
                                          </p:stCondLst>
                                        </p:cTn>
                                        <p:tgtEl>
                                          <p:spTgt spid="7"/>
                                        </p:tgtEl>
                                        <p:attrNameLst>
                                          <p:attrName>style.visibility</p:attrName>
                                        </p:attrNameLst>
                                      </p:cBhvr>
                                      <p:to>
                                        <p:strVal val="hidden"/>
                                      </p:to>
                                    </p:set>
                                  </p:childTnLst>
                                </p:cTn>
                              </p:par>
                              <p:par>
                                <p:cTn id="336" presetID="2" presetClass="exit" presetSubtype="4" fill="hold" grpId="3" nodeType="withEffect">
                                  <p:stCondLst>
                                    <p:cond delay="0"/>
                                  </p:stCondLst>
                                  <p:childTnLst>
                                    <p:anim calcmode="lin" valueType="num">
                                      <p:cBhvr additive="base">
                                        <p:cTn id="337" dur="2000"/>
                                        <p:tgtEl>
                                          <p:spTgt spid="9"/>
                                        </p:tgtEl>
                                        <p:attrNameLst>
                                          <p:attrName>ppt_x</p:attrName>
                                        </p:attrNameLst>
                                      </p:cBhvr>
                                      <p:tavLst>
                                        <p:tav tm="0">
                                          <p:val>
                                            <p:strVal val="ppt_x"/>
                                          </p:val>
                                        </p:tav>
                                        <p:tav tm="100000">
                                          <p:val>
                                            <p:strVal val="ppt_x"/>
                                          </p:val>
                                        </p:tav>
                                      </p:tavLst>
                                    </p:anim>
                                    <p:anim calcmode="lin" valueType="num">
                                      <p:cBhvr additive="base">
                                        <p:cTn id="338" dur="2000"/>
                                        <p:tgtEl>
                                          <p:spTgt spid="9"/>
                                        </p:tgtEl>
                                        <p:attrNameLst>
                                          <p:attrName>ppt_y</p:attrName>
                                        </p:attrNameLst>
                                      </p:cBhvr>
                                      <p:tavLst>
                                        <p:tav tm="0">
                                          <p:val>
                                            <p:strVal val="ppt_y"/>
                                          </p:val>
                                        </p:tav>
                                        <p:tav tm="100000">
                                          <p:val>
                                            <p:strVal val="1+ppt_h/2"/>
                                          </p:val>
                                        </p:tav>
                                      </p:tavLst>
                                    </p:anim>
                                    <p:set>
                                      <p:cBhvr>
                                        <p:cTn id="339" dur="1" fill="hold">
                                          <p:stCondLst>
                                            <p:cond delay="1999"/>
                                          </p:stCondLst>
                                        </p:cTn>
                                        <p:tgtEl>
                                          <p:spTgt spid="9"/>
                                        </p:tgtEl>
                                        <p:attrNameLst>
                                          <p:attrName>style.visibility</p:attrName>
                                        </p:attrNameLst>
                                      </p:cBhvr>
                                      <p:to>
                                        <p:strVal val="hidden"/>
                                      </p:to>
                                    </p:set>
                                  </p:childTnLst>
                                </p:cTn>
                              </p:par>
                              <p:par>
                                <p:cTn id="340" presetID="2" presetClass="exit" presetSubtype="4" fill="hold" grpId="3" nodeType="withEffect">
                                  <p:stCondLst>
                                    <p:cond delay="0"/>
                                  </p:stCondLst>
                                  <p:childTnLst>
                                    <p:anim calcmode="lin" valueType="num">
                                      <p:cBhvr additive="base">
                                        <p:cTn id="341" dur="2000"/>
                                        <p:tgtEl>
                                          <p:spTgt spid="11"/>
                                        </p:tgtEl>
                                        <p:attrNameLst>
                                          <p:attrName>ppt_x</p:attrName>
                                        </p:attrNameLst>
                                      </p:cBhvr>
                                      <p:tavLst>
                                        <p:tav tm="0">
                                          <p:val>
                                            <p:strVal val="ppt_x"/>
                                          </p:val>
                                        </p:tav>
                                        <p:tav tm="100000">
                                          <p:val>
                                            <p:strVal val="ppt_x"/>
                                          </p:val>
                                        </p:tav>
                                      </p:tavLst>
                                    </p:anim>
                                    <p:anim calcmode="lin" valueType="num">
                                      <p:cBhvr additive="base">
                                        <p:cTn id="342" dur="2000"/>
                                        <p:tgtEl>
                                          <p:spTgt spid="11"/>
                                        </p:tgtEl>
                                        <p:attrNameLst>
                                          <p:attrName>ppt_y</p:attrName>
                                        </p:attrNameLst>
                                      </p:cBhvr>
                                      <p:tavLst>
                                        <p:tav tm="0">
                                          <p:val>
                                            <p:strVal val="ppt_y"/>
                                          </p:val>
                                        </p:tav>
                                        <p:tav tm="100000">
                                          <p:val>
                                            <p:strVal val="1+ppt_h/2"/>
                                          </p:val>
                                        </p:tav>
                                      </p:tavLst>
                                    </p:anim>
                                    <p:set>
                                      <p:cBhvr>
                                        <p:cTn id="343" dur="1" fill="hold">
                                          <p:stCondLst>
                                            <p:cond delay="1999"/>
                                          </p:stCondLst>
                                        </p:cTn>
                                        <p:tgtEl>
                                          <p:spTgt spid="11"/>
                                        </p:tgtEl>
                                        <p:attrNameLst>
                                          <p:attrName>style.visibility</p:attrName>
                                        </p:attrNameLst>
                                      </p:cBhvr>
                                      <p:to>
                                        <p:strVal val="hidden"/>
                                      </p:to>
                                    </p:set>
                                  </p:childTnLst>
                                </p:cTn>
                              </p:par>
                              <p:par>
                                <p:cTn id="344" presetID="2" presetClass="exit" presetSubtype="4" fill="hold" grpId="3" nodeType="withEffect">
                                  <p:stCondLst>
                                    <p:cond delay="0"/>
                                  </p:stCondLst>
                                  <p:childTnLst>
                                    <p:anim calcmode="lin" valueType="num">
                                      <p:cBhvr additive="base">
                                        <p:cTn id="345" dur="2000"/>
                                        <p:tgtEl>
                                          <p:spTgt spid="13"/>
                                        </p:tgtEl>
                                        <p:attrNameLst>
                                          <p:attrName>ppt_x</p:attrName>
                                        </p:attrNameLst>
                                      </p:cBhvr>
                                      <p:tavLst>
                                        <p:tav tm="0">
                                          <p:val>
                                            <p:strVal val="ppt_x"/>
                                          </p:val>
                                        </p:tav>
                                        <p:tav tm="100000">
                                          <p:val>
                                            <p:strVal val="ppt_x"/>
                                          </p:val>
                                        </p:tav>
                                      </p:tavLst>
                                    </p:anim>
                                    <p:anim calcmode="lin" valueType="num">
                                      <p:cBhvr additive="base">
                                        <p:cTn id="346" dur="2000"/>
                                        <p:tgtEl>
                                          <p:spTgt spid="13"/>
                                        </p:tgtEl>
                                        <p:attrNameLst>
                                          <p:attrName>ppt_y</p:attrName>
                                        </p:attrNameLst>
                                      </p:cBhvr>
                                      <p:tavLst>
                                        <p:tav tm="0">
                                          <p:val>
                                            <p:strVal val="ppt_y"/>
                                          </p:val>
                                        </p:tav>
                                        <p:tav tm="100000">
                                          <p:val>
                                            <p:strVal val="1+ppt_h/2"/>
                                          </p:val>
                                        </p:tav>
                                      </p:tavLst>
                                    </p:anim>
                                    <p:set>
                                      <p:cBhvr>
                                        <p:cTn id="347" dur="1" fill="hold">
                                          <p:stCondLst>
                                            <p:cond delay="1999"/>
                                          </p:stCondLst>
                                        </p:cTn>
                                        <p:tgtEl>
                                          <p:spTgt spid="13"/>
                                        </p:tgtEl>
                                        <p:attrNameLst>
                                          <p:attrName>style.visibility</p:attrName>
                                        </p:attrNameLst>
                                      </p:cBhvr>
                                      <p:to>
                                        <p:strVal val="hidden"/>
                                      </p:to>
                                    </p:set>
                                  </p:childTnLst>
                                </p:cTn>
                              </p:par>
                              <p:par>
                                <p:cTn id="348" presetID="2" presetClass="exit" presetSubtype="4" fill="hold" grpId="3" nodeType="withEffect">
                                  <p:stCondLst>
                                    <p:cond delay="0"/>
                                  </p:stCondLst>
                                  <p:childTnLst>
                                    <p:anim calcmode="lin" valueType="num">
                                      <p:cBhvr additive="base">
                                        <p:cTn id="349" dur="2000"/>
                                        <p:tgtEl>
                                          <p:spTgt spid="14"/>
                                        </p:tgtEl>
                                        <p:attrNameLst>
                                          <p:attrName>ppt_x</p:attrName>
                                        </p:attrNameLst>
                                      </p:cBhvr>
                                      <p:tavLst>
                                        <p:tav tm="0">
                                          <p:val>
                                            <p:strVal val="ppt_x"/>
                                          </p:val>
                                        </p:tav>
                                        <p:tav tm="100000">
                                          <p:val>
                                            <p:strVal val="ppt_x"/>
                                          </p:val>
                                        </p:tav>
                                      </p:tavLst>
                                    </p:anim>
                                    <p:anim calcmode="lin" valueType="num">
                                      <p:cBhvr additive="base">
                                        <p:cTn id="350" dur="2000"/>
                                        <p:tgtEl>
                                          <p:spTgt spid="14"/>
                                        </p:tgtEl>
                                        <p:attrNameLst>
                                          <p:attrName>ppt_y</p:attrName>
                                        </p:attrNameLst>
                                      </p:cBhvr>
                                      <p:tavLst>
                                        <p:tav tm="0">
                                          <p:val>
                                            <p:strVal val="ppt_y"/>
                                          </p:val>
                                        </p:tav>
                                        <p:tav tm="100000">
                                          <p:val>
                                            <p:strVal val="1+ppt_h/2"/>
                                          </p:val>
                                        </p:tav>
                                      </p:tavLst>
                                    </p:anim>
                                    <p:set>
                                      <p:cBhvr>
                                        <p:cTn id="351" dur="1" fill="hold">
                                          <p:stCondLst>
                                            <p:cond delay="1999"/>
                                          </p:stCondLst>
                                        </p:cTn>
                                        <p:tgtEl>
                                          <p:spTgt spid="14"/>
                                        </p:tgtEl>
                                        <p:attrNameLst>
                                          <p:attrName>style.visibility</p:attrName>
                                        </p:attrNameLst>
                                      </p:cBhvr>
                                      <p:to>
                                        <p:strVal val="hidden"/>
                                      </p:to>
                                    </p:set>
                                  </p:childTnLst>
                                </p:cTn>
                              </p:par>
                              <p:par>
                                <p:cTn id="352" presetID="2" presetClass="exit" presetSubtype="4" fill="hold" grpId="3" nodeType="withEffect">
                                  <p:stCondLst>
                                    <p:cond delay="0"/>
                                  </p:stCondLst>
                                  <p:childTnLst>
                                    <p:anim calcmode="lin" valueType="num">
                                      <p:cBhvr additive="base">
                                        <p:cTn id="353" dur="2000"/>
                                        <p:tgtEl>
                                          <p:spTgt spid="15"/>
                                        </p:tgtEl>
                                        <p:attrNameLst>
                                          <p:attrName>ppt_x</p:attrName>
                                        </p:attrNameLst>
                                      </p:cBhvr>
                                      <p:tavLst>
                                        <p:tav tm="0">
                                          <p:val>
                                            <p:strVal val="ppt_x"/>
                                          </p:val>
                                        </p:tav>
                                        <p:tav tm="100000">
                                          <p:val>
                                            <p:strVal val="ppt_x"/>
                                          </p:val>
                                        </p:tav>
                                      </p:tavLst>
                                    </p:anim>
                                    <p:anim calcmode="lin" valueType="num">
                                      <p:cBhvr additive="base">
                                        <p:cTn id="354" dur="2000"/>
                                        <p:tgtEl>
                                          <p:spTgt spid="15"/>
                                        </p:tgtEl>
                                        <p:attrNameLst>
                                          <p:attrName>ppt_y</p:attrName>
                                        </p:attrNameLst>
                                      </p:cBhvr>
                                      <p:tavLst>
                                        <p:tav tm="0">
                                          <p:val>
                                            <p:strVal val="ppt_y"/>
                                          </p:val>
                                        </p:tav>
                                        <p:tav tm="100000">
                                          <p:val>
                                            <p:strVal val="1+ppt_h/2"/>
                                          </p:val>
                                        </p:tav>
                                      </p:tavLst>
                                    </p:anim>
                                    <p:set>
                                      <p:cBhvr>
                                        <p:cTn id="355" dur="1" fill="hold">
                                          <p:stCondLst>
                                            <p:cond delay="1999"/>
                                          </p:stCondLst>
                                        </p:cTn>
                                        <p:tgtEl>
                                          <p:spTgt spid="15"/>
                                        </p:tgtEl>
                                        <p:attrNameLst>
                                          <p:attrName>style.visibility</p:attrName>
                                        </p:attrNameLst>
                                      </p:cBhvr>
                                      <p:to>
                                        <p:strVal val="hidden"/>
                                      </p:to>
                                    </p:set>
                                  </p:childTnLst>
                                </p:cTn>
                              </p:par>
                              <p:par>
                                <p:cTn id="356" presetID="2" presetClass="exit" presetSubtype="4" fill="hold" grpId="3" nodeType="withEffect">
                                  <p:stCondLst>
                                    <p:cond delay="0"/>
                                  </p:stCondLst>
                                  <p:childTnLst>
                                    <p:anim calcmode="lin" valueType="num">
                                      <p:cBhvr additive="base">
                                        <p:cTn id="357" dur="2000"/>
                                        <p:tgtEl>
                                          <p:spTgt spid="16"/>
                                        </p:tgtEl>
                                        <p:attrNameLst>
                                          <p:attrName>ppt_x</p:attrName>
                                        </p:attrNameLst>
                                      </p:cBhvr>
                                      <p:tavLst>
                                        <p:tav tm="0">
                                          <p:val>
                                            <p:strVal val="ppt_x"/>
                                          </p:val>
                                        </p:tav>
                                        <p:tav tm="100000">
                                          <p:val>
                                            <p:strVal val="ppt_x"/>
                                          </p:val>
                                        </p:tav>
                                      </p:tavLst>
                                    </p:anim>
                                    <p:anim calcmode="lin" valueType="num">
                                      <p:cBhvr additive="base">
                                        <p:cTn id="358" dur="2000"/>
                                        <p:tgtEl>
                                          <p:spTgt spid="16"/>
                                        </p:tgtEl>
                                        <p:attrNameLst>
                                          <p:attrName>ppt_y</p:attrName>
                                        </p:attrNameLst>
                                      </p:cBhvr>
                                      <p:tavLst>
                                        <p:tav tm="0">
                                          <p:val>
                                            <p:strVal val="ppt_y"/>
                                          </p:val>
                                        </p:tav>
                                        <p:tav tm="100000">
                                          <p:val>
                                            <p:strVal val="1+ppt_h/2"/>
                                          </p:val>
                                        </p:tav>
                                      </p:tavLst>
                                    </p:anim>
                                    <p:set>
                                      <p:cBhvr>
                                        <p:cTn id="359" dur="1" fill="hold">
                                          <p:stCondLst>
                                            <p:cond delay="1999"/>
                                          </p:stCondLst>
                                        </p:cTn>
                                        <p:tgtEl>
                                          <p:spTgt spid="16"/>
                                        </p:tgtEl>
                                        <p:attrNameLst>
                                          <p:attrName>style.visibility</p:attrName>
                                        </p:attrNameLst>
                                      </p:cBhvr>
                                      <p:to>
                                        <p:strVal val="hidden"/>
                                      </p:to>
                                    </p:set>
                                  </p:childTnLst>
                                </p:cTn>
                              </p:par>
                              <p:par>
                                <p:cTn id="360" presetID="2" presetClass="exit" presetSubtype="4" fill="hold" grpId="3" nodeType="withEffect">
                                  <p:stCondLst>
                                    <p:cond delay="0"/>
                                  </p:stCondLst>
                                  <p:childTnLst>
                                    <p:anim calcmode="lin" valueType="num">
                                      <p:cBhvr additive="base">
                                        <p:cTn id="361" dur="2000"/>
                                        <p:tgtEl>
                                          <p:spTgt spid="17"/>
                                        </p:tgtEl>
                                        <p:attrNameLst>
                                          <p:attrName>ppt_x</p:attrName>
                                        </p:attrNameLst>
                                      </p:cBhvr>
                                      <p:tavLst>
                                        <p:tav tm="0">
                                          <p:val>
                                            <p:strVal val="ppt_x"/>
                                          </p:val>
                                        </p:tav>
                                        <p:tav tm="100000">
                                          <p:val>
                                            <p:strVal val="ppt_x"/>
                                          </p:val>
                                        </p:tav>
                                      </p:tavLst>
                                    </p:anim>
                                    <p:anim calcmode="lin" valueType="num">
                                      <p:cBhvr additive="base">
                                        <p:cTn id="362" dur="2000"/>
                                        <p:tgtEl>
                                          <p:spTgt spid="17"/>
                                        </p:tgtEl>
                                        <p:attrNameLst>
                                          <p:attrName>ppt_y</p:attrName>
                                        </p:attrNameLst>
                                      </p:cBhvr>
                                      <p:tavLst>
                                        <p:tav tm="0">
                                          <p:val>
                                            <p:strVal val="ppt_y"/>
                                          </p:val>
                                        </p:tav>
                                        <p:tav tm="100000">
                                          <p:val>
                                            <p:strVal val="1+ppt_h/2"/>
                                          </p:val>
                                        </p:tav>
                                      </p:tavLst>
                                    </p:anim>
                                    <p:set>
                                      <p:cBhvr>
                                        <p:cTn id="363" dur="1" fill="hold">
                                          <p:stCondLst>
                                            <p:cond delay="1999"/>
                                          </p:stCondLst>
                                        </p:cTn>
                                        <p:tgtEl>
                                          <p:spTgt spid="17"/>
                                        </p:tgtEl>
                                        <p:attrNameLst>
                                          <p:attrName>style.visibility</p:attrName>
                                        </p:attrNameLst>
                                      </p:cBhvr>
                                      <p:to>
                                        <p:strVal val="hidden"/>
                                      </p:to>
                                    </p:set>
                                  </p:childTnLst>
                                </p:cTn>
                              </p:par>
                              <p:par>
                                <p:cTn id="364" presetID="2" presetClass="exit" presetSubtype="4" fill="hold" grpId="3" nodeType="withEffect">
                                  <p:stCondLst>
                                    <p:cond delay="0"/>
                                  </p:stCondLst>
                                  <p:childTnLst>
                                    <p:anim calcmode="lin" valueType="num">
                                      <p:cBhvr additive="base">
                                        <p:cTn id="365" dur="2000"/>
                                        <p:tgtEl>
                                          <p:spTgt spid="18"/>
                                        </p:tgtEl>
                                        <p:attrNameLst>
                                          <p:attrName>ppt_x</p:attrName>
                                        </p:attrNameLst>
                                      </p:cBhvr>
                                      <p:tavLst>
                                        <p:tav tm="0">
                                          <p:val>
                                            <p:strVal val="ppt_x"/>
                                          </p:val>
                                        </p:tav>
                                        <p:tav tm="100000">
                                          <p:val>
                                            <p:strVal val="ppt_x"/>
                                          </p:val>
                                        </p:tav>
                                      </p:tavLst>
                                    </p:anim>
                                    <p:anim calcmode="lin" valueType="num">
                                      <p:cBhvr additive="base">
                                        <p:cTn id="366" dur="2000"/>
                                        <p:tgtEl>
                                          <p:spTgt spid="18"/>
                                        </p:tgtEl>
                                        <p:attrNameLst>
                                          <p:attrName>ppt_y</p:attrName>
                                        </p:attrNameLst>
                                      </p:cBhvr>
                                      <p:tavLst>
                                        <p:tav tm="0">
                                          <p:val>
                                            <p:strVal val="ppt_y"/>
                                          </p:val>
                                        </p:tav>
                                        <p:tav tm="100000">
                                          <p:val>
                                            <p:strVal val="1+ppt_h/2"/>
                                          </p:val>
                                        </p:tav>
                                      </p:tavLst>
                                    </p:anim>
                                    <p:set>
                                      <p:cBhvr>
                                        <p:cTn id="367" dur="1" fill="hold">
                                          <p:stCondLst>
                                            <p:cond delay="1999"/>
                                          </p:stCondLst>
                                        </p:cTn>
                                        <p:tgtEl>
                                          <p:spTgt spid="18"/>
                                        </p:tgtEl>
                                        <p:attrNameLst>
                                          <p:attrName>style.visibility</p:attrName>
                                        </p:attrNameLst>
                                      </p:cBhvr>
                                      <p:to>
                                        <p:strVal val="hidden"/>
                                      </p:to>
                                    </p:set>
                                  </p:childTnLst>
                                </p:cTn>
                              </p:par>
                              <p:par>
                                <p:cTn id="368" presetID="2" presetClass="exit" presetSubtype="4" fill="hold" grpId="3" nodeType="withEffect">
                                  <p:stCondLst>
                                    <p:cond delay="0"/>
                                  </p:stCondLst>
                                  <p:childTnLst>
                                    <p:anim calcmode="lin" valueType="num">
                                      <p:cBhvr additive="base">
                                        <p:cTn id="369" dur="2000"/>
                                        <p:tgtEl>
                                          <p:spTgt spid="19"/>
                                        </p:tgtEl>
                                        <p:attrNameLst>
                                          <p:attrName>ppt_x</p:attrName>
                                        </p:attrNameLst>
                                      </p:cBhvr>
                                      <p:tavLst>
                                        <p:tav tm="0">
                                          <p:val>
                                            <p:strVal val="ppt_x"/>
                                          </p:val>
                                        </p:tav>
                                        <p:tav tm="100000">
                                          <p:val>
                                            <p:strVal val="ppt_x"/>
                                          </p:val>
                                        </p:tav>
                                      </p:tavLst>
                                    </p:anim>
                                    <p:anim calcmode="lin" valueType="num">
                                      <p:cBhvr additive="base">
                                        <p:cTn id="370" dur="2000"/>
                                        <p:tgtEl>
                                          <p:spTgt spid="19"/>
                                        </p:tgtEl>
                                        <p:attrNameLst>
                                          <p:attrName>ppt_y</p:attrName>
                                        </p:attrNameLst>
                                      </p:cBhvr>
                                      <p:tavLst>
                                        <p:tav tm="0">
                                          <p:val>
                                            <p:strVal val="ppt_y"/>
                                          </p:val>
                                        </p:tav>
                                        <p:tav tm="100000">
                                          <p:val>
                                            <p:strVal val="1+ppt_h/2"/>
                                          </p:val>
                                        </p:tav>
                                      </p:tavLst>
                                    </p:anim>
                                    <p:set>
                                      <p:cBhvr>
                                        <p:cTn id="371" dur="1" fill="hold">
                                          <p:stCondLst>
                                            <p:cond delay="1999"/>
                                          </p:stCondLst>
                                        </p:cTn>
                                        <p:tgtEl>
                                          <p:spTgt spid="19"/>
                                        </p:tgtEl>
                                        <p:attrNameLst>
                                          <p:attrName>style.visibility</p:attrName>
                                        </p:attrNameLst>
                                      </p:cBhvr>
                                      <p:to>
                                        <p:strVal val="hidden"/>
                                      </p:to>
                                    </p:set>
                                  </p:childTnLst>
                                </p:cTn>
                              </p:par>
                              <p:par>
                                <p:cTn id="372" presetID="2" presetClass="exit" presetSubtype="4" fill="hold" grpId="3" nodeType="withEffect">
                                  <p:stCondLst>
                                    <p:cond delay="0"/>
                                  </p:stCondLst>
                                  <p:childTnLst>
                                    <p:anim calcmode="lin" valueType="num">
                                      <p:cBhvr additive="base">
                                        <p:cTn id="373" dur="2000"/>
                                        <p:tgtEl>
                                          <p:spTgt spid="20"/>
                                        </p:tgtEl>
                                        <p:attrNameLst>
                                          <p:attrName>ppt_x</p:attrName>
                                        </p:attrNameLst>
                                      </p:cBhvr>
                                      <p:tavLst>
                                        <p:tav tm="0">
                                          <p:val>
                                            <p:strVal val="ppt_x"/>
                                          </p:val>
                                        </p:tav>
                                        <p:tav tm="100000">
                                          <p:val>
                                            <p:strVal val="ppt_x"/>
                                          </p:val>
                                        </p:tav>
                                      </p:tavLst>
                                    </p:anim>
                                    <p:anim calcmode="lin" valueType="num">
                                      <p:cBhvr additive="base">
                                        <p:cTn id="374" dur="2000"/>
                                        <p:tgtEl>
                                          <p:spTgt spid="20"/>
                                        </p:tgtEl>
                                        <p:attrNameLst>
                                          <p:attrName>ppt_y</p:attrName>
                                        </p:attrNameLst>
                                      </p:cBhvr>
                                      <p:tavLst>
                                        <p:tav tm="0">
                                          <p:val>
                                            <p:strVal val="ppt_y"/>
                                          </p:val>
                                        </p:tav>
                                        <p:tav tm="100000">
                                          <p:val>
                                            <p:strVal val="1+ppt_h/2"/>
                                          </p:val>
                                        </p:tav>
                                      </p:tavLst>
                                    </p:anim>
                                    <p:set>
                                      <p:cBhvr>
                                        <p:cTn id="375" dur="1" fill="hold">
                                          <p:stCondLst>
                                            <p:cond delay="1999"/>
                                          </p:stCondLst>
                                        </p:cTn>
                                        <p:tgtEl>
                                          <p:spTgt spid="20"/>
                                        </p:tgtEl>
                                        <p:attrNameLst>
                                          <p:attrName>style.visibility</p:attrName>
                                        </p:attrNameLst>
                                      </p:cBhvr>
                                      <p:to>
                                        <p:strVal val="hidden"/>
                                      </p:to>
                                    </p:set>
                                  </p:childTnLst>
                                </p:cTn>
                              </p:par>
                              <p:par>
                                <p:cTn id="376" presetID="2" presetClass="exit" presetSubtype="4" fill="hold" grpId="3" nodeType="withEffect">
                                  <p:stCondLst>
                                    <p:cond delay="0"/>
                                  </p:stCondLst>
                                  <p:childTnLst>
                                    <p:anim calcmode="lin" valueType="num">
                                      <p:cBhvr additive="base">
                                        <p:cTn id="377" dur="2000"/>
                                        <p:tgtEl>
                                          <p:spTgt spid="21"/>
                                        </p:tgtEl>
                                        <p:attrNameLst>
                                          <p:attrName>ppt_x</p:attrName>
                                        </p:attrNameLst>
                                      </p:cBhvr>
                                      <p:tavLst>
                                        <p:tav tm="0">
                                          <p:val>
                                            <p:strVal val="ppt_x"/>
                                          </p:val>
                                        </p:tav>
                                        <p:tav tm="100000">
                                          <p:val>
                                            <p:strVal val="ppt_x"/>
                                          </p:val>
                                        </p:tav>
                                      </p:tavLst>
                                    </p:anim>
                                    <p:anim calcmode="lin" valueType="num">
                                      <p:cBhvr additive="base">
                                        <p:cTn id="378" dur="2000"/>
                                        <p:tgtEl>
                                          <p:spTgt spid="21"/>
                                        </p:tgtEl>
                                        <p:attrNameLst>
                                          <p:attrName>ppt_y</p:attrName>
                                        </p:attrNameLst>
                                      </p:cBhvr>
                                      <p:tavLst>
                                        <p:tav tm="0">
                                          <p:val>
                                            <p:strVal val="ppt_y"/>
                                          </p:val>
                                        </p:tav>
                                        <p:tav tm="100000">
                                          <p:val>
                                            <p:strVal val="1+ppt_h/2"/>
                                          </p:val>
                                        </p:tav>
                                      </p:tavLst>
                                    </p:anim>
                                    <p:set>
                                      <p:cBhvr>
                                        <p:cTn id="379" dur="1" fill="hold">
                                          <p:stCondLst>
                                            <p:cond delay="1999"/>
                                          </p:stCondLst>
                                        </p:cTn>
                                        <p:tgtEl>
                                          <p:spTgt spid="21"/>
                                        </p:tgtEl>
                                        <p:attrNameLst>
                                          <p:attrName>style.visibility</p:attrName>
                                        </p:attrNameLst>
                                      </p:cBhvr>
                                      <p:to>
                                        <p:strVal val="hidden"/>
                                      </p:to>
                                    </p:set>
                                  </p:childTnLst>
                                </p:cTn>
                              </p:par>
                              <p:par>
                                <p:cTn id="380" presetID="2" presetClass="exit" presetSubtype="4" fill="hold" grpId="3" nodeType="withEffect">
                                  <p:stCondLst>
                                    <p:cond delay="0"/>
                                  </p:stCondLst>
                                  <p:childTnLst>
                                    <p:anim calcmode="lin" valueType="num">
                                      <p:cBhvr additive="base">
                                        <p:cTn id="381" dur="2000"/>
                                        <p:tgtEl>
                                          <p:spTgt spid="22"/>
                                        </p:tgtEl>
                                        <p:attrNameLst>
                                          <p:attrName>ppt_x</p:attrName>
                                        </p:attrNameLst>
                                      </p:cBhvr>
                                      <p:tavLst>
                                        <p:tav tm="0">
                                          <p:val>
                                            <p:strVal val="ppt_x"/>
                                          </p:val>
                                        </p:tav>
                                        <p:tav tm="100000">
                                          <p:val>
                                            <p:strVal val="ppt_x"/>
                                          </p:val>
                                        </p:tav>
                                      </p:tavLst>
                                    </p:anim>
                                    <p:anim calcmode="lin" valueType="num">
                                      <p:cBhvr additive="base">
                                        <p:cTn id="382" dur="2000"/>
                                        <p:tgtEl>
                                          <p:spTgt spid="22"/>
                                        </p:tgtEl>
                                        <p:attrNameLst>
                                          <p:attrName>ppt_y</p:attrName>
                                        </p:attrNameLst>
                                      </p:cBhvr>
                                      <p:tavLst>
                                        <p:tav tm="0">
                                          <p:val>
                                            <p:strVal val="ppt_y"/>
                                          </p:val>
                                        </p:tav>
                                        <p:tav tm="100000">
                                          <p:val>
                                            <p:strVal val="1+ppt_h/2"/>
                                          </p:val>
                                        </p:tav>
                                      </p:tavLst>
                                    </p:anim>
                                    <p:set>
                                      <p:cBhvr>
                                        <p:cTn id="383" dur="1" fill="hold">
                                          <p:stCondLst>
                                            <p:cond delay="1999"/>
                                          </p:stCondLst>
                                        </p:cTn>
                                        <p:tgtEl>
                                          <p:spTgt spid="22"/>
                                        </p:tgtEl>
                                        <p:attrNameLst>
                                          <p:attrName>style.visibility</p:attrName>
                                        </p:attrNameLst>
                                      </p:cBhvr>
                                      <p:to>
                                        <p:strVal val="hidden"/>
                                      </p:to>
                                    </p:set>
                                  </p:childTnLst>
                                </p:cTn>
                              </p:par>
                              <p:par>
                                <p:cTn id="384" presetID="2" presetClass="exit" presetSubtype="4" fill="hold" grpId="3" nodeType="withEffect">
                                  <p:stCondLst>
                                    <p:cond delay="0"/>
                                  </p:stCondLst>
                                  <p:childTnLst>
                                    <p:anim calcmode="lin" valueType="num">
                                      <p:cBhvr additive="base">
                                        <p:cTn id="385" dur="2000"/>
                                        <p:tgtEl>
                                          <p:spTgt spid="23"/>
                                        </p:tgtEl>
                                        <p:attrNameLst>
                                          <p:attrName>ppt_x</p:attrName>
                                        </p:attrNameLst>
                                      </p:cBhvr>
                                      <p:tavLst>
                                        <p:tav tm="0">
                                          <p:val>
                                            <p:strVal val="ppt_x"/>
                                          </p:val>
                                        </p:tav>
                                        <p:tav tm="100000">
                                          <p:val>
                                            <p:strVal val="ppt_x"/>
                                          </p:val>
                                        </p:tav>
                                      </p:tavLst>
                                    </p:anim>
                                    <p:anim calcmode="lin" valueType="num">
                                      <p:cBhvr additive="base">
                                        <p:cTn id="386" dur="2000"/>
                                        <p:tgtEl>
                                          <p:spTgt spid="23"/>
                                        </p:tgtEl>
                                        <p:attrNameLst>
                                          <p:attrName>ppt_y</p:attrName>
                                        </p:attrNameLst>
                                      </p:cBhvr>
                                      <p:tavLst>
                                        <p:tav tm="0">
                                          <p:val>
                                            <p:strVal val="ppt_y"/>
                                          </p:val>
                                        </p:tav>
                                        <p:tav tm="100000">
                                          <p:val>
                                            <p:strVal val="1+ppt_h/2"/>
                                          </p:val>
                                        </p:tav>
                                      </p:tavLst>
                                    </p:anim>
                                    <p:set>
                                      <p:cBhvr>
                                        <p:cTn id="387" dur="1" fill="hold">
                                          <p:stCondLst>
                                            <p:cond delay="1999"/>
                                          </p:stCondLst>
                                        </p:cTn>
                                        <p:tgtEl>
                                          <p:spTgt spid="23"/>
                                        </p:tgtEl>
                                        <p:attrNameLst>
                                          <p:attrName>style.visibility</p:attrName>
                                        </p:attrNameLst>
                                      </p:cBhvr>
                                      <p:to>
                                        <p:strVal val="hidden"/>
                                      </p:to>
                                    </p:set>
                                  </p:childTnLst>
                                </p:cTn>
                              </p:par>
                              <p:par>
                                <p:cTn id="388" presetID="2" presetClass="exit" presetSubtype="4" fill="hold" grpId="3" nodeType="withEffect">
                                  <p:stCondLst>
                                    <p:cond delay="0"/>
                                  </p:stCondLst>
                                  <p:childTnLst>
                                    <p:anim calcmode="lin" valueType="num">
                                      <p:cBhvr additive="base">
                                        <p:cTn id="389" dur="2000"/>
                                        <p:tgtEl>
                                          <p:spTgt spid="24"/>
                                        </p:tgtEl>
                                        <p:attrNameLst>
                                          <p:attrName>ppt_x</p:attrName>
                                        </p:attrNameLst>
                                      </p:cBhvr>
                                      <p:tavLst>
                                        <p:tav tm="0">
                                          <p:val>
                                            <p:strVal val="ppt_x"/>
                                          </p:val>
                                        </p:tav>
                                        <p:tav tm="100000">
                                          <p:val>
                                            <p:strVal val="ppt_x"/>
                                          </p:val>
                                        </p:tav>
                                      </p:tavLst>
                                    </p:anim>
                                    <p:anim calcmode="lin" valueType="num">
                                      <p:cBhvr additive="base">
                                        <p:cTn id="390" dur="2000"/>
                                        <p:tgtEl>
                                          <p:spTgt spid="24"/>
                                        </p:tgtEl>
                                        <p:attrNameLst>
                                          <p:attrName>ppt_y</p:attrName>
                                        </p:attrNameLst>
                                      </p:cBhvr>
                                      <p:tavLst>
                                        <p:tav tm="0">
                                          <p:val>
                                            <p:strVal val="ppt_y"/>
                                          </p:val>
                                        </p:tav>
                                        <p:tav tm="100000">
                                          <p:val>
                                            <p:strVal val="1+ppt_h/2"/>
                                          </p:val>
                                        </p:tav>
                                      </p:tavLst>
                                    </p:anim>
                                    <p:set>
                                      <p:cBhvr>
                                        <p:cTn id="391" dur="1" fill="hold">
                                          <p:stCondLst>
                                            <p:cond delay="1999"/>
                                          </p:stCondLst>
                                        </p:cTn>
                                        <p:tgtEl>
                                          <p:spTgt spid="24"/>
                                        </p:tgtEl>
                                        <p:attrNameLst>
                                          <p:attrName>style.visibility</p:attrName>
                                        </p:attrNameLst>
                                      </p:cBhvr>
                                      <p:to>
                                        <p:strVal val="hidden"/>
                                      </p:to>
                                    </p:set>
                                  </p:childTnLst>
                                </p:cTn>
                              </p:par>
                              <p:par>
                                <p:cTn id="392" presetID="2" presetClass="exit" presetSubtype="4" fill="hold" grpId="3" nodeType="withEffect">
                                  <p:stCondLst>
                                    <p:cond delay="0"/>
                                  </p:stCondLst>
                                  <p:childTnLst>
                                    <p:anim calcmode="lin" valueType="num">
                                      <p:cBhvr additive="base">
                                        <p:cTn id="393" dur="2000"/>
                                        <p:tgtEl>
                                          <p:spTgt spid="25"/>
                                        </p:tgtEl>
                                        <p:attrNameLst>
                                          <p:attrName>ppt_x</p:attrName>
                                        </p:attrNameLst>
                                      </p:cBhvr>
                                      <p:tavLst>
                                        <p:tav tm="0">
                                          <p:val>
                                            <p:strVal val="ppt_x"/>
                                          </p:val>
                                        </p:tav>
                                        <p:tav tm="100000">
                                          <p:val>
                                            <p:strVal val="ppt_x"/>
                                          </p:val>
                                        </p:tav>
                                      </p:tavLst>
                                    </p:anim>
                                    <p:anim calcmode="lin" valueType="num">
                                      <p:cBhvr additive="base">
                                        <p:cTn id="394" dur="2000"/>
                                        <p:tgtEl>
                                          <p:spTgt spid="25"/>
                                        </p:tgtEl>
                                        <p:attrNameLst>
                                          <p:attrName>ppt_y</p:attrName>
                                        </p:attrNameLst>
                                      </p:cBhvr>
                                      <p:tavLst>
                                        <p:tav tm="0">
                                          <p:val>
                                            <p:strVal val="ppt_y"/>
                                          </p:val>
                                        </p:tav>
                                        <p:tav tm="100000">
                                          <p:val>
                                            <p:strVal val="1+ppt_h/2"/>
                                          </p:val>
                                        </p:tav>
                                      </p:tavLst>
                                    </p:anim>
                                    <p:set>
                                      <p:cBhvr>
                                        <p:cTn id="395" dur="1" fill="hold">
                                          <p:stCondLst>
                                            <p:cond delay="1999"/>
                                          </p:stCondLst>
                                        </p:cTn>
                                        <p:tgtEl>
                                          <p:spTgt spid="25"/>
                                        </p:tgtEl>
                                        <p:attrNameLst>
                                          <p:attrName>style.visibility</p:attrName>
                                        </p:attrNameLst>
                                      </p:cBhvr>
                                      <p:to>
                                        <p:strVal val="hidden"/>
                                      </p:to>
                                    </p:set>
                                  </p:childTnLst>
                                </p:cTn>
                              </p:par>
                              <p:par>
                                <p:cTn id="396" presetID="2" presetClass="exit" presetSubtype="4" fill="hold" grpId="3" nodeType="withEffect">
                                  <p:stCondLst>
                                    <p:cond delay="0"/>
                                  </p:stCondLst>
                                  <p:childTnLst>
                                    <p:anim calcmode="lin" valueType="num">
                                      <p:cBhvr additive="base">
                                        <p:cTn id="397" dur="2000"/>
                                        <p:tgtEl>
                                          <p:spTgt spid="26"/>
                                        </p:tgtEl>
                                        <p:attrNameLst>
                                          <p:attrName>ppt_x</p:attrName>
                                        </p:attrNameLst>
                                      </p:cBhvr>
                                      <p:tavLst>
                                        <p:tav tm="0">
                                          <p:val>
                                            <p:strVal val="ppt_x"/>
                                          </p:val>
                                        </p:tav>
                                        <p:tav tm="100000">
                                          <p:val>
                                            <p:strVal val="ppt_x"/>
                                          </p:val>
                                        </p:tav>
                                      </p:tavLst>
                                    </p:anim>
                                    <p:anim calcmode="lin" valueType="num">
                                      <p:cBhvr additive="base">
                                        <p:cTn id="398" dur="2000"/>
                                        <p:tgtEl>
                                          <p:spTgt spid="26"/>
                                        </p:tgtEl>
                                        <p:attrNameLst>
                                          <p:attrName>ppt_y</p:attrName>
                                        </p:attrNameLst>
                                      </p:cBhvr>
                                      <p:tavLst>
                                        <p:tav tm="0">
                                          <p:val>
                                            <p:strVal val="ppt_y"/>
                                          </p:val>
                                        </p:tav>
                                        <p:tav tm="100000">
                                          <p:val>
                                            <p:strVal val="1+ppt_h/2"/>
                                          </p:val>
                                        </p:tav>
                                      </p:tavLst>
                                    </p:anim>
                                    <p:set>
                                      <p:cBhvr>
                                        <p:cTn id="399" dur="1" fill="hold">
                                          <p:stCondLst>
                                            <p:cond delay="1999"/>
                                          </p:stCondLst>
                                        </p:cTn>
                                        <p:tgtEl>
                                          <p:spTgt spid="26"/>
                                        </p:tgtEl>
                                        <p:attrNameLst>
                                          <p:attrName>style.visibility</p:attrName>
                                        </p:attrNameLst>
                                      </p:cBhvr>
                                      <p:to>
                                        <p:strVal val="hidden"/>
                                      </p:to>
                                    </p:set>
                                  </p:childTnLst>
                                </p:cTn>
                              </p:par>
                              <p:par>
                                <p:cTn id="400" presetID="2" presetClass="exit" presetSubtype="4" fill="hold" grpId="3" nodeType="withEffect">
                                  <p:stCondLst>
                                    <p:cond delay="0"/>
                                  </p:stCondLst>
                                  <p:childTnLst>
                                    <p:anim calcmode="lin" valueType="num">
                                      <p:cBhvr additive="base">
                                        <p:cTn id="401" dur="2000"/>
                                        <p:tgtEl>
                                          <p:spTgt spid="27"/>
                                        </p:tgtEl>
                                        <p:attrNameLst>
                                          <p:attrName>ppt_x</p:attrName>
                                        </p:attrNameLst>
                                      </p:cBhvr>
                                      <p:tavLst>
                                        <p:tav tm="0">
                                          <p:val>
                                            <p:strVal val="ppt_x"/>
                                          </p:val>
                                        </p:tav>
                                        <p:tav tm="100000">
                                          <p:val>
                                            <p:strVal val="ppt_x"/>
                                          </p:val>
                                        </p:tav>
                                      </p:tavLst>
                                    </p:anim>
                                    <p:anim calcmode="lin" valueType="num">
                                      <p:cBhvr additive="base">
                                        <p:cTn id="402" dur="2000"/>
                                        <p:tgtEl>
                                          <p:spTgt spid="27"/>
                                        </p:tgtEl>
                                        <p:attrNameLst>
                                          <p:attrName>ppt_y</p:attrName>
                                        </p:attrNameLst>
                                      </p:cBhvr>
                                      <p:tavLst>
                                        <p:tav tm="0">
                                          <p:val>
                                            <p:strVal val="ppt_y"/>
                                          </p:val>
                                        </p:tav>
                                        <p:tav tm="100000">
                                          <p:val>
                                            <p:strVal val="1+ppt_h/2"/>
                                          </p:val>
                                        </p:tav>
                                      </p:tavLst>
                                    </p:anim>
                                    <p:set>
                                      <p:cBhvr>
                                        <p:cTn id="403" dur="1" fill="hold">
                                          <p:stCondLst>
                                            <p:cond delay="1999"/>
                                          </p:stCondLst>
                                        </p:cTn>
                                        <p:tgtEl>
                                          <p:spTgt spid="27"/>
                                        </p:tgtEl>
                                        <p:attrNameLst>
                                          <p:attrName>style.visibility</p:attrName>
                                        </p:attrNameLst>
                                      </p:cBhvr>
                                      <p:to>
                                        <p:strVal val="hidden"/>
                                      </p:to>
                                    </p:set>
                                  </p:childTnLst>
                                </p:cTn>
                              </p:par>
                              <p:par>
                                <p:cTn id="404" presetID="2" presetClass="exit" presetSubtype="1" fill="hold" grpId="3" nodeType="withEffect">
                                  <p:stCondLst>
                                    <p:cond delay="0"/>
                                  </p:stCondLst>
                                  <p:childTnLst>
                                    <p:anim calcmode="lin" valueType="num">
                                      <p:cBhvr additive="base">
                                        <p:cTn id="405" dur="2000"/>
                                        <p:tgtEl>
                                          <p:spTgt spid="4"/>
                                        </p:tgtEl>
                                        <p:attrNameLst>
                                          <p:attrName>ppt_x</p:attrName>
                                        </p:attrNameLst>
                                      </p:cBhvr>
                                      <p:tavLst>
                                        <p:tav tm="0">
                                          <p:val>
                                            <p:strVal val="ppt_x"/>
                                          </p:val>
                                        </p:tav>
                                        <p:tav tm="100000">
                                          <p:val>
                                            <p:strVal val="ppt_x"/>
                                          </p:val>
                                        </p:tav>
                                      </p:tavLst>
                                    </p:anim>
                                    <p:anim calcmode="lin" valueType="num">
                                      <p:cBhvr additive="base">
                                        <p:cTn id="406" dur="2000"/>
                                        <p:tgtEl>
                                          <p:spTgt spid="4"/>
                                        </p:tgtEl>
                                        <p:attrNameLst>
                                          <p:attrName>ppt_y</p:attrName>
                                        </p:attrNameLst>
                                      </p:cBhvr>
                                      <p:tavLst>
                                        <p:tav tm="0">
                                          <p:val>
                                            <p:strVal val="ppt_y"/>
                                          </p:val>
                                        </p:tav>
                                        <p:tav tm="100000">
                                          <p:val>
                                            <p:strVal val="0-ppt_h/2"/>
                                          </p:val>
                                        </p:tav>
                                      </p:tavLst>
                                    </p:anim>
                                    <p:set>
                                      <p:cBhvr>
                                        <p:cTn id="407" dur="1" fill="hold">
                                          <p:stCondLst>
                                            <p:cond delay="1999"/>
                                          </p:stCondLst>
                                        </p:cTn>
                                        <p:tgtEl>
                                          <p:spTgt spid="4"/>
                                        </p:tgtEl>
                                        <p:attrNameLst>
                                          <p:attrName>style.visibility</p:attrName>
                                        </p:attrNameLst>
                                      </p:cBhvr>
                                      <p:to>
                                        <p:strVal val="hidden"/>
                                      </p:to>
                                    </p:set>
                                  </p:childTnLst>
                                </p:cTn>
                              </p:par>
                              <p:par>
                                <p:cTn id="408" presetID="2" presetClass="exit" presetSubtype="1" fill="hold" grpId="3" nodeType="withEffect">
                                  <p:stCondLst>
                                    <p:cond delay="0"/>
                                  </p:stCondLst>
                                  <p:childTnLst>
                                    <p:anim calcmode="lin" valueType="num">
                                      <p:cBhvr additive="base">
                                        <p:cTn id="409" dur="2000"/>
                                        <p:tgtEl>
                                          <p:spTgt spid="6"/>
                                        </p:tgtEl>
                                        <p:attrNameLst>
                                          <p:attrName>ppt_x</p:attrName>
                                        </p:attrNameLst>
                                      </p:cBhvr>
                                      <p:tavLst>
                                        <p:tav tm="0">
                                          <p:val>
                                            <p:strVal val="ppt_x"/>
                                          </p:val>
                                        </p:tav>
                                        <p:tav tm="100000">
                                          <p:val>
                                            <p:strVal val="ppt_x"/>
                                          </p:val>
                                        </p:tav>
                                      </p:tavLst>
                                    </p:anim>
                                    <p:anim calcmode="lin" valueType="num">
                                      <p:cBhvr additive="base">
                                        <p:cTn id="410" dur="2000"/>
                                        <p:tgtEl>
                                          <p:spTgt spid="6"/>
                                        </p:tgtEl>
                                        <p:attrNameLst>
                                          <p:attrName>ppt_y</p:attrName>
                                        </p:attrNameLst>
                                      </p:cBhvr>
                                      <p:tavLst>
                                        <p:tav tm="0">
                                          <p:val>
                                            <p:strVal val="ppt_y"/>
                                          </p:val>
                                        </p:tav>
                                        <p:tav tm="100000">
                                          <p:val>
                                            <p:strVal val="0-ppt_h/2"/>
                                          </p:val>
                                        </p:tav>
                                      </p:tavLst>
                                    </p:anim>
                                    <p:set>
                                      <p:cBhvr>
                                        <p:cTn id="411" dur="1" fill="hold">
                                          <p:stCondLst>
                                            <p:cond delay="1999"/>
                                          </p:stCondLst>
                                        </p:cTn>
                                        <p:tgtEl>
                                          <p:spTgt spid="6"/>
                                        </p:tgtEl>
                                        <p:attrNameLst>
                                          <p:attrName>style.visibility</p:attrName>
                                        </p:attrNameLst>
                                      </p:cBhvr>
                                      <p:to>
                                        <p:strVal val="hidden"/>
                                      </p:to>
                                    </p:set>
                                  </p:childTnLst>
                                </p:cTn>
                              </p:par>
                              <p:par>
                                <p:cTn id="412" presetID="2" presetClass="exit" presetSubtype="1" fill="hold" grpId="3" nodeType="withEffect">
                                  <p:stCondLst>
                                    <p:cond delay="0"/>
                                  </p:stCondLst>
                                  <p:childTnLst>
                                    <p:anim calcmode="lin" valueType="num">
                                      <p:cBhvr additive="base">
                                        <p:cTn id="413" dur="2000"/>
                                        <p:tgtEl>
                                          <p:spTgt spid="8"/>
                                        </p:tgtEl>
                                        <p:attrNameLst>
                                          <p:attrName>ppt_x</p:attrName>
                                        </p:attrNameLst>
                                      </p:cBhvr>
                                      <p:tavLst>
                                        <p:tav tm="0">
                                          <p:val>
                                            <p:strVal val="ppt_x"/>
                                          </p:val>
                                        </p:tav>
                                        <p:tav tm="100000">
                                          <p:val>
                                            <p:strVal val="ppt_x"/>
                                          </p:val>
                                        </p:tav>
                                      </p:tavLst>
                                    </p:anim>
                                    <p:anim calcmode="lin" valueType="num">
                                      <p:cBhvr additive="base">
                                        <p:cTn id="414" dur="2000"/>
                                        <p:tgtEl>
                                          <p:spTgt spid="8"/>
                                        </p:tgtEl>
                                        <p:attrNameLst>
                                          <p:attrName>ppt_y</p:attrName>
                                        </p:attrNameLst>
                                      </p:cBhvr>
                                      <p:tavLst>
                                        <p:tav tm="0">
                                          <p:val>
                                            <p:strVal val="ppt_y"/>
                                          </p:val>
                                        </p:tav>
                                        <p:tav tm="100000">
                                          <p:val>
                                            <p:strVal val="0-ppt_h/2"/>
                                          </p:val>
                                        </p:tav>
                                      </p:tavLst>
                                    </p:anim>
                                    <p:set>
                                      <p:cBhvr>
                                        <p:cTn id="415" dur="1" fill="hold">
                                          <p:stCondLst>
                                            <p:cond delay="1999"/>
                                          </p:stCondLst>
                                        </p:cTn>
                                        <p:tgtEl>
                                          <p:spTgt spid="8"/>
                                        </p:tgtEl>
                                        <p:attrNameLst>
                                          <p:attrName>style.visibility</p:attrName>
                                        </p:attrNameLst>
                                      </p:cBhvr>
                                      <p:to>
                                        <p:strVal val="hidden"/>
                                      </p:to>
                                    </p:set>
                                  </p:childTnLst>
                                </p:cTn>
                              </p:par>
                              <p:par>
                                <p:cTn id="416" presetID="2" presetClass="exit" presetSubtype="1" fill="hold" grpId="3" nodeType="withEffect">
                                  <p:stCondLst>
                                    <p:cond delay="0"/>
                                  </p:stCondLst>
                                  <p:childTnLst>
                                    <p:anim calcmode="lin" valueType="num">
                                      <p:cBhvr additive="base">
                                        <p:cTn id="417" dur="2000"/>
                                        <p:tgtEl>
                                          <p:spTgt spid="10"/>
                                        </p:tgtEl>
                                        <p:attrNameLst>
                                          <p:attrName>ppt_x</p:attrName>
                                        </p:attrNameLst>
                                      </p:cBhvr>
                                      <p:tavLst>
                                        <p:tav tm="0">
                                          <p:val>
                                            <p:strVal val="ppt_x"/>
                                          </p:val>
                                        </p:tav>
                                        <p:tav tm="100000">
                                          <p:val>
                                            <p:strVal val="ppt_x"/>
                                          </p:val>
                                        </p:tav>
                                      </p:tavLst>
                                    </p:anim>
                                    <p:anim calcmode="lin" valueType="num">
                                      <p:cBhvr additive="base">
                                        <p:cTn id="418" dur="2000"/>
                                        <p:tgtEl>
                                          <p:spTgt spid="10"/>
                                        </p:tgtEl>
                                        <p:attrNameLst>
                                          <p:attrName>ppt_y</p:attrName>
                                        </p:attrNameLst>
                                      </p:cBhvr>
                                      <p:tavLst>
                                        <p:tav tm="0">
                                          <p:val>
                                            <p:strVal val="ppt_y"/>
                                          </p:val>
                                        </p:tav>
                                        <p:tav tm="100000">
                                          <p:val>
                                            <p:strVal val="0-ppt_h/2"/>
                                          </p:val>
                                        </p:tav>
                                      </p:tavLst>
                                    </p:anim>
                                    <p:set>
                                      <p:cBhvr>
                                        <p:cTn id="419" dur="1" fill="hold">
                                          <p:stCondLst>
                                            <p:cond delay="1999"/>
                                          </p:stCondLst>
                                        </p:cTn>
                                        <p:tgtEl>
                                          <p:spTgt spid="10"/>
                                        </p:tgtEl>
                                        <p:attrNameLst>
                                          <p:attrName>style.visibility</p:attrName>
                                        </p:attrNameLst>
                                      </p:cBhvr>
                                      <p:to>
                                        <p:strVal val="hidden"/>
                                      </p:to>
                                    </p:set>
                                  </p:childTnLst>
                                </p:cTn>
                              </p:par>
                              <p:par>
                                <p:cTn id="420" presetID="2" presetClass="exit" presetSubtype="1" fill="hold" grpId="3" nodeType="withEffect">
                                  <p:stCondLst>
                                    <p:cond delay="0"/>
                                  </p:stCondLst>
                                  <p:childTnLst>
                                    <p:anim calcmode="lin" valueType="num">
                                      <p:cBhvr additive="base">
                                        <p:cTn id="421" dur="2000"/>
                                        <p:tgtEl>
                                          <p:spTgt spid="12"/>
                                        </p:tgtEl>
                                        <p:attrNameLst>
                                          <p:attrName>ppt_x</p:attrName>
                                        </p:attrNameLst>
                                      </p:cBhvr>
                                      <p:tavLst>
                                        <p:tav tm="0">
                                          <p:val>
                                            <p:strVal val="ppt_x"/>
                                          </p:val>
                                        </p:tav>
                                        <p:tav tm="100000">
                                          <p:val>
                                            <p:strVal val="ppt_x"/>
                                          </p:val>
                                        </p:tav>
                                      </p:tavLst>
                                    </p:anim>
                                    <p:anim calcmode="lin" valueType="num">
                                      <p:cBhvr additive="base">
                                        <p:cTn id="422" dur="2000"/>
                                        <p:tgtEl>
                                          <p:spTgt spid="12"/>
                                        </p:tgtEl>
                                        <p:attrNameLst>
                                          <p:attrName>ppt_y</p:attrName>
                                        </p:attrNameLst>
                                      </p:cBhvr>
                                      <p:tavLst>
                                        <p:tav tm="0">
                                          <p:val>
                                            <p:strVal val="ppt_y"/>
                                          </p:val>
                                        </p:tav>
                                        <p:tav tm="100000">
                                          <p:val>
                                            <p:strVal val="0-ppt_h/2"/>
                                          </p:val>
                                        </p:tav>
                                      </p:tavLst>
                                    </p:anim>
                                    <p:set>
                                      <p:cBhvr>
                                        <p:cTn id="423" dur="1" fill="hold">
                                          <p:stCondLst>
                                            <p:cond delay="1999"/>
                                          </p:stCondLst>
                                        </p:cTn>
                                        <p:tgtEl>
                                          <p:spTgt spid="12"/>
                                        </p:tgtEl>
                                        <p:attrNameLst>
                                          <p:attrName>style.visibility</p:attrName>
                                        </p:attrNameLst>
                                      </p:cBhvr>
                                      <p:to>
                                        <p:strVal val="hidden"/>
                                      </p:to>
                                    </p:set>
                                  </p:childTnLst>
                                </p:cTn>
                              </p:par>
                              <p:par>
                                <p:cTn id="424" presetID="2" presetClass="exit" presetSubtype="1" fill="hold" grpId="3" nodeType="withEffect">
                                  <p:stCondLst>
                                    <p:cond delay="0"/>
                                  </p:stCondLst>
                                  <p:childTnLst>
                                    <p:anim calcmode="lin" valueType="num">
                                      <p:cBhvr additive="base">
                                        <p:cTn id="425" dur="2000"/>
                                        <p:tgtEl>
                                          <p:spTgt spid="28"/>
                                        </p:tgtEl>
                                        <p:attrNameLst>
                                          <p:attrName>ppt_x</p:attrName>
                                        </p:attrNameLst>
                                      </p:cBhvr>
                                      <p:tavLst>
                                        <p:tav tm="0">
                                          <p:val>
                                            <p:strVal val="ppt_x"/>
                                          </p:val>
                                        </p:tav>
                                        <p:tav tm="100000">
                                          <p:val>
                                            <p:strVal val="ppt_x"/>
                                          </p:val>
                                        </p:tav>
                                      </p:tavLst>
                                    </p:anim>
                                    <p:anim calcmode="lin" valueType="num">
                                      <p:cBhvr additive="base">
                                        <p:cTn id="426" dur="2000"/>
                                        <p:tgtEl>
                                          <p:spTgt spid="28"/>
                                        </p:tgtEl>
                                        <p:attrNameLst>
                                          <p:attrName>ppt_y</p:attrName>
                                        </p:attrNameLst>
                                      </p:cBhvr>
                                      <p:tavLst>
                                        <p:tav tm="0">
                                          <p:val>
                                            <p:strVal val="ppt_y"/>
                                          </p:val>
                                        </p:tav>
                                        <p:tav tm="100000">
                                          <p:val>
                                            <p:strVal val="0-ppt_h/2"/>
                                          </p:val>
                                        </p:tav>
                                      </p:tavLst>
                                    </p:anim>
                                    <p:set>
                                      <p:cBhvr>
                                        <p:cTn id="427" dur="1" fill="hold">
                                          <p:stCondLst>
                                            <p:cond delay="1999"/>
                                          </p:stCondLst>
                                        </p:cTn>
                                        <p:tgtEl>
                                          <p:spTgt spid="28"/>
                                        </p:tgtEl>
                                        <p:attrNameLst>
                                          <p:attrName>style.visibility</p:attrName>
                                        </p:attrNameLst>
                                      </p:cBhvr>
                                      <p:to>
                                        <p:strVal val="hidden"/>
                                      </p:to>
                                    </p:set>
                                  </p:childTnLst>
                                </p:cTn>
                              </p:par>
                              <p:par>
                                <p:cTn id="428" presetID="2" presetClass="exit" presetSubtype="1" fill="hold" grpId="3" nodeType="withEffect">
                                  <p:stCondLst>
                                    <p:cond delay="0"/>
                                  </p:stCondLst>
                                  <p:childTnLst>
                                    <p:anim calcmode="lin" valueType="num">
                                      <p:cBhvr additive="base">
                                        <p:cTn id="429" dur="2000"/>
                                        <p:tgtEl>
                                          <p:spTgt spid="29"/>
                                        </p:tgtEl>
                                        <p:attrNameLst>
                                          <p:attrName>ppt_x</p:attrName>
                                        </p:attrNameLst>
                                      </p:cBhvr>
                                      <p:tavLst>
                                        <p:tav tm="0">
                                          <p:val>
                                            <p:strVal val="ppt_x"/>
                                          </p:val>
                                        </p:tav>
                                        <p:tav tm="100000">
                                          <p:val>
                                            <p:strVal val="ppt_x"/>
                                          </p:val>
                                        </p:tav>
                                      </p:tavLst>
                                    </p:anim>
                                    <p:anim calcmode="lin" valueType="num">
                                      <p:cBhvr additive="base">
                                        <p:cTn id="430" dur="2000"/>
                                        <p:tgtEl>
                                          <p:spTgt spid="29"/>
                                        </p:tgtEl>
                                        <p:attrNameLst>
                                          <p:attrName>ppt_y</p:attrName>
                                        </p:attrNameLst>
                                      </p:cBhvr>
                                      <p:tavLst>
                                        <p:tav tm="0">
                                          <p:val>
                                            <p:strVal val="ppt_y"/>
                                          </p:val>
                                        </p:tav>
                                        <p:tav tm="100000">
                                          <p:val>
                                            <p:strVal val="0-ppt_h/2"/>
                                          </p:val>
                                        </p:tav>
                                      </p:tavLst>
                                    </p:anim>
                                    <p:set>
                                      <p:cBhvr>
                                        <p:cTn id="431" dur="1" fill="hold">
                                          <p:stCondLst>
                                            <p:cond delay="1999"/>
                                          </p:stCondLst>
                                        </p:cTn>
                                        <p:tgtEl>
                                          <p:spTgt spid="29"/>
                                        </p:tgtEl>
                                        <p:attrNameLst>
                                          <p:attrName>style.visibility</p:attrName>
                                        </p:attrNameLst>
                                      </p:cBhvr>
                                      <p:to>
                                        <p:strVal val="hidden"/>
                                      </p:to>
                                    </p:set>
                                  </p:childTnLst>
                                </p:cTn>
                              </p:par>
                              <p:par>
                                <p:cTn id="432" presetID="2" presetClass="exit" presetSubtype="1" fill="hold" grpId="3" nodeType="withEffect">
                                  <p:stCondLst>
                                    <p:cond delay="0"/>
                                  </p:stCondLst>
                                  <p:childTnLst>
                                    <p:anim calcmode="lin" valueType="num">
                                      <p:cBhvr additive="base">
                                        <p:cTn id="433" dur="2000"/>
                                        <p:tgtEl>
                                          <p:spTgt spid="30"/>
                                        </p:tgtEl>
                                        <p:attrNameLst>
                                          <p:attrName>ppt_x</p:attrName>
                                        </p:attrNameLst>
                                      </p:cBhvr>
                                      <p:tavLst>
                                        <p:tav tm="0">
                                          <p:val>
                                            <p:strVal val="ppt_x"/>
                                          </p:val>
                                        </p:tav>
                                        <p:tav tm="100000">
                                          <p:val>
                                            <p:strVal val="ppt_x"/>
                                          </p:val>
                                        </p:tav>
                                      </p:tavLst>
                                    </p:anim>
                                    <p:anim calcmode="lin" valueType="num">
                                      <p:cBhvr additive="base">
                                        <p:cTn id="434" dur="2000"/>
                                        <p:tgtEl>
                                          <p:spTgt spid="30"/>
                                        </p:tgtEl>
                                        <p:attrNameLst>
                                          <p:attrName>ppt_y</p:attrName>
                                        </p:attrNameLst>
                                      </p:cBhvr>
                                      <p:tavLst>
                                        <p:tav tm="0">
                                          <p:val>
                                            <p:strVal val="ppt_y"/>
                                          </p:val>
                                        </p:tav>
                                        <p:tav tm="100000">
                                          <p:val>
                                            <p:strVal val="0-ppt_h/2"/>
                                          </p:val>
                                        </p:tav>
                                      </p:tavLst>
                                    </p:anim>
                                    <p:set>
                                      <p:cBhvr>
                                        <p:cTn id="435" dur="1" fill="hold">
                                          <p:stCondLst>
                                            <p:cond delay="1999"/>
                                          </p:stCondLst>
                                        </p:cTn>
                                        <p:tgtEl>
                                          <p:spTgt spid="30"/>
                                        </p:tgtEl>
                                        <p:attrNameLst>
                                          <p:attrName>style.visibility</p:attrName>
                                        </p:attrNameLst>
                                      </p:cBhvr>
                                      <p:to>
                                        <p:strVal val="hidden"/>
                                      </p:to>
                                    </p:set>
                                  </p:childTnLst>
                                </p:cTn>
                              </p:par>
                              <p:par>
                                <p:cTn id="436" presetID="2" presetClass="exit" presetSubtype="1" fill="hold" grpId="3" nodeType="withEffect">
                                  <p:stCondLst>
                                    <p:cond delay="0"/>
                                  </p:stCondLst>
                                  <p:childTnLst>
                                    <p:anim calcmode="lin" valueType="num">
                                      <p:cBhvr additive="base">
                                        <p:cTn id="437" dur="2000"/>
                                        <p:tgtEl>
                                          <p:spTgt spid="31"/>
                                        </p:tgtEl>
                                        <p:attrNameLst>
                                          <p:attrName>ppt_x</p:attrName>
                                        </p:attrNameLst>
                                      </p:cBhvr>
                                      <p:tavLst>
                                        <p:tav tm="0">
                                          <p:val>
                                            <p:strVal val="ppt_x"/>
                                          </p:val>
                                        </p:tav>
                                        <p:tav tm="100000">
                                          <p:val>
                                            <p:strVal val="ppt_x"/>
                                          </p:val>
                                        </p:tav>
                                      </p:tavLst>
                                    </p:anim>
                                    <p:anim calcmode="lin" valueType="num">
                                      <p:cBhvr additive="base">
                                        <p:cTn id="438" dur="2000"/>
                                        <p:tgtEl>
                                          <p:spTgt spid="31"/>
                                        </p:tgtEl>
                                        <p:attrNameLst>
                                          <p:attrName>ppt_y</p:attrName>
                                        </p:attrNameLst>
                                      </p:cBhvr>
                                      <p:tavLst>
                                        <p:tav tm="0">
                                          <p:val>
                                            <p:strVal val="ppt_y"/>
                                          </p:val>
                                        </p:tav>
                                        <p:tav tm="100000">
                                          <p:val>
                                            <p:strVal val="0-ppt_h/2"/>
                                          </p:val>
                                        </p:tav>
                                      </p:tavLst>
                                    </p:anim>
                                    <p:set>
                                      <p:cBhvr>
                                        <p:cTn id="439" dur="1" fill="hold">
                                          <p:stCondLst>
                                            <p:cond delay="1999"/>
                                          </p:stCondLst>
                                        </p:cTn>
                                        <p:tgtEl>
                                          <p:spTgt spid="31"/>
                                        </p:tgtEl>
                                        <p:attrNameLst>
                                          <p:attrName>style.visibility</p:attrName>
                                        </p:attrNameLst>
                                      </p:cBhvr>
                                      <p:to>
                                        <p:strVal val="hidden"/>
                                      </p:to>
                                    </p:set>
                                  </p:childTnLst>
                                </p:cTn>
                              </p:par>
                              <p:par>
                                <p:cTn id="440" presetID="2" presetClass="exit" presetSubtype="1" fill="hold" grpId="3" nodeType="withEffect">
                                  <p:stCondLst>
                                    <p:cond delay="0"/>
                                  </p:stCondLst>
                                  <p:childTnLst>
                                    <p:anim calcmode="lin" valueType="num">
                                      <p:cBhvr additive="base">
                                        <p:cTn id="441" dur="2000"/>
                                        <p:tgtEl>
                                          <p:spTgt spid="32"/>
                                        </p:tgtEl>
                                        <p:attrNameLst>
                                          <p:attrName>ppt_x</p:attrName>
                                        </p:attrNameLst>
                                      </p:cBhvr>
                                      <p:tavLst>
                                        <p:tav tm="0">
                                          <p:val>
                                            <p:strVal val="ppt_x"/>
                                          </p:val>
                                        </p:tav>
                                        <p:tav tm="100000">
                                          <p:val>
                                            <p:strVal val="ppt_x"/>
                                          </p:val>
                                        </p:tav>
                                      </p:tavLst>
                                    </p:anim>
                                    <p:anim calcmode="lin" valueType="num">
                                      <p:cBhvr additive="base">
                                        <p:cTn id="442" dur="2000"/>
                                        <p:tgtEl>
                                          <p:spTgt spid="32"/>
                                        </p:tgtEl>
                                        <p:attrNameLst>
                                          <p:attrName>ppt_y</p:attrName>
                                        </p:attrNameLst>
                                      </p:cBhvr>
                                      <p:tavLst>
                                        <p:tav tm="0">
                                          <p:val>
                                            <p:strVal val="ppt_y"/>
                                          </p:val>
                                        </p:tav>
                                        <p:tav tm="100000">
                                          <p:val>
                                            <p:strVal val="0-ppt_h/2"/>
                                          </p:val>
                                        </p:tav>
                                      </p:tavLst>
                                    </p:anim>
                                    <p:set>
                                      <p:cBhvr>
                                        <p:cTn id="443" dur="1" fill="hold">
                                          <p:stCondLst>
                                            <p:cond delay="1999"/>
                                          </p:stCondLst>
                                        </p:cTn>
                                        <p:tgtEl>
                                          <p:spTgt spid="32"/>
                                        </p:tgtEl>
                                        <p:attrNameLst>
                                          <p:attrName>style.visibility</p:attrName>
                                        </p:attrNameLst>
                                      </p:cBhvr>
                                      <p:to>
                                        <p:strVal val="hidden"/>
                                      </p:to>
                                    </p:set>
                                  </p:childTnLst>
                                </p:cTn>
                              </p:par>
                              <p:par>
                                <p:cTn id="444" presetID="2" presetClass="exit" presetSubtype="1" fill="hold" grpId="3" nodeType="withEffect">
                                  <p:stCondLst>
                                    <p:cond delay="0"/>
                                  </p:stCondLst>
                                  <p:childTnLst>
                                    <p:anim calcmode="lin" valueType="num">
                                      <p:cBhvr additive="base">
                                        <p:cTn id="445" dur="2000"/>
                                        <p:tgtEl>
                                          <p:spTgt spid="33"/>
                                        </p:tgtEl>
                                        <p:attrNameLst>
                                          <p:attrName>ppt_x</p:attrName>
                                        </p:attrNameLst>
                                      </p:cBhvr>
                                      <p:tavLst>
                                        <p:tav tm="0">
                                          <p:val>
                                            <p:strVal val="ppt_x"/>
                                          </p:val>
                                        </p:tav>
                                        <p:tav tm="100000">
                                          <p:val>
                                            <p:strVal val="ppt_x"/>
                                          </p:val>
                                        </p:tav>
                                      </p:tavLst>
                                    </p:anim>
                                    <p:anim calcmode="lin" valueType="num">
                                      <p:cBhvr additive="base">
                                        <p:cTn id="446" dur="2000"/>
                                        <p:tgtEl>
                                          <p:spTgt spid="33"/>
                                        </p:tgtEl>
                                        <p:attrNameLst>
                                          <p:attrName>ppt_y</p:attrName>
                                        </p:attrNameLst>
                                      </p:cBhvr>
                                      <p:tavLst>
                                        <p:tav tm="0">
                                          <p:val>
                                            <p:strVal val="ppt_y"/>
                                          </p:val>
                                        </p:tav>
                                        <p:tav tm="100000">
                                          <p:val>
                                            <p:strVal val="0-ppt_h/2"/>
                                          </p:val>
                                        </p:tav>
                                      </p:tavLst>
                                    </p:anim>
                                    <p:set>
                                      <p:cBhvr>
                                        <p:cTn id="447" dur="1" fill="hold">
                                          <p:stCondLst>
                                            <p:cond delay="1999"/>
                                          </p:stCondLst>
                                        </p:cTn>
                                        <p:tgtEl>
                                          <p:spTgt spid="33"/>
                                        </p:tgtEl>
                                        <p:attrNameLst>
                                          <p:attrName>style.visibility</p:attrName>
                                        </p:attrNameLst>
                                      </p:cBhvr>
                                      <p:to>
                                        <p:strVal val="hidden"/>
                                      </p:to>
                                    </p:set>
                                  </p:childTnLst>
                                </p:cTn>
                              </p:par>
                              <p:par>
                                <p:cTn id="448" presetID="2" presetClass="exit" presetSubtype="1" fill="hold" grpId="3" nodeType="withEffect">
                                  <p:stCondLst>
                                    <p:cond delay="0"/>
                                  </p:stCondLst>
                                  <p:childTnLst>
                                    <p:anim calcmode="lin" valueType="num">
                                      <p:cBhvr additive="base">
                                        <p:cTn id="449" dur="2000"/>
                                        <p:tgtEl>
                                          <p:spTgt spid="34"/>
                                        </p:tgtEl>
                                        <p:attrNameLst>
                                          <p:attrName>ppt_x</p:attrName>
                                        </p:attrNameLst>
                                      </p:cBhvr>
                                      <p:tavLst>
                                        <p:tav tm="0">
                                          <p:val>
                                            <p:strVal val="ppt_x"/>
                                          </p:val>
                                        </p:tav>
                                        <p:tav tm="100000">
                                          <p:val>
                                            <p:strVal val="ppt_x"/>
                                          </p:val>
                                        </p:tav>
                                      </p:tavLst>
                                    </p:anim>
                                    <p:anim calcmode="lin" valueType="num">
                                      <p:cBhvr additive="base">
                                        <p:cTn id="450" dur="2000"/>
                                        <p:tgtEl>
                                          <p:spTgt spid="34"/>
                                        </p:tgtEl>
                                        <p:attrNameLst>
                                          <p:attrName>ppt_y</p:attrName>
                                        </p:attrNameLst>
                                      </p:cBhvr>
                                      <p:tavLst>
                                        <p:tav tm="0">
                                          <p:val>
                                            <p:strVal val="ppt_y"/>
                                          </p:val>
                                        </p:tav>
                                        <p:tav tm="100000">
                                          <p:val>
                                            <p:strVal val="0-ppt_h/2"/>
                                          </p:val>
                                        </p:tav>
                                      </p:tavLst>
                                    </p:anim>
                                    <p:set>
                                      <p:cBhvr>
                                        <p:cTn id="451" dur="1" fill="hold">
                                          <p:stCondLst>
                                            <p:cond delay="1999"/>
                                          </p:stCondLst>
                                        </p:cTn>
                                        <p:tgtEl>
                                          <p:spTgt spid="34"/>
                                        </p:tgtEl>
                                        <p:attrNameLst>
                                          <p:attrName>style.visibility</p:attrName>
                                        </p:attrNameLst>
                                      </p:cBhvr>
                                      <p:to>
                                        <p:strVal val="hidden"/>
                                      </p:to>
                                    </p:set>
                                  </p:childTnLst>
                                </p:cTn>
                              </p:par>
                              <p:par>
                                <p:cTn id="452" presetID="2" presetClass="exit" presetSubtype="1" fill="hold" grpId="3" nodeType="withEffect">
                                  <p:stCondLst>
                                    <p:cond delay="0"/>
                                  </p:stCondLst>
                                  <p:childTnLst>
                                    <p:anim calcmode="lin" valueType="num">
                                      <p:cBhvr additive="base">
                                        <p:cTn id="453" dur="2000"/>
                                        <p:tgtEl>
                                          <p:spTgt spid="35"/>
                                        </p:tgtEl>
                                        <p:attrNameLst>
                                          <p:attrName>ppt_x</p:attrName>
                                        </p:attrNameLst>
                                      </p:cBhvr>
                                      <p:tavLst>
                                        <p:tav tm="0">
                                          <p:val>
                                            <p:strVal val="ppt_x"/>
                                          </p:val>
                                        </p:tav>
                                        <p:tav tm="100000">
                                          <p:val>
                                            <p:strVal val="ppt_x"/>
                                          </p:val>
                                        </p:tav>
                                      </p:tavLst>
                                    </p:anim>
                                    <p:anim calcmode="lin" valueType="num">
                                      <p:cBhvr additive="base">
                                        <p:cTn id="454" dur="2000"/>
                                        <p:tgtEl>
                                          <p:spTgt spid="35"/>
                                        </p:tgtEl>
                                        <p:attrNameLst>
                                          <p:attrName>ppt_y</p:attrName>
                                        </p:attrNameLst>
                                      </p:cBhvr>
                                      <p:tavLst>
                                        <p:tav tm="0">
                                          <p:val>
                                            <p:strVal val="ppt_y"/>
                                          </p:val>
                                        </p:tav>
                                        <p:tav tm="100000">
                                          <p:val>
                                            <p:strVal val="0-ppt_h/2"/>
                                          </p:val>
                                        </p:tav>
                                      </p:tavLst>
                                    </p:anim>
                                    <p:set>
                                      <p:cBhvr>
                                        <p:cTn id="455" dur="1" fill="hold">
                                          <p:stCondLst>
                                            <p:cond delay="1999"/>
                                          </p:stCondLst>
                                        </p:cTn>
                                        <p:tgtEl>
                                          <p:spTgt spid="35"/>
                                        </p:tgtEl>
                                        <p:attrNameLst>
                                          <p:attrName>style.visibility</p:attrName>
                                        </p:attrNameLst>
                                      </p:cBhvr>
                                      <p:to>
                                        <p:strVal val="hidden"/>
                                      </p:to>
                                    </p:set>
                                  </p:childTnLst>
                                </p:cTn>
                              </p:par>
                              <p:par>
                                <p:cTn id="456" presetID="2" presetClass="exit" presetSubtype="1" fill="hold" grpId="3" nodeType="withEffect">
                                  <p:stCondLst>
                                    <p:cond delay="0"/>
                                  </p:stCondLst>
                                  <p:childTnLst>
                                    <p:anim calcmode="lin" valueType="num">
                                      <p:cBhvr additive="base">
                                        <p:cTn id="457" dur="2000"/>
                                        <p:tgtEl>
                                          <p:spTgt spid="36"/>
                                        </p:tgtEl>
                                        <p:attrNameLst>
                                          <p:attrName>ppt_x</p:attrName>
                                        </p:attrNameLst>
                                      </p:cBhvr>
                                      <p:tavLst>
                                        <p:tav tm="0">
                                          <p:val>
                                            <p:strVal val="ppt_x"/>
                                          </p:val>
                                        </p:tav>
                                        <p:tav tm="100000">
                                          <p:val>
                                            <p:strVal val="ppt_x"/>
                                          </p:val>
                                        </p:tav>
                                      </p:tavLst>
                                    </p:anim>
                                    <p:anim calcmode="lin" valueType="num">
                                      <p:cBhvr additive="base">
                                        <p:cTn id="458" dur="2000"/>
                                        <p:tgtEl>
                                          <p:spTgt spid="36"/>
                                        </p:tgtEl>
                                        <p:attrNameLst>
                                          <p:attrName>ppt_y</p:attrName>
                                        </p:attrNameLst>
                                      </p:cBhvr>
                                      <p:tavLst>
                                        <p:tav tm="0">
                                          <p:val>
                                            <p:strVal val="ppt_y"/>
                                          </p:val>
                                        </p:tav>
                                        <p:tav tm="100000">
                                          <p:val>
                                            <p:strVal val="0-ppt_h/2"/>
                                          </p:val>
                                        </p:tav>
                                      </p:tavLst>
                                    </p:anim>
                                    <p:set>
                                      <p:cBhvr>
                                        <p:cTn id="459" dur="1" fill="hold">
                                          <p:stCondLst>
                                            <p:cond delay="1999"/>
                                          </p:stCondLst>
                                        </p:cTn>
                                        <p:tgtEl>
                                          <p:spTgt spid="36"/>
                                        </p:tgtEl>
                                        <p:attrNameLst>
                                          <p:attrName>style.visibility</p:attrName>
                                        </p:attrNameLst>
                                      </p:cBhvr>
                                      <p:to>
                                        <p:strVal val="hidden"/>
                                      </p:to>
                                    </p:set>
                                  </p:childTnLst>
                                </p:cTn>
                              </p:par>
                              <p:par>
                                <p:cTn id="460" presetID="2" presetClass="exit" presetSubtype="1" fill="hold" grpId="3" nodeType="withEffect">
                                  <p:stCondLst>
                                    <p:cond delay="0"/>
                                  </p:stCondLst>
                                  <p:childTnLst>
                                    <p:anim calcmode="lin" valueType="num">
                                      <p:cBhvr additive="base">
                                        <p:cTn id="461" dur="2000"/>
                                        <p:tgtEl>
                                          <p:spTgt spid="37"/>
                                        </p:tgtEl>
                                        <p:attrNameLst>
                                          <p:attrName>ppt_x</p:attrName>
                                        </p:attrNameLst>
                                      </p:cBhvr>
                                      <p:tavLst>
                                        <p:tav tm="0">
                                          <p:val>
                                            <p:strVal val="ppt_x"/>
                                          </p:val>
                                        </p:tav>
                                        <p:tav tm="100000">
                                          <p:val>
                                            <p:strVal val="ppt_x"/>
                                          </p:val>
                                        </p:tav>
                                      </p:tavLst>
                                    </p:anim>
                                    <p:anim calcmode="lin" valueType="num">
                                      <p:cBhvr additive="base">
                                        <p:cTn id="462" dur="2000"/>
                                        <p:tgtEl>
                                          <p:spTgt spid="37"/>
                                        </p:tgtEl>
                                        <p:attrNameLst>
                                          <p:attrName>ppt_y</p:attrName>
                                        </p:attrNameLst>
                                      </p:cBhvr>
                                      <p:tavLst>
                                        <p:tav tm="0">
                                          <p:val>
                                            <p:strVal val="ppt_y"/>
                                          </p:val>
                                        </p:tav>
                                        <p:tav tm="100000">
                                          <p:val>
                                            <p:strVal val="0-ppt_h/2"/>
                                          </p:val>
                                        </p:tav>
                                      </p:tavLst>
                                    </p:anim>
                                    <p:set>
                                      <p:cBhvr>
                                        <p:cTn id="463" dur="1" fill="hold">
                                          <p:stCondLst>
                                            <p:cond delay="1999"/>
                                          </p:stCondLst>
                                        </p:cTn>
                                        <p:tgtEl>
                                          <p:spTgt spid="37"/>
                                        </p:tgtEl>
                                        <p:attrNameLst>
                                          <p:attrName>style.visibility</p:attrName>
                                        </p:attrNameLst>
                                      </p:cBhvr>
                                      <p:to>
                                        <p:strVal val="hidden"/>
                                      </p:to>
                                    </p:set>
                                  </p:childTnLst>
                                </p:cTn>
                              </p:par>
                              <p:par>
                                <p:cTn id="464" presetID="3" presetClass="exit" presetSubtype="10" fill="hold" grpId="4" nodeType="withEffect">
                                  <p:stCondLst>
                                    <p:cond delay="0"/>
                                  </p:stCondLst>
                                  <p:childTnLst>
                                    <p:animEffect transition="out" filter="blinds(horizontal)">
                                      <p:cBhvr>
                                        <p:cTn id="465" dur="2000"/>
                                        <p:tgtEl>
                                          <p:spTgt spid="3"/>
                                        </p:tgtEl>
                                      </p:cBhvr>
                                    </p:animEffect>
                                    <p:set>
                                      <p:cBhvr>
                                        <p:cTn id="466" dur="1" fill="hold">
                                          <p:stCondLst>
                                            <p:cond delay="1999"/>
                                          </p:stCondLst>
                                        </p:cTn>
                                        <p:tgtEl>
                                          <p:spTgt spid="3"/>
                                        </p:tgtEl>
                                        <p:attrNameLst>
                                          <p:attrName>style.visibility</p:attrName>
                                        </p:attrNameLst>
                                      </p:cBhvr>
                                      <p:to>
                                        <p:strVal val="hidden"/>
                                      </p:to>
                                    </p:set>
                                  </p:childTnLst>
                                </p:cTn>
                              </p:par>
                              <p:par>
                                <p:cTn id="467" presetID="3" presetClass="exit" presetSubtype="10" fill="hold" grpId="4" nodeType="withEffect">
                                  <p:stCondLst>
                                    <p:cond delay="0"/>
                                  </p:stCondLst>
                                  <p:childTnLst>
                                    <p:animEffect transition="out" filter="blinds(horizontal)">
                                      <p:cBhvr>
                                        <p:cTn id="468" dur="2000"/>
                                        <p:tgtEl>
                                          <p:spTgt spid="5"/>
                                        </p:tgtEl>
                                      </p:cBhvr>
                                    </p:animEffect>
                                    <p:set>
                                      <p:cBhvr>
                                        <p:cTn id="469" dur="1" fill="hold">
                                          <p:stCondLst>
                                            <p:cond delay="1999"/>
                                          </p:stCondLst>
                                        </p:cTn>
                                        <p:tgtEl>
                                          <p:spTgt spid="5"/>
                                        </p:tgtEl>
                                        <p:attrNameLst>
                                          <p:attrName>style.visibility</p:attrName>
                                        </p:attrNameLst>
                                      </p:cBhvr>
                                      <p:to>
                                        <p:strVal val="hidden"/>
                                      </p:to>
                                    </p:set>
                                  </p:childTnLst>
                                </p:cTn>
                              </p:par>
                              <p:par>
                                <p:cTn id="470" presetID="3" presetClass="exit" presetSubtype="10" fill="hold" grpId="4" nodeType="withEffect">
                                  <p:stCondLst>
                                    <p:cond delay="0"/>
                                  </p:stCondLst>
                                  <p:childTnLst>
                                    <p:animEffect transition="out" filter="blinds(horizontal)">
                                      <p:cBhvr>
                                        <p:cTn id="471" dur="2000"/>
                                        <p:tgtEl>
                                          <p:spTgt spid="7"/>
                                        </p:tgtEl>
                                      </p:cBhvr>
                                    </p:animEffect>
                                    <p:set>
                                      <p:cBhvr>
                                        <p:cTn id="472" dur="1" fill="hold">
                                          <p:stCondLst>
                                            <p:cond delay="1999"/>
                                          </p:stCondLst>
                                        </p:cTn>
                                        <p:tgtEl>
                                          <p:spTgt spid="7"/>
                                        </p:tgtEl>
                                        <p:attrNameLst>
                                          <p:attrName>style.visibility</p:attrName>
                                        </p:attrNameLst>
                                      </p:cBhvr>
                                      <p:to>
                                        <p:strVal val="hidden"/>
                                      </p:to>
                                    </p:set>
                                  </p:childTnLst>
                                </p:cTn>
                              </p:par>
                              <p:par>
                                <p:cTn id="473" presetID="3" presetClass="exit" presetSubtype="10" fill="hold" grpId="4" nodeType="withEffect">
                                  <p:stCondLst>
                                    <p:cond delay="0"/>
                                  </p:stCondLst>
                                  <p:childTnLst>
                                    <p:animEffect transition="out" filter="blinds(horizontal)">
                                      <p:cBhvr>
                                        <p:cTn id="474" dur="2000"/>
                                        <p:tgtEl>
                                          <p:spTgt spid="9"/>
                                        </p:tgtEl>
                                      </p:cBhvr>
                                    </p:animEffect>
                                    <p:set>
                                      <p:cBhvr>
                                        <p:cTn id="475" dur="1" fill="hold">
                                          <p:stCondLst>
                                            <p:cond delay="1999"/>
                                          </p:stCondLst>
                                        </p:cTn>
                                        <p:tgtEl>
                                          <p:spTgt spid="9"/>
                                        </p:tgtEl>
                                        <p:attrNameLst>
                                          <p:attrName>style.visibility</p:attrName>
                                        </p:attrNameLst>
                                      </p:cBhvr>
                                      <p:to>
                                        <p:strVal val="hidden"/>
                                      </p:to>
                                    </p:set>
                                  </p:childTnLst>
                                </p:cTn>
                              </p:par>
                              <p:par>
                                <p:cTn id="476" presetID="3" presetClass="exit" presetSubtype="10" fill="hold" grpId="4" nodeType="withEffect">
                                  <p:stCondLst>
                                    <p:cond delay="0"/>
                                  </p:stCondLst>
                                  <p:childTnLst>
                                    <p:animEffect transition="out" filter="blinds(horizontal)">
                                      <p:cBhvr>
                                        <p:cTn id="477" dur="2000"/>
                                        <p:tgtEl>
                                          <p:spTgt spid="11"/>
                                        </p:tgtEl>
                                      </p:cBhvr>
                                    </p:animEffect>
                                    <p:set>
                                      <p:cBhvr>
                                        <p:cTn id="478" dur="1" fill="hold">
                                          <p:stCondLst>
                                            <p:cond delay="1999"/>
                                          </p:stCondLst>
                                        </p:cTn>
                                        <p:tgtEl>
                                          <p:spTgt spid="11"/>
                                        </p:tgtEl>
                                        <p:attrNameLst>
                                          <p:attrName>style.visibility</p:attrName>
                                        </p:attrNameLst>
                                      </p:cBhvr>
                                      <p:to>
                                        <p:strVal val="hidden"/>
                                      </p:to>
                                    </p:set>
                                  </p:childTnLst>
                                </p:cTn>
                              </p:par>
                              <p:par>
                                <p:cTn id="479" presetID="3" presetClass="exit" presetSubtype="10" fill="hold" grpId="4" nodeType="withEffect">
                                  <p:stCondLst>
                                    <p:cond delay="0"/>
                                  </p:stCondLst>
                                  <p:childTnLst>
                                    <p:animEffect transition="out" filter="blinds(horizontal)">
                                      <p:cBhvr>
                                        <p:cTn id="480" dur="2000"/>
                                        <p:tgtEl>
                                          <p:spTgt spid="13"/>
                                        </p:tgtEl>
                                      </p:cBhvr>
                                    </p:animEffect>
                                    <p:set>
                                      <p:cBhvr>
                                        <p:cTn id="481" dur="1" fill="hold">
                                          <p:stCondLst>
                                            <p:cond delay="1999"/>
                                          </p:stCondLst>
                                        </p:cTn>
                                        <p:tgtEl>
                                          <p:spTgt spid="13"/>
                                        </p:tgtEl>
                                        <p:attrNameLst>
                                          <p:attrName>style.visibility</p:attrName>
                                        </p:attrNameLst>
                                      </p:cBhvr>
                                      <p:to>
                                        <p:strVal val="hidden"/>
                                      </p:to>
                                    </p:set>
                                  </p:childTnLst>
                                </p:cTn>
                              </p:par>
                              <p:par>
                                <p:cTn id="482" presetID="3" presetClass="exit" presetSubtype="10" fill="hold" grpId="4" nodeType="withEffect">
                                  <p:stCondLst>
                                    <p:cond delay="0"/>
                                  </p:stCondLst>
                                  <p:childTnLst>
                                    <p:animEffect transition="out" filter="blinds(horizontal)">
                                      <p:cBhvr>
                                        <p:cTn id="483" dur="2000"/>
                                        <p:tgtEl>
                                          <p:spTgt spid="14"/>
                                        </p:tgtEl>
                                      </p:cBhvr>
                                    </p:animEffect>
                                    <p:set>
                                      <p:cBhvr>
                                        <p:cTn id="484" dur="1" fill="hold">
                                          <p:stCondLst>
                                            <p:cond delay="1999"/>
                                          </p:stCondLst>
                                        </p:cTn>
                                        <p:tgtEl>
                                          <p:spTgt spid="14"/>
                                        </p:tgtEl>
                                        <p:attrNameLst>
                                          <p:attrName>style.visibility</p:attrName>
                                        </p:attrNameLst>
                                      </p:cBhvr>
                                      <p:to>
                                        <p:strVal val="hidden"/>
                                      </p:to>
                                    </p:set>
                                  </p:childTnLst>
                                </p:cTn>
                              </p:par>
                              <p:par>
                                <p:cTn id="485" presetID="3" presetClass="exit" presetSubtype="10" fill="hold" grpId="4" nodeType="withEffect">
                                  <p:stCondLst>
                                    <p:cond delay="0"/>
                                  </p:stCondLst>
                                  <p:childTnLst>
                                    <p:animEffect transition="out" filter="blinds(horizontal)">
                                      <p:cBhvr>
                                        <p:cTn id="486" dur="2000"/>
                                        <p:tgtEl>
                                          <p:spTgt spid="15"/>
                                        </p:tgtEl>
                                      </p:cBhvr>
                                    </p:animEffect>
                                    <p:set>
                                      <p:cBhvr>
                                        <p:cTn id="487" dur="1" fill="hold">
                                          <p:stCondLst>
                                            <p:cond delay="1999"/>
                                          </p:stCondLst>
                                        </p:cTn>
                                        <p:tgtEl>
                                          <p:spTgt spid="15"/>
                                        </p:tgtEl>
                                        <p:attrNameLst>
                                          <p:attrName>style.visibility</p:attrName>
                                        </p:attrNameLst>
                                      </p:cBhvr>
                                      <p:to>
                                        <p:strVal val="hidden"/>
                                      </p:to>
                                    </p:set>
                                  </p:childTnLst>
                                </p:cTn>
                              </p:par>
                              <p:par>
                                <p:cTn id="488" presetID="3" presetClass="exit" presetSubtype="10" fill="hold" grpId="4" nodeType="withEffect">
                                  <p:stCondLst>
                                    <p:cond delay="0"/>
                                  </p:stCondLst>
                                  <p:childTnLst>
                                    <p:animEffect transition="out" filter="blinds(horizontal)">
                                      <p:cBhvr>
                                        <p:cTn id="489" dur="2000"/>
                                        <p:tgtEl>
                                          <p:spTgt spid="16"/>
                                        </p:tgtEl>
                                      </p:cBhvr>
                                    </p:animEffect>
                                    <p:set>
                                      <p:cBhvr>
                                        <p:cTn id="490" dur="1" fill="hold">
                                          <p:stCondLst>
                                            <p:cond delay="1999"/>
                                          </p:stCondLst>
                                        </p:cTn>
                                        <p:tgtEl>
                                          <p:spTgt spid="16"/>
                                        </p:tgtEl>
                                        <p:attrNameLst>
                                          <p:attrName>style.visibility</p:attrName>
                                        </p:attrNameLst>
                                      </p:cBhvr>
                                      <p:to>
                                        <p:strVal val="hidden"/>
                                      </p:to>
                                    </p:set>
                                  </p:childTnLst>
                                </p:cTn>
                              </p:par>
                              <p:par>
                                <p:cTn id="491" presetID="3" presetClass="exit" presetSubtype="10" fill="hold" grpId="4" nodeType="withEffect">
                                  <p:stCondLst>
                                    <p:cond delay="0"/>
                                  </p:stCondLst>
                                  <p:childTnLst>
                                    <p:animEffect transition="out" filter="blinds(horizontal)">
                                      <p:cBhvr>
                                        <p:cTn id="492" dur="2000"/>
                                        <p:tgtEl>
                                          <p:spTgt spid="17"/>
                                        </p:tgtEl>
                                      </p:cBhvr>
                                    </p:animEffect>
                                    <p:set>
                                      <p:cBhvr>
                                        <p:cTn id="493" dur="1" fill="hold">
                                          <p:stCondLst>
                                            <p:cond delay="1999"/>
                                          </p:stCondLst>
                                        </p:cTn>
                                        <p:tgtEl>
                                          <p:spTgt spid="17"/>
                                        </p:tgtEl>
                                        <p:attrNameLst>
                                          <p:attrName>style.visibility</p:attrName>
                                        </p:attrNameLst>
                                      </p:cBhvr>
                                      <p:to>
                                        <p:strVal val="hidden"/>
                                      </p:to>
                                    </p:set>
                                  </p:childTnLst>
                                </p:cTn>
                              </p:par>
                              <p:par>
                                <p:cTn id="494" presetID="3" presetClass="exit" presetSubtype="10" fill="hold" grpId="4" nodeType="withEffect">
                                  <p:stCondLst>
                                    <p:cond delay="0"/>
                                  </p:stCondLst>
                                  <p:childTnLst>
                                    <p:animEffect transition="out" filter="blinds(horizontal)">
                                      <p:cBhvr>
                                        <p:cTn id="495" dur="2000"/>
                                        <p:tgtEl>
                                          <p:spTgt spid="18"/>
                                        </p:tgtEl>
                                      </p:cBhvr>
                                    </p:animEffect>
                                    <p:set>
                                      <p:cBhvr>
                                        <p:cTn id="496" dur="1" fill="hold">
                                          <p:stCondLst>
                                            <p:cond delay="1999"/>
                                          </p:stCondLst>
                                        </p:cTn>
                                        <p:tgtEl>
                                          <p:spTgt spid="18"/>
                                        </p:tgtEl>
                                        <p:attrNameLst>
                                          <p:attrName>style.visibility</p:attrName>
                                        </p:attrNameLst>
                                      </p:cBhvr>
                                      <p:to>
                                        <p:strVal val="hidden"/>
                                      </p:to>
                                    </p:set>
                                  </p:childTnLst>
                                </p:cTn>
                              </p:par>
                              <p:par>
                                <p:cTn id="497" presetID="3" presetClass="exit" presetSubtype="10" fill="hold" grpId="4" nodeType="withEffect">
                                  <p:stCondLst>
                                    <p:cond delay="0"/>
                                  </p:stCondLst>
                                  <p:childTnLst>
                                    <p:animEffect transition="out" filter="blinds(horizontal)">
                                      <p:cBhvr>
                                        <p:cTn id="498" dur="2000"/>
                                        <p:tgtEl>
                                          <p:spTgt spid="19"/>
                                        </p:tgtEl>
                                      </p:cBhvr>
                                    </p:animEffect>
                                    <p:set>
                                      <p:cBhvr>
                                        <p:cTn id="499" dur="1" fill="hold">
                                          <p:stCondLst>
                                            <p:cond delay="1999"/>
                                          </p:stCondLst>
                                        </p:cTn>
                                        <p:tgtEl>
                                          <p:spTgt spid="19"/>
                                        </p:tgtEl>
                                        <p:attrNameLst>
                                          <p:attrName>style.visibility</p:attrName>
                                        </p:attrNameLst>
                                      </p:cBhvr>
                                      <p:to>
                                        <p:strVal val="hidden"/>
                                      </p:to>
                                    </p:set>
                                  </p:childTnLst>
                                </p:cTn>
                              </p:par>
                              <p:par>
                                <p:cTn id="500" presetID="3" presetClass="exit" presetSubtype="10" fill="hold" grpId="4" nodeType="withEffect">
                                  <p:stCondLst>
                                    <p:cond delay="0"/>
                                  </p:stCondLst>
                                  <p:childTnLst>
                                    <p:animEffect transition="out" filter="blinds(horizontal)">
                                      <p:cBhvr>
                                        <p:cTn id="501" dur="2000"/>
                                        <p:tgtEl>
                                          <p:spTgt spid="20"/>
                                        </p:tgtEl>
                                      </p:cBhvr>
                                    </p:animEffect>
                                    <p:set>
                                      <p:cBhvr>
                                        <p:cTn id="502" dur="1" fill="hold">
                                          <p:stCondLst>
                                            <p:cond delay="1999"/>
                                          </p:stCondLst>
                                        </p:cTn>
                                        <p:tgtEl>
                                          <p:spTgt spid="20"/>
                                        </p:tgtEl>
                                        <p:attrNameLst>
                                          <p:attrName>style.visibility</p:attrName>
                                        </p:attrNameLst>
                                      </p:cBhvr>
                                      <p:to>
                                        <p:strVal val="hidden"/>
                                      </p:to>
                                    </p:set>
                                  </p:childTnLst>
                                </p:cTn>
                              </p:par>
                              <p:par>
                                <p:cTn id="503" presetID="3" presetClass="exit" presetSubtype="10" fill="hold" grpId="4" nodeType="withEffect">
                                  <p:stCondLst>
                                    <p:cond delay="0"/>
                                  </p:stCondLst>
                                  <p:childTnLst>
                                    <p:animEffect transition="out" filter="blinds(horizontal)">
                                      <p:cBhvr>
                                        <p:cTn id="504" dur="2000"/>
                                        <p:tgtEl>
                                          <p:spTgt spid="21"/>
                                        </p:tgtEl>
                                      </p:cBhvr>
                                    </p:animEffect>
                                    <p:set>
                                      <p:cBhvr>
                                        <p:cTn id="505" dur="1" fill="hold">
                                          <p:stCondLst>
                                            <p:cond delay="1999"/>
                                          </p:stCondLst>
                                        </p:cTn>
                                        <p:tgtEl>
                                          <p:spTgt spid="21"/>
                                        </p:tgtEl>
                                        <p:attrNameLst>
                                          <p:attrName>style.visibility</p:attrName>
                                        </p:attrNameLst>
                                      </p:cBhvr>
                                      <p:to>
                                        <p:strVal val="hidden"/>
                                      </p:to>
                                    </p:set>
                                  </p:childTnLst>
                                </p:cTn>
                              </p:par>
                              <p:par>
                                <p:cTn id="506" presetID="3" presetClass="exit" presetSubtype="10" fill="hold" grpId="4" nodeType="withEffect">
                                  <p:stCondLst>
                                    <p:cond delay="0"/>
                                  </p:stCondLst>
                                  <p:childTnLst>
                                    <p:animEffect transition="out" filter="blinds(horizontal)">
                                      <p:cBhvr>
                                        <p:cTn id="507" dur="2000"/>
                                        <p:tgtEl>
                                          <p:spTgt spid="22"/>
                                        </p:tgtEl>
                                      </p:cBhvr>
                                    </p:animEffect>
                                    <p:set>
                                      <p:cBhvr>
                                        <p:cTn id="508" dur="1" fill="hold">
                                          <p:stCondLst>
                                            <p:cond delay="1999"/>
                                          </p:stCondLst>
                                        </p:cTn>
                                        <p:tgtEl>
                                          <p:spTgt spid="22"/>
                                        </p:tgtEl>
                                        <p:attrNameLst>
                                          <p:attrName>style.visibility</p:attrName>
                                        </p:attrNameLst>
                                      </p:cBhvr>
                                      <p:to>
                                        <p:strVal val="hidden"/>
                                      </p:to>
                                    </p:set>
                                  </p:childTnLst>
                                </p:cTn>
                              </p:par>
                              <p:par>
                                <p:cTn id="509" presetID="3" presetClass="exit" presetSubtype="10" fill="hold" grpId="4" nodeType="withEffect">
                                  <p:stCondLst>
                                    <p:cond delay="0"/>
                                  </p:stCondLst>
                                  <p:childTnLst>
                                    <p:animEffect transition="out" filter="blinds(horizontal)">
                                      <p:cBhvr>
                                        <p:cTn id="510" dur="2000"/>
                                        <p:tgtEl>
                                          <p:spTgt spid="23"/>
                                        </p:tgtEl>
                                      </p:cBhvr>
                                    </p:animEffect>
                                    <p:set>
                                      <p:cBhvr>
                                        <p:cTn id="511" dur="1" fill="hold">
                                          <p:stCondLst>
                                            <p:cond delay="1999"/>
                                          </p:stCondLst>
                                        </p:cTn>
                                        <p:tgtEl>
                                          <p:spTgt spid="23"/>
                                        </p:tgtEl>
                                        <p:attrNameLst>
                                          <p:attrName>style.visibility</p:attrName>
                                        </p:attrNameLst>
                                      </p:cBhvr>
                                      <p:to>
                                        <p:strVal val="hidden"/>
                                      </p:to>
                                    </p:set>
                                  </p:childTnLst>
                                </p:cTn>
                              </p:par>
                              <p:par>
                                <p:cTn id="512" presetID="3" presetClass="exit" presetSubtype="10" fill="hold" grpId="4" nodeType="withEffect">
                                  <p:stCondLst>
                                    <p:cond delay="0"/>
                                  </p:stCondLst>
                                  <p:childTnLst>
                                    <p:animEffect transition="out" filter="blinds(horizontal)">
                                      <p:cBhvr>
                                        <p:cTn id="513" dur="2000"/>
                                        <p:tgtEl>
                                          <p:spTgt spid="24"/>
                                        </p:tgtEl>
                                      </p:cBhvr>
                                    </p:animEffect>
                                    <p:set>
                                      <p:cBhvr>
                                        <p:cTn id="514" dur="1" fill="hold">
                                          <p:stCondLst>
                                            <p:cond delay="1999"/>
                                          </p:stCondLst>
                                        </p:cTn>
                                        <p:tgtEl>
                                          <p:spTgt spid="24"/>
                                        </p:tgtEl>
                                        <p:attrNameLst>
                                          <p:attrName>style.visibility</p:attrName>
                                        </p:attrNameLst>
                                      </p:cBhvr>
                                      <p:to>
                                        <p:strVal val="hidden"/>
                                      </p:to>
                                    </p:set>
                                  </p:childTnLst>
                                </p:cTn>
                              </p:par>
                              <p:par>
                                <p:cTn id="515" presetID="3" presetClass="exit" presetSubtype="10" fill="hold" grpId="4" nodeType="withEffect">
                                  <p:stCondLst>
                                    <p:cond delay="0"/>
                                  </p:stCondLst>
                                  <p:childTnLst>
                                    <p:animEffect transition="out" filter="blinds(horizontal)">
                                      <p:cBhvr>
                                        <p:cTn id="516" dur="2000"/>
                                        <p:tgtEl>
                                          <p:spTgt spid="25"/>
                                        </p:tgtEl>
                                      </p:cBhvr>
                                    </p:animEffect>
                                    <p:set>
                                      <p:cBhvr>
                                        <p:cTn id="517" dur="1" fill="hold">
                                          <p:stCondLst>
                                            <p:cond delay="1999"/>
                                          </p:stCondLst>
                                        </p:cTn>
                                        <p:tgtEl>
                                          <p:spTgt spid="25"/>
                                        </p:tgtEl>
                                        <p:attrNameLst>
                                          <p:attrName>style.visibility</p:attrName>
                                        </p:attrNameLst>
                                      </p:cBhvr>
                                      <p:to>
                                        <p:strVal val="hidden"/>
                                      </p:to>
                                    </p:set>
                                  </p:childTnLst>
                                </p:cTn>
                              </p:par>
                              <p:par>
                                <p:cTn id="518" presetID="3" presetClass="exit" presetSubtype="10" fill="hold" grpId="4" nodeType="withEffect">
                                  <p:stCondLst>
                                    <p:cond delay="0"/>
                                  </p:stCondLst>
                                  <p:childTnLst>
                                    <p:animEffect transition="out" filter="blinds(horizontal)">
                                      <p:cBhvr>
                                        <p:cTn id="519" dur="2000"/>
                                        <p:tgtEl>
                                          <p:spTgt spid="26"/>
                                        </p:tgtEl>
                                      </p:cBhvr>
                                    </p:animEffect>
                                    <p:set>
                                      <p:cBhvr>
                                        <p:cTn id="520" dur="1" fill="hold">
                                          <p:stCondLst>
                                            <p:cond delay="1999"/>
                                          </p:stCondLst>
                                        </p:cTn>
                                        <p:tgtEl>
                                          <p:spTgt spid="26"/>
                                        </p:tgtEl>
                                        <p:attrNameLst>
                                          <p:attrName>style.visibility</p:attrName>
                                        </p:attrNameLst>
                                      </p:cBhvr>
                                      <p:to>
                                        <p:strVal val="hidden"/>
                                      </p:to>
                                    </p:set>
                                  </p:childTnLst>
                                </p:cTn>
                              </p:par>
                              <p:par>
                                <p:cTn id="521" presetID="3" presetClass="exit" presetSubtype="10" fill="hold" grpId="4" nodeType="withEffect">
                                  <p:stCondLst>
                                    <p:cond delay="0"/>
                                  </p:stCondLst>
                                  <p:childTnLst>
                                    <p:animEffect transition="out" filter="blinds(horizontal)">
                                      <p:cBhvr>
                                        <p:cTn id="522" dur="2000"/>
                                        <p:tgtEl>
                                          <p:spTgt spid="27"/>
                                        </p:tgtEl>
                                      </p:cBhvr>
                                    </p:animEffect>
                                    <p:set>
                                      <p:cBhvr>
                                        <p:cTn id="523" dur="1" fill="hold">
                                          <p:stCondLst>
                                            <p:cond delay="1999"/>
                                          </p:stCondLst>
                                        </p:cTn>
                                        <p:tgtEl>
                                          <p:spTgt spid="27"/>
                                        </p:tgtEl>
                                        <p:attrNameLst>
                                          <p:attrName>style.visibility</p:attrName>
                                        </p:attrNameLst>
                                      </p:cBhvr>
                                      <p:to>
                                        <p:strVal val="hidden"/>
                                      </p:to>
                                    </p:set>
                                  </p:childTnLst>
                                </p:cTn>
                              </p:par>
                              <p:par>
                                <p:cTn id="524" presetID="3" presetClass="exit" presetSubtype="10" fill="hold" grpId="4" nodeType="withEffect">
                                  <p:stCondLst>
                                    <p:cond delay="0"/>
                                  </p:stCondLst>
                                  <p:childTnLst>
                                    <p:animEffect transition="out" filter="blinds(horizontal)">
                                      <p:cBhvr>
                                        <p:cTn id="525" dur="2000"/>
                                        <p:tgtEl>
                                          <p:spTgt spid="4"/>
                                        </p:tgtEl>
                                      </p:cBhvr>
                                    </p:animEffect>
                                    <p:set>
                                      <p:cBhvr>
                                        <p:cTn id="526" dur="1" fill="hold">
                                          <p:stCondLst>
                                            <p:cond delay="1999"/>
                                          </p:stCondLst>
                                        </p:cTn>
                                        <p:tgtEl>
                                          <p:spTgt spid="4"/>
                                        </p:tgtEl>
                                        <p:attrNameLst>
                                          <p:attrName>style.visibility</p:attrName>
                                        </p:attrNameLst>
                                      </p:cBhvr>
                                      <p:to>
                                        <p:strVal val="hidden"/>
                                      </p:to>
                                    </p:set>
                                  </p:childTnLst>
                                </p:cTn>
                              </p:par>
                              <p:par>
                                <p:cTn id="527" presetID="3" presetClass="exit" presetSubtype="10" fill="hold" grpId="4" nodeType="withEffect">
                                  <p:stCondLst>
                                    <p:cond delay="0"/>
                                  </p:stCondLst>
                                  <p:childTnLst>
                                    <p:animEffect transition="out" filter="blinds(horizontal)">
                                      <p:cBhvr>
                                        <p:cTn id="528" dur="2000"/>
                                        <p:tgtEl>
                                          <p:spTgt spid="6"/>
                                        </p:tgtEl>
                                      </p:cBhvr>
                                    </p:animEffect>
                                    <p:set>
                                      <p:cBhvr>
                                        <p:cTn id="529" dur="1" fill="hold">
                                          <p:stCondLst>
                                            <p:cond delay="1999"/>
                                          </p:stCondLst>
                                        </p:cTn>
                                        <p:tgtEl>
                                          <p:spTgt spid="6"/>
                                        </p:tgtEl>
                                        <p:attrNameLst>
                                          <p:attrName>style.visibility</p:attrName>
                                        </p:attrNameLst>
                                      </p:cBhvr>
                                      <p:to>
                                        <p:strVal val="hidden"/>
                                      </p:to>
                                    </p:set>
                                  </p:childTnLst>
                                </p:cTn>
                              </p:par>
                              <p:par>
                                <p:cTn id="530" presetID="3" presetClass="exit" presetSubtype="10" fill="hold" grpId="4" nodeType="withEffect">
                                  <p:stCondLst>
                                    <p:cond delay="0"/>
                                  </p:stCondLst>
                                  <p:childTnLst>
                                    <p:animEffect transition="out" filter="blinds(horizontal)">
                                      <p:cBhvr>
                                        <p:cTn id="531" dur="2000"/>
                                        <p:tgtEl>
                                          <p:spTgt spid="8"/>
                                        </p:tgtEl>
                                      </p:cBhvr>
                                    </p:animEffect>
                                    <p:set>
                                      <p:cBhvr>
                                        <p:cTn id="532" dur="1" fill="hold">
                                          <p:stCondLst>
                                            <p:cond delay="1999"/>
                                          </p:stCondLst>
                                        </p:cTn>
                                        <p:tgtEl>
                                          <p:spTgt spid="8"/>
                                        </p:tgtEl>
                                        <p:attrNameLst>
                                          <p:attrName>style.visibility</p:attrName>
                                        </p:attrNameLst>
                                      </p:cBhvr>
                                      <p:to>
                                        <p:strVal val="hidden"/>
                                      </p:to>
                                    </p:set>
                                  </p:childTnLst>
                                </p:cTn>
                              </p:par>
                              <p:par>
                                <p:cTn id="533" presetID="3" presetClass="exit" presetSubtype="10" fill="hold" grpId="4" nodeType="withEffect">
                                  <p:stCondLst>
                                    <p:cond delay="0"/>
                                  </p:stCondLst>
                                  <p:childTnLst>
                                    <p:animEffect transition="out" filter="blinds(horizontal)">
                                      <p:cBhvr>
                                        <p:cTn id="534" dur="2000"/>
                                        <p:tgtEl>
                                          <p:spTgt spid="10"/>
                                        </p:tgtEl>
                                      </p:cBhvr>
                                    </p:animEffect>
                                    <p:set>
                                      <p:cBhvr>
                                        <p:cTn id="535" dur="1" fill="hold">
                                          <p:stCondLst>
                                            <p:cond delay="1999"/>
                                          </p:stCondLst>
                                        </p:cTn>
                                        <p:tgtEl>
                                          <p:spTgt spid="10"/>
                                        </p:tgtEl>
                                        <p:attrNameLst>
                                          <p:attrName>style.visibility</p:attrName>
                                        </p:attrNameLst>
                                      </p:cBhvr>
                                      <p:to>
                                        <p:strVal val="hidden"/>
                                      </p:to>
                                    </p:set>
                                  </p:childTnLst>
                                </p:cTn>
                              </p:par>
                              <p:par>
                                <p:cTn id="536" presetID="3" presetClass="exit" presetSubtype="10" fill="hold" grpId="4" nodeType="withEffect">
                                  <p:stCondLst>
                                    <p:cond delay="0"/>
                                  </p:stCondLst>
                                  <p:childTnLst>
                                    <p:animEffect transition="out" filter="blinds(horizontal)">
                                      <p:cBhvr>
                                        <p:cTn id="537" dur="2000"/>
                                        <p:tgtEl>
                                          <p:spTgt spid="12"/>
                                        </p:tgtEl>
                                      </p:cBhvr>
                                    </p:animEffect>
                                    <p:set>
                                      <p:cBhvr>
                                        <p:cTn id="538" dur="1" fill="hold">
                                          <p:stCondLst>
                                            <p:cond delay="1999"/>
                                          </p:stCondLst>
                                        </p:cTn>
                                        <p:tgtEl>
                                          <p:spTgt spid="12"/>
                                        </p:tgtEl>
                                        <p:attrNameLst>
                                          <p:attrName>style.visibility</p:attrName>
                                        </p:attrNameLst>
                                      </p:cBhvr>
                                      <p:to>
                                        <p:strVal val="hidden"/>
                                      </p:to>
                                    </p:set>
                                  </p:childTnLst>
                                </p:cTn>
                              </p:par>
                              <p:par>
                                <p:cTn id="539" presetID="3" presetClass="exit" presetSubtype="10" fill="hold" grpId="4" nodeType="withEffect">
                                  <p:stCondLst>
                                    <p:cond delay="0"/>
                                  </p:stCondLst>
                                  <p:childTnLst>
                                    <p:animEffect transition="out" filter="blinds(horizontal)">
                                      <p:cBhvr>
                                        <p:cTn id="540" dur="2000"/>
                                        <p:tgtEl>
                                          <p:spTgt spid="28"/>
                                        </p:tgtEl>
                                      </p:cBhvr>
                                    </p:animEffect>
                                    <p:set>
                                      <p:cBhvr>
                                        <p:cTn id="541" dur="1" fill="hold">
                                          <p:stCondLst>
                                            <p:cond delay="1999"/>
                                          </p:stCondLst>
                                        </p:cTn>
                                        <p:tgtEl>
                                          <p:spTgt spid="28"/>
                                        </p:tgtEl>
                                        <p:attrNameLst>
                                          <p:attrName>style.visibility</p:attrName>
                                        </p:attrNameLst>
                                      </p:cBhvr>
                                      <p:to>
                                        <p:strVal val="hidden"/>
                                      </p:to>
                                    </p:set>
                                  </p:childTnLst>
                                </p:cTn>
                              </p:par>
                              <p:par>
                                <p:cTn id="542" presetID="3" presetClass="exit" presetSubtype="10" fill="hold" grpId="4" nodeType="withEffect">
                                  <p:stCondLst>
                                    <p:cond delay="0"/>
                                  </p:stCondLst>
                                  <p:childTnLst>
                                    <p:animEffect transition="out" filter="blinds(horizontal)">
                                      <p:cBhvr>
                                        <p:cTn id="543" dur="2000"/>
                                        <p:tgtEl>
                                          <p:spTgt spid="29"/>
                                        </p:tgtEl>
                                      </p:cBhvr>
                                    </p:animEffect>
                                    <p:set>
                                      <p:cBhvr>
                                        <p:cTn id="544" dur="1" fill="hold">
                                          <p:stCondLst>
                                            <p:cond delay="1999"/>
                                          </p:stCondLst>
                                        </p:cTn>
                                        <p:tgtEl>
                                          <p:spTgt spid="29"/>
                                        </p:tgtEl>
                                        <p:attrNameLst>
                                          <p:attrName>style.visibility</p:attrName>
                                        </p:attrNameLst>
                                      </p:cBhvr>
                                      <p:to>
                                        <p:strVal val="hidden"/>
                                      </p:to>
                                    </p:set>
                                  </p:childTnLst>
                                </p:cTn>
                              </p:par>
                              <p:par>
                                <p:cTn id="545" presetID="3" presetClass="exit" presetSubtype="10" fill="hold" grpId="4" nodeType="withEffect">
                                  <p:stCondLst>
                                    <p:cond delay="0"/>
                                  </p:stCondLst>
                                  <p:childTnLst>
                                    <p:animEffect transition="out" filter="blinds(horizontal)">
                                      <p:cBhvr>
                                        <p:cTn id="546" dur="2000"/>
                                        <p:tgtEl>
                                          <p:spTgt spid="30"/>
                                        </p:tgtEl>
                                      </p:cBhvr>
                                    </p:animEffect>
                                    <p:set>
                                      <p:cBhvr>
                                        <p:cTn id="547" dur="1" fill="hold">
                                          <p:stCondLst>
                                            <p:cond delay="1999"/>
                                          </p:stCondLst>
                                        </p:cTn>
                                        <p:tgtEl>
                                          <p:spTgt spid="30"/>
                                        </p:tgtEl>
                                        <p:attrNameLst>
                                          <p:attrName>style.visibility</p:attrName>
                                        </p:attrNameLst>
                                      </p:cBhvr>
                                      <p:to>
                                        <p:strVal val="hidden"/>
                                      </p:to>
                                    </p:set>
                                  </p:childTnLst>
                                </p:cTn>
                              </p:par>
                              <p:par>
                                <p:cTn id="548" presetID="3" presetClass="exit" presetSubtype="10" fill="hold" grpId="4" nodeType="withEffect">
                                  <p:stCondLst>
                                    <p:cond delay="0"/>
                                  </p:stCondLst>
                                  <p:childTnLst>
                                    <p:animEffect transition="out" filter="blinds(horizontal)">
                                      <p:cBhvr>
                                        <p:cTn id="549" dur="2000"/>
                                        <p:tgtEl>
                                          <p:spTgt spid="31"/>
                                        </p:tgtEl>
                                      </p:cBhvr>
                                    </p:animEffect>
                                    <p:set>
                                      <p:cBhvr>
                                        <p:cTn id="550" dur="1" fill="hold">
                                          <p:stCondLst>
                                            <p:cond delay="1999"/>
                                          </p:stCondLst>
                                        </p:cTn>
                                        <p:tgtEl>
                                          <p:spTgt spid="31"/>
                                        </p:tgtEl>
                                        <p:attrNameLst>
                                          <p:attrName>style.visibility</p:attrName>
                                        </p:attrNameLst>
                                      </p:cBhvr>
                                      <p:to>
                                        <p:strVal val="hidden"/>
                                      </p:to>
                                    </p:set>
                                  </p:childTnLst>
                                </p:cTn>
                              </p:par>
                              <p:par>
                                <p:cTn id="551" presetID="3" presetClass="exit" presetSubtype="10" fill="hold" grpId="4" nodeType="withEffect">
                                  <p:stCondLst>
                                    <p:cond delay="0"/>
                                  </p:stCondLst>
                                  <p:childTnLst>
                                    <p:animEffect transition="out" filter="blinds(horizontal)">
                                      <p:cBhvr>
                                        <p:cTn id="552" dur="2000"/>
                                        <p:tgtEl>
                                          <p:spTgt spid="32"/>
                                        </p:tgtEl>
                                      </p:cBhvr>
                                    </p:animEffect>
                                    <p:set>
                                      <p:cBhvr>
                                        <p:cTn id="553" dur="1" fill="hold">
                                          <p:stCondLst>
                                            <p:cond delay="1999"/>
                                          </p:stCondLst>
                                        </p:cTn>
                                        <p:tgtEl>
                                          <p:spTgt spid="32"/>
                                        </p:tgtEl>
                                        <p:attrNameLst>
                                          <p:attrName>style.visibility</p:attrName>
                                        </p:attrNameLst>
                                      </p:cBhvr>
                                      <p:to>
                                        <p:strVal val="hidden"/>
                                      </p:to>
                                    </p:set>
                                  </p:childTnLst>
                                </p:cTn>
                              </p:par>
                              <p:par>
                                <p:cTn id="554" presetID="3" presetClass="exit" presetSubtype="10" fill="hold" grpId="4" nodeType="withEffect">
                                  <p:stCondLst>
                                    <p:cond delay="0"/>
                                  </p:stCondLst>
                                  <p:childTnLst>
                                    <p:animEffect transition="out" filter="blinds(horizontal)">
                                      <p:cBhvr>
                                        <p:cTn id="555" dur="2000"/>
                                        <p:tgtEl>
                                          <p:spTgt spid="33"/>
                                        </p:tgtEl>
                                      </p:cBhvr>
                                    </p:animEffect>
                                    <p:set>
                                      <p:cBhvr>
                                        <p:cTn id="556" dur="1" fill="hold">
                                          <p:stCondLst>
                                            <p:cond delay="1999"/>
                                          </p:stCondLst>
                                        </p:cTn>
                                        <p:tgtEl>
                                          <p:spTgt spid="33"/>
                                        </p:tgtEl>
                                        <p:attrNameLst>
                                          <p:attrName>style.visibility</p:attrName>
                                        </p:attrNameLst>
                                      </p:cBhvr>
                                      <p:to>
                                        <p:strVal val="hidden"/>
                                      </p:to>
                                    </p:set>
                                  </p:childTnLst>
                                </p:cTn>
                              </p:par>
                              <p:par>
                                <p:cTn id="557" presetID="3" presetClass="exit" presetSubtype="10" fill="hold" grpId="4" nodeType="withEffect">
                                  <p:stCondLst>
                                    <p:cond delay="0"/>
                                  </p:stCondLst>
                                  <p:childTnLst>
                                    <p:animEffect transition="out" filter="blinds(horizontal)">
                                      <p:cBhvr>
                                        <p:cTn id="558" dur="2000"/>
                                        <p:tgtEl>
                                          <p:spTgt spid="34"/>
                                        </p:tgtEl>
                                      </p:cBhvr>
                                    </p:animEffect>
                                    <p:set>
                                      <p:cBhvr>
                                        <p:cTn id="559" dur="1" fill="hold">
                                          <p:stCondLst>
                                            <p:cond delay="1999"/>
                                          </p:stCondLst>
                                        </p:cTn>
                                        <p:tgtEl>
                                          <p:spTgt spid="34"/>
                                        </p:tgtEl>
                                        <p:attrNameLst>
                                          <p:attrName>style.visibility</p:attrName>
                                        </p:attrNameLst>
                                      </p:cBhvr>
                                      <p:to>
                                        <p:strVal val="hidden"/>
                                      </p:to>
                                    </p:set>
                                  </p:childTnLst>
                                </p:cTn>
                              </p:par>
                              <p:par>
                                <p:cTn id="560" presetID="3" presetClass="exit" presetSubtype="10" fill="hold" grpId="4" nodeType="withEffect">
                                  <p:stCondLst>
                                    <p:cond delay="0"/>
                                  </p:stCondLst>
                                  <p:childTnLst>
                                    <p:animEffect transition="out" filter="blinds(horizontal)">
                                      <p:cBhvr>
                                        <p:cTn id="561" dur="2000"/>
                                        <p:tgtEl>
                                          <p:spTgt spid="35"/>
                                        </p:tgtEl>
                                      </p:cBhvr>
                                    </p:animEffect>
                                    <p:set>
                                      <p:cBhvr>
                                        <p:cTn id="562" dur="1" fill="hold">
                                          <p:stCondLst>
                                            <p:cond delay="1999"/>
                                          </p:stCondLst>
                                        </p:cTn>
                                        <p:tgtEl>
                                          <p:spTgt spid="35"/>
                                        </p:tgtEl>
                                        <p:attrNameLst>
                                          <p:attrName>style.visibility</p:attrName>
                                        </p:attrNameLst>
                                      </p:cBhvr>
                                      <p:to>
                                        <p:strVal val="hidden"/>
                                      </p:to>
                                    </p:set>
                                  </p:childTnLst>
                                </p:cTn>
                              </p:par>
                              <p:par>
                                <p:cTn id="563" presetID="3" presetClass="exit" presetSubtype="10" fill="hold" grpId="4" nodeType="withEffect">
                                  <p:stCondLst>
                                    <p:cond delay="0"/>
                                  </p:stCondLst>
                                  <p:childTnLst>
                                    <p:animEffect transition="out" filter="blinds(horizontal)">
                                      <p:cBhvr>
                                        <p:cTn id="564" dur="2000"/>
                                        <p:tgtEl>
                                          <p:spTgt spid="36"/>
                                        </p:tgtEl>
                                      </p:cBhvr>
                                    </p:animEffect>
                                    <p:set>
                                      <p:cBhvr>
                                        <p:cTn id="565" dur="1" fill="hold">
                                          <p:stCondLst>
                                            <p:cond delay="1999"/>
                                          </p:stCondLst>
                                        </p:cTn>
                                        <p:tgtEl>
                                          <p:spTgt spid="36"/>
                                        </p:tgtEl>
                                        <p:attrNameLst>
                                          <p:attrName>style.visibility</p:attrName>
                                        </p:attrNameLst>
                                      </p:cBhvr>
                                      <p:to>
                                        <p:strVal val="hidden"/>
                                      </p:to>
                                    </p:set>
                                  </p:childTnLst>
                                </p:cTn>
                              </p:par>
                              <p:par>
                                <p:cTn id="566" presetID="3" presetClass="exit" presetSubtype="10" fill="hold" grpId="4" nodeType="withEffect">
                                  <p:stCondLst>
                                    <p:cond delay="0"/>
                                  </p:stCondLst>
                                  <p:childTnLst>
                                    <p:animEffect transition="out" filter="blinds(horizontal)">
                                      <p:cBhvr>
                                        <p:cTn id="567" dur="2000"/>
                                        <p:tgtEl>
                                          <p:spTgt spid="37"/>
                                        </p:tgtEl>
                                      </p:cBhvr>
                                    </p:animEffect>
                                    <p:set>
                                      <p:cBhvr>
                                        <p:cTn id="568" dur="1" fill="hold">
                                          <p:stCondLst>
                                            <p:cond delay="1999"/>
                                          </p:stCondLst>
                                        </p:cTn>
                                        <p:tgtEl>
                                          <p:spTgt spid="37"/>
                                        </p:tgtEl>
                                        <p:attrNameLst>
                                          <p:attrName>style.visibility</p:attrName>
                                        </p:attrNameLst>
                                      </p:cBhvr>
                                      <p:to>
                                        <p:strVal val="hidden"/>
                                      </p:to>
                                    </p:set>
                                  </p:childTnLst>
                                </p:cTn>
                              </p:par>
                              <p:par>
                                <p:cTn id="569" presetID="8" presetClass="emph" presetSubtype="0" fill="hold" grpId="5" nodeType="withEffect">
                                  <p:stCondLst>
                                    <p:cond delay="0"/>
                                  </p:stCondLst>
                                  <p:childTnLst>
                                    <p:animRot by="21600000">
                                      <p:cBhvr>
                                        <p:cTn id="570" dur="2000" fill="hold"/>
                                        <p:tgtEl>
                                          <p:spTgt spid="3"/>
                                        </p:tgtEl>
                                        <p:attrNameLst>
                                          <p:attrName>r</p:attrName>
                                        </p:attrNameLst>
                                      </p:cBhvr>
                                    </p:animRot>
                                  </p:childTnLst>
                                </p:cTn>
                              </p:par>
                              <p:par>
                                <p:cTn id="571" presetID="8" presetClass="emph" presetSubtype="0" fill="hold" grpId="5" nodeType="withEffect">
                                  <p:stCondLst>
                                    <p:cond delay="0"/>
                                  </p:stCondLst>
                                  <p:childTnLst>
                                    <p:animRot by="21600000">
                                      <p:cBhvr>
                                        <p:cTn id="572" dur="2000" fill="hold"/>
                                        <p:tgtEl>
                                          <p:spTgt spid="13"/>
                                        </p:tgtEl>
                                        <p:attrNameLst>
                                          <p:attrName>r</p:attrName>
                                        </p:attrNameLst>
                                      </p:cBhvr>
                                    </p:animRot>
                                  </p:childTnLst>
                                </p:cTn>
                              </p:par>
                              <p:par>
                                <p:cTn id="573" presetID="8" presetClass="emph" presetSubtype="0" fill="hold" grpId="5" nodeType="withEffect">
                                  <p:stCondLst>
                                    <p:cond delay="0"/>
                                  </p:stCondLst>
                                  <p:childTnLst>
                                    <p:animRot by="21600000">
                                      <p:cBhvr>
                                        <p:cTn id="574" dur="2000" fill="hold"/>
                                        <p:tgtEl>
                                          <p:spTgt spid="18"/>
                                        </p:tgtEl>
                                        <p:attrNameLst>
                                          <p:attrName>r</p:attrName>
                                        </p:attrNameLst>
                                      </p:cBhvr>
                                    </p:animRot>
                                  </p:childTnLst>
                                </p:cTn>
                              </p:par>
                              <p:par>
                                <p:cTn id="575" presetID="8" presetClass="emph" presetSubtype="0" fill="hold" grpId="5" nodeType="withEffect">
                                  <p:stCondLst>
                                    <p:cond delay="0"/>
                                  </p:stCondLst>
                                  <p:childTnLst>
                                    <p:animRot by="21600000">
                                      <p:cBhvr>
                                        <p:cTn id="576" dur="2000" fill="hold"/>
                                        <p:tgtEl>
                                          <p:spTgt spid="23"/>
                                        </p:tgtEl>
                                        <p:attrNameLst>
                                          <p:attrName>r</p:attrName>
                                        </p:attrNameLst>
                                      </p:cBhvr>
                                    </p:animRot>
                                  </p:childTnLst>
                                </p:cTn>
                              </p:par>
                              <p:par>
                                <p:cTn id="577" presetID="8" presetClass="emph" presetSubtype="0" fill="hold" grpId="5" nodeType="withEffect">
                                  <p:stCondLst>
                                    <p:cond delay="0"/>
                                  </p:stCondLst>
                                  <p:childTnLst>
                                    <p:animRot by="-21600000">
                                      <p:cBhvr>
                                        <p:cTn id="578" dur="2000" fill="hold"/>
                                        <p:tgtEl>
                                          <p:spTgt spid="4"/>
                                        </p:tgtEl>
                                        <p:attrNameLst>
                                          <p:attrName>r</p:attrName>
                                        </p:attrNameLst>
                                      </p:cBhvr>
                                    </p:animRot>
                                  </p:childTnLst>
                                </p:cTn>
                              </p:par>
                              <p:par>
                                <p:cTn id="579" presetID="8" presetClass="emph" presetSubtype="0" fill="hold" grpId="5" nodeType="withEffect">
                                  <p:stCondLst>
                                    <p:cond delay="0"/>
                                  </p:stCondLst>
                                  <p:childTnLst>
                                    <p:animRot by="-21600000">
                                      <p:cBhvr>
                                        <p:cTn id="580" dur="2000" fill="hold"/>
                                        <p:tgtEl>
                                          <p:spTgt spid="28"/>
                                        </p:tgtEl>
                                        <p:attrNameLst>
                                          <p:attrName>r</p:attrName>
                                        </p:attrNameLst>
                                      </p:cBhvr>
                                    </p:animRot>
                                  </p:childTnLst>
                                </p:cTn>
                              </p:par>
                              <p:par>
                                <p:cTn id="581" presetID="8" presetClass="emph" presetSubtype="0" fill="hold" grpId="5" nodeType="withEffect">
                                  <p:stCondLst>
                                    <p:cond delay="0"/>
                                  </p:stCondLst>
                                  <p:childTnLst>
                                    <p:animRot by="-21600000">
                                      <p:cBhvr>
                                        <p:cTn id="582" dur="2000" fill="hold"/>
                                        <p:tgtEl>
                                          <p:spTgt spid="33"/>
                                        </p:tgtEl>
                                        <p:attrNameLst>
                                          <p:attrName>r</p:attrName>
                                        </p:attrNameLst>
                                      </p:cBhvr>
                                    </p:animRot>
                                  </p:childTnLst>
                                </p:cTn>
                              </p:par>
                              <p:par>
                                <p:cTn id="583" presetID="8" presetClass="emph" presetSubtype="0" fill="hold" grpId="5" nodeType="withEffect">
                                  <p:stCondLst>
                                    <p:cond delay="0"/>
                                  </p:stCondLst>
                                  <p:childTnLst>
                                    <p:animRot by="-21600000">
                                      <p:cBhvr>
                                        <p:cTn id="584" dur="2000" fill="hold"/>
                                        <p:tgtEl>
                                          <p:spTgt spid="5"/>
                                        </p:tgtEl>
                                        <p:attrNameLst>
                                          <p:attrName>r</p:attrName>
                                        </p:attrNameLst>
                                      </p:cBhvr>
                                    </p:animRot>
                                  </p:childTnLst>
                                </p:cTn>
                              </p:par>
                              <p:par>
                                <p:cTn id="585" presetID="8" presetClass="emph" presetSubtype="0" fill="hold" grpId="5" nodeType="withEffect">
                                  <p:stCondLst>
                                    <p:cond delay="0"/>
                                  </p:stCondLst>
                                  <p:childTnLst>
                                    <p:animRot by="-21600000">
                                      <p:cBhvr>
                                        <p:cTn id="586" dur="2000" fill="hold"/>
                                        <p:tgtEl>
                                          <p:spTgt spid="14"/>
                                        </p:tgtEl>
                                        <p:attrNameLst>
                                          <p:attrName>r</p:attrName>
                                        </p:attrNameLst>
                                      </p:cBhvr>
                                    </p:animRot>
                                  </p:childTnLst>
                                </p:cTn>
                              </p:par>
                              <p:par>
                                <p:cTn id="587" presetID="8" presetClass="emph" presetSubtype="0" fill="hold" grpId="5" nodeType="withEffect">
                                  <p:stCondLst>
                                    <p:cond delay="0"/>
                                  </p:stCondLst>
                                  <p:childTnLst>
                                    <p:animRot by="-21600000">
                                      <p:cBhvr>
                                        <p:cTn id="588" dur="2000" fill="hold"/>
                                        <p:tgtEl>
                                          <p:spTgt spid="19"/>
                                        </p:tgtEl>
                                        <p:attrNameLst>
                                          <p:attrName>r</p:attrName>
                                        </p:attrNameLst>
                                      </p:cBhvr>
                                    </p:animRot>
                                  </p:childTnLst>
                                </p:cTn>
                              </p:par>
                              <p:par>
                                <p:cTn id="589" presetID="8" presetClass="emph" presetSubtype="0" fill="hold" grpId="5" nodeType="withEffect">
                                  <p:stCondLst>
                                    <p:cond delay="0"/>
                                  </p:stCondLst>
                                  <p:childTnLst>
                                    <p:animRot by="-21600000">
                                      <p:cBhvr>
                                        <p:cTn id="590" dur="2000" fill="hold"/>
                                        <p:tgtEl>
                                          <p:spTgt spid="24"/>
                                        </p:tgtEl>
                                        <p:attrNameLst>
                                          <p:attrName>r</p:attrName>
                                        </p:attrNameLst>
                                      </p:cBhvr>
                                    </p:animRot>
                                  </p:childTnLst>
                                </p:cTn>
                              </p:par>
                              <p:par>
                                <p:cTn id="591" presetID="8" presetClass="emph" presetSubtype="0" fill="hold" grpId="5" nodeType="withEffect">
                                  <p:stCondLst>
                                    <p:cond delay="0"/>
                                  </p:stCondLst>
                                  <p:childTnLst>
                                    <p:animRot by="21600000">
                                      <p:cBhvr>
                                        <p:cTn id="592" dur="2000" fill="hold"/>
                                        <p:tgtEl>
                                          <p:spTgt spid="6"/>
                                        </p:tgtEl>
                                        <p:attrNameLst>
                                          <p:attrName>r</p:attrName>
                                        </p:attrNameLst>
                                      </p:cBhvr>
                                    </p:animRot>
                                  </p:childTnLst>
                                </p:cTn>
                              </p:par>
                              <p:par>
                                <p:cTn id="593" presetID="8" presetClass="emph" presetSubtype="0" fill="hold" grpId="5" nodeType="withEffect">
                                  <p:stCondLst>
                                    <p:cond delay="0"/>
                                  </p:stCondLst>
                                  <p:childTnLst>
                                    <p:animRot by="21600000">
                                      <p:cBhvr>
                                        <p:cTn id="594" dur="2000" fill="hold"/>
                                        <p:tgtEl>
                                          <p:spTgt spid="29"/>
                                        </p:tgtEl>
                                        <p:attrNameLst>
                                          <p:attrName>r</p:attrName>
                                        </p:attrNameLst>
                                      </p:cBhvr>
                                    </p:animRot>
                                  </p:childTnLst>
                                </p:cTn>
                              </p:par>
                              <p:par>
                                <p:cTn id="595" presetID="8" presetClass="emph" presetSubtype="0" fill="hold" grpId="5" nodeType="withEffect">
                                  <p:stCondLst>
                                    <p:cond delay="0"/>
                                  </p:stCondLst>
                                  <p:childTnLst>
                                    <p:animRot by="21600000">
                                      <p:cBhvr>
                                        <p:cTn id="596" dur="2000" fill="hold"/>
                                        <p:tgtEl>
                                          <p:spTgt spid="34"/>
                                        </p:tgtEl>
                                        <p:attrNameLst>
                                          <p:attrName>r</p:attrName>
                                        </p:attrNameLst>
                                      </p:cBhvr>
                                    </p:animRot>
                                  </p:childTnLst>
                                </p:cTn>
                              </p:par>
                              <p:par>
                                <p:cTn id="597" presetID="8" presetClass="emph" presetSubtype="0" fill="hold" grpId="5" nodeType="withEffect">
                                  <p:stCondLst>
                                    <p:cond delay="0"/>
                                  </p:stCondLst>
                                  <p:childTnLst>
                                    <p:animRot by="21600000">
                                      <p:cBhvr>
                                        <p:cTn id="598" dur="2000" fill="hold"/>
                                        <p:tgtEl>
                                          <p:spTgt spid="7"/>
                                        </p:tgtEl>
                                        <p:attrNameLst>
                                          <p:attrName>r</p:attrName>
                                        </p:attrNameLst>
                                      </p:cBhvr>
                                    </p:animRot>
                                  </p:childTnLst>
                                </p:cTn>
                              </p:par>
                              <p:par>
                                <p:cTn id="599" presetID="8" presetClass="emph" presetSubtype="0" fill="hold" grpId="5" nodeType="withEffect">
                                  <p:stCondLst>
                                    <p:cond delay="0"/>
                                  </p:stCondLst>
                                  <p:childTnLst>
                                    <p:animRot by="21600000">
                                      <p:cBhvr>
                                        <p:cTn id="600" dur="2000" fill="hold"/>
                                        <p:tgtEl>
                                          <p:spTgt spid="15"/>
                                        </p:tgtEl>
                                        <p:attrNameLst>
                                          <p:attrName>r</p:attrName>
                                        </p:attrNameLst>
                                      </p:cBhvr>
                                    </p:animRot>
                                  </p:childTnLst>
                                </p:cTn>
                              </p:par>
                              <p:par>
                                <p:cTn id="601" presetID="8" presetClass="emph" presetSubtype="0" fill="hold" grpId="5" nodeType="withEffect">
                                  <p:stCondLst>
                                    <p:cond delay="0"/>
                                  </p:stCondLst>
                                  <p:childTnLst>
                                    <p:animRot by="21600000">
                                      <p:cBhvr>
                                        <p:cTn id="602" dur="2000" fill="hold"/>
                                        <p:tgtEl>
                                          <p:spTgt spid="20"/>
                                        </p:tgtEl>
                                        <p:attrNameLst>
                                          <p:attrName>r</p:attrName>
                                        </p:attrNameLst>
                                      </p:cBhvr>
                                    </p:animRot>
                                  </p:childTnLst>
                                </p:cTn>
                              </p:par>
                              <p:par>
                                <p:cTn id="603" presetID="8" presetClass="emph" presetSubtype="0" fill="hold" grpId="5" nodeType="withEffect">
                                  <p:stCondLst>
                                    <p:cond delay="0"/>
                                  </p:stCondLst>
                                  <p:childTnLst>
                                    <p:animRot by="21600000">
                                      <p:cBhvr>
                                        <p:cTn id="604" dur="2000" fill="hold"/>
                                        <p:tgtEl>
                                          <p:spTgt spid="25"/>
                                        </p:tgtEl>
                                        <p:attrNameLst>
                                          <p:attrName>r</p:attrName>
                                        </p:attrNameLst>
                                      </p:cBhvr>
                                    </p:animRot>
                                  </p:childTnLst>
                                </p:cTn>
                              </p:par>
                              <p:par>
                                <p:cTn id="605" presetID="8" presetClass="emph" presetSubtype="0" fill="hold" grpId="5" nodeType="withEffect">
                                  <p:stCondLst>
                                    <p:cond delay="0"/>
                                  </p:stCondLst>
                                  <p:childTnLst>
                                    <p:animRot by="-21600000">
                                      <p:cBhvr>
                                        <p:cTn id="606" dur="2000" fill="hold"/>
                                        <p:tgtEl>
                                          <p:spTgt spid="8"/>
                                        </p:tgtEl>
                                        <p:attrNameLst>
                                          <p:attrName>r</p:attrName>
                                        </p:attrNameLst>
                                      </p:cBhvr>
                                    </p:animRot>
                                  </p:childTnLst>
                                </p:cTn>
                              </p:par>
                              <p:par>
                                <p:cTn id="607" presetID="8" presetClass="emph" presetSubtype="0" fill="hold" grpId="5" nodeType="withEffect">
                                  <p:stCondLst>
                                    <p:cond delay="0"/>
                                  </p:stCondLst>
                                  <p:childTnLst>
                                    <p:animRot by="-21600000">
                                      <p:cBhvr>
                                        <p:cTn id="608" dur="2000" fill="hold"/>
                                        <p:tgtEl>
                                          <p:spTgt spid="30"/>
                                        </p:tgtEl>
                                        <p:attrNameLst>
                                          <p:attrName>r</p:attrName>
                                        </p:attrNameLst>
                                      </p:cBhvr>
                                    </p:animRot>
                                  </p:childTnLst>
                                </p:cTn>
                              </p:par>
                              <p:par>
                                <p:cTn id="609" presetID="8" presetClass="emph" presetSubtype="0" fill="hold" grpId="5" nodeType="withEffect">
                                  <p:stCondLst>
                                    <p:cond delay="0"/>
                                  </p:stCondLst>
                                  <p:childTnLst>
                                    <p:animRot by="-21600000">
                                      <p:cBhvr>
                                        <p:cTn id="610" dur="2000" fill="hold"/>
                                        <p:tgtEl>
                                          <p:spTgt spid="35"/>
                                        </p:tgtEl>
                                        <p:attrNameLst>
                                          <p:attrName>r</p:attrName>
                                        </p:attrNameLst>
                                      </p:cBhvr>
                                    </p:animRot>
                                  </p:childTnLst>
                                </p:cTn>
                              </p:par>
                              <p:par>
                                <p:cTn id="611" presetID="8" presetClass="emph" presetSubtype="0" fill="hold" grpId="5" nodeType="withEffect">
                                  <p:stCondLst>
                                    <p:cond delay="0"/>
                                  </p:stCondLst>
                                  <p:childTnLst>
                                    <p:animRot by="-21600000">
                                      <p:cBhvr>
                                        <p:cTn id="612" dur="2000" fill="hold"/>
                                        <p:tgtEl>
                                          <p:spTgt spid="9"/>
                                        </p:tgtEl>
                                        <p:attrNameLst>
                                          <p:attrName>r</p:attrName>
                                        </p:attrNameLst>
                                      </p:cBhvr>
                                    </p:animRot>
                                  </p:childTnLst>
                                </p:cTn>
                              </p:par>
                              <p:par>
                                <p:cTn id="613" presetID="8" presetClass="emph" presetSubtype="0" fill="hold" grpId="5" nodeType="withEffect">
                                  <p:stCondLst>
                                    <p:cond delay="0"/>
                                  </p:stCondLst>
                                  <p:childTnLst>
                                    <p:animRot by="-21600000">
                                      <p:cBhvr>
                                        <p:cTn id="614" dur="2000" fill="hold"/>
                                        <p:tgtEl>
                                          <p:spTgt spid="16"/>
                                        </p:tgtEl>
                                        <p:attrNameLst>
                                          <p:attrName>r</p:attrName>
                                        </p:attrNameLst>
                                      </p:cBhvr>
                                    </p:animRot>
                                  </p:childTnLst>
                                </p:cTn>
                              </p:par>
                              <p:par>
                                <p:cTn id="615" presetID="8" presetClass="emph" presetSubtype="0" fill="hold" grpId="5" nodeType="withEffect">
                                  <p:stCondLst>
                                    <p:cond delay="0"/>
                                  </p:stCondLst>
                                  <p:childTnLst>
                                    <p:animRot by="-21600000">
                                      <p:cBhvr>
                                        <p:cTn id="616" dur="2000" fill="hold"/>
                                        <p:tgtEl>
                                          <p:spTgt spid="21"/>
                                        </p:tgtEl>
                                        <p:attrNameLst>
                                          <p:attrName>r</p:attrName>
                                        </p:attrNameLst>
                                      </p:cBhvr>
                                    </p:animRot>
                                  </p:childTnLst>
                                </p:cTn>
                              </p:par>
                              <p:par>
                                <p:cTn id="617" presetID="8" presetClass="emph" presetSubtype="0" fill="hold" grpId="5" nodeType="withEffect">
                                  <p:stCondLst>
                                    <p:cond delay="0"/>
                                  </p:stCondLst>
                                  <p:childTnLst>
                                    <p:animRot by="-21600000">
                                      <p:cBhvr>
                                        <p:cTn id="618" dur="2000" fill="hold"/>
                                        <p:tgtEl>
                                          <p:spTgt spid="26"/>
                                        </p:tgtEl>
                                        <p:attrNameLst>
                                          <p:attrName>r</p:attrName>
                                        </p:attrNameLst>
                                      </p:cBhvr>
                                    </p:animRot>
                                  </p:childTnLst>
                                </p:cTn>
                              </p:par>
                              <p:par>
                                <p:cTn id="619" presetID="8" presetClass="emph" presetSubtype="0" fill="hold" grpId="5" nodeType="withEffect">
                                  <p:stCondLst>
                                    <p:cond delay="0"/>
                                  </p:stCondLst>
                                  <p:childTnLst>
                                    <p:animRot by="21600000">
                                      <p:cBhvr>
                                        <p:cTn id="620" dur="2000" fill="hold"/>
                                        <p:tgtEl>
                                          <p:spTgt spid="10"/>
                                        </p:tgtEl>
                                        <p:attrNameLst>
                                          <p:attrName>r</p:attrName>
                                        </p:attrNameLst>
                                      </p:cBhvr>
                                    </p:animRot>
                                  </p:childTnLst>
                                </p:cTn>
                              </p:par>
                              <p:par>
                                <p:cTn id="621" presetID="8" presetClass="emph" presetSubtype="0" fill="hold" grpId="5" nodeType="withEffect">
                                  <p:stCondLst>
                                    <p:cond delay="0"/>
                                  </p:stCondLst>
                                  <p:childTnLst>
                                    <p:animRot by="21600000">
                                      <p:cBhvr>
                                        <p:cTn id="622" dur="2000" fill="hold"/>
                                        <p:tgtEl>
                                          <p:spTgt spid="31"/>
                                        </p:tgtEl>
                                        <p:attrNameLst>
                                          <p:attrName>r</p:attrName>
                                        </p:attrNameLst>
                                      </p:cBhvr>
                                    </p:animRot>
                                  </p:childTnLst>
                                </p:cTn>
                              </p:par>
                              <p:par>
                                <p:cTn id="623" presetID="8" presetClass="emph" presetSubtype="0" fill="hold" grpId="5" nodeType="withEffect">
                                  <p:stCondLst>
                                    <p:cond delay="0"/>
                                  </p:stCondLst>
                                  <p:childTnLst>
                                    <p:animRot by="21600000">
                                      <p:cBhvr>
                                        <p:cTn id="624" dur="2000" fill="hold"/>
                                        <p:tgtEl>
                                          <p:spTgt spid="36"/>
                                        </p:tgtEl>
                                        <p:attrNameLst>
                                          <p:attrName>r</p:attrName>
                                        </p:attrNameLst>
                                      </p:cBhvr>
                                    </p:animRot>
                                  </p:childTnLst>
                                </p:cTn>
                              </p:par>
                              <p:par>
                                <p:cTn id="625" presetID="8" presetClass="emph" presetSubtype="0" fill="hold" grpId="5" nodeType="withEffect">
                                  <p:stCondLst>
                                    <p:cond delay="0"/>
                                  </p:stCondLst>
                                  <p:childTnLst>
                                    <p:animRot by="21600000">
                                      <p:cBhvr>
                                        <p:cTn id="626" dur="2000" fill="hold"/>
                                        <p:tgtEl>
                                          <p:spTgt spid="11"/>
                                        </p:tgtEl>
                                        <p:attrNameLst>
                                          <p:attrName>r</p:attrName>
                                        </p:attrNameLst>
                                      </p:cBhvr>
                                    </p:animRot>
                                  </p:childTnLst>
                                </p:cTn>
                              </p:par>
                              <p:par>
                                <p:cTn id="627" presetID="8" presetClass="emph" presetSubtype="0" fill="hold" grpId="5" nodeType="withEffect">
                                  <p:stCondLst>
                                    <p:cond delay="0"/>
                                  </p:stCondLst>
                                  <p:childTnLst>
                                    <p:animRot by="21600000">
                                      <p:cBhvr>
                                        <p:cTn id="628" dur="2000" fill="hold"/>
                                        <p:tgtEl>
                                          <p:spTgt spid="17"/>
                                        </p:tgtEl>
                                        <p:attrNameLst>
                                          <p:attrName>r</p:attrName>
                                        </p:attrNameLst>
                                      </p:cBhvr>
                                    </p:animRot>
                                  </p:childTnLst>
                                </p:cTn>
                              </p:par>
                              <p:par>
                                <p:cTn id="629" presetID="8" presetClass="emph" presetSubtype="0" fill="hold" grpId="5" nodeType="withEffect">
                                  <p:stCondLst>
                                    <p:cond delay="0"/>
                                  </p:stCondLst>
                                  <p:childTnLst>
                                    <p:animRot by="21600000">
                                      <p:cBhvr>
                                        <p:cTn id="630" dur="2000" fill="hold"/>
                                        <p:tgtEl>
                                          <p:spTgt spid="22"/>
                                        </p:tgtEl>
                                        <p:attrNameLst>
                                          <p:attrName>r</p:attrName>
                                        </p:attrNameLst>
                                      </p:cBhvr>
                                    </p:animRot>
                                  </p:childTnLst>
                                </p:cTn>
                              </p:par>
                              <p:par>
                                <p:cTn id="631" presetID="8" presetClass="emph" presetSubtype="0" fill="hold" grpId="5" nodeType="withEffect">
                                  <p:stCondLst>
                                    <p:cond delay="0"/>
                                  </p:stCondLst>
                                  <p:childTnLst>
                                    <p:animRot by="21600000">
                                      <p:cBhvr>
                                        <p:cTn id="632" dur="2000" fill="hold"/>
                                        <p:tgtEl>
                                          <p:spTgt spid="27"/>
                                        </p:tgtEl>
                                        <p:attrNameLst>
                                          <p:attrName>r</p:attrName>
                                        </p:attrNameLst>
                                      </p:cBhvr>
                                    </p:animRot>
                                  </p:childTnLst>
                                </p:cTn>
                              </p:par>
                              <p:par>
                                <p:cTn id="633" presetID="8" presetClass="emph" presetSubtype="0" fill="hold" grpId="5" nodeType="withEffect">
                                  <p:stCondLst>
                                    <p:cond delay="0"/>
                                  </p:stCondLst>
                                  <p:childTnLst>
                                    <p:animRot by="-21600000">
                                      <p:cBhvr>
                                        <p:cTn id="634" dur="2000" fill="hold"/>
                                        <p:tgtEl>
                                          <p:spTgt spid="12"/>
                                        </p:tgtEl>
                                        <p:attrNameLst>
                                          <p:attrName>r</p:attrName>
                                        </p:attrNameLst>
                                      </p:cBhvr>
                                    </p:animRot>
                                  </p:childTnLst>
                                </p:cTn>
                              </p:par>
                              <p:par>
                                <p:cTn id="635" presetID="8" presetClass="emph" presetSubtype="0" fill="hold" grpId="5" nodeType="withEffect">
                                  <p:stCondLst>
                                    <p:cond delay="0"/>
                                  </p:stCondLst>
                                  <p:childTnLst>
                                    <p:animRot by="-21600000">
                                      <p:cBhvr>
                                        <p:cTn id="636" dur="2000" fill="hold"/>
                                        <p:tgtEl>
                                          <p:spTgt spid="32"/>
                                        </p:tgtEl>
                                        <p:attrNameLst>
                                          <p:attrName>r</p:attrName>
                                        </p:attrNameLst>
                                      </p:cBhvr>
                                    </p:animRot>
                                  </p:childTnLst>
                                </p:cTn>
                              </p:par>
                              <p:par>
                                <p:cTn id="637" presetID="8" presetClass="emph" presetSubtype="0" fill="hold" grpId="5" nodeType="withEffect">
                                  <p:stCondLst>
                                    <p:cond delay="0"/>
                                  </p:stCondLst>
                                  <p:childTnLst>
                                    <p:animRot by="-21600000">
                                      <p:cBhvr>
                                        <p:cTn id="638" dur="2000" fill="hold"/>
                                        <p:tgtEl>
                                          <p:spTgt spid="37"/>
                                        </p:tgtEl>
                                        <p:attrNameLst>
                                          <p:attrName>r</p:attrName>
                                        </p:attrNameLst>
                                      </p:cBhvr>
                                    </p:animRot>
                                  </p:childTnLst>
                                </p:cTn>
                              </p:par>
                              <p:par>
                                <p:cTn id="639" presetID="23" presetClass="entr" presetSubtype="288" fill="hold" nodeType="withEffect">
                                  <p:stCondLst>
                                    <p:cond delay="0"/>
                                  </p:stCondLst>
                                  <p:childTnLst>
                                    <p:set>
                                      <p:cBhvr>
                                        <p:cTn id="640" dur="1" fill="hold">
                                          <p:stCondLst>
                                            <p:cond delay="0"/>
                                          </p:stCondLst>
                                        </p:cTn>
                                        <p:tgtEl>
                                          <p:spTgt spid="2"/>
                                        </p:tgtEl>
                                        <p:attrNameLst>
                                          <p:attrName>style.visibility</p:attrName>
                                        </p:attrNameLst>
                                      </p:cBhvr>
                                      <p:to>
                                        <p:strVal val="visible"/>
                                      </p:to>
                                    </p:set>
                                    <p:anim calcmode="lin" valueType="num">
                                      <p:cBhvr>
                                        <p:cTn id="641" dur="2000" fill="hold"/>
                                        <p:tgtEl>
                                          <p:spTgt spid="2"/>
                                        </p:tgtEl>
                                        <p:attrNameLst>
                                          <p:attrName>ppt_w</p:attrName>
                                        </p:attrNameLst>
                                      </p:cBhvr>
                                      <p:tavLst>
                                        <p:tav tm="0">
                                          <p:val>
                                            <p:strVal val="4/3*#ppt_w"/>
                                          </p:val>
                                        </p:tav>
                                        <p:tav tm="100000">
                                          <p:val>
                                            <p:strVal val="#ppt_w"/>
                                          </p:val>
                                        </p:tav>
                                      </p:tavLst>
                                    </p:anim>
                                    <p:anim calcmode="lin" valueType="num">
                                      <p:cBhvr>
                                        <p:cTn id="642" dur="2000" fill="hold"/>
                                        <p:tgtEl>
                                          <p:spTgt spid="2"/>
                                        </p:tgtEl>
                                        <p:attrNameLst>
                                          <p:attrName>ppt_h</p:attrName>
                                        </p:attrNameLst>
                                      </p:cBhvr>
                                      <p:tavLst>
                                        <p:tav tm="0">
                                          <p:val>
                                            <p:strVal val="4/3*#ppt_h"/>
                                          </p:val>
                                        </p:tav>
                                        <p:tav tm="100000">
                                          <p:val>
                                            <p:strVal val="#ppt_h"/>
                                          </p:val>
                                        </p:tav>
                                      </p:tavLst>
                                    </p:anim>
                                  </p:childTnLst>
                                </p:cTn>
                              </p:par>
                              <p:par>
                                <p:cTn id="643" presetID="16" presetClass="entr" presetSubtype="42" fill="hold" nodeType="withEffect">
                                  <p:stCondLst>
                                    <p:cond delay="0"/>
                                  </p:stCondLst>
                                  <p:childTnLst>
                                    <p:set>
                                      <p:cBhvr>
                                        <p:cTn id="644" dur="1" fill="hold">
                                          <p:stCondLst>
                                            <p:cond delay="0"/>
                                          </p:stCondLst>
                                        </p:cTn>
                                        <p:tgtEl>
                                          <p:spTgt spid="2"/>
                                        </p:tgtEl>
                                        <p:attrNameLst>
                                          <p:attrName>style.visibility</p:attrName>
                                        </p:attrNameLst>
                                      </p:cBhvr>
                                      <p:to>
                                        <p:strVal val="visible"/>
                                      </p:to>
                                    </p:set>
                                    <p:animEffect transition="in" filter="barn(outHorizontal)">
                                      <p:cBhvr>
                                        <p:cTn id="645"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3" grpId="5" animBg="1"/>
      <p:bldP spid="4" grpId="0" animBg="1"/>
      <p:bldP spid="4" grpId="1" animBg="1"/>
      <p:bldP spid="4" grpId="2" animBg="1"/>
      <p:bldP spid="4" grpId="3" animBg="1"/>
      <p:bldP spid="4" grpId="4" animBg="1"/>
      <p:bldP spid="4" grpId="5" animBg="1"/>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9" grpId="0" animBg="1"/>
      <p:bldP spid="9" grpId="1" animBg="1"/>
      <p:bldP spid="9" grpId="2" animBg="1"/>
      <p:bldP spid="9" grpId="3" animBg="1"/>
      <p:bldP spid="9" grpId="4" animBg="1"/>
      <p:bldP spid="9" grpId="5" animBg="1"/>
      <p:bldP spid="10" grpId="0" animBg="1"/>
      <p:bldP spid="10" grpId="1" animBg="1"/>
      <p:bldP spid="10" grpId="2" animBg="1"/>
      <p:bldP spid="10" grpId="3" animBg="1"/>
      <p:bldP spid="10" grpId="4" animBg="1"/>
      <p:bldP spid="10" grpId="5" animBg="1"/>
      <p:bldP spid="11" grpId="0" animBg="1"/>
      <p:bldP spid="11" grpId="1" animBg="1"/>
      <p:bldP spid="11" grpId="2" animBg="1"/>
      <p:bldP spid="11" grpId="3" animBg="1"/>
      <p:bldP spid="11" grpId="4" animBg="1"/>
      <p:bldP spid="11" grpId="5" animBg="1"/>
      <p:bldP spid="12" grpId="0" animBg="1"/>
      <p:bldP spid="12" grpId="1" animBg="1"/>
      <p:bldP spid="12" grpId="2" animBg="1"/>
      <p:bldP spid="12" grpId="3" animBg="1"/>
      <p:bldP spid="12" grpId="4" animBg="1"/>
      <p:bldP spid="12" grpId="5" animBg="1"/>
      <p:bldP spid="13" grpId="0" animBg="1"/>
      <p:bldP spid="13" grpId="1" animBg="1"/>
      <p:bldP spid="13" grpId="2" animBg="1"/>
      <p:bldP spid="13" grpId="3" animBg="1"/>
      <p:bldP spid="13" grpId="4" animBg="1"/>
      <p:bldP spid="13" grpId="5" animBg="1"/>
      <p:bldP spid="14" grpId="0" animBg="1"/>
      <p:bldP spid="14" grpId="1" animBg="1"/>
      <p:bldP spid="14" grpId="2" animBg="1"/>
      <p:bldP spid="14" grpId="3" animBg="1"/>
      <p:bldP spid="14" grpId="4" animBg="1"/>
      <p:bldP spid="14" grpId="5" animBg="1"/>
      <p:bldP spid="15" grpId="0" animBg="1"/>
      <p:bldP spid="15" grpId="1" animBg="1"/>
      <p:bldP spid="15" grpId="2" animBg="1"/>
      <p:bldP spid="15" grpId="3" animBg="1"/>
      <p:bldP spid="15" grpId="4" animBg="1"/>
      <p:bldP spid="15" grpId="5" animBg="1"/>
      <p:bldP spid="16" grpId="0" animBg="1"/>
      <p:bldP spid="16" grpId="1" animBg="1"/>
      <p:bldP spid="16" grpId="2" animBg="1"/>
      <p:bldP spid="16" grpId="3" animBg="1"/>
      <p:bldP spid="16" grpId="4" animBg="1"/>
      <p:bldP spid="16" grpId="5" animBg="1"/>
      <p:bldP spid="17" grpId="0" animBg="1"/>
      <p:bldP spid="17" grpId="1" animBg="1"/>
      <p:bldP spid="17" grpId="2" animBg="1"/>
      <p:bldP spid="17" grpId="3" animBg="1"/>
      <p:bldP spid="17" grpId="4" animBg="1"/>
      <p:bldP spid="17" grpId="5" animBg="1"/>
      <p:bldP spid="18" grpId="0" animBg="1"/>
      <p:bldP spid="18" grpId="1" animBg="1"/>
      <p:bldP spid="18" grpId="2" animBg="1"/>
      <p:bldP spid="18" grpId="3" animBg="1"/>
      <p:bldP spid="18" grpId="4" animBg="1"/>
      <p:bldP spid="18" grpId="5" animBg="1"/>
      <p:bldP spid="19" grpId="0" animBg="1"/>
      <p:bldP spid="19" grpId="1" animBg="1"/>
      <p:bldP spid="19" grpId="2" animBg="1"/>
      <p:bldP spid="19" grpId="3" animBg="1"/>
      <p:bldP spid="19" grpId="4" animBg="1"/>
      <p:bldP spid="19" grpId="5" animBg="1"/>
      <p:bldP spid="20" grpId="0" animBg="1"/>
      <p:bldP spid="20" grpId="1" animBg="1"/>
      <p:bldP spid="20" grpId="2" animBg="1"/>
      <p:bldP spid="20" grpId="3" animBg="1"/>
      <p:bldP spid="20" grpId="4" animBg="1"/>
      <p:bldP spid="20" grpId="5" animBg="1"/>
      <p:bldP spid="21" grpId="0" animBg="1"/>
      <p:bldP spid="21" grpId="1" animBg="1"/>
      <p:bldP spid="21" grpId="2" animBg="1"/>
      <p:bldP spid="21" grpId="3" animBg="1"/>
      <p:bldP spid="21" grpId="4" animBg="1"/>
      <p:bldP spid="21" grpId="5" animBg="1"/>
      <p:bldP spid="22" grpId="0" animBg="1"/>
      <p:bldP spid="22" grpId="1" animBg="1"/>
      <p:bldP spid="22" grpId="2" animBg="1"/>
      <p:bldP spid="22" grpId="3" animBg="1"/>
      <p:bldP spid="22" grpId="4" animBg="1"/>
      <p:bldP spid="22" grpId="5" animBg="1"/>
      <p:bldP spid="23" grpId="0" animBg="1"/>
      <p:bldP spid="23" grpId="1" animBg="1"/>
      <p:bldP spid="23" grpId="2" animBg="1"/>
      <p:bldP spid="23" grpId="3" animBg="1"/>
      <p:bldP spid="23" grpId="4" animBg="1"/>
      <p:bldP spid="23" grpId="5" animBg="1"/>
      <p:bldP spid="24" grpId="0" animBg="1"/>
      <p:bldP spid="24" grpId="1" animBg="1"/>
      <p:bldP spid="24" grpId="2" animBg="1"/>
      <p:bldP spid="24" grpId="3" animBg="1"/>
      <p:bldP spid="24" grpId="4" animBg="1"/>
      <p:bldP spid="24" grpId="5" animBg="1"/>
      <p:bldP spid="25" grpId="0" animBg="1"/>
      <p:bldP spid="25" grpId="1" animBg="1"/>
      <p:bldP spid="25" grpId="2" animBg="1"/>
      <p:bldP spid="25" grpId="3" animBg="1"/>
      <p:bldP spid="25" grpId="4" animBg="1"/>
      <p:bldP spid="25" grpId="5" animBg="1"/>
      <p:bldP spid="26" grpId="0" animBg="1"/>
      <p:bldP spid="26" grpId="1" animBg="1"/>
      <p:bldP spid="26" grpId="2" animBg="1"/>
      <p:bldP spid="26" grpId="3" animBg="1"/>
      <p:bldP spid="26" grpId="4" animBg="1"/>
      <p:bldP spid="26" grpId="5" animBg="1"/>
      <p:bldP spid="27" grpId="0" animBg="1"/>
      <p:bldP spid="27" grpId="1" animBg="1"/>
      <p:bldP spid="27" grpId="2" animBg="1"/>
      <p:bldP spid="27" grpId="3" animBg="1"/>
      <p:bldP spid="27" grpId="4" animBg="1"/>
      <p:bldP spid="27" grpId="5" animBg="1"/>
      <p:bldP spid="28" grpId="0" animBg="1"/>
      <p:bldP spid="28" grpId="1" animBg="1"/>
      <p:bldP spid="28" grpId="2" animBg="1"/>
      <p:bldP spid="28" grpId="3" animBg="1"/>
      <p:bldP spid="28" grpId="4" animBg="1"/>
      <p:bldP spid="28" grpId="5" animBg="1"/>
      <p:bldP spid="29" grpId="0" animBg="1"/>
      <p:bldP spid="29" grpId="1" animBg="1"/>
      <p:bldP spid="29" grpId="2" animBg="1"/>
      <p:bldP spid="29" grpId="3" animBg="1"/>
      <p:bldP spid="29" grpId="4" animBg="1"/>
      <p:bldP spid="29" grpId="5" animBg="1"/>
      <p:bldP spid="30" grpId="0" animBg="1"/>
      <p:bldP spid="30" grpId="1" animBg="1"/>
      <p:bldP spid="30" grpId="2" animBg="1"/>
      <p:bldP spid="30" grpId="3" animBg="1"/>
      <p:bldP spid="30" grpId="4" animBg="1"/>
      <p:bldP spid="30" grpId="5" animBg="1"/>
      <p:bldP spid="31" grpId="0" animBg="1"/>
      <p:bldP spid="31" grpId="1" animBg="1"/>
      <p:bldP spid="31" grpId="2" animBg="1"/>
      <p:bldP spid="31" grpId="3" animBg="1"/>
      <p:bldP spid="31" grpId="4" animBg="1"/>
      <p:bldP spid="31" grpId="5" animBg="1"/>
      <p:bldP spid="32" grpId="0" animBg="1"/>
      <p:bldP spid="32" grpId="1" animBg="1"/>
      <p:bldP spid="32" grpId="2" animBg="1"/>
      <p:bldP spid="32" grpId="3" animBg="1"/>
      <p:bldP spid="32" grpId="4" animBg="1"/>
      <p:bldP spid="32" grpId="5" animBg="1"/>
      <p:bldP spid="33" grpId="0" animBg="1"/>
      <p:bldP spid="33" grpId="1" animBg="1"/>
      <p:bldP spid="33" grpId="2" animBg="1"/>
      <p:bldP spid="33" grpId="3" animBg="1"/>
      <p:bldP spid="33" grpId="4" animBg="1"/>
      <p:bldP spid="33" grpId="5" animBg="1"/>
      <p:bldP spid="34" grpId="0" animBg="1"/>
      <p:bldP spid="34" grpId="1" animBg="1"/>
      <p:bldP spid="34" grpId="2" animBg="1"/>
      <p:bldP spid="34" grpId="3" animBg="1"/>
      <p:bldP spid="34" grpId="4" animBg="1"/>
      <p:bldP spid="34" grpId="5" animBg="1"/>
      <p:bldP spid="35" grpId="0" animBg="1"/>
      <p:bldP spid="35" grpId="1" animBg="1"/>
      <p:bldP spid="35" grpId="2" animBg="1"/>
      <p:bldP spid="35" grpId="3" animBg="1"/>
      <p:bldP spid="35" grpId="4" animBg="1"/>
      <p:bldP spid="35" grpId="5" animBg="1"/>
      <p:bldP spid="36" grpId="0" animBg="1"/>
      <p:bldP spid="36" grpId="1" animBg="1"/>
      <p:bldP spid="36" grpId="2" animBg="1"/>
      <p:bldP spid="36" grpId="3" animBg="1"/>
      <p:bldP spid="36" grpId="4" animBg="1"/>
      <p:bldP spid="36" grpId="5" animBg="1"/>
      <p:bldP spid="37" grpId="0" animBg="1"/>
      <p:bldP spid="37" grpId="1" animBg="1"/>
      <p:bldP spid="37" grpId="2" animBg="1"/>
      <p:bldP spid="37" grpId="3" animBg="1"/>
      <p:bldP spid="37" grpId="4" animBg="1"/>
      <p:bldP spid="37" grpId="5" animBg="1"/>
      <p:bldP spid="38"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bg2">
                <a:lumMod val="60000"/>
                <a:lumOff val="40000"/>
              </a:schemeClr>
            </a:gs>
            <a:gs pos="64999">
              <a:srgbClr val="F0EBD5"/>
            </a:gs>
            <a:gs pos="100000">
              <a:srgbClr val="D1C39F"/>
            </a:gs>
          </a:gsLst>
          <a:lin ang="5400000" scaled="1"/>
          <a:tileRect/>
        </a:gradFill>
        <a:effectLst/>
      </p:bgPr>
    </p:bg>
    <p:spTree>
      <p:nvGrpSpPr>
        <p:cNvPr id="1" name=""/>
        <p:cNvGrpSpPr/>
        <p:nvPr/>
      </p:nvGrpSpPr>
      <p:grpSpPr>
        <a:xfrm>
          <a:off x="0" y="0"/>
          <a:ext cx="0" cy="0"/>
          <a:chOff x="0" y="0"/>
          <a:chExt cx="0" cy="0"/>
        </a:xfrm>
      </p:grpSpPr>
      <p:pic>
        <p:nvPicPr>
          <p:cNvPr id="2" name="1 Imagen" descr="Cracovia,  Castillo de Wawel.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Rectángulo"/>
          <p:cNvSpPr/>
          <p:nvPr/>
        </p:nvSpPr>
        <p:spPr>
          <a:xfrm rot="904020">
            <a:off x="4254989" y="9722"/>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20813016" flipH="1">
            <a:off x="4668238" y="10810"/>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904020">
            <a:off x="611652" y="9722"/>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0813016" flipH="1">
            <a:off x="1024901" y="10810"/>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904020">
            <a:off x="7826891" y="9722"/>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813016" flipH="1">
            <a:off x="8240140" y="10810"/>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904020">
            <a:off x="2469040" y="9723"/>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813016" flipH="1">
            <a:off x="2882289" y="10811"/>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904020">
            <a:off x="6255254" y="9722"/>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813016" flipH="1">
            <a:off x="6668503" y="10810"/>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904020">
            <a:off x="4254988" y="652644"/>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813016" flipH="1">
            <a:off x="4668237" y="653732"/>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904020">
            <a:off x="611651" y="652644"/>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813016" flipH="1">
            <a:off x="1024900" y="653732"/>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904020">
            <a:off x="7826890" y="652644"/>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813016" flipH="1">
            <a:off x="8240139" y="653732"/>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904020">
            <a:off x="2469039" y="652645"/>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813016" flipH="1">
            <a:off x="2882288" y="653733"/>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904020">
            <a:off x="6255253" y="652644"/>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813016" flipH="1">
            <a:off x="6668502" y="653732"/>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904020">
            <a:off x="4254988" y="1295609"/>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813016" flipH="1">
            <a:off x="4668237" y="1296697"/>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904020">
            <a:off x="611651" y="1295609"/>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813016" flipH="1">
            <a:off x="1024900" y="1296697"/>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904020">
            <a:off x="7826890" y="1295609"/>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813016" flipH="1">
            <a:off x="8240139" y="1296697"/>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904020">
            <a:off x="2469039" y="1295610"/>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813016" flipH="1">
            <a:off x="2882288" y="1296698"/>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904020">
            <a:off x="6255253" y="1295609"/>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20813016" flipH="1">
            <a:off x="6668502" y="1296697"/>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904020">
            <a:off x="4254987" y="1938531"/>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20813016" flipH="1">
            <a:off x="4668236" y="1939619"/>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904020">
            <a:off x="611650" y="1938531"/>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20813016" flipH="1">
            <a:off x="1024899" y="1939619"/>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904020">
            <a:off x="7826889" y="1938531"/>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20813016" flipH="1">
            <a:off x="8240138" y="1939619"/>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904020">
            <a:off x="2469038" y="1938532"/>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20813016" flipH="1">
            <a:off x="2882287" y="1939620"/>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904020">
            <a:off x="6255252" y="1938531"/>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20813016" flipH="1">
            <a:off x="6668501" y="1939619"/>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904020">
            <a:off x="4254990" y="2581489"/>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20813016" flipH="1">
            <a:off x="4668239" y="2582577"/>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904020">
            <a:off x="611653" y="2581489"/>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20813016" flipH="1">
            <a:off x="1024902" y="2582577"/>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904020">
            <a:off x="7826892" y="2581489"/>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20813016" flipH="1">
            <a:off x="8240141" y="2582577"/>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904020">
            <a:off x="2469041" y="2581490"/>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20813016" flipH="1">
            <a:off x="2882290" y="2582578"/>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904020">
            <a:off x="6255255" y="2581489"/>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20813016" flipH="1">
            <a:off x="6668504" y="2582577"/>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904020">
            <a:off x="4254989" y="3224411"/>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20813016" flipH="1">
            <a:off x="4668238" y="3225499"/>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904020">
            <a:off x="611652" y="3224411"/>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20813016" flipH="1">
            <a:off x="1024901" y="3225499"/>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904020">
            <a:off x="7826891" y="3224411"/>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20813016" flipH="1">
            <a:off x="8240140" y="3225499"/>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904020">
            <a:off x="2469040" y="3224412"/>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20813016" flipH="1">
            <a:off x="2882289" y="3225500"/>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904020">
            <a:off x="6255254" y="3224411"/>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20813016" flipH="1">
            <a:off x="6668503" y="3225499"/>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904020">
            <a:off x="4254989" y="3867376"/>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20813016" flipH="1">
            <a:off x="4668238" y="3868464"/>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904020">
            <a:off x="611652" y="3867376"/>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20813016" flipH="1">
            <a:off x="1024901" y="3868464"/>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904020">
            <a:off x="7826891" y="3867376"/>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20813016" flipH="1">
            <a:off x="8240140" y="3868464"/>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904020">
            <a:off x="2469040" y="3867377"/>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20813016" flipH="1">
            <a:off x="2882289" y="3868465"/>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904020">
            <a:off x="6255254" y="3867376"/>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20813016" flipH="1">
            <a:off x="6668503" y="3868464"/>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904020">
            <a:off x="4254988" y="4510298"/>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20813016" flipH="1">
            <a:off x="4668237" y="4511386"/>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904020">
            <a:off x="611651" y="4510298"/>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20813016" flipH="1">
            <a:off x="1024900" y="4511386"/>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904020">
            <a:off x="7826890" y="4510298"/>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20813016" flipH="1">
            <a:off x="8240139" y="4511386"/>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904020">
            <a:off x="2469039" y="4510299"/>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20813016" flipH="1">
            <a:off x="2882288" y="4511387"/>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904020">
            <a:off x="6255253" y="4510298"/>
            <a:ext cx="191722" cy="884115"/>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20813016" flipH="1">
            <a:off x="6668502" y="4511386"/>
            <a:ext cx="195364" cy="870638"/>
          </a:xfrm>
          <a:prstGeom prst="rec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a:off x="-214346" y="-285770"/>
            <a:ext cx="9715568" cy="5857916"/>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83"/>
                                        </p:tgtEl>
                                        <p:attrNameLst>
                                          <p:attrName>style.opacity</p:attrName>
                                        </p:attrNameLst>
                                      </p:cBhvr>
                                      <p:to>
                                        <p:strVal val="0"/>
                                      </p:to>
                                    </p:set>
                                    <p:animEffect filter="image" prLst="opacity: 0">
                                      <p:cBhvr rctx="IE">
                                        <p:cTn id="7" dur="indefinite"/>
                                        <p:tgtEl>
                                          <p:spTgt spid="83"/>
                                        </p:tgtEl>
                                      </p:cBhvr>
                                    </p:animEffect>
                                  </p:childTnLst>
                                </p:cTn>
                              </p:par>
                              <p:par>
                                <p:cTn id="8" presetID="2" presetClass="entr" presetSubtype="12"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2000" fill="hold"/>
                                        <p:tgtEl>
                                          <p:spTgt spid="5"/>
                                        </p:tgtEl>
                                        <p:attrNameLst>
                                          <p:attrName>ppt_x</p:attrName>
                                        </p:attrNameLst>
                                      </p:cBhvr>
                                      <p:tavLst>
                                        <p:tav tm="0">
                                          <p:val>
                                            <p:strVal val="0-#ppt_w/2"/>
                                          </p:val>
                                        </p:tav>
                                        <p:tav tm="100000">
                                          <p:val>
                                            <p:strVal val="#ppt_x"/>
                                          </p:val>
                                        </p:tav>
                                      </p:tavLst>
                                    </p:anim>
                                    <p:anim calcmode="lin" valueType="num">
                                      <p:cBhvr additive="base">
                                        <p:cTn id="11" dur="2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12" fill="hold" grpId="0" nodeType="withEffect">
                                  <p:stCondLst>
                                    <p:cond delay="0"/>
                                  </p:stCondLst>
                                  <p:childTnLst>
                                    <p:set>
                                      <p:cBhvr>
                                        <p:cTn id="13" dur="1" fill="hold">
                                          <p:stCondLst>
                                            <p:cond delay="0"/>
                                          </p:stCondLst>
                                        </p:cTn>
                                        <p:tgtEl>
                                          <p:spTgt spid="15"/>
                                        </p:tgtEl>
                                        <p:attrNameLst>
                                          <p:attrName>style.visibility</p:attrName>
                                        </p:attrNameLst>
                                      </p:cBhvr>
                                      <p:to>
                                        <p:strVal val="visible"/>
                                      </p:to>
                                    </p:set>
                                    <p:anim calcmode="lin" valueType="num">
                                      <p:cBhvr additive="base">
                                        <p:cTn id="14" dur="2000" fill="hold"/>
                                        <p:tgtEl>
                                          <p:spTgt spid="15"/>
                                        </p:tgtEl>
                                        <p:attrNameLst>
                                          <p:attrName>ppt_x</p:attrName>
                                        </p:attrNameLst>
                                      </p:cBhvr>
                                      <p:tavLst>
                                        <p:tav tm="0">
                                          <p:val>
                                            <p:strVal val="0-#ppt_w/2"/>
                                          </p:val>
                                        </p:tav>
                                        <p:tav tm="100000">
                                          <p:val>
                                            <p:strVal val="#ppt_x"/>
                                          </p:val>
                                        </p:tav>
                                      </p:tavLst>
                                    </p:anim>
                                    <p:anim calcmode="lin" valueType="num">
                                      <p:cBhvr additive="base">
                                        <p:cTn id="15" dur="2000" fill="hold"/>
                                        <p:tgtEl>
                                          <p:spTgt spid="15"/>
                                        </p:tgtEl>
                                        <p:attrNameLst>
                                          <p:attrName>ppt_y</p:attrName>
                                        </p:attrNameLst>
                                      </p:cBhvr>
                                      <p:tavLst>
                                        <p:tav tm="0">
                                          <p:val>
                                            <p:strVal val="1+#ppt_h/2"/>
                                          </p:val>
                                        </p:tav>
                                        <p:tav tm="100000">
                                          <p:val>
                                            <p:strVal val="#ppt_y"/>
                                          </p:val>
                                        </p:tav>
                                      </p:tavLst>
                                    </p:anim>
                                  </p:childTnLst>
                                </p:cTn>
                              </p:par>
                              <p:par>
                                <p:cTn id="16" presetID="2" presetClass="entr" presetSubtype="12" fill="hold" grpId="0" nodeType="withEffect">
                                  <p:stCondLst>
                                    <p:cond delay="0"/>
                                  </p:stCondLst>
                                  <p:childTnLst>
                                    <p:set>
                                      <p:cBhvr>
                                        <p:cTn id="17" dur="1" fill="hold">
                                          <p:stCondLst>
                                            <p:cond delay="0"/>
                                          </p:stCondLst>
                                        </p:cTn>
                                        <p:tgtEl>
                                          <p:spTgt spid="25"/>
                                        </p:tgtEl>
                                        <p:attrNameLst>
                                          <p:attrName>style.visibility</p:attrName>
                                        </p:attrNameLst>
                                      </p:cBhvr>
                                      <p:to>
                                        <p:strVal val="visible"/>
                                      </p:to>
                                    </p:set>
                                    <p:anim calcmode="lin" valueType="num">
                                      <p:cBhvr additive="base">
                                        <p:cTn id="18" dur="2000" fill="hold"/>
                                        <p:tgtEl>
                                          <p:spTgt spid="25"/>
                                        </p:tgtEl>
                                        <p:attrNameLst>
                                          <p:attrName>ppt_x</p:attrName>
                                        </p:attrNameLst>
                                      </p:cBhvr>
                                      <p:tavLst>
                                        <p:tav tm="0">
                                          <p:val>
                                            <p:strVal val="0-#ppt_w/2"/>
                                          </p:val>
                                        </p:tav>
                                        <p:tav tm="100000">
                                          <p:val>
                                            <p:strVal val="#ppt_x"/>
                                          </p:val>
                                        </p:tav>
                                      </p:tavLst>
                                    </p:anim>
                                    <p:anim calcmode="lin" valueType="num">
                                      <p:cBhvr additive="base">
                                        <p:cTn id="19" dur="2000" fill="hold"/>
                                        <p:tgtEl>
                                          <p:spTgt spid="25"/>
                                        </p:tgtEl>
                                        <p:attrNameLst>
                                          <p:attrName>ppt_y</p:attrName>
                                        </p:attrNameLst>
                                      </p:cBhvr>
                                      <p:tavLst>
                                        <p:tav tm="0">
                                          <p:val>
                                            <p:strVal val="1+#ppt_h/2"/>
                                          </p:val>
                                        </p:tav>
                                        <p:tav tm="100000">
                                          <p:val>
                                            <p:strVal val="#ppt_y"/>
                                          </p:val>
                                        </p:tav>
                                      </p:tavLst>
                                    </p:anim>
                                  </p:childTnLst>
                                </p:cTn>
                              </p:par>
                              <p:par>
                                <p:cTn id="20" presetID="2" presetClass="entr" presetSubtype="12" fill="hold" grpId="0" nodeType="withEffect">
                                  <p:stCondLst>
                                    <p:cond delay="0"/>
                                  </p:stCondLst>
                                  <p:childTnLst>
                                    <p:set>
                                      <p:cBhvr>
                                        <p:cTn id="21" dur="1" fill="hold">
                                          <p:stCondLst>
                                            <p:cond delay="0"/>
                                          </p:stCondLst>
                                        </p:cTn>
                                        <p:tgtEl>
                                          <p:spTgt spid="35"/>
                                        </p:tgtEl>
                                        <p:attrNameLst>
                                          <p:attrName>style.visibility</p:attrName>
                                        </p:attrNameLst>
                                      </p:cBhvr>
                                      <p:to>
                                        <p:strVal val="visible"/>
                                      </p:to>
                                    </p:set>
                                    <p:anim calcmode="lin" valueType="num">
                                      <p:cBhvr additive="base">
                                        <p:cTn id="22" dur="2000" fill="hold"/>
                                        <p:tgtEl>
                                          <p:spTgt spid="35"/>
                                        </p:tgtEl>
                                        <p:attrNameLst>
                                          <p:attrName>ppt_x</p:attrName>
                                        </p:attrNameLst>
                                      </p:cBhvr>
                                      <p:tavLst>
                                        <p:tav tm="0">
                                          <p:val>
                                            <p:strVal val="0-#ppt_w/2"/>
                                          </p:val>
                                        </p:tav>
                                        <p:tav tm="100000">
                                          <p:val>
                                            <p:strVal val="#ppt_x"/>
                                          </p:val>
                                        </p:tav>
                                      </p:tavLst>
                                    </p:anim>
                                    <p:anim calcmode="lin" valueType="num">
                                      <p:cBhvr additive="base">
                                        <p:cTn id="23" dur="2000" fill="hold"/>
                                        <p:tgtEl>
                                          <p:spTgt spid="35"/>
                                        </p:tgtEl>
                                        <p:attrNameLst>
                                          <p:attrName>ppt_y</p:attrName>
                                        </p:attrNameLst>
                                      </p:cBhvr>
                                      <p:tavLst>
                                        <p:tav tm="0">
                                          <p:val>
                                            <p:strVal val="1+#ppt_h/2"/>
                                          </p:val>
                                        </p:tav>
                                        <p:tav tm="100000">
                                          <p:val>
                                            <p:strVal val="#ppt_y"/>
                                          </p:val>
                                        </p:tav>
                                      </p:tavLst>
                                    </p:anim>
                                  </p:childTnLst>
                                </p:cTn>
                              </p:par>
                              <p:par>
                                <p:cTn id="24" presetID="2" presetClass="entr" presetSubtype="12" fill="hold" grpId="0" nodeType="withEffect">
                                  <p:stCondLst>
                                    <p:cond delay="0"/>
                                  </p:stCondLst>
                                  <p:childTnLst>
                                    <p:set>
                                      <p:cBhvr>
                                        <p:cTn id="25" dur="1" fill="hold">
                                          <p:stCondLst>
                                            <p:cond delay="0"/>
                                          </p:stCondLst>
                                        </p:cTn>
                                        <p:tgtEl>
                                          <p:spTgt spid="45"/>
                                        </p:tgtEl>
                                        <p:attrNameLst>
                                          <p:attrName>style.visibility</p:attrName>
                                        </p:attrNameLst>
                                      </p:cBhvr>
                                      <p:to>
                                        <p:strVal val="visible"/>
                                      </p:to>
                                    </p:set>
                                    <p:anim calcmode="lin" valueType="num">
                                      <p:cBhvr additive="base">
                                        <p:cTn id="26" dur="2000" fill="hold"/>
                                        <p:tgtEl>
                                          <p:spTgt spid="45"/>
                                        </p:tgtEl>
                                        <p:attrNameLst>
                                          <p:attrName>ppt_x</p:attrName>
                                        </p:attrNameLst>
                                      </p:cBhvr>
                                      <p:tavLst>
                                        <p:tav tm="0">
                                          <p:val>
                                            <p:strVal val="0-#ppt_w/2"/>
                                          </p:val>
                                        </p:tav>
                                        <p:tav tm="100000">
                                          <p:val>
                                            <p:strVal val="#ppt_x"/>
                                          </p:val>
                                        </p:tav>
                                      </p:tavLst>
                                    </p:anim>
                                    <p:anim calcmode="lin" valueType="num">
                                      <p:cBhvr additive="base">
                                        <p:cTn id="27" dur="2000" fill="hold"/>
                                        <p:tgtEl>
                                          <p:spTgt spid="45"/>
                                        </p:tgtEl>
                                        <p:attrNameLst>
                                          <p:attrName>ppt_y</p:attrName>
                                        </p:attrNameLst>
                                      </p:cBhvr>
                                      <p:tavLst>
                                        <p:tav tm="0">
                                          <p:val>
                                            <p:strVal val="1+#ppt_h/2"/>
                                          </p:val>
                                        </p:tav>
                                        <p:tav tm="100000">
                                          <p:val>
                                            <p:strVal val="#ppt_y"/>
                                          </p:val>
                                        </p:tav>
                                      </p:tavLst>
                                    </p:anim>
                                  </p:childTnLst>
                                </p:cTn>
                              </p:par>
                              <p:par>
                                <p:cTn id="28" presetID="2" presetClass="entr" presetSubtype="12" fill="hold" grpId="0" nodeType="withEffect">
                                  <p:stCondLst>
                                    <p:cond delay="0"/>
                                  </p:stCondLst>
                                  <p:childTnLst>
                                    <p:set>
                                      <p:cBhvr>
                                        <p:cTn id="29" dur="1" fill="hold">
                                          <p:stCondLst>
                                            <p:cond delay="0"/>
                                          </p:stCondLst>
                                        </p:cTn>
                                        <p:tgtEl>
                                          <p:spTgt spid="55"/>
                                        </p:tgtEl>
                                        <p:attrNameLst>
                                          <p:attrName>style.visibility</p:attrName>
                                        </p:attrNameLst>
                                      </p:cBhvr>
                                      <p:to>
                                        <p:strVal val="visible"/>
                                      </p:to>
                                    </p:set>
                                    <p:anim calcmode="lin" valueType="num">
                                      <p:cBhvr additive="base">
                                        <p:cTn id="30" dur="2000" fill="hold"/>
                                        <p:tgtEl>
                                          <p:spTgt spid="55"/>
                                        </p:tgtEl>
                                        <p:attrNameLst>
                                          <p:attrName>ppt_x</p:attrName>
                                        </p:attrNameLst>
                                      </p:cBhvr>
                                      <p:tavLst>
                                        <p:tav tm="0">
                                          <p:val>
                                            <p:strVal val="0-#ppt_w/2"/>
                                          </p:val>
                                        </p:tav>
                                        <p:tav tm="100000">
                                          <p:val>
                                            <p:strVal val="#ppt_x"/>
                                          </p:val>
                                        </p:tav>
                                      </p:tavLst>
                                    </p:anim>
                                    <p:anim calcmode="lin" valueType="num">
                                      <p:cBhvr additive="base">
                                        <p:cTn id="31" dur="2000" fill="hold"/>
                                        <p:tgtEl>
                                          <p:spTgt spid="55"/>
                                        </p:tgtEl>
                                        <p:attrNameLst>
                                          <p:attrName>ppt_y</p:attrName>
                                        </p:attrNameLst>
                                      </p:cBhvr>
                                      <p:tavLst>
                                        <p:tav tm="0">
                                          <p:val>
                                            <p:strVal val="1+#ppt_h/2"/>
                                          </p:val>
                                        </p:tav>
                                        <p:tav tm="100000">
                                          <p:val>
                                            <p:strVal val="#ppt_y"/>
                                          </p:val>
                                        </p:tav>
                                      </p:tavLst>
                                    </p:anim>
                                  </p:childTnLst>
                                </p:cTn>
                              </p:par>
                              <p:par>
                                <p:cTn id="32" presetID="2" presetClass="entr" presetSubtype="12" fill="hold" grpId="0" nodeType="withEffect">
                                  <p:stCondLst>
                                    <p:cond delay="0"/>
                                  </p:stCondLst>
                                  <p:childTnLst>
                                    <p:set>
                                      <p:cBhvr>
                                        <p:cTn id="33" dur="1" fill="hold">
                                          <p:stCondLst>
                                            <p:cond delay="0"/>
                                          </p:stCondLst>
                                        </p:cTn>
                                        <p:tgtEl>
                                          <p:spTgt spid="65"/>
                                        </p:tgtEl>
                                        <p:attrNameLst>
                                          <p:attrName>style.visibility</p:attrName>
                                        </p:attrNameLst>
                                      </p:cBhvr>
                                      <p:to>
                                        <p:strVal val="visible"/>
                                      </p:to>
                                    </p:set>
                                    <p:anim calcmode="lin" valueType="num">
                                      <p:cBhvr additive="base">
                                        <p:cTn id="34" dur="2000" fill="hold"/>
                                        <p:tgtEl>
                                          <p:spTgt spid="65"/>
                                        </p:tgtEl>
                                        <p:attrNameLst>
                                          <p:attrName>ppt_x</p:attrName>
                                        </p:attrNameLst>
                                      </p:cBhvr>
                                      <p:tavLst>
                                        <p:tav tm="0">
                                          <p:val>
                                            <p:strVal val="0-#ppt_w/2"/>
                                          </p:val>
                                        </p:tav>
                                        <p:tav tm="100000">
                                          <p:val>
                                            <p:strVal val="#ppt_x"/>
                                          </p:val>
                                        </p:tav>
                                      </p:tavLst>
                                    </p:anim>
                                    <p:anim calcmode="lin" valueType="num">
                                      <p:cBhvr additive="base">
                                        <p:cTn id="35" dur="2000" fill="hold"/>
                                        <p:tgtEl>
                                          <p:spTgt spid="65"/>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childTnLst>
                                    <p:set>
                                      <p:cBhvr>
                                        <p:cTn id="37" dur="1" fill="hold">
                                          <p:stCondLst>
                                            <p:cond delay="0"/>
                                          </p:stCondLst>
                                        </p:cTn>
                                        <p:tgtEl>
                                          <p:spTgt spid="75"/>
                                        </p:tgtEl>
                                        <p:attrNameLst>
                                          <p:attrName>style.visibility</p:attrName>
                                        </p:attrNameLst>
                                      </p:cBhvr>
                                      <p:to>
                                        <p:strVal val="visible"/>
                                      </p:to>
                                    </p:set>
                                    <p:anim calcmode="lin" valueType="num">
                                      <p:cBhvr additive="base">
                                        <p:cTn id="38" dur="2000" fill="hold"/>
                                        <p:tgtEl>
                                          <p:spTgt spid="75"/>
                                        </p:tgtEl>
                                        <p:attrNameLst>
                                          <p:attrName>ppt_x</p:attrName>
                                        </p:attrNameLst>
                                      </p:cBhvr>
                                      <p:tavLst>
                                        <p:tav tm="0">
                                          <p:val>
                                            <p:strVal val="0-#ppt_w/2"/>
                                          </p:val>
                                        </p:tav>
                                        <p:tav tm="100000">
                                          <p:val>
                                            <p:strVal val="#ppt_x"/>
                                          </p:val>
                                        </p:tav>
                                      </p:tavLst>
                                    </p:anim>
                                    <p:anim calcmode="lin" valueType="num">
                                      <p:cBhvr additive="base">
                                        <p:cTn id="39" dur="2000" fill="hold"/>
                                        <p:tgtEl>
                                          <p:spTgt spid="75"/>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childTnLst>
                                    <p:set>
                                      <p:cBhvr>
                                        <p:cTn id="41" dur="1" fill="hold">
                                          <p:stCondLst>
                                            <p:cond delay="0"/>
                                          </p:stCondLst>
                                        </p:cTn>
                                        <p:tgtEl>
                                          <p:spTgt spid="9"/>
                                        </p:tgtEl>
                                        <p:attrNameLst>
                                          <p:attrName>style.visibility</p:attrName>
                                        </p:attrNameLst>
                                      </p:cBhvr>
                                      <p:to>
                                        <p:strVal val="visible"/>
                                      </p:to>
                                    </p:set>
                                    <p:anim calcmode="lin" valueType="num">
                                      <p:cBhvr additive="base">
                                        <p:cTn id="42" dur="2000" fill="hold"/>
                                        <p:tgtEl>
                                          <p:spTgt spid="9"/>
                                        </p:tgtEl>
                                        <p:attrNameLst>
                                          <p:attrName>ppt_x</p:attrName>
                                        </p:attrNameLst>
                                      </p:cBhvr>
                                      <p:tavLst>
                                        <p:tav tm="0">
                                          <p:val>
                                            <p:strVal val="0-#ppt_w/2"/>
                                          </p:val>
                                        </p:tav>
                                        <p:tav tm="100000">
                                          <p:val>
                                            <p:strVal val="#ppt_x"/>
                                          </p:val>
                                        </p:tav>
                                      </p:tavLst>
                                    </p:anim>
                                    <p:anim calcmode="lin" valueType="num">
                                      <p:cBhvr additive="base">
                                        <p:cTn id="43" dur="2000" fill="hold"/>
                                        <p:tgtEl>
                                          <p:spTgt spid="9"/>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19"/>
                                        </p:tgtEl>
                                        <p:attrNameLst>
                                          <p:attrName>style.visibility</p:attrName>
                                        </p:attrNameLst>
                                      </p:cBhvr>
                                      <p:to>
                                        <p:strVal val="visible"/>
                                      </p:to>
                                    </p:set>
                                    <p:anim calcmode="lin" valueType="num">
                                      <p:cBhvr additive="base">
                                        <p:cTn id="46" dur="2000" fill="hold"/>
                                        <p:tgtEl>
                                          <p:spTgt spid="19"/>
                                        </p:tgtEl>
                                        <p:attrNameLst>
                                          <p:attrName>ppt_x</p:attrName>
                                        </p:attrNameLst>
                                      </p:cBhvr>
                                      <p:tavLst>
                                        <p:tav tm="0">
                                          <p:val>
                                            <p:strVal val="0-#ppt_w/2"/>
                                          </p:val>
                                        </p:tav>
                                        <p:tav tm="100000">
                                          <p:val>
                                            <p:strVal val="#ppt_x"/>
                                          </p:val>
                                        </p:tav>
                                      </p:tavLst>
                                    </p:anim>
                                    <p:anim calcmode="lin" valueType="num">
                                      <p:cBhvr additive="base">
                                        <p:cTn id="47" dur="2000" fill="hold"/>
                                        <p:tgtEl>
                                          <p:spTgt spid="19"/>
                                        </p:tgtEl>
                                        <p:attrNameLst>
                                          <p:attrName>ppt_y</p:attrName>
                                        </p:attrNameLst>
                                      </p:cBhvr>
                                      <p:tavLst>
                                        <p:tav tm="0">
                                          <p:val>
                                            <p:strVal val="1+#ppt_h/2"/>
                                          </p:val>
                                        </p:tav>
                                        <p:tav tm="100000">
                                          <p:val>
                                            <p:strVal val="#ppt_y"/>
                                          </p:val>
                                        </p:tav>
                                      </p:tavLst>
                                    </p:anim>
                                  </p:childTnLst>
                                </p:cTn>
                              </p:par>
                              <p:par>
                                <p:cTn id="48" presetID="2" presetClass="entr" presetSubtype="12" fill="hold" grpId="0" nodeType="withEffect">
                                  <p:stCondLst>
                                    <p:cond delay="0"/>
                                  </p:stCondLst>
                                  <p:childTnLst>
                                    <p:set>
                                      <p:cBhvr>
                                        <p:cTn id="49" dur="1" fill="hold">
                                          <p:stCondLst>
                                            <p:cond delay="0"/>
                                          </p:stCondLst>
                                        </p:cTn>
                                        <p:tgtEl>
                                          <p:spTgt spid="29"/>
                                        </p:tgtEl>
                                        <p:attrNameLst>
                                          <p:attrName>style.visibility</p:attrName>
                                        </p:attrNameLst>
                                      </p:cBhvr>
                                      <p:to>
                                        <p:strVal val="visible"/>
                                      </p:to>
                                    </p:set>
                                    <p:anim calcmode="lin" valueType="num">
                                      <p:cBhvr additive="base">
                                        <p:cTn id="50" dur="2000" fill="hold"/>
                                        <p:tgtEl>
                                          <p:spTgt spid="29"/>
                                        </p:tgtEl>
                                        <p:attrNameLst>
                                          <p:attrName>ppt_x</p:attrName>
                                        </p:attrNameLst>
                                      </p:cBhvr>
                                      <p:tavLst>
                                        <p:tav tm="0">
                                          <p:val>
                                            <p:strVal val="0-#ppt_w/2"/>
                                          </p:val>
                                        </p:tav>
                                        <p:tav tm="100000">
                                          <p:val>
                                            <p:strVal val="#ppt_x"/>
                                          </p:val>
                                        </p:tav>
                                      </p:tavLst>
                                    </p:anim>
                                    <p:anim calcmode="lin" valueType="num">
                                      <p:cBhvr additive="base">
                                        <p:cTn id="51" dur="2000" fill="hold"/>
                                        <p:tgtEl>
                                          <p:spTgt spid="29"/>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39"/>
                                        </p:tgtEl>
                                        <p:attrNameLst>
                                          <p:attrName>style.visibility</p:attrName>
                                        </p:attrNameLst>
                                      </p:cBhvr>
                                      <p:to>
                                        <p:strVal val="visible"/>
                                      </p:to>
                                    </p:set>
                                    <p:anim calcmode="lin" valueType="num">
                                      <p:cBhvr additive="base">
                                        <p:cTn id="54" dur="2000" fill="hold"/>
                                        <p:tgtEl>
                                          <p:spTgt spid="39"/>
                                        </p:tgtEl>
                                        <p:attrNameLst>
                                          <p:attrName>ppt_x</p:attrName>
                                        </p:attrNameLst>
                                      </p:cBhvr>
                                      <p:tavLst>
                                        <p:tav tm="0">
                                          <p:val>
                                            <p:strVal val="0-#ppt_w/2"/>
                                          </p:val>
                                        </p:tav>
                                        <p:tav tm="100000">
                                          <p:val>
                                            <p:strVal val="#ppt_x"/>
                                          </p:val>
                                        </p:tav>
                                      </p:tavLst>
                                    </p:anim>
                                    <p:anim calcmode="lin" valueType="num">
                                      <p:cBhvr additive="base">
                                        <p:cTn id="55" dur="2000" fill="hold"/>
                                        <p:tgtEl>
                                          <p:spTgt spid="39"/>
                                        </p:tgtEl>
                                        <p:attrNameLst>
                                          <p:attrName>ppt_y</p:attrName>
                                        </p:attrNameLst>
                                      </p:cBhvr>
                                      <p:tavLst>
                                        <p:tav tm="0">
                                          <p:val>
                                            <p:strVal val="1+#ppt_h/2"/>
                                          </p:val>
                                        </p:tav>
                                        <p:tav tm="100000">
                                          <p:val>
                                            <p:strVal val="#ppt_y"/>
                                          </p:val>
                                        </p:tav>
                                      </p:tavLst>
                                    </p:anim>
                                  </p:childTnLst>
                                </p:cTn>
                              </p:par>
                              <p:par>
                                <p:cTn id="56" presetID="2" presetClass="entr" presetSubtype="12" fill="hold" grpId="0" nodeType="withEffect">
                                  <p:stCondLst>
                                    <p:cond delay="0"/>
                                  </p:stCondLst>
                                  <p:childTnLst>
                                    <p:set>
                                      <p:cBhvr>
                                        <p:cTn id="57" dur="1" fill="hold">
                                          <p:stCondLst>
                                            <p:cond delay="0"/>
                                          </p:stCondLst>
                                        </p:cTn>
                                        <p:tgtEl>
                                          <p:spTgt spid="49"/>
                                        </p:tgtEl>
                                        <p:attrNameLst>
                                          <p:attrName>style.visibility</p:attrName>
                                        </p:attrNameLst>
                                      </p:cBhvr>
                                      <p:to>
                                        <p:strVal val="visible"/>
                                      </p:to>
                                    </p:set>
                                    <p:anim calcmode="lin" valueType="num">
                                      <p:cBhvr additive="base">
                                        <p:cTn id="58" dur="2000" fill="hold"/>
                                        <p:tgtEl>
                                          <p:spTgt spid="49"/>
                                        </p:tgtEl>
                                        <p:attrNameLst>
                                          <p:attrName>ppt_x</p:attrName>
                                        </p:attrNameLst>
                                      </p:cBhvr>
                                      <p:tavLst>
                                        <p:tav tm="0">
                                          <p:val>
                                            <p:strVal val="0-#ppt_w/2"/>
                                          </p:val>
                                        </p:tav>
                                        <p:tav tm="100000">
                                          <p:val>
                                            <p:strVal val="#ppt_x"/>
                                          </p:val>
                                        </p:tav>
                                      </p:tavLst>
                                    </p:anim>
                                    <p:anim calcmode="lin" valueType="num">
                                      <p:cBhvr additive="base">
                                        <p:cTn id="59" dur="2000" fill="hold"/>
                                        <p:tgtEl>
                                          <p:spTgt spid="49"/>
                                        </p:tgtEl>
                                        <p:attrNameLst>
                                          <p:attrName>ppt_y</p:attrName>
                                        </p:attrNameLst>
                                      </p:cBhvr>
                                      <p:tavLst>
                                        <p:tav tm="0">
                                          <p:val>
                                            <p:strVal val="1+#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59"/>
                                        </p:tgtEl>
                                        <p:attrNameLst>
                                          <p:attrName>style.visibility</p:attrName>
                                        </p:attrNameLst>
                                      </p:cBhvr>
                                      <p:to>
                                        <p:strVal val="visible"/>
                                      </p:to>
                                    </p:set>
                                    <p:anim calcmode="lin" valueType="num">
                                      <p:cBhvr additive="base">
                                        <p:cTn id="62" dur="2000" fill="hold"/>
                                        <p:tgtEl>
                                          <p:spTgt spid="59"/>
                                        </p:tgtEl>
                                        <p:attrNameLst>
                                          <p:attrName>ppt_x</p:attrName>
                                        </p:attrNameLst>
                                      </p:cBhvr>
                                      <p:tavLst>
                                        <p:tav tm="0">
                                          <p:val>
                                            <p:strVal val="0-#ppt_w/2"/>
                                          </p:val>
                                        </p:tav>
                                        <p:tav tm="100000">
                                          <p:val>
                                            <p:strVal val="#ppt_x"/>
                                          </p:val>
                                        </p:tav>
                                      </p:tavLst>
                                    </p:anim>
                                    <p:anim calcmode="lin" valueType="num">
                                      <p:cBhvr additive="base">
                                        <p:cTn id="63" dur="2000" fill="hold"/>
                                        <p:tgtEl>
                                          <p:spTgt spid="59"/>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69"/>
                                        </p:tgtEl>
                                        <p:attrNameLst>
                                          <p:attrName>style.visibility</p:attrName>
                                        </p:attrNameLst>
                                      </p:cBhvr>
                                      <p:to>
                                        <p:strVal val="visible"/>
                                      </p:to>
                                    </p:set>
                                    <p:anim calcmode="lin" valueType="num">
                                      <p:cBhvr additive="base">
                                        <p:cTn id="66" dur="2000" fill="hold"/>
                                        <p:tgtEl>
                                          <p:spTgt spid="69"/>
                                        </p:tgtEl>
                                        <p:attrNameLst>
                                          <p:attrName>ppt_x</p:attrName>
                                        </p:attrNameLst>
                                      </p:cBhvr>
                                      <p:tavLst>
                                        <p:tav tm="0">
                                          <p:val>
                                            <p:strVal val="0-#ppt_w/2"/>
                                          </p:val>
                                        </p:tav>
                                        <p:tav tm="100000">
                                          <p:val>
                                            <p:strVal val="#ppt_x"/>
                                          </p:val>
                                        </p:tav>
                                      </p:tavLst>
                                    </p:anim>
                                    <p:anim calcmode="lin" valueType="num">
                                      <p:cBhvr additive="base">
                                        <p:cTn id="67" dur="2000" fill="hold"/>
                                        <p:tgtEl>
                                          <p:spTgt spid="69"/>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79"/>
                                        </p:tgtEl>
                                        <p:attrNameLst>
                                          <p:attrName>style.visibility</p:attrName>
                                        </p:attrNameLst>
                                      </p:cBhvr>
                                      <p:to>
                                        <p:strVal val="visible"/>
                                      </p:to>
                                    </p:set>
                                    <p:anim calcmode="lin" valueType="num">
                                      <p:cBhvr additive="base">
                                        <p:cTn id="70" dur="2000" fill="hold"/>
                                        <p:tgtEl>
                                          <p:spTgt spid="79"/>
                                        </p:tgtEl>
                                        <p:attrNameLst>
                                          <p:attrName>ppt_x</p:attrName>
                                        </p:attrNameLst>
                                      </p:cBhvr>
                                      <p:tavLst>
                                        <p:tav tm="0">
                                          <p:val>
                                            <p:strVal val="0-#ppt_w/2"/>
                                          </p:val>
                                        </p:tav>
                                        <p:tav tm="100000">
                                          <p:val>
                                            <p:strVal val="#ppt_x"/>
                                          </p:val>
                                        </p:tav>
                                      </p:tavLst>
                                    </p:anim>
                                    <p:anim calcmode="lin" valueType="num">
                                      <p:cBhvr additive="base">
                                        <p:cTn id="71" dur="2000" fill="hold"/>
                                        <p:tgtEl>
                                          <p:spTgt spid="79"/>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3"/>
                                        </p:tgtEl>
                                        <p:attrNameLst>
                                          <p:attrName>style.visibility</p:attrName>
                                        </p:attrNameLst>
                                      </p:cBhvr>
                                      <p:to>
                                        <p:strVal val="visible"/>
                                      </p:to>
                                    </p:set>
                                    <p:anim calcmode="lin" valueType="num">
                                      <p:cBhvr additive="base">
                                        <p:cTn id="74" dur="2000" fill="hold"/>
                                        <p:tgtEl>
                                          <p:spTgt spid="3"/>
                                        </p:tgtEl>
                                        <p:attrNameLst>
                                          <p:attrName>ppt_x</p:attrName>
                                        </p:attrNameLst>
                                      </p:cBhvr>
                                      <p:tavLst>
                                        <p:tav tm="0">
                                          <p:val>
                                            <p:strVal val="0-#ppt_w/2"/>
                                          </p:val>
                                        </p:tav>
                                        <p:tav tm="100000">
                                          <p:val>
                                            <p:strVal val="#ppt_x"/>
                                          </p:val>
                                        </p:tav>
                                      </p:tavLst>
                                    </p:anim>
                                    <p:anim calcmode="lin" valueType="num">
                                      <p:cBhvr additive="base">
                                        <p:cTn id="75" dur="2000" fill="hold"/>
                                        <p:tgtEl>
                                          <p:spTgt spid="3"/>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13"/>
                                        </p:tgtEl>
                                        <p:attrNameLst>
                                          <p:attrName>style.visibility</p:attrName>
                                        </p:attrNameLst>
                                      </p:cBhvr>
                                      <p:to>
                                        <p:strVal val="visible"/>
                                      </p:to>
                                    </p:set>
                                    <p:anim calcmode="lin" valueType="num">
                                      <p:cBhvr additive="base">
                                        <p:cTn id="78" dur="2000" fill="hold"/>
                                        <p:tgtEl>
                                          <p:spTgt spid="13"/>
                                        </p:tgtEl>
                                        <p:attrNameLst>
                                          <p:attrName>ppt_x</p:attrName>
                                        </p:attrNameLst>
                                      </p:cBhvr>
                                      <p:tavLst>
                                        <p:tav tm="0">
                                          <p:val>
                                            <p:strVal val="0-#ppt_w/2"/>
                                          </p:val>
                                        </p:tav>
                                        <p:tav tm="100000">
                                          <p:val>
                                            <p:strVal val="#ppt_x"/>
                                          </p:val>
                                        </p:tav>
                                      </p:tavLst>
                                    </p:anim>
                                    <p:anim calcmode="lin" valueType="num">
                                      <p:cBhvr additive="base">
                                        <p:cTn id="79" dur="2000" fill="hold"/>
                                        <p:tgtEl>
                                          <p:spTgt spid="13"/>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2000" fill="hold"/>
                                        <p:tgtEl>
                                          <p:spTgt spid="23"/>
                                        </p:tgtEl>
                                        <p:attrNameLst>
                                          <p:attrName>ppt_x</p:attrName>
                                        </p:attrNameLst>
                                      </p:cBhvr>
                                      <p:tavLst>
                                        <p:tav tm="0">
                                          <p:val>
                                            <p:strVal val="0-#ppt_w/2"/>
                                          </p:val>
                                        </p:tav>
                                        <p:tav tm="100000">
                                          <p:val>
                                            <p:strVal val="#ppt_x"/>
                                          </p:val>
                                        </p:tav>
                                      </p:tavLst>
                                    </p:anim>
                                    <p:anim calcmode="lin" valueType="num">
                                      <p:cBhvr additive="base">
                                        <p:cTn id="83" dur="2000" fill="hold"/>
                                        <p:tgtEl>
                                          <p:spTgt spid="23"/>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33"/>
                                        </p:tgtEl>
                                        <p:attrNameLst>
                                          <p:attrName>style.visibility</p:attrName>
                                        </p:attrNameLst>
                                      </p:cBhvr>
                                      <p:to>
                                        <p:strVal val="visible"/>
                                      </p:to>
                                    </p:set>
                                    <p:anim calcmode="lin" valueType="num">
                                      <p:cBhvr additive="base">
                                        <p:cTn id="86" dur="2000" fill="hold"/>
                                        <p:tgtEl>
                                          <p:spTgt spid="33"/>
                                        </p:tgtEl>
                                        <p:attrNameLst>
                                          <p:attrName>ppt_x</p:attrName>
                                        </p:attrNameLst>
                                      </p:cBhvr>
                                      <p:tavLst>
                                        <p:tav tm="0">
                                          <p:val>
                                            <p:strVal val="0-#ppt_w/2"/>
                                          </p:val>
                                        </p:tav>
                                        <p:tav tm="100000">
                                          <p:val>
                                            <p:strVal val="#ppt_x"/>
                                          </p:val>
                                        </p:tav>
                                      </p:tavLst>
                                    </p:anim>
                                    <p:anim calcmode="lin" valueType="num">
                                      <p:cBhvr additive="base">
                                        <p:cTn id="87" dur="2000" fill="hold"/>
                                        <p:tgtEl>
                                          <p:spTgt spid="33"/>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43"/>
                                        </p:tgtEl>
                                        <p:attrNameLst>
                                          <p:attrName>style.visibility</p:attrName>
                                        </p:attrNameLst>
                                      </p:cBhvr>
                                      <p:to>
                                        <p:strVal val="visible"/>
                                      </p:to>
                                    </p:set>
                                    <p:anim calcmode="lin" valueType="num">
                                      <p:cBhvr additive="base">
                                        <p:cTn id="90" dur="2000" fill="hold"/>
                                        <p:tgtEl>
                                          <p:spTgt spid="43"/>
                                        </p:tgtEl>
                                        <p:attrNameLst>
                                          <p:attrName>ppt_x</p:attrName>
                                        </p:attrNameLst>
                                      </p:cBhvr>
                                      <p:tavLst>
                                        <p:tav tm="0">
                                          <p:val>
                                            <p:strVal val="0-#ppt_w/2"/>
                                          </p:val>
                                        </p:tav>
                                        <p:tav tm="100000">
                                          <p:val>
                                            <p:strVal val="#ppt_x"/>
                                          </p:val>
                                        </p:tav>
                                      </p:tavLst>
                                    </p:anim>
                                    <p:anim calcmode="lin" valueType="num">
                                      <p:cBhvr additive="base">
                                        <p:cTn id="91" dur="2000" fill="hold"/>
                                        <p:tgtEl>
                                          <p:spTgt spid="43"/>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53"/>
                                        </p:tgtEl>
                                        <p:attrNameLst>
                                          <p:attrName>style.visibility</p:attrName>
                                        </p:attrNameLst>
                                      </p:cBhvr>
                                      <p:to>
                                        <p:strVal val="visible"/>
                                      </p:to>
                                    </p:set>
                                    <p:anim calcmode="lin" valueType="num">
                                      <p:cBhvr additive="base">
                                        <p:cTn id="94" dur="2000" fill="hold"/>
                                        <p:tgtEl>
                                          <p:spTgt spid="53"/>
                                        </p:tgtEl>
                                        <p:attrNameLst>
                                          <p:attrName>ppt_x</p:attrName>
                                        </p:attrNameLst>
                                      </p:cBhvr>
                                      <p:tavLst>
                                        <p:tav tm="0">
                                          <p:val>
                                            <p:strVal val="0-#ppt_w/2"/>
                                          </p:val>
                                        </p:tav>
                                        <p:tav tm="100000">
                                          <p:val>
                                            <p:strVal val="#ppt_x"/>
                                          </p:val>
                                        </p:tav>
                                      </p:tavLst>
                                    </p:anim>
                                    <p:anim calcmode="lin" valueType="num">
                                      <p:cBhvr additive="base">
                                        <p:cTn id="95" dur="2000" fill="hold"/>
                                        <p:tgtEl>
                                          <p:spTgt spid="53"/>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63"/>
                                        </p:tgtEl>
                                        <p:attrNameLst>
                                          <p:attrName>style.visibility</p:attrName>
                                        </p:attrNameLst>
                                      </p:cBhvr>
                                      <p:to>
                                        <p:strVal val="visible"/>
                                      </p:to>
                                    </p:set>
                                    <p:anim calcmode="lin" valueType="num">
                                      <p:cBhvr additive="base">
                                        <p:cTn id="98" dur="2000" fill="hold"/>
                                        <p:tgtEl>
                                          <p:spTgt spid="63"/>
                                        </p:tgtEl>
                                        <p:attrNameLst>
                                          <p:attrName>ppt_x</p:attrName>
                                        </p:attrNameLst>
                                      </p:cBhvr>
                                      <p:tavLst>
                                        <p:tav tm="0">
                                          <p:val>
                                            <p:strVal val="0-#ppt_w/2"/>
                                          </p:val>
                                        </p:tav>
                                        <p:tav tm="100000">
                                          <p:val>
                                            <p:strVal val="#ppt_x"/>
                                          </p:val>
                                        </p:tav>
                                      </p:tavLst>
                                    </p:anim>
                                    <p:anim calcmode="lin" valueType="num">
                                      <p:cBhvr additive="base">
                                        <p:cTn id="99" dur="2000" fill="hold"/>
                                        <p:tgtEl>
                                          <p:spTgt spid="63"/>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73"/>
                                        </p:tgtEl>
                                        <p:attrNameLst>
                                          <p:attrName>style.visibility</p:attrName>
                                        </p:attrNameLst>
                                      </p:cBhvr>
                                      <p:to>
                                        <p:strVal val="visible"/>
                                      </p:to>
                                    </p:set>
                                    <p:anim calcmode="lin" valueType="num">
                                      <p:cBhvr additive="base">
                                        <p:cTn id="102" dur="2000" fill="hold"/>
                                        <p:tgtEl>
                                          <p:spTgt spid="73"/>
                                        </p:tgtEl>
                                        <p:attrNameLst>
                                          <p:attrName>ppt_x</p:attrName>
                                        </p:attrNameLst>
                                      </p:cBhvr>
                                      <p:tavLst>
                                        <p:tav tm="0">
                                          <p:val>
                                            <p:strVal val="0-#ppt_w/2"/>
                                          </p:val>
                                        </p:tav>
                                        <p:tav tm="100000">
                                          <p:val>
                                            <p:strVal val="#ppt_x"/>
                                          </p:val>
                                        </p:tav>
                                      </p:tavLst>
                                    </p:anim>
                                    <p:anim calcmode="lin" valueType="num">
                                      <p:cBhvr additive="base">
                                        <p:cTn id="103" dur="2000" fill="hold"/>
                                        <p:tgtEl>
                                          <p:spTgt spid="73"/>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11"/>
                                        </p:tgtEl>
                                        <p:attrNameLst>
                                          <p:attrName>style.visibility</p:attrName>
                                        </p:attrNameLst>
                                      </p:cBhvr>
                                      <p:to>
                                        <p:strVal val="visible"/>
                                      </p:to>
                                    </p:set>
                                    <p:anim calcmode="lin" valueType="num">
                                      <p:cBhvr additive="base">
                                        <p:cTn id="106" dur="2000" fill="hold"/>
                                        <p:tgtEl>
                                          <p:spTgt spid="11"/>
                                        </p:tgtEl>
                                        <p:attrNameLst>
                                          <p:attrName>ppt_x</p:attrName>
                                        </p:attrNameLst>
                                      </p:cBhvr>
                                      <p:tavLst>
                                        <p:tav tm="0">
                                          <p:val>
                                            <p:strVal val="0-#ppt_w/2"/>
                                          </p:val>
                                        </p:tav>
                                        <p:tav tm="100000">
                                          <p:val>
                                            <p:strVal val="#ppt_x"/>
                                          </p:val>
                                        </p:tav>
                                      </p:tavLst>
                                    </p:anim>
                                    <p:anim calcmode="lin" valueType="num">
                                      <p:cBhvr additive="base">
                                        <p:cTn id="107" dur="2000" fill="hold"/>
                                        <p:tgtEl>
                                          <p:spTgt spid="11"/>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21"/>
                                        </p:tgtEl>
                                        <p:attrNameLst>
                                          <p:attrName>style.visibility</p:attrName>
                                        </p:attrNameLst>
                                      </p:cBhvr>
                                      <p:to>
                                        <p:strVal val="visible"/>
                                      </p:to>
                                    </p:set>
                                    <p:anim calcmode="lin" valueType="num">
                                      <p:cBhvr additive="base">
                                        <p:cTn id="110" dur="2000" fill="hold"/>
                                        <p:tgtEl>
                                          <p:spTgt spid="21"/>
                                        </p:tgtEl>
                                        <p:attrNameLst>
                                          <p:attrName>ppt_x</p:attrName>
                                        </p:attrNameLst>
                                      </p:cBhvr>
                                      <p:tavLst>
                                        <p:tav tm="0">
                                          <p:val>
                                            <p:strVal val="0-#ppt_w/2"/>
                                          </p:val>
                                        </p:tav>
                                        <p:tav tm="100000">
                                          <p:val>
                                            <p:strVal val="#ppt_x"/>
                                          </p:val>
                                        </p:tav>
                                      </p:tavLst>
                                    </p:anim>
                                    <p:anim calcmode="lin" valueType="num">
                                      <p:cBhvr additive="base">
                                        <p:cTn id="111" dur="2000" fill="hold"/>
                                        <p:tgtEl>
                                          <p:spTgt spid="21"/>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2000" fill="hold"/>
                                        <p:tgtEl>
                                          <p:spTgt spid="31"/>
                                        </p:tgtEl>
                                        <p:attrNameLst>
                                          <p:attrName>ppt_x</p:attrName>
                                        </p:attrNameLst>
                                      </p:cBhvr>
                                      <p:tavLst>
                                        <p:tav tm="0">
                                          <p:val>
                                            <p:strVal val="0-#ppt_w/2"/>
                                          </p:val>
                                        </p:tav>
                                        <p:tav tm="100000">
                                          <p:val>
                                            <p:strVal val="#ppt_x"/>
                                          </p:val>
                                        </p:tav>
                                      </p:tavLst>
                                    </p:anim>
                                    <p:anim calcmode="lin" valueType="num">
                                      <p:cBhvr additive="base">
                                        <p:cTn id="115" dur="2000" fill="hold"/>
                                        <p:tgtEl>
                                          <p:spTgt spid="31"/>
                                        </p:tgtEl>
                                        <p:attrNameLst>
                                          <p:attrName>ppt_y</p:attrName>
                                        </p:attrNameLst>
                                      </p:cBhvr>
                                      <p:tavLst>
                                        <p:tav tm="0">
                                          <p:val>
                                            <p:strVal val="1+#ppt_h/2"/>
                                          </p:val>
                                        </p:tav>
                                        <p:tav tm="100000">
                                          <p:val>
                                            <p:strVal val="#ppt_y"/>
                                          </p:val>
                                        </p:tav>
                                      </p:tavLst>
                                    </p:anim>
                                  </p:childTnLst>
                                </p:cTn>
                              </p:par>
                              <p:par>
                                <p:cTn id="116" presetID="2" presetClass="entr" presetSubtype="12" fill="hold" grpId="0" nodeType="withEffect">
                                  <p:stCondLst>
                                    <p:cond delay="0"/>
                                  </p:stCondLst>
                                  <p:childTnLst>
                                    <p:set>
                                      <p:cBhvr>
                                        <p:cTn id="117" dur="1" fill="hold">
                                          <p:stCondLst>
                                            <p:cond delay="0"/>
                                          </p:stCondLst>
                                        </p:cTn>
                                        <p:tgtEl>
                                          <p:spTgt spid="41"/>
                                        </p:tgtEl>
                                        <p:attrNameLst>
                                          <p:attrName>style.visibility</p:attrName>
                                        </p:attrNameLst>
                                      </p:cBhvr>
                                      <p:to>
                                        <p:strVal val="visible"/>
                                      </p:to>
                                    </p:set>
                                    <p:anim calcmode="lin" valueType="num">
                                      <p:cBhvr additive="base">
                                        <p:cTn id="118" dur="2000" fill="hold"/>
                                        <p:tgtEl>
                                          <p:spTgt spid="41"/>
                                        </p:tgtEl>
                                        <p:attrNameLst>
                                          <p:attrName>ppt_x</p:attrName>
                                        </p:attrNameLst>
                                      </p:cBhvr>
                                      <p:tavLst>
                                        <p:tav tm="0">
                                          <p:val>
                                            <p:strVal val="0-#ppt_w/2"/>
                                          </p:val>
                                        </p:tav>
                                        <p:tav tm="100000">
                                          <p:val>
                                            <p:strVal val="#ppt_x"/>
                                          </p:val>
                                        </p:tav>
                                      </p:tavLst>
                                    </p:anim>
                                    <p:anim calcmode="lin" valueType="num">
                                      <p:cBhvr additive="base">
                                        <p:cTn id="119" dur="2000" fill="hold"/>
                                        <p:tgtEl>
                                          <p:spTgt spid="41"/>
                                        </p:tgtEl>
                                        <p:attrNameLst>
                                          <p:attrName>ppt_y</p:attrName>
                                        </p:attrNameLst>
                                      </p:cBhvr>
                                      <p:tavLst>
                                        <p:tav tm="0">
                                          <p:val>
                                            <p:strVal val="1+#ppt_h/2"/>
                                          </p:val>
                                        </p:tav>
                                        <p:tav tm="100000">
                                          <p:val>
                                            <p:strVal val="#ppt_y"/>
                                          </p:val>
                                        </p:tav>
                                      </p:tavLst>
                                    </p:anim>
                                  </p:childTnLst>
                                </p:cTn>
                              </p:par>
                              <p:par>
                                <p:cTn id="120" presetID="2" presetClass="entr" presetSubtype="12" fill="hold" grpId="0" nodeType="withEffect">
                                  <p:stCondLst>
                                    <p:cond delay="0"/>
                                  </p:stCondLst>
                                  <p:childTnLst>
                                    <p:set>
                                      <p:cBhvr>
                                        <p:cTn id="121" dur="1" fill="hold">
                                          <p:stCondLst>
                                            <p:cond delay="0"/>
                                          </p:stCondLst>
                                        </p:cTn>
                                        <p:tgtEl>
                                          <p:spTgt spid="51"/>
                                        </p:tgtEl>
                                        <p:attrNameLst>
                                          <p:attrName>style.visibility</p:attrName>
                                        </p:attrNameLst>
                                      </p:cBhvr>
                                      <p:to>
                                        <p:strVal val="visible"/>
                                      </p:to>
                                    </p:set>
                                    <p:anim calcmode="lin" valueType="num">
                                      <p:cBhvr additive="base">
                                        <p:cTn id="122" dur="2000" fill="hold"/>
                                        <p:tgtEl>
                                          <p:spTgt spid="51"/>
                                        </p:tgtEl>
                                        <p:attrNameLst>
                                          <p:attrName>ppt_x</p:attrName>
                                        </p:attrNameLst>
                                      </p:cBhvr>
                                      <p:tavLst>
                                        <p:tav tm="0">
                                          <p:val>
                                            <p:strVal val="0-#ppt_w/2"/>
                                          </p:val>
                                        </p:tav>
                                        <p:tav tm="100000">
                                          <p:val>
                                            <p:strVal val="#ppt_x"/>
                                          </p:val>
                                        </p:tav>
                                      </p:tavLst>
                                    </p:anim>
                                    <p:anim calcmode="lin" valueType="num">
                                      <p:cBhvr additive="base">
                                        <p:cTn id="123" dur="2000" fill="hold"/>
                                        <p:tgtEl>
                                          <p:spTgt spid="51"/>
                                        </p:tgtEl>
                                        <p:attrNameLst>
                                          <p:attrName>ppt_y</p:attrName>
                                        </p:attrNameLst>
                                      </p:cBhvr>
                                      <p:tavLst>
                                        <p:tav tm="0">
                                          <p:val>
                                            <p:strVal val="1+#ppt_h/2"/>
                                          </p:val>
                                        </p:tav>
                                        <p:tav tm="100000">
                                          <p:val>
                                            <p:strVal val="#ppt_y"/>
                                          </p:val>
                                        </p:tav>
                                      </p:tavLst>
                                    </p:anim>
                                  </p:childTnLst>
                                </p:cTn>
                              </p:par>
                              <p:par>
                                <p:cTn id="124" presetID="2" presetClass="entr" presetSubtype="12" fill="hold" grpId="0" nodeType="withEffect">
                                  <p:stCondLst>
                                    <p:cond delay="0"/>
                                  </p:stCondLst>
                                  <p:childTnLst>
                                    <p:set>
                                      <p:cBhvr>
                                        <p:cTn id="125" dur="1" fill="hold">
                                          <p:stCondLst>
                                            <p:cond delay="0"/>
                                          </p:stCondLst>
                                        </p:cTn>
                                        <p:tgtEl>
                                          <p:spTgt spid="61"/>
                                        </p:tgtEl>
                                        <p:attrNameLst>
                                          <p:attrName>style.visibility</p:attrName>
                                        </p:attrNameLst>
                                      </p:cBhvr>
                                      <p:to>
                                        <p:strVal val="visible"/>
                                      </p:to>
                                    </p:set>
                                    <p:anim calcmode="lin" valueType="num">
                                      <p:cBhvr additive="base">
                                        <p:cTn id="126" dur="2000" fill="hold"/>
                                        <p:tgtEl>
                                          <p:spTgt spid="61"/>
                                        </p:tgtEl>
                                        <p:attrNameLst>
                                          <p:attrName>ppt_x</p:attrName>
                                        </p:attrNameLst>
                                      </p:cBhvr>
                                      <p:tavLst>
                                        <p:tav tm="0">
                                          <p:val>
                                            <p:strVal val="0-#ppt_w/2"/>
                                          </p:val>
                                        </p:tav>
                                        <p:tav tm="100000">
                                          <p:val>
                                            <p:strVal val="#ppt_x"/>
                                          </p:val>
                                        </p:tav>
                                      </p:tavLst>
                                    </p:anim>
                                    <p:anim calcmode="lin" valueType="num">
                                      <p:cBhvr additive="base">
                                        <p:cTn id="127" dur="2000" fill="hold"/>
                                        <p:tgtEl>
                                          <p:spTgt spid="61"/>
                                        </p:tgtEl>
                                        <p:attrNameLst>
                                          <p:attrName>ppt_y</p:attrName>
                                        </p:attrNameLst>
                                      </p:cBhvr>
                                      <p:tavLst>
                                        <p:tav tm="0">
                                          <p:val>
                                            <p:strVal val="1+#ppt_h/2"/>
                                          </p:val>
                                        </p:tav>
                                        <p:tav tm="100000">
                                          <p:val>
                                            <p:strVal val="#ppt_y"/>
                                          </p:val>
                                        </p:tav>
                                      </p:tavLst>
                                    </p:anim>
                                  </p:childTnLst>
                                </p:cTn>
                              </p:par>
                              <p:par>
                                <p:cTn id="128" presetID="2" presetClass="entr" presetSubtype="12" fill="hold" grpId="0" nodeType="withEffect">
                                  <p:stCondLst>
                                    <p:cond delay="0"/>
                                  </p:stCondLst>
                                  <p:childTnLst>
                                    <p:set>
                                      <p:cBhvr>
                                        <p:cTn id="129" dur="1" fill="hold">
                                          <p:stCondLst>
                                            <p:cond delay="0"/>
                                          </p:stCondLst>
                                        </p:cTn>
                                        <p:tgtEl>
                                          <p:spTgt spid="71"/>
                                        </p:tgtEl>
                                        <p:attrNameLst>
                                          <p:attrName>style.visibility</p:attrName>
                                        </p:attrNameLst>
                                      </p:cBhvr>
                                      <p:to>
                                        <p:strVal val="visible"/>
                                      </p:to>
                                    </p:set>
                                    <p:anim calcmode="lin" valueType="num">
                                      <p:cBhvr additive="base">
                                        <p:cTn id="130" dur="2000" fill="hold"/>
                                        <p:tgtEl>
                                          <p:spTgt spid="71"/>
                                        </p:tgtEl>
                                        <p:attrNameLst>
                                          <p:attrName>ppt_x</p:attrName>
                                        </p:attrNameLst>
                                      </p:cBhvr>
                                      <p:tavLst>
                                        <p:tav tm="0">
                                          <p:val>
                                            <p:strVal val="0-#ppt_w/2"/>
                                          </p:val>
                                        </p:tav>
                                        <p:tav tm="100000">
                                          <p:val>
                                            <p:strVal val="#ppt_x"/>
                                          </p:val>
                                        </p:tav>
                                      </p:tavLst>
                                    </p:anim>
                                    <p:anim calcmode="lin" valueType="num">
                                      <p:cBhvr additive="base">
                                        <p:cTn id="131" dur="2000" fill="hold"/>
                                        <p:tgtEl>
                                          <p:spTgt spid="71"/>
                                        </p:tgtEl>
                                        <p:attrNameLst>
                                          <p:attrName>ppt_y</p:attrName>
                                        </p:attrNameLst>
                                      </p:cBhvr>
                                      <p:tavLst>
                                        <p:tav tm="0">
                                          <p:val>
                                            <p:strVal val="1+#ppt_h/2"/>
                                          </p:val>
                                        </p:tav>
                                        <p:tav tm="100000">
                                          <p:val>
                                            <p:strVal val="#ppt_y"/>
                                          </p:val>
                                        </p:tav>
                                      </p:tavLst>
                                    </p:anim>
                                  </p:childTnLst>
                                </p:cTn>
                              </p:par>
                              <p:par>
                                <p:cTn id="132" presetID="2" presetClass="entr" presetSubtype="12" fill="hold" grpId="0" nodeType="withEffect">
                                  <p:stCondLst>
                                    <p:cond delay="0"/>
                                  </p:stCondLst>
                                  <p:childTnLst>
                                    <p:set>
                                      <p:cBhvr>
                                        <p:cTn id="133" dur="1" fill="hold">
                                          <p:stCondLst>
                                            <p:cond delay="0"/>
                                          </p:stCondLst>
                                        </p:cTn>
                                        <p:tgtEl>
                                          <p:spTgt spid="81"/>
                                        </p:tgtEl>
                                        <p:attrNameLst>
                                          <p:attrName>style.visibility</p:attrName>
                                        </p:attrNameLst>
                                      </p:cBhvr>
                                      <p:to>
                                        <p:strVal val="visible"/>
                                      </p:to>
                                    </p:set>
                                    <p:anim calcmode="lin" valueType="num">
                                      <p:cBhvr additive="base">
                                        <p:cTn id="134" dur="2000" fill="hold"/>
                                        <p:tgtEl>
                                          <p:spTgt spid="81"/>
                                        </p:tgtEl>
                                        <p:attrNameLst>
                                          <p:attrName>ppt_x</p:attrName>
                                        </p:attrNameLst>
                                      </p:cBhvr>
                                      <p:tavLst>
                                        <p:tav tm="0">
                                          <p:val>
                                            <p:strVal val="0-#ppt_w/2"/>
                                          </p:val>
                                        </p:tav>
                                        <p:tav tm="100000">
                                          <p:val>
                                            <p:strVal val="#ppt_x"/>
                                          </p:val>
                                        </p:tav>
                                      </p:tavLst>
                                    </p:anim>
                                    <p:anim calcmode="lin" valueType="num">
                                      <p:cBhvr additive="base">
                                        <p:cTn id="135" dur="2000" fill="hold"/>
                                        <p:tgtEl>
                                          <p:spTgt spid="81"/>
                                        </p:tgtEl>
                                        <p:attrNameLst>
                                          <p:attrName>ppt_y</p:attrName>
                                        </p:attrNameLst>
                                      </p:cBhvr>
                                      <p:tavLst>
                                        <p:tav tm="0">
                                          <p:val>
                                            <p:strVal val="1+#ppt_h/2"/>
                                          </p:val>
                                        </p:tav>
                                        <p:tav tm="100000">
                                          <p:val>
                                            <p:strVal val="#ppt_y"/>
                                          </p:val>
                                        </p:tav>
                                      </p:tavLst>
                                    </p:anim>
                                  </p:childTnLst>
                                </p:cTn>
                              </p:par>
                              <p:par>
                                <p:cTn id="136" presetID="2" presetClass="entr" presetSubtype="12" fill="hold" grpId="0" nodeType="withEffect">
                                  <p:stCondLst>
                                    <p:cond delay="0"/>
                                  </p:stCondLst>
                                  <p:childTnLst>
                                    <p:set>
                                      <p:cBhvr>
                                        <p:cTn id="137" dur="1" fill="hold">
                                          <p:stCondLst>
                                            <p:cond delay="0"/>
                                          </p:stCondLst>
                                        </p:cTn>
                                        <p:tgtEl>
                                          <p:spTgt spid="7"/>
                                        </p:tgtEl>
                                        <p:attrNameLst>
                                          <p:attrName>style.visibility</p:attrName>
                                        </p:attrNameLst>
                                      </p:cBhvr>
                                      <p:to>
                                        <p:strVal val="visible"/>
                                      </p:to>
                                    </p:set>
                                    <p:anim calcmode="lin" valueType="num">
                                      <p:cBhvr additive="base">
                                        <p:cTn id="138" dur="2000" fill="hold"/>
                                        <p:tgtEl>
                                          <p:spTgt spid="7"/>
                                        </p:tgtEl>
                                        <p:attrNameLst>
                                          <p:attrName>ppt_x</p:attrName>
                                        </p:attrNameLst>
                                      </p:cBhvr>
                                      <p:tavLst>
                                        <p:tav tm="0">
                                          <p:val>
                                            <p:strVal val="0-#ppt_w/2"/>
                                          </p:val>
                                        </p:tav>
                                        <p:tav tm="100000">
                                          <p:val>
                                            <p:strVal val="#ppt_x"/>
                                          </p:val>
                                        </p:tav>
                                      </p:tavLst>
                                    </p:anim>
                                    <p:anim calcmode="lin" valueType="num">
                                      <p:cBhvr additive="base">
                                        <p:cTn id="139" dur="2000" fill="hold"/>
                                        <p:tgtEl>
                                          <p:spTgt spid="7"/>
                                        </p:tgtEl>
                                        <p:attrNameLst>
                                          <p:attrName>ppt_y</p:attrName>
                                        </p:attrNameLst>
                                      </p:cBhvr>
                                      <p:tavLst>
                                        <p:tav tm="0">
                                          <p:val>
                                            <p:strVal val="1+#ppt_h/2"/>
                                          </p:val>
                                        </p:tav>
                                        <p:tav tm="100000">
                                          <p:val>
                                            <p:strVal val="#ppt_y"/>
                                          </p:val>
                                        </p:tav>
                                      </p:tavLst>
                                    </p:anim>
                                  </p:childTnLst>
                                </p:cTn>
                              </p:par>
                              <p:par>
                                <p:cTn id="140" presetID="2" presetClass="entr" presetSubtype="12" fill="hold" grpId="0" nodeType="withEffect">
                                  <p:stCondLst>
                                    <p:cond delay="0"/>
                                  </p:stCondLst>
                                  <p:childTnLst>
                                    <p:set>
                                      <p:cBhvr>
                                        <p:cTn id="141" dur="1" fill="hold">
                                          <p:stCondLst>
                                            <p:cond delay="0"/>
                                          </p:stCondLst>
                                        </p:cTn>
                                        <p:tgtEl>
                                          <p:spTgt spid="17"/>
                                        </p:tgtEl>
                                        <p:attrNameLst>
                                          <p:attrName>style.visibility</p:attrName>
                                        </p:attrNameLst>
                                      </p:cBhvr>
                                      <p:to>
                                        <p:strVal val="visible"/>
                                      </p:to>
                                    </p:set>
                                    <p:anim calcmode="lin" valueType="num">
                                      <p:cBhvr additive="base">
                                        <p:cTn id="142" dur="2000" fill="hold"/>
                                        <p:tgtEl>
                                          <p:spTgt spid="17"/>
                                        </p:tgtEl>
                                        <p:attrNameLst>
                                          <p:attrName>ppt_x</p:attrName>
                                        </p:attrNameLst>
                                      </p:cBhvr>
                                      <p:tavLst>
                                        <p:tav tm="0">
                                          <p:val>
                                            <p:strVal val="0-#ppt_w/2"/>
                                          </p:val>
                                        </p:tav>
                                        <p:tav tm="100000">
                                          <p:val>
                                            <p:strVal val="#ppt_x"/>
                                          </p:val>
                                        </p:tav>
                                      </p:tavLst>
                                    </p:anim>
                                    <p:anim calcmode="lin" valueType="num">
                                      <p:cBhvr additive="base">
                                        <p:cTn id="143" dur="2000" fill="hold"/>
                                        <p:tgtEl>
                                          <p:spTgt spid="17"/>
                                        </p:tgtEl>
                                        <p:attrNameLst>
                                          <p:attrName>ppt_y</p:attrName>
                                        </p:attrNameLst>
                                      </p:cBhvr>
                                      <p:tavLst>
                                        <p:tav tm="0">
                                          <p:val>
                                            <p:strVal val="1+#ppt_h/2"/>
                                          </p:val>
                                        </p:tav>
                                        <p:tav tm="100000">
                                          <p:val>
                                            <p:strVal val="#ppt_y"/>
                                          </p:val>
                                        </p:tav>
                                      </p:tavLst>
                                    </p:anim>
                                  </p:childTnLst>
                                </p:cTn>
                              </p:par>
                              <p:par>
                                <p:cTn id="144" presetID="2" presetClass="entr" presetSubtype="12" fill="hold" grpId="0" nodeType="withEffect">
                                  <p:stCondLst>
                                    <p:cond delay="0"/>
                                  </p:stCondLst>
                                  <p:childTnLst>
                                    <p:set>
                                      <p:cBhvr>
                                        <p:cTn id="145" dur="1" fill="hold">
                                          <p:stCondLst>
                                            <p:cond delay="0"/>
                                          </p:stCondLst>
                                        </p:cTn>
                                        <p:tgtEl>
                                          <p:spTgt spid="27"/>
                                        </p:tgtEl>
                                        <p:attrNameLst>
                                          <p:attrName>style.visibility</p:attrName>
                                        </p:attrNameLst>
                                      </p:cBhvr>
                                      <p:to>
                                        <p:strVal val="visible"/>
                                      </p:to>
                                    </p:set>
                                    <p:anim calcmode="lin" valueType="num">
                                      <p:cBhvr additive="base">
                                        <p:cTn id="146" dur="2000" fill="hold"/>
                                        <p:tgtEl>
                                          <p:spTgt spid="27"/>
                                        </p:tgtEl>
                                        <p:attrNameLst>
                                          <p:attrName>ppt_x</p:attrName>
                                        </p:attrNameLst>
                                      </p:cBhvr>
                                      <p:tavLst>
                                        <p:tav tm="0">
                                          <p:val>
                                            <p:strVal val="0-#ppt_w/2"/>
                                          </p:val>
                                        </p:tav>
                                        <p:tav tm="100000">
                                          <p:val>
                                            <p:strVal val="#ppt_x"/>
                                          </p:val>
                                        </p:tav>
                                      </p:tavLst>
                                    </p:anim>
                                    <p:anim calcmode="lin" valueType="num">
                                      <p:cBhvr additive="base">
                                        <p:cTn id="147" dur="2000" fill="hold"/>
                                        <p:tgtEl>
                                          <p:spTgt spid="27"/>
                                        </p:tgtEl>
                                        <p:attrNameLst>
                                          <p:attrName>ppt_y</p:attrName>
                                        </p:attrNameLst>
                                      </p:cBhvr>
                                      <p:tavLst>
                                        <p:tav tm="0">
                                          <p:val>
                                            <p:strVal val="1+#ppt_h/2"/>
                                          </p:val>
                                        </p:tav>
                                        <p:tav tm="100000">
                                          <p:val>
                                            <p:strVal val="#ppt_y"/>
                                          </p:val>
                                        </p:tav>
                                      </p:tavLst>
                                    </p:anim>
                                  </p:childTnLst>
                                </p:cTn>
                              </p:par>
                              <p:par>
                                <p:cTn id="148" presetID="2" presetClass="entr" presetSubtype="12" fill="hold" grpId="0" nodeType="withEffect">
                                  <p:stCondLst>
                                    <p:cond delay="0"/>
                                  </p:stCondLst>
                                  <p:childTnLst>
                                    <p:set>
                                      <p:cBhvr>
                                        <p:cTn id="149" dur="1" fill="hold">
                                          <p:stCondLst>
                                            <p:cond delay="0"/>
                                          </p:stCondLst>
                                        </p:cTn>
                                        <p:tgtEl>
                                          <p:spTgt spid="37"/>
                                        </p:tgtEl>
                                        <p:attrNameLst>
                                          <p:attrName>style.visibility</p:attrName>
                                        </p:attrNameLst>
                                      </p:cBhvr>
                                      <p:to>
                                        <p:strVal val="visible"/>
                                      </p:to>
                                    </p:set>
                                    <p:anim calcmode="lin" valueType="num">
                                      <p:cBhvr additive="base">
                                        <p:cTn id="150" dur="2000" fill="hold"/>
                                        <p:tgtEl>
                                          <p:spTgt spid="37"/>
                                        </p:tgtEl>
                                        <p:attrNameLst>
                                          <p:attrName>ppt_x</p:attrName>
                                        </p:attrNameLst>
                                      </p:cBhvr>
                                      <p:tavLst>
                                        <p:tav tm="0">
                                          <p:val>
                                            <p:strVal val="0-#ppt_w/2"/>
                                          </p:val>
                                        </p:tav>
                                        <p:tav tm="100000">
                                          <p:val>
                                            <p:strVal val="#ppt_x"/>
                                          </p:val>
                                        </p:tav>
                                      </p:tavLst>
                                    </p:anim>
                                    <p:anim calcmode="lin" valueType="num">
                                      <p:cBhvr additive="base">
                                        <p:cTn id="151" dur="2000" fill="hold"/>
                                        <p:tgtEl>
                                          <p:spTgt spid="37"/>
                                        </p:tgtEl>
                                        <p:attrNameLst>
                                          <p:attrName>ppt_y</p:attrName>
                                        </p:attrNameLst>
                                      </p:cBhvr>
                                      <p:tavLst>
                                        <p:tav tm="0">
                                          <p:val>
                                            <p:strVal val="1+#ppt_h/2"/>
                                          </p:val>
                                        </p:tav>
                                        <p:tav tm="100000">
                                          <p:val>
                                            <p:strVal val="#ppt_y"/>
                                          </p:val>
                                        </p:tav>
                                      </p:tavLst>
                                    </p:anim>
                                  </p:childTnLst>
                                </p:cTn>
                              </p:par>
                              <p:par>
                                <p:cTn id="152" presetID="2" presetClass="entr" presetSubtype="12" fill="hold" grpId="0" nodeType="withEffect">
                                  <p:stCondLst>
                                    <p:cond delay="0"/>
                                  </p:stCondLst>
                                  <p:childTnLst>
                                    <p:set>
                                      <p:cBhvr>
                                        <p:cTn id="153" dur="1" fill="hold">
                                          <p:stCondLst>
                                            <p:cond delay="0"/>
                                          </p:stCondLst>
                                        </p:cTn>
                                        <p:tgtEl>
                                          <p:spTgt spid="47"/>
                                        </p:tgtEl>
                                        <p:attrNameLst>
                                          <p:attrName>style.visibility</p:attrName>
                                        </p:attrNameLst>
                                      </p:cBhvr>
                                      <p:to>
                                        <p:strVal val="visible"/>
                                      </p:to>
                                    </p:set>
                                    <p:anim calcmode="lin" valueType="num">
                                      <p:cBhvr additive="base">
                                        <p:cTn id="154" dur="2000" fill="hold"/>
                                        <p:tgtEl>
                                          <p:spTgt spid="47"/>
                                        </p:tgtEl>
                                        <p:attrNameLst>
                                          <p:attrName>ppt_x</p:attrName>
                                        </p:attrNameLst>
                                      </p:cBhvr>
                                      <p:tavLst>
                                        <p:tav tm="0">
                                          <p:val>
                                            <p:strVal val="0-#ppt_w/2"/>
                                          </p:val>
                                        </p:tav>
                                        <p:tav tm="100000">
                                          <p:val>
                                            <p:strVal val="#ppt_x"/>
                                          </p:val>
                                        </p:tav>
                                      </p:tavLst>
                                    </p:anim>
                                    <p:anim calcmode="lin" valueType="num">
                                      <p:cBhvr additive="base">
                                        <p:cTn id="155" dur="2000" fill="hold"/>
                                        <p:tgtEl>
                                          <p:spTgt spid="47"/>
                                        </p:tgtEl>
                                        <p:attrNameLst>
                                          <p:attrName>ppt_y</p:attrName>
                                        </p:attrNameLst>
                                      </p:cBhvr>
                                      <p:tavLst>
                                        <p:tav tm="0">
                                          <p:val>
                                            <p:strVal val="1+#ppt_h/2"/>
                                          </p:val>
                                        </p:tav>
                                        <p:tav tm="100000">
                                          <p:val>
                                            <p:strVal val="#ppt_y"/>
                                          </p:val>
                                        </p:tav>
                                      </p:tavLst>
                                    </p:anim>
                                  </p:childTnLst>
                                </p:cTn>
                              </p:par>
                              <p:par>
                                <p:cTn id="156" presetID="2" presetClass="entr" presetSubtype="12" fill="hold" grpId="0" nodeType="withEffect">
                                  <p:stCondLst>
                                    <p:cond delay="0"/>
                                  </p:stCondLst>
                                  <p:childTnLst>
                                    <p:set>
                                      <p:cBhvr>
                                        <p:cTn id="157" dur="1" fill="hold">
                                          <p:stCondLst>
                                            <p:cond delay="0"/>
                                          </p:stCondLst>
                                        </p:cTn>
                                        <p:tgtEl>
                                          <p:spTgt spid="57"/>
                                        </p:tgtEl>
                                        <p:attrNameLst>
                                          <p:attrName>style.visibility</p:attrName>
                                        </p:attrNameLst>
                                      </p:cBhvr>
                                      <p:to>
                                        <p:strVal val="visible"/>
                                      </p:to>
                                    </p:set>
                                    <p:anim calcmode="lin" valueType="num">
                                      <p:cBhvr additive="base">
                                        <p:cTn id="158" dur="2000" fill="hold"/>
                                        <p:tgtEl>
                                          <p:spTgt spid="57"/>
                                        </p:tgtEl>
                                        <p:attrNameLst>
                                          <p:attrName>ppt_x</p:attrName>
                                        </p:attrNameLst>
                                      </p:cBhvr>
                                      <p:tavLst>
                                        <p:tav tm="0">
                                          <p:val>
                                            <p:strVal val="0-#ppt_w/2"/>
                                          </p:val>
                                        </p:tav>
                                        <p:tav tm="100000">
                                          <p:val>
                                            <p:strVal val="#ppt_x"/>
                                          </p:val>
                                        </p:tav>
                                      </p:tavLst>
                                    </p:anim>
                                    <p:anim calcmode="lin" valueType="num">
                                      <p:cBhvr additive="base">
                                        <p:cTn id="159" dur="2000" fill="hold"/>
                                        <p:tgtEl>
                                          <p:spTgt spid="57"/>
                                        </p:tgtEl>
                                        <p:attrNameLst>
                                          <p:attrName>ppt_y</p:attrName>
                                        </p:attrNameLst>
                                      </p:cBhvr>
                                      <p:tavLst>
                                        <p:tav tm="0">
                                          <p:val>
                                            <p:strVal val="1+#ppt_h/2"/>
                                          </p:val>
                                        </p:tav>
                                        <p:tav tm="100000">
                                          <p:val>
                                            <p:strVal val="#ppt_y"/>
                                          </p:val>
                                        </p:tav>
                                      </p:tavLst>
                                    </p:anim>
                                  </p:childTnLst>
                                </p:cTn>
                              </p:par>
                              <p:par>
                                <p:cTn id="160" presetID="2" presetClass="entr" presetSubtype="12" fill="hold" grpId="0" nodeType="withEffect">
                                  <p:stCondLst>
                                    <p:cond delay="0"/>
                                  </p:stCondLst>
                                  <p:childTnLst>
                                    <p:set>
                                      <p:cBhvr>
                                        <p:cTn id="161" dur="1" fill="hold">
                                          <p:stCondLst>
                                            <p:cond delay="0"/>
                                          </p:stCondLst>
                                        </p:cTn>
                                        <p:tgtEl>
                                          <p:spTgt spid="67"/>
                                        </p:tgtEl>
                                        <p:attrNameLst>
                                          <p:attrName>style.visibility</p:attrName>
                                        </p:attrNameLst>
                                      </p:cBhvr>
                                      <p:to>
                                        <p:strVal val="visible"/>
                                      </p:to>
                                    </p:set>
                                    <p:anim calcmode="lin" valueType="num">
                                      <p:cBhvr additive="base">
                                        <p:cTn id="162" dur="2000" fill="hold"/>
                                        <p:tgtEl>
                                          <p:spTgt spid="67"/>
                                        </p:tgtEl>
                                        <p:attrNameLst>
                                          <p:attrName>ppt_x</p:attrName>
                                        </p:attrNameLst>
                                      </p:cBhvr>
                                      <p:tavLst>
                                        <p:tav tm="0">
                                          <p:val>
                                            <p:strVal val="0-#ppt_w/2"/>
                                          </p:val>
                                        </p:tav>
                                        <p:tav tm="100000">
                                          <p:val>
                                            <p:strVal val="#ppt_x"/>
                                          </p:val>
                                        </p:tav>
                                      </p:tavLst>
                                    </p:anim>
                                    <p:anim calcmode="lin" valueType="num">
                                      <p:cBhvr additive="base">
                                        <p:cTn id="163" dur="2000" fill="hold"/>
                                        <p:tgtEl>
                                          <p:spTgt spid="67"/>
                                        </p:tgtEl>
                                        <p:attrNameLst>
                                          <p:attrName>ppt_y</p:attrName>
                                        </p:attrNameLst>
                                      </p:cBhvr>
                                      <p:tavLst>
                                        <p:tav tm="0">
                                          <p:val>
                                            <p:strVal val="1+#ppt_h/2"/>
                                          </p:val>
                                        </p:tav>
                                        <p:tav tm="100000">
                                          <p:val>
                                            <p:strVal val="#ppt_y"/>
                                          </p:val>
                                        </p:tav>
                                      </p:tavLst>
                                    </p:anim>
                                  </p:childTnLst>
                                </p:cTn>
                              </p:par>
                              <p:par>
                                <p:cTn id="164" presetID="2" presetClass="entr" presetSubtype="12" fill="hold" grpId="0" nodeType="withEffect">
                                  <p:stCondLst>
                                    <p:cond delay="0"/>
                                  </p:stCondLst>
                                  <p:childTnLst>
                                    <p:set>
                                      <p:cBhvr>
                                        <p:cTn id="165" dur="1" fill="hold">
                                          <p:stCondLst>
                                            <p:cond delay="0"/>
                                          </p:stCondLst>
                                        </p:cTn>
                                        <p:tgtEl>
                                          <p:spTgt spid="77"/>
                                        </p:tgtEl>
                                        <p:attrNameLst>
                                          <p:attrName>style.visibility</p:attrName>
                                        </p:attrNameLst>
                                      </p:cBhvr>
                                      <p:to>
                                        <p:strVal val="visible"/>
                                      </p:to>
                                    </p:set>
                                    <p:anim calcmode="lin" valueType="num">
                                      <p:cBhvr additive="base">
                                        <p:cTn id="166" dur="2000" fill="hold"/>
                                        <p:tgtEl>
                                          <p:spTgt spid="77"/>
                                        </p:tgtEl>
                                        <p:attrNameLst>
                                          <p:attrName>ppt_x</p:attrName>
                                        </p:attrNameLst>
                                      </p:cBhvr>
                                      <p:tavLst>
                                        <p:tav tm="0">
                                          <p:val>
                                            <p:strVal val="0-#ppt_w/2"/>
                                          </p:val>
                                        </p:tav>
                                        <p:tav tm="100000">
                                          <p:val>
                                            <p:strVal val="#ppt_x"/>
                                          </p:val>
                                        </p:tav>
                                      </p:tavLst>
                                    </p:anim>
                                    <p:anim calcmode="lin" valueType="num">
                                      <p:cBhvr additive="base">
                                        <p:cTn id="167" dur="2000" fill="hold"/>
                                        <p:tgtEl>
                                          <p:spTgt spid="77"/>
                                        </p:tgtEl>
                                        <p:attrNameLst>
                                          <p:attrName>ppt_y</p:attrName>
                                        </p:attrNameLst>
                                      </p:cBhvr>
                                      <p:tavLst>
                                        <p:tav tm="0">
                                          <p:val>
                                            <p:strVal val="1+#ppt_h/2"/>
                                          </p:val>
                                        </p:tav>
                                        <p:tav tm="100000">
                                          <p:val>
                                            <p:strVal val="#ppt_y"/>
                                          </p:val>
                                        </p:tav>
                                      </p:tavLst>
                                    </p:anim>
                                  </p:childTnLst>
                                </p:cTn>
                              </p:par>
                              <p:par>
                                <p:cTn id="168" presetID="2" presetClass="entr" presetSubtype="6" fill="hold" grpId="0" nodeType="withEffect">
                                  <p:stCondLst>
                                    <p:cond delay="0"/>
                                  </p:stCondLst>
                                  <p:childTnLst>
                                    <p:set>
                                      <p:cBhvr>
                                        <p:cTn id="169" dur="1" fill="hold">
                                          <p:stCondLst>
                                            <p:cond delay="0"/>
                                          </p:stCondLst>
                                        </p:cTn>
                                        <p:tgtEl>
                                          <p:spTgt spid="6"/>
                                        </p:tgtEl>
                                        <p:attrNameLst>
                                          <p:attrName>style.visibility</p:attrName>
                                        </p:attrNameLst>
                                      </p:cBhvr>
                                      <p:to>
                                        <p:strVal val="visible"/>
                                      </p:to>
                                    </p:set>
                                    <p:anim calcmode="lin" valueType="num">
                                      <p:cBhvr additive="base">
                                        <p:cTn id="170" dur="2000" fill="hold"/>
                                        <p:tgtEl>
                                          <p:spTgt spid="6"/>
                                        </p:tgtEl>
                                        <p:attrNameLst>
                                          <p:attrName>ppt_x</p:attrName>
                                        </p:attrNameLst>
                                      </p:cBhvr>
                                      <p:tavLst>
                                        <p:tav tm="0">
                                          <p:val>
                                            <p:strVal val="1+#ppt_w/2"/>
                                          </p:val>
                                        </p:tav>
                                        <p:tav tm="100000">
                                          <p:val>
                                            <p:strVal val="#ppt_x"/>
                                          </p:val>
                                        </p:tav>
                                      </p:tavLst>
                                    </p:anim>
                                    <p:anim calcmode="lin" valueType="num">
                                      <p:cBhvr additive="base">
                                        <p:cTn id="171" dur="2000" fill="hold"/>
                                        <p:tgtEl>
                                          <p:spTgt spid="6"/>
                                        </p:tgtEl>
                                        <p:attrNameLst>
                                          <p:attrName>ppt_y</p:attrName>
                                        </p:attrNameLst>
                                      </p:cBhvr>
                                      <p:tavLst>
                                        <p:tav tm="0">
                                          <p:val>
                                            <p:strVal val="1+#ppt_h/2"/>
                                          </p:val>
                                        </p:tav>
                                        <p:tav tm="100000">
                                          <p:val>
                                            <p:strVal val="#ppt_y"/>
                                          </p:val>
                                        </p:tav>
                                      </p:tavLst>
                                    </p:anim>
                                  </p:childTnLst>
                                </p:cTn>
                              </p:par>
                              <p:par>
                                <p:cTn id="172" presetID="2" presetClass="entr" presetSubtype="6" fill="hold" grpId="0" nodeType="withEffect">
                                  <p:stCondLst>
                                    <p:cond delay="0"/>
                                  </p:stCondLst>
                                  <p:childTnLst>
                                    <p:set>
                                      <p:cBhvr>
                                        <p:cTn id="173" dur="1" fill="hold">
                                          <p:stCondLst>
                                            <p:cond delay="0"/>
                                          </p:stCondLst>
                                        </p:cTn>
                                        <p:tgtEl>
                                          <p:spTgt spid="16"/>
                                        </p:tgtEl>
                                        <p:attrNameLst>
                                          <p:attrName>style.visibility</p:attrName>
                                        </p:attrNameLst>
                                      </p:cBhvr>
                                      <p:to>
                                        <p:strVal val="visible"/>
                                      </p:to>
                                    </p:set>
                                    <p:anim calcmode="lin" valueType="num">
                                      <p:cBhvr additive="base">
                                        <p:cTn id="174" dur="2000" fill="hold"/>
                                        <p:tgtEl>
                                          <p:spTgt spid="16"/>
                                        </p:tgtEl>
                                        <p:attrNameLst>
                                          <p:attrName>ppt_x</p:attrName>
                                        </p:attrNameLst>
                                      </p:cBhvr>
                                      <p:tavLst>
                                        <p:tav tm="0">
                                          <p:val>
                                            <p:strVal val="1+#ppt_w/2"/>
                                          </p:val>
                                        </p:tav>
                                        <p:tav tm="100000">
                                          <p:val>
                                            <p:strVal val="#ppt_x"/>
                                          </p:val>
                                        </p:tav>
                                      </p:tavLst>
                                    </p:anim>
                                    <p:anim calcmode="lin" valueType="num">
                                      <p:cBhvr additive="base">
                                        <p:cTn id="175" dur="2000" fill="hold"/>
                                        <p:tgtEl>
                                          <p:spTgt spid="16"/>
                                        </p:tgtEl>
                                        <p:attrNameLst>
                                          <p:attrName>ppt_y</p:attrName>
                                        </p:attrNameLst>
                                      </p:cBhvr>
                                      <p:tavLst>
                                        <p:tav tm="0">
                                          <p:val>
                                            <p:strVal val="1+#ppt_h/2"/>
                                          </p:val>
                                        </p:tav>
                                        <p:tav tm="100000">
                                          <p:val>
                                            <p:strVal val="#ppt_y"/>
                                          </p:val>
                                        </p:tav>
                                      </p:tavLst>
                                    </p:anim>
                                  </p:childTnLst>
                                </p:cTn>
                              </p:par>
                              <p:par>
                                <p:cTn id="176" presetID="2" presetClass="entr" presetSubtype="6" fill="hold" grpId="0" nodeType="withEffect">
                                  <p:stCondLst>
                                    <p:cond delay="0"/>
                                  </p:stCondLst>
                                  <p:childTnLst>
                                    <p:set>
                                      <p:cBhvr>
                                        <p:cTn id="177" dur="1" fill="hold">
                                          <p:stCondLst>
                                            <p:cond delay="0"/>
                                          </p:stCondLst>
                                        </p:cTn>
                                        <p:tgtEl>
                                          <p:spTgt spid="26"/>
                                        </p:tgtEl>
                                        <p:attrNameLst>
                                          <p:attrName>style.visibility</p:attrName>
                                        </p:attrNameLst>
                                      </p:cBhvr>
                                      <p:to>
                                        <p:strVal val="visible"/>
                                      </p:to>
                                    </p:set>
                                    <p:anim calcmode="lin" valueType="num">
                                      <p:cBhvr additive="base">
                                        <p:cTn id="178" dur="2000" fill="hold"/>
                                        <p:tgtEl>
                                          <p:spTgt spid="26"/>
                                        </p:tgtEl>
                                        <p:attrNameLst>
                                          <p:attrName>ppt_x</p:attrName>
                                        </p:attrNameLst>
                                      </p:cBhvr>
                                      <p:tavLst>
                                        <p:tav tm="0">
                                          <p:val>
                                            <p:strVal val="1+#ppt_w/2"/>
                                          </p:val>
                                        </p:tav>
                                        <p:tav tm="100000">
                                          <p:val>
                                            <p:strVal val="#ppt_x"/>
                                          </p:val>
                                        </p:tav>
                                      </p:tavLst>
                                    </p:anim>
                                    <p:anim calcmode="lin" valueType="num">
                                      <p:cBhvr additive="base">
                                        <p:cTn id="179" dur="2000" fill="hold"/>
                                        <p:tgtEl>
                                          <p:spTgt spid="26"/>
                                        </p:tgtEl>
                                        <p:attrNameLst>
                                          <p:attrName>ppt_y</p:attrName>
                                        </p:attrNameLst>
                                      </p:cBhvr>
                                      <p:tavLst>
                                        <p:tav tm="0">
                                          <p:val>
                                            <p:strVal val="1+#ppt_h/2"/>
                                          </p:val>
                                        </p:tav>
                                        <p:tav tm="100000">
                                          <p:val>
                                            <p:strVal val="#ppt_y"/>
                                          </p:val>
                                        </p:tav>
                                      </p:tavLst>
                                    </p:anim>
                                  </p:childTnLst>
                                </p:cTn>
                              </p:par>
                              <p:par>
                                <p:cTn id="180" presetID="2" presetClass="entr" presetSubtype="6" fill="hold" grpId="0" nodeType="withEffect">
                                  <p:stCondLst>
                                    <p:cond delay="0"/>
                                  </p:stCondLst>
                                  <p:childTnLst>
                                    <p:set>
                                      <p:cBhvr>
                                        <p:cTn id="181" dur="1" fill="hold">
                                          <p:stCondLst>
                                            <p:cond delay="0"/>
                                          </p:stCondLst>
                                        </p:cTn>
                                        <p:tgtEl>
                                          <p:spTgt spid="36"/>
                                        </p:tgtEl>
                                        <p:attrNameLst>
                                          <p:attrName>style.visibility</p:attrName>
                                        </p:attrNameLst>
                                      </p:cBhvr>
                                      <p:to>
                                        <p:strVal val="visible"/>
                                      </p:to>
                                    </p:set>
                                    <p:anim calcmode="lin" valueType="num">
                                      <p:cBhvr additive="base">
                                        <p:cTn id="182" dur="2000" fill="hold"/>
                                        <p:tgtEl>
                                          <p:spTgt spid="36"/>
                                        </p:tgtEl>
                                        <p:attrNameLst>
                                          <p:attrName>ppt_x</p:attrName>
                                        </p:attrNameLst>
                                      </p:cBhvr>
                                      <p:tavLst>
                                        <p:tav tm="0">
                                          <p:val>
                                            <p:strVal val="1+#ppt_w/2"/>
                                          </p:val>
                                        </p:tav>
                                        <p:tav tm="100000">
                                          <p:val>
                                            <p:strVal val="#ppt_x"/>
                                          </p:val>
                                        </p:tav>
                                      </p:tavLst>
                                    </p:anim>
                                    <p:anim calcmode="lin" valueType="num">
                                      <p:cBhvr additive="base">
                                        <p:cTn id="183" dur="2000" fill="hold"/>
                                        <p:tgtEl>
                                          <p:spTgt spid="36"/>
                                        </p:tgtEl>
                                        <p:attrNameLst>
                                          <p:attrName>ppt_y</p:attrName>
                                        </p:attrNameLst>
                                      </p:cBhvr>
                                      <p:tavLst>
                                        <p:tav tm="0">
                                          <p:val>
                                            <p:strVal val="1+#ppt_h/2"/>
                                          </p:val>
                                        </p:tav>
                                        <p:tav tm="100000">
                                          <p:val>
                                            <p:strVal val="#ppt_y"/>
                                          </p:val>
                                        </p:tav>
                                      </p:tavLst>
                                    </p:anim>
                                  </p:childTnLst>
                                </p:cTn>
                              </p:par>
                              <p:par>
                                <p:cTn id="184" presetID="2" presetClass="entr" presetSubtype="6" fill="hold" grpId="0" nodeType="withEffect">
                                  <p:stCondLst>
                                    <p:cond delay="0"/>
                                  </p:stCondLst>
                                  <p:childTnLst>
                                    <p:set>
                                      <p:cBhvr>
                                        <p:cTn id="185" dur="1" fill="hold">
                                          <p:stCondLst>
                                            <p:cond delay="0"/>
                                          </p:stCondLst>
                                        </p:cTn>
                                        <p:tgtEl>
                                          <p:spTgt spid="46"/>
                                        </p:tgtEl>
                                        <p:attrNameLst>
                                          <p:attrName>style.visibility</p:attrName>
                                        </p:attrNameLst>
                                      </p:cBhvr>
                                      <p:to>
                                        <p:strVal val="visible"/>
                                      </p:to>
                                    </p:set>
                                    <p:anim calcmode="lin" valueType="num">
                                      <p:cBhvr additive="base">
                                        <p:cTn id="186" dur="2000" fill="hold"/>
                                        <p:tgtEl>
                                          <p:spTgt spid="46"/>
                                        </p:tgtEl>
                                        <p:attrNameLst>
                                          <p:attrName>ppt_x</p:attrName>
                                        </p:attrNameLst>
                                      </p:cBhvr>
                                      <p:tavLst>
                                        <p:tav tm="0">
                                          <p:val>
                                            <p:strVal val="1+#ppt_w/2"/>
                                          </p:val>
                                        </p:tav>
                                        <p:tav tm="100000">
                                          <p:val>
                                            <p:strVal val="#ppt_x"/>
                                          </p:val>
                                        </p:tav>
                                      </p:tavLst>
                                    </p:anim>
                                    <p:anim calcmode="lin" valueType="num">
                                      <p:cBhvr additive="base">
                                        <p:cTn id="187" dur="2000" fill="hold"/>
                                        <p:tgtEl>
                                          <p:spTgt spid="46"/>
                                        </p:tgtEl>
                                        <p:attrNameLst>
                                          <p:attrName>ppt_y</p:attrName>
                                        </p:attrNameLst>
                                      </p:cBhvr>
                                      <p:tavLst>
                                        <p:tav tm="0">
                                          <p:val>
                                            <p:strVal val="1+#ppt_h/2"/>
                                          </p:val>
                                        </p:tav>
                                        <p:tav tm="100000">
                                          <p:val>
                                            <p:strVal val="#ppt_y"/>
                                          </p:val>
                                        </p:tav>
                                      </p:tavLst>
                                    </p:anim>
                                  </p:childTnLst>
                                </p:cTn>
                              </p:par>
                              <p:par>
                                <p:cTn id="188" presetID="2" presetClass="entr" presetSubtype="6" fill="hold" grpId="0" nodeType="withEffect">
                                  <p:stCondLst>
                                    <p:cond delay="0"/>
                                  </p:stCondLst>
                                  <p:childTnLst>
                                    <p:set>
                                      <p:cBhvr>
                                        <p:cTn id="189" dur="1" fill="hold">
                                          <p:stCondLst>
                                            <p:cond delay="0"/>
                                          </p:stCondLst>
                                        </p:cTn>
                                        <p:tgtEl>
                                          <p:spTgt spid="56"/>
                                        </p:tgtEl>
                                        <p:attrNameLst>
                                          <p:attrName>style.visibility</p:attrName>
                                        </p:attrNameLst>
                                      </p:cBhvr>
                                      <p:to>
                                        <p:strVal val="visible"/>
                                      </p:to>
                                    </p:set>
                                    <p:anim calcmode="lin" valueType="num">
                                      <p:cBhvr additive="base">
                                        <p:cTn id="190" dur="2000" fill="hold"/>
                                        <p:tgtEl>
                                          <p:spTgt spid="56"/>
                                        </p:tgtEl>
                                        <p:attrNameLst>
                                          <p:attrName>ppt_x</p:attrName>
                                        </p:attrNameLst>
                                      </p:cBhvr>
                                      <p:tavLst>
                                        <p:tav tm="0">
                                          <p:val>
                                            <p:strVal val="1+#ppt_w/2"/>
                                          </p:val>
                                        </p:tav>
                                        <p:tav tm="100000">
                                          <p:val>
                                            <p:strVal val="#ppt_x"/>
                                          </p:val>
                                        </p:tav>
                                      </p:tavLst>
                                    </p:anim>
                                    <p:anim calcmode="lin" valueType="num">
                                      <p:cBhvr additive="base">
                                        <p:cTn id="191" dur="2000" fill="hold"/>
                                        <p:tgtEl>
                                          <p:spTgt spid="56"/>
                                        </p:tgtEl>
                                        <p:attrNameLst>
                                          <p:attrName>ppt_y</p:attrName>
                                        </p:attrNameLst>
                                      </p:cBhvr>
                                      <p:tavLst>
                                        <p:tav tm="0">
                                          <p:val>
                                            <p:strVal val="1+#ppt_h/2"/>
                                          </p:val>
                                        </p:tav>
                                        <p:tav tm="100000">
                                          <p:val>
                                            <p:strVal val="#ppt_y"/>
                                          </p:val>
                                        </p:tav>
                                      </p:tavLst>
                                    </p:anim>
                                  </p:childTnLst>
                                </p:cTn>
                              </p:par>
                              <p:par>
                                <p:cTn id="192" presetID="2" presetClass="entr" presetSubtype="6" fill="hold" grpId="0" nodeType="withEffect">
                                  <p:stCondLst>
                                    <p:cond delay="0"/>
                                  </p:stCondLst>
                                  <p:childTnLst>
                                    <p:set>
                                      <p:cBhvr>
                                        <p:cTn id="193" dur="1" fill="hold">
                                          <p:stCondLst>
                                            <p:cond delay="0"/>
                                          </p:stCondLst>
                                        </p:cTn>
                                        <p:tgtEl>
                                          <p:spTgt spid="66"/>
                                        </p:tgtEl>
                                        <p:attrNameLst>
                                          <p:attrName>style.visibility</p:attrName>
                                        </p:attrNameLst>
                                      </p:cBhvr>
                                      <p:to>
                                        <p:strVal val="visible"/>
                                      </p:to>
                                    </p:set>
                                    <p:anim calcmode="lin" valueType="num">
                                      <p:cBhvr additive="base">
                                        <p:cTn id="194" dur="2000" fill="hold"/>
                                        <p:tgtEl>
                                          <p:spTgt spid="66"/>
                                        </p:tgtEl>
                                        <p:attrNameLst>
                                          <p:attrName>ppt_x</p:attrName>
                                        </p:attrNameLst>
                                      </p:cBhvr>
                                      <p:tavLst>
                                        <p:tav tm="0">
                                          <p:val>
                                            <p:strVal val="1+#ppt_w/2"/>
                                          </p:val>
                                        </p:tav>
                                        <p:tav tm="100000">
                                          <p:val>
                                            <p:strVal val="#ppt_x"/>
                                          </p:val>
                                        </p:tav>
                                      </p:tavLst>
                                    </p:anim>
                                    <p:anim calcmode="lin" valueType="num">
                                      <p:cBhvr additive="base">
                                        <p:cTn id="195" dur="2000" fill="hold"/>
                                        <p:tgtEl>
                                          <p:spTgt spid="66"/>
                                        </p:tgtEl>
                                        <p:attrNameLst>
                                          <p:attrName>ppt_y</p:attrName>
                                        </p:attrNameLst>
                                      </p:cBhvr>
                                      <p:tavLst>
                                        <p:tav tm="0">
                                          <p:val>
                                            <p:strVal val="1+#ppt_h/2"/>
                                          </p:val>
                                        </p:tav>
                                        <p:tav tm="100000">
                                          <p:val>
                                            <p:strVal val="#ppt_y"/>
                                          </p:val>
                                        </p:tav>
                                      </p:tavLst>
                                    </p:anim>
                                  </p:childTnLst>
                                </p:cTn>
                              </p:par>
                              <p:par>
                                <p:cTn id="196" presetID="2" presetClass="entr" presetSubtype="6" fill="hold" grpId="0" nodeType="withEffect">
                                  <p:stCondLst>
                                    <p:cond delay="0"/>
                                  </p:stCondLst>
                                  <p:childTnLst>
                                    <p:set>
                                      <p:cBhvr>
                                        <p:cTn id="197" dur="1" fill="hold">
                                          <p:stCondLst>
                                            <p:cond delay="0"/>
                                          </p:stCondLst>
                                        </p:cTn>
                                        <p:tgtEl>
                                          <p:spTgt spid="76"/>
                                        </p:tgtEl>
                                        <p:attrNameLst>
                                          <p:attrName>style.visibility</p:attrName>
                                        </p:attrNameLst>
                                      </p:cBhvr>
                                      <p:to>
                                        <p:strVal val="visible"/>
                                      </p:to>
                                    </p:set>
                                    <p:anim calcmode="lin" valueType="num">
                                      <p:cBhvr additive="base">
                                        <p:cTn id="198" dur="2000" fill="hold"/>
                                        <p:tgtEl>
                                          <p:spTgt spid="76"/>
                                        </p:tgtEl>
                                        <p:attrNameLst>
                                          <p:attrName>ppt_x</p:attrName>
                                        </p:attrNameLst>
                                      </p:cBhvr>
                                      <p:tavLst>
                                        <p:tav tm="0">
                                          <p:val>
                                            <p:strVal val="1+#ppt_w/2"/>
                                          </p:val>
                                        </p:tav>
                                        <p:tav tm="100000">
                                          <p:val>
                                            <p:strVal val="#ppt_x"/>
                                          </p:val>
                                        </p:tav>
                                      </p:tavLst>
                                    </p:anim>
                                    <p:anim calcmode="lin" valueType="num">
                                      <p:cBhvr additive="base">
                                        <p:cTn id="199" dur="2000" fill="hold"/>
                                        <p:tgtEl>
                                          <p:spTgt spid="76"/>
                                        </p:tgtEl>
                                        <p:attrNameLst>
                                          <p:attrName>ppt_y</p:attrName>
                                        </p:attrNameLst>
                                      </p:cBhvr>
                                      <p:tavLst>
                                        <p:tav tm="0">
                                          <p:val>
                                            <p:strVal val="1+#ppt_h/2"/>
                                          </p:val>
                                        </p:tav>
                                        <p:tav tm="100000">
                                          <p:val>
                                            <p:strVal val="#ppt_y"/>
                                          </p:val>
                                        </p:tav>
                                      </p:tavLst>
                                    </p:anim>
                                  </p:childTnLst>
                                </p:cTn>
                              </p:par>
                              <p:par>
                                <p:cTn id="200" presetID="2" presetClass="entr" presetSubtype="6" fill="hold" grpId="0" nodeType="withEffect">
                                  <p:stCondLst>
                                    <p:cond delay="0"/>
                                  </p:stCondLst>
                                  <p:childTnLst>
                                    <p:set>
                                      <p:cBhvr>
                                        <p:cTn id="201" dur="1" fill="hold">
                                          <p:stCondLst>
                                            <p:cond delay="0"/>
                                          </p:stCondLst>
                                        </p:cTn>
                                        <p:tgtEl>
                                          <p:spTgt spid="10"/>
                                        </p:tgtEl>
                                        <p:attrNameLst>
                                          <p:attrName>style.visibility</p:attrName>
                                        </p:attrNameLst>
                                      </p:cBhvr>
                                      <p:to>
                                        <p:strVal val="visible"/>
                                      </p:to>
                                    </p:set>
                                    <p:anim calcmode="lin" valueType="num">
                                      <p:cBhvr additive="base">
                                        <p:cTn id="202" dur="2000" fill="hold"/>
                                        <p:tgtEl>
                                          <p:spTgt spid="10"/>
                                        </p:tgtEl>
                                        <p:attrNameLst>
                                          <p:attrName>ppt_x</p:attrName>
                                        </p:attrNameLst>
                                      </p:cBhvr>
                                      <p:tavLst>
                                        <p:tav tm="0">
                                          <p:val>
                                            <p:strVal val="1+#ppt_w/2"/>
                                          </p:val>
                                        </p:tav>
                                        <p:tav tm="100000">
                                          <p:val>
                                            <p:strVal val="#ppt_x"/>
                                          </p:val>
                                        </p:tav>
                                      </p:tavLst>
                                    </p:anim>
                                    <p:anim calcmode="lin" valueType="num">
                                      <p:cBhvr additive="base">
                                        <p:cTn id="203" dur="2000" fill="hold"/>
                                        <p:tgtEl>
                                          <p:spTgt spid="10"/>
                                        </p:tgtEl>
                                        <p:attrNameLst>
                                          <p:attrName>ppt_y</p:attrName>
                                        </p:attrNameLst>
                                      </p:cBhvr>
                                      <p:tavLst>
                                        <p:tav tm="0">
                                          <p:val>
                                            <p:strVal val="1+#ppt_h/2"/>
                                          </p:val>
                                        </p:tav>
                                        <p:tav tm="100000">
                                          <p:val>
                                            <p:strVal val="#ppt_y"/>
                                          </p:val>
                                        </p:tav>
                                      </p:tavLst>
                                    </p:anim>
                                  </p:childTnLst>
                                </p:cTn>
                              </p:par>
                              <p:par>
                                <p:cTn id="204" presetID="2" presetClass="entr" presetSubtype="6" fill="hold" grpId="0" nodeType="withEffect">
                                  <p:stCondLst>
                                    <p:cond delay="0"/>
                                  </p:stCondLst>
                                  <p:childTnLst>
                                    <p:set>
                                      <p:cBhvr>
                                        <p:cTn id="205" dur="1" fill="hold">
                                          <p:stCondLst>
                                            <p:cond delay="0"/>
                                          </p:stCondLst>
                                        </p:cTn>
                                        <p:tgtEl>
                                          <p:spTgt spid="20"/>
                                        </p:tgtEl>
                                        <p:attrNameLst>
                                          <p:attrName>style.visibility</p:attrName>
                                        </p:attrNameLst>
                                      </p:cBhvr>
                                      <p:to>
                                        <p:strVal val="visible"/>
                                      </p:to>
                                    </p:set>
                                    <p:anim calcmode="lin" valueType="num">
                                      <p:cBhvr additive="base">
                                        <p:cTn id="206" dur="2000" fill="hold"/>
                                        <p:tgtEl>
                                          <p:spTgt spid="20"/>
                                        </p:tgtEl>
                                        <p:attrNameLst>
                                          <p:attrName>ppt_x</p:attrName>
                                        </p:attrNameLst>
                                      </p:cBhvr>
                                      <p:tavLst>
                                        <p:tav tm="0">
                                          <p:val>
                                            <p:strVal val="1+#ppt_w/2"/>
                                          </p:val>
                                        </p:tav>
                                        <p:tav tm="100000">
                                          <p:val>
                                            <p:strVal val="#ppt_x"/>
                                          </p:val>
                                        </p:tav>
                                      </p:tavLst>
                                    </p:anim>
                                    <p:anim calcmode="lin" valueType="num">
                                      <p:cBhvr additive="base">
                                        <p:cTn id="207" dur="2000" fill="hold"/>
                                        <p:tgtEl>
                                          <p:spTgt spid="20"/>
                                        </p:tgtEl>
                                        <p:attrNameLst>
                                          <p:attrName>ppt_y</p:attrName>
                                        </p:attrNameLst>
                                      </p:cBhvr>
                                      <p:tavLst>
                                        <p:tav tm="0">
                                          <p:val>
                                            <p:strVal val="1+#ppt_h/2"/>
                                          </p:val>
                                        </p:tav>
                                        <p:tav tm="100000">
                                          <p:val>
                                            <p:strVal val="#ppt_y"/>
                                          </p:val>
                                        </p:tav>
                                      </p:tavLst>
                                    </p:anim>
                                  </p:childTnLst>
                                </p:cTn>
                              </p:par>
                              <p:par>
                                <p:cTn id="208" presetID="2" presetClass="entr" presetSubtype="6" fill="hold" grpId="0" nodeType="withEffect">
                                  <p:stCondLst>
                                    <p:cond delay="0"/>
                                  </p:stCondLst>
                                  <p:childTnLst>
                                    <p:set>
                                      <p:cBhvr>
                                        <p:cTn id="209" dur="1" fill="hold">
                                          <p:stCondLst>
                                            <p:cond delay="0"/>
                                          </p:stCondLst>
                                        </p:cTn>
                                        <p:tgtEl>
                                          <p:spTgt spid="30"/>
                                        </p:tgtEl>
                                        <p:attrNameLst>
                                          <p:attrName>style.visibility</p:attrName>
                                        </p:attrNameLst>
                                      </p:cBhvr>
                                      <p:to>
                                        <p:strVal val="visible"/>
                                      </p:to>
                                    </p:set>
                                    <p:anim calcmode="lin" valueType="num">
                                      <p:cBhvr additive="base">
                                        <p:cTn id="210" dur="2000" fill="hold"/>
                                        <p:tgtEl>
                                          <p:spTgt spid="30"/>
                                        </p:tgtEl>
                                        <p:attrNameLst>
                                          <p:attrName>ppt_x</p:attrName>
                                        </p:attrNameLst>
                                      </p:cBhvr>
                                      <p:tavLst>
                                        <p:tav tm="0">
                                          <p:val>
                                            <p:strVal val="1+#ppt_w/2"/>
                                          </p:val>
                                        </p:tav>
                                        <p:tav tm="100000">
                                          <p:val>
                                            <p:strVal val="#ppt_x"/>
                                          </p:val>
                                        </p:tav>
                                      </p:tavLst>
                                    </p:anim>
                                    <p:anim calcmode="lin" valueType="num">
                                      <p:cBhvr additive="base">
                                        <p:cTn id="211" dur="2000" fill="hold"/>
                                        <p:tgtEl>
                                          <p:spTgt spid="30"/>
                                        </p:tgtEl>
                                        <p:attrNameLst>
                                          <p:attrName>ppt_y</p:attrName>
                                        </p:attrNameLst>
                                      </p:cBhvr>
                                      <p:tavLst>
                                        <p:tav tm="0">
                                          <p:val>
                                            <p:strVal val="1+#ppt_h/2"/>
                                          </p:val>
                                        </p:tav>
                                        <p:tav tm="100000">
                                          <p:val>
                                            <p:strVal val="#ppt_y"/>
                                          </p:val>
                                        </p:tav>
                                      </p:tavLst>
                                    </p:anim>
                                  </p:childTnLst>
                                </p:cTn>
                              </p:par>
                              <p:par>
                                <p:cTn id="212" presetID="2" presetClass="entr" presetSubtype="6" fill="hold" grpId="0" nodeType="withEffect">
                                  <p:stCondLst>
                                    <p:cond delay="0"/>
                                  </p:stCondLst>
                                  <p:childTnLst>
                                    <p:set>
                                      <p:cBhvr>
                                        <p:cTn id="213" dur="1" fill="hold">
                                          <p:stCondLst>
                                            <p:cond delay="0"/>
                                          </p:stCondLst>
                                        </p:cTn>
                                        <p:tgtEl>
                                          <p:spTgt spid="40"/>
                                        </p:tgtEl>
                                        <p:attrNameLst>
                                          <p:attrName>style.visibility</p:attrName>
                                        </p:attrNameLst>
                                      </p:cBhvr>
                                      <p:to>
                                        <p:strVal val="visible"/>
                                      </p:to>
                                    </p:set>
                                    <p:anim calcmode="lin" valueType="num">
                                      <p:cBhvr additive="base">
                                        <p:cTn id="214" dur="2000" fill="hold"/>
                                        <p:tgtEl>
                                          <p:spTgt spid="40"/>
                                        </p:tgtEl>
                                        <p:attrNameLst>
                                          <p:attrName>ppt_x</p:attrName>
                                        </p:attrNameLst>
                                      </p:cBhvr>
                                      <p:tavLst>
                                        <p:tav tm="0">
                                          <p:val>
                                            <p:strVal val="1+#ppt_w/2"/>
                                          </p:val>
                                        </p:tav>
                                        <p:tav tm="100000">
                                          <p:val>
                                            <p:strVal val="#ppt_x"/>
                                          </p:val>
                                        </p:tav>
                                      </p:tavLst>
                                    </p:anim>
                                    <p:anim calcmode="lin" valueType="num">
                                      <p:cBhvr additive="base">
                                        <p:cTn id="215" dur="2000" fill="hold"/>
                                        <p:tgtEl>
                                          <p:spTgt spid="40"/>
                                        </p:tgtEl>
                                        <p:attrNameLst>
                                          <p:attrName>ppt_y</p:attrName>
                                        </p:attrNameLst>
                                      </p:cBhvr>
                                      <p:tavLst>
                                        <p:tav tm="0">
                                          <p:val>
                                            <p:strVal val="1+#ppt_h/2"/>
                                          </p:val>
                                        </p:tav>
                                        <p:tav tm="100000">
                                          <p:val>
                                            <p:strVal val="#ppt_y"/>
                                          </p:val>
                                        </p:tav>
                                      </p:tavLst>
                                    </p:anim>
                                  </p:childTnLst>
                                </p:cTn>
                              </p:par>
                              <p:par>
                                <p:cTn id="216" presetID="2" presetClass="entr" presetSubtype="6" fill="hold" grpId="0" nodeType="withEffect">
                                  <p:stCondLst>
                                    <p:cond delay="0"/>
                                  </p:stCondLst>
                                  <p:childTnLst>
                                    <p:set>
                                      <p:cBhvr>
                                        <p:cTn id="217" dur="1" fill="hold">
                                          <p:stCondLst>
                                            <p:cond delay="0"/>
                                          </p:stCondLst>
                                        </p:cTn>
                                        <p:tgtEl>
                                          <p:spTgt spid="50"/>
                                        </p:tgtEl>
                                        <p:attrNameLst>
                                          <p:attrName>style.visibility</p:attrName>
                                        </p:attrNameLst>
                                      </p:cBhvr>
                                      <p:to>
                                        <p:strVal val="visible"/>
                                      </p:to>
                                    </p:set>
                                    <p:anim calcmode="lin" valueType="num">
                                      <p:cBhvr additive="base">
                                        <p:cTn id="218" dur="2000" fill="hold"/>
                                        <p:tgtEl>
                                          <p:spTgt spid="50"/>
                                        </p:tgtEl>
                                        <p:attrNameLst>
                                          <p:attrName>ppt_x</p:attrName>
                                        </p:attrNameLst>
                                      </p:cBhvr>
                                      <p:tavLst>
                                        <p:tav tm="0">
                                          <p:val>
                                            <p:strVal val="1+#ppt_w/2"/>
                                          </p:val>
                                        </p:tav>
                                        <p:tav tm="100000">
                                          <p:val>
                                            <p:strVal val="#ppt_x"/>
                                          </p:val>
                                        </p:tav>
                                      </p:tavLst>
                                    </p:anim>
                                    <p:anim calcmode="lin" valueType="num">
                                      <p:cBhvr additive="base">
                                        <p:cTn id="219" dur="2000" fill="hold"/>
                                        <p:tgtEl>
                                          <p:spTgt spid="50"/>
                                        </p:tgtEl>
                                        <p:attrNameLst>
                                          <p:attrName>ppt_y</p:attrName>
                                        </p:attrNameLst>
                                      </p:cBhvr>
                                      <p:tavLst>
                                        <p:tav tm="0">
                                          <p:val>
                                            <p:strVal val="1+#ppt_h/2"/>
                                          </p:val>
                                        </p:tav>
                                        <p:tav tm="100000">
                                          <p:val>
                                            <p:strVal val="#ppt_y"/>
                                          </p:val>
                                        </p:tav>
                                      </p:tavLst>
                                    </p:anim>
                                  </p:childTnLst>
                                </p:cTn>
                              </p:par>
                              <p:par>
                                <p:cTn id="220" presetID="2" presetClass="entr" presetSubtype="6" fill="hold" grpId="0" nodeType="withEffect">
                                  <p:stCondLst>
                                    <p:cond delay="0"/>
                                  </p:stCondLst>
                                  <p:childTnLst>
                                    <p:set>
                                      <p:cBhvr>
                                        <p:cTn id="221" dur="1" fill="hold">
                                          <p:stCondLst>
                                            <p:cond delay="0"/>
                                          </p:stCondLst>
                                        </p:cTn>
                                        <p:tgtEl>
                                          <p:spTgt spid="60"/>
                                        </p:tgtEl>
                                        <p:attrNameLst>
                                          <p:attrName>style.visibility</p:attrName>
                                        </p:attrNameLst>
                                      </p:cBhvr>
                                      <p:to>
                                        <p:strVal val="visible"/>
                                      </p:to>
                                    </p:set>
                                    <p:anim calcmode="lin" valueType="num">
                                      <p:cBhvr additive="base">
                                        <p:cTn id="222" dur="2000" fill="hold"/>
                                        <p:tgtEl>
                                          <p:spTgt spid="60"/>
                                        </p:tgtEl>
                                        <p:attrNameLst>
                                          <p:attrName>ppt_x</p:attrName>
                                        </p:attrNameLst>
                                      </p:cBhvr>
                                      <p:tavLst>
                                        <p:tav tm="0">
                                          <p:val>
                                            <p:strVal val="1+#ppt_w/2"/>
                                          </p:val>
                                        </p:tav>
                                        <p:tav tm="100000">
                                          <p:val>
                                            <p:strVal val="#ppt_x"/>
                                          </p:val>
                                        </p:tav>
                                      </p:tavLst>
                                    </p:anim>
                                    <p:anim calcmode="lin" valueType="num">
                                      <p:cBhvr additive="base">
                                        <p:cTn id="223" dur="2000" fill="hold"/>
                                        <p:tgtEl>
                                          <p:spTgt spid="60"/>
                                        </p:tgtEl>
                                        <p:attrNameLst>
                                          <p:attrName>ppt_y</p:attrName>
                                        </p:attrNameLst>
                                      </p:cBhvr>
                                      <p:tavLst>
                                        <p:tav tm="0">
                                          <p:val>
                                            <p:strVal val="1+#ppt_h/2"/>
                                          </p:val>
                                        </p:tav>
                                        <p:tav tm="100000">
                                          <p:val>
                                            <p:strVal val="#ppt_y"/>
                                          </p:val>
                                        </p:tav>
                                      </p:tavLst>
                                    </p:anim>
                                  </p:childTnLst>
                                </p:cTn>
                              </p:par>
                              <p:par>
                                <p:cTn id="224" presetID="2" presetClass="entr" presetSubtype="6" fill="hold" grpId="0" nodeType="withEffect">
                                  <p:stCondLst>
                                    <p:cond delay="0"/>
                                  </p:stCondLst>
                                  <p:childTnLst>
                                    <p:set>
                                      <p:cBhvr>
                                        <p:cTn id="225" dur="1" fill="hold">
                                          <p:stCondLst>
                                            <p:cond delay="0"/>
                                          </p:stCondLst>
                                        </p:cTn>
                                        <p:tgtEl>
                                          <p:spTgt spid="70"/>
                                        </p:tgtEl>
                                        <p:attrNameLst>
                                          <p:attrName>style.visibility</p:attrName>
                                        </p:attrNameLst>
                                      </p:cBhvr>
                                      <p:to>
                                        <p:strVal val="visible"/>
                                      </p:to>
                                    </p:set>
                                    <p:anim calcmode="lin" valueType="num">
                                      <p:cBhvr additive="base">
                                        <p:cTn id="226" dur="2000" fill="hold"/>
                                        <p:tgtEl>
                                          <p:spTgt spid="70"/>
                                        </p:tgtEl>
                                        <p:attrNameLst>
                                          <p:attrName>ppt_x</p:attrName>
                                        </p:attrNameLst>
                                      </p:cBhvr>
                                      <p:tavLst>
                                        <p:tav tm="0">
                                          <p:val>
                                            <p:strVal val="1+#ppt_w/2"/>
                                          </p:val>
                                        </p:tav>
                                        <p:tav tm="100000">
                                          <p:val>
                                            <p:strVal val="#ppt_x"/>
                                          </p:val>
                                        </p:tav>
                                      </p:tavLst>
                                    </p:anim>
                                    <p:anim calcmode="lin" valueType="num">
                                      <p:cBhvr additive="base">
                                        <p:cTn id="227" dur="2000" fill="hold"/>
                                        <p:tgtEl>
                                          <p:spTgt spid="70"/>
                                        </p:tgtEl>
                                        <p:attrNameLst>
                                          <p:attrName>ppt_y</p:attrName>
                                        </p:attrNameLst>
                                      </p:cBhvr>
                                      <p:tavLst>
                                        <p:tav tm="0">
                                          <p:val>
                                            <p:strVal val="1+#ppt_h/2"/>
                                          </p:val>
                                        </p:tav>
                                        <p:tav tm="100000">
                                          <p:val>
                                            <p:strVal val="#ppt_y"/>
                                          </p:val>
                                        </p:tav>
                                      </p:tavLst>
                                    </p:anim>
                                  </p:childTnLst>
                                </p:cTn>
                              </p:par>
                              <p:par>
                                <p:cTn id="228" presetID="2" presetClass="entr" presetSubtype="6" fill="hold" grpId="0" nodeType="withEffect">
                                  <p:stCondLst>
                                    <p:cond delay="0"/>
                                  </p:stCondLst>
                                  <p:childTnLst>
                                    <p:set>
                                      <p:cBhvr>
                                        <p:cTn id="229" dur="1" fill="hold">
                                          <p:stCondLst>
                                            <p:cond delay="0"/>
                                          </p:stCondLst>
                                        </p:cTn>
                                        <p:tgtEl>
                                          <p:spTgt spid="80"/>
                                        </p:tgtEl>
                                        <p:attrNameLst>
                                          <p:attrName>style.visibility</p:attrName>
                                        </p:attrNameLst>
                                      </p:cBhvr>
                                      <p:to>
                                        <p:strVal val="visible"/>
                                      </p:to>
                                    </p:set>
                                    <p:anim calcmode="lin" valueType="num">
                                      <p:cBhvr additive="base">
                                        <p:cTn id="230" dur="2000" fill="hold"/>
                                        <p:tgtEl>
                                          <p:spTgt spid="80"/>
                                        </p:tgtEl>
                                        <p:attrNameLst>
                                          <p:attrName>ppt_x</p:attrName>
                                        </p:attrNameLst>
                                      </p:cBhvr>
                                      <p:tavLst>
                                        <p:tav tm="0">
                                          <p:val>
                                            <p:strVal val="1+#ppt_w/2"/>
                                          </p:val>
                                        </p:tav>
                                        <p:tav tm="100000">
                                          <p:val>
                                            <p:strVal val="#ppt_x"/>
                                          </p:val>
                                        </p:tav>
                                      </p:tavLst>
                                    </p:anim>
                                    <p:anim calcmode="lin" valueType="num">
                                      <p:cBhvr additive="base">
                                        <p:cTn id="231" dur="2000" fill="hold"/>
                                        <p:tgtEl>
                                          <p:spTgt spid="80"/>
                                        </p:tgtEl>
                                        <p:attrNameLst>
                                          <p:attrName>ppt_y</p:attrName>
                                        </p:attrNameLst>
                                      </p:cBhvr>
                                      <p:tavLst>
                                        <p:tav tm="0">
                                          <p:val>
                                            <p:strVal val="1+#ppt_h/2"/>
                                          </p:val>
                                        </p:tav>
                                        <p:tav tm="100000">
                                          <p:val>
                                            <p:strVal val="#ppt_y"/>
                                          </p:val>
                                        </p:tav>
                                      </p:tavLst>
                                    </p:anim>
                                  </p:childTnLst>
                                </p:cTn>
                              </p:par>
                              <p:par>
                                <p:cTn id="232" presetID="2" presetClass="entr" presetSubtype="6" fill="hold" grpId="0" nodeType="withEffect">
                                  <p:stCondLst>
                                    <p:cond delay="0"/>
                                  </p:stCondLst>
                                  <p:childTnLst>
                                    <p:set>
                                      <p:cBhvr>
                                        <p:cTn id="233" dur="1" fill="hold">
                                          <p:stCondLst>
                                            <p:cond delay="0"/>
                                          </p:stCondLst>
                                        </p:cTn>
                                        <p:tgtEl>
                                          <p:spTgt spid="4"/>
                                        </p:tgtEl>
                                        <p:attrNameLst>
                                          <p:attrName>style.visibility</p:attrName>
                                        </p:attrNameLst>
                                      </p:cBhvr>
                                      <p:to>
                                        <p:strVal val="visible"/>
                                      </p:to>
                                    </p:set>
                                    <p:anim calcmode="lin" valueType="num">
                                      <p:cBhvr additive="base">
                                        <p:cTn id="234" dur="2000" fill="hold"/>
                                        <p:tgtEl>
                                          <p:spTgt spid="4"/>
                                        </p:tgtEl>
                                        <p:attrNameLst>
                                          <p:attrName>ppt_x</p:attrName>
                                        </p:attrNameLst>
                                      </p:cBhvr>
                                      <p:tavLst>
                                        <p:tav tm="0">
                                          <p:val>
                                            <p:strVal val="1+#ppt_w/2"/>
                                          </p:val>
                                        </p:tav>
                                        <p:tav tm="100000">
                                          <p:val>
                                            <p:strVal val="#ppt_x"/>
                                          </p:val>
                                        </p:tav>
                                      </p:tavLst>
                                    </p:anim>
                                    <p:anim calcmode="lin" valueType="num">
                                      <p:cBhvr additive="base">
                                        <p:cTn id="235" dur="2000" fill="hold"/>
                                        <p:tgtEl>
                                          <p:spTgt spid="4"/>
                                        </p:tgtEl>
                                        <p:attrNameLst>
                                          <p:attrName>ppt_y</p:attrName>
                                        </p:attrNameLst>
                                      </p:cBhvr>
                                      <p:tavLst>
                                        <p:tav tm="0">
                                          <p:val>
                                            <p:strVal val="1+#ppt_h/2"/>
                                          </p:val>
                                        </p:tav>
                                        <p:tav tm="100000">
                                          <p:val>
                                            <p:strVal val="#ppt_y"/>
                                          </p:val>
                                        </p:tav>
                                      </p:tavLst>
                                    </p:anim>
                                  </p:childTnLst>
                                </p:cTn>
                              </p:par>
                              <p:par>
                                <p:cTn id="236" presetID="2" presetClass="entr" presetSubtype="6" fill="hold" grpId="0" nodeType="withEffect">
                                  <p:stCondLst>
                                    <p:cond delay="0"/>
                                  </p:stCondLst>
                                  <p:childTnLst>
                                    <p:set>
                                      <p:cBhvr>
                                        <p:cTn id="237" dur="1" fill="hold">
                                          <p:stCondLst>
                                            <p:cond delay="0"/>
                                          </p:stCondLst>
                                        </p:cTn>
                                        <p:tgtEl>
                                          <p:spTgt spid="14"/>
                                        </p:tgtEl>
                                        <p:attrNameLst>
                                          <p:attrName>style.visibility</p:attrName>
                                        </p:attrNameLst>
                                      </p:cBhvr>
                                      <p:to>
                                        <p:strVal val="visible"/>
                                      </p:to>
                                    </p:set>
                                    <p:anim calcmode="lin" valueType="num">
                                      <p:cBhvr additive="base">
                                        <p:cTn id="238" dur="2000" fill="hold"/>
                                        <p:tgtEl>
                                          <p:spTgt spid="14"/>
                                        </p:tgtEl>
                                        <p:attrNameLst>
                                          <p:attrName>ppt_x</p:attrName>
                                        </p:attrNameLst>
                                      </p:cBhvr>
                                      <p:tavLst>
                                        <p:tav tm="0">
                                          <p:val>
                                            <p:strVal val="1+#ppt_w/2"/>
                                          </p:val>
                                        </p:tav>
                                        <p:tav tm="100000">
                                          <p:val>
                                            <p:strVal val="#ppt_x"/>
                                          </p:val>
                                        </p:tav>
                                      </p:tavLst>
                                    </p:anim>
                                    <p:anim calcmode="lin" valueType="num">
                                      <p:cBhvr additive="base">
                                        <p:cTn id="239" dur="2000" fill="hold"/>
                                        <p:tgtEl>
                                          <p:spTgt spid="14"/>
                                        </p:tgtEl>
                                        <p:attrNameLst>
                                          <p:attrName>ppt_y</p:attrName>
                                        </p:attrNameLst>
                                      </p:cBhvr>
                                      <p:tavLst>
                                        <p:tav tm="0">
                                          <p:val>
                                            <p:strVal val="1+#ppt_h/2"/>
                                          </p:val>
                                        </p:tav>
                                        <p:tav tm="100000">
                                          <p:val>
                                            <p:strVal val="#ppt_y"/>
                                          </p:val>
                                        </p:tav>
                                      </p:tavLst>
                                    </p:anim>
                                  </p:childTnLst>
                                </p:cTn>
                              </p:par>
                              <p:par>
                                <p:cTn id="240" presetID="2" presetClass="entr" presetSubtype="6" fill="hold" grpId="0" nodeType="withEffect">
                                  <p:stCondLst>
                                    <p:cond delay="0"/>
                                  </p:stCondLst>
                                  <p:childTnLst>
                                    <p:set>
                                      <p:cBhvr>
                                        <p:cTn id="241" dur="1" fill="hold">
                                          <p:stCondLst>
                                            <p:cond delay="0"/>
                                          </p:stCondLst>
                                        </p:cTn>
                                        <p:tgtEl>
                                          <p:spTgt spid="24"/>
                                        </p:tgtEl>
                                        <p:attrNameLst>
                                          <p:attrName>style.visibility</p:attrName>
                                        </p:attrNameLst>
                                      </p:cBhvr>
                                      <p:to>
                                        <p:strVal val="visible"/>
                                      </p:to>
                                    </p:set>
                                    <p:anim calcmode="lin" valueType="num">
                                      <p:cBhvr additive="base">
                                        <p:cTn id="242" dur="2000" fill="hold"/>
                                        <p:tgtEl>
                                          <p:spTgt spid="24"/>
                                        </p:tgtEl>
                                        <p:attrNameLst>
                                          <p:attrName>ppt_x</p:attrName>
                                        </p:attrNameLst>
                                      </p:cBhvr>
                                      <p:tavLst>
                                        <p:tav tm="0">
                                          <p:val>
                                            <p:strVal val="1+#ppt_w/2"/>
                                          </p:val>
                                        </p:tav>
                                        <p:tav tm="100000">
                                          <p:val>
                                            <p:strVal val="#ppt_x"/>
                                          </p:val>
                                        </p:tav>
                                      </p:tavLst>
                                    </p:anim>
                                    <p:anim calcmode="lin" valueType="num">
                                      <p:cBhvr additive="base">
                                        <p:cTn id="243" dur="2000" fill="hold"/>
                                        <p:tgtEl>
                                          <p:spTgt spid="24"/>
                                        </p:tgtEl>
                                        <p:attrNameLst>
                                          <p:attrName>ppt_y</p:attrName>
                                        </p:attrNameLst>
                                      </p:cBhvr>
                                      <p:tavLst>
                                        <p:tav tm="0">
                                          <p:val>
                                            <p:strVal val="1+#ppt_h/2"/>
                                          </p:val>
                                        </p:tav>
                                        <p:tav tm="100000">
                                          <p:val>
                                            <p:strVal val="#ppt_y"/>
                                          </p:val>
                                        </p:tav>
                                      </p:tavLst>
                                    </p:anim>
                                  </p:childTnLst>
                                </p:cTn>
                              </p:par>
                              <p:par>
                                <p:cTn id="244" presetID="2" presetClass="entr" presetSubtype="6" fill="hold" grpId="0" nodeType="withEffect">
                                  <p:stCondLst>
                                    <p:cond delay="0"/>
                                  </p:stCondLst>
                                  <p:childTnLst>
                                    <p:set>
                                      <p:cBhvr>
                                        <p:cTn id="245" dur="1" fill="hold">
                                          <p:stCondLst>
                                            <p:cond delay="0"/>
                                          </p:stCondLst>
                                        </p:cTn>
                                        <p:tgtEl>
                                          <p:spTgt spid="34"/>
                                        </p:tgtEl>
                                        <p:attrNameLst>
                                          <p:attrName>style.visibility</p:attrName>
                                        </p:attrNameLst>
                                      </p:cBhvr>
                                      <p:to>
                                        <p:strVal val="visible"/>
                                      </p:to>
                                    </p:set>
                                    <p:anim calcmode="lin" valueType="num">
                                      <p:cBhvr additive="base">
                                        <p:cTn id="246" dur="2000" fill="hold"/>
                                        <p:tgtEl>
                                          <p:spTgt spid="34"/>
                                        </p:tgtEl>
                                        <p:attrNameLst>
                                          <p:attrName>ppt_x</p:attrName>
                                        </p:attrNameLst>
                                      </p:cBhvr>
                                      <p:tavLst>
                                        <p:tav tm="0">
                                          <p:val>
                                            <p:strVal val="1+#ppt_w/2"/>
                                          </p:val>
                                        </p:tav>
                                        <p:tav tm="100000">
                                          <p:val>
                                            <p:strVal val="#ppt_x"/>
                                          </p:val>
                                        </p:tav>
                                      </p:tavLst>
                                    </p:anim>
                                    <p:anim calcmode="lin" valueType="num">
                                      <p:cBhvr additive="base">
                                        <p:cTn id="247" dur="2000" fill="hold"/>
                                        <p:tgtEl>
                                          <p:spTgt spid="34"/>
                                        </p:tgtEl>
                                        <p:attrNameLst>
                                          <p:attrName>ppt_y</p:attrName>
                                        </p:attrNameLst>
                                      </p:cBhvr>
                                      <p:tavLst>
                                        <p:tav tm="0">
                                          <p:val>
                                            <p:strVal val="1+#ppt_h/2"/>
                                          </p:val>
                                        </p:tav>
                                        <p:tav tm="100000">
                                          <p:val>
                                            <p:strVal val="#ppt_y"/>
                                          </p:val>
                                        </p:tav>
                                      </p:tavLst>
                                    </p:anim>
                                  </p:childTnLst>
                                </p:cTn>
                              </p:par>
                              <p:par>
                                <p:cTn id="248" presetID="2" presetClass="entr" presetSubtype="6" fill="hold" grpId="0" nodeType="withEffect">
                                  <p:stCondLst>
                                    <p:cond delay="0"/>
                                  </p:stCondLst>
                                  <p:childTnLst>
                                    <p:set>
                                      <p:cBhvr>
                                        <p:cTn id="249" dur="1" fill="hold">
                                          <p:stCondLst>
                                            <p:cond delay="0"/>
                                          </p:stCondLst>
                                        </p:cTn>
                                        <p:tgtEl>
                                          <p:spTgt spid="44"/>
                                        </p:tgtEl>
                                        <p:attrNameLst>
                                          <p:attrName>style.visibility</p:attrName>
                                        </p:attrNameLst>
                                      </p:cBhvr>
                                      <p:to>
                                        <p:strVal val="visible"/>
                                      </p:to>
                                    </p:set>
                                    <p:anim calcmode="lin" valueType="num">
                                      <p:cBhvr additive="base">
                                        <p:cTn id="250" dur="2000" fill="hold"/>
                                        <p:tgtEl>
                                          <p:spTgt spid="44"/>
                                        </p:tgtEl>
                                        <p:attrNameLst>
                                          <p:attrName>ppt_x</p:attrName>
                                        </p:attrNameLst>
                                      </p:cBhvr>
                                      <p:tavLst>
                                        <p:tav tm="0">
                                          <p:val>
                                            <p:strVal val="1+#ppt_w/2"/>
                                          </p:val>
                                        </p:tav>
                                        <p:tav tm="100000">
                                          <p:val>
                                            <p:strVal val="#ppt_x"/>
                                          </p:val>
                                        </p:tav>
                                      </p:tavLst>
                                    </p:anim>
                                    <p:anim calcmode="lin" valueType="num">
                                      <p:cBhvr additive="base">
                                        <p:cTn id="251" dur="2000" fill="hold"/>
                                        <p:tgtEl>
                                          <p:spTgt spid="44"/>
                                        </p:tgtEl>
                                        <p:attrNameLst>
                                          <p:attrName>ppt_y</p:attrName>
                                        </p:attrNameLst>
                                      </p:cBhvr>
                                      <p:tavLst>
                                        <p:tav tm="0">
                                          <p:val>
                                            <p:strVal val="1+#ppt_h/2"/>
                                          </p:val>
                                        </p:tav>
                                        <p:tav tm="100000">
                                          <p:val>
                                            <p:strVal val="#ppt_y"/>
                                          </p:val>
                                        </p:tav>
                                      </p:tavLst>
                                    </p:anim>
                                  </p:childTnLst>
                                </p:cTn>
                              </p:par>
                              <p:par>
                                <p:cTn id="252" presetID="2" presetClass="entr" presetSubtype="6" fill="hold" grpId="0" nodeType="withEffect">
                                  <p:stCondLst>
                                    <p:cond delay="0"/>
                                  </p:stCondLst>
                                  <p:childTnLst>
                                    <p:set>
                                      <p:cBhvr>
                                        <p:cTn id="253" dur="1" fill="hold">
                                          <p:stCondLst>
                                            <p:cond delay="0"/>
                                          </p:stCondLst>
                                        </p:cTn>
                                        <p:tgtEl>
                                          <p:spTgt spid="54"/>
                                        </p:tgtEl>
                                        <p:attrNameLst>
                                          <p:attrName>style.visibility</p:attrName>
                                        </p:attrNameLst>
                                      </p:cBhvr>
                                      <p:to>
                                        <p:strVal val="visible"/>
                                      </p:to>
                                    </p:set>
                                    <p:anim calcmode="lin" valueType="num">
                                      <p:cBhvr additive="base">
                                        <p:cTn id="254" dur="2000" fill="hold"/>
                                        <p:tgtEl>
                                          <p:spTgt spid="54"/>
                                        </p:tgtEl>
                                        <p:attrNameLst>
                                          <p:attrName>ppt_x</p:attrName>
                                        </p:attrNameLst>
                                      </p:cBhvr>
                                      <p:tavLst>
                                        <p:tav tm="0">
                                          <p:val>
                                            <p:strVal val="1+#ppt_w/2"/>
                                          </p:val>
                                        </p:tav>
                                        <p:tav tm="100000">
                                          <p:val>
                                            <p:strVal val="#ppt_x"/>
                                          </p:val>
                                        </p:tav>
                                      </p:tavLst>
                                    </p:anim>
                                    <p:anim calcmode="lin" valueType="num">
                                      <p:cBhvr additive="base">
                                        <p:cTn id="255" dur="2000" fill="hold"/>
                                        <p:tgtEl>
                                          <p:spTgt spid="54"/>
                                        </p:tgtEl>
                                        <p:attrNameLst>
                                          <p:attrName>ppt_y</p:attrName>
                                        </p:attrNameLst>
                                      </p:cBhvr>
                                      <p:tavLst>
                                        <p:tav tm="0">
                                          <p:val>
                                            <p:strVal val="1+#ppt_h/2"/>
                                          </p:val>
                                        </p:tav>
                                        <p:tav tm="100000">
                                          <p:val>
                                            <p:strVal val="#ppt_y"/>
                                          </p:val>
                                        </p:tav>
                                      </p:tavLst>
                                    </p:anim>
                                  </p:childTnLst>
                                </p:cTn>
                              </p:par>
                              <p:par>
                                <p:cTn id="256" presetID="2" presetClass="entr" presetSubtype="6" fill="hold" grpId="0" nodeType="withEffect">
                                  <p:stCondLst>
                                    <p:cond delay="0"/>
                                  </p:stCondLst>
                                  <p:childTnLst>
                                    <p:set>
                                      <p:cBhvr>
                                        <p:cTn id="257" dur="1" fill="hold">
                                          <p:stCondLst>
                                            <p:cond delay="0"/>
                                          </p:stCondLst>
                                        </p:cTn>
                                        <p:tgtEl>
                                          <p:spTgt spid="64"/>
                                        </p:tgtEl>
                                        <p:attrNameLst>
                                          <p:attrName>style.visibility</p:attrName>
                                        </p:attrNameLst>
                                      </p:cBhvr>
                                      <p:to>
                                        <p:strVal val="visible"/>
                                      </p:to>
                                    </p:set>
                                    <p:anim calcmode="lin" valueType="num">
                                      <p:cBhvr additive="base">
                                        <p:cTn id="258" dur="2000" fill="hold"/>
                                        <p:tgtEl>
                                          <p:spTgt spid="64"/>
                                        </p:tgtEl>
                                        <p:attrNameLst>
                                          <p:attrName>ppt_x</p:attrName>
                                        </p:attrNameLst>
                                      </p:cBhvr>
                                      <p:tavLst>
                                        <p:tav tm="0">
                                          <p:val>
                                            <p:strVal val="1+#ppt_w/2"/>
                                          </p:val>
                                        </p:tav>
                                        <p:tav tm="100000">
                                          <p:val>
                                            <p:strVal val="#ppt_x"/>
                                          </p:val>
                                        </p:tav>
                                      </p:tavLst>
                                    </p:anim>
                                    <p:anim calcmode="lin" valueType="num">
                                      <p:cBhvr additive="base">
                                        <p:cTn id="259" dur="2000" fill="hold"/>
                                        <p:tgtEl>
                                          <p:spTgt spid="64"/>
                                        </p:tgtEl>
                                        <p:attrNameLst>
                                          <p:attrName>ppt_y</p:attrName>
                                        </p:attrNameLst>
                                      </p:cBhvr>
                                      <p:tavLst>
                                        <p:tav tm="0">
                                          <p:val>
                                            <p:strVal val="1+#ppt_h/2"/>
                                          </p:val>
                                        </p:tav>
                                        <p:tav tm="100000">
                                          <p:val>
                                            <p:strVal val="#ppt_y"/>
                                          </p:val>
                                        </p:tav>
                                      </p:tavLst>
                                    </p:anim>
                                  </p:childTnLst>
                                </p:cTn>
                              </p:par>
                              <p:par>
                                <p:cTn id="260" presetID="2" presetClass="entr" presetSubtype="6" fill="hold" grpId="0" nodeType="withEffect">
                                  <p:stCondLst>
                                    <p:cond delay="0"/>
                                  </p:stCondLst>
                                  <p:childTnLst>
                                    <p:set>
                                      <p:cBhvr>
                                        <p:cTn id="261" dur="1" fill="hold">
                                          <p:stCondLst>
                                            <p:cond delay="0"/>
                                          </p:stCondLst>
                                        </p:cTn>
                                        <p:tgtEl>
                                          <p:spTgt spid="74"/>
                                        </p:tgtEl>
                                        <p:attrNameLst>
                                          <p:attrName>style.visibility</p:attrName>
                                        </p:attrNameLst>
                                      </p:cBhvr>
                                      <p:to>
                                        <p:strVal val="visible"/>
                                      </p:to>
                                    </p:set>
                                    <p:anim calcmode="lin" valueType="num">
                                      <p:cBhvr additive="base">
                                        <p:cTn id="262" dur="2000" fill="hold"/>
                                        <p:tgtEl>
                                          <p:spTgt spid="74"/>
                                        </p:tgtEl>
                                        <p:attrNameLst>
                                          <p:attrName>ppt_x</p:attrName>
                                        </p:attrNameLst>
                                      </p:cBhvr>
                                      <p:tavLst>
                                        <p:tav tm="0">
                                          <p:val>
                                            <p:strVal val="1+#ppt_w/2"/>
                                          </p:val>
                                        </p:tav>
                                        <p:tav tm="100000">
                                          <p:val>
                                            <p:strVal val="#ppt_x"/>
                                          </p:val>
                                        </p:tav>
                                      </p:tavLst>
                                    </p:anim>
                                    <p:anim calcmode="lin" valueType="num">
                                      <p:cBhvr additive="base">
                                        <p:cTn id="263" dur="2000" fill="hold"/>
                                        <p:tgtEl>
                                          <p:spTgt spid="74"/>
                                        </p:tgtEl>
                                        <p:attrNameLst>
                                          <p:attrName>ppt_y</p:attrName>
                                        </p:attrNameLst>
                                      </p:cBhvr>
                                      <p:tavLst>
                                        <p:tav tm="0">
                                          <p:val>
                                            <p:strVal val="1+#ppt_h/2"/>
                                          </p:val>
                                        </p:tav>
                                        <p:tav tm="100000">
                                          <p:val>
                                            <p:strVal val="#ppt_y"/>
                                          </p:val>
                                        </p:tav>
                                      </p:tavLst>
                                    </p:anim>
                                  </p:childTnLst>
                                </p:cTn>
                              </p:par>
                              <p:par>
                                <p:cTn id="264" presetID="2" presetClass="entr" presetSubtype="6" fill="hold" grpId="0" nodeType="withEffect">
                                  <p:stCondLst>
                                    <p:cond delay="0"/>
                                  </p:stCondLst>
                                  <p:childTnLst>
                                    <p:set>
                                      <p:cBhvr>
                                        <p:cTn id="265" dur="1" fill="hold">
                                          <p:stCondLst>
                                            <p:cond delay="0"/>
                                          </p:stCondLst>
                                        </p:cTn>
                                        <p:tgtEl>
                                          <p:spTgt spid="12"/>
                                        </p:tgtEl>
                                        <p:attrNameLst>
                                          <p:attrName>style.visibility</p:attrName>
                                        </p:attrNameLst>
                                      </p:cBhvr>
                                      <p:to>
                                        <p:strVal val="visible"/>
                                      </p:to>
                                    </p:set>
                                    <p:anim calcmode="lin" valueType="num">
                                      <p:cBhvr additive="base">
                                        <p:cTn id="266" dur="2000" fill="hold"/>
                                        <p:tgtEl>
                                          <p:spTgt spid="12"/>
                                        </p:tgtEl>
                                        <p:attrNameLst>
                                          <p:attrName>ppt_x</p:attrName>
                                        </p:attrNameLst>
                                      </p:cBhvr>
                                      <p:tavLst>
                                        <p:tav tm="0">
                                          <p:val>
                                            <p:strVal val="1+#ppt_w/2"/>
                                          </p:val>
                                        </p:tav>
                                        <p:tav tm="100000">
                                          <p:val>
                                            <p:strVal val="#ppt_x"/>
                                          </p:val>
                                        </p:tav>
                                      </p:tavLst>
                                    </p:anim>
                                    <p:anim calcmode="lin" valueType="num">
                                      <p:cBhvr additive="base">
                                        <p:cTn id="267" dur="2000" fill="hold"/>
                                        <p:tgtEl>
                                          <p:spTgt spid="12"/>
                                        </p:tgtEl>
                                        <p:attrNameLst>
                                          <p:attrName>ppt_y</p:attrName>
                                        </p:attrNameLst>
                                      </p:cBhvr>
                                      <p:tavLst>
                                        <p:tav tm="0">
                                          <p:val>
                                            <p:strVal val="1+#ppt_h/2"/>
                                          </p:val>
                                        </p:tav>
                                        <p:tav tm="100000">
                                          <p:val>
                                            <p:strVal val="#ppt_y"/>
                                          </p:val>
                                        </p:tav>
                                      </p:tavLst>
                                    </p:anim>
                                  </p:childTnLst>
                                </p:cTn>
                              </p:par>
                              <p:par>
                                <p:cTn id="268" presetID="2" presetClass="entr" presetSubtype="6" fill="hold" grpId="0" nodeType="withEffect">
                                  <p:stCondLst>
                                    <p:cond delay="0"/>
                                  </p:stCondLst>
                                  <p:childTnLst>
                                    <p:set>
                                      <p:cBhvr>
                                        <p:cTn id="269" dur="1" fill="hold">
                                          <p:stCondLst>
                                            <p:cond delay="0"/>
                                          </p:stCondLst>
                                        </p:cTn>
                                        <p:tgtEl>
                                          <p:spTgt spid="22"/>
                                        </p:tgtEl>
                                        <p:attrNameLst>
                                          <p:attrName>style.visibility</p:attrName>
                                        </p:attrNameLst>
                                      </p:cBhvr>
                                      <p:to>
                                        <p:strVal val="visible"/>
                                      </p:to>
                                    </p:set>
                                    <p:anim calcmode="lin" valueType="num">
                                      <p:cBhvr additive="base">
                                        <p:cTn id="270" dur="2000" fill="hold"/>
                                        <p:tgtEl>
                                          <p:spTgt spid="22"/>
                                        </p:tgtEl>
                                        <p:attrNameLst>
                                          <p:attrName>ppt_x</p:attrName>
                                        </p:attrNameLst>
                                      </p:cBhvr>
                                      <p:tavLst>
                                        <p:tav tm="0">
                                          <p:val>
                                            <p:strVal val="1+#ppt_w/2"/>
                                          </p:val>
                                        </p:tav>
                                        <p:tav tm="100000">
                                          <p:val>
                                            <p:strVal val="#ppt_x"/>
                                          </p:val>
                                        </p:tav>
                                      </p:tavLst>
                                    </p:anim>
                                    <p:anim calcmode="lin" valueType="num">
                                      <p:cBhvr additive="base">
                                        <p:cTn id="271" dur="2000" fill="hold"/>
                                        <p:tgtEl>
                                          <p:spTgt spid="22"/>
                                        </p:tgtEl>
                                        <p:attrNameLst>
                                          <p:attrName>ppt_y</p:attrName>
                                        </p:attrNameLst>
                                      </p:cBhvr>
                                      <p:tavLst>
                                        <p:tav tm="0">
                                          <p:val>
                                            <p:strVal val="1+#ppt_h/2"/>
                                          </p:val>
                                        </p:tav>
                                        <p:tav tm="100000">
                                          <p:val>
                                            <p:strVal val="#ppt_y"/>
                                          </p:val>
                                        </p:tav>
                                      </p:tavLst>
                                    </p:anim>
                                  </p:childTnLst>
                                </p:cTn>
                              </p:par>
                              <p:par>
                                <p:cTn id="272" presetID="2" presetClass="entr" presetSubtype="6" fill="hold" grpId="0" nodeType="withEffect">
                                  <p:stCondLst>
                                    <p:cond delay="0"/>
                                  </p:stCondLst>
                                  <p:childTnLst>
                                    <p:set>
                                      <p:cBhvr>
                                        <p:cTn id="273" dur="1" fill="hold">
                                          <p:stCondLst>
                                            <p:cond delay="0"/>
                                          </p:stCondLst>
                                        </p:cTn>
                                        <p:tgtEl>
                                          <p:spTgt spid="32"/>
                                        </p:tgtEl>
                                        <p:attrNameLst>
                                          <p:attrName>style.visibility</p:attrName>
                                        </p:attrNameLst>
                                      </p:cBhvr>
                                      <p:to>
                                        <p:strVal val="visible"/>
                                      </p:to>
                                    </p:set>
                                    <p:anim calcmode="lin" valueType="num">
                                      <p:cBhvr additive="base">
                                        <p:cTn id="274" dur="2000" fill="hold"/>
                                        <p:tgtEl>
                                          <p:spTgt spid="32"/>
                                        </p:tgtEl>
                                        <p:attrNameLst>
                                          <p:attrName>ppt_x</p:attrName>
                                        </p:attrNameLst>
                                      </p:cBhvr>
                                      <p:tavLst>
                                        <p:tav tm="0">
                                          <p:val>
                                            <p:strVal val="1+#ppt_w/2"/>
                                          </p:val>
                                        </p:tav>
                                        <p:tav tm="100000">
                                          <p:val>
                                            <p:strVal val="#ppt_x"/>
                                          </p:val>
                                        </p:tav>
                                      </p:tavLst>
                                    </p:anim>
                                    <p:anim calcmode="lin" valueType="num">
                                      <p:cBhvr additive="base">
                                        <p:cTn id="275" dur="2000" fill="hold"/>
                                        <p:tgtEl>
                                          <p:spTgt spid="32"/>
                                        </p:tgtEl>
                                        <p:attrNameLst>
                                          <p:attrName>ppt_y</p:attrName>
                                        </p:attrNameLst>
                                      </p:cBhvr>
                                      <p:tavLst>
                                        <p:tav tm="0">
                                          <p:val>
                                            <p:strVal val="1+#ppt_h/2"/>
                                          </p:val>
                                        </p:tav>
                                        <p:tav tm="100000">
                                          <p:val>
                                            <p:strVal val="#ppt_y"/>
                                          </p:val>
                                        </p:tav>
                                      </p:tavLst>
                                    </p:anim>
                                  </p:childTnLst>
                                </p:cTn>
                              </p:par>
                              <p:par>
                                <p:cTn id="276" presetID="2" presetClass="entr" presetSubtype="6" fill="hold" grpId="0" nodeType="withEffect">
                                  <p:stCondLst>
                                    <p:cond delay="0"/>
                                  </p:stCondLst>
                                  <p:childTnLst>
                                    <p:set>
                                      <p:cBhvr>
                                        <p:cTn id="277" dur="1" fill="hold">
                                          <p:stCondLst>
                                            <p:cond delay="0"/>
                                          </p:stCondLst>
                                        </p:cTn>
                                        <p:tgtEl>
                                          <p:spTgt spid="42"/>
                                        </p:tgtEl>
                                        <p:attrNameLst>
                                          <p:attrName>style.visibility</p:attrName>
                                        </p:attrNameLst>
                                      </p:cBhvr>
                                      <p:to>
                                        <p:strVal val="visible"/>
                                      </p:to>
                                    </p:set>
                                    <p:anim calcmode="lin" valueType="num">
                                      <p:cBhvr additive="base">
                                        <p:cTn id="278" dur="2000" fill="hold"/>
                                        <p:tgtEl>
                                          <p:spTgt spid="42"/>
                                        </p:tgtEl>
                                        <p:attrNameLst>
                                          <p:attrName>ppt_x</p:attrName>
                                        </p:attrNameLst>
                                      </p:cBhvr>
                                      <p:tavLst>
                                        <p:tav tm="0">
                                          <p:val>
                                            <p:strVal val="1+#ppt_w/2"/>
                                          </p:val>
                                        </p:tav>
                                        <p:tav tm="100000">
                                          <p:val>
                                            <p:strVal val="#ppt_x"/>
                                          </p:val>
                                        </p:tav>
                                      </p:tavLst>
                                    </p:anim>
                                    <p:anim calcmode="lin" valueType="num">
                                      <p:cBhvr additive="base">
                                        <p:cTn id="279" dur="2000" fill="hold"/>
                                        <p:tgtEl>
                                          <p:spTgt spid="42"/>
                                        </p:tgtEl>
                                        <p:attrNameLst>
                                          <p:attrName>ppt_y</p:attrName>
                                        </p:attrNameLst>
                                      </p:cBhvr>
                                      <p:tavLst>
                                        <p:tav tm="0">
                                          <p:val>
                                            <p:strVal val="1+#ppt_h/2"/>
                                          </p:val>
                                        </p:tav>
                                        <p:tav tm="100000">
                                          <p:val>
                                            <p:strVal val="#ppt_y"/>
                                          </p:val>
                                        </p:tav>
                                      </p:tavLst>
                                    </p:anim>
                                  </p:childTnLst>
                                </p:cTn>
                              </p:par>
                              <p:par>
                                <p:cTn id="280" presetID="2" presetClass="entr" presetSubtype="6" fill="hold" grpId="0" nodeType="withEffect">
                                  <p:stCondLst>
                                    <p:cond delay="0"/>
                                  </p:stCondLst>
                                  <p:childTnLst>
                                    <p:set>
                                      <p:cBhvr>
                                        <p:cTn id="281" dur="1" fill="hold">
                                          <p:stCondLst>
                                            <p:cond delay="0"/>
                                          </p:stCondLst>
                                        </p:cTn>
                                        <p:tgtEl>
                                          <p:spTgt spid="52"/>
                                        </p:tgtEl>
                                        <p:attrNameLst>
                                          <p:attrName>style.visibility</p:attrName>
                                        </p:attrNameLst>
                                      </p:cBhvr>
                                      <p:to>
                                        <p:strVal val="visible"/>
                                      </p:to>
                                    </p:set>
                                    <p:anim calcmode="lin" valueType="num">
                                      <p:cBhvr additive="base">
                                        <p:cTn id="282" dur="2000" fill="hold"/>
                                        <p:tgtEl>
                                          <p:spTgt spid="52"/>
                                        </p:tgtEl>
                                        <p:attrNameLst>
                                          <p:attrName>ppt_x</p:attrName>
                                        </p:attrNameLst>
                                      </p:cBhvr>
                                      <p:tavLst>
                                        <p:tav tm="0">
                                          <p:val>
                                            <p:strVal val="1+#ppt_w/2"/>
                                          </p:val>
                                        </p:tav>
                                        <p:tav tm="100000">
                                          <p:val>
                                            <p:strVal val="#ppt_x"/>
                                          </p:val>
                                        </p:tav>
                                      </p:tavLst>
                                    </p:anim>
                                    <p:anim calcmode="lin" valueType="num">
                                      <p:cBhvr additive="base">
                                        <p:cTn id="283" dur="2000" fill="hold"/>
                                        <p:tgtEl>
                                          <p:spTgt spid="52"/>
                                        </p:tgtEl>
                                        <p:attrNameLst>
                                          <p:attrName>ppt_y</p:attrName>
                                        </p:attrNameLst>
                                      </p:cBhvr>
                                      <p:tavLst>
                                        <p:tav tm="0">
                                          <p:val>
                                            <p:strVal val="1+#ppt_h/2"/>
                                          </p:val>
                                        </p:tav>
                                        <p:tav tm="100000">
                                          <p:val>
                                            <p:strVal val="#ppt_y"/>
                                          </p:val>
                                        </p:tav>
                                      </p:tavLst>
                                    </p:anim>
                                  </p:childTnLst>
                                </p:cTn>
                              </p:par>
                              <p:par>
                                <p:cTn id="284" presetID="2" presetClass="entr" presetSubtype="6" fill="hold" grpId="0" nodeType="withEffect">
                                  <p:stCondLst>
                                    <p:cond delay="0"/>
                                  </p:stCondLst>
                                  <p:childTnLst>
                                    <p:set>
                                      <p:cBhvr>
                                        <p:cTn id="285" dur="1" fill="hold">
                                          <p:stCondLst>
                                            <p:cond delay="0"/>
                                          </p:stCondLst>
                                        </p:cTn>
                                        <p:tgtEl>
                                          <p:spTgt spid="62"/>
                                        </p:tgtEl>
                                        <p:attrNameLst>
                                          <p:attrName>style.visibility</p:attrName>
                                        </p:attrNameLst>
                                      </p:cBhvr>
                                      <p:to>
                                        <p:strVal val="visible"/>
                                      </p:to>
                                    </p:set>
                                    <p:anim calcmode="lin" valueType="num">
                                      <p:cBhvr additive="base">
                                        <p:cTn id="286" dur="2000" fill="hold"/>
                                        <p:tgtEl>
                                          <p:spTgt spid="62"/>
                                        </p:tgtEl>
                                        <p:attrNameLst>
                                          <p:attrName>ppt_x</p:attrName>
                                        </p:attrNameLst>
                                      </p:cBhvr>
                                      <p:tavLst>
                                        <p:tav tm="0">
                                          <p:val>
                                            <p:strVal val="1+#ppt_w/2"/>
                                          </p:val>
                                        </p:tav>
                                        <p:tav tm="100000">
                                          <p:val>
                                            <p:strVal val="#ppt_x"/>
                                          </p:val>
                                        </p:tav>
                                      </p:tavLst>
                                    </p:anim>
                                    <p:anim calcmode="lin" valueType="num">
                                      <p:cBhvr additive="base">
                                        <p:cTn id="287" dur="2000" fill="hold"/>
                                        <p:tgtEl>
                                          <p:spTgt spid="62"/>
                                        </p:tgtEl>
                                        <p:attrNameLst>
                                          <p:attrName>ppt_y</p:attrName>
                                        </p:attrNameLst>
                                      </p:cBhvr>
                                      <p:tavLst>
                                        <p:tav tm="0">
                                          <p:val>
                                            <p:strVal val="1+#ppt_h/2"/>
                                          </p:val>
                                        </p:tav>
                                        <p:tav tm="100000">
                                          <p:val>
                                            <p:strVal val="#ppt_y"/>
                                          </p:val>
                                        </p:tav>
                                      </p:tavLst>
                                    </p:anim>
                                  </p:childTnLst>
                                </p:cTn>
                              </p:par>
                              <p:par>
                                <p:cTn id="288" presetID="2" presetClass="entr" presetSubtype="6" fill="hold" grpId="0" nodeType="withEffect">
                                  <p:stCondLst>
                                    <p:cond delay="0"/>
                                  </p:stCondLst>
                                  <p:childTnLst>
                                    <p:set>
                                      <p:cBhvr>
                                        <p:cTn id="289" dur="1" fill="hold">
                                          <p:stCondLst>
                                            <p:cond delay="0"/>
                                          </p:stCondLst>
                                        </p:cTn>
                                        <p:tgtEl>
                                          <p:spTgt spid="72"/>
                                        </p:tgtEl>
                                        <p:attrNameLst>
                                          <p:attrName>style.visibility</p:attrName>
                                        </p:attrNameLst>
                                      </p:cBhvr>
                                      <p:to>
                                        <p:strVal val="visible"/>
                                      </p:to>
                                    </p:set>
                                    <p:anim calcmode="lin" valueType="num">
                                      <p:cBhvr additive="base">
                                        <p:cTn id="290" dur="2000" fill="hold"/>
                                        <p:tgtEl>
                                          <p:spTgt spid="72"/>
                                        </p:tgtEl>
                                        <p:attrNameLst>
                                          <p:attrName>ppt_x</p:attrName>
                                        </p:attrNameLst>
                                      </p:cBhvr>
                                      <p:tavLst>
                                        <p:tav tm="0">
                                          <p:val>
                                            <p:strVal val="1+#ppt_w/2"/>
                                          </p:val>
                                        </p:tav>
                                        <p:tav tm="100000">
                                          <p:val>
                                            <p:strVal val="#ppt_x"/>
                                          </p:val>
                                        </p:tav>
                                      </p:tavLst>
                                    </p:anim>
                                    <p:anim calcmode="lin" valueType="num">
                                      <p:cBhvr additive="base">
                                        <p:cTn id="291" dur="2000" fill="hold"/>
                                        <p:tgtEl>
                                          <p:spTgt spid="72"/>
                                        </p:tgtEl>
                                        <p:attrNameLst>
                                          <p:attrName>ppt_y</p:attrName>
                                        </p:attrNameLst>
                                      </p:cBhvr>
                                      <p:tavLst>
                                        <p:tav tm="0">
                                          <p:val>
                                            <p:strVal val="1+#ppt_h/2"/>
                                          </p:val>
                                        </p:tav>
                                        <p:tav tm="100000">
                                          <p:val>
                                            <p:strVal val="#ppt_y"/>
                                          </p:val>
                                        </p:tav>
                                      </p:tavLst>
                                    </p:anim>
                                  </p:childTnLst>
                                </p:cTn>
                              </p:par>
                              <p:par>
                                <p:cTn id="292" presetID="2" presetClass="entr" presetSubtype="6" fill="hold" grpId="0" nodeType="withEffect">
                                  <p:stCondLst>
                                    <p:cond delay="0"/>
                                  </p:stCondLst>
                                  <p:childTnLst>
                                    <p:set>
                                      <p:cBhvr>
                                        <p:cTn id="293" dur="1" fill="hold">
                                          <p:stCondLst>
                                            <p:cond delay="0"/>
                                          </p:stCondLst>
                                        </p:cTn>
                                        <p:tgtEl>
                                          <p:spTgt spid="82"/>
                                        </p:tgtEl>
                                        <p:attrNameLst>
                                          <p:attrName>style.visibility</p:attrName>
                                        </p:attrNameLst>
                                      </p:cBhvr>
                                      <p:to>
                                        <p:strVal val="visible"/>
                                      </p:to>
                                    </p:set>
                                    <p:anim calcmode="lin" valueType="num">
                                      <p:cBhvr additive="base">
                                        <p:cTn id="294" dur="2000" fill="hold"/>
                                        <p:tgtEl>
                                          <p:spTgt spid="82"/>
                                        </p:tgtEl>
                                        <p:attrNameLst>
                                          <p:attrName>ppt_x</p:attrName>
                                        </p:attrNameLst>
                                      </p:cBhvr>
                                      <p:tavLst>
                                        <p:tav tm="0">
                                          <p:val>
                                            <p:strVal val="1+#ppt_w/2"/>
                                          </p:val>
                                        </p:tav>
                                        <p:tav tm="100000">
                                          <p:val>
                                            <p:strVal val="#ppt_x"/>
                                          </p:val>
                                        </p:tav>
                                      </p:tavLst>
                                    </p:anim>
                                    <p:anim calcmode="lin" valueType="num">
                                      <p:cBhvr additive="base">
                                        <p:cTn id="295" dur="2000" fill="hold"/>
                                        <p:tgtEl>
                                          <p:spTgt spid="82"/>
                                        </p:tgtEl>
                                        <p:attrNameLst>
                                          <p:attrName>ppt_y</p:attrName>
                                        </p:attrNameLst>
                                      </p:cBhvr>
                                      <p:tavLst>
                                        <p:tav tm="0">
                                          <p:val>
                                            <p:strVal val="1+#ppt_h/2"/>
                                          </p:val>
                                        </p:tav>
                                        <p:tav tm="100000">
                                          <p:val>
                                            <p:strVal val="#ppt_y"/>
                                          </p:val>
                                        </p:tav>
                                      </p:tavLst>
                                    </p:anim>
                                  </p:childTnLst>
                                </p:cTn>
                              </p:par>
                              <p:par>
                                <p:cTn id="296" presetID="2" presetClass="entr" presetSubtype="6" fill="hold" grpId="0" nodeType="withEffect">
                                  <p:stCondLst>
                                    <p:cond delay="0"/>
                                  </p:stCondLst>
                                  <p:childTnLst>
                                    <p:set>
                                      <p:cBhvr>
                                        <p:cTn id="297" dur="1" fill="hold">
                                          <p:stCondLst>
                                            <p:cond delay="0"/>
                                          </p:stCondLst>
                                        </p:cTn>
                                        <p:tgtEl>
                                          <p:spTgt spid="8"/>
                                        </p:tgtEl>
                                        <p:attrNameLst>
                                          <p:attrName>style.visibility</p:attrName>
                                        </p:attrNameLst>
                                      </p:cBhvr>
                                      <p:to>
                                        <p:strVal val="visible"/>
                                      </p:to>
                                    </p:set>
                                    <p:anim calcmode="lin" valueType="num">
                                      <p:cBhvr additive="base">
                                        <p:cTn id="298" dur="2000" fill="hold"/>
                                        <p:tgtEl>
                                          <p:spTgt spid="8"/>
                                        </p:tgtEl>
                                        <p:attrNameLst>
                                          <p:attrName>ppt_x</p:attrName>
                                        </p:attrNameLst>
                                      </p:cBhvr>
                                      <p:tavLst>
                                        <p:tav tm="0">
                                          <p:val>
                                            <p:strVal val="1+#ppt_w/2"/>
                                          </p:val>
                                        </p:tav>
                                        <p:tav tm="100000">
                                          <p:val>
                                            <p:strVal val="#ppt_x"/>
                                          </p:val>
                                        </p:tav>
                                      </p:tavLst>
                                    </p:anim>
                                    <p:anim calcmode="lin" valueType="num">
                                      <p:cBhvr additive="base">
                                        <p:cTn id="299" dur="2000" fill="hold"/>
                                        <p:tgtEl>
                                          <p:spTgt spid="8"/>
                                        </p:tgtEl>
                                        <p:attrNameLst>
                                          <p:attrName>ppt_y</p:attrName>
                                        </p:attrNameLst>
                                      </p:cBhvr>
                                      <p:tavLst>
                                        <p:tav tm="0">
                                          <p:val>
                                            <p:strVal val="1+#ppt_h/2"/>
                                          </p:val>
                                        </p:tav>
                                        <p:tav tm="100000">
                                          <p:val>
                                            <p:strVal val="#ppt_y"/>
                                          </p:val>
                                        </p:tav>
                                      </p:tavLst>
                                    </p:anim>
                                  </p:childTnLst>
                                </p:cTn>
                              </p:par>
                              <p:par>
                                <p:cTn id="300" presetID="2" presetClass="entr" presetSubtype="6" fill="hold" grpId="0" nodeType="withEffect">
                                  <p:stCondLst>
                                    <p:cond delay="0"/>
                                  </p:stCondLst>
                                  <p:childTnLst>
                                    <p:set>
                                      <p:cBhvr>
                                        <p:cTn id="301" dur="1" fill="hold">
                                          <p:stCondLst>
                                            <p:cond delay="0"/>
                                          </p:stCondLst>
                                        </p:cTn>
                                        <p:tgtEl>
                                          <p:spTgt spid="18"/>
                                        </p:tgtEl>
                                        <p:attrNameLst>
                                          <p:attrName>style.visibility</p:attrName>
                                        </p:attrNameLst>
                                      </p:cBhvr>
                                      <p:to>
                                        <p:strVal val="visible"/>
                                      </p:to>
                                    </p:set>
                                    <p:anim calcmode="lin" valueType="num">
                                      <p:cBhvr additive="base">
                                        <p:cTn id="302" dur="2000" fill="hold"/>
                                        <p:tgtEl>
                                          <p:spTgt spid="18"/>
                                        </p:tgtEl>
                                        <p:attrNameLst>
                                          <p:attrName>ppt_x</p:attrName>
                                        </p:attrNameLst>
                                      </p:cBhvr>
                                      <p:tavLst>
                                        <p:tav tm="0">
                                          <p:val>
                                            <p:strVal val="1+#ppt_w/2"/>
                                          </p:val>
                                        </p:tav>
                                        <p:tav tm="100000">
                                          <p:val>
                                            <p:strVal val="#ppt_x"/>
                                          </p:val>
                                        </p:tav>
                                      </p:tavLst>
                                    </p:anim>
                                    <p:anim calcmode="lin" valueType="num">
                                      <p:cBhvr additive="base">
                                        <p:cTn id="303" dur="2000" fill="hold"/>
                                        <p:tgtEl>
                                          <p:spTgt spid="18"/>
                                        </p:tgtEl>
                                        <p:attrNameLst>
                                          <p:attrName>ppt_y</p:attrName>
                                        </p:attrNameLst>
                                      </p:cBhvr>
                                      <p:tavLst>
                                        <p:tav tm="0">
                                          <p:val>
                                            <p:strVal val="1+#ppt_h/2"/>
                                          </p:val>
                                        </p:tav>
                                        <p:tav tm="100000">
                                          <p:val>
                                            <p:strVal val="#ppt_y"/>
                                          </p:val>
                                        </p:tav>
                                      </p:tavLst>
                                    </p:anim>
                                  </p:childTnLst>
                                </p:cTn>
                              </p:par>
                              <p:par>
                                <p:cTn id="304" presetID="2" presetClass="entr" presetSubtype="6" fill="hold" grpId="0" nodeType="withEffect">
                                  <p:stCondLst>
                                    <p:cond delay="0"/>
                                  </p:stCondLst>
                                  <p:childTnLst>
                                    <p:set>
                                      <p:cBhvr>
                                        <p:cTn id="305" dur="1" fill="hold">
                                          <p:stCondLst>
                                            <p:cond delay="0"/>
                                          </p:stCondLst>
                                        </p:cTn>
                                        <p:tgtEl>
                                          <p:spTgt spid="28"/>
                                        </p:tgtEl>
                                        <p:attrNameLst>
                                          <p:attrName>style.visibility</p:attrName>
                                        </p:attrNameLst>
                                      </p:cBhvr>
                                      <p:to>
                                        <p:strVal val="visible"/>
                                      </p:to>
                                    </p:set>
                                    <p:anim calcmode="lin" valueType="num">
                                      <p:cBhvr additive="base">
                                        <p:cTn id="306" dur="2000" fill="hold"/>
                                        <p:tgtEl>
                                          <p:spTgt spid="28"/>
                                        </p:tgtEl>
                                        <p:attrNameLst>
                                          <p:attrName>ppt_x</p:attrName>
                                        </p:attrNameLst>
                                      </p:cBhvr>
                                      <p:tavLst>
                                        <p:tav tm="0">
                                          <p:val>
                                            <p:strVal val="1+#ppt_w/2"/>
                                          </p:val>
                                        </p:tav>
                                        <p:tav tm="100000">
                                          <p:val>
                                            <p:strVal val="#ppt_x"/>
                                          </p:val>
                                        </p:tav>
                                      </p:tavLst>
                                    </p:anim>
                                    <p:anim calcmode="lin" valueType="num">
                                      <p:cBhvr additive="base">
                                        <p:cTn id="307" dur="2000" fill="hold"/>
                                        <p:tgtEl>
                                          <p:spTgt spid="28"/>
                                        </p:tgtEl>
                                        <p:attrNameLst>
                                          <p:attrName>ppt_y</p:attrName>
                                        </p:attrNameLst>
                                      </p:cBhvr>
                                      <p:tavLst>
                                        <p:tav tm="0">
                                          <p:val>
                                            <p:strVal val="1+#ppt_h/2"/>
                                          </p:val>
                                        </p:tav>
                                        <p:tav tm="100000">
                                          <p:val>
                                            <p:strVal val="#ppt_y"/>
                                          </p:val>
                                        </p:tav>
                                      </p:tavLst>
                                    </p:anim>
                                  </p:childTnLst>
                                </p:cTn>
                              </p:par>
                              <p:par>
                                <p:cTn id="308" presetID="2" presetClass="entr" presetSubtype="6" fill="hold" grpId="0" nodeType="withEffect">
                                  <p:stCondLst>
                                    <p:cond delay="0"/>
                                  </p:stCondLst>
                                  <p:childTnLst>
                                    <p:set>
                                      <p:cBhvr>
                                        <p:cTn id="309" dur="1" fill="hold">
                                          <p:stCondLst>
                                            <p:cond delay="0"/>
                                          </p:stCondLst>
                                        </p:cTn>
                                        <p:tgtEl>
                                          <p:spTgt spid="38"/>
                                        </p:tgtEl>
                                        <p:attrNameLst>
                                          <p:attrName>style.visibility</p:attrName>
                                        </p:attrNameLst>
                                      </p:cBhvr>
                                      <p:to>
                                        <p:strVal val="visible"/>
                                      </p:to>
                                    </p:set>
                                    <p:anim calcmode="lin" valueType="num">
                                      <p:cBhvr additive="base">
                                        <p:cTn id="310" dur="2000" fill="hold"/>
                                        <p:tgtEl>
                                          <p:spTgt spid="38"/>
                                        </p:tgtEl>
                                        <p:attrNameLst>
                                          <p:attrName>ppt_x</p:attrName>
                                        </p:attrNameLst>
                                      </p:cBhvr>
                                      <p:tavLst>
                                        <p:tav tm="0">
                                          <p:val>
                                            <p:strVal val="1+#ppt_w/2"/>
                                          </p:val>
                                        </p:tav>
                                        <p:tav tm="100000">
                                          <p:val>
                                            <p:strVal val="#ppt_x"/>
                                          </p:val>
                                        </p:tav>
                                      </p:tavLst>
                                    </p:anim>
                                    <p:anim calcmode="lin" valueType="num">
                                      <p:cBhvr additive="base">
                                        <p:cTn id="311" dur="2000" fill="hold"/>
                                        <p:tgtEl>
                                          <p:spTgt spid="38"/>
                                        </p:tgtEl>
                                        <p:attrNameLst>
                                          <p:attrName>ppt_y</p:attrName>
                                        </p:attrNameLst>
                                      </p:cBhvr>
                                      <p:tavLst>
                                        <p:tav tm="0">
                                          <p:val>
                                            <p:strVal val="1+#ppt_h/2"/>
                                          </p:val>
                                        </p:tav>
                                        <p:tav tm="100000">
                                          <p:val>
                                            <p:strVal val="#ppt_y"/>
                                          </p:val>
                                        </p:tav>
                                      </p:tavLst>
                                    </p:anim>
                                  </p:childTnLst>
                                </p:cTn>
                              </p:par>
                              <p:par>
                                <p:cTn id="312" presetID="2" presetClass="entr" presetSubtype="6" fill="hold" grpId="0" nodeType="withEffect">
                                  <p:stCondLst>
                                    <p:cond delay="0"/>
                                  </p:stCondLst>
                                  <p:childTnLst>
                                    <p:set>
                                      <p:cBhvr>
                                        <p:cTn id="313" dur="1" fill="hold">
                                          <p:stCondLst>
                                            <p:cond delay="0"/>
                                          </p:stCondLst>
                                        </p:cTn>
                                        <p:tgtEl>
                                          <p:spTgt spid="48"/>
                                        </p:tgtEl>
                                        <p:attrNameLst>
                                          <p:attrName>style.visibility</p:attrName>
                                        </p:attrNameLst>
                                      </p:cBhvr>
                                      <p:to>
                                        <p:strVal val="visible"/>
                                      </p:to>
                                    </p:set>
                                    <p:anim calcmode="lin" valueType="num">
                                      <p:cBhvr additive="base">
                                        <p:cTn id="314" dur="2000" fill="hold"/>
                                        <p:tgtEl>
                                          <p:spTgt spid="48"/>
                                        </p:tgtEl>
                                        <p:attrNameLst>
                                          <p:attrName>ppt_x</p:attrName>
                                        </p:attrNameLst>
                                      </p:cBhvr>
                                      <p:tavLst>
                                        <p:tav tm="0">
                                          <p:val>
                                            <p:strVal val="1+#ppt_w/2"/>
                                          </p:val>
                                        </p:tav>
                                        <p:tav tm="100000">
                                          <p:val>
                                            <p:strVal val="#ppt_x"/>
                                          </p:val>
                                        </p:tav>
                                      </p:tavLst>
                                    </p:anim>
                                    <p:anim calcmode="lin" valueType="num">
                                      <p:cBhvr additive="base">
                                        <p:cTn id="315" dur="2000" fill="hold"/>
                                        <p:tgtEl>
                                          <p:spTgt spid="48"/>
                                        </p:tgtEl>
                                        <p:attrNameLst>
                                          <p:attrName>ppt_y</p:attrName>
                                        </p:attrNameLst>
                                      </p:cBhvr>
                                      <p:tavLst>
                                        <p:tav tm="0">
                                          <p:val>
                                            <p:strVal val="1+#ppt_h/2"/>
                                          </p:val>
                                        </p:tav>
                                        <p:tav tm="100000">
                                          <p:val>
                                            <p:strVal val="#ppt_y"/>
                                          </p:val>
                                        </p:tav>
                                      </p:tavLst>
                                    </p:anim>
                                  </p:childTnLst>
                                </p:cTn>
                              </p:par>
                              <p:par>
                                <p:cTn id="316" presetID="2" presetClass="entr" presetSubtype="6" fill="hold" grpId="0" nodeType="withEffect">
                                  <p:stCondLst>
                                    <p:cond delay="0"/>
                                  </p:stCondLst>
                                  <p:childTnLst>
                                    <p:set>
                                      <p:cBhvr>
                                        <p:cTn id="317" dur="1" fill="hold">
                                          <p:stCondLst>
                                            <p:cond delay="0"/>
                                          </p:stCondLst>
                                        </p:cTn>
                                        <p:tgtEl>
                                          <p:spTgt spid="58"/>
                                        </p:tgtEl>
                                        <p:attrNameLst>
                                          <p:attrName>style.visibility</p:attrName>
                                        </p:attrNameLst>
                                      </p:cBhvr>
                                      <p:to>
                                        <p:strVal val="visible"/>
                                      </p:to>
                                    </p:set>
                                    <p:anim calcmode="lin" valueType="num">
                                      <p:cBhvr additive="base">
                                        <p:cTn id="318" dur="2000" fill="hold"/>
                                        <p:tgtEl>
                                          <p:spTgt spid="58"/>
                                        </p:tgtEl>
                                        <p:attrNameLst>
                                          <p:attrName>ppt_x</p:attrName>
                                        </p:attrNameLst>
                                      </p:cBhvr>
                                      <p:tavLst>
                                        <p:tav tm="0">
                                          <p:val>
                                            <p:strVal val="1+#ppt_w/2"/>
                                          </p:val>
                                        </p:tav>
                                        <p:tav tm="100000">
                                          <p:val>
                                            <p:strVal val="#ppt_x"/>
                                          </p:val>
                                        </p:tav>
                                      </p:tavLst>
                                    </p:anim>
                                    <p:anim calcmode="lin" valueType="num">
                                      <p:cBhvr additive="base">
                                        <p:cTn id="319" dur="2000" fill="hold"/>
                                        <p:tgtEl>
                                          <p:spTgt spid="58"/>
                                        </p:tgtEl>
                                        <p:attrNameLst>
                                          <p:attrName>ppt_y</p:attrName>
                                        </p:attrNameLst>
                                      </p:cBhvr>
                                      <p:tavLst>
                                        <p:tav tm="0">
                                          <p:val>
                                            <p:strVal val="1+#ppt_h/2"/>
                                          </p:val>
                                        </p:tav>
                                        <p:tav tm="100000">
                                          <p:val>
                                            <p:strVal val="#ppt_y"/>
                                          </p:val>
                                        </p:tav>
                                      </p:tavLst>
                                    </p:anim>
                                  </p:childTnLst>
                                </p:cTn>
                              </p:par>
                              <p:par>
                                <p:cTn id="320" presetID="2" presetClass="entr" presetSubtype="6" fill="hold" grpId="0" nodeType="withEffect">
                                  <p:stCondLst>
                                    <p:cond delay="0"/>
                                  </p:stCondLst>
                                  <p:childTnLst>
                                    <p:set>
                                      <p:cBhvr>
                                        <p:cTn id="321" dur="1" fill="hold">
                                          <p:stCondLst>
                                            <p:cond delay="0"/>
                                          </p:stCondLst>
                                        </p:cTn>
                                        <p:tgtEl>
                                          <p:spTgt spid="68"/>
                                        </p:tgtEl>
                                        <p:attrNameLst>
                                          <p:attrName>style.visibility</p:attrName>
                                        </p:attrNameLst>
                                      </p:cBhvr>
                                      <p:to>
                                        <p:strVal val="visible"/>
                                      </p:to>
                                    </p:set>
                                    <p:anim calcmode="lin" valueType="num">
                                      <p:cBhvr additive="base">
                                        <p:cTn id="322" dur="2000" fill="hold"/>
                                        <p:tgtEl>
                                          <p:spTgt spid="68"/>
                                        </p:tgtEl>
                                        <p:attrNameLst>
                                          <p:attrName>ppt_x</p:attrName>
                                        </p:attrNameLst>
                                      </p:cBhvr>
                                      <p:tavLst>
                                        <p:tav tm="0">
                                          <p:val>
                                            <p:strVal val="1+#ppt_w/2"/>
                                          </p:val>
                                        </p:tav>
                                        <p:tav tm="100000">
                                          <p:val>
                                            <p:strVal val="#ppt_x"/>
                                          </p:val>
                                        </p:tav>
                                      </p:tavLst>
                                    </p:anim>
                                    <p:anim calcmode="lin" valueType="num">
                                      <p:cBhvr additive="base">
                                        <p:cTn id="323" dur="2000" fill="hold"/>
                                        <p:tgtEl>
                                          <p:spTgt spid="68"/>
                                        </p:tgtEl>
                                        <p:attrNameLst>
                                          <p:attrName>ppt_y</p:attrName>
                                        </p:attrNameLst>
                                      </p:cBhvr>
                                      <p:tavLst>
                                        <p:tav tm="0">
                                          <p:val>
                                            <p:strVal val="1+#ppt_h/2"/>
                                          </p:val>
                                        </p:tav>
                                        <p:tav tm="100000">
                                          <p:val>
                                            <p:strVal val="#ppt_y"/>
                                          </p:val>
                                        </p:tav>
                                      </p:tavLst>
                                    </p:anim>
                                  </p:childTnLst>
                                </p:cTn>
                              </p:par>
                              <p:par>
                                <p:cTn id="324" presetID="2" presetClass="entr" presetSubtype="6" fill="hold" grpId="0" nodeType="withEffect">
                                  <p:stCondLst>
                                    <p:cond delay="0"/>
                                  </p:stCondLst>
                                  <p:childTnLst>
                                    <p:set>
                                      <p:cBhvr>
                                        <p:cTn id="325" dur="1" fill="hold">
                                          <p:stCondLst>
                                            <p:cond delay="0"/>
                                          </p:stCondLst>
                                        </p:cTn>
                                        <p:tgtEl>
                                          <p:spTgt spid="78"/>
                                        </p:tgtEl>
                                        <p:attrNameLst>
                                          <p:attrName>style.visibility</p:attrName>
                                        </p:attrNameLst>
                                      </p:cBhvr>
                                      <p:to>
                                        <p:strVal val="visible"/>
                                      </p:to>
                                    </p:set>
                                    <p:anim calcmode="lin" valueType="num">
                                      <p:cBhvr additive="base">
                                        <p:cTn id="326" dur="2000" fill="hold"/>
                                        <p:tgtEl>
                                          <p:spTgt spid="78"/>
                                        </p:tgtEl>
                                        <p:attrNameLst>
                                          <p:attrName>ppt_x</p:attrName>
                                        </p:attrNameLst>
                                      </p:cBhvr>
                                      <p:tavLst>
                                        <p:tav tm="0">
                                          <p:val>
                                            <p:strVal val="1+#ppt_w/2"/>
                                          </p:val>
                                        </p:tav>
                                        <p:tav tm="100000">
                                          <p:val>
                                            <p:strVal val="#ppt_x"/>
                                          </p:val>
                                        </p:tav>
                                      </p:tavLst>
                                    </p:anim>
                                    <p:anim calcmode="lin" valueType="num">
                                      <p:cBhvr additive="base">
                                        <p:cTn id="327" dur="2000" fill="hold"/>
                                        <p:tgtEl>
                                          <p:spTgt spid="78"/>
                                        </p:tgtEl>
                                        <p:attrNameLst>
                                          <p:attrName>ppt_y</p:attrName>
                                        </p:attrNameLst>
                                      </p:cBhvr>
                                      <p:tavLst>
                                        <p:tav tm="0">
                                          <p:val>
                                            <p:strVal val="1+#ppt_h/2"/>
                                          </p:val>
                                        </p:tav>
                                        <p:tav tm="100000">
                                          <p:val>
                                            <p:strVal val="#ppt_y"/>
                                          </p:val>
                                        </p:tav>
                                      </p:tavLst>
                                    </p:anim>
                                  </p:childTnLst>
                                </p:cTn>
                              </p:par>
                              <p:par>
                                <p:cTn id="328" presetID="3" presetClass="entr" presetSubtype="10" fill="hold" grpId="3" nodeType="withEffect">
                                  <p:stCondLst>
                                    <p:cond delay="0"/>
                                  </p:stCondLst>
                                  <p:childTnLst>
                                    <p:set>
                                      <p:cBhvr>
                                        <p:cTn id="329" dur="1" fill="hold">
                                          <p:stCondLst>
                                            <p:cond delay="0"/>
                                          </p:stCondLst>
                                        </p:cTn>
                                        <p:tgtEl>
                                          <p:spTgt spid="3"/>
                                        </p:tgtEl>
                                        <p:attrNameLst>
                                          <p:attrName>style.visibility</p:attrName>
                                        </p:attrNameLst>
                                      </p:cBhvr>
                                      <p:to>
                                        <p:strVal val="visible"/>
                                      </p:to>
                                    </p:set>
                                    <p:animEffect transition="in" filter="blinds(horizontal)">
                                      <p:cBhvr>
                                        <p:cTn id="330" dur="2000"/>
                                        <p:tgtEl>
                                          <p:spTgt spid="3"/>
                                        </p:tgtEl>
                                      </p:cBhvr>
                                    </p:animEffect>
                                  </p:childTnLst>
                                </p:cTn>
                              </p:par>
                              <p:par>
                                <p:cTn id="331" presetID="3" presetClass="entr" presetSubtype="10" fill="hold" grpId="3" nodeType="withEffect">
                                  <p:stCondLst>
                                    <p:cond delay="0"/>
                                  </p:stCondLst>
                                  <p:childTnLst>
                                    <p:set>
                                      <p:cBhvr>
                                        <p:cTn id="332" dur="1" fill="hold">
                                          <p:stCondLst>
                                            <p:cond delay="0"/>
                                          </p:stCondLst>
                                        </p:cTn>
                                        <p:tgtEl>
                                          <p:spTgt spid="4"/>
                                        </p:tgtEl>
                                        <p:attrNameLst>
                                          <p:attrName>style.visibility</p:attrName>
                                        </p:attrNameLst>
                                      </p:cBhvr>
                                      <p:to>
                                        <p:strVal val="visible"/>
                                      </p:to>
                                    </p:set>
                                    <p:animEffect transition="in" filter="blinds(horizontal)">
                                      <p:cBhvr>
                                        <p:cTn id="333" dur="2000"/>
                                        <p:tgtEl>
                                          <p:spTgt spid="4"/>
                                        </p:tgtEl>
                                      </p:cBhvr>
                                    </p:animEffect>
                                  </p:childTnLst>
                                </p:cTn>
                              </p:par>
                              <p:par>
                                <p:cTn id="334" presetID="3" presetClass="entr" presetSubtype="10" fill="hold" grpId="3" nodeType="withEffect">
                                  <p:stCondLst>
                                    <p:cond delay="0"/>
                                  </p:stCondLst>
                                  <p:childTnLst>
                                    <p:set>
                                      <p:cBhvr>
                                        <p:cTn id="335" dur="1" fill="hold">
                                          <p:stCondLst>
                                            <p:cond delay="0"/>
                                          </p:stCondLst>
                                        </p:cTn>
                                        <p:tgtEl>
                                          <p:spTgt spid="5"/>
                                        </p:tgtEl>
                                        <p:attrNameLst>
                                          <p:attrName>style.visibility</p:attrName>
                                        </p:attrNameLst>
                                      </p:cBhvr>
                                      <p:to>
                                        <p:strVal val="visible"/>
                                      </p:to>
                                    </p:set>
                                    <p:animEffect transition="in" filter="blinds(horizontal)">
                                      <p:cBhvr>
                                        <p:cTn id="336" dur="2000"/>
                                        <p:tgtEl>
                                          <p:spTgt spid="5"/>
                                        </p:tgtEl>
                                      </p:cBhvr>
                                    </p:animEffect>
                                  </p:childTnLst>
                                </p:cTn>
                              </p:par>
                              <p:par>
                                <p:cTn id="337" presetID="3" presetClass="entr" presetSubtype="10" fill="hold" grpId="3" nodeType="withEffect">
                                  <p:stCondLst>
                                    <p:cond delay="0"/>
                                  </p:stCondLst>
                                  <p:childTnLst>
                                    <p:set>
                                      <p:cBhvr>
                                        <p:cTn id="338" dur="1" fill="hold">
                                          <p:stCondLst>
                                            <p:cond delay="0"/>
                                          </p:stCondLst>
                                        </p:cTn>
                                        <p:tgtEl>
                                          <p:spTgt spid="6"/>
                                        </p:tgtEl>
                                        <p:attrNameLst>
                                          <p:attrName>style.visibility</p:attrName>
                                        </p:attrNameLst>
                                      </p:cBhvr>
                                      <p:to>
                                        <p:strVal val="visible"/>
                                      </p:to>
                                    </p:set>
                                    <p:animEffect transition="in" filter="blinds(horizontal)">
                                      <p:cBhvr>
                                        <p:cTn id="339" dur="2000"/>
                                        <p:tgtEl>
                                          <p:spTgt spid="6"/>
                                        </p:tgtEl>
                                      </p:cBhvr>
                                    </p:animEffect>
                                  </p:childTnLst>
                                </p:cTn>
                              </p:par>
                              <p:par>
                                <p:cTn id="340" presetID="3" presetClass="entr" presetSubtype="10" fill="hold" grpId="3" nodeType="withEffect">
                                  <p:stCondLst>
                                    <p:cond delay="0"/>
                                  </p:stCondLst>
                                  <p:childTnLst>
                                    <p:set>
                                      <p:cBhvr>
                                        <p:cTn id="341" dur="1" fill="hold">
                                          <p:stCondLst>
                                            <p:cond delay="0"/>
                                          </p:stCondLst>
                                        </p:cTn>
                                        <p:tgtEl>
                                          <p:spTgt spid="7"/>
                                        </p:tgtEl>
                                        <p:attrNameLst>
                                          <p:attrName>style.visibility</p:attrName>
                                        </p:attrNameLst>
                                      </p:cBhvr>
                                      <p:to>
                                        <p:strVal val="visible"/>
                                      </p:to>
                                    </p:set>
                                    <p:animEffect transition="in" filter="blinds(horizontal)">
                                      <p:cBhvr>
                                        <p:cTn id="342" dur="2000"/>
                                        <p:tgtEl>
                                          <p:spTgt spid="7"/>
                                        </p:tgtEl>
                                      </p:cBhvr>
                                    </p:animEffect>
                                  </p:childTnLst>
                                </p:cTn>
                              </p:par>
                              <p:par>
                                <p:cTn id="343" presetID="3" presetClass="entr" presetSubtype="10" fill="hold" grpId="3" nodeType="withEffect">
                                  <p:stCondLst>
                                    <p:cond delay="0"/>
                                  </p:stCondLst>
                                  <p:childTnLst>
                                    <p:set>
                                      <p:cBhvr>
                                        <p:cTn id="344" dur="1" fill="hold">
                                          <p:stCondLst>
                                            <p:cond delay="0"/>
                                          </p:stCondLst>
                                        </p:cTn>
                                        <p:tgtEl>
                                          <p:spTgt spid="8"/>
                                        </p:tgtEl>
                                        <p:attrNameLst>
                                          <p:attrName>style.visibility</p:attrName>
                                        </p:attrNameLst>
                                      </p:cBhvr>
                                      <p:to>
                                        <p:strVal val="visible"/>
                                      </p:to>
                                    </p:set>
                                    <p:animEffect transition="in" filter="blinds(horizontal)">
                                      <p:cBhvr>
                                        <p:cTn id="345" dur="2000"/>
                                        <p:tgtEl>
                                          <p:spTgt spid="8"/>
                                        </p:tgtEl>
                                      </p:cBhvr>
                                    </p:animEffect>
                                  </p:childTnLst>
                                </p:cTn>
                              </p:par>
                              <p:par>
                                <p:cTn id="346" presetID="3" presetClass="entr" presetSubtype="10" fill="hold" grpId="3" nodeType="withEffect">
                                  <p:stCondLst>
                                    <p:cond delay="0"/>
                                  </p:stCondLst>
                                  <p:childTnLst>
                                    <p:set>
                                      <p:cBhvr>
                                        <p:cTn id="347" dur="1" fill="hold">
                                          <p:stCondLst>
                                            <p:cond delay="0"/>
                                          </p:stCondLst>
                                        </p:cTn>
                                        <p:tgtEl>
                                          <p:spTgt spid="9"/>
                                        </p:tgtEl>
                                        <p:attrNameLst>
                                          <p:attrName>style.visibility</p:attrName>
                                        </p:attrNameLst>
                                      </p:cBhvr>
                                      <p:to>
                                        <p:strVal val="visible"/>
                                      </p:to>
                                    </p:set>
                                    <p:animEffect transition="in" filter="blinds(horizontal)">
                                      <p:cBhvr>
                                        <p:cTn id="348" dur="2000"/>
                                        <p:tgtEl>
                                          <p:spTgt spid="9"/>
                                        </p:tgtEl>
                                      </p:cBhvr>
                                    </p:animEffect>
                                  </p:childTnLst>
                                </p:cTn>
                              </p:par>
                              <p:par>
                                <p:cTn id="349" presetID="3" presetClass="entr" presetSubtype="10" fill="hold" grpId="3" nodeType="withEffect">
                                  <p:stCondLst>
                                    <p:cond delay="0"/>
                                  </p:stCondLst>
                                  <p:childTnLst>
                                    <p:set>
                                      <p:cBhvr>
                                        <p:cTn id="350" dur="1" fill="hold">
                                          <p:stCondLst>
                                            <p:cond delay="0"/>
                                          </p:stCondLst>
                                        </p:cTn>
                                        <p:tgtEl>
                                          <p:spTgt spid="10"/>
                                        </p:tgtEl>
                                        <p:attrNameLst>
                                          <p:attrName>style.visibility</p:attrName>
                                        </p:attrNameLst>
                                      </p:cBhvr>
                                      <p:to>
                                        <p:strVal val="visible"/>
                                      </p:to>
                                    </p:set>
                                    <p:animEffect transition="in" filter="blinds(horizontal)">
                                      <p:cBhvr>
                                        <p:cTn id="351" dur="2000"/>
                                        <p:tgtEl>
                                          <p:spTgt spid="10"/>
                                        </p:tgtEl>
                                      </p:cBhvr>
                                    </p:animEffect>
                                  </p:childTnLst>
                                </p:cTn>
                              </p:par>
                              <p:par>
                                <p:cTn id="352" presetID="3" presetClass="entr" presetSubtype="10" fill="hold" grpId="3" nodeType="withEffect">
                                  <p:stCondLst>
                                    <p:cond delay="0"/>
                                  </p:stCondLst>
                                  <p:childTnLst>
                                    <p:set>
                                      <p:cBhvr>
                                        <p:cTn id="353" dur="1" fill="hold">
                                          <p:stCondLst>
                                            <p:cond delay="0"/>
                                          </p:stCondLst>
                                        </p:cTn>
                                        <p:tgtEl>
                                          <p:spTgt spid="11"/>
                                        </p:tgtEl>
                                        <p:attrNameLst>
                                          <p:attrName>style.visibility</p:attrName>
                                        </p:attrNameLst>
                                      </p:cBhvr>
                                      <p:to>
                                        <p:strVal val="visible"/>
                                      </p:to>
                                    </p:set>
                                    <p:animEffect transition="in" filter="blinds(horizontal)">
                                      <p:cBhvr>
                                        <p:cTn id="354" dur="2000"/>
                                        <p:tgtEl>
                                          <p:spTgt spid="11"/>
                                        </p:tgtEl>
                                      </p:cBhvr>
                                    </p:animEffect>
                                  </p:childTnLst>
                                </p:cTn>
                              </p:par>
                              <p:par>
                                <p:cTn id="355" presetID="3" presetClass="entr" presetSubtype="10" fill="hold" grpId="3" nodeType="withEffect">
                                  <p:stCondLst>
                                    <p:cond delay="0"/>
                                  </p:stCondLst>
                                  <p:childTnLst>
                                    <p:set>
                                      <p:cBhvr>
                                        <p:cTn id="356" dur="1" fill="hold">
                                          <p:stCondLst>
                                            <p:cond delay="0"/>
                                          </p:stCondLst>
                                        </p:cTn>
                                        <p:tgtEl>
                                          <p:spTgt spid="12"/>
                                        </p:tgtEl>
                                        <p:attrNameLst>
                                          <p:attrName>style.visibility</p:attrName>
                                        </p:attrNameLst>
                                      </p:cBhvr>
                                      <p:to>
                                        <p:strVal val="visible"/>
                                      </p:to>
                                    </p:set>
                                    <p:animEffect transition="in" filter="blinds(horizontal)">
                                      <p:cBhvr>
                                        <p:cTn id="357" dur="2000"/>
                                        <p:tgtEl>
                                          <p:spTgt spid="12"/>
                                        </p:tgtEl>
                                      </p:cBhvr>
                                    </p:animEffect>
                                  </p:childTnLst>
                                </p:cTn>
                              </p:par>
                              <p:par>
                                <p:cTn id="358" presetID="3" presetClass="entr" presetSubtype="10" fill="hold" grpId="3" nodeType="withEffect">
                                  <p:stCondLst>
                                    <p:cond delay="0"/>
                                  </p:stCondLst>
                                  <p:childTnLst>
                                    <p:set>
                                      <p:cBhvr>
                                        <p:cTn id="359" dur="1" fill="hold">
                                          <p:stCondLst>
                                            <p:cond delay="0"/>
                                          </p:stCondLst>
                                        </p:cTn>
                                        <p:tgtEl>
                                          <p:spTgt spid="13"/>
                                        </p:tgtEl>
                                        <p:attrNameLst>
                                          <p:attrName>style.visibility</p:attrName>
                                        </p:attrNameLst>
                                      </p:cBhvr>
                                      <p:to>
                                        <p:strVal val="visible"/>
                                      </p:to>
                                    </p:set>
                                    <p:animEffect transition="in" filter="blinds(horizontal)">
                                      <p:cBhvr>
                                        <p:cTn id="360" dur="2000"/>
                                        <p:tgtEl>
                                          <p:spTgt spid="13"/>
                                        </p:tgtEl>
                                      </p:cBhvr>
                                    </p:animEffect>
                                  </p:childTnLst>
                                </p:cTn>
                              </p:par>
                              <p:par>
                                <p:cTn id="361" presetID="3" presetClass="entr" presetSubtype="10" fill="hold" grpId="3" nodeType="withEffect">
                                  <p:stCondLst>
                                    <p:cond delay="0"/>
                                  </p:stCondLst>
                                  <p:childTnLst>
                                    <p:set>
                                      <p:cBhvr>
                                        <p:cTn id="362" dur="1" fill="hold">
                                          <p:stCondLst>
                                            <p:cond delay="0"/>
                                          </p:stCondLst>
                                        </p:cTn>
                                        <p:tgtEl>
                                          <p:spTgt spid="14"/>
                                        </p:tgtEl>
                                        <p:attrNameLst>
                                          <p:attrName>style.visibility</p:attrName>
                                        </p:attrNameLst>
                                      </p:cBhvr>
                                      <p:to>
                                        <p:strVal val="visible"/>
                                      </p:to>
                                    </p:set>
                                    <p:animEffect transition="in" filter="blinds(horizontal)">
                                      <p:cBhvr>
                                        <p:cTn id="363" dur="2000"/>
                                        <p:tgtEl>
                                          <p:spTgt spid="14"/>
                                        </p:tgtEl>
                                      </p:cBhvr>
                                    </p:animEffect>
                                  </p:childTnLst>
                                </p:cTn>
                              </p:par>
                              <p:par>
                                <p:cTn id="364" presetID="3" presetClass="entr" presetSubtype="10" fill="hold" grpId="3" nodeType="withEffect">
                                  <p:stCondLst>
                                    <p:cond delay="0"/>
                                  </p:stCondLst>
                                  <p:childTnLst>
                                    <p:set>
                                      <p:cBhvr>
                                        <p:cTn id="365" dur="1" fill="hold">
                                          <p:stCondLst>
                                            <p:cond delay="0"/>
                                          </p:stCondLst>
                                        </p:cTn>
                                        <p:tgtEl>
                                          <p:spTgt spid="15"/>
                                        </p:tgtEl>
                                        <p:attrNameLst>
                                          <p:attrName>style.visibility</p:attrName>
                                        </p:attrNameLst>
                                      </p:cBhvr>
                                      <p:to>
                                        <p:strVal val="visible"/>
                                      </p:to>
                                    </p:set>
                                    <p:animEffect transition="in" filter="blinds(horizontal)">
                                      <p:cBhvr>
                                        <p:cTn id="366" dur="2000"/>
                                        <p:tgtEl>
                                          <p:spTgt spid="15"/>
                                        </p:tgtEl>
                                      </p:cBhvr>
                                    </p:animEffect>
                                  </p:childTnLst>
                                </p:cTn>
                              </p:par>
                              <p:par>
                                <p:cTn id="367" presetID="3" presetClass="entr" presetSubtype="10" fill="hold" grpId="3" nodeType="withEffect">
                                  <p:stCondLst>
                                    <p:cond delay="0"/>
                                  </p:stCondLst>
                                  <p:childTnLst>
                                    <p:set>
                                      <p:cBhvr>
                                        <p:cTn id="368" dur="1" fill="hold">
                                          <p:stCondLst>
                                            <p:cond delay="0"/>
                                          </p:stCondLst>
                                        </p:cTn>
                                        <p:tgtEl>
                                          <p:spTgt spid="16"/>
                                        </p:tgtEl>
                                        <p:attrNameLst>
                                          <p:attrName>style.visibility</p:attrName>
                                        </p:attrNameLst>
                                      </p:cBhvr>
                                      <p:to>
                                        <p:strVal val="visible"/>
                                      </p:to>
                                    </p:set>
                                    <p:animEffect transition="in" filter="blinds(horizontal)">
                                      <p:cBhvr>
                                        <p:cTn id="369" dur="2000"/>
                                        <p:tgtEl>
                                          <p:spTgt spid="16"/>
                                        </p:tgtEl>
                                      </p:cBhvr>
                                    </p:animEffect>
                                  </p:childTnLst>
                                </p:cTn>
                              </p:par>
                              <p:par>
                                <p:cTn id="370" presetID="3" presetClass="entr" presetSubtype="10" fill="hold" grpId="3" nodeType="withEffect">
                                  <p:stCondLst>
                                    <p:cond delay="0"/>
                                  </p:stCondLst>
                                  <p:childTnLst>
                                    <p:set>
                                      <p:cBhvr>
                                        <p:cTn id="371" dur="1" fill="hold">
                                          <p:stCondLst>
                                            <p:cond delay="0"/>
                                          </p:stCondLst>
                                        </p:cTn>
                                        <p:tgtEl>
                                          <p:spTgt spid="17"/>
                                        </p:tgtEl>
                                        <p:attrNameLst>
                                          <p:attrName>style.visibility</p:attrName>
                                        </p:attrNameLst>
                                      </p:cBhvr>
                                      <p:to>
                                        <p:strVal val="visible"/>
                                      </p:to>
                                    </p:set>
                                    <p:animEffect transition="in" filter="blinds(horizontal)">
                                      <p:cBhvr>
                                        <p:cTn id="372" dur="2000"/>
                                        <p:tgtEl>
                                          <p:spTgt spid="17"/>
                                        </p:tgtEl>
                                      </p:cBhvr>
                                    </p:animEffect>
                                  </p:childTnLst>
                                </p:cTn>
                              </p:par>
                              <p:par>
                                <p:cTn id="373" presetID="3" presetClass="entr" presetSubtype="10" fill="hold" grpId="3" nodeType="withEffect">
                                  <p:stCondLst>
                                    <p:cond delay="0"/>
                                  </p:stCondLst>
                                  <p:childTnLst>
                                    <p:set>
                                      <p:cBhvr>
                                        <p:cTn id="374" dur="1" fill="hold">
                                          <p:stCondLst>
                                            <p:cond delay="0"/>
                                          </p:stCondLst>
                                        </p:cTn>
                                        <p:tgtEl>
                                          <p:spTgt spid="18"/>
                                        </p:tgtEl>
                                        <p:attrNameLst>
                                          <p:attrName>style.visibility</p:attrName>
                                        </p:attrNameLst>
                                      </p:cBhvr>
                                      <p:to>
                                        <p:strVal val="visible"/>
                                      </p:to>
                                    </p:set>
                                    <p:animEffect transition="in" filter="blinds(horizontal)">
                                      <p:cBhvr>
                                        <p:cTn id="375" dur="2000"/>
                                        <p:tgtEl>
                                          <p:spTgt spid="18"/>
                                        </p:tgtEl>
                                      </p:cBhvr>
                                    </p:animEffect>
                                  </p:childTnLst>
                                </p:cTn>
                              </p:par>
                              <p:par>
                                <p:cTn id="376" presetID="3" presetClass="entr" presetSubtype="10" fill="hold" grpId="3" nodeType="withEffect">
                                  <p:stCondLst>
                                    <p:cond delay="0"/>
                                  </p:stCondLst>
                                  <p:childTnLst>
                                    <p:set>
                                      <p:cBhvr>
                                        <p:cTn id="377" dur="1" fill="hold">
                                          <p:stCondLst>
                                            <p:cond delay="0"/>
                                          </p:stCondLst>
                                        </p:cTn>
                                        <p:tgtEl>
                                          <p:spTgt spid="19"/>
                                        </p:tgtEl>
                                        <p:attrNameLst>
                                          <p:attrName>style.visibility</p:attrName>
                                        </p:attrNameLst>
                                      </p:cBhvr>
                                      <p:to>
                                        <p:strVal val="visible"/>
                                      </p:to>
                                    </p:set>
                                    <p:animEffect transition="in" filter="blinds(horizontal)">
                                      <p:cBhvr>
                                        <p:cTn id="378" dur="2000"/>
                                        <p:tgtEl>
                                          <p:spTgt spid="19"/>
                                        </p:tgtEl>
                                      </p:cBhvr>
                                    </p:animEffect>
                                  </p:childTnLst>
                                </p:cTn>
                              </p:par>
                              <p:par>
                                <p:cTn id="379" presetID="3" presetClass="entr" presetSubtype="10" fill="hold" grpId="3" nodeType="withEffect">
                                  <p:stCondLst>
                                    <p:cond delay="0"/>
                                  </p:stCondLst>
                                  <p:childTnLst>
                                    <p:set>
                                      <p:cBhvr>
                                        <p:cTn id="380" dur="1" fill="hold">
                                          <p:stCondLst>
                                            <p:cond delay="0"/>
                                          </p:stCondLst>
                                        </p:cTn>
                                        <p:tgtEl>
                                          <p:spTgt spid="20"/>
                                        </p:tgtEl>
                                        <p:attrNameLst>
                                          <p:attrName>style.visibility</p:attrName>
                                        </p:attrNameLst>
                                      </p:cBhvr>
                                      <p:to>
                                        <p:strVal val="visible"/>
                                      </p:to>
                                    </p:set>
                                    <p:animEffect transition="in" filter="blinds(horizontal)">
                                      <p:cBhvr>
                                        <p:cTn id="381" dur="2000"/>
                                        <p:tgtEl>
                                          <p:spTgt spid="20"/>
                                        </p:tgtEl>
                                      </p:cBhvr>
                                    </p:animEffect>
                                  </p:childTnLst>
                                </p:cTn>
                              </p:par>
                              <p:par>
                                <p:cTn id="382" presetID="3" presetClass="entr" presetSubtype="10" fill="hold" grpId="3" nodeType="withEffect">
                                  <p:stCondLst>
                                    <p:cond delay="0"/>
                                  </p:stCondLst>
                                  <p:childTnLst>
                                    <p:set>
                                      <p:cBhvr>
                                        <p:cTn id="383" dur="1" fill="hold">
                                          <p:stCondLst>
                                            <p:cond delay="0"/>
                                          </p:stCondLst>
                                        </p:cTn>
                                        <p:tgtEl>
                                          <p:spTgt spid="21"/>
                                        </p:tgtEl>
                                        <p:attrNameLst>
                                          <p:attrName>style.visibility</p:attrName>
                                        </p:attrNameLst>
                                      </p:cBhvr>
                                      <p:to>
                                        <p:strVal val="visible"/>
                                      </p:to>
                                    </p:set>
                                    <p:animEffect transition="in" filter="blinds(horizontal)">
                                      <p:cBhvr>
                                        <p:cTn id="384" dur="2000"/>
                                        <p:tgtEl>
                                          <p:spTgt spid="21"/>
                                        </p:tgtEl>
                                      </p:cBhvr>
                                    </p:animEffect>
                                  </p:childTnLst>
                                </p:cTn>
                              </p:par>
                              <p:par>
                                <p:cTn id="385" presetID="3" presetClass="entr" presetSubtype="10" fill="hold" grpId="3" nodeType="withEffect">
                                  <p:stCondLst>
                                    <p:cond delay="0"/>
                                  </p:stCondLst>
                                  <p:childTnLst>
                                    <p:set>
                                      <p:cBhvr>
                                        <p:cTn id="386" dur="1" fill="hold">
                                          <p:stCondLst>
                                            <p:cond delay="0"/>
                                          </p:stCondLst>
                                        </p:cTn>
                                        <p:tgtEl>
                                          <p:spTgt spid="22"/>
                                        </p:tgtEl>
                                        <p:attrNameLst>
                                          <p:attrName>style.visibility</p:attrName>
                                        </p:attrNameLst>
                                      </p:cBhvr>
                                      <p:to>
                                        <p:strVal val="visible"/>
                                      </p:to>
                                    </p:set>
                                    <p:animEffect transition="in" filter="blinds(horizontal)">
                                      <p:cBhvr>
                                        <p:cTn id="387" dur="2000"/>
                                        <p:tgtEl>
                                          <p:spTgt spid="22"/>
                                        </p:tgtEl>
                                      </p:cBhvr>
                                    </p:animEffect>
                                  </p:childTnLst>
                                </p:cTn>
                              </p:par>
                              <p:par>
                                <p:cTn id="388" presetID="3" presetClass="entr" presetSubtype="10" fill="hold" grpId="3" nodeType="withEffect">
                                  <p:stCondLst>
                                    <p:cond delay="0"/>
                                  </p:stCondLst>
                                  <p:childTnLst>
                                    <p:set>
                                      <p:cBhvr>
                                        <p:cTn id="389" dur="1" fill="hold">
                                          <p:stCondLst>
                                            <p:cond delay="0"/>
                                          </p:stCondLst>
                                        </p:cTn>
                                        <p:tgtEl>
                                          <p:spTgt spid="23"/>
                                        </p:tgtEl>
                                        <p:attrNameLst>
                                          <p:attrName>style.visibility</p:attrName>
                                        </p:attrNameLst>
                                      </p:cBhvr>
                                      <p:to>
                                        <p:strVal val="visible"/>
                                      </p:to>
                                    </p:set>
                                    <p:animEffect transition="in" filter="blinds(horizontal)">
                                      <p:cBhvr>
                                        <p:cTn id="390" dur="2000"/>
                                        <p:tgtEl>
                                          <p:spTgt spid="23"/>
                                        </p:tgtEl>
                                      </p:cBhvr>
                                    </p:animEffect>
                                  </p:childTnLst>
                                </p:cTn>
                              </p:par>
                              <p:par>
                                <p:cTn id="391" presetID="3" presetClass="entr" presetSubtype="10" fill="hold" grpId="3" nodeType="withEffect">
                                  <p:stCondLst>
                                    <p:cond delay="0"/>
                                  </p:stCondLst>
                                  <p:childTnLst>
                                    <p:set>
                                      <p:cBhvr>
                                        <p:cTn id="392" dur="1" fill="hold">
                                          <p:stCondLst>
                                            <p:cond delay="0"/>
                                          </p:stCondLst>
                                        </p:cTn>
                                        <p:tgtEl>
                                          <p:spTgt spid="24"/>
                                        </p:tgtEl>
                                        <p:attrNameLst>
                                          <p:attrName>style.visibility</p:attrName>
                                        </p:attrNameLst>
                                      </p:cBhvr>
                                      <p:to>
                                        <p:strVal val="visible"/>
                                      </p:to>
                                    </p:set>
                                    <p:animEffect transition="in" filter="blinds(horizontal)">
                                      <p:cBhvr>
                                        <p:cTn id="393" dur="2000"/>
                                        <p:tgtEl>
                                          <p:spTgt spid="24"/>
                                        </p:tgtEl>
                                      </p:cBhvr>
                                    </p:animEffect>
                                  </p:childTnLst>
                                </p:cTn>
                              </p:par>
                              <p:par>
                                <p:cTn id="394" presetID="3" presetClass="entr" presetSubtype="10" fill="hold" grpId="3" nodeType="withEffect">
                                  <p:stCondLst>
                                    <p:cond delay="0"/>
                                  </p:stCondLst>
                                  <p:childTnLst>
                                    <p:set>
                                      <p:cBhvr>
                                        <p:cTn id="395" dur="1" fill="hold">
                                          <p:stCondLst>
                                            <p:cond delay="0"/>
                                          </p:stCondLst>
                                        </p:cTn>
                                        <p:tgtEl>
                                          <p:spTgt spid="25"/>
                                        </p:tgtEl>
                                        <p:attrNameLst>
                                          <p:attrName>style.visibility</p:attrName>
                                        </p:attrNameLst>
                                      </p:cBhvr>
                                      <p:to>
                                        <p:strVal val="visible"/>
                                      </p:to>
                                    </p:set>
                                    <p:animEffect transition="in" filter="blinds(horizontal)">
                                      <p:cBhvr>
                                        <p:cTn id="396" dur="2000"/>
                                        <p:tgtEl>
                                          <p:spTgt spid="25"/>
                                        </p:tgtEl>
                                      </p:cBhvr>
                                    </p:animEffect>
                                  </p:childTnLst>
                                </p:cTn>
                              </p:par>
                              <p:par>
                                <p:cTn id="397" presetID="3" presetClass="entr" presetSubtype="10" fill="hold" grpId="3" nodeType="withEffect">
                                  <p:stCondLst>
                                    <p:cond delay="0"/>
                                  </p:stCondLst>
                                  <p:childTnLst>
                                    <p:set>
                                      <p:cBhvr>
                                        <p:cTn id="398" dur="1" fill="hold">
                                          <p:stCondLst>
                                            <p:cond delay="0"/>
                                          </p:stCondLst>
                                        </p:cTn>
                                        <p:tgtEl>
                                          <p:spTgt spid="26"/>
                                        </p:tgtEl>
                                        <p:attrNameLst>
                                          <p:attrName>style.visibility</p:attrName>
                                        </p:attrNameLst>
                                      </p:cBhvr>
                                      <p:to>
                                        <p:strVal val="visible"/>
                                      </p:to>
                                    </p:set>
                                    <p:animEffect transition="in" filter="blinds(horizontal)">
                                      <p:cBhvr>
                                        <p:cTn id="399" dur="2000"/>
                                        <p:tgtEl>
                                          <p:spTgt spid="26"/>
                                        </p:tgtEl>
                                      </p:cBhvr>
                                    </p:animEffect>
                                  </p:childTnLst>
                                </p:cTn>
                              </p:par>
                              <p:par>
                                <p:cTn id="400" presetID="3" presetClass="entr" presetSubtype="10" fill="hold" grpId="3" nodeType="withEffect">
                                  <p:stCondLst>
                                    <p:cond delay="0"/>
                                  </p:stCondLst>
                                  <p:childTnLst>
                                    <p:set>
                                      <p:cBhvr>
                                        <p:cTn id="401" dur="1" fill="hold">
                                          <p:stCondLst>
                                            <p:cond delay="0"/>
                                          </p:stCondLst>
                                        </p:cTn>
                                        <p:tgtEl>
                                          <p:spTgt spid="27"/>
                                        </p:tgtEl>
                                        <p:attrNameLst>
                                          <p:attrName>style.visibility</p:attrName>
                                        </p:attrNameLst>
                                      </p:cBhvr>
                                      <p:to>
                                        <p:strVal val="visible"/>
                                      </p:to>
                                    </p:set>
                                    <p:animEffect transition="in" filter="blinds(horizontal)">
                                      <p:cBhvr>
                                        <p:cTn id="402" dur="2000"/>
                                        <p:tgtEl>
                                          <p:spTgt spid="27"/>
                                        </p:tgtEl>
                                      </p:cBhvr>
                                    </p:animEffect>
                                  </p:childTnLst>
                                </p:cTn>
                              </p:par>
                              <p:par>
                                <p:cTn id="403" presetID="3" presetClass="entr" presetSubtype="10" fill="hold" grpId="3" nodeType="withEffect">
                                  <p:stCondLst>
                                    <p:cond delay="0"/>
                                  </p:stCondLst>
                                  <p:childTnLst>
                                    <p:set>
                                      <p:cBhvr>
                                        <p:cTn id="404" dur="1" fill="hold">
                                          <p:stCondLst>
                                            <p:cond delay="0"/>
                                          </p:stCondLst>
                                        </p:cTn>
                                        <p:tgtEl>
                                          <p:spTgt spid="28"/>
                                        </p:tgtEl>
                                        <p:attrNameLst>
                                          <p:attrName>style.visibility</p:attrName>
                                        </p:attrNameLst>
                                      </p:cBhvr>
                                      <p:to>
                                        <p:strVal val="visible"/>
                                      </p:to>
                                    </p:set>
                                    <p:animEffect transition="in" filter="blinds(horizontal)">
                                      <p:cBhvr>
                                        <p:cTn id="405" dur="2000"/>
                                        <p:tgtEl>
                                          <p:spTgt spid="28"/>
                                        </p:tgtEl>
                                      </p:cBhvr>
                                    </p:animEffect>
                                  </p:childTnLst>
                                </p:cTn>
                              </p:par>
                              <p:par>
                                <p:cTn id="406" presetID="3" presetClass="entr" presetSubtype="10" fill="hold" grpId="3" nodeType="withEffect">
                                  <p:stCondLst>
                                    <p:cond delay="0"/>
                                  </p:stCondLst>
                                  <p:childTnLst>
                                    <p:set>
                                      <p:cBhvr>
                                        <p:cTn id="407" dur="1" fill="hold">
                                          <p:stCondLst>
                                            <p:cond delay="0"/>
                                          </p:stCondLst>
                                        </p:cTn>
                                        <p:tgtEl>
                                          <p:spTgt spid="29"/>
                                        </p:tgtEl>
                                        <p:attrNameLst>
                                          <p:attrName>style.visibility</p:attrName>
                                        </p:attrNameLst>
                                      </p:cBhvr>
                                      <p:to>
                                        <p:strVal val="visible"/>
                                      </p:to>
                                    </p:set>
                                    <p:animEffect transition="in" filter="blinds(horizontal)">
                                      <p:cBhvr>
                                        <p:cTn id="408" dur="2000"/>
                                        <p:tgtEl>
                                          <p:spTgt spid="29"/>
                                        </p:tgtEl>
                                      </p:cBhvr>
                                    </p:animEffect>
                                  </p:childTnLst>
                                </p:cTn>
                              </p:par>
                              <p:par>
                                <p:cTn id="409" presetID="3" presetClass="entr" presetSubtype="10" fill="hold" grpId="3" nodeType="withEffect">
                                  <p:stCondLst>
                                    <p:cond delay="0"/>
                                  </p:stCondLst>
                                  <p:childTnLst>
                                    <p:set>
                                      <p:cBhvr>
                                        <p:cTn id="410" dur="1" fill="hold">
                                          <p:stCondLst>
                                            <p:cond delay="0"/>
                                          </p:stCondLst>
                                        </p:cTn>
                                        <p:tgtEl>
                                          <p:spTgt spid="30"/>
                                        </p:tgtEl>
                                        <p:attrNameLst>
                                          <p:attrName>style.visibility</p:attrName>
                                        </p:attrNameLst>
                                      </p:cBhvr>
                                      <p:to>
                                        <p:strVal val="visible"/>
                                      </p:to>
                                    </p:set>
                                    <p:animEffect transition="in" filter="blinds(horizontal)">
                                      <p:cBhvr>
                                        <p:cTn id="411" dur="2000"/>
                                        <p:tgtEl>
                                          <p:spTgt spid="30"/>
                                        </p:tgtEl>
                                      </p:cBhvr>
                                    </p:animEffect>
                                  </p:childTnLst>
                                </p:cTn>
                              </p:par>
                              <p:par>
                                <p:cTn id="412" presetID="3" presetClass="entr" presetSubtype="10" fill="hold" grpId="3" nodeType="withEffect">
                                  <p:stCondLst>
                                    <p:cond delay="0"/>
                                  </p:stCondLst>
                                  <p:childTnLst>
                                    <p:set>
                                      <p:cBhvr>
                                        <p:cTn id="413" dur="1" fill="hold">
                                          <p:stCondLst>
                                            <p:cond delay="0"/>
                                          </p:stCondLst>
                                        </p:cTn>
                                        <p:tgtEl>
                                          <p:spTgt spid="31"/>
                                        </p:tgtEl>
                                        <p:attrNameLst>
                                          <p:attrName>style.visibility</p:attrName>
                                        </p:attrNameLst>
                                      </p:cBhvr>
                                      <p:to>
                                        <p:strVal val="visible"/>
                                      </p:to>
                                    </p:set>
                                    <p:animEffect transition="in" filter="blinds(horizontal)">
                                      <p:cBhvr>
                                        <p:cTn id="414" dur="2000"/>
                                        <p:tgtEl>
                                          <p:spTgt spid="31"/>
                                        </p:tgtEl>
                                      </p:cBhvr>
                                    </p:animEffect>
                                  </p:childTnLst>
                                </p:cTn>
                              </p:par>
                              <p:par>
                                <p:cTn id="415" presetID="3" presetClass="entr" presetSubtype="10" fill="hold" grpId="3" nodeType="withEffect">
                                  <p:stCondLst>
                                    <p:cond delay="0"/>
                                  </p:stCondLst>
                                  <p:childTnLst>
                                    <p:set>
                                      <p:cBhvr>
                                        <p:cTn id="416" dur="1" fill="hold">
                                          <p:stCondLst>
                                            <p:cond delay="0"/>
                                          </p:stCondLst>
                                        </p:cTn>
                                        <p:tgtEl>
                                          <p:spTgt spid="32"/>
                                        </p:tgtEl>
                                        <p:attrNameLst>
                                          <p:attrName>style.visibility</p:attrName>
                                        </p:attrNameLst>
                                      </p:cBhvr>
                                      <p:to>
                                        <p:strVal val="visible"/>
                                      </p:to>
                                    </p:set>
                                    <p:animEffect transition="in" filter="blinds(horizontal)">
                                      <p:cBhvr>
                                        <p:cTn id="417" dur="2000"/>
                                        <p:tgtEl>
                                          <p:spTgt spid="32"/>
                                        </p:tgtEl>
                                      </p:cBhvr>
                                    </p:animEffect>
                                  </p:childTnLst>
                                </p:cTn>
                              </p:par>
                              <p:par>
                                <p:cTn id="418" presetID="3" presetClass="entr" presetSubtype="10" fill="hold" grpId="3" nodeType="withEffect">
                                  <p:stCondLst>
                                    <p:cond delay="0"/>
                                  </p:stCondLst>
                                  <p:childTnLst>
                                    <p:set>
                                      <p:cBhvr>
                                        <p:cTn id="419" dur="1" fill="hold">
                                          <p:stCondLst>
                                            <p:cond delay="0"/>
                                          </p:stCondLst>
                                        </p:cTn>
                                        <p:tgtEl>
                                          <p:spTgt spid="33"/>
                                        </p:tgtEl>
                                        <p:attrNameLst>
                                          <p:attrName>style.visibility</p:attrName>
                                        </p:attrNameLst>
                                      </p:cBhvr>
                                      <p:to>
                                        <p:strVal val="visible"/>
                                      </p:to>
                                    </p:set>
                                    <p:animEffect transition="in" filter="blinds(horizontal)">
                                      <p:cBhvr>
                                        <p:cTn id="420" dur="2000"/>
                                        <p:tgtEl>
                                          <p:spTgt spid="33"/>
                                        </p:tgtEl>
                                      </p:cBhvr>
                                    </p:animEffect>
                                  </p:childTnLst>
                                </p:cTn>
                              </p:par>
                              <p:par>
                                <p:cTn id="421" presetID="3" presetClass="entr" presetSubtype="10" fill="hold" grpId="3" nodeType="withEffect">
                                  <p:stCondLst>
                                    <p:cond delay="0"/>
                                  </p:stCondLst>
                                  <p:childTnLst>
                                    <p:set>
                                      <p:cBhvr>
                                        <p:cTn id="422" dur="1" fill="hold">
                                          <p:stCondLst>
                                            <p:cond delay="0"/>
                                          </p:stCondLst>
                                        </p:cTn>
                                        <p:tgtEl>
                                          <p:spTgt spid="34"/>
                                        </p:tgtEl>
                                        <p:attrNameLst>
                                          <p:attrName>style.visibility</p:attrName>
                                        </p:attrNameLst>
                                      </p:cBhvr>
                                      <p:to>
                                        <p:strVal val="visible"/>
                                      </p:to>
                                    </p:set>
                                    <p:animEffect transition="in" filter="blinds(horizontal)">
                                      <p:cBhvr>
                                        <p:cTn id="423" dur="2000"/>
                                        <p:tgtEl>
                                          <p:spTgt spid="34"/>
                                        </p:tgtEl>
                                      </p:cBhvr>
                                    </p:animEffect>
                                  </p:childTnLst>
                                </p:cTn>
                              </p:par>
                              <p:par>
                                <p:cTn id="424" presetID="3" presetClass="entr" presetSubtype="10" fill="hold" grpId="3" nodeType="withEffect">
                                  <p:stCondLst>
                                    <p:cond delay="0"/>
                                  </p:stCondLst>
                                  <p:childTnLst>
                                    <p:set>
                                      <p:cBhvr>
                                        <p:cTn id="425" dur="1" fill="hold">
                                          <p:stCondLst>
                                            <p:cond delay="0"/>
                                          </p:stCondLst>
                                        </p:cTn>
                                        <p:tgtEl>
                                          <p:spTgt spid="35"/>
                                        </p:tgtEl>
                                        <p:attrNameLst>
                                          <p:attrName>style.visibility</p:attrName>
                                        </p:attrNameLst>
                                      </p:cBhvr>
                                      <p:to>
                                        <p:strVal val="visible"/>
                                      </p:to>
                                    </p:set>
                                    <p:animEffect transition="in" filter="blinds(horizontal)">
                                      <p:cBhvr>
                                        <p:cTn id="426" dur="2000"/>
                                        <p:tgtEl>
                                          <p:spTgt spid="35"/>
                                        </p:tgtEl>
                                      </p:cBhvr>
                                    </p:animEffect>
                                  </p:childTnLst>
                                </p:cTn>
                              </p:par>
                              <p:par>
                                <p:cTn id="427" presetID="3" presetClass="entr" presetSubtype="10" fill="hold" grpId="3" nodeType="withEffect">
                                  <p:stCondLst>
                                    <p:cond delay="0"/>
                                  </p:stCondLst>
                                  <p:childTnLst>
                                    <p:set>
                                      <p:cBhvr>
                                        <p:cTn id="428" dur="1" fill="hold">
                                          <p:stCondLst>
                                            <p:cond delay="0"/>
                                          </p:stCondLst>
                                        </p:cTn>
                                        <p:tgtEl>
                                          <p:spTgt spid="36"/>
                                        </p:tgtEl>
                                        <p:attrNameLst>
                                          <p:attrName>style.visibility</p:attrName>
                                        </p:attrNameLst>
                                      </p:cBhvr>
                                      <p:to>
                                        <p:strVal val="visible"/>
                                      </p:to>
                                    </p:set>
                                    <p:animEffect transition="in" filter="blinds(horizontal)">
                                      <p:cBhvr>
                                        <p:cTn id="429" dur="2000"/>
                                        <p:tgtEl>
                                          <p:spTgt spid="36"/>
                                        </p:tgtEl>
                                      </p:cBhvr>
                                    </p:animEffect>
                                  </p:childTnLst>
                                </p:cTn>
                              </p:par>
                              <p:par>
                                <p:cTn id="430" presetID="3" presetClass="entr" presetSubtype="10" fill="hold" grpId="3" nodeType="withEffect">
                                  <p:stCondLst>
                                    <p:cond delay="0"/>
                                  </p:stCondLst>
                                  <p:childTnLst>
                                    <p:set>
                                      <p:cBhvr>
                                        <p:cTn id="431" dur="1" fill="hold">
                                          <p:stCondLst>
                                            <p:cond delay="0"/>
                                          </p:stCondLst>
                                        </p:cTn>
                                        <p:tgtEl>
                                          <p:spTgt spid="37"/>
                                        </p:tgtEl>
                                        <p:attrNameLst>
                                          <p:attrName>style.visibility</p:attrName>
                                        </p:attrNameLst>
                                      </p:cBhvr>
                                      <p:to>
                                        <p:strVal val="visible"/>
                                      </p:to>
                                    </p:set>
                                    <p:animEffect transition="in" filter="blinds(horizontal)">
                                      <p:cBhvr>
                                        <p:cTn id="432" dur="2000"/>
                                        <p:tgtEl>
                                          <p:spTgt spid="37"/>
                                        </p:tgtEl>
                                      </p:cBhvr>
                                    </p:animEffect>
                                  </p:childTnLst>
                                </p:cTn>
                              </p:par>
                              <p:par>
                                <p:cTn id="433" presetID="3" presetClass="entr" presetSubtype="10" fill="hold" grpId="3" nodeType="withEffect">
                                  <p:stCondLst>
                                    <p:cond delay="0"/>
                                  </p:stCondLst>
                                  <p:childTnLst>
                                    <p:set>
                                      <p:cBhvr>
                                        <p:cTn id="434" dur="1" fill="hold">
                                          <p:stCondLst>
                                            <p:cond delay="0"/>
                                          </p:stCondLst>
                                        </p:cTn>
                                        <p:tgtEl>
                                          <p:spTgt spid="38"/>
                                        </p:tgtEl>
                                        <p:attrNameLst>
                                          <p:attrName>style.visibility</p:attrName>
                                        </p:attrNameLst>
                                      </p:cBhvr>
                                      <p:to>
                                        <p:strVal val="visible"/>
                                      </p:to>
                                    </p:set>
                                    <p:animEffect transition="in" filter="blinds(horizontal)">
                                      <p:cBhvr>
                                        <p:cTn id="435" dur="2000"/>
                                        <p:tgtEl>
                                          <p:spTgt spid="38"/>
                                        </p:tgtEl>
                                      </p:cBhvr>
                                    </p:animEffect>
                                  </p:childTnLst>
                                </p:cTn>
                              </p:par>
                              <p:par>
                                <p:cTn id="436" presetID="3" presetClass="entr" presetSubtype="10" fill="hold" grpId="3" nodeType="withEffect">
                                  <p:stCondLst>
                                    <p:cond delay="0"/>
                                  </p:stCondLst>
                                  <p:childTnLst>
                                    <p:set>
                                      <p:cBhvr>
                                        <p:cTn id="437" dur="1" fill="hold">
                                          <p:stCondLst>
                                            <p:cond delay="0"/>
                                          </p:stCondLst>
                                        </p:cTn>
                                        <p:tgtEl>
                                          <p:spTgt spid="39"/>
                                        </p:tgtEl>
                                        <p:attrNameLst>
                                          <p:attrName>style.visibility</p:attrName>
                                        </p:attrNameLst>
                                      </p:cBhvr>
                                      <p:to>
                                        <p:strVal val="visible"/>
                                      </p:to>
                                    </p:set>
                                    <p:animEffect transition="in" filter="blinds(horizontal)">
                                      <p:cBhvr>
                                        <p:cTn id="438" dur="2000"/>
                                        <p:tgtEl>
                                          <p:spTgt spid="39"/>
                                        </p:tgtEl>
                                      </p:cBhvr>
                                    </p:animEffect>
                                  </p:childTnLst>
                                </p:cTn>
                              </p:par>
                              <p:par>
                                <p:cTn id="439" presetID="3" presetClass="entr" presetSubtype="10" fill="hold" grpId="3" nodeType="withEffect">
                                  <p:stCondLst>
                                    <p:cond delay="0"/>
                                  </p:stCondLst>
                                  <p:childTnLst>
                                    <p:set>
                                      <p:cBhvr>
                                        <p:cTn id="440" dur="1" fill="hold">
                                          <p:stCondLst>
                                            <p:cond delay="0"/>
                                          </p:stCondLst>
                                        </p:cTn>
                                        <p:tgtEl>
                                          <p:spTgt spid="40"/>
                                        </p:tgtEl>
                                        <p:attrNameLst>
                                          <p:attrName>style.visibility</p:attrName>
                                        </p:attrNameLst>
                                      </p:cBhvr>
                                      <p:to>
                                        <p:strVal val="visible"/>
                                      </p:to>
                                    </p:set>
                                    <p:animEffect transition="in" filter="blinds(horizontal)">
                                      <p:cBhvr>
                                        <p:cTn id="441" dur="2000"/>
                                        <p:tgtEl>
                                          <p:spTgt spid="40"/>
                                        </p:tgtEl>
                                      </p:cBhvr>
                                    </p:animEffect>
                                  </p:childTnLst>
                                </p:cTn>
                              </p:par>
                              <p:par>
                                <p:cTn id="442" presetID="3" presetClass="entr" presetSubtype="10" fill="hold" grpId="3" nodeType="withEffect">
                                  <p:stCondLst>
                                    <p:cond delay="0"/>
                                  </p:stCondLst>
                                  <p:childTnLst>
                                    <p:set>
                                      <p:cBhvr>
                                        <p:cTn id="443" dur="1" fill="hold">
                                          <p:stCondLst>
                                            <p:cond delay="0"/>
                                          </p:stCondLst>
                                        </p:cTn>
                                        <p:tgtEl>
                                          <p:spTgt spid="41"/>
                                        </p:tgtEl>
                                        <p:attrNameLst>
                                          <p:attrName>style.visibility</p:attrName>
                                        </p:attrNameLst>
                                      </p:cBhvr>
                                      <p:to>
                                        <p:strVal val="visible"/>
                                      </p:to>
                                    </p:set>
                                    <p:animEffect transition="in" filter="blinds(horizontal)">
                                      <p:cBhvr>
                                        <p:cTn id="444" dur="2000"/>
                                        <p:tgtEl>
                                          <p:spTgt spid="41"/>
                                        </p:tgtEl>
                                      </p:cBhvr>
                                    </p:animEffect>
                                  </p:childTnLst>
                                </p:cTn>
                              </p:par>
                              <p:par>
                                <p:cTn id="445" presetID="3" presetClass="entr" presetSubtype="10" fill="hold" grpId="3" nodeType="withEffect">
                                  <p:stCondLst>
                                    <p:cond delay="0"/>
                                  </p:stCondLst>
                                  <p:childTnLst>
                                    <p:set>
                                      <p:cBhvr>
                                        <p:cTn id="446" dur="1" fill="hold">
                                          <p:stCondLst>
                                            <p:cond delay="0"/>
                                          </p:stCondLst>
                                        </p:cTn>
                                        <p:tgtEl>
                                          <p:spTgt spid="42"/>
                                        </p:tgtEl>
                                        <p:attrNameLst>
                                          <p:attrName>style.visibility</p:attrName>
                                        </p:attrNameLst>
                                      </p:cBhvr>
                                      <p:to>
                                        <p:strVal val="visible"/>
                                      </p:to>
                                    </p:set>
                                    <p:animEffect transition="in" filter="blinds(horizontal)">
                                      <p:cBhvr>
                                        <p:cTn id="447" dur="2000"/>
                                        <p:tgtEl>
                                          <p:spTgt spid="42"/>
                                        </p:tgtEl>
                                      </p:cBhvr>
                                    </p:animEffect>
                                  </p:childTnLst>
                                </p:cTn>
                              </p:par>
                              <p:par>
                                <p:cTn id="448" presetID="3" presetClass="entr" presetSubtype="10" fill="hold" grpId="3" nodeType="withEffect">
                                  <p:stCondLst>
                                    <p:cond delay="0"/>
                                  </p:stCondLst>
                                  <p:childTnLst>
                                    <p:set>
                                      <p:cBhvr>
                                        <p:cTn id="449" dur="1" fill="hold">
                                          <p:stCondLst>
                                            <p:cond delay="0"/>
                                          </p:stCondLst>
                                        </p:cTn>
                                        <p:tgtEl>
                                          <p:spTgt spid="43"/>
                                        </p:tgtEl>
                                        <p:attrNameLst>
                                          <p:attrName>style.visibility</p:attrName>
                                        </p:attrNameLst>
                                      </p:cBhvr>
                                      <p:to>
                                        <p:strVal val="visible"/>
                                      </p:to>
                                    </p:set>
                                    <p:animEffect transition="in" filter="blinds(horizontal)">
                                      <p:cBhvr>
                                        <p:cTn id="450" dur="2000"/>
                                        <p:tgtEl>
                                          <p:spTgt spid="43"/>
                                        </p:tgtEl>
                                      </p:cBhvr>
                                    </p:animEffect>
                                  </p:childTnLst>
                                </p:cTn>
                              </p:par>
                              <p:par>
                                <p:cTn id="451" presetID="3" presetClass="entr" presetSubtype="10" fill="hold" grpId="3" nodeType="withEffect">
                                  <p:stCondLst>
                                    <p:cond delay="0"/>
                                  </p:stCondLst>
                                  <p:childTnLst>
                                    <p:set>
                                      <p:cBhvr>
                                        <p:cTn id="452" dur="1" fill="hold">
                                          <p:stCondLst>
                                            <p:cond delay="0"/>
                                          </p:stCondLst>
                                        </p:cTn>
                                        <p:tgtEl>
                                          <p:spTgt spid="44"/>
                                        </p:tgtEl>
                                        <p:attrNameLst>
                                          <p:attrName>style.visibility</p:attrName>
                                        </p:attrNameLst>
                                      </p:cBhvr>
                                      <p:to>
                                        <p:strVal val="visible"/>
                                      </p:to>
                                    </p:set>
                                    <p:animEffect transition="in" filter="blinds(horizontal)">
                                      <p:cBhvr>
                                        <p:cTn id="453" dur="2000"/>
                                        <p:tgtEl>
                                          <p:spTgt spid="44"/>
                                        </p:tgtEl>
                                      </p:cBhvr>
                                    </p:animEffect>
                                  </p:childTnLst>
                                </p:cTn>
                              </p:par>
                              <p:par>
                                <p:cTn id="454" presetID="3" presetClass="entr" presetSubtype="10" fill="hold" grpId="3" nodeType="withEffect">
                                  <p:stCondLst>
                                    <p:cond delay="0"/>
                                  </p:stCondLst>
                                  <p:childTnLst>
                                    <p:set>
                                      <p:cBhvr>
                                        <p:cTn id="455" dur="1" fill="hold">
                                          <p:stCondLst>
                                            <p:cond delay="0"/>
                                          </p:stCondLst>
                                        </p:cTn>
                                        <p:tgtEl>
                                          <p:spTgt spid="45"/>
                                        </p:tgtEl>
                                        <p:attrNameLst>
                                          <p:attrName>style.visibility</p:attrName>
                                        </p:attrNameLst>
                                      </p:cBhvr>
                                      <p:to>
                                        <p:strVal val="visible"/>
                                      </p:to>
                                    </p:set>
                                    <p:animEffect transition="in" filter="blinds(horizontal)">
                                      <p:cBhvr>
                                        <p:cTn id="456" dur="2000"/>
                                        <p:tgtEl>
                                          <p:spTgt spid="45"/>
                                        </p:tgtEl>
                                      </p:cBhvr>
                                    </p:animEffect>
                                  </p:childTnLst>
                                </p:cTn>
                              </p:par>
                              <p:par>
                                <p:cTn id="457" presetID="3" presetClass="entr" presetSubtype="10" fill="hold" grpId="3" nodeType="withEffect">
                                  <p:stCondLst>
                                    <p:cond delay="0"/>
                                  </p:stCondLst>
                                  <p:childTnLst>
                                    <p:set>
                                      <p:cBhvr>
                                        <p:cTn id="458" dur="1" fill="hold">
                                          <p:stCondLst>
                                            <p:cond delay="0"/>
                                          </p:stCondLst>
                                        </p:cTn>
                                        <p:tgtEl>
                                          <p:spTgt spid="46"/>
                                        </p:tgtEl>
                                        <p:attrNameLst>
                                          <p:attrName>style.visibility</p:attrName>
                                        </p:attrNameLst>
                                      </p:cBhvr>
                                      <p:to>
                                        <p:strVal val="visible"/>
                                      </p:to>
                                    </p:set>
                                    <p:animEffect transition="in" filter="blinds(horizontal)">
                                      <p:cBhvr>
                                        <p:cTn id="459" dur="2000"/>
                                        <p:tgtEl>
                                          <p:spTgt spid="46"/>
                                        </p:tgtEl>
                                      </p:cBhvr>
                                    </p:animEffect>
                                  </p:childTnLst>
                                </p:cTn>
                              </p:par>
                              <p:par>
                                <p:cTn id="460" presetID="3" presetClass="entr" presetSubtype="10" fill="hold" grpId="3" nodeType="withEffect">
                                  <p:stCondLst>
                                    <p:cond delay="0"/>
                                  </p:stCondLst>
                                  <p:childTnLst>
                                    <p:set>
                                      <p:cBhvr>
                                        <p:cTn id="461" dur="1" fill="hold">
                                          <p:stCondLst>
                                            <p:cond delay="0"/>
                                          </p:stCondLst>
                                        </p:cTn>
                                        <p:tgtEl>
                                          <p:spTgt spid="47"/>
                                        </p:tgtEl>
                                        <p:attrNameLst>
                                          <p:attrName>style.visibility</p:attrName>
                                        </p:attrNameLst>
                                      </p:cBhvr>
                                      <p:to>
                                        <p:strVal val="visible"/>
                                      </p:to>
                                    </p:set>
                                    <p:animEffect transition="in" filter="blinds(horizontal)">
                                      <p:cBhvr>
                                        <p:cTn id="462" dur="2000"/>
                                        <p:tgtEl>
                                          <p:spTgt spid="47"/>
                                        </p:tgtEl>
                                      </p:cBhvr>
                                    </p:animEffect>
                                  </p:childTnLst>
                                </p:cTn>
                              </p:par>
                              <p:par>
                                <p:cTn id="463" presetID="3" presetClass="entr" presetSubtype="10" fill="hold" grpId="3" nodeType="withEffect">
                                  <p:stCondLst>
                                    <p:cond delay="0"/>
                                  </p:stCondLst>
                                  <p:childTnLst>
                                    <p:set>
                                      <p:cBhvr>
                                        <p:cTn id="464" dur="1" fill="hold">
                                          <p:stCondLst>
                                            <p:cond delay="0"/>
                                          </p:stCondLst>
                                        </p:cTn>
                                        <p:tgtEl>
                                          <p:spTgt spid="48"/>
                                        </p:tgtEl>
                                        <p:attrNameLst>
                                          <p:attrName>style.visibility</p:attrName>
                                        </p:attrNameLst>
                                      </p:cBhvr>
                                      <p:to>
                                        <p:strVal val="visible"/>
                                      </p:to>
                                    </p:set>
                                    <p:animEffect transition="in" filter="blinds(horizontal)">
                                      <p:cBhvr>
                                        <p:cTn id="465" dur="2000"/>
                                        <p:tgtEl>
                                          <p:spTgt spid="48"/>
                                        </p:tgtEl>
                                      </p:cBhvr>
                                    </p:animEffect>
                                  </p:childTnLst>
                                </p:cTn>
                              </p:par>
                              <p:par>
                                <p:cTn id="466" presetID="3" presetClass="entr" presetSubtype="10" fill="hold" grpId="3" nodeType="withEffect">
                                  <p:stCondLst>
                                    <p:cond delay="0"/>
                                  </p:stCondLst>
                                  <p:childTnLst>
                                    <p:set>
                                      <p:cBhvr>
                                        <p:cTn id="467" dur="1" fill="hold">
                                          <p:stCondLst>
                                            <p:cond delay="0"/>
                                          </p:stCondLst>
                                        </p:cTn>
                                        <p:tgtEl>
                                          <p:spTgt spid="49"/>
                                        </p:tgtEl>
                                        <p:attrNameLst>
                                          <p:attrName>style.visibility</p:attrName>
                                        </p:attrNameLst>
                                      </p:cBhvr>
                                      <p:to>
                                        <p:strVal val="visible"/>
                                      </p:to>
                                    </p:set>
                                    <p:animEffect transition="in" filter="blinds(horizontal)">
                                      <p:cBhvr>
                                        <p:cTn id="468" dur="2000"/>
                                        <p:tgtEl>
                                          <p:spTgt spid="49"/>
                                        </p:tgtEl>
                                      </p:cBhvr>
                                    </p:animEffect>
                                  </p:childTnLst>
                                </p:cTn>
                              </p:par>
                              <p:par>
                                <p:cTn id="469" presetID="3" presetClass="entr" presetSubtype="10" fill="hold" grpId="3" nodeType="withEffect">
                                  <p:stCondLst>
                                    <p:cond delay="0"/>
                                  </p:stCondLst>
                                  <p:childTnLst>
                                    <p:set>
                                      <p:cBhvr>
                                        <p:cTn id="470" dur="1" fill="hold">
                                          <p:stCondLst>
                                            <p:cond delay="0"/>
                                          </p:stCondLst>
                                        </p:cTn>
                                        <p:tgtEl>
                                          <p:spTgt spid="50"/>
                                        </p:tgtEl>
                                        <p:attrNameLst>
                                          <p:attrName>style.visibility</p:attrName>
                                        </p:attrNameLst>
                                      </p:cBhvr>
                                      <p:to>
                                        <p:strVal val="visible"/>
                                      </p:to>
                                    </p:set>
                                    <p:animEffect transition="in" filter="blinds(horizontal)">
                                      <p:cBhvr>
                                        <p:cTn id="471" dur="2000"/>
                                        <p:tgtEl>
                                          <p:spTgt spid="50"/>
                                        </p:tgtEl>
                                      </p:cBhvr>
                                    </p:animEffect>
                                  </p:childTnLst>
                                </p:cTn>
                              </p:par>
                              <p:par>
                                <p:cTn id="472" presetID="3" presetClass="entr" presetSubtype="10" fill="hold" grpId="3" nodeType="withEffect">
                                  <p:stCondLst>
                                    <p:cond delay="0"/>
                                  </p:stCondLst>
                                  <p:childTnLst>
                                    <p:set>
                                      <p:cBhvr>
                                        <p:cTn id="473" dur="1" fill="hold">
                                          <p:stCondLst>
                                            <p:cond delay="0"/>
                                          </p:stCondLst>
                                        </p:cTn>
                                        <p:tgtEl>
                                          <p:spTgt spid="51"/>
                                        </p:tgtEl>
                                        <p:attrNameLst>
                                          <p:attrName>style.visibility</p:attrName>
                                        </p:attrNameLst>
                                      </p:cBhvr>
                                      <p:to>
                                        <p:strVal val="visible"/>
                                      </p:to>
                                    </p:set>
                                    <p:animEffect transition="in" filter="blinds(horizontal)">
                                      <p:cBhvr>
                                        <p:cTn id="474" dur="2000"/>
                                        <p:tgtEl>
                                          <p:spTgt spid="51"/>
                                        </p:tgtEl>
                                      </p:cBhvr>
                                    </p:animEffect>
                                  </p:childTnLst>
                                </p:cTn>
                              </p:par>
                              <p:par>
                                <p:cTn id="475" presetID="3" presetClass="entr" presetSubtype="10" fill="hold" grpId="3" nodeType="withEffect">
                                  <p:stCondLst>
                                    <p:cond delay="0"/>
                                  </p:stCondLst>
                                  <p:childTnLst>
                                    <p:set>
                                      <p:cBhvr>
                                        <p:cTn id="476" dur="1" fill="hold">
                                          <p:stCondLst>
                                            <p:cond delay="0"/>
                                          </p:stCondLst>
                                        </p:cTn>
                                        <p:tgtEl>
                                          <p:spTgt spid="52"/>
                                        </p:tgtEl>
                                        <p:attrNameLst>
                                          <p:attrName>style.visibility</p:attrName>
                                        </p:attrNameLst>
                                      </p:cBhvr>
                                      <p:to>
                                        <p:strVal val="visible"/>
                                      </p:to>
                                    </p:set>
                                    <p:animEffect transition="in" filter="blinds(horizontal)">
                                      <p:cBhvr>
                                        <p:cTn id="477" dur="2000"/>
                                        <p:tgtEl>
                                          <p:spTgt spid="52"/>
                                        </p:tgtEl>
                                      </p:cBhvr>
                                    </p:animEffect>
                                  </p:childTnLst>
                                </p:cTn>
                              </p:par>
                              <p:par>
                                <p:cTn id="478" presetID="3" presetClass="entr" presetSubtype="10" fill="hold" grpId="3" nodeType="withEffect">
                                  <p:stCondLst>
                                    <p:cond delay="0"/>
                                  </p:stCondLst>
                                  <p:childTnLst>
                                    <p:set>
                                      <p:cBhvr>
                                        <p:cTn id="479" dur="1" fill="hold">
                                          <p:stCondLst>
                                            <p:cond delay="0"/>
                                          </p:stCondLst>
                                        </p:cTn>
                                        <p:tgtEl>
                                          <p:spTgt spid="53"/>
                                        </p:tgtEl>
                                        <p:attrNameLst>
                                          <p:attrName>style.visibility</p:attrName>
                                        </p:attrNameLst>
                                      </p:cBhvr>
                                      <p:to>
                                        <p:strVal val="visible"/>
                                      </p:to>
                                    </p:set>
                                    <p:animEffect transition="in" filter="blinds(horizontal)">
                                      <p:cBhvr>
                                        <p:cTn id="480" dur="2000"/>
                                        <p:tgtEl>
                                          <p:spTgt spid="53"/>
                                        </p:tgtEl>
                                      </p:cBhvr>
                                    </p:animEffect>
                                  </p:childTnLst>
                                </p:cTn>
                              </p:par>
                              <p:par>
                                <p:cTn id="481" presetID="3" presetClass="entr" presetSubtype="10" fill="hold" grpId="3" nodeType="withEffect">
                                  <p:stCondLst>
                                    <p:cond delay="0"/>
                                  </p:stCondLst>
                                  <p:childTnLst>
                                    <p:set>
                                      <p:cBhvr>
                                        <p:cTn id="482" dur="1" fill="hold">
                                          <p:stCondLst>
                                            <p:cond delay="0"/>
                                          </p:stCondLst>
                                        </p:cTn>
                                        <p:tgtEl>
                                          <p:spTgt spid="54"/>
                                        </p:tgtEl>
                                        <p:attrNameLst>
                                          <p:attrName>style.visibility</p:attrName>
                                        </p:attrNameLst>
                                      </p:cBhvr>
                                      <p:to>
                                        <p:strVal val="visible"/>
                                      </p:to>
                                    </p:set>
                                    <p:animEffect transition="in" filter="blinds(horizontal)">
                                      <p:cBhvr>
                                        <p:cTn id="483" dur="2000"/>
                                        <p:tgtEl>
                                          <p:spTgt spid="54"/>
                                        </p:tgtEl>
                                      </p:cBhvr>
                                    </p:animEffect>
                                  </p:childTnLst>
                                </p:cTn>
                              </p:par>
                              <p:par>
                                <p:cTn id="484" presetID="3" presetClass="entr" presetSubtype="10" fill="hold" grpId="3" nodeType="withEffect">
                                  <p:stCondLst>
                                    <p:cond delay="0"/>
                                  </p:stCondLst>
                                  <p:childTnLst>
                                    <p:set>
                                      <p:cBhvr>
                                        <p:cTn id="485" dur="1" fill="hold">
                                          <p:stCondLst>
                                            <p:cond delay="0"/>
                                          </p:stCondLst>
                                        </p:cTn>
                                        <p:tgtEl>
                                          <p:spTgt spid="55"/>
                                        </p:tgtEl>
                                        <p:attrNameLst>
                                          <p:attrName>style.visibility</p:attrName>
                                        </p:attrNameLst>
                                      </p:cBhvr>
                                      <p:to>
                                        <p:strVal val="visible"/>
                                      </p:to>
                                    </p:set>
                                    <p:animEffect transition="in" filter="blinds(horizontal)">
                                      <p:cBhvr>
                                        <p:cTn id="486" dur="2000"/>
                                        <p:tgtEl>
                                          <p:spTgt spid="55"/>
                                        </p:tgtEl>
                                      </p:cBhvr>
                                    </p:animEffect>
                                  </p:childTnLst>
                                </p:cTn>
                              </p:par>
                              <p:par>
                                <p:cTn id="487" presetID="3" presetClass="entr" presetSubtype="10" fill="hold" grpId="3" nodeType="withEffect">
                                  <p:stCondLst>
                                    <p:cond delay="0"/>
                                  </p:stCondLst>
                                  <p:childTnLst>
                                    <p:set>
                                      <p:cBhvr>
                                        <p:cTn id="488" dur="1" fill="hold">
                                          <p:stCondLst>
                                            <p:cond delay="0"/>
                                          </p:stCondLst>
                                        </p:cTn>
                                        <p:tgtEl>
                                          <p:spTgt spid="56"/>
                                        </p:tgtEl>
                                        <p:attrNameLst>
                                          <p:attrName>style.visibility</p:attrName>
                                        </p:attrNameLst>
                                      </p:cBhvr>
                                      <p:to>
                                        <p:strVal val="visible"/>
                                      </p:to>
                                    </p:set>
                                    <p:animEffect transition="in" filter="blinds(horizontal)">
                                      <p:cBhvr>
                                        <p:cTn id="489" dur="2000"/>
                                        <p:tgtEl>
                                          <p:spTgt spid="56"/>
                                        </p:tgtEl>
                                      </p:cBhvr>
                                    </p:animEffect>
                                  </p:childTnLst>
                                </p:cTn>
                              </p:par>
                              <p:par>
                                <p:cTn id="490" presetID="3" presetClass="entr" presetSubtype="10" fill="hold" grpId="3" nodeType="withEffect">
                                  <p:stCondLst>
                                    <p:cond delay="0"/>
                                  </p:stCondLst>
                                  <p:childTnLst>
                                    <p:set>
                                      <p:cBhvr>
                                        <p:cTn id="491" dur="1" fill="hold">
                                          <p:stCondLst>
                                            <p:cond delay="0"/>
                                          </p:stCondLst>
                                        </p:cTn>
                                        <p:tgtEl>
                                          <p:spTgt spid="57"/>
                                        </p:tgtEl>
                                        <p:attrNameLst>
                                          <p:attrName>style.visibility</p:attrName>
                                        </p:attrNameLst>
                                      </p:cBhvr>
                                      <p:to>
                                        <p:strVal val="visible"/>
                                      </p:to>
                                    </p:set>
                                    <p:animEffect transition="in" filter="blinds(horizontal)">
                                      <p:cBhvr>
                                        <p:cTn id="492" dur="2000"/>
                                        <p:tgtEl>
                                          <p:spTgt spid="57"/>
                                        </p:tgtEl>
                                      </p:cBhvr>
                                    </p:animEffect>
                                  </p:childTnLst>
                                </p:cTn>
                              </p:par>
                              <p:par>
                                <p:cTn id="493" presetID="3" presetClass="entr" presetSubtype="10" fill="hold" grpId="3" nodeType="withEffect">
                                  <p:stCondLst>
                                    <p:cond delay="0"/>
                                  </p:stCondLst>
                                  <p:childTnLst>
                                    <p:set>
                                      <p:cBhvr>
                                        <p:cTn id="494" dur="1" fill="hold">
                                          <p:stCondLst>
                                            <p:cond delay="0"/>
                                          </p:stCondLst>
                                        </p:cTn>
                                        <p:tgtEl>
                                          <p:spTgt spid="58"/>
                                        </p:tgtEl>
                                        <p:attrNameLst>
                                          <p:attrName>style.visibility</p:attrName>
                                        </p:attrNameLst>
                                      </p:cBhvr>
                                      <p:to>
                                        <p:strVal val="visible"/>
                                      </p:to>
                                    </p:set>
                                    <p:animEffect transition="in" filter="blinds(horizontal)">
                                      <p:cBhvr>
                                        <p:cTn id="495" dur="2000"/>
                                        <p:tgtEl>
                                          <p:spTgt spid="58"/>
                                        </p:tgtEl>
                                      </p:cBhvr>
                                    </p:animEffect>
                                  </p:childTnLst>
                                </p:cTn>
                              </p:par>
                              <p:par>
                                <p:cTn id="496" presetID="3" presetClass="entr" presetSubtype="10" fill="hold" grpId="3" nodeType="withEffect">
                                  <p:stCondLst>
                                    <p:cond delay="0"/>
                                  </p:stCondLst>
                                  <p:childTnLst>
                                    <p:set>
                                      <p:cBhvr>
                                        <p:cTn id="497" dur="1" fill="hold">
                                          <p:stCondLst>
                                            <p:cond delay="0"/>
                                          </p:stCondLst>
                                        </p:cTn>
                                        <p:tgtEl>
                                          <p:spTgt spid="59"/>
                                        </p:tgtEl>
                                        <p:attrNameLst>
                                          <p:attrName>style.visibility</p:attrName>
                                        </p:attrNameLst>
                                      </p:cBhvr>
                                      <p:to>
                                        <p:strVal val="visible"/>
                                      </p:to>
                                    </p:set>
                                    <p:animEffect transition="in" filter="blinds(horizontal)">
                                      <p:cBhvr>
                                        <p:cTn id="498" dur="2000"/>
                                        <p:tgtEl>
                                          <p:spTgt spid="59"/>
                                        </p:tgtEl>
                                      </p:cBhvr>
                                    </p:animEffect>
                                  </p:childTnLst>
                                </p:cTn>
                              </p:par>
                              <p:par>
                                <p:cTn id="499" presetID="3" presetClass="entr" presetSubtype="10" fill="hold" grpId="3" nodeType="withEffect">
                                  <p:stCondLst>
                                    <p:cond delay="0"/>
                                  </p:stCondLst>
                                  <p:childTnLst>
                                    <p:set>
                                      <p:cBhvr>
                                        <p:cTn id="500" dur="1" fill="hold">
                                          <p:stCondLst>
                                            <p:cond delay="0"/>
                                          </p:stCondLst>
                                        </p:cTn>
                                        <p:tgtEl>
                                          <p:spTgt spid="60"/>
                                        </p:tgtEl>
                                        <p:attrNameLst>
                                          <p:attrName>style.visibility</p:attrName>
                                        </p:attrNameLst>
                                      </p:cBhvr>
                                      <p:to>
                                        <p:strVal val="visible"/>
                                      </p:to>
                                    </p:set>
                                    <p:animEffect transition="in" filter="blinds(horizontal)">
                                      <p:cBhvr>
                                        <p:cTn id="501" dur="2000"/>
                                        <p:tgtEl>
                                          <p:spTgt spid="60"/>
                                        </p:tgtEl>
                                      </p:cBhvr>
                                    </p:animEffect>
                                  </p:childTnLst>
                                </p:cTn>
                              </p:par>
                              <p:par>
                                <p:cTn id="502" presetID="3" presetClass="entr" presetSubtype="10" fill="hold" grpId="3" nodeType="withEffect">
                                  <p:stCondLst>
                                    <p:cond delay="0"/>
                                  </p:stCondLst>
                                  <p:childTnLst>
                                    <p:set>
                                      <p:cBhvr>
                                        <p:cTn id="503" dur="1" fill="hold">
                                          <p:stCondLst>
                                            <p:cond delay="0"/>
                                          </p:stCondLst>
                                        </p:cTn>
                                        <p:tgtEl>
                                          <p:spTgt spid="61"/>
                                        </p:tgtEl>
                                        <p:attrNameLst>
                                          <p:attrName>style.visibility</p:attrName>
                                        </p:attrNameLst>
                                      </p:cBhvr>
                                      <p:to>
                                        <p:strVal val="visible"/>
                                      </p:to>
                                    </p:set>
                                    <p:animEffect transition="in" filter="blinds(horizontal)">
                                      <p:cBhvr>
                                        <p:cTn id="504" dur="2000"/>
                                        <p:tgtEl>
                                          <p:spTgt spid="61"/>
                                        </p:tgtEl>
                                      </p:cBhvr>
                                    </p:animEffect>
                                  </p:childTnLst>
                                </p:cTn>
                              </p:par>
                              <p:par>
                                <p:cTn id="505" presetID="3" presetClass="entr" presetSubtype="10" fill="hold" grpId="3" nodeType="withEffect">
                                  <p:stCondLst>
                                    <p:cond delay="0"/>
                                  </p:stCondLst>
                                  <p:childTnLst>
                                    <p:set>
                                      <p:cBhvr>
                                        <p:cTn id="506" dur="1" fill="hold">
                                          <p:stCondLst>
                                            <p:cond delay="0"/>
                                          </p:stCondLst>
                                        </p:cTn>
                                        <p:tgtEl>
                                          <p:spTgt spid="62"/>
                                        </p:tgtEl>
                                        <p:attrNameLst>
                                          <p:attrName>style.visibility</p:attrName>
                                        </p:attrNameLst>
                                      </p:cBhvr>
                                      <p:to>
                                        <p:strVal val="visible"/>
                                      </p:to>
                                    </p:set>
                                    <p:animEffect transition="in" filter="blinds(horizontal)">
                                      <p:cBhvr>
                                        <p:cTn id="507" dur="2000"/>
                                        <p:tgtEl>
                                          <p:spTgt spid="62"/>
                                        </p:tgtEl>
                                      </p:cBhvr>
                                    </p:animEffect>
                                  </p:childTnLst>
                                </p:cTn>
                              </p:par>
                              <p:par>
                                <p:cTn id="508" presetID="3" presetClass="entr" presetSubtype="10" fill="hold" grpId="3" nodeType="withEffect">
                                  <p:stCondLst>
                                    <p:cond delay="0"/>
                                  </p:stCondLst>
                                  <p:childTnLst>
                                    <p:set>
                                      <p:cBhvr>
                                        <p:cTn id="509" dur="1" fill="hold">
                                          <p:stCondLst>
                                            <p:cond delay="0"/>
                                          </p:stCondLst>
                                        </p:cTn>
                                        <p:tgtEl>
                                          <p:spTgt spid="63"/>
                                        </p:tgtEl>
                                        <p:attrNameLst>
                                          <p:attrName>style.visibility</p:attrName>
                                        </p:attrNameLst>
                                      </p:cBhvr>
                                      <p:to>
                                        <p:strVal val="visible"/>
                                      </p:to>
                                    </p:set>
                                    <p:animEffect transition="in" filter="blinds(horizontal)">
                                      <p:cBhvr>
                                        <p:cTn id="510" dur="2000"/>
                                        <p:tgtEl>
                                          <p:spTgt spid="63"/>
                                        </p:tgtEl>
                                      </p:cBhvr>
                                    </p:animEffect>
                                  </p:childTnLst>
                                </p:cTn>
                              </p:par>
                              <p:par>
                                <p:cTn id="511" presetID="3" presetClass="entr" presetSubtype="10" fill="hold" grpId="3" nodeType="withEffect">
                                  <p:stCondLst>
                                    <p:cond delay="0"/>
                                  </p:stCondLst>
                                  <p:childTnLst>
                                    <p:set>
                                      <p:cBhvr>
                                        <p:cTn id="512" dur="1" fill="hold">
                                          <p:stCondLst>
                                            <p:cond delay="0"/>
                                          </p:stCondLst>
                                        </p:cTn>
                                        <p:tgtEl>
                                          <p:spTgt spid="64"/>
                                        </p:tgtEl>
                                        <p:attrNameLst>
                                          <p:attrName>style.visibility</p:attrName>
                                        </p:attrNameLst>
                                      </p:cBhvr>
                                      <p:to>
                                        <p:strVal val="visible"/>
                                      </p:to>
                                    </p:set>
                                    <p:animEffect transition="in" filter="blinds(horizontal)">
                                      <p:cBhvr>
                                        <p:cTn id="513" dur="2000"/>
                                        <p:tgtEl>
                                          <p:spTgt spid="64"/>
                                        </p:tgtEl>
                                      </p:cBhvr>
                                    </p:animEffect>
                                  </p:childTnLst>
                                </p:cTn>
                              </p:par>
                              <p:par>
                                <p:cTn id="514" presetID="3" presetClass="entr" presetSubtype="10" fill="hold" grpId="3" nodeType="withEffect">
                                  <p:stCondLst>
                                    <p:cond delay="0"/>
                                  </p:stCondLst>
                                  <p:childTnLst>
                                    <p:set>
                                      <p:cBhvr>
                                        <p:cTn id="515" dur="1" fill="hold">
                                          <p:stCondLst>
                                            <p:cond delay="0"/>
                                          </p:stCondLst>
                                        </p:cTn>
                                        <p:tgtEl>
                                          <p:spTgt spid="65"/>
                                        </p:tgtEl>
                                        <p:attrNameLst>
                                          <p:attrName>style.visibility</p:attrName>
                                        </p:attrNameLst>
                                      </p:cBhvr>
                                      <p:to>
                                        <p:strVal val="visible"/>
                                      </p:to>
                                    </p:set>
                                    <p:animEffect transition="in" filter="blinds(horizontal)">
                                      <p:cBhvr>
                                        <p:cTn id="516" dur="2000"/>
                                        <p:tgtEl>
                                          <p:spTgt spid="65"/>
                                        </p:tgtEl>
                                      </p:cBhvr>
                                    </p:animEffect>
                                  </p:childTnLst>
                                </p:cTn>
                              </p:par>
                              <p:par>
                                <p:cTn id="517" presetID="3" presetClass="entr" presetSubtype="10" fill="hold" grpId="3" nodeType="withEffect">
                                  <p:stCondLst>
                                    <p:cond delay="0"/>
                                  </p:stCondLst>
                                  <p:childTnLst>
                                    <p:set>
                                      <p:cBhvr>
                                        <p:cTn id="518" dur="1" fill="hold">
                                          <p:stCondLst>
                                            <p:cond delay="0"/>
                                          </p:stCondLst>
                                        </p:cTn>
                                        <p:tgtEl>
                                          <p:spTgt spid="66"/>
                                        </p:tgtEl>
                                        <p:attrNameLst>
                                          <p:attrName>style.visibility</p:attrName>
                                        </p:attrNameLst>
                                      </p:cBhvr>
                                      <p:to>
                                        <p:strVal val="visible"/>
                                      </p:to>
                                    </p:set>
                                    <p:animEffect transition="in" filter="blinds(horizontal)">
                                      <p:cBhvr>
                                        <p:cTn id="519" dur="2000"/>
                                        <p:tgtEl>
                                          <p:spTgt spid="66"/>
                                        </p:tgtEl>
                                      </p:cBhvr>
                                    </p:animEffect>
                                  </p:childTnLst>
                                </p:cTn>
                              </p:par>
                              <p:par>
                                <p:cTn id="520" presetID="3" presetClass="entr" presetSubtype="10" fill="hold" grpId="3" nodeType="withEffect">
                                  <p:stCondLst>
                                    <p:cond delay="0"/>
                                  </p:stCondLst>
                                  <p:childTnLst>
                                    <p:set>
                                      <p:cBhvr>
                                        <p:cTn id="521" dur="1" fill="hold">
                                          <p:stCondLst>
                                            <p:cond delay="0"/>
                                          </p:stCondLst>
                                        </p:cTn>
                                        <p:tgtEl>
                                          <p:spTgt spid="67"/>
                                        </p:tgtEl>
                                        <p:attrNameLst>
                                          <p:attrName>style.visibility</p:attrName>
                                        </p:attrNameLst>
                                      </p:cBhvr>
                                      <p:to>
                                        <p:strVal val="visible"/>
                                      </p:to>
                                    </p:set>
                                    <p:animEffect transition="in" filter="blinds(horizontal)">
                                      <p:cBhvr>
                                        <p:cTn id="522" dur="2000"/>
                                        <p:tgtEl>
                                          <p:spTgt spid="67"/>
                                        </p:tgtEl>
                                      </p:cBhvr>
                                    </p:animEffect>
                                  </p:childTnLst>
                                </p:cTn>
                              </p:par>
                              <p:par>
                                <p:cTn id="523" presetID="3" presetClass="entr" presetSubtype="10" fill="hold" grpId="3" nodeType="withEffect">
                                  <p:stCondLst>
                                    <p:cond delay="0"/>
                                  </p:stCondLst>
                                  <p:childTnLst>
                                    <p:set>
                                      <p:cBhvr>
                                        <p:cTn id="524" dur="1" fill="hold">
                                          <p:stCondLst>
                                            <p:cond delay="0"/>
                                          </p:stCondLst>
                                        </p:cTn>
                                        <p:tgtEl>
                                          <p:spTgt spid="68"/>
                                        </p:tgtEl>
                                        <p:attrNameLst>
                                          <p:attrName>style.visibility</p:attrName>
                                        </p:attrNameLst>
                                      </p:cBhvr>
                                      <p:to>
                                        <p:strVal val="visible"/>
                                      </p:to>
                                    </p:set>
                                    <p:animEffect transition="in" filter="blinds(horizontal)">
                                      <p:cBhvr>
                                        <p:cTn id="525" dur="2000"/>
                                        <p:tgtEl>
                                          <p:spTgt spid="68"/>
                                        </p:tgtEl>
                                      </p:cBhvr>
                                    </p:animEffect>
                                  </p:childTnLst>
                                </p:cTn>
                              </p:par>
                              <p:par>
                                <p:cTn id="526" presetID="3" presetClass="entr" presetSubtype="10" fill="hold" grpId="3" nodeType="withEffect">
                                  <p:stCondLst>
                                    <p:cond delay="0"/>
                                  </p:stCondLst>
                                  <p:childTnLst>
                                    <p:set>
                                      <p:cBhvr>
                                        <p:cTn id="527" dur="1" fill="hold">
                                          <p:stCondLst>
                                            <p:cond delay="0"/>
                                          </p:stCondLst>
                                        </p:cTn>
                                        <p:tgtEl>
                                          <p:spTgt spid="69"/>
                                        </p:tgtEl>
                                        <p:attrNameLst>
                                          <p:attrName>style.visibility</p:attrName>
                                        </p:attrNameLst>
                                      </p:cBhvr>
                                      <p:to>
                                        <p:strVal val="visible"/>
                                      </p:to>
                                    </p:set>
                                    <p:animEffect transition="in" filter="blinds(horizontal)">
                                      <p:cBhvr>
                                        <p:cTn id="528" dur="2000"/>
                                        <p:tgtEl>
                                          <p:spTgt spid="69"/>
                                        </p:tgtEl>
                                      </p:cBhvr>
                                    </p:animEffect>
                                  </p:childTnLst>
                                </p:cTn>
                              </p:par>
                              <p:par>
                                <p:cTn id="529" presetID="3" presetClass="entr" presetSubtype="10" fill="hold" grpId="3" nodeType="withEffect">
                                  <p:stCondLst>
                                    <p:cond delay="0"/>
                                  </p:stCondLst>
                                  <p:childTnLst>
                                    <p:set>
                                      <p:cBhvr>
                                        <p:cTn id="530" dur="1" fill="hold">
                                          <p:stCondLst>
                                            <p:cond delay="0"/>
                                          </p:stCondLst>
                                        </p:cTn>
                                        <p:tgtEl>
                                          <p:spTgt spid="70"/>
                                        </p:tgtEl>
                                        <p:attrNameLst>
                                          <p:attrName>style.visibility</p:attrName>
                                        </p:attrNameLst>
                                      </p:cBhvr>
                                      <p:to>
                                        <p:strVal val="visible"/>
                                      </p:to>
                                    </p:set>
                                    <p:animEffect transition="in" filter="blinds(horizontal)">
                                      <p:cBhvr>
                                        <p:cTn id="531" dur="2000"/>
                                        <p:tgtEl>
                                          <p:spTgt spid="70"/>
                                        </p:tgtEl>
                                      </p:cBhvr>
                                    </p:animEffect>
                                  </p:childTnLst>
                                </p:cTn>
                              </p:par>
                              <p:par>
                                <p:cTn id="532" presetID="3" presetClass="entr" presetSubtype="10" fill="hold" grpId="3" nodeType="withEffect">
                                  <p:stCondLst>
                                    <p:cond delay="0"/>
                                  </p:stCondLst>
                                  <p:childTnLst>
                                    <p:set>
                                      <p:cBhvr>
                                        <p:cTn id="533" dur="1" fill="hold">
                                          <p:stCondLst>
                                            <p:cond delay="0"/>
                                          </p:stCondLst>
                                        </p:cTn>
                                        <p:tgtEl>
                                          <p:spTgt spid="71"/>
                                        </p:tgtEl>
                                        <p:attrNameLst>
                                          <p:attrName>style.visibility</p:attrName>
                                        </p:attrNameLst>
                                      </p:cBhvr>
                                      <p:to>
                                        <p:strVal val="visible"/>
                                      </p:to>
                                    </p:set>
                                    <p:animEffect transition="in" filter="blinds(horizontal)">
                                      <p:cBhvr>
                                        <p:cTn id="534" dur="2000"/>
                                        <p:tgtEl>
                                          <p:spTgt spid="71"/>
                                        </p:tgtEl>
                                      </p:cBhvr>
                                    </p:animEffect>
                                  </p:childTnLst>
                                </p:cTn>
                              </p:par>
                              <p:par>
                                <p:cTn id="535" presetID="3" presetClass="entr" presetSubtype="10" fill="hold" grpId="3" nodeType="withEffect">
                                  <p:stCondLst>
                                    <p:cond delay="0"/>
                                  </p:stCondLst>
                                  <p:childTnLst>
                                    <p:set>
                                      <p:cBhvr>
                                        <p:cTn id="536" dur="1" fill="hold">
                                          <p:stCondLst>
                                            <p:cond delay="0"/>
                                          </p:stCondLst>
                                        </p:cTn>
                                        <p:tgtEl>
                                          <p:spTgt spid="72"/>
                                        </p:tgtEl>
                                        <p:attrNameLst>
                                          <p:attrName>style.visibility</p:attrName>
                                        </p:attrNameLst>
                                      </p:cBhvr>
                                      <p:to>
                                        <p:strVal val="visible"/>
                                      </p:to>
                                    </p:set>
                                    <p:animEffect transition="in" filter="blinds(horizontal)">
                                      <p:cBhvr>
                                        <p:cTn id="537" dur="2000"/>
                                        <p:tgtEl>
                                          <p:spTgt spid="72"/>
                                        </p:tgtEl>
                                      </p:cBhvr>
                                    </p:animEffect>
                                  </p:childTnLst>
                                </p:cTn>
                              </p:par>
                              <p:par>
                                <p:cTn id="538" presetID="3" presetClass="entr" presetSubtype="10" fill="hold" grpId="3" nodeType="withEffect">
                                  <p:stCondLst>
                                    <p:cond delay="0"/>
                                  </p:stCondLst>
                                  <p:childTnLst>
                                    <p:set>
                                      <p:cBhvr>
                                        <p:cTn id="539" dur="1" fill="hold">
                                          <p:stCondLst>
                                            <p:cond delay="0"/>
                                          </p:stCondLst>
                                        </p:cTn>
                                        <p:tgtEl>
                                          <p:spTgt spid="73"/>
                                        </p:tgtEl>
                                        <p:attrNameLst>
                                          <p:attrName>style.visibility</p:attrName>
                                        </p:attrNameLst>
                                      </p:cBhvr>
                                      <p:to>
                                        <p:strVal val="visible"/>
                                      </p:to>
                                    </p:set>
                                    <p:animEffect transition="in" filter="blinds(horizontal)">
                                      <p:cBhvr>
                                        <p:cTn id="540" dur="2000"/>
                                        <p:tgtEl>
                                          <p:spTgt spid="73"/>
                                        </p:tgtEl>
                                      </p:cBhvr>
                                    </p:animEffect>
                                  </p:childTnLst>
                                </p:cTn>
                              </p:par>
                              <p:par>
                                <p:cTn id="541" presetID="3" presetClass="entr" presetSubtype="10" fill="hold" grpId="3" nodeType="withEffect">
                                  <p:stCondLst>
                                    <p:cond delay="0"/>
                                  </p:stCondLst>
                                  <p:childTnLst>
                                    <p:set>
                                      <p:cBhvr>
                                        <p:cTn id="542" dur="1" fill="hold">
                                          <p:stCondLst>
                                            <p:cond delay="0"/>
                                          </p:stCondLst>
                                        </p:cTn>
                                        <p:tgtEl>
                                          <p:spTgt spid="74"/>
                                        </p:tgtEl>
                                        <p:attrNameLst>
                                          <p:attrName>style.visibility</p:attrName>
                                        </p:attrNameLst>
                                      </p:cBhvr>
                                      <p:to>
                                        <p:strVal val="visible"/>
                                      </p:to>
                                    </p:set>
                                    <p:animEffect transition="in" filter="blinds(horizontal)">
                                      <p:cBhvr>
                                        <p:cTn id="543" dur="2000"/>
                                        <p:tgtEl>
                                          <p:spTgt spid="74"/>
                                        </p:tgtEl>
                                      </p:cBhvr>
                                    </p:animEffect>
                                  </p:childTnLst>
                                </p:cTn>
                              </p:par>
                              <p:par>
                                <p:cTn id="544" presetID="3" presetClass="entr" presetSubtype="10" fill="hold" grpId="3" nodeType="withEffect">
                                  <p:stCondLst>
                                    <p:cond delay="0"/>
                                  </p:stCondLst>
                                  <p:childTnLst>
                                    <p:set>
                                      <p:cBhvr>
                                        <p:cTn id="545" dur="1" fill="hold">
                                          <p:stCondLst>
                                            <p:cond delay="0"/>
                                          </p:stCondLst>
                                        </p:cTn>
                                        <p:tgtEl>
                                          <p:spTgt spid="75"/>
                                        </p:tgtEl>
                                        <p:attrNameLst>
                                          <p:attrName>style.visibility</p:attrName>
                                        </p:attrNameLst>
                                      </p:cBhvr>
                                      <p:to>
                                        <p:strVal val="visible"/>
                                      </p:to>
                                    </p:set>
                                    <p:animEffect transition="in" filter="blinds(horizontal)">
                                      <p:cBhvr>
                                        <p:cTn id="546" dur="2000"/>
                                        <p:tgtEl>
                                          <p:spTgt spid="75"/>
                                        </p:tgtEl>
                                      </p:cBhvr>
                                    </p:animEffect>
                                  </p:childTnLst>
                                </p:cTn>
                              </p:par>
                              <p:par>
                                <p:cTn id="547" presetID="3" presetClass="entr" presetSubtype="10" fill="hold" grpId="3" nodeType="withEffect">
                                  <p:stCondLst>
                                    <p:cond delay="0"/>
                                  </p:stCondLst>
                                  <p:childTnLst>
                                    <p:set>
                                      <p:cBhvr>
                                        <p:cTn id="548" dur="1" fill="hold">
                                          <p:stCondLst>
                                            <p:cond delay="0"/>
                                          </p:stCondLst>
                                        </p:cTn>
                                        <p:tgtEl>
                                          <p:spTgt spid="76"/>
                                        </p:tgtEl>
                                        <p:attrNameLst>
                                          <p:attrName>style.visibility</p:attrName>
                                        </p:attrNameLst>
                                      </p:cBhvr>
                                      <p:to>
                                        <p:strVal val="visible"/>
                                      </p:to>
                                    </p:set>
                                    <p:animEffect transition="in" filter="blinds(horizontal)">
                                      <p:cBhvr>
                                        <p:cTn id="549" dur="2000"/>
                                        <p:tgtEl>
                                          <p:spTgt spid="76"/>
                                        </p:tgtEl>
                                      </p:cBhvr>
                                    </p:animEffect>
                                  </p:childTnLst>
                                </p:cTn>
                              </p:par>
                              <p:par>
                                <p:cTn id="550" presetID="3" presetClass="entr" presetSubtype="10" fill="hold" grpId="3" nodeType="withEffect">
                                  <p:stCondLst>
                                    <p:cond delay="0"/>
                                  </p:stCondLst>
                                  <p:childTnLst>
                                    <p:set>
                                      <p:cBhvr>
                                        <p:cTn id="551" dur="1" fill="hold">
                                          <p:stCondLst>
                                            <p:cond delay="0"/>
                                          </p:stCondLst>
                                        </p:cTn>
                                        <p:tgtEl>
                                          <p:spTgt spid="77"/>
                                        </p:tgtEl>
                                        <p:attrNameLst>
                                          <p:attrName>style.visibility</p:attrName>
                                        </p:attrNameLst>
                                      </p:cBhvr>
                                      <p:to>
                                        <p:strVal val="visible"/>
                                      </p:to>
                                    </p:set>
                                    <p:animEffect transition="in" filter="blinds(horizontal)">
                                      <p:cBhvr>
                                        <p:cTn id="552" dur="2000"/>
                                        <p:tgtEl>
                                          <p:spTgt spid="77"/>
                                        </p:tgtEl>
                                      </p:cBhvr>
                                    </p:animEffect>
                                  </p:childTnLst>
                                </p:cTn>
                              </p:par>
                              <p:par>
                                <p:cTn id="553" presetID="3" presetClass="entr" presetSubtype="10" fill="hold" grpId="3" nodeType="withEffect">
                                  <p:stCondLst>
                                    <p:cond delay="0"/>
                                  </p:stCondLst>
                                  <p:childTnLst>
                                    <p:set>
                                      <p:cBhvr>
                                        <p:cTn id="554" dur="1" fill="hold">
                                          <p:stCondLst>
                                            <p:cond delay="0"/>
                                          </p:stCondLst>
                                        </p:cTn>
                                        <p:tgtEl>
                                          <p:spTgt spid="78"/>
                                        </p:tgtEl>
                                        <p:attrNameLst>
                                          <p:attrName>style.visibility</p:attrName>
                                        </p:attrNameLst>
                                      </p:cBhvr>
                                      <p:to>
                                        <p:strVal val="visible"/>
                                      </p:to>
                                    </p:set>
                                    <p:animEffect transition="in" filter="blinds(horizontal)">
                                      <p:cBhvr>
                                        <p:cTn id="555" dur="2000"/>
                                        <p:tgtEl>
                                          <p:spTgt spid="78"/>
                                        </p:tgtEl>
                                      </p:cBhvr>
                                    </p:animEffect>
                                  </p:childTnLst>
                                </p:cTn>
                              </p:par>
                              <p:par>
                                <p:cTn id="556" presetID="3" presetClass="entr" presetSubtype="10" fill="hold" grpId="3" nodeType="withEffect">
                                  <p:stCondLst>
                                    <p:cond delay="0"/>
                                  </p:stCondLst>
                                  <p:childTnLst>
                                    <p:set>
                                      <p:cBhvr>
                                        <p:cTn id="557" dur="1" fill="hold">
                                          <p:stCondLst>
                                            <p:cond delay="0"/>
                                          </p:stCondLst>
                                        </p:cTn>
                                        <p:tgtEl>
                                          <p:spTgt spid="79"/>
                                        </p:tgtEl>
                                        <p:attrNameLst>
                                          <p:attrName>style.visibility</p:attrName>
                                        </p:attrNameLst>
                                      </p:cBhvr>
                                      <p:to>
                                        <p:strVal val="visible"/>
                                      </p:to>
                                    </p:set>
                                    <p:animEffect transition="in" filter="blinds(horizontal)">
                                      <p:cBhvr>
                                        <p:cTn id="558" dur="2000"/>
                                        <p:tgtEl>
                                          <p:spTgt spid="79"/>
                                        </p:tgtEl>
                                      </p:cBhvr>
                                    </p:animEffect>
                                  </p:childTnLst>
                                </p:cTn>
                              </p:par>
                              <p:par>
                                <p:cTn id="559" presetID="3" presetClass="entr" presetSubtype="10" fill="hold" grpId="3" nodeType="withEffect">
                                  <p:stCondLst>
                                    <p:cond delay="0"/>
                                  </p:stCondLst>
                                  <p:childTnLst>
                                    <p:set>
                                      <p:cBhvr>
                                        <p:cTn id="560" dur="1" fill="hold">
                                          <p:stCondLst>
                                            <p:cond delay="0"/>
                                          </p:stCondLst>
                                        </p:cTn>
                                        <p:tgtEl>
                                          <p:spTgt spid="80"/>
                                        </p:tgtEl>
                                        <p:attrNameLst>
                                          <p:attrName>style.visibility</p:attrName>
                                        </p:attrNameLst>
                                      </p:cBhvr>
                                      <p:to>
                                        <p:strVal val="visible"/>
                                      </p:to>
                                    </p:set>
                                    <p:animEffect transition="in" filter="blinds(horizontal)">
                                      <p:cBhvr>
                                        <p:cTn id="561" dur="2000"/>
                                        <p:tgtEl>
                                          <p:spTgt spid="80"/>
                                        </p:tgtEl>
                                      </p:cBhvr>
                                    </p:animEffect>
                                  </p:childTnLst>
                                </p:cTn>
                              </p:par>
                              <p:par>
                                <p:cTn id="562" presetID="3" presetClass="entr" presetSubtype="10" fill="hold" grpId="3" nodeType="withEffect">
                                  <p:stCondLst>
                                    <p:cond delay="0"/>
                                  </p:stCondLst>
                                  <p:childTnLst>
                                    <p:set>
                                      <p:cBhvr>
                                        <p:cTn id="563" dur="1" fill="hold">
                                          <p:stCondLst>
                                            <p:cond delay="0"/>
                                          </p:stCondLst>
                                        </p:cTn>
                                        <p:tgtEl>
                                          <p:spTgt spid="81"/>
                                        </p:tgtEl>
                                        <p:attrNameLst>
                                          <p:attrName>style.visibility</p:attrName>
                                        </p:attrNameLst>
                                      </p:cBhvr>
                                      <p:to>
                                        <p:strVal val="visible"/>
                                      </p:to>
                                    </p:set>
                                    <p:animEffect transition="in" filter="blinds(horizontal)">
                                      <p:cBhvr>
                                        <p:cTn id="564" dur="2000"/>
                                        <p:tgtEl>
                                          <p:spTgt spid="81"/>
                                        </p:tgtEl>
                                      </p:cBhvr>
                                    </p:animEffect>
                                  </p:childTnLst>
                                </p:cTn>
                              </p:par>
                              <p:par>
                                <p:cTn id="565" presetID="3" presetClass="entr" presetSubtype="10" fill="hold" grpId="3" nodeType="withEffect">
                                  <p:stCondLst>
                                    <p:cond delay="0"/>
                                  </p:stCondLst>
                                  <p:childTnLst>
                                    <p:set>
                                      <p:cBhvr>
                                        <p:cTn id="566" dur="1" fill="hold">
                                          <p:stCondLst>
                                            <p:cond delay="0"/>
                                          </p:stCondLst>
                                        </p:cTn>
                                        <p:tgtEl>
                                          <p:spTgt spid="82"/>
                                        </p:tgtEl>
                                        <p:attrNameLst>
                                          <p:attrName>style.visibility</p:attrName>
                                        </p:attrNameLst>
                                      </p:cBhvr>
                                      <p:to>
                                        <p:strVal val="visible"/>
                                      </p:to>
                                    </p:set>
                                    <p:animEffect transition="in" filter="blinds(horizontal)">
                                      <p:cBhvr>
                                        <p:cTn id="567" dur="2000"/>
                                        <p:tgtEl>
                                          <p:spTgt spid="82"/>
                                        </p:tgtEl>
                                      </p:cBhvr>
                                    </p:animEffect>
                                  </p:childTnLst>
                                </p:cTn>
                              </p:par>
                            </p:childTnLst>
                          </p:cTn>
                        </p:par>
                        <p:par>
                          <p:cTn id="568" fill="hold">
                            <p:stCondLst>
                              <p:cond delay="2000"/>
                            </p:stCondLst>
                            <p:childTnLst>
                              <p:par>
                                <p:cTn id="569" presetID="2" presetClass="exit" presetSubtype="12" fill="hold" grpId="1" nodeType="afterEffect">
                                  <p:stCondLst>
                                    <p:cond delay="0"/>
                                  </p:stCondLst>
                                  <p:childTnLst>
                                    <p:anim calcmode="lin" valueType="num">
                                      <p:cBhvr additive="base">
                                        <p:cTn id="570" dur="2000"/>
                                        <p:tgtEl>
                                          <p:spTgt spid="5"/>
                                        </p:tgtEl>
                                        <p:attrNameLst>
                                          <p:attrName>ppt_x</p:attrName>
                                        </p:attrNameLst>
                                      </p:cBhvr>
                                      <p:tavLst>
                                        <p:tav tm="0">
                                          <p:val>
                                            <p:strVal val="ppt_x"/>
                                          </p:val>
                                        </p:tav>
                                        <p:tav tm="100000">
                                          <p:val>
                                            <p:strVal val="0-ppt_w/2"/>
                                          </p:val>
                                        </p:tav>
                                      </p:tavLst>
                                    </p:anim>
                                    <p:anim calcmode="lin" valueType="num">
                                      <p:cBhvr additive="base">
                                        <p:cTn id="571" dur="2000"/>
                                        <p:tgtEl>
                                          <p:spTgt spid="5"/>
                                        </p:tgtEl>
                                        <p:attrNameLst>
                                          <p:attrName>ppt_y</p:attrName>
                                        </p:attrNameLst>
                                      </p:cBhvr>
                                      <p:tavLst>
                                        <p:tav tm="0">
                                          <p:val>
                                            <p:strVal val="ppt_y"/>
                                          </p:val>
                                        </p:tav>
                                        <p:tav tm="100000">
                                          <p:val>
                                            <p:strVal val="1+ppt_h/2"/>
                                          </p:val>
                                        </p:tav>
                                      </p:tavLst>
                                    </p:anim>
                                    <p:set>
                                      <p:cBhvr>
                                        <p:cTn id="572" dur="1" fill="hold">
                                          <p:stCondLst>
                                            <p:cond delay="1999"/>
                                          </p:stCondLst>
                                        </p:cTn>
                                        <p:tgtEl>
                                          <p:spTgt spid="5"/>
                                        </p:tgtEl>
                                        <p:attrNameLst>
                                          <p:attrName>style.visibility</p:attrName>
                                        </p:attrNameLst>
                                      </p:cBhvr>
                                      <p:to>
                                        <p:strVal val="hidden"/>
                                      </p:to>
                                    </p:set>
                                  </p:childTnLst>
                                </p:cTn>
                              </p:par>
                              <p:par>
                                <p:cTn id="573" presetID="2" presetClass="exit" presetSubtype="12" fill="hold" grpId="1" nodeType="withEffect">
                                  <p:stCondLst>
                                    <p:cond delay="0"/>
                                  </p:stCondLst>
                                  <p:childTnLst>
                                    <p:anim calcmode="lin" valueType="num">
                                      <p:cBhvr additive="base">
                                        <p:cTn id="574" dur="2000"/>
                                        <p:tgtEl>
                                          <p:spTgt spid="15"/>
                                        </p:tgtEl>
                                        <p:attrNameLst>
                                          <p:attrName>ppt_x</p:attrName>
                                        </p:attrNameLst>
                                      </p:cBhvr>
                                      <p:tavLst>
                                        <p:tav tm="0">
                                          <p:val>
                                            <p:strVal val="ppt_x"/>
                                          </p:val>
                                        </p:tav>
                                        <p:tav tm="100000">
                                          <p:val>
                                            <p:strVal val="0-ppt_w/2"/>
                                          </p:val>
                                        </p:tav>
                                      </p:tavLst>
                                    </p:anim>
                                    <p:anim calcmode="lin" valueType="num">
                                      <p:cBhvr additive="base">
                                        <p:cTn id="575" dur="2000"/>
                                        <p:tgtEl>
                                          <p:spTgt spid="15"/>
                                        </p:tgtEl>
                                        <p:attrNameLst>
                                          <p:attrName>ppt_y</p:attrName>
                                        </p:attrNameLst>
                                      </p:cBhvr>
                                      <p:tavLst>
                                        <p:tav tm="0">
                                          <p:val>
                                            <p:strVal val="ppt_y"/>
                                          </p:val>
                                        </p:tav>
                                        <p:tav tm="100000">
                                          <p:val>
                                            <p:strVal val="1+ppt_h/2"/>
                                          </p:val>
                                        </p:tav>
                                      </p:tavLst>
                                    </p:anim>
                                    <p:set>
                                      <p:cBhvr>
                                        <p:cTn id="576" dur="1" fill="hold">
                                          <p:stCondLst>
                                            <p:cond delay="1999"/>
                                          </p:stCondLst>
                                        </p:cTn>
                                        <p:tgtEl>
                                          <p:spTgt spid="15"/>
                                        </p:tgtEl>
                                        <p:attrNameLst>
                                          <p:attrName>style.visibility</p:attrName>
                                        </p:attrNameLst>
                                      </p:cBhvr>
                                      <p:to>
                                        <p:strVal val="hidden"/>
                                      </p:to>
                                    </p:set>
                                  </p:childTnLst>
                                </p:cTn>
                              </p:par>
                              <p:par>
                                <p:cTn id="577" presetID="2" presetClass="exit" presetSubtype="12" fill="hold" grpId="1" nodeType="withEffect">
                                  <p:stCondLst>
                                    <p:cond delay="0"/>
                                  </p:stCondLst>
                                  <p:childTnLst>
                                    <p:anim calcmode="lin" valueType="num">
                                      <p:cBhvr additive="base">
                                        <p:cTn id="578" dur="2000"/>
                                        <p:tgtEl>
                                          <p:spTgt spid="25"/>
                                        </p:tgtEl>
                                        <p:attrNameLst>
                                          <p:attrName>ppt_x</p:attrName>
                                        </p:attrNameLst>
                                      </p:cBhvr>
                                      <p:tavLst>
                                        <p:tav tm="0">
                                          <p:val>
                                            <p:strVal val="ppt_x"/>
                                          </p:val>
                                        </p:tav>
                                        <p:tav tm="100000">
                                          <p:val>
                                            <p:strVal val="0-ppt_w/2"/>
                                          </p:val>
                                        </p:tav>
                                      </p:tavLst>
                                    </p:anim>
                                    <p:anim calcmode="lin" valueType="num">
                                      <p:cBhvr additive="base">
                                        <p:cTn id="579" dur="2000"/>
                                        <p:tgtEl>
                                          <p:spTgt spid="25"/>
                                        </p:tgtEl>
                                        <p:attrNameLst>
                                          <p:attrName>ppt_y</p:attrName>
                                        </p:attrNameLst>
                                      </p:cBhvr>
                                      <p:tavLst>
                                        <p:tav tm="0">
                                          <p:val>
                                            <p:strVal val="ppt_y"/>
                                          </p:val>
                                        </p:tav>
                                        <p:tav tm="100000">
                                          <p:val>
                                            <p:strVal val="1+ppt_h/2"/>
                                          </p:val>
                                        </p:tav>
                                      </p:tavLst>
                                    </p:anim>
                                    <p:set>
                                      <p:cBhvr>
                                        <p:cTn id="580" dur="1" fill="hold">
                                          <p:stCondLst>
                                            <p:cond delay="1999"/>
                                          </p:stCondLst>
                                        </p:cTn>
                                        <p:tgtEl>
                                          <p:spTgt spid="25"/>
                                        </p:tgtEl>
                                        <p:attrNameLst>
                                          <p:attrName>style.visibility</p:attrName>
                                        </p:attrNameLst>
                                      </p:cBhvr>
                                      <p:to>
                                        <p:strVal val="hidden"/>
                                      </p:to>
                                    </p:set>
                                  </p:childTnLst>
                                </p:cTn>
                              </p:par>
                              <p:par>
                                <p:cTn id="581" presetID="2" presetClass="exit" presetSubtype="12" fill="hold" grpId="1" nodeType="withEffect">
                                  <p:stCondLst>
                                    <p:cond delay="0"/>
                                  </p:stCondLst>
                                  <p:childTnLst>
                                    <p:anim calcmode="lin" valueType="num">
                                      <p:cBhvr additive="base">
                                        <p:cTn id="582" dur="2000"/>
                                        <p:tgtEl>
                                          <p:spTgt spid="35"/>
                                        </p:tgtEl>
                                        <p:attrNameLst>
                                          <p:attrName>ppt_x</p:attrName>
                                        </p:attrNameLst>
                                      </p:cBhvr>
                                      <p:tavLst>
                                        <p:tav tm="0">
                                          <p:val>
                                            <p:strVal val="ppt_x"/>
                                          </p:val>
                                        </p:tav>
                                        <p:tav tm="100000">
                                          <p:val>
                                            <p:strVal val="0-ppt_w/2"/>
                                          </p:val>
                                        </p:tav>
                                      </p:tavLst>
                                    </p:anim>
                                    <p:anim calcmode="lin" valueType="num">
                                      <p:cBhvr additive="base">
                                        <p:cTn id="583" dur="2000"/>
                                        <p:tgtEl>
                                          <p:spTgt spid="35"/>
                                        </p:tgtEl>
                                        <p:attrNameLst>
                                          <p:attrName>ppt_y</p:attrName>
                                        </p:attrNameLst>
                                      </p:cBhvr>
                                      <p:tavLst>
                                        <p:tav tm="0">
                                          <p:val>
                                            <p:strVal val="ppt_y"/>
                                          </p:val>
                                        </p:tav>
                                        <p:tav tm="100000">
                                          <p:val>
                                            <p:strVal val="1+ppt_h/2"/>
                                          </p:val>
                                        </p:tav>
                                      </p:tavLst>
                                    </p:anim>
                                    <p:set>
                                      <p:cBhvr>
                                        <p:cTn id="584" dur="1" fill="hold">
                                          <p:stCondLst>
                                            <p:cond delay="1999"/>
                                          </p:stCondLst>
                                        </p:cTn>
                                        <p:tgtEl>
                                          <p:spTgt spid="35"/>
                                        </p:tgtEl>
                                        <p:attrNameLst>
                                          <p:attrName>style.visibility</p:attrName>
                                        </p:attrNameLst>
                                      </p:cBhvr>
                                      <p:to>
                                        <p:strVal val="hidden"/>
                                      </p:to>
                                    </p:set>
                                  </p:childTnLst>
                                </p:cTn>
                              </p:par>
                              <p:par>
                                <p:cTn id="585" presetID="2" presetClass="exit" presetSubtype="12" fill="hold" grpId="1" nodeType="withEffect">
                                  <p:stCondLst>
                                    <p:cond delay="0"/>
                                  </p:stCondLst>
                                  <p:childTnLst>
                                    <p:anim calcmode="lin" valueType="num">
                                      <p:cBhvr additive="base">
                                        <p:cTn id="586" dur="2000"/>
                                        <p:tgtEl>
                                          <p:spTgt spid="45"/>
                                        </p:tgtEl>
                                        <p:attrNameLst>
                                          <p:attrName>ppt_x</p:attrName>
                                        </p:attrNameLst>
                                      </p:cBhvr>
                                      <p:tavLst>
                                        <p:tav tm="0">
                                          <p:val>
                                            <p:strVal val="ppt_x"/>
                                          </p:val>
                                        </p:tav>
                                        <p:tav tm="100000">
                                          <p:val>
                                            <p:strVal val="0-ppt_w/2"/>
                                          </p:val>
                                        </p:tav>
                                      </p:tavLst>
                                    </p:anim>
                                    <p:anim calcmode="lin" valueType="num">
                                      <p:cBhvr additive="base">
                                        <p:cTn id="587" dur="2000"/>
                                        <p:tgtEl>
                                          <p:spTgt spid="45"/>
                                        </p:tgtEl>
                                        <p:attrNameLst>
                                          <p:attrName>ppt_y</p:attrName>
                                        </p:attrNameLst>
                                      </p:cBhvr>
                                      <p:tavLst>
                                        <p:tav tm="0">
                                          <p:val>
                                            <p:strVal val="ppt_y"/>
                                          </p:val>
                                        </p:tav>
                                        <p:tav tm="100000">
                                          <p:val>
                                            <p:strVal val="1+ppt_h/2"/>
                                          </p:val>
                                        </p:tav>
                                      </p:tavLst>
                                    </p:anim>
                                    <p:set>
                                      <p:cBhvr>
                                        <p:cTn id="588" dur="1" fill="hold">
                                          <p:stCondLst>
                                            <p:cond delay="1999"/>
                                          </p:stCondLst>
                                        </p:cTn>
                                        <p:tgtEl>
                                          <p:spTgt spid="45"/>
                                        </p:tgtEl>
                                        <p:attrNameLst>
                                          <p:attrName>style.visibility</p:attrName>
                                        </p:attrNameLst>
                                      </p:cBhvr>
                                      <p:to>
                                        <p:strVal val="hidden"/>
                                      </p:to>
                                    </p:set>
                                  </p:childTnLst>
                                </p:cTn>
                              </p:par>
                              <p:par>
                                <p:cTn id="589" presetID="2" presetClass="exit" presetSubtype="12" fill="hold" grpId="1" nodeType="withEffect">
                                  <p:stCondLst>
                                    <p:cond delay="0"/>
                                  </p:stCondLst>
                                  <p:childTnLst>
                                    <p:anim calcmode="lin" valueType="num">
                                      <p:cBhvr additive="base">
                                        <p:cTn id="590" dur="2000"/>
                                        <p:tgtEl>
                                          <p:spTgt spid="55"/>
                                        </p:tgtEl>
                                        <p:attrNameLst>
                                          <p:attrName>ppt_x</p:attrName>
                                        </p:attrNameLst>
                                      </p:cBhvr>
                                      <p:tavLst>
                                        <p:tav tm="0">
                                          <p:val>
                                            <p:strVal val="ppt_x"/>
                                          </p:val>
                                        </p:tav>
                                        <p:tav tm="100000">
                                          <p:val>
                                            <p:strVal val="0-ppt_w/2"/>
                                          </p:val>
                                        </p:tav>
                                      </p:tavLst>
                                    </p:anim>
                                    <p:anim calcmode="lin" valueType="num">
                                      <p:cBhvr additive="base">
                                        <p:cTn id="591" dur="2000"/>
                                        <p:tgtEl>
                                          <p:spTgt spid="55"/>
                                        </p:tgtEl>
                                        <p:attrNameLst>
                                          <p:attrName>ppt_y</p:attrName>
                                        </p:attrNameLst>
                                      </p:cBhvr>
                                      <p:tavLst>
                                        <p:tav tm="0">
                                          <p:val>
                                            <p:strVal val="ppt_y"/>
                                          </p:val>
                                        </p:tav>
                                        <p:tav tm="100000">
                                          <p:val>
                                            <p:strVal val="1+ppt_h/2"/>
                                          </p:val>
                                        </p:tav>
                                      </p:tavLst>
                                    </p:anim>
                                    <p:set>
                                      <p:cBhvr>
                                        <p:cTn id="592" dur="1" fill="hold">
                                          <p:stCondLst>
                                            <p:cond delay="1999"/>
                                          </p:stCondLst>
                                        </p:cTn>
                                        <p:tgtEl>
                                          <p:spTgt spid="55"/>
                                        </p:tgtEl>
                                        <p:attrNameLst>
                                          <p:attrName>style.visibility</p:attrName>
                                        </p:attrNameLst>
                                      </p:cBhvr>
                                      <p:to>
                                        <p:strVal val="hidden"/>
                                      </p:to>
                                    </p:set>
                                  </p:childTnLst>
                                </p:cTn>
                              </p:par>
                              <p:par>
                                <p:cTn id="593" presetID="2" presetClass="exit" presetSubtype="12" fill="hold" grpId="1" nodeType="withEffect">
                                  <p:stCondLst>
                                    <p:cond delay="0"/>
                                  </p:stCondLst>
                                  <p:childTnLst>
                                    <p:anim calcmode="lin" valueType="num">
                                      <p:cBhvr additive="base">
                                        <p:cTn id="594" dur="2000"/>
                                        <p:tgtEl>
                                          <p:spTgt spid="65"/>
                                        </p:tgtEl>
                                        <p:attrNameLst>
                                          <p:attrName>ppt_x</p:attrName>
                                        </p:attrNameLst>
                                      </p:cBhvr>
                                      <p:tavLst>
                                        <p:tav tm="0">
                                          <p:val>
                                            <p:strVal val="ppt_x"/>
                                          </p:val>
                                        </p:tav>
                                        <p:tav tm="100000">
                                          <p:val>
                                            <p:strVal val="0-ppt_w/2"/>
                                          </p:val>
                                        </p:tav>
                                      </p:tavLst>
                                    </p:anim>
                                    <p:anim calcmode="lin" valueType="num">
                                      <p:cBhvr additive="base">
                                        <p:cTn id="595" dur="2000"/>
                                        <p:tgtEl>
                                          <p:spTgt spid="65"/>
                                        </p:tgtEl>
                                        <p:attrNameLst>
                                          <p:attrName>ppt_y</p:attrName>
                                        </p:attrNameLst>
                                      </p:cBhvr>
                                      <p:tavLst>
                                        <p:tav tm="0">
                                          <p:val>
                                            <p:strVal val="ppt_y"/>
                                          </p:val>
                                        </p:tav>
                                        <p:tav tm="100000">
                                          <p:val>
                                            <p:strVal val="1+ppt_h/2"/>
                                          </p:val>
                                        </p:tav>
                                      </p:tavLst>
                                    </p:anim>
                                    <p:set>
                                      <p:cBhvr>
                                        <p:cTn id="596" dur="1" fill="hold">
                                          <p:stCondLst>
                                            <p:cond delay="1999"/>
                                          </p:stCondLst>
                                        </p:cTn>
                                        <p:tgtEl>
                                          <p:spTgt spid="65"/>
                                        </p:tgtEl>
                                        <p:attrNameLst>
                                          <p:attrName>style.visibility</p:attrName>
                                        </p:attrNameLst>
                                      </p:cBhvr>
                                      <p:to>
                                        <p:strVal val="hidden"/>
                                      </p:to>
                                    </p:set>
                                  </p:childTnLst>
                                </p:cTn>
                              </p:par>
                              <p:par>
                                <p:cTn id="597" presetID="2" presetClass="exit" presetSubtype="12" fill="hold" grpId="1" nodeType="withEffect">
                                  <p:stCondLst>
                                    <p:cond delay="0"/>
                                  </p:stCondLst>
                                  <p:childTnLst>
                                    <p:anim calcmode="lin" valueType="num">
                                      <p:cBhvr additive="base">
                                        <p:cTn id="598" dur="2000"/>
                                        <p:tgtEl>
                                          <p:spTgt spid="75"/>
                                        </p:tgtEl>
                                        <p:attrNameLst>
                                          <p:attrName>ppt_x</p:attrName>
                                        </p:attrNameLst>
                                      </p:cBhvr>
                                      <p:tavLst>
                                        <p:tav tm="0">
                                          <p:val>
                                            <p:strVal val="ppt_x"/>
                                          </p:val>
                                        </p:tav>
                                        <p:tav tm="100000">
                                          <p:val>
                                            <p:strVal val="0-ppt_w/2"/>
                                          </p:val>
                                        </p:tav>
                                      </p:tavLst>
                                    </p:anim>
                                    <p:anim calcmode="lin" valueType="num">
                                      <p:cBhvr additive="base">
                                        <p:cTn id="599" dur="2000"/>
                                        <p:tgtEl>
                                          <p:spTgt spid="75"/>
                                        </p:tgtEl>
                                        <p:attrNameLst>
                                          <p:attrName>ppt_y</p:attrName>
                                        </p:attrNameLst>
                                      </p:cBhvr>
                                      <p:tavLst>
                                        <p:tav tm="0">
                                          <p:val>
                                            <p:strVal val="ppt_y"/>
                                          </p:val>
                                        </p:tav>
                                        <p:tav tm="100000">
                                          <p:val>
                                            <p:strVal val="1+ppt_h/2"/>
                                          </p:val>
                                        </p:tav>
                                      </p:tavLst>
                                    </p:anim>
                                    <p:set>
                                      <p:cBhvr>
                                        <p:cTn id="600" dur="1" fill="hold">
                                          <p:stCondLst>
                                            <p:cond delay="1999"/>
                                          </p:stCondLst>
                                        </p:cTn>
                                        <p:tgtEl>
                                          <p:spTgt spid="75"/>
                                        </p:tgtEl>
                                        <p:attrNameLst>
                                          <p:attrName>style.visibility</p:attrName>
                                        </p:attrNameLst>
                                      </p:cBhvr>
                                      <p:to>
                                        <p:strVal val="hidden"/>
                                      </p:to>
                                    </p:set>
                                  </p:childTnLst>
                                </p:cTn>
                              </p:par>
                              <p:par>
                                <p:cTn id="601" presetID="2" presetClass="exit" presetSubtype="12" fill="hold" grpId="1" nodeType="withEffect">
                                  <p:stCondLst>
                                    <p:cond delay="0"/>
                                  </p:stCondLst>
                                  <p:childTnLst>
                                    <p:anim calcmode="lin" valueType="num">
                                      <p:cBhvr additive="base">
                                        <p:cTn id="602" dur="2000"/>
                                        <p:tgtEl>
                                          <p:spTgt spid="9"/>
                                        </p:tgtEl>
                                        <p:attrNameLst>
                                          <p:attrName>ppt_x</p:attrName>
                                        </p:attrNameLst>
                                      </p:cBhvr>
                                      <p:tavLst>
                                        <p:tav tm="0">
                                          <p:val>
                                            <p:strVal val="ppt_x"/>
                                          </p:val>
                                        </p:tav>
                                        <p:tav tm="100000">
                                          <p:val>
                                            <p:strVal val="0-ppt_w/2"/>
                                          </p:val>
                                        </p:tav>
                                      </p:tavLst>
                                    </p:anim>
                                    <p:anim calcmode="lin" valueType="num">
                                      <p:cBhvr additive="base">
                                        <p:cTn id="603" dur="2000"/>
                                        <p:tgtEl>
                                          <p:spTgt spid="9"/>
                                        </p:tgtEl>
                                        <p:attrNameLst>
                                          <p:attrName>ppt_y</p:attrName>
                                        </p:attrNameLst>
                                      </p:cBhvr>
                                      <p:tavLst>
                                        <p:tav tm="0">
                                          <p:val>
                                            <p:strVal val="ppt_y"/>
                                          </p:val>
                                        </p:tav>
                                        <p:tav tm="100000">
                                          <p:val>
                                            <p:strVal val="1+ppt_h/2"/>
                                          </p:val>
                                        </p:tav>
                                      </p:tavLst>
                                    </p:anim>
                                    <p:set>
                                      <p:cBhvr>
                                        <p:cTn id="604" dur="1" fill="hold">
                                          <p:stCondLst>
                                            <p:cond delay="1999"/>
                                          </p:stCondLst>
                                        </p:cTn>
                                        <p:tgtEl>
                                          <p:spTgt spid="9"/>
                                        </p:tgtEl>
                                        <p:attrNameLst>
                                          <p:attrName>style.visibility</p:attrName>
                                        </p:attrNameLst>
                                      </p:cBhvr>
                                      <p:to>
                                        <p:strVal val="hidden"/>
                                      </p:to>
                                    </p:set>
                                  </p:childTnLst>
                                </p:cTn>
                              </p:par>
                              <p:par>
                                <p:cTn id="605" presetID="2" presetClass="exit" presetSubtype="12" fill="hold" grpId="1" nodeType="withEffect">
                                  <p:stCondLst>
                                    <p:cond delay="0"/>
                                  </p:stCondLst>
                                  <p:childTnLst>
                                    <p:anim calcmode="lin" valueType="num">
                                      <p:cBhvr additive="base">
                                        <p:cTn id="606" dur="2000"/>
                                        <p:tgtEl>
                                          <p:spTgt spid="19"/>
                                        </p:tgtEl>
                                        <p:attrNameLst>
                                          <p:attrName>ppt_x</p:attrName>
                                        </p:attrNameLst>
                                      </p:cBhvr>
                                      <p:tavLst>
                                        <p:tav tm="0">
                                          <p:val>
                                            <p:strVal val="ppt_x"/>
                                          </p:val>
                                        </p:tav>
                                        <p:tav tm="100000">
                                          <p:val>
                                            <p:strVal val="0-ppt_w/2"/>
                                          </p:val>
                                        </p:tav>
                                      </p:tavLst>
                                    </p:anim>
                                    <p:anim calcmode="lin" valueType="num">
                                      <p:cBhvr additive="base">
                                        <p:cTn id="607" dur="2000"/>
                                        <p:tgtEl>
                                          <p:spTgt spid="19"/>
                                        </p:tgtEl>
                                        <p:attrNameLst>
                                          <p:attrName>ppt_y</p:attrName>
                                        </p:attrNameLst>
                                      </p:cBhvr>
                                      <p:tavLst>
                                        <p:tav tm="0">
                                          <p:val>
                                            <p:strVal val="ppt_y"/>
                                          </p:val>
                                        </p:tav>
                                        <p:tav tm="100000">
                                          <p:val>
                                            <p:strVal val="1+ppt_h/2"/>
                                          </p:val>
                                        </p:tav>
                                      </p:tavLst>
                                    </p:anim>
                                    <p:set>
                                      <p:cBhvr>
                                        <p:cTn id="608" dur="1" fill="hold">
                                          <p:stCondLst>
                                            <p:cond delay="1999"/>
                                          </p:stCondLst>
                                        </p:cTn>
                                        <p:tgtEl>
                                          <p:spTgt spid="19"/>
                                        </p:tgtEl>
                                        <p:attrNameLst>
                                          <p:attrName>style.visibility</p:attrName>
                                        </p:attrNameLst>
                                      </p:cBhvr>
                                      <p:to>
                                        <p:strVal val="hidden"/>
                                      </p:to>
                                    </p:set>
                                  </p:childTnLst>
                                </p:cTn>
                              </p:par>
                              <p:par>
                                <p:cTn id="609" presetID="2" presetClass="exit" presetSubtype="12" fill="hold" grpId="1" nodeType="withEffect">
                                  <p:stCondLst>
                                    <p:cond delay="0"/>
                                  </p:stCondLst>
                                  <p:childTnLst>
                                    <p:anim calcmode="lin" valueType="num">
                                      <p:cBhvr additive="base">
                                        <p:cTn id="610" dur="2000"/>
                                        <p:tgtEl>
                                          <p:spTgt spid="29"/>
                                        </p:tgtEl>
                                        <p:attrNameLst>
                                          <p:attrName>ppt_x</p:attrName>
                                        </p:attrNameLst>
                                      </p:cBhvr>
                                      <p:tavLst>
                                        <p:tav tm="0">
                                          <p:val>
                                            <p:strVal val="ppt_x"/>
                                          </p:val>
                                        </p:tav>
                                        <p:tav tm="100000">
                                          <p:val>
                                            <p:strVal val="0-ppt_w/2"/>
                                          </p:val>
                                        </p:tav>
                                      </p:tavLst>
                                    </p:anim>
                                    <p:anim calcmode="lin" valueType="num">
                                      <p:cBhvr additive="base">
                                        <p:cTn id="611" dur="2000"/>
                                        <p:tgtEl>
                                          <p:spTgt spid="29"/>
                                        </p:tgtEl>
                                        <p:attrNameLst>
                                          <p:attrName>ppt_y</p:attrName>
                                        </p:attrNameLst>
                                      </p:cBhvr>
                                      <p:tavLst>
                                        <p:tav tm="0">
                                          <p:val>
                                            <p:strVal val="ppt_y"/>
                                          </p:val>
                                        </p:tav>
                                        <p:tav tm="100000">
                                          <p:val>
                                            <p:strVal val="1+ppt_h/2"/>
                                          </p:val>
                                        </p:tav>
                                      </p:tavLst>
                                    </p:anim>
                                    <p:set>
                                      <p:cBhvr>
                                        <p:cTn id="612" dur="1" fill="hold">
                                          <p:stCondLst>
                                            <p:cond delay="1999"/>
                                          </p:stCondLst>
                                        </p:cTn>
                                        <p:tgtEl>
                                          <p:spTgt spid="29"/>
                                        </p:tgtEl>
                                        <p:attrNameLst>
                                          <p:attrName>style.visibility</p:attrName>
                                        </p:attrNameLst>
                                      </p:cBhvr>
                                      <p:to>
                                        <p:strVal val="hidden"/>
                                      </p:to>
                                    </p:set>
                                  </p:childTnLst>
                                </p:cTn>
                              </p:par>
                              <p:par>
                                <p:cTn id="613" presetID="2" presetClass="exit" presetSubtype="12" fill="hold" grpId="1" nodeType="withEffect">
                                  <p:stCondLst>
                                    <p:cond delay="0"/>
                                  </p:stCondLst>
                                  <p:childTnLst>
                                    <p:anim calcmode="lin" valueType="num">
                                      <p:cBhvr additive="base">
                                        <p:cTn id="614" dur="2000"/>
                                        <p:tgtEl>
                                          <p:spTgt spid="39"/>
                                        </p:tgtEl>
                                        <p:attrNameLst>
                                          <p:attrName>ppt_x</p:attrName>
                                        </p:attrNameLst>
                                      </p:cBhvr>
                                      <p:tavLst>
                                        <p:tav tm="0">
                                          <p:val>
                                            <p:strVal val="ppt_x"/>
                                          </p:val>
                                        </p:tav>
                                        <p:tav tm="100000">
                                          <p:val>
                                            <p:strVal val="0-ppt_w/2"/>
                                          </p:val>
                                        </p:tav>
                                      </p:tavLst>
                                    </p:anim>
                                    <p:anim calcmode="lin" valueType="num">
                                      <p:cBhvr additive="base">
                                        <p:cTn id="615" dur="2000"/>
                                        <p:tgtEl>
                                          <p:spTgt spid="39"/>
                                        </p:tgtEl>
                                        <p:attrNameLst>
                                          <p:attrName>ppt_y</p:attrName>
                                        </p:attrNameLst>
                                      </p:cBhvr>
                                      <p:tavLst>
                                        <p:tav tm="0">
                                          <p:val>
                                            <p:strVal val="ppt_y"/>
                                          </p:val>
                                        </p:tav>
                                        <p:tav tm="100000">
                                          <p:val>
                                            <p:strVal val="1+ppt_h/2"/>
                                          </p:val>
                                        </p:tav>
                                      </p:tavLst>
                                    </p:anim>
                                    <p:set>
                                      <p:cBhvr>
                                        <p:cTn id="616" dur="1" fill="hold">
                                          <p:stCondLst>
                                            <p:cond delay="1999"/>
                                          </p:stCondLst>
                                        </p:cTn>
                                        <p:tgtEl>
                                          <p:spTgt spid="39"/>
                                        </p:tgtEl>
                                        <p:attrNameLst>
                                          <p:attrName>style.visibility</p:attrName>
                                        </p:attrNameLst>
                                      </p:cBhvr>
                                      <p:to>
                                        <p:strVal val="hidden"/>
                                      </p:to>
                                    </p:set>
                                  </p:childTnLst>
                                </p:cTn>
                              </p:par>
                              <p:par>
                                <p:cTn id="617" presetID="2" presetClass="exit" presetSubtype="12" fill="hold" grpId="1" nodeType="withEffect">
                                  <p:stCondLst>
                                    <p:cond delay="0"/>
                                  </p:stCondLst>
                                  <p:childTnLst>
                                    <p:anim calcmode="lin" valueType="num">
                                      <p:cBhvr additive="base">
                                        <p:cTn id="618" dur="2000"/>
                                        <p:tgtEl>
                                          <p:spTgt spid="49"/>
                                        </p:tgtEl>
                                        <p:attrNameLst>
                                          <p:attrName>ppt_x</p:attrName>
                                        </p:attrNameLst>
                                      </p:cBhvr>
                                      <p:tavLst>
                                        <p:tav tm="0">
                                          <p:val>
                                            <p:strVal val="ppt_x"/>
                                          </p:val>
                                        </p:tav>
                                        <p:tav tm="100000">
                                          <p:val>
                                            <p:strVal val="0-ppt_w/2"/>
                                          </p:val>
                                        </p:tav>
                                      </p:tavLst>
                                    </p:anim>
                                    <p:anim calcmode="lin" valueType="num">
                                      <p:cBhvr additive="base">
                                        <p:cTn id="619" dur="2000"/>
                                        <p:tgtEl>
                                          <p:spTgt spid="49"/>
                                        </p:tgtEl>
                                        <p:attrNameLst>
                                          <p:attrName>ppt_y</p:attrName>
                                        </p:attrNameLst>
                                      </p:cBhvr>
                                      <p:tavLst>
                                        <p:tav tm="0">
                                          <p:val>
                                            <p:strVal val="ppt_y"/>
                                          </p:val>
                                        </p:tav>
                                        <p:tav tm="100000">
                                          <p:val>
                                            <p:strVal val="1+ppt_h/2"/>
                                          </p:val>
                                        </p:tav>
                                      </p:tavLst>
                                    </p:anim>
                                    <p:set>
                                      <p:cBhvr>
                                        <p:cTn id="620" dur="1" fill="hold">
                                          <p:stCondLst>
                                            <p:cond delay="1999"/>
                                          </p:stCondLst>
                                        </p:cTn>
                                        <p:tgtEl>
                                          <p:spTgt spid="49"/>
                                        </p:tgtEl>
                                        <p:attrNameLst>
                                          <p:attrName>style.visibility</p:attrName>
                                        </p:attrNameLst>
                                      </p:cBhvr>
                                      <p:to>
                                        <p:strVal val="hidden"/>
                                      </p:to>
                                    </p:set>
                                  </p:childTnLst>
                                </p:cTn>
                              </p:par>
                              <p:par>
                                <p:cTn id="621" presetID="2" presetClass="exit" presetSubtype="12" fill="hold" grpId="1" nodeType="withEffect">
                                  <p:stCondLst>
                                    <p:cond delay="0"/>
                                  </p:stCondLst>
                                  <p:childTnLst>
                                    <p:anim calcmode="lin" valueType="num">
                                      <p:cBhvr additive="base">
                                        <p:cTn id="622" dur="2000"/>
                                        <p:tgtEl>
                                          <p:spTgt spid="59"/>
                                        </p:tgtEl>
                                        <p:attrNameLst>
                                          <p:attrName>ppt_x</p:attrName>
                                        </p:attrNameLst>
                                      </p:cBhvr>
                                      <p:tavLst>
                                        <p:tav tm="0">
                                          <p:val>
                                            <p:strVal val="ppt_x"/>
                                          </p:val>
                                        </p:tav>
                                        <p:tav tm="100000">
                                          <p:val>
                                            <p:strVal val="0-ppt_w/2"/>
                                          </p:val>
                                        </p:tav>
                                      </p:tavLst>
                                    </p:anim>
                                    <p:anim calcmode="lin" valueType="num">
                                      <p:cBhvr additive="base">
                                        <p:cTn id="623" dur="2000"/>
                                        <p:tgtEl>
                                          <p:spTgt spid="59"/>
                                        </p:tgtEl>
                                        <p:attrNameLst>
                                          <p:attrName>ppt_y</p:attrName>
                                        </p:attrNameLst>
                                      </p:cBhvr>
                                      <p:tavLst>
                                        <p:tav tm="0">
                                          <p:val>
                                            <p:strVal val="ppt_y"/>
                                          </p:val>
                                        </p:tav>
                                        <p:tav tm="100000">
                                          <p:val>
                                            <p:strVal val="1+ppt_h/2"/>
                                          </p:val>
                                        </p:tav>
                                      </p:tavLst>
                                    </p:anim>
                                    <p:set>
                                      <p:cBhvr>
                                        <p:cTn id="624" dur="1" fill="hold">
                                          <p:stCondLst>
                                            <p:cond delay="1999"/>
                                          </p:stCondLst>
                                        </p:cTn>
                                        <p:tgtEl>
                                          <p:spTgt spid="59"/>
                                        </p:tgtEl>
                                        <p:attrNameLst>
                                          <p:attrName>style.visibility</p:attrName>
                                        </p:attrNameLst>
                                      </p:cBhvr>
                                      <p:to>
                                        <p:strVal val="hidden"/>
                                      </p:to>
                                    </p:set>
                                  </p:childTnLst>
                                </p:cTn>
                              </p:par>
                              <p:par>
                                <p:cTn id="625" presetID="2" presetClass="exit" presetSubtype="12" fill="hold" grpId="1" nodeType="withEffect">
                                  <p:stCondLst>
                                    <p:cond delay="0"/>
                                  </p:stCondLst>
                                  <p:childTnLst>
                                    <p:anim calcmode="lin" valueType="num">
                                      <p:cBhvr additive="base">
                                        <p:cTn id="626" dur="2000"/>
                                        <p:tgtEl>
                                          <p:spTgt spid="69"/>
                                        </p:tgtEl>
                                        <p:attrNameLst>
                                          <p:attrName>ppt_x</p:attrName>
                                        </p:attrNameLst>
                                      </p:cBhvr>
                                      <p:tavLst>
                                        <p:tav tm="0">
                                          <p:val>
                                            <p:strVal val="ppt_x"/>
                                          </p:val>
                                        </p:tav>
                                        <p:tav tm="100000">
                                          <p:val>
                                            <p:strVal val="0-ppt_w/2"/>
                                          </p:val>
                                        </p:tav>
                                      </p:tavLst>
                                    </p:anim>
                                    <p:anim calcmode="lin" valueType="num">
                                      <p:cBhvr additive="base">
                                        <p:cTn id="627" dur="2000"/>
                                        <p:tgtEl>
                                          <p:spTgt spid="69"/>
                                        </p:tgtEl>
                                        <p:attrNameLst>
                                          <p:attrName>ppt_y</p:attrName>
                                        </p:attrNameLst>
                                      </p:cBhvr>
                                      <p:tavLst>
                                        <p:tav tm="0">
                                          <p:val>
                                            <p:strVal val="ppt_y"/>
                                          </p:val>
                                        </p:tav>
                                        <p:tav tm="100000">
                                          <p:val>
                                            <p:strVal val="1+ppt_h/2"/>
                                          </p:val>
                                        </p:tav>
                                      </p:tavLst>
                                    </p:anim>
                                    <p:set>
                                      <p:cBhvr>
                                        <p:cTn id="628" dur="1" fill="hold">
                                          <p:stCondLst>
                                            <p:cond delay="1999"/>
                                          </p:stCondLst>
                                        </p:cTn>
                                        <p:tgtEl>
                                          <p:spTgt spid="69"/>
                                        </p:tgtEl>
                                        <p:attrNameLst>
                                          <p:attrName>style.visibility</p:attrName>
                                        </p:attrNameLst>
                                      </p:cBhvr>
                                      <p:to>
                                        <p:strVal val="hidden"/>
                                      </p:to>
                                    </p:set>
                                  </p:childTnLst>
                                </p:cTn>
                              </p:par>
                              <p:par>
                                <p:cTn id="629" presetID="2" presetClass="exit" presetSubtype="12" fill="hold" grpId="1" nodeType="withEffect">
                                  <p:stCondLst>
                                    <p:cond delay="0"/>
                                  </p:stCondLst>
                                  <p:childTnLst>
                                    <p:anim calcmode="lin" valueType="num">
                                      <p:cBhvr additive="base">
                                        <p:cTn id="630" dur="2000"/>
                                        <p:tgtEl>
                                          <p:spTgt spid="79"/>
                                        </p:tgtEl>
                                        <p:attrNameLst>
                                          <p:attrName>ppt_x</p:attrName>
                                        </p:attrNameLst>
                                      </p:cBhvr>
                                      <p:tavLst>
                                        <p:tav tm="0">
                                          <p:val>
                                            <p:strVal val="ppt_x"/>
                                          </p:val>
                                        </p:tav>
                                        <p:tav tm="100000">
                                          <p:val>
                                            <p:strVal val="0-ppt_w/2"/>
                                          </p:val>
                                        </p:tav>
                                      </p:tavLst>
                                    </p:anim>
                                    <p:anim calcmode="lin" valueType="num">
                                      <p:cBhvr additive="base">
                                        <p:cTn id="631" dur="2000"/>
                                        <p:tgtEl>
                                          <p:spTgt spid="79"/>
                                        </p:tgtEl>
                                        <p:attrNameLst>
                                          <p:attrName>ppt_y</p:attrName>
                                        </p:attrNameLst>
                                      </p:cBhvr>
                                      <p:tavLst>
                                        <p:tav tm="0">
                                          <p:val>
                                            <p:strVal val="ppt_y"/>
                                          </p:val>
                                        </p:tav>
                                        <p:tav tm="100000">
                                          <p:val>
                                            <p:strVal val="1+ppt_h/2"/>
                                          </p:val>
                                        </p:tav>
                                      </p:tavLst>
                                    </p:anim>
                                    <p:set>
                                      <p:cBhvr>
                                        <p:cTn id="632" dur="1" fill="hold">
                                          <p:stCondLst>
                                            <p:cond delay="1999"/>
                                          </p:stCondLst>
                                        </p:cTn>
                                        <p:tgtEl>
                                          <p:spTgt spid="79"/>
                                        </p:tgtEl>
                                        <p:attrNameLst>
                                          <p:attrName>style.visibility</p:attrName>
                                        </p:attrNameLst>
                                      </p:cBhvr>
                                      <p:to>
                                        <p:strVal val="hidden"/>
                                      </p:to>
                                    </p:set>
                                  </p:childTnLst>
                                </p:cTn>
                              </p:par>
                              <p:par>
                                <p:cTn id="633" presetID="2" presetClass="exit" presetSubtype="12" fill="hold" grpId="1" nodeType="withEffect">
                                  <p:stCondLst>
                                    <p:cond delay="0"/>
                                  </p:stCondLst>
                                  <p:childTnLst>
                                    <p:anim calcmode="lin" valueType="num">
                                      <p:cBhvr additive="base">
                                        <p:cTn id="634" dur="2000"/>
                                        <p:tgtEl>
                                          <p:spTgt spid="3"/>
                                        </p:tgtEl>
                                        <p:attrNameLst>
                                          <p:attrName>ppt_x</p:attrName>
                                        </p:attrNameLst>
                                      </p:cBhvr>
                                      <p:tavLst>
                                        <p:tav tm="0">
                                          <p:val>
                                            <p:strVal val="ppt_x"/>
                                          </p:val>
                                        </p:tav>
                                        <p:tav tm="100000">
                                          <p:val>
                                            <p:strVal val="0-ppt_w/2"/>
                                          </p:val>
                                        </p:tav>
                                      </p:tavLst>
                                    </p:anim>
                                    <p:anim calcmode="lin" valueType="num">
                                      <p:cBhvr additive="base">
                                        <p:cTn id="635" dur="2000"/>
                                        <p:tgtEl>
                                          <p:spTgt spid="3"/>
                                        </p:tgtEl>
                                        <p:attrNameLst>
                                          <p:attrName>ppt_y</p:attrName>
                                        </p:attrNameLst>
                                      </p:cBhvr>
                                      <p:tavLst>
                                        <p:tav tm="0">
                                          <p:val>
                                            <p:strVal val="ppt_y"/>
                                          </p:val>
                                        </p:tav>
                                        <p:tav tm="100000">
                                          <p:val>
                                            <p:strVal val="1+ppt_h/2"/>
                                          </p:val>
                                        </p:tav>
                                      </p:tavLst>
                                    </p:anim>
                                    <p:set>
                                      <p:cBhvr>
                                        <p:cTn id="636" dur="1" fill="hold">
                                          <p:stCondLst>
                                            <p:cond delay="1999"/>
                                          </p:stCondLst>
                                        </p:cTn>
                                        <p:tgtEl>
                                          <p:spTgt spid="3"/>
                                        </p:tgtEl>
                                        <p:attrNameLst>
                                          <p:attrName>style.visibility</p:attrName>
                                        </p:attrNameLst>
                                      </p:cBhvr>
                                      <p:to>
                                        <p:strVal val="hidden"/>
                                      </p:to>
                                    </p:set>
                                  </p:childTnLst>
                                </p:cTn>
                              </p:par>
                              <p:par>
                                <p:cTn id="637" presetID="2" presetClass="exit" presetSubtype="12" fill="hold" grpId="1" nodeType="withEffect">
                                  <p:stCondLst>
                                    <p:cond delay="0"/>
                                  </p:stCondLst>
                                  <p:childTnLst>
                                    <p:anim calcmode="lin" valueType="num">
                                      <p:cBhvr additive="base">
                                        <p:cTn id="638" dur="2000"/>
                                        <p:tgtEl>
                                          <p:spTgt spid="13"/>
                                        </p:tgtEl>
                                        <p:attrNameLst>
                                          <p:attrName>ppt_x</p:attrName>
                                        </p:attrNameLst>
                                      </p:cBhvr>
                                      <p:tavLst>
                                        <p:tav tm="0">
                                          <p:val>
                                            <p:strVal val="ppt_x"/>
                                          </p:val>
                                        </p:tav>
                                        <p:tav tm="100000">
                                          <p:val>
                                            <p:strVal val="0-ppt_w/2"/>
                                          </p:val>
                                        </p:tav>
                                      </p:tavLst>
                                    </p:anim>
                                    <p:anim calcmode="lin" valueType="num">
                                      <p:cBhvr additive="base">
                                        <p:cTn id="639" dur="2000"/>
                                        <p:tgtEl>
                                          <p:spTgt spid="13"/>
                                        </p:tgtEl>
                                        <p:attrNameLst>
                                          <p:attrName>ppt_y</p:attrName>
                                        </p:attrNameLst>
                                      </p:cBhvr>
                                      <p:tavLst>
                                        <p:tav tm="0">
                                          <p:val>
                                            <p:strVal val="ppt_y"/>
                                          </p:val>
                                        </p:tav>
                                        <p:tav tm="100000">
                                          <p:val>
                                            <p:strVal val="1+ppt_h/2"/>
                                          </p:val>
                                        </p:tav>
                                      </p:tavLst>
                                    </p:anim>
                                    <p:set>
                                      <p:cBhvr>
                                        <p:cTn id="640" dur="1" fill="hold">
                                          <p:stCondLst>
                                            <p:cond delay="1999"/>
                                          </p:stCondLst>
                                        </p:cTn>
                                        <p:tgtEl>
                                          <p:spTgt spid="13"/>
                                        </p:tgtEl>
                                        <p:attrNameLst>
                                          <p:attrName>style.visibility</p:attrName>
                                        </p:attrNameLst>
                                      </p:cBhvr>
                                      <p:to>
                                        <p:strVal val="hidden"/>
                                      </p:to>
                                    </p:set>
                                  </p:childTnLst>
                                </p:cTn>
                              </p:par>
                              <p:par>
                                <p:cTn id="641" presetID="2" presetClass="exit" presetSubtype="12" fill="hold" grpId="1" nodeType="withEffect">
                                  <p:stCondLst>
                                    <p:cond delay="0"/>
                                  </p:stCondLst>
                                  <p:childTnLst>
                                    <p:anim calcmode="lin" valueType="num">
                                      <p:cBhvr additive="base">
                                        <p:cTn id="642" dur="2000"/>
                                        <p:tgtEl>
                                          <p:spTgt spid="23"/>
                                        </p:tgtEl>
                                        <p:attrNameLst>
                                          <p:attrName>ppt_x</p:attrName>
                                        </p:attrNameLst>
                                      </p:cBhvr>
                                      <p:tavLst>
                                        <p:tav tm="0">
                                          <p:val>
                                            <p:strVal val="ppt_x"/>
                                          </p:val>
                                        </p:tav>
                                        <p:tav tm="100000">
                                          <p:val>
                                            <p:strVal val="0-ppt_w/2"/>
                                          </p:val>
                                        </p:tav>
                                      </p:tavLst>
                                    </p:anim>
                                    <p:anim calcmode="lin" valueType="num">
                                      <p:cBhvr additive="base">
                                        <p:cTn id="643" dur="2000"/>
                                        <p:tgtEl>
                                          <p:spTgt spid="23"/>
                                        </p:tgtEl>
                                        <p:attrNameLst>
                                          <p:attrName>ppt_y</p:attrName>
                                        </p:attrNameLst>
                                      </p:cBhvr>
                                      <p:tavLst>
                                        <p:tav tm="0">
                                          <p:val>
                                            <p:strVal val="ppt_y"/>
                                          </p:val>
                                        </p:tav>
                                        <p:tav tm="100000">
                                          <p:val>
                                            <p:strVal val="1+ppt_h/2"/>
                                          </p:val>
                                        </p:tav>
                                      </p:tavLst>
                                    </p:anim>
                                    <p:set>
                                      <p:cBhvr>
                                        <p:cTn id="644" dur="1" fill="hold">
                                          <p:stCondLst>
                                            <p:cond delay="1999"/>
                                          </p:stCondLst>
                                        </p:cTn>
                                        <p:tgtEl>
                                          <p:spTgt spid="23"/>
                                        </p:tgtEl>
                                        <p:attrNameLst>
                                          <p:attrName>style.visibility</p:attrName>
                                        </p:attrNameLst>
                                      </p:cBhvr>
                                      <p:to>
                                        <p:strVal val="hidden"/>
                                      </p:to>
                                    </p:set>
                                  </p:childTnLst>
                                </p:cTn>
                              </p:par>
                              <p:par>
                                <p:cTn id="645" presetID="2" presetClass="exit" presetSubtype="12" fill="hold" grpId="1" nodeType="withEffect">
                                  <p:stCondLst>
                                    <p:cond delay="0"/>
                                  </p:stCondLst>
                                  <p:childTnLst>
                                    <p:anim calcmode="lin" valueType="num">
                                      <p:cBhvr additive="base">
                                        <p:cTn id="646" dur="2000"/>
                                        <p:tgtEl>
                                          <p:spTgt spid="33"/>
                                        </p:tgtEl>
                                        <p:attrNameLst>
                                          <p:attrName>ppt_x</p:attrName>
                                        </p:attrNameLst>
                                      </p:cBhvr>
                                      <p:tavLst>
                                        <p:tav tm="0">
                                          <p:val>
                                            <p:strVal val="ppt_x"/>
                                          </p:val>
                                        </p:tav>
                                        <p:tav tm="100000">
                                          <p:val>
                                            <p:strVal val="0-ppt_w/2"/>
                                          </p:val>
                                        </p:tav>
                                      </p:tavLst>
                                    </p:anim>
                                    <p:anim calcmode="lin" valueType="num">
                                      <p:cBhvr additive="base">
                                        <p:cTn id="647" dur="2000"/>
                                        <p:tgtEl>
                                          <p:spTgt spid="33"/>
                                        </p:tgtEl>
                                        <p:attrNameLst>
                                          <p:attrName>ppt_y</p:attrName>
                                        </p:attrNameLst>
                                      </p:cBhvr>
                                      <p:tavLst>
                                        <p:tav tm="0">
                                          <p:val>
                                            <p:strVal val="ppt_y"/>
                                          </p:val>
                                        </p:tav>
                                        <p:tav tm="100000">
                                          <p:val>
                                            <p:strVal val="1+ppt_h/2"/>
                                          </p:val>
                                        </p:tav>
                                      </p:tavLst>
                                    </p:anim>
                                    <p:set>
                                      <p:cBhvr>
                                        <p:cTn id="648" dur="1" fill="hold">
                                          <p:stCondLst>
                                            <p:cond delay="1999"/>
                                          </p:stCondLst>
                                        </p:cTn>
                                        <p:tgtEl>
                                          <p:spTgt spid="33"/>
                                        </p:tgtEl>
                                        <p:attrNameLst>
                                          <p:attrName>style.visibility</p:attrName>
                                        </p:attrNameLst>
                                      </p:cBhvr>
                                      <p:to>
                                        <p:strVal val="hidden"/>
                                      </p:to>
                                    </p:set>
                                  </p:childTnLst>
                                </p:cTn>
                              </p:par>
                              <p:par>
                                <p:cTn id="649" presetID="2" presetClass="exit" presetSubtype="12" fill="hold" grpId="1" nodeType="withEffect">
                                  <p:stCondLst>
                                    <p:cond delay="0"/>
                                  </p:stCondLst>
                                  <p:childTnLst>
                                    <p:anim calcmode="lin" valueType="num">
                                      <p:cBhvr additive="base">
                                        <p:cTn id="650" dur="2000"/>
                                        <p:tgtEl>
                                          <p:spTgt spid="43"/>
                                        </p:tgtEl>
                                        <p:attrNameLst>
                                          <p:attrName>ppt_x</p:attrName>
                                        </p:attrNameLst>
                                      </p:cBhvr>
                                      <p:tavLst>
                                        <p:tav tm="0">
                                          <p:val>
                                            <p:strVal val="ppt_x"/>
                                          </p:val>
                                        </p:tav>
                                        <p:tav tm="100000">
                                          <p:val>
                                            <p:strVal val="0-ppt_w/2"/>
                                          </p:val>
                                        </p:tav>
                                      </p:tavLst>
                                    </p:anim>
                                    <p:anim calcmode="lin" valueType="num">
                                      <p:cBhvr additive="base">
                                        <p:cTn id="651" dur="2000"/>
                                        <p:tgtEl>
                                          <p:spTgt spid="43"/>
                                        </p:tgtEl>
                                        <p:attrNameLst>
                                          <p:attrName>ppt_y</p:attrName>
                                        </p:attrNameLst>
                                      </p:cBhvr>
                                      <p:tavLst>
                                        <p:tav tm="0">
                                          <p:val>
                                            <p:strVal val="ppt_y"/>
                                          </p:val>
                                        </p:tav>
                                        <p:tav tm="100000">
                                          <p:val>
                                            <p:strVal val="1+ppt_h/2"/>
                                          </p:val>
                                        </p:tav>
                                      </p:tavLst>
                                    </p:anim>
                                    <p:set>
                                      <p:cBhvr>
                                        <p:cTn id="652" dur="1" fill="hold">
                                          <p:stCondLst>
                                            <p:cond delay="1999"/>
                                          </p:stCondLst>
                                        </p:cTn>
                                        <p:tgtEl>
                                          <p:spTgt spid="43"/>
                                        </p:tgtEl>
                                        <p:attrNameLst>
                                          <p:attrName>style.visibility</p:attrName>
                                        </p:attrNameLst>
                                      </p:cBhvr>
                                      <p:to>
                                        <p:strVal val="hidden"/>
                                      </p:to>
                                    </p:set>
                                  </p:childTnLst>
                                </p:cTn>
                              </p:par>
                              <p:par>
                                <p:cTn id="653" presetID="2" presetClass="exit" presetSubtype="12" fill="hold" grpId="1" nodeType="withEffect">
                                  <p:stCondLst>
                                    <p:cond delay="0"/>
                                  </p:stCondLst>
                                  <p:childTnLst>
                                    <p:anim calcmode="lin" valueType="num">
                                      <p:cBhvr additive="base">
                                        <p:cTn id="654" dur="2000"/>
                                        <p:tgtEl>
                                          <p:spTgt spid="53"/>
                                        </p:tgtEl>
                                        <p:attrNameLst>
                                          <p:attrName>ppt_x</p:attrName>
                                        </p:attrNameLst>
                                      </p:cBhvr>
                                      <p:tavLst>
                                        <p:tav tm="0">
                                          <p:val>
                                            <p:strVal val="ppt_x"/>
                                          </p:val>
                                        </p:tav>
                                        <p:tav tm="100000">
                                          <p:val>
                                            <p:strVal val="0-ppt_w/2"/>
                                          </p:val>
                                        </p:tav>
                                      </p:tavLst>
                                    </p:anim>
                                    <p:anim calcmode="lin" valueType="num">
                                      <p:cBhvr additive="base">
                                        <p:cTn id="655" dur="2000"/>
                                        <p:tgtEl>
                                          <p:spTgt spid="53"/>
                                        </p:tgtEl>
                                        <p:attrNameLst>
                                          <p:attrName>ppt_y</p:attrName>
                                        </p:attrNameLst>
                                      </p:cBhvr>
                                      <p:tavLst>
                                        <p:tav tm="0">
                                          <p:val>
                                            <p:strVal val="ppt_y"/>
                                          </p:val>
                                        </p:tav>
                                        <p:tav tm="100000">
                                          <p:val>
                                            <p:strVal val="1+ppt_h/2"/>
                                          </p:val>
                                        </p:tav>
                                      </p:tavLst>
                                    </p:anim>
                                    <p:set>
                                      <p:cBhvr>
                                        <p:cTn id="656" dur="1" fill="hold">
                                          <p:stCondLst>
                                            <p:cond delay="1999"/>
                                          </p:stCondLst>
                                        </p:cTn>
                                        <p:tgtEl>
                                          <p:spTgt spid="53"/>
                                        </p:tgtEl>
                                        <p:attrNameLst>
                                          <p:attrName>style.visibility</p:attrName>
                                        </p:attrNameLst>
                                      </p:cBhvr>
                                      <p:to>
                                        <p:strVal val="hidden"/>
                                      </p:to>
                                    </p:set>
                                  </p:childTnLst>
                                </p:cTn>
                              </p:par>
                              <p:par>
                                <p:cTn id="657" presetID="2" presetClass="exit" presetSubtype="12" fill="hold" grpId="1" nodeType="withEffect">
                                  <p:stCondLst>
                                    <p:cond delay="0"/>
                                  </p:stCondLst>
                                  <p:childTnLst>
                                    <p:anim calcmode="lin" valueType="num">
                                      <p:cBhvr additive="base">
                                        <p:cTn id="658" dur="2000"/>
                                        <p:tgtEl>
                                          <p:spTgt spid="63"/>
                                        </p:tgtEl>
                                        <p:attrNameLst>
                                          <p:attrName>ppt_x</p:attrName>
                                        </p:attrNameLst>
                                      </p:cBhvr>
                                      <p:tavLst>
                                        <p:tav tm="0">
                                          <p:val>
                                            <p:strVal val="ppt_x"/>
                                          </p:val>
                                        </p:tav>
                                        <p:tav tm="100000">
                                          <p:val>
                                            <p:strVal val="0-ppt_w/2"/>
                                          </p:val>
                                        </p:tav>
                                      </p:tavLst>
                                    </p:anim>
                                    <p:anim calcmode="lin" valueType="num">
                                      <p:cBhvr additive="base">
                                        <p:cTn id="659" dur="2000"/>
                                        <p:tgtEl>
                                          <p:spTgt spid="63"/>
                                        </p:tgtEl>
                                        <p:attrNameLst>
                                          <p:attrName>ppt_y</p:attrName>
                                        </p:attrNameLst>
                                      </p:cBhvr>
                                      <p:tavLst>
                                        <p:tav tm="0">
                                          <p:val>
                                            <p:strVal val="ppt_y"/>
                                          </p:val>
                                        </p:tav>
                                        <p:tav tm="100000">
                                          <p:val>
                                            <p:strVal val="1+ppt_h/2"/>
                                          </p:val>
                                        </p:tav>
                                      </p:tavLst>
                                    </p:anim>
                                    <p:set>
                                      <p:cBhvr>
                                        <p:cTn id="660" dur="1" fill="hold">
                                          <p:stCondLst>
                                            <p:cond delay="1999"/>
                                          </p:stCondLst>
                                        </p:cTn>
                                        <p:tgtEl>
                                          <p:spTgt spid="63"/>
                                        </p:tgtEl>
                                        <p:attrNameLst>
                                          <p:attrName>style.visibility</p:attrName>
                                        </p:attrNameLst>
                                      </p:cBhvr>
                                      <p:to>
                                        <p:strVal val="hidden"/>
                                      </p:to>
                                    </p:set>
                                  </p:childTnLst>
                                </p:cTn>
                              </p:par>
                              <p:par>
                                <p:cTn id="661" presetID="2" presetClass="exit" presetSubtype="12" fill="hold" grpId="1" nodeType="withEffect">
                                  <p:stCondLst>
                                    <p:cond delay="0"/>
                                  </p:stCondLst>
                                  <p:childTnLst>
                                    <p:anim calcmode="lin" valueType="num">
                                      <p:cBhvr additive="base">
                                        <p:cTn id="662" dur="2000"/>
                                        <p:tgtEl>
                                          <p:spTgt spid="73"/>
                                        </p:tgtEl>
                                        <p:attrNameLst>
                                          <p:attrName>ppt_x</p:attrName>
                                        </p:attrNameLst>
                                      </p:cBhvr>
                                      <p:tavLst>
                                        <p:tav tm="0">
                                          <p:val>
                                            <p:strVal val="ppt_x"/>
                                          </p:val>
                                        </p:tav>
                                        <p:tav tm="100000">
                                          <p:val>
                                            <p:strVal val="0-ppt_w/2"/>
                                          </p:val>
                                        </p:tav>
                                      </p:tavLst>
                                    </p:anim>
                                    <p:anim calcmode="lin" valueType="num">
                                      <p:cBhvr additive="base">
                                        <p:cTn id="663" dur="2000"/>
                                        <p:tgtEl>
                                          <p:spTgt spid="73"/>
                                        </p:tgtEl>
                                        <p:attrNameLst>
                                          <p:attrName>ppt_y</p:attrName>
                                        </p:attrNameLst>
                                      </p:cBhvr>
                                      <p:tavLst>
                                        <p:tav tm="0">
                                          <p:val>
                                            <p:strVal val="ppt_y"/>
                                          </p:val>
                                        </p:tav>
                                        <p:tav tm="100000">
                                          <p:val>
                                            <p:strVal val="1+ppt_h/2"/>
                                          </p:val>
                                        </p:tav>
                                      </p:tavLst>
                                    </p:anim>
                                    <p:set>
                                      <p:cBhvr>
                                        <p:cTn id="664" dur="1" fill="hold">
                                          <p:stCondLst>
                                            <p:cond delay="1999"/>
                                          </p:stCondLst>
                                        </p:cTn>
                                        <p:tgtEl>
                                          <p:spTgt spid="73"/>
                                        </p:tgtEl>
                                        <p:attrNameLst>
                                          <p:attrName>style.visibility</p:attrName>
                                        </p:attrNameLst>
                                      </p:cBhvr>
                                      <p:to>
                                        <p:strVal val="hidden"/>
                                      </p:to>
                                    </p:set>
                                  </p:childTnLst>
                                </p:cTn>
                              </p:par>
                              <p:par>
                                <p:cTn id="665" presetID="2" presetClass="exit" presetSubtype="12" fill="hold" grpId="1" nodeType="withEffect">
                                  <p:stCondLst>
                                    <p:cond delay="0"/>
                                  </p:stCondLst>
                                  <p:childTnLst>
                                    <p:anim calcmode="lin" valueType="num">
                                      <p:cBhvr additive="base">
                                        <p:cTn id="666" dur="2000"/>
                                        <p:tgtEl>
                                          <p:spTgt spid="11"/>
                                        </p:tgtEl>
                                        <p:attrNameLst>
                                          <p:attrName>ppt_x</p:attrName>
                                        </p:attrNameLst>
                                      </p:cBhvr>
                                      <p:tavLst>
                                        <p:tav tm="0">
                                          <p:val>
                                            <p:strVal val="ppt_x"/>
                                          </p:val>
                                        </p:tav>
                                        <p:tav tm="100000">
                                          <p:val>
                                            <p:strVal val="0-ppt_w/2"/>
                                          </p:val>
                                        </p:tav>
                                      </p:tavLst>
                                    </p:anim>
                                    <p:anim calcmode="lin" valueType="num">
                                      <p:cBhvr additive="base">
                                        <p:cTn id="667" dur="2000"/>
                                        <p:tgtEl>
                                          <p:spTgt spid="11"/>
                                        </p:tgtEl>
                                        <p:attrNameLst>
                                          <p:attrName>ppt_y</p:attrName>
                                        </p:attrNameLst>
                                      </p:cBhvr>
                                      <p:tavLst>
                                        <p:tav tm="0">
                                          <p:val>
                                            <p:strVal val="ppt_y"/>
                                          </p:val>
                                        </p:tav>
                                        <p:tav tm="100000">
                                          <p:val>
                                            <p:strVal val="1+ppt_h/2"/>
                                          </p:val>
                                        </p:tav>
                                      </p:tavLst>
                                    </p:anim>
                                    <p:set>
                                      <p:cBhvr>
                                        <p:cTn id="668" dur="1" fill="hold">
                                          <p:stCondLst>
                                            <p:cond delay="1999"/>
                                          </p:stCondLst>
                                        </p:cTn>
                                        <p:tgtEl>
                                          <p:spTgt spid="11"/>
                                        </p:tgtEl>
                                        <p:attrNameLst>
                                          <p:attrName>style.visibility</p:attrName>
                                        </p:attrNameLst>
                                      </p:cBhvr>
                                      <p:to>
                                        <p:strVal val="hidden"/>
                                      </p:to>
                                    </p:set>
                                  </p:childTnLst>
                                </p:cTn>
                              </p:par>
                              <p:par>
                                <p:cTn id="669" presetID="2" presetClass="exit" presetSubtype="12" fill="hold" grpId="1" nodeType="withEffect">
                                  <p:stCondLst>
                                    <p:cond delay="0"/>
                                  </p:stCondLst>
                                  <p:childTnLst>
                                    <p:anim calcmode="lin" valueType="num">
                                      <p:cBhvr additive="base">
                                        <p:cTn id="670" dur="2000"/>
                                        <p:tgtEl>
                                          <p:spTgt spid="21"/>
                                        </p:tgtEl>
                                        <p:attrNameLst>
                                          <p:attrName>ppt_x</p:attrName>
                                        </p:attrNameLst>
                                      </p:cBhvr>
                                      <p:tavLst>
                                        <p:tav tm="0">
                                          <p:val>
                                            <p:strVal val="ppt_x"/>
                                          </p:val>
                                        </p:tav>
                                        <p:tav tm="100000">
                                          <p:val>
                                            <p:strVal val="0-ppt_w/2"/>
                                          </p:val>
                                        </p:tav>
                                      </p:tavLst>
                                    </p:anim>
                                    <p:anim calcmode="lin" valueType="num">
                                      <p:cBhvr additive="base">
                                        <p:cTn id="671" dur="2000"/>
                                        <p:tgtEl>
                                          <p:spTgt spid="21"/>
                                        </p:tgtEl>
                                        <p:attrNameLst>
                                          <p:attrName>ppt_y</p:attrName>
                                        </p:attrNameLst>
                                      </p:cBhvr>
                                      <p:tavLst>
                                        <p:tav tm="0">
                                          <p:val>
                                            <p:strVal val="ppt_y"/>
                                          </p:val>
                                        </p:tav>
                                        <p:tav tm="100000">
                                          <p:val>
                                            <p:strVal val="1+ppt_h/2"/>
                                          </p:val>
                                        </p:tav>
                                      </p:tavLst>
                                    </p:anim>
                                    <p:set>
                                      <p:cBhvr>
                                        <p:cTn id="672" dur="1" fill="hold">
                                          <p:stCondLst>
                                            <p:cond delay="1999"/>
                                          </p:stCondLst>
                                        </p:cTn>
                                        <p:tgtEl>
                                          <p:spTgt spid="21"/>
                                        </p:tgtEl>
                                        <p:attrNameLst>
                                          <p:attrName>style.visibility</p:attrName>
                                        </p:attrNameLst>
                                      </p:cBhvr>
                                      <p:to>
                                        <p:strVal val="hidden"/>
                                      </p:to>
                                    </p:set>
                                  </p:childTnLst>
                                </p:cTn>
                              </p:par>
                              <p:par>
                                <p:cTn id="673" presetID="2" presetClass="exit" presetSubtype="12" fill="hold" grpId="1" nodeType="withEffect">
                                  <p:stCondLst>
                                    <p:cond delay="0"/>
                                  </p:stCondLst>
                                  <p:childTnLst>
                                    <p:anim calcmode="lin" valueType="num">
                                      <p:cBhvr additive="base">
                                        <p:cTn id="674" dur="2000"/>
                                        <p:tgtEl>
                                          <p:spTgt spid="31"/>
                                        </p:tgtEl>
                                        <p:attrNameLst>
                                          <p:attrName>ppt_x</p:attrName>
                                        </p:attrNameLst>
                                      </p:cBhvr>
                                      <p:tavLst>
                                        <p:tav tm="0">
                                          <p:val>
                                            <p:strVal val="ppt_x"/>
                                          </p:val>
                                        </p:tav>
                                        <p:tav tm="100000">
                                          <p:val>
                                            <p:strVal val="0-ppt_w/2"/>
                                          </p:val>
                                        </p:tav>
                                      </p:tavLst>
                                    </p:anim>
                                    <p:anim calcmode="lin" valueType="num">
                                      <p:cBhvr additive="base">
                                        <p:cTn id="675" dur="2000"/>
                                        <p:tgtEl>
                                          <p:spTgt spid="31"/>
                                        </p:tgtEl>
                                        <p:attrNameLst>
                                          <p:attrName>ppt_y</p:attrName>
                                        </p:attrNameLst>
                                      </p:cBhvr>
                                      <p:tavLst>
                                        <p:tav tm="0">
                                          <p:val>
                                            <p:strVal val="ppt_y"/>
                                          </p:val>
                                        </p:tav>
                                        <p:tav tm="100000">
                                          <p:val>
                                            <p:strVal val="1+ppt_h/2"/>
                                          </p:val>
                                        </p:tav>
                                      </p:tavLst>
                                    </p:anim>
                                    <p:set>
                                      <p:cBhvr>
                                        <p:cTn id="676" dur="1" fill="hold">
                                          <p:stCondLst>
                                            <p:cond delay="1999"/>
                                          </p:stCondLst>
                                        </p:cTn>
                                        <p:tgtEl>
                                          <p:spTgt spid="31"/>
                                        </p:tgtEl>
                                        <p:attrNameLst>
                                          <p:attrName>style.visibility</p:attrName>
                                        </p:attrNameLst>
                                      </p:cBhvr>
                                      <p:to>
                                        <p:strVal val="hidden"/>
                                      </p:to>
                                    </p:set>
                                  </p:childTnLst>
                                </p:cTn>
                              </p:par>
                              <p:par>
                                <p:cTn id="677" presetID="2" presetClass="exit" presetSubtype="12" fill="hold" grpId="1" nodeType="withEffect">
                                  <p:stCondLst>
                                    <p:cond delay="0"/>
                                  </p:stCondLst>
                                  <p:childTnLst>
                                    <p:anim calcmode="lin" valueType="num">
                                      <p:cBhvr additive="base">
                                        <p:cTn id="678" dur="2000"/>
                                        <p:tgtEl>
                                          <p:spTgt spid="41"/>
                                        </p:tgtEl>
                                        <p:attrNameLst>
                                          <p:attrName>ppt_x</p:attrName>
                                        </p:attrNameLst>
                                      </p:cBhvr>
                                      <p:tavLst>
                                        <p:tav tm="0">
                                          <p:val>
                                            <p:strVal val="ppt_x"/>
                                          </p:val>
                                        </p:tav>
                                        <p:tav tm="100000">
                                          <p:val>
                                            <p:strVal val="0-ppt_w/2"/>
                                          </p:val>
                                        </p:tav>
                                      </p:tavLst>
                                    </p:anim>
                                    <p:anim calcmode="lin" valueType="num">
                                      <p:cBhvr additive="base">
                                        <p:cTn id="679" dur="2000"/>
                                        <p:tgtEl>
                                          <p:spTgt spid="41"/>
                                        </p:tgtEl>
                                        <p:attrNameLst>
                                          <p:attrName>ppt_y</p:attrName>
                                        </p:attrNameLst>
                                      </p:cBhvr>
                                      <p:tavLst>
                                        <p:tav tm="0">
                                          <p:val>
                                            <p:strVal val="ppt_y"/>
                                          </p:val>
                                        </p:tav>
                                        <p:tav tm="100000">
                                          <p:val>
                                            <p:strVal val="1+ppt_h/2"/>
                                          </p:val>
                                        </p:tav>
                                      </p:tavLst>
                                    </p:anim>
                                    <p:set>
                                      <p:cBhvr>
                                        <p:cTn id="680" dur="1" fill="hold">
                                          <p:stCondLst>
                                            <p:cond delay="1999"/>
                                          </p:stCondLst>
                                        </p:cTn>
                                        <p:tgtEl>
                                          <p:spTgt spid="41"/>
                                        </p:tgtEl>
                                        <p:attrNameLst>
                                          <p:attrName>style.visibility</p:attrName>
                                        </p:attrNameLst>
                                      </p:cBhvr>
                                      <p:to>
                                        <p:strVal val="hidden"/>
                                      </p:to>
                                    </p:set>
                                  </p:childTnLst>
                                </p:cTn>
                              </p:par>
                              <p:par>
                                <p:cTn id="681" presetID="2" presetClass="exit" presetSubtype="12" fill="hold" grpId="1" nodeType="withEffect">
                                  <p:stCondLst>
                                    <p:cond delay="0"/>
                                  </p:stCondLst>
                                  <p:childTnLst>
                                    <p:anim calcmode="lin" valueType="num">
                                      <p:cBhvr additive="base">
                                        <p:cTn id="682" dur="2000"/>
                                        <p:tgtEl>
                                          <p:spTgt spid="51"/>
                                        </p:tgtEl>
                                        <p:attrNameLst>
                                          <p:attrName>ppt_x</p:attrName>
                                        </p:attrNameLst>
                                      </p:cBhvr>
                                      <p:tavLst>
                                        <p:tav tm="0">
                                          <p:val>
                                            <p:strVal val="ppt_x"/>
                                          </p:val>
                                        </p:tav>
                                        <p:tav tm="100000">
                                          <p:val>
                                            <p:strVal val="0-ppt_w/2"/>
                                          </p:val>
                                        </p:tav>
                                      </p:tavLst>
                                    </p:anim>
                                    <p:anim calcmode="lin" valueType="num">
                                      <p:cBhvr additive="base">
                                        <p:cTn id="683" dur="2000"/>
                                        <p:tgtEl>
                                          <p:spTgt spid="51"/>
                                        </p:tgtEl>
                                        <p:attrNameLst>
                                          <p:attrName>ppt_y</p:attrName>
                                        </p:attrNameLst>
                                      </p:cBhvr>
                                      <p:tavLst>
                                        <p:tav tm="0">
                                          <p:val>
                                            <p:strVal val="ppt_y"/>
                                          </p:val>
                                        </p:tav>
                                        <p:tav tm="100000">
                                          <p:val>
                                            <p:strVal val="1+ppt_h/2"/>
                                          </p:val>
                                        </p:tav>
                                      </p:tavLst>
                                    </p:anim>
                                    <p:set>
                                      <p:cBhvr>
                                        <p:cTn id="684" dur="1" fill="hold">
                                          <p:stCondLst>
                                            <p:cond delay="1999"/>
                                          </p:stCondLst>
                                        </p:cTn>
                                        <p:tgtEl>
                                          <p:spTgt spid="51"/>
                                        </p:tgtEl>
                                        <p:attrNameLst>
                                          <p:attrName>style.visibility</p:attrName>
                                        </p:attrNameLst>
                                      </p:cBhvr>
                                      <p:to>
                                        <p:strVal val="hidden"/>
                                      </p:to>
                                    </p:set>
                                  </p:childTnLst>
                                </p:cTn>
                              </p:par>
                              <p:par>
                                <p:cTn id="685" presetID="2" presetClass="exit" presetSubtype="12" fill="hold" grpId="1" nodeType="withEffect">
                                  <p:stCondLst>
                                    <p:cond delay="0"/>
                                  </p:stCondLst>
                                  <p:childTnLst>
                                    <p:anim calcmode="lin" valueType="num">
                                      <p:cBhvr additive="base">
                                        <p:cTn id="686" dur="2000"/>
                                        <p:tgtEl>
                                          <p:spTgt spid="61"/>
                                        </p:tgtEl>
                                        <p:attrNameLst>
                                          <p:attrName>ppt_x</p:attrName>
                                        </p:attrNameLst>
                                      </p:cBhvr>
                                      <p:tavLst>
                                        <p:tav tm="0">
                                          <p:val>
                                            <p:strVal val="ppt_x"/>
                                          </p:val>
                                        </p:tav>
                                        <p:tav tm="100000">
                                          <p:val>
                                            <p:strVal val="0-ppt_w/2"/>
                                          </p:val>
                                        </p:tav>
                                      </p:tavLst>
                                    </p:anim>
                                    <p:anim calcmode="lin" valueType="num">
                                      <p:cBhvr additive="base">
                                        <p:cTn id="687" dur="2000"/>
                                        <p:tgtEl>
                                          <p:spTgt spid="61"/>
                                        </p:tgtEl>
                                        <p:attrNameLst>
                                          <p:attrName>ppt_y</p:attrName>
                                        </p:attrNameLst>
                                      </p:cBhvr>
                                      <p:tavLst>
                                        <p:tav tm="0">
                                          <p:val>
                                            <p:strVal val="ppt_y"/>
                                          </p:val>
                                        </p:tav>
                                        <p:tav tm="100000">
                                          <p:val>
                                            <p:strVal val="1+ppt_h/2"/>
                                          </p:val>
                                        </p:tav>
                                      </p:tavLst>
                                    </p:anim>
                                    <p:set>
                                      <p:cBhvr>
                                        <p:cTn id="688" dur="1" fill="hold">
                                          <p:stCondLst>
                                            <p:cond delay="1999"/>
                                          </p:stCondLst>
                                        </p:cTn>
                                        <p:tgtEl>
                                          <p:spTgt spid="61"/>
                                        </p:tgtEl>
                                        <p:attrNameLst>
                                          <p:attrName>style.visibility</p:attrName>
                                        </p:attrNameLst>
                                      </p:cBhvr>
                                      <p:to>
                                        <p:strVal val="hidden"/>
                                      </p:to>
                                    </p:set>
                                  </p:childTnLst>
                                </p:cTn>
                              </p:par>
                              <p:par>
                                <p:cTn id="689" presetID="2" presetClass="exit" presetSubtype="12" fill="hold" grpId="1" nodeType="withEffect">
                                  <p:stCondLst>
                                    <p:cond delay="0"/>
                                  </p:stCondLst>
                                  <p:childTnLst>
                                    <p:anim calcmode="lin" valueType="num">
                                      <p:cBhvr additive="base">
                                        <p:cTn id="690" dur="2000"/>
                                        <p:tgtEl>
                                          <p:spTgt spid="71"/>
                                        </p:tgtEl>
                                        <p:attrNameLst>
                                          <p:attrName>ppt_x</p:attrName>
                                        </p:attrNameLst>
                                      </p:cBhvr>
                                      <p:tavLst>
                                        <p:tav tm="0">
                                          <p:val>
                                            <p:strVal val="ppt_x"/>
                                          </p:val>
                                        </p:tav>
                                        <p:tav tm="100000">
                                          <p:val>
                                            <p:strVal val="0-ppt_w/2"/>
                                          </p:val>
                                        </p:tav>
                                      </p:tavLst>
                                    </p:anim>
                                    <p:anim calcmode="lin" valueType="num">
                                      <p:cBhvr additive="base">
                                        <p:cTn id="691" dur="2000"/>
                                        <p:tgtEl>
                                          <p:spTgt spid="71"/>
                                        </p:tgtEl>
                                        <p:attrNameLst>
                                          <p:attrName>ppt_y</p:attrName>
                                        </p:attrNameLst>
                                      </p:cBhvr>
                                      <p:tavLst>
                                        <p:tav tm="0">
                                          <p:val>
                                            <p:strVal val="ppt_y"/>
                                          </p:val>
                                        </p:tav>
                                        <p:tav tm="100000">
                                          <p:val>
                                            <p:strVal val="1+ppt_h/2"/>
                                          </p:val>
                                        </p:tav>
                                      </p:tavLst>
                                    </p:anim>
                                    <p:set>
                                      <p:cBhvr>
                                        <p:cTn id="692" dur="1" fill="hold">
                                          <p:stCondLst>
                                            <p:cond delay="1999"/>
                                          </p:stCondLst>
                                        </p:cTn>
                                        <p:tgtEl>
                                          <p:spTgt spid="71"/>
                                        </p:tgtEl>
                                        <p:attrNameLst>
                                          <p:attrName>style.visibility</p:attrName>
                                        </p:attrNameLst>
                                      </p:cBhvr>
                                      <p:to>
                                        <p:strVal val="hidden"/>
                                      </p:to>
                                    </p:set>
                                  </p:childTnLst>
                                </p:cTn>
                              </p:par>
                              <p:par>
                                <p:cTn id="693" presetID="2" presetClass="exit" presetSubtype="12" fill="hold" grpId="1" nodeType="withEffect">
                                  <p:stCondLst>
                                    <p:cond delay="0"/>
                                  </p:stCondLst>
                                  <p:childTnLst>
                                    <p:anim calcmode="lin" valueType="num">
                                      <p:cBhvr additive="base">
                                        <p:cTn id="694" dur="2000"/>
                                        <p:tgtEl>
                                          <p:spTgt spid="81"/>
                                        </p:tgtEl>
                                        <p:attrNameLst>
                                          <p:attrName>ppt_x</p:attrName>
                                        </p:attrNameLst>
                                      </p:cBhvr>
                                      <p:tavLst>
                                        <p:tav tm="0">
                                          <p:val>
                                            <p:strVal val="ppt_x"/>
                                          </p:val>
                                        </p:tav>
                                        <p:tav tm="100000">
                                          <p:val>
                                            <p:strVal val="0-ppt_w/2"/>
                                          </p:val>
                                        </p:tav>
                                      </p:tavLst>
                                    </p:anim>
                                    <p:anim calcmode="lin" valueType="num">
                                      <p:cBhvr additive="base">
                                        <p:cTn id="695" dur="2000"/>
                                        <p:tgtEl>
                                          <p:spTgt spid="81"/>
                                        </p:tgtEl>
                                        <p:attrNameLst>
                                          <p:attrName>ppt_y</p:attrName>
                                        </p:attrNameLst>
                                      </p:cBhvr>
                                      <p:tavLst>
                                        <p:tav tm="0">
                                          <p:val>
                                            <p:strVal val="ppt_y"/>
                                          </p:val>
                                        </p:tav>
                                        <p:tav tm="100000">
                                          <p:val>
                                            <p:strVal val="1+ppt_h/2"/>
                                          </p:val>
                                        </p:tav>
                                      </p:tavLst>
                                    </p:anim>
                                    <p:set>
                                      <p:cBhvr>
                                        <p:cTn id="696" dur="1" fill="hold">
                                          <p:stCondLst>
                                            <p:cond delay="1999"/>
                                          </p:stCondLst>
                                        </p:cTn>
                                        <p:tgtEl>
                                          <p:spTgt spid="81"/>
                                        </p:tgtEl>
                                        <p:attrNameLst>
                                          <p:attrName>style.visibility</p:attrName>
                                        </p:attrNameLst>
                                      </p:cBhvr>
                                      <p:to>
                                        <p:strVal val="hidden"/>
                                      </p:to>
                                    </p:set>
                                  </p:childTnLst>
                                </p:cTn>
                              </p:par>
                              <p:par>
                                <p:cTn id="697" presetID="2" presetClass="exit" presetSubtype="12" fill="hold" grpId="1" nodeType="withEffect">
                                  <p:stCondLst>
                                    <p:cond delay="0"/>
                                  </p:stCondLst>
                                  <p:childTnLst>
                                    <p:anim calcmode="lin" valueType="num">
                                      <p:cBhvr additive="base">
                                        <p:cTn id="698" dur="2000"/>
                                        <p:tgtEl>
                                          <p:spTgt spid="7"/>
                                        </p:tgtEl>
                                        <p:attrNameLst>
                                          <p:attrName>ppt_x</p:attrName>
                                        </p:attrNameLst>
                                      </p:cBhvr>
                                      <p:tavLst>
                                        <p:tav tm="0">
                                          <p:val>
                                            <p:strVal val="ppt_x"/>
                                          </p:val>
                                        </p:tav>
                                        <p:tav tm="100000">
                                          <p:val>
                                            <p:strVal val="0-ppt_w/2"/>
                                          </p:val>
                                        </p:tav>
                                      </p:tavLst>
                                    </p:anim>
                                    <p:anim calcmode="lin" valueType="num">
                                      <p:cBhvr additive="base">
                                        <p:cTn id="699" dur="2000"/>
                                        <p:tgtEl>
                                          <p:spTgt spid="7"/>
                                        </p:tgtEl>
                                        <p:attrNameLst>
                                          <p:attrName>ppt_y</p:attrName>
                                        </p:attrNameLst>
                                      </p:cBhvr>
                                      <p:tavLst>
                                        <p:tav tm="0">
                                          <p:val>
                                            <p:strVal val="ppt_y"/>
                                          </p:val>
                                        </p:tav>
                                        <p:tav tm="100000">
                                          <p:val>
                                            <p:strVal val="1+ppt_h/2"/>
                                          </p:val>
                                        </p:tav>
                                      </p:tavLst>
                                    </p:anim>
                                    <p:set>
                                      <p:cBhvr>
                                        <p:cTn id="700" dur="1" fill="hold">
                                          <p:stCondLst>
                                            <p:cond delay="1999"/>
                                          </p:stCondLst>
                                        </p:cTn>
                                        <p:tgtEl>
                                          <p:spTgt spid="7"/>
                                        </p:tgtEl>
                                        <p:attrNameLst>
                                          <p:attrName>style.visibility</p:attrName>
                                        </p:attrNameLst>
                                      </p:cBhvr>
                                      <p:to>
                                        <p:strVal val="hidden"/>
                                      </p:to>
                                    </p:set>
                                  </p:childTnLst>
                                </p:cTn>
                              </p:par>
                              <p:par>
                                <p:cTn id="701" presetID="2" presetClass="exit" presetSubtype="12" fill="hold" grpId="1" nodeType="withEffect">
                                  <p:stCondLst>
                                    <p:cond delay="0"/>
                                  </p:stCondLst>
                                  <p:childTnLst>
                                    <p:anim calcmode="lin" valueType="num">
                                      <p:cBhvr additive="base">
                                        <p:cTn id="702" dur="2000"/>
                                        <p:tgtEl>
                                          <p:spTgt spid="17"/>
                                        </p:tgtEl>
                                        <p:attrNameLst>
                                          <p:attrName>ppt_x</p:attrName>
                                        </p:attrNameLst>
                                      </p:cBhvr>
                                      <p:tavLst>
                                        <p:tav tm="0">
                                          <p:val>
                                            <p:strVal val="ppt_x"/>
                                          </p:val>
                                        </p:tav>
                                        <p:tav tm="100000">
                                          <p:val>
                                            <p:strVal val="0-ppt_w/2"/>
                                          </p:val>
                                        </p:tav>
                                      </p:tavLst>
                                    </p:anim>
                                    <p:anim calcmode="lin" valueType="num">
                                      <p:cBhvr additive="base">
                                        <p:cTn id="703" dur="2000"/>
                                        <p:tgtEl>
                                          <p:spTgt spid="17"/>
                                        </p:tgtEl>
                                        <p:attrNameLst>
                                          <p:attrName>ppt_y</p:attrName>
                                        </p:attrNameLst>
                                      </p:cBhvr>
                                      <p:tavLst>
                                        <p:tav tm="0">
                                          <p:val>
                                            <p:strVal val="ppt_y"/>
                                          </p:val>
                                        </p:tav>
                                        <p:tav tm="100000">
                                          <p:val>
                                            <p:strVal val="1+ppt_h/2"/>
                                          </p:val>
                                        </p:tav>
                                      </p:tavLst>
                                    </p:anim>
                                    <p:set>
                                      <p:cBhvr>
                                        <p:cTn id="704" dur="1" fill="hold">
                                          <p:stCondLst>
                                            <p:cond delay="1999"/>
                                          </p:stCondLst>
                                        </p:cTn>
                                        <p:tgtEl>
                                          <p:spTgt spid="17"/>
                                        </p:tgtEl>
                                        <p:attrNameLst>
                                          <p:attrName>style.visibility</p:attrName>
                                        </p:attrNameLst>
                                      </p:cBhvr>
                                      <p:to>
                                        <p:strVal val="hidden"/>
                                      </p:to>
                                    </p:set>
                                  </p:childTnLst>
                                </p:cTn>
                              </p:par>
                              <p:par>
                                <p:cTn id="705" presetID="2" presetClass="exit" presetSubtype="12" fill="hold" grpId="1" nodeType="withEffect">
                                  <p:stCondLst>
                                    <p:cond delay="0"/>
                                  </p:stCondLst>
                                  <p:childTnLst>
                                    <p:anim calcmode="lin" valueType="num">
                                      <p:cBhvr additive="base">
                                        <p:cTn id="706" dur="2000"/>
                                        <p:tgtEl>
                                          <p:spTgt spid="27"/>
                                        </p:tgtEl>
                                        <p:attrNameLst>
                                          <p:attrName>ppt_x</p:attrName>
                                        </p:attrNameLst>
                                      </p:cBhvr>
                                      <p:tavLst>
                                        <p:tav tm="0">
                                          <p:val>
                                            <p:strVal val="ppt_x"/>
                                          </p:val>
                                        </p:tav>
                                        <p:tav tm="100000">
                                          <p:val>
                                            <p:strVal val="0-ppt_w/2"/>
                                          </p:val>
                                        </p:tav>
                                      </p:tavLst>
                                    </p:anim>
                                    <p:anim calcmode="lin" valueType="num">
                                      <p:cBhvr additive="base">
                                        <p:cTn id="707" dur="2000"/>
                                        <p:tgtEl>
                                          <p:spTgt spid="27"/>
                                        </p:tgtEl>
                                        <p:attrNameLst>
                                          <p:attrName>ppt_y</p:attrName>
                                        </p:attrNameLst>
                                      </p:cBhvr>
                                      <p:tavLst>
                                        <p:tav tm="0">
                                          <p:val>
                                            <p:strVal val="ppt_y"/>
                                          </p:val>
                                        </p:tav>
                                        <p:tav tm="100000">
                                          <p:val>
                                            <p:strVal val="1+ppt_h/2"/>
                                          </p:val>
                                        </p:tav>
                                      </p:tavLst>
                                    </p:anim>
                                    <p:set>
                                      <p:cBhvr>
                                        <p:cTn id="708" dur="1" fill="hold">
                                          <p:stCondLst>
                                            <p:cond delay="1999"/>
                                          </p:stCondLst>
                                        </p:cTn>
                                        <p:tgtEl>
                                          <p:spTgt spid="27"/>
                                        </p:tgtEl>
                                        <p:attrNameLst>
                                          <p:attrName>style.visibility</p:attrName>
                                        </p:attrNameLst>
                                      </p:cBhvr>
                                      <p:to>
                                        <p:strVal val="hidden"/>
                                      </p:to>
                                    </p:set>
                                  </p:childTnLst>
                                </p:cTn>
                              </p:par>
                              <p:par>
                                <p:cTn id="709" presetID="2" presetClass="exit" presetSubtype="12" fill="hold" grpId="1" nodeType="withEffect">
                                  <p:stCondLst>
                                    <p:cond delay="0"/>
                                  </p:stCondLst>
                                  <p:childTnLst>
                                    <p:anim calcmode="lin" valueType="num">
                                      <p:cBhvr additive="base">
                                        <p:cTn id="710" dur="2000"/>
                                        <p:tgtEl>
                                          <p:spTgt spid="37"/>
                                        </p:tgtEl>
                                        <p:attrNameLst>
                                          <p:attrName>ppt_x</p:attrName>
                                        </p:attrNameLst>
                                      </p:cBhvr>
                                      <p:tavLst>
                                        <p:tav tm="0">
                                          <p:val>
                                            <p:strVal val="ppt_x"/>
                                          </p:val>
                                        </p:tav>
                                        <p:tav tm="100000">
                                          <p:val>
                                            <p:strVal val="0-ppt_w/2"/>
                                          </p:val>
                                        </p:tav>
                                      </p:tavLst>
                                    </p:anim>
                                    <p:anim calcmode="lin" valueType="num">
                                      <p:cBhvr additive="base">
                                        <p:cTn id="711" dur="2000"/>
                                        <p:tgtEl>
                                          <p:spTgt spid="37"/>
                                        </p:tgtEl>
                                        <p:attrNameLst>
                                          <p:attrName>ppt_y</p:attrName>
                                        </p:attrNameLst>
                                      </p:cBhvr>
                                      <p:tavLst>
                                        <p:tav tm="0">
                                          <p:val>
                                            <p:strVal val="ppt_y"/>
                                          </p:val>
                                        </p:tav>
                                        <p:tav tm="100000">
                                          <p:val>
                                            <p:strVal val="1+ppt_h/2"/>
                                          </p:val>
                                        </p:tav>
                                      </p:tavLst>
                                    </p:anim>
                                    <p:set>
                                      <p:cBhvr>
                                        <p:cTn id="712" dur="1" fill="hold">
                                          <p:stCondLst>
                                            <p:cond delay="1999"/>
                                          </p:stCondLst>
                                        </p:cTn>
                                        <p:tgtEl>
                                          <p:spTgt spid="37"/>
                                        </p:tgtEl>
                                        <p:attrNameLst>
                                          <p:attrName>style.visibility</p:attrName>
                                        </p:attrNameLst>
                                      </p:cBhvr>
                                      <p:to>
                                        <p:strVal val="hidden"/>
                                      </p:to>
                                    </p:set>
                                  </p:childTnLst>
                                </p:cTn>
                              </p:par>
                              <p:par>
                                <p:cTn id="713" presetID="2" presetClass="exit" presetSubtype="12" fill="hold" grpId="1" nodeType="withEffect">
                                  <p:stCondLst>
                                    <p:cond delay="0"/>
                                  </p:stCondLst>
                                  <p:childTnLst>
                                    <p:anim calcmode="lin" valueType="num">
                                      <p:cBhvr additive="base">
                                        <p:cTn id="714" dur="2000"/>
                                        <p:tgtEl>
                                          <p:spTgt spid="47"/>
                                        </p:tgtEl>
                                        <p:attrNameLst>
                                          <p:attrName>ppt_x</p:attrName>
                                        </p:attrNameLst>
                                      </p:cBhvr>
                                      <p:tavLst>
                                        <p:tav tm="0">
                                          <p:val>
                                            <p:strVal val="ppt_x"/>
                                          </p:val>
                                        </p:tav>
                                        <p:tav tm="100000">
                                          <p:val>
                                            <p:strVal val="0-ppt_w/2"/>
                                          </p:val>
                                        </p:tav>
                                      </p:tavLst>
                                    </p:anim>
                                    <p:anim calcmode="lin" valueType="num">
                                      <p:cBhvr additive="base">
                                        <p:cTn id="715" dur="2000"/>
                                        <p:tgtEl>
                                          <p:spTgt spid="47"/>
                                        </p:tgtEl>
                                        <p:attrNameLst>
                                          <p:attrName>ppt_y</p:attrName>
                                        </p:attrNameLst>
                                      </p:cBhvr>
                                      <p:tavLst>
                                        <p:tav tm="0">
                                          <p:val>
                                            <p:strVal val="ppt_y"/>
                                          </p:val>
                                        </p:tav>
                                        <p:tav tm="100000">
                                          <p:val>
                                            <p:strVal val="1+ppt_h/2"/>
                                          </p:val>
                                        </p:tav>
                                      </p:tavLst>
                                    </p:anim>
                                    <p:set>
                                      <p:cBhvr>
                                        <p:cTn id="716" dur="1" fill="hold">
                                          <p:stCondLst>
                                            <p:cond delay="1999"/>
                                          </p:stCondLst>
                                        </p:cTn>
                                        <p:tgtEl>
                                          <p:spTgt spid="47"/>
                                        </p:tgtEl>
                                        <p:attrNameLst>
                                          <p:attrName>style.visibility</p:attrName>
                                        </p:attrNameLst>
                                      </p:cBhvr>
                                      <p:to>
                                        <p:strVal val="hidden"/>
                                      </p:to>
                                    </p:set>
                                  </p:childTnLst>
                                </p:cTn>
                              </p:par>
                              <p:par>
                                <p:cTn id="717" presetID="2" presetClass="exit" presetSubtype="12" fill="hold" grpId="1" nodeType="withEffect">
                                  <p:stCondLst>
                                    <p:cond delay="0"/>
                                  </p:stCondLst>
                                  <p:childTnLst>
                                    <p:anim calcmode="lin" valueType="num">
                                      <p:cBhvr additive="base">
                                        <p:cTn id="718" dur="2000"/>
                                        <p:tgtEl>
                                          <p:spTgt spid="57"/>
                                        </p:tgtEl>
                                        <p:attrNameLst>
                                          <p:attrName>ppt_x</p:attrName>
                                        </p:attrNameLst>
                                      </p:cBhvr>
                                      <p:tavLst>
                                        <p:tav tm="0">
                                          <p:val>
                                            <p:strVal val="ppt_x"/>
                                          </p:val>
                                        </p:tav>
                                        <p:tav tm="100000">
                                          <p:val>
                                            <p:strVal val="0-ppt_w/2"/>
                                          </p:val>
                                        </p:tav>
                                      </p:tavLst>
                                    </p:anim>
                                    <p:anim calcmode="lin" valueType="num">
                                      <p:cBhvr additive="base">
                                        <p:cTn id="719" dur="2000"/>
                                        <p:tgtEl>
                                          <p:spTgt spid="57"/>
                                        </p:tgtEl>
                                        <p:attrNameLst>
                                          <p:attrName>ppt_y</p:attrName>
                                        </p:attrNameLst>
                                      </p:cBhvr>
                                      <p:tavLst>
                                        <p:tav tm="0">
                                          <p:val>
                                            <p:strVal val="ppt_y"/>
                                          </p:val>
                                        </p:tav>
                                        <p:tav tm="100000">
                                          <p:val>
                                            <p:strVal val="1+ppt_h/2"/>
                                          </p:val>
                                        </p:tav>
                                      </p:tavLst>
                                    </p:anim>
                                    <p:set>
                                      <p:cBhvr>
                                        <p:cTn id="720" dur="1" fill="hold">
                                          <p:stCondLst>
                                            <p:cond delay="1999"/>
                                          </p:stCondLst>
                                        </p:cTn>
                                        <p:tgtEl>
                                          <p:spTgt spid="57"/>
                                        </p:tgtEl>
                                        <p:attrNameLst>
                                          <p:attrName>style.visibility</p:attrName>
                                        </p:attrNameLst>
                                      </p:cBhvr>
                                      <p:to>
                                        <p:strVal val="hidden"/>
                                      </p:to>
                                    </p:set>
                                  </p:childTnLst>
                                </p:cTn>
                              </p:par>
                              <p:par>
                                <p:cTn id="721" presetID="2" presetClass="exit" presetSubtype="12" fill="hold" grpId="1" nodeType="withEffect">
                                  <p:stCondLst>
                                    <p:cond delay="0"/>
                                  </p:stCondLst>
                                  <p:childTnLst>
                                    <p:anim calcmode="lin" valueType="num">
                                      <p:cBhvr additive="base">
                                        <p:cTn id="722" dur="2000"/>
                                        <p:tgtEl>
                                          <p:spTgt spid="67"/>
                                        </p:tgtEl>
                                        <p:attrNameLst>
                                          <p:attrName>ppt_x</p:attrName>
                                        </p:attrNameLst>
                                      </p:cBhvr>
                                      <p:tavLst>
                                        <p:tav tm="0">
                                          <p:val>
                                            <p:strVal val="ppt_x"/>
                                          </p:val>
                                        </p:tav>
                                        <p:tav tm="100000">
                                          <p:val>
                                            <p:strVal val="0-ppt_w/2"/>
                                          </p:val>
                                        </p:tav>
                                      </p:tavLst>
                                    </p:anim>
                                    <p:anim calcmode="lin" valueType="num">
                                      <p:cBhvr additive="base">
                                        <p:cTn id="723" dur="2000"/>
                                        <p:tgtEl>
                                          <p:spTgt spid="67"/>
                                        </p:tgtEl>
                                        <p:attrNameLst>
                                          <p:attrName>ppt_y</p:attrName>
                                        </p:attrNameLst>
                                      </p:cBhvr>
                                      <p:tavLst>
                                        <p:tav tm="0">
                                          <p:val>
                                            <p:strVal val="ppt_y"/>
                                          </p:val>
                                        </p:tav>
                                        <p:tav tm="100000">
                                          <p:val>
                                            <p:strVal val="1+ppt_h/2"/>
                                          </p:val>
                                        </p:tav>
                                      </p:tavLst>
                                    </p:anim>
                                    <p:set>
                                      <p:cBhvr>
                                        <p:cTn id="724" dur="1" fill="hold">
                                          <p:stCondLst>
                                            <p:cond delay="1999"/>
                                          </p:stCondLst>
                                        </p:cTn>
                                        <p:tgtEl>
                                          <p:spTgt spid="67"/>
                                        </p:tgtEl>
                                        <p:attrNameLst>
                                          <p:attrName>style.visibility</p:attrName>
                                        </p:attrNameLst>
                                      </p:cBhvr>
                                      <p:to>
                                        <p:strVal val="hidden"/>
                                      </p:to>
                                    </p:set>
                                  </p:childTnLst>
                                </p:cTn>
                              </p:par>
                              <p:par>
                                <p:cTn id="725" presetID="2" presetClass="exit" presetSubtype="12" fill="hold" grpId="1" nodeType="withEffect">
                                  <p:stCondLst>
                                    <p:cond delay="0"/>
                                  </p:stCondLst>
                                  <p:childTnLst>
                                    <p:anim calcmode="lin" valueType="num">
                                      <p:cBhvr additive="base">
                                        <p:cTn id="726" dur="2000"/>
                                        <p:tgtEl>
                                          <p:spTgt spid="77"/>
                                        </p:tgtEl>
                                        <p:attrNameLst>
                                          <p:attrName>ppt_x</p:attrName>
                                        </p:attrNameLst>
                                      </p:cBhvr>
                                      <p:tavLst>
                                        <p:tav tm="0">
                                          <p:val>
                                            <p:strVal val="ppt_x"/>
                                          </p:val>
                                        </p:tav>
                                        <p:tav tm="100000">
                                          <p:val>
                                            <p:strVal val="0-ppt_w/2"/>
                                          </p:val>
                                        </p:tav>
                                      </p:tavLst>
                                    </p:anim>
                                    <p:anim calcmode="lin" valueType="num">
                                      <p:cBhvr additive="base">
                                        <p:cTn id="727" dur="2000"/>
                                        <p:tgtEl>
                                          <p:spTgt spid="77"/>
                                        </p:tgtEl>
                                        <p:attrNameLst>
                                          <p:attrName>ppt_y</p:attrName>
                                        </p:attrNameLst>
                                      </p:cBhvr>
                                      <p:tavLst>
                                        <p:tav tm="0">
                                          <p:val>
                                            <p:strVal val="ppt_y"/>
                                          </p:val>
                                        </p:tav>
                                        <p:tav tm="100000">
                                          <p:val>
                                            <p:strVal val="1+ppt_h/2"/>
                                          </p:val>
                                        </p:tav>
                                      </p:tavLst>
                                    </p:anim>
                                    <p:set>
                                      <p:cBhvr>
                                        <p:cTn id="728" dur="1" fill="hold">
                                          <p:stCondLst>
                                            <p:cond delay="1999"/>
                                          </p:stCondLst>
                                        </p:cTn>
                                        <p:tgtEl>
                                          <p:spTgt spid="77"/>
                                        </p:tgtEl>
                                        <p:attrNameLst>
                                          <p:attrName>style.visibility</p:attrName>
                                        </p:attrNameLst>
                                      </p:cBhvr>
                                      <p:to>
                                        <p:strVal val="hidden"/>
                                      </p:to>
                                    </p:set>
                                  </p:childTnLst>
                                </p:cTn>
                              </p:par>
                              <p:par>
                                <p:cTn id="729" presetID="2" presetClass="exit" presetSubtype="6" fill="hold" grpId="1" nodeType="withEffect">
                                  <p:stCondLst>
                                    <p:cond delay="0"/>
                                  </p:stCondLst>
                                  <p:childTnLst>
                                    <p:anim calcmode="lin" valueType="num">
                                      <p:cBhvr additive="base">
                                        <p:cTn id="730" dur="2000"/>
                                        <p:tgtEl>
                                          <p:spTgt spid="6"/>
                                        </p:tgtEl>
                                        <p:attrNameLst>
                                          <p:attrName>ppt_x</p:attrName>
                                        </p:attrNameLst>
                                      </p:cBhvr>
                                      <p:tavLst>
                                        <p:tav tm="0">
                                          <p:val>
                                            <p:strVal val="ppt_x"/>
                                          </p:val>
                                        </p:tav>
                                        <p:tav tm="100000">
                                          <p:val>
                                            <p:strVal val="1+ppt_w/2"/>
                                          </p:val>
                                        </p:tav>
                                      </p:tavLst>
                                    </p:anim>
                                    <p:anim calcmode="lin" valueType="num">
                                      <p:cBhvr additive="base">
                                        <p:cTn id="731" dur="2000"/>
                                        <p:tgtEl>
                                          <p:spTgt spid="6"/>
                                        </p:tgtEl>
                                        <p:attrNameLst>
                                          <p:attrName>ppt_y</p:attrName>
                                        </p:attrNameLst>
                                      </p:cBhvr>
                                      <p:tavLst>
                                        <p:tav tm="0">
                                          <p:val>
                                            <p:strVal val="ppt_y"/>
                                          </p:val>
                                        </p:tav>
                                        <p:tav tm="100000">
                                          <p:val>
                                            <p:strVal val="1+ppt_h/2"/>
                                          </p:val>
                                        </p:tav>
                                      </p:tavLst>
                                    </p:anim>
                                    <p:set>
                                      <p:cBhvr>
                                        <p:cTn id="732" dur="1" fill="hold">
                                          <p:stCondLst>
                                            <p:cond delay="1999"/>
                                          </p:stCondLst>
                                        </p:cTn>
                                        <p:tgtEl>
                                          <p:spTgt spid="6"/>
                                        </p:tgtEl>
                                        <p:attrNameLst>
                                          <p:attrName>style.visibility</p:attrName>
                                        </p:attrNameLst>
                                      </p:cBhvr>
                                      <p:to>
                                        <p:strVal val="hidden"/>
                                      </p:to>
                                    </p:set>
                                  </p:childTnLst>
                                </p:cTn>
                              </p:par>
                              <p:par>
                                <p:cTn id="733" presetID="2" presetClass="exit" presetSubtype="6" fill="hold" grpId="1" nodeType="withEffect">
                                  <p:stCondLst>
                                    <p:cond delay="0"/>
                                  </p:stCondLst>
                                  <p:childTnLst>
                                    <p:anim calcmode="lin" valueType="num">
                                      <p:cBhvr additive="base">
                                        <p:cTn id="734" dur="2000"/>
                                        <p:tgtEl>
                                          <p:spTgt spid="16"/>
                                        </p:tgtEl>
                                        <p:attrNameLst>
                                          <p:attrName>ppt_x</p:attrName>
                                        </p:attrNameLst>
                                      </p:cBhvr>
                                      <p:tavLst>
                                        <p:tav tm="0">
                                          <p:val>
                                            <p:strVal val="ppt_x"/>
                                          </p:val>
                                        </p:tav>
                                        <p:tav tm="100000">
                                          <p:val>
                                            <p:strVal val="1+ppt_w/2"/>
                                          </p:val>
                                        </p:tav>
                                      </p:tavLst>
                                    </p:anim>
                                    <p:anim calcmode="lin" valueType="num">
                                      <p:cBhvr additive="base">
                                        <p:cTn id="735" dur="2000"/>
                                        <p:tgtEl>
                                          <p:spTgt spid="16"/>
                                        </p:tgtEl>
                                        <p:attrNameLst>
                                          <p:attrName>ppt_y</p:attrName>
                                        </p:attrNameLst>
                                      </p:cBhvr>
                                      <p:tavLst>
                                        <p:tav tm="0">
                                          <p:val>
                                            <p:strVal val="ppt_y"/>
                                          </p:val>
                                        </p:tav>
                                        <p:tav tm="100000">
                                          <p:val>
                                            <p:strVal val="1+ppt_h/2"/>
                                          </p:val>
                                        </p:tav>
                                      </p:tavLst>
                                    </p:anim>
                                    <p:set>
                                      <p:cBhvr>
                                        <p:cTn id="736" dur="1" fill="hold">
                                          <p:stCondLst>
                                            <p:cond delay="1999"/>
                                          </p:stCondLst>
                                        </p:cTn>
                                        <p:tgtEl>
                                          <p:spTgt spid="16"/>
                                        </p:tgtEl>
                                        <p:attrNameLst>
                                          <p:attrName>style.visibility</p:attrName>
                                        </p:attrNameLst>
                                      </p:cBhvr>
                                      <p:to>
                                        <p:strVal val="hidden"/>
                                      </p:to>
                                    </p:set>
                                  </p:childTnLst>
                                </p:cTn>
                              </p:par>
                              <p:par>
                                <p:cTn id="737" presetID="2" presetClass="exit" presetSubtype="6" fill="hold" grpId="1" nodeType="withEffect">
                                  <p:stCondLst>
                                    <p:cond delay="0"/>
                                  </p:stCondLst>
                                  <p:childTnLst>
                                    <p:anim calcmode="lin" valueType="num">
                                      <p:cBhvr additive="base">
                                        <p:cTn id="738" dur="2000"/>
                                        <p:tgtEl>
                                          <p:spTgt spid="26"/>
                                        </p:tgtEl>
                                        <p:attrNameLst>
                                          <p:attrName>ppt_x</p:attrName>
                                        </p:attrNameLst>
                                      </p:cBhvr>
                                      <p:tavLst>
                                        <p:tav tm="0">
                                          <p:val>
                                            <p:strVal val="ppt_x"/>
                                          </p:val>
                                        </p:tav>
                                        <p:tav tm="100000">
                                          <p:val>
                                            <p:strVal val="1+ppt_w/2"/>
                                          </p:val>
                                        </p:tav>
                                      </p:tavLst>
                                    </p:anim>
                                    <p:anim calcmode="lin" valueType="num">
                                      <p:cBhvr additive="base">
                                        <p:cTn id="739" dur="2000"/>
                                        <p:tgtEl>
                                          <p:spTgt spid="26"/>
                                        </p:tgtEl>
                                        <p:attrNameLst>
                                          <p:attrName>ppt_y</p:attrName>
                                        </p:attrNameLst>
                                      </p:cBhvr>
                                      <p:tavLst>
                                        <p:tav tm="0">
                                          <p:val>
                                            <p:strVal val="ppt_y"/>
                                          </p:val>
                                        </p:tav>
                                        <p:tav tm="100000">
                                          <p:val>
                                            <p:strVal val="1+ppt_h/2"/>
                                          </p:val>
                                        </p:tav>
                                      </p:tavLst>
                                    </p:anim>
                                    <p:set>
                                      <p:cBhvr>
                                        <p:cTn id="740" dur="1" fill="hold">
                                          <p:stCondLst>
                                            <p:cond delay="1999"/>
                                          </p:stCondLst>
                                        </p:cTn>
                                        <p:tgtEl>
                                          <p:spTgt spid="26"/>
                                        </p:tgtEl>
                                        <p:attrNameLst>
                                          <p:attrName>style.visibility</p:attrName>
                                        </p:attrNameLst>
                                      </p:cBhvr>
                                      <p:to>
                                        <p:strVal val="hidden"/>
                                      </p:to>
                                    </p:set>
                                  </p:childTnLst>
                                </p:cTn>
                              </p:par>
                              <p:par>
                                <p:cTn id="741" presetID="2" presetClass="exit" presetSubtype="6" fill="hold" grpId="1" nodeType="withEffect">
                                  <p:stCondLst>
                                    <p:cond delay="0"/>
                                  </p:stCondLst>
                                  <p:childTnLst>
                                    <p:anim calcmode="lin" valueType="num">
                                      <p:cBhvr additive="base">
                                        <p:cTn id="742" dur="2000"/>
                                        <p:tgtEl>
                                          <p:spTgt spid="36"/>
                                        </p:tgtEl>
                                        <p:attrNameLst>
                                          <p:attrName>ppt_x</p:attrName>
                                        </p:attrNameLst>
                                      </p:cBhvr>
                                      <p:tavLst>
                                        <p:tav tm="0">
                                          <p:val>
                                            <p:strVal val="ppt_x"/>
                                          </p:val>
                                        </p:tav>
                                        <p:tav tm="100000">
                                          <p:val>
                                            <p:strVal val="1+ppt_w/2"/>
                                          </p:val>
                                        </p:tav>
                                      </p:tavLst>
                                    </p:anim>
                                    <p:anim calcmode="lin" valueType="num">
                                      <p:cBhvr additive="base">
                                        <p:cTn id="743" dur="2000"/>
                                        <p:tgtEl>
                                          <p:spTgt spid="36"/>
                                        </p:tgtEl>
                                        <p:attrNameLst>
                                          <p:attrName>ppt_y</p:attrName>
                                        </p:attrNameLst>
                                      </p:cBhvr>
                                      <p:tavLst>
                                        <p:tav tm="0">
                                          <p:val>
                                            <p:strVal val="ppt_y"/>
                                          </p:val>
                                        </p:tav>
                                        <p:tav tm="100000">
                                          <p:val>
                                            <p:strVal val="1+ppt_h/2"/>
                                          </p:val>
                                        </p:tav>
                                      </p:tavLst>
                                    </p:anim>
                                    <p:set>
                                      <p:cBhvr>
                                        <p:cTn id="744" dur="1" fill="hold">
                                          <p:stCondLst>
                                            <p:cond delay="1999"/>
                                          </p:stCondLst>
                                        </p:cTn>
                                        <p:tgtEl>
                                          <p:spTgt spid="36"/>
                                        </p:tgtEl>
                                        <p:attrNameLst>
                                          <p:attrName>style.visibility</p:attrName>
                                        </p:attrNameLst>
                                      </p:cBhvr>
                                      <p:to>
                                        <p:strVal val="hidden"/>
                                      </p:to>
                                    </p:set>
                                  </p:childTnLst>
                                </p:cTn>
                              </p:par>
                              <p:par>
                                <p:cTn id="745" presetID="2" presetClass="exit" presetSubtype="6" fill="hold" grpId="1" nodeType="withEffect">
                                  <p:stCondLst>
                                    <p:cond delay="0"/>
                                  </p:stCondLst>
                                  <p:childTnLst>
                                    <p:anim calcmode="lin" valueType="num">
                                      <p:cBhvr additive="base">
                                        <p:cTn id="746" dur="2000"/>
                                        <p:tgtEl>
                                          <p:spTgt spid="46"/>
                                        </p:tgtEl>
                                        <p:attrNameLst>
                                          <p:attrName>ppt_x</p:attrName>
                                        </p:attrNameLst>
                                      </p:cBhvr>
                                      <p:tavLst>
                                        <p:tav tm="0">
                                          <p:val>
                                            <p:strVal val="ppt_x"/>
                                          </p:val>
                                        </p:tav>
                                        <p:tav tm="100000">
                                          <p:val>
                                            <p:strVal val="1+ppt_w/2"/>
                                          </p:val>
                                        </p:tav>
                                      </p:tavLst>
                                    </p:anim>
                                    <p:anim calcmode="lin" valueType="num">
                                      <p:cBhvr additive="base">
                                        <p:cTn id="747" dur="2000"/>
                                        <p:tgtEl>
                                          <p:spTgt spid="46"/>
                                        </p:tgtEl>
                                        <p:attrNameLst>
                                          <p:attrName>ppt_y</p:attrName>
                                        </p:attrNameLst>
                                      </p:cBhvr>
                                      <p:tavLst>
                                        <p:tav tm="0">
                                          <p:val>
                                            <p:strVal val="ppt_y"/>
                                          </p:val>
                                        </p:tav>
                                        <p:tav tm="100000">
                                          <p:val>
                                            <p:strVal val="1+ppt_h/2"/>
                                          </p:val>
                                        </p:tav>
                                      </p:tavLst>
                                    </p:anim>
                                    <p:set>
                                      <p:cBhvr>
                                        <p:cTn id="748" dur="1" fill="hold">
                                          <p:stCondLst>
                                            <p:cond delay="1999"/>
                                          </p:stCondLst>
                                        </p:cTn>
                                        <p:tgtEl>
                                          <p:spTgt spid="46"/>
                                        </p:tgtEl>
                                        <p:attrNameLst>
                                          <p:attrName>style.visibility</p:attrName>
                                        </p:attrNameLst>
                                      </p:cBhvr>
                                      <p:to>
                                        <p:strVal val="hidden"/>
                                      </p:to>
                                    </p:set>
                                  </p:childTnLst>
                                </p:cTn>
                              </p:par>
                              <p:par>
                                <p:cTn id="749" presetID="2" presetClass="exit" presetSubtype="6" fill="hold" grpId="1" nodeType="withEffect">
                                  <p:stCondLst>
                                    <p:cond delay="0"/>
                                  </p:stCondLst>
                                  <p:childTnLst>
                                    <p:anim calcmode="lin" valueType="num">
                                      <p:cBhvr additive="base">
                                        <p:cTn id="750" dur="2000"/>
                                        <p:tgtEl>
                                          <p:spTgt spid="56"/>
                                        </p:tgtEl>
                                        <p:attrNameLst>
                                          <p:attrName>ppt_x</p:attrName>
                                        </p:attrNameLst>
                                      </p:cBhvr>
                                      <p:tavLst>
                                        <p:tav tm="0">
                                          <p:val>
                                            <p:strVal val="ppt_x"/>
                                          </p:val>
                                        </p:tav>
                                        <p:tav tm="100000">
                                          <p:val>
                                            <p:strVal val="1+ppt_w/2"/>
                                          </p:val>
                                        </p:tav>
                                      </p:tavLst>
                                    </p:anim>
                                    <p:anim calcmode="lin" valueType="num">
                                      <p:cBhvr additive="base">
                                        <p:cTn id="751" dur="2000"/>
                                        <p:tgtEl>
                                          <p:spTgt spid="56"/>
                                        </p:tgtEl>
                                        <p:attrNameLst>
                                          <p:attrName>ppt_y</p:attrName>
                                        </p:attrNameLst>
                                      </p:cBhvr>
                                      <p:tavLst>
                                        <p:tav tm="0">
                                          <p:val>
                                            <p:strVal val="ppt_y"/>
                                          </p:val>
                                        </p:tav>
                                        <p:tav tm="100000">
                                          <p:val>
                                            <p:strVal val="1+ppt_h/2"/>
                                          </p:val>
                                        </p:tav>
                                      </p:tavLst>
                                    </p:anim>
                                    <p:set>
                                      <p:cBhvr>
                                        <p:cTn id="752" dur="1" fill="hold">
                                          <p:stCondLst>
                                            <p:cond delay="1999"/>
                                          </p:stCondLst>
                                        </p:cTn>
                                        <p:tgtEl>
                                          <p:spTgt spid="56"/>
                                        </p:tgtEl>
                                        <p:attrNameLst>
                                          <p:attrName>style.visibility</p:attrName>
                                        </p:attrNameLst>
                                      </p:cBhvr>
                                      <p:to>
                                        <p:strVal val="hidden"/>
                                      </p:to>
                                    </p:set>
                                  </p:childTnLst>
                                </p:cTn>
                              </p:par>
                              <p:par>
                                <p:cTn id="753" presetID="2" presetClass="exit" presetSubtype="6" fill="hold" grpId="1" nodeType="withEffect">
                                  <p:stCondLst>
                                    <p:cond delay="0"/>
                                  </p:stCondLst>
                                  <p:childTnLst>
                                    <p:anim calcmode="lin" valueType="num">
                                      <p:cBhvr additive="base">
                                        <p:cTn id="754" dur="2000"/>
                                        <p:tgtEl>
                                          <p:spTgt spid="66"/>
                                        </p:tgtEl>
                                        <p:attrNameLst>
                                          <p:attrName>ppt_x</p:attrName>
                                        </p:attrNameLst>
                                      </p:cBhvr>
                                      <p:tavLst>
                                        <p:tav tm="0">
                                          <p:val>
                                            <p:strVal val="ppt_x"/>
                                          </p:val>
                                        </p:tav>
                                        <p:tav tm="100000">
                                          <p:val>
                                            <p:strVal val="1+ppt_w/2"/>
                                          </p:val>
                                        </p:tav>
                                      </p:tavLst>
                                    </p:anim>
                                    <p:anim calcmode="lin" valueType="num">
                                      <p:cBhvr additive="base">
                                        <p:cTn id="755" dur="2000"/>
                                        <p:tgtEl>
                                          <p:spTgt spid="66"/>
                                        </p:tgtEl>
                                        <p:attrNameLst>
                                          <p:attrName>ppt_y</p:attrName>
                                        </p:attrNameLst>
                                      </p:cBhvr>
                                      <p:tavLst>
                                        <p:tav tm="0">
                                          <p:val>
                                            <p:strVal val="ppt_y"/>
                                          </p:val>
                                        </p:tav>
                                        <p:tav tm="100000">
                                          <p:val>
                                            <p:strVal val="1+ppt_h/2"/>
                                          </p:val>
                                        </p:tav>
                                      </p:tavLst>
                                    </p:anim>
                                    <p:set>
                                      <p:cBhvr>
                                        <p:cTn id="756" dur="1" fill="hold">
                                          <p:stCondLst>
                                            <p:cond delay="1999"/>
                                          </p:stCondLst>
                                        </p:cTn>
                                        <p:tgtEl>
                                          <p:spTgt spid="66"/>
                                        </p:tgtEl>
                                        <p:attrNameLst>
                                          <p:attrName>style.visibility</p:attrName>
                                        </p:attrNameLst>
                                      </p:cBhvr>
                                      <p:to>
                                        <p:strVal val="hidden"/>
                                      </p:to>
                                    </p:set>
                                  </p:childTnLst>
                                </p:cTn>
                              </p:par>
                              <p:par>
                                <p:cTn id="757" presetID="2" presetClass="exit" presetSubtype="6" fill="hold" grpId="1" nodeType="withEffect">
                                  <p:stCondLst>
                                    <p:cond delay="0"/>
                                  </p:stCondLst>
                                  <p:childTnLst>
                                    <p:anim calcmode="lin" valueType="num">
                                      <p:cBhvr additive="base">
                                        <p:cTn id="758" dur="2000"/>
                                        <p:tgtEl>
                                          <p:spTgt spid="76"/>
                                        </p:tgtEl>
                                        <p:attrNameLst>
                                          <p:attrName>ppt_x</p:attrName>
                                        </p:attrNameLst>
                                      </p:cBhvr>
                                      <p:tavLst>
                                        <p:tav tm="0">
                                          <p:val>
                                            <p:strVal val="ppt_x"/>
                                          </p:val>
                                        </p:tav>
                                        <p:tav tm="100000">
                                          <p:val>
                                            <p:strVal val="1+ppt_w/2"/>
                                          </p:val>
                                        </p:tav>
                                      </p:tavLst>
                                    </p:anim>
                                    <p:anim calcmode="lin" valueType="num">
                                      <p:cBhvr additive="base">
                                        <p:cTn id="759" dur="2000"/>
                                        <p:tgtEl>
                                          <p:spTgt spid="76"/>
                                        </p:tgtEl>
                                        <p:attrNameLst>
                                          <p:attrName>ppt_y</p:attrName>
                                        </p:attrNameLst>
                                      </p:cBhvr>
                                      <p:tavLst>
                                        <p:tav tm="0">
                                          <p:val>
                                            <p:strVal val="ppt_y"/>
                                          </p:val>
                                        </p:tav>
                                        <p:tav tm="100000">
                                          <p:val>
                                            <p:strVal val="1+ppt_h/2"/>
                                          </p:val>
                                        </p:tav>
                                      </p:tavLst>
                                    </p:anim>
                                    <p:set>
                                      <p:cBhvr>
                                        <p:cTn id="760" dur="1" fill="hold">
                                          <p:stCondLst>
                                            <p:cond delay="1999"/>
                                          </p:stCondLst>
                                        </p:cTn>
                                        <p:tgtEl>
                                          <p:spTgt spid="76"/>
                                        </p:tgtEl>
                                        <p:attrNameLst>
                                          <p:attrName>style.visibility</p:attrName>
                                        </p:attrNameLst>
                                      </p:cBhvr>
                                      <p:to>
                                        <p:strVal val="hidden"/>
                                      </p:to>
                                    </p:set>
                                  </p:childTnLst>
                                </p:cTn>
                              </p:par>
                              <p:par>
                                <p:cTn id="761" presetID="2" presetClass="exit" presetSubtype="6" fill="hold" grpId="1" nodeType="withEffect">
                                  <p:stCondLst>
                                    <p:cond delay="0"/>
                                  </p:stCondLst>
                                  <p:childTnLst>
                                    <p:anim calcmode="lin" valueType="num">
                                      <p:cBhvr additive="base">
                                        <p:cTn id="762" dur="2000"/>
                                        <p:tgtEl>
                                          <p:spTgt spid="10"/>
                                        </p:tgtEl>
                                        <p:attrNameLst>
                                          <p:attrName>ppt_x</p:attrName>
                                        </p:attrNameLst>
                                      </p:cBhvr>
                                      <p:tavLst>
                                        <p:tav tm="0">
                                          <p:val>
                                            <p:strVal val="ppt_x"/>
                                          </p:val>
                                        </p:tav>
                                        <p:tav tm="100000">
                                          <p:val>
                                            <p:strVal val="1+ppt_w/2"/>
                                          </p:val>
                                        </p:tav>
                                      </p:tavLst>
                                    </p:anim>
                                    <p:anim calcmode="lin" valueType="num">
                                      <p:cBhvr additive="base">
                                        <p:cTn id="763" dur="2000"/>
                                        <p:tgtEl>
                                          <p:spTgt spid="10"/>
                                        </p:tgtEl>
                                        <p:attrNameLst>
                                          <p:attrName>ppt_y</p:attrName>
                                        </p:attrNameLst>
                                      </p:cBhvr>
                                      <p:tavLst>
                                        <p:tav tm="0">
                                          <p:val>
                                            <p:strVal val="ppt_y"/>
                                          </p:val>
                                        </p:tav>
                                        <p:tav tm="100000">
                                          <p:val>
                                            <p:strVal val="1+ppt_h/2"/>
                                          </p:val>
                                        </p:tav>
                                      </p:tavLst>
                                    </p:anim>
                                    <p:set>
                                      <p:cBhvr>
                                        <p:cTn id="764" dur="1" fill="hold">
                                          <p:stCondLst>
                                            <p:cond delay="1999"/>
                                          </p:stCondLst>
                                        </p:cTn>
                                        <p:tgtEl>
                                          <p:spTgt spid="10"/>
                                        </p:tgtEl>
                                        <p:attrNameLst>
                                          <p:attrName>style.visibility</p:attrName>
                                        </p:attrNameLst>
                                      </p:cBhvr>
                                      <p:to>
                                        <p:strVal val="hidden"/>
                                      </p:to>
                                    </p:set>
                                  </p:childTnLst>
                                </p:cTn>
                              </p:par>
                              <p:par>
                                <p:cTn id="765" presetID="2" presetClass="exit" presetSubtype="6" fill="hold" grpId="1" nodeType="withEffect">
                                  <p:stCondLst>
                                    <p:cond delay="0"/>
                                  </p:stCondLst>
                                  <p:childTnLst>
                                    <p:anim calcmode="lin" valueType="num">
                                      <p:cBhvr additive="base">
                                        <p:cTn id="766" dur="2000"/>
                                        <p:tgtEl>
                                          <p:spTgt spid="20"/>
                                        </p:tgtEl>
                                        <p:attrNameLst>
                                          <p:attrName>ppt_x</p:attrName>
                                        </p:attrNameLst>
                                      </p:cBhvr>
                                      <p:tavLst>
                                        <p:tav tm="0">
                                          <p:val>
                                            <p:strVal val="ppt_x"/>
                                          </p:val>
                                        </p:tav>
                                        <p:tav tm="100000">
                                          <p:val>
                                            <p:strVal val="1+ppt_w/2"/>
                                          </p:val>
                                        </p:tav>
                                      </p:tavLst>
                                    </p:anim>
                                    <p:anim calcmode="lin" valueType="num">
                                      <p:cBhvr additive="base">
                                        <p:cTn id="767" dur="2000"/>
                                        <p:tgtEl>
                                          <p:spTgt spid="20"/>
                                        </p:tgtEl>
                                        <p:attrNameLst>
                                          <p:attrName>ppt_y</p:attrName>
                                        </p:attrNameLst>
                                      </p:cBhvr>
                                      <p:tavLst>
                                        <p:tav tm="0">
                                          <p:val>
                                            <p:strVal val="ppt_y"/>
                                          </p:val>
                                        </p:tav>
                                        <p:tav tm="100000">
                                          <p:val>
                                            <p:strVal val="1+ppt_h/2"/>
                                          </p:val>
                                        </p:tav>
                                      </p:tavLst>
                                    </p:anim>
                                    <p:set>
                                      <p:cBhvr>
                                        <p:cTn id="768" dur="1" fill="hold">
                                          <p:stCondLst>
                                            <p:cond delay="1999"/>
                                          </p:stCondLst>
                                        </p:cTn>
                                        <p:tgtEl>
                                          <p:spTgt spid="20"/>
                                        </p:tgtEl>
                                        <p:attrNameLst>
                                          <p:attrName>style.visibility</p:attrName>
                                        </p:attrNameLst>
                                      </p:cBhvr>
                                      <p:to>
                                        <p:strVal val="hidden"/>
                                      </p:to>
                                    </p:set>
                                  </p:childTnLst>
                                </p:cTn>
                              </p:par>
                              <p:par>
                                <p:cTn id="769" presetID="2" presetClass="exit" presetSubtype="6" fill="hold" grpId="1" nodeType="withEffect">
                                  <p:stCondLst>
                                    <p:cond delay="0"/>
                                  </p:stCondLst>
                                  <p:childTnLst>
                                    <p:anim calcmode="lin" valueType="num">
                                      <p:cBhvr additive="base">
                                        <p:cTn id="770" dur="2000"/>
                                        <p:tgtEl>
                                          <p:spTgt spid="30"/>
                                        </p:tgtEl>
                                        <p:attrNameLst>
                                          <p:attrName>ppt_x</p:attrName>
                                        </p:attrNameLst>
                                      </p:cBhvr>
                                      <p:tavLst>
                                        <p:tav tm="0">
                                          <p:val>
                                            <p:strVal val="ppt_x"/>
                                          </p:val>
                                        </p:tav>
                                        <p:tav tm="100000">
                                          <p:val>
                                            <p:strVal val="1+ppt_w/2"/>
                                          </p:val>
                                        </p:tav>
                                      </p:tavLst>
                                    </p:anim>
                                    <p:anim calcmode="lin" valueType="num">
                                      <p:cBhvr additive="base">
                                        <p:cTn id="771" dur="2000"/>
                                        <p:tgtEl>
                                          <p:spTgt spid="30"/>
                                        </p:tgtEl>
                                        <p:attrNameLst>
                                          <p:attrName>ppt_y</p:attrName>
                                        </p:attrNameLst>
                                      </p:cBhvr>
                                      <p:tavLst>
                                        <p:tav tm="0">
                                          <p:val>
                                            <p:strVal val="ppt_y"/>
                                          </p:val>
                                        </p:tav>
                                        <p:tav tm="100000">
                                          <p:val>
                                            <p:strVal val="1+ppt_h/2"/>
                                          </p:val>
                                        </p:tav>
                                      </p:tavLst>
                                    </p:anim>
                                    <p:set>
                                      <p:cBhvr>
                                        <p:cTn id="772" dur="1" fill="hold">
                                          <p:stCondLst>
                                            <p:cond delay="1999"/>
                                          </p:stCondLst>
                                        </p:cTn>
                                        <p:tgtEl>
                                          <p:spTgt spid="30"/>
                                        </p:tgtEl>
                                        <p:attrNameLst>
                                          <p:attrName>style.visibility</p:attrName>
                                        </p:attrNameLst>
                                      </p:cBhvr>
                                      <p:to>
                                        <p:strVal val="hidden"/>
                                      </p:to>
                                    </p:set>
                                  </p:childTnLst>
                                </p:cTn>
                              </p:par>
                              <p:par>
                                <p:cTn id="773" presetID="2" presetClass="exit" presetSubtype="6" fill="hold" grpId="1" nodeType="withEffect">
                                  <p:stCondLst>
                                    <p:cond delay="0"/>
                                  </p:stCondLst>
                                  <p:childTnLst>
                                    <p:anim calcmode="lin" valueType="num">
                                      <p:cBhvr additive="base">
                                        <p:cTn id="774" dur="2000"/>
                                        <p:tgtEl>
                                          <p:spTgt spid="40"/>
                                        </p:tgtEl>
                                        <p:attrNameLst>
                                          <p:attrName>ppt_x</p:attrName>
                                        </p:attrNameLst>
                                      </p:cBhvr>
                                      <p:tavLst>
                                        <p:tav tm="0">
                                          <p:val>
                                            <p:strVal val="ppt_x"/>
                                          </p:val>
                                        </p:tav>
                                        <p:tav tm="100000">
                                          <p:val>
                                            <p:strVal val="1+ppt_w/2"/>
                                          </p:val>
                                        </p:tav>
                                      </p:tavLst>
                                    </p:anim>
                                    <p:anim calcmode="lin" valueType="num">
                                      <p:cBhvr additive="base">
                                        <p:cTn id="775" dur="2000"/>
                                        <p:tgtEl>
                                          <p:spTgt spid="40"/>
                                        </p:tgtEl>
                                        <p:attrNameLst>
                                          <p:attrName>ppt_y</p:attrName>
                                        </p:attrNameLst>
                                      </p:cBhvr>
                                      <p:tavLst>
                                        <p:tav tm="0">
                                          <p:val>
                                            <p:strVal val="ppt_y"/>
                                          </p:val>
                                        </p:tav>
                                        <p:tav tm="100000">
                                          <p:val>
                                            <p:strVal val="1+ppt_h/2"/>
                                          </p:val>
                                        </p:tav>
                                      </p:tavLst>
                                    </p:anim>
                                    <p:set>
                                      <p:cBhvr>
                                        <p:cTn id="776" dur="1" fill="hold">
                                          <p:stCondLst>
                                            <p:cond delay="1999"/>
                                          </p:stCondLst>
                                        </p:cTn>
                                        <p:tgtEl>
                                          <p:spTgt spid="40"/>
                                        </p:tgtEl>
                                        <p:attrNameLst>
                                          <p:attrName>style.visibility</p:attrName>
                                        </p:attrNameLst>
                                      </p:cBhvr>
                                      <p:to>
                                        <p:strVal val="hidden"/>
                                      </p:to>
                                    </p:set>
                                  </p:childTnLst>
                                </p:cTn>
                              </p:par>
                              <p:par>
                                <p:cTn id="777" presetID="2" presetClass="exit" presetSubtype="6" fill="hold" grpId="1" nodeType="withEffect">
                                  <p:stCondLst>
                                    <p:cond delay="0"/>
                                  </p:stCondLst>
                                  <p:childTnLst>
                                    <p:anim calcmode="lin" valueType="num">
                                      <p:cBhvr additive="base">
                                        <p:cTn id="778" dur="2000"/>
                                        <p:tgtEl>
                                          <p:spTgt spid="50"/>
                                        </p:tgtEl>
                                        <p:attrNameLst>
                                          <p:attrName>ppt_x</p:attrName>
                                        </p:attrNameLst>
                                      </p:cBhvr>
                                      <p:tavLst>
                                        <p:tav tm="0">
                                          <p:val>
                                            <p:strVal val="ppt_x"/>
                                          </p:val>
                                        </p:tav>
                                        <p:tav tm="100000">
                                          <p:val>
                                            <p:strVal val="1+ppt_w/2"/>
                                          </p:val>
                                        </p:tav>
                                      </p:tavLst>
                                    </p:anim>
                                    <p:anim calcmode="lin" valueType="num">
                                      <p:cBhvr additive="base">
                                        <p:cTn id="779" dur="2000"/>
                                        <p:tgtEl>
                                          <p:spTgt spid="50"/>
                                        </p:tgtEl>
                                        <p:attrNameLst>
                                          <p:attrName>ppt_y</p:attrName>
                                        </p:attrNameLst>
                                      </p:cBhvr>
                                      <p:tavLst>
                                        <p:tav tm="0">
                                          <p:val>
                                            <p:strVal val="ppt_y"/>
                                          </p:val>
                                        </p:tav>
                                        <p:tav tm="100000">
                                          <p:val>
                                            <p:strVal val="1+ppt_h/2"/>
                                          </p:val>
                                        </p:tav>
                                      </p:tavLst>
                                    </p:anim>
                                    <p:set>
                                      <p:cBhvr>
                                        <p:cTn id="780" dur="1" fill="hold">
                                          <p:stCondLst>
                                            <p:cond delay="1999"/>
                                          </p:stCondLst>
                                        </p:cTn>
                                        <p:tgtEl>
                                          <p:spTgt spid="50"/>
                                        </p:tgtEl>
                                        <p:attrNameLst>
                                          <p:attrName>style.visibility</p:attrName>
                                        </p:attrNameLst>
                                      </p:cBhvr>
                                      <p:to>
                                        <p:strVal val="hidden"/>
                                      </p:to>
                                    </p:set>
                                  </p:childTnLst>
                                </p:cTn>
                              </p:par>
                              <p:par>
                                <p:cTn id="781" presetID="2" presetClass="exit" presetSubtype="6" fill="hold" grpId="1" nodeType="withEffect">
                                  <p:stCondLst>
                                    <p:cond delay="0"/>
                                  </p:stCondLst>
                                  <p:childTnLst>
                                    <p:anim calcmode="lin" valueType="num">
                                      <p:cBhvr additive="base">
                                        <p:cTn id="782" dur="2000"/>
                                        <p:tgtEl>
                                          <p:spTgt spid="60"/>
                                        </p:tgtEl>
                                        <p:attrNameLst>
                                          <p:attrName>ppt_x</p:attrName>
                                        </p:attrNameLst>
                                      </p:cBhvr>
                                      <p:tavLst>
                                        <p:tav tm="0">
                                          <p:val>
                                            <p:strVal val="ppt_x"/>
                                          </p:val>
                                        </p:tav>
                                        <p:tav tm="100000">
                                          <p:val>
                                            <p:strVal val="1+ppt_w/2"/>
                                          </p:val>
                                        </p:tav>
                                      </p:tavLst>
                                    </p:anim>
                                    <p:anim calcmode="lin" valueType="num">
                                      <p:cBhvr additive="base">
                                        <p:cTn id="783" dur="2000"/>
                                        <p:tgtEl>
                                          <p:spTgt spid="60"/>
                                        </p:tgtEl>
                                        <p:attrNameLst>
                                          <p:attrName>ppt_y</p:attrName>
                                        </p:attrNameLst>
                                      </p:cBhvr>
                                      <p:tavLst>
                                        <p:tav tm="0">
                                          <p:val>
                                            <p:strVal val="ppt_y"/>
                                          </p:val>
                                        </p:tav>
                                        <p:tav tm="100000">
                                          <p:val>
                                            <p:strVal val="1+ppt_h/2"/>
                                          </p:val>
                                        </p:tav>
                                      </p:tavLst>
                                    </p:anim>
                                    <p:set>
                                      <p:cBhvr>
                                        <p:cTn id="784" dur="1" fill="hold">
                                          <p:stCondLst>
                                            <p:cond delay="1999"/>
                                          </p:stCondLst>
                                        </p:cTn>
                                        <p:tgtEl>
                                          <p:spTgt spid="60"/>
                                        </p:tgtEl>
                                        <p:attrNameLst>
                                          <p:attrName>style.visibility</p:attrName>
                                        </p:attrNameLst>
                                      </p:cBhvr>
                                      <p:to>
                                        <p:strVal val="hidden"/>
                                      </p:to>
                                    </p:set>
                                  </p:childTnLst>
                                </p:cTn>
                              </p:par>
                              <p:par>
                                <p:cTn id="785" presetID="2" presetClass="exit" presetSubtype="6" fill="hold" grpId="1" nodeType="withEffect">
                                  <p:stCondLst>
                                    <p:cond delay="0"/>
                                  </p:stCondLst>
                                  <p:childTnLst>
                                    <p:anim calcmode="lin" valueType="num">
                                      <p:cBhvr additive="base">
                                        <p:cTn id="786" dur="2000"/>
                                        <p:tgtEl>
                                          <p:spTgt spid="70"/>
                                        </p:tgtEl>
                                        <p:attrNameLst>
                                          <p:attrName>ppt_x</p:attrName>
                                        </p:attrNameLst>
                                      </p:cBhvr>
                                      <p:tavLst>
                                        <p:tav tm="0">
                                          <p:val>
                                            <p:strVal val="ppt_x"/>
                                          </p:val>
                                        </p:tav>
                                        <p:tav tm="100000">
                                          <p:val>
                                            <p:strVal val="1+ppt_w/2"/>
                                          </p:val>
                                        </p:tav>
                                      </p:tavLst>
                                    </p:anim>
                                    <p:anim calcmode="lin" valueType="num">
                                      <p:cBhvr additive="base">
                                        <p:cTn id="787" dur="2000"/>
                                        <p:tgtEl>
                                          <p:spTgt spid="70"/>
                                        </p:tgtEl>
                                        <p:attrNameLst>
                                          <p:attrName>ppt_y</p:attrName>
                                        </p:attrNameLst>
                                      </p:cBhvr>
                                      <p:tavLst>
                                        <p:tav tm="0">
                                          <p:val>
                                            <p:strVal val="ppt_y"/>
                                          </p:val>
                                        </p:tav>
                                        <p:tav tm="100000">
                                          <p:val>
                                            <p:strVal val="1+ppt_h/2"/>
                                          </p:val>
                                        </p:tav>
                                      </p:tavLst>
                                    </p:anim>
                                    <p:set>
                                      <p:cBhvr>
                                        <p:cTn id="788" dur="1" fill="hold">
                                          <p:stCondLst>
                                            <p:cond delay="1999"/>
                                          </p:stCondLst>
                                        </p:cTn>
                                        <p:tgtEl>
                                          <p:spTgt spid="70"/>
                                        </p:tgtEl>
                                        <p:attrNameLst>
                                          <p:attrName>style.visibility</p:attrName>
                                        </p:attrNameLst>
                                      </p:cBhvr>
                                      <p:to>
                                        <p:strVal val="hidden"/>
                                      </p:to>
                                    </p:set>
                                  </p:childTnLst>
                                </p:cTn>
                              </p:par>
                              <p:par>
                                <p:cTn id="789" presetID="2" presetClass="exit" presetSubtype="6" fill="hold" grpId="1" nodeType="withEffect">
                                  <p:stCondLst>
                                    <p:cond delay="0"/>
                                  </p:stCondLst>
                                  <p:childTnLst>
                                    <p:anim calcmode="lin" valueType="num">
                                      <p:cBhvr additive="base">
                                        <p:cTn id="790" dur="2000"/>
                                        <p:tgtEl>
                                          <p:spTgt spid="80"/>
                                        </p:tgtEl>
                                        <p:attrNameLst>
                                          <p:attrName>ppt_x</p:attrName>
                                        </p:attrNameLst>
                                      </p:cBhvr>
                                      <p:tavLst>
                                        <p:tav tm="0">
                                          <p:val>
                                            <p:strVal val="ppt_x"/>
                                          </p:val>
                                        </p:tav>
                                        <p:tav tm="100000">
                                          <p:val>
                                            <p:strVal val="1+ppt_w/2"/>
                                          </p:val>
                                        </p:tav>
                                      </p:tavLst>
                                    </p:anim>
                                    <p:anim calcmode="lin" valueType="num">
                                      <p:cBhvr additive="base">
                                        <p:cTn id="791" dur="2000"/>
                                        <p:tgtEl>
                                          <p:spTgt spid="80"/>
                                        </p:tgtEl>
                                        <p:attrNameLst>
                                          <p:attrName>ppt_y</p:attrName>
                                        </p:attrNameLst>
                                      </p:cBhvr>
                                      <p:tavLst>
                                        <p:tav tm="0">
                                          <p:val>
                                            <p:strVal val="ppt_y"/>
                                          </p:val>
                                        </p:tav>
                                        <p:tav tm="100000">
                                          <p:val>
                                            <p:strVal val="1+ppt_h/2"/>
                                          </p:val>
                                        </p:tav>
                                      </p:tavLst>
                                    </p:anim>
                                    <p:set>
                                      <p:cBhvr>
                                        <p:cTn id="792" dur="1" fill="hold">
                                          <p:stCondLst>
                                            <p:cond delay="1999"/>
                                          </p:stCondLst>
                                        </p:cTn>
                                        <p:tgtEl>
                                          <p:spTgt spid="80"/>
                                        </p:tgtEl>
                                        <p:attrNameLst>
                                          <p:attrName>style.visibility</p:attrName>
                                        </p:attrNameLst>
                                      </p:cBhvr>
                                      <p:to>
                                        <p:strVal val="hidden"/>
                                      </p:to>
                                    </p:set>
                                  </p:childTnLst>
                                </p:cTn>
                              </p:par>
                              <p:par>
                                <p:cTn id="793" presetID="2" presetClass="exit" presetSubtype="6" fill="hold" grpId="1" nodeType="withEffect">
                                  <p:stCondLst>
                                    <p:cond delay="0"/>
                                  </p:stCondLst>
                                  <p:childTnLst>
                                    <p:anim calcmode="lin" valueType="num">
                                      <p:cBhvr additive="base">
                                        <p:cTn id="794" dur="2000"/>
                                        <p:tgtEl>
                                          <p:spTgt spid="4"/>
                                        </p:tgtEl>
                                        <p:attrNameLst>
                                          <p:attrName>ppt_x</p:attrName>
                                        </p:attrNameLst>
                                      </p:cBhvr>
                                      <p:tavLst>
                                        <p:tav tm="0">
                                          <p:val>
                                            <p:strVal val="ppt_x"/>
                                          </p:val>
                                        </p:tav>
                                        <p:tav tm="100000">
                                          <p:val>
                                            <p:strVal val="1+ppt_w/2"/>
                                          </p:val>
                                        </p:tav>
                                      </p:tavLst>
                                    </p:anim>
                                    <p:anim calcmode="lin" valueType="num">
                                      <p:cBhvr additive="base">
                                        <p:cTn id="795" dur="2000"/>
                                        <p:tgtEl>
                                          <p:spTgt spid="4"/>
                                        </p:tgtEl>
                                        <p:attrNameLst>
                                          <p:attrName>ppt_y</p:attrName>
                                        </p:attrNameLst>
                                      </p:cBhvr>
                                      <p:tavLst>
                                        <p:tav tm="0">
                                          <p:val>
                                            <p:strVal val="ppt_y"/>
                                          </p:val>
                                        </p:tav>
                                        <p:tav tm="100000">
                                          <p:val>
                                            <p:strVal val="1+ppt_h/2"/>
                                          </p:val>
                                        </p:tav>
                                      </p:tavLst>
                                    </p:anim>
                                    <p:set>
                                      <p:cBhvr>
                                        <p:cTn id="796" dur="1" fill="hold">
                                          <p:stCondLst>
                                            <p:cond delay="1999"/>
                                          </p:stCondLst>
                                        </p:cTn>
                                        <p:tgtEl>
                                          <p:spTgt spid="4"/>
                                        </p:tgtEl>
                                        <p:attrNameLst>
                                          <p:attrName>style.visibility</p:attrName>
                                        </p:attrNameLst>
                                      </p:cBhvr>
                                      <p:to>
                                        <p:strVal val="hidden"/>
                                      </p:to>
                                    </p:set>
                                  </p:childTnLst>
                                </p:cTn>
                              </p:par>
                              <p:par>
                                <p:cTn id="797" presetID="2" presetClass="exit" presetSubtype="6" fill="hold" grpId="1" nodeType="withEffect">
                                  <p:stCondLst>
                                    <p:cond delay="0"/>
                                  </p:stCondLst>
                                  <p:childTnLst>
                                    <p:anim calcmode="lin" valueType="num">
                                      <p:cBhvr additive="base">
                                        <p:cTn id="798" dur="2000"/>
                                        <p:tgtEl>
                                          <p:spTgt spid="14"/>
                                        </p:tgtEl>
                                        <p:attrNameLst>
                                          <p:attrName>ppt_x</p:attrName>
                                        </p:attrNameLst>
                                      </p:cBhvr>
                                      <p:tavLst>
                                        <p:tav tm="0">
                                          <p:val>
                                            <p:strVal val="ppt_x"/>
                                          </p:val>
                                        </p:tav>
                                        <p:tav tm="100000">
                                          <p:val>
                                            <p:strVal val="1+ppt_w/2"/>
                                          </p:val>
                                        </p:tav>
                                      </p:tavLst>
                                    </p:anim>
                                    <p:anim calcmode="lin" valueType="num">
                                      <p:cBhvr additive="base">
                                        <p:cTn id="799" dur="2000"/>
                                        <p:tgtEl>
                                          <p:spTgt spid="14"/>
                                        </p:tgtEl>
                                        <p:attrNameLst>
                                          <p:attrName>ppt_y</p:attrName>
                                        </p:attrNameLst>
                                      </p:cBhvr>
                                      <p:tavLst>
                                        <p:tav tm="0">
                                          <p:val>
                                            <p:strVal val="ppt_y"/>
                                          </p:val>
                                        </p:tav>
                                        <p:tav tm="100000">
                                          <p:val>
                                            <p:strVal val="1+ppt_h/2"/>
                                          </p:val>
                                        </p:tav>
                                      </p:tavLst>
                                    </p:anim>
                                    <p:set>
                                      <p:cBhvr>
                                        <p:cTn id="800" dur="1" fill="hold">
                                          <p:stCondLst>
                                            <p:cond delay="1999"/>
                                          </p:stCondLst>
                                        </p:cTn>
                                        <p:tgtEl>
                                          <p:spTgt spid="14"/>
                                        </p:tgtEl>
                                        <p:attrNameLst>
                                          <p:attrName>style.visibility</p:attrName>
                                        </p:attrNameLst>
                                      </p:cBhvr>
                                      <p:to>
                                        <p:strVal val="hidden"/>
                                      </p:to>
                                    </p:set>
                                  </p:childTnLst>
                                </p:cTn>
                              </p:par>
                              <p:par>
                                <p:cTn id="801" presetID="2" presetClass="exit" presetSubtype="6" fill="hold" grpId="1" nodeType="withEffect">
                                  <p:stCondLst>
                                    <p:cond delay="0"/>
                                  </p:stCondLst>
                                  <p:childTnLst>
                                    <p:anim calcmode="lin" valueType="num">
                                      <p:cBhvr additive="base">
                                        <p:cTn id="802" dur="2000"/>
                                        <p:tgtEl>
                                          <p:spTgt spid="24"/>
                                        </p:tgtEl>
                                        <p:attrNameLst>
                                          <p:attrName>ppt_x</p:attrName>
                                        </p:attrNameLst>
                                      </p:cBhvr>
                                      <p:tavLst>
                                        <p:tav tm="0">
                                          <p:val>
                                            <p:strVal val="ppt_x"/>
                                          </p:val>
                                        </p:tav>
                                        <p:tav tm="100000">
                                          <p:val>
                                            <p:strVal val="1+ppt_w/2"/>
                                          </p:val>
                                        </p:tav>
                                      </p:tavLst>
                                    </p:anim>
                                    <p:anim calcmode="lin" valueType="num">
                                      <p:cBhvr additive="base">
                                        <p:cTn id="803" dur="2000"/>
                                        <p:tgtEl>
                                          <p:spTgt spid="24"/>
                                        </p:tgtEl>
                                        <p:attrNameLst>
                                          <p:attrName>ppt_y</p:attrName>
                                        </p:attrNameLst>
                                      </p:cBhvr>
                                      <p:tavLst>
                                        <p:tav tm="0">
                                          <p:val>
                                            <p:strVal val="ppt_y"/>
                                          </p:val>
                                        </p:tav>
                                        <p:tav tm="100000">
                                          <p:val>
                                            <p:strVal val="1+ppt_h/2"/>
                                          </p:val>
                                        </p:tav>
                                      </p:tavLst>
                                    </p:anim>
                                    <p:set>
                                      <p:cBhvr>
                                        <p:cTn id="804" dur="1" fill="hold">
                                          <p:stCondLst>
                                            <p:cond delay="1999"/>
                                          </p:stCondLst>
                                        </p:cTn>
                                        <p:tgtEl>
                                          <p:spTgt spid="24"/>
                                        </p:tgtEl>
                                        <p:attrNameLst>
                                          <p:attrName>style.visibility</p:attrName>
                                        </p:attrNameLst>
                                      </p:cBhvr>
                                      <p:to>
                                        <p:strVal val="hidden"/>
                                      </p:to>
                                    </p:set>
                                  </p:childTnLst>
                                </p:cTn>
                              </p:par>
                              <p:par>
                                <p:cTn id="805" presetID="2" presetClass="exit" presetSubtype="6" fill="hold" grpId="1" nodeType="withEffect">
                                  <p:stCondLst>
                                    <p:cond delay="0"/>
                                  </p:stCondLst>
                                  <p:childTnLst>
                                    <p:anim calcmode="lin" valueType="num">
                                      <p:cBhvr additive="base">
                                        <p:cTn id="806" dur="2000"/>
                                        <p:tgtEl>
                                          <p:spTgt spid="34"/>
                                        </p:tgtEl>
                                        <p:attrNameLst>
                                          <p:attrName>ppt_x</p:attrName>
                                        </p:attrNameLst>
                                      </p:cBhvr>
                                      <p:tavLst>
                                        <p:tav tm="0">
                                          <p:val>
                                            <p:strVal val="ppt_x"/>
                                          </p:val>
                                        </p:tav>
                                        <p:tav tm="100000">
                                          <p:val>
                                            <p:strVal val="1+ppt_w/2"/>
                                          </p:val>
                                        </p:tav>
                                      </p:tavLst>
                                    </p:anim>
                                    <p:anim calcmode="lin" valueType="num">
                                      <p:cBhvr additive="base">
                                        <p:cTn id="807" dur="2000"/>
                                        <p:tgtEl>
                                          <p:spTgt spid="34"/>
                                        </p:tgtEl>
                                        <p:attrNameLst>
                                          <p:attrName>ppt_y</p:attrName>
                                        </p:attrNameLst>
                                      </p:cBhvr>
                                      <p:tavLst>
                                        <p:tav tm="0">
                                          <p:val>
                                            <p:strVal val="ppt_y"/>
                                          </p:val>
                                        </p:tav>
                                        <p:tav tm="100000">
                                          <p:val>
                                            <p:strVal val="1+ppt_h/2"/>
                                          </p:val>
                                        </p:tav>
                                      </p:tavLst>
                                    </p:anim>
                                    <p:set>
                                      <p:cBhvr>
                                        <p:cTn id="808" dur="1" fill="hold">
                                          <p:stCondLst>
                                            <p:cond delay="1999"/>
                                          </p:stCondLst>
                                        </p:cTn>
                                        <p:tgtEl>
                                          <p:spTgt spid="34"/>
                                        </p:tgtEl>
                                        <p:attrNameLst>
                                          <p:attrName>style.visibility</p:attrName>
                                        </p:attrNameLst>
                                      </p:cBhvr>
                                      <p:to>
                                        <p:strVal val="hidden"/>
                                      </p:to>
                                    </p:set>
                                  </p:childTnLst>
                                </p:cTn>
                              </p:par>
                              <p:par>
                                <p:cTn id="809" presetID="2" presetClass="exit" presetSubtype="6" fill="hold" grpId="1" nodeType="withEffect">
                                  <p:stCondLst>
                                    <p:cond delay="0"/>
                                  </p:stCondLst>
                                  <p:childTnLst>
                                    <p:anim calcmode="lin" valueType="num">
                                      <p:cBhvr additive="base">
                                        <p:cTn id="810" dur="2000"/>
                                        <p:tgtEl>
                                          <p:spTgt spid="44"/>
                                        </p:tgtEl>
                                        <p:attrNameLst>
                                          <p:attrName>ppt_x</p:attrName>
                                        </p:attrNameLst>
                                      </p:cBhvr>
                                      <p:tavLst>
                                        <p:tav tm="0">
                                          <p:val>
                                            <p:strVal val="ppt_x"/>
                                          </p:val>
                                        </p:tav>
                                        <p:tav tm="100000">
                                          <p:val>
                                            <p:strVal val="1+ppt_w/2"/>
                                          </p:val>
                                        </p:tav>
                                      </p:tavLst>
                                    </p:anim>
                                    <p:anim calcmode="lin" valueType="num">
                                      <p:cBhvr additive="base">
                                        <p:cTn id="811" dur="2000"/>
                                        <p:tgtEl>
                                          <p:spTgt spid="44"/>
                                        </p:tgtEl>
                                        <p:attrNameLst>
                                          <p:attrName>ppt_y</p:attrName>
                                        </p:attrNameLst>
                                      </p:cBhvr>
                                      <p:tavLst>
                                        <p:tav tm="0">
                                          <p:val>
                                            <p:strVal val="ppt_y"/>
                                          </p:val>
                                        </p:tav>
                                        <p:tav tm="100000">
                                          <p:val>
                                            <p:strVal val="1+ppt_h/2"/>
                                          </p:val>
                                        </p:tav>
                                      </p:tavLst>
                                    </p:anim>
                                    <p:set>
                                      <p:cBhvr>
                                        <p:cTn id="812" dur="1" fill="hold">
                                          <p:stCondLst>
                                            <p:cond delay="1999"/>
                                          </p:stCondLst>
                                        </p:cTn>
                                        <p:tgtEl>
                                          <p:spTgt spid="44"/>
                                        </p:tgtEl>
                                        <p:attrNameLst>
                                          <p:attrName>style.visibility</p:attrName>
                                        </p:attrNameLst>
                                      </p:cBhvr>
                                      <p:to>
                                        <p:strVal val="hidden"/>
                                      </p:to>
                                    </p:set>
                                  </p:childTnLst>
                                </p:cTn>
                              </p:par>
                              <p:par>
                                <p:cTn id="813" presetID="2" presetClass="exit" presetSubtype="6" fill="hold" grpId="1" nodeType="withEffect">
                                  <p:stCondLst>
                                    <p:cond delay="0"/>
                                  </p:stCondLst>
                                  <p:childTnLst>
                                    <p:anim calcmode="lin" valueType="num">
                                      <p:cBhvr additive="base">
                                        <p:cTn id="814" dur="2000"/>
                                        <p:tgtEl>
                                          <p:spTgt spid="54"/>
                                        </p:tgtEl>
                                        <p:attrNameLst>
                                          <p:attrName>ppt_x</p:attrName>
                                        </p:attrNameLst>
                                      </p:cBhvr>
                                      <p:tavLst>
                                        <p:tav tm="0">
                                          <p:val>
                                            <p:strVal val="ppt_x"/>
                                          </p:val>
                                        </p:tav>
                                        <p:tav tm="100000">
                                          <p:val>
                                            <p:strVal val="1+ppt_w/2"/>
                                          </p:val>
                                        </p:tav>
                                      </p:tavLst>
                                    </p:anim>
                                    <p:anim calcmode="lin" valueType="num">
                                      <p:cBhvr additive="base">
                                        <p:cTn id="815" dur="2000"/>
                                        <p:tgtEl>
                                          <p:spTgt spid="54"/>
                                        </p:tgtEl>
                                        <p:attrNameLst>
                                          <p:attrName>ppt_y</p:attrName>
                                        </p:attrNameLst>
                                      </p:cBhvr>
                                      <p:tavLst>
                                        <p:tav tm="0">
                                          <p:val>
                                            <p:strVal val="ppt_y"/>
                                          </p:val>
                                        </p:tav>
                                        <p:tav tm="100000">
                                          <p:val>
                                            <p:strVal val="1+ppt_h/2"/>
                                          </p:val>
                                        </p:tav>
                                      </p:tavLst>
                                    </p:anim>
                                    <p:set>
                                      <p:cBhvr>
                                        <p:cTn id="816" dur="1" fill="hold">
                                          <p:stCondLst>
                                            <p:cond delay="1999"/>
                                          </p:stCondLst>
                                        </p:cTn>
                                        <p:tgtEl>
                                          <p:spTgt spid="54"/>
                                        </p:tgtEl>
                                        <p:attrNameLst>
                                          <p:attrName>style.visibility</p:attrName>
                                        </p:attrNameLst>
                                      </p:cBhvr>
                                      <p:to>
                                        <p:strVal val="hidden"/>
                                      </p:to>
                                    </p:set>
                                  </p:childTnLst>
                                </p:cTn>
                              </p:par>
                              <p:par>
                                <p:cTn id="817" presetID="2" presetClass="exit" presetSubtype="6" fill="hold" grpId="1" nodeType="withEffect">
                                  <p:stCondLst>
                                    <p:cond delay="0"/>
                                  </p:stCondLst>
                                  <p:childTnLst>
                                    <p:anim calcmode="lin" valueType="num">
                                      <p:cBhvr additive="base">
                                        <p:cTn id="818" dur="2000"/>
                                        <p:tgtEl>
                                          <p:spTgt spid="64"/>
                                        </p:tgtEl>
                                        <p:attrNameLst>
                                          <p:attrName>ppt_x</p:attrName>
                                        </p:attrNameLst>
                                      </p:cBhvr>
                                      <p:tavLst>
                                        <p:tav tm="0">
                                          <p:val>
                                            <p:strVal val="ppt_x"/>
                                          </p:val>
                                        </p:tav>
                                        <p:tav tm="100000">
                                          <p:val>
                                            <p:strVal val="1+ppt_w/2"/>
                                          </p:val>
                                        </p:tav>
                                      </p:tavLst>
                                    </p:anim>
                                    <p:anim calcmode="lin" valueType="num">
                                      <p:cBhvr additive="base">
                                        <p:cTn id="819" dur="2000"/>
                                        <p:tgtEl>
                                          <p:spTgt spid="64"/>
                                        </p:tgtEl>
                                        <p:attrNameLst>
                                          <p:attrName>ppt_y</p:attrName>
                                        </p:attrNameLst>
                                      </p:cBhvr>
                                      <p:tavLst>
                                        <p:tav tm="0">
                                          <p:val>
                                            <p:strVal val="ppt_y"/>
                                          </p:val>
                                        </p:tav>
                                        <p:tav tm="100000">
                                          <p:val>
                                            <p:strVal val="1+ppt_h/2"/>
                                          </p:val>
                                        </p:tav>
                                      </p:tavLst>
                                    </p:anim>
                                    <p:set>
                                      <p:cBhvr>
                                        <p:cTn id="820" dur="1" fill="hold">
                                          <p:stCondLst>
                                            <p:cond delay="1999"/>
                                          </p:stCondLst>
                                        </p:cTn>
                                        <p:tgtEl>
                                          <p:spTgt spid="64"/>
                                        </p:tgtEl>
                                        <p:attrNameLst>
                                          <p:attrName>style.visibility</p:attrName>
                                        </p:attrNameLst>
                                      </p:cBhvr>
                                      <p:to>
                                        <p:strVal val="hidden"/>
                                      </p:to>
                                    </p:set>
                                  </p:childTnLst>
                                </p:cTn>
                              </p:par>
                              <p:par>
                                <p:cTn id="821" presetID="2" presetClass="exit" presetSubtype="6" fill="hold" grpId="1" nodeType="withEffect">
                                  <p:stCondLst>
                                    <p:cond delay="0"/>
                                  </p:stCondLst>
                                  <p:childTnLst>
                                    <p:anim calcmode="lin" valueType="num">
                                      <p:cBhvr additive="base">
                                        <p:cTn id="822" dur="2000"/>
                                        <p:tgtEl>
                                          <p:spTgt spid="74"/>
                                        </p:tgtEl>
                                        <p:attrNameLst>
                                          <p:attrName>ppt_x</p:attrName>
                                        </p:attrNameLst>
                                      </p:cBhvr>
                                      <p:tavLst>
                                        <p:tav tm="0">
                                          <p:val>
                                            <p:strVal val="ppt_x"/>
                                          </p:val>
                                        </p:tav>
                                        <p:tav tm="100000">
                                          <p:val>
                                            <p:strVal val="1+ppt_w/2"/>
                                          </p:val>
                                        </p:tav>
                                      </p:tavLst>
                                    </p:anim>
                                    <p:anim calcmode="lin" valueType="num">
                                      <p:cBhvr additive="base">
                                        <p:cTn id="823" dur="2000"/>
                                        <p:tgtEl>
                                          <p:spTgt spid="74"/>
                                        </p:tgtEl>
                                        <p:attrNameLst>
                                          <p:attrName>ppt_y</p:attrName>
                                        </p:attrNameLst>
                                      </p:cBhvr>
                                      <p:tavLst>
                                        <p:tav tm="0">
                                          <p:val>
                                            <p:strVal val="ppt_y"/>
                                          </p:val>
                                        </p:tav>
                                        <p:tav tm="100000">
                                          <p:val>
                                            <p:strVal val="1+ppt_h/2"/>
                                          </p:val>
                                        </p:tav>
                                      </p:tavLst>
                                    </p:anim>
                                    <p:set>
                                      <p:cBhvr>
                                        <p:cTn id="824" dur="1" fill="hold">
                                          <p:stCondLst>
                                            <p:cond delay="1999"/>
                                          </p:stCondLst>
                                        </p:cTn>
                                        <p:tgtEl>
                                          <p:spTgt spid="74"/>
                                        </p:tgtEl>
                                        <p:attrNameLst>
                                          <p:attrName>style.visibility</p:attrName>
                                        </p:attrNameLst>
                                      </p:cBhvr>
                                      <p:to>
                                        <p:strVal val="hidden"/>
                                      </p:to>
                                    </p:set>
                                  </p:childTnLst>
                                </p:cTn>
                              </p:par>
                              <p:par>
                                <p:cTn id="825" presetID="2" presetClass="exit" presetSubtype="6" fill="hold" grpId="1" nodeType="withEffect">
                                  <p:stCondLst>
                                    <p:cond delay="0"/>
                                  </p:stCondLst>
                                  <p:childTnLst>
                                    <p:anim calcmode="lin" valueType="num">
                                      <p:cBhvr additive="base">
                                        <p:cTn id="826" dur="2000"/>
                                        <p:tgtEl>
                                          <p:spTgt spid="12"/>
                                        </p:tgtEl>
                                        <p:attrNameLst>
                                          <p:attrName>ppt_x</p:attrName>
                                        </p:attrNameLst>
                                      </p:cBhvr>
                                      <p:tavLst>
                                        <p:tav tm="0">
                                          <p:val>
                                            <p:strVal val="ppt_x"/>
                                          </p:val>
                                        </p:tav>
                                        <p:tav tm="100000">
                                          <p:val>
                                            <p:strVal val="1+ppt_w/2"/>
                                          </p:val>
                                        </p:tav>
                                      </p:tavLst>
                                    </p:anim>
                                    <p:anim calcmode="lin" valueType="num">
                                      <p:cBhvr additive="base">
                                        <p:cTn id="827" dur="2000"/>
                                        <p:tgtEl>
                                          <p:spTgt spid="12"/>
                                        </p:tgtEl>
                                        <p:attrNameLst>
                                          <p:attrName>ppt_y</p:attrName>
                                        </p:attrNameLst>
                                      </p:cBhvr>
                                      <p:tavLst>
                                        <p:tav tm="0">
                                          <p:val>
                                            <p:strVal val="ppt_y"/>
                                          </p:val>
                                        </p:tav>
                                        <p:tav tm="100000">
                                          <p:val>
                                            <p:strVal val="1+ppt_h/2"/>
                                          </p:val>
                                        </p:tav>
                                      </p:tavLst>
                                    </p:anim>
                                    <p:set>
                                      <p:cBhvr>
                                        <p:cTn id="828" dur="1" fill="hold">
                                          <p:stCondLst>
                                            <p:cond delay="1999"/>
                                          </p:stCondLst>
                                        </p:cTn>
                                        <p:tgtEl>
                                          <p:spTgt spid="12"/>
                                        </p:tgtEl>
                                        <p:attrNameLst>
                                          <p:attrName>style.visibility</p:attrName>
                                        </p:attrNameLst>
                                      </p:cBhvr>
                                      <p:to>
                                        <p:strVal val="hidden"/>
                                      </p:to>
                                    </p:set>
                                  </p:childTnLst>
                                </p:cTn>
                              </p:par>
                              <p:par>
                                <p:cTn id="829" presetID="2" presetClass="exit" presetSubtype="6" fill="hold" grpId="1" nodeType="withEffect">
                                  <p:stCondLst>
                                    <p:cond delay="0"/>
                                  </p:stCondLst>
                                  <p:childTnLst>
                                    <p:anim calcmode="lin" valueType="num">
                                      <p:cBhvr additive="base">
                                        <p:cTn id="830" dur="2000"/>
                                        <p:tgtEl>
                                          <p:spTgt spid="22"/>
                                        </p:tgtEl>
                                        <p:attrNameLst>
                                          <p:attrName>ppt_x</p:attrName>
                                        </p:attrNameLst>
                                      </p:cBhvr>
                                      <p:tavLst>
                                        <p:tav tm="0">
                                          <p:val>
                                            <p:strVal val="ppt_x"/>
                                          </p:val>
                                        </p:tav>
                                        <p:tav tm="100000">
                                          <p:val>
                                            <p:strVal val="1+ppt_w/2"/>
                                          </p:val>
                                        </p:tav>
                                      </p:tavLst>
                                    </p:anim>
                                    <p:anim calcmode="lin" valueType="num">
                                      <p:cBhvr additive="base">
                                        <p:cTn id="831" dur="2000"/>
                                        <p:tgtEl>
                                          <p:spTgt spid="22"/>
                                        </p:tgtEl>
                                        <p:attrNameLst>
                                          <p:attrName>ppt_y</p:attrName>
                                        </p:attrNameLst>
                                      </p:cBhvr>
                                      <p:tavLst>
                                        <p:tav tm="0">
                                          <p:val>
                                            <p:strVal val="ppt_y"/>
                                          </p:val>
                                        </p:tav>
                                        <p:tav tm="100000">
                                          <p:val>
                                            <p:strVal val="1+ppt_h/2"/>
                                          </p:val>
                                        </p:tav>
                                      </p:tavLst>
                                    </p:anim>
                                    <p:set>
                                      <p:cBhvr>
                                        <p:cTn id="832" dur="1" fill="hold">
                                          <p:stCondLst>
                                            <p:cond delay="1999"/>
                                          </p:stCondLst>
                                        </p:cTn>
                                        <p:tgtEl>
                                          <p:spTgt spid="22"/>
                                        </p:tgtEl>
                                        <p:attrNameLst>
                                          <p:attrName>style.visibility</p:attrName>
                                        </p:attrNameLst>
                                      </p:cBhvr>
                                      <p:to>
                                        <p:strVal val="hidden"/>
                                      </p:to>
                                    </p:set>
                                  </p:childTnLst>
                                </p:cTn>
                              </p:par>
                              <p:par>
                                <p:cTn id="833" presetID="2" presetClass="exit" presetSubtype="6" fill="hold" grpId="1" nodeType="withEffect">
                                  <p:stCondLst>
                                    <p:cond delay="0"/>
                                  </p:stCondLst>
                                  <p:childTnLst>
                                    <p:anim calcmode="lin" valueType="num">
                                      <p:cBhvr additive="base">
                                        <p:cTn id="834" dur="2000"/>
                                        <p:tgtEl>
                                          <p:spTgt spid="32"/>
                                        </p:tgtEl>
                                        <p:attrNameLst>
                                          <p:attrName>ppt_x</p:attrName>
                                        </p:attrNameLst>
                                      </p:cBhvr>
                                      <p:tavLst>
                                        <p:tav tm="0">
                                          <p:val>
                                            <p:strVal val="ppt_x"/>
                                          </p:val>
                                        </p:tav>
                                        <p:tav tm="100000">
                                          <p:val>
                                            <p:strVal val="1+ppt_w/2"/>
                                          </p:val>
                                        </p:tav>
                                      </p:tavLst>
                                    </p:anim>
                                    <p:anim calcmode="lin" valueType="num">
                                      <p:cBhvr additive="base">
                                        <p:cTn id="835" dur="2000"/>
                                        <p:tgtEl>
                                          <p:spTgt spid="32"/>
                                        </p:tgtEl>
                                        <p:attrNameLst>
                                          <p:attrName>ppt_y</p:attrName>
                                        </p:attrNameLst>
                                      </p:cBhvr>
                                      <p:tavLst>
                                        <p:tav tm="0">
                                          <p:val>
                                            <p:strVal val="ppt_y"/>
                                          </p:val>
                                        </p:tav>
                                        <p:tav tm="100000">
                                          <p:val>
                                            <p:strVal val="1+ppt_h/2"/>
                                          </p:val>
                                        </p:tav>
                                      </p:tavLst>
                                    </p:anim>
                                    <p:set>
                                      <p:cBhvr>
                                        <p:cTn id="836" dur="1" fill="hold">
                                          <p:stCondLst>
                                            <p:cond delay="1999"/>
                                          </p:stCondLst>
                                        </p:cTn>
                                        <p:tgtEl>
                                          <p:spTgt spid="32"/>
                                        </p:tgtEl>
                                        <p:attrNameLst>
                                          <p:attrName>style.visibility</p:attrName>
                                        </p:attrNameLst>
                                      </p:cBhvr>
                                      <p:to>
                                        <p:strVal val="hidden"/>
                                      </p:to>
                                    </p:set>
                                  </p:childTnLst>
                                </p:cTn>
                              </p:par>
                              <p:par>
                                <p:cTn id="837" presetID="2" presetClass="exit" presetSubtype="6" fill="hold" grpId="1" nodeType="withEffect">
                                  <p:stCondLst>
                                    <p:cond delay="0"/>
                                  </p:stCondLst>
                                  <p:childTnLst>
                                    <p:anim calcmode="lin" valueType="num">
                                      <p:cBhvr additive="base">
                                        <p:cTn id="838" dur="2000"/>
                                        <p:tgtEl>
                                          <p:spTgt spid="42"/>
                                        </p:tgtEl>
                                        <p:attrNameLst>
                                          <p:attrName>ppt_x</p:attrName>
                                        </p:attrNameLst>
                                      </p:cBhvr>
                                      <p:tavLst>
                                        <p:tav tm="0">
                                          <p:val>
                                            <p:strVal val="ppt_x"/>
                                          </p:val>
                                        </p:tav>
                                        <p:tav tm="100000">
                                          <p:val>
                                            <p:strVal val="1+ppt_w/2"/>
                                          </p:val>
                                        </p:tav>
                                      </p:tavLst>
                                    </p:anim>
                                    <p:anim calcmode="lin" valueType="num">
                                      <p:cBhvr additive="base">
                                        <p:cTn id="839" dur="2000"/>
                                        <p:tgtEl>
                                          <p:spTgt spid="42"/>
                                        </p:tgtEl>
                                        <p:attrNameLst>
                                          <p:attrName>ppt_y</p:attrName>
                                        </p:attrNameLst>
                                      </p:cBhvr>
                                      <p:tavLst>
                                        <p:tav tm="0">
                                          <p:val>
                                            <p:strVal val="ppt_y"/>
                                          </p:val>
                                        </p:tav>
                                        <p:tav tm="100000">
                                          <p:val>
                                            <p:strVal val="1+ppt_h/2"/>
                                          </p:val>
                                        </p:tav>
                                      </p:tavLst>
                                    </p:anim>
                                    <p:set>
                                      <p:cBhvr>
                                        <p:cTn id="840" dur="1" fill="hold">
                                          <p:stCondLst>
                                            <p:cond delay="1999"/>
                                          </p:stCondLst>
                                        </p:cTn>
                                        <p:tgtEl>
                                          <p:spTgt spid="42"/>
                                        </p:tgtEl>
                                        <p:attrNameLst>
                                          <p:attrName>style.visibility</p:attrName>
                                        </p:attrNameLst>
                                      </p:cBhvr>
                                      <p:to>
                                        <p:strVal val="hidden"/>
                                      </p:to>
                                    </p:set>
                                  </p:childTnLst>
                                </p:cTn>
                              </p:par>
                              <p:par>
                                <p:cTn id="841" presetID="2" presetClass="exit" presetSubtype="6" fill="hold" grpId="1" nodeType="withEffect">
                                  <p:stCondLst>
                                    <p:cond delay="0"/>
                                  </p:stCondLst>
                                  <p:childTnLst>
                                    <p:anim calcmode="lin" valueType="num">
                                      <p:cBhvr additive="base">
                                        <p:cTn id="842" dur="2000"/>
                                        <p:tgtEl>
                                          <p:spTgt spid="52"/>
                                        </p:tgtEl>
                                        <p:attrNameLst>
                                          <p:attrName>ppt_x</p:attrName>
                                        </p:attrNameLst>
                                      </p:cBhvr>
                                      <p:tavLst>
                                        <p:tav tm="0">
                                          <p:val>
                                            <p:strVal val="ppt_x"/>
                                          </p:val>
                                        </p:tav>
                                        <p:tav tm="100000">
                                          <p:val>
                                            <p:strVal val="1+ppt_w/2"/>
                                          </p:val>
                                        </p:tav>
                                      </p:tavLst>
                                    </p:anim>
                                    <p:anim calcmode="lin" valueType="num">
                                      <p:cBhvr additive="base">
                                        <p:cTn id="843" dur="2000"/>
                                        <p:tgtEl>
                                          <p:spTgt spid="52"/>
                                        </p:tgtEl>
                                        <p:attrNameLst>
                                          <p:attrName>ppt_y</p:attrName>
                                        </p:attrNameLst>
                                      </p:cBhvr>
                                      <p:tavLst>
                                        <p:tav tm="0">
                                          <p:val>
                                            <p:strVal val="ppt_y"/>
                                          </p:val>
                                        </p:tav>
                                        <p:tav tm="100000">
                                          <p:val>
                                            <p:strVal val="1+ppt_h/2"/>
                                          </p:val>
                                        </p:tav>
                                      </p:tavLst>
                                    </p:anim>
                                    <p:set>
                                      <p:cBhvr>
                                        <p:cTn id="844" dur="1" fill="hold">
                                          <p:stCondLst>
                                            <p:cond delay="1999"/>
                                          </p:stCondLst>
                                        </p:cTn>
                                        <p:tgtEl>
                                          <p:spTgt spid="52"/>
                                        </p:tgtEl>
                                        <p:attrNameLst>
                                          <p:attrName>style.visibility</p:attrName>
                                        </p:attrNameLst>
                                      </p:cBhvr>
                                      <p:to>
                                        <p:strVal val="hidden"/>
                                      </p:to>
                                    </p:set>
                                  </p:childTnLst>
                                </p:cTn>
                              </p:par>
                              <p:par>
                                <p:cTn id="845" presetID="2" presetClass="exit" presetSubtype="6" fill="hold" grpId="1" nodeType="withEffect">
                                  <p:stCondLst>
                                    <p:cond delay="0"/>
                                  </p:stCondLst>
                                  <p:childTnLst>
                                    <p:anim calcmode="lin" valueType="num">
                                      <p:cBhvr additive="base">
                                        <p:cTn id="846" dur="2000"/>
                                        <p:tgtEl>
                                          <p:spTgt spid="62"/>
                                        </p:tgtEl>
                                        <p:attrNameLst>
                                          <p:attrName>ppt_x</p:attrName>
                                        </p:attrNameLst>
                                      </p:cBhvr>
                                      <p:tavLst>
                                        <p:tav tm="0">
                                          <p:val>
                                            <p:strVal val="ppt_x"/>
                                          </p:val>
                                        </p:tav>
                                        <p:tav tm="100000">
                                          <p:val>
                                            <p:strVal val="1+ppt_w/2"/>
                                          </p:val>
                                        </p:tav>
                                      </p:tavLst>
                                    </p:anim>
                                    <p:anim calcmode="lin" valueType="num">
                                      <p:cBhvr additive="base">
                                        <p:cTn id="847" dur="2000"/>
                                        <p:tgtEl>
                                          <p:spTgt spid="62"/>
                                        </p:tgtEl>
                                        <p:attrNameLst>
                                          <p:attrName>ppt_y</p:attrName>
                                        </p:attrNameLst>
                                      </p:cBhvr>
                                      <p:tavLst>
                                        <p:tav tm="0">
                                          <p:val>
                                            <p:strVal val="ppt_y"/>
                                          </p:val>
                                        </p:tav>
                                        <p:tav tm="100000">
                                          <p:val>
                                            <p:strVal val="1+ppt_h/2"/>
                                          </p:val>
                                        </p:tav>
                                      </p:tavLst>
                                    </p:anim>
                                    <p:set>
                                      <p:cBhvr>
                                        <p:cTn id="848" dur="1" fill="hold">
                                          <p:stCondLst>
                                            <p:cond delay="1999"/>
                                          </p:stCondLst>
                                        </p:cTn>
                                        <p:tgtEl>
                                          <p:spTgt spid="62"/>
                                        </p:tgtEl>
                                        <p:attrNameLst>
                                          <p:attrName>style.visibility</p:attrName>
                                        </p:attrNameLst>
                                      </p:cBhvr>
                                      <p:to>
                                        <p:strVal val="hidden"/>
                                      </p:to>
                                    </p:set>
                                  </p:childTnLst>
                                </p:cTn>
                              </p:par>
                              <p:par>
                                <p:cTn id="849" presetID="2" presetClass="exit" presetSubtype="6" fill="hold" grpId="1" nodeType="withEffect">
                                  <p:stCondLst>
                                    <p:cond delay="0"/>
                                  </p:stCondLst>
                                  <p:childTnLst>
                                    <p:anim calcmode="lin" valueType="num">
                                      <p:cBhvr additive="base">
                                        <p:cTn id="850" dur="2000"/>
                                        <p:tgtEl>
                                          <p:spTgt spid="72"/>
                                        </p:tgtEl>
                                        <p:attrNameLst>
                                          <p:attrName>ppt_x</p:attrName>
                                        </p:attrNameLst>
                                      </p:cBhvr>
                                      <p:tavLst>
                                        <p:tav tm="0">
                                          <p:val>
                                            <p:strVal val="ppt_x"/>
                                          </p:val>
                                        </p:tav>
                                        <p:tav tm="100000">
                                          <p:val>
                                            <p:strVal val="1+ppt_w/2"/>
                                          </p:val>
                                        </p:tav>
                                      </p:tavLst>
                                    </p:anim>
                                    <p:anim calcmode="lin" valueType="num">
                                      <p:cBhvr additive="base">
                                        <p:cTn id="851" dur="2000"/>
                                        <p:tgtEl>
                                          <p:spTgt spid="72"/>
                                        </p:tgtEl>
                                        <p:attrNameLst>
                                          <p:attrName>ppt_y</p:attrName>
                                        </p:attrNameLst>
                                      </p:cBhvr>
                                      <p:tavLst>
                                        <p:tav tm="0">
                                          <p:val>
                                            <p:strVal val="ppt_y"/>
                                          </p:val>
                                        </p:tav>
                                        <p:tav tm="100000">
                                          <p:val>
                                            <p:strVal val="1+ppt_h/2"/>
                                          </p:val>
                                        </p:tav>
                                      </p:tavLst>
                                    </p:anim>
                                    <p:set>
                                      <p:cBhvr>
                                        <p:cTn id="852" dur="1" fill="hold">
                                          <p:stCondLst>
                                            <p:cond delay="1999"/>
                                          </p:stCondLst>
                                        </p:cTn>
                                        <p:tgtEl>
                                          <p:spTgt spid="72"/>
                                        </p:tgtEl>
                                        <p:attrNameLst>
                                          <p:attrName>style.visibility</p:attrName>
                                        </p:attrNameLst>
                                      </p:cBhvr>
                                      <p:to>
                                        <p:strVal val="hidden"/>
                                      </p:to>
                                    </p:set>
                                  </p:childTnLst>
                                </p:cTn>
                              </p:par>
                              <p:par>
                                <p:cTn id="853" presetID="2" presetClass="exit" presetSubtype="6" fill="hold" grpId="1" nodeType="withEffect">
                                  <p:stCondLst>
                                    <p:cond delay="0"/>
                                  </p:stCondLst>
                                  <p:childTnLst>
                                    <p:anim calcmode="lin" valueType="num">
                                      <p:cBhvr additive="base">
                                        <p:cTn id="854" dur="2000"/>
                                        <p:tgtEl>
                                          <p:spTgt spid="82"/>
                                        </p:tgtEl>
                                        <p:attrNameLst>
                                          <p:attrName>ppt_x</p:attrName>
                                        </p:attrNameLst>
                                      </p:cBhvr>
                                      <p:tavLst>
                                        <p:tav tm="0">
                                          <p:val>
                                            <p:strVal val="ppt_x"/>
                                          </p:val>
                                        </p:tav>
                                        <p:tav tm="100000">
                                          <p:val>
                                            <p:strVal val="1+ppt_w/2"/>
                                          </p:val>
                                        </p:tav>
                                      </p:tavLst>
                                    </p:anim>
                                    <p:anim calcmode="lin" valueType="num">
                                      <p:cBhvr additive="base">
                                        <p:cTn id="855" dur="2000"/>
                                        <p:tgtEl>
                                          <p:spTgt spid="82"/>
                                        </p:tgtEl>
                                        <p:attrNameLst>
                                          <p:attrName>ppt_y</p:attrName>
                                        </p:attrNameLst>
                                      </p:cBhvr>
                                      <p:tavLst>
                                        <p:tav tm="0">
                                          <p:val>
                                            <p:strVal val="ppt_y"/>
                                          </p:val>
                                        </p:tav>
                                        <p:tav tm="100000">
                                          <p:val>
                                            <p:strVal val="1+ppt_h/2"/>
                                          </p:val>
                                        </p:tav>
                                      </p:tavLst>
                                    </p:anim>
                                    <p:set>
                                      <p:cBhvr>
                                        <p:cTn id="856" dur="1" fill="hold">
                                          <p:stCondLst>
                                            <p:cond delay="1999"/>
                                          </p:stCondLst>
                                        </p:cTn>
                                        <p:tgtEl>
                                          <p:spTgt spid="82"/>
                                        </p:tgtEl>
                                        <p:attrNameLst>
                                          <p:attrName>style.visibility</p:attrName>
                                        </p:attrNameLst>
                                      </p:cBhvr>
                                      <p:to>
                                        <p:strVal val="hidden"/>
                                      </p:to>
                                    </p:set>
                                  </p:childTnLst>
                                </p:cTn>
                              </p:par>
                              <p:par>
                                <p:cTn id="857" presetID="2" presetClass="exit" presetSubtype="6" fill="hold" grpId="1" nodeType="withEffect">
                                  <p:stCondLst>
                                    <p:cond delay="0"/>
                                  </p:stCondLst>
                                  <p:childTnLst>
                                    <p:anim calcmode="lin" valueType="num">
                                      <p:cBhvr additive="base">
                                        <p:cTn id="858" dur="2000"/>
                                        <p:tgtEl>
                                          <p:spTgt spid="8"/>
                                        </p:tgtEl>
                                        <p:attrNameLst>
                                          <p:attrName>ppt_x</p:attrName>
                                        </p:attrNameLst>
                                      </p:cBhvr>
                                      <p:tavLst>
                                        <p:tav tm="0">
                                          <p:val>
                                            <p:strVal val="ppt_x"/>
                                          </p:val>
                                        </p:tav>
                                        <p:tav tm="100000">
                                          <p:val>
                                            <p:strVal val="1+ppt_w/2"/>
                                          </p:val>
                                        </p:tav>
                                      </p:tavLst>
                                    </p:anim>
                                    <p:anim calcmode="lin" valueType="num">
                                      <p:cBhvr additive="base">
                                        <p:cTn id="859" dur="2000"/>
                                        <p:tgtEl>
                                          <p:spTgt spid="8"/>
                                        </p:tgtEl>
                                        <p:attrNameLst>
                                          <p:attrName>ppt_y</p:attrName>
                                        </p:attrNameLst>
                                      </p:cBhvr>
                                      <p:tavLst>
                                        <p:tav tm="0">
                                          <p:val>
                                            <p:strVal val="ppt_y"/>
                                          </p:val>
                                        </p:tav>
                                        <p:tav tm="100000">
                                          <p:val>
                                            <p:strVal val="1+ppt_h/2"/>
                                          </p:val>
                                        </p:tav>
                                      </p:tavLst>
                                    </p:anim>
                                    <p:set>
                                      <p:cBhvr>
                                        <p:cTn id="860" dur="1" fill="hold">
                                          <p:stCondLst>
                                            <p:cond delay="1999"/>
                                          </p:stCondLst>
                                        </p:cTn>
                                        <p:tgtEl>
                                          <p:spTgt spid="8"/>
                                        </p:tgtEl>
                                        <p:attrNameLst>
                                          <p:attrName>style.visibility</p:attrName>
                                        </p:attrNameLst>
                                      </p:cBhvr>
                                      <p:to>
                                        <p:strVal val="hidden"/>
                                      </p:to>
                                    </p:set>
                                  </p:childTnLst>
                                </p:cTn>
                              </p:par>
                              <p:par>
                                <p:cTn id="861" presetID="2" presetClass="exit" presetSubtype="6" fill="hold" grpId="1" nodeType="withEffect">
                                  <p:stCondLst>
                                    <p:cond delay="0"/>
                                  </p:stCondLst>
                                  <p:childTnLst>
                                    <p:anim calcmode="lin" valueType="num">
                                      <p:cBhvr additive="base">
                                        <p:cTn id="862" dur="2000"/>
                                        <p:tgtEl>
                                          <p:spTgt spid="18"/>
                                        </p:tgtEl>
                                        <p:attrNameLst>
                                          <p:attrName>ppt_x</p:attrName>
                                        </p:attrNameLst>
                                      </p:cBhvr>
                                      <p:tavLst>
                                        <p:tav tm="0">
                                          <p:val>
                                            <p:strVal val="ppt_x"/>
                                          </p:val>
                                        </p:tav>
                                        <p:tav tm="100000">
                                          <p:val>
                                            <p:strVal val="1+ppt_w/2"/>
                                          </p:val>
                                        </p:tav>
                                      </p:tavLst>
                                    </p:anim>
                                    <p:anim calcmode="lin" valueType="num">
                                      <p:cBhvr additive="base">
                                        <p:cTn id="863" dur="2000"/>
                                        <p:tgtEl>
                                          <p:spTgt spid="18"/>
                                        </p:tgtEl>
                                        <p:attrNameLst>
                                          <p:attrName>ppt_y</p:attrName>
                                        </p:attrNameLst>
                                      </p:cBhvr>
                                      <p:tavLst>
                                        <p:tav tm="0">
                                          <p:val>
                                            <p:strVal val="ppt_y"/>
                                          </p:val>
                                        </p:tav>
                                        <p:tav tm="100000">
                                          <p:val>
                                            <p:strVal val="1+ppt_h/2"/>
                                          </p:val>
                                        </p:tav>
                                      </p:tavLst>
                                    </p:anim>
                                    <p:set>
                                      <p:cBhvr>
                                        <p:cTn id="864" dur="1" fill="hold">
                                          <p:stCondLst>
                                            <p:cond delay="1999"/>
                                          </p:stCondLst>
                                        </p:cTn>
                                        <p:tgtEl>
                                          <p:spTgt spid="18"/>
                                        </p:tgtEl>
                                        <p:attrNameLst>
                                          <p:attrName>style.visibility</p:attrName>
                                        </p:attrNameLst>
                                      </p:cBhvr>
                                      <p:to>
                                        <p:strVal val="hidden"/>
                                      </p:to>
                                    </p:set>
                                  </p:childTnLst>
                                </p:cTn>
                              </p:par>
                              <p:par>
                                <p:cTn id="865" presetID="2" presetClass="exit" presetSubtype="6" fill="hold" grpId="1" nodeType="withEffect">
                                  <p:stCondLst>
                                    <p:cond delay="0"/>
                                  </p:stCondLst>
                                  <p:childTnLst>
                                    <p:anim calcmode="lin" valueType="num">
                                      <p:cBhvr additive="base">
                                        <p:cTn id="866" dur="2000"/>
                                        <p:tgtEl>
                                          <p:spTgt spid="28"/>
                                        </p:tgtEl>
                                        <p:attrNameLst>
                                          <p:attrName>ppt_x</p:attrName>
                                        </p:attrNameLst>
                                      </p:cBhvr>
                                      <p:tavLst>
                                        <p:tav tm="0">
                                          <p:val>
                                            <p:strVal val="ppt_x"/>
                                          </p:val>
                                        </p:tav>
                                        <p:tav tm="100000">
                                          <p:val>
                                            <p:strVal val="1+ppt_w/2"/>
                                          </p:val>
                                        </p:tav>
                                      </p:tavLst>
                                    </p:anim>
                                    <p:anim calcmode="lin" valueType="num">
                                      <p:cBhvr additive="base">
                                        <p:cTn id="867" dur="2000"/>
                                        <p:tgtEl>
                                          <p:spTgt spid="28"/>
                                        </p:tgtEl>
                                        <p:attrNameLst>
                                          <p:attrName>ppt_y</p:attrName>
                                        </p:attrNameLst>
                                      </p:cBhvr>
                                      <p:tavLst>
                                        <p:tav tm="0">
                                          <p:val>
                                            <p:strVal val="ppt_y"/>
                                          </p:val>
                                        </p:tav>
                                        <p:tav tm="100000">
                                          <p:val>
                                            <p:strVal val="1+ppt_h/2"/>
                                          </p:val>
                                        </p:tav>
                                      </p:tavLst>
                                    </p:anim>
                                    <p:set>
                                      <p:cBhvr>
                                        <p:cTn id="868" dur="1" fill="hold">
                                          <p:stCondLst>
                                            <p:cond delay="1999"/>
                                          </p:stCondLst>
                                        </p:cTn>
                                        <p:tgtEl>
                                          <p:spTgt spid="28"/>
                                        </p:tgtEl>
                                        <p:attrNameLst>
                                          <p:attrName>style.visibility</p:attrName>
                                        </p:attrNameLst>
                                      </p:cBhvr>
                                      <p:to>
                                        <p:strVal val="hidden"/>
                                      </p:to>
                                    </p:set>
                                  </p:childTnLst>
                                </p:cTn>
                              </p:par>
                              <p:par>
                                <p:cTn id="869" presetID="2" presetClass="exit" presetSubtype="6" fill="hold" grpId="1" nodeType="withEffect">
                                  <p:stCondLst>
                                    <p:cond delay="0"/>
                                  </p:stCondLst>
                                  <p:childTnLst>
                                    <p:anim calcmode="lin" valueType="num">
                                      <p:cBhvr additive="base">
                                        <p:cTn id="870" dur="2000"/>
                                        <p:tgtEl>
                                          <p:spTgt spid="38"/>
                                        </p:tgtEl>
                                        <p:attrNameLst>
                                          <p:attrName>ppt_x</p:attrName>
                                        </p:attrNameLst>
                                      </p:cBhvr>
                                      <p:tavLst>
                                        <p:tav tm="0">
                                          <p:val>
                                            <p:strVal val="ppt_x"/>
                                          </p:val>
                                        </p:tav>
                                        <p:tav tm="100000">
                                          <p:val>
                                            <p:strVal val="1+ppt_w/2"/>
                                          </p:val>
                                        </p:tav>
                                      </p:tavLst>
                                    </p:anim>
                                    <p:anim calcmode="lin" valueType="num">
                                      <p:cBhvr additive="base">
                                        <p:cTn id="871" dur="2000"/>
                                        <p:tgtEl>
                                          <p:spTgt spid="38"/>
                                        </p:tgtEl>
                                        <p:attrNameLst>
                                          <p:attrName>ppt_y</p:attrName>
                                        </p:attrNameLst>
                                      </p:cBhvr>
                                      <p:tavLst>
                                        <p:tav tm="0">
                                          <p:val>
                                            <p:strVal val="ppt_y"/>
                                          </p:val>
                                        </p:tav>
                                        <p:tav tm="100000">
                                          <p:val>
                                            <p:strVal val="1+ppt_h/2"/>
                                          </p:val>
                                        </p:tav>
                                      </p:tavLst>
                                    </p:anim>
                                    <p:set>
                                      <p:cBhvr>
                                        <p:cTn id="872" dur="1" fill="hold">
                                          <p:stCondLst>
                                            <p:cond delay="1999"/>
                                          </p:stCondLst>
                                        </p:cTn>
                                        <p:tgtEl>
                                          <p:spTgt spid="38"/>
                                        </p:tgtEl>
                                        <p:attrNameLst>
                                          <p:attrName>style.visibility</p:attrName>
                                        </p:attrNameLst>
                                      </p:cBhvr>
                                      <p:to>
                                        <p:strVal val="hidden"/>
                                      </p:to>
                                    </p:set>
                                  </p:childTnLst>
                                </p:cTn>
                              </p:par>
                              <p:par>
                                <p:cTn id="873" presetID="2" presetClass="exit" presetSubtype="6" fill="hold" grpId="1" nodeType="withEffect">
                                  <p:stCondLst>
                                    <p:cond delay="0"/>
                                  </p:stCondLst>
                                  <p:childTnLst>
                                    <p:anim calcmode="lin" valueType="num">
                                      <p:cBhvr additive="base">
                                        <p:cTn id="874" dur="2000"/>
                                        <p:tgtEl>
                                          <p:spTgt spid="48"/>
                                        </p:tgtEl>
                                        <p:attrNameLst>
                                          <p:attrName>ppt_x</p:attrName>
                                        </p:attrNameLst>
                                      </p:cBhvr>
                                      <p:tavLst>
                                        <p:tav tm="0">
                                          <p:val>
                                            <p:strVal val="ppt_x"/>
                                          </p:val>
                                        </p:tav>
                                        <p:tav tm="100000">
                                          <p:val>
                                            <p:strVal val="1+ppt_w/2"/>
                                          </p:val>
                                        </p:tav>
                                      </p:tavLst>
                                    </p:anim>
                                    <p:anim calcmode="lin" valueType="num">
                                      <p:cBhvr additive="base">
                                        <p:cTn id="875" dur="2000"/>
                                        <p:tgtEl>
                                          <p:spTgt spid="48"/>
                                        </p:tgtEl>
                                        <p:attrNameLst>
                                          <p:attrName>ppt_y</p:attrName>
                                        </p:attrNameLst>
                                      </p:cBhvr>
                                      <p:tavLst>
                                        <p:tav tm="0">
                                          <p:val>
                                            <p:strVal val="ppt_y"/>
                                          </p:val>
                                        </p:tav>
                                        <p:tav tm="100000">
                                          <p:val>
                                            <p:strVal val="1+ppt_h/2"/>
                                          </p:val>
                                        </p:tav>
                                      </p:tavLst>
                                    </p:anim>
                                    <p:set>
                                      <p:cBhvr>
                                        <p:cTn id="876" dur="1" fill="hold">
                                          <p:stCondLst>
                                            <p:cond delay="1999"/>
                                          </p:stCondLst>
                                        </p:cTn>
                                        <p:tgtEl>
                                          <p:spTgt spid="48"/>
                                        </p:tgtEl>
                                        <p:attrNameLst>
                                          <p:attrName>style.visibility</p:attrName>
                                        </p:attrNameLst>
                                      </p:cBhvr>
                                      <p:to>
                                        <p:strVal val="hidden"/>
                                      </p:to>
                                    </p:set>
                                  </p:childTnLst>
                                </p:cTn>
                              </p:par>
                              <p:par>
                                <p:cTn id="877" presetID="2" presetClass="exit" presetSubtype="6" fill="hold" grpId="1" nodeType="withEffect">
                                  <p:stCondLst>
                                    <p:cond delay="0"/>
                                  </p:stCondLst>
                                  <p:childTnLst>
                                    <p:anim calcmode="lin" valueType="num">
                                      <p:cBhvr additive="base">
                                        <p:cTn id="878" dur="2000"/>
                                        <p:tgtEl>
                                          <p:spTgt spid="58"/>
                                        </p:tgtEl>
                                        <p:attrNameLst>
                                          <p:attrName>ppt_x</p:attrName>
                                        </p:attrNameLst>
                                      </p:cBhvr>
                                      <p:tavLst>
                                        <p:tav tm="0">
                                          <p:val>
                                            <p:strVal val="ppt_x"/>
                                          </p:val>
                                        </p:tav>
                                        <p:tav tm="100000">
                                          <p:val>
                                            <p:strVal val="1+ppt_w/2"/>
                                          </p:val>
                                        </p:tav>
                                      </p:tavLst>
                                    </p:anim>
                                    <p:anim calcmode="lin" valueType="num">
                                      <p:cBhvr additive="base">
                                        <p:cTn id="879" dur="2000"/>
                                        <p:tgtEl>
                                          <p:spTgt spid="58"/>
                                        </p:tgtEl>
                                        <p:attrNameLst>
                                          <p:attrName>ppt_y</p:attrName>
                                        </p:attrNameLst>
                                      </p:cBhvr>
                                      <p:tavLst>
                                        <p:tav tm="0">
                                          <p:val>
                                            <p:strVal val="ppt_y"/>
                                          </p:val>
                                        </p:tav>
                                        <p:tav tm="100000">
                                          <p:val>
                                            <p:strVal val="1+ppt_h/2"/>
                                          </p:val>
                                        </p:tav>
                                      </p:tavLst>
                                    </p:anim>
                                    <p:set>
                                      <p:cBhvr>
                                        <p:cTn id="880" dur="1" fill="hold">
                                          <p:stCondLst>
                                            <p:cond delay="1999"/>
                                          </p:stCondLst>
                                        </p:cTn>
                                        <p:tgtEl>
                                          <p:spTgt spid="58"/>
                                        </p:tgtEl>
                                        <p:attrNameLst>
                                          <p:attrName>style.visibility</p:attrName>
                                        </p:attrNameLst>
                                      </p:cBhvr>
                                      <p:to>
                                        <p:strVal val="hidden"/>
                                      </p:to>
                                    </p:set>
                                  </p:childTnLst>
                                </p:cTn>
                              </p:par>
                              <p:par>
                                <p:cTn id="881" presetID="2" presetClass="exit" presetSubtype="6" fill="hold" grpId="1" nodeType="withEffect">
                                  <p:stCondLst>
                                    <p:cond delay="0"/>
                                  </p:stCondLst>
                                  <p:childTnLst>
                                    <p:anim calcmode="lin" valueType="num">
                                      <p:cBhvr additive="base">
                                        <p:cTn id="882" dur="2000"/>
                                        <p:tgtEl>
                                          <p:spTgt spid="68"/>
                                        </p:tgtEl>
                                        <p:attrNameLst>
                                          <p:attrName>ppt_x</p:attrName>
                                        </p:attrNameLst>
                                      </p:cBhvr>
                                      <p:tavLst>
                                        <p:tav tm="0">
                                          <p:val>
                                            <p:strVal val="ppt_x"/>
                                          </p:val>
                                        </p:tav>
                                        <p:tav tm="100000">
                                          <p:val>
                                            <p:strVal val="1+ppt_w/2"/>
                                          </p:val>
                                        </p:tav>
                                      </p:tavLst>
                                    </p:anim>
                                    <p:anim calcmode="lin" valueType="num">
                                      <p:cBhvr additive="base">
                                        <p:cTn id="883" dur="2000"/>
                                        <p:tgtEl>
                                          <p:spTgt spid="68"/>
                                        </p:tgtEl>
                                        <p:attrNameLst>
                                          <p:attrName>ppt_y</p:attrName>
                                        </p:attrNameLst>
                                      </p:cBhvr>
                                      <p:tavLst>
                                        <p:tav tm="0">
                                          <p:val>
                                            <p:strVal val="ppt_y"/>
                                          </p:val>
                                        </p:tav>
                                        <p:tav tm="100000">
                                          <p:val>
                                            <p:strVal val="1+ppt_h/2"/>
                                          </p:val>
                                        </p:tav>
                                      </p:tavLst>
                                    </p:anim>
                                    <p:set>
                                      <p:cBhvr>
                                        <p:cTn id="884" dur="1" fill="hold">
                                          <p:stCondLst>
                                            <p:cond delay="1999"/>
                                          </p:stCondLst>
                                        </p:cTn>
                                        <p:tgtEl>
                                          <p:spTgt spid="68"/>
                                        </p:tgtEl>
                                        <p:attrNameLst>
                                          <p:attrName>style.visibility</p:attrName>
                                        </p:attrNameLst>
                                      </p:cBhvr>
                                      <p:to>
                                        <p:strVal val="hidden"/>
                                      </p:to>
                                    </p:set>
                                  </p:childTnLst>
                                </p:cTn>
                              </p:par>
                              <p:par>
                                <p:cTn id="885" presetID="2" presetClass="exit" presetSubtype="6" fill="hold" grpId="1" nodeType="withEffect">
                                  <p:stCondLst>
                                    <p:cond delay="0"/>
                                  </p:stCondLst>
                                  <p:childTnLst>
                                    <p:anim calcmode="lin" valueType="num">
                                      <p:cBhvr additive="base">
                                        <p:cTn id="886" dur="2000"/>
                                        <p:tgtEl>
                                          <p:spTgt spid="78"/>
                                        </p:tgtEl>
                                        <p:attrNameLst>
                                          <p:attrName>ppt_x</p:attrName>
                                        </p:attrNameLst>
                                      </p:cBhvr>
                                      <p:tavLst>
                                        <p:tav tm="0">
                                          <p:val>
                                            <p:strVal val="ppt_x"/>
                                          </p:val>
                                        </p:tav>
                                        <p:tav tm="100000">
                                          <p:val>
                                            <p:strVal val="1+ppt_w/2"/>
                                          </p:val>
                                        </p:tav>
                                      </p:tavLst>
                                    </p:anim>
                                    <p:anim calcmode="lin" valueType="num">
                                      <p:cBhvr additive="base">
                                        <p:cTn id="887" dur="2000"/>
                                        <p:tgtEl>
                                          <p:spTgt spid="78"/>
                                        </p:tgtEl>
                                        <p:attrNameLst>
                                          <p:attrName>ppt_y</p:attrName>
                                        </p:attrNameLst>
                                      </p:cBhvr>
                                      <p:tavLst>
                                        <p:tav tm="0">
                                          <p:val>
                                            <p:strVal val="ppt_y"/>
                                          </p:val>
                                        </p:tav>
                                        <p:tav tm="100000">
                                          <p:val>
                                            <p:strVal val="1+ppt_h/2"/>
                                          </p:val>
                                        </p:tav>
                                      </p:tavLst>
                                    </p:anim>
                                    <p:set>
                                      <p:cBhvr>
                                        <p:cTn id="888" dur="1" fill="hold">
                                          <p:stCondLst>
                                            <p:cond delay="1999"/>
                                          </p:stCondLst>
                                        </p:cTn>
                                        <p:tgtEl>
                                          <p:spTgt spid="78"/>
                                        </p:tgtEl>
                                        <p:attrNameLst>
                                          <p:attrName>style.visibility</p:attrName>
                                        </p:attrNameLst>
                                      </p:cBhvr>
                                      <p:to>
                                        <p:strVal val="hidden"/>
                                      </p:to>
                                    </p:set>
                                  </p:childTnLst>
                                </p:cTn>
                              </p:par>
                              <p:par>
                                <p:cTn id="889" presetID="3" presetClass="exit" presetSubtype="10" fill="hold" grpId="2" nodeType="withEffect">
                                  <p:stCondLst>
                                    <p:cond delay="0"/>
                                  </p:stCondLst>
                                  <p:childTnLst>
                                    <p:animEffect transition="out" filter="blinds(horizontal)">
                                      <p:cBhvr>
                                        <p:cTn id="890" dur="2000"/>
                                        <p:tgtEl>
                                          <p:spTgt spid="3"/>
                                        </p:tgtEl>
                                      </p:cBhvr>
                                    </p:animEffect>
                                    <p:set>
                                      <p:cBhvr>
                                        <p:cTn id="891" dur="1" fill="hold">
                                          <p:stCondLst>
                                            <p:cond delay="1999"/>
                                          </p:stCondLst>
                                        </p:cTn>
                                        <p:tgtEl>
                                          <p:spTgt spid="3"/>
                                        </p:tgtEl>
                                        <p:attrNameLst>
                                          <p:attrName>style.visibility</p:attrName>
                                        </p:attrNameLst>
                                      </p:cBhvr>
                                      <p:to>
                                        <p:strVal val="hidden"/>
                                      </p:to>
                                    </p:set>
                                  </p:childTnLst>
                                </p:cTn>
                              </p:par>
                              <p:par>
                                <p:cTn id="892" presetID="3" presetClass="exit" presetSubtype="10" fill="hold" grpId="2" nodeType="withEffect">
                                  <p:stCondLst>
                                    <p:cond delay="0"/>
                                  </p:stCondLst>
                                  <p:childTnLst>
                                    <p:animEffect transition="out" filter="blinds(horizontal)">
                                      <p:cBhvr>
                                        <p:cTn id="893" dur="2000"/>
                                        <p:tgtEl>
                                          <p:spTgt spid="4"/>
                                        </p:tgtEl>
                                      </p:cBhvr>
                                    </p:animEffect>
                                    <p:set>
                                      <p:cBhvr>
                                        <p:cTn id="894" dur="1" fill="hold">
                                          <p:stCondLst>
                                            <p:cond delay="1999"/>
                                          </p:stCondLst>
                                        </p:cTn>
                                        <p:tgtEl>
                                          <p:spTgt spid="4"/>
                                        </p:tgtEl>
                                        <p:attrNameLst>
                                          <p:attrName>style.visibility</p:attrName>
                                        </p:attrNameLst>
                                      </p:cBhvr>
                                      <p:to>
                                        <p:strVal val="hidden"/>
                                      </p:to>
                                    </p:set>
                                  </p:childTnLst>
                                </p:cTn>
                              </p:par>
                              <p:par>
                                <p:cTn id="895" presetID="3" presetClass="exit" presetSubtype="10" fill="hold" grpId="2" nodeType="withEffect">
                                  <p:stCondLst>
                                    <p:cond delay="0"/>
                                  </p:stCondLst>
                                  <p:childTnLst>
                                    <p:animEffect transition="out" filter="blinds(horizontal)">
                                      <p:cBhvr>
                                        <p:cTn id="896" dur="2000"/>
                                        <p:tgtEl>
                                          <p:spTgt spid="5"/>
                                        </p:tgtEl>
                                      </p:cBhvr>
                                    </p:animEffect>
                                    <p:set>
                                      <p:cBhvr>
                                        <p:cTn id="897" dur="1" fill="hold">
                                          <p:stCondLst>
                                            <p:cond delay="1999"/>
                                          </p:stCondLst>
                                        </p:cTn>
                                        <p:tgtEl>
                                          <p:spTgt spid="5"/>
                                        </p:tgtEl>
                                        <p:attrNameLst>
                                          <p:attrName>style.visibility</p:attrName>
                                        </p:attrNameLst>
                                      </p:cBhvr>
                                      <p:to>
                                        <p:strVal val="hidden"/>
                                      </p:to>
                                    </p:set>
                                  </p:childTnLst>
                                </p:cTn>
                              </p:par>
                              <p:par>
                                <p:cTn id="898" presetID="3" presetClass="exit" presetSubtype="10" fill="hold" grpId="2" nodeType="withEffect">
                                  <p:stCondLst>
                                    <p:cond delay="0"/>
                                  </p:stCondLst>
                                  <p:childTnLst>
                                    <p:animEffect transition="out" filter="blinds(horizontal)">
                                      <p:cBhvr>
                                        <p:cTn id="899" dur="2000"/>
                                        <p:tgtEl>
                                          <p:spTgt spid="6"/>
                                        </p:tgtEl>
                                      </p:cBhvr>
                                    </p:animEffect>
                                    <p:set>
                                      <p:cBhvr>
                                        <p:cTn id="900" dur="1" fill="hold">
                                          <p:stCondLst>
                                            <p:cond delay="1999"/>
                                          </p:stCondLst>
                                        </p:cTn>
                                        <p:tgtEl>
                                          <p:spTgt spid="6"/>
                                        </p:tgtEl>
                                        <p:attrNameLst>
                                          <p:attrName>style.visibility</p:attrName>
                                        </p:attrNameLst>
                                      </p:cBhvr>
                                      <p:to>
                                        <p:strVal val="hidden"/>
                                      </p:to>
                                    </p:set>
                                  </p:childTnLst>
                                </p:cTn>
                              </p:par>
                              <p:par>
                                <p:cTn id="901" presetID="3" presetClass="exit" presetSubtype="10" fill="hold" grpId="2" nodeType="withEffect">
                                  <p:stCondLst>
                                    <p:cond delay="0"/>
                                  </p:stCondLst>
                                  <p:childTnLst>
                                    <p:animEffect transition="out" filter="blinds(horizontal)">
                                      <p:cBhvr>
                                        <p:cTn id="902" dur="2000"/>
                                        <p:tgtEl>
                                          <p:spTgt spid="7"/>
                                        </p:tgtEl>
                                      </p:cBhvr>
                                    </p:animEffect>
                                    <p:set>
                                      <p:cBhvr>
                                        <p:cTn id="903" dur="1" fill="hold">
                                          <p:stCondLst>
                                            <p:cond delay="1999"/>
                                          </p:stCondLst>
                                        </p:cTn>
                                        <p:tgtEl>
                                          <p:spTgt spid="7"/>
                                        </p:tgtEl>
                                        <p:attrNameLst>
                                          <p:attrName>style.visibility</p:attrName>
                                        </p:attrNameLst>
                                      </p:cBhvr>
                                      <p:to>
                                        <p:strVal val="hidden"/>
                                      </p:to>
                                    </p:set>
                                  </p:childTnLst>
                                </p:cTn>
                              </p:par>
                              <p:par>
                                <p:cTn id="904" presetID="3" presetClass="exit" presetSubtype="10" fill="hold" grpId="2" nodeType="withEffect">
                                  <p:stCondLst>
                                    <p:cond delay="0"/>
                                  </p:stCondLst>
                                  <p:childTnLst>
                                    <p:animEffect transition="out" filter="blinds(horizontal)">
                                      <p:cBhvr>
                                        <p:cTn id="905" dur="2000"/>
                                        <p:tgtEl>
                                          <p:spTgt spid="8"/>
                                        </p:tgtEl>
                                      </p:cBhvr>
                                    </p:animEffect>
                                    <p:set>
                                      <p:cBhvr>
                                        <p:cTn id="906" dur="1" fill="hold">
                                          <p:stCondLst>
                                            <p:cond delay="1999"/>
                                          </p:stCondLst>
                                        </p:cTn>
                                        <p:tgtEl>
                                          <p:spTgt spid="8"/>
                                        </p:tgtEl>
                                        <p:attrNameLst>
                                          <p:attrName>style.visibility</p:attrName>
                                        </p:attrNameLst>
                                      </p:cBhvr>
                                      <p:to>
                                        <p:strVal val="hidden"/>
                                      </p:to>
                                    </p:set>
                                  </p:childTnLst>
                                </p:cTn>
                              </p:par>
                              <p:par>
                                <p:cTn id="907" presetID="3" presetClass="exit" presetSubtype="10" fill="hold" grpId="2" nodeType="withEffect">
                                  <p:stCondLst>
                                    <p:cond delay="0"/>
                                  </p:stCondLst>
                                  <p:childTnLst>
                                    <p:animEffect transition="out" filter="blinds(horizontal)">
                                      <p:cBhvr>
                                        <p:cTn id="908" dur="2000"/>
                                        <p:tgtEl>
                                          <p:spTgt spid="9"/>
                                        </p:tgtEl>
                                      </p:cBhvr>
                                    </p:animEffect>
                                    <p:set>
                                      <p:cBhvr>
                                        <p:cTn id="909" dur="1" fill="hold">
                                          <p:stCondLst>
                                            <p:cond delay="1999"/>
                                          </p:stCondLst>
                                        </p:cTn>
                                        <p:tgtEl>
                                          <p:spTgt spid="9"/>
                                        </p:tgtEl>
                                        <p:attrNameLst>
                                          <p:attrName>style.visibility</p:attrName>
                                        </p:attrNameLst>
                                      </p:cBhvr>
                                      <p:to>
                                        <p:strVal val="hidden"/>
                                      </p:to>
                                    </p:set>
                                  </p:childTnLst>
                                </p:cTn>
                              </p:par>
                              <p:par>
                                <p:cTn id="910" presetID="3" presetClass="exit" presetSubtype="10" fill="hold" grpId="2" nodeType="withEffect">
                                  <p:stCondLst>
                                    <p:cond delay="0"/>
                                  </p:stCondLst>
                                  <p:childTnLst>
                                    <p:animEffect transition="out" filter="blinds(horizontal)">
                                      <p:cBhvr>
                                        <p:cTn id="911" dur="2000"/>
                                        <p:tgtEl>
                                          <p:spTgt spid="10"/>
                                        </p:tgtEl>
                                      </p:cBhvr>
                                    </p:animEffect>
                                    <p:set>
                                      <p:cBhvr>
                                        <p:cTn id="912" dur="1" fill="hold">
                                          <p:stCondLst>
                                            <p:cond delay="1999"/>
                                          </p:stCondLst>
                                        </p:cTn>
                                        <p:tgtEl>
                                          <p:spTgt spid="10"/>
                                        </p:tgtEl>
                                        <p:attrNameLst>
                                          <p:attrName>style.visibility</p:attrName>
                                        </p:attrNameLst>
                                      </p:cBhvr>
                                      <p:to>
                                        <p:strVal val="hidden"/>
                                      </p:to>
                                    </p:set>
                                  </p:childTnLst>
                                </p:cTn>
                              </p:par>
                              <p:par>
                                <p:cTn id="913" presetID="3" presetClass="exit" presetSubtype="10" fill="hold" grpId="2" nodeType="withEffect">
                                  <p:stCondLst>
                                    <p:cond delay="0"/>
                                  </p:stCondLst>
                                  <p:childTnLst>
                                    <p:animEffect transition="out" filter="blinds(horizontal)">
                                      <p:cBhvr>
                                        <p:cTn id="914" dur="2000"/>
                                        <p:tgtEl>
                                          <p:spTgt spid="11"/>
                                        </p:tgtEl>
                                      </p:cBhvr>
                                    </p:animEffect>
                                    <p:set>
                                      <p:cBhvr>
                                        <p:cTn id="915" dur="1" fill="hold">
                                          <p:stCondLst>
                                            <p:cond delay="1999"/>
                                          </p:stCondLst>
                                        </p:cTn>
                                        <p:tgtEl>
                                          <p:spTgt spid="11"/>
                                        </p:tgtEl>
                                        <p:attrNameLst>
                                          <p:attrName>style.visibility</p:attrName>
                                        </p:attrNameLst>
                                      </p:cBhvr>
                                      <p:to>
                                        <p:strVal val="hidden"/>
                                      </p:to>
                                    </p:set>
                                  </p:childTnLst>
                                </p:cTn>
                              </p:par>
                              <p:par>
                                <p:cTn id="916" presetID="3" presetClass="exit" presetSubtype="10" fill="hold" grpId="2" nodeType="withEffect">
                                  <p:stCondLst>
                                    <p:cond delay="0"/>
                                  </p:stCondLst>
                                  <p:childTnLst>
                                    <p:animEffect transition="out" filter="blinds(horizontal)">
                                      <p:cBhvr>
                                        <p:cTn id="917" dur="2000"/>
                                        <p:tgtEl>
                                          <p:spTgt spid="12"/>
                                        </p:tgtEl>
                                      </p:cBhvr>
                                    </p:animEffect>
                                    <p:set>
                                      <p:cBhvr>
                                        <p:cTn id="918" dur="1" fill="hold">
                                          <p:stCondLst>
                                            <p:cond delay="1999"/>
                                          </p:stCondLst>
                                        </p:cTn>
                                        <p:tgtEl>
                                          <p:spTgt spid="12"/>
                                        </p:tgtEl>
                                        <p:attrNameLst>
                                          <p:attrName>style.visibility</p:attrName>
                                        </p:attrNameLst>
                                      </p:cBhvr>
                                      <p:to>
                                        <p:strVal val="hidden"/>
                                      </p:to>
                                    </p:set>
                                  </p:childTnLst>
                                </p:cTn>
                              </p:par>
                              <p:par>
                                <p:cTn id="919" presetID="3" presetClass="exit" presetSubtype="10" fill="hold" grpId="2" nodeType="withEffect">
                                  <p:stCondLst>
                                    <p:cond delay="0"/>
                                  </p:stCondLst>
                                  <p:childTnLst>
                                    <p:animEffect transition="out" filter="blinds(horizontal)">
                                      <p:cBhvr>
                                        <p:cTn id="920" dur="2000"/>
                                        <p:tgtEl>
                                          <p:spTgt spid="13"/>
                                        </p:tgtEl>
                                      </p:cBhvr>
                                    </p:animEffect>
                                    <p:set>
                                      <p:cBhvr>
                                        <p:cTn id="921" dur="1" fill="hold">
                                          <p:stCondLst>
                                            <p:cond delay="1999"/>
                                          </p:stCondLst>
                                        </p:cTn>
                                        <p:tgtEl>
                                          <p:spTgt spid="13"/>
                                        </p:tgtEl>
                                        <p:attrNameLst>
                                          <p:attrName>style.visibility</p:attrName>
                                        </p:attrNameLst>
                                      </p:cBhvr>
                                      <p:to>
                                        <p:strVal val="hidden"/>
                                      </p:to>
                                    </p:set>
                                  </p:childTnLst>
                                </p:cTn>
                              </p:par>
                              <p:par>
                                <p:cTn id="922" presetID="3" presetClass="exit" presetSubtype="10" fill="hold" grpId="2" nodeType="withEffect">
                                  <p:stCondLst>
                                    <p:cond delay="0"/>
                                  </p:stCondLst>
                                  <p:childTnLst>
                                    <p:animEffect transition="out" filter="blinds(horizontal)">
                                      <p:cBhvr>
                                        <p:cTn id="923" dur="2000"/>
                                        <p:tgtEl>
                                          <p:spTgt spid="14"/>
                                        </p:tgtEl>
                                      </p:cBhvr>
                                    </p:animEffect>
                                    <p:set>
                                      <p:cBhvr>
                                        <p:cTn id="924" dur="1" fill="hold">
                                          <p:stCondLst>
                                            <p:cond delay="1999"/>
                                          </p:stCondLst>
                                        </p:cTn>
                                        <p:tgtEl>
                                          <p:spTgt spid="14"/>
                                        </p:tgtEl>
                                        <p:attrNameLst>
                                          <p:attrName>style.visibility</p:attrName>
                                        </p:attrNameLst>
                                      </p:cBhvr>
                                      <p:to>
                                        <p:strVal val="hidden"/>
                                      </p:to>
                                    </p:set>
                                  </p:childTnLst>
                                </p:cTn>
                              </p:par>
                              <p:par>
                                <p:cTn id="925" presetID="3" presetClass="exit" presetSubtype="10" fill="hold" grpId="2" nodeType="withEffect">
                                  <p:stCondLst>
                                    <p:cond delay="0"/>
                                  </p:stCondLst>
                                  <p:childTnLst>
                                    <p:animEffect transition="out" filter="blinds(horizontal)">
                                      <p:cBhvr>
                                        <p:cTn id="926" dur="2000"/>
                                        <p:tgtEl>
                                          <p:spTgt spid="15"/>
                                        </p:tgtEl>
                                      </p:cBhvr>
                                    </p:animEffect>
                                    <p:set>
                                      <p:cBhvr>
                                        <p:cTn id="927" dur="1" fill="hold">
                                          <p:stCondLst>
                                            <p:cond delay="1999"/>
                                          </p:stCondLst>
                                        </p:cTn>
                                        <p:tgtEl>
                                          <p:spTgt spid="15"/>
                                        </p:tgtEl>
                                        <p:attrNameLst>
                                          <p:attrName>style.visibility</p:attrName>
                                        </p:attrNameLst>
                                      </p:cBhvr>
                                      <p:to>
                                        <p:strVal val="hidden"/>
                                      </p:to>
                                    </p:set>
                                  </p:childTnLst>
                                </p:cTn>
                              </p:par>
                              <p:par>
                                <p:cTn id="928" presetID="3" presetClass="exit" presetSubtype="10" fill="hold" grpId="2" nodeType="withEffect">
                                  <p:stCondLst>
                                    <p:cond delay="0"/>
                                  </p:stCondLst>
                                  <p:childTnLst>
                                    <p:animEffect transition="out" filter="blinds(horizontal)">
                                      <p:cBhvr>
                                        <p:cTn id="929" dur="2000"/>
                                        <p:tgtEl>
                                          <p:spTgt spid="16"/>
                                        </p:tgtEl>
                                      </p:cBhvr>
                                    </p:animEffect>
                                    <p:set>
                                      <p:cBhvr>
                                        <p:cTn id="930" dur="1" fill="hold">
                                          <p:stCondLst>
                                            <p:cond delay="1999"/>
                                          </p:stCondLst>
                                        </p:cTn>
                                        <p:tgtEl>
                                          <p:spTgt spid="16"/>
                                        </p:tgtEl>
                                        <p:attrNameLst>
                                          <p:attrName>style.visibility</p:attrName>
                                        </p:attrNameLst>
                                      </p:cBhvr>
                                      <p:to>
                                        <p:strVal val="hidden"/>
                                      </p:to>
                                    </p:set>
                                  </p:childTnLst>
                                </p:cTn>
                              </p:par>
                              <p:par>
                                <p:cTn id="931" presetID="3" presetClass="exit" presetSubtype="10" fill="hold" grpId="2" nodeType="withEffect">
                                  <p:stCondLst>
                                    <p:cond delay="0"/>
                                  </p:stCondLst>
                                  <p:childTnLst>
                                    <p:animEffect transition="out" filter="blinds(horizontal)">
                                      <p:cBhvr>
                                        <p:cTn id="932" dur="2000"/>
                                        <p:tgtEl>
                                          <p:spTgt spid="17"/>
                                        </p:tgtEl>
                                      </p:cBhvr>
                                    </p:animEffect>
                                    <p:set>
                                      <p:cBhvr>
                                        <p:cTn id="933" dur="1" fill="hold">
                                          <p:stCondLst>
                                            <p:cond delay="1999"/>
                                          </p:stCondLst>
                                        </p:cTn>
                                        <p:tgtEl>
                                          <p:spTgt spid="17"/>
                                        </p:tgtEl>
                                        <p:attrNameLst>
                                          <p:attrName>style.visibility</p:attrName>
                                        </p:attrNameLst>
                                      </p:cBhvr>
                                      <p:to>
                                        <p:strVal val="hidden"/>
                                      </p:to>
                                    </p:set>
                                  </p:childTnLst>
                                </p:cTn>
                              </p:par>
                              <p:par>
                                <p:cTn id="934" presetID="3" presetClass="exit" presetSubtype="10" fill="hold" grpId="2" nodeType="withEffect">
                                  <p:stCondLst>
                                    <p:cond delay="0"/>
                                  </p:stCondLst>
                                  <p:childTnLst>
                                    <p:animEffect transition="out" filter="blinds(horizontal)">
                                      <p:cBhvr>
                                        <p:cTn id="935" dur="2000"/>
                                        <p:tgtEl>
                                          <p:spTgt spid="18"/>
                                        </p:tgtEl>
                                      </p:cBhvr>
                                    </p:animEffect>
                                    <p:set>
                                      <p:cBhvr>
                                        <p:cTn id="936" dur="1" fill="hold">
                                          <p:stCondLst>
                                            <p:cond delay="1999"/>
                                          </p:stCondLst>
                                        </p:cTn>
                                        <p:tgtEl>
                                          <p:spTgt spid="18"/>
                                        </p:tgtEl>
                                        <p:attrNameLst>
                                          <p:attrName>style.visibility</p:attrName>
                                        </p:attrNameLst>
                                      </p:cBhvr>
                                      <p:to>
                                        <p:strVal val="hidden"/>
                                      </p:to>
                                    </p:set>
                                  </p:childTnLst>
                                </p:cTn>
                              </p:par>
                              <p:par>
                                <p:cTn id="937" presetID="3" presetClass="exit" presetSubtype="10" fill="hold" grpId="2" nodeType="withEffect">
                                  <p:stCondLst>
                                    <p:cond delay="0"/>
                                  </p:stCondLst>
                                  <p:childTnLst>
                                    <p:animEffect transition="out" filter="blinds(horizontal)">
                                      <p:cBhvr>
                                        <p:cTn id="938" dur="2000"/>
                                        <p:tgtEl>
                                          <p:spTgt spid="19"/>
                                        </p:tgtEl>
                                      </p:cBhvr>
                                    </p:animEffect>
                                    <p:set>
                                      <p:cBhvr>
                                        <p:cTn id="939" dur="1" fill="hold">
                                          <p:stCondLst>
                                            <p:cond delay="1999"/>
                                          </p:stCondLst>
                                        </p:cTn>
                                        <p:tgtEl>
                                          <p:spTgt spid="19"/>
                                        </p:tgtEl>
                                        <p:attrNameLst>
                                          <p:attrName>style.visibility</p:attrName>
                                        </p:attrNameLst>
                                      </p:cBhvr>
                                      <p:to>
                                        <p:strVal val="hidden"/>
                                      </p:to>
                                    </p:set>
                                  </p:childTnLst>
                                </p:cTn>
                              </p:par>
                              <p:par>
                                <p:cTn id="940" presetID="3" presetClass="exit" presetSubtype="10" fill="hold" grpId="2" nodeType="withEffect">
                                  <p:stCondLst>
                                    <p:cond delay="0"/>
                                  </p:stCondLst>
                                  <p:childTnLst>
                                    <p:animEffect transition="out" filter="blinds(horizontal)">
                                      <p:cBhvr>
                                        <p:cTn id="941" dur="2000"/>
                                        <p:tgtEl>
                                          <p:spTgt spid="20"/>
                                        </p:tgtEl>
                                      </p:cBhvr>
                                    </p:animEffect>
                                    <p:set>
                                      <p:cBhvr>
                                        <p:cTn id="942" dur="1" fill="hold">
                                          <p:stCondLst>
                                            <p:cond delay="1999"/>
                                          </p:stCondLst>
                                        </p:cTn>
                                        <p:tgtEl>
                                          <p:spTgt spid="20"/>
                                        </p:tgtEl>
                                        <p:attrNameLst>
                                          <p:attrName>style.visibility</p:attrName>
                                        </p:attrNameLst>
                                      </p:cBhvr>
                                      <p:to>
                                        <p:strVal val="hidden"/>
                                      </p:to>
                                    </p:set>
                                  </p:childTnLst>
                                </p:cTn>
                              </p:par>
                              <p:par>
                                <p:cTn id="943" presetID="3" presetClass="exit" presetSubtype="10" fill="hold" grpId="2" nodeType="withEffect">
                                  <p:stCondLst>
                                    <p:cond delay="0"/>
                                  </p:stCondLst>
                                  <p:childTnLst>
                                    <p:animEffect transition="out" filter="blinds(horizontal)">
                                      <p:cBhvr>
                                        <p:cTn id="944" dur="2000"/>
                                        <p:tgtEl>
                                          <p:spTgt spid="21"/>
                                        </p:tgtEl>
                                      </p:cBhvr>
                                    </p:animEffect>
                                    <p:set>
                                      <p:cBhvr>
                                        <p:cTn id="945" dur="1" fill="hold">
                                          <p:stCondLst>
                                            <p:cond delay="1999"/>
                                          </p:stCondLst>
                                        </p:cTn>
                                        <p:tgtEl>
                                          <p:spTgt spid="21"/>
                                        </p:tgtEl>
                                        <p:attrNameLst>
                                          <p:attrName>style.visibility</p:attrName>
                                        </p:attrNameLst>
                                      </p:cBhvr>
                                      <p:to>
                                        <p:strVal val="hidden"/>
                                      </p:to>
                                    </p:set>
                                  </p:childTnLst>
                                </p:cTn>
                              </p:par>
                              <p:par>
                                <p:cTn id="946" presetID="3" presetClass="exit" presetSubtype="10" fill="hold" grpId="2" nodeType="withEffect">
                                  <p:stCondLst>
                                    <p:cond delay="0"/>
                                  </p:stCondLst>
                                  <p:childTnLst>
                                    <p:animEffect transition="out" filter="blinds(horizontal)">
                                      <p:cBhvr>
                                        <p:cTn id="947" dur="2000"/>
                                        <p:tgtEl>
                                          <p:spTgt spid="22"/>
                                        </p:tgtEl>
                                      </p:cBhvr>
                                    </p:animEffect>
                                    <p:set>
                                      <p:cBhvr>
                                        <p:cTn id="948" dur="1" fill="hold">
                                          <p:stCondLst>
                                            <p:cond delay="1999"/>
                                          </p:stCondLst>
                                        </p:cTn>
                                        <p:tgtEl>
                                          <p:spTgt spid="22"/>
                                        </p:tgtEl>
                                        <p:attrNameLst>
                                          <p:attrName>style.visibility</p:attrName>
                                        </p:attrNameLst>
                                      </p:cBhvr>
                                      <p:to>
                                        <p:strVal val="hidden"/>
                                      </p:to>
                                    </p:set>
                                  </p:childTnLst>
                                </p:cTn>
                              </p:par>
                              <p:par>
                                <p:cTn id="949" presetID="3" presetClass="exit" presetSubtype="10" fill="hold" grpId="2" nodeType="withEffect">
                                  <p:stCondLst>
                                    <p:cond delay="0"/>
                                  </p:stCondLst>
                                  <p:childTnLst>
                                    <p:animEffect transition="out" filter="blinds(horizontal)">
                                      <p:cBhvr>
                                        <p:cTn id="950" dur="2000"/>
                                        <p:tgtEl>
                                          <p:spTgt spid="23"/>
                                        </p:tgtEl>
                                      </p:cBhvr>
                                    </p:animEffect>
                                    <p:set>
                                      <p:cBhvr>
                                        <p:cTn id="951" dur="1" fill="hold">
                                          <p:stCondLst>
                                            <p:cond delay="1999"/>
                                          </p:stCondLst>
                                        </p:cTn>
                                        <p:tgtEl>
                                          <p:spTgt spid="23"/>
                                        </p:tgtEl>
                                        <p:attrNameLst>
                                          <p:attrName>style.visibility</p:attrName>
                                        </p:attrNameLst>
                                      </p:cBhvr>
                                      <p:to>
                                        <p:strVal val="hidden"/>
                                      </p:to>
                                    </p:set>
                                  </p:childTnLst>
                                </p:cTn>
                              </p:par>
                              <p:par>
                                <p:cTn id="952" presetID="3" presetClass="exit" presetSubtype="10" fill="hold" grpId="2" nodeType="withEffect">
                                  <p:stCondLst>
                                    <p:cond delay="0"/>
                                  </p:stCondLst>
                                  <p:childTnLst>
                                    <p:animEffect transition="out" filter="blinds(horizontal)">
                                      <p:cBhvr>
                                        <p:cTn id="953" dur="2000"/>
                                        <p:tgtEl>
                                          <p:spTgt spid="24"/>
                                        </p:tgtEl>
                                      </p:cBhvr>
                                    </p:animEffect>
                                    <p:set>
                                      <p:cBhvr>
                                        <p:cTn id="954" dur="1" fill="hold">
                                          <p:stCondLst>
                                            <p:cond delay="1999"/>
                                          </p:stCondLst>
                                        </p:cTn>
                                        <p:tgtEl>
                                          <p:spTgt spid="24"/>
                                        </p:tgtEl>
                                        <p:attrNameLst>
                                          <p:attrName>style.visibility</p:attrName>
                                        </p:attrNameLst>
                                      </p:cBhvr>
                                      <p:to>
                                        <p:strVal val="hidden"/>
                                      </p:to>
                                    </p:set>
                                  </p:childTnLst>
                                </p:cTn>
                              </p:par>
                              <p:par>
                                <p:cTn id="955" presetID="3" presetClass="exit" presetSubtype="10" fill="hold" grpId="2" nodeType="withEffect">
                                  <p:stCondLst>
                                    <p:cond delay="0"/>
                                  </p:stCondLst>
                                  <p:childTnLst>
                                    <p:animEffect transition="out" filter="blinds(horizontal)">
                                      <p:cBhvr>
                                        <p:cTn id="956" dur="2000"/>
                                        <p:tgtEl>
                                          <p:spTgt spid="25"/>
                                        </p:tgtEl>
                                      </p:cBhvr>
                                    </p:animEffect>
                                    <p:set>
                                      <p:cBhvr>
                                        <p:cTn id="957" dur="1" fill="hold">
                                          <p:stCondLst>
                                            <p:cond delay="1999"/>
                                          </p:stCondLst>
                                        </p:cTn>
                                        <p:tgtEl>
                                          <p:spTgt spid="25"/>
                                        </p:tgtEl>
                                        <p:attrNameLst>
                                          <p:attrName>style.visibility</p:attrName>
                                        </p:attrNameLst>
                                      </p:cBhvr>
                                      <p:to>
                                        <p:strVal val="hidden"/>
                                      </p:to>
                                    </p:set>
                                  </p:childTnLst>
                                </p:cTn>
                              </p:par>
                              <p:par>
                                <p:cTn id="958" presetID="3" presetClass="exit" presetSubtype="10" fill="hold" grpId="2" nodeType="withEffect">
                                  <p:stCondLst>
                                    <p:cond delay="0"/>
                                  </p:stCondLst>
                                  <p:childTnLst>
                                    <p:animEffect transition="out" filter="blinds(horizontal)">
                                      <p:cBhvr>
                                        <p:cTn id="959" dur="2000"/>
                                        <p:tgtEl>
                                          <p:spTgt spid="26"/>
                                        </p:tgtEl>
                                      </p:cBhvr>
                                    </p:animEffect>
                                    <p:set>
                                      <p:cBhvr>
                                        <p:cTn id="960" dur="1" fill="hold">
                                          <p:stCondLst>
                                            <p:cond delay="1999"/>
                                          </p:stCondLst>
                                        </p:cTn>
                                        <p:tgtEl>
                                          <p:spTgt spid="26"/>
                                        </p:tgtEl>
                                        <p:attrNameLst>
                                          <p:attrName>style.visibility</p:attrName>
                                        </p:attrNameLst>
                                      </p:cBhvr>
                                      <p:to>
                                        <p:strVal val="hidden"/>
                                      </p:to>
                                    </p:set>
                                  </p:childTnLst>
                                </p:cTn>
                              </p:par>
                              <p:par>
                                <p:cTn id="961" presetID="3" presetClass="exit" presetSubtype="10" fill="hold" grpId="2" nodeType="withEffect">
                                  <p:stCondLst>
                                    <p:cond delay="0"/>
                                  </p:stCondLst>
                                  <p:childTnLst>
                                    <p:animEffect transition="out" filter="blinds(horizontal)">
                                      <p:cBhvr>
                                        <p:cTn id="962" dur="2000"/>
                                        <p:tgtEl>
                                          <p:spTgt spid="27"/>
                                        </p:tgtEl>
                                      </p:cBhvr>
                                    </p:animEffect>
                                    <p:set>
                                      <p:cBhvr>
                                        <p:cTn id="963" dur="1" fill="hold">
                                          <p:stCondLst>
                                            <p:cond delay="1999"/>
                                          </p:stCondLst>
                                        </p:cTn>
                                        <p:tgtEl>
                                          <p:spTgt spid="27"/>
                                        </p:tgtEl>
                                        <p:attrNameLst>
                                          <p:attrName>style.visibility</p:attrName>
                                        </p:attrNameLst>
                                      </p:cBhvr>
                                      <p:to>
                                        <p:strVal val="hidden"/>
                                      </p:to>
                                    </p:set>
                                  </p:childTnLst>
                                </p:cTn>
                              </p:par>
                              <p:par>
                                <p:cTn id="964" presetID="3" presetClass="exit" presetSubtype="10" fill="hold" grpId="2" nodeType="withEffect">
                                  <p:stCondLst>
                                    <p:cond delay="0"/>
                                  </p:stCondLst>
                                  <p:childTnLst>
                                    <p:animEffect transition="out" filter="blinds(horizontal)">
                                      <p:cBhvr>
                                        <p:cTn id="965" dur="2000"/>
                                        <p:tgtEl>
                                          <p:spTgt spid="28"/>
                                        </p:tgtEl>
                                      </p:cBhvr>
                                    </p:animEffect>
                                    <p:set>
                                      <p:cBhvr>
                                        <p:cTn id="966" dur="1" fill="hold">
                                          <p:stCondLst>
                                            <p:cond delay="1999"/>
                                          </p:stCondLst>
                                        </p:cTn>
                                        <p:tgtEl>
                                          <p:spTgt spid="28"/>
                                        </p:tgtEl>
                                        <p:attrNameLst>
                                          <p:attrName>style.visibility</p:attrName>
                                        </p:attrNameLst>
                                      </p:cBhvr>
                                      <p:to>
                                        <p:strVal val="hidden"/>
                                      </p:to>
                                    </p:set>
                                  </p:childTnLst>
                                </p:cTn>
                              </p:par>
                              <p:par>
                                <p:cTn id="967" presetID="3" presetClass="exit" presetSubtype="10" fill="hold" grpId="2" nodeType="withEffect">
                                  <p:stCondLst>
                                    <p:cond delay="0"/>
                                  </p:stCondLst>
                                  <p:childTnLst>
                                    <p:animEffect transition="out" filter="blinds(horizontal)">
                                      <p:cBhvr>
                                        <p:cTn id="968" dur="2000"/>
                                        <p:tgtEl>
                                          <p:spTgt spid="29"/>
                                        </p:tgtEl>
                                      </p:cBhvr>
                                    </p:animEffect>
                                    <p:set>
                                      <p:cBhvr>
                                        <p:cTn id="969" dur="1" fill="hold">
                                          <p:stCondLst>
                                            <p:cond delay="1999"/>
                                          </p:stCondLst>
                                        </p:cTn>
                                        <p:tgtEl>
                                          <p:spTgt spid="29"/>
                                        </p:tgtEl>
                                        <p:attrNameLst>
                                          <p:attrName>style.visibility</p:attrName>
                                        </p:attrNameLst>
                                      </p:cBhvr>
                                      <p:to>
                                        <p:strVal val="hidden"/>
                                      </p:to>
                                    </p:set>
                                  </p:childTnLst>
                                </p:cTn>
                              </p:par>
                              <p:par>
                                <p:cTn id="970" presetID="3" presetClass="exit" presetSubtype="10" fill="hold" grpId="2" nodeType="withEffect">
                                  <p:stCondLst>
                                    <p:cond delay="0"/>
                                  </p:stCondLst>
                                  <p:childTnLst>
                                    <p:animEffect transition="out" filter="blinds(horizontal)">
                                      <p:cBhvr>
                                        <p:cTn id="971" dur="2000"/>
                                        <p:tgtEl>
                                          <p:spTgt spid="30"/>
                                        </p:tgtEl>
                                      </p:cBhvr>
                                    </p:animEffect>
                                    <p:set>
                                      <p:cBhvr>
                                        <p:cTn id="972" dur="1" fill="hold">
                                          <p:stCondLst>
                                            <p:cond delay="1999"/>
                                          </p:stCondLst>
                                        </p:cTn>
                                        <p:tgtEl>
                                          <p:spTgt spid="30"/>
                                        </p:tgtEl>
                                        <p:attrNameLst>
                                          <p:attrName>style.visibility</p:attrName>
                                        </p:attrNameLst>
                                      </p:cBhvr>
                                      <p:to>
                                        <p:strVal val="hidden"/>
                                      </p:to>
                                    </p:set>
                                  </p:childTnLst>
                                </p:cTn>
                              </p:par>
                              <p:par>
                                <p:cTn id="973" presetID="3" presetClass="exit" presetSubtype="10" fill="hold" grpId="2" nodeType="withEffect">
                                  <p:stCondLst>
                                    <p:cond delay="0"/>
                                  </p:stCondLst>
                                  <p:childTnLst>
                                    <p:animEffect transition="out" filter="blinds(horizontal)">
                                      <p:cBhvr>
                                        <p:cTn id="974" dur="2000"/>
                                        <p:tgtEl>
                                          <p:spTgt spid="31"/>
                                        </p:tgtEl>
                                      </p:cBhvr>
                                    </p:animEffect>
                                    <p:set>
                                      <p:cBhvr>
                                        <p:cTn id="975" dur="1" fill="hold">
                                          <p:stCondLst>
                                            <p:cond delay="1999"/>
                                          </p:stCondLst>
                                        </p:cTn>
                                        <p:tgtEl>
                                          <p:spTgt spid="31"/>
                                        </p:tgtEl>
                                        <p:attrNameLst>
                                          <p:attrName>style.visibility</p:attrName>
                                        </p:attrNameLst>
                                      </p:cBhvr>
                                      <p:to>
                                        <p:strVal val="hidden"/>
                                      </p:to>
                                    </p:set>
                                  </p:childTnLst>
                                </p:cTn>
                              </p:par>
                              <p:par>
                                <p:cTn id="976" presetID="3" presetClass="exit" presetSubtype="10" fill="hold" grpId="2" nodeType="withEffect">
                                  <p:stCondLst>
                                    <p:cond delay="0"/>
                                  </p:stCondLst>
                                  <p:childTnLst>
                                    <p:animEffect transition="out" filter="blinds(horizontal)">
                                      <p:cBhvr>
                                        <p:cTn id="977" dur="2000"/>
                                        <p:tgtEl>
                                          <p:spTgt spid="32"/>
                                        </p:tgtEl>
                                      </p:cBhvr>
                                    </p:animEffect>
                                    <p:set>
                                      <p:cBhvr>
                                        <p:cTn id="978" dur="1" fill="hold">
                                          <p:stCondLst>
                                            <p:cond delay="1999"/>
                                          </p:stCondLst>
                                        </p:cTn>
                                        <p:tgtEl>
                                          <p:spTgt spid="32"/>
                                        </p:tgtEl>
                                        <p:attrNameLst>
                                          <p:attrName>style.visibility</p:attrName>
                                        </p:attrNameLst>
                                      </p:cBhvr>
                                      <p:to>
                                        <p:strVal val="hidden"/>
                                      </p:to>
                                    </p:set>
                                  </p:childTnLst>
                                </p:cTn>
                              </p:par>
                              <p:par>
                                <p:cTn id="979" presetID="3" presetClass="exit" presetSubtype="10" fill="hold" grpId="2" nodeType="withEffect">
                                  <p:stCondLst>
                                    <p:cond delay="0"/>
                                  </p:stCondLst>
                                  <p:childTnLst>
                                    <p:animEffect transition="out" filter="blinds(horizontal)">
                                      <p:cBhvr>
                                        <p:cTn id="980" dur="2000"/>
                                        <p:tgtEl>
                                          <p:spTgt spid="33"/>
                                        </p:tgtEl>
                                      </p:cBhvr>
                                    </p:animEffect>
                                    <p:set>
                                      <p:cBhvr>
                                        <p:cTn id="981" dur="1" fill="hold">
                                          <p:stCondLst>
                                            <p:cond delay="1999"/>
                                          </p:stCondLst>
                                        </p:cTn>
                                        <p:tgtEl>
                                          <p:spTgt spid="33"/>
                                        </p:tgtEl>
                                        <p:attrNameLst>
                                          <p:attrName>style.visibility</p:attrName>
                                        </p:attrNameLst>
                                      </p:cBhvr>
                                      <p:to>
                                        <p:strVal val="hidden"/>
                                      </p:to>
                                    </p:set>
                                  </p:childTnLst>
                                </p:cTn>
                              </p:par>
                              <p:par>
                                <p:cTn id="982" presetID="3" presetClass="exit" presetSubtype="10" fill="hold" grpId="2" nodeType="withEffect">
                                  <p:stCondLst>
                                    <p:cond delay="0"/>
                                  </p:stCondLst>
                                  <p:childTnLst>
                                    <p:animEffect transition="out" filter="blinds(horizontal)">
                                      <p:cBhvr>
                                        <p:cTn id="983" dur="2000"/>
                                        <p:tgtEl>
                                          <p:spTgt spid="34"/>
                                        </p:tgtEl>
                                      </p:cBhvr>
                                    </p:animEffect>
                                    <p:set>
                                      <p:cBhvr>
                                        <p:cTn id="984" dur="1" fill="hold">
                                          <p:stCondLst>
                                            <p:cond delay="1999"/>
                                          </p:stCondLst>
                                        </p:cTn>
                                        <p:tgtEl>
                                          <p:spTgt spid="34"/>
                                        </p:tgtEl>
                                        <p:attrNameLst>
                                          <p:attrName>style.visibility</p:attrName>
                                        </p:attrNameLst>
                                      </p:cBhvr>
                                      <p:to>
                                        <p:strVal val="hidden"/>
                                      </p:to>
                                    </p:set>
                                  </p:childTnLst>
                                </p:cTn>
                              </p:par>
                              <p:par>
                                <p:cTn id="985" presetID="3" presetClass="exit" presetSubtype="10" fill="hold" grpId="2" nodeType="withEffect">
                                  <p:stCondLst>
                                    <p:cond delay="0"/>
                                  </p:stCondLst>
                                  <p:childTnLst>
                                    <p:animEffect transition="out" filter="blinds(horizontal)">
                                      <p:cBhvr>
                                        <p:cTn id="986" dur="2000"/>
                                        <p:tgtEl>
                                          <p:spTgt spid="35"/>
                                        </p:tgtEl>
                                      </p:cBhvr>
                                    </p:animEffect>
                                    <p:set>
                                      <p:cBhvr>
                                        <p:cTn id="987" dur="1" fill="hold">
                                          <p:stCondLst>
                                            <p:cond delay="1999"/>
                                          </p:stCondLst>
                                        </p:cTn>
                                        <p:tgtEl>
                                          <p:spTgt spid="35"/>
                                        </p:tgtEl>
                                        <p:attrNameLst>
                                          <p:attrName>style.visibility</p:attrName>
                                        </p:attrNameLst>
                                      </p:cBhvr>
                                      <p:to>
                                        <p:strVal val="hidden"/>
                                      </p:to>
                                    </p:set>
                                  </p:childTnLst>
                                </p:cTn>
                              </p:par>
                              <p:par>
                                <p:cTn id="988" presetID="3" presetClass="exit" presetSubtype="10" fill="hold" grpId="2" nodeType="withEffect">
                                  <p:stCondLst>
                                    <p:cond delay="0"/>
                                  </p:stCondLst>
                                  <p:childTnLst>
                                    <p:animEffect transition="out" filter="blinds(horizontal)">
                                      <p:cBhvr>
                                        <p:cTn id="989" dur="2000"/>
                                        <p:tgtEl>
                                          <p:spTgt spid="36"/>
                                        </p:tgtEl>
                                      </p:cBhvr>
                                    </p:animEffect>
                                    <p:set>
                                      <p:cBhvr>
                                        <p:cTn id="990" dur="1" fill="hold">
                                          <p:stCondLst>
                                            <p:cond delay="1999"/>
                                          </p:stCondLst>
                                        </p:cTn>
                                        <p:tgtEl>
                                          <p:spTgt spid="36"/>
                                        </p:tgtEl>
                                        <p:attrNameLst>
                                          <p:attrName>style.visibility</p:attrName>
                                        </p:attrNameLst>
                                      </p:cBhvr>
                                      <p:to>
                                        <p:strVal val="hidden"/>
                                      </p:to>
                                    </p:set>
                                  </p:childTnLst>
                                </p:cTn>
                              </p:par>
                              <p:par>
                                <p:cTn id="991" presetID="3" presetClass="exit" presetSubtype="10" fill="hold" grpId="2" nodeType="withEffect">
                                  <p:stCondLst>
                                    <p:cond delay="0"/>
                                  </p:stCondLst>
                                  <p:childTnLst>
                                    <p:animEffect transition="out" filter="blinds(horizontal)">
                                      <p:cBhvr>
                                        <p:cTn id="992" dur="2000"/>
                                        <p:tgtEl>
                                          <p:spTgt spid="37"/>
                                        </p:tgtEl>
                                      </p:cBhvr>
                                    </p:animEffect>
                                    <p:set>
                                      <p:cBhvr>
                                        <p:cTn id="993" dur="1" fill="hold">
                                          <p:stCondLst>
                                            <p:cond delay="1999"/>
                                          </p:stCondLst>
                                        </p:cTn>
                                        <p:tgtEl>
                                          <p:spTgt spid="37"/>
                                        </p:tgtEl>
                                        <p:attrNameLst>
                                          <p:attrName>style.visibility</p:attrName>
                                        </p:attrNameLst>
                                      </p:cBhvr>
                                      <p:to>
                                        <p:strVal val="hidden"/>
                                      </p:to>
                                    </p:set>
                                  </p:childTnLst>
                                </p:cTn>
                              </p:par>
                              <p:par>
                                <p:cTn id="994" presetID="3" presetClass="exit" presetSubtype="10" fill="hold" grpId="2" nodeType="withEffect">
                                  <p:stCondLst>
                                    <p:cond delay="0"/>
                                  </p:stCondLst>
                                  <p:childTnLst>
                                    <p:animEffect transition="out" filter="blinds(horizontal)">
                                      <p:cBhvr>
                                        <p:cTn id="995" dur="2000"/>
                                        <p:tgtEl>
                                          <p:spTgt spid="38"/>
                                        </p:tgtEl>
                                      </p:cBhvr>
                                    </p:animEffect>
                                    <p:set>
                                      <p:cBhvr>
                                        <p:cTn id="996" dur="1" fill="hold">
                                          <p:stCondLst>
                                            <p:cond delay="1999"/>
                                          </p:stCondLst>
                                        </p:cTn>
                                        <p:tgtEl>
                                          <p:spTgt spid="38"/>
                                        </p:tgtEl>
                                        <p:attrNameLst>
                                          <p:attrName>style.visibility</p:attrName>
                                        </p:attrNameLst>
                                      </p:cBhvr>
                                      <p:to>
                                        <p:strVal val="hidden"/>
                                      </p:to>
                                    </p:set>
                                  </p:childTnLst>
                                </p:cTn>
                              </p:par>
                              <p:par>
                                <p:cTn id="997" presetID="3" presetClass="exit" presetSubtype="10" fill="hold" grpId="2" nodeType="withEffect">
                                  <p:stCondLst>
                                    <p:cond delay="0"/>
                                  </p:stCondLst>
                                  <p:childTnLst>
                                    <p:animEffect transition="out" filter="blinds(horizontal)">
                                      <p:cBhvr>
                                        <p:cTn id="998" dur="2000"/>
                                        <p:tgtEl>
                                          <p:spTgt spid="39"/>
                                        </p:tgtEl>
                                      </p:cBhvr>
                                    </p:animEffect>
                                    <p:set>
                                      <p:cBhvr>
                                        <p:cTn id="999" dur="1" fill="hold">
                                          <p:stCondLst>
                                            <p:cond delay="1999"/>
                                          </p:stCondLst>
                                        </p:cTn>
                                        <p:tgtEl>
                                          <p:spTgt spid="39"/>
                                        </p:tgtEl>
                                        <p:attrNameLst>
                                          <p:attrName>style.visibility</p:attrName>
                                        </p:attrNameLst>
                                      </p:cBhvr>
                                      <p:to>
                                        <p:strVal val="hidden"/>
                                      </p:to>
                                    </p:set>
                                  </p:childTnLst>
                                </p:cTn>
                              </p:par>
                              <p:par>
                                <p:cTn id="1000" presetID="3" presetClass="exit" presetSubtype="10" fill="hold" grpId="2" nodeType="withEffect">
                                  <p:stCondLst>
                                    <p:cond delay="0"/>
                                  </p:stCondLst>
                                  <p:childTnLst>
                                    <p:animEffect transition="out" filter="blinds(horizontal)">
                                      <p:cBhvr>
                                        <p:cTn id="1001" dur="2000"/>
                                        <p:tgtEl>
                                          <p:spTgt spid="40"/>
                                        </p:tgtEl>
                                      </p:cBhvr>
                                    </p:animEffect>
                                    <p:set>
                                      <p:cBhvr>
                                        <p:cTn id="1002" dur="1" fill="hold">
                                          <p:stCondLst>
                                            <p:cond delay="1999"/>
                                          </p:stCondLst>
                                        </p:cTn>
                                        <p:tgtEl>
                                          <p:spTgt spid="40"/>
                                        </p:tgtEl>
                                        <p:attrNameLst>
                                          <p:attrName>style.visibility</p:attrName>
                                        </p:attrNameLst>
                                      </p:cBhvr>
                                      <p:to>
                                        <p:strVal val="hidden"/>
                                      </p:to>
                                    </p:set>
                                  </p:childTnLst>
                                </p:cTn>
                              </p:par>
                              <p:par>
                                <p:cTn id="1003" presetID="3" presetClass="exit" presetSubtype="10" fill="hold" grpId="2" nodeType="withEffect">
                                  <p:stCondLst>
                                    <p:cond delay="0"/>
                                  </p:stCondLst>
                                  <p:childTnLst>
                                    <p:animEffect transition="out" filter="blinds(horizontal)">
                                      <p:cBhvr>
                                        <p:cTn id="1004" dur="2000"/>
                                        <p:tgtEl>
                                          <p:spTgt spid="41"/>
                                        </p:tgtEl>
                                      </p:cBhvr>
                                    </p:animEffect>
                                    <p:set>
                                      <p:cBhvr>
                                        <p:cTn id="1005" dur="1" fill="hold">
                                          <p:stCondLst>
                                            <p:cond delay="1999"/>
                                          </p:stCondLst>
                                        </p:cTn>
                                        <p:tgtEl>
                                          <p:spTgt spid="41"/>
                                        </p:tgtEl>
                                        <p:attrNameLst>
                                          <p:attrName>style.visibility</p:attrName>
                                        </p:attrNameLst>
                                      </p:cBhvr>
                                      <p:to>
                                        <p:strVal val="hidden"/>
                                      </p:to>
                                    </p:set>
                                  </p:childTnLst>
                                </p:cTn>
                              </p:par>
                              <p:par>
                                <p:cTn id="1006" presetID="3" presetClass="exit" presetSubtype="10" fill="hold" grpId="2" nodeType="withEffect">
                                  <p:stCondLst>
                                    <p:cond delay="0"/>
                                  </p:stCondLst>
                                  <p:childTnLst>
                                    <p:animEffect transition="out" filter="blinds(horizontal)">
                                      <p:cBhvr>
                                        <p:cTn id="1007" dur="2000"/>
                                        <p:tgtEl>
                                          <p:spTgt spid="42"/>
                                        </p:tgtEl>
                                      </p:cBhvr>
                                    </p:animEffect>
                                    <p:set>
                                      <p:cBhvr>
                                        <p:cTn id="1008" dur="1" fill="hold">
                                          <p:stCondLst>
                                            <p:cond delay="1999"/>
                                          </p:stCondLst>
                                        </p:cTn>
                                        <p:tgtEl>
                                          <p:spTgt spid="42"/>
                                        </p:tgtEl>
                                        <p:attrNameLst>
                                          <p:attrName>style.visibility</p:attrName>
                                        </p:attrNameLst>
                                      </p:cBhvr>
                                      <p:to>
                                        <p:strVal val="hidden"/>
                                      </p:to>
                                    </p:set>
                                  </p:childTnLst>
                                </p:cTn>
                              </p:par>
                              <p:par>
                                <p:cTn id="1009" presetID="3" presetClass="exit" presetSubtype="10" fill="hold" grpId="2" nodeType="withEffect">
                                  <p:stCondLst>
                                    <p:cond delay="0"/>
                                  </p:stCondLst>
                                  <p:childTnLst>
                                    <p:animEffect transition="out" filter="blinds(horizontal)">
                                      <p:cBhvr>
                                        <p:cTn id="1010" dur="2000"/>
                                        <p:tgtEl>
                                          <p:spTgt spid="43"/>
                                        </p:tgtEl>
                                      </p:cBhvr>
                                    </p:animEffect>
                                    <p:set>
                                      <p:cBhvr>
                                        <p:cTn id="1011" dur="1" fill="hold">
                                          <p:stCondLst>
                                            <p:cond delay="1999"/>
                                          </p:stCondLst>
                                        </p:cTn>
                                        <p:tgtEl>
                                          <p:spTgt spid="43"/>
                                        </p:tgtEl>
                                        <p:attrNameLst>
                                          <p:attrName>style.visibility</p:attrName>
                                        </p:attrNameLst>
                                      </p:cBhvr>
                                      <p:to>
                                        <p:strVal val="hidden"/>
                                      </p:to>
                                    </p:set>
                                  </p:childTnLst>
                                </p:cTn>
                              </p:par>
                              <p:par>
                                <p:cTn id="1012" presetID="3" presetClass="exit" presetSubtype="10" fill="hold" grpId="2" nodeType="withEffect">
                                  <p:stCondLst>
                                    <p:cond delay="0"/>
                                  </p:stCondLst>
                                  <p:childTnLst>
                                    <p:animEffect transition="out" filter="blinds(horizontal)">
                                      <p:cBhvr>
                                        <p:cTn id="1013" dur="2000"/>
                                        <p:tgtEl>
                                          <p:spTgt spid="44"/>
                                        </p:tgtEl>
                                      </p:cBhvr>
                                    </p:animEffect>
                                    <p:set>
                                      <p:cBhvr>
                                        <p:cTn id="1014" dur="1" fill="hold">
                                          <p:stCondLst>
                                            <p:cond delay="1999"/>
                                          </p:stCondLst>
                                        </p:cTn>
                                        <p:tgtEl>
                                          <p:spTgt spid="44"/>
                                        </p:tgtEl>
                                        <p:attrNameLst>
                                          <p:attrName>style.visibility</p:attrName>
                                        </p:attrNameLst>
                                      </p:cBhvr>
                                      <p:to>
                                        <p:strVal val="hidden"/>
                                      </p:to>
                                    </p:set>
                                  </p:childTnLst>
                                </p:cTn>
                              </p:par>
                              <p:par>
                                <p:cTn id="1015" presetID="3" presetClass="exit" presetSubtype="10" fill="hold" grpId="2" nodeType="withEffect">
                                  <p:stCondLst>
                                    <p:cond delay="0"/>
                                  </p:stCondLst>
                                  <p:childTnLst>
                                    <p:animEffect transition="out" filter="blinds(horizontal)">
                                      <p:cBhvr>
                                        <p:cTn id="1016" dur="2000"/>
                                        <p:tgtEl>
                                          <p:spTgt spid="45"/>
                                        </p:tgtEl>
                                      </p:cBhvr>
                                    </p:animEffect>
                                    <p:set>
                                      <p:cBhvr>
                                        <p:cTn id="1017" dur="1" fill="hold">
                                          <p:stCondLst>
                                            <p:cond delay="1999"/>
                                          </p:stCondLst>
                                        </p:cTn>
                                        <p:tgtEl>
                                          <p:spTgt spid="45"/>
                                        </p:tgtEl>
                                        <p:attrNameLst>
                                          <p:attrName>style.visibility</p:attrName>
                                        </p:attrNameLst>
                                      </p:cBhvr>
                                      <p:to>
                                        <p:strVal val="hidden"/>
                                      </p:to>
                                    </p:set>
                                  </p:childTnLst>
                                </p:cTn>
                              </p:par>
                              <p:par>
                                <p:cTn id="1018" presetID="3" presetClass="exit" presetSubtype="10" fill="hold" grpId="2" nodeType="withEffect">
                                  <p:stCondLst>
                                    <p:cond delay="0"/>
                                  </p:stCondLst>
                                  <p:childTnLst>
                                    <p:animEffect transition="out" filter="blinds(horizontal)">
                                      <p:cBhvr>
                                        <p:cTn id="1019" dur="2000"/>
                                        <p:tgtEl>
                                          <p:spTgt spid="46"/>
                                        </p:tgtEl>
                                      </p:cBhvr>
                                    </p:animEffect>
                                    <p:set>
                                      <p:cBhvr>
                                        <p:cTn id="1020" dur="1" fill="hold">
                                          <p:stCondLst>
                                            <p:cond delay="1999"/>
                                          </p:stCondLst>
                                        </p:cTn>
                                        <p:tgtEl>
                                          <p:spTgt spid="46"/>
                                        </p:tgtEl>
                                        <p:attrNameLst>
                                          <p:attrName>style.visibility</p:attrName>
                                        </p:attrNameLst>
                                      </p:cBhvr>
                                      <p:to>
                                        <p:strVal val="hidden"/>
                                      </p:to>
                                    </p:set>
                                  </p:childTnLst>
                                </p:cTn>
                              </p:par>
                              <p:par>
                                <p:cTn id="1021" presetID="3" presetClass="exit" presetSubtype="10" fill="hold" grpId="2" nodeType="withEffect">
                                  <p:stCondLst>
                                    <p:cond delay="0"/>
                                  </p:stCondLst>
                                  <p:childTnLst>
                                    <p:animEffect transition="out" filter="blinds(horizontal)">
                                      <p:cBhvr>
                                        <p:cTn id="1022" dur="2000"/>
                                        <p:tgtEl>
                                          <p:spTgt spid="47"/>
                                        </p:tgtEl>
                                      </p:cBhvr>
                                    </p:animEffect>
                                    <p:set>
                                      <p:cBhvr>
                                        <p:cTn id="1023" dur="1" fill="hold">
                                          <p:stCondLst>
                                            <p:cond delay="1999"/>
                                          </p:stCondLst>
                                        </p:cTn>
                                        <p:tgtEl>
                                          <p:spTgt spid="47"/>
                                        </p:tgtEl>
                                        <p:attrNameLst>
                                          <p:attrName>style.visibility</p:attrName>
                                        </p:attrNameLst>
                                      </p:cBhvr>
                                      <p:to>
                                        <p:strVal val="hidden"/>
                                      </p:to>
                                    </p:set>
                                  </p:childTnLst>
                                </p:cTn>
                              </p:par>
                              <p:par>
                                <p:cTn id="1024" presetID="3" presetClass="exit" presetSubtype="10" fill="hold" grpId="2" nodeType="withEffect">
                                  <p:stCondLst>
                                    <p:cond delay="0"/>
                                  </p:stCondLst>
                                  <p:childTnLst>
                                    <p:animEffect transition="out" filter="blinds(horizontal)">
                                      <p:cBhvr>
                                        <p:cTn id="1025" dur="2000"/>
                                        <p:tgtEl>
                                          <p:spTgt spid="48"/>
                                        </p:tgtEl>
                                      </p:cBhvr>
                                    </p:animEffect>
                                    <p:set>
                                      <p:cBhvr>
                                        <p:cTn id="1026" dur="1" fill="hold">
                                          <p:stCondLst>
                                            <p:cond delay="1999"/>
                                          </p:stCondLst>
                                        </p:cTn>
                                        <p:tgtEl>
                                          <p:spTgt spid="48"/>
                                        </p:tgtEl>
                                        <p:attrNameLst>
                                          <p:attrName>style.visibility</p:attrName>
                                        </p:attrNameLst>
                                      </p:cBhvr>
                                      <p:to>
                                        <p:strVal val="hidden"/>
                                      </p:to>
                                    </p:set>
                                  </p:childTnLst>
                                </p:cTn>
                              </p:par>
                              <p:par>
                                <p:cTn id="1027" presetID="3" presetClass="exit" presetSubtype="10" fill="hold" grpId="2" nodeType="withEffect">
                                  <p:stCondLst>
                                    <p:cond delay="0"/>
                                  </p:stCondLst>
                                  <p:childTnLst>
                                    <p:animEffect transition="out" filter="blinds(horizontal)">
                                      <p:cBhvr>
                                        <p:cTn id="1028" dur="2000"/>
                                        <p:tgtEl>
                                          <p:spTgt spid="49"/>
                                        </p:tgtEl>
                                      </p:cBhvr>
                                    </p:animEffect>
                                    <p:set>
                                      <p:cBhvr>
                                        <p:cTn id="1029" dur="1" fill="hold">
                                          <p:stCondLst>
                                            <p:cond delay="1999"/>
                                          </p:stCondLst>
                                        </p:cTn>
                                        <p:tgtEl>
                                          <p:spTgt spid="49"/>
                                        </p:tgtEl>
                                        <p:attrNameLst>
                                          <p:attrName>style.visibility</p:attrName>
                                        </p:attrNameLst>
                                      </p:cBhvr>
                                      <p:to>
                                        <p:strVal val="hidden"/>
                                      </p:to>
                                    </p:set>
                                  </p:childTnLst>
                                </p:cTn>
                              </p:par>
                              <p:par>
                                <p:cTn id="1030" presetID="3" presetClass="exit" presetSubtype="10" fill="hold" grpId="2" nodeType="withEffect">
                                  <p:stCondLst>
                                    <p:cond delay="0"/>
                                  </p:stCondLst>
                                  <p:childTnLst>
                                    <p:animEffect transition="out" filter="blinds(horizontal)">
                                      <p:cBhvr>
                                        <p:cTn id="1031" dur="2000"/>
                                        <p:tgtEl>
                                          <p:spTgt spid="50"/>
                                        </p:tgtEl>
                                      </p:cBhvr>
                                    </p:animEffect>
                                    <p:set>
                                      <p:cBhvr>
                                        <p:cTn id="1032" dur="1" fill="hold">
                                          <p:stCondLst>
                                            <p:cond delay="1999"/>
                                          </p:stCondLst>
                                        </p:cTn>
                                        <p:tgtEl>
                                          <p:spTgt spid="50"/>
                                        </p:tgtEl>
                                        <p:attrNameLst>
                                          <p:attrName>style.visibility</p:attrName>
                                        </p:attrNameLst>
                                      </p:cBhvr>
                                      <p:to>
                                        <p:strVal val="hidden"/>
                                      </p:to>
                                    </p:set>
                                  </p:childTnLst>
                                </p:cTn>
                              </p:par>
                              <p:par>
                                <p:cTn id="1033" presetID="3" presetClass="exit" presetSubtype="10" fill="hold" grpId="2" nodeType="withEffect">
                                  <p:stCondLst>
                                    <p:cond delay="0"/>
                                  </p:stCondLst>
                                  <p:childTnLst>
                                    <p:animEffect transition="out" filter="blinds(horizontal)">
                                      <p:cBhvr>
                                        <p:cTn id="1034" dur="2000"/>
                                        <p:tgtEl>
                                          <p:spTgt spid="51"/>
                                        </p:tgtEl>
                                      </p:cBhvr>
                                    </p:animEffect>
                                    <p:set>
                                      <p:cBhvr>
                                        <p:cTn id="1035" dur="1" fill="hold">
                                          <p:stCondLst>
                                            <p:cond delay="1999"/>
                                          </p:stCondLst>
                                        </p:cTn>
                                        <p:tgtEl>
                                          <p:spTgt spid="51"/>
                                        </p:tgtEl>
                                        <p:attrNameLst>
                                          <p:attrName>style.visibility</p:attrName>
                                        </p:attrNameLst>
                                      </p:cBhvr>
                                      <p:to>
                                        <p:strVal val="hidden"/>
                                      </p:to>
                                    </p:set>
                                  </p:childTnLst>
                                </p:cTn>
                              </p:par>
                              <p:par>
                                <p:cTn id="1036" presetID="3" presetClass="exit" presetSubtype="10" fill="hold" grpId="2" nodeType="withEffect">
                                  <p:stCondLst>
                                    <p:cond delay="0"/>
                                  </p:stCondLst>
                                  <p:childTnLst>
                                    <p:animEffect transition="out" filter="blinds(horizontal)">
                                      <p:cBhvr>
                                        <p:cTn id="1037" dur="2000"/>
                                        <p:tgtEl>
                                          <p:spTgt spid="52"/>
                                        </p:tgtEl>
                                      </p:cBhvr>
                                    </p:animEffect>
                                    <p:set>
                                      <p:cBhvr>
                                        <p:cTn id="1038" dur="1" fill="hold">
                                          <p:stCondLst>
                                            <p:cond delay="1999"/>
                                          </p:stCondLst>
                                        </p:cTn>
                                        <p:tgtEl>
                                          <p:spTgt spid="52"/>
                                        </p:tgtEl>
                                        <p:attrNameLst>
                                          <p:attrName>style.visibility</p:attrName>
                                        </p:attrNameLst>
                                      </p:cBhvr>
                                      <p:to>
                                        <p:strVal val="hidden"/>
                                      </p:to>
                                    </p:set>
                                  </p:childTnLst>
                                </p:cTn>
                              </p:par>
                              <p:par>
                                <p:cTn id="1039" presetID="3" presetClass="exit" presetSubtype="10" fill="hold" grpId="2" nodeType="withEffect">
                                  <p:stCondLst>
                                    <p:cond delay="0"/>
                                  </p:stCondLst>
                                  <p:childTnLst>
                                    <p:animEffect transition="out" filter="blinds(horizontal)">
                                      <p:cBhvr>
                                        <p:cTn id="1040" dur="2000"/>
                                        <p:tgtEl>
                                          <p:spTgt spid="53"/>
                                        </p:tgtEl>
                                      </p:cBhvr>
                                    </p:animEffect>
                                    <p:set>
                                      <p:cBhvr>
                                        <p:cTn id="1041" dur="1" fill="hold">
                                          <p:stCondLst>
                                            <p:cond delay="1999"/>
                                          </p:stCondLst>
                                        </p:cTn>
                                        <p:tgtEl>
                                          <p:spTgt spid="53"/>
                                        </p:tgtEl>
                                        <p:attrNameLst>
                                          <p:attrName>style.visibility</p:attrName>
                                        </p:attrNameLst>
                                      </p:cBhvr>
                                      <p:to>
                                        <p:strVal val="hidden"/>
                                      </p:to>
                                    </p:set>
                                  </p:childTnLst>
                                </p:cTn>
                              </p:par>
                              <p:par>
                                <p:cTn id="1042" presetID="3" presetClass="exit" presetSubtype="10" fill="hold" grpId="2" nodeType="withEffect">
                                  <p:stCondLst>
                                    <p:cond delay="0"/>
                                  </p:stCondLst>
                                  <p:childTnLst>
                                    <p:animEffect transition="out" filter="blinds(horizontal)">
                                      <p:cBhvr>
                                        <p:cTn id="1043" dur="2000"/>
                                        <p:tgtEl>
                                          <p:spTgt spid="54"/>
                                        </p:tgtEl>
                                      </p:cBhvr>
                                    </p:animEffect>
                                    <p:set>
                                      <p:cBhvr>
                                        <p:cTn id="1044" dur="1" fill="hold">
                                          <p:stCondLst>
                                            <p:cond delay="1999"/>
                                          </p:stCondLst>
                                        </p:cTn>
                                        <p:tgtEl>
                                          <p:spTgt spid="54"/>
                                        </p:tgtEl>
                                        <p:attrNameLst>
                                          <p:attrName>style.visibility</p:attrName>
                                        </p:attrNameLst>
                                      </p:cBhvr>
                                      <p:to>
                                        <p:strVal val="hidden"/>
                                      </p:to>
                                    </p:set>
                                  </p:childTnLst>
                                </p:cTn>
                              </p:par>
                              <p:par>
                                <p:cTn id="1045" presetID="3" presetClass="exit" presetSubtype="10" fill="hold" grpId="2" nodeType="withEffect">
                                  <p:stCondLst>
                                    <p:cond delay="0"/>
                                  </p:stCondLst>
                                  <p:childTnLst>
                                    <p:animEffect transition="out" filter="blinds(horizontal)">
                                      <p:cBhvr>
                                        <p:cTn id="1046" dur="2000"/>
                                        <p:tgtEl>
                                          <p:spTgt spid="55"/>
                                        </p:tgtEl>
                                      </p:cBhvr>
                                    </p:animEffect>
                                    <p:set>
                                      <p:cBhvr>
                                        <p:cTn id="1047" dur="1" fill="hold">
                                          <p:stCondLst>
                                            <p:cond delay="1999"/>
                                          </p:stCondLst>
                                        </p:cTn>
                                        <p:tgtEl>
                                          <p:spTgt spid="55"/>
                                        </p:tgtEl>
                                        <p:attrNameLst>
                                          <p:attrName>style.visibility</p:attrName>
                                        </p:attrNameLst>
                                      </p:cBhvr>
                                      <p:to>
                                        <p:strVal val="hidden"/>
                                      </p:to>
                                    </p:set>
                                  </p:childTnLst>
                                </p:cTn>
                              </p:par>
                              <p:par>
                                <p:cTn id="1048" presetID="3" presetClass="exit" presetSubtype="10" fill="hold" grpId="2" nodeType="withEffect">
                                  <p:stCondLst>
                                    <p:cond delay="0"/>
                                  </p:stCondLst>
                                  <p:childTnLst>
                                    <p:animEffect transition="out" filter="blinds(horizontal)">
                                      <p:cBhvr>
                                        <p:cTn id="1049" dur="2000"/>
                                        <p:tgtEl>
                                          <p:spTgt spid="56"/>
                                        </p:tgtEl>
                                      </p:cBhvr>
                                    </p:animEffect>
                                    <p:set>
                                      <p:cBhvr>
                                        <p:cTn id="1050" dur="1" fill="hold">
                                          <p:stCondLst>
                                            <p:cond delay="1999"/>
                                          </p:stCondLst>
                                        </p:cTn>
                                        <p:tgtEl>
                                          <p:spTgt spid="56"/>
                                        </p:tgtEl>
                                        <p:attrNameLst>
                                          <p:attrName>style.visibility</p:attrName>
                                        </p:attrNameLst>
                                      </p:cBhvr>
                                      <p:to>
                                        <p:strVal val="hidden"/>
                                      </p:to>
                                    </p:set>
                                  </p:childTnLst>
                                </p:cTn>
                              </p:par>
                              <p:par>
                                <p:cTn id="1051" presetID="3" presetClass="exit" presetSubtype="10" fill="hold" grpId="2" nodeType="withEffect">
                                  <p:stCondLst>
                                    <p:cond delay="0"/>
                                  </p:stCondLst>
                                  <p:childTnLst>
                                    <p:animEffect transition="out" filter="blinds(horizontal)">
                                      <p:cBhvr>
                                        <p:cTn id="1052" dur="2000"/>
                                        <p:tgtEl>
                                          <p:spTgt spid="57"/>
                                        </p:tgtEl>
                                      </p:cBhvr>
                                    </p:animEffect>
                                    <p:set>
                                      <p:cBhvr>
                                        <p:cTn id="1053" dur="1" fill="hold">
                                          <p:stCondLst>
                                            <p:cond delay="1999"/>
                                          </p:stCondLst>
                                        </p:cTn>
                                        <p:tgtEl>
                                          <p:spTgt spid="57"/>
                                        </p:tgtEl>
                                        <p:attrNameLst>
                                          <p:attrName>style.visibility</p:attrName>
                                        </p:attrNameLst>
                                      </p:cBhvr>
                                      <p:to>
                                        <p:strVal val="hidden"/>
                                      </p:to>
                                    </p:set>
                                  </p:childTnLst>
                                </p:cTn>
                              </p:par>
                              <p:par>
                                <p:cTn id="1054" presetID="3" presetClass="exit" presetSubtype="10" fill="hold" grpId="2" nodeType="withEffect">
                                  <p:stCondLst>
                                    <p:cond delay="0"/>
                                  </p:stCondLst>
                                  <p:childTnLst>
                                    <p:animEffect transition="out" filter="blinds(horizontal)">
                                      <p:cBhvr>
                                        <p:cTn id="1055" dur="2000"/>
                                        <p:tgtEl>
                                          <p:spTgt spid="58"/>
                                        </p:tgtEl>
                                      </p:cBhvr>
                                    </p:animEffect>
                                    <p:set>
                                      <p:cBhvr>
                                        <p:cTn id="1056" dur="1" fill="hold">
                                          <p:stCondLst>
                                            <p:cond delay="1999"/>
                                          </p:stCondLst>
                                        </p:cTn>
                                        <p:tgtEl>
                                          <p:spTgt spid="58"/>
                                        </p:tgtEl>
                                        <p:attrNameLst>
                                          <p:attrName>style.visibility</p:attrName>
                                        </p:attrNameLst>
                                      </p:cBhvr>
                                      <p:to>
                                        <p:strVal val="hidden"/>
                                      </p:to>
                                    </p:set>
                                  </p:childTnLst>
                                </p:cTn>
                              </p:par>
                              <p:par>
                                <p:cTn id="1057" presetID="3" presetClass="exit" presetSubtype="10" fill="hold" grpId="2" nodeType="withEffect">
                                  <p:stCondLst>
                                    <p:cond delay="0"/>
                                  </p:stCondLst>
                                  <p:childTnLst>
                                    <p:animEffect transition="out" filter="blinds(horizontal)">
                                      <p:cBhvr>
                                        <p:cTn id="1058" dur="2000"/>
                                        <p:tgtEl>
                                          <p:spTgt spid="59"/>
                                        </p:tgtEl>
                                      </p:cBhvr>
                                    </p:animEffect>
                                    <p:set>
                                      <p:cBhvr>
                                        <p:cTn id="1059" dur="1" fill="hold">
                                          <p:stCondLst>
                                            <p:cond delay="1999"/>
                                          </p:stCondLst>
                                        </p:cTn>
                                        <p:tgtEl>
                                          <p:spTgt spid="59"/>
                                        </p:tgtEl>
                                        <p:attrNameLst>
                                          <p:attrName>style.visibility</p:attrName>
                                        </p:attrNameLst>
                                      </p:cBhvr>
                                      <p:to>
                                        <p:strVal val="hidden"/>
                                      </p:to>
                                    </p:set>
                                  </p:childTnLst>
                                </p:cTn>
                              </p:par>
                              <p:par>
                                <p:cTn id="1060" presetID="3" presetClass="exit" presetSubtype="10" fill="hold" grpId="2" nodeType="withEffect">
                                  <p:stCondLst>
                                    <p:cond delay="0"/>
                                  </p:stCondLst>
                                  <p:childTnLst>
                                    <p:animEffect transition="out" filter="blinds(horizontal)">
                                      <p:cBhvr>
                                        <p:cTn id="1061" dur="2000"/>
                                        <p:tgtEl>
                                          <p:spTgt spid="60"/>
                                        </p:tgtEl>
                                      </p:cBhvr>
                                    </p:animEffect>
                                    <p:set>
                                      <p:cBhvr>
                                        <p:cTn id="1062" dur="1" fill="hold">
                                          <p:stCondLst>
                                            <p:cond delay="1999"/>
                                          </p:stCondLst>
                                        </p:cTn>
                                        <p:tgtEl>
                                          <p:spTgt spid="60"/>
                                        </p:tgtEl>
                                        <p:attrNameLst>
                                          <p:attrName>style.visibility</p:attrName>
                                        </p:attrNameLst>
                                      </p:cBhvr>
                                      <p:to>
                                        <p:strVal val="hidden"/>
                                      </p:to>
                                    </p:set>
                                  </p:childTnLst>
                                </p:cTn>
                              </p:par>
                              <p:par>
                                <p:cTn id="1063" presetID="3" presetClass="exit" presetSubtype="10" fill="hold" grpId="2" nodeType="withEffect">
                                  <p:stCondLst>
                                    <p:cond delay="0"/>
                                  </p:stCondLst>
                                  <p:childTnLst>
                                    <p:animEffect transition="out" filter="blinds(horizontal)">
                                      <p:cBhvr>
                                        <p:cTn id="1064" dur="2000"/>
                                        <p:tgtEl>
                                          <p:spTgt spid="61"/>
                                        </p:tgtEl>
                                      </p:cBhvr>
                                    </p:animEffect>
                                    <p:set>
                                      <p:cBhvr>
                                        <p:cTn id="1065" dur="1" fill="hold">
                                          <p:stCondLst>
                                            <p:cond delay="1999"/>
                                          </p:stCondLst>
                                        </p:cTn>
                                        <p:tgtEl>
                                          <p:spTgt spid="61"/>
                                        </p:tgtEl>
                                        <p:attrNameLst>
                                          <p:attrName>style.visibility</p:attrName>
                                        </p:attrNameLst>
                                      </p:cBhvr>
                                      <p:to>
                                        <p:strVal val="hidden"/>
                                      </p:to>
                                    </p:set>
                                  </p:childTnLst>
                                </p:cTn>
                              </p:par>
                              <p:par>
                                <p:cTn id="1066" presetID="3" presetClass="exit" presetSubtype="10" fill="hold" grpId="2" nodeType="withEffect">
                                  <p:stCondLst>
                                    <p:cond delay="0"/>
                                  </p:stCondLst>
                                  <p:childTnLst>
                                    <p:animEffect transition="out" filter="blinds(horizontal)">
                                      <p:cBhvr>
                                        <p:cTn id="1067" dur="2000"/>
                                        <p:tgtEl>
                                          <p:spTgt spid="62"/>
                                        </p:tgtEl>
                                      </p:cBhvr>
                                    </p:animEffect>
                                    <p:set>
                                      <p:cBhvr>
                                        <p:cTn id="1068" dur="1" fill="hold">
                                          <p:stCondLst>
                                            <p:cond delay="1999"/>
                                          </p:stCondLst>
                                        </p:cTn>
                                        <p:tgtEl>
                                          <p:spTgt spid="62"/>
                                        </p:tgtEl>
                                        <p:attrNameLst>
                                          <p:attrName>style.visibility</p:attrName>
                                        </p:attrNameLst>
                                      </p:cBhvr>
                                      <p:to>
                                        <p:strVal val="hidden"/>
                                      </p:to>
                                    </p:set>
                                  </p:childTnLst>
                                </p:cTn>
                              </p:par>
                              <p:par>
                                <p:cTn id="1069" presetID="3" presetClass="exit" presetSubtype="10" fill="hold" grpId="2" nodeType="withEffect">
                                  <p:stCondLst>
                                    <p:cond delay="0"/>
                                  </p:stCondLst>
                                  <p:childTnLst>
                                    <p:animEffect transition="out" filter="blinds(horizontal)">
                                      <p:cBhvr>
                                        <p:cTn id="1070" dur="2000"/>
                                        <p:tgtEl>
                                          <p:spTgt spid="63"/>
                                        </p:tgtEl>
                                      </p:cBhvr>
                                    </p:animEffect>
                                    <p:set>
                                      <p:cBhvr>
                                        <p:cTn id="1071" dur="1" fill="hold">
                                          <p:stCondLst>
                                            <p:cond delay="1999"/>
                                          </p:stCondLst>
                                        </p:cTn>
                                        <p:tgtEl>
                                          <p:spTgt spid="63"/>
                                        </p:tgtEl>
                                        <p:attrNameLst>
                                          <p:attrName>style.visibility</p:attrName>
                                        </p:attrNameLst>
                                      </p:cBhvr>
                                      <p:to>
                                        <p:strVal val="hidden"/>
                                      </p:to>
                                    </p:set>
                                  </p:childTnLst>
                                </p:cTn>
                              </p:par>
                              <p:par>
                                <p:cTn id="1072" presetID="3" presetClass="exit" presetSubtype="10" fill="hold" grpId="2" nodeType="withEffect">
                                  <p:stCondLst>
                                    <p:cond delay="0"/>
                                  </p:stCondLst>
                                  <p:childTnLst>
                                    <p:animEffect transition="out" filter="blinds(horizontal)">
                                      <p:cBhvr>
                                        <p:cTn id="1073" dur="2000"/>
                                        <p:tgtEl>
                                          <p:spTgt spid="64"/>
                                        </p:tgtEl>
                                      </p:cBhvr>
                                    </p:animEffect>
                                    <p:set>
                                      <p:cBhvr>
                                        <p:cTn id="1074" dur="1" fill="hold">
                                          <p:stCondLst>
                                            <p:cond delay="1999"/>
                                          </p:stCondLst>
                                        </p:cTn>
                                        <p:tgtEl>
                                          <p:spTgt spid="64"/>
                                        </p:tgtEl>
                                        <p:attrNameLst>
                                          <p:attrName>style.visibility</p:attrName>
                                        </p:attrNameLst>
                                      </p:cBhvr>
                                      <p:to>
                                        <p:strVal val="hidden"/>
                                      </p:to>
                                    </p:set>
                                  </p:childTnLst>
                                </p:cTn>
                              </p:par>
                              <p:par>
                                <p:cTn id="1075" presetID="3" presetClass="exit" presetSubtype="10" fill="hold" grpId="2" nodeType="withEffect">
                                  <p:stCondLst>
                                    <p:cond delay="0"/>
                                  </p:stCondLst>
                                  <p:childTnLst>
                                    <p:animEffect transition="out" filter="blinds(horizontal)">
                                      <p:cBhvr>
                                        <p:cTn id="1076" dur="2000"/>
                                        <p:tgtEl>
                                          <p:spTgt spid="65"/>
                                        </p:tgtEl>
                                      </p:cBhvr>
                                    </p:animEffect>
                                    <p:set>
                                      <p:cBhvr>
                                        <p:cTn id="1077" dur="1" fill="hold">
                                          <p:stCondLst>
                                            <p:cond delay="1999"/>
                                          </p:stCondLst>
                                        </p:cTn>
                                        <p:tgtEl>
                                          <p:spTgt spid="65"/>
                                        </p:tgtEl>
                                        <p:attrNameLst>
                                          <p:attrName>style.visibility</p:attrName>
                                        </p:attrNameLst>
                                      </p:cBhvr>
                                      <p:to>
                                        <p:strVal val="hidden"/>
                                      </p:to>
                                    </p:set>
                                  </p:childTnLst>
                                </p:cTn>
                              </p:par>
                              <p:par>
                                <p:cTn id="1078" presetID="3" presetClass="exit" presetSubtype="10" fill="hold" grpId="2" nodeType="withEffect">
                                  <p:stCondLst>
                                    <p:cond delay="0"/>
                                  </p:stCondLst>
                                  <p:childTnLst>
                                    <p:animEffect transition="out" filter="blinds(horizontal)">
                                      <p:cBhvr>
                                        <p:cTn id="1079" dur="2000"/>
                                        <p:tgtEl>
                                          <p:spTgt spid="66"/>
                                        </p:tgtEl>
                                      </p:cBhvr>
                                    </p:animEffect>
                                    <p:set>
                                      <p:cBhvr>
                                        <p:cTn id="1080" dur="1" fill="hold">
                                          <p:stCondLst>
                                            <p:cond delay="1999"/>
                                          </p:stCondLst>
                                        </p:cTn>
                                        <p:tgtEl>
                                          <p:spTgt spid="66"/>
                                        </p:tgtEl>
                                        <p:attrNameLst>
                                          <p:attrName>style.visibility</p:attrName>
                                        </p:attrNameLst>
                                      </p:cBhvr>
                                      <p:to>
                                        <p:strVal val="hidden"/>
                                      </p:to>
                                    </p:set>
                                  </p:childTnLst>
                                </p:cTn>
                              </p:par>
                              <p:par>
                                <p:cTn id="1081" presetID="3" presetClass="exit" presetSubtype="10" fill="hold" grpId="2" nodeType="withEffect">
                                  <p:stCondLst>
                                    <p:cond delay="0"/>
                                  </p:stCondLst>
                                  <p:childTnLst>
                                    <p:animEffect transition="out" filter="blinds(horizontal)">
                                      <p:cBhvr>
                                        <p:cTn id="1082" dur="2000"/>
                                        <p:tgtEl>
                                          <p:spTgt spid="67"/>
                                        </p:tgtEl>
                                      </p:cBhvr>
                                    </p:animEffect>
                                    <p:set>
                                      <p:cBhvr>
                                        <p:cTn id="1083" dur="1" fill="hold">
                                          <p:stCondLst>
                                            <p:cond delay="1999"/>
                                          </p:stCondLst>
                                        </p:cTn>
                                        <p:tgtEl>
                                          <p:spTgt spid="67"/>
                                        </p:tgtEl>
                                        <p:attrNameLst>
                                          <p:attrName>style.visibility</p:attrName>
                                        </p:attrNameLst>
                                      </p:cBhvr>
                                      <p:to>
                                        <p:strVal val="hidden"/>
                                      </p:to>
                                    </p:set>
                                  </p:childTnLst>
                                </p:cTn>
                              </p:par>
                              <p:par>
                                <p:cTn id="1084" presetID="3" presetClass="exit" presetSubtype="10" fill="hold" grpId="2" nodeType="withEffect">
                                  <p:stCondLst>
                                    <p:cond delay="0"/>
                                  </p:stCondLst>
                                  <p:childTnLst>
                                    <p:animEffect transition="out" filter="blinds(horizontal)">
                                      <p:cBhvr>
                                        <p:cTn id="1085" dur="2000"/>
                                        <p:tgtEl>
                                          <p:spTgt spid="68"/>
                                        </p:tgtEl>
                                      </p:cBhvr>
                                    </p:animEffect>
                                    <p:set>
                                      <p:cBhvr>
                                        <p:cTn id="1086" dur="1" fill="hold">
                                          <p:stCondLst>
                                            <p:cond delay="1999"/>
                                          </p:stCondLst>
                                        </p:cTn>
                                        <p:tgtEl>
                                          <p:spTgt spid="68"/>
                                        </p:tgtEl>
                                        <p:attrNameLst>
                                          <p:attrName>style.visibility</p:attrName>
                                        </p:attrNameLst>
                                      </p:cBhvr>
                                      <p:to>
                                        <p:strVal val="hidden"/>
                                      </p:to>
                                    </p:set>
                                  </p:childTnLst>
                                </p:cTn>
                              </p:par>
                              <p:par>
                                <p:cTn id="1087" presetID="3" presetClass="exit" presetSubtype="10" fill="hold" grpId="2" nodeType="withEffect">
                                  <p:stCondLst>
                                    <p:cond delay="0"/>
                                  </p:stCondLst>
                                  <p:childTnLst>
                                    <p:animEffect transition="out" filter="blinds(horizontal)">
                                      <p:cBhvr>
                                        <p:cTn id="1088" dur="2000"/>
                                        <p:tgtEl>
                                          <p:spTgt spid="69"/>
                                        </p:tgtEl>
                                      </p:cBhvr>
                                    </p:animEffect>
                                    <p:set>
                                      <p:cBhvr>
                                        <p:cTn id="1089" dur="1" fill="hold">
                                          <p:stCondLst>
                                            <p:cond delay="1999"/>
                                          </p:stCondLst>
                                        </p:cTn>
                                        <p:tgtEl>
                                          <p:spTgt spid="69"/>
                                        </p:tgtEl>
                                        <p:attrNameLst>
                                          <p:attrName>style.visibility</p:attrName>
                                        </p:attrNameLst>
                                      </p:cBhvr>
                                      <p:to>
                                        <p:strVal val="hidden"/>
                                      </p:to>
                                    </p:set>
                                  </p:childTnLst>
                                </p:cTn>
                              </p:par>
                              <p:par>
                                <p:cTn id="1090" presetID="3" presetClass="exit" presetSubtype="10" fill="hold" grpId="2" nodeType="withEffect">
                                  <p:stCondLst>
                                    <p:cond delay="0"/>
                                  </p:stCondLst>
                                  <p:childTnLst>
                                    <p:animEffect transition="out" filter="blinds(horizontal)">
                                      <p:cBhvr>
                                        <p:cTn id="1091" dur="2000"/>
                                        <p:tgtEl>
                                          <p:spTgt spid="70"/>
                                        </p:tgtEl>
                                      </p:cBhvr>
                                    </p:animEffect>
                                    <p:set>
                                      <p:cBhvr>
                                        <p:cTn id="1092" dur="1" fill="hold">
                                          <p:stCondLst>
                                            <p:cond delay="1999"/>
                                          </p:stCondLst>
                                        </p:cTn>
                                        <p:tgtEl>
                                          <p:spTgt spid="70"/>
                                        </p:tgtEl>
                                        <p:attrNameLst>
                                          <p:attrName>style.visibility</p:attrName>
                                        </p:attrNameLst>
                                      </p:cBhvr>
                                      <p:to>
                                        <p:strVal val="hidden"/>
                                      </p:to>
                                    </p:set>
                                  </p:childTnLst>
                                </p:cTn>
                              </p:par>
                              <p:par>
                                <p:cTn id="1093" presetID="3" presetClass="exit" presetSubtype="10" fill="hold" grpId="2" nodeType="withEffect">
                                  <p:stCondLst>
                                    <p:cond delay="0"/>
                                  </p:stCondLst>
                                  <p:childTnLst>
                                    <p:animEffect transition="out" filter="blinds(horizontal)">
                                      <p:cBhvr>
                                        <p:cTn id="1094" dur="2000"/>
                                        <p:tgtEl>
                                          <p:spTgt spid="71"/>
                                        </p:tgtEl>
                                      </p:cBhvr>
                                    </p:animEffect>
                                    <p:set>
                                      <p:cBhvr>
                                        <p:cTn id="1095" dur="1" fill="hold">
                                          <p:stCondLst>
                                            <p:cond delay="1999"/>
                                          </p:stCondLst>
                                        </p:cTn>
                                        <p:tgtEl>
                                          <p:spTgt spid="71"/>
                                        </p:tgtEl>
                                        <p:attrNameLst>
                                          <p:attrName>style.visibility</p:attrName>
                                        </p:attrNameLst>
                                      </p:cBhvr>
                                      <p:to>
                                        <p:strVal val="hidden"/>
                                      </p:to>
                                    </p:set>
                                  </p:childTnLst>
                                </p:cTn>
                              </p:par>
                              <p:par>
                                <p:cTn id="1096" presetID="3" presetClass="exit" presetSubtype="10" fill="hold" grpId="2" nodeType="withEffect">
                                  <p:stCondLst>
                                    <p:cond delay="0"/>
                                  </p:stCondLst>
                                  <p:childTnLst>
                                    <p:animEffect transition="out" filter="blinds(horizontal)">
                                      <p:cBhvr>
                                        <p:cTn id="1097" dur="2000"/>
                                        <p:tgtEl>
                                          <p:spTgt spid="72"/>
                                        </p:tgtEl>
                                      </p:cBhvr>
                                    </p:animEffect>
                                    <p:set>
                                      <p:cBhvr>
                                        <p:cTn id="1098" dur="1" fill="hold">
                                          <p:stCondLst>
                                            <p:cond delay="1999"/>
                                          </p:stCondLst>
                                        </p:cTn>
                                        <p:tgtEl>
                                          <p:spTgt spid="72"/>
                                        </p:tgtEl>
                                        <p:attrNameLst>
                                          <p:attrName>style.visibility</p:attrName>
                                        </p:attrNameLst>
                                      </p:cBhvr>
                                      <p:to>
                                        <p:strVal val="hidden"/>
                                      </p:to>
                                    </p:set>
                                  </p:childTnLst>
                                </p:cTn>
                              </p:par>
                              <p:par>
                                <p:cTn id="1099" presetID="3" presetClass="exit" presetSubtype="10" fill="hold" grpId="2" nodeType="withEffect">
                                  <p:stCondLst>
                                    <p:cond delay="0"/>
                                  </p:stCondLst>
                                  <p:childTnLst>
                                    <p:animEffect transition="out" filter="blinds(horizontal)">
                                      <p:cBhvr>
                                        <p:cTn id="1100" dur="2000"/>
                                        <p:tgtEl>
                                          <p:spTgt spid="73"/>
                                        </p:tgtEl>
                                      </p:cBhvr>
                                    </p:animEffect>
                                    <p:set>
                                      <p:cBhvr>
                                        <p:cTn id="1101" dur="1" fill="hold">
                                          <p:stCondLst>
                                            <p:cond delay="1999"/>
                                          </p:stCondLst>
                                        </p:cTn>
                                        <p:tgtEl>
                                          <p:spTgt spid="73"/>
                                        </p:tgtEl>
                                        <p:attrNameLst>
                                          <p:attrName>style.visibility</p:attrName>
                                        </p:attrNameLst>
                                      </p:cBhvr>
                                      <p:to>
                                        <p:strVal val="hidden"/>
                                      </p:to>
                                    </p:set>
                                  </p:childTnLst>
                                </p:cTn>
                              </p:par>
                              <p:par>
                                <p:cTn id="1102" presetID="3" presetClass="exit" presetSubtype="10" fill="hold" grpId="2" nodeType="withEffect">
                                  <p:stCondLst>
                                    <p:cond delay="0"/>
                                  </p:stCondLst>
                                  <p:childTnLst>
                                    <p:animEffect transition="out" filter="blinds(horizontal)">
                                      <p:cBhvr>
                                        <p:cTn id="1103" dur="2000"/>
                                        <p:tgtEl>
                                          <p:spTgt spid="74"/>
                                        </p:tgtEl>
                                      </p:cBhvr>
                                    </p:animEffect>
                                    <p:set>
                                      <p:cBhvr>
                                        <p:cTn id="1104" dur="1" fill="hold">
                                          <p:stCondLst>
                                            <p:cond delay="1999"/>
                                          </p:stCondLst>
                                        </p:cTn>
                                        <p:tgtEl>
                                          <p:spTgt spid="74"/>
                                        </p:tgtEl>
                                        <p:attrNameLst>
                                          <p:attrName>style.visibility</p:attrName>
                                        </p:attrNameLst>
                                      </p:cBhvr>
                                      <p:to>
                                        <p:strVal val="hidden"/>
                                      </p:to>
                                    </p:set>
                                  </p:childTnLst>
                                </p:cTn>
                              </p:par>
                              <p:par>
                                <p:cTn id="1105" presetID="3" presetClass="exit" presetSubtype="10" fill="hold" grpId="2" nodeType="withEffect">
                                  <p:stCondLst>
                                    <p:cond delay="0"/>
                                  </p:stCondLst>
                                  <p:childTnLst>
                                    <p:animEffect transition="out" filter="blinds(horizontal)">
                                      <p:cBhvr>
                                        <p:cTn id="1106" dur="2000"/>
                                        <p:tgtEl>
                                          <p:spTgt spid="75"/>
                                        </p:tgtEl>
                                      </p:cBhvr>
                                    </p:animEffect>
                                    <p:set>
                                      <p:cBhvr>
                                        <p:cTn id="1107" dur="1" fill="hold">
                                          <p:stCondLst>
                                            <p:cond delay="1999"/>
                                          </p:stCondLst>
                                        </p:cTn>
                                        <p:tgtEl>
                                          <p:spTgt spid="75"/>
                                        </p:tgtEl>
                                        <p:attrNameLst>
                                          <p:attrName>style.visibility</p:attrName>
                                        </p:attrNameLst>
                                      </p:cBhvr>
                                      <p:to>
                                        <p:strVal val="hidden"/>
                                      </p:to>
                                    </p:set>
                                  </p:childTnLst>
                                </p:cTn>
                              </p:par>
                              <p:par>
                                <p:cTn id="1108" presetID="3" presetClass="exit" presetSubtype="10" fill="hold" grpId="2" nodeType="withEffect">
                                  <p:stCondLst>
                                    <p:cond delay="0"/>
                                  </p:stCondLst>
                                  <p:childTnLst>
                                    <p:animEffect transition="out" filter="blinds(horizontal)">
                                      <p:cBhvr>
                                        <p:cTn id="1109" dur="2000"/>
                                        <p:tgtEl>
                                          <p:spTgt spid="76"/>
                                        </p:tgtEl>
                                      </p:cBhvr>
                                    </p:animEffect>
                                    <p:set>
                                      <p:cBhvr>
                                        <p:cTn id="1110" dur="1" fill="hold">
                                          <p:stCondLst>
                                            <p:cond delay="1999"/>
                                          </p:stCondLst>
                                        </p:cTn>
                                        <p:tgtEl>
                                          <p:spTgt spid="76"/>
                                        </p:tgtEl>
                                        <p:attrNameLst>
                                          <p:attrName>style.visibility</p:attrName>
                                        </p:attrNameLst>
                                      </p:cBhvr>
                                      <p:to>
                                        <p:strVal val="hidden"/>
                                      </p:to>
                                    </p:set>
                                  </p:childTnLst>
                                </p:cTn>
                              </p:par>
                              <p:par>
                                <p:cTn id="1111" presetID="3" presetClass="exit" presetSubtype="10" fill="hold" grpId="2" nodeType="withEffect">
                                  <p:stCondLst>
                                    <p:cond delay="0"/>
                                  </p:stCondLst>
                                  <p:childTnLst>
                                    <p:animEffect transition="out" filter="blinds(horizontal)">
                                      <p:cBhvr>
                                        <p:cTn id="1112" dur="2000"/>
                                        <p:tgtEl>
                                          <p:spTgt spid="77"/>
                                        </p:tgtEl>
                                      </p:cBhvr>
                                    </p:animEffect>
                                    <p:set>
                                      <p:cBhvr>
                                        <p:cTn id="1113" dur="1" fill="hold">
                                          <p:stCondLst>
                                            <p:cond delay="1999"/>
                                          </p:stCondLst>
                                        </p:cTn>
                                        <p:tgtEl>
                                          <p:spTgt spid="77"/>
                                        </p:tgtEl>
                                        <p:attrNameLst>
                                          <p:attrName>style.visibility</p:attrName>
                                        </p:attrNameLst>
                                      </p:cBhvr>
                                      <p:to>
                                        <p:strVal val="hidden"/>
                                      </p:to>
                                    </p:set>
                                  </p:childTnLst>
                                </p:cTn>
                              </p:par>
                              <p:par>
                                <p:cTn id="1114" presetID="3" presetClass="exit" presetSubtype="10" fill="hold" grpId="2" nodeType="withEffect">
                                  <p:stCondLst>
                                    <p:cond delay="0"/>
                                  </p:stCondLst>
                                  <p:childTnLst>
                                    <p:animEffect transition="out" filter="blinds(horizontal)">
                                      <p:cBhvr>
                                        <p:cTn id="1115" dur="2000"/>
                                        <p:tgtEl>
                                          <p:spTgt spid="78"/>
                                        </p:tgtEl>
                                      </p:cBhvr>
                                    </p:animEffect>
                                    <p:set>
                                      <p:cBhvr>
                                        <p:cTn id="1116" dur="1" fill="hold">
                                          <p:stCondLst>
                                            <p:cond delay="1999"/>
                                          </p:stCondLst>
                                        </p:cTn>
                                        <p:tgtEl>
                                          <p:spTgt spid="78"/>
                                        </p:tgtEl>
                                        <p:attrNameLst>
                                          <p:attrName>style.visibility</p:attrName>
                                        </p:attrNameLst>
                                      </p:cBhvr>
                                      <p:to>
                                        <p:strVal val="hidden"/>
                                      </p:to>
                                    </p:set>
                                  </p:childTnLst>
                                </p:cTn>
                              </p:par>
                              <p:par>
                                <p:cTn id="1117" presetID="3" presetClass="exit" presetSubtype="10" fill="hold" grpId="2" nodeType="withEffect">
                                  <p:stCondLst>
                                    <p:cond delay="0"/>
                                  </p:stCondLst>
                                  <p:childTnLst>
                                    <p:animEffect transition="out" filter="blinds(horizontal)">
                                      <p:cBhvr>
                                        <p:cTn id="1118" dur="2000"/>
                                        <p:tgtEl>
                                          <p:spTgt spid="79"/>
                                        </p:tgtEl>
                                      </p:cBhvr>
                                    </p:animEffect>
                                    <p:set>
                                      <p:cBhvr>
                                        <p:cTn id="1119" dur="1" fill="hold">
                                          <p:stCondLst>
                                            <p:cond delay="1999"/>
                                          </p:stCondLst>
                                        </p:cTn>
                                        <p:tgtEl>
                                          <p:spTgt spid="79"/>
                                        </p:tgtEl>
                                        <p:attrNameLst>
                                          <p:attrName>style.visibility</p:attrName>
                                        </p:attrNameLst>
                                      </p:cBhvr>
                                      <p:to>
                                        <p:strVal val="hidden"/>
                                      </p:to>
                                    </p:set>
                                  </p:childTnLst>
                                </p:cTn>
                              </p:par>
                              <p:par>
                                <p:cTn id="1120" presetID="3" presetClass="exit" presetSubtype="10" fill="hold" grpId="2" nodeType="withEffect">
                                  <p:stCondLst>
                                    <p:cond delay="0"/>
                                  </p:stCondLst>
                                  <p:childTnLst>
                                    <p:animEffect transition="out" filter="blinds(horizontal)">
                                      <p:cBhvr>
                                        <p:cTn id="1121" dur="2000"/>
                                        <p:tgtEl>
                                          <p:spTgt spid="80"/>
                                        </p:tgtEl>
                                      </p:cBhvr>
                                    </p:animEffect>
                                    <p:set>
                                      <p:cBhvr>
                                        <p:cTn id="1122" dur="1" fill="hold">
                                          <p:stCondLst>
                                            <p:cond delay="1999"/>
                                          </p:stCondLst>
                                        </p:cTn>
                                        <p:tgtEl>
                                          <p:spTgt spid="80"/>
                                        </p:tgtEl>
                                        <p:attrNameLst>
                                          <p:attrName>style.visibility</p:attrName>
                                        </p:attrNameLst>
                                      </p:cBhvr>
                                      <p:to>
                                        <p:strVal val="hidden"/>
                                      </p:to>
                                    </p:set>
                                  </p:childTnLst>
                                </p:cTn>
                              </p:par>
                              <p:par>
                                <p:cTn id="1123" presetID="3" presetClass="exit" presetSubtype="10" fill="hold" grpId="2" nodeType="withEffect">
                                  <p:stCondLst>
                                    <p:cond delay="0"/>
                                  </p:stCondLst>
                                  <p:childTnLst>
                                    <p:animEffect transition="out" filter="blinds(horizontal)">
                                      <p:cBhvr>
                                        <p:cTn id="1124" dur="2000"/>
                                        <p:tgtEl>
                                          <p:spTgt spid="81"/>
                                        </p:tgtEl>
                                      </p:cBhvr>
                                    </p:animEffect>
                                    <p:set>
                                      <p:cBhvr>
                                        <p:cTn id="1125" dur="1" fill="hold">
                                          <p:stCondLst>
                                            <p:cond delay="1999"/>
                                          </p:stCondLst>
                                        </p:cTn>
                                        <p:tgtEl>
                                          <p:spTgt spid="81"/>
                                        </p:tgtEl>
                                        <p:attrNameLst>
                                          <p:attrName>style.visibility</p:attrName>
                                        </p:attrNameLst>
                                      </p:cBhvr>
                                      <p:to>
                                        <p:strVal val="hidden"/>
                                      </p:to>
                                    </p:set>
                                  </p:childTnLst>
                                </p:cTn>
                              </p:par>
                              <p:par>
                                <p:cTn id="1126" presetID="3" presetClass="exit" presetSubtype="10" fill="hold" grpId="2" nodeType="withEffect">
                                  <p:stCondLst>
                                    <p:cond delay="0"/>
                                  </p:stCondLst>
                                  <p:childTnLst>
                                    <p:animEffect transition="out" filter="blinds(horizontal)">
                                      <p:cBhvr>
                                        <p:cTn id="1127" dur="2000"/>
                                        <p:tgtEl>
                                          <p:spTgt spid="82"/>
                                        </p:tgtEl>
                                      </p:cBhvr>
                                    </p:animEffect>
                                    <p:set>
                                      <p:cBhvr>
                                        <p:cTn id="1128" dur="1" fill="hold">
                                          <p:stCondLst>
                                            <p:cond delay="1999"/>
                                          </p:stCondLst>
                                        </p:cTn>
                                        <p:tgtEl>
                                          <p:spTgt spid="82"/>
                                        </p:tgtEl>
                                        <p:attrNameLst>
                                          <p:attrName>style.visibility</p:attrName>
                                        </p:attrNameLst>
                                      </p:cBhvr>
                                      <p:to>
                                        <p:strVal val="hidden"/>
                                      </p:to>
                                    </p:set>
                                  </p:childTnLst>
                                </p:cTn>
                              </p:par>
                              <p:par>
                                <p:cTn id="1129" presetID="17" presetClass="entr" presetSubtype="1" fill="hold" nodeType="withEffect">
                                  <p:stCondLst>
                                    <p:cond delay="0"/>
                                  </p:stCondLst>
                                  <p:childTnLst>
                                    <p:set>
                                      <p:cBhvr>
                                        <p:cTn id="1130" dur="1" fill="hold">
                                          <p:stCondLst>
                                            <p:cond delay="0"/>
                                          </p:stCondLst>
                                        </p:cTn>
                                        <p:tgtEl>
                                          <p:spTgt spid="2"/>
                                        </p:tgtEl>
                                        <p:attrNameLst>
                                          <p:attrName>style.visibility</p:attrName>
                                        </p:attrNameLst>
                                      </p:cBhvr>
                                      <p:to>
                                        <p:strVal val="visible"/>
                                      </p:to>
                                    </p:set>
                                    <p:anim calcmode="lin" valueType="num">
                                      <p:cBhvr>
                                        <p:cTn id="1131" dur="2000" fill="hold"/>
                                        <p:tgtEl>
                                          <p:spTgt spid="2"/>
                                        </p:tgtEl>
                                        <p:attrNameLst>
                                          <p:attrName>ppt_x</p:attrName>
                                        </p:attrNameLst>
                                      </p:cBhvr>
                                      <p:tavLst>
                                        <p:tav tm="0">
                                          <p:val>
                                            <p:strVal val="#ppt_x"/>
                                          </p:val>
                                        </p:tav>
                                        <p:tav tm="100000">
                                          <p:val>
                                            <p:strVal val="#ppt_x"/>
                                          </p:val>
                                        </p:tav>
                                      </p:tavLst>
                                    </p:anim>
                                    <p:anim calcmode="lin" valueType="num">
                                      <p:cBhvr>
                                        <p:cTn id="1132" dur="2000" fill="hold"/>
                                        <p:tgtEl>
                                          <p:spTgt spid="2"/>
                                        </p:tgtEl>
                                        <p:attrNameLst>
                                          <p:attrName>ppt_y</p:attrName>
                                        </p:attrNameLst>
                                      </p:cBhvr>
                                      <p:tavLst>
                                        <p:tav tm="0">
                                          <p:val>
                                            <p:strVal val="#ppt_y-#ppt_h/2"/>
                                          </p:val>
                                        </p:tav>
                                        <p:tav tm="100000">
                                          <p:val>
                                            <p:strVal val="#ppt_y"/>
                                          </p:val>
                                        </p:tav>
                                      </p:tavLst>
                                    </p:anim>
                                    <p:anim calcmode="lin" valueType="num">
                                      <p:cBhvr>
                                        <p:cTn id="1133" dur="2000" fill="hold"/>
                                        <p:tgtEl>
                                          <p:spTgt spid="2"/>
                                        </p:tgtEl>
                                        <p:attrNameLst>
                                          <p:attrName>ppt_w</p:attrName>
                                        </p:attrNameLst>
                                      </p:cBhvr>
                                      <p:tavLst>
                                        <p:tav tm="0">
                                          <p:val>
                                            <p:strVal val="#ppt_w"/>
                                          </p:val>
                                        </p:tav>
                                        <p:tav tm="100000">
                                          <p:val>
                                            <p:strVal val="#ppt_w"/>
                                          </p:val>
                                        </p:tav>
                                      </p:tavLst>
                                    </p:anim>
                                    <p:anim calcmode="lin" valueType="num">
                                      <p:cBhvr>
                                        <p:cTn id="1134" dur="2000" fill="hold"/>
                                        <p:tgtEl>
                                          <p:spTgt spid="2"/>
                                        </p:tgtEl>
                                        <p:attrNameLst>
                                          <p:attrName>ppt_h</p:attrName>
                                        </p:attrNameLst>
                                      </p:cBhvr>
                                      <p:tavLst>
                                        <p:tav tm="0">
                                          <p:val>
                                            <p:fltVal val="0"/>
                                          </p:val>
                                        </p:tav>
                                        <p:tav tm="100000">
                                          <p:val>
                                            <p:strVal val="#ppt_h"/>
                                          </p:val>
                                        </p:tav>
                                      </p:tavLst>
                                    </p:anim>
                                  </p:childTnLst>
                                </p:cTn>
                              </p:par>
                              <p:par>
                                <p:cTn id="1135" presetID="16" presetClass="entr" presetSubtype="37" fill="hold" nodeType="withEffect">
                                  <p:stCondLst>
                                    <p:cond delay="0"/>
                                  </p:stCondLst>
                                  <p:childTnLst>
                                    <p:set>
                                      <p:cBhvr>
                                        <p:cTn id="1136" dur="1" fill="hold">
                                          <p:stCondLst>
                                            <p:cond delay="0"/>
                                          </p:stCondLst>
                                        </p:cTn>
                                        <p:tgtEl>
                                          <p:spTgt spid="2"/>
                                        </p:tgtEl>
                                        <p:attrNameLst>
                                          <p:attrName>style.visibility</p:attrName>
                                        </p:attrNameLst>
                                      </p:cBhvr>
                                      <p:to>
                                        <p:strVal val="visible"/>
                                      </p:to>
                                    </p:set>
                                    <p:animEffect transition="in" filter="barn(outVertical)">
                                      <p:cBhvr>
                                        <p:cTn id="1137"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FF6600"/>
            </a:gs>
            <a:gs pos="30000">
              <a:srgbClr val="D49E6C"/>
            </a:gs>
            <a:gs pos="70000">
              <a:srgbClr val="A65528"/>
            </a:gs>
            <a:gs pos="100000">
              <a:srgbClr val="663012"/>
            </a:gs>
          </a:gsLst>
          <a:lin ang="5400000" scaled="1"/>
          <a:tileRect/>
        </a:gradFill>
        <a:effectLst/>
      </p:bgPr>
    </p:bg>
    <p:spTree>
      <p:nvGrpSpPr>
        <p:cNvPr id="1" name=""/>
        <p:cNvGrpSpPr/>
        <p:nvPr/>
      </p:nvGrpSpPr>
      <p:grpSpPr>
        <a:xfrm>
          <a:off x="0" y="0"/>
          <a:ext cx="0" cy="0"/>
          <a:chOff x="0" y="0"/>
          <a:chExt cx="0" cy="0"/>
        </a:xfrm>
      </p:grpSpPr>
      <p:pic>
        <p:nvPicPr>
          <p:cNvPr id="2" name="1 Imagen" descr="polonia-cracovia-768x1366.jpg"/>
          <p:cNvPicPr>
            <a:picLocks noChangeAspect="1"/>
          </p:cNvPicPr>
          <p:nvPr/>
        </p:nvPicPr>
        <p:blipFill>
          <a:blip r:embed="rId2"/>
          <a:stretch>
            <a:fillRect/>
          </a:stretch>
        </p:blipFill>
        <p:spPr>
          <a:xfrm>
            <a:off x="0" y="1255"/>
            <a:ext cx="9144000" cy="5140990"/>
          </a:xfrm>
          <a:prstGeom prst="rect">
            <a:avLst/>
          </a:prstGeom>
        </p:spPr>
      </p:pic>
      <p:pic>
        <p:nvPicPr>
          <p:cNvPr id="3"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0"/>
            <a:ext cx="2000264" cy="1714512"/>
          </a:xfrm>
          <a:prstGeom prst="rect">
            <a:avLst/>
          </a:prstGeom>
          <a:noFill/>
          <a:effectLst>
            <a:reflection blurRad="6350" stA="50000" endA="295" endPos="92000" dist="101600" dir="5400000" sy="-100000" algn="bl" rotWithShape="0"/>
          </a:effectLst>
        </p:spPr>
      </p:pic>
      <p:pic>
        <p:nvPicPr>
          <p:cNvPr id="4"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0"/>
            <a:ext cx="2000264" cy="1714512"/>
          </a:xfrm>
          <a:prstGeom prst="rect">
            <a:avLst/>
          </a:prstGeom>
          <a:noFill/>
          <a:effectLst>
            <a:reflection blurRad="6350" stA="50000" endA="295" endPos="92000" dist="101600" dir="5400000" sy="-100000" algn="bl" rotWithShape="0"/>
          </a:effectLst>
        </p:spPr>
      </p:pic>
      <p:pic>
        <p:nvPicPr>
          <p:cNvPr id="5"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357172"/>
            <a:ext cx="2000264" cy="1714512"/>
          </a:xfrm>
          <a:prstGeom prst="rect">
            <a:avLst/>
          </a:prstGeom>
          <a:noFill/>
          <a:effectLst>
            <a:reflection blurRad="6350" stA="50000" endA="295" endPos="92000" dist="101600" dir="5400000" sy="-100000" algn="bl" rotWithShape="0"/>
          </a:effectLst>
        </p:spPr>
      </p:pic>
      <p:pic>
        <p:nvPicPr>
          <p:cNvPr id="6"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357172"/>
            <a:ext cx="2000264" cy="1714512"/>
          </a:xfrm>
          <a:prstGeom prst="rect">
            <a:avLst/>
          </a:prstGeom>
          <a:noFill/>
          <a:effectLst>
            <a:reflection blurRad="6350" stA="50000" endA="295" endPos="92000" dist="101600" dir="5400000" sy="-100000" algn="bl" rotWithShape="0"/>
          </a:effectLst>
        </p:spPr>
      </p:pic>
      <p:pic>
        <p:nvPicPr>
          <p:cNvPr id="7"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642942"/>
            <a:ext cx="2000264" cy="1714512"/>
          </a:xfrm>
          <a:prstGeom prst="rect">
            <a:avLst/>
          </a:prstGeom>
          <a:noFill/>
          <a:effectLst>
            <a:reflection blurRad="6350" stA="50000" endA="295" endPos="92000" dist="101600" dir="5400000" sy="-100000" algn="bl" rotWithShape="0"/>
          </a:effectLst>
        </p:spPr>
      </p:pic>
      <p:pic>
        <p:nvPicPr>
          <p:cNvPr id="8"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642942"/>
            <a:ext cx="2000264" cy="1714512"/>
          </a:xfrm>
          <a:prstGeom prst="rect">
            <a:avLst/>
          </a:prstGeom>
          <a:noFill/>
          <a:effectLst>
            <a:reflection blurRad="6350" stA="50000" endA="295" endPos="92000" dist="101600" dir="5400000" sy="-100000" algn="bl" rotWithShape="0"/>
          </a:effectLst>
        </p:spPr>
      </p:pic>
      <p:pic>
        <p:nvPicPr>
          <p:cNvPr id="9"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1000114"/>
            <a:ext cx="2000264" cy="1714512"/>
          </a:xfrm>
          <a:prstGeom prst="rect">
            <a:avLst/>
          </a:prstGeom>
          <a:noFill/>
          <a:effectLst>
            <a:reflection blurRad="6350" stA="50000" endA="295" endPos="92000" dist="101600" dir="5400000" sy="-100000" algn="bl" rotWithShape="0"/>
          </a:effectLst>
        </p:spPr>
      </p:pic>
      <p:pic>
        <p:nvPicPr>
          <p:cNvPr id="10"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1000114"/>
            <a:ext cx="2000264" cy="1714512"/>
          </a:xfrm>
          <a:prstGeom prst="rect">
            <a:avLst/>
          </a:prstGeom>
          <a:noFill/>
          <a:effectLst>
            <a:reflection blurRad="6350" stA="50000" endA="295" endPos="92000" dist="101600" dir="5400000" sy="-100000" algn="bl" rotWithShape="0"/>
          </a:effectLst>
        </p:spPr>
      </p:pic>
      <p:pic>
        <p:nvPicPr>
          <p:cNvPr id="11"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1285884"/>
            <a:ext cx="2000264" cy="1714512"/>
          </a:xfrm>
          <a:prstGeom prst="rect">
            <a:avLst/>
          </a:prstGeom>
          <a:noFill/>
          <a:effectLst>
            <a:reflection blurRad="6350" stA="50000" endA="295" endPos="92000" dist="101600" dir="5400000" sy="-100000" algn="bl" rotWithShape="0"/>
          </a:effectLst>
        </p:spPr>
      </p:pic>
      <p:pic>
        <p:nvPicPr>
          <p:cNvPr id="12"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1285884"/>
            <a:ext cx="2000264" cy="1714512"/>
          </a:xfrm>
          <a:prstGeom prst="rect">
            <a:avLst/>
          </a:prstGeom>
          <a:noFill/>
          <a:effectLst>
            <a:reflection blurRad="6350" stA="50000" endA="295" endPos="92000" dist="101600" dir="5400000" sy="-100000" algn="bl" rotWithShape="0"/>
          </a:effectLst>
        </p:spPr>
      </p:pic>
      <p:pic>
        <p:nvPicPr>
          <p:cNvPr id="13"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1643056"/>
            <a:ext cx="2000264" cy="1714512"/>
          </a:xfrm>
          <a:prstGeom prst="rect">
            <a:avLst/>
          </a:prstGeom>
          <a:noFill/>
          <a:effectLst>
            <a:reflection blurRad="6350" stA="50000" endA="295" endPos="92000" dist="101600" dir="5400000" sy="-100000" algn="bl" rotWithShape="0"/>
          </a:effectLst>
        </p:spPr>
      </p:pic>
      <p:pic>
        <p:nvPicPr>
          <p:cNvPr id="14"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1643056"/>
            <a:ext cx="2000264" cy="1714512"/>
          </a:xfrm>
          <a:prstGeom prst="rect">
            <a:avLst/>
          </a:prstGeom>
          <a:noFill/>
          <a:effectLst>
            <a:reflection blurRad="6350" stA="50000" endA="295" endPos="92000" dist="101600" dir="5400000" sy="-100000" algn="bl" rotWithShape="0"/>
          </a:effectLst>
        </p:spPr>
      </p:pic>
      <p:pic>
        <p:nvPicPr>
          <p:cNvPr id="15"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1928826"/>
            <a:ext cx="2000264" cy="1714512"/>
          </a:xfrm>
          <a:prstGeom prst="rect">
            <a:avLst/>
          </a:prstGeom>
          <a:noFill/>
          <a:effectLst>
            <a:reflection blurRad="6350" stA="50000" endA="295" endPos="92000" dist="101600" dir="5400000" sy="-100000" algn="bl" rotWithShape="0"/>
          </a:effectLst>
        </p:spPr>
      </p:pic>
      <p:pic>
        <p:nvPicPr>
          <p:cNvPr id="16"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1928826"/>
            <a:ext cx="2000264" cy="1714512"/>
          </a:xfrm>
          <a:prstGeom prst="rect">
            <a:avLst/>
          </a:prstGeom>
          <a:noFill/>
          <a:effectLst>
            <a:reflection blurRad="6350" stA="50000" endA="295" endPos="92000" dist="101600" dir="5400000" sy="-100000" algn="bl" rotWithShape="0"/>
          </a:effectLst>
        </p:spPr>
      </p:pic>
      <p:pic>
        <p:nvPicPr>
          <p:cNvPr id="17"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2285998"/>
            <a:ext cx="2000264" cy="1714512"/>
          </a:xfrm>
          <a:prstGeom prst="rect">
            <a:avLst/>
          </a:prstGeom>
          <a:noFill/>
          <a:effectLst>
            <a:reflection blurRad="6350" stA="50000" endA="295" endPos="92000" dist="101600" dir="5400000" sy="-100000" algn="bl" rotWithShape="0"/>
          </a:effectLst>
        </p:spPr>
      </p:pic>
      <p:pic>
        <p:nvPicPr>
          <p:cNvPr id="18"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2285998"/>
            <a:ext cx="2000264" cy="1714512"/>
          </a:xfrm>
          <a:prstGeom prst="rect">
            <a:avLst/>
          </a:prstGeom>
          <a:noFill/>
          <a:effectLst>
            <a:reflection blurRad="6350" stA="50000" endA="295" endPos="92000" dist="101600" dir="5400000" sy="-100000" algn="bl" rotWithShape="0"/>
          </a:effectLst>
        </p:spPr>
      </p:pic>
      <p:pic>
        <p:nvPicPr>
          <p:cNvPr id="19"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2571768"/>
            <a:ext cx="2000264" cy="1714512"/>
          </a:xfrm>
          <a:prstGeom prst="rect">
            <a:avLst/>
          </a:prstGeom>
          <a:noFill/>
          <a:effectLst>
            <a:reflection blurRad="6350" stA="50000" endA="295" endPos="92000" dist="101600" dir="5400000" sy="-100000" algn="bl" rotWithShape="0"/>
          </a:effectLst>
        </p:spPr>
      </p:pic>
      <p:pic>
        <p:nvPicPr>
          <p:cNvPr id="20"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2571768"/>
            <a:ext cx="2000264" cy="1714512"/>
          </a:xfrm>
          <a:prstGeom prst="rect">
            <a:avLst/>
          </a:prstGeom>
          <a:noFill/>
          <a:effectLst>
            <a:reflection blurRad="6350" stA="50000" endA="295" endPos="92000" dist="101600" dir="5400000" sy="-100000" algn="bl" rotWithShape="0"/>
          </a:effectLst>
        </p:spPr>
      </p:pic>
      <p:pic>
        <p:nvPicPr>
          <p:cNvPr id="21"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2928940"/>
            <a:ext cx="2000264" cy="1714512"/>
          </a:xfrm>
          <a:prstGeom prst="rect">
            <a:avLst/>
          </a:prstGeom>
          <a:noFill/>
          <a:effectLst>
            <a:reflection blurRad="6350" stA="50000" endA="295" endPos="92000" dist="101600" dir="5400000" sy="-100000" algn="bl" rotWithShape="0"/>
          </a:effectLst>
        </p:spPr>
      </p:pic>
      <p:pic>
        <p:nvPicPr>
          <p:cNvPr id="22"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2928940"/>
            <a:ext cx="2000264" cy="1714512"/>
          </a:xfrm>
          <a:prstGeom prst="rect">
            <a:avLst/>
          </a:prstGeom>
          <a:noFill/>
          <a:effectLst>
            <a:reflection blurRad="6350" stA="50000" endA="295" endPos="92000" dist="101600" dir="5400000" sy="-100000" algn="bl" rotWithShape="0"/>
          </a:effectLst>
        </p:spPr>
      </p:pic>
      <p:pic>
        <p:nvPicPr>
          <p:cNvPr id="23"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3214710"/>
            <a:ext cx="2000264" cy="1714512"/>
          </a:xfrm>
          <a:prstGeom prst="rect">
            <a:avLst/>
          </a:prstGeom>
          <a:noFill/>
          <a:effectLst>
            <a:reflection blurRad="6350" stA="50000" endA="295" endPos="92000" dist="101600" dir="5400000" sy="-100000" algn="bl" rotWithShape="0"/>
          </a:effectLst>
        </p:spPr>
      </p:pic>
      <p:pic>
        <p:nvPicPr>
          <p:cNvPr id="24"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3214710"/>
            <a:ext cx="2000264" cy="1714512"/>
          </a:xfrm>
          <a:prstGeom prst="rect">
            <a:avLst/>
          </a:prstGeom>
          <a:noFill/>
          <a:effectLst>
            <a:reflection blurRad="6350" stA="50000" endA="295" endPos="92000" dist="101600" dir="5400000" sy="-100000" algn="bl" rotWithShape="0"/>
          </a:effectLst>
        </p:spPr>
      </p:pic>
      <p:pic>
        <p:nvPicPr>
          <p:cNvPr id="25"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3571882"/>
            <a:ext cx="2000264" cy="1714512"/>
          </a:xfrm>
          <a:prstGeom prst="rect">
            <a:avLst/>
          </a:prstGeom>
          <a:noFill/>
          <a:effectLst>
            <a:reflection blurRad="6350" stA="50000" endA="295" endPos="92000" dist="101600" dir="5400000" sy="-100000" algn="bl" rotWithShape="0"/>
          </a:effectLst>
        </p:spPr>
      </p:pic>
      <p:pic>
        <p:nvPicPr>
          <p:cNvPr id="26"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3571882"/>
            <a:ext cx="2000264" cy="1714512"/>
          </a:xfrm>
          <a:prstGeom prst="rect">
            <a:avLst/>
          </a:prstGeom>
          <a:noFill/>
          <a:effectLst>
            <a:reflection blurRad="6350" stA="50000" endA="295" endPos="92000" dist="101600" dir="5400000" sy="-100000" algn="bl" rotWithShape="0"/>
          </a:effectLst>
        </p:spPr>
      </p:pic>
      <p:sp>
        <p:nvSpPr>
          <p:cNvPr id="27" name="26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7"/>
                                        </p:tgtEl>
                                        <p:attrNameLst>
                                          <p:attrName>style.opacity</p:attrName>
                                        </p:attrNameLst>
                                      </p:cBhvr>
                                      <p:to>
                                        <p:strVal val="0"/>
                                      </p:to>
                                    </p:set>
                                    <p:animEffect filter="image" prLst="opacity: 0">
                                      <p:cBhvr rctx="IE">
                                        <p:cTn id="7" dur="indefinite"/>
                                        <p:tgtEl>
                                          <p:spTgt spid="27"/>
                                        </p:tgtEl>
                                      </p:cBhvr>
                                    </p:animEffect>
                                  </p:childTnLst>
                                </p:cTn>
                              </p:par>
                              <p:par>
                                <p:cTn id="8" presetID="2" presetClass="entr" presetSubtype="9"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2000" fill="hold"/>
                                        <p:tgtEl>
                                          <p:spTgt spid="3"/>
                                        </p:tgtEl>
                                        <p:attrNameLst>
                                          <p:attrName>ppt_x</p:attrName>
                                        </p:attrNameLst>
                                      </p:cBhvr>
                                      <p:tavLst>
                                        <p:tav tm="0">
                                          <p:val>
                                            <p:strVal val="0-#ppt_w/2"/>
                                          </p:val>
                                        </p:tav>
                                        <p:tav tm="100000">
                                          <p:val>
                                            <p:strVal val="#ppt_x"/>
                                          </p:val>
                                        </p:tav>
                                      </p:tavLst>
                                    </p:anim>
                                    <p:anim calcmode="lin" valueType="num">
                                      <p:cBhvr additive="base">
                                        <p:cTn id="11" dur="2000" fill="hold"/>
                                        <p:tgtEl>
                                          <p:spTgt spid="3"/>
                                        </p:tgtEl>
                                        <p:attrNameLst>
                                          <p:attrName>ppt_y</p:attrName>
                                        </p:attrNameLst>
                                      </p:cBhvr>
                                      <p:tavLst>
                                        <p:tav tm="0">
                                          <p:val>
                                            <p:strVal val="0-#ppt_h/2"/>
                                          </p:val>
                                        </p:tav>
                                        <p:tav tm="100000">
                                          <p:val>
                                            <p:strVal val="#ppt_y"/>
                                          </p:val>
                                        </p:tav>
                                      </p:tavLst>
                                    </p:anim>
                                  </p:childTnLst>
                                </p:cTn>
                              </p:par>
                              <p:par>
                                <p:cTn id="12" presetID="2" presetClass="entr" presetSubtype="9" fill="hold"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2000" fill="hold"/>
                                        <p:tgtEl>
                                          <p:spTgt spid="5"/>
                                        </p:tgtEl>
                                        <p:attrNameLst>
                                          <p:attrName>ppt_x</p:attrName>
                                        </p:attrNameLst>
                                      </p:cBhvr>
                                      <p:tavLst>
                                        <p:tav tm="0">
                                          <p:val>
                                            <p:strVal val="0-#ppt_w/2"/>
                                          </p:val>
                                        </p:tav>
                                        <p:tav tm="100000">
                                          <p:val>
                                            <p:strVal val="#ppt_x"/>
                                          </p:val>
                                        </p:tav>
                                      </p:tavLst>
                                    </p:anim>
                                    <p:anim calcmode="lin" valueType="num">
                                      <p:cBhvr additive="base">
                                        <p:cTn id="15" dur="2000" fill="hold"/>
                                        <p:tgtEl>
                                          <p:spTgt spid="5"/>
                                        </p:tgtEl>
                                        <p:attrNameLst>
                                          <p:attrName>ppt_y</p:attrName>
                                        </p:attrNameLst>
                                      </p:cBhvr>
                                      <p:tavLst>
                                        <p:tav tm="0">
                                          <p:val>
                                            <p:strVal val="0-#ppt_h/2"/>
                                          </p:val>
                                        </p:tav>
                                        <p:tav tm="100000">
                                          <p:val>
                                            <p:strVal val="#ppt_y"/>
                                          </p:val>
                                        </p:tav>
                                      </p:tavLst>
                                    </p:anim>
                                  </p:childTnLst>
                                </p:cTn>
                              </p:par>
                              <p:par>
                                <p:cTn id="16" presetID="2" presetClass="entr" presetSubtype="9"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2000" fill="hold"/>
                                        <p:tgtEl>
                                          <p:spTgt spid="7"/>
                                        </p:tgtEl>
                                        <p:attrNameLst>
                                          <p:attrName>ppt_x</p:attrName>
                                        </p:attrNameLst>
                                      </p:cBhvr>
                                      <p:tavLst>
                                        <p:tav tm="0">
                                          <p:val>
                                            <p:strVal val="0-#ppt_w/2"/>
                                          </p:val>
                                        </p:tav>
                                        <p:tav tm="100000">
                                          <p:val>
                                            <p:strVal val="#ppt_x"/>
                                          </p:val>
                                        </p:tav>
                                      </p:tavLst>
                                    </p:anim>
                                    <p:anim calcmode="lin" valueType="num">
                                      <p:cBhvr additive="base">
                                        <p:cTn id="19" dur="2000" fill="hold"/>
                                        <p:tgtEl>
                                          <p:spTgt spid="7"/>
                                        </p:tgtEl>
                                        <p:attrNameLst>
                                          <p:attrName>ppt_y</p:attrName>
                                        </p:attrNameLst>
                                      </p:cBhvr>
                                      <p:tavLst>
                                        <p:tav tm="0">
                                          <p:val>
                                            <p:strVal val="0-#ppt_h/2"/>
                                          </p:val>
                                        </p:tav>
                                        <p:tav tm="100000">
                                          <p:val>
                                            <p:strVal val="#ppt_y"/>
                                          </p:val>
                                        </p:tav>
                                      </p:tavLst>
                                    </p:anim>
                                  </p:childTnLst>
                                </p:cTn>
                              </p:par>
                              <p:par>
                                <p:cTn id="20" presetID="2" presetClass="entr" presetSubtype="9" fill="hold"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2000" fill="hold"/>
                                        <p:tgtEl>
                                          <p:spTgt spid="9"/>
                                        </p:tgtEl>
                                        <p:attrNameLst>
                                          <p:attrName>ppt_x</p:attrName>
                                        </p:attrNameLst>
                                      </p:cBhvr>
                                      <p:tavLst>
                                        <p:tav tm="0">
                                          <p:val>
                                            <p:strVal val="0-#ppt_w/2"/>
                                          </p:val>
                                        </p:tav>
                                        <p:tav tm="100000">
                                          <p:val>
                                            <p:strVal val="#ppt_x"/>
                                          </p:val>
                                        </p:tav>
                                      </p:tavLst>
                                    </p:anim>
                                    <p:anim calcmode="lin" valueType="num">
                                      <p:cBhvr additive="base">
                                        <p:cTn id="23" dur="2000" fill="hold"/>
                                        <p:tgtEl>
                                          <p:spTgt spid="9"/>
                                        </p:tgtEl>
                                        <p:attrNameLst>
                                          <p:attrName>ppt_y</p:attrName>
                                        </p:attrNameLst>
                                      </p:cBhvr>
                                      <p:tavLst>
                                        <p:tav tm="0">
                                          <p:val>
                                            <p:strVal val="0-#ppt_h/2"/>
                                          </p:val>
                                        </p:tav>
                                        <p:tav tm="100000">
                                          <p:val>
                                            <p:strVal val="#ppt_y"/>
                                          </p:val>
                                        </p:tav>
                                      </p:tavLst>
                                    </p:anim>
                                  </p:childTnLst>
                                </p:cTn>
                              </p:par>
                              <p:par>
                                <p:cTn id="24" presetID="2" presetClass="entr" presetSubtype="9" fill="hold"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2000" fill="hold"/>
                                        <p:tgtEl>
                                          <p:spTgt spid="11"/>
                                        </p:tgtEl>
                                        <p:attrNameLst>
                                          <p:attrName>ppt_x</p:attrName>
                                        </p:attrNameLst>
                                      </p:cBhvr>
                                      <p:tavLst>
                                        <p:tav tm="0">
                                          <p:val>
                                            <p:strVal val="0-#ppt_w/2"/>
                                          </p:val>
                                        </p:tav>
                                        <p:tav tm="100000">
                                          <p:val>
                                            <p:strVal val="#ppt_x"/>
                                          </p:val>
                                        </p:tav>
                                      </p:tavLst>
                                    </p:anim>
                                    <p:anim calcmode="lin" valueType="num">
                                      <p:cBhvr additive="base">
                                        <p:cTn id="27" dur="2000" fill="hold"/>
                                        <p:tgtEl>
                                          <p:spTgt spid="11"/>
                                        </p:tgtEl>
                                        <p:attrNameLst>
                                          <p:attrName>ppt_y</p:attrName>
                                        </p:attrNameLst>
                                      </p:cBhvr>
                                      <p:tavLst>
                                        <p:tav tm="0">
                                          <p:val>
                                            <p:strVal val="0-#ppt_h/2"/>
                                          </p:val>
                                        </p:tav>
                                        <p:tav tm="100000">
                                          <p:val>
                                            <p:strVal val="#ppt_y"/>
                                          </p:val>
                                        </p:tav>
                                      </p:tavLst>
                                    </p:anim>
                                  </p:childTnLst>
                                </p:cTn>
                              </p:par>
                              <p:par>
                                <p:cTn id="28" presetID="2" presetClass="entr" presetSubtype="9" fill="hold" nodeType="withEffect">
                                  <p:stCondLst>
                                    <p:cond delay="0"/>
                                  </p:stCondLst>
                                  <p:childTnLst>
                                    <p:set>
                                      <p:cBhvr>
                                        <p:cTn id="29" dur="1" fill="hold">
                                          <p:stCondLst>
                                            <p:cond delay="0"/>
                                          </p:stCondLst>
                                        </p:cTn>
                                        <p:tgtEl>
                                          <p:spTgt spid="13"/>
                                        </p:tgtEl>
                                        <p:attrNameLst>
                                          <p:attrName>style.visibility</p:attrName>
                                        </p:attrNameLst>
                                      </p:cBhvr>
                                      <p:to>
                                        <p:strVal val="visible"/>
                                      </p:to>
                                    </p:set>
                                    <p:anim calcmode="lin" valueType="num">
                                      <p:cBhvr additive="base">
                                        <p:cTn id="30" dur="2000" fill="hold"/>
                                        <p:tgtEl>
                                          <p:spTgt spid="13"/>
                                        </p:tgtEl>
                                        <p:attrNameLst>
                                          <p:attrName>ppt_x</p:attrName>
                                        </p:attrNameLst>
                                      </p:cBhvr>
                                      <p:tavLst>
                                        <p:tav tm="0">
                                          <p:val>
                                            <p:strVal val="0-#ppt_w/2"/>
                                          </p:val>
                                        </p:tav>
                                        <p:tav tm="100000">
                                          <p:val>
                                            <p:strVal val="#ppt_x"/>
                                          </p:val>
                                        </p:tav>
                                      </p:tavLst>
                                    </p:anim>
                                    <p:anim calcmode="lin" valueType="num">
                                      <p:cBhvr additive="base">
                                        <p:cTn id="31" dur="2000" fill="hold"/>
                                        <p:tgtEl>
                                          <p:spTgt spid="13"/>
                                        </p:tgtEl>
                                        <p:attrNameLst>
                                          <p:attrName>ppt_y</p:attrName>
                                        </p:attrNameLst>
                                      </p:cBhvr>
                                      <p:tavLst>
                                        <p:tav tm="0">
                                          <p:val>
                                            <p:strVal val="0-#ppt_h/2"/>
                                          </p:val>
                                        </p:tav>
                                        <p:tav tm="100000">
                                          <p:val>
                                            <p:strVal val="#ppt_y"/>
                                          </p:val>
                                        </p:tav>
                                      </p:tavLst>
                                    </p:anim>
                                  </p:childTnLst>
                                </p:cTn>
                              </p:par>
                              <p:par>
                                <p:cTn id="32" presetID="2" presetClass="entr" presetSubtype="9" fill="hold" nodeType="withEffect">
                                  <p:stCondLst>
                                    <p:cond delay="0"/>
                                  </p:stCondLst>
                                  <p:childTnLst>
                                    <p:set>
                                      <p:cBhvr>
                                        <p:cTn id="33" dur="1" fill="hold">
                                          <p:stCondLst>
                                            <p:cond delay="0"/>
                                          </p:stCondLst>
                                        </p:cTn>
                                        <p:tgtEl>
                                          <p:spTgt spid="15"/>
                                        </p:tgtEl>
                                        <p:attrNameLst>
                                          <p:attrName>style.visibility</p:attrName>
                                        </p:attrNameLst>
                                      </p:cBhvr>
                                      <p:to>
                                        <p:strVal val="visible"/>
                                      </p:to>
                                    </p:set>
                                    <p:anim calcmode="lin" valueType="num">
                                      <p:cBhvr additive="base">
                                        <p:cTn id="34" dur="2000" fill="hold"/>
                                        <p:tgtEl>
                                          <p:spTgt spid="15"/>
                                        </p:tgtEl>
                                        <p:attrNameLst>
                                          <p:attrName>ppt_x</p:attrName>
                                        </p:attrNameLst>
                                      </p:cBhvr>
                                      <p:tavLst>
                                        <p:tav tm="0">
                                          <p:val>
                                            <p:strVal val="0-#ppt_w/2"/>
                                          </p:val>
                                        </p:tav>
                                        <p:tav tm="100000">
                                          <p:val>
                                            <p:strVal val="#ppt_x"/>
                                          </p:val>
                                        </p:tav>
                                      </p:tavLst>
                                    </p:anim>
                                    <p:anim calcmode="lin" valueType="num">
                                      <p:cBhvr additive="base">
                                        <p:cTn id="35" dur="2000" fill="hold"/>
                                        <p:tgtEl>
                                          <p:spTgt spid="15"/>
                                        </p:tgtEl>
                                        <p:attrNameLst>
                                          <p:attrName>ppt_y</p:attrName>
                                        </p:attrNameLst>
                                      </p:cBhvr>
                                      <p:tavLst>
                                        <p:tav tm="0">
                                          <p:val>
                                            <p:strVal val="0-#ppt_h/2"/>
                                          </p:val>
                                        </p:tav>
                                        <p:tav tm="100000">
                                          <p:val>
                                            <p:strVal val="#ppt_y"/>
                                          </p:val>
                                        </p:tav>
                                      </p:tavLst>
                                    </p:anim>
                                  </p:childTnLst>
                                </p:cTn>
                              </p:par>
                              <p:par>
                                <p:cTn id="36" presetID="2" presetClass="entr" presetSubtype="9" fill="hold" nodeType="withEffect">
                                  <p:stCondLst>
                                    <p:cond delay="0"/>
                                  </p:stCondLst>
                                  <p:childTnLst>
                                    <p:set>
                                      <p:cBhvr>
                                        <p:cTn id="37" dur="1" fill="hold">
                                          <p:stCondLst>
                                            <p:cond delay="0"/>
                                          </p:stCondLst>
                                        </p:cTn>
                                        <p:tgtEl>
                                          <p:spTgt spid="17"/>
                                        </p:tgtEl>
                                        <p:attrNameLst>
                                          <p:attrName>style.visibility</p:attrName>
                                        </p:attrNameLst>
                                      </p:cBhvr>
                                      <p:to>
                                        <p:strVal val="visible"/>
                                      </p:to>
                                    </p:set>
                                    <p:anim calcmode="lin" valueType="num">
                                      <p:cBhvr additive="base">
                                        <p:cTn id="38" dur="2000" fill="hold"/>
                                        <p:tgtEl>
                                          <p:spTgt spid="17"/>
                                        </p:tgtEl>
                                        <p:attrNameLst>
                                          <p:attrName>ppt_x</p:attrName>
                                        </p:attrNameLst>
                                      </p:cBhvr>
                                      <p:tavLst>
                                        <p:tav tm="0">
                                          <p:val>
                                            <p:strVal val="0-#ppt_w/2"/>
                                          </p:val>
                                        </p:tav>
                                        <p:tav tm="100000">
                                          <p:val>
                                            <p:strVal val="#ppt_x"/>
                                          </p:val>
                                        </p:tav>
                                      </p:tavLst>
                                    </p:anim>
                                    <p:anim calcmode="lin" valueType="num">
                                      <p:cBhvr additive="base">
                                        <p:cTn id="39" dur="2000" fill="hold"/>
                                        <p:tgtEl>
                                          <p:spTgt spid="17"/>
                                        </p:tgtEl>
                                        <p:attrNameLst>
                                          <p:attrName>ppt_y</p:attrName>
                                        </p:attrNameLst>
                                      </p:cBhvr>
                                      <p:tavLst>
                                        <p:tav tm="0">
                                          <p:val>
                                            <p:strVal val="0-#ppt_h/2"/>
                                          </p:val>
                                        </p:tav>
                                        <p:tav tm="100000">
                                          <p:val>
                                            <p:strVal val="#ppt_y"/>
                                          </p:val>
                                        </p:tav>
                                      </p:tavLst>
                                    </p:anim>
                                  </p:childTnLst>
                                </p:cTn>
                              </p:par>
                              <p:par>
                                <p:cTn id="40" presetID="2" presetClass="entr" presetSubtype="9" fill="hold" nodeType="withEffect">
                                  <p:stCondLst>
                                    <p:cond delay="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2000" fill="hold"/>
                                        <p:tgtEl>
                                          <p:spTgt spid="19"/>
                                        </p:tgtEl>
                                        <p:attrNameLst>
                                          <p:attrName>ppt_x</p:attrName>
                                        </p:attrNameLst>
                                      </p:cBhvr>
                                      <p:tavLst>
                                        <p:tav tm="0">
                                          <p:val>
                                            <p:strVal val="0-#ppt_w/2"/>
                                          </p:val>
                                        </p:tav>
                                        <p:tav tm="100000">
                                          <p:val>
                                            <p:strVal val="#ppt_x"/>
                                          </p:val>
                                        </p:tav>
                                      </p:tavLst>
                                    </p:anim>
                                    <p:anim calcmode="lin" valueType="num">
                                      <p:cBhvr additive="base">
                                        <p:cTn id="43" dur="2000" fill="hold"/>
                                        <p:tgtEl>
                                          <p:spTgt spid="19"/>
                                        </p:tgtEl>
                                        <p:attrNameLst>
                                          <p:attrName>ppt_y</p:attrName>
                                        </p:attrNameLst>
                                      </p:cBhvr>
                                      <p:tavLst>
                                        <p:tav tm="0">
                                          <p:val>
                                            <p:strVal val="0-#ppt_h/2"/>
                                          </p:val>
                                        </p:tav>
                                        <p:tav tm="100000">
                                          <p:val>
                                            <p:strVal val="#ppt_y"/>
                                          </p:val>
                                        </p:tav>
                                      </p:tavLst>
                                    </p:anim>
                                  </p:childTnLst>
                                </p:cTn>
                              </p:par>
                              <p:par>
                                <p:cTn id="44" presetID="2" presetClass="entr" presetSubtype="9" fill="hold" nodeType="withEffect">
                                  <p:stCondLst>
                                    <p:cond delay="0"/>
                                  </p:stCondLst>
                                  <p:childTnLst>
                                    <p:set>
                                      <p:cBhvr>
                                        <p:cTn id="45" dur="1" fill="hold">
                                          <p:stCondLst>
                                            <p:cond delay="0"/>
                                          </p:stCondLst>
                                        </p:cTn>
                                        <p:tgtEl>
                                          <p:spTgt spid="21"/>
                                        </p:tgtEl>
                                        <p:attrNameLst>
                                          <p:attrName>style.visibility</p:attrName>
                                        </p:attrNameLst>
                                      </p:cBhvr>
                                      <p:to>
                                        <p:strVal val="visible"/>
                                      </p:to>
                                    </p:set>
                                    <p:anim calcmode="lin" valueType="num">
                                      <p:cBhvr additive="base">
                                        <p:cTn id="46" dur="2000" fill="hold"/>
                                        <p:tgtEl>
                                          <p:spTgt spid="21"/>
                                        </p:tgtEl>
                                        <p:attrNameLst>
                                          <p:attrName>ppt_x</p:attrName>
                                        </p:attrNameLst>
                                      </p:cBhvr>
                                      <p:tavLst>
                                        <p:tav tm="0">
                                          <p:val>
                                            <p:strVal val="0-#ppt_w/2"/>
                                          </p:val>
                                        </p:tav>
                                        <p:tav tm="100000">
                                          <p:val>
                                            <p:strVal val="#ppt_x"/>
                                          </p:val>
                                        </p:tav>
                                      </p:tavLst>
                                    </p:anim>
                                    <p:anim calcmode="lin" valueType="num">
                                      <p:cBhvr additive="base">
                                        <p:cTn id="47" dur="2000" fill="hold"/>
                                        <p:tgtEl>
                                          <p:spTgt spid="21"/>
                                        </p:tgtEl>
                                        <p:attrNameLst>
                                          <p:attrName>ppt_y</p:attrName>
                                        </p:attrNameLst>
                                      </p:cBhvr>
                                      <p:tavLst>
                                        <p:tav tm="0">
                                          <p:val>
                                            <p:strVal val="0-#ppt_h/2"/>
                                          </p:val>
                                        </p:tav>
                                        <p:tav tm="100000">
                                          <p:val>
                                            <p:strVal val="#ppt_y"/>
                                          </p:val>
                                        </p:tav>
                                      </p:tavLst>
                                    </p:anim>
                                  </p:childTnLst>
                                </p:cTn>
                              </p:par>
                              <p:par>
                                <p:cTn id="48" presetID="2" presetClass="entr" presetSubtype="9" fill="hold" nodeType="withEffect">
                                  <p:stCondLst>
                                    <p:cond delay="0"/>
                                  </p:stCondLst>
                                  <p:childTnLst>
                                    <p:set>
                                      <p:cBhvr>
                                        <p:cTn id="49" dur="1" fill="hold">
                                          <p:stCondLst>
                                            <p:cond delay="0"/>
                                          </p:stCondLst>
                                        </p:cTn>
                                        <p:tgtEl>
                                          <p:spTgt spid="23"/>
                                        </p:tgtEl>
                                        <p:attrNameLst>
                                          <p:attrName>style.visibility</p:attrName>
                                        </p:attrNameLst>
                                      </p:cBhvr>
                                      <p:to>
                                        <p:strVal val="visible"/>
                                      </p:to>
                                    </p:set>
                                    <p:anim calcmode="lin" valueType="num">
                                      <p:cBhvr additive="base">
                                        <p:cTn id="50" dur="2000" fill="hold"/>
                                        <p:tgtEl>
                                          <p:spTgt spid="23"/>
                                        </p:tgtEl>
                                        <p:attrNameLst>
                                          <p:attrName>ppt_x</p:attrName>
                                        </p:attrNameLst>
                                      </p:cBhvr>
                                      <p:tavLst>
                                        <p:tav tm="0">
                                          <p:val>
                                            <p:strVal val="0-#ppt_w/2"/>
                                          </p:val>
                                        </p:tav>
                                        <p:tav tm="100000">
                                          <p:val>
                                            <p:strVal val="#ppt_x"/>
                                          </p:val>
                                        </p:tav>
                                      </p:tavLst>
                                    </p:anim>
                                    <p:anim calcmode="lin" valueType="num">
                                      <p:cBhvr additive="base">
                                        <p:cTn id="51" dur="2000" fill="hold"/>
                                        <p:tgtEl>
                                          <p:spTgt spid="23"/>
                                        </p:tgtEl>
                                        <p:attrNameLst>
                                          <p:attrName>ppt_y</p:attrName>
                                        </p:attrNameLst>
                                      </p:cBhvr>
                                      <p:tavLst>
                                        <p:tav tm="0">
                                          <p:val>
                                            <p:strVal val="0-#ppt_h/2"/>
                                          </p:val>
                                        </p:tav>
                                        <p:tav tm="100000">
                                          <p:val>
                                            <p:strVal val="#ppt_y"/>
                                          </p:val>
                                        </p:tav>
                                      </p:tavLst>
                                    </p:anim>
                                  </p:childTnLst>
                                </p:cTn>
                              </p:par>
                              <p:par>
                                <p:cTn id="52" presetID="2" presetClass="entr" presetSubtype="9" fill="hold" nodeType="withEffect">
                                  <p:stCondLst>
                                    <p:cond delay="0"/>
                                  </p:stCondLst>
                                  <p:childTnLst>
                                    <p:set>
                                      <p:cBhvr>
                                        <p:cTn id="53" dur="1" fill="hold">
                                          <p:stCondLst>
                                            <p:cond delay="0"/>
                                          </p:stCondLst>
                                        </p:cTn>
                                        <p:tgtEl>
                                          <p:spTgt spid="25"/>
                                        </p:tgtEl>
                                        <p:attrNameLst>
                                          <p:attrName>style.visibility</p:attrName>
                                        </p:attrNameLst>
                                      </p:cBhvr>
                                      <p:to>
                                        <p:strVal val="visible"/>
                                      </p:to>
                                    </p:set>
                                    <p:anim calcmode="lin" valueType="num">
                                      <p:cBhvr additive="base">
                                        <p:cTn id="54" dur="2000" fill="hold"/>
                                        <p:tgtEl>
                                          <p:spTgt spid="25"/>
                                        </p:tgtEl>
                                        <p:attrNameLst>
                                          <p:attrName>ppt_x</p:attrName>
                                        </p:attrNameLst>
                                      </p:cBhvr>
                                      <p:tavLst>
                                        <p:tav tm="0">
                                          <p:val>
                                            <p:strVal val="0-#ppt_w/2"/>
                                          </p:val>
                                        </p:tav>
                                        <p:tav tm="100000">
                                          <p:val>
                                            <p:strVal val="#ppt_x"/>
                                          </p:val>
                                        </p:tav>
                                      </p:tavLst>
                                    </p:anim>
                                    <p:anim calcmode="lin" valueType="num">
                                      <p:cBhvr additive="base">
                                        <p:cTn id="55" dur="2000" fill="hold"/>
                                        <p:tgtEl>
                                          <p:spTgt spid="25"/>
                                        </p:tgtEl>
                                        <p:attrNameLst>
                                          <p:attrName>ppt_y</p:attrName>
                                        </p:attrNameLst>
                                      </p:cBhvr>
                                      <p:tavLst>
                                        <p:tav tm="0">
                                          <p:val>
                                            <p:strVal val="0-#ppt_h/2"/>
                                          </p:val>
                                        </p:tav>
                                        <p:tav tm="100000">
                                          <p:val>
                                            <p:strVal val="#ppt_y"/>
                                          </p:val>
                                        </p:tav>
                                      </p:tavLst>
                                    </p:anim>
                                  </p:childTnLst>
                                </p:cTn>
                              </p:par>
                              <p:par>
                                <p:cTn id="56" presetID="2" presetClass="entr" presetSubtype="3" fill="hold" nodeType="withEffect">
                                  <p:stCondLst>
                                    <p:cond delay="0"/>
                                  </p:stCondLst>
                                  <p:childTnLst>
                                    <p:set>
                                      <p:cBhvr>
                                        <p:cTn id="57" dur="1" fill="hold">
                                          <p:stCondLst>
                                            <p:cond delay="0"/>
                                          </p:stCondLst>
                                        </p:cTn>
                                        <p:tgtEl>
                                          <p:spTgt spid="4"/>
                                        </p:tgtEl>
                                        <p:attrNameLst>
                                          <p:attrName>style.visibility</p:attrName>
                                        </p:attrNameLst>
                                      </p:cBhvr>
                                      <p:to>
                                        <p:strVal val="visible"/>
                                      </p:to>
                                    </p:set>
                                    <p:anim calcmode="lin" valueType="num">
                                      <p:cBhvr additive="base">
                                        <p:cTn id="58" dur="2000" fill="hold"/>
                                        <p:tgtEl>
                                          <p:spTgt spid="4"/>
                                        </p:tgtEl>
                                        <p:attrNameLst>
                                          <p:attrName>ppt_x</p:attrName>
                                        </p:attrNameLst>
                                      </p:cBhvr>
                                      <p:tavLst>
                                        <p:tav tm="0">
                                          <p:val>
                                            <p:strVal val="1+#ppt_w/2"/>
                                          </p:val>
                                        </p:tav>
                                        <p:tav tm="100000">
                                          <p:val>
                                            <p:strVal val="#ppt_x"/>
                                          </p:val>
                                        </p:tav>
                                      </p:tavLst>
                                    </p:anim>
                                    <p:anim calcmode="lin" valueType="num">
                                      <p:cBhvr additive="base">
                                        <p:cTn id="59" dur="2000" fill="hold"/>
                                        <p:tgtEl>
                                          <p:spTgt spid="4"/>
                                        </p:tgtEl>
                                        <p:attrNameLst>
                                          <p:attrName>ppt_y</p:attrName>
                                        </p:attrNameLst>
                                      </p:cBhvr>
                                      <p:tavLst>
                                        <p:tav tm="0">
                                          <p:val>
                                            <p:strVal val="0-#ppt_h/2"/>
                                          </p:val>
                                        </p:tav>
                                        <p:tav tm="100000">
                                          <p:val>
                                            <p:strVal val="#ppt_y"/>
                                          </p:val>
                                        </p:tav>
                                      </p:tavLst>
                                    </p:anim>
                                  </p:childTnLst>
                                </p:cTn>
                              </p:par>
                              <p:par>
                                <p:cTn id="60" presetID="2" presetClass="entr" presetSubtype="3" fill="hold" nodeType="withEffect">
                                  <p:stCondLst>
                                    <p:cond delay="0"/>
                                  </p:stCondLst>
                                  <p:childTnLst>
                                    <p:set>
                                      <p:cBhvr>
                                        <p:cTn id="61" dur="1" fill="hold">
                                          <p:stCondLst>
                                            <p:cond delay="0"/>
                                          </p:stCondLst>
                                        </p:cTn>
                                        <p:tgtEl>
                                          <p:spTgt spid="6"/>
                                        </p:tgtEl>
                                        <p:attrNameLst>
                                          <p:attrName>style.visibility</p:attrName>
                                        </p:attrNameLst>
                                      </p:cBhvr>
                                      <p:to>
                                        <p:strVal val="visible"/>
                                      </p:to>
                                    </p:set>
                                    <p:anim calcmode="lin" valueType="num">
                                      <p:cBhvr additive="base">
                                        <p:cTn id="62" dur="2000" fill="hold"/>
                                        <p:tgtEl>
                                          <p:spTgt spid="6"/>
                                        </p:tgtEl>
                                        <p:attrNameLst>
                                          <p:attrName>ppt_x</p:attrName>
                                        </p:attrNameLst>
                                      </p:cBhvr>
                                      <p:tavLst>
                                        <p:tav tm="0">
                                          <p:val>
                                            <p:strVal val="1+#ppt_w/2"/>
                                          </p:val>
                                        </p:tav>
                                        <p:tav tm="100000">
                                          <p:val>
                                            <p:strVal val="#ppt_x"/>
                                          </p:val>
                                        </p:tav>
                                      </p:tavLst>
                                    </p:anim>
                                    <p:anim calcmode="lin" valueType="num">
                                      <p:cBhvr additive="base">
                                        <p:cTn id="63" dur="2000" fill="hold"/>
                                        <p:tgtEl>
                                          <p:spTgt spid="6"/>
                                        </p:tgtEl>
                                        <p:attrNameLst>
                                          <p:attrName>ppt_y</p:attrName>
                                        </p:attrNameLst>
                                      </p:cBhvr>
                                      <p:tavLst>
                                        <p:tav tm="0">
                                          <p:val>
                                            <p:strVal val="0-#ppt_h/2"/>
                                          </p:val>
                                        </p:tav>
                                        <p:tav tm="100000">
                                          <p:val>
                                            <p:strVal val="#ppt_y"/>
                                          </p:val>
                                        </p:tav>
                                      </p:tavLst>
                                    </p:anim>
                                  </p:childTnLst>
                                </p:cTn>
                              </p:par>
                              <p:par>
                                <p:cTn id="64" presetID="2" presetClass="entr" presetSubtype="3" fill="hold" nodeType="withEffect">
                                  <p:stCondLst>
                                    <p:cond delay="0"/>
                                  </p:stCondLst>
                                  <p:childTnLst>
                                    <p:set>
                                      <p:cBhvr>
                                        <p:cTn id="65" dur="1" fill="hold">
                                          <p:stCondLst>
                                            <p:cond delay="0"/>
                                          </p:stCondLst>
                                        </p:cTn>
                                        <p:tgtEl>
                                          <p:spTgt spid="8"/>
                                        </p:tgtEl>
                                        <p:attrNameLst>
                                          <p:attrName>style.visibility</p:attrName>
                                        </p:attrNameLst>
                                      </p:cBhvr>
                                      <p:to>
                                        <p:strVal val="visible"/>
                                      </p:to>
                                    </p:set>
                                    <p:anim calcmode="lin" valueType="num">
                                      <p:cBhvr additive="base">
                                        <p:cTn id="66" dur="2000" fill="hold"/>
                                        <p:tgtEl>
                                          <p:spTgt spid="8"/>
                                        </p:tgtEl>
                                        <p:attrNameLst>
                                          <p:attrName>ppt_x</p:attrName>
                                        </p:attrNameLst>
                                      </p:cBhvr>
                                      <p:tavLst>
                                        <p:tav tm="0">
                                          <p:val>
                                            <p:strVal val="1+#ppt_w/2"/>
                                          </p:val>
                                        </p:tav>
                                        <p:tav tm="100000">
                                          <p:val>
                                            <p:strVal val="#ppt_x"/>
                                          </p:val>
                                        </p:tav>
                                      </p:tavLst>
                                    </p:anim>
                                    <p:anim calcmode="lin" valueType="num">
                                      <p:cBhvr additive="base">
                                        <p:cTn id="67" dur="2000" fill="hold"/>
                                        <p:tgtEl>
                                          <p:spTgt spid="8"/>
                                        </p:tgtEl>
                                        <p:attrNameLst>
                                          <p:attrName>ppt_y</p:attrName>
                                        </p:attrNameLst>
                                      </p:cBhvr>
                                      <p:tavLst>
                                        <p:tav tm="0">
                                          <p:val>
                                            <p:strVal val="0-#ppt_h/2"/>
                                          </p:val>
                                        </p:tav>
                                        <p:tav tm="100000">
                                          <p:val>
                                            <p:strVal val="#ppt_y"/>
                                          </p:val>
                                        </p:tav>
                                      </p:tavLst>
                                    </p:anim>
                                  </p:childTnLst>
                                </p:cTn>
                              </p:par>
                              <p:par>
                                <p:cTn id="68" presetID="2" presetClass="entr" presetSubtype="3" fill="hold" nodeType="withEffect">
                                  <p:stCondLst>
                                    <p:cond delay="0"/>
                                  </p:stCondLst>
                                  <p:childTnLst>
                                    <p:set>
                                      <p:cBhvr>
                                        <p:cTn id="69" dur="1" fill="hold">
                                          <p:stCondLst>
                                            <p:cond delay="0"/>
                                          </p:stCondLst>
                                        </p:cTn>
                                        <p:tgtEl>
                                          <p:spTgt spid="10"/>
                                        </p:tgtEl>
                                        <p:attrNameLst>
                                          <p:attrName>style.visibility</p:attrName>
                                        </p:attrNameLst>
                                      </p:cBhvr>
                                      <p:to>
                                        <p:strVal val="visible"/>
                                      </p:to>
                                    </p:set>
                                    <p:anim calcmode="lin" valueType="num">
                                      <p:cBhvr additive="base">
                                        <p:cTn id="70" dur="2000" fill="hold"/>
                                        <p:tgtEl>
                                          <p:spTgt spid="10"/>
                                        </p:tgtEl>
                                        <p:attrNameLst>
                                          <p:attrName>ppt_x</p:attrName>
                                        </p:attrNameLst>
                                      </p:cBhvr>
                                      <p:tavLst>
                                        <p:tav tm="0">
                                          <p:val>
                                            <p:strVal val="1+#ppt_w/2"/>
                                          </p:val>
                                        </p:tav>
                                        <p:tav tm="100000">
                                          <p:val>
                                            <p:strVal val="#ppt_x"/>
                                          </p:val>
                                        </p:tav>
                                      </p:tavLst>
                                    </p:anim>
                                    <p:anim calcmode="lin" valueType="num">
                                      <p:cBhvr additive="base">
                                        <p:cTn id="71" dur="2000" fill="hold"/>
                                        <p:tgtEl>
                                          <p:spTgt spid="10"/>
                                        </p:tgtEl>
                                        <p:attrNameLst>
                                          <p:attrName>ppt_y</p:attrName>
                                        </p:attrNameLst>
                                      </p:cBhvr>
                                      <p:tavLst>
                                        <p:tav tm="0">
                                          <p:val>
                                            <p:strVal val="0-#ppt_h/2"/>
                                          </p:val>
                                        </p:tav>
                                        <p:tav tm="100000">
                                          <p:val>
                                            <p:strVal val="#ppt_y"/>
                                          </p:val>
                                        </p:tav>
                                      </p:tavLst>
                                    </p:anim>
                                  </p:childTnLst>
                                </p:cTn>
                              </p:par>
                              <p:par>
                                <p:cTn id="72" presetID="2" presetClass="entr" presetSubtype="3" fill="hold" nodeType="withEffect">
                                  <p:stCondLst>
                                    <p:cond delay="0"/>
                                  </p:stCondLst>
                                  <p:childTnLst>
                                    <p:set>
                                      <p:cBhvr>
                                        <p:cTn id="73" dur="1" fill="hold">
                                          <p:stCondLst>
                                            <p:cond delay="0"/>
                                          </p:stCondLst>
                                        </p:cTn>
                                        <p:tgtEl>
                                          <p:spTgt spid="12"/>
                                        </p:tgtEl>
                                        <p:attrNameLst>
                                          <p:attrName>style.visibility</p:attrName>
                                        </p:attrNameLst>
                                      </p:cBhvr>
                                      <p:to>
                                        <p:strVal val="visible"/>
                                      </p:to>
                                    </p:set>
                                    <p:anim calcmode="lin" valueType="num">
                                      <p:cBhvr additive="base">
                                        <p:cTn id="74" dur="2000" fill="hold"/>
                                        <p:tgtEl>
                                          <p:spTgt spid="12"/>
                                        </p:tgtEl>
                                        <p:attrNameLst>
                                          <p:attrName>ppt_x</p:attrName>
                                        </p:attrNameLst>
                                      </p:cBhvr>
                                      <p:tavLst>
                                        <p:tav tm="0">
                                          <p:val>
                                            <p:strVal val="1+#ppt_w/2"/>
                                          </p:val>
                                        </p:tav>
                                        <p:tav tm="100000">
                                          <p:val>
                                            <p:strVal val="#ppt_x"/>
                                          </p:val>
                                        </p:tav>
                                      </p:tavLst>
                                    </p:anim>
                                    <p:anim calcmode="lin" valueType="num">
                                      <p:cBhvr additive="base">
                                        <p:cTn id="75" dur="2000" fill="hold"/>
                                        <p:tgtEl>
                                          <p:spTgt spid="12"/>
                                        </p:tgtEl>
                                        <p:attrNameLst>
                                          <p:attrName>ppt_y</p:attrName>
                                        </p:attrNameLst>
                                      </p:cBhvr>
                                      <p:tavLst>
                                        <p:tav tm="0">
                                          <p:val>
                                            <p:strVal val="0-#ppt_h/2"/>
                                          </p:val>
                                        </p:tav>
                                        <p:tav tm="100000">
                                          <p:val>
                                            <p:strVal val="#ppt_y"/>
                                          </p:val>
                                        </p:tav>
                                      </p:tavLst>
                                    </p:anim>
                                  </p:childTnLst>
                                </p:cTn>
                              </p:par>
                              <p:par>
                                <p:cTn id="76" presetID="2" presetClass="entr" presetSubtype="3" fill="hold" nodeType="withEffect">
                                  <p:stCondLst>
                                    <p:cond delay="0"/>
                                  </p:stCondLst>
                                  <p:childTnLst>
                                    <p:set>
                                      <p:cBhvr>
                                        <p:cTn id="77" dur="1" fill="hold">
                                          <p:stCondLst>
                                            <p:cond delay="0"/>
                                          </p:stCondLst>
                                        </p:cTn>
                                        <p:tgtEl>
                                          <p:spTgt spid="14"/>
                                        </p:tgtEl>
                                        <p:attrNameLst>
                                          <p:attrName>style.visibility</p:attrName>
                                        </p:attrNameLst>
                                      </p:cBhvr>
                                      <p:to>
                                        <p:strVal val="visible"/>
                                      </p:to>
                                    </p:set>
                                    <p:anim calcmode="lin" valueType="num">
                                      <p:cBhvr additive="base">
                                        <p:cTn id="78" dur="2000" fill="hold"/>
                                        <p:tgtEl>
                                          <p:spTgt spid="14"/>
                                        </p:tgtEl>
                                        <p:attrNameLst>
                                          <p:attrName>ppt_x</p:attrName>
                                        </p:attrNameLst>
                                      </p:cBhvr>
                                      <p:tavLst>
                                        <p:tav tm="0">
                                          <p:val>
                                            <p:strVal val="1+#ppt_w/2"/>
                                          </p:val>
                                        </p:tav>
                                        <p:tav tm="100000">
                                          <p:val>
                                            <p:strVal val="#ppt_x"/>
                                          </p:val>
                                        </p:tav>
                                      </p:tavLst>
                                    </p:anim>
                                    <p:anim calcmode="lin" valueType="num">
                                      <p:cBhvr additive="base">
                                        <p:cTn id="79" dur="2000" fill="hold"/>
                                        <p:tgtEl>
                                          <p:spTgt spid="14"/>
                                        </p:tgtEl>
                                        <p:attrNameLst>
                                          <p:attrName>ppt_y</p:attrName>
                                        </p:attrNameLst>
                                      </p:cBhvr>
                                      <p:tavLst>
                                        <p:tav tm="0">
                                          <p:val>
                                            <p:strVal val="0-#ppt_h/2"/>
                                          </p:val>
                                        </p:tav>
                                        <p:tav tm="100000">
                                          <p:val>
                                            <p:strVal val="#ppt_y"/>
                                          </p:val>
                                        </p:tav>
                                      </p:tavLst>
                                    </p:anim>
                                  </p:childTnLst>
                                </p:cTn>
                              </p:par>
                              <p:par>
                                <p:cTn id="80" presetID="2" presetClass="entr" presetSubtype="3" fill="hold" nodeType="withEffect">
                                  <p:stCondLst>
                                    <p:cond delay="0"/>
                                  </p:stCondLst>
                                  <p:childTnLst>
                                    <p:set>
                                      <p:cBhvr>
                                        <p:cTn id="81" dur="1" fill="hold">
                                          <p:stCondLst>
                                            <p:cond delay="0"/>
                                          </p:stCondLst>
                                        </p:cTn>
                                        <p:tgtEl>
                                          <p:spTgt spid="16"/>
                                        </p:tgtEl>
                                        <p:attrNameLst>
                                          <p:attrName>style.visibility</p:attrName>
                                        </p:attrNameLst>
                                      </p:cBhvr>
                                      <p:to>
                                        <p:strVal val="visible"/>
                                      </p:to>
                                    </p:set>
                                    <p:anim calcmode="lin" valueType="num">
                                      <p:cBhvr additive="base">
                                        <p:cTn id="82" dur="2000" fill="hold"/>
                                        <p:tgtEl>
                                          <p:spTgt spid="16"/>
                                        </p:tgtEl>
                                        <p:attrNameLst>
                                          <p:attrName>ppt_x</p:attrName>
                                        </p:attrNameLst>
                                      </p:cBhvr>
                                      <p:tavLst>
                                        <p:tav tm="0">
                                          <p:val>
                                            <p:strVal val="1+#ppt_w/2"/>
                                          </p:val>
                                        </p:tav>
                                        <p:tav tm="100000">
                                          <p:val>
                                            <p:strVal val="#ppt_x"/>
                                          </p:val>
                                        </p:tav>
                                      </p:tavLst>
                                    </p:anim>
                                    <p:anim calcmode="lin" valueType="num">
                                      <p:cBhvr additive="base">
                                        <p:cTn id="83" dur="2000" fill="hold"/>
                                        <p:tgtEl>
                                          <p:spTgt spid="16"/>
                                        </p:tgtEl>
                                        <p:attrNameLst>
                                          <p:attrName>ppt_y</p:attrName>
                                        </p:attrNameLst>
                                      </p:cBhvr>
                                      <p:tavLst>
                                        <p:tav tm="0">
                                          <p:val>
                                            <p:strVal val="0-#ppt_h/2"/>
                                          </p:val>
                                        </p:tav>
                                        <p:tav tm="100000">
                                          <p:val>
                                            <p:strVal val="#ppt_y"/>
                                          </p:val>
                                        </p:tav>
                                      </p:tavLst>
                                    </p:anim>
                                  </p:childTnLst>
                                </p:cTn>
                              </p:par>
                              <p:par>
                                <p:cTn id="84" presetID="2" presetClass="entr" presetSubtype="3" fill="hold" nodeType="withEffect">
                                  <p:stCondLst>
                                    <p:cond delay="0"/>
                                  </p:stCondLst>
                                  <p:childTnLst>
                                    <p:set>
                                      <p:cBhvr>
                                        <p:cTn id="85" dur="1" fill="hold">
                                          <p:stCondLst>
                                            <p:cond delay="0"/>
                                          </p:stCondLst>
                                        </p:cTn>
                                        <p:tgtEl>
                                          <p:spTgt spid="18"/>
                                        </p:tgtEl>
                                        <p:attrNameLst>
                                          <p:attrName>style.visibility</p:attrName>
                                        </p:attrNameLst>
                                      </p:cBhvr>
                                      <p:to>
                                        <p:strVal val="visible"/>
                                      </p:to>
                                    </p:set>
                                    <p:anim calcmode="lin" valueType="num">
                                      <p:cBhvr additive="base">
                                        <p:cTn id="86" dur="2000" fill="hold"/>
                                        <p:tgtEl>
                                          <p:spTgt spid="18"/>
                                        </p:tgtEl>
                                        <p:attrNameLst>
                                          <p:attrName>ppt_x</p:attrName>
                                        </p:attrNameLst>
                                      </p:cBhvr>
                                      <p:tavLst>
                                        <p:tav tm="0">
                                          <p:val>
                                            <p:strVal val="1+#ppt_w/2"/>
                                          </p:val>
                                        </p:tav>
                                        <p:tav tm="100000">
                                          <p:val>
                                            <p:strVal val="#ppt_x"/>
                                          </p:val>
                                        </p:tav>
                                      </p:tavLst>
                                    </p:anim>
                                    <p:anim calcmode="lin" valueType="num">
                                      <p:cBhvr additive="base">
                                        <p:cTn id="87" dur="2000" fill="hold"/>
                                        <p:tgtEl>
                                          <p:spTgt spid="18"/>
                                        </p:tgtEl>
                                        <p:attrNameLst>
                                          <p:attrName>ppt_y</p:attrName>
                                        </p:attrNameLst>
                                      </p:cBhvr>
                                      <p:tavLst>
                                        <p:tav tm="0">
                                          <p:val>
                                            <p:strVal val="0-#ppt_h/2"/>
                                          </p:val>
                                        </p:tav>
                                        <p:tav tm="100000">
                                          <p:val>
                                            <p:strVal val="#ppt_y"/>
                                          </p:val>
                                        </p:tav>
                                      </p:tavLst>
                                    </p:anim>
                                  </p:childTnLst>
                                </p:cTn>
                              </p:par>
                              <p:par>
                                <p:cTn id="88" presetID="2" presetClass="entr" presetSubtype="3" fill="hold" nodeType="withEffect">
                                  <p:stCondLst>
                                    <p:cond delay="0"/>
                                  </p:stCondLst>
                                  <p:childTnLst>
                                    <p:set>
                                      <p:cBhvr>
                                        <p:cTn id="89" dur="1" fill="hold">
                                          <p:stCondLst>
                                            <p:cond delay="0"/>
                                          </p:stCondLst>
                                        </p:cTn>
                                        <p:tgtEl>
                                          <p:spTgt spid="20"/>
                                        </p:tgtEl>
                                        <p:attrNameLst>
                                          <p:attrName>style.visibility</p:attrName>
                                        </p:attrNameLst>
                                      </p:cBhvr>
                                      <p:to>
                                        <p:strVal val="visible"/>
                                      </p:to>
                                    </p:set>
                                    <p:anim calcmode="lin" valueType="num">
                                      <p:cBhvr additive="base">
                                        <p:cTn id="90" dur="2000" fill="hold"/>
                                        <p:tgtEl>
                                          <p:spTgt spid="20"/>
                                        </p:tgtEl>
                                        <p:attrNameLst>
                                          <p:attrName>ppt_x</p:attrName>
                                        </p:attrNameLst>
                                      </p:cBhvr>
                                      <p:tavLst>
                                        <p:tav tm="0">
                                          <p:val>
                                            <p:strVal val="1+#ppt_w/2"/>
                                          </p:val>
                                        </p:tav>
                                        <p:tav tm="100000">
                                          <p:val>
                                            <p:strVal val="#ppt_x"/>
                                          </p:val>
                                        </p:tav>
                                      </p:tavLst>
                                    </p:anim>
                                    <p:anim calcmode="lin" valueType="num">
                                      <p:cBhvr additive="base">
                                        <p:cTn id="91" dur="2000" fill="hold"/>
                                        <p:tgtEl>
                                          <p:spTgt spid="20"/>
                                        </p:tgtEl>
                                        <p:attrNameLst>
                                          <p:attrName>ppt_y</p:attrName>
                                        </p:attrNameLst>
                                      </p:cBhvr>
                                      <p:tavLst>
                                        <p:tav tm="0">
                                          <p:val>
                                            <p:strVal val="0-#ppt_h/2"/>
                                          </p:val>
                                        </p:tav>
                                        <p:tav tm="100000">
                                          <p:val>
                                            <p:strVal val="#ppt_y"/>
                                          </p:val>
                                        </p:tav>
                                      </p:tavLst>
                                    </p:anim>
                                  </p:childTnLst>
                                </p:cTn>
                              </p:par>
                              <p:par>
                                <p:cTn id="92" presetID="2" presetClass="entr" presetSubtype="3" fill="hold" nodeType="withEffect">
                                  <p:stCondLst>
                                    <p:cond delay="0"/>
                                  </p:stCondLst>
                                  <p:childTnLst>
                                    <p:set>
                                      <p:cBhvr>
                                        <p:cTn id="93" dur="1" fill="hold">
                                          <p:stCondLst>
                                            <p:cond delay="0"/>
                                          </p:stCondLst>
                                        </p:cTn>
                                        <p:tgtEl>
                                          <p:spTgt spid="22"/>
                                        </p:tgtEl>
                                        <p:attrNameLst>
                                          <p:attrName>style.visibility</p:attrName>
                                        </p:attrNameLst>
                                      </p:cBhvr>
                                      <p:to>
                                        <p:strVal val="visible"/>
                                      </p:to>
                                    </p:set>
                                    <p:anim calcmode="lin" valueType="num">
                                      <p:cBhvr additive="base">
                                        <p:cTn id="94" dur="2000" fill="hold"/>
                                        <p:tgtEl>
                                          <p:spTgt spid="22"/>
                                        </p:tgtEl>
                                        <p:attrNameLst>
                                          <p:attrName>ppt_x</p:attrName>
                                        </p:attrNameLst>
                                      </p:cBhvr>
                                      <p:tavLst>
                                        <p:tav tm="0">
                                          <p:val>
                                            <p:strVal val="1+#ppt_w/2"/>
                                          </p:val>
                                        </p:tav>
                                        <p:tav tm="100000">
                                          <p:val>
                                            <p:strVal val="#ppt_x"/>
                                          </p:val>
                                        </p:tav>
                                      </p:tavLst>
                                    </p:anim>
                                    <p:anim calcmode="lin" valueType="num">
                                      <p:cBhvr additive="base">
                                        <p:cTn id="95" dur="2000" fill="hold"/>
                                        <p:tgtEl>
                                          <p:spTgt spid="22"/>
                                        </p:tgtEl>
                                        <p:attrNameLst>
                                          <p:attrName>ppt_y</p:attrName>
                                        </p:attrNameLst>
                                      </p:cBhvr>
                                      <p:tavLst>
                                        <p:tav tm="0">
                                          <p:val>
                                            <p:strVal val="0-#ppt_h/2"/>
                                          </p:val>
                                        </p:tav>
                                        <p:tav tm="100000">
                                          <p:val>
                                            <p:strVal val="#ppt_y"/>
                                          </p:val>
                                        </p:tav>
                                      </p:tavLst>
                                    </p:anim>
                                  </p:childTnLst>
                                </p:cTn>
                              </p:par>
                              <p:par>
                                <p:cTn id="96" presetID="2" presetClass="entr" presetSubtype="3" fill="hold" nodeType="withEffect">
                                  <p:stCondLst>
                                    <p:cond delay="0"/>
                                  </p:stCondLst>
                                  <p:childTnLst>
                                    <p:set>
                                      <p:cBhvr>
                                        <p:cTn id="97" dur="1" fill="hold">
                                          <p:stCondLst>
                                            <p:cond delay="0"/>
                                          </p:stCondLst>
                                        </p:cTn>
                                        <p:tgtEl>
                                          <p:spTgt spid="24"/>
                                        </p:tgtEl>
                                        <p:attrNameLst>
                                          <p:attrName>style.visibility</p:attrName>
                                        </p:attrNameLst>
                                      </p:cBhvr>
                                      <p:to>
                                        <p:strVal val="visible"/>
                                      </p:to>
                                    </p:set>
                                    <p:anim calcmode="lin" valueType="num">
                                      <p:cBhvr additive="base">
                                        <p:cTn id="98" dur="2000" fill="hold"/>
                                        <p:tgtEl>
                                          <p:spTgt spid="24"/>
                                        </p:tgtEl>
                                        <p:attrNameLst>
                                          <p:attrName>ppt_x</p:attrName>
                                        </p:attrNameLst>
                                      </p:cBhvr>
                                      <p:tavLst>
                                        <p:tav tm="0">
                                          <p:val>
                                            <p:strVal val="1+#ppt_w/2"/>
                                          </p:val>
                                        </p:tav>
                                        <p:tav tm="100000">
                                          <p:val>
                                            <p:strVal val="#ppt_x"/>
                                          </p:val>
                                        </p:tav>
                                      </p:tavLst>
                                    </p:anim>
                                    <p:anim calcmode="lin" valueType="num">
                                      <p:cBhvr additive="base">
                                        <p:cTn id="99" dur="2000" fill="hold"/>
                                        <p:tgtEl>
                                          <p:spTgt spid="24"/>
                                        </p:tgtEl>
                                        <p:attrNameLst>
                                          <p:attrName>ppt_y</p:attrName>
                                        </p:attrNameLst>
                                      </p:cBhvr>
                                      <p:tavLst>
                                        <p:tav tm="0">
                                          <p:val>
                                            <p:strVal val="0-#ppt_h/2"/>
                                          </p:val>
                                        </p:tav>
                                        <p:tav tm="100000">
                                          <p:val>
                                            <p:strVal val="#ppt_y"/>
                                          </p:val>
                                        </p:tav>
                                      </p:tavLst>
                                    </p:anim>
                                  </p:childTnLst>
                                </p:cTn>
                              </p:par>
                              <p:par>
                                <p:cTn id="100" presetID="2" presetClass="entr" presetSubtype="3" fill="hold"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2000" fill="hold"/>
                                        <p:tgtEl>
                                          <p:spTgt spid="26"/>
                                        </p:tgtEl>
                                        <p:attrNameLst>
                                          <p:attrName>ppt_x</p:attrName>
                                        </p:attrNameLst>
                                      </p:cBhvr>
                                      <p:tavLst>
                                        <p:tav tm="0">
                                          <p:val>
                                            <p:strVal val="1+#ppt_w/2"/>
                                          </p:val>
                                        </p:tav>
                                        <p:tav tm="100000">
                                          <p:val>
                                            <p:strVal val="#ppt_x"/>
                                          </p:val>
                                        </p:tav>
                                      </p:tavLst>
                                    </p:anim>
                                    <p:anim calcmode="lin" valueType="num">
                                      <p:cBhvr additive="base">
                                        <p:cTn id="103" dur="2000" fill="hold"/>
                                        <p:tgtEl>
                                          <p:spTgt spid="26"/>
                                        </p:tgtEl>
                                        <p:attrNameLst>
                                          <p:attrName>ppt_y</p:attrName>
                                        </p:attrNameLst>
                                      </p:cBhvr>
                                      <p:tavLst>
                                        <p:tav tm="0">
                                          <p:val>
                                            <p:strVal val="0-#ppt_h/2"/>
                                          </p:val>
                                        </p:tav>
                                        <p:tav tm="100000">
                                          <p:val>
                                            <p:strVal val="#ppt_y"/>
                                          </p:val>
                                        </p:tav>
                                      </p:tavLst>
                                    </p:anim>
                                  </p:childTnLst>
                                </p:cTn>
                              </p:par>
                              <p:par>
                                <p:cTn id="104" presetID="8" presetClass="emph" presetSubtype="0" autoRev="1" fill="hold" nodeType="withEffect">
                                  <p:stCondLst>
                                    <p:cond delay="0"/>
                                  </p:stCondLst>
                                  <p:childTnLst>
                                    <p:animRot by="21600000">
                                      <p:cBhvr>
                                        <p:cTn id="105" dur="2000" fill="hold"/>
                                        <p:tgtEl>
                                          <p:spTgt spid="3"/>
                                        </p:tgtEl>
                                        <p:attrNameLst>
                                          <p:attrName>r</p:attrName>
                                        </p:attrNameLst>
                                      </p:cBhvr>
                                    </p:animRot>
                                  </p:childTnLst>
                                </p:cTn>
                              </p:par>
                              <p:par>
                                <p:cTn id="106" presetID="8" presetClass="emph" presetSubtype="0" autoRev="1" fill="hold" nodeType="withEffect">
                                  <p:stCondLst>
                                    <p:cond delay="0"/>
                                  </p:stCondLst>
                                  <p:childTnLst>
                                    <p:animRot by="-21600000">
                                      <p:cBhvr>
                                        <p:cTn id="107" dur="2000" fill="hold"/>
                                        <p:tgtEl>
                                          <p:spTgt spid="5"/>
                                        </p:tgtEl>
                                        <p:attrNameLst>
                                          <p:attrName>r</p:attrName>
                                        </p:attrNameLst>
                                      </p:cBhvr>
                                    </p:animRot>
                                  </p:childTnLst>
                                </p:cTn>
                              </p:par>
                              <p:par>
                                <p:cTn id="108" presetID="8" presetClass="emph" presetSubtype="0" autoRev="1" fill="hold" nodeType="withEffect">
                                  <p:stCondLst>
                                    <p:cond delay="0"/>
                                  </p:stCondLst>
                                  <p:childTnLst>
                                    <p:animRot by="21600000">
                                      <p:cBhvr>
                                        <p:cTn id="109" dur="2000" fill="hold"/>
                                        <p:tgtEl>
                                          <p:spTgt spid="7"/>
                                        </p:tgtEl>
                                        <p:attrNameLst>
                                          <p:attrName>r</p:attrName>
                                        </p:attrNameLst>
                                      </p:cBhvr>
                                    </p:animRot>
                                  </p:childTnLst>
                                </p:cTn>
                              </p:par>
                              <p:par>
                                <p:cTn id="110" presetID="8" presetClass="emph" presetSubtype="0" autoRev="1" fill="hold" nodeType="withEffect">
                                  <p:stCondLst>
                                    <p:cond delay="0"/>
                                  </p:stCondLst>
                                  <p:childTnLst>
                                    <p:animRot by="-21600000">
                                      <p:cBhvr>
                                        <p:cTn id="111" dur="2000" fill="hold"/>
                                        <p:tgtEl>
                                          <p:spTgt spid="9"/>
                                        </p:tgtEl>
                                        <p:attrNameLst>
                                          <p:attrName>r</p:attrName>
                                        </p:attrNameLst>
                                      </p:cBhvr>
                                    </p:animRot>
                                  </p:childTnLst>
                                </p:cTn>
                              </p:par>
                              <p:par>
                                <p:cTn id="112" presetID="8" presetClass="emph" presetSubtype="0" autoRev="1" fill="hold" nodeType="withEffect">
                                  <p:stCondLst>
                                    <p:cond delay="0"/>
                                  </p:stCondLst>
                                  <p:childTnLst>
                                    <p:animRot by="21600000">
                                      <p:cBhvr>
                                        <p:cTn id="113" dur="2000" fill="hold"/>
                                        <p:tgtEl>
                                          <p:spTgt spid="11"/>
                                        </p:tgtEl>
                                        <p:attrNameLst>
                                          <p:attrName>r</p:attrName>
                                        </p:attrNameLst>
                                      </p:cBhvr>
                                    </p:animRot>
                                  </p:childTnLst>
                                </p:cTn>
                              </p:par>
                              <p:par>
                                <p:cTn id="114" presetID="8" presetClass="emph" presetSubtype="0" autoRev="1" fill="hold" nodeType="withEffect">
                                  <p:stCondLst>
                                    <p:cond delay="0"/>
                                  </p:stCondLst>
                                  <p:childTnLst>
                                    <p:animRot by="-21600000">
                                      <p:cBhvr>
                                        <p:cTn id="115" dur="2000" fill="hold"/>
                                        <p:tgtEl>
                                          <p:spTgt spid="13"/>
                                        </p:tgtEl>
                                        <p:attrNameLst>
                                          <p:attrName>r</p:attrName>
                                        </p:attrNameLst>
                                      </p:cBhvr>
                                    </p:animRot>
                                  </p:childTnLst>
                                </p:cTn>
                              </p:par>
                              <p:par>
                                <p:cTn id="116" presetID="8" presetClass="emph" presetSubtype="0" autoRev="1" fill="hold" nodeType="withEffect">
                                  <p:stCondLst>
                                    <p:cond delay="0"/>
                                  </p:stCondLst>
                                  <p:childTnLst>
                                    <p:animRot by="21600000">
                                      <p:cBhvr>
                                        <p:cTn id="117" dur="2000" fill="hold"/>
                                        <p:tgtEl>
                                          <p:spTgt spid="15"/>
                                        </p:tgtEl>
                                        <p:attrNameLst>
                                          <p:attrName>r</p:attrName>
                                        </p:attrNameLst>
                                      </p:cBhvr>
                                    </p:animRot>
                                  </p:childTnLst>
                                </p:cTn>
                              </p:par>
                              <p:par>
                                <p:cTn id="118" presetID="8" presetClass="emph" presetSubtype="0" autoRev="1" fill="hold" nodeType="withEffect">
                                  <p:stCondLst>
                                    <p:cond delay="0"/>
                                  </p:stCondLst>
                                  <p:childTnLst>
                                    <p:animRot by="-21600000">
                                      <p:cBhvr>
                                        <p:cTn id="119" dur="2000" fill="hold"/>
                                        <p:tgtEl>
                                          <p:spTgt spid="17"/>
                                        </p:tgtEl>
                                        <p:attrNameLst>
                                          <p:attrName>r</p:attrName>
                                        </p:attrNameLst>
                                      </p:cBhvr>
                                    </p:animRot>
                                  </p:childTnLst>
                                </p:cTn>
                              </p:par>
                              <p:par>
                                <p:cTn id="120" presetID="8" presetClass="emph" presetSubtype="0" autoRev="1" fill="hold" nodeType="withEffect">
                                  <p:stCondLst>
                                    <p:cond delay="0"/>
                                  </p:stCondLst>
                                  <p:childTnLst>
                                    <p:animRot by="21600000">
                                      <p:cBhvr>
                                        <p:cTn id="121" dur="2000" fill="hold"/>
                                        <p:tgtEl>
                                          <p:spTgt spid="19"/>
                                        </p:tgtEl>
                                        <p:attrNameLst>
                                          <p:attrName>r</p:attrName>
                                        </p:attrNameLst>
                                      </p:cBhvr>
                                    </p:animRot>
                                  </p:childTnLst>
                                </p:cTn>
                              </p:par>
                              <p:par>
                                <p:cTn id="122" presetID="8" presetClass="emph" presetSubtype="0" autoRev="1" fill="hold" nodeType="withEffect">
                                  <p:stCondLst>
                                    <p:cond delay="0"/>
                                  </p:stCondLst>
                                  <p:childTnLst>
                                    <p:animRot by="-21600000">
                                      <p:cBhvr>
                                        <p:cTn id="123" dur="2000" fill="hold"/>
                                        <p:tgtEl>
                                          <p:spTgt spid="21"/>
                                        </p:tgtEl>
                                        <p:attrNameLst>
                                          <p:attrName>r</p:attrName>
                                        </p:attrNameLst>
                                      </p:cBhvr>
                                    </p:animRot>
                                  </p:childTnLst>
                                </p:cTn>
                              </p:par>
                              <p:par>
                                <p:cTn id="124" presetID="8" presetClass="emph" presetSubtype="0" autoRev="1" fill="hold" nodeType="withEffect">
                                  <p:stCondLst>
                                    <p:cond delay="0"/>
                                  </p:stCondLst>
                                  <p:childTnLst>
                                    <p:animRot by="21600000">
                                      <p:cBhvr>
                                        <p:cTn id="125" dur="2000" fill="hold"/>
                                        <p:tgtEl>
                                          <p:spTgt spid="23"/>
                                        </p:tgtEl>
                                        <p:attrNameLst>
                                          <p:attrName>r</p:attrName>
                                        </p:attrNameLst>
                                      </p:cBhvr>
                                    </p:animRot>
                                  </p:childTnLst>
                                </p:cTn>
                              </p:par>
                              <p:par>
                                <p:cTn id="126" presetID="8" presetClass="emph" presetSubtype="0" autoRev="1" fill="hold" nodeType="withEffect">
                                  <p:stCondLst>
                                    <p:cond delay="0"/>
                                  </p:stCondLst>
                                  <p:childTnLst>
                                    <p:animRot by="-21600000">
                                      <p:cBhvr>
                                        <p:cTn id="127" dur="2000" fill="hold"/>
                                        <p:tgtEl>
                                          <p:spTgt spid="25"/>
                                        </p:tgtEl>
                                        <p:attrNameLst>
                                          <p:attrName>r</p:attrName>
                                        </p:attrNameLst>
                                      </p:cBhvr>
                                    </p:animRot>
                                  </p:childTnLst>
                                </p:cTn>
                              </p:par>
                              <p:par>
                                <p:cTn id="128" presetID="8" presetClass="emph" presetSubtype="0" autoRev="1" fill="hold" nodeType="withEffect">
                                  <p:stCondLst>
                                    <p:cond delay="0"/>
                                  </p:stCondLst>
                                  <p:childTnLst>
                                    <p:animRot by="-21600000">
                                      <p:cBhvr>
                                        <p:cTn id="129" dur="2000" fill="hold"/>
                                        <p:tgtEl>
                                          <p:spTgt spid="4"/>
                                        </p:tgtEl>
                                        <p:attrNameLst>
                                          <p:attrName>r</p:attrName>
                                        </p:attrNameLst>
                                      </p:cBhvr>
                                    </p:animRot>
                                  </p:childTnLst>
                                </p:cTn>
                              </p:par>
                              <p:par>
                                <p:cTn id="130" presetID="8" presetClass="emph" presetSubtype="0" autoRev="1" fill="hold" nodeType="withEffect">
                                  <p:stCondLst>
                                    <p:cond delay="0"/>
                                  </p:stCondLst>
                                  <p:childTnLst>
                                    <p:animRot by="21600000">
                                      <p:cBhvr>
                                        <p:cTn id="131" dur="2000" fill="hold"/>
                                        <p:tgtEl>
                                          <p:spTgt spid="6"/>
                                        </p:tgtEl>
                                        <p:attrNameLst>
                                          <p:attrName>r</p:attrName>
                                        </p:attrNameLst>
                                      </p:cBhvr>
                                    </p:animRot>
                                  </p:childTnLst>
                                </p:cTn>
                              </p:par>
                              <p:par>
                                <p:cTn id="132" presetID="8" presetClass="emph" presetSubtype="0" autoRev="1" fill="hold" nodeType="withEffect">
                                  <p:stCondLst>
                                    <p:cond delay="0"/>
                                  </p:stCondLst>
                                  <p:childTnLst>
                                    <p:animRot by="-21600000">
                                      <p:cBhvr>
                                        <p:cTn id="133" dur="2000" fill="hold"/>
                                        <p:tgtEl>
                                          <p:spTgt spid="8"/>
                                        </p:tgtEl>
                                        <p:attrNameLst>
                                          <p:attrName>r</p:attrName>
                                        </p:attrNameLst>
                                      </p:cBhvr>
                                    </p:animRot>
                                  </p:childTnLst>
                                </p:cTn>
                              </p:par>
                              <p:par>
                                <p:cTn id="134" presetID="8" presetClass="emph" presetSubtype="0" autoRev="1" fill="hold" nodeType="withEffect">
                                  <p:stCondLst>
                                    <p:cond delay="0"/>
                                  </p:stCondLst>
                                  <p:childTnLst>
                                    <p:animRot by="21600000">
                                      <p:cBhvr>
                                        <p:cTn id="135" dur="2000" fill="hold"/>
                                        <p:tgtEl>
                                          <p:spTgt spid="10"/>
                                        </p:tgtEl>
                                        <p:attrNameLst>
                                          <p:attrName>r</p:attrName>
                                        </p:attrNameLst>
                                      </p:cBhvr>
                                    </p:animRot>
                                  </p:childTnLst>
                                </p:cTn>
                              </p:par>
                              <p:par>
                                <p:cTn id="136" presetID="8" presetClass="emph" presetSubtype="0" autoRev="1" fill="hold" nodeType="withEffect">
                                  <p:stCondLst>
                                    <p:cond delay="0"/>
                                  </p:stCondLst>
                                  <p:childTnLst>
                                    <p:animRot by="-21600000">
                                      <p:cBhvr>
                                        <p:cTn id="137" dur="2000" fill="hold"/>
                                        <p:tgtEl>
                                          <p:spTgt spid="12"/>
                                        </p:tgtEl>
                                        <p:attrNameLst>
                                          <p:attrName>r</p:attrName>
                                        </p:attrNameLst>
                                      </p:cBhvr>
                                    </p:animRot>
                                  </p:childTnLst>
                                </p:cTn>
                              </p:par>
                              <p:par>
                                <p:cTn id="138" presetID="8" presetClass="emph" presetSubtype="0" autoRev="1" fill="hold" nodeType="withEffect">
                                  <p:stCondLst>
                                    <p:cond delay="0"/>
                                  </p:stCondLst>
                                  <p:childTnLst>
                                    <p:animRot by="21600000">
                                      <p:cBhvr>
                                        <p:cTn id="139" dur="2000" fill="hold"/>
                                        <p:tgtEl>
                                          <p:spTgt spid="14"/>
                                        </p:tgtEl>
                                        <p:attrNameLst>
                                          <p:attrName>r</p:attrName>
                                        </p:attrNameLst>
                                      </p:cBhvr>
                                    </p:animRot>
                                  </p:childTnLst>
                                </p:cTn>
                              </p:par>
                              <p:par>
                                <p:cTn id="140" presetID="8" presetClass="emph" presetSubtype="0" autoRev="1" fill="hold" nodeType="withEffect">
                                  <p:stCondLst>
                                    <p:cond delay="0"/>
                                  </p:stCondLst>
                                  <p:childTnLst>
                                    <p:animRot by="-21600000">
                                      <p:cBhvr>
                                        <p:cTn id="141" dur="2000" fill="hold"/>
                                        <p:tgtEl>
                                          <p:spTgt spid="16"/>
                                        </p:tgtEl>
                                        <p:attrNameLst>
                                          <p:attrName>r</p:attrName>
                                        </p:attrNameLst>
                                      </p:cBhvr>
                                    </p:animRot>
                                  </p:childTnLst>
                                </p:cTn>
                              </p:par>
                              <p:par>
                                <p:cTn id="142" presetID="8" presetClass="emph" presetSubtype="0" autoRev="1" fill="hold" nodeType="withEffect">
                                  <p:stCondLst>
                                    <p:cond delay="0"/>
                                  </p:stCondLst>
                                  <p:childTnLst>
                                    <p:animRot by="21600000">
                                      <p:cBhvr>
                                        <p:cTn id="143" dur="2000" fill="hold"/>
                                        <p:tgtEl>
                                          <p:spTgt spid="18"/>
                                        </p:tgtEl>
                                        <p:attrNameLst>
                                          <p:attrName>r</p:attrName>
                                        </p:attrNameLst>
                                      </p:cBhvr>
                                    </p:animRot>
                                  </p:childTnLst>
                                </p:cTn>
                              </p:par>
                              <p:par>
                                <p:cTn id="144" presetID="8" presetClass="emph" presetSubtype="0" autoRev="1" fill="hold" nodeType="withEffect">
                                  <p:stCondLst>
                                    <p:cond delay="0"/>
                                  </p:stCondLst>
                                  <p:childTnLst>
                                    <p:animRot by="-21600000">
                                      <p:cBhvr>
                                        <p:cTn id="145" dur="2000" fill="hold"/>
                                        <p:tgtEl>
                                          <p:spTgt spid="20"/>
                                        </p:tgtEl>
                                        <p:attrNameLst>
                                          <p:attrName>r</p:attrName>
                                        </p:attrNameLst>
                                      </p:cBhvr>
                                    </p:animRot>
                                  </p:childTnLst>
                                </p:cTn>
                              </p:par>
                              <p:par>
                                <p:cTn id="146" presetID="8" presetClass="emph" presetSubtype="0" autoRev="1" fill="hold" nodeType="withEffect">
                                  <p:stCondLst>
                                    <p:cond delay="0"/>
                                  </p:stCondLst>
                                  <p:childTnLst>
                                    <p:animRot by="21600000">
                                      <p:cBhvr>
                                        <p:cTn id="147" dur="2000" fill="hold"/>
                                        <p:tgtEl>
                                          <p:spTgt spid="22"/>
                                        </p:tgtEl>
                                        <p:attrNameLst>
                                          <p:attrName>r</p:attrName>
                                        </p:attrNameLst>
                                      </p:cBhvr>
                                    </p:animRot>
                                  </p:childTnLst>
                                </p:cTn>
                              </p:par>
                              <p:par>
                                <p:cTn id="148" presetID="8" presetClass="emph" presetSubtype="0" autoRev="1" fill="hold" nodeType="withEffect">
                                  <p:stCondLst>
                                    <p:cond delay="0"/>
                                  </p:stCondLst>
                                  <p:childTnLst>
                                    <p:animRot by="-21600000">
                                      <p:cBhvr>
                                        <p:cTn id="149" dur="2000" fill="hold"/>
                                        <p:tgtEl>
                                          <p:spTgt spid="24"/>
                                        </p:tgtEl>
                                        <p:attrNameLst>
                                          <p:attrName>r</p:attrName>
                                        </p:attrNameLst>
                                      </p:cBhvr>
                                    </p:animRot>
                                  </p:childTnLst>
                                </p:cTn>
                              </p:par>
                              <p:par>
                                <p:cTn id="150" presetID="8" presetClass="emph" presetSubtype="0" autoRev="1" fill="hold" nodeType="withEffect">
                                  <p:stCondLst>
                                    <p:cond delay="0"/>
                                  </p:stCondLst>
                                  <p:childTnLst>
                                    <p:animRot by="21600000">
                                      <p:cBhvr>
                                        <p:cTn id="151" dur="2000" fill="hold"/>
                                        <p:tgtEl>
                                          <p:spTgt spid="26"/>
                                        </p:tgtEl>
                                        <p:attrNameLst>
                                          <p:attrName>r</p:attrName>
                                        </p:attrNameLst>
                                      </p:cBhvr>
                                    </p:animRot>
                                  </p:childTnLst>
                                </p:cTn>
                              </p:par>
                            </p:childTnLst>
                          </p:cTn>
                        </p:par>
                        <p:par>
                          <p:cTn id="152" fill="hold">
                            <p:stCondLst>
                              <p:cond delay="4000"/>
                            </p:stCondLst>
                            <p:childTnLst>
                              <p:par>
                                <p:cTn id="153" presetID="2" presetClass="exit" presetSubtype="2" fill="hold" nodeType="afterEffect">
                                  <p:stCondLst>
                                    <p:cond delay="0"/>
                                  </p:stCondLst>
                                  <p:childTnLst>
                                    <p:anim calcmode="lin" valueType="num">
                                      <p:cBhvr additive="base">
                                        <p:cTn id="154" dur="2000"/>
                                        <p:tgtEl>
                                          <p:spTgt spid="3"/>
                                        </p:tgtEl>
                                        <p:attrNameLst>
                                          <p:attrName>ppt_x</p:attrName>
                                        </p:attrNameLst>
                                      </p:cBhvr>
                                      <p:tavLst>
                                        <p:tav tm="0">
                                          <p:val>
                                            <p:strVal val="ppt_x"/>
                                          </p:val>
                                        </p:tav>
                                        <p:tav tm="100000">
                                          <p:val>
                                            <p:strVal val="1+ppt_w/2"/>
                                          </p:val>
                                        </p:tav>
                                      </p:tavLst>
                                    </p:anim>
                                    <p:anim calcmode="lin" valueType="num">
                                      <p:cBhvr additive="base">
                                        <p:cTn id="155" dur="2000"/>
                                        <p:tgtEl>
                                          <p:spTgt spid="3"/>
                                        </p:tgtEl>
                                        <p:attrNameLst>
                                          <p:attrName>ppt_y</p:attrName>
                                        </p:attrNameLst>
                                      </p:cBhvr>
                                      <p:tavLst>
                                        <p:tav tm="0">
                                          <p:val>
                                            <p:strVal val="ppt_y"/>
                                          </p:val>
                                        </p:tav>
                                        <p:tav tm="100000">
                                          <p:val>
                                            <p:strVal val="ppt_y"/>
                                          </p:val>
                                        </p:tav>
                                      </p:tavLst>
                                    </p:anim>
                                    <p:set>
                                      <p:cBhvr>
                                        <p:cTn id="156" dur="1" fill="hold">
                                          <p:stCondLst>
                                            <p:cond delay="1999"/>
                                          </p:stCondLst>
                                        </p:cTn>
                                        <p:tgtEl>
                                          <p:spTgt spid="3"/>
                                        </p:tgtEl>
                                        <p:attrNameLst>
                                          <p:attrName>style.visibility</p:attrName>
                                        </p:attrNameLst>
                                      </p:cBhvr>
                                      <p:to>
                                        <p:strVal val="hidden"/>
                                      </p:to>
                                    </p:set>
                                  </p:childTnLst>
                                </p:cTn>
                              </p:par>
                              <p:par>
                                <p:cTn id="157" presetID="2" presetClass="exit" presetSubtype="2" fill="hold" nodeType="withEffect">
                                  <p:stCondLst>
                                    <p:cond delay="0"/>
                                  </p:stCondLst>
                                  <p:childTnLst>
                                    <p:anim calcmode="lin" valueType="num">
                                      <p:cBhvr additive="base">
                                        <p:cTn id="158" dur="2000"/>
                                        <p:tgtEl>
                                          <p:spTgt spid="5"/>
                                        </p:tgtEl>
                                        <p:attrNameLst>
                                          <p:attrName>ppt_x</p:attrName>
                                        </p:attrNameLst>
                                      </p:cBhvr>
                                      <p:tavLst>
                                        <p:tav tm="0">
                                          <p:val>
                                            <p:strVal val="ppt_x"/>
                                          </p:val>
                                        </p:tav>
                                        <p:tav tm="100000">
                                          <p:val>
                                            <p:strVal val="1+ppt_w/2"/>
                                          </p:val>
                                        </p:tav>
                                      </p:tavLst>
                                    </p:anim>
                                    <p:anim calcmode="lin" valueType="num">
                                      <p:cBhvr additive="base">
                                        <p:cTn id="159" dur="2000"/>
                                        <p:tgtEl>
                                          <p:spTgt spid="5"/>
                                        </p:tgtEl>
                                        <p:attrNameLst>
                                          <p:attrName>ppt_y</p:attrName>
                                        </p:attrNameLst>
                                      </p:cBhvr>
                                      <p:tavLst>
                                        <p:tav tm="0">
                                          <p:val>
                                            <p:strVal val="ppt_y"/>
                                          </p:val>
                                        </p:tav>
                                        <p:tav tm="100000">
                                          <p:val>
                                            <p:strVal val="ppt_y"/>
                                          </p:val>
                                        </p:tav>
                                      </p:tavLst>
                                    </p:anim>
                                    <p:set>
                                      <p:cBhvr>
                                        <p:cTn id="160" dur="1" fill="hold">
                                          <p:stCondLst>
                                            <p:cond delay="1999"/>
                                          </p:stCondLst>
                                        </p:cTn>
                                        <p:tgtEl>
                                          <p:spTgt spid="5"/>
                                        </p:tgtEl>
                                        <p:attrNameLst>
                                          <p:attrName>style.visibility</p:attrName>
                                        </p:attrNameLst>
                                      </p:cBhvr>
                                      <p:to>
                                        <p:strVal val="hidden"/>
                                      </p:to>
                                    </p:set>
                                  </p:childTnLst>
                                </p:cTn>
                              </p:par>
                              <p:par>
                                <p:cTn id="161" presetID="2" presetClass="exit" presetSubtype="2" fill="hold" nodeType="withEffect">
                                  <p:stCondLst>
                                    <p:cond delay="0"/>
                                  </p:stCondLst>
                                  <p:childTnLst>
                                    <p:anim calcmode="lin" valueType="num">
                                      <p:cBhvr additive="base">
                                        <p:cTn id="162" dur="2000"/>
                                        <p:tgtEl>
                                          <p:spTgt spid="7"/>
                                        </p:tgtEl>
                                        <p:attrNameLst>
                                          <p:attrName>ppt_x</p:attrName>
                                        </p:attrNameLst>
                                      </p:cBhvr>
                                      <p:tavLst>
                                        <p:tav tm="0">
                                          <p:val>
                                            <p:strVal val="ppt_x"/>
                                          </p:val>
                                        </p:tav>
                                        <p:tav tm="100000">
                                          <p:val>
                                            <p:strVal val="1+ppt_w/2"/>
                                          </p:val>
                                        </p:tav>
                                      </p:tavLst>
                                    </p:anim>
                                    <p:anim calcmode="lin" valueType="num">
                                      <p:cBhvr additive="base">
                                        <p:cTn id="163" dur="2000"/>
                                        <p:tgtEl>
                                          <p:spTgt spid="7"/>
                                        </p:tgtEl>
                                        <p:attrNameLst>
                                          <p:attrName>ppt_y</p:attrName>
                                        </p:attrNameLst>
                                      </p:cBhvr>
                                      <p:tavLst>
                                        <p:tav tm="0">
                                          <p:val>
                                            <p:strVal val="ppt_y"/>
                                          </p:val>
                                        </p:tav>
                                        <p:tav tm="100000">
                                          <p:val>
                                            <p:strVal val="ppt_y"/>
                                          </p:val>
                                        </p:tav>
                                      </p:tavLst>
                                    </p:anim>
                                    <p:set>
                                      <p:cBhvr>
                                        <p:cTn id="164" dur="1" fill="hold">
                                          <p:stCondLst>
                                            <p:cond delay="1999"/>
                                          </p:stCondLst>
                                        </p:cTn>
                                        <p:tgtEl>
                                          <p:spTgt spid="7"/>
                                        </p:tgtEl>
                                        <p:attrNameLst>
                                          <p:attrName>style.visibility</p:attrName>
                                        </p:attrNameLst>
                                      </p:cBhvr>
                                      <p:to>
                                        <p:strVal val="hidden"/>
                                      </p:to>
                                    </p:set>
                                  </p:childTnLst>
                                </p:cTn>
                              </p:par>
                              <p:par>
                                <p:cTn id="165" presetID="2" presetClass="exit" presetSubtype="2" fill="hold" nodeType="withEffect">
                                  <p:stCondLst>
                                    <p:cond delay="0"/>
                                  </p:stCondLst>
                                  <p:childTnLst>
                                    <p:anim calcmode="lin" valueType="num">
                                      <p:cBhvr additive="base">
                                        <p:cTn id="166" dur="2000"/>
                                        <p:tgtEl>
                                          <p:spTgt spid="9"/>
                                        </p:tgtEl>
                                        <p:attrNameLst>
                                          <p:attrName>ppt_x</p:attrName>
                                        </p:attrNameLst>
                                      </p:cBhvr>
                                      <p:tavLst>
                                        <p:tav tm="0">
                                          <p:val>
                                            <p:strVal val="ppt_x"/>
                                          </p:val>
                                        </p:tav>
                                        <p:tav tm="100000">
                                          <p:val>
                                            <p:strVal val="1+ppt_w/2"/>
                                          </p:val>
                                        </p:tav>
                                      </p:tavLst>
                                    </p:anim>
                                    <p:anim calcmode="lin" valueType="num">
                                      <p:cBhvr additive="base">
                                        <p:cTn id="167" dur="2000"/>
                                        <p:tgtEl>
                                          <p:spTgt spid="9"/>
                                        </p:tgtEl>
                                        <p:attrNameLst>
                                          <p:attrName>ppt_y</p:attrName>
                                        </p:attrNameLst>
                                      </p:cBhvr>
                                      <p:tavLst>
                                        <p:tav tm="0">
                                          <p:val>
                                            <p:strVal val="ppt_y"/>
                                          </p:val>
                                        </p:tav>
                                        <p:tav tm="100000">
                                          <p:val>
                                            <p:strVal val="ppt_y"/>
                                          </p:val>
                                        </p:tav>
                                      </p:tavLst>
                                    </p:anim>
                                    <p:set>
                                      <p:cBhvr>
                                        <p:cTn id="168" dur="1" fill="hold">
                                          <p:stCondLst>
                                            <p:cond delay="1999"/>
                                          </p:stCondLst>
                                        </p:cTn>
                                        <p:tgtEl>
                                          <p:spTgt spid="9"/>
                                        </p:tgtEl>
                                        <p:attrNameLst>
                                          <p:attrName>style.visibility</p:attrName>
                                        </p:attrNameLst>
                                      </p:cBhvr>
                                      <p:to>
                                        <p:strVal val="hidden"/>
                                      </p:to>
                                    </p:set>
                                  </p:childTnLst>
                                </p:cTn>
                              </p:par>
                              <p:par>
                                <p:cTn id="169" presetID="2" presetClass="exit" presetSubtype="2" fill="hold" nodeType="withEffect">
                                  <p:stCondLst>
                                    <p:cond delay="0"/>
                                  </p:stCondLst>
                                  <p:childTnLst>
                                    <p:anim calcmode="lin" valueType="num">
                                      <p:cBhvr additive="base">
                                        <p:cTn id="170" dur="2000"/>
                                        <p:tgtEl>
                                          <p:spTgt spid="11"/>
                                        </p:tgtEl>
                                        <p:attrNameLst>
                                          <p:attrName>ppt_x</p:attrName>
                                        </p:attrNameLst>
                                      </p:cBhvr>
                                      <p:tavLst>
                                        <p:tav tm="0">
                                          <p:val>
                                            <p:strVal val="ppt_x"/>
                                          </p:val>
                                        </p:tav>
                                        <p:tav tm="100000">
                                          <p:val>
                                            <p:strVal val="1+ppt_w/2"/>
                                          </p:val>
                                        </p:tav>
                                      </p:tavLst>
                                    </p:anim>
                                    <p:anim calcmode="lin" valueType="num">
                                      <p:cBhvr additive="base">
                                        <p:cTn id="171" dur="2000"/>
                                        <p:tgtEl>
                                          <p:spTgt spid="11"/>
                                        </p:tgtEl>
                                        <p:attrNameLst>
                                          <p:attrName>ppt_y</p:attrName>
                                        </p:attrNameLst>
                                      </p:cBhvr>
                                      <p:tavLst>
                                        <p:tav tm="0">
                                          <p:val>
                                            <p:strVal val="ppt_y"/>
                                          </p:val>
                                        </p:tav>
                                        <p:tav tm="100000">
                                          <p:val>
                                            <p:strVal val="ppt_y"/>
                                          </p:val>
                                        </p:tav>
                                      </p:tavLst>
                                    </p:anim>
                                    <p:set>
                                      <p:cBhvr>
                                        <p:cTn id="172" dur="1" fill="hold">
                                          <p:stCondLst>
                                            <p:cond delay="1999"/>
                                          </p:stCondLst>
                                        </p:cTn>
                                        <p:tgtEl>
                                          <p:spTgt spid="11"/>
                                        </p:tgtEl>
                                        <p:attrNameLst>
                                          <p:attrName>style.visibility</p:attrName>
                                        </p:attrNameLst>
                                      </p:cBhvr>
                                      <p:to>
                                        <p:strVal val="hidden"/>
                                      </p:to>
                                    </p:set>
                                  </p:childTnLst>
                                </p:cTn>
                              </p:par>
                              <p:par>
                                <p:cTn id="173" presetID="2" presetClass="exit" presetSubtype="2" fill="hold" nodeType="withEffect">
                                  <p:stCondLst>
                                    <p:cond delay="0"/>
                                  </p:stCondLst>
                                  <p:childTnLst>
                                    <p:anim calcmode="lin" valueType="num">
                                      <p:cBhvr additive="base">
                                        <p:cTn id="174" dur="2000"/>
                                        <p:tgtEl>
                                          <p:spTgt spid="13"/>
                                        </p:tgtEl>
                                        <p:attrNameLst>
                                          <p:attrName>ppt_x</p:attrName>
                                        </p:attrNameLst>
                                      </p:cBhvr>
                                      <p:tavLst>
                                        <p:tav tm="0">
                                          <p:val>
                                            <p:strVal val="ppt_x"/>
                                          </p:val>
                                        </p:tav>
                                        <p:tav tm="100000">
                                          <p:val>
                                            <p:strVal val="1+ppt_w/2"/>
                                          </p:val>
                                        </p:tav>
                                      </p:tavLst>
                                    </p:anim>
                                    <p:anim calcmode="lin" valueType="num">
                                      <p:cBhvr additive="base">
                                        <p:cTn id="175" dur="2000"/>
                                        <p:tgtEl>
                                          <p:spTgt spid="13"/>
                                        </p:tgtEl>
                                        <p:attrNameLst>
                                          <p:attrName>ppt_y</p:attrName>
                                        </p:attrNameLst>
                                      </p:cBhvr>
                                      <p:tavLst>
                                        <p:tav tm="0">
                                          <p:val>
                                            <p:strVal val="ppt_y"/>
                                          </p:val>
                                        </p:tav>
                                        <p:tav tm="100000">
                                          <p:val>
                                            <p:strVal val="ppt_y"/>
                                          </p:val>
                                        </p:tav>
                                      </p:tavLst>
                                    </p:anim>
                                    <p:set>
                                      <p:cBhvr>
                                        <p:cTn id="176" dur="1" fill="hold">
                                          <p:stCondLst>
                                            <p:cond delay="1999"/>
                                          </p:stCondLst>
                                        </p:cTn>
                                        <p:tgtEl>
                                          <p:spTgt spid="13"/>
                                        </p:tgtEl>
                                        <p:attrNameLst>
                                          <p:attrName>style.visibility</p:attrName>
                                        </p:attrNameLst>
                                      </p:cBhvr>
                                      <p:to>
                                        <p:strVal val="hidden"/>
                                      </p:to>
                                    </p:set>
                                  </p:childTnLst>
                                </p:cTn>
                              </p:par>
                              <p:par>
                                <p:cTn id="177" presetID="2" presetClass="exit" presetSubtype="2" fill="hold" nodeType="withEffect">
                                  <p:stCondLst>
                                    <p:cond delay="0"/>
                                  </p:stCondLst>
                                  <p:childTnLst>
                                    <p:anim calcmode="lin" valueType="num">
                                      <p:cBhvr additive="base">
                                        <p:cTn id="178" dur="2000"/>
                                        <p:tgtEl>
                                          <p:spTgt spid="15"/>
                                        </p:tgtEl>
                                        <p:attrNameLst>
                                          <p:attrName>ppt_x</p:attrName>
                                        </p:attrNameLst>
                                      </p:cBhvr>
                                      <p:tavLst>
                                        <p:tav tm="0">
                                          <p:val>
                                            <p:strVal val="ppt_x"/>
                                          </p:val>
                                        </p:tav>
                                        <p:tav tm="100000">
                                          <p:val>
                                            <p:strVal val="1+ppt_w/2"/>
                                          </p:val>
                                        </p:tav>
                                      </p:tavLst>
                                    </p:anim>
                                    <p:anim calcmode="lin" valueType="num">
                                      <p:cBhvr additive="base">
                                        <p:cTn id="179" dur="2000"/>
                                        <p:tgtEl>
                                          <p:spTgt spid="15"/>
                                        </p:tgtEl>
                                        <p:attrNameLst>
                                          <p:attrName>ppt_y</p:attrName>
                                        </p:attrNameLst>
                                      </p:cBhvr>
                                      <p:tavLst>
                                        <p:tav tm="0">
                                          <p:val>
                                            <p:strVal val="ppt_y"/>
                                          </p:val>
                                        </p:tav>
                                        <p:tav tm="100000">
                                          <p:val>
                                            <p:strVal val="ppt_y"/>
                                          </p:val>
                                        </p:tav>
                                      </p:tavLst>
                                    </p:anim>
                                    <p:set>
                                      <p:cBhvr>
                                        <p:cTn id="180" dur="1" fill="hold">
                                          <p:stCondLst>
                                            <p:cond delay="1999"/>
                                          </p:stCondLst>
                                        </p:cTn>
                                        <p:tgtEl>
                                          <p:spTgt spid="15"/>
                                        </p:tgtEl>
                                        <p:attrNameLst>
                                          <p:attrName>style.visibility</p:attrName>
                                        </p:attrNameLst>
                                      </p:cBhvr>
                                      <p:to>
                                        <p:strVal val="hidden"/>
                                      </p:to>
                                    </p:set>
                                  </p:childTnLst>
                                </p:cTn>
                              </p:par>
                              <p:par>
                                <p:cTn id="181" presetID="2" presetClass="exit" presetSubtype="2" fill="hold" nodeType="withEffect">
                                  <p:stCondLst>
                                    <p:cond delay="0"/>
                                  </p:stCondLst>
                                  <p:childTnLst>
                                    <p:anim calcmode="lin" valueType="num">
                                      <p:cBhvr additive="base">
                                        <p:cTn id="182" dur="2000"/>
                                        <p:tgtEl>
                                          <p:spTgt spid="17"/>
                                        </p:tgtEl>
                                        <p:attrNameLst>
                                          <p:attrName>ppt_x</p:attrName>
                                        </p:attrNameLst>
                                      </p:cBhvr>
                                      <p:tavLst>
                                        <p:tav tm="0">
                                          <p:val>
                                            <p:strVal val="ppt_x"/>
                                          </p:val>
                                        </p:tav>
                                        <p:tav tm="100000">
                                          <p:val>
                                            <p:strVal val="1+ppt_w/2"/>
                                          </p:val>
                                        </p:tav>
                                      </p:tavLst>
                                    </p:anim>
                                    <p:anim calcmode="lin" valueType="num">
                                      <p:cBhvr additive="base">
                                        <p:cTn id="183" dur="2000"/>
                                        <p:tgtEl>
                                          <p:spTgt spid="17"/>
                                        </p:tgtEl>
                                        <p:attrNameLst>
                                          <p:attrName>ppt_y</p:attrName>
                                        </p:attrNameLst>
                                      </p:cBhvr>
                                      <p:tavLst>
                                        <p:tav tm="0">
                                          <p:val>
                                            <p:strVal val="ppt_y"/>
                                          </p:val>
                                        </p:tav>
                                        <p:tav tm="100000">
                                          <p:val>
                                            <p:strVal val="ppt_y"/>
                                          </p:val>
                                        </p:tav>
                                      </p:tavLst>
                                    </p:anim>
                                    <p:set>
                                      <p:cBhvr>
                                        <p:cTn id="184" dur="1" fill="hold">
                                          <p:stCondLst>
                                            <p:cond delay="1999"/>
                                          </p:stCondLst>
                                        </p:cTn>
                                        <p:tgtEl>
                                          <p:spTgt spid="17"/>
                                        </p:tgtEl>
                                        <p:attrNameLst>
                                          <p:attrName>style.visibility</p:attrName>
                                        </p:attrNameLst>
                                      </p:cBhvr>
                                      <p:to>
                                        <p:strVal val="hidden"/>
                                      </p:to>
                                    </p:set>
                                  </p:childTnLst>
                                </p:cTn>
                              </p:par>
                              <p:par>
                                <p:cTn id="185" presetID="2" presetClass="exit" presetSubtype="2" fill="hold" nodeType="withEffect">
                                  <p:stCondLst>
                                    <p:cond delay="0"/>
                                  </p:stCondLst>
                                  <p:childTnLst>
                                    <p:anim calcmode="lin" valueType="num">
                                      <p:cBhvr additive="base">
                                        <p:cTn id="186" dur="2000"/>
                                        <p:tgtEl>
                                          <p:spTgt spid="19"/>
                                        </p:tgtEl>
                                        <p:attrNameLst>
                                          <p:attrName>ppt_x</p:attrName>
                                        </p:attrNameLst>
                                      </p:cBhvr>
                                      <p:tavLst>
                                        <p:tav tm="0">
                                          <p:val>
                                            <p:strVal val="ppt_x"/>
                                          </p:val>
                                        </p:tav>
                                        <p:tav tm="100000">
                                          <p:val>
                                            <p:strVal val="1+ppt_w/2"/>
                                          </p:val>
                                        </p:tav>
                                      </p:tavLst>
                                    </p:anim>
                                    <p:anim calcmode="lin" valueType="num">
                                      <p:cBhvr additive="base">
                                        <p:cTn id="187" dur="2000"/>
                                        <p:tgtEl>
                                          <p:spTgt spid="19"/>
                                        </p:tgtEl>
                                        <p:attrNameLst>
                                          <p:attrName>ppt_y</p:attrName>
                                        </p:attrNameLst>
                                      </p:cBhvr>
                                      <p:tavLst>
                                        <p:tav tm="0">
                                          <p:val>
                                            <p:strVal val="ppt_y"/>
                                          </p:val>
                                        </p:tav>
                                        <p:tav tm="100000">
                                          <p:val>
                                            <p:strVal val="ppt_y"/>
                                          </p:val>
                                        </p:tav>
                                      </p:tavLst>
                                    </p:anim>
                                    <p:set>
                                      <p:cBhvr>
                                        <p:cTn id="188" dur="1" fill="hold">
                                          <p:stCondLst>
                                            <p:cond delay="1999"/>
                                          </p:stCondLst>
                                        </p:cTn>
                                        <p:tgtEl>
                                          <p:spTgt spid="19"/>
                                        </p:tgtEl>
                                        <p:attrNameLst>
                                          <p:attrName>style.visibility</p:attrName>
                                        </p:attrNameLst>
                                      </p:cBhvr>
                                      <p:to>
                                        <p:strVal val="hidden"/>
                                      </p:to>
                                    </p:set>
                                  </p:childTnLst>
                                </p:cTn>
                              </p:par>
                              <p:par>
                                <p:cTn id="189" presetID="2" presetClass="exit" presetSubtype="2" fill="hold" nodeType="withEffect">
                                  <p:stCondLst>
                                    <p:cond delay="0"/>
                                  </p:stCondLst>
                                  <p:childTnLst>
                                    <p:anim calcmode="lin" valueType="num">
                                      <p:cBhvr additive="base">
                                        <p:cTn id="190" dur="2000"/>
                                        <p:tgtEl>
                                          <p:spTgt spid="21"/>
                                        </p:tgtEl>
                                        <p:attrNameLst>
                                          <p:attrName>ppt_x</p:attrName>
                                        </p:attrNameLst>
                                      </p:cBhvr>
                                      <p:tavLst>
                                        <p:tav tm="0">
                                          <p:val>
                                            <p:strVal val="ppt_x"/>
                                          </p:val>
                                        </p:tav>
                                        <p:tav tm="100000">
                                          <p:val>
                                            <p:strVal val="1+ppt_w/2"/>
                                          </p:val>
                                        </p:tav>
                                      </p:tavLst>
                                    </p:anim>
                                    <p:anim calcmode="lin" valueType="num">
                                      <p:cBhvr additive="base">
                                        <p:cTn id="191" dur="2000"/>
                                        <p:tgtEl>
                                          <p:spTgt spid="21"/>
                                        </p:tgtEl>
                                        <p:attrNameLst>
                                          <p:attrName>ppt_y</p:attrName>
                                        </p:attrNameLst>
                                      </p:cBhvr>
                                      <p:tavLst>
                                        <p:tav tm="0">
                                          <p:val>
                                            <p:strVal val="ppt_y"/>
                                          </p:val>
                                        </p:tav>
                                        <p:tav tm="100000">
                                          <p:val>
                                            <p:strVal val="ppt_y"/>
                                          </p:val>
                                        </p:tav>
                                      </p:tavLst>
                                    </p:anim>
                                    <p:set>
                                      <p:cBhvr>
                                        <p:cTn id="192" dur="1" fill="hold">
                                          <p:stCondLst>
                                            <p:cond delay="1999"/>
                                          </p:stCondLst>
                                        </p:cTn>
                                        <p:tgtEl>
                                          <p:spTgt spid="21"/>
                                        </p:tgtEl>
                                        <p:attrNameLst>
                                          <p:attrName>style.visibility</p:attrName>
                                        </p:attrNameLst>
                                      </p:cBhvr>
                                      <p:to>
                                        <p:strVal val="hidden"/>
                                      </p:to>
                                    </p:set>
                                  </p:childTnLst>
                                </p:cTn>
                              </p:par>
                              <p:par>
                                <p:cTn id="193" presetID="2" presetClass="exit" presetSubtype="2" fill="hold" nodeType="withEffect">
                                  <p:stCondLst>
                                    <p:cond delay="0"/>
                                  </p:stCondLst>
                                  <p:childTnLst>
                                    <p:anim calcmode="lin" valueType="num">
                                      <p:cBhvr additive="base">
                                        <p:cTn id="194" dur="2000"/>
                                        <p:tgtEl>
                                          <p:spTgt spid="23"/>
                                        </p:tgtEl>
                                        <p:attrNameLst>
                                          <p:attrName>ppt_x</p:attrName>
                                        </p:attrNameLst>
                                      </p:cBhvr>
                                      <p:tavLst>
                                        <p:tav tm="0">
                                          <p:val>
                                            <p:strVal val="ppt_x"/>
                                          </p:val>
                                        </p:tav>
                                        <p:tav tm="100000">
                                          <p:val>
                                            <p:strVal val="1+ppt_w/2"/>
                                          </p:val>
                                        </p:tav>
                                      </p:tavLst>
                                    </p:anim>
                                    <p:anim calcmode="lin" valueType="num">
                                      <p:cBhvr additive="base">
                                        <p:cTn id="195" dur="2000"/>
                                        <p:tgtEl>
                                          <p:spTgt spid="23"/>
                                        </p:tgtEl>
                                        <p:attrNameLst>
                                          <p:attrName>ppt_y</p:attrName>
                                        </p:attrNameLst>
                                      </p:cBhvr>
                                      <p:tavLst>
                                        <p:tav tm="0">
                                          <p:val>
                                            <p:strVal val="ppt_y"/>
                                          </p:val>
                                        </p:tav>
                                        <p:tav tm="100000">
                                          <p:val>
                                            <p:strVal val="ppt_y"/>
                                          </p:val>
                                        </p:tav>
                                      </p:tavLst>
                                    </p:anim>
                                    <p:set>
                                      <p:cBhvr>
                                        <p:cTn id="196" dur="1" fill="hold">
                                          <p:stCondLst>
                                            <p:cond delay="1999"/>
                                          </p:stCondLst>
                                        </p:cTn>
                                        <p:tgtEl>
                                          <p:spTgt spid="23"/>
                                        </p:tgtEl>
                                        <p:attrNameLst>
                                          <p:attrName>style.visibility</p:attrName>
                                        </p:attrNameLst>
                                      </p:cBhvr>
                                      <p:to>
                                        <p:strVal val="hidden"/>
                                      </p:to>
                                    </p:set>
                                  </p:childTnLst>
                                </p:cTn>
                              </p:par>
                              <p:par>
                                <p:cTn id="197" presetID="2" presetClass="exit" presetSubtype="2" fill="hold" nodeType="withEffect">
                                  <p:stCondLst>
                                    <p:cond delay="0"/>
                                  </p:stCondLst>
                                  <p:childTnLst>
                                    <p:anim calcmode="lin" valueType="num">
                                      <p:cBhvr additive="base">
                                        <p:cTn id="198" dur="2000"/>
                                        <p:tgtEl>
                                          <p:spTgt spid="25"/>
                                        </p:tgtEl>
                                        <p:attrNameLst>
                                          <p:attrName>ppt_x</p:attrName>
                                        </p:attrNameLst>
                                      </p:cBhvr>
                                      <p:tavLst>
                                        <p:tav tm="0">
                                          <p:val>
                                            <p:strVal val="ppt_x"/>
                                          </p:val>
                                        </p:tav>
                                        <p:tav tm="100000">
                                          <p:val>
                                            <p:strVal val="1+ppt_w/2"/>
                                          </p:val>
                                        </p:tav>
                                      </p:tavLst>
                                    </p:anim>
                                    <p:anim calcmode="lin" valueType="num">
                                      <p:cBhvr additive="base">
                                        <p:cTn id="199" dur="2000"/>
                                        <p:tgtEl>
                                          <p:spTgt spid="25"/>
                                        </p:tgtEl>
                                        <p:attrNameLst>
                                          <p:attrName>ppt_y</p:attrName>
                                        </p:attrNameLst>
                                      </p:cBhvr>
                                      <p:tavLst>
                                        <p:tav tm="0">
                                          <p:val>
                                            <p:strVal val="ppt_y"/>
                                          </p:val>
                                        </p:tav>
                                        <p:tav tm="100000">
                                          <p:val>
                                            <p:strVal val="ppt_y"/>
                                          </p:val>
                                        </p:tav>
                                      </p:tavLst>
                                    </p:anim>
                                    <p:set>
                                      <p:cBhvr>
                                        <p:cTn id="200" dur="1" fill="hold">
                                          <p:stCondLst>
                                            <p:cond delay="1999"/>
                                          </p:stCondLst>
                                        </p:cTn>
                                        <p:tgtEl>
                                          <p:spTgt spid="25"/>
                                        </p:tgtEl>
                                        <p:attrNameLst>
                                          <p:attrName>style.visibility</p:attrName>
                                        </p:attrNameLst>
                                      </p:cBhvr>
                                      <p:to>
                                        <p:strVal val="hidden"/>
                                      </p:to>
                                    </p:set>
                                  </p:childTnLst>
                                </p:cTn>
                              </p:par>
                              <p:par>
                                <p:cTn id="201" presetID="8" presetClass="emph" presetSubtype="0" autoRev="1" fill="hold" nodeType="withEffect">
                                  <p:stCondLst>
                                    <p:cond delay="0"/>
                                  </p:stCondLst>
                                  <p:childTnLst>
                                    <p:animRot by="21600000">
                                      <p:cBhvr>
                                        <p:cTn id="202" dur="2000" fill="hold"/>
                                        <p:tgtEl>
                                          <p:spTgt spid="3"/>
                                        </p:tgtEl>
                                        <p:attrNameLst>
                                          <p:attrName>r</p:attrName>
                                        </p:attrNameLst>
                                      </p:cBhvr>
                                    </p:animRot>
                                  </p:childTnLst>
                                </p:cTn>
                              </p:par>
                              <p:par>
                                <p:cTn id="203" presetID="8" presetClass="emph" presetSubtype="0" autoRev="1" fill="hold" nodeType="withEffect">
                                  <p:stCondLst>
                                    <p:cond delay="0"/>
                                  </p:stCondLst>
                                  <p:childTnLst>
                                    <p:animRot by="-21600000">
                                      <p:cBhvr>
                                        <p:cTn id="204" dur="2000" fill="hold"/>
                                        <p:tgtEl>
                                          <p:spTgt spid="5"/>
                                        </p:tgtEl>
                                        <p:attrNameLst>
                                          <p:attrName>r</p:attrName>
                                        </p:attrNameLst>
                                      </p:cBhvr>
                                    </p:animRot>
                                  </p:childTnLst>
                                </p:cTn>
                              </p:par>
                              <p:par>
                                <p:cTn id="205" presetID="8" presetClass="emph" presetSubtype="0" autoRev="1" fill="hold" nodeType="withEffect">
                                  <p:stCondLst>
                                    <p:cond delay="0"/>
                                  </p:stCondLst>
                                  <p:childTnLst>
                                    <p:animRot by="21600000">
                                      <p:cBhvr>
                                        <p:cTn id="206" dur="2000" fill="hold"/>
                                        <p:tgtEl>
                                          <p:spTgt spid="7"/>
                                        </p:tgtEl>
                                        <p:attrNameLst>
                                          <p:attrName>r</p:attrName>
                                        </p:attrNameLst>
                                      </p:cBhvr>
                                    </p:animRot>
                                  </p:childTnLst>
                                </p:cTn>
                              </p:par>
                              <p:par>
                                <p:cTn id="207" presetID="8" presetClass="emph" presetSubtype="0" autoRev="1" fill="hold" nodeType="withEffect">
                                  <p:stCondLst>
                                    <p:cond delay="0"/>
                                  </p:stCondLst>
                                  <p:childTnLst>
                                    <p:animRot by="-21600000">
                                      <p:cBhvr>
                                        <p:cTn id="208" dur="2000" fill="hold"/>
                                        <p:tgtEl>
                                          <p:spTgt spid="9"/>
                                        </p:tgtEl>
                                        <p:attrNameLst>
                                          <p:attrName>r</p:attrName>
                                        </p:attrNameLst>
                                      </p:cBhvr>
                                    </p:animRot>
                                  </p:childTnLst>
                                </p:cTn>
                              </p:par>
                              <p:par>
                                <p:cTn id="209" presetID="8" presetClass="emph" presetSubtype="0" autoRev="1" fill="hold" nodeType="withEffect">
                                  <p:stCondLst>
                                    <p:cond delay="0"/>
                                  </p:stCondLst>
                                  <p:childTnLst>
                                    <p:animRot by="21600000">
                                      <p:cBhvr>
                                        <p:cTn id="210" dur="2000" fill="hold"/>
                                        <p:tgtEl>
                                          <p:spTgt spid="11"/>
                                        </p:tgtEl>
                                        <p:attrNameLst>
                                          <p:attrName>r</p:attrName>
                                        </p:attrNameLst>
                                      </p:cBhvr>
                                    </p:animRot>
                                  </p:childTnLst>
                                </p:cTn>
                              </p:par>
                              <p:par>
                                <p:cTn id="211" presetID="8" presetClass="emph" presetSubtype="0" autoRev="1" fill="hold" nodeType="withEffect">
                                  <p:stCondLst>
                                    <p:cond delay="0"/>
                                  </p:stCondLst>
                                  <p:childTnLst>
                                    <p:animRot by="-21600000">
                                      <p:cBhvr>
                                        <p:cTn id="212" dur="2000" fill="hold"/>
                                        <p:tgtEl>
                                          <p:spTgt spid="13"/>
                                        </p:tgtEl>
                                        <p:attrNameLst>
                                          <p:attrName>r</p:attrName>
                                        </p:attrNameLst>
                                      </p:cBhvr>
                                    </p:animRot>
                                  </p:childTnLst>
                                </p:cTn>
                              </p:par>
                              <p:par>
                                <p:cTn id="213" presetID="8" presetClass="emph" presetSubtype="0" autoRev="1" fill="hold" nodeType="withEffect">
                                  <p:stCondLst>
                                    <p:cond delay="0"/>
                                  </p:stCondLst>
                                  <p:childTnLst>
                                    <p:animRot by="21600000">
                                      <p:cBhvr>
                                        <p:cTn id="214" dur="2000" fill="hold"/>
                                        <p:tgtEl>
                                          <p:spTgt spid="15"/>
                                        </p:tgtEl>
                                        <p:attrNameLst>
                                          <p:attrName>r</p:attrName>
                                        </p:attrNameLst>
                                      </p:cBhvr>
                                    </p:animRot>
                                  </p:childTnLst>
                                </p:cTn>
                              </p:par>
                              <p:par>
                                <p:cTn id="215" presetID="8" presetClass="emph" presetSubtype="0" autoRev="1" fill="hold" nodeType="withEffect">
                                  <p:stCondLst>
                                    <p:cond delay="0"/>
                                  </p:stCondLst>
                                  <p:childTnLst>
                                    <p:animRot by="-21600000">
                                      <p:cBhvr>
                                        <p:cTn id="216" dur="2000" fill="hold"/>
                                        <p:tgtEl>
                                          <p:spTgt spid="17"/>
                                        </p:tgtEl>
                                        <p:attrNameLst>
                                          <p:attrName>r</p:attrName>
                                        </p:attrNameLst>
                                      </p:cBhvr>
                                    </p:animRot>
                                  </p:childTnLst>
                                </p:cTn>
                              </p:par>
                              <p:par>
                                <p:cTn id="217" presetID="8" presetClass="emph" presetSubtype="0" autoRev="1" fill="hold" nodeType="withEffect">
                                  <p:stCondLst>
                                    <p:cond delay="0"/>
                                  </p:stCondLst>
                                  <p:childTnLst>
                                    <p:animRot by="21600000">
                                      <p:cBhvr>
                                        <p:cTn id="218" dur="2000" fill="hold"/>
                                        <p:tgtEl>
                                          <p:spTgt spid="19"/>
                                        </p:tgtEl>
                                        <p:attrNameLst>
                                          <p:attrName>r</p:attrName>
                                        </p:attrNameLst>
                                      </p:cBhvr>
                                    </p:animRot>
                                  </p:childTnLst>
                                </p:cTn>
                              </p:par>
                              <p:par>
                                <p:cTn id="219" presetID="8" presetClass="emph" presetSubtype="0" autoRev="1" fill="hold" nodeType="withEffect">
                                  <p:stCondLst>
                                    <p:cond delay="0"/>
                                  </p:stCondLst>
                                  <p:childTnLst>
                                    <p:animRot by="-21600000">
                                      <p:cBhvr>
                                        <p:cTn id="220" dur="2000" fill="hold"/>
                                        <p:tgtEl>
                                          <p:spTgt spid="21"/>
                                        </p:tgtEl>
                                        <p:attrNameLst>
                                          <p:attrName>r</p:attrName>
                                        </p:attrNameLst>
                                      </p:cBhvr>
                                    </p:animRot>
                                  </p:childTnLst>
                                </p:cTn>
                              </p:par>
                              <p:par>
                                <p:cTn id="221" presetID="8" presetClass="emph" presetSubtype="0" autoRev="1" fill="hold" nodeType="withEffect">
                                  <p:stCondLst>
                                    <p:cond delay="0"/>
                                  </p:stCondLst>
                                  <p:childTnLst>
                                    <p:animRot by="21600000">
                                      <p:cBhvr>
                                        <p:cTn id="222" dur="2000" fill="hold"/>
                                        <p:tgtEl>
                                          <p:spTgt spid="23"/>
                                        </p:tgtEl>
                                        <p:attrNameLst>
                                          <p:attrName>r</p:attrName>
                                        </p:attrNameLst>
                                      </p:cBhvr>
                                    </p:animRot>
                                  </p:childTnLst>
                                </p:cTn>
                              </p:par>
                              <p:par>
                                <p:cTn id="223" presetID="8" presetClass="emph" presetSubtype="0" autoRev="1" fill="hold" nodeType="withEffect">
                                  <p:stCondLst>
                                    <p:cond delay="0"/>
                                  </p:stCondLst>
                                  <p:childTnLst>
                                    <p:animRot by="-21600000">
                                      <p:cBhvr>
                                        <p:cTn id="224" dur="2000" fill="hold"/>
                                        <p:tgtEl>
                                          <p:spTgt spid="25"/>
                                        </p:tgtEl>
                                        <p:attrNameLst>
                                          <p:attrName>r</p:attrName>
                                        </p:attrNameLst>
                                      </p:cBhvr>
                                    </p:animRot>
                                  </p:childTnLst>
                                </p:cTn>
                              </p:par>
                              <p:par>
                                <p:cTn id="225" presetID="2" presetClass="exit" presetSubtype="8" fill="hold" nodeType="withEffect">
                                  <p:stCondLst>
                                    <p:cond delay="0"/>
                                  </p:stCondLst>
                                  <p:childTnLst>
                                    <p:anim calcmode="lin" valueType="num">
                                      <p:cBhvr additive="base">
                                        <p:cTn id="226" dur="2000"/>
                                        <p:tgtEl>
                                          <p:spTgt spid="4"/>
                                        </p:tgtEl>
                                        <p:attrNameLst>
                                          <p:attrName>ppt_x</p:attrName>
                                        </p:attrNameLst>
                                      </p:cBhvr>
                                      <p:tavLst>
                                        <p:tav tm="0">
                                          <p:val>
                                            <p:strVal val="ppt_x"/>
                                          </p:val>
                                        </p:tav>
                                        <p:tav tm="100000">
                                          <p:val>
                                            <p:strVal val="0-ppt_w/2"/>
                                          </p:val>
                                        </p:tav>
                                      </p:tavLst>
                                    </p:anim>
                                    <p:anim calcmode="lin" valueType="num">
                                      <p:cBhvr additive="base">
                                        <p:cTn id="227" dur="2000"/>
                                        <p:tgtEl>
                                          <p:spTgt spid="4"/>
                                        </p:tgtEl>
                                        <p:attrNameLst>
                                          <p:attrName>ppt_y</p:attrName>
                                        </p:attrNameLst>
                                      </p:cBhvr>
                                      <p:tavLst>
                                        <p:tav tm="0">
                                          <p:val>
                                            <p:strVal val="ppt_y"/>
                                          </p:val>
                                        </p:tav>
                                        <p:tav tm="100000">
                                          <p:val>
                                            <p:strVal val="ppt_y"/>
                                          </p:val>
                                        </p:tav>
                                      </p:tavLst>
                                    </p:anim>
                                    <p:set>
                                      <p:cBhvr>
                                        <p:cTn id="228" dur="1" fill="hold">
                                          <p:stCondLst>
                                            <p:cond delay="1999"/>
                                          </p:stCondLst>
                                        </p:cTn>
                                        <p:tgtEl>
                                          <p:spTgt spid="4"/>
                                        </p:tgtEl>
                                        <p:attrNameLst>
                                          <p:attrName>style.visibility</p:attrName>
                                        </p:attrNameLst>
                                      </p:cBhvr>
                                      <p:to>
                                        <p:strVal val="hidden"/>
                                      </p:to>
                                    </p:set>
                                  </p:childTnLst>
                                </p:cTn>
                              </p:par>
                              <p:par>
                                <p:cTn id="229" presetID="2" presetClass="exit" presetSubtype="8" fill="hold" nodeType="withEffect">
                                  <p:stCondLst>
                                    <p:cond delay="0"/>
                                  </p:stCondLst>
                                  <p:childTnLst>
                                    <p:anim calcmode="lin" valueType="num">
                                      <p:cBhvr additive="base">
                                        <p:cTn id="230" dur="2000"/>
                                        <p:tgtEl>
                                          <p:spTgt spid="6"/>
                                        </p:tgtEl>
                                        <p:attrNameLst>
                                          <p:attrName>ppt_x</p:attrName>
                                        </p:attrNameLst>
                                      </p:cBhvr>
                                      <p:tavLst>
                                        <p:tav tm="0">
                                          <p:val>
                                            <p:strVal val="ppt_x"/>
                                          </p:val>
                                        </p:tav>
                                        <p:tav tm="100000">
                                          <p:val>
                                            <p:strVal val="0-ppt_w/2"/>
                                          </p:val>
                                        </p:tav>
                                      </p:tavLst>
                                    </p:anim>
                                    <p:anim calcmode="lin" valueType="num">
                                      <p:cBhvr additive="base">
                                        <p:cTn id="231" dur="2000"/>
                                        <p:tgtEl>
                                          <p:spTgt spid="6"/>
                                        </p:tgtEl>
                                        <p:attrNameLst>
                                          <p:attrName>ppt_y</p:attrName>
                                        </p:attrNameLst>
                                      </p:cBhvr>
                                      <p:tavLst>
                                        <p:tav tm="0">
                                          <p:val>
                                            <p:strVal val="ppt_y"/>
                                          </p:val>
                                        </p:tav>
                                        <p:tav tm="100000">
                                          <p:val>
                                            <p:strVal val="ppt_y"/>
                                          </p:val>
                                        </p:tav>
                                      </p:tavLst>
                                    </p:anim>
                                    <p:set>
                                      <p:cBhvr>
                                        <p:cTn id="232" dur="1" fill="hold">
                                          <p:stCondLst>
                                            <p:cond delay="1999"/>
                                          </p:stCondLst>
                                        </p:cTn>
                                        <p:tgtEl>
                                          <p:spTgt spid="6"/>
                                        </p:tgtEl>
                                        <p:attrNameLst>
                                          <p:attrName>style.visibility</p:attrName>
                                        </p:attrNameLst>
                                      </p:cBhvr>
                                      <p:to>
                                        <p:strVal val="hidden"/>
                                      </p:to>
                                    </p:set>
                                  </p:childTnLst>
                                </p:cTn>
                              </p:par>
                              <p:par>
                                <p:cTn id="233" presetID="2" presetClass="exit" presetSubtype="8" fill="hold" nodeType="withEffect">
                                  <p:stCondLst>
                                    <p:cond delay="0"/>
                                  </p:stCondLst>
                                  <p:childTnLst>
                                    <p:anim calcmode="lin" valueType="num">
                                      <p:cBhvr additive="base">
                                        <p:cTn id="234" dur="2000"/>
                                        <p:tgtEl>
                                          <p:spTgt spid="8"/>
                                        </p:tgtEl>
                                        <p:attrNameLst>
                                          <p:attrName>ppt_x</p:attrName>
                                        </p:attrNameLst>
                                      </p:cBhvr>
                                      <p:tavLst>
                                        <p:tav tm="0">
                                          <p:val>
                                            <p:strVal val="ppt_x"/>
                                          </p:val>
                                        </p:tav>
                                        <p:tav tm="100000">
                                          <p:val>
                                            <p:strVal val="0-ppt_w/2"/>
                                          </p:val>
                                        </p:tav>
                                      </p:tavLst>
                                    </p:anim>
                                    <p:anim calcmode="lin" valueType="num">
                                      <p:cBhvr additive="base">
                                        <p:cTn id="235" dur="2000"/>
                                        <p:tgtEl>
                                          <p:spTgt spid="8"/>
                                        </p:tgtEl>
                                        <p:attrNameLst>
                                          <p:attrName>ppt_y</p:attrName>
                                        </p:attrNameLst>
                                      </p:cBhvr>
                                      <p:tavLst>
                                        <p:tav tm="0">
                                          <p:val>
                                            <p:strVal val="ppt_y"/>
                                          </p:val>
                                        </p:tav>
                                        <p:tav tm="100000">
                                          <p:val>
                                            <p:strVal val="ppt_y"/>
                                          </p:val>
                                        </p:tav>
                                      </p:tavLst>
                                    </p:anim>
                                    <p:set>
                                      <p:cBhvr>
                                        <p:cTn id="236" dur="1" fill="hold">
                                          <p:stCondLst>
                                            <p:cond delay="1999"/>
                                          </p:stCondLst>
                                        </p:cTn>
                                        <p:tgtEl>
                                          <p:spTgt spid="8"/>
                                        </p:tgtEl>
                                        <p:attrNameLst>
                                          <p:attrName>style.visibility</p:attrName>
                                        </p:attrNameLst>
                                      </p:cBhvr>
                                      <p:to>
                                        <p:strVal val="hidden"/>
                                      </p:to>
                                    </p:set>
                                  </p:childTnLst>
                                </p:cTn>
                              </p:par>
                              <p:par>
                                <p:cTn id="237" presetID="2" presetClass="exit" presetSubtype="8" fill="hold" nodeType="withEffect">
                                  <p:stCondLst>
                                    <p:cond delay="0"/>
                                  </p:stCondLst>
                                  <p:childTnLst>
                                    <p:anim calcmode="lin" valueType="num">
                                      <p:cBhvr additive="base">
                                        <p:cTn id="238" dur="2000"/>
                                        <p:tgtEl>
                                          <p:spTgt spid="10"/>
                                        </p:tgtEl>
                                        <p:attrNameLst>
                                          <p:attrName>ppt_x</p:attrName>
                                        </p:attrNameLst>
                                      </p:cBhvr>
                                      <p:tavLst>
                                        <p:tav tm="0">
                                          <p:val>
                                            <p:strVal val="ppt_x"/>
                                          </p:val>
                                        </p:tav>
                                        <p:tav tm="100000">
                                          <p:val>
                                            <p:strVal val="0-ppt_w/2"/>
                                          </p:val>
                                        </p:tav>
                                      </p:tavLst>
                                    </p:anim>
                                    <p:anim calcmode="lin" valueType="num">
                                      <p:cBhvr additive="base">
                                        <p:cTn id="239" dur="2000"/>
                                        <p:tgtEl>
                                          <p:spTgt spid="10"/>
                                        </p:tgtEl>
                                        <p:attrNameLst>
                                          <p:attrName>ppt_y</p:attrName>
                                        </p:attrNameLst>
                                      </p:cBhvr>
                                      <p:tavLst>
                                        <p:tav tm="0">
                                          <p:val>
                                            <p:strVal val="ppt_y"/>
                                          </p:val>
                                        </p:tav>
                                        <p:tav tm="100000">
                                          <p:val>
                                            <p:strVal val="ppt_y"/>
                                          </p:val>
                                        </p:tav>
                                      </p:tavLst>
                                    </p:anim>
                                    <p:set>
                                      <p:cBhvr>
                                        <p:cTn id="240" dur="1" fill="hold">
                                          <p:stCondLst>
                                            <p:cond delay="1999"/>
                                          </p:stCondLst>
                                        </p:cTn>
                                        <p:tgtEl>
                                          <p:spTgt spid="10"/>
                                        </p:tgtEl>
                                        <p:attrNameLst>
                                          <p:attrName>style.visibility</p:attrName>
                                        </p:attrNameLst>
                                      </p:cBhvr>
                                      <p:to>
                                        <p:strVal val="hidden"/>
                                      </p:to>
                                    </p:set>
                                  </p:childTnLst>
                                </p:cTn>
                              </p:par>
                              <p:par>
                                <p:cTn id="241" presetID="2" presetClass="exit" presetSubtype="8" fill="hold" nodeType="withEffect">
                                  <p:stCondLst>
                                    <p:cond delay="0"/>
                                  </p:stCondLst>
                                  <p:childTnLst>
                                    <p:anim calcmode="lin" valueType="num">
                                      <p:cBhvr additive="base">
                                        <p:cTn id="242" dur="2000"/>
                                        <p:tgtEl>
                                          <p:spTgt spid="12"/>
                                        </p:tgtEl>
                                        <p:attrNameLst>
                                          <p:attrName>ppt_x</p:attrName>
                                        </p:attrNameLst>
                                      </p:cBhvr>
                                      <p:tavLst>
                                        <p:tav tm="0">
                                          <p:val>
                                            <p:strVal val="ppt_x"/>
                                          </p:val>
                                        </p:tav>
                                        <p:tav tm="100000">
                                          <p:val>
                                            <p:strVal val="0-ppt_w/2"/>
                                          </p:val>
                                        </p:tav>
                                      </p:tavLst>
                                    </p:anim>
                                    <p:anim calcmode="lin" valueType="num">
                                      <p:cBhvr additive="base">
                                        <p:cTn id="243" dur="2000"/>
                                        <p:tgtEl>
                                          <p:spTgt spid="12"/>
                                        </p:tgtEl>
                                        <p:attrNameLst>
                                          <p:attrName>ppt_y</p:attrName>
                                        </p:attrNameLst>
                                      </p:cBhvr>
                                      <p:tavLst>
                                        <p:tav tm="0">
                                          <p:val>
                                            <p:strVal val="ppt_y"/>
                                          </p:val>
                                        </p:tav>
                                        <p:tav tm="100000">
                                          <p:val>
                                            <p:strVal val="ppt_y"/>
                                          </p:val>
                                        </p:tav>
                                      </p:tavLst>
                                    </p:anim>
                                    <p:set>
                                      <p:cBhvr>
                                        <p:cTn id="244" dur="1" fill="hold">
                                          <p:stCondLst>
                                            <p:cond delay="1999"/>
                                          </p:stCondLst>
                                        </p:cTn>
                                        <p:tgtEl>
                                          <p:spTgt spid="12"/>
                                        </p:tgtEl>
                                        <p:attrNameLst>
                                          <p:attrName>style.visibility</p:attrName>
                                        </p:attrNameLst>
                                      </p:cBhvr>
                                      <p:to>
                                        <p:strVal val="hidden"/>
                                      </p:to>
                                    </p:set>
                                  </p:childTnLst>
                                </p:cTn>
                              </p:par>
                              <p:par>
                                <p:cTn id="245" presetID="2" presetClass="exit" presetSubtype="8" fill="hold" nodeType="withEffect">
                                  <p:stCondLst>
                                    <p:cond delay="0"/>
                                  </p:stCondLst>
                                  <p:childTnLst>
                                    <p:anim calcmode="lin" valueType="num">
                                      <p:cBhvr additive="base">
                                        <p:cTn id="246" dur="2000"/>
                                        <p:tgtEl>
                                          <p:spTgt spid="14"/>
                                        </p:tgtEl>
                                        <p:attrNameLst>
                                          <p:attrName>ppt_x</p:attrName>
                                        </p:attrNameLst>
                                      </p:cBhvr>
                                      <p:tavLst>
                                        <p:tav tm="0">
                                          <p:val>
                                            <p:strVal val="ppt_x"/>
                                          </p:val>
                                        </p:tav>
                                        <p:tav tm="100000">
                                          <p:val>
                                            <p:strVal val="0-ppt_w/2"/>
                                          </p:val>
                                        </p:tav>
                                      </p:tavLst>
                                    </p:anim>
                                    <p:anim calcmode="lin" valueType="num">
                                      <p:cBhvr additive="base">
                                        <p:cTn id="247" dur="2000"/>
                                        <p:tgtEl>
                                          <p:spTgt spid="14"/>
                                        </p:tgtEl>
                                        <p:attrNameLst>
                                          <p:attrName>ppt_y</p:attrName>
                                        </p:attrNameLst>
                                      </p:cBhvr>
                                      <p:tavLst>
                                        <p:tav tm="0">
                                          <p:val>
                                            <p:strVal val="ppt_y"/>
                                          </p:val>
                                        </p:tav>
                                        <p:tav tm="100000">
                                          <p:val>
                                            <p:strVal val="ppt_y"/>
                                          </p:val>
                                        </p:tav>
                                      </p:tavLst>
                                    </p:anim>
                                    <p:set>
                                      <p:cBhvr>
                                        <p:cTn id="248" dur="1" fill="hold">
                                          <p:stCondLst>
                                            <p:cond delay="1999"/>
                                          </p:stCondLst>
                                        </p:cTn>
                                        <p:tgtEl>
                                          <p:spTgt spid="14"/>
                                        </p:tgtEl>
                                        <p:attrNameLst>
                                          <p:attrName>style.visibility</p:attrName>
                                        </p:attrNameLst>
                                      </p:cBhvr>
                                      <p:to>
                                        <p:strVal val="hidden"/>
                                      </p:to>
                                    </p:set>
                                  </p:childTnLst>
                                </p:cTn>
                              </p:par>
                              <p:par>
                                <p:cTn id="249" presetID="2" presetClass="exit" presetSubtype="8" fill="hold" nodeType="withEffect">
                                  <p:stCondLst>
                                    <p:cond delay="0"/>
                                  </p:stCondLst>
                                  <p:childTnLst>
                                    <p:anim calcmode="lin" valueType="num">
                                      <p:cBhvr additive="base">
                                        <p:cTn id="250" dur="2000"/>
                                        <p:tgtEl>
                                          <p:spTgt spid="16"/>
                                        </p:tgtEl>
                                        <p:attrNameLst>
                                          <p:attrName>ppt_x</p:attrName>
                                        </p:attrNameLst>
                                      </p:cBhvr>
                                      <p:tavLst>
                                        <p:tav tm="0">
                                          <p:val>
                                            <p:strVal val="ppt_x"/>
                                          </p:val>
                                        </p:tav>
                                        <p:tav tm="100000">
                                          <p:val>
                                            <p:strVal val="0-ppt_w/2"/>
                                          </p:val>
                                        </p:tav>
                                      </p:tavLst>
                                    </p:anim>
                                    <p:anim calcmode="lin" valueType="num">
                                      <p:cBhvr additive="base">
                                        <p:cTn id="251" dur="2000"/>
                                        <p:tgtEl>
                                          <p:spTgt spid="16"/>
                                        </p:tgtEl>
                                        <p:attrNameLst>
                                          <p:attrName>ppt_y</p:attrName>
                                        </p:attrNameLst>
                                      </p:cBhvr>
                                      <p:tavLst>
                                        <p:tav tm="0">
                                          <p:val>
                                            <p:strVal val="ppt_y"/>
                                          </p:val>
                                        </p:tav>
                                        <p:tav tm="100000">
                                          <p:val>
                                            <p:strVal val="ppt_y"/>
                                          </p:val>
                                        </p:tav>
                                      </p:tavLst>
                                    </p:anim>
                                    <p:set>
                                      <p:cBhvr>
                                        <p:cTn id="252" dur="1" fill="hold">
                                          <p:stCondLst>
                                            <p:cond delay="1999"/>
                                          </p:stCondLst>
                                        </p:cTn>
                                        <p:tgtEl>
                                          <p:spTgt spid="16"/>
                                        </p:tgtEl>
                                        <p:attrNameLst>
                                          <p:attrName>style.visibility</p:attrName>
                                        </p:attrNameLst>
                                      </p:cBhvr>
                                      <p:to>
                                        <p:strVal val="hidden"/>
                                      </p:to>
                                    </p:set>
                                  </p:childTnLst>
                                </p:cTn>
                              </p:par>
                              <p:par>
                                <p:cTn id="253" presetID="2" presetClass="exit" presetSubtype="8" fill="hold" nodeType="withEffect">
                                  <p:stCondLst>
                                    <p:cond delay="0"/>
                                  </p:stCondLst>
                                  <p:childTnLst>
                                    <p:anim calcmode="lin" valueType="num">
                                      <p:cBhvr additive="base">
                                        <p:cTn id="254" dur="2000"/>
                                        <p:tgtEl>
                                          <p:spTgt spid="18"/>
                                        </p:tgtEl>
                                        <p:attrNameLst>
                                          <p:attrName>ppt_x</p:attrName>
                                        </p:attrNameLst>
                                      </p:cBhvr>
                                      <p:tavLst>
                                        <p:tav tm="0">
                                          <p:val>
                                            <p:strVal val="ppt_x"/>
                                          </p:val>
                                        </p:tav>
                                        <p:tav tm="100000">
                                          <p:val>
                                            <p:strVal val="0-ppt_w/2"/>
                                          </p:val>
                                        </p:tav>
                                      </p:tavLst>
                                    </p:anim>
                                    <p:anim calcmode="lin" valueType="num">
                                      <p:cBhvr additive="base">
                                        <p:cTn id="255" dur="2000"/>
                                        <p:tgtEl>
                                          <p:spTgt spid="18"/>
                                        </p:tgtEl>
                                        <p:attrNameLst>
                                          <p:attrName>ppt_y</p:attrName>
                                        </p:attrNameLst>
                                      </p:cBhvr>
                                      <p:tavLst>
                                        <p:tav tm="0">
                                          <p:val>
                                            <p:strVal val="ppt_y"/>
                                          </p:val>
                                        </p:tav>
                                        <p:tav tm="100000">
                                          <p:val>
                                            <p:strVal val="ppt_y"/>
                                          </p:val>
                                        </p:tav>
                                      </p:tavLst>
                                    </p:anim>
                                    <p:set>
                                      <p:cBhvr>
                                        <p:cTn id="256" dur="1" fill="hold">
                                          <p:stCondLst>
                                            <p:cond delay="1999"/>
                                          </p:stCondLst>
                                        </p:cTn>
                                        <p:tgtEl>
                                          <p:spTgt spid="18"/>
                                        </p:tgtEl>
                                        <p:attrNameLst>
                                          <p:attrName>style.visibility</p:attrName>
                                        </p:attrNameLst>
                                      </p:cBhvr>
                                      <p:to>
                                        <p:strVal val="hidden"/>
                                      </p:to>
                                    </p:set>
                                  </p:childTnLst>
                                </p:cTn>
                              </p:par>
                              <p:par>
                                <p:cTn id="257" presetID="2" presetClass="exit" presetSubtype="8" fill="hold" nodeType="withEffect">
                                  <p:stCondLst>
                                    <p:cond delay="0"/>
                                  </p:stCondLst>
                                  <p:childTnLst>
                                    <p:anim calcmode="lin" valueType="num">
                                      <p:cBhvr additive="base">
                                        <p:cTn id="258" dur="2000"/>
                                        <p:tgtEl>
                                          <p:spTgt spid="20"/>
                                        </p:tgtEl>
                                        <p:attrNameLst>
                                          <p:attrName>ppt_x</p:attrName>
                                        </p:attrNameLst>
                                      </p:cBhvr>
                                      <p:tavLst>
                                        <p:tav tm="0">
                                          <p:val>
                                            <p:strVal val="ppt_x"/>
                                          </p:val>
                                        </p:tav>
                                        <p:tav tm="100000">
                                          <p:val>
                                            <p:strVal val="0-ppt_w/2"/>
                                          </p:val>
                                        </p:tav>
                                      </p:tavLst>
                                    </p:anim>
                                    <p:anim calcmode="lin" valueType="num">
                                      <p:cBhvr additive="base">
                                        <p:cTn id="259" dur="2000"/>
                                        <p:tgtEl>
                                          <p:spTgt spid="20"/>
                                        </p:tgtEl>
                                        <p:attrNameLst>
                                          <p:attrName>ppt_y</p:attrName>
                                        </p:attrNameLst>
                                      </p:cBhvr>
                                      <p:tavLst>
                                        <p:tav tm="0">
                                          <p:val>
                                            <p:strVal val="ppt_y"/>
                                          </p:val>
                                        </p:tav>
                                        <p:tav tm="100000">
                                          <p:val>
                                            <p:strVal val="ppt_y"/>
                                          </p:val>
                                        </p:tav>
                                      </p:tavLst>
                                    </p:anim>
                                    <p:set>
                                      <p:cBhvr>
                                        <p:cTn id="260" dur="1" fill="hold">
                                          <p:stCondLst>
                                            <p:cond delay="1999"/>
                                          </p:stCondLst>
                                        </p:cTn>
                                        <p:tgtEl>
                                          <p:spTgt spid="20"/>
                                        </p:tgtEl>
                                        <p:attrNameLst>
                                          <p:attrName>style.visibility</p:attrName>
                                        </p:attrNameLst>
                                      </p:cBhvr>
                                      <p:to>
                                        <p:strVal val="hidden"/>
                                      </p:to>
                                    </p:set>
                                  </p:childTnLst>
                                </p:cTn>
                              </p:par>
                              <p:par>
                                <p:cTn id="261" presetID="2" presetClass="exit" presetSubtype="8" fill="hold" nodeType="withEffect">
                                  <p:stCondLst>
                                    <p:cond delay="0"/>
                                  </p:stCondLst>
                                  <p:childTnLst>
                                    <p:anim calcmode="lin" valueType="num">
                                      <p:cBhvr additive="base">
                                        <p:cTn id="262" dur="2000"/>
                                        <p:tgtEl>
                                          <p:spTgt spid="22"/>
                                        </p:tgtEl>
                                        <p:attrNameLst>
                                          <p:attrName>ppt_x</p:attrName>
                                        </p:attrNameLst>
                                      </p:cBhvr>
                                      <p:tavLst>
                                        <p:tav tm="0">
                                          <p:val>
                                            <p:strVal val="ppt_x"/>
                                          </p:val>
                                        </p:tav>
                                        <p:tav tm="100000">
                                          <p:val>
                                            <p:strVal val="0-ppt_w/2"/>
                                          </p:val>
                                        </p:tav>
                                      </p:tavLst>
                                    </p:anim>
                                    <p:anim calcmode="lin" valueType="num">
                                      <p:cBhvr additive="base">
                                        <p:cTn id="263" dur="2000"/>
                                        <p:tgtEl>
                                          <p:spTgt spid="22"/>
                                        </p:tgtEl>
                                        <p:attrNameLst>
                                          <p:attrName>ppt_y</p:attrName>
                                        </p:attrNameLst>
                                      </p:cBhvr>
                                      <p:tavLst>
                                        <p:tav tm="0">
                                          <p:val>
                                            <p:strVal val="ppt_y"/>
                                          </p:val>
                                        </p:tav>
                                        <p:tav tm="100000">
                                          <p:val>
                                            <p:strVal val="ppt_y"/>
                                          </p:val>
                                        </p:tav>
                                      </p:tavLst>
                                    </p:anim>
                                    <p:set>
                                      <p:cBhvr>
                                        <p:cTn id="264" dur="1" fill="hold">
                                          <p:stCondLst>
                                            <p:cond delay="1999"/>
                                          </p:stCondLst>
                                        </p:cTn>
                                        <p:tgtEl>
                                          <p:spTgt spid="22"/>
                                        </p:tgtEl>
                                        <p:attrNameLst>
                                          <p:attrName>style.visibility</p:attrName>
                                        </p:attrNameLst>
                                      </p:cBhvr>
                                      <p:to>
                                        <p:strVal val="hidden"/>
                                      </p:to>
                                    </p:set>
                                  </p:childTnLst>
                                </p:cTn>
                              </p:par>
                              <p:par>
                                <p:cTn id="265" presetID="2" presetClass="exit" presetSubtype="8" fill="hold" nodeType="withEffect">
                                  <p:stCondLst>
                                    <p:cond delay="0"/>
                                  </p:stCondLst>
                                  <p:childTnLst>
                                    <p:anim calcmode="lin" valueType="num">
                                      <p:cBhvr additive="base">
                                        <p:cTn id="266" dur="2000"/>
                                        <p:tgtEl>
                                          <p:spTgt spid="24"/>
                                        </p:tgtEl>
                                        <p:attrNameLst>
                                          <p:attrName>ppt_x</p:attrName>
                                        </p:attrNameLst>
                                      </p:cBhvr>
                                      <p:tavLst>
                                        <p:tav tm="0">
                                          <p:val>
                                            <p:strVal val="ppt_x"/>
                                          </p:val>
                                        </p:tav>
                                        <p:tav tm="100000">
                                          <p:val>
                                            <p:strVal val="0-ppt_w/2"/>
                                          </p:val>
                                        </p:tav>
                                      </p:tavLst>
                                    </p:anim>
                                    <p:anim calcmode="lin" valueType="num">
                                      <p:cBhvr additive="base">
                                        <p:cTn id="267" dur="2000"/>
                                        <p:tgtEl>
                                          <p:spTgt spid="24"/>
                                        </p:tgtEl>
                                        <p:attrNameLst>
                                          <p:attrName>ppt_y</p:attrName>
                                        </p:attrNameLst>
                                      </p:cBhvr>
                                      <p:tavLst>
                                        <p:tav tm="0">
                                          <p:val>
                                            <p:strVal val="ppt_y"/>
                                          </p:val>
                                        </p:tav>
                                        <p:tav tm="100000">
                                          <p:val>
                                            <p:strVal val="ppt_y"/>
                                          </p:val>
                                        </p:tav>
                                      </p:tavLst>
                                    </p:anim>
                                    <p:set>
                                      <p:cBhvr>
                                        <p:cTn id="268" dur="1" fill="hold">
                                          <p:stCondLst>
                                            <p:cond delay="1999"/>
                                          </p:stCondLst>
                                        </p:cTn>
                                        <p:tgtEl>
                                          <p:spTgt spid="24"/>
                                        </p:tgtEl>
                                        <p:attrNameLst>
                                          <p:attrName>style.visibility</p:attrName>
                                        </p:attrNameLst>
                                      </p:cBhvr>
                                      <p:to>
                                        <p:strVal val="hidden"/>
                                      </p:to>
                                    </p:set>
                                  </p:childTnLst>
                                </p:cTn>
                              </p:par>
                              <p:par>
                                <p:cTn id="269" presetID="2" presetClass="exit" presetSubtype="8" fill="hold" nodeType="withEffect">
                                  <p:stCondLst>
                                    <p:cond delay="0"/>
                                  </p:stCondLst>
                                  <p:childTnLst>
                                    <p:anim calcmode="lin" valueType="num">
                                      <p:cBhvr additive="base">
                                        <p:cTn id="270" dur="2000"/>
                                        <p:tgtEl>
                                          <p:spTgt spid="26"/>
                                        </p:tgtEl>
                                        <p:attrNameLst>
                                          <p:attrName>ppt_x</p:attrName>
                                        </p:attrNameLst>
                                      </p:cBhvr>
                                      <p:tavLst>
                                        <p:tav tm="0">
                                          <p:val>
                                            <p:strVal val="ppt_x"/>
                                          </p:val>
                                        </p:tav>
                                        <p:tav tm="100000">
                                          <p:val>
                                            <p:strVal val="0-ppt_w/2"/>
                                          </p:val>
                                        </p:tav>
                                      </p:tavLst>
                                    </p:anim>
                                    <p:anim calcmode="lin" valueType="num">
                                      <p:cBhvr additive="base">
                                        <p:cTn id="271" dur="2000"/>
                                        <p:tgtEl>
                                          <p:spTgt spid="26"/>
                                        </p:tgtEl>
                                        <p:attrNameLst>
                                          <p:attrName>ppt_y</p:attrName>
                                        </p:attrNameLst>
                                      </p:cBhvr>
                                      <p:tavLst>
                                        <p:tav tm="0">
                                          <p:val>
                                            <p:strVal val="ppt_y"/>
                                          </p:val>
                                        </p:tav>
                                        <p:tav tm="100000">
                                          <p:val>
                                            <p:strVal val="ppt_y"/>
                                          </p:val>
                                        </p:tav>
                                      </p:tavLst>
                                    </p:anim>
                                    <p:set>
                                      <p:cBhvr>
                                        <p:cTn id="272" dur="1" fill="hold">
                                          <p:stCondLst>
                                            <p:cond delay="1999"/>
                                          </p:stCondLst>
                                        </p:cTn>
                                        <p:tgtEl>
                                          <p:spTgt spid="26"/>
                                        </p:tgtEl>
                                        <p:attrNameLst>
                                          <p:attrName>style.visibility</p:attrName>
                                        </p:attrNameLst>
                                      </p:cBhvr>
                                      <p:to>
                                        <p:strVal val="hidden"/>
                                      </p:to>
                                    </p:set>
                                  </p:childTnLst>
                                </p:cTn>
                              </p:par>
                              <p:par>
                                <p:cTn id="273" presetID="8" presetClass="emph" presetSubtype="0" autoRev="1" fill="hold" nodeType="withEffect">
                                  <p:stCondLst>
                                    <p:cond delay="0"/>
                                  </p:stCondLst>
                                  <p:childTnLst>
                                    <p:animRot by="-21600000">
                                      <p:cBhvr>
                                        <p:cTn id="274" dur="2000" fill="hold"/>
                                        <p:tgtEl>
                                          <p:spTgt spid="4"/>
                                        </p:tgtEl>
                                        <p:attrNameLst>
                                          <p:attrName>r</p:attrName>
                                        </p:attrNameLst>
                                      </p:cBhvr>
                                    </p:animRot>
                                  </p:childTnLst>
                                </p:cTn>
                              </p:par>
                              <p:par>
                                <p:cTn id="275" presetID="8" presetClass="emph" presetSubtype="0" autoRev="1" fill="hold" nodeType="withEffect">
                                  <p:stCondLst>
                                    <p:cond delay="0"/>
                                  </p:stCondLst>
                                  <p:childTnLst>
                                    <p:animRot by="21600000">
                                      <p:cBhvr>
                                        <p:cTn id="276" dur="2000" fill="hold"/>
                                        <p:tgtEl>
                                          <p:spTgt spid="6"/>
                                        </p:tgtEl>
                                        <p:attrNameLst>
                                          <p:attrName>r</p:attrName>
                                        </p:attrNameLst>
                                      </p:cBhvr>
                                    </p:animRot>
                                  </p:childTnLst>
                                </p:cTn>
                              </p:par>
                              <p:par>
                                <p:cTn id="277" presetID="8" presetClass="emph" presetSubtype="0" autoRev="1" fill="hold" nodeType="withEffect">
                                  <p:stCondLst>
                                    <p:cond delay="0"/>
                                  </p:stCondLst>
                                  <p:childTnLst>
                                    <p:animRot by="-21600000">
                                      <p:cBhvr>
                                        <p:cTn id="278" dur="2000" fill="hold"/>
                                        <p:tgtEl>
                                          <p:spTgt spid="8"/>
                                        </p:tgtEl>
                                        <p:attrNameLst>
                                          <p:attrName>r</p:attrName>
                                        </p:attrNameLst>
                                      </p:cBhvr>
                                    </p:animRot>
                                  </p:childTnLst>
                                </p:cTn>
                              </p:par>
                              <p:par>
                                <p:cTn id="279" presetID="8" presetClass="emph" presetSubtype="0" autoRev="1" fill="hold" nodeType="withEffect">
                                  <p:stCondLst>
                                    <p:cond delay="0"/>
                                  </p:stCondLst>
                                  <p:childTnLst>
                                    <p:animRot by="21600000">
                                      <p:cBhvr>
                                        <p:cTn id="280" dur="2000" fill="hold"/>
                                        <p:tgtEl>
                                          <p:spTgt spid="10"/>
                                        </p:tgtEl>
                                        <p:attrNameLst>
                                          <p:attrName>r</p:attrName>
                                        </p:attrNameLst>
                                      </p:cBhvr>
                                    </p:animRot>
                                  </p:childTnLst>
                                </p:cTn>
                              </p:par>
                              <p:par>
                                <p:cTn id="281" presetID="8" presetClass="emph" presetSubtype="0" autoRev="1" fill="hold" nodeType="withEffect">
                                  <p:stCondLst>
                                    <p:cond delay="0"/>
                                  </p:stCondLst>
                                  <p:childTnLst>
                                    <p:animRot by="-21600000">
                                      <p:cBhvr>
                                        <p:cTn id="282" dur="2000" fill="hold"/>
                                        <p:tgtEl>
                                          <p:spTgt spid="12"/>
                                        </p:tgtEl>
                                        <p:attrNameLst>
                                          <p:attrName>r</p:attrName>
                                        </p:attrNameLst>
                                      </p:cBhvr>
                                    </p:animRot>
                                  </p:childTnLst>
                                </p:cTn>
                              </p:par>
                              <p:par>
                                <p:cTn id="283" presetID="8" presetClass="emph" presetSubtype="0" autoRev="1" fill="hold" nodeType="withEffect">
                                  <p:stCondLst>
                                    <p:cond delay="0"/>
                                  </p:stCondLst>
                                  <p:childTnLst>
                                    <p:animRot by="21600000">
                                      <p:cBhvr>
                                        <p:cTn id="284" dur="2000" fill="hold"/>
                                        <p:tgtEl>
                                          <p:spTgt spid="14"/>
                                        </p:tgtEl>
                                        <p:attrNameLst>
                                          <p:attrName>r</p:attrName>
                                        </p:attrNameLst>
                                      </p:cBhvr>
                                    </p:animRot>
                                  </p:childTnLst>
                                </p:cTn>
                              </p:par>
                              <p:par>
                                <p:cTn id="285" presetID="8" presetClass="emph" presetSubtype="0" autoRev="1" fill="hold" nodeType="withEffect">
                                  <p:stCondLst>
                                    <p:cond delay="0"/>
                                  </p:stCondLst>
                                  <p:childTnLst>
                                    <p:animRot by="-21600000">
                                      <p:cBhvr>
                                        <p:cTn id="286" dur="2000" fill="hold"/>
                                        <p:tgtEl>
                                          <p:spTgt spid="16"/>
                                        </p:tgtEl>
                                        <p:attrNameLst>
                                          <p:attrName>r</p:attrName>
                                        </p:attrNameLst>
                                      </p:cBhvr>
                                    </p:animRot>
                                  </p:childTnLst>
                                </p:cTn>
                              </p:par>
                              <p:par>
                                <p:cTn id="287" presetID="8" presetClass="emph" presetSubtype="0" autoRev="1" fill="hold" nodeType="withEffect">
                                  <p:stCondLst>
                                    <p:cond delay="0"/>
                                  </p:stCondLst>
                                  <p:childTnLst>
                                    <p:animRot by="21600000">
                                      <p:cBhvr>
                                        <p:cTn id="288" dur="2000" fill="hold"/>
                                        <p:tgtEl>
                                          <p:spTgt spid="18"/>
                                        </p:tgtEl>
                                        <p:attrNameLst>
                                          <p:attrName>r</p:attrName>
                                        </p:attrNameLst>
                                      </p:cBhvr>
                                    </p:animRot>
                                  </p:childTnLst>
                                </p:cTn>
                              </p:par>
                              <p:par>
                                <p:cTn id="289" presetID="8" presetClass="emph" presetSubtype="0" autoRev="1" fill="hold" nodeType="withEffect">
                                  <p:stCondLst>
                                    <p:cond delay="0"/>
                                  </p:stCondLst>
                                  <p:childTnLst>
                                    <p:animRot by="-21600000">
                                      <p:cBhvr>
                                        <p:cTn id="290" dur="2000" fill="hold"/>
                                        <p:tgtEl>
                                          <p:spTgt spid="20"/>
                                        </p:tgtEl>
                                        <p:attrNameLst>
                                          <p:attrName>r</p:attrName>
                                        </p:attrNameLst>
                                      </p:cBhvr>
                                    </p:animRot>
                                  </p:childTnLst>
                                </p:cTn>
                              </p:par>
                              <p:par>
                                <p:cTn id="291" presetID="8" presetClass="emph" presetSubtype="0" autoRev="1" fill="hold" nodeType="withEffect">
                                  <p:stCondLst>
                                    <p:cond delay="0"/>
                                  </p:stCondLst>
                                  <p:childTnLst>
                                    <p:animRot by="21600000">
                                      <p:cBhvr>
                                        <p:cTn id="292" dur="2000" fill="hold"/>
                                        <p:tgtEl>
                                          <p:spTgt spid="22"/>
                                        </p:tgtEl>
                                        <p:attrNameLst>
                                          <p:attrName>r</p:attrName>
                                        </p:attrNameLst>
                                      </p:cBhvr>
                                    </p:animRot>
                                  </p:childTnLst>
                                </p:cTn>
                              </p:par>
                              <p:par>
                                <p:cTn id="293" presetID="8" presetClass="emph" presetSubtype="0" autoRev="1" fill="hold" nodeType="withEffect">
                                  <p:stCondLst>
                                    <p:cond delay="0"/>
                                  </p:stCondLst>
                                  <p:childTnLst>
                                    <p:animRot by="-21600000">
                                      <p:cBhvr>
                                        <p:cTn id="294" dur="2000" fill="hold"/>
                                        <p:tgtEl>
                                          <p:spTgt spid="24"/>
                                        </p:tgtEl>
                                        <p:attrNameLst>
                                          <p:attrName>r</p:attrName>
                                        </p:attrNameLst>
                                      </p:cBhvr>
                                    </p:animRot>
                                  </p:childTnLst>
                                </p:cTn>
                              </p:par>
                              <p:par>
                                <p:cTn id="295" presetID="8" presetClass="emph" presetSubtype="0" autoRev="1" fill="hold" nodeType="withEffect">
                                  <p:stCondLst>
                                    <p:cond delay="0"/>
                                  </p:stCondLst>
                                  <p:childTnLst>
                                    <p:animRot by="-21600000">
                                      <p:cBhvr>
                                        <p:cTn id="296" dur="2000" fill="hold"/>
                                        <p:tgtEl>
                                          <p:spTgt spid="26"/>
                                        </p:tgtEl>
                                        <p:attrNameLst>
                                          <p:attrName>r</p:attrName>
                                        </p:attrNameLst>
                                      </p:cBhvr>
                                    </p:animRot>
                                  </p:childTnLst>
                                </p:cTn>
                              </p:par>
                              <p:par>
                                <p:cTn id="297" presetID="23" presetClass="entr" presetSubtype="288" fill="hold" nodeType="withEffect">
                                  <p:stCondLst>
                                    <p:cond delay="0"/>
                                  </p:stCondLst>
                                  <p:childTnLst>
                                    <p:set>
                                      <p:cBhvr>
                                        <p:cTn id="298" dur="1" fill="hold">
                                          <p:stCondLst>
                                            <p:cond delay="0"/>
                                          </p:stCondLst>
                                        </p:cTn>
                                        <p:tgtEl>
                                          <p:spTgt spid="2"/>
                                        </p:tgtEl>
                                        <p:attrNameLst>
                                          <p:attrName>style.visibility</p:attrName>
                                        </p:attrNameLst>
                                      </p:cBhvr>
                                      <p:to>
                                        <p:strVal val="visible"/>
                                      </p:to>
                                    </p:set>
                                    <p:anim calcmode="lin" valueType="num">
                                      <p:cBhvr>
                                        <p:cTn id="299" dur="2000" fill="hold"/>
                                        <p:tgtEl>
                                          <p:spTgt spid="2"/>
                                        </p:tgtEl>
                                        <p:attrNameLst>
                                          <p:attrName>ppt_w</p:attrName>
                                        </p:attrNameLst>
                                      </p:cBhvr>
                                      <p:tavLst>
                                        <p:tav tm="0">
                                          <p:val>
                                            <p:strVal val="4/3*#ppt_w"/>
                                          </p:val>
                                        </p:tav>
                                        <p:tav tm="100000">
                                          <p:val>
                                            <p:strVal val="#ppt_w"/>
                                          </p:val>
                                        </p:tav>
                                      </p:tavLst>
                                    </p:anim>
                                    <p:anim calcmode="lin" valueType="num">
                                      <p:cBhvr>
                                        <p:cTn id="300" dur="2000" fill="hold"/>
                                        <p:tgtEl>
                                          <p:spTgt spid="2"/>
                                        </p:tgtEl>
                                        <p:attrNameLst>
                                          <p:attrName>ppt_h</p:attrName>
                                        </p:attrNameLst>
                                      </p:cBhvr>
                                      <p:tavLst>
                                        <p:tav tm="0">
                                          <p:val>
                                            <p:strVal val="4/3*#ppt_h"/>
                                          </p:val>
                                        </p:tav>
                                        <p:tav tm="100000">
                                          <p:val>
                                            <p:strVal val="#ppt_h"/>
                                          </p:val>
                                        </p:tav>
                                      </p:tavLst>
                                    </p:anim>
                                  </p:childTnLst>
                                </p:cTn>
                              </p:par>
                              <p:par>
                                <p:cTn id="301" presetID="16" presetClass="entr" presetSubtype="37" fill="hold" nodeType="withEffect">
                                  <p:stCondLst>
                                    <p:cond delay="0"/>
                                  </p:stCondLst>
                                  <p:childTnLst>
                                    <p:set>
                                      <p:cBhvr>
                                        <p:cTn id="302" dur="1" fill="hold">
                                          <p:stCondLst>
                                            <p:cond delay="0"/>
                                          </p:stCondLst>
                                        </p:cTn>
                                        <p:tgtEl>
                                          <p:spTgt spid="2"/>
                                        </p:tgtEl>
                                        <p:attrNameLst>
                                          <p:attrName>style.visibility</p:attrName>
                                        </p:attrNameLst>
                                      </p:cBhvr>
                                      <p:to>
                                        <p:strVal val="visible"/>
                                      </p:to>
                                    </p:set>
                                    <p:animEffect transition="in" filter="barn(outVertical)">
                                      <p:cBhvr>
                                        <p:cTn id="303"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3300"/>
            </a:gs>
            <a:gs pos="64999">
              <a:srgbClr val="F0EBD5"/>
            </a:gs>
            <a:gs pos="100000">
              <a:srgbClr val="D1C39F"/>
            </a:gs>
          </a:gsLst>
          <a:lin ang="16200000" scaled="1"/>
          <a:tileRect/>
        </a:gradFill>
        <a:effectLst/>
      </p:bgPr>
    </p:bg>
    <p:spTree>
      <p:nvGrpSpPr>
        <p:cNvPr id="1" name=""/>
        <p:cNvGrpSpPr/>
        <p:nvPr/>
      </p:nvGrpSpPr>
      <p:grpSpPr>
        <a:xfrm>
          <a:off x="0" y="0"/>
          <a:ext cx="0" cy="0"/>
          <a:chOff x="0" y="0"/>
          <a:chExt cx="0" cy="0"/>
        </a:xfrm>
      </p:grpSpPr>
      <p:pic>
        <p:nvPicPr>
          <p:cNvPr id="2" name="1 Imagen" descr="Cracovia, imagen de Castillo de Wawel.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4" name="3 Paralelogramo"/>
          <p:cNvSpPr/>
          <p:nvPr/>
        </p:nvSpPr>
        <p:spPr>
          <a:xfrm rot="16200000">
            <a:off x="2000250" y="-2000250"/>
            <a:ext cx="5143501" cy="9144001"/>
          </a:xfrm>
          <a:prstGeom prst="parallelogram">
            <a:avLst>
              <a:gd name="adj" fmla="val 93437"/>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16200000">
            <a:off x="1812733" y="-1330543"/>
            <a:ext cx="4661312" cy="8286775"/>
          </a:xfrm>
          <a:prstGeom prst="parallelogram">
            <a:avLst>
              <a:gd name="adj" fmla="val 93437"/>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16200000">
            <a:off x="2669956" y="-1812731"/>
            <a:ext cx="4661312" cy="8286775"/>
          </a:xfrm>
          <a:prstGeom prst="parallelogram">
            <a:avLst>
              <a:gd name="adj" fmla="val 93437"/>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16200000">
            <a:off x="1625208" y="-660812"/>
            <a:ext cx="4179104" cy="7429518"/>
          </a:xfrm>
          <a:prstGeom prst="parallelogram">
            <a:avLst>
              <a:gd name="adj" fmla="val 92069"/>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16200000">
            <a:off x="3339690" y="-1625206"/>
            <a:ext cx="4179104" cy="7429518"/>
          </a:xfrm>
          <a:prstGeom prst="parallelogram">
            <a:avLst>
              <a:gd name="adj" fmla="val 93437"/>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16200000">
            <a:off x="1446614" y="-53588"/>
            <a:ext cx="3750477" cy="6643701"/>
          </a:xfrm>
          <a:prstGeom prst="parallelogram">
            <a:avLst>
              <a:gd name="adj" fmla="val 92294"/>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Paralelogramo"/>
          <p:cNvSpPr/>
          <p:nvPr/>
        </p:nvSpPr>
        <p:spPr>
          <a:xfrm rot="16200000">
            <a:off x="3946912" y="-1446611"/>
            <a:ext cx="3750477" cy="6643701"/>
          </a:xfrm>
          <a:prstGeom prst="parallelogram">
            <a:avLst>
              <a:gd name="adj" fmla="val 92294"/>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rot="16200000">
            <a:off x="1268021" y="553635"/>
            <a:ext cx="3321849" cy="5857882"/>
          </a:xfrm>
          <a:prstGeom prst="parallelogram">
            <a:avLst>
              <a:gd name="adj" fmla="val 91004"/>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rot="16200000">
            <a:off x="4554135" y="-1268017"/>
            <a:ext cx="3321849" cy="5857882"/>
          </a:xfrm>
          <a:prstGeom prst="parallelogram">
            <a:avLst>
              <a:gd name="adj" fmla="val 91004"/>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rot="16200000">
            <a:off x="1089423" y="1160857"/>
            <a:ext cx="2893221" cy="5072066"/>
          </a:xfrm>
          <a:prstGeom prst="parallelogram">
            <a:avLst>
              <a:gd name="adj" fmla="val 88991"/>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rot="16200000">
            <a:off x="5161357" y="-1089423"/>
            <a:ext cx="2893221" cy="5072066"/>
          </a:xfrm>
          <a:prstGeom prst="parallelogram">
            <a:avLst>
              <a:gd name="adj" fmla="val 88991"/>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rot="16200000">
            <a:off x="830460" y="1902026"/>
            <a:ext cx="2411015" cy="4071934"/>
          </a:xfrm>
          <a:prstGeom prst="parallelogram">
            <a:avLst>
              <a:gd name="adj" fmla="val 86621"/>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rot="16200000">
            <a:off x="5902526" y="-830460"/>
            <a:ext cx="2411015" cy="4071934"/>
          </a:xfrm>
          <a:prstGeom prst="parallelogram">
            <a:avLst>
              <a:gd name="adj" fmla="val 86621"/>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rot="16200000">
            <a:off x="616146" y="2544968"/>
            <a:ext cx="1982387" cy="3214678"/>
          </a:xfrm>
          <a:prstGeom prst="parallelogram">
            <a:avLst>
              <a:gd name="adj" fmla="val 84459"/>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rot="16200000">
            <a:off x="6545468" y="-616146"/>
            <a:ext cx="1982387" cy="3214678"/>
          </a:xfrm>
          <a:prstGeom prst="parallelogram">
            <a:avLst>
              <a:gd name="adj" fmla="val 84459"/>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rot="16200000">
            <a:off x="401832" y="3187910"/>
            <a:ext cx="1553759" cy="2357422"/>
          </a:xfrm>
          <a:prstGeom prst="parallelogram">
            <a:avLst>
              <a:gd name="adj" fmla="val 80649"/>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rot="16200000">
            <a:off x="7188409" y="-401832"/>
            <a:ext cx="1553759" cy="2357422"/>
          </a:xfrm>
          <a:prstGeom prst="parallelogram">
            <a:avLst>
              <a:gd name="adj" fmla="val 80649"/>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16200000">
            <a:off x="160729" y="3804063"/>
            <a:ext cx="1178709" cy="1500166"/>
          </a:xfrm>
          <a:prstGeom prst="parallelogram">
            <a:avLst>
              <a:gd name="adj" fmla="val 76205"/>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rot="16200000">
            <a:off x="7858141" y="-214307"/>
            <a:ext cx="1071552" cy="1500166"/>
          </a:xfrm>
          <a:prstGeom prst="parallelogram">
            <a:avLst>
              <a:gd name="adj" fmla="val 70872"/>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rot="16200000">
            <a:off x="80361" y="4366637"/>
            <a:ext cx="696503" cy="857224"/>
          </a:xfrm>
          <a:prstGeom prst="parallelogram">
            <a:avLst>
              <a:gd name="adj" fmla="val 66701"/>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rot="16789269">
            <a:off x="8420715" y="-133939"/>
            <a:ext cx="589346" cy="857224"/>
          </a:xfrm>
          <a:prstGeom prst="parallelogram">
            <a:avLst>
              <a:gd name="adj" fmla="val 59428"/>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5"/>
                                        </p:tgtEl>
                                        <p:attrNameLst>
                                          <p:attrName>style.opacity</p:attrName>
                                        </p:attrNameLst>
                                      </p:cBhvr>
                                      <p:to>
                                        <p:strVal val="0"/>
                                      </p:to>
                                    </p:set>
                                    <p:animEffect filter="image" prLst="opacity: 0">
                                      <p:cBhvr rctx="IE">
                                        <p:cTn id="7" dur="indefinite"/>
                                        <p:tgtEl>
                                          <p:spTgt spid="25"/>
                                        </p:tgtEl>
                                      </p:cBhvr>
                                    </p:animEffect>
                                  </p:childTnLst>
                                </p:cTn>
                              </p:par>
                              <p:par>
                                <p:cTn id="8" presetID="3" presetClass="entr" presetSubtype="5"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blinds(vertical)">
                                      <p:cBhvr>
                                        <p:cTn id="10" dur="3000"/>
                                        <p:tgtEl>
                                          <p:spTgt spid="4"/>
                                        </p:tgtEl>
                                      </p:cBhvr>
                                    </p:animEffect>
                                  </p:childTnLst>
                                </p:cTn>
                              </p:par>
                              <p:par>
                                <p:cTn id="11" presetID="2" presetClass="entr" presetSubtype="9" fill="hold" grpId="1" nodeType="with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3000" fill="hold"/>
                                        <p:tgtEl>
                                          <p:spTgt spid="4"/>
                                        </p:tgtEl>
                                        <p:attrNameLst>
                                          <p:attrName>ppt_x</p:attrName>
                                        </p:attrNameLst>
                                      </p:cBhvr>
                                      <p:tavLst>
                                        <p:tav tm="0">
                                          <p:val>
                                            <p:strVal val="0-#ppt_w/2"/>
                                          </p:val>
                                        </p:tav>
                                        <p:tav tm="100000">
                                          <p:val>
                                            <p:strVal val="#ppt_x"/>
                                          </p:val>
                                        </p:tav>
                                      </p:tavLst>
                                    </p:anim>
                                    <p:anim calcmode="lin" valueType="num">
                                      <p:cBhvr additive="base">
                                        <p:cTn id="14" dur="3000" fill="hold"/>
                                        <p:tgtEl>
                                          <p:spTgt spid="4"/>
                                        </p:tgtEl>
                                        <p:attrNameLst>
                                          <p:attrName>ppt_y</p:attrName>
                                        </p:attrNameLst>
                                      </p:cBhvr>
                                      <p:tavLst>
                                        <p:tav tm="0">
                                          <p:val>
                                            <p:strVal val="0-#ppt_h/2"/>
                                          </p:val>
                                        </p:tav>
                                        <p:tav tm="100000">
                                          <p:val>
                                            <p:strVal val="#ppt_y"/>
                                          </p:val>
                                        </p:tav>
                                      </p:tavLst>
                                    </p:anim>
                                  </p:childTnLst>
                                </p:cTn>
                              </p:par>
                              <p:par>
                                <p:cTn id="15" presetID="3" presetClass="entr" presetSubtype="5" fill="hold" grpId="0" nodeType="with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blinds(vertical)">
                                      <p:cBhvr>
                                        <p:cTn id="17" dur="3000"/>
                                        <p:tgtEl>
                                          <p:spTgt spid="5"/>
                                        </p:tgtEl>
                                      </p:cBhvr>
                                    </p:animEffect>
                                  </p:childTnLst>
                                </p:cTn>
                              </p:par>
                              <p:par>
                                <p:cTn id="18" presetID="2" presetClass="entr" presetSubtype="9" fill="hold" grpId="1" nodeType="withEffect">
                                  <p:stCondLst>
                                    <p:cond delay="0"/>
                                  </p:stCondLst>
                                  <p:childTnLst>
                                    <p:set>
                                      <p:cBhvr>
                                        <p:cTn id="19" dur="1" fill="hold">
                                          <p:stCondLst>
                                            <p:cond delay="0"/>
                                          </p:stCondLst>
                                        </p:cTn>
                                        <p:tgtEl>
                                          <p:spTgt spid="5"/>
                                        </p:tgtEl>
                                        <p:attrNameLst>
                                          <p:attrName>style.visibility</p:attrName>
                                        </p:attrNameLst>
                                      </p:cBhvr>
                                      <p:to>
                                        <p:strVal val="visible"/>
                                      </p:to>
                                    </p:set>
                                    <p:anim calcmode="lin" valueType="num">
                                      <p:cBhvr additive="base">
                                        <p:cTn id="20" dur="3000" fill="hold"/>
                                        <p:tgtEl>
                                          <p:spTgt spid="5"/>
                                        </p:tgtEl>
                                        <p:attrNameLst>
                                          <p:attrName>ppt_x</p:attrName>
                                        </p:attrNameLst>
                                      </p:cBhvr>
                                      <p:tavLst>
                                        <p:tav tm="0">
                                          <p:val>
                                            <p:strVal val="0-#ppt_w/2"/>
                                          </p:val>
                                        </p:tav>
                                        <p:tav tm="100000">
                                          <p:val>
                                            <p:strVal val="#ppt_x"/>
                                          </p:val>
                                        </p:tav>
                                      </p:tavLst>
                                    </p:anim>
                                    <p:anim calcmode="lin" valueType="num">
                                      <p:cBhvr additive="base">
                                        <p:cTn id="21" dur="3000" fill="hold"/>
                                        <p:tgtEl>
                                          <p:spTgt spid="5"/>
                                        </p:tgtEl>
                                        <p:attrNameLst>
                                          <p:attrName>ppt_y</p:attrName>
                                        </p:attrNameLst>
                                      </p:cBhvr>
                                      <p:tavLst>
                                        <p:tav tm="0">
                                          <p:val>
                                            <p:strVal val="0-#ppt_h/2"/>
                                          </p:val>
                                        </p:tav>
                                        <p:tav tm="100000">
                                          <p:val>
                                            <p:strVal val="#ppt_y"/>
                                          </p:val>
                                        </p:tav>
                                      </p:tavLst>
                                    </p:anim>
                                  </p:childTnLst>
                                </p:cTn>
                              </p:par>
                              <p:par>
                                <p:cTn id="22" presetID="3" presetClass="entr" presetSubtype="5" fill="hold" grpId="0" nodeType="with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blinds(vertical)">
                                      <p:cBhvr>
                                        <p:cTn id="24" dur="3000"/>
                                        <p:tgtEl>
                                          <p:spTgt spid="6"/>
                                        </p:tgtEl>
                                      </p:cBhvr>
                                    </p:animEffect>
                                  </p:childTnLst>
                                </p:cTn>
                              </p:par>
                              <p:par>
                                <p:cTn id="25" presetID="2" presetClass="entr" presetSubtype="9" fill="hold" grpId="1" nodeType="with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3000" fill="hold"/>
                                        <p:tgtEl>
                                          <p:spTgt spid="6"/>
                                        </p:tgtEl>
                                        <p:attrNameLst>
                                          <p:attrName>ppt_x</p:attrName>
                                        </p:attrNameLst>
                                      </p:cBhvr>
                                      <p:tavLst>
                                        <p:tav tm="0">
                                          <p:val>
                                            <p:strVal val="0-#ppt_w/2"/>
                                          </p:val>
                                        </p:tav>
                                        <p:tav tm="100000">
                                          <p:val>
                                            <p:strVal val="#ppt_x"/>
                                          </p:val>
                                        </p:tav>
                                      </p:tavLst>
                                    </p:anim>
                                    <p:anim calcmode="lin" valueType="num">
                                      <p:cBhvr additive="base">
                                        <p:cTn id="28" dur="3000" fill="hold"/>
                                        <p:tgtEl>
                                          <p:spTgt spid="6"/>
                                        </p:tgtEl>
                                        <p:attrNameLst>
                                          <p:attrName>ppt_y</p:attrName>
                                        </p:attrNameLst>
                                      </p:cBhvr>
                                      <p:tavLst>
                                        <p:tav tm="0">
                                          <p:val>
                                            <p:strVal val="0-#ppt_h/2"/>
                                          </p:val>
                                        </p:tav>
                                        <p:tav tm="100000">
                                          <p:val>
                                            <p:strVal val="#ppt_y"/>
                                          </p:val>
                                        </p:tav>
                                      </p:tavLst>
                                    </p:anim>
                                  </p:childTnLst>
                                </p:cTn>
                              </p:par>
                              <p:par>
                                <p:cTn id="29" presetID="3" presetClass="entr" presetSubtype="5" fill="hold" grpId="0" nodeType="withEffect">
                                  <p:stCondLst>
                                    <p:cond delay="0"/>
                                  </p:stCondLst>
                                  <p:childTnLst>
                                    <p:set>
                                      <p:cBhvr>
                                        <p:cTn id="30" dur="1" fill="hold">
                                          <p:stCondLst>
                                            <p:cond delay="0"/>
                                          </p:stCondLst>
                                        </p:cTn>
                                        <p:tgtEl>
                                          <p:spTgt spid="7"/>
                                        </p:tgtEl>
                                        <p:attrNameLst>
                                          <p:attrName>style.visibility</p:attrName>
                                        </p:attrNameLst>
                                      </p:cBhvr>
                                      <p:to>
                                        <p:strVal val="visible"/>
                                      </p:to>
                                    </p:set>
                                    <p:animEffect transition="in" filter="blinds(vertical)">
                                      <p:cBhvr>
                                        <p:cTn id="31" dur="3000"/>
                                        <p:tgtEl>
                                          <p:spTgt spid="7"/>
                                        </p:tgtEl>
                                      </p:cBhvr>
                                    </p:animEffect>
                                  </p:childTnLst>
                                </p:cTn>
                              </p:par>
                              <p:par>
                                <p:cTn id="32" presetID="2" presetClass="entr" presetSubtype="9" fill="hold" grpId="1" nodeType="withEffect">
                                  <p:stCondLst>
                                    <p:cond delay="0"/>
                                  </p:stCondLst>
                                  <p:childTnLst>
                                    <p:set>
                                      <p:cBhvr>
                                        <p:cTn id="33" dur="1" fill="hold">
                                          <p:stCondLst>
                                            <p:cond delay="0"/>
                                          </p:stCondLst>
                                        </p:cTn>
                                        <p:tgtEl>
                                          <p:spTgt spid="7"/>
                                        </p:tgtEl>
                                        <p:attrNameLst>
                                          <p:attrName>style.visibility</p:attrName>
                                        </p:attrNameLst>
                                      </p:cBhvr>
                                      <p:to>
                                        <p:strVal val="visible"/>
                                      </p:to>
                                    </p:set>
                                    <p:anim calcmode="lin" valueType="num">
                                      <p:cBhvr additive="base">
                                        <p:cTn id="34" dur="3000" fill="hold"/>
                                        <p:tgtEl>
                                          <p:spTgt spid="7"/>
                                        </p:tgtEl>
                                        <p:attrNameLst>
                                          <p:attrName>ppt_x</p:attrName>
                                        </p:attrNameLst>
                                      </p:cBhvr>
                                      <p:tavLst>
                                        <p:tav tm="0">
                                          <p:val>
                                            <p:strVal val="0-#ppt_w/2"/>
                                          </p:val>
                                        </p:tav>
                                        <p:tav tm="100000">
                                          <p:val>
                                            <p:strVal val="#ppt_x"/>
                                          </p:val>
                                        </p:tav>
                                      </p:tavLst>
                                    </p:anim>
                                    <p:anim calcmode="lin" valueType="num">
                                      <p:cBhvr additive="base">
                                        <p:cTn id="35" dur="3000" fill="hold"/>
                                        <p:tgtEl>
                                          <p:spTgt spid="7"/>
                                        </p:tgtEl>
                                        <p:attrNameLst>
                                          <p:attrName>ppt_y</p:attrName>
                                        </p:attrNameLst>
                                      </p:cBhvr>
                                      <p:tavLst>
                                        <p:tav tm="0">
                                          <p:val>
                                            <p:strVal val="0-#ppt_h/2"/>
                                          </p:val>
                                        </p:tav>
                                        <p:tav tm="100000">
                                          <p:val>
                                            <p:strVal val="#ppt_y"/>
                                          </p:val>
                                        </p:tav>
                                      </p:tavLst>
                                    </p:anim>
                                  </p:childTnLst>
                                </p:cTn>
                              </p:par>
                              <p:par>
                                <p:cTn id="36" presetID="3" presetClass="entr" presetSubtype="5" fill="hold" grpId="0" nodeType="withEffect">
                                  <p:stCondLst>
                                    <p:cond delay="0"/>
                                  </p:stCondLst>
                                  <p:childTnLst>
                                    <p:set>
                                      <p:cBhvr>
                                        <p:cTn id="37" dur="1" fill="hold">
                                          <p:stCondLst>
                                            <p:cond delay="0"/>
                                          </p:stCondLst>
                                        </p:cTn>
                                        <p:tgtEl>
                                          <p:spTgt spid="8"/>
                                        </p:tgtEl>
                                        <p:attrNameLst>
                                          <p:attrName>style.visibility</p:attrName>
                                        </p:attrNameLst>
                                      </p:cBhvr>
                                      <p:to>
                                        <p:strVal val="visible"/>
                                      </p:to>
                                    </p:set>
                                    <p:animEffect transition="in" filter="blinds(vertical)">
                                      <p:cBhvr>
                                        <p:cTn id="38" dur="3000"/>
                                        <p:tgtEl>
                                          <p:spTgt spid="8"/>
                                        </p:tgtEl>
                                      </p:cBhvr>
                                    </p:animEffect>
                                  </p:childTnLst>
                                </p:cTn>
                              </p:par>
                              <p:par>
                                <p:cTn id="39" presetID="2" presetClass="entr" presetSubtype="9" fill="hold" grpId="1" nodeType="withEffect">
                                  <p:stCondLst>
                                    <p:cond delay="0"/>
                                  </p:stCondLst>
                                  <p:childTnLst>
                                    <p:set>
                                      <p:cBhvr>
                                        <p:cTn id="40" dur="1" fill="hold">
                                          <p:stCondLst>
                                            <p:cond delay="0"/>
                                          </p:stCondLst>
                                        </p:cTn>
                                        <p:tgtEl>
                                          <p:spTgt spid="8"/>
                                        </p:tgtEl>
                                        <p:attrNameLst>
                                          <p:attrName>style.visibility</p:attrName>
                                        </p:attrNameLst>
                                      </p:cBhvr>
                                      <p:to>
                                        <p:strVal val="visible"/>
                                      </p:to>
                                    </p:set>
                                    <p:anim calcmode="lin" valueType="num">
                                      <p:cBhvr additive="base">
                                        <p:cTn id="41" dur="3000" fill="hold"/>
                                        <p:tgtEl>
                                          <p:spTgt spid="8"/>
                                        </p:tgtEl>
                                        <p:attrNameLst>
                                          <p:attrName>ppt_x</p:attrName>
                                        </p:attrNameLst>
                                      </p:cBhvr>
                                      <p:tavLst>
                                        <p:tav tm="0">
                                          <p:val>
                                            <p:strVal val="0-#ppt_w/2"/>
                                          </p:val>
                                        </p:tav>
                                        <p:tav tm="100000">
                                          <p:val>
                                            <p:strVal val="#ppt_x"/>
                                          </p:val>
                                        </p:tav>
                                      </p:tavLst>
                                    </p:anim>
                                    <p:anim calcmode="lin" valueType="num">
                                      <p:cBhvr additive="base">
                                        <p:cTn id="42" dur="3000" fill="hold"/>
                                        <p:tgtEl>
                                          <p:spTgt spid="8"/>
                                        </p:tgtEl>
                                        <p:attrNameLst>
                                          <p:attrName>ppt_y</p:attrName>
                                        </p:attrNameLst>
                                      </p:cBhvr>
                                      <p:tavLst>
                                        <p:tav tm="0">
                                          <p:val>
                                            <p:strVal val="0-#ppt_h/2"/>
                                          </p:val>
                                        </p:tav>
                                        <p:tav tm="100000">
                                          <p:val>
                                            <p:strVal val="#ppt_y"/>
                                          </p:val>
                                        </p:tav>
                                      </p:tavLst>
                                    </p:anim>
                                  </p:childTnLst>
                                </p:cTn>
                              </p:par>
                              <p:par>
                                <p:cTn id="43" presetID="3" presetClass="entr" presetSubtype="5" fill="hold" grpId="0" nodeType="withEffect">
                                  <p:stCondLst>
                                    <p:cond delay="0"/>
                                  </p:stCondLst>
                                  <p:childTnLst>
                                    <p:set>
                                      <p:cBhvr>
                                        <p:cTn id="44" dur="1" fill="hold">
                                          <p:stCondLst>
                                            <p:cond delay="0"/>
                                          </p:stCondLst>
                                        </p:cTn>
                                        <p:tgtEl>
                                          <p:spTgt spid="9"/>
                                        </p:tgtEl>
                                        <p:attrNameLst>
                                          <p:attrName>style.visibility</p:attrName>
                                        </p:attrNameLst>
                                      </p:cBhvr>
                                      <p:to>
                                        <p:strVal val="visible"/>
                                      </p:to>
                                    </p:set>
                                    <p:animEffect transition="in" filter="blinds(vertical)">
                                      <p:cBhvr>
                                        <p:cTn id="45" dur="3000"/>
                                        <p:tgtEl>
                                          <p:spTgt spid="9"/>
                                        </p:tgtEl>
                                      </p:cBhvr>
                                    </p:animEffect>
                                  </p:childTnLst>
                                </p:cTn>
                              </p:par>
                              <p:par>
                                <p:cTn id="46" presetID="2" presetClass="entr" presetSubtype="9" fill="hold" grpId="1" nodeType="withEffect">
                                  <p:stCondLst>
                                    <p:cond delay="0"/>
                                  </p:stCondLst>
                                  <p:childTnLst>
                                    <p:set>
                                      <p:cBhvr>
                                        <p:cTn id="47" dur="1" fill="hold">
                                          <p:stCondLst>
                                            <p:cond delay="0"/>
                                          </p:stCondLst>
                                        </p:cTn>
                                        <p:tgtEl>
                                          <p:spTgt spid="9"/>
                                        </p:tgtEl>
                                        <p:attrNameLst>
                                          <p:attrName>style.visibility</p:attrName>
                                        </p:attrNameLst>
                                      </p:cBhvr>
                                      <p:to>
                                        <p:strVal val="visible"/>
                                      </p:to>
                                    </p:set>
                                    <p:anim calcmode="lin" valueType="num">
                                      <p:cBhvr additive="base">
                                        <p:cTn id="48" dur="3000" fill="hold"/>
                                        <p:tgtEl>
                                          <p:spTgt spid="9"/>
                                        </p:tgtEl>
                                        <p:attrNameLst>
                                          <p:attrName>ppt_x</p:attrName>
                                        </p:attrNameLst>
                                      </p:cBhvr>
                                      <p:tavLst>
                                        <p:tav tm="0">
                                          <p:val>
                                            <p:strVal val="0-#ppt_w/2"/>
                                          </p:val>
                                        </p:tav>
                                        <p:tav tm="100000">
                                          <p:val>
                                            <p:strVal val="#ppt_x"/>
                                          </p:val>
                                        </p:tav>
                                      </p:tavLst>
                                    </p:anim>
                                    <p:anim calcmode="lin" valueType="num">
                                      <p:cBhvr additive="base">
                                        <p:cTn id="49" dur="3000" fill="hold"/>
                                        <p:tgtEl>
                                          <p:spTgt spid="9"/>
                                        </p:tgtEl>
                                        <p:attrNameLst>
                                          <p:attrName>ppt_y</p:attrName>
                                        </p:attrNameLst>
                                      </p:cBhvr>
                                      <p:tavLst>
                                        <p:tav tm="0">
                                          <p:val>
                                            <p:strVal val="0-#ppt_h/2"/>
                                          </p:val>
                                        </p:tav>
                                        <p:tav tm="100000">
                                          <p:val>
                                            <p:strVal val="#ppt_y"/>
                                          </p:val>
                                        </p:tav>
                                      </p:tavLst>
                                    </p:anim>
                                  </p:childTnLst>
                                </p:cTn>
                              </p:par>
                              <p:par>
                                <p:cTn id="50" presetID="3" presetClass="entr" presetSubtype="5" fill="hold" grpId="0" nodeType="withEffect">
                                  <p:stCondLst>
                                    <p:cond delay="0"/>
                                  </p:stCondLst>
                                  <p:childTnLst>
                                    <p:set>
                                      <p:cBhvr>
                                        <p:cTn id="51" dur="1" fill="hold">
                                          <p:stCondLst>
                                            <p:cond delay="0"/>
                                          </p:stCondLst>
                                        </p:cTn>
                                        <p:tgtEl>
                                          <p:spTgt spid="10"/>
                                        </p:tgtEl>
                                        <p:attrNameLst>
                                          <p:attrName>style.visibility</p:attrName>
                                        </p:attrNameLst>
                                      </p:cBhvr>
                                      <p:to>
                                        <p:strVal val="visible"/>
                                      </p:to>
                                    </p:set>
                                    <p:animEffect transition="in" filter="blinds(vertical)">
                                      <p:cBhvr>
                                        <p:cTn id="52" dur="3000"/>
                                        <p:tgtEl>
                                          <p:spTgt spid="10"/>
                                        </p:tgtEl>
                                      </p:cBhvr>
                                    </p:animEffect>
                                  </p:childTnLst>
                                </p:cTn>
                              </p:par>
                              <p:par>
                                <p:cTn id="53" presetID="2" presetClass="entr" presetSubtype="9" fill="hold" grpId="1"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additive="base">
                                        <p:cTn id="55" dur="3000" fill="hold"/>
                                        <p:tgtEl>
                                          <p:spTgt spid="10"/>
                                        </p:tgtEl>
                                        <p:attrNameLst>
                                          <p:attrName>ppt_x</p:attrName>
                                        </p:attrNameLst>
                                      </p:cBhvr>
                                      <p:tavLst>
                                        <p:tav tm="0">
                                          <p:val>
                                            <p:strVal val="0-#ppt_w/2"/>
                                          </p:val>
                                        </p:tav>
                                        <p:tav tm="100000">
                                          <p:val>
                                            <p:strVal val="#ppt_x"/>
                                          </p:val>
                                        </p:tav>
                                      </p:tavLst>
                                    </p:anim>
                                    <p:anim calcmode="lin" valueType="num">
                                      <p:cBhvr additive="base">
                                        <p:cTn id="56" dur="3000" fill="hold"/>
                                        <p:tgtEl>
                                          <p:spTgt spid="10"/>
                                        </p:tgtEl>
                                        <p:attrNameLst>
                                          <p:attrName>ppt_y</p:attrName>
                                        </p:attrNameLst>
                                      </p:cBhvr>
                                      <p:tavLst>
                                        <p:tav tm="0">
                                          <p:val>
                                            <p:strVal val="0-#ppt_h/2"/>
                                          </p:val>
                                        </p:tav>
                                        <p:tav tm="100000">
                                          <p:val>
                                            <p:strVal val="#ppt_y"/>
                                          </p:val>
                                        </p:tav>
                                      </p:tavLst>
                                    </p:anim>
                                  </p:childTnLst>
                                </p:cTn>
                              </p:par>
                              <p:par>
                                <p:cTn id="57" presetID="3" presetClass="entr" presetSubtype="5" fill="hold" grpId="0" nodeType="withEffect">
                                  <p:stCondLst>
                                    <p:cond delay="0"/>
                                  </p:stCondLst>
                                  <p:childTnLst>
                                    <p:set>
                                      <p:cBhvr>
                                        <p:cTn id="58" dur="1" fill="hold">
                                          <p:stCondLst>
                                            <p:cond delay="0"/>
                                          </p:stCondLst>
                                        </p:cTn>
                                        <p:tgtEl>
                                          <p:spTgt spid="11"/>
                                        </p:tgtEl>
                                        <p:attrNameLst>
                                          <p:attrName>style.visibility</p:attrName>
                                        </p:attrNameLst>
                                      </p:cBhvr>
                                      <p:to>
                                        <p:strVal val="visible"/>
                                      </p:to>
                                    </p:set>
                                    <p:animEffect transition="in" filter="blinds(vertical)">
                                      <p:cBhvr>
                                        <p:cTn id="59" dur="3000"/>
                                        <p:tgtEl>
                                          <p:spTgt spid="11"/>
                                        </p:tgtEl>
                                      </p:cBhvr>
                                    </p:animEffect>
                                  </p:childTnLst>
                                </p:cTn>
                              </p:par>
                              <p:par>
                                <p:cTn id="60" presetID="2" presetClass="entr" presetSubtype="9" fill="hold" grpId="1" nodeType="withEffect">
                                  <p:stCondLst>
                                    <p:cond delay="0"/>
                                  </p:stCondLst>
                                  <p:childTnLst>
                                    <p:set>
                                      <p:cBhvr>
                                        <p:cTn id="61" dur="1" fill="hold">
                                          <p:stCondLst>
                                            <p:cond delay="0"/>
                                          </p:stCondLst>
                                        </p:cTn>
                                        <p:tgtEl>
                                          <p:spTgt spid="11"/>
                                        </p:tgtEl>
                                        <p:attrNameLst>
                                          <p:attrName>style.visibility</p:attrName>
                                        </p:attrNameLst>
                                      </p:cBhvr>
                                      <p:to>
                                        <p:strVal val="visible"/>
                                      </p:to>
                                    </p:set>
                                    <p:anim calcmode="lin" valueType="num">
                                      <p:cBhvr additive="base">
                                        <p:cTn id="62" dur="3000" fill="hold"/>
                                        <p:tgtEl>
                                          <p:spTgt spid="11"/>
                                        </p:tgtEl>
                                        <p:attrNameLst>
                                          <p:attrName>ppt_x</p:attrName>
                                        </p:attrNameLst>
                                      </p:cBhvr>
                                      <p:tavLst>
                                        <p:tav tm="0">
                                          <p:val>
                                            <p:strVal val="0-#ppt_w/2"/>
                                          </p:val>
                                        </p:tav>
                                        <p:tav tm="100000">
                                          <p:val>
                                            <p:strVal val="#ppt_x"/>
                                          </p:val>
                                        </p:tav>
                                      </p:tavLst>
                                    </p:anim>
                                    <p:anim calcmode="lin" valueType="num">
                                      <p:cBhvr additive="base">
                                        <p:cTn id="63" dur="3000" fill="hold"/>
                                        <p:tgtEl>
                                          <p:spTgt spid="11"/>
                                        </p:tgtEl>
                                        <p:attrNameLst>
                                          <p:attrName>ppt_y</p:attrName>
                                        </p:attrNameLst>
                                      </p:cBhvr>
                                      <p:tavLst>
                                        <p:tav tm="0">
                                          <p:val>
                                            <p:strVal val="0-#ppt_h/2"/>
                                          </p:val>
                                        </p:tav>
                                        <p:tav tm="100000">
                                          <p:val>
                                            <p:strVal val="#ppt_y"/>
                                          </p:val>
                                        </p:tav>
                                      </p:tavLst>
                                    </p:anim>
                                  </p:childTnLst>
                                </p:cTn>
                              </p:par>
                              <p:par>
                                <p:cTn id="64" presetID="3" presetClass="entr" presetSubtype="5" fill="hold" grpId="0" nodeType="withEffect">
                                  <p:stCondLst>
                                    <p:cond delay="0"/>
                                  </p:stCondLst>
                                  <p:childTnLst>
                                    <p:set>
                                      <p:cBhvr>
                                        <p:cTn id="65" dur="1" fill="hold">
                                          <p:stCondLst>
                                            <p:cond delay="0"/>
                                          </p:stCondLst>
                                        </p:cTn>
                                        <p:tgtEl>
                                          <p:spTgt spid="12"/>
                                        </p:tgtEl>
                                        <p:attrNameLst>
                                          <p:attrName>style.visibility</p:attrName>
                                        </p:attrNameLst>
                                      </p:cBhvr>
                                      <p:to>
                                        <p:strVal val="visible"/>
                                      </p:to>
                                    </p:set>
                                    <p:animEffect transition="in" filter="blinds(vertical)">
                                      <p:cBhvr>
                                        <p:cTn id="66" dur="3000"/>
                                        <p:tgtEl>
                                          <p:spTgt spid="12"/>
                                        </p:tgtEl>
                                      </p:cBhvr>
                                    </p:animEffect>
                                  </p:childTnLst>
                                </p:cTn>
                              </p:par>
                              <p:par>
                                <p:cTn id="67" presetID="2" presetClass="entr" presetSubtype="9" fill="hold" grpId="1" nodeType="withEffect">
                                  <p:stCondLst>
                                    <p:cond delay="0"/>
                                  </p:stCondLst>
                                  <p:childTnLst>
                                    <p:set>
                                      <p:cBhvr>
                                        <p:cTn id="68" dur="1" fill="hold">
                                          <p:stCondLst>
                                            <p:cond delay="0"/>
                                          </p:stCondLst>
                                        </p:cTn>
                                        <p:tgtEl>
                                          <p:spTgt spid="12"/>
                                        </p:tgtEl>
                                        <p:attrNameLst>
                                          <p:attrName>style.visibility</p:attrName>
                                        </p:attrNameLst>
                                      </p:cBhvr>
                                      <p:to>
                                        <p:strVal val="visible"/>
                                      </p:to>
                                    </p:set>
                                    <p:anim calcmode="lin" valueType="num">
                                      <p:cBhvr additive="base">
                                        <p:cTn id="69" dur="3000" fill="hold"/>
                                        <p:tgtEl>
                                          <p:spTgt spid="12"/>
                                        </p:tgtEl>
                                        <p:attrNameLst>
                                          <p:attrName>ppt_x</p:attrName>
                                        </p:attrNameLst>
                                      </p:cBhvr>
                                      <p:tavLst>
                                        <p:tav tm="0">
                                          <p:val>
                                            <p:strVal val="0-#ppt_w/2"/>
                                          </p:val>
                                        </p:tav>
                                        <p:tav tm="100000">
                                          <p:val>
                                            <p:strVal val="#ppt_x"/>
                                          </p:val>
                                        </p:tav>
                                      </p:tavLst>
                                    </p:anim>
                                    <p:anim calcmode="lin" valueType="num">
                                      <p:cBhvr additive="base">
                                        <p:cTn id="70" dur="3000" fill="hold"/>
                                        <p:tgtEl>
                                          <p:spTgt spid="12"/>
                                        </p:tgtEl>
                                        <p:attrNameLst>
                                          <p:attrName>ppt_y</p:attrName>
                                        </p:attrNameLst>
                                      </p:cBhvr>
                                      <p:tavLst>
                                        <p:tav tm="0">
                                          <p:val>
                                            <p:strVal val="0-#ppt_h/2"/>
                                          </p:val>
                                        </p:tav>
                                        <p:tav tm="100000">
                                          <p:val>
                                            <p:strVal val="#ppt_y"/>
                                          </p:val>
                                        </p:tav>
                                      </p:tavLst>
                                    </p:anim>
                                  </p:childTnLst>
                                </p:cTn>
                              </p:par>
                              <p:par>
                                <p:cTn id="71" presetID="3" presetClass="entr" presetSubtype="5" fill="hold" grpId="0" nodeType="withEffect">
                                  <p:stCondLst>
                                    <p:cond delay="0"/>
                                  </p:stCondLst>
                                  <p:childTnLst>
                                    <p:set>
                                      <p:cBhvr>
                                        <p:cTn id="72" dur="1" fill="hold">
                                          <p:stCondLst>
                                            <p:cond delay="0"/>
                                          </p:stCondLst>
                                        </p:cTn>
                                        <p:tgtEl>
                                          <p:spTgt spid="13"/>
                                        </p:tgtEl>
                                        <p:attrNameLst>
                                          <p:attrName>style.visibility</p:attrName>
                                        </p:attrNameLst>
                                      </p:cBhvr>
                                      <p:to>
                                        <p:strVal val="visible"/>
                                      </p:to>
                                    </p:set>
                                    <p:animEffect transition="in" filter="blinds(vertical)">
                                      <p:cBhvr>
                                        <p:cTn id="73" dur="3000"/>
                                        <p:tgtEl>
                                          <p:spTgt spid="13"/>
                                        </p:tgtEl>
                                      </p:cBhvr>
                                    </p:animEffect>
                                  </p:childTnLst>
                                </p:cTn>
                              </p:par>
                              <p:par>
                                <p:cTn id="74" presetID="2" presetClass="entr" presetSubtype="9" fill="hold" grpId="1" nodeType="withEffect">
                                  <p:stCondLst>
                                    <p:cond delay="0"/>
                                  </p:stCondLst>
                                  <p:childTnLst>
                                    <p:set>
                                      <p:cBhvr>
                                        <p:cTn id="75" dur="1" fill="hold">
                                          <p:stCondLst>
                                            <p:cond delay="0"/>
                                          </p:stCondLst>
                                        </p:cTn>
                                        <p:tgtEl>
                                          <p:spTgt spid="13"/>
                                        </p:tgtEl>
                                        <p:attrNameLst>
                                          <p:attrName>style.visibility</p:attrName>
                                        </p:attrNameLst>
                                      </p:cBhvr>
                                      <p:to>
                                        <p:strVal val="visible"/>
                                      </p:to>
                                    </p:set>
                                    <p:anim calcmode="lin" valueType="num">
                                      <p:cBhvr additive="base">
                                        <p:cTn id="76" dur="3000" fill="hold"/>
                                        <p:tgtEl>
                                          <p:spTgt spid="13"/>
                                        </p:tgtEl>
                                        <p:attrNameLst>
                                          <p:attrName>ppt_x</p:attrName>
                                        </p:attrNameLst>
                                      </p:cBhvr>
                                      <p:tavLst>
                                        <p:tav tm="0">
                                          <p:val>
                                            <p:strVal val="0-#ppt_w/2"/>
                                          </p:val>
                                        </p:tav>
                                        <p:tav tm="100000">
                                          <p:val>
                                            <p:strVal val="#ppt_x"/>
                                          </p:val>
                                        </p:tav>
                                      </p:tavLst>
                                    </p:anim>
                                    <p:anim calcmode="lin" valueType="num">
                                      <p:cBhvr additive="base">
                                        <p:cTn id="77" dur="3000" fill="hold"/>
                                        <p:tgtEl>
                                          <p:spTgt spid="13"/>
                                        </p:tgtEl>
                                        <p:attrNameLst>
                                          <p:attrName>ppt_y</p:attrName>
                                        </p:attrNameLst>
                                      </p:cBhvr>
                                      <p:tavLst>
                                        <p:tav tm="0">
                                          <p:val>
                                            <p:strVal val="0-#ppt_h/2"/>
                                          </p:val>
                                        </p:tav>
                                        <p:tav tm="100000">
                                          <p:val>
                                            <p:strVal val="#ppt_y"/>
                                          </p:val>
                                        </p:tav>
                                      </p:tavLst>
                                    </p:anim>
                                  </p:childTnLst>
                                </p:cTn>
                              </p:par>
                              <p:par>
                                <p:cTn id="78" presetID="3" presetClass="entr" presetSubtype="5" fill="hold" grpId="0" nodeType="withEffect">
                                  <p:stCondLst>
                                    <p:cond delay="0"/>
                                  </p:stCondLst>
                                  <p:childTnLst>
                                    <p:set>
                                      <p:cBhvr>
                                        <p:cTn id="79" dur="1" fill="hold">
                                          <p:stCondLst>
                                            <p:cond delay="0"/>
                                          </p:stCondLst>
                                        </p:cTn>
                                        <p:tgtEl>
                                          <p:spTgt spid="14"/>
                                        </p:tgtEl>
                                        <p:attrNameLst>
                                          <p:attrName>style.visibility</p:attrName>
                                        </p:attrNameLst>
                                      </p:cBhvr>
                                      <p:to>
                                        <p:strVal val="visible"/>
                                      </p:to>
                                    </p:set>
                                    <p:animEffect transition="in" filter="blinds(vertical)">
                                      <p:cBhvr>
                                        <p:cTn id="80" dur="3000"/>
                                        <p:tgtEl>
                                          <p:spTgt spid="14"/>
                                        </p:tgtEl>
                                      </p:cBhvr>
                                    </p:animEffect>
                                  </p:childTnLst>
                                </p:cTn>
                              </p:par>
                              <p:par>
                                <p:cTn id="81" presetID="2" presetClass="entr" presetSubtype="9" fill="hold" grpId="1" nodeType="withEffect">
                                  <p:stCondLst>
                                    <p:cond delay="0"/>
                                  </p:stCondLst>
                                  <p:childTnLst>
                                    <p:set>
                                      <p:cBhvr>
                                        <p:cTn id="82" dur="1" fill="hold">
                                          <p:stCondLst>
                                            <p:cond delay="0"/>
                                          </p:stCondLst>
                                        </p:cTn>
                                        <p:tgtEl>
                                          <p:spTgt spid="14"/>
                                        </p:tgtEl>
                                        <p:attrNameLst>
                                          <p:attrName>style.visibility</p:attrName>
                                        </p:attrNameLst>
                                      </p:cBhvr>
                                      <p:to>
                                        <p:strVal val="visible"/>
                                      </p:to>
                                    </p:set>
                                    <p:anim calcmode="lin" valueType="num">
                                      <p:cBhvr additive="base">
                                        <p:cTn id="83" dur="3000" fill="hold"/>
                                        <p:tgtEl>
                                          <p:spTgt spid="14"/>
                                        </p:tgtEl>
                                        <p:attrNameLst>
                                          <p:attrName>ppt_x</p:attrName>
                                        </p:attrNameLst>
                                      </p:cBhvr>
                                      <p:tavLst>
                                        <p:tav tm="0">
                                          <p:val>
                                            <p:strVal val="0-#ppt_w/2"/>
                                          </p:val>
                                        </p:tav>
                                        <p:tav tm="100000">
                                          <p:val>
                                            <p:strVal val="#ppt_x"/>
                                          </p:val>
                                        </p:tav>
                                      </p:tavLst>
                                    </p:anim>
                                    <p:anim calcmode="lin" valueType="num">
                                      <p:cBhvr additive="base">
                                        <p:cTn id="84" dur="3000" fill="hold"/>
                                        <p:tgtEl>
                                          <p:spTgt spid="14"/>
                                        </p:tgtEl>
                                        <p:attrNameLst>
                                          <p:attrName>ppt_y</p:attrName>
                                        </p:attrNameLst>
                                      </p:cBhvr>
                                      <p:tavLst>
                                        <p:tav tm="0">
                                          <p:val>
                                            <p:strVal val="0-#ppt_h/2"/>
                                          </p:val>
                                        </p:tav>
                                        <p:tav tm="100000">
                                          <p:val>
                                            <p:strVal val="#ppt_y"/>
                                          </p:val>
                                        </p:tav>
                                      </p:tavLst>
                                    </p:anim>
                                  </p:childTnLst>
                                </p:cTn>
                              </p:par>
                              <p:par>
                                <p:cTn id="85" presetID="3" presetClass="entr" presetSubtype="5" fill="hold" grpId="0" nodeType="withEffect">
                                  <p:stCondLst>
                                    <p:cond delay="0"/>
                                  </p:stCondLst>
                                  <p:childTnLst>
                                    <p:set>
                                      <p:cBhvr>
                                        <p:cTn id="86" dur="1" fill="hold">
                                          <p:stCondLst>
                                            <p:cond delay="0"/>
                                          </p:stCondLst>
                                        </p:cTn>
                                        <p:tgtEl>
                                          <p:spTgt spid="15"/>
                                        </p:tgtEl>
                                        <p:attrNameLst>
                                          <p:attrName>style.visibility</p:attrName>
                                        </p:attrNameLst>
                                      </p:cBhvr>
                                      <p:to>
                                        <p:strVal val="visible"/>
                                      </p:to>
                                    </p:set>
                                    <p:animEffect transition="in" filter="blinds(vertical)">
                                      <p:cBhvr>
                                        <p:cTn id="87" dur="3000"/>
                                        <p:tgtEl>
                                          <p:spTgt spid="15"/>
                                        </p:tgtEl>
                                      </p:cBhvr>
                                    </p:animEffect>
                                  </p:childTnLst>
                                </p:cTn>
                              </p:par>
                              <p:par>
                                <p:cTn id="88" presetID="2" presetClass="entr" presetSubtype="9" fill="hold" grpId="1" nodeType="withEffect">
                                  <p:stCondLst>
                                    <p:cond delay="0"/>
                                  </p:stCondLst>
                                  <p:childTnLst>
                                    <p:set>
                                      <p:cBhvr>
                                        <p:cTn id="89" dur="1" fill="hold">
                                          <p:stCondLst>
                                            <p:cond delay="0"/>
                                          </p:stCondLst>
                                        </p:cTn>
                                        <p:tgtEl>
                                          <p:spTgt spid="15"/>
                                        </p:tgtEl>
                                        <p:attrNameLst>
                                          <p:attrName>style.visibility</p:attrName>
                                        </p:attrNameLst>
                                      </p:cBhvr>
                                      <p:to>
                                        <p:strVal val="visible"/>
                                      </p:to>
                                    </p:set>
                                    <p:anim calcmode="lin" valueType="num">
                                      <p:cBhvr additive="base">
                                        <p:cTn id="90" dur="3000" fill="hold"/>
                                        <p:tgtEl>
                                          <p:spTgt spid="15"/>
                                        </p:tgtEl>
                                        <p:attrNameLst>
                                          <p:attrName>ppt_x</p:attrName>
                                        </p:attrNameLst>
                                      </p:cBhvr>
                                      <p:tavLst>
                                        <p:tav tm="0">
                                          <p:val>
                                            <p:strVal val="0-#ppt_w/2"/>
                                          </p:val>
                                        </p:tav>
                                        <p:tav tm="100000">
                                          <p:val>
                                            <p:strVal val="#ppt_x"/>
                                          </p:val>
                                        </p:tav>
                                      </p:tavLst>
                                    </p:anim>
                                    <p:anim calcmode="lin" valueType="num">
                                      <p:cBhvr additive="base">
                                        <p:cTn id="91" dur="3000" fill="hold"/>
                                        <p:tgtEl>
                                          <p:spTgt spid="15"/>
                                        </p:tgtEl>
                                        <p:attrNameLst>
                                          <p:attrName>ppt_y</p:attrName>
                                        </p:attrNameLst>
                                      </p:cBhvr>
                                      <p:tavLst>
                                        <p:tav tm="0">
                                          <p:val>
                                            <p:strVal val="0-#ppt_h/2"/>
                                          </p:val>
                                        </p:tav>
                                        <p:tav tm="100000">
                                          <p:val>
                                            <p:strVal val="#ppt_y"/>
                                          </p:val>
                                        </p:tav>
                                      </p:tavLst>
                                    </p:anim>
                                  </p:childTnLst>
                                </p:cTn>
                              </p:par>
                              <p:par>
                                <p:cTn id="92" presetID="3" presetClass="entr" presetSubtype="5" fill="hold" grpId="0" nodeType="withEffect">
                                  <p:stCondLst>
                                    <p:cond delay="0"/>
                                  </p:stCondLst>
                                  <p:childTnLst>
                                    <p:set>
                                      <p:cBhvr>
                                        <p:cTn id="93" dur="1" fill="hold">
                                          <p:stCondLst>
                                            <p:cond delay="0"/>
                                          </p:stCondLst>
                                        </p:cTn>
                                        <p:tgtEl>
                                          <p:spTgt spid="16"/>
                                        </p:tgtEl>
                                        <p:attrNameLst>
                                          <p:attrName>style.visibility</p:attrName>
                                        </p:attrNameLst>
                                      </p:cBhvr>
                                      <p:to>
                                        <p:strVal val="visible"/>
                                      </p:to>
                                    </p:set>
                                    <p:animEffect transition="in" filter="blinds(vertical)">
                                      <p:cBhvr>
                                        <p:cTn id="94" dur="3000"/>
                                        <p:tgtEl>
                                          <p:spTgt spid="16"/>
                                        </p:tgtEl>
                                      </p:cBhvr>
                                    </p:animEffect>
                                  </p:childTnLst>
                                </p:cTn>
                              </p:par>
                              <p:par>
                                <p:cTn id="95" presetID="2" presetClass="entr" presetSubtype="9" fill="hold" grpId="1" nodeType="withEffect">
                                  <p:stCondLst>
                                    <p:cond delay="0"/>
                                  </p:stCondLst>
                                  <p:childTnLst>
                                    <p:set>
                                      <p:cBhvr>
                                        <p:cTn id="96" dur="1" fill="hold">
                                          <p:stCondLst>
                                            <p:cond delay="0"/>
                                          </p:stCondLst>
                                        </p:cTn>
                                        <p:tgtEl>
                                          <p:spTgt spid="16"/>
                                        </p:tgtEl>
                                        <p:attrNameLst>
                                          <p:attrName>style.visibility</p:attrName>
                                        </p:attrNameLst>
                                      </p:cBhvr>
                                      <p:to>
                                        <p:strVal val="visible"/>
                                      </p:to>
                                    </p:set>
                                    <p:anim calcmode="lin" valueType="num">
                                      <p:cBhvr additive="base">
                                        <p:cTn id="97" dur="3000" fill="hold"/>
                                        <p:tgtEl>
                                          <p:spTgt spid="16"/>
                                        </p:tgtEl>
                                        <p:attrNameLst>
                                          <p:attrName>ppt_x</p:attrName>
                                        </p:attrNameLst>
                                      </p:cBhvr>
                                      <p:tavLst>
                                        <p:tav tm="0">
                                          <p:val>
                                            <p:strVal val="0-#ppt_w/2"/>
                                          </p:val>
                                        </p:tav>
                                        <p:tav tm="100000">
                                          <p:val>
                                            <p:strVal val="#ppt_x"/>
                                          </p:val>
                                        </p:tav>
                                      </p:tavLst>
                                    </p:anim>
                                    <p:anim calcmode="lin" valueType="num">
                                      <p:cBhvr additive="base">
                                        <p:cTn id="98" dur="3000" fill="hold"/>
                                        <p:tgtEl>
                                          <p:spTgt spid="16"/>
                                        </p:tgtEl>
                                        <p:attrNameLst>
                                          <p:attrName>ppt_y</p:attrName>
                                        </p:attrNameLst>
                                      </p:cBhvr>
                                      <p:tavLst>
                                        <p:tav tm="0">
                                          <p:val>
                                            <p:strVal val="0-#ppt_h/2"/>
                                          </p:val>
                                        </p:tav>
                                        <p:tav tm="100000">
                                          <p:val>
                                            <p:strVal val="#ppt_y"/>
                                          </p:val>
                                        </p:tav>
                                      </p:tavLst>
                                    </p:anim>
                                  </p:childTnLst>
                                </p:cTn>
                              </p:par>
                              <p:par>
                                <p:cTn id="99" presetID="3" presetClass="entr" presetSubtype="5" fill="hold" grpId="0" nodeType="withEffect">
                                  <p:stCondLst>
                                    <p:cond delay="0"/>
                                  </p:stCondLst>
                                  <p:childTnLst>
                                    <p:set>
                                      <p:cBhvr>
                                        <p:cTn id="100" dur="1" fill="hold">
                                          <p:stCondLst>
                                            <p:cond delay="0"/>
                                          </p:stCondLst>
                                        </p:cTn>
                                        <p:tgtEl>
                                          <p:spTgt spid="17"/>
                                        </p:tgtEl>
                                        <p:attrNameLst>
                                          <p:attrName>style.visibility</p:attrName>
                                        </p:attrNameLst>
                                      </p:cBhvr>
                                      <p:to>
                                        <p:strVal val="visible"/>
                                      </p:to>
                                    </p:set>
                                    <p:animEffect transition="in" filter="blinds(vertical)">
                                      <p:cBhvr>
                                        <p:cTn id="101" dur="3000"/>
                                        <p:tgtEl>
                                          <p:spTgt spid="17"/>
                                        </p:tgtEl>
                                      </p:cBhvr>
                                    </p:animEffect>
                                  </p:childTnLst>
                                </p:cTn>
                              </p:par>
                              <p:par>
                                <p:cTn id="102" presetID="2" presetClass="entr" presetSubtype="9" fill="hold" grpId="1" nodeType="withEffect">
                                  <p:stCondLst>
                                    <p:cond delay="0"/>
                                  </p:stCondLst>
                                  <p:childTnLst>
                                    <p:set>
                                      <p:cBhvr>
                                        <p:cTn id="103" dur="1" fill="hold">
                                          <p:stCondLst>
                                            <p:cond delay="0"/>
                                          </p:stCondLst>
                                        </p:cTn>
                                        <p:tgtEl>
                                          <p:spTgt spid="17"/>
                                        </p:tgtEl>
                                        <p:attrNameLst>
                                          <p:attrName>style.visibility</p:attrName>
                                        </p:attrNameLst>
                                      </p:cBhvr>
                                      <p:to>
                                        <p:strVal val="visible"/>
                                      </p:to>
                                    </p:set>
                                    <p:anim calcmode="lin" valueType="num">
                                      <p:cBhvr additive="base">
                                        <p:cTn id="104" dur="3000" fill="hold"/>
                                        <p:tgtEl>
                                          <p:spTgt spid="17"/>
                                        </p:tgtEl>
                                        <p:attrNameLst>
                                          <p:attrName>ppt_x</p:attrName>
                                        </p:attrNameLst>
                                      </p:cBhvr>
                                      <p:tavLst>
                                        <p:tav tm="0">
                                          <p:val>
                                            <p:strVal val="0-#ppt_w/2"/>
                                          </p:val>
                                        </p:tav>
                                        <p:tav tm="100000">
                                          <p:val>
                                            <p:strVal val="#ppt_x"/>
                                          </p:val>
                                        </p:tav>
                                      </p:tavLst>
                                    </p:anim>
                                    <p:anim calcmode="lin" valueType="num">
                                      <p:cBhvr additive="base">
                                        <p:cTn id="105" dur="3000" fill="hold"/>
                                        <p:tgtEl>
                                          <p:spTgt spid="17"/>
                                        </p:tgtEl>
                                        <p:attrNameLst>
                                          <p:attrName>ppt_y</p:attrName>
                                        </p:attrNameLst>
                                      </p:cBhvr>
                                      <p:tavLst>
                                        <p:tav tm="0">
                                          <p:val>
                                            <p:strVal val="0-#ppt_h/2"/>
                                          </p:val>
                                        </p:tav>
                                        <p:tav tm="100000">
                                          <p:val>
                                            <p:strVal val="#ppt_y"/>
                                          </p:val>
                                        </p:tav>
                                      </p:tavLst>
                                    </p:anim>
                                  </p:childTnLst>
                                </p:cTn>
                              </p:par>
                              <p:par>
                                <p:cTn id="106" presetID="3" presetClass="entr" presetSubtype="5" fill="hold" grpId="0" nodeType="withEffect">
                                  <p:stCondLst>
                                    <p:cond delay="0"/>
                                  </p:stCondLst>
                                  <p:childTnLst>
                                    <p:set>
                                      <p:cBhvr>
                                        <p:cTn id="107" dur="1" fill="hold">
                                          <p:stCondLst>
                                            <p:cond delay="0"/>
                                          </p:stCondLst>
                                        </p:cTn>
                                        <p:tgtEl>
                                          <p:spTgt spid="18"/>
                                        </p:tgtEl>
                                        <p:attrNameLst>
                                          <p:attrName>style.visibility</p:attrName>
                                        </p:attrNameLst>
                                      </p:cBhvr>
                                      <p:to>
                                        <p:strVal val="visible"/>
                                      </p:to>
                                    </p:set>
                                    <p:animEffect transition="in" filter="blinds(vertical)">
                                      <p:cBhvr>
                                        <p:cTn id="108" dur="3000"/>
                                        <p:tgtEl>
                                          <p:spTgt spid="18"/>
                                        </p:tgtEl>
                                      </p:cBhvr>
                                    </p:animEffect>
                                  </p:childTnLst>
                                </p:cTn>
                              </p:par>
                              <p:par>
                                <p:cTn id="109" presetID="2" presetClass="entr" presetSubtype="9" fill="hold" grpId="1" nodeType="withEffect">
                                  <p:stCondLst>
                                    <p:cond delay="0"/>
                                  </p:stCondLst>
                                  <p:childTnLst>
                                    <p:set>
                                      <p:cBhvr>
                                        <p:cTn id="110" dur="1" fill="hold">
                                          <p:stCondLst>
                                            <p:cond delay="0"/>
                                          </p:stCondLst>
                                        </p:cTn>
                                        <p:tgtEl>
                                          <p:spTgt spid="18"/>
                                        </p:tgtEl>
                                        <p:attrNameLst>
                                          <p:attrName>style.visibility</p:attrName>
                                        </p:attrNameLst>
                                      </p:cBhvr>
                                      <p:to>
                                        <p:strVal val="visible"/>
                                      </p:to>
                                    </p:set>
                                    <p:anim calcmode="lin" valueType="num">
                                      <p:cBhvr additive="base">
                                        <p:cTn id="111" dur="3000" fill="hold"/>
                                        <p:tgtEl>
                                          <p:spTgt spid="18"/>
                                        </p:tgtEl>
                                        <p:attrNameLst>
                                          <p:attrName>ppt_x</p:attrName>
                                        </p:attrNameLst>
                                      </p:cBhvr>
                                      <p:tavLst>
                                        <p:tav tm="0">
                                          <p:val>
                                            <p:strVal val="0-#ppt_w/2"/>
                                          </p:val>
                                        </p:tav>
                                        <p:tav tm="100000">
                                          <p:val>
                                            <p:strVal val="#ppt_x"/>
                                          </p:val>
                                        </p:tav>
                                      </p:tavLst>
                                    </p:anim>
                                    <p:anim calcmode="lin" valueType="num">
                                      <p:cBhvr additive="base">
                                        <p:cTn id="112" dur="3000" fill="hold"/>
                                        <p:tgtEl>
                                          <p:spTgt spid="18"/>
                                        </p:tgtEl>
                                        <p:attrNameLst>
                                          <p:attrName>ppt_y</p:attrName>
                                        </p:attrNameLst>
                                      </p:cBhvr>
                                      <p:tavLst>
                                        <p:tav tm="0">
                                          <p:val>
                                            <p:strVal val="0-#ppt_h/2"/>
                                          </p:val>
                                        </p:tav>
                                        <p:tav tm="100000">
                                          <p:val>
                                            <p:strVal val="#ppt_y"/>
                                          </p:val>
                                        </p:tav>
                                      </p:tavLst>
                                    </p:anim>
                                  </p:childTnLst>
                                </p:cTn>
                              </p:par>
                              <p:par>
                                <p:cTn id="113" presetID="3" presetClass="entr" presetSubtype="5" fill="hold" grpId="0" nodeType="withEffect">
                                  <p:stCondLst>
                                    <p:cond delay="0"/>
                                  </p:stCondLst>
                                  <p:childTnLst>
                                    <p:set>
                                      <p:cBhvr>
                                        <p:cTn id="114" dur="1" fill="hold">
                                          <p:stCondLst>
                                            <p:cond delay="0"/>
                                          </p:stCondLst>
                                        </p:cTn>
                                        <p:tgtEl>
                                          <p:spTgt spid="19"/>
                                        </p:tgtEl>
                                        <p:attrNameLst>
                                          <p:attrName>style.visibility</p:attrName>
                                        </p:attrNameLst>
                                      </p:cBhvr>
                                      <p:to>
                                        <p:strVal val="visible"/>
                                      </p:to>
                                    </p:set>
                                    <p:animEffect transition="in" filter="blinds(vertical)">
                                      <p:cBhvr>
                                        <p:cTn id="115" dur="3000"/>
                                        <p:tgtEl>
                                          <p:spTgt spid="19"/>
                                        </p:tgtEl>
                                      </p:cBhvr>
                                    </p:animEffect>
                                  </p:childTnLst>
                                </p:cTn>
                              </p:par>
                              <p:par>
                                <p:cTn id="116" presetID="2" presetClass="entr" presetSubtype="9" fill="hold" grpId="1" nodeType="withEffect">
                                  <p:stCondLst>
                                    <p:cond delay="0"/>
                                  </p:stCondLst>
                                  <p:childTnLst>
                                    <p:set>
                                      <p:cBhvr>
                                        <p:cTn id="117" dur="1" fill="hold">
                                          <p:stCondLst>
                                            <p:cond delay="0"/>
                                          </p:stCondLst>
                                        </p:cTn>
                                        <p:tgtEl>
                                          <p:spTgt spid="19"/>
                                        </p:tgtEl>
                                        <p:attrNameLst>
                                          <p:attrName>style.visibility</p:attrName>
                                        </p:attrNameLst>
                                      </p:cBhvr>
                                      <p:to>
                                        <p:strVal val="visible"/>
                                      </p:to>
                                    </p:set>
                                    <p:anim calcmode="lin" valueType="num">
                                      <p:cBhvr additive="base">
                                        <p:cTn id="118" dur="3000" fill="hold"/>
                                        <p:tgtEl>
                                          <p:spTgt spid="19"/>
                                        </p:tgtEl>
                                        <p:attrNameLst>
                                          <p:attrName>ppt_x</p:attrName>
                                        </p:attrNameLst>
                                      </p:cBhvr>
                                      <p:tavLst>
                                        <p:tav tm="0">
                                          <p:val>
                                            <p:strVal val="0-#ppt_w/2"/>
                                          </p:val>
                                        </p:tav>
                                        <p:tav tm="100000">
                                          <p:val>
                                            <p:strVal val="#ppt_x"/>
                                          </p:val>
                                        </p:tav>
                                      </p:tavLst>
                                    </p:anim>
                                    <p:anim calcmode="lin" valueType="num">
                                      <p:cBhvr additive="base">
                                        <p:cTn id="119" dur="3000" fill="hold"/>
                                        <p:tgtEl>
                                          <p:spTgt spid="19"/>
                                        </p:tgtEl>
                                        <p:attrNameLst>
                                          <p:attrName>ppt_y</p:attrName>
                                        </p:attrNameLst>
                                      </p:cBhvr>
                                      <p:tavLst>
                                        <p:tav tm="0">
                                          <p:val>
                                            <p:strVal val="0-#ppt_h/2"/>
                                          </p:val>
                                        </p:tav>
                                        <p:tav tm="100000">
                                          <p:val>
                                            <p:strVal val="#ppt_y"/>
                                          </p:val>
                                        </p:tav>
                                      </p:tavLst>
                                    </p:anim>
                                  </p:childTnLst>
                                </p:cTn>
                              </p:par>
                              <p:par>
                                <p:cTn id="120" presetID="3" presetClass="entr" presetSubtype="5" fill="hold" grpId="0" nodeType="withEffect">
                                  <p:stCondLst>
                                    <p:cond delay="0"/>
                                  </p:stCondLst>
                                  <p:childTnLst>
                                    <p:set>
                                      <p:cBhvr>
                                        <p:cTn id="121" dur="1" fill="hold">
                                          <p:stCondLst>
                                            <p:cond delay="0"/>
                                          </p:stCondLst>
                                        </p:cTn>
                                        <p:tgtEl>
                                          <p:spTgt spid="20"/>
                                        </p:tgtEl>
                                        <p:attrNameLst>
                                          <p:attrName>style.visibility</p:attrName>
                                        </p:attrNameLst>
                                      </p:cBhvr>
                                      <p:to>
                                        <p:strVal val="visible"/>
                                      </p:to>
                                    </p:set>
                                    <p:animEffect transition="in" filter="blinds(vertical)">
                                      <p:cBhvr>
                                        <p:cTn id="122" dur="3000"/>
                                        <p:tgtEl>
                                          <p:spTgt spid="20"/>
                                        </p:tgtEl>
                                      </p:cBhvr>
                                    </p:animEffect>
                                  </p:childTnLst>
                                </p:cTn>
                              </p:par>
                              <p:par>
                                <p:cTn id="123" presetID="2" presetClass="entr" presetSubtype="9" fill="hold" grpId="1" nodeType="withEffect">
                                  <p:stCondLst>
                                    <p:cond delay="0"/>
                                  </p:stCondLst>
                                  <p:childTnLst>
                                    <p:set>
                                      <p:cBhvr>
                                        <p:cTn id="124" dur="1" fill="hold">
                                          <p:stCondLst>
                                            <p:cond delay="0"/>
                                          </p:stCondLst>
                                        </p:cTn>
                                        <p:tgtEl>
                                          <p:spTgt spid="20"/>
                                        </p:tgtEl>
                                        <p:attrNameLst>
                                          <p:attrName>style.visibility</p:attrName>
                                        </p:attrNameLst>
                                      </p:cBhvr>
                                      <p:to>
                                        <p:strVal val="visible"/>
                                      </p:to>
                                    </p:set>
                                    <p:anim calcmode="lin" valueType="num">
                                      <p:cBhvr additive="base">
                                        <p:cTn id="125" dur="3000" fill="hold"/>
                                        <p:tgtEl>
                                          <p:spTgt spid="20"/>
                                        </p:tgtEl>
                                        <p:attrNameLst>
                                          <p:attrName>ppt_x</p:attrName>
                                        </p:attrNameLst>
                                      </p:cBhvr>
                                      <p:tavLst>
                                        <p:tav tm="0">
                                          <p:val>
                                            <p:strVal val="0-#ppt_w/2"/>
                                          </p:val>
                                        </p:tav>
                                        <p:tav tm="100000">
                                          <p:val>
                                            <p:strVal val="#ppt_x"/>
                                          </p:val>
                                        </p:tav>
                                      </p:tavLst>
                                    </p:anim>
                                    <p:anim calcmode="lin" valueType="num">
                                      <p:cBhvr additive="base">
                                        <p:cTn id="126" dur="3000" fill="hold"/>
                                        <p:tgtEl>
                                          <p:spTgt spid="20"/>
                                        </p:tgtEl>
                                        <p:attrNameLst>
                                          <p:attrName>ppt_y</p:attrName>
                                        </p:attrNameLst>
                                      </p:cBhvr>
                                      <p:tavLst>
                                        <p:tav tm="0">
                                          <p:val>
                                            <p:strVal val="0-#ppt_h/2"/>
                                          </p:val>
                                        </p:tav>
                                        <p:tav tm="100000">
                                          <p:val>
                                            <p:strVal val="#ppt_y"/>
                                          </p:val>
                                        </p:tav>
                                      </p:tavLst>
                                    </p:anim>
                                  </p:childTnLst>
                                </p:cTn>
                              </p:par>
                              <p:par>
                                <p:cTn id="127" presetID="3" presetClass="entr" presetSubtype="5" fill="hold" grpId="0" nodeType="withEffect">
                                  <p:stCondLst>
                                    <p:cond delay="0"/>
                                  </p:stCondLst>
                                  <p:childTnLst>
                                    <p:set>
                                      <p:cBhvr>
                                        <p:cTn id="128" dur="1" fill="hold">
                                          <p:stCondLst>
                                            <p:cond delay="0"/>
                                          </p:stCondLst>
                                        </p:cTn>
                                        <p:tgtEl>
                                          <p:spTgt spid="21"/>
                                        </p:tgtEl>
                                        <p:attrNameLst>
                                          <p:attrName>style.visibility</p:attrName>
                                        </p:attrNameLst>
                                      </p:cBhvr>
                                      <p:to>
                                        <p:strVal val="visible"/>
                                      </p:to>
                                    </p:set>
                                    <p:animEffect transition="in" filter="blinds(vertical)">
                                      <p:cBhvr>
                                        <p:cTn id="129" dur="3000"/>
                                        <p:tgtEl>
                                          <p:spTgt spid="21"/>
                                        </p:tgtEl>
                                      </p:cBhvr>
                                    </p:animEffect>
                                  </p:childTnLst>
                                </p:cTn>
                              </p:par>
                              <p:par>
                                <p:cTn id="130" presetID="2" presetClass="entr" presetSubtype="9" fill="hold" grpId="1" nodeType="withEffect">
                                  <p:stCondLst>
                                    <p:cond delay="0"/>
                                  </p:stCondLst>
                                  <p:childTnLst>
                                    <p:set>
                                      <p:cBhvr>
                                        <p:cTn id="131" dur="1" fill="hold">
                                          <p:stCondLst>
                                            <p:cond delay="0"/>
                                          </p:stCondLst>
                                        </p:cTn>
                                        <p:tgtEl>
                                          <p:spTgt spid="21"/>
                                        </p:tgtEl>
                                        <p:attrNameLst>
                                          <p:attrName>style.visibility</p:attrName>
                                        </p:attrNameLst>
                                      </p:cBhvr>
                                      <p:to>
                                        <p:strVal val="visible"/>
                                      </p:to>
                                    </p:set>
                                    <p:anim calcmode="lin" valueType="num">
                                      <p:cBhvr additive="base">
                                        <p:cTn id="132" dur="3000" fill="hold"/>
                                        <p:tgtEl>
                                          <p:spTgt spid="21"/>
                                        </p:tgtEl>
                                        <p:attrNameLst>
                                          <p:attrName>ppt_x</p:attrName>
                                        </p:attrNameLst>
                                      </p:cBhvr>
                                      <p:tavLst>
                                        <p:tav tm="0">
                                          <p:val>
                                            <p:strVal val="0-#ppt_w/2"/>
                                          </p:val>
                                        </p:tav>
                                        <p:tav tm="100000">
                                          <p:val>
                                            <p:strVal val="#ppt_x"/>
                                          </p:val>
                                        </p:tav>
                                      </p:tavLst>
                                    </p:anim>
                                    <p:anim calcmode="lin" valueType="num">
                                      <p:cBhvr additive="base">
                                        <p:cTn id="133" dur="3000" fill="hold"/>
                                        <p:tgtEl>
                                          <p:spTgt spid="21"/>
                                        </p:tgtEl>
                                        <p:attrNameLst>
                                          <p:attrName>ppt_y</p:attrName>
                                        </p:attrNameLst>
                                      </p:cBhvr>
                                      <p:tavLst>
                                        <p:tav tm="0">
                                          <p:val>
                                            <p:strVal val="0-#ppt_h/2"/>
                                          </p:val>
                                        </p:tav>
                                        <p:tav tm="100000">
                                          <p:val>
                                            <p:strVal val="#ppt_y"/>
                                          </p:val>
                                        </p:tav>
                                      </p:tavLst>
                                    </p:anim>
                                  </p:childTnLst>
                                </p:cTn>
                              </p:par>
                              <p:par>
                                <p:cTn id="134" presetID="3" presetClass="entr" presetSubtype="5" fill="hold" grpId="0" nodeType="withEffect">
                                  <p:stCondLst>
                                    <p:cond delay="0"/>
                                  </p:stCondLst>
                                  <p:childTnLst>
                                    <p:set>
                                      <p:cBhvr>
                                        <p:cTn id="135" dur="1" fill="hold">
                                          <p:stCondLst>
                                            <p:cond delay="0"/>
                                          </p:stCondLst>
                                        </p:cTn>
                                        <p:tgtEl>
                                          <p:spTgt spid="22"/>
                                        </p:tgtEl>
                                        <p:attrNameLst>
                                          <p:attrName>style.visibility</p:attrName>
                                        </p:attrNameLst>
                                      </p:cBhvr>
                                      <p:to>
                                        <p:strVal val="visible"/>
                                      </p:to>
                                    </p:set>
                                    <p:animEffect transition="in" filter="blinds(vertical)">
                                      <p:cBhvr>
                                        <p:cTn id="136" dur="3000"/>
                                        <p:tgtEl>
                                          <p:spTgt spid="22"/>
                                        </p:tgtEl>
                                      </p:cBhvr>
                                    </p:animEffect>
                                  </p:childTnLst>
                                </p:cTn>
                              </p:par>
                              <p:par>
                                <p:cTn id="137" presetID="2" presetClass="entr" presetSubtype="9" fill="hold" grpId="1" nodeType="withEffect">
                                  <p:stCondLst>
                                    <p:cond delay="0"/>
                                  </p:stCondLst>
                                  <p:childTnLst>
                                    <p:set>
                                      <p:cBhvr>
                                        <p:cTn id="138" dur="1" fill="hold">
                                          <p:stCondLst>
                                            <p:cond delay="0"/>
                                          </p:stCondLst>
                                        </p:cTn>
                                        <p:tgtEl>
                                          <p:spTgt spid="22"/>
                                        </p:tgtEl>
                                        <p:attrNameLst>
                                          <p:attrName>style.visibility</p:attrName>
                                        </p:attrNameLst>
                                      </p:cBhvr>
                                      <p:to>
                                        <p:strVal val="visible"/>
                                      </p:to>
                                    </p:set>
                                    <p:anim calcmode="lin" valueType="num">
                                      <p:cBhvr additive="base">
                                        <p:cTn id="139" dur="3000" fill="hold"/>
                                        <p:tgtEl>
                                          <p:spTgt spid="22"/>
                                        </p:tgtEl>
                                        <p:attrNameLst>
                                          <p:attrName>ppt_x</p:attrName>
                                        </p:attrNameLst>
                                      </p:cBhvr>
                                      <p:tavLst>
                                        <p:tav tm="0">
                                          <p:val>
                                            <p:strVal val="0-#ppt_w/2"/>
                                          </p:val>
                                        </p:tav>
                                        <p:tav tm="100000">
                                          <p:val>
                                            <p:strVal val="#ppt_x"/>
                                          </p:val>
                                        </p:tav>
                                      </p:tavLst>
                                    </p:anim>
                                    <p:anim calcmode="lin" valueType="num">
                                      <p:cBhvr additive="base">
                                        <p:cTn id="140" dur="3000" fill="hold"/>
                                        <p:tgtEl>
                                          <p:spTgt spid="22"/>
                                        </p:tgtEl>
                                        <p:attrNameLst>
                                          <p:attrName>ppt_y</p:attrName>
                                        </p:attrNameLst>
                                      </p:cBhvr>
                                      <p:tavLst>
                                        <p:tav tm="0">
                                          <p:val>
                                            <p:strVal val="0-#ppt_h/2"/>
                                          </p:val>
                                        </p:tav>
                                        <p:tav tm="100000">
                                          <p:val>
                                            <p:strVal val="#ppt_y"/>
                                          </p:val>
                                        </p:tav>
                                      </p:tavLst>
                                    </p:anim>
                                  </p:childTnLst>
                                </p:cTn>
                              </p:par>
                              <p:par>
                                <p:cTn id="141" presetID="3" presetClass="entr" presetSubtype="5" fill="hold" grpId="0" nodeType="withEffect">
                                  <p:stCondLst>
                                    <p:cond delay="0"/>
                                  </p:stCondLst>
                                  <p:childTnLst>
                                    <p:set>
                                      <p:cBhvr>
                                        <p:cTn id="142" dur="1" fill="hold">
                                          <p:stCondLst>
                                            <p:cond delay="0"/>
                                          </p:stCondLst>
                                        </p:cTn>
                                        <p:tgtEl>
                                          <p:spTgt spid="23"/>
                                        </p:tgtEl>
                                        <p:attrNameLst>
                                          <p:attrName>style.visibility</p:attrName>
                                        </p:attrNameLst>
                                      </p:cBhvr>
                                      <p:to>
                                        <p:strVal val="visible"/>
                                      </p:to>
                                    </p:set>
                                    <p:animEffect transition="in" filter="blinds(vertical)">
                                      <p:cBhvr>
                                        <p:cTn id="143" dur="3000"/>
                                        <p:tgtEl>
                                          <p:spTgt spid="23"/>
                                        </p:tgtEl>
                                      </p:cBhvr>
                                    </p:animEffect>
                                  </p:childTnLst>
                                </p:cTn>
                              </p:par>
                              <p:par>
                                <p:cTn id="144" presetID="2" presetClass="entr" presetSubtype="9" fill="hold" grpId="1" nodeType="withEffect">
                                  <p:stCondLst>
                                    <p:cond delay="0"/>
                                  </p:stCondLst>
                                  <p:childTnLst>
                                    <p:set>
                                      <p:cBhvr>
                                        <p:cTn id="145" dur="1" fill="hold">
                                          <p:stCondLst>
                                            <p:cond delay="0"/>
                                          </p:stCondLst>
                                        </p:cTn>
                                        <p:tgtEl>
                                          <p:spTgt spid="23"/>
                                        </p:tgtEl>
                                        <p:attrNameLst>
                                          <p:attrName>style.visibility</p:attrName>
                                        </p:attrNameLst>
                                      </p:cBhvr>
                                      <p:to>
                                        <p:strVal val="visible"/>
                                      </p:to>
                                    </p:set>
                                    <p:anim calcmode="lin" valueType="num">
                                      <p:cBhvr additive="base">
                                        <p:cTn id="146" dur="3000" fill="hold"/>
                                        <p:tgtEl>
                                          <p:spTgt spid="23"/>
                                        </p:tgtEl>
                                        <p:attrNameLst>
                                          <p:attrName>ppt_x</p:attrName>
                                        </p:attrNameLst>
                                      </p:cBhvr>
                                      <p:tavLst>
                                        <p:tav tm="0">
                                          <p:val>
                                            <p:strVal val="0-#ppt_w/2"/>
                                          </p:val>
                                        </p:tav>
                                        <p:tav tm="100000">
                                          <p:val>
                                            <p:strVal val="#ppt_x"/>
                                          </p:val>
                                        </p:tav>
                                      </p:tavLst>
                                    </p:anim>
                                    <p:anim calcmode="lin" valueType="num">
                                      <p:cBhvr additive="base">
                                        <p:cTn id="147" dur="3000" fill="hold"/>
                                        <p:tgtEl>
                                          <p:spTgt spid="23"/>
                                        </p:tgtEl>
                                        <p:attrNameLst>
                                          <p:attrName>ppt_y</p:attrName>
                                        </p:attrNameLst>
                                      </p:cBhvr>
                                      <p:tavLst>
                                        <p:tav tm="0">
                                          <p:val>
                                            <p:strVal val="0-#ppt_h/2"/>
                                          </p:val>
                                        </p:tav>
                                        <p:tav tm="100000">
                                          <p:val>
                                            <p:strVal val="#ppt_y"/>
                                          </p:val>
                                        </p:tav>
                                      </p:tavLst>
                                    </p:anim>
                                  </p:childTnLst>
                                </p:cTn>
                              </p:par>
                              <p:par>
                                <p:cTn id="148" presetID="3" presetClass="entr" presetSubtype="5" fill="hold" grpId="0" nodeType="withEffect">
                                  <p:stCondLst>
                                    <p:cond delay="0"/>
                                  </p:stCondLst>
                                  <p:childTnLst>
                                    <p:set>
                                      <p:cBhvr>
                                        <p:cTn id="149" dur="1" fill="hold">
                                          <p:stCondLst>
                                            <p:cond delay="0"/>
                                          </p:stCondLst>
                                        </p:cTn>
                                        <p:tgtEl>
                                          <p:spTgt spid="24"/>
                                        </p:tgtEl>
                                        <p:attrNameLst>
                                          <p:attrName>style.visibility</p:attrName>
                                        </p:attrNameLst>
                                      </p:cBhvr>
                                      <p:to>
                                        <p:strVal val="visible"/>
                                      </p:to>
                                    </p:set>
                                    <p:animEffect transition="in" filter="blinds(vertical)">
                                      <p:cBhvr>
                                        <p:cTn id="150" dur="3000"/>
                                        <p:tgtEl>
                                          <p:spTgt spid="24"/>
                                        </p:tgtEl>
                                      </p:cBhvr>
                                    </p:animEffect>
                                  </p:childTnLst>
                                </p:cTn>
                              </p:par>
                              <p:par>
                                <p:cTn id="151" presetID="2" presetClass="entr" presetSubtype="9" fill="hold" grpId="1" nodeType="withEffect">
                                  <p:stCondLst>
                                    <p:cond delay="0"/>
                                  </p:stCondLst>
                                  <p:childTnLst>
                                    <p:set>
                                      <p:cBhvr>
                                        <p:cTn id="152" dur="1" fill="hold">
                                          <p:stCondLst>
                                            <p:cond delay="0"/>
                                          </p:stCondLst>
                                        </p:cTn>
                                        <p:tgtEl>
                                          <p:spTgt spid="24"/>
                                        </p:tgtEl>
                                        <p:attrNameLst>
                                          <p:attrName>style.visibility</p:attrName>
                                        </p:attrNameLst>
                                      </p:cBhvr>
                                      <p:to>
                                        <p:strVal val="visible"/>
                                      </p:to>
                                    </p:set>
                                    <p:anim calcmode="lin" valueType="num">
                                      <p:cBhvr additive="base">
                                        <p:cTn id="153" dur="3000" fill="hold"/>
                                        <p:tgtEl>
                                          <p:spTgt spid="24"/>
                                        </p:tgtEl>
                                        <p:attrNameLst>
                                          <p:attrName>ppt_x</p:attrName>
                                        </p:attrNameLst>
                                      </p:cBhvr>
                                      <p:tavLst>
                                        <p:tav tm="0">
                                          <p:val>
                                            <p:strVal val="0-#ppt_w/2"/>
                                          </p:val>
                                        </p:tav>
                                        <p:tav tm="100000">
                                          <p:val>
                                            <p:strVal val="#ppt_x"/>
                                          </p:val>
                                        </p:tav>
                                      </p:tavLst>
                                    </p:anim>
                                    <p:anim calcmode="lin" valueType="num">
                                      <p:cBhvr additive="base">
                                        <p:cTn id="154" dur="3000" fill="hold"/>
                                        <p:tgtEl>
                                          <p:spTgt spid="24"/>
                                        </p:tgtEl>
                                        <p:attrNameLst>
                                          <p:attrName>ppt_y</p:attrName>
                                        </p:attrNameLst>
                                      </p:cBhvr>
                                      <p:tavLst>
                                        <p:tav tm="0">
                                          <p:val>
                                            <p:strVal val="0-#ppt_h/2"/>
                                          </p:val>
                                        </p:tav>
                                        <p:tav tm="100000">
                                          <p:val>
                                            <p:strVal val="#ppt_y"/>
                                          </p:val>
                                        </p:tav>
                                      </p:tavLst>
                                    </p:anim>
                                  </p:childTnLst>
                                </p:cTn>
                              </p:par>
                            </p:childTnLst>
                          </p:cTn>
                        </p:par>
                        <p:par>
                          <p:cTn id="155" fill="hold">
                            <p:stCondLst>
                              <p:cond delay="3000"/>
                            </p:stCondLst>
                            <p:childTnLst>
                              <p:par>
                                <p:cTn id="156" presetID="2" presetClass="exit" presetSubtype="3" fill="hold" nodeType="afterEffect">
                                  <p:stCondLst>
                                    <p:cond delay="0"/>
                                  </p:stCondLst>
                                  <p:childTnLst>
                                    <p:anim calcmode="lin" valueType="num">
                                      <p:cBhvr additive="base">
                                        <p:cTn id="157" dur="3000"/>
                                        <p:tgtEl>
                                          <p:spTgt spid="5"/>
                                        </p:tgtEl>
                                        <p:attrNameLst>
                                          <p:attrName>ppt_x</p:attrName>
                                        </p:attrNameLst>
                                      </p:cBhvr>
                                      <p:tavLst>
                                        <p:tav tm="0">
                                          <p:val>
                                            <p:strVal val="ppt_x"/>
                                          </p:val>
                                        </p:tav>
                                        <p:tav tm="100000">
                                          <p:val>
                                            <p:strVal val="1+ppt_w/2"/>
                                          </p:val>
                                        </p:tav>
                                      </p:tavLst>
                                    </p:anim>
                                    <p:anim calcmode="lin" valueType="num">
                                      <p:cBhvr additive="base">
                                        <p:cTn id="158" dur="3000"/>
                                        <p:tgtEl>
                                          <p:spTgt spid="5"/>
                                        </p:tgtEl>
                                        <p:attrNameLst>
                                          <p:attrName>ppt_y</p:attrName>
                                        </p:attrNameLst>
                                      </p:cBhvr>
                                      <p:tavLst>
                                        <p:tav tm="0">
                                          <p:val>
                                            <p:strVal val="ppt_y"/>
                                          </p:val>
                                        </p:tav>
                                        <p:tav tm="100000">
                                          <p:val>
                                            <p:strVal val="0-ppt_h/2"/>
                                          </p:val>
                                        </p:tav>
                                      </p:tavLst>
                                    </p:anim>
                                    <p:set>
                                      <p:cBhvr>
                                        <p:cTn id="159" dur="1" fill="hold">
                                          <p:stCondLst>
                                            <p:cond delay="2999"/>
                                          </p:stCondLst>
                                        </p:cTn>
                                        <p:tgtEl>
                                          <p:spTgt spid="5"/>
                                        </p:tgtEl>
                                        <p:attrNameLst>
                                          <p:attrName>style.visibility</p:attrName>
                                        </p:attrNameLst>
                                      </p:cBhvr>
                                      <p:to>
                                        <p:strVal val="hidden"/>
                                      </p:to>
                                    </p:set>
                                  </p:childTnLst>
                                </p:cTn>
                              </p:par>
                              <p:par>
                                <p:cTn id="160" presetID="2" presetClass="exit" presetSubtype="3" fill="hold" nodeType="withEffect">
                                  <p:stCondLst>
                                    <p:cond delay="0"/>
                                  </p:stCondLst>
                                  <p:childTnLst>
                                    <p:anim calcmode="lin" valueType="num">
                                      <p:cBhvr additive="base">
                                        <p:cTn id="161" dur="3000"/>
                                        <p:tgtEl>
                                          <p:spTgt spid="7"/>
                                        </p:tgtEl>
                                        <p:attrNameLst>
                                          <p:attrName>ppt_x</p:attrName>
                                        </p:attrNameLst>
                                      </p:cBhvr>
                                      <p:tavLst>
                                        <p:tav tm="0">
                                          <p:val>
                                            <p:strVal val="ppt_x"/>
                                          </p:val>
                                        </p:tav>
                                        <p:tav tm="100000">
                                          <p:val>
                                            <p:strVal val="1+ppt_w/2"/>
                                          </p:val>
                                        </p:tav>
                                      </p:tavLst>
                                    </p:anim>
                                    <p:anim calcmode="lin" valueType="num">
                                      <p:cBhvr additive="base">
                                        <p:cTn id="162" dur="3000"/>
                                        <p:tgtEl>
                                          <p:spTgt spid="7"/>
                                        </p:tgtEl>
                                        <p:attrNameLst>
                                          <p:attrName>ppt_y</p:attrName>
                                        </p:attrNameLst>
                                      </p:cBhvr>
                                      <p:tavLst>
                                        <p:tav tm="0">
                                          <p:val>
                                            <p:strVal val="ppt_y"/>
                                          </p:val>
                                        </p:tav>
                                        <p:tav tm="100000">
                                          <p:val>
                                            <p:strVal val="0-ppt_h/2"/>
                                          </p:val>
                                        </p:tav>
                                      </p:tavLst>
                                    </p:anim>
                                    <p:set>
                                      <p:cBhvr>
                                        <p:cTn id="163" dur="1" fill="hold">
                                          <p:stCondLst>
                                            <p:cond delay="2999"/>
                                          </p:stCondLst>
                                        </p:cTn>
                                        <p:tgtEl>
                                          <p:spTgt spid="7"/>
                                        </p:tgtEl>
                                        <p:attrNameLst>
                                          <p:attrName>style.visibility</p:attrName>
                                        </p:attrNameLst>
                                      </p:cBhvr>
                                      <p:to>
                                        <p:strVal val="hidden"/>
                                      </p:to>
                                    </p:set>
                                  </p:childTnLst>
                                </p:cTn>
                              </p:par>
                              <p:par>
                                <p:cTn id="164" presetID="2" presetClass="exit" presetSubtype="3" fill="hold" nodeType="withEffect">
                                  <p:stCondLst>
                                    <p:cond delay="0"/>
                                  </p:stCondLst>
                                  <p:childTnLst>
                                    <p:anim calcmode="lin" valueType="num">
                                      <p:cBhvr additive="base">
                                        <p:cTn id="165" dur="3000"/>
                                        <p:tgtEl>
                                          <p:spTgt spid="9"/>
                                        </p:tgtEl>
                                        <p:attrNameLst>
                                          <p:attrName>ppt_x</p:attrName>
                                        </p:attrNameLst>
                                      </p:cBhvr>
                                      <p:tavLst>
                                        <p:tav tm="0">
                                          <p:val>
                                            <p:strVal val="ppt_x"/>
                                          </p:val>
                                        </p:tav>
                                        <p:tav tm="100000">
                                          <p:val>
                                            <p:strVal val="1+ppt_w/2"/>
                                          </p:val>
                                        </p:tav>
                                      </p:tavLst>
                                    </p:anim>
                                    <p:anim calcmode="lin" valueType="num">
                                      <p:cBhvr additive="base">
                                        <p:cTn id="166" dur="3000"/>
                                        <p:tgtEl>
                                          <p:spTgt spid="9"/>
                                        </p:tgtEl>
                                        <p:attrNameLst>
                                          <p:attrName>ppt_y</p:attrName>
                                        </p:attrNameLst>
                                      </p:cBhvr>
                                      <p:tavLst>
                                        <p:tav tm="0">
                                          <p:val>
                                            <p:strVal val="ppt_y"/>
                                          </p:val>
                                        </p:tav>
                                        <p:tav tm="100000">
                                          <p:val>
                                            <p:strVal val="0-ppt_h/2"/>
                                          </p:val>
                                        </p:tav>
                                      </p:tavLst>
                                    </p:anim>
                                    <p:set>
                                      <p:cBhvr>
                                        <p:cTn id="167" dur="1" fill="hold">
                                          <p:stCondLst>
                                            <p:cond delay="2999"/>
                                          </p:stCondLst>
                                        </p:cTn>
                                        <p:tgtEl>
                                          <p:spTgt spid="9"/>
                                        </p:tgtEl>
                                        <p:attrNameLst>
                                          <p:attrName>style.visibility</p:attrName>
                                        </p:attrNameLst>
                                      </p:cBhvr>
                                      <p:to>
                                        <p:strVal val="hidden"/>
                                      </p:to>
                                    </p:set>
                                  </p:childTnLst>
                                </p:cTn>
                              </p:par>
                              <p:par>
                                <p:cTn id="168" presetID="2" presetClass="exit" presetSubtype="3" fill="hold" nodeType="withEffect">
                                  <p:stCondLst>
                                    <p:cond delay="0"/>
                                  </p:stCondLst>
                                  <p:childTnLst>
                                    <p:anim calcmode="lin" valueType="num">
                                      <p:cBhvr additive="base">
                                        <p:cTn id="169" dur="3000"/>
                                        <p:tgtEl>
                                          <p:spTgt spid="11"/>
                                        </p:tgtEl>
                                        <p:attrNameLst>
                                          <p:attrName>ppt_x</p:attrName>
                                        </p:attrNameLst>
                                      </p:cBhvr>
                                      <p:tavLst>
                                        <p:tav tm="0">
                                          <p:val>
                                            <p:strVal val="ppt_x"/>
                                          </p:val>
                                        </p:tav>
                                        <p:tav tm="100000">
                                          <p:val>
                                            <p:strVal val="1+ppt_w/2"/>
                                          </p:val>
                                        </p:tav>
                                      </p:tavLst>
                                    </p:anim>
                                    <p:anim calcmode="lin" valueType="num">
                                      <p:cBhvr additive="base">
                                        <p:cTn id="170" dur="3000"/>
                                        <p:tgtEl>
                                          <p:spTgt spid="11"/>
                                        </p:tgtEl>
                                        <p:attrNameLst>
                                          <p:attrName>ppt_y</p:attrName>
                                        </p:attrNameLst>
                                      </p:cBhvr>
                                      <p:tavLst>
                                        <p:tav tm="0">
                                          <p:val>
                                            <p:strVal val="ppt_y"/>
                                          </p:val>
                                        </p:tav>
                                        <p:tav tm="100000">
                                          <p:val>
                                            <p:strVal val="0-ppt_h/2"/>
                                          </p:val>
                                        </p:tav>
                                      </p:tavLst>
                                    </p:anim>
                                    <p:set>
                                      <p:cBhvr>
                                        <p:cTn id="171" dur="1" fill="hold">
                                          <p:stCondLst>
                                            <p:cond delay="2999"/>
                                          </p:stCondLst>
                                        </p:cTn>
                                        <p:tgtEl>
                                          <p:spTgt spid="11"/>
                                        </p:tgtEl>
                                        <p:attrNameLst>
                                          <p:attrName>style.visibility</p:attrName>
                                        </p:attrNameLst>
                                      </p:cBhvr>
                                      <p:to>
                                        <p:strVal val="hidden"/>
                                      </p:to>
                                    </p:set>
                                  </p:childTnLst>
                                </p:cTn>
                              </p:par>
                              <p:par>
                                <p:cTn id="172" presetID="2" presetClass="exit" presetSubtype="3" fill="hold" nodeType="withEffect">
                                  <p:stCondLst>
                                    <p:cond delay="0"/>
                                  </p:stCondLst>
                                  <p:childTnLst>
                                    <p:anim calcmode="lin" valueType="num">
                                      <p:cBhvr additive="base">
                                        <p:cTn id="173" dur="3000"/>
                                        <p:tgtEl>
                                          <p:spTgt spid="13"/>
                                        </p:tgtEl>
                                        <p:attrNameLst>
                                          <p:attrName>ppt_x</p:attrName>
                                        </p:attrNameLst>
                                      </p:cBhvr>
                                      <p:tavLst>
                                        <p:tav tm="0">
                                          <p:val>
                                            <p:strVal val="ppt_x"/>
                                          </p:val>
                                        </p:tav>
                                        <p:tav tm="100000">
                                          <p:val>
                                            <p:strVal val="1+ppt_w/2"/>
                                          </p:val>
                                        </p:tav>
                                      </p:tavLst>
                                    </p:anim>
                                    <p:anim calcmode="lin" valueType="num">
                                      <p:cBhvr additive="base">
                                        <p:cTn id="174" dur="3000"/>
                                        <p:tgtEl>
                                          <p:spTgt spid="13"/>
                                        </p:tgtEl>
                                        <p:attrNameLst>
                                          <p:attrName>ppt_y</p:attrName>
                                        </p:attrNameLst>
                                      </p:cBhvr>
                                      <p:tavLst>
                                        <p:tav tm="0">
                                          <p:val>
                                            <p:strVal val="ppt_y"/>
                                          </p:val>
                                        </p:tav>
                                        <p:tav tm="100000">
                                          <p:val>
                                            <p:strVal val="0-ppt_h/2"/>
                                          </p:val>
                                        </p:tav>
                                      </p:tavLst>
                                    </p:anim>
                                    <p:set>
                                      <p:cBhvr>
                                        <p:cTn id="175" dur="1" fill="hold">
                                          <p:stCondLst>
                                            <p:cond delay="2999"/>
                                          </p:stCondLst>
                                        </p:cTn>
                                        <p:tgtEl>
                                          <p:spTgt spid="13"/>
                                        </p:tgtEl>
                                        <p:attrNameLst>
                                          <p:attrName>style.visibility</p:attrName>
                                        </p:attrNameLst>
                                      </p:cBhvr>
                                      <p:to>
                                        <p:strVal val="hidden"/>
                                      </p:to>
                                    </p:set>
                                  </p:childTnLst>
                                </p:cTn>
                              </p:par>
                              <p:par>
                                <p:cTn id="176" presetID="2" presetClass="exit" presetSubtype="3" fill="hold" nodeType="withEffect">
                                  <p:stCondLst>
                                    <p:cond delay="0"/>
                                  </p:stCondLst>
                                  <p:childTnLst>
                                    <p:anim calcmode="lin" valueType="num">
                                      <p:cBhvr additive="base">
                                        <p:cTn id="177" dur="3000"/>
                                        <p:tgtEl>
                                          <p:spTgt spid="15"/>
                                        </p:tgtEl>
                                        <p:attrNameLst>
                                          <p:attrName>ppt_x</p:attrName>
                                        </p:attrNameLst>
                                      </p:cBhvr>
                                      <p:tavLst>
                                        <p:tav tm="0">
                                          <p:val>
                                            <p:strVal val="ppt_x"/>
                                          </p:val>
                                        </p:tav>
                                        <p:tav tm="100000">
                                          <p:val>
                                            <p:strVal val="1+ppt_w/2"/>
                                          </p:val>
                                        </p:tav>
                                      </p:tavLst>
                                    </p:anim>
                                    <p:anim calcmode="lin" valueType="num">
                                      <p:cBhvr additive="base">
                                        <p:cTn id="178" dur="3000"/>
                                        <p:tgtEl>
                                          <p:spTgt spid="15"/>
                                        </p:tgtEl>
                                        <p:attrNameLst>
                                          <p:attrName>ppt_y</p:attrName>
                                        </p:attrNameLst>
                                      </p:cBhvr>
                                      <p:tavLst>
                                        <p:tav tm="0">
                                          <p:val>
                                            <p:strVal val="ppt_y"/>
                                          </p:val>
                                        </p:tav>
                                        <p:tav tm="100000">
                                          <p:val>
                                            <p:strVal val="0-ppt_h/2"/>
                                          </p:val>
                                        </p:tav>
                                      </p:tavLst>
                                    </p:anim>
                                    <p:set>
                                      <p:cBhvr>
                                        <p:cTn id="179" dur="1" fill="hold">
                                          <p:stCondLst>
                                            <p:cond delay="2999"/>
                                          </p:stCondLst>
                                        </p:cTn>
                                        <p:tgtEl>
                                          <p:spTgt spid="15"/>
                                        </p:tgtEl>
                                        <p:attrNameLst>
                                          <p:attrName>style.visibility</p:attrName>
                                        </p:attrNameLst>
                                      </p:cBhvr>
                                      <p:to>
                                        <p:strVal val="hidden"/>
                                      </p:to>
                                    </p:set>
                                  </p:childTnLst>
                                </p:cTn>
                              </p:par>
                              <p:par>
                                <p:cTn id="180" presetID="2" presetClass="exit" presetSubtype="3" fill="hold" nodeType="withEffect">
                                  <p:stCondLst>
                                    <p:cond delay="0"/>
                                  </p:stCondLst>
                                  <p:childTnLst>
                                    <p:anim calcmode="lin" valueType="num">
                                      <p:cBhvr additive="base">
                                        <p:cTn id="181" dur="3000"/>
                                        <p:tgtEl>
                                          <p:spTgt spid="17"/>
                                        </p:tgtEl>
                                        <p:attrNameLst>
                                          <p:attrName>ppt_x</p:attrName>
                                        </p:attrNameLst>
                                      </p:cBhvr>
                                      <p:tavLst>
                                        <p:tav tm="0">
                                          <p:val>
                                            <p:strVal val="ppt_x"/>
                                          </p:val>
                                        </p:tav>
                                        <p:tav tm="100000">
                                          <p:val>
                                            <p:strVal val="1+ppt_w/2"/>
                                          </p:val>
                                        </p:tav>
                                      </p:tavLst>
                                    </p:anim>
                                    <p:anim calcmode="lin" valueType="num">
                                      <p:cBhvr additive="base">
                                        <p:cTn id="182" dur="3000"/>
                                        <p:tgtEl>
                                          <p:spTgt spid="17"/>
                                        </p:tgtEl>
                                        <p:attrNameLst>
                                          <p:attrName>ppt_y</p:attrName>
                                        </p:attrNameLst>
                                      </p:cBhvr>
                                      <p:tavLst>
                                        <p:tav tm="0">
                                          <p:val>
                                            <p:strVal val="ppt_y"/>
                                          </p:val>
                                        </p:tav>
                                        <p:tav tm="100000">
                                          <p:val>
                                            <p:strVal val="0-ppt_h/2"/>
                                          </p:val>
                                        </p:tav>
                                      </p:tavLst>
                                    </p:anim>
                                    <p:set>
                                      <p:cBhvr>
                                        <p:cTn id="183" dur="1" fill="hold">
                                          <p:stCondLst>
                                            <p:cond delay="2999"/>
                                          </p:stCondLst>
                                        </p:cTn>
                                        <p:tgtEl>
                                          <p:spTgt spid="17"/>
                                        </p:tgtEl>
                                        <p:attrNameLst>
                                          <p:attrName>style.visibility</p:attrName>
                                        </p:attrNameLst>
                                      </p:cBhvr>
                                      <p:to>
                                        <p:strVal val="hidden"/>
                                      </p:to>
                                    </p:set>
                                  </p:childTnLst>
                                </p:cTn>
                              </p:par>
                              <p:par>
                                <p:cTn id="184" presetID="2" presetClass="exit" presetSubtype="3" fill="hold" nodeType="withEffect">
                                  <p:stCondLst>
                                    <p:cond delay="0"/>
                                  </p:stCondLst>
                                  <p:childTnLst>
                                    <p:anim calcmode="lin" valueType="num">
                                      <p:cBhvr additive="base">
                                        <p:cTn id="185" dur="3000"/>
                                        <p:tgtEl>
                                          <p:spTgt spid="19"/>
                                        </p:tgtEl>
                                        <p:attrNameLst>
                                          <p:attrName>ppt_x</p:attrName>
                                        </p:attrNameLst>
                                      </p:cBhvr>
                                      <p:tavLst>
                                        <p:tav tm="0">
                                          <p:val>
                                            <p:strVal val="ppt_x"/>
                                          </p:val>
                                        </p:tav>
                                        <p:tav tm="100000">
                                          <p:val>
                                            <p:strVal val="1+ppt_w/2"/>
                                          </p:val>
                                        </p:tav>
                                      </p:tavLst>
                                    </p:anim>
                                    <p:anim calcmode="lin" valueType="num">
                                      <p:cBhvr additive="base">
                                        <p:cTn id="186" dur="3000"/>
                                        <p:tgtEl>
                                          <p:spTgt spid="19"/>
                                        </p:tgtEl>
                                        <p:attrNameLst>
                                          <p:attrName>ppt_y</p:attrName>
                                        </p:attrNameLst>
                                      </p:cBhvr>
                                      <p:tavLst>
                                        <p:tav tm="0">
                                          <p:val>
                                            <p:strVal val="ppt_y"/>
                                          </p:val>
                                        </p:tav>
                                        <p:tav tm="100000">
                                          <p:val>
                                            <p:strVal val="0-ppt_h/2"/>
                                          </p:val>
                                        </p:tav>
                                      </p:tavLst>
                                    </p:anim>
                                    <p:set>
                                      <p:cBhvr>
                                        <p:cTn id="187" dur="1" fill="hold">
                                          <p:stCondLst>
                                            <p:cond delay="2999"/>
                                          </p:stCondLst>
                                        </p:cTn>
                                        <p:tgtEl>
                                          <p:spTgt spid="19"/>
                                        </p:tgtEl>
                                        <p:attrNameLst>
                                          <p:attrName>style.visibility</p:attrName>
                                        </p:attrNameLst>
                                      </p:cBhvr>
                                      <p:to>
                                        <p:strVal val="hidden"/>
                                      </p:to>
                                    </p:set>
                                  </p:childTnLst>
                                </p:cTn>
                              </p:par>
                              <p:par>
                                <p:cTn id="188" presetID="2" presetClass="exit" presetSubtype="3" fill="hold" nodeType="withEffect">
                                  <p:stCondLst>
                                    <p:cond delay="0"/>
                                  </p:stCondLst>
                                  <p:childTnLst>
                                    <p:anim calcmode="lin" valueType="num">
                                      <p:cBhvr additive="base">
                                        <p:cTn id="189" dur="3000"/>
                                        <p:tgtEl>
                                          <p:spTgt spid="21"/>
                                        </p:tgtEl>
                                        <p:attrNameLst>
                                          <p:attrName>ppt_x</p:attrName>
                                        </p:attrNameLst>
                                      </p:cBhvr>
                                      <p:tavLst>
                                        <p:tav tm="0">
                                          <p:val>
                                            <p:strVal val="ppt_x"/>
                                          </p:val>
                                        </p:tav>
                                        <p:tav tm="100000">
                                          <p:val>
                                            <p:strVal val="1+ppt_w/2"/>
                                          </p:val>
                                        </p:tav>
                                      </p:tavLst>
                                    </p:anim>
                                    <p:anim calcmode="lin" valueType="num">
                                      <p:cBhvr additive="base">
                                        <p:cTn id="190" dur="3000"/>
                                        <p:tgtEl>
                                          <p:spTgt spid="21"/>
                                        </p:tgtEl>
                                        <p:attrNameLst>
                                          <p:attrName>ppt_y</p:attrName>
                                        </p:attrNameLst>
                                      </p:cBhvr>
                                      <p:tavLst>
                                        <p:tav tm="0">
                                          <p:val>
                                            <p:strVal val="ppt_y"/>
                                          </p:val>
                                        </p:tav>
                                        <p:tav tm="100000">
                                          <p:val>
                                            <p:strVal val="0-ppt_h/2"/>
                                          </p:val>
                                        </p:tav>
                                      </p:tavLst>
                                    </p:anim>
                                    <p:set>
                                      <p:cBhvr>
                                        <p:cTn id="191" dur="1" fill="hold">
                                          <p:stCondLst>
                                            <p:cond delay="2999"/>
                                          </p:stCondLst>
                                        </p:cTn>
                                        <p:tgtEl>
                                          <p:spTgt spid="21"/>
                                        </p:tgtEl>
                                        <p:attrNameLst>
                                          <p:attrName>style.visibility</p:attrName>
                                        </p:attrNameLst>
                                      </p:cBhvr>
                                      <p:to>
                                        <p:strVal val="hidden"/>
                                      </p:to>
                                    </p:set>
                                  </p:childTnLst>
                                </p:cTn>
                              </p:par>
                              <p:par>
                                <p:cTn id="192" presetID="2" presetClass="exit" presetSubtype="3" fill="hold" nodeType="withEffect">
                                  <p:stCondLst>
                                    <p:cond delay="0"/>
                                  </p:stCondLst>
                                  <p:childTnLst>
                                    <p:anim calcmode="lin" valueType="num">
                                      <p:cBhvr additive="base">
                                        <p:cTn id="193" dur="3000"/>
                                        <p:tgtEl>
                                          <p:spTgt spid="23"/>
                                        </p:tgtEl>
                                        <p:attrNameLst>
                                          <p:attrName>ppt_x</p:attrName>
                                        </p:attrNameLst>
                                      </p:cBhvr>
                                      <p:tavLst>
                                        <p:tav tm="0">
                                          <p:val>
                                            <p:strVal val="ppt_x"/>
                                          </p:val>
                                        </p:tav>
                                        <p:tav tm="100000">
                                          <p:val>
                                            <p:strVal val="1+ppt_w/2"/>
                                          </p:val>
                                        </p:tav>
                                      </p:tavLst>
                                    </p:anim>
                                    <p:anim calcmode="lin" valueType="num">
                                      <p:cBhvr additive="base">
                                        <p:cTn id="194" dur="3000"/>
                                        <p:tgtEl>
                                          <p:spTgt spid="23"/>
                                        </p:tgtEl>
                                        <p:attrNameLst>
                                          <p:attrName>ppt_y</p:attrName>
                                        </p:attrNameLst>
                                      </p:cBhvr>
                                      <p:tavLst>
                                        <p:tav tm="0">
                                          <p:val>
                                            <p:strVal val="ppt_y"/>
                                          </p:val>
                                        </p:tav>
                                        <p:tav tm="100000">
                                          <p:val>
                                            <p:strVal val="0-ppt_h/2"/>
                                          </p:val>
                                        </p:tav>
                                      </p:tavLst>
                                    </p:anim>
                                    <p:set>
                                      <p:cBhvr>
                                        <p:cTn id="195" dur="1" fill="hold">
                                          <p:stCondLst>
                                            <p:cond delay="2999"/>
                                          </p:stCondLst>
                                        </p:cTn>
                                        <p:tgtEl>
                                          <p:spTgt spid="23"/>
                                        </p:tgtEl>
                                        <p:attrNameLst>
                                          <p:attrName>style.visibility</p:attrName>
                                        </p:attrNameLst>
                                      </p:cBhvr>
                                      <p:to>
                                        <p:strVal val="hidden"/>
                                      </p:to>
                                    </p:set>
                                  </p:childTnLst>
                                </p:cTn>
                              </p:par>
                              <p:par>
                                <p:cTn id="196" presetID="2" presetClass="exit" presetSubtype="12" fill="hold" nodeType="withEffect">
                                  <p:stCondLst>
                                    <p:cond delay="0"/>
                                  </p:stCondLst>
                                  <p:childTnLst>
                                    <p:anim calcmode="lin" valueType="num">
                                      <p:cBhvr additive="base">
                                        <p:cTn id="197" dur="3000"/>
                                        <p:tgtEl>
                                          <p:spTgt spid="6"/>
                                        </p:tgtEl>
                                        <p:attrNameLst>
                                          <p:attrName>ppt_x</p:attrName>
                                        </p:attrNameLst>
                                      </p:cBhvr>
                                      <p:tavLst>
                                        <p:tav tm="0">
                                          <p:val>
                                            <p:strVal val="ppt_x"/>
                                          </p:val>
                                        </p:tav>
                                        <p:tav tm="100000">
                                          <p:val>
                                            <p:strVal val="0-ppt_w/2"/>
                                          </p:val>
                                        </p:tav>
                                      </p:tavLst>
                                    </p:anim>
                                    <p:anim calcmode="lin" valueType="num">
                                      <p:cBhvr additive="base">
                                        <p:cTn id="198" dur="3000"/>
                                        <p:tgtEl>
                                          <p:spTgt spid="6"/>
                                        </p:tgtEl>
                                        <p:attrNameLst>
                                          <p:attrName>ppt_y</p:attrName>
                                        </p:attrNameLst>
                                      </p:cBhvr>
                                      <p:tavLst>
                                        <p:tav tm="0">
                                          <p:val>
                                            <p:strVal val="ppt_y"/>
                                          </p:val>
                                        </p:tav>
                                        <p:tav tm="100000">
                                          <p:val>
                                            <p:strVal val="1+ppt_h/2"/>
                                          </p:val>
                                        </p:tav>
                                      </p:tavLst>
                                    </p:anim>
                                    <p:set>
                                      <p:cBhvr>
                                        <p:cTn id="199" dur="1" fill="hold">
                                          <p:stCondLst>
                                            <p:cond delay="2999"/>
                                          </p:stCondLst>
                                        </p:cTn>
                                        <p:tgtEl>
                                          <p:spTgt spid="6"/>
                                        </p:tgtEl>
                                        <p:attrNameLst>
                                          <p:attrName>style.visibility</p:attrName>
                                        </p:attrNameLst>
                                      </p:cBhvr>
                                      <p:to>
                                        <p:strVal val="hidden"/>
                                      </p:to>
                                    </p:set>
                                  </p:childTnLst>
                                </p:cTn>
                              </p:par>
                              <p:par>
                                <p:cTn id="200" presetID="2" presetClass="exit" presetSubtype="12" fill="hold" nodeType="withEffect">
                                  <p:stCondLst>
                                    <p:cond delay="0"/>
                                  </p:stCondLst>
                                  <p:childTnLst>
                                    <p:anim calcmode="lin" valueType="num">
                                      <p:cBhvr additive="base">
                                        <p:cTn id="201" dur="3000"/>
                                        <p:tgtEl>
                                          <p:spTgt spid="8"/>
                                        </p:tgtEl>
                                        <p:attrNameLst>
                                          <p:attrName>ppt_x</p:attrName>
                                        </p:attrNameLst>
                                      </p:cBhvr>
                                      <p:tavLst>
                                        <p:tav tm="0">
                                          <p:val>
                                            <p:strVal val="ppt_x"/>
                                          </p:val>
                                        </p:tav>
                                        <p:tav tm="100000">
                                          <p:val>
                                            <p:strVal val="0-ppt_w/2"/>
                                          </p:val>
                                        </p:tav>
                                      </p:tavLst>
                                    </p:anim>
                                    <p:anim calcmode="lin" valueType="num">
                                      <p:cBhvr additive="base">
                                        <p:cTn id="202" dur="3000"/>
                                        <p:tgtEl>
                                          <p:spTgt spid="8"/>
                                        </p:tgtEl>
                                        <p:attrNameLst>
                                          <p:attrName>ppt_y</p:attrName>
                                        </p:attrNameLst>
                                      </p:cBhvr>
                                      <p:tavLst>
                                        <p:tav tm="0">
                                          <p:val>
                                            <p:strVal val="ppt_y"/>
                                          </p:val>
                                        </p:tav>
                                        <p:tav tm="100000">
                                          <p:val>
                                            <p:strVal val="1+ppt_h/2"/>
                                          </p:val>
                                        </p:tav>
                                      </p:tavLst>
                                    </p:anim>
                                    <p:set>
                                      <p:cBhvr>
                                        <p:cTn id="203" dur="1" fill="hold">
                                          <p:stCondLst>
                                            <p:cond delay="2999"/>
                                          </p:stCondLst>
                                        </p:cTn>
                                        <p:tgtEl>
                                          <p:spTgt spid="8"/>
                                        </p:tgtEl>
                                        <p:attrNameLst>
                                          <p:attrName>style.visibility</p:attrName>
                                        </p:attrNameLst>
                                      </p:cBhvr>
                                      <p:to>
                                        <p:strVal val="hidden"/>
                                      </p:to>
                                    </p:set>
                                  </p:childTnLst>
                                </p:cTn>
                              </p:par>
                              <p:par>
                                <p:cTn id="204" presetID="2" presetClass="exit" presetSubtype="12" fill="hold" nodeType="withEffect">
                                  <p:stCondLst>
                                    <p:cond delay="0"/>
                                  </p:stCondLst>
                                  <p:childTnLst>
                                    <p:anim calcmode="lin" valueType="num">
                                      <p:cBhvr additive="base">
                                        <p:cTn id="205" dur="3000"/>
                                        <p:tgtEl>
                                          <p:spTgt spid="10"/>
                                        </p:tgtEl>
                                        <p:attrNameLst>
                                          <p:attrName>ppt_x</p:attrName>
                                        </p:attrNameLst>
                                      </p:cBhvr>
                                      <p:tavLst>
                                        <p:tav tm="0">
                                          <p:val>
                                            <p:strVal val="ppt_x"/>
                                          </p:val>
                                        </p:tav>
                                        <p:tav tm="100000">
                                          <p:val>
                                            <p:strVal val="0-ppt_w/2"/>
                                          </p:val>
                                        </p:tav>
                                      </p:tavLst>
                                    </p:anim>
                                    <p:anim calcmode="lin" valueType="num">
                                      <p:cBhvr additive="base">
                                        <p:cTn id="206" dur="3000"/>
                                        <p:tgtEl>
                                          <p:spTgt spid="10"/>
                                        </p:tgtEl>
                                        <p:attrNameLst>
                                          <p:attrName>ppt_y</p:attrName>
                                        </p:attrNameLst>
                                      </p:cBhvr>
                                      <p:tavLst>
                                        <p:tav tm="0">
                                          <p:val>
                                            <p:strVal val="ppt_y"/>
                                          </p:val>
                                        </p:tav>
                                        <p:tav tm="100000">
                                          <p:val>
                                            <p:strVal val="1+ppt_h/2"/>
                                          </p:val>
                                        </p:tav>
                                      </p:tavLst>
                                    </p:anim>
                                    <p:set>
                                      <p:cBhvr>
                                        <p:cTn id="207" dur="1" fill="hold">
                                          <p:stCondLst>
                                            <p:cond delay="2999"/>
                                          </p:stCondLst>
                                        </p:cTn>
                                        <p:tgtEl>
                                          <p:spTgt spid="10"/>
                                        </p:tgtEl>
                                        <p:attrNameLst>
                                          <p:attrName>style.visibility</p:attrName>
                                        </p:attrNameLst>
                                      </p:cBhvr>
                                      <p:to>
                                        <p:strVal val="hidden"/>
                                      </p:to>
                                    </p:set>
                                  </p:childTnLst>
                                </p:cTn>
                              </p:par>
                              <p:par>
                                <p:cTn id="208" presetID="2" presetClass="exit" presetSubtype="12" fill="hold" nodeType="withEffect">
                                  <p:stCondLst>
                                    <p:cond delay="0"/>
                                  </p:stCondLst>
                                  <p:childTnLst>
                                    <p:anim calcmode="lin" valueType="num">
                                      <p:cBhvr additive="base">
                                        <p:cTn id="209" dur="3000"/>
                                        <p:tgtEl>
                                          <p:spTgt spid="12"/>
                                        </p:tgtEl>
                                        <p:attrNameLst>
                                          <p:attrName>ppt_x</p:attrName>
                                        </p:attrNameLst>
                                      </p:cBhvr>
                                      <p:tavLst>
                                        <p:tav tm="0">
                                          <p:val>
                                            <p:strVal val="ppt_x"/>
                                          </p:val>
                                        </p:tav>
                                        <p:tav tm="100000">
                                          <p:val>
                                            <p:strVal val="0-ppt_w/2"/>
                                          </p:val>
                                        </p:tav>
                                      </p:tavLst>
                                    </p:anim>
                                    <p:anim calcmode="lin" valueType="num">
                                      <p:cBhvr additive="base">
                                        <p:cTn id="210" dur="3000"/>
                                        <p:tgtEl>
                                          <p:spTgt spid="12"/>
                                        </p:tgtEl>
                                        <p:attrNameLst>
                                          <p:attrName>ppt_y</p:attrName>
                                        </p:attrNameLst>
                                      </p:cBhvr>
                                      <p:tavLst>
                                        <p:tav tm="0">
                                          <p:val>
                                            <p:strVal val="ppt_y"/>
                                          </p:val>
                                        </p:tav>
                                        <p:tav tm="100000">
                                          <p:val>
                                            <p:strVal val="1+ppt_h/2"/>
                                          </p:val>
                                        </p:tav>
                                      </p:tavLst>
                                    </p:anim>
                                    <p:set>
                                      <p:cBhvr>
                                        <p:cTn id="211" dur="1" fill="hold">
                                          <p:stCondLst>
                                            <p:cond delay="2999"/>
                                          </p:stCondLst>
                                        </p:cTn>
                                        <p:tgtEl>
                                          <p:spTgt spid="12"/>
                                        </p:tgtEl>
                                        <p:attrNameLst>
                                          <p:attrName>style.visibility</p:attrName>
                                        </p:attrNameLst>
                                      </p:cBhvr>
                                      <p:to>
                                        <p:strVal val="hidden"/>
                                      </p:to>
                                    </p:set>
                                  </p:childTnLst>
                                </p:cTn>
                              </p:par>
                              <p:par>
                                <p:cTn id="212" presetID="2" presetClass="exit" presetSubtype="12" fill="hold" nodeType="withEffect">
                                  <p:stCondLst>
                                    <p:cond delay="0"/>
                                  </p:stCondLst>
                                  <p:childTnLst>
                                    <p:anim calcmode="lin" valueType="num">
                                      <p:cBhvr additive="base">
                                        <p:cTn id="213" dur="3000"/>
                                        <p:tgtEl>
                                          <p:spTgt spid="14"/>
                                        </p:tgtEl>
                                        <p:attrNameLst>
                                          <p:attrName>ppt_x</p:attrName>
                                        </p:attrNameLst>
                                      </p:cBhvr>
                                      <p:tavLst>
                                        <p:tav tm="0">
                                          <p:val>
                                            <p:strVal val="ppt_x"/>
                                          </p:val>
                                        </p:tav>
                                        <p:tav tm="100000">
                                          <p:val>
                                            <p:strVal val="0-ppt_w/2"/>
                                          </p:val>
                                        </p:tav>
                                      </p:tavLst>
                                    </p:anim>
                                    <p:anim calcmode="lin" valueType="num">
                                      <p:cBhvr additive="base">
                                        <p:cTn id="214" dur="3000"/>
                                        <p:tgtEl>
                                          <p:spTgt spid="14"/>
                                        </p:tgtEl>
                                        <p:attrNameLst>
                                          <p:attrName>ppt_y</p:attrName>
                                        </p:attrNameLst>
                                      </p:cBhvr>
                                      <p:tavLst>
                                        <p:tav tm="0">
                                          <p:val>
                                            <p:strVal val="ppt_y"/>
                                          </p:val>
                                        </p:tav>
                                        <p:tav tm="100000">
                                          <p:val>
                                            <p:strVal val="1+ppt_h/2"/>
                                          </p:val>
                                        </p:tav>
                                      </p:tavLst>
                                    </p:anim>
                                    <p:set>
                                      <p:cBhvr>
                                        <p:cTn id="215" dur="1" fill="hold">
                                          <p:stCondLst>
                                            <p:cond delay="2999"/>
                                          </p:stCondLst>
                                        </p:cTn>
                                        <p:tgtEl>
                                          <p:spTgt spid="14"/>
                                        </p:tgtEl>
                                        <p:attrNameLst>
                                          <p:attrName>style.visibility</p:attrName>
                                        </p:attrNameLst>
                                      </p:cBhvr>
                                      <p:to>
                                        <p:strVal val="hidden"/>
                                      </p:to>
                                    </p:set>
                                  </p:childTnLst>
                                </p:cTn>
                              </p:par>
                              <p:par>
                                <p:cTn id="216" presetID="2" presetClass="exit" presetSubtype="12" fill="hold" nodeType="withEffect">
                                  <p:stCondLst>
                                    <p:cond delay="0"/>
                                  </p:stCondLst>
                                  <p:childTnLst>
                                    <p:anim calcmode="lin" valueType="num">
                                      <p:cBhvr additive="base">
                                        <p:cTn id="217" dur="3000"/>
                                        <p:tgtEl>
                                          <p:spTgt spid="16"/>
                                        </p:tgtEl>
                                        <p:attrNameLst>
                                          <p:attrName>ppt_x</p:attrName>
                                        </p:attrNameLst>
                                      </p:cBhvr>
                                      <p:tavLst>
                                        <p:tav tm="0">
                                          <p:val>
                                            <p:strVal val="ppt_x"/>
                                          </p:val>
                                        </p:tav>
                                        <p:tav tm="100000">
                                          <p:val>
                                            <p:strVal val="0-ppt_w/2"/>
                                          </p:val>
                                        </p:tav>
                                      </p:tavLst>
                                    </p:anim>
                                    <p:anim calcmode="lin" valueType="num">
                                      <p:cBhvr additive="base">
                                        <p:cTn id="218" dur="3000"/>
                                        <p:tgtEl>
                                          <p:spTgt spid="16"/>
                                        </p:tgtEl>
                                        <p:attrNameLst>
                                          <p:attrName>ppt_y</p:attrName>
                                        </p:attrNameLst>
                                      </p:cBhvr>
                                      <p:tavLst>
                                        <p:tav tm="0">
                                          <p:val>
                                            <p:strVal val="ppt_y"/>
                                          </p:val>
                                        </p:tav>
                                        <p:tav tm="100000">
                                          <p:val>
                                            <p:strVal val="1+ppt_h/2"/>
                                          </p:val>
                                        </p:tav>
                                      </p:tavLst>
                                    </p:anim>
                                    <p:set>
                                      <p:cBhvr>
                                        <p:cTn id="219" dur="1" fill="hold">
                                          <p:stCondLst>
                                            <p:cond delay="2999"/>
                                          </p:stCondLst>
                                        </p:cTn>
                                        <p:tgtEl>
                                          <p:spTgt spid="16"/>
                                        </p:tgtEl>
                                        <p:attrNameLst>
                                          <p:attrName>style.visibility</p:attrName>
                                        </p:attrNameLst>
                                      </p:cBhvr>
                                      <p:to>
                                        <p:strVal val="hidden"/>
                                      </p:to>
                                    </p:set>
                                  </p:childTnLst>
                                </p:cTn>
                              </p:par>
                              <p:par>
                                <p:cTn id="220" presetID="2" presetClass="exit" presetSubtype="12" fill="hold" nodeType="withEffect">
                                  <p:stCondLst>
                                    <p:cond delay="0"/>
                                  </p:stCondLst>
                                  <p:childTnLst>
                                    <p:anim calcmode="lin" valueType="num">
                                      <p:cBhvr additive="base">
                                        <p:cTn id="221" dur="3000"/>
                                        <p:tgtEl>
                                          <p:spTgt spid="18"/>
                                        </p:tgtEl>
                                        <p:attrNameLst>
                                          <p:attrName>ppt_x</p:attrName>
                                        </p:attrNameLst>
                                      </p:cBhvr>
                                      <p:tavLst>
                                        <p:tav tm="0">
                                          <p:val>
                                            <p:strVal val="ppt_x"/>
                                          </p:val>
                                        </p:tav>
                                        <p:tav tm="100000">
                                          <p:val>
                                            <p:strVal val="0-ppt_w/2"/>
                                          </p:val>
                                        </p:tav>
                                      </p:tavLst>
                                    </p:anim>
                                    <p:anim calcmode="lin" valueType="num">
                                      <p:cBhvr additive="base">
                                        <p:cTn id="222" dur="3000"/>
                                        <p:tgtEl>
                                          <p:spTgt spid="18"/>
                                        </p:tgtEl>
                                        <p:attrNameLst>
                                          <p:attrName>ppt_y</p:attrName>
                                        </p:attrNameLst>
                                      </p:cBhvr>
                                      <p:tavLst>
                                        <p:tav tm="0">
                                          <p:val>
                                            <p:strVal val="ppt_y"/>
                                          </p:val>
                                        </p:tav>
                                        <p:tav tm="100000">
                                          <p:val>
                                            <p:strVal val="1+ppt_h/2"/>
                                          </p:val>
                                        </p:tav>
                                      </p:tavLst>
                                    </p:anim>
                                    <p:set>
                                      <p:cBhvr>
                                        <p:cTn id="223" dur="1" fill="hold">
                                          <p:stCondLst>
                                            <p:cond delay="2999"/>
                                          </p:stCondLst>
                                        </p:cTn>
                                        <p:tgtEl>
                                          <p:spTgt spid="18"/>
                                        </p:tgtEl>
                                        <p:attrNameLst>
                                          <p:attrName>style.visibility</p:attrName>
                                        </p:attrNameLst>
                                      </p:cBhvr>
                                      <p:to>
                                        <p:strVal val="hidden"/>
                                      </p:to>
                                    </p:set>
                                  </p:childTnLst>
                                </p:cTn>
                              </p:par>
                              <p:par>
                                <p:cTn id="224" presetID="2" presetClass="exit" presetSubtype="12" fill="hold" nodeType="withEffect">
                                  <p:stCondLst>
                                    <p:cond delay="0"/>
                                  </p:stCondLst>
                                  <p:childTnLst>
                                    <p:anim calcmode="lin" valueType="num">
                                      <p:cBhvr additive="base">
                                        <p:cTn id="225" dur="3000"/>
                                        <p:tgtEl>
                                          <p:spTgt spid="20"/>
                                        </p:tgtEl>
                                        <p:attrNameLst>
                                          <p:attrName>ppt_x</p:attrName>
                                        </p:attrNameLst>
                                      </p:cBhvr>
                                      <p:tavLst>
                                        <p:tav tm="0">
                                          <p:val>
                                            <p:strVal val="ppt_x"/>
                                          </p:val>
                                        </p:tav>
                                        <p:tav tm="100000">
                                          <p:val>
                                            <p:strVal val="0-ppt_w/2"/>
                                          </p:val>
                                        </p:tav>
                                      </p:tavLst>
                                    </p:anim>
                                    <p:anim calcmode="lin" valueType="num">
                                      <p:cBhvr additive="base">
                                        <p:cTn id="226" dur="3000"/>
                                        <p:tgtEl>
                                          <p:spTgt spid="20"/>
                                        </p:tgtEl>
                                        <p:attrNameLst>
                                          <p:attrName>ppt_y</p:attrName>
                                        </p:attrNameLst>
                                      </p:cBhvr>
                                      <p:tavLst>
                                        <p:tav tm="0">
                                          <p:val>
                                            <p:strVal val="ppt_y"/>
                                          </p:val>
                                        </p:tav>
                                        <p:tav tm="100000">
                                          <p:val>
                                            <p:strVal val="1+ppt_h/2"/>
                                          </p:val>
                                        </p:tav>
                                      </p:tavLst>
                                    </p:anim>
                                    <p:set>
                                      <p:cBhvr>
                                        <p:cTn id="227" dur="1" fill="hold">
                                          <p:stCondLst>
                                            <p:cond delay="2999"/>
                                          </p:stCondLst>
                                        </p:cTn>
                                        <p:tgtEl>
                                          <p:spTgt spid="20"/>
                                        </p:tgtEl>
                                        <p:attrNameLst>
                                          <p:attrName>style.visibility</p:attrName>
                                        </p:attrNameLst>
                                      </p:cBhvr>
                                      <p:to>
                                        <p:strVal val="hidden"/>
                                      </p:to>
                                    </p:set>
                                  </p:childTnLst>
                                </p:cTn>
                              </p:par>
                              <p:par>
                                <p:cTn id="228" presetID="2" presetClass="exit" presetSubtype="12" fill="hold" nodeType="withEffect">
                                  <p:stCondLst>
                                    <p:cond delay="0"/>
                                  </p:stCondLst>
                                  <p:childTnLst>
                                    <p:anim calcmode="lin" valueType="num">
                                      <p:cBhvr additive="base">
                                        <p:cTn id="229" dur="3000"/>
                                        <p:tgtEl>
                                          <p:spTgt spid="22"/>
                                        </p:tgtEl>
                                        <p:attrNameLst>
                                          <p:attrName>ppt_x</p:attrName>
                                        </p:attrNameLst>
                                      </p:cBhvr>
                                      <p:tavLst>
                                        <p:tav tm="0">
                                          <p:val>
                                            <p:strVal val="ppt_x"/>
                                          </p:val>
                                        </p:tav>
                                        <p:tav tm="100000">
                                          <p:val>
                                            <p:strVal val="0-ppt_w/2"/>
                                          </p:val>
                                        </p:tav>
                                      </p:tavLst>
                                    </p:anim>
                                    <p:anim calcmode="lin" valueType="num">
                                      <p:cBhvr additive="base">
                                        <p:cTn id="230" dur="3000"/>
                                        <p:tgtEl>
                                          <p:spTgt spid="22"/>
                                        </p:tgtEl>
                                        <p:attrNameLst>
                                          <p:attrName>ppt_y</p:attrName>
                                        </p:attrNameLst>
                                      </p:cBhvr>
                                      <p:tavLst>
                                        <p:tav tm="0">
                                          <p:val>
                                            <p:strVal val="ppt_y"/>
                                          </p:val>
                                        </p:tav>
                                        <p:tav tm="100000">
                                          <p:val>
                                            <p:strVal val="1+ppt_h/2"/>
                                          </p:val>
                                        </p:tav>
                                      </p:tavLst>
                                    </p:anim>
                                    <p:set>
                                      <p:cBhvr>
                                        <p:cTn id="231" dur="1" fill="hold">
                                          <p:stCondLst>
                                            <p:cond delay="2999"/>
                                          </p:stCondLst>
                                        </p:cTn>
                                        <p:tgtEl>
                                          <p:spTgt spid="22"/>
                                        </p:tgtEl>
                                        <p:attrNameLst>
                                          <p:attrName>style.visibility</p:attrName>
                                        </p:attrNameLst>
                                      </p:cBhvr>
                                      <p:to>
                                        <p:strVal val="hidden"/>
                                      </p:to>
                                    </p:set>
                                  </p:childTnLst>
                                </p:cTn>
                              </p:par>
                              <p:par>
                                <p:cTn id="232" presetID="2" presetClass="exit" presetSubtype="12" fill="hold" nodeType="withEffect">
                                  <p:stCondLst>
                                    <p:cond delay="0"/>
                                  </p:stCondLst>
                                  <p:childTnLst>
                                    <p:anim calcmode="lin" valueType="num">
                                      <p:cBhvr additive="base">
                                        <p:cTn id="233" dur="3000"/>
                                        <p:tgtEl>
                                          <p:spTgt spid="24"/>
                                        </p:tgtEl>
                                        <p:attrNameLst>
                                          <p:attrName>ppt_x</p:attrName>
                                        </p:attrNameLst>
                                      </p:cBhvr>
                                      <p:tavLst>
                                        <p:tav tm="0">
                                          <p:val>
                                            <p:strVal val="ppt_x"/>
                                          </p:val>
                                        </p:tav>
                                        <p:tav tm="100000">
                                          <p:val>
                                            <p:strVal val="0-ppt_w/2"/>
                                          </p:val>
                                        </p:tav>
                                      </p:tavLst>
                                    </p:anim>
                                    <p:anim calcmode="lin" valueType="num">
                                      <p:cBhvr additive="base">
                                        <p:cTn id="234" dur="3000"/>
                                        <p:tgtEl>
                                          <p:spTgt spid="24"/>
                                        </p:tgtEl>
                                        <p:attrNameLst>
                                          <p:attrName>ppt_y</p:attrName>
                                        </p:attrNameLst>
                                      </p:cBhvr>
                                      <p:tavLst>
                                        <p:tav tm="0">
                                          <p:val>
                                            <p:strVal val="ppt_y"/>
                                          </p:val>
                                        </p:tav>
                                        <p:tav tm="100000">
                                          <p:val>
                                            <p:strVal val="1+ppt_h/2"/>
                                          </p:val>
                                        </p:tav>
                                      </p:tavLst>
                                    </p:anim>
                                    <p:set>
                                      <p:cBhvr>
                                        <p:cTn id="235" dur="1" fill="hold">
                                          <p:stCondLst>
                                            <p:cond delay="2999"/>
                                          </p:stCondLst>
                                        </p:cTn>
                                        <p:tgtEl>
                                          <p:spTgt spid="24"/>
                                        </p:tgtEl>
                                        <p:attrNameLst>
                                          <p:attrName>style.visibility</p:attrName>
                                        </p:attrNameLst>
                                      </p:cBhvr>
                                      <p:to>
                                        <p:strVal val="hidden"/>
                                      </p:to>
                                    </p:set>
                                  </p:childTnLst>
                                </p:cTn>
                              </p:par>
                              <p:par>
                                <p:cTn id="236" presetID="2" presetClass="exit" presetSubtype="12" fill="hold" nodeType="withEffect">
                                  <p:stCondLst>
                                    <p:cond delay="0"/>
                                  </p:stCondLst>
                                  <p:childTnLst>
                                    <p:anim calcmode="lin" valueType="num">
                                      <p:cBhvr additive="base">
                                        <p:cTn id="237" dur="3000"/>
                                        <p:tgtEl>
                                          <p:spTgt spid="4"/>
                                        </p:tgtEl>
                                        <p:attrNameLst>
                                          <p:attrName>ppt_x</p:attrName>
                                        </p:attrNameLst>
                                      </p:cBhvr>
                                      <p:tavLst>
                                        <p:tav tm="0">
                                          <p:val>
                                            <p:strVal val="ppt_x"/>
                                          </p:val>
                                        </p:tav>
                                        <p:tav tm="100000">
                                          <p:val>
                                            <p:strVal val="0-ppt_w/2"/>
                                          </p:val>
                                        </p:tav>
                                      </p:tavLst>
                                    </p:anim>
                                    <p:anim calcmode="lin" valueType="num">
                                      <p:cBhvr additive="base">
                                        <p:cTn id="238" dur="3000"/>
                                        <p:tgtEl>
                                          <p:spTgt spid="4"/>
                                        </p:tgtEl>
                                        <p:attrNameLst>
                                          <p:attrName>ppt_y</p:attrName>
                                        </p:attrNameLst>
                                      </p:cBhvr>
                                      <p:tavLst>
                                        <p:tav tm="0">
                                          <p:val>
                                            <p:strVal val="ppt_y"/>
                                          </p:val>
                                        </p:tav>
                                        <p:tav tm="100000">
                                          <p:val>
                                            <p:strVal val="1+ppt_h/2"/>
                                          </p:val>
                                        </p:tav>
                                      </p:tavLst>
                                    </p:anim>
                                    <p:set>
                                      <p:cBhvr>
                                        <p:cTn id="239" dur="1" fill="hold">
                                          <p:stCondLst>
                                            <p:cond delay="2999"/>
                                          </p:stCondLst>
                                        </p:cTn>
                                        <p:tgtEl>
                                          <p:spTgt spid="4"/>
                                        </p:tgtEl>
                                        <p:attrNameLst>
                                          <p:attrName>style.visibility</p:attrName>
                                        </p:attrNameLst>
                                      </p:cBhvr>
                                      <p:to>
                                        <p:strVal val="hidden"/>
                                      </p:to>
                                    </p:set>
                                  </p:childTnLst>
                                </p:cTn>
                              </p:par>
                              <p:par>
                                <p:cTn id="240" presetID="3" presetClass="exit" presetSubtype="10" fill="hold" nodeType="withEffect">
                                  <p:stCondLst>
                                    <p:cond delay="0"/>
                                  </p:stCondLst>
                                  <p:childTnLst>
                                    <p:animEffect transition="out" filter="blinds(horizontal)">
                                      <p:cBhvr>
                                        <p:cTn id="241" dur="3000"/>
                                        <p:tgtEl>
                                          <p:spTgt spid="5"/>
                                        </p:tgtEl>
                                      </p:cBhvr>
                                    </p:animEffect>
                                    <p:set>
                                      <p:cBhvr>
                                        <p:cTn id="242" dur="1" fill="hold">
                                          <p:stCondLst>
                                            <p:cond delay="2999"/>
                                          </p:stCondLst>
                                        </p:cTn>
                                        <p:tgtEl>
                                          <p:spTgt spid="5"/>
                                        </p:tgtEl>
                                        <p:attrNameLst>
                                          <p:attrName>style.visibility</p:attrName>
                                        </p:attrNameLst>
                                      </p:cBhvr>
                                      <p:to>
                                        <p:strVal val="hidden"/>
                                      </p:to>
                                    </p:set>
                                  </p:childTnLst>
                                </p:cTn>
                              </p:par>
                              <p:par>
                                <p:cTn id="243" presetID="3" presetClass="exit" presetSubtype="10" fill="hold" nodeType="withEffect">
                                  <p:stCondLst>
                                    <p:cond delay="0"/>
                                  </p:stCondLst>
                                  <p:childTnLst>
                                    <p:animEffect transition="out" filter="blinds(horizontal)">
                                      <p:cBhvr>
                                        <p:cTn id="244" dur="3000"/>
                                        <p:tgtEl>
                                          <p:spTgt spid="7"/>
                                        </p:tgtEl>
                                      </p:cBhvr>
                                    </p:animEffect>
                                    <p:set>
                                      <p:cBhvr>
                                        <p:cTn id="245" dur="1" fill="hold">
                                          <p:stCondLst>
                                            <p:cond delay="2999"/>
                                          </p:stCondLst>
                                        </p:cTn>
                                        <p:tgtEl>
                                          <p:spTgt spid="7"/>
                                        </p:tgtEl>
                                        <p:attrNameLst>
                                          <p:attrName>style.visibility</p:attrName>
                                        </p:attrNameLst>
                                      </p:cBhvr>
                                      <p:to>
                                        <p:strVal val="hidden"/>
                                      </p:to>
                                    </p:set>
                                  </p:childTnLst>
                                </p:cTn>
                              </p:par>
                              <p:par>
                                <p:cTn id="246" presetID="3" presetClass="exit" presetSubtype="10" fill="hold" nodeType="withEffect">
                                  <p:stCondLst>
                                    <p:cond delay="0"/>
                                  </p:stCondLst>
                                  <p:childTnLst>
                                    <p:animEffect transition="out" filter="blinds(horizontal)">
                                      <p:cBhvr>
                                        <p:cTn id="247" dur="3000"/>
                                        <p:tgtEl>
                                          <p:spTgt spid="9"/>
                                        </p:tgtEl>
                                      </p:cBhvr>
                                    </p:animEffect>
                                    <p:set>
                                      <p:cBhvr>
                                        <p:cTn id="248" dur="1" fill="hold">
                                          <p:stCondLst>
                                            <p:cond delay="2999"/>
                                          </p:stCondLst>
                                        </p:cTn>
                                        <p:tgtEl>
                                          <p:spTgt spid="9"/>
                                        </p:tgtEl>
                                        <p:attrNameLst>
                                          <p:attrName>style.visibility</p:attrName>
                                        </p:attrNameLst>
                                      </p:cBhvr>
                                      <p:to>
                                        <p:strVal val="hidden"/>
                                      </p:to>
                                    </p:set>
                                  </p:childTnLst>
                                </p:cTn>
                              </p:par>
                              <p:par>
                                <p:cTn id="249" presetID="3" presetClass="exit" presetSubtype="10" fill="hold" nodeType="withEffect">
                                  <p:stCondLst>
                                    <p:cond delay="0"/>
                                  </p:stCondLst>
                                  <p:childTnLst>
                                    <p:animEffect transition="out" filter="blinds(horizontal)">
                                      <p:cBhvr>
                                        <p:cTn id="250" dur="3000"/>
                                        <p:tgtEl>
                                          <p:spTgt spid="11"/>
                                        </p:tgtEl>
                                      </p:cBhvr>
                                    </p:animEffect>
                                    <p:set>
                                      <p:cBhvr>
                                        <p:cTn id="251" dur="1" fill="hold">
                                          <p:stCondLst>
                                            <p:cond delay="2999"/>
                                          </p:stCondLst>
                                        </p:cTn>
                                        <p:tgtEl>
                                          <p:spTgt spid="11"/>
                                        </p:tgtEl>
                                        <p:attrNameLst>
                                          <p:attrName>style.visibility</p:attrName>
                                        </p:attrNameLst>
                                      </p:cBhvr>
                                      <p:to>
                                        <p:strVal val="hidden"/>
                                      </p:to>
                                    </p:set>
                                  </p:childTnLst>
                                </p:cTn>
                              </p:par>
                              <p:par>
                                <p:cTn id="252" presetID="3" presetClass="exit" presetSubtype="10" fill="hold" nodeType="withEffect">
                                  <p:stCondLst>
                                    <p:cond delay="0"/>
                                  </p:stCondLst>
                                  <p:childTnLst>
                                    <p:animEffect transition="out" filter="blinds(horizontal)">
                                      <p:cBhvr>
                                        <p:cTn id="253" dur="3000"/>
                                        <p:tgtEl>
                                          <p:spTgt spid="13"/>
                                        </p:tgtEl>
                                      </p:cBhvr>
                                    </p:animEffect>
                                    <p:set>
                                      <p:cBhvr>
                                        <p:cTn id="254" dur="1" fill="hold">
                                          <p:stCondLst>
                                            <p:cond delay="2999"/>
                                          </p:stCondLst>
                                        </p:cTn>
                                        <p:tgtEl>
                                          <p:spTgt spid="13"/>
                                        </p:tgtEl>
                                        <p:attrNameLst>
                                          <p:attrName>style.visibility</p:attrName>
                                        </p:attrNameLst>
                                      </p:cBhvr>
                                      <p:to>
                                        <p:strVal val="hidden"/>
                                      </p:to>
                                    </p:set>
                                  </p:childTnLst>
                                </p:cTn>
                              </p:par>
                              <p:par>
                                <p:cTn id="255" presetID="3" presetClass="exit" presetSubtype="10" fill="hold" nodeType="withEffect">
                                  <p:stCondLst>
                                    <p:cond delay="0"/>
                                  </p:stCondLst>
                                  <p:childTnLst>
                                    <p:animEffect transition="out" filter="blinds(horizontal)">
                                      <p:cBhvr>
                                        <p:cTn id="256" dur="3000"/>
                                        <p:tgtEl>
                                          <p:spTgt spid="15"/>
                                        </p:tgtEl>
                                      </p:cBhvr>
                                    </p:animEffect>
                                    <p:set>
                                      <p:cBhvr>
                                        <p:cTn id="257" dur="1" fill="hold">
                                          <p:stCondLst>
                                            <p:cond delay="2999"/>
                                          </p:stCondLst>
                                        </p:cTn>
                                        <p:tgtEl>
                                          <p:spTgt spid="15"/>
                                        </p:tgtEl>
                                        <p:attrNameLst>
                                          <p:attrName>style.visibility</p:attrName>
                                        </p:attrNameLst>
                                      </p:cBhvr>
                                      <p:to>
                                        <p:strVal val="hidden"/>
                                      </p:to>
                                    </p:set>
                                  </p:childTnLst>
                                </p:cTn>
                              </p:par>
                              <p:par>
                                <p:cTn id="258" presetID="3" presetClass="exit" presetSubtype="10" fill="hold" nodeType="withEffect">
                                  <p:stCondLst>
                                    <p:cond delay="0"/>
                                  </p:stCondLst>
                                  <p:childTnLst>
                                    <p:animEffect transition="out" filter="blinds(horizontal)">
                                      <p:cBhvr>
                                        <p:cTn id="259" dur="3000"/>
                                        <p:tgtEl>
                                          <p:spTgt spid="17"/>
                                        </p:tgtEl>
                                      </p:cBhvr>
                                    </p:animEffect>
                                    <p:set>
                                      <p:cBhvr>
                                        <p:cTn id="260" dur="1" fill="hold">
                                          <p:stCondLst>
                                            <p:cond delay="2999"/>
                                          </p:stCondLst>
                                        </p:cTn>
                                        <p:tgtEl>
                                          <p:spTgt spid="17"/>
                                        </p:tgtEl>
                                        <p:attrNameLst>
                                          <p:attrName>style.visibility</p:attrName>
                                        </p:attrNameLst>
                                      </p:cBhvr>
                                      <p:to>
                                        <p:strVal val="hidden"/>
                                      </p:to>
                                    </p:set>
                                  </p:childTnLst>
                                </p:cTn>
                              </p:par>
                              <p:par>
                                <p:cTn id="261" presetID="3" presetClass="exit" presetSubtype="10" fill="hold" nodeType="withEffect">
                                  <p:stCondLst>
                                    <p:cond delay="0"/>
                                  </p:stCondLst>
                                  <p:childTnLst>
                                    <p:animEffect transition="out" filter="blinds(horizontal)">
                                      <p:cBhvr>
                                        <p:cTn id="262" dur="3000"/>
                                        <p:tgtEl>
                                          <p:spTgt spid="19"/>
                                        </p:tgtEl>
                                      </p:cBhvr>
                                    </p:animEffect>
                                    <p:set>
                                      <p:cBhvr>
                                        <p:cTn id="263" dur="1" fill="hold">
                                          <p:stCondLst>
                                            <p:cond delay="2999"/>
                                          </p:stCondLst>
                                        </p:cTn>
                                        <p:tgtEl>
                                          <p:spTgt spid="19"/>
                                        </p:tgtEl>
                                        <p:attrNameLst>
                                          <p:attrName>style.visibility</p:attrName>
                                        </p:attrNameLst>
                                      </p:cBhvr>
                                      <p:to>
                                        <p:strVal val="hidden"/>
                                      </p:to>
                                    </p:set>
                                  </p:childTnLst>
                                </p:cTn>
                              </p:par>
                              <p:par>
                                <p:cTn id="264" presetID="3" presetClass="exit" presetSubtype="10" fill="hold" nodeType="withEffect">
                                  <p:stCondLst>
                                    <p:cond delay="0"/>
                                  </p:stCondLst>
                                  <p:childTnLst>
                                    <p:animEffect transition="out" filter="blinds(horizontal)">
                                      <p:cBhvr>
                                        <p:cTn id="265" dur="3000"/>
                                        <p:tgtEl>
                                          <p:spTgt spid="21"/>
                                        </p:tgtEl>
                                      </p:cBhvr>
                                    </p:animEffect>
                                    <p:set>
                                      <p:cBhvr>
                                        <p:cTn id="266" dur="1" fill="hold">
                                          <p:stCondLst>
                                            <p:cond delay="2999"/>
                                          </p:stCondLst>
                                        </p:cTn>
                                        <p:tgtEl>
                                          <p:spTgt spid="21"/>
                                        </p:tgtEl>
                                        <p:attrNameLst>
                                          <p:attrName>style.visibility</p:attrName>
                                        </p:attrNameLst>
                                      </p:cBhvr>
                                      <p:to>
                                        <p:strVal val="hidden"/>
                                      </p:to>
                                    </p:set>
                                  </p:childTnLst>
                                </p:cTn>
                              </p:par>
                              <p:par>
                                <p:cTn id="267" presetID="3" presetClass="exit" presetSubtype="10" fill="hold" nodeType="withEffect">
                                  <p:stCondLst>
                                    <p:cond delay="0"/>
                                  </p:stCondLst>
                                  <p:childTnLst>
                                    <p:animEffect transition="out" filter="blinds(horizontal)">
                                      <p:cBhvr>
                                        <p:cTn id="268" dur="3000"/>
                                        <p:tgtEl>
                                          <p:spTgt spid="23"/>
                                        </p:tgtEl>
                                      </p:cBhvr>
                                    </p:animEffect>
                                    <p:set>
                                      <p:cBhvr>
                                        <p:cTn id="269" dur="1" fill="hold">
                                          <p:stCondLst>
                                            <p:cond delay="2999"/>
                                          </p:stCondLst>
                                        </p:cTn>
                                        <p:tgtEl>
                                          <p:spTgt spid="23"/>
                                        </p:tgtEl>
                                        <p:attrNameLst>
                                          <p:attrName>style.visibility</p:attrName>
                                        </p:attrNameLst>
                                      </p:cBhvr>
                                      <p:to>
                                        <p:strVal val="hidden"/>
                                      </p:to>
                                    </p:set>
                                  </p:childTnLst>
                                </p:cTn>
                              </p:par>
                              <p:par>
                                <p:cTn id="270" presetID="3" presetClass="exit" presetSubtype="10" fill="hold" nodeType="withEffect">
                                  <p:stCondLst>
                                    <p:cond delay="0"/>
                                  </p:stCondLst>
                                  <p:childTnLst>
                                    <p:animEffect transition="out" filter="blinds(horizontal)">
                                      <p:cBhvr>
                                        <p:cTn id="271" dur="3000"/>
                                        <p:tgtEl>
                                          <p:spTgt spid="6"/>
                                        </p:tgtEl>
                                      </p:cBhvr>
                                    </p:animEffect>
                                    <p:set>
                                      <p:cBhvr>
                                        <p:cTn id="272" dur="1" fill="hold">
                                          <p:stCondLst>
                                            <p:cond delay="2999"/>
                                          </p:stCondLst>
                                        </p:cTn>
                                        <p:tgtEl>
                                          <p:spTgt spid="6"/>
                                        </p:tgtEl>
                                        <p:attrNameLst>
                                          <p:attrName>style.visibility</p:attrName>
                                        </p:attrNameLst>
                                      </p:cBhvr>
                                      <p:to>
                                        <p:strVal val="hidden"/>
                                      </p:to>
                                    </p:set>
                                  </p:childTnLst>
                                </p:cTn>
                              </p:par>
                              <p:par>
                                <p:cTn id="273" presetID="3" presetClass="exit" presetSubtype="10" fill="hold" nodeType="withEffect">
                                  <p:stCondLst>
                                    <p:cond delay="0"/>
                                  </p:stCondLst>
                                  <p:childTnLst>
                                    <p:animEffect transition="out" filter="blinds(horizontal)">
                                      <p:cBhvr>
                                        <p:cTn id="274" dur="3000"/>
                                        <p:tgtEl>
                                          <p:spTgt spid="8"/>
                                        </p:tgtEl>
                                      </p:cBhvr>
                                    </p:animEffect>
                                    <p:set>
                                      <p:cBhvr>
                                        <p:cTn id="275" dur="1" fill="hold">
                                          <p:stCondLst>
                                            <p:cond delay="2999"/>
                                          </p:stCondLst>
                                        </p:cTn>
                                        <p:tgtEl>
                                          <p:spTgt spid="8"/>
                                        </p:tgtEl>
                                        <p:attrNameLst>
                                          <p:attrName>style.visibility</p:attrName>
                                        </p:attrNameLst>
                                      </p:cBhvr>
                                      <p:to>
                                        <p:strVal val="hidden"/>
                                      </p:to>
                                    </p:set>
                                  </p:childTnLst>
                                </p:cTn>
                              </p:par>
                              <p:par>
                                <p:cTn id="276" presetID="3" presetClass="exit" presetSubtype="10" fill="hold" nodeType="withEffect">
                                  <p:stCondLst>
                                    <p:cond delay="0"/>
                                  </p:stCondLst>
                                  <p:childTnLst>
                                    <p:animEffect transition="out" filter="blinds(horizontal)">
                                      <p:cBhvr>
                                        <p:cTn id="277" dur="3000"/>
                                        <p:tgtEl>
                                          <p:spTgt spid="10"/>
                                        </p:tgtEl>
                                      </p:cBhvr>
                                    </p:animEffect>
                                    <p:set>
                                      <p:cBhvr>
                                        <p:cTn id="278" dur="1" fill="hold">
                                          <p:stCondLst>
                                            <p:cond delay="2999"/>
                                          </p:stCondLst>
                                        </p:cTn>
                                        <p:tgtEl>
                                          <p:spTgt spid="10"/>
                                        </p:tgtEl>
                                        <p:attrNameLst>
                                          <p:attrName>style.visibility</p:attrName>
                                        </p:attrNameLst>
                                      </p:cBhvr>
                                      <p:to>
                                        <p:strVal val="hidden"/>
                                      </p:to>
                                    </p:set>
                                  </p:childTnLst>
                                </p:cTn>
                              </p:par>
                              <p:par>
                                <p:cTn id="279" presetID="3" presetClass="exit" presetSubtype="10" fill="hold" nodeType="withEffect">
                                  <p:stCondLst>
                                    <p:cond delay="0"/>
                                  </p:stCondLst>
                                  <p:childTnLst>
                                    <p:animEffect transition="out" filter="blinds(horizontal)">
                                      <p:cBhvr>
                                        <p:cTn id="280" dur="3000"/>
                                        <p:tgtEl>
                                          <p:spTgt spid="12"/>
                                        </p:tgtEl>
                                      </p:cBhvr>
                                    </p:animEffect>
                                    <p:set>
                                      <p:cBhvr>
                                        <p:cTn id="281" dur="1" fill="hold">
                                          <p:stCondLst>
                                            <p:cond delay="2999"/>
                                          </p:stCondLst>
                                        </p:cTn>
                                        <p:tgtEl>
                                          <p:spTgt spid="12"/>
                                        </p:tgtEl>
                                        <p:attrNameLst>
                                          <p:attrName>style.visibility</p:attrName>
                                        </p:attrNameLst>
                                      </p:cBhvr>
                                      <p:to>
                                        <p:strVal val="hidden"/>
                                      </p:to>
                                    </p:set>
                                  </p:childTnLst>
                                </p:cTn>
                              </p:par>
                              <p:par>
                                <p:cTn id="282" presetID="3" presetClass="exit" presetSubtype="10" fill="hold" nodeType="withEffect">
                                  <p:stCondLst>
                                    <p:cond delay="0"/>
                                  </p:stCondLst>
                                  <p:childTnLst>
                                    <p:animEffect transition="out" filter="blinds(horizontal)">
                                      <p:cBhvr>
                                        <p:cTn id="283" dur="3000"/>
                                        <p:tgtEl>
                                          <p:spTgt spid="14"/>
                                        </p:tgtEl>
                                      </p:cBhvr>
                                    </p:animEffect>
                                    <p:set>
                                      <p:cBhvr>
                                        <p:cTn id="284" dur="1" fill="hold">
                                          <p:stCondLst>
                                            <p:cond delay="2999"/>
                                          </p:stCondLst>
                                        </p:cTn>
                                        <p:tgtEl>
                                          <p:spTgt spid="14"/>
                                        </p:tgtEl>
                                        <p:attrNameLst>
                                          <p:attrName>style.visibility</p:attrName>
                                        </p:attrNameLst>
                                      </p:cBhvr>
                                      <p:to>
                                        <p:strVal val="hidden"/>
                                      </p:to>
                                    </p:set>
                                  </p:childTnLst>
                                </p:cTn>
                              </p:par>
                              <p:par>
                                <p:cTn id="285" presetID="3" presetClass="exit" presetSubtype="10" fill="hold" nodeType="withEffect">
                                  <p:stCondLst>
                                    <p:cond delay="0"/>
                                  </p:stCondLst>
                                  <p:childTnLst>
                                    <p:animEffect transition="out" filter="blinds(horizontal)">
                                      <p:cBhvr>
                                        <p:cTn id="286" dur="3000"/>
                                        <p:tgtEl>
                                          <p:spTgt spid="16"/>
                                        </p:tgtEl>
                                      </p:cBhvr>
                                    </p:animEffect>
                                    <p:set>
                                      <p:cBhvr>
                                        <p:cTn id="287" dur="1" fill="hold">
                                          <p:stCondLst>
                                            <p:cond delay="2999"/>
                                          </p:stCondLst>
                                        </p:cTn>
                                        <p:tgtEl>
                                          <p:spTgt spid="16"/>
                                        </p:tgtEl>
                                        <p:attrNameLst>
                                          <p:attrName>style.visibility</p:attrName>
                                        </p:attrNameLst>
                                      </p:cBhvr>
                                      <p:to>
                                        <p:strVal val="hidden"/>
                                      </p:to>
                                    </p:set>
                                  </p:childTnLst>
                                </p:cTn>
                              </p:par>
                              <p:par>
                                <p:cTn id="288" presetID="3" presetClass="exit" presetSubtype="10" fill="hold" nodeType="withEffect">
                                  <p:stCondLst>
                                    <p:cond delay="0"/>
                                  </p:stCondLst>
                                  <p:childTnLst>
                                    <p:animEffect transition="out" filter="blinds(horizontal)">
                                      <p:cBhvr>
                                        <p:cTn id="289" dur="3000"/>
                                        <p:tgtEl>
                                          <p:spTgt spid="18"/>
                                        </p:tgtEl>
                                      </p:cBhvr>
                                    </p:animEffect>
                                    <p:set>
                                      <p:cBhvr>
                                        <p:cTn id="290" dur="1" fill="hold">
                                          <p:stCondLst>
                                            <p:cond delay="2999"/>
                                          </p:stCondLst>
                                        </p:cTn>
                                        <p:tgtEl>
                                          <p:spTgt spid="18"/>
                                        </p:tgtEl>
                                        <p:attrNameLst>
                                          <p:attrName>style.visibility</p:attrName>
                                        </p:attrNameLst>
                                      </p:cBhvr>
                                      <p:to>
                                        <p:strVal val="hidden"/>
                                      </p:to>
                                    </p:set>
                                  </p:childTnLst>
                                </p:cTn>
                              </p:par>
                              <p:par>
                                <p:cTn id="291" presetID="3" presetClass="exit" presetSubtype="10" fill="hold" nodeType="withEffect">
                                  <p:stCondLst>
                                    <p:cond delay="0"/>
                                  </p:stCondLst>
                                  <p:childTnLst>
                                    <p:animEffect transition="out" filter="blinds(horizontal)">
                                      <p:cBhvr>
                                        <p:cTn id="292" dur="3000"/>
                                        <p:tgtEl>
                                          <p:spTgt spid="20"/>
                                        </p:tgtEl>
                                      </p:cBhvr>
                                    </p:animEffect>
                                    <p:set>
                                      <p:cBhvr>
                                        <p:cTn id="293" dur="1" fill="hold">
                                          <p:stCondLst>
                                            <p:cond delay="2999"/>
                                          </p:stCondLst>
                                        </p:cTn>
                                        <p:tgtEl>
                                          <p:spTgt spid="20"/>
                                        </p:tgtEl>
                                        <p:attrNameLst>
                                          <p:attrName>style.visibility</p:attrName>
                                        </p:attrNameLst>
                                      </p:cBhvr>
                                      <p:to>
                                        <p:strVal val="hidden"/>
                                      </p:to>
                                    </p:set>
                                  </p:childTnLst>
                                </p:cTn>
                              </p:par>
                              <p:par>
                                <p:cTn id="294" presetID="3" presetClass="exit" presetSubtype="10" fill="hold" nodeType="withEffect">
                                  <p:stCondLst>
                                    <p:cond delay="0"/>
                                  </p:stCondLst>
                                  <p:childTnLst>
                                    <p:animEffect transition="out" filter="blinds(horizontal)">
                                      <p:cBhvr>
                                        <p:cTn id="295" dur="3000"/>
                                        <p:tgtEl>
                                          <p:spTgt spid="22"/>
                                        </p:tgtEl>
                                      </p:cBhvr>
                                    </p:animEffect>
                                    <p:set>
                                      <p:cBhvr>
                                        <p:cTn id="296" dur="1" fill="hold">
                                          <p:stCondLst>
                                            <p:cond delay="2999"/>
                                          </p:stCondLst>
                                        </p:cTn>
                                        <p:tgtEl>
                                          <p:spTgt spid="22"/>
                                        </p:tgtEl>
                                        <p:attrNameLst>
                                          <p:attrName>style.visibility</p:attrName>
                                        </p:attrNameLst>
                                      </p:cBhvr>
                                      <p:to>
                                        <p:strVal val="hidden"/>
                                      </p:to>
                                    </p:set>
                                  </p:childTnLst>
                                </p:cTn>
                              </p:par>
                              <p:par>
                                <p:cTn id="297" presetID="3" presetClass="exit" presetSubtype="10" fill="hold" nodeType="withEffect">
                                  <p:stCondLst>
                                    <p:cond delay="0"/>
                                  </p:stCondLst>
                                  <p:childTnLst>
                                    <p:animEffect transition="out" filter="blinds(horizontal)">
                                      <p:cBhvr>
                                        <p:cTn id="298" dur="3000"/>
                                        <p:tgtEl>
                                          <p:spTgt spid="24"/>
                                        </p:tgtEl>
                                      </p:cBhvr>
                                    </p:animEffect>
                                    <p:set>
                                      <p:cBhvr>
                                        <p:cTn id="299" dur="1" fill="hold">
                                          <p:stCondLst>
                                            <p:cond delay="2999"/>
                                          </p:stCondLst>
                                        </p:cTn>
                                        <p:tgtEl>
                                          <p:spTgt spid="24"/>
                                        </p:tgtEl>
                                        <p:attrNameLst>
                                          <p:attrName>style.visibility</p:attrName>
                                        </p:attrNameLst>
                                      </p:cBhvr>
                                      <p:to>
                                        <p:strVal val="hidden"/>
                                      </p:to>
                                    </p:set>
                                  </p:childTnLst>
                                </p:cTn>
                              </p:par>
                              <p:par>
                                <p:cTn id="300" presetID="3" presetClass="exit" presetSubtype="10" fill="hold" nodeType="withEffect">
                                  <p:stCondLst>
                                    <p:cond delay="0"/>
                                  </p:stCondLst>
                                  <p:childTnLst>
                                    <p:animEffect transition="out" filter="blinds(horizontal)">
                                      <p:cBhvr>
                                        <p:cTn id="301" dur="3000"/>
                                        <p:tgtEl>
                                          <p:spTgt spid="4"/>
                                        </p:tgtEl>
                                      </p:cBhvr>
                                    </p:animEffect>
                                    <p:set>
                                      <p:cBhvr>
                                        <p:cTn id="302" dur="1" fill="hold">
                                          <p:stCondLst>
                                            <p:cond delay="2999"/>
                                          </p:stCondLst>
                                        </p:cTn>
                                        <p:tgtEl>
                                          <p:spTgt spid="4"/>
                                        </p:tgtEl>
                                        <p:attrNameLst>
                                          <p:attrName>style.visibility</p:attrName>
                                        </p:attrNameLst>
                                      </p:cBhvr>
                                      <p:to>
                                        <p:strVal val="hidden"/>
                                      </p:to>
                                    </p:set>
                                  </p:childTnLst>
                                </p:cTn>
                              </p:par>
                              <p:par>
                                <p:cTn id="303" presetID="23" presetClass="entr" presetSubtype="272" fill="hold" nodeType="withEffect">
                                  <p:stCondLst>
                                    <p:cond delay="0"/>
                                  </p:stCondLst>
                                  <p:childTnLst>
                                    <p:set>
                                      <p:cBhvr>
                                        <p:cTn id="304" dur="1" fill="hold">
                                          <p:stCondLst>
                                            <p:cond delay="0"/>
                                          </p:stCondLst>
                                        </p:cTn>
                                        <p:tgtEl>
                                          <p:spTgt spid="2"/>
                                        </p:tgtEl>
                                        <p:attrNameLst>
                                          <p:attrName>style.visibility</p:attrName>
                                        </p:attrNameLst>
                                      </p:cBhvr>
                                      <p:to>
                                        <p:strVal val="visible"/>
                                      </p:to>
                                    </p:set>
                                    <p:anim calcmode="lin" valueType="num">
                                      <p:cBhvr>
                                        <p:cTn id="305" dur="3000" fill="hold"/>
                                        <p:tgtEl>
                                          <p:spTgt spid="2"/>
                                        </p:tgtEl>
                                        <p:attrNameLst>
                                          <p:attrName>ppt_w</p:attrName>
                                        </p:attrNameLst>
                                      </p:cBhvr>
                                      <p:tavLst>
                                        <p:tav tm="0">
                                          <p:val>
                                            <p:strVal val="2/3*#ppt_w"/>
                                          </p:val>
                                        </p:tav>
                                        <p:tav tm="100000">
                                          <p:val>
                                            <p:strVal val="#ppt_w"/>
                                          </p:val>
                                        </p:tav>
                                      </p:tavLst>
                                    </p:anim>
                                    <p:anim calcmode="lin" valueType="num">
                                      <p:cBhvr>
                                        <p:cTn id="306" dur="3000" fill="hold"/>
                                        <p:tgtEl>
                                          <p:spTgt spid="2"/>
                                        </p:tgtEl>
                                        <p:attrNameLst>
                                          <p:attrName>ppt_h</p:attrName>
                                        </p:attrNameLst>
                                      </p:cBhvr>
                                      <p:tavLst>
                                        <p:tav tm="0">
                                          <p:val>
                                            <p:strVal val="2/3*#ppt_h"/>
                                          </p:val>
                                        </p:tav>
                                        <p:tav tm="100000">
                                          <p:val>
                                            <p:strVal val="#ppt_h"/>
                                          </p:val>
                                        </p:tav>
                                      </p:tavLst>
                                    </p:anim>
                                  </p:childTnLst>
                                </p:cTn>
                              </p:par>
                              <p:par>
                                <p:cTn id="307" presetID="8" presetClass="entr" presetSubtype="32" fill="hold" nodeType="withEffect">
                                  <p:stCondLst>
                                    <p:cond delay="0"/>
                                  </p:stCondLst>
                                  <p:childTnLst>
                                    <p:set>
                                      <p:cBhvr>
                                        <p:cTn id="308" dur="1" fill="hold">
                                          <p:stCondLst>
                                            <p:cond delay="0"/>
                                          </p:stCondLst>
                                        </p:cTn>
                                        <p:tgtEl>
                                          <p:spTgt spid="2"/>
                                        </p:tgtEl>
                                        <p:attrNameLst>
                                          <p:attrName>style.visibility</p:attrName>
                                        </p:attrNameLst>
                                      </p:cBhvr>
                                      <p:to>
                                        <p:strVal val="visible"/>
                                      </p:to>
                                    </p:set>
                                    <p:animEffect transition="in" filter="diamond(out)">
                                      <p:cBhvr>
                                        <p:cTn id="309"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5" grpId="0" animBg="1"/>
      <p:bldP spid="5" grpId="1" animBg="1"/>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D6B19C"/>
            </a:gs>
            <a:gs pos="30000">
              <a:srgbClr val="D49E6C"/>
            </a:gs>
            <a:gs pos="70000">
              <a:srgbClr val="A65528"/>
            </a:gs>
            <a:gs pos="100000">
              <a:srgbClr val="663012"/>
            </a:gs>
          </a:gsLst>
          <a:lin ang="5400000" scaled="1"/>
          <a:tileRect/>
        </a:gradFill>
        <a:effectLst/>
      </p:bgPr>
    </p:bg>
    <p:spTree>
      <p:nvGrpSpPr>
        <p:cNvPr id="1" name=""/>
        <p:cNvGrpSpPr/>
        <p:nvPr/>
      </p:nvGrpSpPr>
      <p:grpSpPr>
        <a:xfrm>
          <a:off x="0" y="0"/>
          <a:ext cx="0" cy="0"/>
          <a:chOff x="0" y="0"/>
          <a:chExt cx="0" cy="0"/>
        </a:xfrm>
      </p:grpSpPr>
      <p:pic>
        <p:nvPicPr>
          <p:cNvPr id="2" name="1 Imagen" descr="El Barbakan de Cracovia es una antigua fortaleza defensiva -cracovia-1.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4" name="3 Paralelogramo"/>
          <p:cNvSpPr/>
          <p:nvPr/>
        </p:nvSpPr>
        <p:spPr>
          <a:xfrm flipH="1">
            <a:off x="0" y="0"/>
            <a:ext cx="500034"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flipH="1">
            <a:off x="571472" y="0"/>
            <a:ext cx="571504"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flipH="1">
            <a:off x="1214414" y="0"/>
            <a:ext cx="50006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flipH="1">
            <a:off x="1785918" y="0"/>
            <a:ext cx="50006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flipH="1">
            <a:off x="2357422" y="0"/>
            <a:ext cx="50006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flipH="1">
            <a:off x="2928926" y="0"/>
            <a:ext cx="50006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flipH="1">
            <a:off x="3500430" y="0"/>
            <a:ext cx="50006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flipH="1">
            <a:off x="4071934" y="0"/>
            <a:ext cx="50006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flipH="1">
            <a:off x="4643438" y="0"/>
            <a:ext cx="571504"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flipH="1">
            <a:off x="5286380" y="0"/>
            <a:ext cx="50006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flipH="1">
            <a:off x="5857884" y="0"/>
            <a:ext cx="50006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flipH="1">
            <a:off x="6429388" y="0"/>
            <a:ext cx="50006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flipH="1">
            <a:off x="7000892" y="0"/>
            <a:ext cx="50006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flipH="1">
            <a:off x="7572396" y="0"/>
            <a:ext cx="50006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flipH="1">
            <a:off x="8143900" y="0"/>
            <a:ext cx="50006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flipH="1">
            <a:off x="8715404" y="0"/>
            <a:ext cx="42859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0"/>
                                        </p:tgtEl>
                                        <p:attrNameLst>
                                          <p:attrName>style.opacity</p:attrName>
                                        </p:attrNameLst>
                                      </p:cBhvr>
                                      <p:to>
                                        <p:strVal val="0"/>
                                      </p:to>
                                    </p:set>
                                    <p:animEffect filter="image" prLst="opacity: 0">
                                      <p:cBhvr rctx="IE">
                                        <p:cTn id="7" dur="indefinite"/>
                                        <p:tgtEl>
                                          <p:spTgt spid="20"/>
                                        </p:tgtEl>
                                      </p:cBhvr>
                                    </p:animEffect>
                                  </p:childTnLst>
                                </p:cTn>
                              </p:par>
                              <p:par>
                                <p:cTn id="8" presetID="2" presetClass="entr" presetSubtype="8"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 calcmode="lin" valueType="num">
                                      <p:cBhvr additive="base">
                                        <p:cTn id="10" dur="2000" fill="hold"/>
                                        <p:tgtEl>
                                          <p:spTgt spid="4"/>
                                        </p:tgtEl>
                                        <p:attrNameLst>
                                          <p:attrName>ppt_x</p:attrName>
                                        </p:attrNameLst>
                                      </p:cBhvr>
                                      <p:tavLst>
                                        <p:tav tm="0">
                                          <p:val>
                                            <p:strVal val="0-#ppt_w/2"/>
                                          </p:val>
                                        </p:tav>
                                        <p:tav tm="100000">
                                          <p:val>
                                            <p:strVal val="#ppt_x"/>
                                          </p:val>
                                        </p:tav>
                                      </p:tavLst>
                                    </p:anim>
                                    <p:anim calcmode="lin" valueType="num">
                                      <p:cBhvr additive="base">
                                        <p:cTn id="11" dur="2000" fill="hold"/>
                                        <p:tgtEl>
                                          <p:spTgt spid="4"/>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2000" fill="hold"/>
                                        <p:tgtEl>
                                          <p:spTgt spid="5"/>
                                        </p:tgtEl>
                                        <p:attrNameLst>
                                          <p:attrName>ppt_x</p:attrName>
                                        </p:attrNameLst>
                                      </p:cBhvr>
                                      <p:tavLst>
                                        <p:tav tm="0">
                                          <p:val>
                                            <p:strVal val="1+#ppt_w/2"/>
                                          </p:val>
                                        </p:tav>
                                        <p:tav tm="100000">
                                          <p:val>
                                            <p:strVal val="#ppt_x"/>
                                          </p:val>
                                        </p:tav>
                                      </p:tavLst>
                                    </p:anim>
                                    <p:anim calcmode="lin" valueType="num">
                                      <p:cBhvr additive="base">
                                        <p:cTn id="15" dur="2000" fill="hold"/>
                                        <p:tgtEl>
                                          <p:spTgt spid="5"/>
                                        </p:tgtEl>
                                        <p:attrNameLst>
                                          <p:attrName>ppt_y</p:attrName>
                                        </p:attrNameLst>
                                      </p:cBhvr>
                                      <p:tavLst>
                                        <p:tav tm="0">
                                          <p:val>
                                            <p:strVal val="#ppt_y"/>
                                          </p:val>
                                        </p:tav>
                                        <p:tav tm="100000">
                                          <p:val>
                                            <p:strVal val="#ppt_y"/>
                                          </p:val>
                                        </p:tav>
                                      </p:tavLst>
                                    </p:anim>
                                  </p:childTnLst>
                                </p:cTn>
                              </p:par>
                              <p:par>
                                <p:cTn id="16" presetID="2" presetClass="entr" presetSubtype="8"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 calcmode="lin" valueType="num">
                                      <p:cBhvr additive="base">
                                        <p:cTn id="18" dur="2000" fill="hold"/>
                                        <p:tgtEl>
                                          <p:spTgt spid="6"/>
                                        </p:tgtEl>
                                        <p:attrNameLst>
                                          <p:attrName>ppt_x</p:attrName>
                                        </p:attrNameLst>
                                      </p:cBhvr>
                                      <p:tavLst>
                                        <p:tav tm="0">
                                          <p:val>
                                            <p:strVal val="0-#ppt_w/2"/>
                                          </p:val>
                                        </p:tav>
                                        <p:tav tm="100000">
                                          <p:val>
                                            <p:strVal val="#ppt_x"/>
                                          </p:val>
                                        </p:tav>
                                      </p:tavLst>
                                    </p:anim>
                                    <p:anim calcmode="lin" valueType="num">
                                      <p:cBhvr additive="base">
                                        <p:cTn id="19" dur="2000" fill="hold"/>
                                        <p:tgtEl>
                                          <p:spTgt spid="6"/>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2000" fill="hold"/>
                                        <p:tgtEl>
                                          <p:spTgt spid="7"/>
                                        </p:tgtEl>
                                        <p:attrNameLst>
                                          <p:attrName>ppt_x</p:attrName>
                                        </p:attrNameLst>
                                      </p:cBhvr>
                                      <p:tavLst>
                                        <p:tav tm="0">
                                          <p:val>
                                            <p:strVal val="1+#ppt_w/2"/>
                                          </p:val>
                                        </p:tav>
                                        <p:tav tm="100000">
                                          <p:val>
                                            <p:strVal val="#ppt_x"/>
                                          </p:val>
                                        </p:tav>
                                      </p:tavLst>
                                    </p:anim>
                                    <p:anim calcmode="lin" valueType="num">
                                      <p:cBhvr additive="base">
                                        <p:cTn id="23" dur="2000" fill="hold"/>
                                        <p:tgtEl>
                                          <p:spTgt spid="7"/>
                                        </p:tgtEl>
                                        <p:attrNameLst>
                                          <p:attrName>ppt_y</p:attrName>
                                        </p:attrNameLst>
                                      </p:cBhvr>
                                      <p:tavLst>
                                        <p:tav tm="0">
                                          <p:val>
                                            <p:strVal val="#ppt_y"/>
                                          </p:val>
                                        </p:tav>
                                        <p:tav tm="100000">
                                          <p:val>
                                            <p:strVal val="#ppt_y"/>
                                          </p:val>
                                        </p:tav>
                                      </p:tavLst>
                                    </p:anim>
                                  </p:childTnLst>
                                </p:cTn>
                              </p:par>
                              <p:par>
                                <p:cTn id="24" presetID="2" presetClass="entr" presetSubtype="8"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2000" fill="hold"/>
                                        <p:tgtEl>
                                          <p:spTgt spid="8"/>
                                        </p:tgtEl>
                                        <p:attrNameLst>
                                          <p:attrName>ppt_x</p:attrName>
                                        </p:attrNameLst>
                                      </p:cBhvr>
                                      <p:tavLst>
                                        <p:tav tm="0">
                                          <p:val>
                                            <p:strVal val="0-#ppt_w/2"/>
                                          </p:val>
                                        </p:tav>
                                        <p:tav tm="100000">
                                          <p:val>
                                            <p:strVal val="#ppt_x"/>
                                          </p:val>
                                        </p:tav>
                                      </p:tavLst>
                                    </p:anim>
                                    <p:anim calcmode="lin" valueType="num">
                                      <p:cBhvr additive="base">
                                        <p:cTn id="27" dur="2000" fill="hold"/>
                                        <p:tgtEl>
                                          <p:spTgt spid="8"/>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9"/>
                                        </p:tgtEl>
                                        <p:attrNameLst>
                                          <p:attrName>style.visibility</p:attrName>
                                        </p:attrNameLst>
                                      </p:cBhvr>
                                      <p:to>
                                        <p:strVal val="visible"/>
                                      </p:to>
                                    </p:set>
                                    <p:anim calcmode="lin" valueType="num">
                                      <p:cBhvr additive="base">
                                        <p:cTn id="30" dur="2000" fill="hold"/>
                                        <p:tgtEl>
                                          <p:spTgt spid="9"/>
                                        </p:tgtEl>
                                        <p:attrNameLst>
                                          <p:attrName>ppt_x</p:attrName>
                                        </p:attrNameLst>
                                      </p:cBhvr>
                                      <p:tavLst>
                                        <p:tav tm="0">
                                          <p:val>
                                            <p:strVal val="1+#ppt_w/2"/>
                                          </p:val>
                                        </p:tav>
                                        <p:tav tm="100000">
                                          <p:val>
                                            <p:strVal val="#ppt_x"/>
                                          </p:val>
                                        </p:tav>
                                      </p:tavLst>
                                    </p:anim>
                                    <p:anim calcmode="lin" valueType="num">
                                      <p:cBhvr additive="base">
                                        <p:cTn id="31" dur="2000" fill="hold"/>
                                        <p:tgtEl>
                                          <p:spTgt spid="9"/>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10"/>
                                        </p:tgtEl>
                                        <p:attrNameLst>
                                          <p:attrName>style.visibility</p:attrName>
                                        </p:attrNameLst>
                                      </p:cBhvr>
                                      <p:to>
                                        <p:strVal val="visible"/>
                                      </p:to>
                                    </p:set>
                                    <p:anim calcmode="lin" valueType="num">
                                      <p:cBhvr additive="base">
                                        <p:cTn id="34" dur="2000" fill="hold"/>
                                        <p:tgtEl>
                                          <p:spTgt spid="10"/>
                                        </p:tgtEl>
                                        <p:attrNameLst>
                                          <p:attrName>ppt_x</p:attrName>
                                        </p:attrNameLst>
                                      </p:cBhvr>
                                      <p:tavLst>
                                        <p:tav tm="0">
                                          <p:val>
                                            <p:strVal val="0-#ppt_w/2"/>
                                          </p:val>
                                        </p:tav>
                                        <p:tav tm="100000">
                                          <p:val>
                                            <p:strVal val="#ppt_x"/>
                                          </p:val>
                                        </p:tav>
                                      </p:tavLst>
                                    </p:anim>
                                    <p:anim calcmode="lin" valueType="num">
                                      <p:cBhvr additive="base">
                                        <p:cTn id="35" dur="2000" fill="hold"/>
                                        <p:tgtEl>
                                          <p:spTgt spid="10"/>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1"/>
                                        </p:tgtEl>
                                        <p:attrNameLst>
                                          <p:attrName>style.visibility</p:attrName>
                                        </p:attrNameLst>
                                      </p:cBhvr>
                                      <p:to>
                                        <p:strVal val="visible"/>
                                      </p:to>
                                    </p:set>
                                    <p:anim calcmode="lin" valueType="num">
                                      <p:cBhvr additive="base">
                                        <p:cTn id="38" dur="2000" fill="hold"/>
                                        <p:tgtEl>
                                          <p:spTgt spid="11"/>
                                        </p:tgtEl>
                                        <p:attrNameLst>
                                          <p:attrName>ppt_x</p:attrName>
                                        </p:attrNameLst>
                                      </p:cBhvr>
                                      <p:tavLst>
                                        <p:tav tm="0">
                                          <p:val>
                                            <p:strVal val="1+#ppt_w/2"/>
                                          </p:val>
                                        </p:tav>
                                        <p:tav tm="100000">
                                          <p:val>
                                            <p:strVal val="#ppt_x"/>
                                          </p:val>
                                        </p:tav>
                                      </p:tavLst>
                                    </p:anim>
                                    <p:anim calcmode="lin" valueType="num">
                                      <p:cBhvr additive="base">
                                        <p:cTn id="39" dur="2000" fill="hold"/>
                                        <p:tgtEl>
                                          <p:spTgt spid="11"/>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0"/>
                                  </p:stCondLst>
                                  <p:childTnLst>
                                    <p:set>
                                      <p:cBhvr>
                                        <p:cTn id="41" dur="1" fill="hold">
                                          <p:stCondLst>
                                            <p:cond delay="0"/>
                                          </p:stCondLst>
                                        </p:cTn>
                                        <p:tgtEl>
                                          <p:spTgt spid="12"/>
                                        </p:tgtEl>
                                        <p:attrNameLst>
                                          <p:attrName>style.visibility</p:attrName>
                                        </p:attrNameLst>
                                      </p:cBhvr>
                                      <p:to>
                                        <p:strVal val="visible"/>
                                      </p:to>
                                    </p:set>
                                    <p:anim calcmode="lin" valueType="num">
                                      <p:cBhvr additive="base">
                                        <p:cTn id="42" dur="2000" fill="hold"/>
                                        <p:tgtEl>
                                          <p:spTgt spid="12"/>
                                        </p:tgtEl>
                                        <p:attrNameLst>
                                          <p:attrName>ppt_x</p:attrName>
                                        </p:attrNameLst>
                                      </p:cBhvr>
                                      <p:tavLst>
                                        <p:tav tm="0">
                                          <p:val>
                                            <p:strVal val="0-#ppt_w/2"/>
                                          </p:val>
                                        </p:tav>
                                        <p:tav tm="100000">
                                          <p:val>
                                            <p:strVal val="#ppt_x"/>
                                          </p:val>
                                        </p:tav>
                                      </p:tavLst>
                                    </p:anim>
                                    <p:anim calcmode="lin" valueType="num">
                                      <p:cBhvr additive="base">
                                        <p:cTn id="43" dur="2000" fill="hold"/>
                                        <p:tgtEl>
                                          <p:spTgt spid="12"/>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3"/>
                                        </p:tgtEl>
                                        <p:attrNameLst>
                                          <p:attrName>style.visibility</p:attrName>
                                        </p:attrNameLst>
                                      </p:cBhvr>
                                      <p:to>
                                        <p:strVal val="visible"/>
                                      </p:to>
                                    </p:set>
                                    <p:anim calcmode="lin" valueType="num">
                                      <p:cBhvr additive="base">
                                        <p:cTn id="46" dur="2000" fill="hold"/>
                                        <p:tgtEl>
                                          <p:spTgt spid="13"/>
                                        </p:tgtEl>
                                        <p:attrNameLst>
                                          <p:attrName>ppt_x</p:attrName>
                                        </p:attrNameLst>
                                      </p:cBhvr>
                                      <p:tavLst>
                                        <p:tav tm="0">
                                          <p:val>
                                            <p:strVal val="1+#ppt_w/2"/>
                                          </p:val>
                                        </p:tav>
                                        <p:tav tm="100000">
                                          <p:val>
                                            <p:strVal val="#ppt_x"/>
                                          </p:val>
                                        </p:tav>
                                      </p:tavLst>
                                    </p:anim>
                                    <p:anim calcmode="lin" valueType="num">
                                      <p:cBhvr additive="base">
                                        <p:cTn id="47" dur="2000" fill="hold"/>
                                        <p:tgtEl>
                                          <p:spTgt spid="13"/>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14"/>
                                        </p:tgtEl>
                                        <p:attrNameLst>
                                          <p:attrName>style.visibility</p:attrName>
                                        </p:attrNameLst>
                                      </p:cBhvr>
                                      <p:to>
                                        <p:strVal val="visible"/>
                                      </p:to>
                                    </p:set>
                                    <p:anim calcmode="lin" valueType="num">
                                      <p:cBhvr additive="base">
                                        <p:cTn id="50" dur="2000" fill="hold"/>
                                        <p:tgtEl>
                                          <p:spTgt spid="14"/>
                                        </p:tgtEl>
                                        <p:attrNameLst>
                                          <p:attrName>ppt_x</p:attrName>
                                        </p:attrNameLst>
                                      </p:cBhvr>
                                      <p:tavLst>
                                        <p:tav tm="0">
                                          <p:val>
                                            <p:strVal val="0-#ppt_w/2"/>
                                          </p:val>
                                        </p:tav>
                                        <p:tav tm="100000">
                                          <p:val>
                                            <p:strVal val="#ppt_x"/>
                                          </p:val>
                                        </p:tav>
                                      </p:tavLst>
                                    </p:anim>
                                    <p:anim calcmode="lin" valueType="num">
                                      <p:cBhvr additive="base">
                                        <p:cTn id="51" dur="2000" fill="hold"/>
                                        <p:tgtEl>
                                          <p:spTgt spid="14"/>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5"/>
                                        </p:tgtEl>
                                        <p:attrNameLst>
                                          <p:attrName>style.visibility</p:attrName>
                                        </p:attrNameLst>
                                      </p:cBhvr>
                                      <p:to>
                                        <p:strVal val="visible"/>
                                      </p:to>
                                    </p:set>
                                    <p:anim calcmode="lin" valueType="num">
                                      <p:cBhvr additive="base">
                                        <p:cTn id="54" dur="2000" fill="hold"/>
                                        <p:tgtEl>
                                          <p:spTgt spid="15"/>
                                        </p:tgtEl>
                                        <p:attrNameLst>
                                          <p:attrName>ppt_x</p:attrName>
                                        </p:attrNameLst>
                                      </p:cBhvr>
                                      <p:tavLst>
                                        <p:tav tm="0">
                                          <p:val>
                                            <p:strVal val="1+#ppt_w/2"/>
                                          </p:val>
                                        </p:tav>
                                        <p:tav tm="100000">
                                          <p:val>
                                            <p:strVal val="#ppt_x"/>
                                          </p:val>
                                        </p:tav>
                                      </p:tavLst>
                                    </p:anim>
                                    <p:anim calcmode="lin" valueType="num">
                                      <p:cBhvr additive="base">
                                        <p:cTn id="55" dur="2000" fill="hold"/>
                                        <p:tgtEl>
                                          <p:spTgt spid="15"/>
                                        </p:tgtEl>
                                        <p:attrNameLst>
                                          <p:attrName>ppt_y</p:attrName>
                                        </p:attrNameLst>
                                      </p:cBhvr>
                                      <p:tavLst>
                                        <p:tav tm="0">
                                          <p:val>
                                            <p:strVal val="#ppt_y"/>
                                          </p:val>
                                        </p:tav>
                                        <p:tav tm="100000">
                                          <p:val>
                                            <p:strVal val="#ppt_y"/>
                                          </p:val>
                                        </p:tav>
                                      </p:tavLst>
                                    </p:anim>
                                  </p:childTnLst>
                                </p:cTn>
                              </p:par>
                              <p:par>
                                <p:cTn id="56" presetID="2" presetClass="entr" presetSubtype="8" fill="hold" grpId="0" nodeType="withEffect">
                                  <p:stCondLst>
                                    <p:cond delay="0"/>
                                  </p:stCondLst>
                                  <p:childTnLst>
                                    <p:set>
                                      <p:cBhvr>
                                        <p:cTn id="57" dur="1" fill="hold">
                                          <p:stCondLst>
                                            <p:cond delay="0"/>
                                          </p:stCondLst>
                                        </p:cTn>
                                        <p:tgtEl>
                                          <p:spTgt spid="16"/>
                                        </p:tgtEl>
                                        <p:attrNameLst>
                                          <p:attrName>style.visibility</p:attrName>
                                        </p:attrNameLst>
                                      </p:cBhvr>
                                      <p:to>
                                        <p:strVal val="visible"/>
                                      </p:to>
                                    </p:set>
                                    <p:anim calcmode="lin" valueType="num">
                                      <p:cBhvr additive="base">
                                        <p:cTn id="58" dur="2000" fill="hold"/>
                                        <p:tgtEl>
                                          <p:spTgt spid="16"/>
                                        </p:tgtEl>
                                        <p:attrNameLst>
                                          <p:attrName>ppt_x</p:attrName>
                                        </p:attrNameLst>
                                      </p:cBhvr>
                                      <p:tavLst>
                                        <p:tav tm="0">
                                          <p:val>
                                            <p:strVal val="0-#ppt_w/2"/>
                                          </p:val>
                                        </p:tav>
                                        <p:tav tm="100000">
                                          <p:val>
                                            <p:strVal val="#ppt_x"/>
                                          </p:val>
                                        </p:tav>
                                      </p:tavLst>
                                    </p:anim>
                                    <p:anim calcmode="lin" valueType="num">
                                      <p:cBhvr additive="base">
                                        <p:cTn id="59" dur="2000" fill="hold"/>
                                        <p:tgtEl>
                                          <p:spTgt spid="16"/>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17"/>
                                        </p:tgtEl>
                                        <p:attrNameLst>
                                          <p:attrName>style.visibility</p:attrName>
                                        </p:attrNameLst>
                                      </p:cBhvr>
                                      <p:to>
                                        <p:strVal val="visible"/>
                                      </p:to>
                                    </p:set>
                                    <p:anim calcmode="lin" valueType="num">
                                      <p:cBhvr additive="base">
                                        <p:cTn id="62" dur="2000" fill="hold"/>
                                        <p:tgtEl>
                                          <p:spTgt spid="17"/>
                                        </p:tgtEl>
                                        <p:attrNameLst>
                                          <p:attrName>ppt_x</p:attrName>
                                        </p:attrNameLst>
                                      </p:cBhvr>
                                      <p:tavLst>
                                        <p:tav tm="0">
                                          <p:val>
                                            <p:strVal val="1+#ppt_w/2"/>
                                          </p:val>
                                        </p:tav>
                                        <p:tav tm="100000">
                                          <p:val>
                                            <p:strVal val="#ppt_x"/>
                                          </p:val>
                                        </p:tav>
                                      </p:tavLst>
                                    </p:anim>
                                    <p:anim calcmode="lin" valueType="num">
                                      <p:cBhvr additive="base">
                                        <p:cTn id="63" dur="2000" fill="hold"/>
                                        <p:tgtEl>
                                          <p:spTgt spid="17"/>
                                        </p:tgtEl>
                                        <p:attrNameLst>
                                          <p:attrName>ppt_y</p:attrName>
                                        </p:attrNameLst>
                                      </p:cBhvr>
                                      <p:tavLst>
                                        <p:tav tm="0">
                                          <p:val>
                                            <p:strVal val="#ppt_y"/>
                                          </p:val>
                                        </p:tav>
                                        <p:tav tm="100000">
                                          <p:val>
                                            <p:strVal val="#ppt_y"/>
                                          </p:val>
                                        </p:tav>
                                      </p:tavLst>
                                    </p:anim>
                                  </p:childTnLst>
                                </p:cTn>
                              </p:par>
                              <p:par>
                                <p:cTn id="64" presetID="2" presetClass="entr" presetSubtype="8" fill="hold" grpId="0" nodeType="withEffect">
                                  <p:stCondLst>
                                    <p:cond delay="0"/>
                                  </p:stCondLst>
                                  <p:childTnLst>
                                    <p:set>
                                      <p:cBhvr>
                                        <p:cTn id="65" dur="1" fill="hold">
                                          <p:stCondLst>
                                            <p:cond delay="0"/>
                                          </p:stCondLst>
                                        </p:cTn>
                                        <p:tgtEl>
                                          <p:spTgt spid="18"/>
                                        </p:tgtEl>
                                        <p:attrNameLst>
                                          <p:attrName>style.visibility</p:attrName>
                                        </p:attrNameLst>
                                      </p:cBhvr>
                                      <p:to>
                                        <p:strVal val="visible"/>
                                      </p:to>
                                    </p:set>
                                    <p:anim calcmode="lin" valueType="num">
                                      <p:cBhvr additive="base">
                                        <p:cTn id="66" dur="2000" fill="hold"/>
                                        <p:tgtEl>
                                          <p:spTgt spid="18"/>
                                        </p:tgtEl>
                                        <p:attrNameLst>
                                          <p:attrName>ppt_x</p:attrName>
                                        </p:attrNameLst>
                                      </p:cBhvr>
                                      <p:tavLst>
                                        <p:tav tm="0">
                                          <p:val>
                                            <p:strVal val="0-#ppt_w/2"/>
                                          </p:val>
                                        </p:tav>
                                        <p:tav tm="100000">
                                          <p:val>
                                            <p:strVal val="#ppt_x"/>
                                          </p:val>
                                        </p:tav>
                                      </p:tavLst>
                                    </p:anim>
                                    <p:anim calcmode="lin" valueType="num">
                                      <p:cBhvr additive="base">
                                        <p:cTn id="67" dur="2000" fill="hold"/>
                                        <p:tgtEl>
                                          <p:spTgt spid="18"/>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19"/>
                                        </p:tgtEl>
                                        <p:attrNameLst>
                                          <p:attrName>style.visibility</p:attrName>
                                        </p:attrNameLst>
                                      </p:cBhvr>
                                      <p:to>
                                        <p:strVal val="visible"/>
                                      </p:to>
                                    </p:set>
                                    <p:anim calcmode="lin" valueType="num">
                                      <p:cBhvr additive="base">
                                        <p:cTn id="70" dur="2000" fill="hold"/>
                                        <p:tgtEl>
                                          <p:spTgt spid="19"/>
                                        </p:tgtEl>
                                        <p:attrNameLst>
                                          <p:attrName>ppt_x</p:attrName>
                                        </p:attrNameLst>
                                      </p:cBhvr>
                                      <p:tavLst>
                                        <p:tav tm="0">
                                          <p:val>
                                            <p:strVal val="1+#ppt_w/2"/>
                                          </p:val>
                                        </p:tav>
                                        <p:tav tm="100000">
                                          <p:val>
                                            <p:strVal val="#ppt_x"/>
                                          </p:val>
                                        </p:tav>
                                      </p:tavLst>
                                    </p:anim>
                                    <p:anim calcmode="lin" valueType="num">
                                      <p:cBhvr additive="base">
                                        <p:cTn id="71" dur="2000" fill="hold"/>
                                        <p:tgtEl>
                                          <p:spTgt spid="19"/>
                                        </p:tgtEl>
                                        <p:attrNameLst>
                                          <p:attrName>ppt_y</p:attrName>
                                        </p:attrNameLst>
                                      </p:cBhvr>
                                      <p:tavLst>
                                        <p:tav tm="0">
                                          <p:val>
                                            <p:strVal val="#ppt_y"/>
                                          </p:val>
                                        </p:tav>
                                        <p:tav tm="100000">
                                          <p:val>
                                            <p:strVal val="#ppt_y"/>
                                          </p:val>
                                        </p:tav>
                                      </p:tavLst>
                                    </p:anim>
                                  </p:childTnLst>
                                </p:cTn>
                              </p:par>
                              <p:par>
                                <p:cTn id="72" presetID="5" presetClass="entr" presetSubtype="10" fill="hold" grpId="1" nodeType="withEffect">
                                  <p:stCondLst>
                                    <p:cond delay="0"/>
                                  </p:stCondLst>
                                  <p:childTnLst>
                                    <p:set>
                                      <p:cBhvr>
                                        <p:cTn id="73" dur="1" fill="hold">
                                          <p:stCondLst>
                                            <p:cond delay="0"/>
                                          </p:stCondLst>
                                        </p:cTn>
                                        <p:tgtEl>
                                          <p:spTgt spid="4"/>
                                        </p:tgtEl>
                                        <p:attrNameLst>
                                          <p:attrName>style.visibility</p:attrName>
                                        </p:attrNameLst>
                                      </p:cBhvr>
                                      <p:to>
                                        <p:strVal val="visible"/>
                                      </p:to>
                                    </p:set>
                                    <p:animEffect transition="in" filter="checkerboard(across)">
                                      <p:cBhvr>
                                        <p:cTn id="74" dur="2000"/>
                                        <p:tgtEl>
                                          <p:spTgt spid="4"/>
                                        </p:tgtEl>
                                      </p:cBhvr>
                                    </p:animEffect>
                                  </p:childTnLst>
                                </p:cTn>
                              </p:par>
                              <p:par>
                                <p:cTn id="75" presetID="5" presetClass="entr" presetSubtype="10" fill="hold" grpId="1" nodeType="withEffect">
                                  <p:stCondLst>
                                    <p:cond delay="0"/>
                                  </p:stCondLst>
                                  <p:childTnLst>
                                    <p:set>
                                      <p:cBhvr>
                                        <p:cTn id="76" dur="1" fill="hold">
                                          <p:stCondLst>
                                            <p:cond delay="0"/>
                                          </p:stCondLst>
                                        </p:cTn>
                                        <p:tgtEl>
                                          <p:spTgt spid="5"/>
                                        </p:tgtEl>
                                        <p:attrNameLst>
                                          <p:attrName>style.visibility</p:attrName>
                                        </p:attrNameLst>
                                      </p:cBhvr>
                                      <p:to>
                                        <p:strVal val="visible"/>
                                      </p:to>
                                    </p:set>
                                    <p:animEffect transition="in" filter="checkerboard(across)">
                                      <p:cBhvr>
                                        <p:cTn id="77" dur="2000"/>
                                        <p:tgtEl>
                                          <p:spTgt spid="5"/>
                                        </p:tgtEl>
                                      </p:cBhvr>
                                    </p:animEffect>
                                  </p:childTnLst>
                                </p:cTn>
                              </p:par>
                              <p:par>
                                <p:cTn id="78" presetID="5" presetClass="entr" presetSubtype="10" fill="hold" grpId="1" nodeType="withEffect">
                                  <p:stCondLst>
                                    <p:cond delay="0"/>
                                  </p:stCondLst>
                                  <p:childTnLst>
                                    <p:set>
                                      <p:cBhvr>
                                        <p:cTn id="79" dur="1" fill="hold">
                                          <p:stCondLst>
                                            <p:cond delay="0"/>
                                          </p:stCondLst>
                                        </p:cTn>
                                        <p:tgtEl>
                                          <p:spTgt spid="6"/>
                                        </p:tgtEl>
                                        <p:attrNameLst>
                                          <p:attrName>style.visibility</p:attrName>
                                        </p:attrNameLst>
                                      </p:cBhvr>
                                      <p:to>
                                        <p:strVal val="visible"/>
                                      </p:to>
                                    </p:set>
                                    <p:animEffect transition="in" filter="checkerboard(across)">
                                      <p:cBhvr>
                                        <p:cTn id="80" dur="2000"/>
                                        <p:tgtEl>
                                          <p:spTgt spid="6"/>
                                        </p:tgtEl>
                                      </p:cBhvr>
                                    </p:animEffect>
                                  </p:childTnLst>
                                </p:cTn>
                              </p:par>
                              <p:par>
                                <p:cTn id="81" presetID="5" presetClass="entr" presetSubtype="10" fill="hold" grpId="1" nodeType="withEffect">
                                  <p:stCondLst>
                                    <p:cond delay="0"/>
                                  </p:stCondLst>
                                  <p:childTnLst>
                                    <p:set>
                                      <p:cBhvr>
                                        <p:cTn id="82" dur="1" fill="hold">
                                          <p:stCondLst>
                                            <p:cond delay="0"/>
                                          </p:stCondLst>
                                        </p:cTn>
                                        <p:tgtEl>
                                          <p:spTgt spid="7"/>
                                        </p:tgtEl>
                                        <p:attrNameLst>
                                          <p:attrName>style.visibility</p:attrName>
                                        </p:attrNameLst>
                                      </p:cBhvr>
                                      <p:to>
                                        <p:strVal val="visible"/>
                                      </p:to>
                                    </p:set>
                                    <p:animEffect transition="in" filter="checkerboard(across)">
                                      <p:cBhvr>
                                        <p:cTn id="83" dur="2000"/>
                                        <p:tgtEl>
                                          <p:spTgt spid="7"/>
                                        </p:tgtEl>
                                      </p:cBhvr>
                                    </p:animEffect>
                                  </p:childTnLst>
                                </p:cTn>
                              </p:par>
                              <p:par>
                                <p:cTn id="84" presetID="5" presetClass="entr" presetSubtype="10" fill="hold" grpId="1" nodeType="withEffect">
                                  <p:stCondLst>
                                    <p:cond delay="0"/>
                                  </p:stCondLst>
                                  <p:childTnLst>
                                    <p:set>
                                      <p:cBhvr>
                                        <p:cTn id="85" dur="1" fill="hold">
                                          <p:stCondLst>
                                            <p:cond delay="0"/>
                                          </p:stCondLst>
                                        </p:cTn>
                                        <p:tgtEl>
                                          <p:spTgt spid="8"/>
                                        </p:tgtEl>
                                        <p:attrNameLst>
                                          <p:attrName>style.visibility</p:attrName>
                                        </p:attrNameLst>
                                      </p:cBhvr>
                                      <p:to>
                                        <p:strVal val="visible"/>
                                      </p:to>
                                    </p:set>
                                    <p:animEffect transition="in" filter="checkerboard(across)">
                                      <p:cBhvr>
                                        <p:cTn id="86" dur="2000"/>
                                        <p:tgtEl>
                                          <p:spTgt spid="8"/>
                                        </p:tgtEl>
                                      </p:cBhvr>
                                    </p:animEffect>
                                  </p:childTnLst>
                                </p:cTn>
                              </p:par>
                              <p:par>
                                <p:cTn id="87" presetID="5" presetClass="entr" presetSubtype="10" fill="hold" grpId="1" nodeType="withEffect">
                                  <p:stCondLst>
                                    <p:cond delay="0"/>
                                  </p:stCondLst>
                                  <p:childTnLst>
                                    <p:set>
                                      <p:cBhvr>
                                        <p:cTn id="88" dur="1" fill="hold">
                                          <p:stCondLst>
                                            <p:cond delay="0"/>
                                          </p:stCondLst>
                                        </p:cTn>
                                        <p:tgtEl>
                                          <p:spTgt spid="9"/>
                                        </p:tgtEl>
                                        <p:attrNameLst>
                                          <p:attrName>style.visibility</p:attrName>
                                        </p:attrNameLst>
                                      </p:cBhvr>
                                      <p:to>
                                        <p:strVal val="visible"/>
                                      </p:to>
                                    </p:set>
                                    <p:animEffect transition="in" filter="checkerboard(across)">
                                      <p:cBhvr>
                                        <p:cTn id="89" dur="2000"/>
                                        <p:tgtEl>
                                          <p:spTgt spid="9"/>
                                        </p:tgtEl>
                                      </p:cBhvr>
                                    </p:animEffect>
                                  </p:childTnLst>
                                </p:cTn>
                              </p:par>
                              <p:par>
                                <p:cTn id="90" presetID="5" presetClass="entr" presetSubtype="10" fill="hold" grpId="1" nodeType="withEffect">
                                  <p:stCondLst>
                                    <p:cond delay="0"/>
                                  </p:stCondLst>
                                  <p:childTnLst>
                                    <p:set>
                                      <p:cBhvr>
                                        <p:cTn id="91" dur="1" fill="hold">
                                          <p:stCondLst>
                                            <p:cond delay="0"/>
                                          </p:stCondLst>
                                        </p:cTn>
                                        <p:tgtEl>
                                          <p:spTgt spid="10"/>
                                        </p:tgtEl>
                                        <p:attrNameLst>
                                          <p:attrName>style.visibility</p:attrName>
                                        </p:attrNameLst>
                                      </p:cBhvr>
                                      <p:to>
                                        <p:strVal val="visible"/>
                                      </p:to>
                                    </p:set>
                                    <p:animEffect transition="in" filter="checkerboard(across)">
                                      <p:cBhvr>
                                        <p:cTn id="92" dur="2000"/>
                                        <p:tgtEl>
                                          <p:spTgt spid="10"/>
                                        </p:tgtEl>
                                      </p:cBhvr>
                                    </p:animEffect>
                                  </p:childTnLst>
                                </p:cTn>
                              </p:par>
                              <p:par>
                                <p:cTn id="93" presetID="5" presetClass="entr" presetSubtype="10" fill="hold" grpId="1" nodeType="withEffect">
                                  <p:stCondLst>
                                    <p:cond delay="0"/>
                                  </p:stCondLst>
                                  <p:childTnLst>
                                    <p:set>
                                      <p:cBhvr>
                                        <p:cTn id="94" dur="1" fill="hold">
                                          <p:stCondLst>
                                            <p:cond delay="0"/>
                                          </p:stCondLst>
                                        </p:cTn>
                                        <p:tgtEl>
                                          <p:spTgt spid="11"/>
                                        </p:tgtEl>
                                        <p:attrNameLst>
                                          <p:attrName>style.visibility</p:attrName>
                                        </p:attrNameLst>
                                      </p:cBhvr>
                                      <p:to>
                                        <p:strVal val="visible"/>
                                      </p:to>
                                    </p:set>
                                    <p:animEffect transition="in" filter="checkerboard(across)">
                                      <p:cBhvr>
                                        <p:cTn id="95" dur="2000"/>
                                        <p:tgtEl>
                                          <p:spTgt spid="11"/>
                                        </p:tgtEl>
                                      </p:cBhvr>
                                    </p:animEffect>
                                  </p:childTnLst>
                                </p:cTn>
                              </p:par>
                              <p:par>
                                <p:cTn id="96" presetID="5" presetClass="entr" presetSubtype="10" fill="hold" grpId="1" nodeType="withEffect">
                                  <p:stCondLst>
                                    <p:cond delay="0"/>
                                  </p:stCondLst>
                                  <p:childTnLst>
                                    <p:set>
                                      <p:cBhvr>
                                        <p:cTn id="97" dur="1" fill="hold">
                                          <p:stCondLst>
                                            <p:cond delay="0"/>
                                          </p:stCondLst>
                                        </p:cTn>
                                        <p:tgtEl>
                                          <p:spTgt spid="12"/>
                                        </p:tgtEl>
                                        <p:attrNameLst>
                                          <p:attrName>style.visibility</p:attrName>
                                        </p:attrNameLst>
                                      </p:cBhvr>
                                      <p:to>
                                        <p:strVal val="visible"/>
                                      </p:to>
                                    </p:set>
                                    <p:animEffect transition="in" filter="checkerboard(across)">
                                      <p:cBhvr>
                                        <p:cTn id="98" dur="2000"/>
                                        <p:tgtEl>
                                          <p:spTgt spid="12"/>
                                        </p:tgtEl>
                                      </p:cBhvr>
                                    </p:animEffect>
                                  </p:childTnLst>
                                </p:cTn>
                              </p:par>
                              <p:par>
                                <p:cTn id="99" presetID="5" presetClass="entr" presetSubtype="10" fill="hold" grpId="1" nodeType="withEffect">
                                  <p:stCondLst>
                                    <p:cond delay="0"/>
                                  </p:stCondLst>
                                  <p:childTnLst>
                                    <p:set>
                                      <p:cBhvr>
                                        <p:cTn id="100" dur="1" fill="hold">
                                          <p:stCondLst>
                                            <p:cond delay="0"/>
                                          </p:stCondLst>
                                        </p:cTn>
                                        <p:tgtEl>
                                          <p:spTgt spid="13"/>
                                        </p:tgtEl>
                                        <p:attrNameLst>
                                          <p:attrName>style.visibility</p:attrName>
                                        </p:attrNameLst>
                                      </p:cBhvr>
                                      <p:to>
                                        <p:strVal val="visible"/>
                                      </p:to>
                                    </p:set>
                                    <p:animEffect transition="in" filter="checkerboard(across)">
                                      <p:cBhvr>
                                        <p:cTn id="101" dur="2000"/>
                                        <p:tgtEl>
                                          <p:spTgt spid="13"/>
                                        </p:tgtEl>
                                      </p:cBhvr>
                                    </p:animEffect>
                                  </p:childTnLst>
                                </p:cTn>
                              </p:par>
                              <p:par>
                                <p:cTn id="102" presetID="5" presetClass="entr" presetSubtype="10" fill="hold" grpId="1" nodeType="withEffect">
                                  <p:stCondLst>
                                    <p:cond delay="0"/>
                                  </p:stCondLst>
                                  <p:childTnLst>
                                    <p:set>
                                      <p:cBhvr>
                                        <p:cTn id="103" dur="1" fill="hold">
                                          <p:stCondLst>
                                            <p:cond delay="0"/>
                                          </p:stCondLst>
                                        </p:cTn>
                                        <p:tgtEl>
                                          <p:spTgt spid="14"/>
                                        </p:tgtEl>
                                        <p:attrNameLst>
                                          <p:attrName>style.visibility</p:attrName>
                                        </p:attrNameLst>
                                      </p:cBhvr>
                                      <p:to>
                                        <p:strVal val="visible"/>
                                      </p:to>
                                    </p:set>
                                    <p:animEffect transition="in" filter="checkerboard(across)">
                                      <p:cBhvr>
                                        <p:cTn id="104" dur="2000"/>
                                        <p:tgtEl>
                                          <p:spTgt spid="14"/>
                                        </p:tgtEl>
                                      </p:cBhvr>
                                    </p:animEffect>
                                  </p:childTnLst>
                                </p:cTn>
                              </p:par>
                              <p:par>
                                <p:cTn id="105" presetID="5" presetClass="entr" presetSubtype="10" fill="hold" grpId="1" nodeType="withEffect">
                                  <p:stCondLst>
                                    <p:cond delay="0"/>
                                  </p:stCondLst>
                                  <p:childTnLst>
                                    <p:set>
                                      <p:cBhvr>
                                        <p:cTn id="106" dur="1" fill="hold">
                                          <p:stCondLst>
                                            <p:cond delay="0"/>
                                          </p:stCondLst>
                                        </p:cTn>
                                        <p:tgtEl>
                                          <p:spTgt spid="15"/>
                                        </p:tgtEl>
                                        <p:attrNameLst>
                                          <p:attrName>style.visibility</p:attrName>
                                        </p:attrNameLst>
                                      </p:cBhvr>
                                      <p:to>
                                        <p:strVal val="visible"/>
                                      </p:to>
                                    </p:set>
                                    <p:animEffect transition="in" filter="checkerboard(across)">
                                      <p:cBhvr>
                                        <p:cTn id="107" dur="2000"/>
                                        <p:tgtEl>
                                          <p:spTgt spid="15"/>
                                        </p:tgtEl>
                                      </p:cBhvr>
                                    </p:animEffect>
                                  </p:childTnLst>
                                </p:cTn>
                              </p:par>
                              <p:par>
                                <p:cTn id="108" presetID="5" presetClass="entr" presetSubtype="10" fill="hold" grpId="1" nodeType="withEffect">
                                  <p:stCondLst>
                                    <p:cond delay="0"/>
                                  </p:stCondLst>
                                  <p:childTnLst>
                                    <p:set>
                                      <p:cBhvr>
                                        <p:cTn id="109" dur="1" fill="hold">
                                          <p:stCondLst>
                                            <p:cond delay="0"/>
                                          </p:stCondLst>
                                        </p:cTn>
                                        <p:tgtEl>
                                          <p:spTgt spid="16"/>
                                        </p:tgtEl>
                                        <p:attrNameLst>
                                          <p:attrName>style.visibility</p:attrName>
                                        </p:attrNameLst>
                                      </p:cBhvr>
                                      <p:to>
                                        <p:strVal val="visible"/>
                                      </p:to>
                                    </p:set>
                                    <p:animEffect transition="in" filter="checkerboard(across)">
                                      <p:cBhvr>
                                        <p:cTn id="110" dur="2000"/>
                                        <p:tgtEl>
                                          <p:spTgt spid="16"/>
                                        </p:tgtEl>
                                      </p:cBhvr>
                                    </p:animEffect>
                                  </p:childTnLst>
                                </p:cTn>
                              </p:par>
                              <p:par>
                                <p:cTn id="111" presetID="5" presetClass="entr" presetSubtype="10" fill="hold" grpId="1" nodeType="withEffect">
                                  <p:stCondLst>
                                    <p:cond delay="0"/>
                                  </p:stCondLst>
                                  <p:childTnLst>
                                    <p:set>
                                      <p:cBhvr>
                                        <p:cTn id="112" dur="1" fill="hold">
                                          <p:stCondLst>
                                            <p:cond delay="0"/>
                                          </p:stCondLst>
                                        </p:cTn>
                                        <p:tgtEl>
                                          <p:spTgt spid="17"/>
                                        </p:tgtEl>
                                        <p:attrNameLst>
                                          <p:attrName>style.visibility</p:attrName>
                                        </p:attrNameLst>
                                      </p:cBhvr>
                                      <p:to>
                                        <p:strVal val="visible"/>
                                      </p:to>
                                    </p:set>
                                    <p:animEffect transition="in" filter="checkerboard(across)">
                                      <p:cBhvr>
                                        <p:cTn id="113" dur="2000"/>
                                        <p:tgtEl>
                                          <p:spTgt spid="17"/>
                                        </p:tgtEl>
                                      </p:cBhvr>
                                    </p:animEffect>
                                  </p:childTnLst>
                                </p:cTn>
                              </p:par>
                              <p:par>
                                <p:cTn id="114" presetID="5" presetClass="entr" presetSubtype="10" fill="hold" grpId="1" nodeType="withEffect">
                                  <p:stCondLst>
                                    <p:cond delay="0"/>
                                  </p:stCondLst>
                                  <p:childTnLst>
                                    <p:set>
                                      <p:cBhvr>
                                        <p:cTn id="115" dur="1" fill="hold">
                                          <p:stCondLst>
                                            <p:cond delay="0"/>
                                          </p:stCondLst>
                                        </p:cTn>
                                        <p:tgtEl>
                                          <p:spTgt spid="18"/>
                                        </p:tgtEl>
                                        <p:attrNameLst>
                                          <p:attrName>style.visibility</p:attrName>
                                        </p:attrNameLst>
                                      </p:cBhvr>
                                      <p:to>
                                        <p:strVal val="visible"/>
                                      </p:to>
                                    </p:set>
                                    <p:animEffect transition="in" filter="checkerboard(across)">
                                      <p:cBhvr>
                                        <p:cTn id="116" dur="2000"/>
                                        <p:tgtEl>
                                          <p:spTgt spid="18"/>
                                        </p:tgtEl>
                                      </p:cBhvr>
                                    </p:animEffect>
                                  </p:childTnLst>
                                </p:cTn>
                              </p:par>
                              <p:par>
                                <p:cTn id="117" presetID="5" presetClass="entr" presetSubtype="10" fill="hold" grpId="1" nodeType="withEffect">
                                  <p:stCondLst>
                                    <p:cond delay="0"/>
                                  </p:stCondLst>
                                  <p:childTnLst>
                                    <p:set>
                                      <p:cBhvr>
                                        <p:cTn id="118" dur="1" fill="hold">
                                          <p:stCondLst>
                                            <p:cond delay="0"/>
                                          </p:stCondLst>
                                        </p:cTn>
                                        <p:tgtEl>
                                          <p:spTgt spid="19"/>
                                        </p:tgtEl>
                                        <p:attrNameLst>
                                          <p:attrName>style.visibility</p:attrName>
                                        </p:attrNameLst>
                                      </p:cBhvr>
                                      <p:to>
                                        <p:strVal val="visible"/>
                                      </p:to>
                                    </p:set>
                                    <p:animEffect transition="in" filter="checkerboard(across)">
                                      <p:cBhvr>
                                        <p:cTn id="119" dur="2000"/>
                                        <p:tgtEl>
                                          <p:spTgt spid="19"/>
                                        </p:tgtEl>
                                      </p:cBhvr>
                                    </p:animEffect>
                                  </p:childTnLst>
                                </p:cTn>
                              </p:par>
                            </p:childTnLst>
                          </p:cTn>
                        </p:par>
                        <p:par>
                          <p:cTn id="120" fill="hold">
                            <p:stCondLst>
                              <p:cond delay="2000"/>
                            </p:stCondLst>
                            <p:childTnLst>
                              <p:par>
                                <p:cTn id="121" presetID="2" presetClass="exit" presetSubtype="8" fill="hold" grpId="2" nodeType="afterEffect">
                                  <p:stCondLst>
                                    <p:cond delay="0"/>
                                  </p:stCondLst>
                                  <p:childTnLst>
                                    <p:anim calcmode="lin" valueType="num">
                                      <p:cBhvr additive="base">
                                        <p:cTn id="122" dur="2000"/>
                                        <p:tgtEl>
                                          <p:spTgt spid="4"/>
                                        </p:tgtEl>
                                        <p:attrNameLst>
                                          <p:attrName>ppt_x</p:attrName>
                                        </p:attrNameLst>
                                      </p:cBhvr>
                                      <p:tavLst>
                                        <p:tav tm="0">
                                          <p:val>
                                            <p:strVal val="ppt_x"/>
                                          </p:val>
                                        </p:tav>
                                        <p:tav tm="100000">
                                          <p:val>
                                            <p:strVal val="0-ppt_w/2"/>
                                          </p:val>
                                        </p:tav>
                                      </p:tavLst>
                                    </p:anim>
                                    <p:anim calcmode="lin" valueType="num">
                                      <p:cBhvr additive="base">
                                        <p:cTn id="123" dur="2000"/>
                                        <p:tgtEl>
                                          <p:spTgt spid="4"/>
                                        </p:tgtEl>
                                        <p:attrNameLst>
                                          <p:attrName>ppt_y</p:attrName>
                                        </p:attrNameLst>
                                      </p:cBhvr>
                                      <p:tavLst>
                                        <p:tav tm="0">
                                          <p:val>
                                            <p:strVal val="ppt_y"/>
                                          </p:val>
                                        </p:tav>
                                        <p:tav tm="100000">
                                          <p:val>
                                            <p:strVal val="ppt_y"/>
                                          </p:val>
                                        </p:tav>
                                      </p:tavLst>
                                    </p:anim>
                                    <p:set>
                                      <p:cBhvr>
                                        <p:cTn id="124" dur="1" fill="hold">
                                          <p:stCondLst>
                                            <p:cond delay="1999"/>
                                          </p:stCondLst>
                                        </p:cTn>
                                        <p:tgtEl>
                                          <p:spTgt spid="4"/>
                                        </p:tgtEl>
                                        <p:attrNameLst>
                                          <p:attrName>style.visibility</p:attrName>
                                        </p:attrNameLst>
                                      </p:cBhvr>
                                      <p:to>
                                        <p:strVal val="hidden"/>
                                      </p:to>
                                    </p:set>
                                  </p:childTnLst>
                                </p:cTn>
                              </p:par>
                              <p:par>
                                <p:cTn id="125" presetID="2" presetClass="exit" presetSubtype="2" fill="hold" grpId="2" nodeType="withEffect">
                                  <p:stCondLst>
                                    <p:cond delay="0"/>
                                  </p:stCondLst>
                                  <p:childTnLst>
                                    <p:anim calcmode="lin" valueType="num">
                                      <p:cBhvr additive="base">
                                        <p:cTn id="126" dur="2000"/>
                                        <p:tgtEl>
                                          <p:spTgt spid="5"/>
                                        </p:tgtEl>
                                        <p:attrNameLst>
                                          <p:attrName>ppt_x</p:attrName>
                                        </p:attrNameLst>
                                      </p:cBhvr>
                                      <p:tavLst>
                                        <p:tav tm="0">
                                          <p:val>
                                            <p:strVal val="ppt_x"/>
                                          </p:val>
                                        </p:tav>
                                        <p:tav tm="100000">
                                          <p:val>
                                            <p:strVal val="1+ppt_w/2"/>
                                          </p:val>
                                        </p:tav>
                                      </p:tavLst>
                                    </p:anim>
                                    <p:anim calcmode="lin" valueType="num">
                                      <p:cBhvr additive="base">
                                        <p:cTn id="127" dur="2000"/>
                                        <p:tgtEl>
                                          <p:spTgt spid="5"/>
                                        </p:tgtEl>
                                        <p:attrNameLst>
                                          <p:attrName>ppt_y</p:attrName>
                                        </p:attrNameLst>
                                      </p:cBhvr>
                                      <p:tavLst>
                                        <p:tav tm="0">
                                          <p:val>
                                            <p:strVal val="ppt_y"/>
                                          </p:val>
                                        </p:tav>
                                        <p:tav tm="100000">
                                          <p:val>
                                            <p:strVal val="ppt_y"/>
                                          </p:val>
                                        </p:tav>
                                      </p:tavLst>
                                    </p:anim>
                                    <p:set>
                                      <p:cBhvr>
                                        <p:cTn id="128" dur="1" fill="hold">
                                          <p:stCondLst>
                                            <p:cond delay="1999"/>
                                          </p:stCondLst>
                                        </p:cTn>
                                        <p:tgtEl>
                                          <p:spTgt spid="5"/>
                                        </p:tgtEl>
                                        <p:attrNameLst>
                                          <p:attrName>style.visibility</p:attrName>
                                        </p:attrNameLst>
                                      </p:cBhvr>
                                      <p:to>
                                        <p:strVal val="hidden"/>
                                      </p:to>
                                    </p:set>
                                  </p:childTnLst>
                                </p:cTn>
                              </p:par>
                              <p:par>
                                <p:cTn id="129" presetID="2" presetClass="exit" presetSubtype="8" fill="hold" grpId="2" nodeType="withEffect">
                                  <p:stCondLst>
                                    <p:cond delay="0"/>
                                  </p:stCondLst>
                                  <p:childTnLst>
                                    <p:anim calcmode="lin" valueType="num">
                                      <p:cBhvr additive="base">
                                        <p:cTn id="130" dur="2000"/>
                                        <p:tgtEl>
                                          <p:spTgt spid="6"/>
                                        </p:tgtEl>
                                        <p:attrNameLst>
                                          <p:attrName>ppt_x</p:attrName>
                                        </p:attrNameLst>
                                      </p:cBhvr>
                                      <p:tavLst>
                                        <p:tav tm="0">
                                          <p:val>
                                            <p:strVal val="ppt_x"/>
                                          </p:val>
                                        </p:tav>
                                        <p:tav tm="100000">
                                          <p:val>
                                            <p:strVal val="0-ppt_w/2"/>
                                          </p:val>
                                        </p:tav>
                                      </p:tavLst>
                                    </p:anim>
                                    <p:anim calcmode="lin" valueType="num">
                                      <p:cBhvr additive="base">
                                        <p:cTn id="131" dur="2000"/>
                                        <p:tgtEl>
                                          <p:spTgt spid="6"/>
                                        </p:tgtEl>
                                        <p:attrNameLst>
                                          <p:attrName>ppt_y</p:attrName>
                                        </p:attrNameLst>
                                      </p:cBhvr>
                                      <p:tavLst>
                                        <p:tav tm="0">
                                          <p:val>
                                            <p:strVal val="ppt_y"/>
                                          </p:val>
                                        </p:tav>
                                        <p:tav tm="100000">
                                          <p:val>
                                            <p:strVal val="ppt_y"/>
                                          </p:val>
                                        </p:tav>
                                      </p:tavLst>
                                    </p:anim>
                                    <p:set>
                                      <p:cBhvr>
                                        <p:cTn id="132" dur="1" fill="hold">
                                          <p:stCondLst>
                                            <p:cond delay="1999"/>
                                          </p:stCondLst>
                                        </p:cTn>
                                        <p:tgtEl>
                                          <p:spTgt spid="6"/>
                                        </p:tgtEl>
                                        <p:attrNameLst>
                                          <p:attrName>style.visibility</p:attrName>
                                        </p:attrNameLst>
                                      </p:cBhvr>
                                      <p:to>
                                        <p:strVal val="hidden"/>
                                      </p:to>
                                    </p:set>
                                  </p:childTnLst>
                                </p:cTn>
                              </p:par>
                              <p:par>
                                <p:cTn id="133" presetID="2" presetClass="exit" presetSubtype="2" fill="hold" grpId="2" nodeType="withEffect">
                                  <p:stCondLst>
                                    <p:cond delay="0"/>
                                  </p:stCondLst>
                                  <p:childTnLst>
                                    <p:anim calcmode="lin" valueType="num">
                                      <p:cBhvr additive="base">
                                        <p:cTn id="134" dur="2000"/>
                                        <p:tgtEl>
                                          <p:spTgt spid="7"/>
                                        </p:tgtEl>
                                        <p:attrNameLst>
                                          <p:attrName>ppt_x</p:attrName>
                                        </p:attrNameLst>
                                      </p:cBhvr>
                                      <p:tavLst>
                                        <p:tav tm="0">
                                          <p:val>
                                            <p:strVal val="ppt_x"/>
                                          </p:val>
                                        </p:tav>
                                        <p:tav tm="100000">
                                          <p:val>
                                            <p:strVal val="1+ppt_w/2"/>
                                          </p:val>
                                        </p:tav>
                                      </p:tavLst>
                                    </p:anim>
                                    <p:anim calcmode="lin" valueType="num">
                                      <p:cBhvr additive="base">
                                        <p:cTn id="135" dur="2000"/>
                                        <p:tgtEl>
                                          <p:spTgt spid="7"/>
                                        </p:tgtEl>
                                        <p:attrNameLst>
                                          <p:attrName>ppt_y</p:attrName>
                                        </p:attrNameLst>
                                      </p:cBhvr>
                                      <p:tavLst>
                                        <p:tav tm="0">
                                          <p:val>
                                            <p:strVal val="ppt_y"/>
                                          </p:val>
                                        </p:tav>
                                        <p:tav tm="100000">
                                          <p:val>
                                            <p:strVal val="ppt_y"/>
                                          </p:val>
                                        </p:tav>
                                      </p:tavLst>
                                    </p:anim>
                                    <p:set>
                                      <p:cBhvr>
                                        <p:cTn id="136" dur="1" fill="hold">
                                          <p:stCondLst>
                                            <p:cond delay="1999"/>
                                          </p:stCondLst>
                                        </p:cTn>
                                        <p:tgtEl>
                                          <p:spTgt spid="7"/>
                                        </p:tgtEl>
                                        <p:attrNameLst>
                                          <p:attrName>style.visibility</p:attrName>
                                        </p:attrNameLst>
                                      </p:cBhvr>
                                      <p:to>
                                        <p:strVal val="hidden"/>
                                      </p:to>
                                    </p:set>
                                  </p:childTnLst>
                                </p:cTn>
                              </p:par>
                              <p:par>
                                <p:cTn id="137" presetID="2" presetClass="exit" presetSubtype="8" fill="hold" grpId="2" nodeType="withEffect">
                                  <p:stCondLst>
                                    <p:cond delay="0"/>
                                  </p:stCondLst>
                                  <p:childTnLst>
                                    <p:anim calcmode="lin" valueType="num">
                                      <p:cBhvr additive="base">
                                        <p:cTn id="138" dur="2000"/>
                                        <p:tgtEl>
                                          <p:spTgt spid="8"/>
                                        </p:tgtEl>
                                        <p:attrNameLst>
                                          <p:attrName>ppt_x</p:attrName>
                                        </p:attrNameLst>
                                      </p:cBhvr>
                                      <p:tavLst>
                                        <p:tav tm="0">
                                          <p:val>
                                            <p:strVal val="ppt_x"/>
                                          </p:val>
                                        </p:tav>
                                        <p:tav tm="100000">
                                          <p:val>
                                            <p:strVal val="0-ppt_w/2"/>
                                          </p:val>
                                        </p:tav>
                                      </p:tavLst>
                                    </p:anim>
                                    <p:anim calcmode="lin" valueType="num">
                                      <p:cBhvr additive="base">
                                        <p:cTn id="139" dur="2000"/>
                                        <p:tgtEl>
                                          <p:spTgt spid="8"/>
                                        </p:tgtEl>
                                        <p:attrNameLst>
                                          <p:attrName>ppt_y</p:attrName>
                                        </p:attrNameLst>
                                      </p:cBhvr>
                                      <p:tavLst>
                                        <p:tav tm="0">
                                          <p:val>
                                            <p:strVal val="ppt_y"/>
                                          </p:val>
                                        </p:tav>
                                        <p:tav tm="100000">
                                          <p:val>
                                            <p:strVal val="ppt_y"/>
                                          </p:val>
                                        </p:tav>
                                      </p:tavLst>
                                    </p:anim>
                                    <p:set>
                                      <p:cBhvr>
                                        <p:cTn id="140" dur="1" fill="hold">
                                          <p:stCondLst>
                                            <p:cond delay="1999"/>
                                          </p:stCondLst>
                                        </p:cTn>
                                        <p:tgtEl>
                                          <p:spTgt spid="8"/>
                                        </p:tgtEl>
                                        <p:attrNameLst>
                                          <p:attrName>style.visibility</p:attrName>
                                        </p:attrNameLst>
                                      </p:cBhvr>
                                      <p:to>
                                        <p:strVal val="hidden"/>
                                      </p:to>
                                    </p:set>
                                  </p:childTnLst>
                                </p:cTn>
                              </p:par>
                              <p:par>
                                <p:cTn id="141" presetID="2" presetClass="exit" presetSubtype="2" fill="hold" grpId="2" nodeType="withEffect">
                                  <p:stCondLst>
                                    <p:cond delay="0"/>
                                  </p:stCondLst>
                                  <p:childTnLst>
                                    <p:anim calcmode="lin" valueType="num">
                                      <p:cBhvr additive="base">
                                        <p:cTn id="142" dur="2000"/>
                                        <p:tgtEl>
                                          <p:spTgt spid="9"/>
                                        </p:tgtEl>
                                        <p:attrNameLst>
                                          <p:attrName>ppt_x</p:attrName>
                                        </p:attrNameLst>
                                      </p:cBhvr>
                                      <p:tavLst>
                                        <p:tav tm="0">
                                          <p:val>
                                            <p:strVal val="ppt_x"/>
                                          </p:val>
                                        </p:tav>
                                        <p:tav tm="100000">
                                          <p:val>
                                            <p:strVal val="1+ppt_w/2"/>
                                          </p:val>
                                        </p:tav>
                                      </p:tavLst>
                                    </p:anim>
                                    <p:anim calcmode="lin" valueType="num">
                                      <p:cBhvr additive="base">
                                        <p:cTn id="143" dur="2000"/>
                                        <p:tgtEl>
                                          <p:spTgt spid="9"/>
                                        </p:tgtEl>
                                        <p:attrNameLst>
                                          <p:attrName>ppt_y</p:attrName>
                                        </p:attrNameLst>
                                      </p:cBhvr>
                                      <p:tavLst>
                                        <p:tav tm="0">
                                          <p:val>
                                            <p:strVal val="ppt_y"/>
                                          </p:val>
                                        </p:tav>
                                        <p:tav tm="100000">
                                          <p:val>
                                            <p:strVal val="ppt_y"/>
                                          </p:val>
                                        </p:tav>
                                      </p:tavLst>
                                    </p:anim>
                                    <p:set>
                                      <p:cBhvr>
                                        <p:cTn id="144" dur="1" fill="hold">
                                          <p:stCondLst>
                                            <p:cond delay="1999"/>
                                          </p:stCondLst>
                                        </p:cTn>
                                        <p:tgtEl>
                                          <p:spTgt spid="9"/>
                                        </p:tgtEl>
                                        <p:attrNameLst>
                                          <p:attrName>style.visibility</p:attrName>
                                        </p:attrNameLst>
                                      </p:cBhvr>
                                      <p:to>
                                        <p:strVal val="hidden"/>
                                      </p:to>
                                    </p:set>
                                  </p:childTnLst>
                                </p:cTn>
                              </p:par>
                              <p:par>
                                <p:cTn id="145" presetID="2" presetClass="exit" presetSubtype="8" fill="hold" grpId="2" nodeType="withEffect">
                                  <p:stCondLst>
                                    <p:cond delay="0"/>
                                  </p:stCondLst>
                                  <p:childTnLst>
                                    <p:anim calcmode="lin" valueType="num">
                                      <p:cBhvr additive="base">
                                        <p:cTn id="146" dur="2000"/>
                                        <p:tgtEl>
                                          <p:spTgt spid="10"/>
                                        </p:tgtEl>
                                        <p:attrNameLst>
                                          <p:attrName>ppt_x</p:attrName>
                                        </p:attrNameLst>
                                      </p:cBhvr>
                                      <p:tavLst>
                                        <p:tav tm="0">
                                          <p:val>
                                            <p:strVal val="ppt_x"/>
                                          </p:val>
                                        </p:tav>
                                        <p:tav tm="100000">
                                          <p:val>
                                            <p:strVal val="0-ppt_w/2"/>
                                          </p:val>
                                        </p:tav>
                                      </p:tavLst>
                                    </p:anim>
                                    <p:anim calcmode="lin" valueType="num">
                                      <p:cBhvr additive="base">
                                        <p:cTn id="147" dur="2000"/>
                                        <p:tgtEl>
                                          <p:spTgt spid="10"/>
                                        </p:tgtEl>
                                        <p:attrNameLst>
                                          <p:attrName>ppt_y</p:attrName>
                                        </p:attrNameLst>
                                      </p:cBhvr>
                                      <p:tavLst>
                                        <p:tav tm="0">
                                          <p:val>
                                            <p:strVal val="ppt_y"/>
                                          </p:val>
                                        </p:tav>
                                        <p:tav tm="100000">
                                          <p:val>
                                            <p:strVal val="ppt_y"/>
                                          </p:val>
                                        </p:tav>
                                      </p:tavLst>
                                    </p:anim>
                                    <p:set>
                                      <p:cBhvr>
                                        <p:cTn id="148" dur="1" fill="hold">
                                          <p:stCondLst>
                                            <p:cond delay="1999"/>
                                          </p:stCondLst>
                                        </p:cTn>
                                        <p:tgtEl>
                                          <p:spTgt spid="10"/>
                                        </p:tgtEl>
                                        <p:attrNameLst>
                                          <p:attrName>style.visibility</p:attrName>
                                        </p:attrNameLst>
                                      </p:cBhvr>
                                      <p:to>
                                        <p:strVal val="hidden"/>
                                      </p:to>
                                    </p:set>
                                  </p:childTnLst>
                                </p:cTn>
                              </p:par>
                              <p:par>
                                <p:cTn id="149" presetID="2" presetClass="exit" presetSubtype="2" fill="hold" grpId="2" nodeType="withEffect">
                                  <p:stCondLst>
                                    <p:cond delay="0"/>
                                  </p:stCondLst>
                                  <p:childTnLst>
                                    <p:anim calcmode="lin" valueType="num">
                                      <p:cBhvr additive="base">
                                        <p:cTn id="150" dur="2000"/>
                                        <p:tgtEl>
                                          <p:spTgt spid="11"/>
                                        </p:tgtEl>
                                        <p:attrNameLst>
                                          <p:attrName>ppt_x</p:attrName>
                                        </p:attrNameLst>
                                      </p:cBhvr>
                                      <p:tavLst>
                                        <p:tav tm="0">
                                          <p:val>
                                            <p:strVal val="ppt_x"/>
                                          </p:val>
                                        </p:tav>
                                        <p:tav tm="100000">
                                          <p:val>
                                            <p:strVal val="1+ppt_w/2"/>
                                          </p:val>
                                        </p:tav>
                                      </p:tavLst>
                                    </p:anim>
                                    <p:anim calcmode="lin" valueType="num">
                                      <p:cBhvr additive="base">
                                        <p:cTn id="151" dur="2000"/>
                                        <p:tgtEl>
                                          <p:spTgt spid="11"/>
                                        </p:tgtEl>
                                        <p:attrNameLst>
                                          <p:attrName>ppt_y</p:attrName>
                                        </p:attrNameLst>
                                      </p:cBhvr>
                                      <p:tavLst>
                                        <p:tav tm="0">
                                          <p:val>
                                            <p:strVal val="ppt_y"/>
                                          </p:val>
                                        </p:tav>
                                        <p:tav tm="100000">
                                          <p:val>
                                            <p:strVal val="ppt_y"/>
                                          </p:val>
                                        </p:tav>
                                      </p:tavLst>
                                    </p:anim>
                                    <p:set>
                                      <p:cBhvr>
                                        <p:cTn id="152" dur="1" fill="hold">
                                          <p:stCondLst>
                                            <p:cond delay="1999"/>
                                          </p:stCondLst>
                                        </p:cTn>
                                        <p:tgtEl>
                                          <p:spTgt spid="11"/>
                                        </p:tgtEl>
                                        <p:attrNameLst>
                                          <p:attrName>style.visibility</p:attrName>
                                        </p:attrNameLst>
                                      </p:cBhvr>
                                      <p:to>
                                        <p:strVal val="hidden"/>
                                      </p:to>
                                    </p:set>
                                  </p:childTnLst>
                                </p:cTn>
                              </p:par>
                              <p:par>
                                <p:cTn id="153" presetID="2" presetClass="exit" presetSubtype="8" fill="hold" grpId="2" nodeType="withEffect">
                                  <p:stCondLst>
                                    <p:cond delay="0"/>
                                  </p:stCondLst>
                                  <p:childTnLst>
                                    <p:anim calcmode="lin" valueType="num">
                                      <p:cBhvr additive="base">
                                        <p:cTn id="154" dur="2000"/>
                                        <p:tgtEl>
                                          <p:spTgt spid="12"/>
                                        </p:tgtEl>
                                        <p:attrNameLst>
                                          <p:attrName>ppt_x</p:attrName>
                                        </p:attrNameLst>
                                      </p:cBhvr>
                                      <p:tavLst>
                                        <p:tav tm="0">
                                          <p:val>
                                            <p:strVal val="ppt_x"/>
                                          </p:val>
                                        </p:tav>
                                        <p:tav tm="100000">
                                          <p:val>
                                            <p:strVal val="0-ppt_w/2"/>
                                          </p:val>
                                        </p:tav>
                                      </p:tavLst>
                                    </p:anim>
                                    <p:anim calcmode="lin" valueType="num">
                                      <p:cBhvr additive="base">
                                        <p:cTn id="155" dur="2000"/>
                                        <p:tgtEl>
                                          <p:spTgt spid="12"/>
                                        </p:tgtEl>
                                        <p:attrNameLst>
                                          <p:attrName>ppt_y</p:attrName>
                                        </p:attrNameLst>
                                      </p:cBhvr>
                                      <p:tavLst>
                                        <p:tav tm="0">
                                          <p:val>
                                            <p:strVal val="ppt_y"/>
                                          </p:val>
                                        </p:tav>
                                        <p:tav tm="100000">
                                          <p:val>
                                            <p:strVal val="ppt_y"/>
                                          </p:val>
                                        </p:tav>
                                      </p:tavLst>
                                    </p:anim>
                                    <p:set>
                                      <p:cBhvr>
                                        <p:cTn id="156" dur="1" fill="hold">
                                          <p:stCondLst>
                                            <p:cond delay="1999"/>
                                          </p:stCondLst>
                                        </p:cTn>
                                        <p:tgtEl>
                                          <p:spTgt spid="12"/>
                                        </p:tgtEl>
                                        <p:attrNameLst>
                                          <p:attrName>style.visibility</p:attrName>
                                        </p:attrNameLst>
                                      </p:cBhvr>
                                      <p:to>
                                        <p:strVal val="hidden"/>
                                      </p:to>
                                    </p:set>
                                  </p:childTnLst>
                                </p:cTn>
                              </p:par>
                              <p:par>
                                <p:cTn id="157" presetID="2" presetClass="exit" presetSubtype="2" fill="hold" grpId="2" nodeType="withEffect">
                                  <p:stCondLst>
                                    <p:cond delay="0"/>
                                  </p:stCondLst>
                                  <p:childTnLst>
                                    <p:anim calcmode="lin" valueType="num">
                                      <p:cBhvr additive="base">
                                        <p:cTn id="158" dur="2000"/>
                                        <p:tgtEl>
                                          <p:spTgt spid="13"/>
                                        </p:tgtEl>
                                        <p:attrNameLst>
                                          <p:attrName>ppt_x</p:attrName>
                                        </p:attrNameLst>
                                      </p:cBhvr>
                                      <p:tavLst>
                                        <p:tav tm="0">
                                          <p:val>
                                            <p:strVal val="ppt_x"/>
                                          </p:val>
                                        </p:tav>
                                        <p:tav tm="100000">
                                          <p:val>
                                            <p:strVal val="1+ppt_w/2"/>
                                          </p:val>
                                        </p:tav>
                                      </p:tavLst>
                                    </p:anim>
                                    <p:anim calcmode="lin" valueType="num">
                                      <p:cBhvr additive="base">
                                        <p:cTn id="159" dur="2000"/>
                                        <p:tgtEl>
                                          <p:spTgt spid="13"/>
                                        </p:tgtEl>
                                        <p:attrNameLst>
                                          <p:attrName>ppt_y</p:attrName>
                                        </p:attrNameLst>
                                      </p:cBhvr>
                                      <p:tavLst>
                                        <p:tav tm="0">
                                          <p:val>
                                            <p:strVal val="ppt_y"/>
                                          </p:val>
                                        </p:tav>
                                        <p:tav tm="100000">
                                          <p:val>
                                            <p:strVal val="ppt_y"/>
                                          </p:val>
                                        </p:tav>
                                      </p:tavLst>
                                    </p:anim>
                                    <p:set>
                                      <p:cBhvr>
                                        <p:cTn id="160" dur="1" fill="hold">
                                          <p:stCondLst>
                                            <p:cond delay="1999"/>
                                          </p:stCondLst>
                                        </p:cTn>
                                        <p:tgtEl>
                                          <p:spTgt spid="13"/>
                                        </p:tgtEl>
                                        <p:attrNameLst>
                                          <p:attrName>style.visibility</p:attrName>
                                        </p:attrNameLst>
                                      </p:cBhvr>
                                      <p:to>
                                        <p:strVal val="hidden"/>
                                      </p:to>
                                    </p:set>
                                  </p:childTnLst>
                                </p:cTn>
                              </p:par>
                              <p:par>
                                <p:cTn id="161" presetID="2" presetClass="exit" presetSubtype="8" fill="hold" grpId="2" nodeType="withEffect">
                                  <p:stCondLst>
                                    <p:cond delay="0"/>
                                  </p:stCondLst>
                                  <p:childTnLst>
                                    <p:anim calcmode="lin" valueType="num">
                                      <p:cBhvr additive="base">
                                        <p:cTn id="162" dur="2000"/>
                                        <p:tgtEl>
                                          <p:spTgt spid="14"/>
                                        </p:tgtEl>
                                        <p:attrNameLst>
                                          <p:attrName>ppt_x</p:attrName>
                                        </p:attrNameLst>
                                      </p:cBhvr>
                                      <p:tavLst>
                                        <p:tav tm="0">
                                          <p:val>
                                            <p:strVal val="ppt_x"/>
                                          </p:val>
                                        </p:tav>
                                        <p:tav tm="100000">
                                          <p:val>
                                            <p:strVal val="0-ppt_w/2"/>
                                          </p:val>
                                        </p:tav>
                                      </p:tavLst>
                                    </p:anim>
                                    <p:anim calcmode="lin" valueType="num">
                                      <p:cBhvr additive="base">
                                        <p:cTn id="163" dur="2000"/>
                                        <p:tgtEl>
                                          <p:spTgt spid="14"/>
                                        </p:tgtEl>
                                        <p:attrNameLst>
                                          <p:attrName>ppt_y</p:attrName>
                                        </p:attrNameLst>
                                      </p:cBhvr>
                                      <p:tavLst>
                                        <p:tav tm="0">
                                          <p:val>
                                            <p:strVal val="ppt_y"/>
                                          </p:val>
                                        </p:tav>
                                        <p:tav tm="100000">
                                          <p:val>
                                            <p:strVal val="ppt_y"/>
                                          </p:val>
                                        </p:tav>
                                      </p:tavLst>
                                    </p:anim>
                                    <p:set>
                                      <p:cBhvr>
                                        <p:cTn id="164" dur="1" fill="hold">
                                          <p:stCondLst>
                                            <p:cond delay="1999"/>
                                          </p:stCondLst>
                                        </p:cTn>
                                        <p:tgtEl>
                                          <p:spTgt spid="14"/>
                                        </p:tgtEl>
                                        <p:attrNameLst>
                                          <p:attrName>style.visibility</p:attrName>
                                        </p:attrNameLst>
                                      </p:cBhvr>
                                      <p:to>
                                        <p:strVal val="hidden"/>
                                      </p:to>
                                    </p:set>
                                  </p:childTnLst>
                                </p:cTn>
                              </p:par>
                              <p:par>
                                <p:cTn id="165" presetID="2" presetClass="exit" presetSubtype="2" fill="hold" grpId="2" nodeType="withEffect">
                                  <p:stCondLst>
                                    <p:cond delay="0"/>
                                  </p:stCondLst>
                                  <p:childTnLst>
                                    <p:anim calcmode="lin" valueType="num">
                                      <p:cBhvr additive="base">
                                        <p:cTn id="166" dur="2000"/>
                                        <p:tgtEl>
                                          <p:spTgt spid="15"/>
                                        </p:tgtEl>
                                        <p:attrNameLst>
                                          <p:attrName>ppt_x</p:attrName>
                                        </p:attrNameLst>
                                      </p:cBhvr>
                                      <p:tavLst>
                                        <p:tav tm="0">
                                          <p:val>
                                            <p:strVal val="ppt_x"/>
                                          </p:val>
                                        </p:tav>
                                        <p:tav tm="100000">
                                          <p:val>
                                            <p:strVal val="1+ppt_w/2"/>
                                          </p:val>
                                        </p:tav>
                                      </p:tavLst>
                                    </p:anim>
                                    <p:anim calcmode="lin" valueType="num">
                                      <p:cBhvr additive="base">
                                        <p:cTn id="167" dur="2000"/>
                                        <p:tgtEl>
                                          <p:spTgt spid="15"/>
                                        </p:tgtEl>
                                        <p:attrNameLst>
                                          <p:attrName>ppt_y</p:attrName>
                                        </p:attrNameLst>
                                      </p:cBhvr>
                                      <p:tavLst>
                                        <p:tav tm="0">
                                          <p:val>
                                            <p:strVal val="ppt_y"/>
                                          </p:val>
                                        </p:tav>
                                        <p:tav tm="100000">
                                          <p:val>
                                            <p:strVal val="ppt_y"/>
                                          </p:val>
                                        </p:tav>
                                      </p:tavLst>
                                    </p:anim>
                                    <p:set>
                                      <p:cBhvr>
                                        <p:cTn id="168" dur="1" fill="hold">
                                          <p:stCondLst>
                                            <p:cond delay="1999"/>
                                          </p:stCondLst>
                                        </p:cTn>
                                        <p:tgtEl>
                                          <p:spTgt spid="15"/>
                                        </p:tgtEl>
                                        <p:attrNameLst>
                                          <p:attrName>style.visibility</p:attrName>
                                        </p:attrNameLst>
                                      </p:cBhvr>
                                      <p:to>
                                        <p:strVal val="hidden"/>
                                      </p:to>
                                    </p:set>
                                  </p:childTnLst>
                                </p:cTn>
                              </p:par>
                              <p:par>
                                <p:cTn id="169" presetID="2" presetClass="exit" presetSubtype="8" fill="hold" grpId="2" nodeType="withEffect">
                                  <p:stCondLst>
                                    <p:cond delay="0"/>
                                  </p:stCondLst>
                                  <p:childTnLst>
                                    <p:anim calcmode="lin" valueType="num">
                                      <p:cBhvr additive="base">
                                        <p:cTn id="170" dur="2000"/>
                                        <p:tgtEl>
                                          <p:spTgt spid="16"/>
                                        </p:tgtEl>
                                        <p:attrNameLst>
                                          <p:attrName>ppt_x</p:attrName>
                                        </p:attrNameLst>
                                      </p:cBhvr>
                                      <p:tavLst>
                                        <p:tav tm="0">
                                          <p:val>
                                            <p:strVal val="ppt_x"/>
                                          </p:val>
                                        </p:tav>
                                        <p:tav tm="100000">
                                          <p:val>
                                            <p:strVal val="0-ppt_w/2"/>
                                          </p:val>
                                        </p:tav>
                                      </p:tavLst>
                                    </p:anim>
                                    <p:anim calcmode="lin" valueType="num">
                                      <p:cBhvr additive="base">
                                        <p:cTn id="171" dur="2000"/>
                                        <p:tgtEl>
                                          <p:spTgt spid="16"/>
                                        </p:tgtEl>
                                        <p:attrNameLst>
                                          <p:attrName>ppt_y</p:attrName>
                                        </p:attrNameLst>
                                      </p:cBhvr>
                                      <p:tavLst>
                                        <p:tav tm="0">
                                          <p:val>
                                            <p:strVal val="ppt_y"/>
                                          </p:val>
                                        </p:tav>
                                        <p:tav tm="100000">
                                          <p:val>
                                            <p:strVal val="ppt_y"/>
                                          </p:val>
                                        </p:tav>
                                      </p:tavLst>
                                    </p:anim>
                                    <p:set>
                                      <p:cBhvr>
                                        <p:cTn id="172" dur="1" fill="hold">
                                          <p:stCondLst>
                                            <p:cond delay="1999"/>
                                          </p:stCondLst>
                                        </p:cTn>
                                        <p:tgtEl>
                                          <p:spTgt spid="16"/>
                                        </p:tgtEl>
                                        <p:attrNameLst>
                                          <p:attrName>style.visibility</p:attrName>
                                        </p:attrNameLst>
                                      </p:cBhvr>
                                      <p:to>
                                        <p:strVal val="hidden"/>
                                      </p:to>
                                    </p:set>
                                  </p:childTnLst>
                                </p:cTn>
                              </p:par>
                              <p:par>
                                <p:cTn id="173" presetID="2" presetClass="exit" presetSubtype="2" fill="hold" grpId="2" nodeType="withEffect">
                                  <p:stCondLst>
                                    <p:cond delay="0"/>
                                  </p:stCondLst>
                                  <p:childTnLst>
                                    <p:anim calcmode="lin" valueType="num">
                                      <p:cBhvr additive="base">
                                        <p:cTn id="174" dur="2000"/>
                                        <p:tgtEl>
                                          <p:spTgt spid="17"/>
                                        </p:tgtEl>
                                        <p:attrNameLst>
                                          <p:attrName>ppt_x</p:attrName>
                                        </p:attrNameLst>
                                      </p:cBhvr>
                                      <p:tavLst>
                                        <p:tav tm="0">
                                          <p:val>
                                            <p:strVal val="ppt_x"/>
                                          </p:val>
                                        </p:tav>
                                        <p:tav tm="100000">
                                          <p:val>
                                            <p:strVal val="1+ppt_w/2"/>
                                          </p:val>
                                        </p:tav>
                                      </p:tavLst>
                                    </p:anim>
                                    <p:anim calcmode="lin" valueType="num">
                                      <p:cBhvr additive="base">
                                        <p:cTn id="175" dur="2000"/>
                                        <p:tgtEl>
                                          <p:spTgt spid="17"/>
                                        </p:tgtEl>
                                        <p:attrNameLst>
                                          <p:attrName>ppt_y</p:attrName>
                                        </p:attrNameLst>
                                      </p:cBhvr>
                                      <p:tavLst>
                                        <p:tav tm="0">
                                          <p:val>
                                            <p:strVal val="ppt_y"/>
                                          </p:val>
                                        </p:tav>
                                        <p:tav tm="100000">
                                          <p:val>
                                            <p:strVal val="ppt_y"/>
                                          </p:val>
                                        </p:tav>
                                      </p:tavLst>
                                    </p:anim>
                                    <p:set>
                                      <p:cBhvr>
                                        <p:cTn id="176" dur="1" fill="hold">
                                          <p:stCondLst>
                                            <p:cond delay="1999"/>
                                          </p:stCondLst>
                                        </p:cTn>
                                        <p:tgtEl>
                                          <p:spTgt spid="17"/>
                                        </p:tgtEl>
                                        <p:attrNameLst>
                                          <p:attrName>style.visibility</p:attrName>
                                        </p:attrNameLst>
                                      </p:cBhvr>
                                      <p:to>
                                        <p:strVal val="hidden"/>
                                      </p:to>
                                    </p:set>
                                  </p:childTnLst>
                                </p:cTn>
                              </p:par>
                              <p:par>
                                <p:cTn id="177" presetID="2" presetClass="exit" presetSubtype="8" fill="hold" grpId="2" nodeType="withEffect">
                                  <p:stCondLst>
                                    <p:cond delay="0"/>
                                  </p:stCondLst>
                                  <p:childTnLst>
                                    <p:anim calcmode="lin" valueType="num">
                                      <p:cBhvr additive="base">
                                        <p:cTn id="178" dur="2000"/>
                                        <p:tgtEl>
                                          <p:spTgt spid="18"/>
                                        </p:tgtEl>
                                        <p:attrNameLst>
                                          <p:attrName>ppt_x</p:attrName>
                                        </p:attrNameLst>
                                      </p:cBhvr>
                                      <p:tavLst>
                                        <p:tav tm="0">
                                          <p:val>
                                            <p:strVal val="ppt_x"/>
                                          </p:val>
                                        </p:tav>
                                        <p:tav tm="100000">
                                          <p:val>
                                            <p:strVal val="0-ppt_w/2"/>
                                          </p:val>
                                        </p:tav>
                                      </p:tavLst>
                                    </p:anim>
                                    <p:anim calcmode="lin" valueType="num">
                                      <p:cBhvr additive="base">
                                        <p:cTn id="179" dur="2000"/>
                                        <p:tgtEl>
                                          <p:spTgt spid="18"/>
                                        </p:tgtEl>
                                        <p:attrNameLst>
                                          <p:attrName>ppt_y</p:attrName>
                                        </p:attrNameLst>
                                      </p:cBhvr>
                                      <p:tavLst>
                                        <p:tav tm="0">
                                          <p:val>
                                            <p:strVal val="ppt_y"/>
                                          </p:val>
                                        </p:tav>
                                        <p:tav tm="100000">
                                          <p:val>
                                            <p:strVal val="ppt_y"/>
                                          </p:val>
                                        </p:tav>
                                      </p:tavLst>
                                    </p:anim>
                                    <p:set>
                                      <p:cBhvr>
                                        <p:cTn id="180" dur="1" fill="hold">
                                          <p:stCondLst>
                                            <p:cond delay="1999"/>
                                          </p:stCondLst>
                                        </p:cTn>
                                        <p:tgtEl>
                                          <p:spTgt spid="18"/>
                                        </p:tgtEl>
                                        <p:attrNameLst>
                                          <p:attrName>style.visibility</p:attrName>
                                        </p:attrNameLst>
                                      </p:cBhvr>
                                      <p:to>
                                        <p:strVal val="hidden"/>
                                      </p:to>
                                    </p:set>
                                  </p:childTnLst>
                                </p:cTn>
                              </p:par>
                              <p:par>
                                <p:cTn id="181" presetID="2" presetClass="exit" presetSubtype="2" fill="hold" grpId="2" nodeType="withEffect">
                                  <p:stCondLst>
                                    <p:cond delay="0"/>
                                  </p:stCondLst>
                                  <p:childTnLst>
                                    <p:anim calcmode="lin" valueType="num">
                                      <p:cBhvr additive="base">
                                        <p:cTn id="182" dur="2000"/>
                                        <p:tgtEl>
                                          <p:spTgt spid="19"/>
                                        </p:tgtEl>
                                        <p:attrNameLst>
                                          <p:attrName>ppt_x</p:attrName>
                                        </p:attrNameLst>
                                      </p:cBhvr>
                                      <p:tavLst>
                                        <p:tav tm="0">
                                          <p:val>
                                            <p:strVal val="ppt_x"/>
                                          </p:val>
                                        </p:tav>
                                        <p:tav tm="100000">
                                          <p:val>
                                            <p:strVal val="1+ppt_w/2"/>
                                          </p:val>
                                        </p:tav>
                                      </p:tavLst>
                                    </p:anim>
                                    <p:anim calcmode="lin" valueType="num">
                                      <p:cBhvr additive="base">
                                        <p:cTn id="183" dur="2000"/>
                                        <p:tgtEl>
                                          <p:spTgt spid="19"/>
                                        </p:tgtEl>
                                        <p:attrNameLst>
                                          <p:attrName>ppt_y</p:attrName>
                                        </p:attrNameLst>
                                      </p:cBhvr>
                                      <p:tavLst>
                                        <p:tav tm="0">
                                          <p:val>
                                            <p:strVal val="ppt_y"/>
                                          </p:val>
                                        </p:tav>
                                        <p:tav tm="100000">
                                          <p:val>
                                            <p:strVal val="ppt_y"/>
                                          </p:val>
                                        </p:tav>
                                      </p:tavLst>
                                    </p:anim>
                                    <p:set>
                                      <p:cBhvr>
                                        <p:cTn id="184" dur="1" fill="hold">
                                          <p:stCondLst>
                                            <p:cond delay="1999"/>
                                          </p:stCondLst>
                                        </p:cTn>
                                        <p:tgtEl>
                                          <p:spTgt spid="19"/>
                                        </p:tgtEl>
                                        <p:attrNameLst>
                                          <p:attrName>style.visibility</p:attrName>
                                        </p:attrNameLst>
                                      </p:cBhvr>
                                      <p:to>
                                        <p:strVal val="hidden"/>
                                      </p:to>
                                    </p:set>
                                  </p:childTnLst>
                                </p:cTn>
                              </p:par>
                              <p:par>
                                <p:cTn id="185" presetID="5" presetClass="exit" presetSubtype="10" fill="hold" grpId="3" nodeType="withEffect">
                                  <p:stCondLst>
                                    <p:cond delay="0"/>
                                  </p:stCondLst>
                                  <p:childTnLst>
                                    <p:animEffect transition="out" filter="checkerboard(across)">
                                      <p:cBhvr>
                                        <p:cTn id="186" dur="2000"/>
                                        <p:tgtEl>
                                          <p:spTgt spid="4"/>
                                        </p:tgtEl>
                                      </p:cBhvr>
                                    </p:animEffect>
                                    <p:set>
                                      <p:cBhvr>
                                        <p:cTn id="187" dur="1" fill="hold">
                                          <p:stCondLst>
                                            <p:cond delay="1999"/>
                                          </p:stCondLst>
                                        </p:cTn>
                                        <p:tgtEl>
                                          <p:spTgt spid="4"/>
                                        </p:tgtEl>
                                        <p:attrNameLst>
                                          <p:attrName>style.visibility</p:attrName>
                                        </p:attrNameLst>
                                      </p:cBhvr>
                                      <p:to>
                                        <p:strVal val="hidden"/>
                                      </p:to>
                                    </p:set>
                                  </p:childTnLst>
                                </p:cTn>
                              </p:par>
                              <p:par>
                                <p:cTn id="188" presetID="5" presetClass="exit" presetSubtype="10" fill="hold" grpId="3" nodeType="withEffect">
                                  <p:stCondLst>
                                    <p:cond delay="0"/>
                                  </p:stCondLst>
                                  <p:childTnLst>
                                    <p:animEffect transition="out" filter="checkerboard(across)">
                                      <p:cBhvr>
                                        <p:cTn id="189" dur="2000"/>
                                        <p:tgtEl>
                                          <p:spTgt spid="5"/>
                                        </p:tgtEl>
                                      </p:cBhvr>
                                    </p:animEffect>
                                    <p:set>
                                      <p:cBhvr>
                                        <p:cTn id="190" dur="1" fill="hold">
                                          <p:stCondLst>
                                            <p:cond delay="1999"/>
                                          </p:stCondLst>
                                        </p:cTn>
                                        <p:tgtEl>
                                          <p:spTgt spid="5"/>
                                        </p:tgtEl>
                                        <p:attrNameLst>
                                          <p:attrName>style.visibility</p:attrName>
                                        </p:attrNameLst>
                                      </p:cBhvr>
                                      <p:to>
                                        <p:strVal val="hidden"/>
                                      </p:to>
                                    </p:set>
                                  </p:childTnLst>
                                </p:cTn>
                              </p:par>
                              <p:par>
                                <p:cTn id="191" presetID="5" presetClass="exit" presetSubtype="10" fill="hold" grpId="3" nodeType="withEffect">
                                  <p:stCondLst>
                                    <p:cond delay="0"/>
                                  </p:stCondLst>
                                  <p:childTnLst>
                                    <p:animEffect transition="out" filter="checkerboard(across)">
                                      <p:cBhvr>
                                        <p:cTn id="192" dur="2000"/>
                                        <p:tgtEl>
                                          <p:spTgt spid="6"/>
                                        </p:tgtEl>
                                      </p:cBhvr>
                                    </p:animEffect>
                                    <p:set>
                                      <p:cBhvr>
                                        <p:cTn id="193" dur="1" fill="hold">
                                          <p:stCondLst>
                                            <p:cond delay="1999"/>
                                          </p:stCondLst>
                                        </p:cTn>
                                        <p:tgtEl>
                                          <p:spTgt spid="6"/>
                                        </p:tgtEl>
                                        <p:attrNameLst>
                                          <p:attrName>style.visibility</p:attrName>
                                        </p:attrNameLst>
                                      </p:cBhvr>
                                      <p:to>
                                        <p:strVal val="hidden"/>
                                      </p:to>
                                    </p:set>
                                  </p:childTnLst>
                                </p:cTn>
                              </p:par>
                              <p:par>
                                <p:cTn id="194" presetID="5" presetClass="exit" presetSubtype="10" fill="hold" grpId="3" nodeType="withEffect">
                                  <p:stCondLst>
                                    <p:cond delay="0"/>
                                  </p:stCondLst>
                                  <p:childTnLst>
                                    <p:animEffect transition="out" filter="checkerboard(across)">
                                      <p:cBhvr>
                                        <p:cTn id="195" dur="2000"/>
                                        <p:tgtEl>
                                          <p:spTgt spid="7"/>
                                        </p:tgtEl>
                                      </p:cBhvr>
                                    </p:animEffect>
                                    <p:set>
                                      <p:cBhvr>
                                        <p:cTn id="196" dur="1" fill="hold">
                                          <p:stCondLst>
                                            <p:cond delay="1999"/>
                                          </p:stCondLst>
                                        </p:cTn>
                                        <p:tgtEl>
                                          <p:spTgt spid="7"/>
                                        </p:tgtEl>
                                        <p:attrNameLst>
                                          <p:attrName>style.visibility</p:attrName>
                                        </p:attrNameLst>
                                      </p:cBhvr>
                                      <p:to>
                                        <p:strVal val="hidden"/>
                                      </p:to>
                                    </p:set>
                                  </p:childTnLst>
                                </p:cTn>
                              </p:par>
                              <p:par>
                                <p:cTn id="197" presetID="5" presetClass="exit" presetSubtype="10" fill="hold" grpId="3" nodeType="withEffect">
                                  <p:stCondLst>
                                    <p:cond delay="0"/>
                                  </p:stCondLst>
                                  <p:childTnLst>
                                    <p:animEffect transition="out" filter="checkerboard(across)">
                                      <p:cBhvr>
                                        <p:cTn id="198" dur="2000"/>
                                        <p:tgtEl>
                                          <p:spTgt spid="8"/>
                                        </p:tgtEl>
                                      </p:cBhvr>
                                    </p:animEffect>
                                    <p:set>
                                      <p:cBhvr>
                                        <p:cTn id="199" dur="1" fill="hold">
                                          <p:stCondLst>
                                            <p:cond delay="1999"/>
                                          </p:stCondLst>
                                        </p:cTn>
                                        <p:tgtEl>
                                          <p:spTgt spid="8"/>
                                        </p:tgtEl>
                                        <p:attrNameLst>
                                          <p:attrName>style.visibility</p:attrName>
                                        </p:attrNameLst>
                                      </p:cBhvr>
                                      <p:to>
                                        <p:strVal val="hidden"/>
                                      </p:to>
                                    </p:set>
                                  </p:childTnLst>
                                </p:cTn>
                              </p:par>
                              <p:par>
                                <p:cTn id="200" presetID="5" presetClass="exit" presetSubtype="10" fill="hold" grpId="3" nodeType="withEffect">
                                  <p:stCondLst>
                                    <p:cond delay="0"/>
                                  </p:stCondLst>
                                  <p:childTnLst>
                                    <p:animEffect transition="out" filter="checkerboard(across)">
                                      <p:cBhvr>
                                        <p:cTn id="201" dur="2000"/>
                                        <p:tgtEl>
                                          <p:spTgt spid="9"/>
                                        </p:tgtEl>
                                      </p:cBhvr>
                                    </p:animEffect>
                                    <p:set>
                                      <p:cBhvr>
                                        <p:cTn id="202" dur="1" fill="hold">
                                          <p:stCondLst>
                                            <p:cond delay="1999"/>
                                          </p:stCondLst>
                                        </p:cTn>
                                        <p:tgtEl>
                                          <p:spTgt spid="9"/>
                                        </p:tgtEl>
                                        <p:attrNameLst>
                                          <p:attrName>style.visibility</p:attrName>
                                        </p:attrNameLst>
                                      </p:cBhvr>
                                      <p:to>
                                        <p:strVal val="hidden"/>
                                      </p:to>
                                    </p:set>
                                  </p:childTnLst>
                                </p:cTn>
                              </p:par>
                              <p:par>
                                <p:cTn id="203" presetID="5" presetClass="exit" presetSubtype="10" fill="hold" grpId="3" nodeType="withEffect">
                                  <p:stCondLst>
                                    <p:cond delay="0"/>
                                  </p:stCondLst>
                                  <p:childTnLst>
                                    <p:animEffect transition="out" filter="checkerboard(across)">
                                      <p:cBhvr>
                                        <p:cTn id="204" dur="2000"/>
                                        <p:tgtEl>
                                          <p:spTgt spid="10"/>
                                        </p:tgtEl>
                                      </p:cBhvr>
                                    </p:animEffect>
                                    <p:set>
                                      <p:cBhvr>
                                        <p:cTn id="205" dur="1" fill="hold">
                                          <p:stCondLst>
                                            <p:cond delay="1999"/>
                                          </p:stCondLst>
                                        </p:cTn>
                                        <p:tgtEl>
                                          <p:spTgt spid="10"/>
                                        </p:tgtEl>
                                        <p:attrNameLst>
                                          <p:attrName>style.visibility</p:attrName>
                                        </p:attrNameLst>
                                      </p:cBhvr>
                                      <p:to>
                                        <p:strVal val="hidden"/>
                                      </p:to>
                                    </p:set>
                                  </p:childTnLst>
                                </p:cTn>
                              </p:par>
                              <p:par>
                                <p:cTn id="206" presetID="5" presetClass="exit" presetSubtype="10" fill="hold" grpId="3" nodeType="withEffect">
                                  <p:stCondLst>
                                    <p:cond delay="0"/>
                                  </p:stCondLst>
                                  <p:childTnLst>
                                    <p:animEffect transition="out" filter="checkerboard(across)">
                                      <p:cBhvr>
                                        <p:cTn id="207" dur="2000"/>
                                        <p:tgtEl>
                                          <p:spTgt spid="11"/>
                                        </p:tgtEl>
                                      </p:cBhvr>
                                    </p:animEffect>
                                    <p:set>
                                      <p:cBhvr>
                                        <p:cTn id="208" dur="1" fill="hold">
                                          <p:stCondLst>
                                            <p:cond delay="1999"/>
                                          </p:stCondLst>
                                        </p:cTn>
                                        <p:tgtEl>
                                          <p:spTgt spid="11"/>
                                        </p:tgtEl>
                                        <p:attrNameLst>
                                          <p:attrName>style.visibility</p:attrName>
                                        </p:attrNameLst>
                                      </p:cBhvr>
                                      <p:to>
                                        <p:strVal val="hidden"/>
                                      </p:to>
                                    </p:set>
                                  </p:childTnLst>
                                </p:cTn>
                              </p:par>
                              <p:par>
                                <p:cTn id="209" presetID="5" presetClass="exit" presetSubtype="10" fill="hold" grpId="3" nodeType="withEffect">
                                  <p:stCondLst>
                                    <p:cond delay="0"/>
                                  </p:stCondLst>
                                  <p:childTnLst>
                                    <p:animEffect transition="out" filter="checkerboard(across)">
                                      <p:cBhvr>
                                        <p:cTn id="210" dur="2000"/>
                                        <p:tgtEl>
                                          <p:spTgt spid="12"/>
                                        </p:tgtEl>
                                      </p:cBhvr>
                                    </p:animEffect>
                                    <p:set>
                                      <p:cBhvr>
                                        <p:cTn id="211" dur="1" fill="hold">
                                          <p:stCondLst>
                                            <p:cond delay="1999"/>
                                          </p:stCondLst>
                                        </p:cTn>
                                        <p:tgtEl>
                                          <p:spTgt spid="12"/>
                                        </p:tgtEl>
                                        <p:attrNameLst>
                                          <p:attrName>style.visibility</p:attrName>
                                        </p:attrNameLst>
                                      </p:cBhvr>
                                      <p:to>
                                        <p:strVal val="hidden"/>
                                      </p:to>
                                    </p:set>
                                  </p:childTnLst>
                                </p:cTn>
                              </p:par>
                              <p:par>
                                <p:cTn id="212" presetID="5" presetClass="exit" presetSubtype="10" fill="hold" grpId="3" nodeType="withEffect">
                                  <p:stCondLst>
                                    <p:cond delay="0"/>
                                  </p:stCondLst>
                                  <p:childTnLst>
                                    <p:animEffect transition="out" filter="checkerboard(across)">
                                      <p:cBhvr>
                                        <p:cTn id="213" dur="2000"/>
                                        <p:tgtEl>
                                          <p:spTgt spid="13"/>
                                        </p:tgtEl>
                                      </p:cBhvr>
                                    </p:animEffect>
                                    <p:set>
                                      <p:cBhvr>
                                        <p:cTn id="214" dur="1" fill="hold">
                                          <p:stCondLst>
                                            <p:cond delay="1999"/>
                                          </p:stCondLst>
                                        </p:cTn>
                                        <p:tgtEl>
                                          <p:spTgt spid="13"/>
                                        </p:tgtEl>
                                        <p:attrNameLst>
                                          <p:attrName>style.visibility</p:attrName>
                                        </p:attrNameLst>
                                      </p:cBhvr>
                                      <p:to>
                                        <p:strVal val="hidden"/>
                                      </p:to>
                                    </p:set>
                                  </p:childTnLst>
                                </p:cTn>
                              </p:par>
                              <p:par>
                                <p:cTn id="215" presetID="5" presetClass="exit" presetSubtype="10" fill="hold" grpId="3" nodeType="withEffect">
                                  <p:stCondLst>
                                    <p:cond delay="0"/>
                                  </p:stCondLst>
                                  <p:childTnLst>
                                    <p:animEffect transition="out" filter="checkerboard(across)">
                                      <p:cBhvr>
                                        <p:cTn id="216" dur="2000"/>
                                        <p:tgtEl>
                                          <p:spTgt spid="14"/>
                                        </p:tgtEl>
                                      </p:cBhvr>
                                    </p:animEffect>
                                    <p:set>
                                      <p:cBhvr>
                                        <p:cTn id="217" dur="1" fill="hold">
                                          <p:stCondLst>
                                            <p:cond delay="1999"/>
                                          </p:stCondLst>
                                        </p:cTn>
                                        <p:tgtEl>
                                          <p:spTgt spid="14"/>
                                        </p:tgtEl>
                                        <p:attrNameLst>
                                          <p:attrName>style.visibility</p:attrName>
                                        </p:attrNameLst>
                                      </p:cBhvr>
                                      <p:to>
                                        <p:strVal val="hidden"/>
                                      </p:to>
                                    </p:set>
                                  </p:childTnLst>
                                </p:cTn>
                              </p:par>
                              <p:par>
                                <p:cTn id="218" presetID="5" presetClass="exit" presetSubtype="10" fill="hold" grpId="3" nodeType="withEffect">
                                  <p:stCondLst>
                                    <p:cond delay="0"/>
                                  </p:stCondLst>
                                  <p:childTnLst>
                                    <p:animEffect transition="out" filter="checkerboard(across)">
                                      <p:cBhvr>
                                        <p:cTn id="219" dur="2000"/>
                                        <p:tgtEl>
                                          <p:spTgt spid="15"/>
                                        </p:tgtEl>
                                      </p:cBhvr>
                                    </p:animEffect>
                                    <p:set>
                                      <p:cBhvr>
                                        <p:cTn id="220" dur="1" fill="hold">
                                          <p:stCondLst>
                                            <p:cond delay="1999"/>
                                          </p:stCondLst>
                                        </p:cTn>
                                        <p:tgtEl>
                                          <p:spTgt spid="15"/>
                                        </p:tgtEl>
                                        <p:attrNameLst>
                                          <p:attrName>style.visibility</p:attrName>
                                        </p:attrNameLst>
                                      </p:cBhvr>
                                      <p:to>
                                        <p:strVal val="hidden"/>
                                      </p:to>
                                    </p:set>
                                  </p:childTnLst>
                                </p:cTn>
                              </p:par>
                              <p:par>
                                <p:cTn id="221" presetID="5" presetClass="exit" presetSubtype="10" fill="hold" grpId="3" nodeType="withEffect">
                                  <p:stCondLst>
                                    <p:cond delay="0"/>
                                  </p:stCondLst>
                                  <p:childTnLst>
                                    <p:animEffect transition="out" filter="checkerboard(across)">
                                      <p:cBhvr>
                                        <p:cTn id="222" dur="2000"/>
                                        <p:tgtEl>
                                          <p:spTgt spid="16"/>
                                        </p:tgtEl>
                                      </p:cBhvr>
                                    </p:animEffect>
                                    <p:set>
                                      <p:cBhvr>
                                        <p:cTn id="223" dur="1" fill="hold">
                                          <p:stCondLst>
                                            <p:cond delay="1999"/>
                                          </p:stCondLst>
                                        </p:cTn>
                                        <p:tgtEl>
                                          <p:spTgt spid="16"/>
                                        </p:tgtEl>
                                        <p:attrNameLst>
                                          <p:attrName>style.visibility</p:attrName>
                                        </p:attrNameLst>
                                      </p:cBhvr>
                                      <p:to>
                                        <p:strVal val="hidden"/>
                                      </p:to>
                                    </p:set>
                                  </p:childTnLst>
                                </p:cTn>
                              </p:par>
                              <p:par>
                                <p:cTn id="224" presetID="5" presetClass="exit" presetSubtype="10" fill="hold" grpId="3" nodeType="withEffect">
                                  <p:stCondLst>
                                    <p:cond delay="0"/>
                                  </p:stCondLst>
                                  <p:childTnLst>
                                    <p:animEffect transition="out" filter="checkerboard(across)">
                                      <p:cBhvr>
                                        <p:cTn id="225" dur="2000"/>
                                        <p:tgtEl>
                                          <p:spTgt spid="17"/>
                                        </p:tgtEl>
                                      </p:cBhvr>
                                    </p:animEffect>
                                    <p:set>
                                      <p:cBhvr>
                                        <p:cTn id="226" dur="1" fill="hold">
                                          <p:stCondLst>
                                            <p:cond delay="1999"/>
                                          </p:stCondLst>
                                        </p:cTn>
                                        <p:tgtEl>
                                          <p:spTgt spid="17"/>
                                        </p:tgtEl>
                                        <p:attrNameLst>
                                          <p:attrName>style.visibility</p:attrName>
                                        </p:attrNameLst>
                                      </p:cBhvr>
                                      <p:to>
                                        <p:strVal val="hidden"/>
                                      </p:to>
                                    </p:set>
                                  </p:childTnLst>
                                </p:cTn>
                              </p:par>
                              <p:par>
                                <p:cTn id="227" presetID="5" presetClass="exit" presetSubtype="10" fill="hold" grpId="3" nodeType="withEffect">
                                  <p:stCondLst>
                                    <p:cond delay="0"/>
                                  </p:stCondLst>
                                  <p:childTnLst>
                                    <p:animEffect transition="out" filter="checkerboard(across)">
                                      <p:cBhvr>
                                        <p:cTn id="228" dur="2000"/>
                                        <p:tgtEl>
                                          <p:spTgt spid="18"/>
                                        </p:tgtEl>
                                      </p:cBhvr>
                                    </p:animEffect>
                                    <p:set>
                                      <p:cBhvr>
                                        <p:cTn id="229" dur="1" fill="hold">
                                          <p:stCondLst>
                                            <p:cond delay="1999"/>
                                          </p:stCondLst>
                                        </p:cTn>
                                        <p:tgtEl>
                                          <p:spTgt spid="18"/>
                                        </p:tgtEl>
                                        <p:attrNameLst>
                                          <p:attrName>style.visibility</p:attrName>
                                        </p:attrNameLst>
                                      </p:cBhvr>
                                      <p:to>
                                        <p:strVal val="hidden"/>
                                      </p:to>
                                    </p:set>
                                  </p:childTnLst>
                                </p:cTn>
                              </p:par>
                              <p:par>
                                <p:cTn id="230" presetID="5" presetClass="exit" presetSubtype="10" fill="hold" grpId="3" nodeType="withEffect">
                                  <p:stCondLst>
                                    <p:cond delay="0"/>
                                  </p:stCondLst>
                                  <p:childTnLst>
                                    <p:animEffect transition="out" filter="checkerboard(across)">
                                      <p:cBhvr>
                                        <p:cTn id="231" dur="2000"/>
                                        <p:tgtEl>
                                          <p:spTgt spid="19"/>
                                        </p:tgtEl>
                                      </p:cBhvr>
                                    </p:animEffect>
                                    <p:set>
                                      <p:cBhvr>
                                        <p:cTn id="232" dur="1" fill="hold">
                                          <p:stCondLst>
                                            <p:cond delay="1999"/>
                                          </p:stCondLst>
                                        </p:cTn>
                                        <p:tgtEl>
                                          <p:spTgt spid="19"/>
                                        </p:tgtEl>
                                        <p:attrNameLst>
                                          <p:attrName>style.visibility</p:attrName>
                                        </p:attrNameLst>
                                      </p:cBhvr>
                                      <p:to>
                                        <p:strVal val="hidden"/>
                                      </p:to>
                                    </p:set>
                                  </p:childTnLst>
                                </p:cTn>
                              </p:par>
                              <p:par>
                                <p:cTn id="233" presetID="23" presetClass="entr" presetSubtype="288" fill="hold" nodeType="withEffect">
                                  <p:stCondLst>
                                    <p:cond delay="0"/>
                                  </p:stCondLst>
                                  <p:childTnLst>
                                    <p:set>
                                      <p:cBhvr>
                                        <p:cTn id="234" dur="1" fill="hold">
                                          <p:stCondLst>
                                            <p:cond delay="0"/>
                                          </p:stCondLst>
                                        </p:cTn>
                                        <p:tgtEl>
                                          <p:spTgt spid="2"/>
                                        </p:tgtEl>
                                        <p:attrNameLst>
                                          <p:attrName>style.visibility</p:attrName>
                                        </p:attrNameLst>
                                      </p:cBhvr>
                                      <p:to>
                                        <p:strVal val="visible"/>
                                      </p:to>
                                    </p:set>
                                    <p:anim calcmode="lin" valueType="num">
                                      <p:cBhvr>
                                        <p:cTn id="235" dur="2000" fill="hold"/>
                                        <p:tgtEl>
                                          <p:spTgt spid="2"/>
                                        </p:tgtEl>
                                        <p:attrNameLst>
                                          <p:attrName>ppt_w</p:attrName>
                                        </p:attrNameLst>
                                      </p:cBhvr>
                                      <p:tavLst>
                                        <p:tav tm="0">
                                          <p:val>
                                            <p:strVal val="4/3*#ppt_w"/>
                                          </p:val>
                                        </p:tav>
                                        <p:tav tm="100000">
                                          <p:val>
                                            <p:strVal val="#ppt_w"/>
                                          </p:val>
                                        </p:tav>
                                      </p:tavLst>
                                    </p:anim>
                                    <p:anim calcmode="lin" valueType="num">
                                      <p:cBhvr>
                                        <p:cTn id="236" dur="2000" fill="hold"/>
                                        <p:tgtEl>
                                          <p:spTgt spid="2"/>
                                        </p:tgtEl>
                                        <p:attrNameLst>
                                          <p:attrName>ppt_h</p:attrName>
                                        </p:attrNameLst>
                                      </p:cBhvr>
                                      <p:tavLst>
                                        <p:tav tm="0">
                                          <p:val>
                                            <p:strVal val="4/3*#ppt_h"/>
                                          </p:val>
                                        </p:tav>
                                        <p:tav tm="100000">
                                          <p:val>
                                            <p:strVal val="#ppt_h"/>
                                          </p:val>
                                        </p:tav>
                                      </p:tavLst>
                                    </p:anim>
                                  </p:childTnLst>
                                </p:cTn>
                              </p:par>
                              <p:par>
                                <p:cTn id="237" presetID="16" presetClass="entr" presetSubtype="37" fill="hold" nodeType="withEffect">
                                  <p:stCondLst>
                                    <p:cond delay="0"/>
                                  </p:stCondLst>
                                  <p:childTnLst>
                                    <p:set>
                                      <p:cBhvr>
                                        <p:cTn id="238" dur="1" fill="hold">
                                          <p:stCondLst>
                                            <p:cond delay="0"/>
                                          </p:stCondLst>
                                        </p:cTn>
                                        <p:tgtEl>
                                          <p:spTgt spid="2"/>
                                        </p:tgtEl>
                                        <p:attrNameLst>
                                          <p:attrName>style.visibility</p:attrName>
                                        </p:attrNameLst>
                                      </p:cBhvr>
                                      <p:to>
                                        <p:strVal val="visible"/>
                                      </p:to>
                                    </p:set>
                                    <p:animEffect transition="in" filter="barn(outVertical)">
                                      <p:cBhvr>
                                        <p:cTn id="239"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CC9900"/>
            </a:gs>
            <a:gs pos="64999">
              <a:srgbClr val="F0EBD5"/>
            </a:gs>
            <a:gs pos="100000">
              <a:srgbClr val="D1C39F"/>
            </a:gs>
          </a:gsLst>
          <a:lin ang="5400000" scaled="1"/>
          <a:tileRect/>
        </a:gradFill>
        <a:effectLst/>
      </p:bgPr>
    </p:bg>
    <p:spTree>
      <p:nvGrpSpPr>
        <p:cNvPr id="1" name=""/>
        <p:cNvGrpSpPr/>
        <p:nvPr/>
      </p:nvGrpSpPr>
      <p:grpSpPr>
        <a:xfrm>
          <a:off x="0" y="0"/>
          <a:ext cx="0" cy="0"/>
          <a:chOff x="0" y="0"/>
          <a:chExt cx="0" cy="0"/>
        </a:xfrm>
      </p:grpSpPr>
      <p:pic>
        <p:nvPicPr>
          <p:cNvPr id="2" name="1 Imagen" descr="Gdansk, estadio.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Cheurón"/>
          <p:cNvSpPr/>
          <p:nvPr/>
        </p:nvSpPr>
        <p:spPr>
          <a:xfrm rot="5400000">
            <a:off x="3357563" y="-1357331"/>
            <a:ext cx="2571750" cy="5286412"/>
          </a:xfrm>
          <a:prstGeom prst="chevron">
            <a:avLst>
              <a:gd name="adj" fmla="val 91606"/>
            </a:avLst>
          </a:prstGeom>
          <a:gradFill flip="none" rotWithShape="1">
            <a:gsLst>
              <a:gs pos="0">
                <a:srgbClr val="FAEEC2"/>
              </a:gs>
              <a:gs pos="50000">
                <a:srgbClr val="CC9900">
                  <a:shade val="67500"/>
                  <a:satMod val="115000"/>
                </a:srgbClr>
              </a:gs>
              <a:gs pos="100000">
                <a:srgbClr val="CC99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Cheurón"/>
          <p:cNvSpPr/>
          <p:nvPr/>
        </p:nvSpPr>
        <p:spPr>
          <a:xfrm rot="16200000">
            <a:off x="3402212" y="1187630"/>
            <a:ext cx="2625329" cy="5286412"/>
          </a:xfrm>
          <a:prstGeom prst="chevron">
            <a:avLst>
              <a:gd name="adj" fmla="val 93490"/>
            </a:avLst>
          </a:prstGeom>
          <a:gradFill flip="none" rotWithShape="1">
            <a:gsLst>
              <a:gs pos="0">
                <a:srgbClr val="FAEEC2"/>
              </a:gs>
              <a:gs pos="50000">
                <a:srgbClr val="CC9900">
                  <a:shade val="67500"/>
                  <a:satMod val="115000"/>
                </a:srgbClr>
              </a:gs>
              <a:gs pos="100000">
                <a:srgbClr val="CC99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Cheurón"/>
          <p:cNvSpPr/>
          <p:nvPr/>
        </p:nvSpPr>
        <p:spPr>
          <a:xfrm rot="5400000">
            <a:off x="3598666" y="-1598434"/>
            <a:ext cx="2089544" cy="5286412"/>
          </a:xfrm>
          <a:prstGeom prst="chevron">
            <a:avLst>
              <a:gd name="adj" fmla="val 92386"/>
            </a:avLst>
          </a:prstGeom>
          <a:gradFill flip="none" rotWithShape="1">
            <a:gsLst>
              <a:gs pos="0">
                <a:srgbClr val="FAEEC2"/>
              </a:gs>
              <a:gs pos="50000">
                <a:srgbClr val="CC9900">
                  <a:shade val="67500"/>
                  <a:satMod val="115000"/>
                </a:srgbClr>
              </a:gs>
              <a:gs pos="100000">
                <a:srgbClr val="CC99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Cheurón"/>
          <p:cNvSpPr/>
          <p:nvPr/>
        </p:nvSpPr>
        <p:spPr>
          <a:xfrm rot="16200000">
            <a:off x="3643315" y="1428733"/>
            <a:ext cx="2143122" cy="5286412"/>
          </a:xfrm>
          <a:prstGeom prst="chevron">
            <a:avLst>
              <a:gd name="adj" fmla="val 92212"/>
            </a:avLst>
          </a:prstGeom>
          <a:gradFill flip="none" rotWithShape="1">
            <a:gsLst>
              <a:gs pos="0">
                <a:srgbClr val="FAEEC2"/>
              </a:gs>
              <a:gs pos="50000">
                <a:srgbClr val="CC9900">
                  <a:shade val="67500"/>
                  <a:satMod val="115000"/>
                </a:srgbClr>
              </a:gs>
              <a:gs pos="100000">
                <a:srgbClr val="CC99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Cheurón"/>
          <p:cNvSpPr/>
          <p:nvPr/>
        </p:nvSpPr>
        <p:spPr>
          <a:xfrm rot="5400000">
            <a:off x="3812980" y="-1812748"/>
            <a:ext cx="1660916" cy="5286412"/>
          </a:xfrm>
          <a:prstGeom prst="chevron">
            <a:avLst>
              <a:gd name="adj" fmla="val 91008"/>
            </a:avLst>
          </a:prstGeom>
          <a:gradFill flip="none" rotWithShape="1">
            <a:gsLst>
              <a:gs pos="0">
                <a:srgbClr val="FAEEC2"/>
              </a:gs>
              <a:gs pos="50000">
                <a:srgbClr val="CC9900">
                  <a:shade val="67500"/>
                  <a:satMod val="115000"/>
                </a:srgbClr>
              </a:gs>
              <a:gs pos="100000">
                <a:srgbClr val="CC99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Cheurón"/>
          <p:cNvSpPr/>
          <p:nvPr/>
        </p:nvSpPr>
        <p:spPr>
          <a:xfrm rot="16200000">
            <a:off x="3830840" y="1616258"/>
            <a:ext cx="1768073" cy="5286412"/>
          </a:xfrm>
          <a:prstGeom prst="chevron">
            <a:avLst>
              <a:gd name="adj" fmla="val 90655"/>
            </a:avLst>
          </a:prstGeom>
          <a:gradFill flip="none" rotWithShape="1">
            <a:gsLst>
              <a:gs pos="0">
                <a:srgbClr val="FAEEC2"/>
              </a:gs>
              <a:gs pos="50000">
                <a:srgbClr val="CC9900">
                  <a:shade val="67500"/>
                  <a:satMod val="115000"/>
                </a:srgbClr>
              </a:gs>
              <a:gs pos="100000">
                <a:srgbClr val="CC99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Cheurón"/>
          <p:cNvSpPr/>
          <p:nvPr/>
        </p:nvSpPr>
        <p:spPr>
          <a:xfrm rot="5400000">
            <a:off x="4054084" y="-2053852"/>
            <a:ext cx="1178709" cy="5286412"/>
          </a:xfrm>
          <a:prstGeom prst="chevron">
            <a:avLst>
              <a:gd name="adj" fmla="val 86694"/>
            </a:avLst>
          </a:prstGeom>
          <a:gradFill flip="none" rotWithShape="1">
            <a:gsLst>
              <a:gs pos="0">
                <a:srgbClr val="FAEEC2"/>
              </a:gs>
              <a:gs pos="50000">
                <a:srgbClr val="CC9900">
                  <a:shade val="67500"/>
                  <a:satMod val="115000"/>
                </a:srgbClr>
              </a:gs>
              <a:gs pos="100000">
                <a:srgbClr val="CC99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Cheurón"/>
          <p:cNvSpPr/>
          <p:nvPr/>
        </p:nvSpPr>
        <p:spPr>
          <a:xfrm rot="16200000">
            <a:off x="3991575" y="1776993"/>
            <a:ext cx="1446602" cy="5286412"/>
          </a:xfrm>
          <a:prstGeom prst="chevron">
            <a:avLst>
              <a:gd name="adj" fmla="val 90680"/>
            </a:avLst>
          </a:prstGeom>
          <a:gradFill flip="none" rotWithShape="1">
            <a:gsLst>
              <a:gs pos="0">
                <a:srgbClr val="FAEEC2"/>
              </a:gs>
              <a:gs pos="50000">
                <a:srgbClr val="CC9900">
                  <a:shade val="67500"/>
                  <a:satMod val="115000"/>
                </a:srgbClr>
              </a:gs>
              <a:gs pos="100000">
                <a:srgbClr val="CC99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Cheurón"/>
          <p:cNvSpPr/>
          <p:nvPr/>
        </p:nvSpPr>
        <p:spPr>
          <a:xfrm rot="5400000">
            <a:off x="4313046" y="-2241376"/>
            <a:ext cx="803660" cy="5286412"/>
          </a:xfrm>
          <a:prstGeom prst="chevron">
            <a:avLst>
              <a:gd name="adj" fmla="val 84381"/>
            </a:avLst>
          </a:prstGeom>
          <a:gradFill flip="none" rotWithShape="1">
            <a:gsLst>
              <a:gs pos="0">
                <a:srgbClr val="FAEEC2"/>
              </a:gs>
              <a:gs pos="50000">
                <a:srgbClr val="CC9900">
                  <a:shade val="67500"/>
                  <a:satMod val="115000"/>
                </a:srgbClr>
              </a:gs>
              <a:gs pos="100000">
                <a:srgbClr val="CC99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Cheurón"/>
          <p:cNvSpPr/>
          <p:nvPr/>
        </p:nvSpPr>
        <p:spPr>
          <a:xfrm rot="16200000">
            <a:off x="4277327" y="1991307"/>
            <a:ext cx="1017974" cy="5286412"/>
          </a:xfrm>
          <a:prstGeom prst="chevron">
            <a:avLst>
              <a:gd name="adj" fmla="val 88561"/>
            </a:avLst>
          </a:prstGeom>
          <a:gradFill flip="none" rotWithShape="1">
            <a:gsLst>
              <a:gs pos="0">
                <a:srgbClr val="FAEEC2"/>
              </a:gs>
              <a:gs pos="50000">
                <a:srgbClr val="CC9900">
                  <a:shade val="67500"/>
                  <a:satMod val="115000"/>
                </a:srgbClr>
              </a:gs>
              <a:gs pos="100000">
                <a:srgbClr val="CC99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3"/>
                                        </p:tgtEl>
                                        <p:attrNameLst>
                                          <p:attrName>style.opacity</p:attrName>
                                        </p:attrNameLst>
                                      </p:cBhvr>
                                      <p:to>
                                        <p:strVal val="0"/>
                                      </p:to>
                                    </p:set>
                                    <p:animEffect filter="image" prLst="opacity: 0">
                                      <p:cBhvr rctx="IE">
                                        <p:cTn id="7" dur="indefinite"/>
                                        <p:tgtEl>
                                          <p:spTgt spid="13"/>
                                        </p:tgtEl>
                                      </p:cBhvr>
                                    </p:animEffect>
                                  </p:childTnLst>
                                </p:cTn>
                              </p:par>
                              <p:par>
                                <p:cTn id="8" presetID="2" presetClass="entr" presetSubtype="4"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2000" fill="hold"/>
                                        <p:tgtEl>
                                          <p:spTgt spid="3"/>
                                        </p:tgtEl>
                                        <p:attrNameLst>
                                          <p:attrName>ppt_x</p:attrName>
                                        </p:attrNameLst>
                                      </p:cBhvr>
                                      <p:tavLst>
                                        <p:tav tm="0">
                                          <p:val>
                                            <p:strVal val="#ppt_x"/>
                                          </p:val>
                                        </p:tav>
                                        <p:tav tm="100000">
                                          <p:val>
                                            <p:strVal val="#ppt_x"/>
                                          </p:val>
                                        </p:tav>
                                      </p:tavLst>
                                    </p:anim>
                                    <p:anim calcmode="lin" valueType="num">
                                      <p:cBhvr additive="base">
                                        <p:cTn id="11" dur="2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2000" fill="hold"/>
                                        <p:tgtEl>
                                          <p:spTgt spid="5"/>
                                        </p:tgtEl>
                                        <p:attrNameLst>
                                          <p:attrName>ppt_x</p:attrName>
                                        </p:attrNameLst>
                                      </p:cBhvr>
                                      <p:tavLst>
                                        <p:tav tm="0">
                                          <p:val>
                                            <p:strVal val="#ppt_x"/>
                                          </p:val>
                                        </p:tav>
                                        <p:tav tm="100000">
                                          <p:val>
                                            <p:strVal val="#ppt_x"/>
                                          </p:val>
                                        </p:tav>
                                      </p:tavLst>
                                    </p:anim>
                                    <p:anim calcmode="lin" valueType="num">
                                      <p:cBhvr additive="base">
                                        <p:cTn id="15" dur="2000" fill="hold"/>
                                        <p:tgtEl>
                                          <p:spTgt spid="5"/>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2000" fill="hold"/>
                                        <p:tgtEl>
                                          <p:spTgt spid="7"/>
                                        </p:tgtEl>
                                        <p:attrNameLst>
                                          <p:attrName>ppt_x</p:attrName>
                                        </p:attrNameLst>
                                      </p:cBhvr>
                                      <p:tavLst>
                                        <p:tav tm="0">
                                          <p:val>
                                            <p:strVal val="#ppt_x"/>
                                          </p:val>
                                        </p:tav>
                                        <p:tav tm="100000">
                                          <p:val>
                                            <p:strVal val="#ppt_x"/>
                                          </p:val>
                                        </p:tav>
                                      </p:tavLst>
                                    </p:anim>
                                    <p:anim calcmode="lin" valueType="num">
                                      <p:cBhvr additive="base">
                                        <p:cTn id="19" dur="2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2000" fill="hold"/>
                                        <p:tgtEl>
                                          <p:spTgt spid="9"/>
                                        </p:tgtEl>
                                        <p:attrNameLst>
                                          <p:attrName>ppt_x</p:attrName>
                                        </p:attrNameLst>
                                      </p:cBhvr>
                                      <p:tavLst>
                                        <p:tav tm="0">
                                          <p:val>
                                            <p:strVal val="#ppt_x"/>
                                          </p:val>
                                        </p:tav>
                                        <p:tav tm="100000">
                                          <p:val>
                                            <p:strVal val="#ppt_x"/>
                                          </p:val>
                                        </p:tav>
                                      </p:tavLst>
                                    </p:anim>
                                    <p:anim calcmode="lin" valueType="num">
                                      <p:cBhvr additive="base">
                                        <p:cTn id="23" dur="2000" fill="hold"/>
                                        <p:tgtEl>
                                          <p:spTgt spid="9"/>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2000" fill="hold"/>
                                        <p:tgtEl>
                                          <p:spTgt spid="11"/>
                                        </p:tgtEl>
                                        <p:attrNameLst>
                                          <p:attrName>ppt_x</p:attrName>
                                        </p:attrNameLst>
                                      </p:cBhvr>
                                      <p:tavLst>
                                        <p:tav tm="0">
                                          <p:val>
                                            <p:strVal val="#ppt_x"/>
                                          </p:val>
                                        </p:tav>
                                        <p:tav tm="100000">
                                          <p:val>
                                            <p:strVal val="#ppt_x"/>
                                          </p:val>
                                        </p:tav>
                                      </p:tavLst>
                                    </p:anim>
                                    <p:anim calcmode="lin" valueType="num">
                                      <p:cBhvr additive="base">
                                        <p:cTn id="27" dur="2000" fill="hold"/>
                                        <p:tgtEl>
                                          <p:spTgt spid="11"/>
                                        </p:tgtEl>
                                        <p:attrNameLst>
                                          <p:attrName>ppt_y</p:attrName>
                                        </p:attrNameLst>
                                      </p:cBhvr>
                                      <p:tavLst>
                                        <p:tav tm="0">
                                          <p:val>
                                            <p:strVal val="1+#ppt_h/2"/>
                                          </p:val>
                                        </p:tav>
                                        <p:tav tm="100000">
                                          <p:val>
                                            <p:strVal val="#ppt_y"/>
                                          </p:val>
                                        </p:tav>
                                      </p:tavLst>
                                    </p:anim>
                                  </p:childTnLst>
                                </p:cTn>
                              </p:par>
                              <p:par>
                                <p:cTn id="28" presetID="2" presetClass="entr" presetSubtype="1" fill="hold" grpId="0" nodeType="withEffect">
                                  <p:stCondLst>
                                    <p:cond delay="0"/>
                                  </p:stCondLst>
                                  <p:childTnLst>
                                    <p:set>
                                      <p:cBhvr>
                                        <p:cTn id="29" dur="1" fill="hold">
                                          <p:stCondLst>
                                            <p:cond delay="0"/>
                                          </p:stCondLst>
                                        </p:cTn>
                                        <p:tgtEl>
                                          <p:spTgt spid="4"/>
                                        </p:tgtEl>
                                        <p:attrNameLst>
                                          <p:attrName>style.visibility</p:attrName>
                                        </p:attrNameLst>
                                      </p:cBhvr>
                                      <p:to>
                                        <p:strVal val="visible"/>
                                      </p:to>
                                    </p:set>
                                    <p:anim calcmode="lin" valueType="num">
                                      <p:cBhvr additive="base">
                                        <p:cTn id="30" dur="2000" fill="hold"/>
                                        <p:tgtEl>
                                          <p:spTgt spid="4"/>
                                        </p:tgtEl>
                                        <p:attrNameLst>
                                          <p:attrName>ppt_x</p:attrName>
                                        </p:attrNameLst>
                                      </p:cBhvr>
                                      <p:tavLst>
                                        <p:tav tm="0">
                                          <p:val>
                                            <p:strVal val="#ppt_x"/>
                                          </p:val>
                                        </p:tav>
                                        <p:tav tm="100000">
                                          <p:val>
                                            <p:strVal val="#ppt_x"/>
                                          </p:val>
                                        </p:tav>
                                      </p:tavLst>
                                    </p:anim>
                                    <p:anim calcmode="lin" valueType="num">
                                      <p:cBhvr additive="base">
                                        <p:cTn id="31" dur="2000" fill="hold"/>
                                        <p:tgtEl>
                                          <p:spTgt spid="4"/>
                                        </p:tgtEl>
                                        <p:attrNameLst>
                                          <p:attrName>ppt_y</p:attrName>
                                        </p:attrNameLst>
                                      </p:cBhvr>
                                      <p:tavLst>
                                        <p:tav tm="0">
                                          <p:val>
                                            <p:strVal val="0-#ppt_h/2"/>
                                          </p:val>
                                        </p:tav>
                                        <p:tav tm="100000">
                                          <p:val>
                                            <p:strVal val="#ppt_y"/>
                                          </p:val>
                                        </p:tav>
                                      </p:tavLst>
                                    </p:anim>
                                  </p:childTnLst>
                                </p:cTn>
                              </p:par>
                              <p:par>
                                <p:cTn id="32" presetID="2" presetClass="entr" presetSubtype="1"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2000" fill="hold"/>
                                        <p:tgtEl>
                                          <p:spTgt spid="6"/>
                                        </p:tgtEl>
                                        <p:attrNameLst>
                                          <p:attrName>ppt_x</p:attrName>
                                        </p:attrNameLst>
                                      </p:cBhvr>
                                      <p:tavLst>
                                        <p:tav tm="0">
                                          <p:val>
                                            <p:strVal val="#ppt_x"/>
                                          </p:val>
                                        </p:tav>
                                        <p:tav tm="100000">
                                          <p:val>
                                            <p:strVal val="#ppt_x"/>
                                          </p:val>
                                        </p:tav>
                                      </p:tavLst>
                                    </p:anim>
                                    <p:anim calcmode="lin" valueType="num">
                                      <p:cBhvr additive="base">
                                        <p:cTn id="35" dur="2000" fill="hold"/>
                                        <p:tgtEl>
                                          <p:spTgt spid="6"/>
                                        </p:tgtEl>
                                        <p:attrNameLst>
                                          <p:attrName>ppt_y</p:attrName>
                                        </p:attrNameLst>
                                      </p:cBhvr>
                                      <p:tavLst>
                                        <p:tav tm="0">
                                          <p:val>
                                            <p:strVal val="0-#ppt_h/2"/>
                                          </p:val>
                                        </p:tav>
                                        <p:tav tm="100000">
                                          <p:val>
                                            <p:strVal val="#ppt_y"/>
                                          </p:val>
                                        </p:tav>
                                      </p:tavLst>
                                    </p:anim>
                                  </p:childTnLst>
                                </p:cTn>
                              </p:par>
                              <p:par>
                                <p:cTn id="36" presetID="2" presetClass="entr" presetSubtype="1" fill="hold" grpId="0" nodeType="withEffect">
                                  <p:stCondLst>
                                    <p:cond delay="0"/>
                                  </p:stCondLst>
                                  <p:childTnLst>
                                    <p:set>
                                      <p:cBhvr>
                                        <p:cTn id="37" dur="1" fill="hold">
                                          <p:stCondLst>
                                            <p:cond delay="0"/>
                                          </p:stCondLst>
                                        </p:cTn>
                                        <p:tgtEl>
                                          <p:spTgt spid="8"/>
                                        </p:tgtEl>
                                        <p:attrNameLst>
                                          <p:attrName>style.visibility</p:attrName>
                                        </p:attrNameLst>
                                      </p:cBhvr>
                                      <p:to>
                                        <p:strVal val="visible"/>
                                      </p:to>
                                    </p:set>
                                    <p:anim calcmode="lin" valueType="num">
                                      <p:cBhvr additive="base">
                                        <p:cTn id="38" dur="2000" fill="hold"/>
                                        <p:tgtEl>
                                          <p:spTgt spid="8"/>
                                        </p:tgtEl>
                                        <p:attrNameLst>
                                          <p:attrName>ppt_x</p:attrName>
                                        </p:attrNameLst>
                                      </p:cBhvr>
                                      <p:tavLst>
                                        <p:tav tm="0">
                                          <p:val>
                                            <p:strVal val="#ppt_x"/>
                                          </p:val>
                                        </p:tav>
                                        <p:tav tm="100000">
                                          <p:val>
                                            <p:strVal val="#ppt_x"/>
                                          </p:val>
                                        </p:tav>
                                      </p:tavLst>
                                    </p:anim>
                                    <p:anim calcmode="lin" valueType="num">
                                      <p:cBhvr additive="base">
                                        <p:cTn id="39" dur="2000" fill="hold"/>
                                        <p:tgtEl>
                                          <p:spTgt spid="8"/>
                                        </p:tgtEl>
                                        <p:attrNameLst>
                                          <p:attrName>ppt_y</p:attrName>
                                        </p:attrNameLst>
                                      </p:cBhvr>
                                      <p:tavLst>
                                        <p:tav tm="0">
                                          <p:val>
                                            <p:strVal val="0-#ppt_h/2"/>
                                          </p:val>
                                        </p:tav>
                                        <p:tav tm="100000">
                                          <p:val>
                                            <p:strVal val="#ppt_y"/>
                                          </p:val>
                                        </p:tav>
                                      </p:tavLst>
                                    </p:anim>
                                  </p:childTnLst>
                                </p:cTn>
                              </p:par>
                              <p:par>
                                <p:cTn id="40" presetID="2" presetClass="entr" presetSubtype="1" fill="hold" grpId="0" nodeType="withEffect">
                                  <p:stCondLst>
                                    <p:cond delay="0"/>
                                  </p:stCondLst>
                                  <p:childTnLst>
                                    <p:set>
                                      <p:cBhvr>
                                        <p:cTn id="41" dur="1" fill="hold">
                                          <p:stCondLst>
                                            <p:cond delay="0"/>
                                          </p:stCondLst>
                                        </p:cTn>
                                        <p:tgtEl>
                                          <p:spTgt spid="10"/>
                                        </p:tgtEl>
                                        <p:attrNameLst>
                                          <p:attrName>style.visibility</p:attrName>
                                        </p:attrNameLst>
                                      </p:cBhvr>
                                      <p:to>
                                        <p:strVal val="visible"/>
                                      </p:to>
                                    </p:set>
                                    <p:anim calcmode="lin" valueType="num">
                                      <p:cBhvr additive="base">
                                        <p:cTn id="42" dur="2000" fill="hold"/>
                                        <p:tgtEl>
                                          <p:spTgt spid="10"/>
                                        </p:tgtEl>
                                        <p:attrNameLst>
                                          <p:attrName>ppt_x</p:attrName>
                                        </p:attrNameLst>
                                      </p:cBhvr>
                                      <p:tavLst>
                                        <p:tav tm="0">
                                          <p:val>
                                            <p:strVal val="#ppt_x"/>
                                          </p:val>
                                        </p:tav>
                                        <p:tav tm="100000">
                                          <p:val>
                                            <p:strVal val="#ppt_x"/>
                                          </p:val>
                                        </p:tav>
                                      </p:tavLst>
                                    </p:anim>
                                    <p:anim calcmode="lin" valueType="num">
                                      <p:cBhvr additive="base">
                                        <p:cTn id="43" dur="2000" fill="hold"/>
                                        <p:tgtEl>
                                          <p:spTgt spid="10"/>
                                        </p:tgtEl>
                                        <p:attrNameLst>
                                          <p:attrName>ppt_y</p:attrName>
                                        </p:attrNameLst>
                                      </p:cBhvr>
                                      <p:tavLst>
                                        <p:tav tm="0">
                                          <p:val>
                                            <p:strVal val="0-#ppt_h/2"/>
                                          </p:val>
                                        </p:tav>
                                        <p:tav tm="100000">
                                          <p:val>
                                            <p:strVal val="#ppt_y"/>
                                          </p:val>
                                        </p:tav>
                                      </p:tavLst>
                                    </p:anim>
                                  </p:childTnLst>
                                </p:cTn>
                              </p:par>
                              <p:par>
                                <p:cTn id="44" presetID="2" presetClass="entr" presetSubtype="1"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2000" fill="hold"/>
                                        <p:tgtEl>
                                          <p:spTgt spid="12"/>
                                        </p:tgtEl>
                                        <p:attrNameLst>
                                          <p:attrName>ppt_x</p:attrName>
                                        </p:attrNameLst>
                                      </p:cBhvr>
                                      <p:tavLst>
                                        <p:tav tm="0">
                                          <p:val>
                                            <p:strVal val="#ppt_x"/>
                                          </p:val>
                                        </p:tav>
                                        <p:tav tm="100000">
                                          <p:val>
                                            <p:strVal val="#ppt_x"/>
                                          </p:val>
                                        </p:tav>
                                      </p:tavLst>
                                    </p:anim>
                                    <p:anim calcmode="lin" valueType="num">
                                      <p:cBhvr additive="base">
                                        <p:cTn id="47" dur="2000" fill="hold"/>
                                        <p:tgtEl>
                                          <p:spTgt spid="12"/>
                                        </p:tgtEl>
                                        <p:attrNameLst>
                                          <p:attrName>ppt_y</p:attrName>
                                        </p:attrNameLst>
                                      </p:cBhvr>
                                      <p:tavLst>
                                        <p:tav tm="0">
                                          <p:val>
                                            <p:strVal val="0-#ppt_h/2"/>
                                          </p:val>
                                        </p:tav>
                                        <p:tav tm="100000">
                                          <p:val>
                                            <p:strVal val="#ppt_y"/>
                                          </p:val>
                                        </p:tav>
                                      </p:tavLst>
                                    </p:anim>
                                  </p:childTnLst>
                                </p:cTn>
                              </p:par>
                              <p:par>
                                <p:cTn id="48" presetID="16" presetClass="entr" presetSubtype="26" fill="hold" grpId="1" nodeType="withEffect">
                                  <p:stCondLst>
                                    <p:cond delay="0"/>
                                  </p:stCondLst>
                                  <p:childTnLst>
                                    <p:set>
                                      <p:cBhvr>
                                        <p:cTn id="49" dur="1" fill="hold">
                                          <p:stCondLst>
                                            <p:cond delay="0"/>
                                          </p:stCondLst>
                                        </p:cTn>
                                        <p:tgtEl>
                                          <p:spTgt spid="3"/>
                                        </p:tgtEl>
                                        <p:attrNameLst>
                                          <p:attrName>style.visibility</p:attrName>
                                        </p:attrNameLst>
                                      </p:cBhvr>
                                      <p:to>
                                        <p:strVal val="visible"/>
                                      </p:to>
                                    </p:set>
                                    <p:animEffect transition="in" filter="barn(inHorizontal)">
                                      <p:cBhvr>
                                        <p:cTn id="50" dur="2000"/>
                                        <p:tgtEl>
                                          <p:spTgt spid="3"/>
                                        </p:tgtEl>
                                      </p:cBhvr>
                                    </p:animEffect>
                                  </p:childTnLst>
                                </p:cTn>
                              </p:par>
                              <p:par>
                                <p:cTn id="51" presetID="16" presetClass="entr" presetSubtype="26" fill="hold" grpId="1" nodeType="withEffect">
                                  <p:stCondLst>
                                    <p:cond delay="0"/>
                                  </p:stCondLst>
                                  <p:childTnLst>
                                    <p:set>
                                      <p:cBhvr>
                                        <p:cTn id="52" dur="1" fill="hold">
                                          <p:stCondLst>
                                            <p:cond delay="0"/>
                                          </p:stCondLst>
                                        </p:cTn>
                                        <p:tgtEl>
                                          <p:spTgt spid="5"/>
                                        </p:tgtEl>
                                        <p:attrNameLst>
                                          <p:attrName>style.visibility</p:attrName>
                                        </p:attrNameLst>
                                      </p:cBhvr>
                                      <p:to>
                                        <p:strVal val="visible"/>
                                      </p:to>
                                    </p:set>
                                    <p:animEffect transition="in" filter="barn(inHorizontal)">
                                      <p:cBhvr>
                                        <p:cTn id="53" dur="2000"/>
                                        <p:tgtEl>
                                          <p:spTgt spid="5"/>
                                        </p:tgtEl>
                                      </p:cBhvr>
                                    </p:animEffect>
                                  </p:childTnLst>
                                </p:cTn>
                              </p:par>
                              <p:par>
                                <p:cTn id="54" presetID="16" presetClass="entr" presetSubtype="26" fill="hold" grpId="1" nodeType="withEffect">
                                  <p:stCondLst>
                                    <p:cond delay="0"/>
                                  </p:stCondLst>
                                  <p:childTnLst>
                                    <p:set>
                                      <p:cBhvr>
                                        <p:cTn id="55" dur="1" fill="hold">
                                          <p:stCondLst>
                                            <p:cond delay="0"/>
                                          </p:stCondLst>
                                        </p:cTn>
                                        <p:tgtEl>
                                          <p:spTgt spid="7"/>
                                        </p:tgtEl>
                                        <p:attrNameLst>
                                          <p:attrName>style.visibility</p:attrName>
                                        </p:attrNameLst>
                                      </p:cBhvr>
                                      <p:to>
                                        <p:strVal val="visible"/>
                                      </p:to>
                                    </p:set>
                                    <p:animEffect transition="in" filter="barn(inHorizontal)">
                                      <p:cBhvr>
                                        <p:cTn id="56" dur="2000"/>
                                        <p:tgtEl>
                                          <p:spTgt spid="7"/>
                                        </p:tgtEl>
                                      </p:cBhvr>
                                    </p:animEffect>
                                  </p:childTnLst>
                                </p:cTn>
                              </p:par>
                              <p:par>
                                <p:cTn id="57" presetID="16" presetClass="entr" presetSubtype="26" fill="hold" grpId="1" nodeType="withEffect">
                                  <p:stCondLst>
                                    <p:cond delay="0"/>
                                  </p:stCondLst>
                                  <p:childTnLst>
                                    <p:set>
                                      <p:cBhvr>
                                        <p:cTn id="58" dur="1" fill="hold">
                                          <p:stCondLst>
                                            <p:cond delay="0"/>
                                          </p:stCondLst>
                                        </p:cTn>
                                        <p:tgtEl>
                                          <p:spTgt spid="9"/>
                                        </p:tgtEl>
                                        <p:attrNameLst>
                                          <p:attrName>style.visibility</p:attrName>
                                        </p:attrNameLst>
                                      </p:cBhvr>
                                      <p:to>
                                        <p:strVal val="visible"/>
                                      </p:to>
                                    </p:set>
                                    <p:animEffect transition="in" filter="barn(inHorizontal)">
                                      <p:cBhvr>
                                        <p:cTn id="59" dur="2000"/>
                                        <p:tgtEl>
                                          <p:spTgt spid="9"/>
                                        </p:tgtEl>
                                      </p:cBhvr>
                                    </p:animEffect>
                                  </p:childTnLst>
                                </p:cTn>
                              </p:par>
                              <p:par>
                                <p:cTn id="60" presetID="16" presetClass="entr" presetSubtype="26" fill="hold" grpId="1" nodeType="withEffect">
                                  <p:stCondLst>
                                    <p:cond delay="0"/>
                                  </p:stCondLst>
                                  <p:childTnLst>
                                    <p:set>
                                      <p:cBhvr>
                                        <p:cTn id="61" dur="1" fill="hold">
                                          <p:stCondLst>
                                            <p:cond delay="0"/>
                                          </p:stCondLst>
                                        </p:cTn>
                                        <p:tgtEl>
                                          <p:spTgt spid="11"/>
                                        </p:tgtEl>
                                        <p:attrNameLst>
                                          <p:attrName>style.visibility</p:attrName>
                                        </p:attrNameLst>
                                      </p:cBhvr>
                                      <p:to>
                                        <p:strVal val="visible"/>
                                      </p:to>
                                    </p:set>
                                    <p:animEffect transition="in" filter="barn(inHorizontal)">
                                      <p:cBhvr>
                                        <p:cTn id="62" dur="2000"/>
                                        <p:tgtEl>
                                          <p:spTgt spid="11"/>
                                        </p:tgtEl>
                                      </p:cBhvr>
                                    </p:animEffect>
                                  </p:childTnLst>
                                </p:cTn>
                              </p:par>
                              <p:par>
                                <p:cTn id="63" presetID="16" presetClass="entr" presetSubtype="26" fill="hold" grpId="1" nodeType="withEffect">
                                  <p:stCondLst>
                                    <p:cond delay="0"/>
                                  </p:stCondLst>
                                  <p:childTnLst>
                                    <p:set>
                                      <p:cBhvr>
                                        <p:cTn id="64" dur="1" fill="hold">
                                          <p:stCondLst>
                                            <p:cond delay="0"/>
                                          </p:stCondLst>
                                        </p:cTn>
                                        <p:tgtEl>
                                          <p:spTgt spid="4"/>
                                        </p:tgtEl>
                                        <p:attrNameLst>
                                          <p:attrName>style.visibility</p:attrName>
                                        </p:attrNameLst>
                                      </p:cBhvr>
                                      <p:to>
                                        <p:strVal val="visible"/>
                                      </p:to>
                                    </p:set>
                                    <p:animEffect transition="in" filter="barn(inHorizontal)">
                                      <p:cBhvr>
                                        <p:cTn id="65" dur="2000"/>
                                        <p:tgtEl>
                                          <p:spTgt spid="4"/>
                                        </p:tgtEl>
                                      </p:cBhvr>
                                    </p:animEffect>
                                  </p:childTnLst>
                                </p:cTn>
                              </p:par>
                              <p:par>
                                <p:cTn id="66" presetID="16" presetClass="entr" presetSubtype="26" fill="hold" grpId="1" nodeType="withEffect">
                                  <p:stCondLst>
                                    <p:cond delay="0"/>
                                  </p:stCondLst>
                                  <p:childTnLst>
                                    <p:set>
                                      <p:cBhvr>
                                        <p:cTn id="67" dur="1" fill="hold">
                                          <p:stCondLst>
                                            <p:cond delay="0"/>
                                          </p:stCondLst>
                                        </p:cTn>
                                        <p:tgtEl>
                                          <p:spTgt spid="6"/>
                                        </p:tgtEl>
                                        <p:attrNameLst>
                                          <p:attrName>style.visibility</p:attrName>
                                        </p:attrNameLst>
                                      </p:cBhvr>
                                      <p:to>
                                        <p:strVal val="visible"/>
                                      </p:to>
                                    </p:set>
                                    <p:animEffect transition="in" filter="barn(inHorizontal)">
                                      <p:cBhvr>
                                        <p:cTn id="68" dur="2000"/>
                                        <p:tgtEl>
                                          <p:spTgt spid="6"/>
                                        </p:tgtEl>
                                      </p:cBhvr>
                                    </p:animEffect>
                                  </p:childTnLst>
                                </p:cTn>
                              </p:par>
                              <p:par>
                                <p:cTn id="69" presetID="16" presetClass="entr" presetSubtype="26" fill="hold" grpId="1" nodeType="withEffect">
                                  <p:stCondLst>
                                    <p:cond delay="0"/>
                                  </p:stCondLst>
                                  <p:childTnLst>
                                    <p:set>
                                      <p:cBhvr>
                                        <p:cTn id="70" dur="1" fill="hold">
                                          <p:stCondLst>
                                            <p:cond delay="0"/>
                                          </p:stCondLst>
                                        </p:cTn>
                                        <p:tgtEl>
                                          <p:spTgt spid="8"/>
                                        </p:tgtEl>
                                        <p:attrNameLst>
                                          <p:attrName>style.visibility</p:attrName>
                                        </p:attrNameLst>
                                      </p:cBhvr>
                                      <p:to>
                                        <p:strVal val="visible"/>
                                      </p:to>
                                    </p:set>
                                    <p:animEffect transition="in" filter="barn(inHorizontal)">
                                      <p:cBhvr>
                                        <p:cTn id="71" dur="2000"/>
                                        <p:tgtEl>
                                          <p:spTgt spid="8"/>
                                        </p:tgtEl>
                                      </p:cBhvr>
                                    </p:animEffect>
                                  </p:childTnLst>
                                </p:cTn>
                              </p:par>
                              <p:par>
                                <p:cTn id="72" presetID="16" presetClass="entr" presetSubtype="26" fill="hold" grpId="1" nodeType="withEffect">
                                  <p:stCondLst>
                                    <p:cond delay="0"/>
                                  </p:stCondLst>
                                  <p:childTnLst>
                                    <p:set>
                                      <p:cBhvr>
                                        <p:cTn id="73" dur="1" fill="hold">
                                          <p:stCondLst>
                                            <p:cond delay="0"/>
                                          </p:stCondLst>
                                        </p:cTn>
                                        <p:tgtEl>
                                          <p:spTgt spid="10"/>
                                        </p:tgtEl>
                                        <p:attrNameLst>
                                          <p:attrName>style.visibility</p:attrName>
                                        </p:attrNameLst>
                                      </p:cBhvr>
                                      <p:to>
                                        <p:strVal val="visible"/>
                                      </p:to>
                                    </p:set>
                                    <p:animEffect transition="in" filter="barn(inHorizontal)">
                                      <p:cBhvr>
                                        <p:cTn id="74" dur="2000"/>
                                        <p:tgtEl>
                                          <p:spTgt spid="10"/>
                                        </p:tgtEl>
                                      </p:cBhvr>
                                    </p:animEffect>
                                  </p:childTnLst>
                                </p:cTn>
                              </p:par>
                              <p:par>
                                <p:cTn id="75" presetID="16" presetClass="entr" presetSubtype="26" fill="hold" grpId="1" nodeType="withEffect">
                                  <p:stCondLst>
                                    <p:cond delay="0"/>
                                  </p:stCondLst>
                                  <p:childTnLst>
                                    <p:set>
                                      <p:cBhvr>
                                        <p:cTn id="76" dur="1" fill="hold">
                                          <p:stCondLst>
                                            <p:cond delay="0"/>
                                          </p:stCondLst>
                                        </p:cTn>
                                        <p:tgtEl>
                                          <p:spTgt spid="12"/>
                                        </p:tgtEl>
                                        <p:attrNameLst>
                                          <p:attrName>style.visibility</p:attrName>
                                        </p:attrNameLst>
                                      </p:cBhvr>
                                      <p:to>
                                        <p:strVal val="visible"/>
                                      </p:to>
                                    </p:set>
                                    <p:animEffect transition="in" filter="barn(inHorizontal)">
                                      <p:cBhvr>
                                        <p:cTn id="77" dur="2000"/>
                                        <p:tgtEl>
                                          <p:spTgt spid="12"/>
                                        </p:tgtEl>
                                      </p:cBhvr>
                                    </p:animEffect>
                                  </p:childTnLst>
                                </p:cTn>
                              </p:par>
                              <p:par>
                                <p:cTn id="78" presetID="3" presetClass="entr" presetSubtype="10" fill="hold" grpId="3" nodeType="withEffect">
                                  <p:stCondLst>
                                    <p:cond delay="0"/>
                                  </p:stCondLst>
                                  <p:childTnLst>
                                    <p:set>
                                      <p:cBhvr>
                                        <p:cTn id="79" dur="1" fill="hold">
                                          <p:stCondLst>
                                            <p:cond delay="0"/>
                                          </p:stCondLst>
                                        </p:cTn>
                                        <p:tgtEl>
                                          <p:spTgt spid="3"/>
                                        </p:tgtEl>
                                        <p:attrNameLst>
                                          <p:attrName>style.visibility</p:attrName>
                                        </p:attrNameLst>
                                      </p:cBhvr>
                                      <p:to>
                                        <p:strVal val="visible"/>
                                      </p:to>
                                    </p:set>
                                    <p:animEffect transition="in" filter="blinds(horizontal)">
                                      <p:cBhvr>
                                        <p:cTn id="80" dur="2000"/>
                                        <p:tgtEl>
                                          <p:spTgt spid="3"/>
                                        </p:tgtEl>
                                      </p:cBhvr>
                                    </p:animEffect>
                                  </p:childTnLst>
                                </p:cTn>
                              </p:par>
                              <p:par>
                                <p:cTn id="81" presetID="3" presetClass="entr" presetSubtype="10" fill="hold" grpId="3" nodeType="withEffect">
                                  <p:stCondLst>
                                    <p:cond delay="0"/>
                                  </p:stCondLst>
                                  <p:childTnLst>
                                    <p:set>
                                      <p:cBhvr>
                                        <p:cTn id="82" dur="1" fill="hold">
                                          <p:stCondLst>
                                            <p:cond delay="0"/>
                                          </p:stCondLst>
                                        </p:cTn>
                                        <p:tgtEl>
                                          <p:spTgt spid="4"/>
                                        </p:tgtEl>
                                        <p:attrNameLst>
                                          <p:attrName>style.visibility</p:attrName>
                                        </p:attrNameLst>
                                      </p:cBhvr>
                                      <p:to>
                                        <p:strVal val="visible"/>
                                      </p:to>
                                    </p:set>
                                    <p:animEffect transition="in" filter="blinds(horizontal)">
                                      <p:cBhvr>
                                        <p:cTn id="83" dur="2000"/>
                                        <p:tgtEl>
                                          <p:spTgt spid="4"/>
                                        </p:tgtEl>
                                      </p:cBhvr>
                                    </p:animEffect>
                                  </p:childTnLst>
                                </p:cTn>
                              </p:par>
                              <p:par>
                                <p:cTn id="84" presetID="3" presetClass="entr" presetSubtype="10" fill="hold" grpId="3" nodeType="withEffect">
                                  <p:stCondLst>
                                    <p:cond delay="0"/>
                                  </p:stCondLst>
                                  <p:childTnLst>
                                    <p:set>
                                      <p:cBhvr>
                                        <p:cTn id="85" dur="1" fill="hold">
                                          <p:stCondLst>
                                            <p:cond delay="0"/>
                                          </p:stCondLst>
                                        </p:cTn>
                                        <p:tgtEl>
                                          <p:spTgt spid="5"/>
                                        </p:tgtEl>
                                        <p:attrNameLst>
                                          <p:attrName>style.visibility</p:attrName>
                                        </p:attrNameLst>
                                      </p:cBhvr>
                                      <p:to>
                                        <p:strVal val="visible"/>
                                      </p:to>
                                    </p:set>
                                    <p:animEffect transition="in" filter="blinds(horizontal)">
                                      <p:cBhvr>
                                        <p:cTn id="86" dur="2000"/>
                                        <p:tgtEl>
                                          <p:spTgt spid="5"/>
                                        </p:tgtEl>
                                      </p:cBhvr>
                                    </p:animEffect>
                                  </p:childTnLst>
                                </p:cTn>
                              </p:par>
                              <p:par>
                                <p:cTn id="87" presetID="3" presetClass="entr" presetSubtype="10" fill="hold" grpId="3" nodeType="withEffect">
                                  <p:stCondLst>
                                    <p:cond delay="0"/>
                                  </p:stCondLst>
                                  <p:childTnLst>
                                    <p:set>
                                      <p:cBhvr>
                                        <p:cTn id="88" dur="1" fill="hold">
                                          <p:stCondLst>
                                            <p:cond delay="0"/>
                                          </p:stCondLst>
                                        </p:cTn>
                                        <p:tgtEl>
                                          <p:spTgt spid="6"/>
                                        </p:tgtEl>
                                        <p:attrNameLst>
                                          <p:attrName>style.visibility</p:attrName>
                                        </p:attrNameLst>
                                      </p:cBhvr>
                                      <p:to>
                                        <p:strVal val="visible"/>
                                      </p:to>
                                    </p:set>
                                    <p:animEffect transition="in" filter="blinds(horizontal)">
                                      <p:cBhvr>
                                        <p:cTn id="89" dur="2000"/>
                                        <p:tgtEl>
                                          <p:spTgt spid="6"/>
                                        </p:tgtEl>
                                      </p:cBhvr>
                                    </p:animEffect>
                                  </p:childTnLst>
                                </p:cTn>
                              </p:par>
                              <p:par>
                                <p:cTn id="90" presetID="3" presetClass="entr" presetSubtype="10" fill="hold" grpId="3" nodeType="withEffect">
                                  <p:stCondLst>
                                    <p:cond delay="0"/>
                                  </p:stCondLst>
                                  <p:childTnLst>
                                    <p:set>
                                      <p:cBhvr>
                                        <p:cTn id="91" dur="1" fill="hold">
                                          <p:stCondLst>
                                            <p:cond delay="0"/>
                                          </p:stCondLst>
                                        </p:cTn>
                                        <p:tgtEl>
                                          <p:spTgt spid="7"/>
                                        </p:tgtEl>
                                        <p:attrNameLst>
                                          <p:attrName>style.visibility</p:attrName>
                                        </p:attrNameLst>
                                      </p:cBhvr>
                                      <p:to>
                                        <p:strVal val="visible"/>
                                      </p:to>
                                    </p:set>
                                    <p:animEffect transition="in" filter="blinds(horizontal)">
                                      <p:cBhvr>
                                        <p:cTn id="92" dur="2000"/>
                                        <p:tgtEl>
                                          <p:spTgt spid="7"/>
                                        </p:tgtEl>
                                      </p:cBhvr>
                                    </p:animEffect>
                                  </p:childTnLst>
                                </p:cTn>
                              </p:par>
                              <p:par>
                                <p:cTn id="93" presetID="3" presetClass="entr" presetSubtype="10" fill="hold" grpId="3" nodeType="withEffect">
                                  <p:stCondLst>
                                    <p:cond delay="0"/>
                                  </p:stCondLst>
                                  <p:childTnLst>
                                    <p:set>
                                      <p:cBhvr>
                                        <p:cTn id="94" dur="1" fill="hold">
                                          <p:stCondLst>
                                            <p:cond delay="0"/>
                                          </p:stCondLst>
                                        </p:cTn>
                                        <p:tgtEl>
                                          <p:spTgt spid="8"/>
                                        </p:tgtEl>
                                        <p:attrNameLst>
                                          <p:attrName>style.visibility</p:attrName>
                                        </p:attrNameLst>
                                      </p:cBhvr>
                                      <p:to>
                                        <p:strVal val="visible"/>
                                      </p:to>
                                    </p:set>
                                    <p:animEffect transition="in" filter="blinds(horizontal)">
                                      <p:cBhvr>
                                        <p:cTn id="95" dur="2000"/>
                                        <p:tgtEl>
                                          <p:spTgt spid="8"/>
                                        </p:tgtEl>
                                      </p:cBhvr>
                                    </p:animEffect>
                                  </p:childTnLst>
                                </p:cTn>
                              </p:par>
                              <p:par>
                                <p:cTn id="96" presetID="3" presetClass="entr" presetSubtype="10" fill="hold" grpId="3" nodeType="withEffect">
                                  <p:stCondLst>
                                    <p:cond delay="0"/>
                                  </p:stCondLst>
                                  <p:childTnLst>
                                    <p:set>
                                      <p:cBhvr>
                                        <p:cTn id="97" dur="1" fill="hold">
                                          <p:stCondLst>
                                            <p:cond delay="0"/>
                                          </p:stCondLst>
                                        </p:cTn>
                                        <p:tgtEl>
                                          <p:spTgt spid="9"/>
                                        </p:tgtEl>
                                        <p:attrNameLst>
                                          <p:attrName>style.visibility</p:attrName>
                                        </p:attrNameLst>
                                      </p:cBhvr>
                                      <p:to>
                                        <p:strVal val="visible"/>
                                      </p:to>
                                    </p:set>
                                    <p:animEffect transition="in" filter="blinds(horizontal)">
                                      <p:cBhvr>
                                        <p:cTn id="98" dur="2000"/>
                                        <p:tgtEl>
                                          <p:spTgt spid="9"/>
                                        </p:tgtEl>
                                      </p:cBhvr>
                                    </p:animEffect>
                                  </p:childTnLst>
                                </p:cTn>
                              </p:par>
                              <p:par>
                                <p:cTn id="99" presetID="3" presetClass="entr" presetSubtype="10" fill="hold" grpId="3" nodeType="withEffect">
                                  <p:stCondLst>
                                    <p:cond delay="0"/>
                                  </p:stCondLst>
                                  <p:childTnLst>
                                    <p:set>
                                      <p:cBhvr>
                                        <p:cTn id="100" dur="1" fill="hold">
                                          <p:stCondLst>
                                            <p:cond delay="0"/>
                                          </p:stCondLst>
                                        </p:cTn>
                                        <p:tgtEl>
                                          <p:spTgt spid="10"/>
                                        </p:tgtEl>
                                        <p:attrNameLst>
                                          <p:attrName>style.visibility</p:attrName>
                                        </p:attrNameLst>
                                      </p:cBhvr>
                                      <p:to>
                                        <p:strVal val="visible"/>
                                      </p:to>
                                    </p:set>
                                    <p:animEffect transition="in" filter="blinds(horizontal)">
                                      <p:cBhvr>
                                        <p:cTn id="101" dur="2000"/>
                                        <p:tgtEl>
                                          <p:spTgt spid="10"/>
                                        </p:tgtEl>
                                      </p:cBhvr>
                                    </p:animEffect>
                                  </p:childTnLst>
                                </p:cTn>
                              </p:par>
                              <p:par>
                                <p:cTn id="102" presetID="3" presetClass="entr" presetSubtype="10" fill="hold" grpId="3" nodeType="withEffect">
                                  <p:stCondLst>
                                    <p:cond delay="0"/>
                                  </p:stCondLst>
                                  <p:childTnLst>
                                    <p:set>
                                      <p:cBhvr>
                                        <p:cTn id="103" dur="1" fill="hold">
                                          <p:stCondLst>
                                            <p:cond delay="0"/>
                                          </p:stCondLst>
                                        </p:cTn>
                                        <p:tgtEl>
                                          <p:spTgt spid="11"/>
                                        </p:tgtEl>
                                        <p:attrNameLst>
                                          <p:attrName>style.visibility</p:attrName>
                                        </p:attrNameLst>
                                      </p:cBhvr>
                                      <p:to>
                                        <p:strVal val="visible"/>
                                      </p:to>
                                    </p:set>
                                    <p:animEffect transition="in" filter="blinds(horizontal)">
                                      <p:cBhvr>
                                        <p:cTn id="104" dur="2000"/>
                                        <p:tgtEl>
                                          <p:spTgt spid="11"/>
                                        </p:tgtEl>
                                      </p:cBhvr>
                                    </p:animEffect>
                                  </p:childTnLst>
                                </p:cTn>
                              </p:par>
                              <p:par>
                                <p:cTn id="105" presetID="3" presetClass="entr" presetSubtype="10" fill="hold" grpId="3" nodeType="withEffect">
                                  <p:stCondLst>
                                    <p:cond delay="0"/>
                                  </p:stCondLst>
                                  <p:childTnLst>
                                    <p:set>
                                      <p:cBhvr>
                                        <p:cTn id="106" dur="1" fill="hold">
                                          <p:stCondLst>
                                            <p:cond delay="0"/>
                                          </p:stCondLst>
                                        </p:cTn>
                                        <p:tgtEl>
                                          <p:spTgt spid="12"/>
                                        </p:tgtEl>
                                        <p:attrNameLst>
                                          <p:attrName>style.visibility</p:attrName>
                                        </p:attrNameLst>
                                      </p:cBhvr>
                                      <p:to>
                                        <p:strVal val="visible"/>
                                      </p:to>
                                    </p:set>
                                    <p:animEffect transition="in" filter="blinds(horizontal)">
                                      <p:cBhvr>
                                        <p:cTn id="107" dur="2000"/>
                                        <p:tgtEl>
                                          <p:spTgt spid="12"/>
                                        </p:tgtEl>
                                      </p:cBhvr>
                                    </p:animEffect>
                                  </p:childTnLst>
                                </p:cTn>
                              </p:par>
                            </p:childTnLst>
                          </p:cTn>
                        </p:par>
                        <p:par>
                          <p:cTn id="108" fill="hold">
                            <p:stCondLst>
                              <p:cond delay="2000"/>
                            </p:stCondLst>
                            <p:childTnLst>
                              <p:par>
                                <p:cTn id="109" presetID="2" presetClass="exit" presetSubtype="4" fill="hold" grpId="2" nodeType="afterEffect">
                                  <p:stCondLst>
                                    <p:cond delay="0"/>
                                  </p:stCondLst>
                                  <p:childTnLst>
                                    <p:anim calcmode="lin" valueType="num">
                                      <p:cBhvr additive="base">
                                        <p:cTn id="110" dur="2000"/>
                                        <p:tgtEl>
                                          <p:spTgt spid="3"/>
                                        </p:tgtEl>
                                        <p:attrNameLst>
                                          <p:attrName>ppt_x</p:attrName>
                                        </p:attrNameLst>
                                      </p:cBhvr>
                                      <p:tavLst>
                                        <p:tav tm="0">
                                          <p:val>
                                            <p:strVal val="ppt_x"/>
                                          </p:val>
                                        </p:tav>
                                        <p:tav tm="100000">
                                          <p:val>
                                            <p:strVal val="ppt_x"/>
                                          </p:val>
                                        </p:tav>
                                      </p:tavLst>
                                    </p:anim>
                                    <p:anim calcmode="lin" valueType="num">
                                      <p:cBhvr additive="base">
                                        <p:cTn id="111" dur="2000"/>
                                        <p:tgtEl>
                                          <p:spTgt spid="3"/>
                                        </p:tgtEl>
                                        <p:attrNameLst>
                                          <p:attrName>ppt_y</p:attrName>
                                        </p:attrNameLst>
                                      </p:cBhvr>
                                      <p:tavLst>
                                        <p:tav tm="0">
                                          <p:val>
                                            <p:strVal val="ppt_y"/>
                                          </p:val>
                                        </p:tav>
                                        <p:tav tm="100000">
                                          <p:val>
                                            <p:strVal val="1+ppt_h/2"/>
                                          </p:val>
                                        </p:tav>
                                      </p:tavLst>
                                    </p:anim>
                                    <p:set>
                                      <p:cBhvr>
                                        <p:cTn id="112" dur="1" fill="hold">
                                          <p:stCondLst>
                                            <p:cond delay="1999"/>
                                          </p:stCondLst>
                                        </p:cTn>
                                        <p:tgtEl>
                                          <p:spTgt spid="3"/>
                                        </p:tgtEl>
                                        <p:attrNameLst>
                                          <p:attrName>style.visibility</p:attrName>
                                        </p:attrNameLst>
                                      </p:cBhvr>
                                      <p:to>
                                        <p:strVal val="hidden"/>
                                      </p:to>
                                    </p:set>
                                  </p:childTnLst>
                                </p:cTn>
                              </p:par>
                              <p:par>
                                <p:cTn id="113" presetID="2" presetClass="exit" presetSubtype="4" fill="hold" grpId="2" nodeType="withEffect">
                                  <p:stCondLst>
                                    <p:cond delay="0"/>
                                  </p:stCondLst>
                                  <p:childTnLst>
                                    <p:anim calcmode="lin" valueType="num">
                                      <p:cBhvr additive="base">
                                        <p:cTn id="114" dur="2000"/>
                                        <p:tgtEl>
                                          <p:spTgt spid="5"/>
                                        </p:tgtEl>
                                        <p:attrNameLst>
                                          <p:attrName>ppt_x</p:attrName>
                                        </p:attrNameLst>
                                      </p:cBhvr>
                                      <p:tavLst>
                                        <p:tav tm="0">
                                          <p:val>
                                            <p:strVal val="ppt_x"/>
                                          </p:val>
                                        </p:tav>
                                        <p:tav tm="100000">
                                          <p:val>
                                            <p:strVal val="ppt_x"/>
                                          </p:val>
                                        </p:tav>
                                      </p:tavLst>
                                    </p:anim>
                                    <p:anim calcmode="lin" valueType="num">
                                      <p:cBhvr additive="base">
                                        <p:cTn id="115" dur="2000"/>
                                        <p:tgtEl>
                                          <p:spTgt spid="5"/>
                                        </p:tgtEl>
                                        <p:attrNameLst>
                                          <p:attrName>ppt_y</p:attrName>
                                        </p:attrNameLst>
                                      </p:cBhvr>
                                      <p:tavLst>
                                        <p:tav tm="0">
                                          <p:val>
                                            <p:strVal val="ppt_y"/>
                                          </p:val>
                                        </p:tav>
                                        <p:tav tm="100000">
                                          <p:val>
                                            <p:strVal val="1+ppt_h/2"/>
                                          </p:val>
                                        </p:tav>
                                      </p:tavLst>
                                    </p:anim>
                                    <p:set>
                                      <p:cBhvr>
                                        <p:cTn id="116" dur="1" fill="hold">
                                          <p:stCondLst>
                                            <p:cond delay="1999"/>
                                          </p:stCondLst>
                                        </p:cTn>
                                        <p:tgtEl>
                                          <p:spTgt spid="5"/>
                                        </p:tgtEl>
                                        <p:attrNameLst>
                                          <p:attrName>style.visibility</p:attrName>
                                        </p:attrNameLst>
                                      </p:cBhvr>
                                      <p:to>
                                        <p:strVal val="hidden"/>
                                      </p:to>
                                    </p:set>
                                  </p:childTnLst>
                                </p:cTn>
                              </p:par>
                              <p:par>
                                <p:cTn id="117" presetID="2" presetClass="exit" presetSubtype="4" fill="hold" grpId="2" nodeType="withEffect">
                                  <p:stCondLst>
                                    <p:cond delay="0"/>
                                  </p:stCondLst>
                                  <p:childTnLst>
                                    <p:anim calcmode="lin" valueType="num">
                                      <p:cBhvr additive="base">
                                        <p:cTn id="118" dur="2000"/>
                                        <p:tgtEl>
                                          <p:spTgt spid="7"/>
                                        </p:tgtEl>
                                        <p:attrNameLst>
                                          <p:attrName>ppt_x</p:attrName>
                                        </p:attrNameLst>
                                      </p:cBhvr>
                                      <p:tavLst>
                                        <p:tav tm="0">
                                          <p:val>
                                            <p:strVal val="ppt_x"/>
                                          </p:val>
                                        </p:tav>
                                        <p:tav tm="100000">
                                          <p:val>
                                            <p:strVal val="ppt_x"/>
                                          </p:val>
                                        </p:tav>
                                      </p:tavLst>
                                    </p:anim>
                                    <p:anim calcmode="lin" valueType="num">
                                      <p:cBhvr additive="base">
                                        <p:cTn id="119" dur="2000"/>
                                        <p:tgtEl>
                                          <p:spTgt spid="7"/>
                                        </p:tgtEl>
                                        <p:attrNameLst>
                                          <p:attrName>ppt_y</p:attrName>
                                        </p:attrNameLst>
                                      </p:cBhvr>
                                      <p:tavLst>
                                        <p:tav tm="0">
                                          <p:val>
                                            <p:strVal val="ppt_y"/>
                                          </p:val>
                                        </p:tav>
                                        <p:tav tm="100000">
                                          <p:val>
                                            <p:strVal val="1+ppt_h/2"/>
                                          </p:val>
                                        </p:tav>
                                      </p:tavLst>
                                    </p:anim>
                                    <p:set>
                                      <p:cBhvr>
                                        <p:cTn id="120" dur="1" fill="hold">
                                          <p:stCondLst>
                                            <p:cond delay="1999"/>
                                          </p:stCondLst>
                                        </p:cTn>
                                        <p:tgtEl>
                                          <p:spTgt spid="7"/>
                                        </p:tgtEl>
                                        <p:attrNameLst>
                                          <p:attrName>style.visibility</p:attrName>
                                        </p:attrNameLst>
                                      </p:cBhvr>
                                      <p:to>
                                        <p:strVal val="hidden"/>
                                      </p:to>
                                    </p:set>
                                  </p:childTnLst>
                                </p:cTn>
                              </p:par>
                              <p:par>
                                <p:cTn id="121" presetID="2" presetClass="exit" presetSubtype="4" fill="hold" grpId="2" nodeType="withEffect">
                                  <p:stCondLst>
                                    <p:cond delay="0"/>
                                  </p:stCondLst>
                                  <p:childTnLst>
                                    <p:anim calcmode="lin" valueType="num">
                                      <p:cBhvr additive="base">
                                        <p:cTn id="122" dur="2000"/>
                                        <p:tgtEl>
                                          <p:spTgt spid="9"/>
                                        </p:tgtEl>
                                        <p:attrNameLst>
                                          <p:attrName>ppt_x</p:attrName>
                                        </p:attrNameLst>
                                      </p:cBhvr>
                                      <p:tavLst>
                                        <p:tav tm="0">
                                          <p:val>
                                            <p:strVal val="ppt_x"/>
                                          </p:val>
                                        </p:tav>
                                        <p:tav tm="100000">
                                          <p:val>
                                            <p:strVal val="ppt_x"/>
                                          </p:val>
                                        </p:tav>
                                      </p:tavLst>
                                    </p:anim>
                                    <p:anim calcmode="lin" valueType="num">
                                      <p:cBhvr additive="base">
                                        <p:cTn id="123" dur="2000"/>
                                        <p:tgtEl>
                                          <p:spTgt spid="9"/>
                                        </p:tgtEl>
                                        <p:attrNameLst>
                                          <p:attrName>ppt_y</p:attrName>
                                        </p:attrNameLst>
                                      </p:cBhvr>
                                      <p:tavLst>
                                        <p:tav tm="0">
                                          <p:val>
                                            <p:strVal val="ppt_y"/>
                                          </p:val>
                                        </p:tav>
                                        <p:tav tm="100000">
                                          <p:val>
                                            <p:strVal val="1+ppt_h/2"/>
                                          </p:val>
                                        </p:tav>
                                      </p:tavLst>
                                    </p:anim>
                                    <p:set>
                                      <p:cBhvr>
                                        <p:cTn id="124" dur="1" fill="hold">
                                          <p:stCondLst>
                                            <p:cond delay="1999"/>
                                          </p:stCondLst>
                                        </p:cTn>
                                        <p:tgtEl>
                                          <p:spTgt spid="9"/>
                                        </p:tgtEl>
                                        <p:attrNameLst>
                                          <p:attrName>style.visibility</p:attrName>
                                        </p:attrNameLst>
                                      </p:cBhvr>
                                      <p:to>
                                        <p:strVal val="hidden"/>
                                      </p:to>
                                    </p:set>
                                  </p:childTnLst>
                                </p:cTn>
                              </p:par>
                              <p:par>
                                <p:cTn id="125" presetID="2" presetClass="exit" presetSubtype="4" fill="hold" grpId="2" nodeType="withEffect">
                                  <p:stCondLst>
                                    <p:cond delay="0"/>
                                  </p:stCondLst>
                                  <p:childTnLst>
                                    <p:anim calcmode="lin" valueType="num">
                                      <p:cBhvr additive="base">
                                        <p:cTn id="126" dur="2000"/>
                                        <p:tgtEl>
                                          <p:spTgt spid="11"/>
                                        </p:tgtEl>
                                        <p:attrNameLst>
                                          <p:attrName>ppt_x</p:attrName>
                                        </p:attrNameLst>
                                      </p:cBhvr>
                                      <p:tavLst>
                                        <p:tav tm="0">
                                          <p:val>
                                            <p:strVal val="ppt_x"/>
                                          </p:val>
                                        </p:tav>
                                        <p:tav tm="100000">
                                          <p:val>
                                            <p:strVal val="ppt_x"/>
                                          </p:val>
                                        </p:tav>
                                      </p:tavLst>
                                    </p:anim>
                                    <p:anim calcmode="lin" valueType="num">
                                      <p:cBhvr additive="base">
                                        <p:cTn id="127" dur="2000"/>
                                        <p:tgtEl>
                                          <p:spTgt spid="11"/>
                                        </p:tgtEl>
                                        <p:attrNameLst>
                                          <p:attrName>ppt_y</p:attrName>
                                        </p:attrNameLst>
                                      </p:cBhvr>
                                      <p:tavLst>
                                        <p:tav tm="0">
                                          <p:val>
                                            <p:strVal val="ppt_y"/>
                                          </p:val>
                                        </p:tav>
                                        <p:tav tm="100000">
                                          <p:val>
                                            <p:strVal val="1+ppt_h/2"/>
                                          </p:val>
                                        </p:tav>
                                      </p:tavLst>
                                    </p:anim>
                                    <p:set>
                                      <p:cBhvr>
                                        <p:cTn id="128" dur="1" fill="hold">
                                          <p:stCondLst>
                                            <p:cond delay="1999"/>
                                          </p:stCondLst>
                                        </p:cTn>
                                        <p:tgtEl>
                                          <p:spTgt spid="11"/>
                                        </p:tgtEl>
                                        <p:attrNameLst>
                                          <p:attrName>style.visibility</p:attrName>
                                        </p:attrNameLst>
                                      </p:cBhvr>
                                      <p:to>
                                        <p:strVal val="hidden"/>
                                      </p:to>
                                    </p:set>
                                  </p:childTnLst>
                                </p:cTn>
                              </p:par>
                              <p:par>
                                <p:cTn id="129" presetID="2" presetClass="exit" presetSubtype="1" fill="hold" grpId="2" nodeType="withEffect">
                                  <p:stCondLst>
                                    <p:cond delay="0"/>
                                  </p:stCondLst>
                                  <p:childTnLst>
                                    <p:anim calcmode="lin" valueType="num">
                                      <p:cBhvr additive="base">
                                        <p:cTn id="130" dur="2000"/>
                                        <p:tgtEl>
                                          <p:spTgt spid="4"/>
                                        </p:tgtEl>
                                        <p:attrNameLst>
                                          <p:attrName>ppt_x</p:attrName>
                                        </p:attrNameLst>
                                      </p:cBhvr>
                                      <p:tavLst>
                                        <p:tav tm="0">
                                          <p:val>
                                            <p:strVal val="ppt_x"/>
                                          </p:val>
                                        </p:tav>
                                        <p:tav tm="100000">
                                          <p:val>
                                            <p:strVal val="ppt_x"/>
                                          </p:val>
                                        </p:tav>
                                      </p:tavLst>
                                    </p:anim>
                                    <p:anim calcmode="lin" valueType="num">
                                      <p:cBhvr additive="base">
                                        <p:cTn id="131" dur="2000"/>
                                        <p:tgtEl>
                                          <p:spTgt spid="4"/>
                                        </p:tgtEl>
                                        <p:attrNameLst>
                                          <p:attrName>ppt_y</p:attrName>
                                        </p:attrNameLst>
                                      </p:cBhvr>
                                      <p:tavLst>
                                        <p:tav tm="0">
                                          <p:val>
                                            <p:strVal val="ppt_y"/>
                                          </p:val>
                                        </p:tav>
                                        <p:tav tm="100000">
                                          <p:val>
                                            <p:strVal val="0-ppt_h/2"/>
                                          </p:val>
                                        </p:tav>
                                      </p:tavLst>
                                    </p:anim>
                                    <p:set>
                                      <p:cBhvr>
                                        <p:cTn id="132" dur="1" fill="hold">
                                          <p:stCondLst>
                                            <p:cond delay="1999"/>
                                          </p:stCondLst>
                                        </p:cTn>
                                        <p:tgtEl>
                                          <p:spTgt spid="4"/>
                                        </p:tgtEl>
                                        <p:attrNameLst>
                                          <p:attrName>style.visibility</p:attrName>
                                        </p:attrNameLst>
                                      </p:cBhvr>
                                      <p:to>
                                        <p:strVal val="hidden"/>
                                      </p:to>
                                    </p:set>
                                  </p:childTnLst>
                                </p:cTn>
                              </p:par>
                              <p:par>
                                <p:cTn id="133" presetID="2" presetClass="exit" presetSubtype="1" fill="hold" grpId="2" nodeType="withEffect">
                                  <p:stCondLst>
                                    <p:cond delay="0"/>
                                  </p:stCondLst>
                                  <p:childTnLst>
                                    <p:anim calcmode="lin" valueType="num">
                                      <p:cBhvr additive="base">
                                        <p:cTn id="134" dur="2000"/>
                                        <p:tgtEl>
                                          <p:spTgt spid="6"/>
                                        </p:tgtEl>
                                        <p:attrNameLst>
                                          <p:attrName>ppt_x</p:attrName>
                                        </p:attrNameLst>
                                      </p:cBhvr>
                                      <p:tavLst>
                                        <p:tav tm="0">
                                          <p:val>
                                            <p:strVal val="ppt_x"/>
                                          </p:val>
                                        </p:tav>
                                        <p:tav tm="100000">
                                          <p:val>
                                            <p:strVal val="ppt_x"/>
                                          </p:val>
                                        </p:tav>
                                      </p:tavLst>
                                    </p:anim>
                                    <p:anim calcmode="lin" valueType="num">
                                      <p:cBhvr additive="base">
                                        <p:cTn id="135" dur="2000"/>
                                        <p:tgtEl>
                                          <p:spTgt spid="6"/>
                                        </p:tgtEl>
                                        <p:attrNameLst>
                                          <p:attrName>ppt_y</p:attrName>
                                        </p:attrNameLst>
                                      </p:cBhvr>
                                      <p:tavLst>
                                        <p:tav tm="0">
                                          <p:val>
                                            <p:strVal val="ppt_y"/>
                                          </p:val>
                                        </p:tav>
                                        <p:tav tm="100000">
                                          <p:val>
                                            <p:strVal val="0-ppt_h/2"/>
                                          </p:val>
                                        </p:tav>
                                      </p:tavLst>
                                    </p:anim>
                                    <p:set>
                                      <p:cBhvr>
                                        <p:cTn id="136" dur="1" fill="hold">
                                          <p:stCondLst>
                                            <p:cond delay="1999"/>
                                          </p:stCondLst>
                                        </p:cTn>
                                        <p:tgtEl>
                                          <p:spTgt spid="6"/>
                                        </p:tgtEl>
                                        <p:attrNameLst>
                                          <p:attrName>style.visibility</p:attrName>
                                        </p:attrNameLst>
                                      </p:cBhvr>
                                      <p:to>
                                        <p:strVal val="hidden"/>
                                      </p:to>
                                    </p:set>
                                  </p:childTnLst>
                                </p:cTn>
                              </p:par>
                              <p:par>
                                <p:cTn id="137" presetID="2" presetClass="exit" presetSubtype="1" fill="hold" grpId="2" nodeType="withEffect">
                                  <p:stCondLst>
                                    <p:cond delay="0"/>
                                  </p:stCondLst>
                                  <p:childTnLst>
                                    <p:anim calcmode="lin" valueType="num">
                                      <p:cBhvr additive="base">
                                        <p:cTn id="138" dur="2000"/>
                                        <p:tgtEl>
                                          <p:spTgt spid="8"/>
                                        </p:tgtEl>
                                        <p:attrNameLst>
                                          <p:attrName>ppt_x</p:attrName>
                                        </p:attrNameLst>
                                      </p:cBhvr>
                                      <p:tavLst>
                                        <p:tav tm="0">
                                          <p:val>
                                            <p:strVal val="ppt_x"/>
                                          </p:val>
                                        </p:tav>
                                        <p:tav tm="100000">
                                          <p:val>
                                            <p:strVal val="ppt_x"/>
                                          </p:val>
                                        </p:tav>
                                      </p:tavLst>
                                    </p:anim>
                                    <p:anim calcmode="lin" valueType="num">
                                      <p:cBhvr additive="base">
                                        <p:cTn id="139" dur="2000"/>
                                        <p:tgtEl>
                                          <p:spTgt spid="8"/>
                                        </p:tgtEl>
                                        <p:attrNameLst>
                                          <p:attrName>ppt_y</p:attrName>
                                        </p:attrNameLst>
                                      </p:cBhvr>
                                      <p:tavLst>
                                        <p:tav tm="0">
                                          <p:val>
                                            <p:strVal val="ppt_y"/>
                                          </p:val>
                                        </p:tav>
                                        <p:tav tm="100000">
                                          <p:val>
                                            <p:strVal val="0-ppt_h/2"/>
                                          </p:val>
                                        </p:tav>
                                      </p:tavLst>
                                    </p:anim>
                                    <p:set>
                                      <p:cBhvr>
                                        <p:cTn id="140" dur="1" fill="hold">
                                          <p:stCondLst>
                                            <p:cond delay="1999"/>
                                          </p:stCondLst>
                                        </p:cTn>
                                        <p:tgtEl>
                                          <p:spTgt spid="8"/>
                                        </p:tgtEl>
                                        <p:attrNameLst>
                                          <p:attrName>style.visibility</p:attrName>
                                        </p:attrNameLst>
                                      </p:cBhvr>
                                      <p:to>
                                        <p:strVal val="hidden"/>
                                      </p:to>
                                    </p:set>
                                  </p:childTnLst>
                                </p:cTn>
                              </p:par>
                              <p:par>
                                <p:cTn id="141" presetID="2" presetClass="exit" presetSubtype="1" fill="hold" grpId="2" nodeType="withEffect">
                                  <p:stCondLst>
                                    <p:cond delay="0"/>
                                  </p:stCondLst>
                                  <p:childTnLst>
                                    <p:anim calcmode="lin" valueType="num">
                                      <p:cBhvr additive="base">
                                        <p:cTn id="142" dur="2000"/>
                                        <p:tgtEl>
                                          <p:spTgt spid="10"/>
                                        </p:tgtEl>
                                        <p:attrNameLst>
                                          <p:attrName>ppt_x</p:attrName>
                                        </p:attrNameLst>
                                      </p:cBhvr>
                                      <p:tavLst>
                                        <p:tav tm="0">
                                          <p:val>
                                            <p:strVal val="ppt_x"/>
                                          </p:val>
                                        </p:tav>
                                        <p:tav tm="100000">
                                          <p:val>
                                            <p:strVal val="ppt_x"/>
                                          </p:val>
                                        </p:tav>
                                      </p:tavLst>
                                    </p:anim>
                                    <p:anim calcmode="lin" valueType="num">
                                      <p:cBhvr additive="base">
                                        <p:cTn id="143" dur="2000"/>
                                        <p:tgtEl>
                                          <p:spTgt spid="10"/>
                                        </p:tgtEl>
                                        <p:attrNameLst>
                                          <p:attrName>ppt_y</p:attrName>
                                        </p:attrNameLst>
                                      </p:cBhvr>
                                      <p:tavLst>
                                        <p:tav tm="0">
                                          <p:val>
                                            <p:strVal val="ppt_y"/>
                                          </p:val>
                                        </p:tav>
                                        <p:tav tm="100000">
                                          <p:val>
                                            <p:strVal val="0-ppt_h/2"/>
                                          </p:val>
                                        </p:tav>
                                      </p:tavLst>
                                    </p:anim>
                                    <p:set>
                                      <p:cBhvr>
                                        <p:cTn id="144" dur="1" fill="hold">
                                          <p:stCondLst>
                                            <p:cond delay="1999"/>
                                          </p:stCondLst>
                                        </p:cTn>
                                        <p:tgtEl>
                                          <p:spTgt spid="10"/>
                                        </p:tgtEl>
                                        <p:attrNameLst>
                                          <p:attrName>style.visibility</p:attrName>
                                        </p:attrNameLst>
                                      </p:cBhvr>
                                      <p:to>
                                        <p:strVal val="hidden"/>
                                      </p:to>
                                    </p:set>
                                  </p:childTnLst>
                                </p:cTn>
                              </p:par>
                              <p:par>
                                <p:cTn id="145" presetID="2" presetClass="exit" presetSubtype="1" fill="hold" grpId="2" nodeType="withEffect">
                                  <p:stCondLst>
                                    <p:cond delay="0"/>
                                  </p:stCondLst>
                                  <p:childTnLst>
                                    <p:anim calcmode="lin" valueType="num">
                                      <p:cBhvr additive="base">
                                        <p:cTn id="146" dur="2000"/>
                                        <p:tgtEl>
                                          <p:spTgt spid="12"/>
                                        </p:tgtEl>
                                        <p:attrNameLst>
                                          <p:attrName>ppt_x</p:attrName>
                                        </p:attrNameLst>
                                      </p:cBhvr>
                                      <p:tavLst>
                                        <p:tav tm="0">
                                          <p:val>
                                            <p:strVal val="ppt_x"/>
                                          </p:val>
                                        </p:tav>
                                        <p:tav tm="100000">
                                          <p:val>
                                            <p:strVal val="ppt_x"/>
                                          </p:val>
                                        </p:tav>
                                      </p:tavLst>
                                    </p:anim>
                                    <p:anim calcmode="lin" valueType="num">
                                      <p:cBhvr additive="base">
                                        <p:cTn id="147" dur="2000"/>
                                        <p:tgtEl>
                                          <p:spTgt spid="12"/>
                                        </p:tgtEl>
                                        <p:attrNameLst>
                                          <p:attrName>ppt_y</p:attrName>
                                        </p:attrNameLst>
                                      </p:cBhvr>
                                      <p:tavLst>
                                        <p:tav tm="0">
                                          <p:val>
                                            <p:strVal val="ppt_y"/>
                                          </p:val>
                                        </p:tav>
                                        <p:tav tm="100000">
                                          <p:val>
                                            <p:strVal val="0-ppt_h/2"/>
                                          </p:val>
                                        </p:tav>
                                      </p:tavLst>
                                    </p:anim>
                                    <p:set>
                                      <p:cBhvr>
                                        <p:cTn id="148" dur="1" fill="hold">
                                          <p:stCondLst>
                                            <p:cond delay="1999"/>
                                          </p:stCondLst>
                                        </p:cTn>
                                        <p:tgtEl>
                                          <p:spTgt spid="12"/>
                                        </p:tgtEl>
                                        <p:attrNameLst>
                                          <p:attrName>style.visibility</p:attrName>
                                        </p:attrNameLst>
                                      </p:cBhvr>
                                      <p:to>
                                        <p:strVal val="hidden"/>
                                      </p:to>
                                    </p:set>
                                  </p:childTnLst>
                                </p:cTn>
                              </p:par>
                              <p:par>
                                <p:cTn id="149" presetID="17" presetClass="exit" presetSubtype="10" fill="hold" grpId="5" nodeType="withEffect">
                                  <p:stCondLst>
                                    <p:cond delay="0"/>
                                  </p:stCondLst>
                                  <p:childTnLst>
                                    <p:anim calcmode="lin" valueType="num">
                                      <p:cBhvr>
                                        <p:cTn id="150" dur="2000"/>
                                        <p:tgtEl>
                                          <p:spTgt spid="3"/>
                                        </p:tgtEl>
                                        <p:attrNameLst>
                                          <p:attrName>ppt_w</p:attrName>
                                        </p:attrNameLst>
                                      </p:cBhvr>
                                      <p:tavLst>
                                        <p:tav tm="0">
                                          <p:val>
                                            <p:strVal val="ppt_w"/>
                                          </p:val>
                                        </p:tav>
                                        <p:tav tm="100000">
                                          <p:val>
                                            <p:fltVal val="0"/>
                                          </p:val>
                                        </p:tav>
                                      </p:tavLst>
                                    </p:anim>
                                    <p:anim calcmode="lin" valueType="num">
                                      <p:cBhvr>
                                        <p:cTn id="151" dur="2000"/>
                                        <p:tgtEl>
                                          <p:spTgt spid="3"/>
                                        </p:tgtEl>
                                        <p:attrNameLst>
                                          <p:attrName>ppt_h</p:attrName>
                                        </p:attrNameLst>
                                      </p:cBhvr>
                                      <p:tavLst>
                                        <p:tav tm="0">
                                          <p:val>
                                            <p:strVal val="ppt_h"/>
                                          </p:val>
                                        </p:tav>
                                        <p:tav tm="100000">
                                          <p:val>
                                            <p:strVal val="ppt_h"/>
                                          </p:val>
                                        </p:tav>
                                      </p:tavLst>
                                    </p:anim>
                                    <p:set>
                                      <p:cBhvr>
                                        <p:cTn id="152" dur="1" fill="hold">
                                          <p:stCondLst>
                                            <p:cond delay="1999"/>
                                          </p:stCondLst>
                                        </p:cTn>
                                        <p:tgtEl>
                                          <p:spTgt spid="3"/>
                                        </p:tgtEl>
                                        <p:attrNameLst>
                                          <p:attrName>style.visibility</p:attrName>
                                        </p:attrNameLst>
                                      </p:cBhvr>
                                      <p:to>
                                        <p:strVal val="hidden"/>
                                      </p:to>
                                    </p:set>
                                  </p:childTnLst>
                                </p:cTn>
                              </p:par>
                              <p:par>
                                <p:cTn id="153" presetID="17" presetClass="exit" presetSubtype="10" fill="hold" grpId="5" nodeType="withEffect">
                                  <p:stCondLst>
                                    <p:cond delay="0"/>
                                  </p:stCondLst>
                                  <p:childTnLst>
                                    <p:anim calcmode="lin" valueType="num">
                                      <p:cBhvr>
                                        <p:cTn id="154" dur="2000"/>
                                        <p:tgtEl>
                                          <p:spTgt spid="4"/>
                                        </p:tgtEl>
                                        <p:attrNameLst>
                                          <p:attrName>ppt_w</p:attrName>
                                        </p:attrNameLst>
                                      </p:cBhvr>
                                      <p:tavLst>
                                        <p:tav tm="0">
                                          <p:val>
                                            <p:strVal val="ppt_w"/>
                                          </p:val>
                                        </p:tav>
                                        <p:tav tm="100000">
                                          <p:val>
                                            <p:fltVal val="0"/>
                                          </p:val>
                                        </p:tav>
                                      </p:tavLst>
                                    </p:anim>
                                    <p:anim calcmode="lin" valueType="num">
                                      <p:cBhvr>
                                        <p:cTn id="155" dur="2000"/>
                                        <p:tgtEl>
                                          <p:spTgt spid="4"/>
                                        </p:tgtEl>
                                        <p:attrNameLst>
                                          <p:attrName>ppt_h</p:attrName>
                                        </p:attrNameLst>
                                      </p:cBhvr>
                                      <p:tavLst>
                                        <p:tav tm="0">
                                          <p:val>
                                            <p:strVal val="ppt_h"/>
                                          </p:val>
                                        </p:tav>
                                        <p:tav tm="100000">
                                          <p:val>
                                            <p:strVal val="ppt_h"/>
                                          </p:val>
                                        </p:tav>
                                      </p:tavLst>
                                    </p:anim>
                                    <p:set>
                                      <p:cBhvr>
                                        <p:cTn id="156" dur="1" fill="hold">
                                          <p:stCondLst>
                                            <p:cond delay="1999"/>
                                          </p:stCondLst>
                                        </p:cTn>
                                        <p:tgtEl>
                                          <p:spTgt spid="4"/>
                                        </p:tgtEl>
                                        <p:attrNameLst>
                                          <p:attrName>style.visibility</p:attrName>
                                        </p:attrNameLst>
                                      </p:cBhvr>
                                      <p:to>
                                        <p:strVal val="hidden"/>
                                      </p:to>
                                    </p:set>
                                  </p:childTnLst>
                                </p:cTn>
                              </p:par>
                              <p:par>
                                <p:cTn id="157" presetID="17" presetClass="exit" presetSubtype="10" fill="hold" grpId="5" nodeType="withEffect">
                                  <p:stCondLst>
                                    <p:cond delay="0"/>
                                  </p:stCondLst>
                                  <p:childTnLst>
                                    <p:anim calcmode="lin" valueType="num">
                                      <p:cBhvr>
                                        <p:cTn id="158" dur="2000"/>
                                        <p:tgtEl>
                                          <p:spTgt spid="5"/>
                                        </p:tgtEl>
                                        <p:attrNameLst>
                                          <p:attrName>ppt_w</p:attrName>
                                        </p:attrNameLst>
                                      </p:cBhvr>
                                      <p:tavLst>
                                        <p:tav tm="0">
                                          <p:val>
                                            <p:strVal val="ppt_w"/>
                                          </p:val>
                                        </p:tav>
                                        <p:tav tm="100000">
                                          <p:val>
                                            <p:fltVal val="0"/>
                                          </p:val>
                                        </p:tav>
                                      </p:tavLst>
                                    </p:anim>
                                    <p:anim calcmode="lin" valueType="num">
                                      <p:cBhvr>
                                        <p:cTn id="159" dur="2000"/>
                                        <p:tgtEl>
                                          <p:spTgt spid="5"/>
                                        </p:tgtEl>
                                        <p:attrNameLst>
                                          <p:attrName>ppt_h</p:attrName>
                                        </p:attrNameLst>
                                      </p:cBhvr>
                                      <p:tavLst>
                                        <p:tav tm="0">
                                          <p:val>
                                            <p:strVal val="ppt_h"/>
                                          </p:val>
                                        </p:tav>
                                        <p:tav tm="100000">
                                          <p:val>
                                            <p:strVal val="ppt_h"/>
                                          </p:val>
                                        </p:tav>
                                      </p:tavLst>
                                    </p:anim>
                                    <p:set>
                                      <p:cBhvr>
                                        <p:cTn id="160" dur="1" fill="hold">
                                          <p:stCondLst>
                                            <p:cond delay="1999"/>
                                          </p:stCondLst>
                                        </p:cTn>
                                        <p:tgtEl>
                                          <p:spTgt spid="5"/>
                                        </p:tgtEl>
                                        <p:attrNameLst>
                                          <p:attrName>style.visibility</p:attrName>
                                        </p:attrNameLst>
                                      </p:cBhvr>
                                      <p:to>
                                        <p:strVal val="hidden"/>
                                      </p:to>
                                    </p:set>
                                  </p:childTnLst>
                                </p:cTn>
                              </p:par>
                              <p:par>
                                <p:cTn id="161" presetID="17" presetClass="exit" presetSubtype="10" fill="hold" grpId="5" nodeType="withEffect">
                                  <p:stCondLst>
                                    <p:cond delay="0"/>
                                  </p:stCondLst>
                                  <p:childTnLst>
                                    <p:anim calcmode="lin" valueType="num">
                                      <p:cBhvr>
                                        <p:cTn id="162" dur="2000"/>
                                        <p:tgtEl>
                                          <p:spTgt spid="6"/>
                                        </p:tgtEl>
                                        <p:attrNameLst>
                                          <p:attrName>ppt_w</p:attrName>
                                        </p:attrNameLst>
                                      </p:cBhvr>
                                      <p:tavLst>
                                        <p:tav tm="0">
                                          <p:val>
                                            <p:strVal val="ppt_w"/>
                                          </p:val>
                                        </p:tav>
                                        <p:tav tm="100000">
                                          <p:val>
                                            <p:fltVal val="0"/>
                                          </p:val>
                                        </p:tav>
                                      </p:tavLst>
                                    </p:anim>
                                    <p:anim calcmode="lin" valueType="num">
                                      <p:cBhvr>
                                        <p:cTn id="163" dur="2000"/>
                                        <p:tgtEl>
                                          <p:spTgt spid="6"/>
                                        </p:tgtEl>
                                        <p:attrNameLst>
                                          <p:attrName>ppt_h</p:attrName>
                                        </p:attrNameLst>
                                      </p:cBhvr>
                                      <p:tavLst>
                                        <p:tav tm="0">
                                          <p:val>
                                            <p:strVal val="ppt_h"/>
                                          </p:val>
                                        </p:tav>
                                        <p:tav tm="100000">
                                          <p:val>
                                            <p:strVal val="ppt_h"/>
                                          </p:val>
                                        </p:tav>
                                      </p:tavLst>
                                    </p:anim>
                                    <p:set>
                                      <p:cBhvr>
                                        <p:cTn id="164" dur="1" fill="hold">
                                          <p:stCondLst>
                                            <p:cond delay="1999"/>
                                          </p:stCondLst>
                                        </p:cTn>
                                        <p:tgtEl>
                                          <p:spTgt spid="6"/>
                                        </p:tgtEl>
                                        <p:attrNameLst>
                                          <p:attrName>style.visibility</p:attrName>
                                        </p:attrNameLst>
                                      </p:cBhvr>
                                      <p:to>
                                        <p:strVal val="hidden"/>
                                      </p:to>
                                    </p:set>
                                  </p:childTnLst>
                                </p:cTn>
                              </p:par>
                              <p:par>
                                <p:cTn id="165" presetID="17" presetClass="exit" presetSubtype="10" fill="hold" grpId="5" nodeType="withEffect">
                                  <p:stCondLst>
                                    <p:cond delay="0"/>
                                  </p:stCondLst>
                                  <p:childTnLst>
                                    <p:anim calcmode="lin" valueType="num">
                                      <p:cBhvr>
                                        <p:cTn id="166" dur="2000"/>
                                        <p:tgtEl>
                                          <p:spTgt spid="7"/>
                                        </p:tgtEl>
                                        <p:attrNameLst>
                                          <p:attrName>ppt_w</p:attrName>
                                        </p:attrNameLst>
                                      </p:cBhvr>
                                      <p:tavLst>
                                        <p:tav tm="0">
                                          <p:val>
                                            <p:strVal val="ppt_w"/>
                                          </p:val>
                                        </p:tav>
                                        <p:tav tm="100000">
                                          <p:val>
                                            <p:fltVal val="0"/>
                                          </p:val>
                                        </p:tav>
                                      </p:tavLst>
                                    </p:anim>
                                    <p:anim calcmode="lin" valueType="num">
                                      <p:cBhvr>
                                        <p:cTn id="167" dur="2000"/>
                                        <p:tgtEl>
                                          <p:spTgt spid="7"/>
                                        </p:tgtEl>
                                        <p:attrNameLst>
                                          <p:attrName>ppt_h</p:attrName>
                                        </p:attrNameLst>
                                      </p:cBhvr>
                                      <p:tavLst>
                                        <p:tav tm="0">
                                          <p:val>
                                            <p:strVal val="ppt_h"/>
                                          </p:val>
                                        </p:tav>
                                        <p:tav tm="100000">
                                          <p:val>
                                            <p:strVal val="ppt_h"/>
                                          </p:val>
                                        </p:tav>
                                      </p:tavLst>
                                    </p:anim>
                                    <p:set>
                                      <p:cBhvr>
                                        <p:cTn id="168" dur="1" fill="hold">
                                          <p:stCondLst>
                                            <p:cond delay="1999"/>
                                          </p:stCondLst>
                                        </p:cTn>
                                        <p:tgtEl>
                                          <p:spTgt spid="7"/>
                                        </p:tgtEl>
                                        <p:attrNameLst>
                                          <p:attrName>style.visibility</p:attrName>
                                        </p:attrNameLst>
                                      </p:cBhvr>
                                      <p:to>
                                        <p:strVal val="hidden"/>
                                      </p:to>
                                    </p:set>
                                  </p:childTnLst>
                                </p:cTn>
                              </p:par>
                              <p:par>
                                <p:cTn id="169" presetID="17" presetClass="exit" presetSubtype="10" fill="hold" grpId="5" nodeType="withEffect">
                                  <p:stCondLst>
                                    <p:cond delay="0"/>
                                  </p:stCondLst>
                                  <p:childTnLst>
                                    <p:anim calcmode="lin" valueType="num">
                                      <p:cBhvr>
                                        <p:cTn id="170" dur="2000"/>
                                        <p:tgtEl>
                                          <p:spTgt spid="8"/>
                                        </p:tgtEl>
                                        <p:attrNameLst>
                                          <p:attrName>ppt_w</p:attrName>
                                        </p:attrNameLst>
                                      </p:cBhvr>
                                      <p:tavLst>
                                        <p:tav tm="0">
                                          <p:val>
                                            <p:strVal val="ppt_w"/>
                                          </p:val>
                                        </p:tav>
                                        <p:tav tm="100000">
                                          <p:val>
                                            <p:fltVal val="0"/>
                                          </p:val>
                                        </p:tav>
                                      </p:tavLst>
                                    </p:anim>
                                    <p:anim calcmode="lin" valueType="num">
                                      <p:cBhvr>
                                        <p:cTn id="171" dur="2000"/>
                                        <p:tgtEl>
                                          <p:spTgt spid="8"/>
                                        </p:tgtEl>
                                        <p:attrNameLst>
                                          <p:attrName>ppt_h</p:attrName>
                                        </p:attrNameLst>
                                      </p:cBhvr>
                                      <p:tavLst>
                                        <p:tav tm="0">
                                          <p:val>
                                            <p:strVal val="ppt_h"/>
                                          </p:val>
                                        </p:tav>
                                        <p:tav tm="100000">
                                          <p:val>
                                            <p:strVal val="ppt_h"/>
                                          </p:val>
                                        </p:tav>
                                      </p:tavLst>
                                    </p:anim>
                                    <p:set>
                                      <p:cBhvr>
                                        <p:cTn id="172" dur="1" fill="hold">
                                          <p:stCondLst>
                                            <p:cond delay="1999"/>
                                          </p:stCondLst>
                                        </p:cTn>
                                        <p:tgtEl>
                                          <p:spTgt spid="8"/>
                                        </p:tgtEl>
                                        <p:attrNameLst>
                                          <p:attrName>style.visibility</p:attrName>
                                        </p:attrNameLst>
                                      </p:cBhvr>
                                      <p:to>
                                        <p:strVal val="hidden"/>
                                      </p:to>
                                    </p:set>
                                  </p:childTnLst>
                                </p:cTn>
                              </p:par>
                              <p:par>
                                <p:cTn id="173" presetID="17" presetClass="exit" presetSubtype="10" fill="hold" grpId="5" nodeType="withEffect">
                                  <p:stCondLst>
                                    <p:cond delay="0"/>
                                  </p:stCondLst>
                                  <p:childTnLst>
                                    <p:anim calcmode="lin" valueType="num">
                                      <p:cBhvr>
                                        <p:cTn id="174" dur="2000"/>
                                        <p:tgtEl>
                                          <p:spTgt spid="9"/>
                                        </p:tgtEl>
                                        <p:attrNameLst>
                                          <p:attrName>ppt_w</p:attrName>
                                        </p:attrNameLst>
                                      </p:cBhvr>
                                      <p:tavLst>
                                        <p:tav tm="0">
                                          <p:val>
                                            <p:strVal val="ppt_w"/>
                                          </p:val>
                                        </p:tav>
                                        <p:tav tm="100000">
                                          <p:val>
                                            <p:fltVal val="0"/>
                                          </p:val>
                                        </p:tav>
                                      </p:tavLst>
                                    </p:anim>
                                    <p:anim calcmode="lin" valueType="num">
                                      <p:cBhvr>
                                        <p:cTn id="175" dur="2000"/>
                                        <p:tgtEl>
                                          <p:spTgt spid="9"/>
                                        </p:tgtEl>
                                        <p:attrNameLst>
                                          <p:attrName>ppt_h</p:attrName>
                                        </p:attrNameLst>
                                      </p:cBhvr>
                                      <p:tavLst>
                                        <p:tav tm="0">
                                          <p:val>
                                            <p:strVal val="ppt_h"/>
                                          </p:val>
                                        </p:tav>
                                        <p:tav tm="100000">
                                          <p:val>
                                            <p:strVal val="ppt_h"/>
                                          </p:val>
                                        </p:tav>
                                      </p:tavLst>
                                    </p:anim>
                                    <p:set>
                                      <p:cBhvr>
                                        <p:cTn id="176" dur="1" fill="hold">
                                          <p:stCondLst>
                                            <p:cond delay="1999"/>
                                          </p:stCondLst>
                                        </p:cTn>
                                        <p:tgtEl>
                                          <p:spTgt spid="9"/>
                                        </p:tgtEl>
                                        <p:attrNameLst>
                                          <p:attrName>style.visibility</p:attrName>
                                        </p:attrNameLst>
                                      </p:cBhvr>
                                      <p:to>
                                        <p:strVal val="hidden"/>
                                      </p:to>
                                    </p:set>
                                  </p:childTnLst>
                                </p:cTn>
                              </p:par>
                              <p:par>
                                <p:cTn id="177" presetID="17" presetClass="exit" presetSubtype="10" fill="hold" grpId="5" nodeType="withEffect">
                                  <p:stCondLst>
                                    <p:cond delay="0"/>
                                  </p:stCondLst>
                                  <p:childTnLst>
                                    <p:anim calcmode="lin" valueType="num">
                                      <p:cBhvr>
                                        <p:cTn id="178" dur="2000"/>
                                        <p:tgtEl>
                                          <p:spTgt spid="10"/>
                                        </p:tgtEl>
                                        <p:attrNameLst>
                                          <p:attrName>ppt_w</p:attrName>
                                        </p:attrNameLst>
                                      </p:cBhvr>
                                      <p:tavLst>
                                        <p:tav tm="0">
                                          <p:val>
                                            <p:strVal val="ppt_w"/>
                                          </p:val>
                                        </p:tav>
                                        <p:tav tm="100000">
                                          <p:val>
                                            <p:fltVal val="0"/>
                                          </p:val>
                                        </p:tav>
                                      </p:tavLst>
                                    </p:anim>
                                    <p:anim calcmode="lin" valueType="num">
                                      <p:cBhvr>
                                        <p:cTn id="179" dur="2000"/>
                                        <p:tgtEl>
                                          <p:spTgt spid="10"/>
                                        </p:tgtEl>
                                        <p:attrNameLst>
                                          <p:attrName>ppt_h</p:attrName>
                                        </p:attrNameLst>
                                      </p:cBhvr>
                                      <p:tavLst>
                                        <p:tav tm="0">
                                          <p:val>
                                            <p:strVal val="ppt_h"/>
                                          </p:val>
                                        </p:tav>
                                        <p:tav tm="100000">
                                          <p:val>
                                            <p:strVal val="ppt_h"/>
                                          </p:val>
                                        </p:tav>
                                      </p:tavLst>
                                    </p:anim>
                                    <p:set>
                                      <p:cBhvr>
                                        <p:cTn id="180" dur="1" fill="hold">
                                          <p:stCondLst>
                                            <p:cond delay="1999"/>
                                          </p:stCondLst>
                                        </p:cTn>
                                        <p:tgtEl>
                                          <p:spTgt spid="10"/>
                                        </p:tgtEl>
                                        <p:attrNameLst>
                                          <p:attrName>style.visibility</p:attrName>
                                        </p:attrNameLst>
                                      </p:cBhvr>
                                      <p:to>
                                        <p:strVal val="hidden"/>
                                      </p:to>
                                    </p:set>
                                  </p:childTnLst>
                                </p:cTn>
                              </p:par>
                              <p:par>
                                <p:cTn id="181" presetID="17" presetClass="exit" presetSubtype="10" fill="hold" grpId="5" nodeType="withEffect">
                                  <p:stCondLst>
                                    <p:cond delay="0"/>
                                  </p:stCondLst>
                                  <p:childTnLst>
                                    <p:anim calcmode="lin" valueType="num">
                                      <p:cBhvr>
                                        <p:cTn id="182" dur="2000"/>
                                        <p:tgtEl>
                                          <p:spTgt spid="11"/>
                                        </p:tgtEl>
                                        <p:attrNameLst>
                                          <p:attrName>ppt_w</p:attrName>
                                        </p:attrNameLst>
                                      </p:cBhvr>
                                      <p:tavLst>
                                        <p:tav tm="0">
                                          <p:val>
                                            <p:strVal val="ppt_w"/>
                                          </p:val>
                                        </p:tav>
                                        <p:tav tm="100000">
                                          <p:val>
                                            <p:fltVal val="0"/>
                                          </p:val>
                                        </p:tav>
                                      </p:tavLst>
                                    </p:anim>
                                    <p:anim calcmode="lin" valueType="num">
                                      <p:cBhvr>
                                        <p:cTn id="183" dur="2000"/>
                                        <p:tgtEl>
                                          <p:spTgt spid="11"/>
                                        </p:tgtEl>
                                        <p:attrNameLst>
                                          <p:attrName>ppt_h</p:attrName>
                                        </p:attrNameLst>
                                      </p:cBhvr>
                                      <p:tavLst>
                                        <p:tav tm="0">
                                          <p:val>
                                            <p:strVal val="ppt_h"/>
                                          </p:val>
                                        </p:tav>
                                        <p:tav tm="100000">
                                          <p:val>
                                            <p:strVal val="ppt_h"/>
                                          </p:val>
                                        </p:tav>
                                      </p:tavLst>
                                    </p:anim>
                                    <p:set>
                                      <p:cBhvr>
                                        <p:cTn id="184" dur="1" fill="hold">
                                          <p:stCondLst>
                                            <p:cond delay="1999"/>
                                          </p:stCondLst>
                                        </p:cTn>
                                        <p:tgtEl>
                                          <p:spTgt spid="11"/>
                                        </p:tgtEl>
                                        <p:attrNameLst>
                                          <p:attrName>style.visibility</p:attrName>
                                        </p:attrNameLst>
                                      </p:cBhvr>
                                      <p:to>
                                        <p:strVal val="hidden"/>
                                      </p:to>
                                    </p:set>
                                  </p:childTnLst>
                                </p:cTn>
                              </p:par>
                              <p:par>
                                <p:cTn id="185" presetID="17" presetClass="exit" presetSubtype="10" fill="hold" grpId="5" nodeType="withEffect">
                                  <p:stCondLst>
                                    <p:cond delay="0"/>
                                  </p:stCondLst>
                                  <p:childTnLst>
                                    <p:anim calcmode="lin" valueType="num">
                                      <p:cBhvr>
                                        <p:cTn id="186" dur="2000"/>
                                        <p:tgtEl>
                                          <p:spTgt spid="12"/>
                                        </p:tgtEl>
                                        <p:attrNameLst>
                                          <p:attrName>ppt_w</p:attrName>
                                        </p:attrNameLst>
                                      </p:cBhvr>
                                      <p:tavLst>
                                        <p:tav tm="0">
                                          <p:val>
                                            <p:strVal val="ppt_w"/>
                                          </p:val>
                                        </p:tav>
                                        <p:tav tm="100000">
                                          <p:val>
                                            <p:fltVal val="0"/>
                                          </p:val>
                                        </p:tav>
                                      </p:tavLst>
                                    </p:anim>
                                    <p:anim calcmode="lin" valueType="num">
                                      <p:cBhvr>
                                        <p:cTn id="187" dur="2000"/>
                                        <p:tgtEl>
                                          <p:spTgt spid="12"/>
                                        </p:tgtEl>
                                        <p:attrNameLst>
                                          <p:attrName>ppt_h</p:attrName>
                                        </p:attrNameLst>
                                      </p:cBhvr>
                                      <p:tavLst>
                                        <p:tav tm="0">
                                          <p:val>
                                            <p:strVal val="ppt_h"/>
                                          </p:val>
                                        </p:tav>
                                        <p:tav tm="100000">
                                          <p:val>
                                            <p:strVal val="ppt_h"/>
                                          </p:val>
                                        </p:tav>
                                      </p:tavLst>
                                    </p:anim>
                                    <p:set>
                                      <p:cBhvr>
                                        <p:cTn id="188" dur="1" fill="hold">
                                          <p:stCondLst>
                                            <p:cond delay="1999"/>
                                          </p:stCondLst>
                                        </p:cTn>
                                        <p:tgtEl>
                                          <p:spTgt spid="12"/>
                                        </p:tgtEl>
                                        <p:attrNameLst>
                                          <p:attrName>style.visibility</p:attrName>
                                        </p:attrNameLst>
                                      </p:cBhvr>
                                      <p:to>
                                        <p:strVal val="hidden"/>
                                      </p:to>
                                    </p:set>
                                  </p:childTnLst>
                                </p:cTn>
                              </p:par>
                              <p:par>
                                <p:cTn id="189" presetID="3" presetClass="exit" presetSubtype="5" fill="hold" grpId="4" nodeType="withEffect">
                                  <p:stCondLst>
                                    <p:cond delay="0"/>
                                  </p:stCondLst>
                                  <p:childTnLst>
                                    <p:animEffect transition="out" filter="blinds(vertical)">
                                      <p:cBhvr>
                                        <p:cTn id="190" dur="2000"/>
                                        <p:tgtEl>
                                          <p:spTgt spid="3"/>
                                        </p:tgtEl>
                                      </p:cBhvr>
                                    </p:animEffect>
                                    <p:set>
                                      <p:cBhvr>
                                        <p:cTn id="191" dur="1" fill="hold">
                                          <p:stCondLst>
                                            <p:cond delay="1999"/>
                                          </p:stCondLst>
                                        </p:cTn>
                                        <p:tgtEl>
                                          <p:spTgt spid="3"/>
                                        </p:tgtEl>
                                        <p:attrNameLst>
                                          <p:attrName>style.visibility</p:attrName>
                                        </p:attrNameLst>
                                      </p:cBhvr>
                                      <p:to>
                                        <p:strVal val="hidden"/>
                                      </p:to>
                                    </p:set>
                                  </p:childTnLst>
                                </p:cTn>
                              </p:par>
                              <p:par>
                                <p:cTn id="192" presetID="3" presetClass="exit" presetSubtype="5" fill="hold" grpId="4" nodeType="withEffect">
                                  <p:stCondLst>
                                    <p:cond delay="0"/>
                                  </p:stCondLst>
                                  <p:childTnLst>
                                    <p:animEffect transition="out" filter="blinds(vertical)">
                                      <p:cBhvr>
                                        <p:cTn id="193" dur="2000"/>
                                        <p:tgtEl>
                                          <p:spTgt spid="4"/>
                                        </p:tgtEl>
                                      </p:cBhvr>
                                    </p:animEffect>
                                    <p:set>
                                      <p:cBhvr>
                                        <p:cTn id="194" dur="1" fill="hold">
                                          <p:stCondLst>
                                            <p:cond delay="1999"/>
                                          </p:stCondLst>
                                        </p:cTn>
                                        <p:tgtEl>
                                          <p:spTgt spid="4"/>
                                        </p:tgtEl>
                                        <p:attrNameLst>
                                          <p:attrName>style.visibility</p:attrName>
                                        </p:attrNameLst>
                                      </p:cBhvr>
                                      <p:to>
                                        <p:strVal val="hidden"/>
                                      </p:to>
                                    </p:set>
                                  </p:childTnLst>
                                </p:cTn>
                              </p:par>
                              <p:par>
                                <p:cTn id="195" presetID="3" presetClass="exit" presetSubtype="5" fill="hold" grpId="4" nodeType="withEffect">
                                  <p:stCondLst>
                                    <p:cond delay="0"/>
                                  </p:stCondLst>
                                  <p:childTnLst>
                                    <p:animEffect transition="out" filter="blinds(vertical)">
                                      <p:cBhvr>
                                        <p:cTn id="196" dur="2000"/>
                                        <p:tgtEl>
                                          <p:spTgt spid="5"/>
                                        </p:tgtEl>
                                      </p:cBhvr>
                                    </p:animEffect>
                                    <p:set>
                                      <p:cBhvr>
                                        <p:cTn id="197" dur="1" fill="hold">
                                          <p:stCondLst>
                                            <p:cond delay="1999"/>
                                          </p:stCondLst>
                                        </p:cTn>
                                        <p:tgtEl>
                                          <p:spTgt spid="5"/>
                                        </p:tgtEl>
                                        <p:attrNameLst>
                                          <p:attrName>style.visibility</p:attrName>
                                        </p:attrNameLst>
                                      </p:cBhvr>
                                      <p:to>
                                        <p:strVal val="hidden"/>
                                      </p:to>
                                    </p:set>
                                  </p:childTnLst>
                                </p:cTn>
                              </p:par>
                              <p:par>
                                <p:cTn id="198" presetID="3" presetClass="exit" presetSubtype="5" fill="hold" grpId="4" nodeType="withEffect">
                                  <p:stCondLst>
                                    <p:cond delay="0"/>
                                  </p:stCondLst>
                                  <p:childTnLst>
                                    <p:animEffect transition="out" filter="blinds(vertical)">
                                      <p:cBhvr>
                                        <p:cTn id="199" dur="2000"/>
                                        <p:tgtEl>
                                          <p:spTgt spid="6"/>
                                        </p:tgtEl>
                                      </p:cBhvr>
                                    </p:animEffect>
                                    <p:set>
                                      <p:cBhvr>
                                        <p:cTn id="200" dur="1" fill="hold">
                                          <p:stCondLst>
                                            <p:cond delay="1999"/>
                                          </p:stCondLst>
                                        </p:cTn>
                                        <p:tgtEl>
                                          <p:spTgt spid="6"/>
                                        </p:tgtEl>
                                        <p:attrNameLst>
                                          <p:attrName>style.visibility</p:attrName>
                                        </p:attrNameLst>
                                      </p:cBhvr>
                                      <p:to>
                                        <p:strVal val="hidden"/>
                                      </p:to>
                                    </p:set>
                                  </p:childTnLst>
                                </p:cTn>
                              </p:par>
                              <p:par>
                                <p:cTn id="201" presetID="3" presetClass="exit" presetSubtype="5" fill="hold" grpId="4" nodeType="withEffect">
                                  <p:stCondLst>
                                    <p:cond delay="0"/>
                                  </p:stCondLst>
                                  <p:childTnLst>
                                    <p:animEffect transition="out" filter="blinds(vertical)">
                                      <p:cBhvr>
                                        <p:cTn id="202" dur="2000"/>
                                        <p:tgtEl>
                                          <p:spTgt spid="7"/>
                                        </p:tgtEl>
                                      </p:cBhvr>
                                    </p:animEffect>
                                    <p:set>
                                      <p:cBhvr>
                                        <p:cTn id="203" dur="1" fill="hold">
                                          <p:stCondLst>
                                            <p:cond delay="1999"/>
                                          </p:stCondLst>
                                        </p:cTn>
                                        <p:tgtEl>
                                          <p:spTgt spid="7"/>
                                        </p:tgtEl>
                                        <p:attrNameLst>
                                          <p:attrName>style.visibility</p:attrName>
                                        </p:attrNameLst>
                                      </p:cBhvr>
                                      <p:to>
                                        <p:strVal val="hidden"/>
                                      </p:to>
                                    </p:set>
                                  </p:childTnLst>
                                </p:cTn>
                              </p:par>
                              <p:par>
                                <p:cTn id="204" presetID="3" presetClass="exit" presetSubtype="5" fill="hold" grpId="4" nodeType="withEffect">
                                  <p:stCondLst>
                                    <p:cond delay="0"/>
                                  </p:stCondLst>
                                  <p:childTnLst>
                                    <p:animEffect transition="out" filter="blinds(vertical)">
                                      <p:cBhvr>
                                        <p:cTn id="205" dur="2000"/>
                                        <p:tgtEl>
                                          <p:spTgt spid="8"/>
                                        </p:tgtEl>
                                      </p:cBhvr>
                                    </p:animEffect>
                                    <p:set>
                                      <p:cBhvr>
                                        <p:cTn id="206" dur="1" fill="hold">
                                          <p:stCondLst>
                                            <p:cond delay="1999"/>
                                          </p:stCondLst>
                                        </p:cTn>
                                        <p:tgtEl>
                                          <p:spTgt spid="8"/>
                                        </p:tgtEl>
                                        <p:attrNameLst>
                                          <p:attrName>style.visibility</p:attrName>
                                        </p:attrNameLst>
                                      </p:cBhvr>
                                      <p:to>
                                        <p:strVal val="hidden"/>
                                      </p:to>
                                    </p:set>
                                  </p:childTnLst>
                                </p:cTn>
                              </p:par>
                              <p:par>
                                <p:cTn id="207" presetID="3" presetClass="exit" presetSubtype="5" fill="hold" grpId="4" nodeType="withEffect">
                                  <p:stCondLst>
                                    <p:cond delay="0"/>
                                  </p:stCondLst>
                                  <p:childTnLst>
                                    <p:animEffect transition="out" filter="blinds(vertical)">
                                      <p:cBhvr>
                                        <p:cTn id="208" dur="2000"/>
                                        <p:tgtEl>
                                          <p:spTgt spid="9"/>
                                        </p:tgtEl>
                                      </p:cBhvr>
                                    </p:animEffect>
                                    <p:set>
                                      <p:cBhvr>
                                        <p:cTn id="209" dur="1" fill="hold">
                                          <p:stCondLst>
                                            <p:cond delay="1999"/>
                                          </p:stCondLst>
                                        </p:cTn>
                                        <p:tgtEl>
                                          <p:spTgt spid="9"/>
                                        </p:tgtEl>
                                        <p:attrNameLst>
                                          <p:attrName>style.visibility</p:attrName>
                                        </p:attrNameLst>
                                      </p:cBhvr>
                                      <p:to>
                                        <p:strVal val="hidden"/>
                                      </p:to>
                                    </p:set>
                                  </p:childTnLst>
                                </p:cTn>
                              </p:par>
                              <p:par>
                                <p:cTn id="210" presetID="3" presetClass="exit" presetSubtype="5" fill="hold" grpId="4" nodeType="withEffect">
                                  <p:stCondLst>
                                    <p:cond delay="0"/>
                                  </p:stCondLst>
                                  <p:childTnLst>
                                    <p:animEffect transition="out" filter="blinds(vertical)">
                                      <p:cBhvr>
                                        <p:cTn id="211" dur="2000"/>
                                        <p:tgtEl>
                                          <p:spTgt spid="10"/>
                                        </p:tgtEl>
                                      </p:cBhvr>
                                    </p:animEffect>
                                    <p:set>
                                      <p:cBhvr>
                                        <p:cTn id="212" dur="1" fill="hold">
                                          <p:stCondLst>
                                            <p:cond delay="1999"/>
                                          </p:stCondLst>
                                        </p:cTn>
                                        <p:tgtEl>
                                          <p:spTgt spid="10"/>
                                        </p:tgtEl>
                                        <p:attrNameLst>
                                          <p:attrName>style.visibility</p:attrName>
                                        </p:attrNameLst>
                                      </p:cBhvr>
                                      <p:to>
                                        <p:strVal val="hidden"/>
                                      </p:to>
                                    </p:set>
                                  </p:childTnLst>
                                </p:cTn>
                              </p:par>
                              <p:par>
                                <p:cTn id="213" presetID="3" presetClass="exit" presetSubtype="5" fill="hold" grpId="4" nodeType="withEffect">
                                  <p:stCondLst>
                                    <p:cond delay="0"/>
                                  </p:stCondLst>
                                  <p:childTnLst>
                                    <p:animEffect transition="out" filter="blinds(vertical)">
                                      <p:cBhvr>
                                        <p:cTn id="214" dur="2000"/>
                                        <p:tgtEl>
                                          <p:spTgt spid="11"/>
                                        </p:tgtEl>
                                      </p:cBhvr>
                                    </p:animEffect>
                                    <p:set>
                                      <p:cBhvr>
                                        <p:cTn id="215" dur="1" fill="hold">
                                          <p:stCondLst>
                                            <p:cond delay="1999"/>
                                          </p:stCondLst>
                                        </p:cTn>
                                        <p:tgtEl>
                                          <p:spTgt spid="11"/>
                                        </p:tgtEl>
                                        <p:attrNameLst>
                                          <p:attrName>style.visibility</p:attrName>
                                        </p:attrNameLst>
                                      </p:cBhvr>
                                      <p:to>
                                        <p:strVal val="hidden"/>
                                      </p:to>
                                    </p:set>
                                  </p:childTnLst>
                                </p:cTn>
                              </p:par>
                              <p:par>
                                <p:cTn id="216" presetID="3" presetClass="exit" presetSubtype="5" fill="hold" grpId="4" nodeType="withEffect">
                                  <p:stCondLst>
                                    <p:cond delay="0"/>
                                  </p:stCondLst>
                                  <p:childTnLst>
                                    <p:animEffect transition="out" filter="blinds(vertical)">
                                      <p:cBhvr>
                                        <p:cTn id="217" dur="2000"/>
                                        <p:tgtEl>
                                          <p:spTgt spid="12"/>
                                        </p:tgtEl>
                                      </p:cBhvr>
                                    </p:animEffect>
                                    <p:set>
                                      <p:cBhvr>
                                        <p:cTn id="218" dur="1" fill="hold">
                                          <p:stCondLst>
                                            <p:cond delay="1999"/>
                                          </p:stCondLst>
                                        </p:cTn>
                                        <p:tgtEl>
                                          <p:spTgt spid="12"/>
                                        </p:tgtEl>
                                        <p:attrNameLst>
                                          <p:attrName>style.visibility</p:attrName>
                                        </p:attrNameLst>
                                      </p:cBhvr>
                                      <p:to>
                                        <p:strVal val="hidden"/>
                                      </p:to>
                                    </p:set>
                                  </p:childTnLst>
                                </p:cTn>
                              </p:par>
                              <p:par>
                                <p:cTn id="219" presetID="23" presetClass="entr" presetSubtype="288" fill="hold" nodeType="withEffect">
                                  <p:stCondLst>
                                    <p:cond delay="0"/>
                                  </p:stCondLst>
                                  <p:childTnLst>
                                    <p:set>
                                      <p:cBhvr>
                                        <p:cTn id="220" dur="1" fill="hold">
                                          <p:stCondLst>
                                            <p:cond delay="0"/>
                                          </p:stCondLst>
                                        </p:cTn>
                                        <p:tgtEl>
                                          <p:spTgt spid="2"/>
                                        </p:tgtEl>
                                        <p:attrNameLst>
                                          <p:attrName>style.visibility</p:attrName>
                                        </p:attrNameLst>
                                      </p:cBhvr>
                                      <p:to>
                                        <p:strVal val="visible"/>
                                      </p:to>
                                    </p:set>
                                    <p:anim calcmode="lin" valueType="num">
                                      <p:cBhvr>
                                        <p:cTn id="221" dur="2000" fill="hold"/>
                                        <p:tgtEl>
                                          <p:spTgt spid="2"/>
                                        </p:tgtEl>
                                        <p:attrNameLst>
                                          <p:attrName>ppt_w</p:attrName>
                                        </p:attrNameLst>
                                      </p:cBhvr>
                                      <p:tavLst>
                                        <p:tav tm="0">
                                          <p:val>
                                            <p:strVal val="4/3*#ppt_w"/>
                                          </p:val>
                                        </p:tav>
                                        <p:tav tm="100000">
                                          <p:val>
                                            <p:strVal val="#ppt_w"/>
                                          </p:val>
                                        </p:tav>
                                      </p:tavLst>
                                    </p:anim>
                                    <p:anim calcmode="lin" valueType="num">
                                      <p:cBhvr>
                                        <p:cTn id="222" dur="2000" fill="hold"/>
                                        <p:tgtEl>
                                          <p:spTgt spid="2"/>
                                        </p:tgtEl>
                                        <p:attrNameLst>
                                          <p:attrName>ppt_h</p:attrName>
                                        </p:attrNameLst>
                                      </p:cBhvr>
                                      <p:tavLst>
                                        <p:tav tm="0">
                                          <p:val>
                                            <p:strVal val="4/3*#ppt_h"/>
                                          </p:val>
                                        </p:tav>
                                        <p:tav tm="100000">
                                          <p:val>
                                            <p:strVal val="#ppt_h"/>
                                          </p:val>
                                        </p:tav>
                                      </p:tavLst>
                                    </p:anim>
                                  </p:childTnLst>
                                </p:cTn>
                              </p:par>
                              <p:par>
                                <p:cTn id="223" presetID="16" presetClass="entr" presetSubtype="42" fill="hold" nodeType="withEffect">
                                  <p:stCondLst>
                                    <p:cond delay="0"/>
                                  </p:stCondLst>
                                  <p:childTnLst>
                                    <p:set>
                                      <p:cBhvr>
                                        <p:cTn id="224" dur="1" fill="hold">
                                          <p:stCondLst>
                                            <p:cond delay="0"/>
                                          </p:stCondLst>
                                        </p:cTn>
                                        <p:tgtEl>
                                          <p:spTgt spid="2"/>
                                        </p:tgtEl>
                                        <p:attrNameLst>
                                          <p:attrName>style.visibility</p:attrName>
                                        </p:attrNameLst>
                                      </p:cBhvr>
                                      <p:to>
                                        <p:strVal val="visible"/>
                                      </p:to>
                                    </p:set>
                                    <p:animEffect transition="in" filter="barn(outHorizontal)">
                                      <p:cBhvr>
                                        <p:cTn id="225"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3" grpId="5" animBg="1"/>
      <p:bldP spid="4" grpId="0" animBg="1"/>
      <p:bldP spid="4" grpId="1" animBg="1"/>
      <p:bldP spid="4" grpId="2" animBg="1"/>
      <p:bldP spid="4" grpId="3" animBg="1"/>
      <p:bldP spid="4" grpId="4" animBg="1"/>
      <p:bldP spid="4" grpId="5" animBg="1"/>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9" grpId="0" animBg="1"/>
      <p:bldP spid="9" grpId="1" animBg="1"/>
      <p:bldP spid="9" grpId="2" animBg="1"/>
      <p:bldP spid="9" grpId="3" animBg="1"/>
      <p:bldP spid="9" grpId="4" animBg="1"/>
      <p:bldP spid="9" grpId="5" animBg="1"/>
      <p:bldP spid="10" grpId="0" animBg="1"/>
      <p:bldP spid="10" grpId="1" animBg="1"/>
      <p:bldP spid="10" grpId="2" animBg="1"/>
      <p:bldP spid="10" grpId="3" animBg="1"/>
      <p:bldP spid="10" grpId="4" animBg="1"/>
      <p:bldP spid="10" grpId="5" animBg="1"/>
      <p:bldP spid="11" grpId="0" animBg="1"/>
      <p:bldP spid="11" grpId="1" animBg="1"/>
      <p:bldP spid="11" grpId="2" animBg="1"/>
      <p:bldP spid="11" grpId="3" animBg="1"/>
      <p:bldP spid="11" grpId="4" animBg="1"/>
      <p:bldP spid="11" grpId="5" animBg="1"/>
      <p:bldP spid="12" grpId="0" animBg="1"/>
      <p:bldP spid="12" grpId="1" animBg="1"/>
      <p:bldP spid="12" grpId="2" animBg="1"/>
      <p:bldP spid="12" grpId="3" animBg="1"/>
      <p:bldP spid="12" grpId="4" animBg="1"/>
      <p:bldP spid="12" grpId="5" animBg="1"/>
      <p:bldP spid="13"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3300"/>
            </a:gs>
            <a:gs pos="64999">
              <a:srgbClr val="F0EBD5"/>
            </a:gs>
            <a:gs pos="100000">
              <a:srgbClr val="D1C39F"/>
            </a:gs>
          </a:gsLst>
          <a:lin ang="16200000" scaled="1"/>
          <a:tileRect/>
        </a:gradFill>
        <a:effectLst/>
      </p:bgPr>
    </p:bg>
    <p:spTree>
      <p:nvGrpSpPr>
        <p:cNvPr id="1" name=""/>
        <p:cNvGrpSpPr/>
        <p:nvPr/>
      </p:nvGrpSpPr>
      <p:grpSpPr>
        <a:xfrm>
          <a:off x="0" y="0"/>
          <a:ext cx="0" cy="0"/>
          <a:chOff x="0" y="0"/>
          <a:chExt cx="0" cy="0"/>
        </a:xfrm>
      </p:grpSpPr>
      <p:pic>
        <p:nvPicPr>
          <p:cNvPr id="2" name="1 Imagen" descr="calle Gdansk, Polonia.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4" name="3 Cheurón"/>
          <p:cNvSpPr/>
          <p:nvPr/>
        </p:nvSpPr>
        <p:spPr>
          <a:xfrm>
            <a:off x="0" y="0"/>
            <a:ext cx="1285884" cy="1714494"/>
          </a:xfrm>
          <a:prstGeom prst="chevron">
            <a:avLst/>
          </a:prstGeom>
          <a:gradFill flip="none" rotWithShape="1">
            <a:gsLst>
              <a:gs pos="0">
                <a:srgbClr val="F9F2C7"/>
              </a:gs>
              <a:gs pos="50000">
                <a:srgbClr val="CC9900">
                  <a:shade val="67500"/>
                  <a:satMod val="115000"/>
                </a:srgbClr>
              </a:gs>
              <a:gs pos="100000">
                <a:srgbClr val="CC9900">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Cheurón"/>
          <p:cNvSpPr/>
          <p:nvPr/>
        </p:nvSpPr>
        <p:spPr>
          <a:xfrm>
            <a:off x="0" y="1714494"/>
            <a:ext cx="1285884" cy="1714512"/>
          </a:xfrm>
          <a:prstGeom prst="chevron">
            <a:avLst/>
          </a:prstGeom>
          <a:gradFill flip="none" rotWithShape="1">
            <a:gsLst>
              <a:gs pos="0">
                <a:srgbClr val="F9F2C7"/>
              </a:gs>
              <a:gs pos="50000">
                <a:srgbClr val="CC9900">
                  <a:shade val="67500"/>
                  <a:satMod val="115000"/>
                </a:srgbClr>
              </a:gs>
              <a:gs pos="100000">
                <a:srgbClr val="CC9900">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Cheurón"/>
          <p:cNvSpPr/>
          <p:nvPr/>
        </p:nvSpPr>
        <p:spPr>
          <a:xfrm>
            <a:off x="0" y="3429006"/>
            <a:ext cx="1357290" cy="1714494"/>
          </a:xfrm>
          <a:prstGeom prst="chevron">
            <a:avLst/>
          </a:prstGeom>
          <a:gradFill flip="none" rotWithShape="1">
            <a:gsLst>
              <a:gs pos="0">
                <a:srgbClr val="F9F2C7"/>
              </a:gs>
              <a:gs pos="50000">
                <a:srgbClr val="CC9900">
                  <a:shade val="67500"/>
                  <a:satMod val="115000"/>
                </a:srgbClr>
              </a:gs>
              <a:gs pos="100000">
                <a:srgbClr val="CC9900">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Cheurón"/>
          <p:cNvSpPr/>
          <p:nvPr/>
        </p:nvSpPr>
        <p:spPr>
          <a:xfrm>
            <a:off x="1142976" y="0"/>
            <a:ext cx="1285884" cy="1714494"/>
          </a:xfrm>
          <a:prstGeom prst="chevron">
            <a:avLst/>
          </a:prstGeom>
          <a:gradFill flip="none" rotWithShape="1">
            <a:gsLst>
              <a:gs pos="0">
                <a:srgbClr val="F9F2C7"/>
              </a:gs>
              <a:gs pos="50000">
                <a:srgbClr val="CC9900">
                  <a:shade val="67500"/>
                  <a:satMod val="115000"/>
                </a:srgbClr>
              </a:gs>
              <a:gs pos="100000">
                <a:srgbClr val="CC9900">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Cheurón"/>
          <p:cNvSpPr/>
          <p:nvPr/>
        </p:nvSpPr>
        <p:spPr>
          <a:xfrm>
            <a:off x="1142976" y="1714494"/>
            <a:ext cx="1285884" cy="1714512"/>
          </a:xfrm>
          <a:prstGeom prst="chevron">
            <a:avLst/>
          </a:prstGeom>
          <a:gradFill flip="none" rotWithShape="1">
            <a:gsLst>
              <a:gs pos="0">
                <a:srgbClr val="F9F2C7"/>
              </a:gs>
              <a:gs pos="50000">
                <a:srgbClr val="CC9900">
                  <a:shade val="67500"/>
                  <a:satMod val="115000"/>
                </a:srgbClr>
              </a:gs>
              <a:gs pos="100000">
                <a:srgbClr val="CC9900">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Cheurón"/>
          <p:cNvSpPr/>
          <p:nvPr/>
        </p:nvSpPr>
        <p:spPr>
          <a:xfrm>
            <a:off x="1142976" y="3429006"/>
            <a:ext cx="1357290" cy="1714494"/>
          </a:xfrm>
          <a:prstGeom prst="chevron">
            <a:avLst/>
          </a:prstGeom>
          <a:gradFill flip="none" rotWithShape="1">
            <a:gsLst>
              <a:gs pos="0">
                <a:srgbClr val="F9F2C7"/>
              </a:gs>
              <a:gs pos="50000">
                <a:srgbClr val="CC9900">
                  <a:shade val="67500"/>
                  <a:satMod val="115000"/>
                </a:srgbClr>
              </a:gs>
              <a:gs pos="100000">
                <a:srgbClr val="CC9900">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Cheurón"/>
          <p:cNvSpPr/>
          <p:nvPr/>
        </p:nvSpPr>
        <p:spPr>
          <a:xfrm>
            <a:off x="2285984" y="0"/>
            <a:ext cx="1285884" cy="1714494"/>
          </a:xfrm>
          <a:prstGeom prst="chevron">
            <a:avLst/>
          </a:prstGeom>
          <a:gradFill flip="none" rotWithShape="1">
            <a:gsLst>
              <a:gs pos="0">
                <a:srgbClr val="F9F2C7"/>
              </a:gs>
              <a:gs pos="50000">
                <a:srgbClr val="CC9900">
                  <a:shade val="67500"/>
                  <a:satMod val="115000"/>
                </a:srgbClr>
              </a:gs>
              <a:gs pos="100000">
                <a:srgbClr val="CC9900">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Cheurón"/>
          <p:cNvSpPr/>
          <p:nvPr/>
        </p:nvSpPr>
        <p:spPr>
          <a:xfrm>
            <a:off x="2285984" y="1714494"/>
            <a:ext cx="1285884" cy="1714512"/>
          </a:xfrm>
          <a:prstGeom prst="chevron">
            <a:avLst/>
          </a:prstGeom>
          <a:gradFill flip="none" rotWithShape="1">
            <a:gsLst>
              <a:gs pos="0">
                <a:srgbClr val="F9F2C7"/>
              </a:gs>
              <a:gs pos="50000">
                <a:srgbClr val="CC9900">
                  <a:shade val="67500"/>
                  <a:satMod val="115000"/>
                </a:srgbClr>
              </a:gs>
              <a:gs pos="100000">
                <a:srgbClr val="CC9900">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Cheurón"/>
          <p:cNvSpPr/>
          <p:nvPr/>
        </p:nvSpPr>
        <p:spPr>
          <a:xfrm>
            <a:off x="2285984" y="3429006"/>
            <a:ext cx="1357290" cy="1714494"/>
          </a:xfrm>
          <a:prstGeom prst="chevron">
            <a:avLst/>
          </a:prstGeom>
          <a:gradFill flip="none" rotWithShape="1">
            <a:gsLst>
              <a:gs pos="0">
                <a:srgbClr val="F9F2C7"/>
              </a:gs>
              <a:gs pos="50000">
                <a:srgbClr val="CC9900">
                  <a:shade val="67500"/>
                  <a:satMod val="115000"/>
                </a:srgbClr>
              </a:gs>
              <a:gs pos="100000">
                <a:srgbClr val="CC9900">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Cheurón"/>
          <p:cNvSpPr/>
          <p:nvPr/>
        </p:nvSpPr>
        <p:spPr>
          <a:xfrm>
            <a:off x="3286116" y="0"/>
            <a:ext cx="1285884" cy="1714494"/>
          </a:xfrm>
          <a:prstGeom prst="chevron">
            <a:avLst/>
          </a:prstGeom>
          <a:gradFill flip="none" rotWithShape="1">
            <a:gsLst>
              <a:gs pos="0">
                <a:srgbClr val="F9F2C7"/>
              </a:gs>
              <a:gs pos="50000">
                <a:srgbClr val="CC9900">
                  <a:shade val="67500"/>
                  <a:satMod val="115000"/>
                </a:srgbClr>
              </a:gs>
              <a:gs pos="100000">
                <a:srgbClr val="CC9900">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Cheurón"/>
          <p:cNvSpPr/>
          <p:nvPr/>
        </p:nvSpPr>
        <p:spPr>
          <a:xfrm>
            <a:off x="3286116" y="1714494"/>
            <a:ext cx="1285884" cy="1714512"/>
          </a:xfrm>
          <a:prstGeom prst="chevron">
            <a:avLst/>
          </a:prstGeom>
          <a:gradFill flip="none" rotWithShape="1">
            <a:gsLst>
              <a:gs pos="0">
                <a:srgbClr val="F9F2C7"/>
              </a:gs>
              <a:gs pos="50000">
                <a:srgbClr val="CC9900">
                  <a:shade val="67500"/>
                  <a:satMod val="115000"/>
                </a:srgbClr>
              </a:gs>
              <a:gs pos="100000">
                <a:srgbClr val="CC9900">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Cheurón"/>
          <p:cNvSpPr/>
          <p:nvPr/>
        </p:nvSpPr>
        <p:spPr>
          <a:xfrm>
            <a:off x="3286116" y="3429006"/>
            <a:ext cx="1357290" cy="1714494"/>
          </a:xfrm>
          <a:prstGeom prst="chevron">
            <a:avLst/>
          </a:prstGeom>
          <a:gradFill flip="none" rotWithShape="1">
            <a:gsLst>
              <a:gs pos="0">
                <a:srgbClr val="F9F2C7"/>
              </a:gs>
              <a:gs pos="50000">
                <a:srgbClr val="CC9900">
                  <a:shade val="67500"/>
                  <a:satMod val="115000"/>
                </a:srgbClr>
              </a:gs>
              <a:gs pos="100000">
                <a:srgbClr val="CC9900">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Cheurón"/>
          <p:cNvSpPr/>
          <p:nvPr/>
        </p:nvSpPr>
        <p:spPr>
          <a:xfrm rot="10800000">
            <a:off x="7858116" y="0"/>
            <a:ext cx="1285884" cy="1714494"/>
          </a:xfrm>
          <a:prstGeom prst="chevron">
            <a:avLst/>
          </a:prstGeom>
          <a:gradFill flip="none" rotWithShape="1">
            <a:gsLst>
              <a:gs pos="0">
                <a:srgbClr val="F9F2C7"/>
              </a:gs>
              <a:gs pos="50000">
                <a:srgbClr val="CC9900">
                  <a:shade val="67500"/>
                  <a:satMod val="115000"/>
                </a:srgbClr>
              </a:gs>
              <a:gs pos="100000">
                <a:srgbClr val="CC9900">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Cheurón"/>
          <p:cNvSpPr/>
          <p:nvPr/>
        </p:nvSpPr>
        <p:spPr>
          <a:xfrm rot="10800000">
            <a:off x="7858116" y="1714494"/>
            <a:ext cx="1285884" cy="1714494"/>
          </a:xfrm>
          <a:prstGeom prst="chevron">
            <a:avLst/>
          </a:prstGeom>
          <a:gradFill flip="none" rotWithShape="1">
            <a:gsLst>
              <a:gs pos="0">
                <a:srgbClr val="F9F2C7"/>
              </a:gs>
              <a:gs pos="50000">
                <a:srgbClr val="CC9900">
                  <a:shade val="67500"/>
                  <a:satMod val="115000"/>
                </a:srgbClr>
              </a:gs>
              <a:gs pos="100000">
                <a:srgbClr val="CC9900">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Cheurón"/>
          <p:cNvSpPr/>
          <p:nvPr/>
        </p:nvSpPr>
        <p:spPr>
          <a:xfrm rot="10800000">
            <a:off x="7858116" y="3429006"/>
            <a:ext cx="1285884" cy="1714494"/>
          </a:xfrm>
          <a:prstGeom prst="chevron">
            <a:avLst/>
          </a:prstGeom>
          <a:gradFill flip="none" rotWithShape="1">
            <a:gsLst>
              <a:gs pos="0">
                <a:srgbClr val="F9F2C7"/>
              </a:gs>
              <a:gs pos="50000">
                <a:srgbClr val="CC9900">
                  <a:shade val="67500"/>
                  <a:satMod val="115000"/>
                </a:srgbClr>
              </a:gs>
              <a:gs pos="100000">
                <a:srgbClr val="CC9900">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Cheurón"/>
          <p:cNvSpPr/>
          <p:nvPr/>
        </p:nvSpPr>
        <p:spPr>
          <a:xfrm rot="10800000">
            <a:off x="6858016" y="0"/>
            <a:ext cx="1285884" cy="1714494"/>
          </a:xfrm>
          <a:prstGeom prst="chevron">
            <a:avLst/>
          </a:prstGeom>
          <a:gradFill flip="none" rotWithShape="1">
            <a:gsLst>
              <a:gs pos="0">
                <a:srgbClr val="F9F2C7"/>
              </a:gs>
              <a:gs pos="50000">
                <a:srgbClr val="CC9900">
                  <a:shade val="67500"/>
                  <a:satMod val="115000"/>
                </a:srgbClr>
              </a:gs>
              <a:gs pos="100000">
                <a:srgbClr val="CC9900">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Cheurón"/>
          <p:cNvSpPr/>
          <p:nvPr/>
        </p:nvSpPr>
        <p:spPr>
          <a:xfrm rot="10800000">
            <a:off x="6858016" y="1714494"/>
            <a:ext cx="1285884" cy="1714494"/>
          </a:xfrm>
          <a:prstGeom prst="chevron">
            <a:avLst/>
          </a:prstGeom>
          <a:gradFill flip="none" rotWithShape="1">
            <a:gsLst>
              <a:gs pos="0">
                <a:srgbClr val="F9F2C7"/>
              </a:gs>
              <a:gs pos="50000">
                <a:srgbClr val="CC9900">
                  <a:shade val="67500"/>
                  <a:satMod val="115000"/>
                </a:srgbClr>
              </a:gs>
              <a:gs pos="100000">
                <a:srgbClr val="CC9900">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Cheurón"/>
          <p:cNvSpPr/>
          <p:nvPr/>
        </p:nvSpPr>
        <p:spPr>
          <a:xfrm rot="10800000">
            <a:off x="6858016" y="3429006"/>
            <a:ext cx="1285884" cy="1714494"/>
          </a:xfrm>
          <a:prstGeom prst="chevron">
            <a:avLst/>
          </a:prstGeom>
          <a:gradFill flip="none" rotWithShape="1">
            <a:gsLst>
              <a:gs pos="0">
                <a:srgbClr val="F9F2C7"/>
              </a:gs>
              <a:gs pos="50000">
                <a:srgbClr val="CC9900">
                  <a:shade val="67500"/>
                  <a:satMod val="115000"/>
                </a:srgbClr>
              </a:gs>
              <a:gs pos="100000">
                <a:srgbClr val="CC9900">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Cheurón"/>
          <p:cNvSpPr/>
          <p:nvPr/>
        </p:nvSpPr>
        <p:spPr>
          <a:xfrm rot="10800000">
            <a:off x="5786446" y="0"/>
            <a:ext cx="1285884" cy="1714494"/>
          </a:xfrm>
          <a:prstGeom prst="chevron">
            <a:avLst/>
          </a:prstGeom>
          <a:gradFill flip="none" rotWithShape="1">
            <a:gsLst>
              <a:gs pos="0">
                <a:srgbClr val="F9F2C7"/>
              </a:gs>
              <a:gs pos="50000">
                <a:srgbClr val="CC9900">
                  <a:shade val="67500"/>
                  <a:satMod val="115000"/>
                </a:srgbClr>
              </a:gs>
              <a:gs pos="100000">
                <a:srgbClr val="CC9900">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Cheurón"/>
          <p:cNvSpPr/>
          <p:nvPr/>
        </p:nvSpPr>
        <p:spPr>
          <a:xfrm rot="10800000">
            <a:off x="5786446" y="1714494"/>
            <a:ext cx="1285884" cy="1714494"/>
          </a:xfrm>
          <a:prstGeom prst="chevron">
            <a:avLst/>
          </a:prstGeom>
          <a:gradFill flip="none" rotWithShape="1">
            <a:gsLst>
              <a:gs pos="0">
                <a:srgbClr val="F9F2C7"/>
              </a:gs>
              <a:gs pos="50000">
                <a:srgbClr val="CC9900">
                  <a:shade val="67500"/>
                  <a:satMod val="115000"/>
                </a:srgbClr>
              </a:gs>
              <a:gs pos="100000">
                <a:srgbClr val="CC9900">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Cheurón"/>
          <p:cNvSpPr/>
          <p:nvPr/>
        </p:nvSpPr>
        <p:spPr>
          <a:xfrm rot="10800000">
            <a:off x="5786446" y="3429006"/>
            <a:ext cx="1285884" cy="1714494"/>
          </a:xfrm>
          <a:prstGeom prst="chevron">
            <a:avLst/>
          </a:prstGeom>
          <a:gradFill flip="none" rotWithShape="1">
            <a:gsLst>
              <a:gs pos="0">
                <a:srgbClr val="F9F2C7"/>
              </a:gs>
              <a:gs pos="50000">
                <a:srgbClr val="CC9900">
                  <a:shade val="67500"/>
                  <a:satMod val="115000"/>
                </a:srgbClr>
              </a:gs>
              <a:gs pos="100000">
                <a:srgbClr val="CC9900">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Cheurón"/>
          <p:cNvSpPr/>
          <p:nvPr/>
        </p:nvSpPr>
        <p:spPr>
          <a:xfrm rot="10800000">
            <a:off x="4786314" y="0"/>
            <a:ext cx="1285884" cy="1714494"/>
          </a:xfrm>
          <a:prstGeom prst="chevron">
            <a:avLst/>
          </a:prstGeom>
          <a:gradFill flip="none" rotWithShape="1">
            <a:gsLst>
              <a:gs pos="0">
                <a:srgbClr val="F9F2C7"/>
              </a:gs>
              <a:gs pos="50000">
                <a:srgbClr val="CC9900">
                  <a:shade val="67500"/>
                  <a:satMod val="115000"/>
                </a:srgbClr>
              </a:gs>
              <a:gs pos="100000">
                <a:srgbClr val="CC9900">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Cheurón"/>
          <p:cNvSpPr/>
          <p:nvPr/>
        </p:nvSpPr>
        <p:spPr>
          <a:xfrm rot="10800000">
            <a:off x="4786314" y="1714494"/>
            <a:ext cx="1285884" cy="1714494"/>
          </a:xfrm>
          <a:prstGeom prst="chevron">
            <a:avLst/>
          </a:prstGeom>
          <a:gradFill flip="none" rotWithShape="1">
            <a:gsLst>
              <a:gs pos="0">
                <a:srgbClr val="F9F2C7"/>
              </a:gs>
              <a:gs pos="50000">
                <a:srgbClr val="CC9900">
                  <a:shade val="67500"/>
                  <a:satMod val="115000"/>
                </a:srgbClr>
              </a:gs>
              <a:gs pos="100000">
                <a:srgbClr val="CC9900">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Cheurón"/>
          <p:cNvSpPr/>
          <p:nvPr/>
        </p:nvSpPr>
        <p:spPr>
          <a:xfrm rot="10800000">
            <a:off x="4786314" y="3429006"/>
            <a:ext cx="1285884" cy="1714494"/>
          </a:xfrm>
          <a:prstGeom prst="chevron">
            <a:avLst/>
          </a:prstGeom>
          <a:gradFill flip="none" rotWithShape="1">
            <a:gsLst>
              <a:gs pos="0">
                <a:srgbClr val="F9F2C7"/>
              </a:gs>
              <a:gs pos="50000">
                <a:srgbClr val="CC9900">
                  <a:shade val="67500"/>
                  <a:satMod val="115000"/>
                </a:srgbClr>
              </a:gs>
              <a:gs pos="100000">
                <a:srgbClr val="CC9900">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8"/>
                                        </p:tgtEl>
                                        <p:attrNameLst>
                                          <p:attrName>style.opacity</p:attrName>
                                        </p:attrNameLst>
                                      </p:cBhvr>
                                      <p:to>
                                        <p:strVal val="0"/>
                                      </p:to>
                                    </p:set>
                                    <p:animEffect filter="image" prLst="opacity: 0">
                                      <p:cBhvr rctx="IE">
                                        <p:cTn id="7" dur="indefinite"/>
                                        <p:tgtEl>
                                          <p:spTgt spid="28"/>
                                        </p:tgtEl>
                                      </p:cBhvr>
                                    </p:animEffect>
                                  </p:childTnLst>
                                </p:cTn>
                              </p:par>
                              <p:par>
                                <p:cTn id="8" presetID="2" presetClass="entr" presetSubtype="2"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 calcmode="lin" valueType="num">
                                      <p:cBhvr additive="base">
                                        <p:cTn id="10" dur="2000" fill="hold"/>
                                        <p:tgtEl>
                                          <p:spTgt spid="4"/>
                                        </p:tgtEl>
                                        <p:attrNameLst>
                                          <p:attrName>ppt_x</p:attrName>
                                        </p:attrNameLst>
                                      </p:cBhvr>
                                      <p:tavLst>
                                        <p:tav tm="0">
                                          <p:val>
                                            <p:strVal val="1+#ppt_w/2"/>
                                          </p:val>
                                        </p:tav>
                                        <p:tav tm="100000">
                                          <p:val>
                                            <p:strVal val="#ppt_x"/>
                                          </p:val>
                                        </p:tav>
                                      </p:tavLst>
                                    </p:anim>
                                    <p:anim calcmode="lin" valueType="num">
                                      <p:cBhvr additive="base">
                                        <p:cTn id="11" dur="2000" fill="hold"/>
                                        <p:tgtEl>
                                          <p:spTgt spid="4"/>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2000" fill="hold"/>
                                        <p:tgtEl>
                                          <p:spTgt spid="5"/>
                                        </p:tgtEl>
                                        <p:attrNameLst>
                                          <p:attrName>ppt_x</p:attrName>
                                        </p:attrNameLst>
                                      </p:cBhvr>
                                      <p:tavLst>
                                        <p:tav tm="0">
                                          <p:val>
                                            <p:strVal val="1+#ppt_w/2"/>
                                          </p:val>
                                        </p:tav>
                                        <p:tav tm="100000">
                                          <p:val>
                                            <p:strVal val="#ppt_x"/>
                                          </p:val>
                                        </p:tav>
                                      </p:tavLst>
                                    </p:anim>
                                    <p:anim calcmode="lin" valueType="num">
                                      <p:cBhvr additive="base">
                                        <p:cTn id="15" dur="2000" fill="hold"/>
                                        <p:tgtEl>
                                          <p:spTgt spid="5"/>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 calcmode="lin" valueType="num">
                                      <p:cBhvr additive="base">
                                        <p:cTn id="18" dur="2000" fill="hold"/>
                                        <p:tgtEl>
                                          <p:spTgt spid="6"/>
                                        </p:tgtEl>
                                        <p:attrNameLst>
                                          <p:attrName>ppt_x</p:attrName>
                                        </p:attrNameLst>
                                      </p:cBhvr>
                                      <p:tavLst>
                                        <p:tav tm="0">
                                          <p:val>
                                            <p:strVal val="1+#ppt_w/2"/>
                                          </p:val>
                                        </p:tav>
                                        <p:tav tm="100000">
                                          <p:val>
                                            <p:strVal val="#ppt_x"/>
                                          </p:val>
                                        </p:tav>
                                      </p:tavLst>
                                    </p:anim>
                                    <p:anim calcmode="lin" valueType="num">
                                      <p:cBhvr additive="base">
                                        <p:cTn id="19" dur="2000" fill="hold"/>
                                        <p:tgtEl>
                                          <p:spTgt spid="6"/>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2000" fill="hold"/>
                                        <p:tgtEl>
                                          <p:spTgt spid="7"/>
                                        </p:tgtEl>
                                        <p:attrNameLst>
                                          <p:attrName>ppt_x</p:attrName>
                                        </p:attrNameLst>
                                      </p:cBhvr>
                                      <p:tavLst>
                                        <p:tav tm="0">
                                          <p:val>
                                            <p:strVal val="1+#ppt_w/2"/>
                                          </p:val>
                                        </p:tav>
                                        <p:tav tm="100000">
                                          <p:val>
                                            <p:strVal val="#ppt_x"/>
                                          </p:val>
                                        </p:tav>
                                      </p:tavLst>
                                    </p:anim>
                                    <p:anim calcmode="lin" valueType="num">
                                      <p:cBhvr additive="base">
                                        <p:cTn id="23" dur="2000" fill="hold"/>
                                        <p:tgtEl>
                                          <p:spTgt spid="7"/>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2000" fill="hold"/>
                                        <p:tgtEl>
                                          <p:spTgt spid="8"/>
                                        </p:tgtEl>
                                        <p:attrNameLst>
                                          <p:attrName>ppt_x</p:attrName>
                                        </p:attrNameLst>
                                      </p:cBhvr>
                                      <p:tavLst>
                                        <p:tav tm="0">
                                          <p:val>
                                            <p:strVal val="1+#ppt_w/2"/>
                                          </p:val>
                                        </p:tav>
                                        <p:tav tm="100000">
                                          <p:val>
                                            <p:strVal val="#ppt_x"/>
                                          </p:val>
                                        </p:tav>
                                      </p:tavLst>
                                    </p:anim>
                                    <p:anim calcmode="lin" valueType="num">
                                      <p:cBhvr additive="base">
                                        <p:cTn id="27" dur="2000" fill="hold"/>
                                        <p:tgtEl>
                                          <p:spTgt spid="8"/>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9"/>
                                        </p:tgtEl>
                                        <p:attrNameLst>
                                          <p:attrName>style.visibility</p:attrName>
                                        </p:attrNameLst>
                                      </p:cBhvr>
                                      <p:to>
                                        <p:strVal val="visible"/>
                                      </p:to>
                                    </p:set>
                                    <p:anim calcmode="lin" valueType="num">
                                      <p:cBhvr additive="base">
                                        <p:cTn id="30" dur="2000" fill="hold"/>
                                        <p:tgtEl>
                                          <p:spTgt spid="9"/>
                                        </p:tgtEl>
                                        <p:attrNameLst>
                                          <p:attrName>ppt_x</p:attrName>
                                        </p:attrNameLst>
                                      </p:cBhvr>
                                      <p:tavLst>
                                        <p:tav tm="0">
                                          <p:val>
                                            <p:strVal val="1+#ppt_w/2"/>
                                          </p:val>
                                        </p:tav>
                                        <p:tav tm="100000">
                                          <p:val>
                                            <p:strVal val="#ppt_x"/>
                                          </p:val>
                                        </p:tav>
                                      </p:tavLst>
                                    </p:anim>
                                    <p:anim calcmode="lin" valueType="num">
                                      <p:cBhvr additive="base">
                                        <p:cTn id="31" dur="2000" fill="hold"/>
                                        <p:tgtEl>
                                          <p:spTgt spid="9"/>
                                        </p:tgtEl>
                                        <p:attrNameLst>
                                          <p:attrName>ppt_y</p:attrName>
                                        </p:attrNameLst>
                                      </p:cBhvr>
                                      <p:tavLst>
                                        <p:tav tm="0">
                                          <p:val>
                                            <p:strVal val="#ppt_y"/>
                                          </p:val>
                                        </p:tav>
                                        <p:tav tm="100000">
                                          <p:val>
                                            <p:strVal val="#ppt_y"/>
                                          </p:val>
                                        </p:tav>
                                      </p:tavLst>
                                    </p:anim>
                                  </p:childTnLst>
                                </p:cTn>
                              </p:par>
                              <p:par>
                                <p:cTn id="32" presetID="2" presetClass="entr" presetSubtype="2" fill="hold" grpId="0" nodeType="withEffect">
                                  <p:stCondLst>
                                    <p:cond delay="0"/>
                                  </p:stCondLst>
                                  <p:childTnLst>
                                    <p:set>
                                      <p:cBhvr>
                                        <p:cTn id="33" dur="1" fill="hold">
                                          <p:stCondLst>
                                            <p:cond delay="0"/>
                                          </p:stCondLst>
                                        </p:cTn>
                                        <p:tgtEl>
                                          <p:spTgt spid="10"/>
                                        </p:tgtEl>
                                        <p:attrNameLst>
                                          <p:attrName>style.visibility</p:attrName>
                                        </p:attrNameLst>
                                      </p:cBhvr>
                                      <p:to>
                                        <p:strVal val="visible"/>
                                      </p:to>
                                    </p:set>
                                    <p:anim calcmode="lin" valueType="num">
                                      <p:cBhvr additive="base">
                                        <p:cTn id="34" dur="2000" fill="hold"/>
                                        <p:tgtEl>
                                          <p:spTgt spid="10"/>
                                        </p:tgtEl>
                                        <p:attrNameLst>
                                          <p:attrName>ppt_x</p:attrName>
                                        </p:attrNameLst>
                                      </p:cBhvr>
                                      <p:tavLst>
                                        <p:tav tm="0">
                                          <p:val>
                                            <p:strVal val="1+#ppt_w/2"/>
                                          </p:val>
                                        </p:tav>
                                        <p:tav tm="100000">
                                          <p:val>
                                            <p:strVal val="#ppt_x"/>
                                          </p:val>
                                        </p:tav>
                                      </p:tavLst>
                                    </p:anim>
                                    <p:anim calcmode="lin" valueType="num">
                                      <p:cBhvr additive="base">
                                        <p:cTn id="35" dur="2000" fill="hold"/>
                                        <p:tgtEl>
                                          <p:spTgt spid="10"/>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1"/>
                                        </p:tgtEl>
                                        <p:attrNameLst>
                                          <p:attrName>style.visibility</p:attrName>
                                        </p:attrNameLst>
                                      </p:cBhvr>
                                      <p:to>
                                        <p:strVal val="visible"/>
                                      </p:to>
                                    </p:set>
                                    <p:anim calcmode="lin" valueType="num">
                                      <p:cBhvr additive="base">
                                        <p:cTn id="38" dur="2000" fill="hold"/>
                                        <p:tgtEl>
                                          <p:spTgt spid="11"/>
                                        </p:tgtEl>
                                        <p:attrNameLst>
                                          <p:attrName>ppt_x</p:attrName>
                                        </p:attrNameLst>
                                      </p:cBhvr>
                                      <p:tavLst>
                                        <p:tav tm="0">
                                          <p:val>
                                            <p:strVal val="1+#ppt_w/2"/>
                                          </p:val>
                                        </p:tav>
                                        <p:tav tm="100000">
                                          <p:val>
                                            <p:strVal val="#ppt_x"/>
                                          </p:val>
                                        </p:tav>
                                      </p:tavLst>
                                    </p:anim>
                                    <p:anim calcmode="lin" valueType="num">
                                      <p:cBhvr additive="base">
                                        <p:cTn id="39" dur="2000" fill="hold"/>
                                        <p:tgtEl>
                                          <p:spTgt spid="11"/>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2"/>
                                        </p:tgtEl>
                                        <p:attrNameLst>
                                          <p:attrName>style.visibility</p:attrName>
                                        </p:attrNameLst>
                                      </p:cBhvr>
                                      <p:to>
                                        <p:strVal val="visible"/>
                                      </p:to>
                                    </p:set>
                                    <p:anim calcmode="lin" valueType="num">
                                      <p:cBhvr additive="base">
                                        <p:cTn id="42" dur="2000" fill="hold"/>
                                        <p:tgtEl>
                                          <p:spTgt spid="12"/>
                                        </p:tgtEl>
                                        <p:attrNameLst>
                                          <p:attrName>ppt_x</p:attrName>
                                        </p:attrNameLst>
                                      </p:cBhvr>
                                      <p:tavLst>
                                        <p:tav tm="0">
                                          <p:val>
                                            <p:strVal val="1+#ppt_w/2"/>
                                          </p:val>
                                        </p:tav>
                                        <p:tav tm="100000">
                                          <p:val>
                                            <p:strVal val="#ppt_x"/>
                                          </p:val>
                                        </p:tav>
                                      </p:tavLst>
                                    </p:anim>
                                    <p:anim calcmode="lin" valueType="num">
                                      <p:cBhvr additive="base">
                                        <p:cTn id="43" dur="2000" fill="hold"/>
                                        <p:tgtEl>
                                          <p:spTgt spid="12"/>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3"/>
                                        </p:tgtEl>
                                        <p:attrNameLst>
                                          <p:attrName>style.visibility</p:attrName>
                                        </p:attrNameLst>
                                      </p:cBhvr>
                                      <p:to>
                                        <p:strVal val="visible"/>
                                      </p:to>
                                    </p:set>
                                    <p:anim calcmode="lin" valueType="num">
                                      <p:cBhvr additive="base">
                                        <p:cTn id="46" dur="2000" fill="hold"/>
                                        <p:tgtEl>
                                          <p:spTgt spid="13"/>
                                        </p:tgtEl>
                                        <p:attrNameLst>
                                          <p:attrName>ppt_x</p:attrName>
                                        </p:attrNameLst>
                                      </p:cBhvr>
                                      <p:tavLst>
                                        <p:tav tm="0">
                                          <p:val>
                                            <p:strVal val="1+#ppt_w/2"/>
                                          </p:val>
                                        </p:tav>
                                        <p:tav tm="100000">
                                          <p:val>
                                            <p:strVal val="#ppt_x"/>
                                          </p:val>
                                        </p:tav>
                                      </p:tavLst>
                                    </p:anim>
                                    <p:anim calcmode="lin" valueType="num">
                                      <p:cBhvr additive="base">
                                        <p:cTn id="47" dur="2000" fill="hold"/>
                                        <p:tgtEl>
                                          <p:spTgt spid="13"/>
                                        </p:tgtEl>
                                        <p:attrNameLst>
                                          <p:attrName>ppt_y</p:attrName>
                                        </p:attrNameLst>
                                      </p:cBhvr>
                                      <p:tavLst>
                                        <p:tav tm="0">
                                          <p:val>
                                            <p:strVal val="#ppt_y"/>
                                          </p:val>
                                        </p:tav>
                                        <p:tav tm="100000">
                                          <p:val>
                                            <p:strVal val="#ppt_y"/>
                                          </p:val>
                                        </p:tav>
                                      </p:tavLst>
                                    </p:anim>
                                  </p:childTnLst>
                                </p:cTn>
                              </p:par>
                              <p:par>
                                <p:cTn id="48" presetID="2" presetClass="entr" presetSubtype="2" fill="hold" grpId="0" nodeType="withEffect">
                                  <p:stCondLst>
                                    <p:cond delay="0"/>
                                  </p:stCondLst>
                                  <p:childTnLst>
                                    <p:set>
                                      <p:cBhvr>
                                        <p:cTn id="49" dur="1" fill="hold">
                                          <p:stCondLst>
                                            <p:cond delay="0"/>
                                          </p:stCondLst>
                                        </p:cTn>
                                        <p:tgtEl>
                                          <p:spTgt spid="14"/>
                                        </p:tgtEl>
                                        <p:attrNameLst>
                                          <p:attrName>style.visibility</p:attrName>
                                        </p:attrNameLst>
                                      </p:cBhvr>
                                      <p:to>
                                        <p:strVal val="visible"/>
                                      </p:to>
                                    </p:set>
                                    <p:anim calcmode="lin" valueType="num">
                                      <p:cBhvr additive="base">
                                        <p:cTn id="50" dur="2000" fill="hold"/>
                                        <p:tgtEl>
                                          <p:spTgt spid="14"/>
                                        </p:tgtEl>
                                        <p:attrNameLst>
                                          <p:attrName>ppt_x</p:attrName>
                                        </p:attrNameLst>
                                      </p:cBhvr>
                                      <p:tavLst>
                                        <p:tav tm="0">
                                          <p:val>
                                            <p:strVal val="1+#ppt_w/2"/>
                                          </p:val>
                                        </p:tav>
                                        <p:tav tm="100000">
                                          <p:val>
                                            <p:strVal val="#ppt_x"/>
                                          </p:val>
                                        </p:tav>
                                      </p:tavLst>
                                    </p:anim>
                                    <p:anim calcmode="lin" valueType="num">
                                      <p:cBhvr additive="base">
                                        <p:cTn id="51" dur="2000" fill="hold"/>
                                        <p:tgtEl>
                                          <p:spTgt spid="14"/>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5"/>
                                        </p:tgtEl>
                                        <p:attrNameLst>
                                          <p:attrName>style.visibility</p:attrName>
                                        </p:attrNameLst>
                                      </p:cBhvr>
                                      <p:to>
                                        <p:strVal val="visible"/>
                                      </p:to>
                                    </p:set>
                                    <p:anim calcmode="lin" valueType="num">
                                      <p:cBhvr additive="base">
                                        <p:cTn id="54" dur="2000" fill="hold"/>
                                        <p:tgtEl>
                                          <p:spTgt spid="15"/>
                                        </p:tgtEl>
                                        <p:attrNameLst>
                                          <p:attrName>ppt_x</p:attrName>
                                        </p:attrNameLst>
                                      </p:cBhvr>
                                      <p:tavLst>
                                        <p:tav tm="0">
                                          <p:val>
                                            <p:strVal val="1+#ppt_w/2"/>
                                          </p:val>
                                        </p:tav>
                                        <p:tav tm="100000">
                                          <p:val>
                                            <p:strVal val="#ppt_x"/>
                                          </p:val>
                                        </p:tav>
                                      </p:tavLst>
                                    </p:anim>
                                    <p:anim calcmode="lin" valueType="num">
                                      <p:cBhvr additive="base">
                                        <p:cTn id="55" dur="2000" fill="hold"/>
                                        <p:tgtEl>
                                          <p:spTgt spid="15"/>
                                        </p:tgtEl>
                                        <p:attrNameLst>
                                          <p:attrName>ppt_y</p:attrName>
                                        </p:attrNameLst>
                                      </p:cBhvr>
                                      <p:tavLst>
                                        <p:tav tm="0">
                                          <p:val>
                                            <p:strVal val="#ppt_y"/>
                                          </p:val>
                                        </p:tav>
                                        <p:tav tm="100000">
                                          <p:val>
                                            <p:strVal val="#ppt_y"/>
                                          </p:val>
                                        </p:tav>
                                      </p:tavLst>
                                    </p:anim>
                                  </p:childTnLst>
                                </p:cTn>
                              </p:par>
                              <p:par>
                                <p:cTn id="56" presetID="2" presetClass="entr" presetSubtype="8" fill="hold" grpId="0" nodeType="withEffect">
                                  <p:stCondLst>
                                    <p:cond delay="0"/>
                                  </p:stCondLst>
                                  <p:childTnLst>
                                    <p:set>
                                      <p:cBhvr>
                                        <p:cTn id="57" dur="1" fill="hold">
                                          <p:stCondLst>
                                            <p:cond delay="0"/>
                                          </p:stCondLst>
                                        </p:cTn>
                                        <p:tgtEl>
                                          <p:spTgt spid="16"/>
                                        </p:tgtEl>
                                        <p:attrNameLst>
                                          <p:attrName>style.visibility</p:attrName>
                                        </p:attrNameLst>
                                      </p:cBhvr>
                                      <p:to>
                                        <p:strVal val="visible"/>
                                      </p:to>
                                    </p:set>
                                    <p:anim calcmode="lin" valueType="num">
                                      <p:cBhvr additive="base">
                                        <p:cTn id="58" dur="2000" fill="hold"/>
                                        <p:tgtEl>
                                          <p:spTgt spid="16"/>
                                        </p:tgtEl>
                                        <p:attrNameLst>
                                          <p:attrName>ppt_x</p:attrName>
                                        </p:attrNameLst>
                                      </p:cBhvr>
                                      <p:tavLst>
                                        <p:tav tm="0">
                                          <p:val>
                                            <p:strVal val="0-#ppt_w/2"/>
                                          </p:val>
                                        </p:tav>
                                        <p:tav tm="100000">
                                          <p:val>
                                            <p:strVal val="#ppt_x"/>
                                          </p:val>
                                        </p:tav>
                                      </p:tavLst>
                                    </p:anim>
                                    <p:anim calcmode="lin" valueType="num">
                                      <p:cBhvr additive="base">
                                        <p:cTn id="59" dur="2000" fill="hold"/>
                                        <p:tgtEl>
                                          <p:spTgt spid="16"/>
                                        </p:tgtEl>
                                        <p:attrNameLst>
                                          <p:attrName>ppt_y</p:attrName>
                                        </p:attrNameLst>
                                      </p:cBhvr>
                                      <p:tavLst>
                                        <p:tav tm="0">
                                          <p:val>
                                            <p:strVal val="#ppt_y"/>
                                          </p:val>
                                        </p:tav>
                                        <p:tav tm="100000">
                                          <p:val>
                                            <p:strVal val="#ppt_y"/>
                                          </p:val>
                                        </p:tav>
                                      </p:tavLst>
                                    </p:anim>
                                  </p:childTnLst>
                                </p:cTn>
                              </p:par>
                              <p:par>
                                <p:cTn id="60" presetID="2" presetClass="entr" presetSubtype="8" fill="hold" grpId="0" nodeType="withEffect">
                                  <p:stCondLst>
                                    <p:cond delay="0"/>
                                  </p:stCondLst>
                                  <p:childTnLst>
                                    <p:set>
                                      <p:cBhvr>
                                        <p:cTn id="61" dur="1" fill="hold">
                                          <p:stCondLst>
                                            <p:cond delay="0"/>
                                          </p:stCondLst>
                                        </p:cTn>
                                        <p:tgtEl>
                                          <p:spTgt spid="17"/>
                                        </p:tgtEl>
                                        <p:attrNameLst>
                                          <p:attrName>style.visibility</p:attrName>
                                        </p:attrNameLst>
                                      </p:cBhvr>
                                      <p:to>
                                        <p:strVal val="visible"/>
                                      </p:to>
                                    </p:set>
                                    <p:anim calcmode="lin" valueType="num">
                                      <p:cBhvr additive="base">
                                        <p:cTn id="62" dur="2000" fill="hold"/>
                                        <p:tgtEl>
                                          <p:spTgt spid="17"/>
                                        </p:tgtEl>
                                        <p:attrNameLst>
                                          <p:attrName>ppt_x</p:attrName>
                                        </p:attrNameLst>
                                      </p:cBhvr>
                                      <p:tavLst>
                                        <p:tav tm="0">
                                          <p:val>
                                            <p:strVal val="0-#ppt_w/2"/>
                                          </p:val>
                                        </p:tav>
                                        <p:tav tm="100000">
                                          <p:val>
                                            <p:strVal val="#ppt_x"/>
                                          </p:val>
                                        </p:tav>
                                      </p:tavLst>
                                    </p:anim>
                                    <p:anim calcmode="lin" valueType="num">
                                      <p:cBhvr additive="base">
                                        <p:cTn id="63" dur="2000" fill="hold"/>
                                        <p:tgtEl>
                                          <p:spTgt spid="17"/>
                                        </p:tgtEl>
                                        <p:attrNameLst>
                                          <p:attrName>ppt_y</p:attrName>
                                        </p:attrNameLst>
                                      </p:cBhvr>
                                      <p:tavLst>
                                        <p:tav tm="0">
                                          <p:val>
                                            <p:strVal val="#ppt_y"/>
                                          </p:val>
                                        </p:tav>
                                        <p:tav tm="100000">
                                          <p:val>
                                            <p:strVal val="#ppt_y"/>
                                          </p:val>
                                        </p:tav>
                                      </p:tavLst>
                                    </p:anim>
                                  </p:childTnLst>
                                </p:cTn>
                              </p:par>
                              <p:par>
                                <p:cTn id="64" presetID="2" presetClass="entr" presetSubtype="8" fill="hold" grpId="0" nodeType="withEffect">
                                  <p:stCondLst>
                                    <p:cond delay="0"/>
                                  </p:stCondLst>
                                  <p:childTnLst>
                                    <p:set>
                                      <p:cBhvr>
                                        <p:cTn id="65" dur="1" fill="hold">
                                          <p:stCondLst>
                                            <p:cond delay="0"/>
                                          </p:stCondLst>
                                        </p:cTn>
                                        <p:tgtEl>
                                          <p:spTgt spid="18"/>
                                        </p:tgtEl>
                                        <p:attrNameLst>
                                          <p:attrName>style.visibility</p:attrName>
                                        </p:attrNameLst>
                                      </p:cBhvr>
                                      <p:to>
                                        <p:strVal val="visible"/>
                                      </p:to>
                                    </p:set>
                                    <p:anim calcmode="lin" valueType="num">
                                      <p:cBhvr additive="base">
                                        <p:cTn id="66" dur="2000" fill="hold"/>
                                        <p:tgtEl>
                                          <p:spTgt spid="18"/>
                                        </p:tgtEl>
                                        <p:attrNameLst>
                                          <p:attrName>ppt_x</p:attrName>
                                        </p:attrNameLst>
                                      </p:cBhvr>
                                      <p:tavLst>
                                        <p:tav tm="0">
                                          <p:val>
                                            <p:strVal val="0-#ppt_w/2"/>
                                          </p:val>
                                        </p:tav>
                                        <p:tav tm="100000">
                                          <p:val>
                                            <p:strVal val="#ppt_x"/>
                                          </p:val>
                                        </p:tav>
                                      </p:tavLst>
                                    </p:anim>
                                    <p:anim calcmode="lin" valueType="num">
                                      <p:cBhvr additive="base">
                                        <p:cTn id="67" dur="2000" fill="hold"/>
                                        <p:tgtEl>
                                          <p:spTgt spid="18"/>
                                        </p:tgtEl>
                                        <p:attrNameLst>
                                          <p:attrName>ppt_y</p:attrName>
                                        </p:attrNameLst>
                                      </p:cBhvr>
                                      <p:tavLst>
                                        <p:tav tm="0">
                                          <p:val>
                                            <p:strVal val="#ppt_y"/>
                                          </p:val>
                                        </p:tav>
                                        <p:tav tm="100000">
                                          <p:val>
                                            <p:strVal val="#ppt_y"/>
                                          </p:val>
                                        </p:tav>
                                      </p:tavLst>
                                    </p:anim>
                                  </p:childTnLst>
                                </p:cTn>
                              </p:par>
                              <p:par>
                                <p:cTn id="68" presetID="2" presetClass="entr" presetSubtype="8" fill="hold" grpId="0" nodeType="withEffect">
                                  <p:stCondLst>
                                    <p:cond delay="0"/>
                                  </p:stCondLst>
                                  <p:childTnLst>
                                    <p:set>
                                      <p:cBhvr>
                                        <p:cTn id="69" dur="1" fill="hold">
                                          <p:stCondLst>
                                            <p:cond delay="0"/>
                                          </p:stCondLst>
                                        </p:cTn>
                                        <p:tgtEl>
                                          <p:spTgt spid="19"/>
                                        </p:tgtEl>
                                        <p:attrNameLst>
                                          <p:attrName>style.visibility</p:attrName>
                                        </p:attrNameLst>
                                      </p:cBhvr>
                                      <p:to>
                                        <p:strVal val="visible"/>
                                      </p:to>
                                    </p:set>
                                    <p:anim calcmode="lin" valueType="num">
                                      <p:cBhvr additive="base">
                                        <p:cTn id="70" dur="2000" fill="hold"/>
                                        <p:tgtEl>
                                          <p:spTgt spid="19"/>
                                        </p:tgtEl>
                                        <p:attrNameLst>
                                          <p:attrName>ppt_x</p:attrName>
                                        </p:attrNameLst>
                                      </p:cBhvr>
                                      <p:tavLst>
                                        <p:tav tm="0">
                                          <p:val>
                                            <p:strVal val="0-#ppt_w/2"/>
                                          </p:val>
                                        </p:tav>
                                        <p:tav tm="100000">
                                          <p:val>
                                            <p:strVal val="#ppt_x"/>
                                          </p:val>
                                        </p:tav>
                                      </p:tavLst>
                                    </p:anim>
                                    <p:anim calcmode="lin" valueType="num">
                                      <p:cBhvr additive="base">
                                        <p:cTn id="71" dur="2000" fill="hold"/>
                                        <p:tgtEl>
                                          <p:spTgt spid="19"/>
                                        </p:tgtEl>
                                        <p:attrNameLst>
                                          <p:attrName>ppt_y</p:attrName>
                                        </p:attrNameLst>
                                      </p:cBhvr>
                                      <p:tavLst>
                                        <p:tav tm="0">
                                          <p:val>
                                            <p:strVal val="#ppt_y"/>
                                          </p:val>
                                        </p:tav>
                                        <p:tav tm="100000">
                                          <p:val>
                                            <p:strVal val="#ppt_y"/>
                                          </p:val>
                                        </p:tav>
                                      </p:tavLst>
                                    </p:anim>
                                  </p:childTnLst>
                                </p:cTn>
                              </p:par>
                              <p:par>
                                <p:cTn id="72" presetID="2" presetClass="entr" presetSubtype="8" fill="hold" grpId="0" nodeType="withEffect">
                                  <p:stCondLst>
                                    <p:cond delay="0"/>
                                  </p:stCondLst>
                                  <p:childTnLst>
                                    <p:set>
                                      <p:cBhvr>
                                        <p:cTn id="73" dur="1" fill="hold">
                                          <p:stCondLst>
                                            <p:cond delay="0"/>
                                          </p:stCondLst>
                                        </p:cTn>
                                        <p:tgtEl>
                                          <p:spTgt spid="20"/>
                                        </p:tgtEl>
                                        <p:attrNameLst>
                                          <p:attrName>style.visibility</p:attrName>
                                        </p:attrNameLst>
                                      </p:cBhvr>
                                      <p:to>
                                        <p:strVal val="visible"/>
                                      </p:to>
                                    </p:set>
                                    <p:anim calcmode="lin" valueType="num">
                                      <p:cBhvr additive="base">
                                        <p:cTn id="74" dur="2000" fill="hold"/>
                                        <p:tgtEl>
                                          <p:spTgt spid="20"/>
                                        </p:tgtEl>
                                        <p:attrNameLst>
                                          <p:attrName>ppt_x</p:attrName>
                                        </p:attrNameLst>
                                      </p:cBhvr>
                                      <p:tavLst>
                                        <p:tav tm="0">
                                          <p:val>
                                            <p:strVal val="0-#ppt_w/2"/>
                                          </p:val>
                                        </p:tav>
                                        <p:tav tm="100000">
                                          <p:val>
                                            <p:strVal val="#ppt_x"/>
                                          </p:val>
                                        </p:tav>
                                      </p:tavLst>
                                    </p:anim>
                                    <p:anim calcmode="lin" valueType="num">
                                      <p:cBhvr additive="base">
                                        <p:cTn id="75" dur="2000" fill="hold"/>
                                        <p:tgtEl>
                                          <p:spTgt spid="20"/>
                                        </p:tgtEl>
                                        <p:attrNameLst>
                                          <p:attrName>ppt_y</p:attrName>
                                        </p:attrNameLst>
                                      </p:cBhvr>
                                      <p:tavLst>
                                        <p:tav tm="0">
                                          <p:val>
                                            <p:strVal val="#ppt_y"/>
                                          </p:val>
                                        </p:tav>
                                        <p:tav tm="100000">
                                          <p:val>
                                            <p:strVal val="#ppt_y"/>
                                          </p:val>
                                        </p:tav>
                                      </p:tavLst>
                                    </p:anim>
                                  </p:childTnLst>
                                </p:cTn>
                              </p:par>
                              <p:par>
                                <p:cTn id="76" presetID="2" presetClass="entr" presetSubtype="8" fill="hold" grpId="0" nodeType="withEffect">
                                  <p:stCondLst>
                                    <p:cond delay="0"/>
                                  </p:stCondLst>
                                  <p:childTnLst>
                                    <p:set>
                                      <p:cBhvr>
                                        <p:cTn id="77" dur="1" fill="hold">
                                          <p:stCondLst>
                                            <p:cond delay="0"/>
                                          </p:stCondLst>
                                        </p:cTn>
                                        <p:tgtEl>
                                          <p:spTgt spid="21"/>
                                        </p:tgtEl>
                                        <p:attrNameLst>
                                          <p:attrName>style.visibility</p:attrName>
                                        </p:attrNameLst>
                                      </p:cBhvr>
                                      <p:to>
                                        <p:strVal val="visible"/>
                                      </p:to>
                                    </p:set>
                                    <p:anim calcmode="lin" valueType="num">
                                      <p:cBhvr additive="base">
                                        <p:cTn id="78" dur="2000" fill="hold"/>
                                        <p:tgtEl>
                                          <p:spTgt spid="21"/>
                                        </p:tgtEl>
                                        <p:attrNameLst>
                                          <p:attrName>ppt_x</p:attrName>
                                        </p:attrNameLst>
                                      </p:cBhvr>
                                      <p:tavLst>
                                        <p:tav tm="0">
                                          <p:val>
                                            <p:strVal val="0-#ppt_w/2"/>
                                          </p:val>
                                        </p:tav>
                                        <p:tav tm="100000">
                                          <p:val>
                                            <p:strVal val="#ppt_x"/>
                                          </p:val>
                                        </p:tav>
                                      </p:tavLst>
                                    </p:anim>
                                    <p:anim calcmode="lin" valueType="num">
                                      <p:cBhvr additive="base">
                                        <p:cTn id="79" dur="2000" fill="hold"/>
                                        <p:tgtEl>
                                          <p:spTgt spid="21"/>
                                        </p:tgtEl>
                                        <p:attrNameLst>
                                          <p:attrName>ppt_y</p:attrName>
                                        </p:attrNameLst>
                                      </p:cBhvr>
                                      <p:tavLst>
                                        <p:tav tm="0">
                                          <p:val>
                                            <p:strVal val="#ppt_y"/>
                                          </p:val>
                                        </p:tav>
                                        <p:tav tm="100000">
                                          <p:val>
                                            <p:strVal val="#ppt_y"/>
                                          </p:val>
                                        </p:tav>
                                      </p:tavLst>
                                    </p:anim>
                                  </p:childTnLst>
                                </p:cTn>
                              </p:par>
                              <p:par>
                                <p:cTn id="80" presetID="2" presetClass="entr" presetSubtype="8" fill="hold" grpId="0" nodeType="withEffect">
                                  <p:stCondLst>
                                    <p:cond delay="0"/>
                                  </p:stCondLst>
                                  <p:childTnLst>
                                    <p:set>
                                      <p:cBhvr>
                                        <p:cTn id="81" dur="1" fill="hold">
                                          <p:stCondLst>
                                            <p:cond delay="0"/>
                                          </p:stCondLst>
                                        </p:cTn>
                                        <p:tgtEl>
                                          <p:spTgt spid="22"/>
                                        </p:tgtEl>
                                        <p:attrNameLst>
                                          <p:attrName>style.visibility</p:attrName>
                                        </p:attrNameLst>
                                      </p:cBhvr>
                                      <p:to>
                                        <p:strVal val="visible"/>
                                      </p:to>
                                    </p:set>
                                    <p:anim calcmode="lin" valueType="num">
                                      <p:cBhvr additive="base">
                                        <p:cTn id="82" dur="2000" fill="hold"/>
                                        <p:tgtEl>
                                          <p:spTgt spid="22"/>
                                        </p:tgtEl>
                                        <p:attrNameLst>
                                          <p:attrName>ppt_x</p:attrName>
                                        </p:attrNameLst>
                                      </p:cBhvr>
                                      <p:tavLst>
                                        <p:tav tm="0">
                                          <p:val>
                                            <p:strVal val="0-#ppt_w/2"/>
                                          </p:val>
                                        </p:tav>
                                        <p:tav tm="100000">
                                          <p:val>
                                            <p:strVal val="#ppt_x"/>
                                          </p:val>
                                        </p:tav>
                                      </p:tavLst>
                                    </p:anim>
                                    <p:anim calcmode="lin" valueType="num">
                                      <p:cBhvr additive="base">
                                        <p:cTn id="83" dur="2000" fill="hold"/>
                                        <p:tgtEl>
                                          <p:spTgt spid="22"/>
                                        </p:tgtEl>
                                        <p:attrNameLst>
                                          <p:attrName>ppt_y</p:attrName>
                                        </p:attrNameLst>
                                      </p:cBhvr>
                                      <p:tavLst>
                                        <p:tav tm="0">
                                          <p:val>
                                            <p:strVal val="#ppt_y"/>
                                          </p:val>
                                        </p:tav>
                                        <p:tav tm="100000">
                                          <p:val>
                                            <p:strVal val="#ppt_y"/>
                                          </p:val>
                                        </p:tav>
                                      </p:tavLst>
                                    </p:anim>
                                  </p:childTnLst>
                                </p:cTn>
                              </p:par>
                              <p:par>
                                <p:cTn id="84" presetID="2" presetClass="entr" presetSubtype="8" fill="hold" grpId="0" nodeType="withEffect">
                                  <p:stCondLst>
                                    <p:cond delay="0"/>
                                  </p:stCondLst>
                                  <p:childTnLst>
                                    <p:set>
                                      <p:cBhvr>
                                        <p:cTn id="85" dur="1" fill="hold">
                                          <p:stCondLst>
                                            <p:cond delay="0"/>
                                          </p:stCondLst>
                                        </p:cTn>
                                        <p:tgtEl>
                                          <p:spTgt spid="23"/>
                                        </p:tgtEl>
                                        <p:attrNameLst>
                                          <p:attrName>style.visibility</p:attrName>
                                        </p:attrNameLst>
                                      </p:cBhvr>
                                      <p:to>
                                        <p:strVal val="visible"/>
                                      </p:to>
                                    </p:set>
                                    <p:anim calcmode="lin" valueType="num">
                                      <p:cBhvr additive="base">
                                        <p:cTn id="86" dur="2000" fill="hold"/>
                                        <p:tgtEl>
                                          <p:spTgt spid="23"/>
                                        </p:tgtEl>
                                        <p:attrNameLst>
                                          <p:attrName>ppt_x</p:attrName>
                                        </p:attrNameLst>
                                      </p:cBhvr>
                                      <p:tavLst>
                                        <p:tav tm="0">
                                          <p:val>
                                            <p:strVal val="0-#ppt_w/2"/>
                                          </p:val>
                                        </p:tav>
                                        <p:tav tm="100000">
                                          <p:val>
                                            <p:strVal val="#ppt_x"/>
                                          </p:val>
                                        </p:tav>
                                      </p:tavLst>
                                    </p:anim>
                                    <p:anim calcmode="lin" valueType="num">
                                      <p:cBhvr additive="base">
                                        <p:cTn id="87" dur="2000" fill="hold"/>
                                        <p:tgtEl>
                                          <p:spTgt spid="23"/>
                                        </p:tgtEl>
                                        <p:attrNameLst>
                                          <p:attrName>ppt_y</p:attrName>
                                        </p:attrNameLst>
                                      </p:cBhvr>
                                      <p:tavLst>
                                        <p:tav tm="0">
                                          <p:val>
                                            <p:strVal val="#ppt_y"/>
                                          </p:val>
                                        </p:tav>
                                        <p:tav tm="100000">
                                          <p:val>
                                            <p:strVal val="#ppt_y"/>
                                          </p:val>
                                        </p:tav>
                                      </p:tavLst>
                                    </p:anim>
                                  </p:childTnLst>
                                </p:cTn>
                              </p:par>
                              <p:par>
                                <p:cTn id="88" presetID="2" presetClass="entr" presetSubtype="8" fill="hold" grpId="0" nodeType="withEffect">
                                  <p:stCondLst>
                                    <p:cond delay="0"/>
                                  </p:stCondLst>
                                  <p:childTnLst>
                                    <p:set>
                                      <p:cBhvr>
                                        <p:cTn id="89" dur="1" fill="hold">
                                          <p:stCondLst>
                                            <p:cond delay="0"/>
                                          </p:stCondLst>
                                        </p:cTn>
                                        <p:tgtEl>
                                          <p:spTgt spid="24"/>
                                        </p:tgtEl>
                                        <p:attrNameLst>
                                          <p:attrName>style.visibility</p:attrName>
                                        </p:attrNameLst>
                                      </p:cBhvr>
                                      <p:to>
                                        <p:strVal val="visible"/>
                                      </p:to>
                                    </p:set>
                                    <p:anim calcmode="lin" valueType="num">
                                      <p:cBhvr additive="base">
                                        <p:cTn id="90" dur="2000" fill="hold"/>
                                        <p:tgtEl>
                                          <p:spTgt spid="24"/>
                                        </p:tgtEl>
                                        <p:attrNameLst>
                                          <p:attrName>ppt_x</p:attrName>
                                        </p:attrNameLst>
                                      </p:cBhvr>
                                      <p:tavLst>
                                        <p:tav tm="0">
                                          <p:val>
                                            <p:strVal val="0-#ppt_w/2"/>
                                          </p:val>
                                        </p:tav>
                                        <p:tav tm="100000">
                                          <p:val>
                                            <p:strVal val="#ppt_x"/>
                                          </p:val>
                                        </p:tav>
                                      </p:tavLst>
                                    </p:anim>
                                    <p:anim calcmode="lin" valueType="num">
                                      <p:cBhvr additive="base">
                                        <p:cTn id="91" dur="2000" fill="hold"/>
                                        <p:tgtEl>
                                          <p:spTgt spid="24"/>
                                        </p:tgtEl>
                                        <p:attrNameLst>
                                          <p:attrName>ppt_y</p:attrName>
                                        </p:attrNameLst>
                                      </p:cBhvr>
                                      <p:tavLst>
                                        <p:tav tm="0">
                                          <p:val>
                                            <p:strVal val="#ppt_y"/>
                                          </p:val>
                                        </p:tav>
                                        <p:tav tm="100000">
                                          <p:val>
                                            <p:strVal val="#ppt_y"/>
                                          </p:val>
                                        </p:tav>
                                      </p:tavLst>
                                    </p:anim>
                                  </p:childTnLst>
                                </p:cTn>
                              </p:par>
                              <p:par>
                                <p:cTn id="92" presetID="2" presetClass="entr" presetSubtype="8" fill="hold" grpId="0" nodeType="withEffect">
                                  <p:stCondLst>
                                    <p:cond delay="0"/>
                                  </p:stCondLst>
                                  <p:childTnLst>
                                    <p:set>
                                      <p:cBhvr>
                                        <p:cTn id="93" dur="1" fill="hold">
                                          <p:stCondLst>
                                            <p:cond delay="0"/>
                                          </p:stCondLst>
                                        </p:cTn>
                                        <p:tgtEl>
                                          <p:spTgt spid="25"/>
                                        </p:tgtEl>
                                        <p:attrNameLst>
                                          <p:attrName>style.visibility</p:attrName>
                                        </p:attrNameLst>
                                      </p:cBhvr>
                                      <p:to>
                                        <p:strVal val="visible"/>
                                      </p:to>
                                    </p:set>
                                    <p:anim calcmode="lin" valueType="num">
                                      <p:cBhvr additive="base">
                                        <p:cTn id="94" dur="2000" fill="hold"/>
                                        <p:tgtEl>
                                          <p:spTgt spid="25"/>
                                        </p:tgtEl>
                                        <p:attrNameLst>
                                          <p:attrName>ppt_x</p:attrName>
                                        </p:attrNameLst>
                                      </p:cBhvr>
                                      <p:tavLst>
                                        <p:tav tm="0">
                                          <p:val>
                                            <p:strVal val="0-#ppt_w/2"/>
                                          </p:val>
                                        </p:tav>
                                        <p:tav tm="100000">
                                          <p:val>
                                            <p:strVal val="#ppt_x"/>
                                          </p:val>
                                        </p:tav>
                                      </p:tavLst>
                                    </p:anim>
                                    <p:anim calcmode="lin" valueType="num">
                                      <p:cBhvr additive="base">
                                        <p:cTn id="95" dur="2000" fill="hold"/>
                                        <p:tgtEl>
                                          <p:spTgt spid="25"/>
                                        </p:tgtEl>
                                        <p:attrNameLst>
                                          <p:attrName>ppt_y</p:attrName>
                                        </p:attrNameLst>
                                      </p:cBhvr>
                                      <p:tavLst>
                                        <p:tav tm="0">
                                          <p:val>
                                            <p:strVal val="#ppt_y"/>
                                          </p:val>
                                        </p:tav>
                                        <p:tav tm="100000">
                                          <p:val>
                                            <p:strVal val="#ppt_y"/>
                                          </p:val>
                                        </p:tav>
                                      </p:tavLst>
                                    </p:anim>
                                  </p:childTnLst>
                                </p:cTn>
                              </p:par>
                              <p:par>
                                <p:cTn id="96" presetID="2" presetClass="entr" presetSubtype="8" fill="hold" grpId="0" nodeType="withEffect">
                                  <p:stCondLst>
                                    <p:cond delay="0"/>
                                  </p:stCondLst>
                                  <p:childTnLst>
                                    <p:set>
                                      <p:cBhvr>
                                        <p:cTn id="97" dur="1" fill="hold">
                                          <p:stCondLst>
                                            <p:cond delay="0"/>
                                          </p:stCondLst>
                                        </p:cTn>
                                        <p:tgtEl>
                                          <p:spTgt spid="26"/>
                                        </p:tgtEl>
                                        <p:attrNameLst>
                                          <p:attrName>style.visibility</p:attrName>
                                        </p:attrNameLst>
                                      </p:cBhvr>
                                      <p:to>
                                        <p:strVal val="visible"/>
                                      </p:to>
                                    </p:set>
                                    <p:anim calcmode="lin" valueType="num">
                                      <p:cBhvr additive="base">
                                        <p:cTn id="98" dur="2000" fill="hold"/>
                                        <p:tgtEl>
                                          <p:spTgt spid="26"/>
                                        </p:tgtEl>
                                        <p:attrNameLst>
                                          <p:attrName>ppt_x</p:attrName>
                                        </p:attrNameLst>
                                      </p:cBhvr>
                                      <p:tavLst>
                                        <p:tav tm="0">
                                          <p:val>
                                            <p:strVal val="0-#ppt_w/2"/>
                                          </p:val>
                                        </p:tav>
                                        <p:tav tm="100000">
                                          <p:val>
                                            <p:strVal val="#ppt_x"/>
                                          </p:val>
                                        </p:tav>
                                      </p:tavLst>
                                    </p:anim>
                                    <p:anim calcmode="lin" valueType="num">
                                      <p:cBhvr additive="base">
                                        <p:cTn id="99" dur="2000" fill="hold"/>
                                        <p:tgtEl>
                                          <p:spTgt spid="26"/>
                                        </p:tgtEl>
                                        <p:attrNameLst>
                                          <p:attrName>ppt_y</p:attrName>
                                        </p:attrNameLst>
                                      </p:cBhvr>
                                      <p:tavLst>
                                        <p:tav tm="0">
                                          <p:val>
                                            <p:strVal val="#ppt_y"/>
                                          </p:val>
                                        </p:tav>
                                        <p:tav tm="100000">
                                          <p:val>
                                            <p:strVal val="#ppt_y"/>
                                          </p:val>
                                        </p:tav>
                                      </p:tavLst>
                                    </p:anim>
                                  </p:childTnLst>
                                </p:cTn>
                              </p:par>
                              <p:par>
                                <p:cTn id="100" presetID="2" presetClass="entr" presetSubtype="8" fill="hold" grpId="0" nodeType="withEffect">
                                  <p:stCondLst>
                                    <p:cond delay="0"/>
                                  </p:stCondLst>
                                  <p:childTnLst>
                                    <p:set>
                                      <p:cBhvr>
                                        <p:cTn id="101" dur="1" fill="hold">
                                          <p:stCondLst>
                                            <p:cond delay="0"/>
                                          </p:stCondLst>
                                        </p:cTn>
                                        <p:tgtEl>
                                          <p:spTgt spid="27"/>
                                        </p:tgtEl>
                                        <p:attrNameLst>
                                          <p:attrName>style.visibility</p:attrName>
                                        </p:attrNameLst>
                                      </p:cBhvr>
                                      <p:to>
                                        <p:strVal val="visible"/>
                                      </p:to>
                                    </p:set>
                                    <p:anim calcmode="lin" valueType="num">
                                      <p:cBhvr additive="base">
                                        <p:cTn id="102" dur="2000" fill="hold"/>
                                        <p:tgtEl>
                                          <p:spTgt spid="27"/>
                                        </p:tgtEl>
                                        <p:attrNameLst>
                                          <p:attrName>ppt_x</p:attrName>
                                        </p:attrNameLst>
                                      </p:cBhvr>
                                      <p:tavLst>
                                        <p:tav tm="0">
                                          <p:val>
                                            <p:strVal val="0-#ppt_w/2"/>
                                          </p:val>
                                        </p:tav>
                                        <p:tav tm="100000">
                                          <p:val>
                                            <p:strVal val="#ppt_x"/>
                                          </p:val>
                                        </p:tav>
                                      </p:tavLst>
                                    </p:anim>
                                    <p:anim calcmode="lin" valueType="num">
                                      <p:cBhvr additive="base">
                                        <p:cTn id="103" dur="2000" fill="hold"/>
                                        <p:tgtEl>
                                          <p:spTgt spid="27"/>
                                        </p:tgtEl>
                                        <p:attrNameLst>
                                          <p:attrName>ppt_y</p:attrName>
                                        </p:attrNameLst>
                                      </p:cBhvr>
                                      <p:tavLst>
                                        <p:tav tm="0">
                                          <p:val>
                                            <p:strVal val="#ppt_y"/>
                                          </p:val>
                                        </p:tav>
                                        <p:tav tm="100000">
                                          <p:val>
                                            <p:strVal val="#ppt_y"/>
                                          </p:val>
                                        </p:tav>
                                      </p:tavLst>
                                    </p:anim>
                                  </p:childTnLst>
                                </p:cTn>
                              </p:par>
                              <p:par>
                                <p:cTn id="104" presetID="5" presetClass="entr" presetSubtype="10" fill="hold" grpId="1" nodeType="withEffect">
                                  <p:stCondLst>
                                    <p:cond delay="0"/>
                                  </p:stCondLst>
                                  <p:childTnLst>
                                    <p:set>
                                      <p:cBhvr>
                                        <p:cTn id="105" dur="1" fill="hold">
                                          <p:stCondLst>
                                            <p:cond delay="0"/>
                                          </p:stCondLst>
                                        </p:cTn>
                                        <p:tgtEl>
                                          <p:spTgt spid="4"/>
                                        </p:tgtEl>
                                        <p:attrNameLst>
                                          <p:attrName>style.visibility</p:attrName>
                                        </p:attrNameLst>
                                      </p:cBhvr>
                                      <p:to>
                                        <p:strVal val="visible"/>
                                      </p:to>
                                    </p:set>
                                    <p:animEffect transition="in" filter="checkerboard(across)">
                                      <p:cBhvr>
                                        <p:cTn id="106" dur="2000"/>
                                        <p:tgtEl>
                                          <p:spTgt spid="4"/>
                                        </p:tgtEl>
                                      </p:cBhvr>
                                    </p:animEffect>
                                  </p:childTnLst>
                                </p:cTn>
                              </p:par>
                              <p:par>
                                <p:cTn id="107" presetID="5" presetClass="entr" presetSubtype="10" fill="hold" grpId="1" nodeType="withEffect">
                                  <p:stCondLst>
                                    <p:cond delay="0"/>
                                  </p:stCondLst>
                                  <p:childTnLst>
                                    <p:set>
                                      <p:cBhvr>
                                        <p:cTn id="108" dur="1" fill="hold">
                                          <p:stCondLst>
                                            <p:cond delay="0"/>
                                          </p:stCondLst>
                                        </p:cTn>
                                        <p:tgtEl>
                                          <p:spTgt spid="5"/>
                                        </p:tgtEl>
                                        <p:attrNameLst>
                                          <p:attrName>style.visibility</p:attrName>
                                        </p:attrNameLst>
                                      </p:cBhvr>
                                      <p:to>
                                        <p:strVal val="visible"/>
                                      </p:to>
                                    </p:set>
                                    <p:animEffect transition="in" filter="checkerboard(across)">
                                      <p:cBhvr>
                                        <p:cTn id="109" dur="2000"/>
                                        <p:tgtEl>
                                          <p:spTgt spid="5"/>
                                        </p:tgtEl>
                                      </p:cBhvr>
                                    </p:animEffect>
                                  </p:childTnLst>
                                </p:cTn>
                              </p:par>
                              <p:par>
                                <p:cTn id="110" presetID="5" presetClass="entr" presetSubtype="10" fill="hold" grpId="1" nodeType="withEffect">
                                  <p:stCondLst>
                                    <p:cond delay="0"/>
                                  </p:stCondLst>
                                  <p:childTnLst>
                                    <p:set>
                                      <p:cBhvr>
                                        <p:cTn id="111" dur="1" fill="hold">
                                          <p:stCondLst>
                                            <p:cond delay="0"/>
                                          </p:stCondLst>
                                        </p:cTn>
                                        <p:tgtEl>
                                          <p:spTgt spid="6"/>
                                        </p:tgtEl>
                                        <p:attrNameLst>
                                          <p:attrName>style.visibility</p:attrName>
                                        </p:attrNameLst>
                                      </p:cBhvr>
                                      <p:to>
                                        <p:strVal val="visible"/>
                                      </p:to>
                                    </p:set>
                                    <p:animEffect transition="in" filter="checkerboard(across)">
                                      <p:cBhvr>
                                        <p:cTn id="112" dur="2000"/>
                                        <p:tgtEl>
                                          <p:spTgt spid="6"/>
                                        </p:tgtEl>
                                      </p:cBhvr>
                                    </p:animEffect>
                                  </p:childTnLst>
                                </p:cTn>
                              </p:par>
                              <p:par>
                                <p:cTn id="113" presetID="5" presetClass="entr" presetSubtype="10" fill="hold" grpId="1" nodeType="withEffect">
                                  <p:stCondLst>
                                    <p:cond delay="0"/>
                                  </p:stCondLst>
                                  <p:childTnLst>
                                    <p:set>
                                      <p:cBhvr>
                                        <p:cTn id="114" dur="1" fill="hold">
                                          <p:stCondLst>
                                            <p:cond delay="0"/>
                                          </p:stCondLst>
                                        </p:cTn>
                                        <p:tgtEl>
                                          <p:spTgt spid="7"/>
                                        </p:tgtEl>
                                        <p:attrNameLst>
                                          <p:attrName>style.visibility</p:attrName>
                                        </p:attrNameLst>
                                      </p:cBhvr>
                                      <p:to>
                                        <p:strVal val="visible"/>
                                      </p:to>
                                    </p:set>
                                    <p:animEffect transition="in" filter="checkerboard(across)">
                                      <p:cBhvr>
                                        <p:cTn id="115" dur="2000"/>
                                        <p:tgtEl>
                                          <p:spTgt spid="7"/>
                                        </p:tgtEl>
                                      </p:cBhvr>
                                    </p:animEffect>
                                  </p:childTnLst>
                                </p:cTn>
                              </p:par>
                              <p:par>
                                <p:cTn id="116" presetID="5" presetClass="entr" presetSubtype="10" fill="hold" grpId="1" nodeType="withEffect">
                                  <p:stCondLst>
                                    <p:cond delay="0"/>
                                  </p:stCondLst>
                                  <p:childTnLst>
                                    <p:set>
                                      <p:cBhvr>
                                        <p:cTn id="117" dur="1" fill="hold">
                                          <p:stCondLst>
                                            <p:cond delay="0"/>
                                          </p:stCondLst>
                                        </p:cTn>
                                        <p:tgtEl>
                                          <p:spTgt spid="8"/>
                                        </p:tgtEl>
                                        <p:attrNameLst>
                                          <p:attrName>style.visibility</p:attrName>
                                        </p:attrNameLst>
                                      </p:cBhvr>
                                      <p:to>
                                        <p:strVal val="visible"/>
                                      </p:to>
                                    </p:set>
                                    <p:animEffect transition="in" filter="checkerboard(across)">
                                      <p:cBhvr>
                                        <p:cTn id="118" dur="2000"/>
                                        <p:tgtEl>
                                          <p:spTgt spid="8"/>
                                        </p:tgtEl>
                                      </p:cBhvr>
                                    </p:animEffect>
                                  </p:childTnLst>
                                </p:cTn>
                              </p:par>
                              <p:par>
                                <p:cTn id="119" presetID="5" presetClass="entr" presetSubtype="10" fill="hold" grpId="1" nodeType="withEffect">
                                  <p:stCondLst>
                                    <p:cond delay="0"/>
                                  </p:stCondLst>
                                  <p:childTnLst>
                                    <p:set>
                                      <p:cBhvr>
                                        <p:cTn id="120" dur="1" fill="hold">
                                          <p:stCondLst>
                                            <p:cond delay="0"/>
                                          </p:stCondLst>
                                        </p:cTn>
                                        <p:tgtEl>
                                          <p:spTgt spid="9"/>
                                        </p:tgtEl>
                                        <p:attrNameLst>
                                          <p:attrName>style.visibility</p:attrName>
                                        </p:attrNameLst>
                                      </p:cBhvr>
                                      <p:to>
                                        <p:strVal val="visible"/>
                                      </p:to>
                                    </p:set>
                                    <p:animEffect transition="in" filter="checkerboard(across)">
                                      <p:cBhvr>
                                        <p:cTn id="121" dur="2000"/>
                                        <p:tgtEl>
                                          <p:spTgt spid="9"/>
                                        </p:tgtEl>
                                      </p:cBhvr>
                                    </p:animEffect>
                                  </p:childTnLst>
                                </p:cTn>
                              </p:par>
                              <p:par>
                                <p:cTn id="122" presetID="5" presetClass="entr" presetSubtype="10" fill="hold" grpId="1" nodeType="withEffect">
                                  <p:stCondLst>
                                    <p:cond delay="0"/>
                                  </p:stCondLst>
                                  <p:childTnLst>
                                    <p:set>
                                      <p:cBhvr>
                                        <p:cTn id="123" dur="1" fill="hold">
                                          <p:stCondLst>
                                            <p:cond delay="0"/>
                                          </p:stCondLst>
                                        </p:cTn>
                                        <p:tgtEl>
                                          <p:spTgt spid="10"/>
                                        </p:tgtEl>
                                        <p:attrNameLst>
                                          <p:attrName>style.visibility</p:attrName>
                                        </p:attrNameLst>
                                      </p:cBhvr>
                                      <p:to>
                                        <p:strVal val="visible"/>
                                      </p:to>
                                    </p:set>
                                    <p:animEffect transition="in" filter="checkerboard(across)">
                                      <p:cBhvr>
                                        <p:cTn id="124" dur="2000"/>
                                        <p:tgtEl>
                                          <p:spTgt spid="10"/>
                                        </p:tgtEl>
                                      </p:cBhvr>
                                    </p:animEffect>
                                  </p:childTnLst>
                                </p:cTn>
                              </p:par>
                              <p:par>
                                <p:cTn id="125" presetID="5" presetClass="entr" presetSubtype="10" fill="hold" grpId="1" nodeType="withEffect">
                                  <p:stCondLst>
                                    <p:cond delay="0"/>
                                  </p:stCondLst>
                                  <p:childTnLst>
                                    <p:set>
                                      <p:cBhvr>
                                        <p:cTn id="126" dur="1" fill="hold">
                                          <p:stCondLst>
                                            <p:cond delay="0"/>
                                          </p:stCondLst>
                                        </p:cTn>
                                        <p:tgtEl>
                                          <p:spTgt spid="11"/>
                                        </p:tgtEl>
                                        <p:attrNameLst>
                                          <p:attrName>style.visibility</p:attrName>
                                        </p:attrNameLst>
                                      </p:cBhvr>
                                      <p:to>
                                        <p:strVal val="visible"/>
                                      </p:to>
                                    </p:set>
                                    <p:animEffect transition="in" filter="checkerboard(across)">
                                      <p:cBhvr>
                                        <p:cTn id="127" dur="2000"/>
                                        <p:tgtEl>
                                          <p:spTgt spid="11"/>
                                        </p:tgtEl>
                                      </p:cBhvr>
                                    </p:animEffect>
                                  </p:childTnLst>
                                </p:cTn>
                              </p:par>
                              <p:par>
                                <p:cTn id="128" presetID="5" presetClass="entr" presetSubtype="10" fill="hold" grpId="1" nodeType="withEffect">
                                  <p:stCondLst>
                                    <p:cond delay="0"/>
                                  </p:stCondLst>
                                  <p:childTnLst>
                                    <p:set>
                                      <p:cBhvr>
                                        <p:cTn id="129" dur="1" fill="hold">
                                          <p:stCondLst>
                                            <p:cond delay="0"/>
                                          </p:stCondLst>
                                        </p:cTn>
                                        <p:tgtEl>
                                          <p:spTgt spid="12"/>
                                        </p:tgtEl>
                                        <p:attrNameLst>
                                          <p:attrName>style.visibility</p:attrName>
                                        </p:attrNameLst>
                                      </p:cBhvr>
                                      <p:to>
                                        <p:strVal val="visible"/>
                                      </p:to>
                                    </p:set>
                                    <p:animEffect transition="in" filter="checkerboard(across)">
                                      <p:cBhvr>
                                        <p:cTn id="130" dur="2000"/>
                                        <p:tgtEl>
                                          <p:spTgt spid="12"/>
                                        </p:tgtEl>
                                      </p:cBhvr>
                                    </p:animEffect>
                                  </p:childTnLst>
                                </p:cTn>
                              </p:par>
                              <p:par>
                                <p:cTn id="131" presetID="5" presetClass="entr" presetSubtype="10" fill="hold" grpId="1" nodeType="withEffect">
                                  <p:stCondLst>
                                    <p:cond delay="0"/>
                                  </p:stCondLst>
                                  <p:childTnLst>
                                    <p:set>
                                      <p:cBhvr>
                                        <p:cTn id="132" dur="1" fill="hold">
                                          <p:stCondLst>
                                            <p:cond delay="0"/>
                                          </p:stCondLst>
                                        </p:cTn>
                                        <p:tgtEl>
                                          <p:spTgt spid="13"/>
                                        </p:tgtEl>
                                        <p:attrNameLst>
                                          <p:attrName>style.visibility</p:attrName>
                                        </p:attrNameLst>
                                      </p:cBhvr>
                                      <p:to>
                                        <p:strVal val="visible"/>
                                      </p:to>
                                    </p:set>
                                    <p:animEffect transition="in" filter="checkerboard(across)">
                                      <p:cBhvr>
                                        <p:cTn id="133" dur="2000"/>
                                        <p:tgtEl>
                                          <p:spTgt spid="13"/>
                                        </p:tgtEl>
                                      </p:cBhvr>
                                    </p:animEffect>
                                  </p:childTnLst>
                                </p:cTn>
                              </p:par>
                              <p:par>
                                <p:cTn id="134" presetID="5" presetClass="entr" presetSubtype="10" fill="hold" grpId="1" nodeType="withEffect">
                                  <p:stCondLst>
                                    <p:cond delay="0"/>
                                  </p:stCondLst>
                                  <p:childTnLst>
                                    <p:set>
                                      <p:cBhvr>
                                        <p:cTn id="135" dur="1" fill="hold">
                                          <p:stCondLst>
                                            <p:cond delay="0"/>
                                          </p:stCondLst>
                                        </p:cTn>
                                        <p:tgtEl>
                                          <p:spTgt spid="14"/>
                                        </p:tgtEl>
                                        <p:attrNameLst>
                                          <p:attrName>style.visibility</p:attrName>
                                        </p:attrNameLst>
                                      </p:cBhvr>
                                      <p:to>
                                        <p:strVal val="visible"/>
                                      </p:to>
                                    </p:set>
                                    <p:animEffect transition="in" filter="checkerboard(across)">
                                      <p:cBhvr>
                                        <p:cTn id="136" dur="2000"/>
                                        <p:tgtEl>
                                          <p:spTgt spid="14"/>
                                        </p:tgtEl>
                                      </p:cBhvr>
                                    </p:animEffect>
                                  </p:childTnLst>
                                </p:cTn>
                              </p:par>
                              <p:par>
                                <p:cTn id="137" presetID="5" presetClass="entr" presetSubtype="10" fill="hold" grpId="1" nodeType="withEffect">
                                  <p:stCondLst>
                                    <p:cond delay="0"/>
                                  </p:stCondLst>
                                  <p:childTnLst>
                                    <p:set>
                                      <p:cBhvr>
                                        <p:cTn id="138" dur="1" fill="hold">
                                          <p:stCondLst>
                                            <p:cond delay="0"/>
                                          </p:stCondLst>
                                        </p:cTn>
                                        <p:tgtEl>
                                          <p:spTgt spid="15"/>
                                        </p:tgtEl>
                                        <p:attrNameLst>
                                          <p:attrName>style.visibility</p:attrName>
                                        </p:attrNameLst>
                                      </p:cBhvr>
                                      <p:to>
                                        <p:strVal val="visible"/>
                                      </p:to>
                                    </p:set>
                                    <p:animEffect transition="in" filter="checkerboard(across)">
                                      <p:cBhvr>
                                        <p:cTn id="139" dur="2000"/>
                                        <p:tgtEl>
                                          <p:spTgt spid="15"/>
                                        </p:tgtEl>
                                      </p:cBhvr>
                                    </p:animEffect>
                                  </p:childTnLst>
                                </p:cTn>
                              </p:par>
                              <p:par>
                                <p:cTn id="140" presetID="5" presetClass="entr" presetSubtype="10" fill="hold" grpId="1" nodeType="withEffect">
                                  <p:stCondLst>
                                    <p:cond delay="0"/>
                                  </p:stCondLst>
                                  <p:childTnLst>
                                    <p:set>
                                      <p:cBhvr>
                                        <p:cTn id="141" dur="1" fill="hold">
                                          <p:stCondLst>
                                            <p:cond delay="0"/>
                                          </p:stCondLst>
                                        </p:cTn>
                                        <p:tgtEl>
                                          <p:spTgt spid="16"/>
                                        </p:tgtEl>
                                        <p:attrNameLst>
                                          <p:attrName>style.visibility</p:attrName>
                                        </p:attrNameLst>
                                      </p:cBhvr>
                                      <p:to>
                                        <p:strVal val="visible"/>
                                      </p:to>
                                    </p:set>
                                    <p:animEffect transition="in" filter="checkerboard(across)">
                                      <p:cBhvr>
                                        <p:cTn id="142" dur="2000"/>
                                        <p:tgtEl>
                                          <p:spTgt spid="16"/>
                                        </p:tgtEl>
                                      </p:cBhvr>
                                    </p:animEffect>
                                  </p:childTnLst>
                                </p:cTn>
                              </p:par>
                              <p:par>
                                <p:cTn id="143" presetID="5" presetClass="entr" presetSubtype="10" fill="hold" grpId="1" nodeType="withEffect">
                                  <p:stCondLst>
                                    <p:cond delay="0"/>
                                  </p:stCondLst>
                                  <p:childTnLst>
                                    <p:set>
                                      <p:cBhvr>
                                        <p:cTn id="144" dur="1" fill="hold">
                                          <p:stCondLst>
                                            <p:cond delay="0"/>
                                          </p:stCondLst>
                                        </p:cTn>
                                        <p:tgtEl>
                                          <p:spTgt spid="17"/>
                                        </p:tgtEl>
                                        <p:attrNameLst>
                                          <p:attrName>style.visibility</p:attrName>
                                        </p:attrNameLst>
                                      </p:cBhvr>
                                      <p:to>
                                        <p:strVal val="visible"/>
                                      </p:to>
                                    </p:set>
                                    <p:animEffect transition="in" filter="checkerboard(across)">
                                      <p:cBhvr>
                                        <p:cTn id="145" dur="2000"/>
                                        <p:tgtEl>
                                          <p:spTgt spid="17"/>
                                        </p:tgtEl>
                                      </p:cBhvr>
                                    </p:animEffect>
                                  </p:childTnLst>
                                </p:cTn>
                              </p:par>
                              <p:par>
                                <p:cTn id="146" presetID="5" presetClass="entr" presetSubtype="10" fill="hold" grpId="1" nodeType="withEffect">
                                  <p:stCondLst>
                                    <p:cond delay="0"/>
                                  </p:stCondLst>
                                  <p:childTnLst>
                                    <p:set>
                                      <p:cBhvr>
                                        <p:cTn id="147" dur="1" fill="hold">
                                          <p:stCondLst>
                                            <p:cond delay="0"/>
                                          </p:stCondLst>
                                        </p:cTn>
                                        <p:tgtEl>
                                          <p:spTgt spid="18"/>
                                        </p:tgtEl>
                                        <p:attrNameLst>
                                          <p:attrName>style.visibility</p:attrName>
                                        </p:attrNameLst>
                                      </p:cBhvr>
                                      <p:to>
                                        <p:strVal val="visible"/>
                                      </p:to>
                                    </p:set>
                                    <p:animEffect transition="in" filter="checkerboard(across)">
                                      <p:cBhvr>
                                        <p:cTn id="148" dur="2000"/>
                                        <p:tgtEl>
                                          <p:spTgt spid="18"/>
                                        </p:tgtEl>
                                      </p:cBhvr>
                                    </p:animEffect>
                                  </p:childTnLst>
                                </p:cTn>
                              </p:par>
                              <p:par>
                                <p:cTn id="149" presetID="5" presetClass="entr" presetSubtype="10" fill="hold" grpId="1" nodeType="withEffect">
                                  <p:stCondLst>
                                    <p:cond delay="0"/>
                                  </p:stCondLst>
                                  <p:childTnLst>
                                    <p:set>
                                      <p:cBhvr>
                                        <p:cTn id="150" dur="1" fill="hold">
                                          <p:stCondLst>
                                            <p:cond delay="0"/>
                                          </p:stCondLst>
                                        </p:cTn>
                                        <p:tgtEl>
                                          <p:spTgt spid="19"/>
                                        </p:tgtEl>
                                        <p:attrNameLst>
                                          <p:attrName>style.visibility</p:attrName>
                                        </p:attrNameLst>
                                      </p:cBhvr>
                                      <p:to>
                                        <p:strVal val="visible"/>
                                      </p:to>
                                    </p:set>
                                    <p:animEffect transition="in" filter="checkerboard(across)">
                                      <p:cBhvr>
                                        <p:cTn id="151" dur="2000"/>
                                        <p:tgtEl>
                                          <p:spTgt spid="19"/>
                                        </p:tgtEl>
                                      </p:cBhvr>
                                    </p:animEffect>
                                  </p:childTnLst>
                                </p:cTn>
                              </p:par>
                              <p:par>
                                <p:cTn id="152" presetID="5" presetClass="entr" presetSubtype="10" fill="hold" grpId="1" nodeType="withEffect">
                                  <p:stCondLst>
                                    <p:cond delay="0"/>
                                  </p:stCondLst>
                                  <p:childTnLst>
                                    <p:set>
                                      <p:cBhvr>
                                        <p:cTn id="153" dur="1" fill="hold">
                                          <p:stCondLst>
                                            <p:cond delay="0"/>
                                          </p:stCondLst>
                                        </p:cTn>
                                        <p:tgtEl>
                                          <p:spTgt spid="20"/>
                                        </p:tgtEl>
                                        <p:attrNameLst>
                                          <p:attrName>style.visibility</p:attrName>
                                        </p:attrNameLst>
                                      </p:cBhvr>
                                      <p:to>
                                        <p:strVal val="visible"/>
                                      </p:to>
                                    </p:set>
                                    <p:animEffect transition="in" filter="checkerboard(across)">
                                      <p:cBhvr>
                                        <p:cTn id="154" dur="2000"/>
                                        <p:tgtEl>
                                          <p:spTgt spid="20"/>
                                        </p:tgtEl>
                                      </p:cBhvr>
                                    </p:animEffect>
                                  </p:childTnLst>
                                </p:cTn>
                              </p:par>
                              <p:par>
                                <p:cTn id="155" presetID="5" presetClass="entr" presetSubtype="10" fill="hold" grpId="1" nodeType="withEffect">
                                  <p:stCondLst>
                                    <p:cond delay="0"/>
                                  </p:stCondLst>
                                  <p:childTnLst>
                                    <p:set>
                                      <p:cBhvr>
                                        <p:cTn id="156" dur="1" fill="hold">
                                          <p:stCondLst>
                                            <p:cond delay="0"/>
                                          </p:stCondLst>
                                        </p:cTn>
                                        <p:tgtEl>
                                          <p:spTgt spid="21"/>
                                        </p:tgtEl>
                                        <p:attrNameLst>
                                          <p:attrName>style.visibility</p:attrName>
                                        </p:attrNameLst>
                                      </p:cBhvr>
                                      <p:to>
                                        <p:strVal val="visible"/>
                                      </p:to>
                                    </p:set>
                                    <p:animEffect transition="in" filter="checkerboard(across)">
                                      <p:cBhvr>
                                        <p:cTn id="157" dur="2000"/>
                                        <p:tgtEl>
                                          <p:spTgt spid="21"/>
                                        </p:tgtEl>
                                      </p:cBhvr>
                                    </p:animEffect>
                                  </p:childTnLst>
                                </p:cTn>
                              </p:par>
                              <p:par>
                                <p:cTn id="158" presetID="5" presetClass="entr" presetSubtype="10" fill="hold" grpId="1" nodeType="withEffect">
                                  <p:stCondLst>
                                    <p:cond delay="0"/>
                                  </p:stCondLst>
                                  <p:childTnLst>
                                    <p:set>
                                      <p:cBhvr>
                                        <p:cTn id="159" dur="1" fill="hold">
                                          <p:stCondLst>
                                            <p:cond delay="0"/>
                                          </p:stCondLst>
                                        </p:cTn>
                                        <p:tgtEl>
                                          <p:spTgt spid="22"/>
                                        </p:tgtEl>
                                        <p:attrNameLst>
                                          <p:attrName>style.visibility</p:attrName>
                                        </p:attrNameLst>
                                      </p:cBhvr>
                                      <p:to>
                                        <p:strVal val="visible"/>
                                      </p:to>
                                    </p:set>
                                    <p:animEffect transition="in" filter="checkerboard(across)">
                                      <p:cBhvr>
                                        <p:cTn id="160" dur="2000"/>
                                        <p:tgtEl>
                                          <p:spTgt spid="22"/>
                                        </p:tgtEl>
                                      </p:cBhvr>
                                    </p:animEffect>
                                  </p:childTnLst>
                                </p:cTn>
                              </p:par>
                              <p:par>
                                <p:cTn id="161" presetID="5" presetClass="entr" presetSubtype="10" fill="hold" grpId="1" nodeType="withEffect">
                                  <p:stCondLst>
                                    <p:cond delay="0"/>
                                  </p:stCondLst>
                                  <p:childTnLst>
                                    <p:set>
                                      <p:cBhvr>
                                        <p:cTn id="162" dur="1" fill="hold">
                                          <p:stCondLst>
                                            <p:cond delay="0"/>
                                          </p:stCondLst>
                                        </p:cTn>
                                        <p:tgtEl>
                                          <p:spTgt spid="23"/>
                                        </p:tgtEl>
                                        <p:attrNameLst>
                                          <p:attrName>style.visibility</p:attrName>
                                        </p:attrNameLst>
                                      </p:cBhvr>
                                      <p:to>
                                        <p:strVal val="visible"/>
                                      </p:to>
                                    </p:set>
                                    <p:animEffect transition="in" filter="checkerboard(across)">
                                      <p:cBhvr>
                                        <p:cTn id="163" dur="2000"/>
                                        <p:tgtEl>
                                          <p:spTgt spid="23"/>
                                        </p:tgtEl>
                                      </p:cBhvr>
                                    </p:animEffect>
                                  </p:childTnLst>
                                </p:cTn>
                              </p:par>
                              <p:par>
                                <p:cTn id="164" presetID="5" presetClass="entr" presetSubtype="10" fill="hold" grpId="1" nodeType="withEffect">
                                  <p:stCondLst>
                                    <p:cond delay="0"/>
                                  </p:stCondLst>
                                  <p:childTnLst>
                                    <p:set>
                                      <p:cBhvr>
                                        <p:cTn id="165" dur="1" fill="hold">
                                          <p:stCondLst>
                                            <p:cond delay="0"/>
                                          </p:stCondLst>
                                        </p:cTn>
                                        <p:tgtEl>
                                          <p:spTgt spid="24"/>
                                        </p:tgtEl>
                                        <p:attrNameLst>
                                          <p:attrName>style.visibility</p:attrName>
                                        </p:attrNameLst>
                                      </p:cBhvr>
                                      <p:to>
                                        <p:strVal val="visible"/>
                                      </p:to>
                                    </p:set>
                                    <p:animEffect transition="in" filter="checkerboard(across)">
                                      <p:cBhvr>
                                        <p:cTn id="166" dur="2000"/>
                                        <p:tgtEl>
                                          <p:spTgt spid="24"/>
                                        </p:tgtEl>
                                      </p:cBhvr>
                                    </p:animEffect>
                                  </p:childTnLst>
                                </p:cTn>
                              </p:par>
                              <p:par>
                                <p:cTn id="167" presetID="5" presetClass="entr" presetSubtype="10" fill="hold" grpId="1" nodeType="withEffect">
                                  <p:stCondLst>
                                    <p:cond delay="0"/>
                                  </p:stCondLst>
                                  <p:childTnLst>
                                    <p:set>
                                      <p:cBhvr>
                                        <p:cTn id="168" dur="1" fill="hold">
                                          <p:stCondLst>
                                            <p:cond delay="0"/>
                                          </p:stCondLst>
                                        </p:cTn>
                                        <p:tgtEl>
                                          <p:spTgt spid="25"/>
                                        </p:tgtEl>
                                        <p:attrNameLst>
                                          <p:attrName>style.visibility</p:attrName>
                                        </p:attrNameLst>
                                      </p:cBhvr>
                                      <p:to>
                                        <p:strVal val="visible"/>
                                      </p:to>
                                    </p:set>
                                    <p:animEffect transition="in" filter="checkerboard(across)">
                                      <p:cBhvr>
                                        <p:cTn id="169" dur="2000"/>
                                        <p:tgtEl>
                                          <p:spTgt spid="25"/>
                                        </p:tgtEl>
                                      </p:cBhvr>
                                    </p:animEffect>
                                  </p:childTnLst>
                                </p:cTn>
                              </p:par>
                              <p:par>
                                <p:cTn id="170" presetID="5" presetClass="entr" presetSubtype="10" fill="hold" grpId="1" nodeType="withEffect">
                                  <p:stCondLst>
                                    <p:cond delay="0"/>
                                  </p:stCondLst>
                                  <p:childTnLst>
                                    <p:set>
                                      <p:cBhvr>
                                        <p:cTn id="171" dur="1" fill="hold">
                                          <p:stCondLst>
                                            <p:cond delay="0"/>
                                          </p:stCondLst>
                                        </p:cTn>
                                        <p:tgtEl>
                                          <p:spTgt spid="26"/>
                                        </p:tgtEl>
                                        <p:attrNameLst>
                                          <p:attrName>style.visibility</p:attrName>
                                        </p:attrNameLst>
                                      </p:cBhvr>
                                      <p:to>
                                        <p:strVal val="visible"/>
                                      </p:to>
                                    </p:set>
                                    <p:animEffect transition="in" filter="checkerboard(across)">
                                      <p:cBhvr>
                                        <p:cTn id="172" dur="2000"/>
                                        <p:tgtEl>
                                          <p:spTgt spid="26"/>
                                        </p:tgtEl>
                                      </p:cBhvr>
                                    </p:animEffect>
                                  </p:childTnLst>
                                </p:cTn>
                              </p:par>
                              <p:par>
                                <p:cTn id="173" presetID="5" presetClass="entr" presetSubtype="10" fill="hold" grpId="1" nodeType="withEffect">
                                  <p:stCondLst>
                                    <p:cond delay="0"/>
                                  </p:stCondLst>
                                  <p:childTnLst>
                                    <p:set>
                                      <p:cBhvr>
                                        <p:cTn id="174" dur="1" fill="hold">
                                          <p:stCondLst>
                                            <p:cond delay="0"/>
                                          </p:stCondLst>
                                        </p:cTn>
                                        <p:tgtEl>
                                          <p:spTgt spid="27"/>
                                        </p:tgtEl>
                                        <p:attrNameLst>
                                          <p:attrName>style.visibility</p:attrName>
                                        </p:attrNameLst>
                                      </p:cBhvr>
                                      <p:to>
                                        <p:strVal val="visible"/>
                                      </p:to>
                                    </p:set>
                                    <p:animEffect transition="in" filter="checkerboard(across)">
                                      <p:cBhvr>
                                        <p:cTn id="175" dur="2000"/>
                                        <p:tgtEl>
                                          <p:spTgt spid="27"/>
                                        </p:tgtEl>
                                      </p:cBhvr>
                                    </p:animEffect>
                                  </p:childTnLst>
                                </p:cTn>
                              </p:par>
                            </p:childTnLst>
                          </p:cTn>
                        </p:par>
                        <p:par>
                          <p:cTn id="176" fill="hold">
                            <p:stCondLst>
                              <p:cond delay="2000"/>
                            </p:stCondLst>
                            <p:childTnLst>
                              <p:par>
                                <p:cTn id="177" presetID="2" presetClass="exit" presetSubtype="2" fill="hold" grpId="2" nodeType="afterEffect">
                                  <p:stCondLst>
                                    <p:cond delay="0"/>
                                  </p:stCondLst>
                                  <p:childTnLst>
                                    <p:anim calcmode="lin" valueType="num">
                                      <p:cBhvr additive="base">
                                        <p:cTn id="178" dur="2000"/>
                                        <p:tgtEl>
                                          <p:spTgt spid="4"/>
                                        </p:tgtEl>
                                        <p:attrNameLst>
                                          <p:attrName>ppt_x</p:attrName>
                                        </p:attrNameLst>
                                      </p:cBhvr>
                                      <p:tavLst>
                                        <p:tav tm="0">
                                          <p:val>
                                            <p:strVal val="ppt_x"/>
                                          </p:val>
                                        </p:tav>
                                        <p:tav tm="100000">
                                          <p:val>
                                            <p:strVal val="1+ppt_w/2"/>
                                          </p:val>
                                        </p:tav>
                                      </p:tavLst>
                                    </p:anim>
                                    <p:anim calcmode="lin" valueType="num">
                                      <p:cBhvr additive="base">
                                        <p:cTn id="179" dur="2000"/>
                                        <p:tgtEl>
                                          <p:spTgt spid="4"/>
                                        </p:tgtEl>
                                        <p:attrNameLst>
                                          <p:attrName>ppt_y</p:attrName>
                                        </p:attrNameLst>
                                      </p:cBhvr>
                                      <p:tavLst>
                                        <p:tav tm="0">
                                          <p:val>
                                            <p:strVal val="ppt_y"/>
                                          </p:val>
                                        </p:tav>
                                        <p:tav tm="100000">
                                          <p:val>
                                            <p:strVal val="ppt_y"/>
                                          </p:val>
                                        </p:tav>
                                      </p:tavLst>
                                    </p:anim>
                                    <p:set>
                                      <p:cBhvr>
                                        <p:cTn id="180" dur="1" fill="hold">
                                          <p:stCondLst>
                                            <p:cond delay="1999"/>
                                          </p:stCondLst>
                                        </p:cTn>
                                        <p:tgtEl>
                                          <p:spTgt spid="4"/>
                                        </p:tgtEl>
                                        <p:attrNameLst>
                                          <p:attrName>style.visibility</p:attrName>
                                        </p:attrNameLst>
                                      </p:cBhvr>
                                      <p:to>
                                        <p:strVal val="hidden"/>
                                      </p:to>
                                    </p:set>
                                  </p:childTnLst>
                                </p:cTn>
                              </p:par>
                              <p:par>
                                <p:cTn id="181" presetID="2" presetClass="exit" presetSubtype="2" fill="hold" grpId="2" nodeType="withEffect">
                                  <p:stCondLst>
                                    <p:cond delay="0"/>
                                  </p:stCondLst>
                                  <p:childTnLst>
                                    <p:anim calcmode="lin" valueType="num">
                                      <p:cBhvr additive="base">
                                        <p:cTn id="182" dur="2000"/>
                                        <p:tgtEl>
                                          <p:spTgt spid="5"/>
                                        </p:tgtEl>
                                        <p:attrNameLst>
                                          <p:attrName>ppt_x</p:attrName>
                                        </p:attrNameLst>
                                      </p:cBhvr>
                                      <p:tavLst>
                                        <p:tav tm="0">
                                          <p:val>
                                            <p:strVal val="ppt_x"/>
                                          </p:val>
                                        </p:tav>
                                        <p:tav tm="100000">
                                          <p:val>
                                            <p:strVal val="1+ppt_w/2"/>
                                          </p:val>
                                        </p:tav>
                                      </p:tavLst>
                                    </p:anim>
                                    <p:anim calcmode="lin" valueType="num">
                                      <p:cBhvr additive="base">
                                        <p:cTn id="183" dur="2000"/>
                                        <p:tgtEl>
                                          <p:spTgt spid="5"/>
                                        </p:tgtEl>
                                        <p:attrNameLst>
                                          <p:attrName>ppt_y</p:attrName>
                                        </p:attrNameLst>
                                      </p:cBhvr>
                                      <p:tavLst>
                                        <p:tav tm="0">
                                          <p:val>
                                            <p:strVal val="ppt_y"/>
                                          </p:val>
                                        </p:tav>
                                        <p:tav tm="100000">
                                          <p:val>
                                            <p:strVal val="ppt_y"/>
                                          </p:val>
                                        </p:tav>
                                      </p:tavLst>
                                    </p:anim>
                                    <p:set>
                                      <p:cBhvr>
                                        <p:cTn id="184" dur="1" fill="hold">
                                          <p:stCondLst>
                                            <p:cond delay="1999"/>
                                          </p:stCondLst>
                                        </p:cTn>
                                        <p:tgtEl>
                                          <p:spTgt spid="5"/>
                                        </p:tgtEl>
                                        <p:attrNameLst>
                                          <p:attrName>style.visibility</p:attrName>
                                        </p:attrNameLst>
                                      </p:cBhvr>
                                      <p:to>
                                        <p:strVal val="hidden"/>
                                      </p:to>
                                    </p:set>
                                  </p:childTnLst>
                                </p:cTn>
                              </p:par>
                              <p:par>
                                <p:cTn id="185" presetID="2" presetClass="exit" presetSubtype="2" fill="hold" grpId="2" nodeType="withEffect">
                                  <p:stCondLst>
                                    <p:cond delay="0"/>
                                  </p:stCondLst>
                                  <p:childTnLst>
                                    <p:anim calcmode="lin" valueType="num">
                                      <p:cBhvr additive="base">
                                        <p:cTn id="186" dur="2000"/>
                                        <p:tgtEl>
                                          <p:spTgt spid="6"/>
                                        </p:tgtEl>
                                        <p:attrNameLst>
                                          <p:attrName>ppt_x</p:attrName>
                                        </p:attrNameLst>
                                      </p:cBhvr>
                                      <p:tavLst>
                                        <p:tav tm="0">
                                          <p:val>
                                            <p:strVal val="ppt_x"/>
                                          </p:val>
                                        </p:tav>
                                        <p:tav tm="100000">
                                          <p:val>
                                            <p:strVal val="1+ppt_w/2"/>
                                          </p:val>
                                        </p:tav>
                                      </p:tavLst>
                                    </p:anim>
                                    <p:anim calcmode="lin" valueType="num">
                                      <p:cBhvr additive="base">
                                        <p:cTn id="187" dur="2000"/>
                                        <p:tgtEl>
                                          <p:spTgt spid="6"/>
                                        </p:tgtEl>
                                        <p:attrNameLst>
                                          <p:attrName>ppt_y</p:attrName>
                                        </p:attrNameLst>
                                      </p:cBhvr>
                                      <p:tavLst>
                                        <p:tav tm="0">
                                          <p:val>
                                            <p:strVal val="ppt_y"/>
                                          </p:val>
                                        </p:tav>
                                        <p:tav tm="100000">
                                          <p:val>
                                            <p:strVal val="ppt_y"/>
                                          </p:val>
                                        </p:tav>
                                      </p:tavLst>
                                    </p:anim>
                                    <p:set>
                                      <p:cBhvr>
                                        <p:cTn id="188" dur="1" fill="hold">
                                          <p:stCondLst>
                                            <p:cond delay="1999"/>
                                          </p:stCondLst>
                                        </p:cTn>
                                        <p:tgtEl>
                                          <p:spTgt spid="6"/>
                                        </p:tgtEl>
                                        <p:attrNameLst>
                                          <p:attrName>style.visibility</p:attrName>
                                        </p:attrNameLst>
                                      </p:cBhvr>
                                      <p:to>
                                        <p:strVal val="hidden"/>
                                      </p:to>
                                    </p:set>
                                  </p:childTnLst>
                                </p:cTn>
                              </p:par>
                              <p:par>
                                <p:cTn id="189" presetID="2" presetClass="exit" presetSubtype="2" fill="hold" grpId="2" nodeType="withEffect">
                                  <p:stCondLst>
                                    <p:cond delay="0"/>
                                  </p:stCondLst>
                                  <p:childTnLst>
                                    <p:anim calcmode="lin" valueType="num">
                                      <p:cBhvr additive="base">
                                        <p:cTn id="190" dur="2000"/>
                                        <p:tgtEl>
                                          <p:spTgt spid="7"/>
                                        </p:tgtEl>
                                        <p:attrNameLst>
                                          <p:attrName>ppt_x</p:attrName>
                                        </p:attrNameLst>
                                      </p:cBhvr>
                                      <p:tavLst>
                                        <p:tav tm="0">
                                          <p:val>
                                            <p:strVal val="ppt_x"/>
                                          </p:val>
                                        </p:tav>
                                        <p:tav tm="100000">
                                          <p:val>
                                            <p:strVal val="1+ppt_w/2"/>
                                          </p:val>
                                        </p:tav>
                                      </p:tavLst>
                                    </p:anim>
                                    <p:anim calcmode="lin" valueType="num">
                                      <p:cBhvr additive="base">
                                        <p:cTn id="191" dur="2000"/>
                                        <p:tgtEl>
                                          <p:spTgt spid="7"/>
                                        </p:tgtEl>
                                        <p:attrNameLst>
                                          <p:attrName>ppt_y</p:attrName>
                                        </p:attrNameLst>
                                      </p:cBhvr>
                                      <p:tavLst>
                                        <p:tav tm="0">
                                          <p:val>
                                            <p:strVal val="ppt_y"/>
                                          </p:val>
                                        </p:tav>
                                        <p:tav tm="100000">
                                          <p:val>
                                            <p:strVal val="ppt_y"/>
                                          </p:val>
                                        </p:tav>
                                      </p:tavLst>
                                    </p:anim>
                                    <p:set>
                                      <p:cBhvr>
                                        <p:cTn id="192" dur="1" fill="hold">
                                          <p:stCondLst>
                                            <p:cond delay="1999"/>
                                          </p:stCondLst>
                                        </p:cTn>
                                        <p:tgtEl>
                                          <p:spTgt spid="7"/>
                                        </p:tgtEl>
                                        <p:attrNameLst>
                                          <p:attrName>style.visibility</p:attrName>
                                        </p:attrNameLst>
                                      </p:cBhvr>
                                      <p:to>
                                        <p:strVal val="hidden"/>
                                      </p:to>
                                    </p:set>
                                  </p:childTnLst>
                                </p:cTn>
                              </p:par>
                              <p:par>
                                <p:cTn id="193" presetID="2" presetClass="exit" presetSubtype="2" fill="hold" grpId="2" nodeType="withEffect">
                                  <p:stCondLst>
                                    <p:cond delay="0"/>
                                  </p:stCondLst>
                                  <p:childTnLst>
                                    <p:anim calcmode="lin" valueType="num">
                                      <p:cBhvr additive="base">
                                        <p:cTn id="194" dur="2000"/>
                                        <p:tgtEl>
                                          <p:spTgt spid="8"/>
                                        </p:tgtEl>
                                        <p:attrNameLst>
                                          <p:attrName>ppt_x</p:attrName>
                                        </p:attrNameLst>
                                      </p:cBhvr>
                                      <p:tavLst>
                                        <p:tav tm="0">
                                          <p:val>
                                            <p:strVal val="ppt_x"/>
                                          </p:val>
                                        </p:tav>
                                        <p:tav tm="100000">
                                          <p:val>
                                            <p:strVal val="1+ppt_w/2"/>
                                          </p:val>
                                        </p:tav>
                                      </p:tavLst>
                                    </p:anim>
                                    <p:anim calcmode="lin" valueType="num">
                                      <p:cBhvr additive="base">
                                        <p:cTn id="195" dur="2000"/>
                                        <p:tgtEl>
                                          <p:spTgt spid="8"/>
                                        </p:tgtEl>
                                        <p:attrNameLst>
                                          <p:attrName>ppt_y</p:attrName>
                                        </p:attrNameLst>
                                      </p:cBhvr>
                                      <p:tavLst>
                                        <p:tav tm="0">
                                          <p:val>
                                            <p:strVal val="ppt_y"/>
                                          </p:val>
                                        </p:tav>
                                        <p:tav tm="100000">
                                          <p:val>
                                            <p:strVal val="ppt_y"/>
                                          </p:val>
                                        </p:tav>
                                      </p:tavLst>
                                    </p:anim>
                                    <p:set>
                                      <p:cBhvr>
                                        <p:cTn id="196" dur="1" fill="hold">
                                          <p:stCondLst>
                                            <p:cond delay="1999"/>
                                          </p:stCondLst>
                                        </p:cTn>
                                        <p:tgtEl>
                                          <p:spTgt spid="8"/>
                                        </p:tgtEl>
                                        <p:attrNameLst>
                                          <p:attrName>style.visibility</p:attrName>
                                        </p:attrNameLst>
                                      </p:cBhvr>
                                      <p:to>
                                        <p:strVal val="hidden"/>
                                      </p:to>
                                    </p:set>
                                  </p:childTnLst>
                                </p:cTn>
                              </p:par>
                              <p:par>
                                <p:cTn id="197" presetID="2" presetClass="exit" presetSubtype="2" fill="hold" grpId="2" nodeType="withEffect">
                                  <p:stCondLst>
                                    <p:cond delay="0"/>
                                  </p:stCondLst>
                                  <p:childTnLst>
                                    <p:anim calcmode="lin" valueType="num">
                                      <p:cBhvr additive="base">
                                        <p:cTn id="198" dur="2000"/>
                                        <p:tgtEl>
                                          <p:spTgt spid="9"/>
                                        </p:tgtEl>
                                        <p:attrNameLst>
                                          <p:attrName>ppt_x</p:attrName>
                                        </p:attrNameLst>
                                      </p:cBhvr>
                                      <p:tavLst>
                                        <p:tav tm="0">
                                          <p:val>
                                            <p:strVal val="ppt_x"/>
                                          </p:val>
                                        </p:tav>
                                        <p:tav tm="100000">
                                          <p:val>
                                            <p:strVal val="1+ppt_w/2"/>
                                          </p:val>
                                        </p:tav>
                                      </p:tavLst>
                                    </p:anim>
                                    <p:anim calcmode="lin" valueType="num">
                                      <p:cBhvr additive="base">
                                        <p:cTn id="199" dur="2000"/>
                                        <p:tgtEl>
                                          <p:spTgt spid="9"/>
                                        </p:tgtEl>
                                        <p:attrNameLst>
                                          <p:attrName>ppt_y</p:attrName>
                                        </p:attrNameLst>
                                      </p:cBhvr>
                                      <p:tavLst>
                                        <p:tav tm="0">
                                          <p:val>
                                            <p:strVal val="ppt_y"/>
                                          </p:val>
                                        </p:tav>
                                        <p:tav tm="100000">
                                          <p:val>
                                            <p:strVal val="ppt_y"/>
                                          </p:val>
                                        </p:tav>
                                      </p:tavLst>
                                    </p:anim>
                                    <p:set>
                                      <p:cBhvr>
                                        <p:cTn id="200" dur="1" fill="hold">
                                          <p:stCondLst>
                                            <p:cond delay="1999"/>
                                          </p:stCondLst>
                                        </p:cTn>
                                        <p:tgtEl>
                                          <p:spTgt spid="9"/>
                                        </p:tgtEl>
                                        <p:attrNameLst>
                                          <p:attrName>style.visibility</p:attrName>
                                        </p:attrNameLst>
                                      </p:cBhvr>
                                      <p:to>
                                        <p:strVal val="hidden"/>
                                      </p:to>
                                    </p:set>
                                  </p:childTnLst>
                                </p:cTn>
                              </p:par>
                              <p:par>
                                <p:cTn id="201" presetID="2" presetClass="exit" presetSubtype="2" fill="hold" grpId="2" nodeType="withEffect">
                                  <p:stCondLst>
                                    <p:cond delay="0"/>
                                  </p:stCondLst>
                                  <p:childTnLst>
                                    <p:anim calcmode="lin" valueType="num">
                                      <p:cBhvr additive="base">
                                        <p:cTn id="202" dur="2000"/>
                                        <p:tgtEl>
                                          <p:spTgt spid="10"/>
                                        </p:tgtEl>
                                        <p:attrNameLst>
                                          <p:attrName>ppt_x</p:attrName>
                                        </p:attrNameLst>
                                      </p:cBhvr>
                                      <p:tavLst>
                                        <p:tav tm="0">
                                          <p:val>
                                            <p:strVal val="ppt_x"/>
                                          </p:val>
                                        </p:tav>
                                        <p:tav tm="100000">
                                          <p:val>
                                            <p:strVal val="1+ppt_w/2"/>
                                          </p:val>
                                        </p:tav>
                                      </p:tavLst>
                                    </p:anim>
                                    <p:anim calcmode="lin" valueType="num">
                                      <p:cBhvr additive="base">
                                        <p:cTn id="203" dur="2000"/>
                                        <p:tgtEl>
                                          <p:spTgt spid="10"/>
                                        </p:tgtEl>
                                        <p:attrNameLst>
                                          <p:attrName>ppt_y</p:attrName>
                                        </p:attrNameLst>
                                      </p:cBhvr>
                                      <p:tavLst>
                                        <p:tav tm="0">
                                          <p:val>
                                            <p:strVal val="ppt_y"/>
                                          </p:val>
                                        </p:tav>
                                        <p:tav tm="100000">
                                          <p:val>
                                            <p:strVal val="ppt_y"/>
                                          </p:val>
                                        </p:tav>
                                      </p:tavLst>
                                    </p:anim>
                                    <p:set>
                                      <p:cBhvr>
                                        <p:cTn id="204" dur="1" fill="hold">
                                          <p:stCondLst>
                                            <p:cond delay="1999"/>
                                          </p:stCondLst>
                                        </p:cTn>
                                        <p:tgtEl>
                                          <p:spTgt spid="10"/>
                                        </p:tgtEl>
                                        <p:attrNameLst>
                                          <p:attrName>style.visibility</p:attrName>
                                        </p:attrNameLst>
                                      </p:cBhvr>
                                      <p:to>
                                        <p:strVal val="hidden"/>
                                      </p:to>
                                    </p:set>
                                  </p:childTnLst>
                                </p:cTn>
                              </p:par>
                              <p:par>
                                <p:cTn id="205" presetID="2" presetClass="exit" presetSubtype="2" fill="hold" grpId="2" nodeType="withEffect">
                                  <p:stCondLst>
                                    <p:cond delay="0"/>
                                  </p:stCondLst>
                                  <p:childTnLst>
                                    <p:anim calcmode="lin" valueType="num">
                                      <p:cBhvr additive="base">
                                        <p:cTn id="206" dur="2000"/>
                                        <p:tgtEl>
                                          <p:spTgt spid="11"/>
                                        </p:tgtEl>
                                        <p:attrNameLst>
                                          <p:attrName>ppt_x</p:attrName>
                                        </p:attrNameLst>
                                      </p:cBhvr>
                                      <p:tavLst>
                                        <p:tav tm="0">
                                          <p:val>
                                            <p:strVal val="ppt_x"/>
                                          </p:val>
                                        </p:tav>
                                        <p:tav tm="100000">
                                          <p:val>
                                            <p:strVal val="1+ppt_w/2"/>
                                          </p:val>
                                        </p:tav>
                                      </p:tavLst>
                                    </p:anim>
                                    <p:anim calcmode="lin" valueType="num">
                                      <p:cBhvr additive="base">
                                        <p:cTn id="207" dur="2000"/>
                                        <p:tgtEl>
                                          <p:spTgt spid="11"/>
                                        </p:tgtEl>
                                        <p:attrNameLst>
                                          <p:attrName>ppt_y</p:attrName>
                                        </p:attrNameLst>
                                      </p:cBhvr>
                                      <p:tavLst>
                                        <p:tav tm="0">
                                          <p:val>
                                            <p:strVal val="ppt_y"/>
                                          </p:val>
                                        </p:tav>
                                        <p:tav tm="100000">
                                          <p:val>
                                            <p:strVal val="ppt_y"/>
                                          </p:val>
                                        </p:tav>
                                      </p:tavLst>
                                    </p:anim>
                                    <p:set>
                                      <p:cBhvr>
                                        <p:cTn id="208" dur="1" fill="hold">
                                          <p:stCondLst>
                                            <p:cond delay="1999"/>
                                          </p:stCondLst>
                                        </p:cTn>
                                        <p:tgtEl>
                                          <p:spTgt spid="11"/>
                                        </p:tgtEl>
                                        <p:attrNameLst>
                                          <p:attrName>style.visibility</p:attrName>
                                        </p:attrNameLst>
                                      </p:cBhvr>
                                      <p:to>
                                        <p:strVal val="hidden"/>
                                      </p:to>
                                    </p:set>
                                  </p:childTnLst>
                                </p:cTn>
                              </p:par>
                              <p:par>
                                <p:cTn id="209" presetID="2" presetClass="exit" presetSubtype="2" fill="hold" grpId="2" nodeType="withEffect">
                                  <p:stCondLst>
                                    <p:cond delay="0"/>
                                  </p:stCondLst>
                                  <p:childTnLst>
                                    <p:anim calcmode="lin" valueType="num">
                                      <p:cBhvr additive="base">
                                        <p:cTn id="210" dur="2000"/>
                                        <p:tgtEl>
                                          <p:spTgt spid="12"/>
                                        </p:tgtEl>
                                        <p:attrNameLst>
                                          <p:attrName>ppt_x</p:attrName>
                                        </p:attrNameLst>
                                      </p:cBhvr>
                                      <p:tavLst>
                                        <p:tav tm="0">
                                          <p:val>
                                            <p:strVal val="ppt_x"/>
                                          </p:val>
                                        </p:tav>
                                        <p:tav tm="100000">
                                          <p:val>
                                            <p:strVal val="1+ppt_w/2"/>
                                          </p:val>
                                        </p:tav>
                                      </p:tavLst>
                                    </p:anim>
                                    <p:anim calcmode="lin" valueType="num">
                                      <p:cBhvr additive="base">
                                        <p:cTn id="211" dur="2000"/>
                                        <p:tgtEl>
                                          <p:spTgt spid="12"/>
                                        </p:tgtEl>
                                        <p:attrNameLst>
                                          <p:attrName>ppt_y</p:attrName>
                                        </p:attrNameLst>
                                      </p:cBhvr>
                                      <p:tavLst>
                                        <p:tav tm="0">
                                          <p:val>
                                            <p:strVal val="ppt_y"/>
                                          </p:val>
                                        </p:tav>
                                        <p:tav tm="100000">
                                          <p:val>
                                            <p:strVal val="ppt_y"/>
                                          </p:val>
                                        </p:tav>
                                      </p:tavLst>
                                    </p:anim>
                                    <p:set>
                                      <p:cBhvr>
                                        <p:cTn id="212" dur="1" fill="hold">
                                          <p:stCondLst>
                                            <p:cond delay="1999"/>
                                          </p:stCondLst>
                                        </p:cTn>
                                        <p:tgtEl>
                                          <p:spTgt spid="12"/>
                                        </p:tgtEl>
                                        <p:attrNameLst>
                                          <p:attrName>style.visibility</p:attrName>
                                        </p:attrNameLst>
                                      </p:cBhvr>
                                      <p:to>
                                        <p:strVal val="hidden"/>
                                      </p:to>
                                    </p:set>
                                  </p:childTnLst>
                                </p:cTn>
                              </p:par>
                              <p:par>
                                <p:cTn id="213" presetID="2" presetClass="exit" presetSubtype="2" fill="hold" grpId="2" nodeType="withEffect">
                                  <p:stCondLst>
                                    <p:cond delay="0"/>
                                  </p:stCondLst>
                                  <p:childTnLst>
                                    <p:anim calcmode="lin" valueType="num">
                                      <p:cBhvr additive="base">
                                        <p:cTn id="214" dur="2000"/>
                                        <p:tgtEl>
                                          <p:spTgt spid="13"/>
                                        </p:tgtEl>
                                        <p:attrNameLst>
                                          <p:attrName>ppt_x</p:attrName>
                                        </p:attrNameLst>
                                      </p:cBhvr>
                                      <p:tavLst>
                                        <p:tav tm="0">
                                          <p:val>
                                            <p:strVal val="ppt_x"/>
                                          </p:val>
                                        </p:tav>
                                        <p:tav tm="100000">
                                          <p:val>
                                            <p:strVal val="1+ppt_w/2"/>
                                          </p:val>
                                        </p:tav>
                                      </p:tavLst>
                                    </p:anim>
                                    <p:anim calcmode="lin" valueType="num">
                                      <p:cBhvr additive="base">
                                        <p:cTn id="215" dur="2000"/>
                                        <p:tgtEl>
                                          <p:spTgt spid="13"/>
                                        </p:tgtEl>
                                        <p:attrNameLst>
                                          <p:attrName>ppt_y</p:attrName>
                                        </p:attrNameLst>
                                      </p:cBhvr>
                                      <p:tavLst>
                                        <p:tav tm="0">
                                          <p:val>
                                            <p:strVal val="ppt_y"/>
                                          </p:val>
                                        </p:tav>
                                        <p:tav tm="100000">
                                          <p:val>
                                            <p:strVal val="ppt_y"/>
                                          </p:val>
                                        </p:tav>
                                      </p:tavLst>
                                    </p:anim>
                                    <p:set>
                                      <p:cBhvr>
                                        <p:cTn id="216" dur="1" fill="hold">
                                          <p:stCondLst>
                                            <p:cond delay="1999"/>
                                          </p:stCondLst>
                                        </p:cTn>
                                        <p:tgtEl>
                                          <p:spTgt spid="13"/>
                                        </p:tgtEl>
                                        <p:attrNameLst>
                                          <p:attrName>style.visibility</p:attrName>
                                        </p:attrNameLst>
                                      </p:cBhvr>
                                      <p:to>
                                        <p:strVal val="hidden"/>
                                      </p:to>
                                    </p:set>
                                  </p:childTnLst>
                                </p:cTn>
                              </p:par>
                              <p:par>
                                <p:cTn id="217" presetID="2" presetClass="exit" presetSubtype="2" fill="hold" grpId="2" nodeType="withEffect">
                                  <p:stCondLst>
                                    <p:cond delay="0"/>
                                  </p:stCondLst>
                                  <p:childTnLst>
                                    <p:anim calcmode="lin" valueType="num">
                                      <p:cBhvr additive="base">
                                        <p:cTn id="218" dur="2000"/>
                                        <p:tgtEl>
                                          <p:spTgt spid="14"/>
                                        </p:tgtEl>
                                        <p:attrNameLst>
                                          <p:attrName>ppt_x</p:attrName>
                                        </p:attrNameLst>
                                      </p:cBhvr>
                                      <p:tavLst>
                                        <p:tav tm="0">
                                          <p:val>
                                            <p:strVal val="ppt_x"/>
                                          </p:val>
                                        </p:tav>
                                        <p:tav tm="100000">
                                          <p:val>
                                            <p:strVal val="1+ppt_w/2"/>
                                          </p:val>
                                        </p:tav>
                                      </p:tavLst>
                                    </p:anim>
                                    <p:anim calcmode="lin" valueType="num">
                                      <p:cBhvr additive="base">
                                        <p:cTn id="219" dur="2000"/>
                                        <p:tgtEl>
                                          <p:spTgt spid="14"/>
                                        </p:tgtEl>
                                        <p:attrNameLst>
                                          <p:attrName>ppt_y</p:attrName>
                                        </p:attrNameLst>
                                      </p:cBhvr>
                                      <p:tavLst>
                                        <p:tav tm="0">
                                          <p:val>
                                            <p:strVal val="ppt_y"/>
                                          </p:val>
                                        </p:tav>
                                        <p:tav tm="100000">
                                          <p:val>
                                            <p:strVal val="ppt_y"/>
                                          </p:val>
                                        </p:tav>
                                      </p:tavLst>
                                    </p:anim>
                                    <p:set>
                                      <p:cBhvr>
                                        <p:cTn id="220" dur="1" fill="hold">
                                          <p:stCondLst>
                                            <p:cond delay="1999"/>
                                          </p:stCondLst>
                                        </p:cTn>
                                        <p:tgtEl>
                                          <p:spTgt spid="14"/>
                                        </p:tgtEl>
                                        <p:attrNameLst>
                                          <p:attrName>style.visibility</p:attrName>
                                        </p:attrNameLst>
                                      </p:cBhvr>
                                      <p:to>
                                        <p:strVal val="hidden"/>
                                      </p:to>
                                    </p:set>
                                  </p:childTnLst>
                                </p:cTn>
                              </p:par>
                              <p:par>
                                <p:cTn id="221" presetID="2" presetClass="exit" presetSubtype="2" fill="hold" grpId="2" nodeType="withEffect">
                                  <p:stCondLst>
                                    <p:cond delay="0"/>
                                  </p:stCondLst>
                                  <p:childTnLst>
                                    <p:anim calcmode="lin" valueType="num">
                                      <p:cBhvr additive="base">
                                        <p:cTn id="222" dur="2000"/>
                                        <p:tgtEl>
                                          <p:spTgt spid="15"/>
                                        </p:tgtEl>
                                        <p:attrNameLst>
                                          <p:attrName>ppt_x</p:attrName>
                                        </p:attrNameLst>
                                      </p:cBhvr>
                                      <p:tavLst>
                                        <p:tav tm="0">
                                          <p:val>
                                            <p:strVal val="ppt_x"/>
                                          </p:val>
                                        </p:tav>
                                        <p:tav tm="100000">
                                          <p:val>
                                            <p:strVal val="1+ppt_w/2"/>
                                          </p:val>
                                        </p:tav>
                                      </p:tavLst>
                                    </p:anim>
                                    <p:anim calcmode="lin" valueType="num">
                                      <p:cBhvr additive="base">
                                        <p:cTn id="223" dur="2000"/>
                                        <p:tgtEl>
                                          <p:spTgt spid="15"/>
                                        </p:tgtEl>
                                        <p:attrNameLst>
                                          <p:attrName>ppt_y</p:attrName>
                                        </p:attrNameLst>
                                      </p:cBhvr>
                                      <p:tavLst>
                                        <p:tav tm="0">
                                          <p:val>
                                            <p:strVal val="ppt_y"/>
                                          </p:val>
                                        </p:tav>
                                        <p:tav tm="100000">
                                          <p:val>
                                            <p:strVal val="ppt_y"/>
                                          </p:val>
                                        </p:tav>
                                      </p:tavLst>
                                    </p:anim>
                                    <p:set>
                                      <p:cBhvr>
                                        <p:cTn id="224" dur="1" fill="hold">
                                          <p:stCondLst>
                                            <p:cond delay="1999"/>
                                          </p:stCondLst>
                                        </p:cTn>
                                        <p:tgtEl>
                                          <p:spTgt spid="15"/>
                                        </p:tgtEl>
                                        <p:attrNameLst>
                                          <p:attrName>style.visibility</p:attrName>
                                        </p:attrNameLst>
                                      </p:cBhvr>
                                      <p:to>
                                        <p:strVal val="hidden"/>
                                      </p:to>
                                    </p:set>
                                  </p:childTnLst>
                                </p:cTn>
                              </p:par>
                              <p:par>
                                <p:cTn id="225" presetID="5" presetClass="exit" presetSubtype="10" fill="hold" grpId="3" nodeType="withEffect">
                                  <p:stCondLst>
                                    <p:cond delay="0"/>
                                  </p:stCondLst>
                                  <p:childTnLst>
                                    <p:animEffect transition="out" filter="checkerboard(across)">
                                      <p:cBhvr>
                                        <p:cTn id="226" dur="2000"/>
                                        <p:tgtEl>
                                          <p:spTgt spid="4"/>
                                        </p:tgtEl>
                                      </p:cBhvr>
                                    </p:animEffect>
                                    <p:set>
                                      <p:cBhvr>
                                        <p:cTn id="227" dur="1" fill="hold">
                                          <p:stCondLst>
                                            <p:cond delay="1999"/>
                                          </p:stCondLst>
                                        </p:cTn>
                                        <p:tgtEl>
                                          <p:spTgt spid="4"/>
                                        </p:tgtEl>
                                        <p:attrNameLst>
                                          <p:attrName>style.visibility</p:attrName>
                                        </p:attrNameLst>
                                      </p:cBhvr>
                                      <p:to>
                                        <p:strVal val="hidden"/>
                                      </p:to>
                                    </p:set>
                                  </p:childTnLst>
                                </p:cTn>
                              </p:par>
                              <p:par>
                                <p:cTn id="228" presetID="5" presetClass="exit" presetSubtype="10" fill="hold" grpId="3" nodeType="withEffect">
                                  <p:stCondLst>
                                    <p:cond delay="0"/>
                                  </p:stCondLst>
                                  <p:childTnLst>
                                    <p:animEffect transition="out" filter="checkerboard(across)">
                                      <p:cBhvr>
                                        <p:cTn id="229" dur="2000"/>
                                        <p:tgtEl>
                                          <p:spTgt spid="5"/>
                                        </p:tgtEl>
                                      </p:cBhvr>
                                    </p:animEffect>
                                    <p:set>
                                      <p:cBhvr>
                                        <p:cTn id="230" dur="1" fill="hold">
                                          <p:stCondLst>
                                            <p:cond delay="1999"/>
                                          </p:stCondLst>
                                        </p:cTn>
                                        <p:tgtEl>
                                          <p:spTgt spid="5"/>
                                        </p:tgtEl>
                                        <p:attrNameLst>
                                          <p:attrName>style.visibility</p:attrName>
                                        </p:attrNameLst>
                                      </p:cBhvr>
                                      <p:to>
                                        <p:strVal val="hidden"/>
                                      </p:to>
                                    </p:set>
                                  </p:childTnLst>
                                </p:cTn>
                              </p:par>
                              <p:par>
                                <p:cTn id="231" presetID="5" presetClass="exit" presetSubtype="10" fill="hold" grpId="3" nodeType="withEffect">
                                  <p:stCondLst>
                                    <p:cond delay="0"/>
                                  </p:stCondLst>
                                  <p:childTnLst>
                                    <p:animEffect transition="out" filter="checkerboard(across)">
                                      <p:cBhvr>
                                        <p:cTn id="232" dur="2000"/>
                                        <p:tgtEl>
                                          <p:spTgt spid="6"/>
                                        </p:tgtEl>
                                      </p:cBhvr>
                                    </p:animEffect>
                                    <p:set>
                                      <p:cBhvr>
                                        <p:cTn id="233" dur="1" fill="hold">
                                          <p:stCondLst>
                                            <p:cond delay="1999"/>
                                          </p:stCondLst>
                                        </p:cTn>
                                        <p:tgtEl>
                                          <p:spTgt spid="6"/>
                                        </p:tgtEl>
                                        <p:attrNameLst>
                                          <p:attrName>style.visibility</p:attrName>
                                        </p:attrNameLst>
                                      </p:cBhvr>
                                      <p:to>
                                        <p:strVal val="hidden"/>
                                      </p:to>
                                    </p:set>
                                  </p:childTnLst>
                                </p:cTn>
                              </p:par>
                              <p:par>
                                <p:cTn id="234" presetID="5" presetClass="exit" presetSubtype="10" fill="hold" grpId="3" nodeType="withEffect">
                                  <p:stCondLst>
                                    <p:cond delay="0"/>
                                  </p:stCondLst>
                                  <p:childTnLst>
                                    <p:animEffect transition="out" filter="checkerboard(across)">
                                      <p:cBhvr>
                                        <p:cTn id="235" dur="2000"/>
                                        <p:tgtEl>
                                          <p:spTgt spid="7"/>
                                        </p:tgtEl>
                                      </p:cBhvr>
                                    </p:animEffect>
                                    <p:set>
                                      <p:cBhvr>
                                        <p:cTn id="236" dur="1" fill="hold">
                                          <p:stCondLst>
                                            <p:cond delay="1999"/>
                                          </p:stCondLst>
                                        </p:cTn>
                                        <p:tgtEl>
                                          <p:spTgt spid="7"/>
                                        </p:tgtEl>
                                        <p:attrNameLst>
                                          <p:attrName>style.visibility</p:attrName>
                                        </p:attrNameLst>
                                      </p:cBhvr>
                                      <p:to>
                                        <p:strVal val="hidden"/>
                                      </p:to>
                                    </p:set>
                                  </p:childTnLst>
                                </p:cTn>
                              </p:par>
                              <p:par>
                                <p:cTn id="237" presetID="5" presetClass="exit" presetSubtype="10" fill="hold" grpId="3" nodeType="withEffect">
                                  <p:stCondLst>
                                    <p:cond delay="0"/>
                                  </p:stCondLst>
                                  <p:childTnLst>
                                    <p:animEffect transition="out" filter="checkerboard(across)">
                                      <p:cBhvr>
                                        <p:cTn id="238" dur="2000"/>
                                        <p:tgtEl>
                                          <p:spTgt spid="8"/>
                                        </p:tgtEl>
                                      </p:cBhvr>
                                    </p:animEffect>
                                    <p:set>
                                      <p:cBhvr>
                                        <p:cTn id="239" dur="1" fill="hold">
                                          <p:stCondLst>
                                            <p:cond delay="1999"/>
                                          </p:stCondLst>
                                        </p:cTn>
                                        <p:tgtEl>
                                          <p:spTgt spid="8"/>
                                        </p:tgtEl>
                                        <p:attrNameLst>
                                          <p:attrName>style.visibility</p:attrName>
                                        </p:attrNameLst>
                                      </p:cBhvr>
                                      <p:to>
                                        <p:strVal val="hidden"/>
                                      </p:to>
                                    </p:set>
                                  </p:childTnLst>
                                </p:cTn>
                              </p:par>
                              <p:par>
                                <p:cTn id="240" presetID="5" presetClass="exit" presetSubtype="10" fill="hold" grpId="3" nodeType="withEffect">
                                  <p:stCondLst>
                                    <p:cond delay="0"/>
                                  </p:stCondLst>
                                  <p:childTnLst>
                                    <p:animEffect transition="out" filter="checkerboard(across)">
                                      <p:cBhvr>
                                        <p:cTn id="241" dur="2000"/>
                                        <p:tgtEl>
                                          <p:spTgt spid="9"/>
                                        </p:tgtEl>
                                      </p:cBhvr>
                                    </p:animEffect>
                                    <p:set>
                                      <p:cBhvr>
                                        <p:cTn id="242" dur="1" fill="hold">
                                          <p:stCondLst>
                                            <p:cond delay="1999"/>
                                          </p:stCondLst>
                                        </p:cTn>
                                        <p:tgtEl>
                                          <p:spTgt spid="9"/>
                                        </p:tgtEl>
                                        <p:attrNameLst>
                                          <p:attrName>style.visibility</p:attrName>
                                        </p:attrNameLst>
                                      </p:cBhvr>
                                      <p:to>
                                        <p:strVal val="hidden"/>
                                      </p:to>
                                    </p:set>
                                  </p:childTnLst>
                                </p:cTn>
                              </p:par>
                              <p:par>
                                <p:cTn id="243" presetID="5" presetClass="exit" presetSubtype="10" fill="hold" grpId="3" nodeType="withEffect">
                                  <p:stCondLst>
                                    <p:cond delay="0"/>
                                  </p:stCondLst>
                                  <p:childTnLst>
                                    <p:animEffect transition="out" filter="checkerboard(across)">
                                      <p:cBhvr>
                                        <p:cTn id="244" dur="2000"/>
                                        <p:tgtEl>
                                          <p:spTgt spid="10"/>
                                        </p:tgtEl>
                                      </p:cBhvr>
                                    </p:animEffect>
                                    <p:set>
                                      <p:cBhvr>
                                        <p:cTn id="245" dur="1" fill="hold">
                                          <p:stCondLst>
                                            <p:cond delay="1999"/>
                                          </p:stCondLst>
                                        </p:cTn>
                                        <p:tgtEl>
                                          <p:spTgt spid="10"/>
                                        </p:tgtEl>
                                        <p:attrNameLst>
                                          <p:attrName>style.visibility</p:attrName>
                                        </p:attrNameLst>
                                      </p:cBhvr>
                                      <p:to>
                                        <p:strVal val="hidden"/>
                                      </p:to>
                                    </p:set>
                                  </p:childTnLst>
                                </p:cTn>
                              </p:par>
                              <p:par>
                                <p:cTn id="246" presetID="5" presetClass="exit" presetSubtype="10" fill="hold" grpId="3" nodeType="withEffect">
                                  <p:stCondLst>
                                    <p:cond delay="0"/>
                                  </p:stCondLst>
                                  <p:childTnLst>
                                    <p:animEffect transition="out" filter="checkerboard(across)">
                                      <p:cBhvr>
                                        <p:cTn id="247" dur="2000"/>
                                        <p:tgtEl>
                                          <p:spTgt spid="11"/>
                                        </p:tgtEl>
                                      </p:cBhvr>
                                    </p:animEffect>
                                    <p:set>
                                      <p:cBhvr>
                                        <p:cTn id="248" dur="1" fill="hold">
                                          <p:stCondLst>
                                            <p:cond delay="1999"/>
                                          </p:stCondLst>
                                        </p:cTn>
                                        <p:tgtEl>
                                          <p:spTgt spid="11"/>
                                        </p:tgtEl>
                                        <p:attrNameLst>
                                          <p:attrName>style.visibility</p:attrName>
                                        </p:attrNameLst>
                                      </p:cBhvr>
                                      <p:to>
                                        <p:strVal val="hidden"/>
                                      </p:to>
                                    </p:set>
                                  </p:childTnLst>
                                </p:cTn>
                              </p:par>
                              <p:par>
                                <p:cTn id="249" presetID="5" presetClass="exit" presetSubtype="10" fill="hold" grpId="3" nodeType="withEffect">
                                  <p:stCondLst>
                                    <p:cond delay="0"/>
                                  </p:stCondLst>
                                  <p:childTnLst>
                                    <p:animEffect transition="out" filter="checkerboard(across)">
                                      <p:cBhvr>
                                        <p:cTn id="250" dur="2000"/>
                                        <p:tgtEl>
                                          <p:spTgt spid="12"/>
                                        </p:tgtEl>
                                      </p:cBhvr>
                                    </p:animEffect>
                                    <p:set>
                                      <p:cBhvr>
                                        <p:cTn id="251" dur="1" fill="hold">
                                          <p:stCondLst>
                                            <p:cond delay="1999"/>
                                          </p:stCondLst>
                                        </p:cTn>
                                        <p:tgtEl>
                                          <p:spTgt spid="12"/>
                                        </p:tgtEl>
                                        <p:attrNameLst>
                                          <p:attrName>style.visibility</p:attrName>
                                        </p:attrNameLst>
                                      </p:cBhvr>
                                      <p:to>
                                        <p:strVal val="hidden"/>
                                      </p:to>
                                    </p:set>
                                  </p:childTnLst>
                                </p:cTn>
                              </p:par>
                              <p:par>
                                <p:cTn id="252" presetID="5" presetClass="exit" presetSubtype="10" fill="hold" grpId="3" nodeType="withEffect">
                                  <p:stCondLst>
                                    <p:cond delay="0"/>
                                  </p:stCondLst>
                                  <p:childTnLst>
                                    <p:animEffect transition="out" filter="checkerboard(across)">
                                      <p:cBhvr>
                                        <p:cTn id="253" dur="2000"/>
                                        <p:tgtEl>
                                          <p:spTgt spid="13"/>
                                        </p:tgtEl>
                                      </p:cBhvr>
                                    </p:animEffect>
                                    <p:set>
                                      <p:cBhvr>
                                        <p:cTn id="254" dur="1" fill="hold">
                                          <p:stCondLst>
                                            <p:cond delay="1999"/>
                                          </p:stCondLst>
                                        </p:cTn>
                                        <p:tgtEl>
                                          <p:spTgt spid="13"/>
                                        </p:tgtEl>
                                        <p:attrNameLst>
                                          <p:attrName>style.visibility</p:attrName>
                                        </p:attrNameLst>
                                      </p:cBhvr>
                                      <p:to>
                                        <p:strVal val="hidden"/>
                                      </p:to>
                                    </p:set>
                                  </p:childTnLst>
                                </p:cTn>
                              </p:par>
                              <p:par>
                                <p:cTn id="255" presetID="5" presetClass="exit" presetSubtype="10" fill="hold" grpId="3" nodeType="withEffect">
                                  <p:stCondLst>
                                    <p:cond delay="0"/>
                                  </p:stCondLst>
                                  <p:childTnLst>
                                    <p:animEffect transition="out" filter="checkerboard(across)">
                                      <p:cBhvr>
                                        <p:cTn id="256" dur="2000"/>
                                        <p:tgtEl>
                                          <p:spTgt spid="14"/>
                                        </p:tgtEl>
                                      </p:cBhvr>
                                    </p:animEffect>
                                    <p:set>
                                      <p:cBhvr>
                                        <p:cTn id="257" dur="1" fill="hold">
                                          <p:stCondLst>
                                            <p:cond delay="1999"/>
                                          </p:stCondLst>
                                        </p:cTn>
                                        <p:tgtEl>
                                          <p:spTgt spid="14"/>
                                        </p:tgtEl>
                                        <p:attrNameLst>
                                          <p:attrName>style.visibility</p:attrName>
                                        </p:attrNameLst>
                                      </p:cBhvr>
                                      <p:to>
                                        <p:strVal val="hidden"/>
                                      </p:to>
                                    </p:set>
                                  </p:childTnLst>
                                </p:cTn>
                              </p:par>
                              <p:par>
                                <p:cTn id="258" presetID="5" presetClass="exit" presetSubtype="10" fill="hold" grpId="3" nodeType="withEffect">
                                  <p:stCondLst>
                                    <p:cond delay="0"/>
                                  </p:stCondLst>
                                  <p:childTnLst>
                                    <p:animEffect transition="out" filter="checkerboard(across)">
                                      <p:cBhvr>
                                        <p:cTn id="259" dur="2000"/>
                                        <p:tgtEl>
                                          <p:spTgt spid="15"/>
                                        </p:tgtEl>
                                      </p:cBhvr>
                                    </p:animEffect>
                                    <p:set>
                                      <p:cBhvr>
                                        <p:cTn id="260" dur="1" fill="hold">
                                          <p:stCondLst>
                                            <p:cond delay="1999"/>
                                          </p:stCondLst>
                                        </p:cTn>
                                        <p:tgtEl>
                                          <p:spTgt spid="15"/>
                                        </p:tgtEl>
                                        <p:attrNameLst>
                                          <p:attrName>style.visibility</p:attrName>
                                        </p:attrNameLst>
                                      </p:cBhvr>
                                      <p:to>
                                        <p:strVal val="hidden"/>
                                      </p:to>
                                    </p:set>
                                  </p:childTnLst>
                                </p:cTn>
                              </p:par>
                              <p:par>
                                <p:cTn id="261" presetID="2" presetClass="exit" presetSubtype="8" fill="hold" grpId="2" nodeType="withEffect">
                                  <p:stCondLst>
                                    <p:cond delay="0"/>
                                  </p:stCondLst>
                                  <p:childTnLst>
                                    <p:anim calcmode="lin" valueType="num">
                                      <p:cBhvr additive="base">
                                        <p:cTn id="262" dur="2000"/>
                                        <p:tgtEl>
                                          <p:spTgt spid="16"/>
                                        </p:tgtEl>
                                        <p:attrNameLst>
                                          <p:attrName>ppt_x</p:attrName>
                                        </p:attrNameLst>
                                      </p:cBhvr>
                                      <p:tavLst>
                                        <p:tav tm="0">
                                          <p:val>
                                            <p:strVal val="ppt_x"/>
                                          </p:val>
                                        </p:tav>
                                        <p:tav tm="100000">
                                          <p:val>
                                            <p:strVal val="0-ppt_w/2"/>
                                          </p:val>
                                        </p:tav>
                                      </p:tavLst>
                                    </p:anim>
                                    <p:anim calcmode="lin" valueType="num">
                                      <p:cBhvr additive="base">
                                        <p:cTn id="263" dur="2000"/>
                                        <p:tgtEl>
                                          <p:spTgt spid="16"/>
                                        </p:tgtEl>
                                        <p:attrNameLst>
                                          <p:attrName>ppt_y</p:attrName>
                                        </p:attrNameLst>
                                      </p:cBhvr>
                                      <p:tavLst>
                                        <p:tav tm="0">
                                          <p:val>
                                            <p:strVal val="ppt_y"/>
                                          </p:val>
                                        </p:tav>
                                        <p:tav tm="100000">
                                          <p:val>
                                            <p:strVal val="ppt_y"/>
                                          </p:val>
                                        </p:tav>
                                      </p:tavLst>
                                    </p:anim>
                                    <p:set>
                                      <p:cBhvr>
                                        <p:cTn id="264" dur="1" fill="hold">
                                          <p:stCondLst>
                                            <p:cond delay="1999"/>
                                          </p:stCondLst>
                                        </p:cTn>
                                        <p:tgtEl>
                                          <p:spTgt spid="16"/>
                                        </p:tgtEl>
                                        <p:attrNameLst>
                                          <p:attrName>style.visibility</p:attrName>
                                        </p:attrNameLst>
                                      </p:cBhvr>
                                      <p:to>
                                        <p:strVal val="hidden"/>
                                      </p:to>
                                    </p:set>
                                  </p:childTnLst>
                                </p:cTn>
                              </p:par>
                              <p:par>
                                <p:cTn id="265" presetID="2" presetClass="exit" presetSubtype="8" fill="hold" grpId="2" nodeType="withEffect">
                                  <p:stCondLst>
                                    <p:cond delay="0"/>
                                  </p:stCondLst>
                                  <p:childTnLst>
                                    <p:anim calcmode="lin" valueType="num">
                                      <p:cBhvr additive="base">
                                        <p:cTn id="266" dur="2000"/>
                                        <p:tgtEl>
                                          <p:spTgt spid="17"/>
                                        </p:tgtEl>
                                        <p:attrNameLst>
                                          <p:attrName>ppt_x</p:attrName>
                                        </p:attrNameLst>
                                      </p:cBhvr>
                                      <p:tavLst>
                                        <p:tav tm="0">
                                          <p:val>
                                            <p:strVal val="ppt_x"/>
                                          </p:val>
                                        </p:tav>
                                        <p:tav tm="100000">
                                          <p:val>
                                            <p:strVal val="0-ppt_w/2"/>
                                          </p:val>
                                        </p:tav>
                                      </p:tavLst>
                                    </p:anim>
                                    <p:anim calcmode="lin" valueType="num">
                                      <p:cBhvr additive="base">
                                        <p:cTn id="267" dur="2000"/>
                                        <p:tgtEl>
                                          <p:spTgt spid="17"/>
                                        </p:tgtEl>
                                        <p:attrNameLst>
                                          <p:attrName>ppt_y</p:attrName>
                                        </p:attrNameLst>
                                      </p:cBhvr>
                                      <p:tavLst>
                                        <p:tav tm="0">
                                          <p:val>
                                            <p:strVal val="ppt_y"/>
                                          </p:val>
                                        </p:tav>
                                        <p:tav tm="100000">
                                          <p:val>
                                            <p:strVal val="ppt_y"/>
                                          </p:val>
                                        </p:tav>
                                      </p:tavLst>
                                    </p:anim>
                                    <p:set>
                                      <p:cBhvr>
                                        <p:cTn id="268" dur="1" fill="hold">
                                          <p:stCondLst>
                                            <p:cond delay="1999"/>
                                          </p:stCondLst>
                                        </p:cTn>
                                        <p:tgtEl>
                                          <p:spTgt spid="17"/>
                                        </p:tgtEl>
                                        <p:attrNameLst>
                                          <p:attrName>style.visibility</p:attrName>
                                        </p:attrNameLst>
                                      </p:cBhvr>
                                      <p:to>
                                        <p:strVal val="hidden"/>
                                      </p:to>
                                    </p:set>
                                  </p:childTnLst>
                                </p:cTn>
                              </p:par>
                              <p:par>
                                <p:cTn id="269" presetID="2" presetClass="exit" presetSubtype="8" fill="hold" grpId="2" nodeType="withEffect">
                                  <p:stCondLst>
                                    <p:cond delay="0"/>
                                  </p:stCondLst>
                                  <p:childTnLst>
                                    <p:anim calcmode="lin" valueType="num">
                                      <p:cBhvr additive="base">
                                        <p:cTn id="270" dur="2000"/>
                                        <p:tgtEl>
                                          <p:spTgt spid="18"/>
                                        </p:tgtEl>
                                        <p:attrNameLst>
                                          <p:attrName>ppt_x</p:attrName>
                                        </p:attrNameLst>
                                      </p:cBhvr>
                                      <p:tavLst>
                                        <p:tav tm="0">
                                          <p:val>
                                            <p:strVal val="ppt_x"/>
                                          </p:val>
                                        </p:tav>
                                        <p:tav tm="100000">
                                          <p:val>
                                            <p:strVal val="0-ppt_w/2"/>
                                          </p:val>
                                        </p:tav>
                                      </p:tavLst>
                                    </p:anim>
                                    <p:anim calcmode="lin" valueType="num">
                                      <p:cBhvr additive="base">
                                        <p:cTn id="271" dur="2000"/>
                                        <p:tgtEl>
                                          <p:spTgt spid="18"/>
                                        </p:tgtEl>
                                        <p:attrNameLst>
                                          <p:attrName>ppt_y</p:attrName>
                                        </p:attrNameLst>
                                      </p:cBhvr>
                                      <p:tavLst>
                                        <p:tav tm="0">
                                          <p:val>
                                            <p:strVal val="ppt_y"/>
                                          </p:val>
                                        </p:tav>
                                        <p:tav tm="100000">
                                          <p:val>
                                            <p:strVal val="ppt_y"/>
                                          </p:val>
                                        </p:tav>
                                      </p:tavLst>
                                    </p:anim>
                                    <p:set>
                                      <p:cBhvr>
                                        <p:cTn id="272" dur="1" fill="hold">
                                          <p:stCondLst>
                                            <p:cond delay="1999"/>
                                          </p:stCondLst>
                                        </p:cTn>
                                        <p:tgtEl>
                                          <p:spTgt spid="18"/>
                                        </p:tgtEl>
                                        <p:attrNameLst>
                                          <p:attrName>style.visibility</p:attrName>
                                        </p:attrNameLst>
                                      </p:cBhvr>
                                      <p:to>
                                        <p:strVal val="hidden"/>
                                      </p:to>
                                    </p:set>
                                  </p:childTnLst>
                                </p:cTn>
                              </p:par>
                              <p:par>
                                <p:cTn id="273" presetID="2" presetClass="exit" presetSubtype="8" fill="hold" grpId="2" nodeType="withEffect">
                                  <p:stCondLst>
                                    <p:cond delay="0"/>
                                  </p:stCondLst>
                                  <p:childTnLst>
                                    <p:anim calcmode="lin" valueType="num">
                                      <p:cBhvr additive="base">
                                        <p:cTn id="274" dur="2000"/>
                                        <p:tgtEl>
                                          <p:spTgt spid="19"/>
                                        </p:tgtEl>
                                        <p:attrNameLst>
                                          <p:attrName>ppt_x</p:attrName>
                                        </p:attrNameLst>
                                      </p:cBhvr>
                                      <p:tavLst>
                                        <p:tav tm="0">
                                          <p:val>
                                            <p:strVal val="ppt_x"/>
                                          </p:val>
                                        </p:tav>
                                        <p:tav tm="100000">
                                          <p:val>
                                            <p:strVal val="0-ppt_w/2"/>
                                          </p:val>
                                        </p:tav>
                                      </p:tavLst>
                                    </p:anim>
                                    <p:anim calcmode="lin" valueType="num">
                                      <p:cBhvr additive="base">
                                        <p:cTn id="275" dur="2000"/>
                                        <p:tgtEl>
                                          <p:spTgt spid="19"/>
                                        </p:tgtEl>
                                        <p:attrNameLst>
                                          <p:attrName>ppt_y</p:attrName>
                                        </p:attrNameLst>
                                      </p:cBhvr>
                                      <p:tavLst>
                                        <p:tav tm="0">
                                          <p:val>
                                            <p:strVal val="ppt_y"/>
                                          </p:val>
                                        </p:tav>
                                        <p:tav tm="100000">
                                          <p:val>
                                            <p:strVal val="ppt_y"/>
                                          </p:val>
                                        </p:tav>
                                      </p:tavLst>
                                    </p:anim>
                                    <p:set>
                                      <p:cBhvr>
                                        <p:cTn id="276" dur="1" fill="hold">
                                          <p:stCondLst>
                                            <p:cond delay="1999"/>
                                          </p:stCondLst>
                                        </p:cTn>
                                        <p:tgtEl>
                                          <p:spTgt spid="19"/>
                                        </p:tgtEl>
                                        <p:attrNameLst>
                                          <p:attrName>style.visibility</p:attrName>
                                        </p:attrNameLst>
                                      </p:cBhvr>
                                      <p:to>
                                        <p:strVal val="hidden"/>
                                      </p:to>
                                    </p:set>
                                  </p:childTnLst>
                                </p:cTn>
                              </p:par>
                              <p:par>
                                <p:cTn id="277" presetID="2" presetClass="exit" presetSubtype="8" fill="hold" grpId="2" nodeType="withEffect">
                                  <p:stCondLst>
                                    <p:cond delay="0"/>
                                  </p:stCondLst>
                                  <p:childTnLst>
                                    <p:anim calcmode="lin" valueType="num">
                                      <p:cBhvr additive="base">
                                        <p:cTn id="278" dur="2000"/>
                                        <p:tgtEl>
                                          <p:spTgt spid="20"/>
                                        </p:tgtEl>
                                        <p:attrNameLst>
                                          <p:attrName>ppt_x</p:attrName>
                                        </p:attrNameLst>
                                      </p:cBhvr>
                                      <p:tavLst>
                                        <p:tav tm="0">
                                          <p:val>
                                            <p:strVal val="ppt_x"/>
                                          </p:val>
                                        </p:tav>
                                        <p:tav tm="100000">
                                          <p:val>
                                            <p:strVal val="0-ppt_w/2"/>
                                          </p:val>
                                        </p:tav>
                                      </p:tavLst>
                                    </p:anim>
                                    <p:anim calcmode="lin" valueType="num">
                                      <p:cBhvr additive="base">
                                        <p:cTn id="279" dur="2000"/>
                                        <p:tgtEl>
                                          <p:spTgt spid="20"/>
                                        </p:tgtEl>
                                        <p:attrNameLst>
                                          <p:attrName>ppt_y</p:attrName>
                                        </p:attrNameLst>
                                      </p:cBhvr>
                                      <p:tavLst>
                                        <p:tav tm="0">
                                          <p:val>
                                            <p:strVal val="ppt_y"/>
                                          </p:val>
                                        </p:tav>
                                        <p:tav tm="100000">
                                          <p:val>
                                            <p:strVal val="ppt_y"/>
                                          </p:val>
                                        </p:tav>
                                      </p:tavLst>
                                    </p:anim>
                                    <p:set>
                                      <p:cBhvr>
                                        <p:cTn id="280" dur="1" fill="hold">
                                          <p:stCondLst>
                                            <p:cond delay="1999"/>
                                          </p:stCondLst>
                                        </p:cTn>
                                        <p:tgtEl>
                                          <p:spTgt spid="20"/>
                                        </p:tgtEl>
                                        <p:attrNameLst>
                                          <p:attrName>style.visibility</p:attrName>
                                        </p:attrNameLst>
                                      </p:cBhvr>
                                      <p:to>
                                        <p:strVal val="hidden"/>
                                      </p:to>
                                    </p:set>
                                  </p:childTnLst>
                                </p:cTn>
                              </p:par>
                              <p:par>
                                <p:cTn id="281" presetID="2" presetClass="exit" presetSubtype="8" fill="hold" grpId="2" nodeType="withEffect">
                                  <p:stCondLst>
                                    <p:cond delay="0"/>
                                  </p:stCondLst>
                                  <p:childTnLst>
                                    <p:anim calcmode="lin" valueType="num">
                                      <p:cBhvr additive="base">
                                        <p:cTn id="282" dur="2000"/>
                                        <p:tgtEl>
                                          <p:spTgt spid="21"/>
                                        </p:tgtEl>
                                        <p:attrNameLst>
                                          <p:attrName>ppt_x</p:attrName>
                                        </p:attrNameLst>
                                      </p:cBhvr>
                                      <p:tavLst>
                                        <p:tav tm="0">
                                          <p:val>
                                            <p:strVal val="ppt_x"/>
                                          </p:val>
                                        </p:tav>
                                        <p:tav tm="100000">
                                          <p:val>
                                            <p:strVal val="0-ppt_w/2"/>
                                          </p:val>
                                        </p:tav>
                                      </p:tavLst>
                                    </p:anim>
                                    <p:anim calcmode="lin" valueType="num">
                                      <p:cBhvr additive="base">
                                        <p:cTn id="283" dur="2000"/>
                                        <p:tgtEl>
                                          <p:spTgt spid="21"/>
                                        </p:tgtEl>
                                        <p:attrNameLst>
                                          <p:attrName>ppt_y</p:attrName>
                                        </p:attrNameLst>
                                      </p:cBhvr>
                                      <p:tavLst>
                                        <p:tav tm="0">
                                          <p:val>
                                            <p:strVal val="ppt_y"/>
                                          </p:val>
                                        </p:tav>
                                        <p:tav tm="100000">
                                          <p:val>
                                            <p:strVal val="ppt_y"/>
                                          </p:val>
                                        </p:tav>
                                      </p:tavLst>
                                    </p:anim>
                                    <p:set>
                                      <p:cBhvr>
                                        <p:cTn id="284" dur="1" fill="hold">
                                          <p:stCondLst>
                                            <p:cond delay="1999"/>
                                          </p:stCondLst>
                                        </p:cTn>
                                        <p:tgtEl>
                                          <p:spTgt spid="21"/>
                                        </p:tgtEl>
                                        <p:attrNameLst>
                                          <p:attrName>style.visibility</p:attrName>
                                        </p:attrNameLst>
                                      </p:cBhvr>
                                      <p:to>
                                        <p:strVal val="hidden"/>
                                      </p:to>
                                    </p:set>
                                  </p:childTnLst>
                                </p:cTn>
                              </p:par>
                              <p:par>
                                <p:cTn id="285" presetID="2" presetClass="exit" presetSubtype="8" fill="hold" grpId="2" nodeType="withEffect">
                                  <p:stCondLst>
                                    <p:cond delay="0"/>
                                  </p:stCondLst>
                                  <p:childTnLst>
                                    <p:anim calcmode="lin" valueType="num">
                                      <p:cBhvr additive="base">
                                        <p:cTn id="286" dur="2000"/>
                                        <p:tgtEl>
                                          <p:spTgt spid="22"/>
                                        </p:tgtEl>
                                        <p:attrNameLst>
                                          <p:attrName>ppt_x</p:attrName>
                                        </p:attrNameLst>
                                      </p:cBhvr>
                                      <p:tavLst>
                                        <p:tav tm="0">
                                          <p:val>
                                            <p:strVal val="ppt_x"/>
                                          </p:val>
                                        </p:tav>
                                        <p:tav tm="100000">
                                          <p:val>
                                            <p:strVal val="0-ppt_w/2"/>
                                          </p:val>
                                        </p:tav>
                                      </p:tavLst>
                                    </p:anim>
                                    <p:anim calcmode="lin" valueType="num">
                                      <p:cBhvr additive="base">
                                        <p:cTn id="287" dur="2000"/>
                                        <p:tgtEl>
                                          <p:spTgt spid="22"/>
                                        </p:tgtEl>
                                        <p:attrNameLst>
                                          <p:attrName>ppt_y</p:attrName>
                                        </p:attrNameLst>
                                      </p:cBhvr>
                                      <p:tavLst>
                                        <p:tav tm="0">
                                          <p:val>
                                            <p:strVal val="ppt_y"/>
                                          </p:val>
                                        </p:tav>
                                        <p:tav tm="100000">
                                          <p:val>
                                            <p:strVal val="ppt_y"/>
                                          </p:val>
                                        </p:tav>
                                      </p:tavLst>
                                    </p:anim>
                                    <p:set>
                                      <p:cBhvr>
                                        <p:cTn id="288" dur="1" fill="hold">
                                          <p:stCondLst>
                                            <p:cond delay="1999"/>
                                          </p:stCondLst>
                                        </p:cTn>
                                        <p:tgtEl>
                                          <p:spTgt spid="22"/>
                                        </p:tgtEl>
                                        <p:attrNameLst>
                                          <p:attrName>style.visibility</p:attrName>
                                        </p:attrNameLst>
                                      </p:cBhvr>
                                      <p:to>
                                        <p:strVal val="hidden"/>
                                      </p:to>
                                    </p:set>
                                  </p:childTnLst>
                                </p:cTn>
                              </p:par>
                              <p:par>
                                <p:cTn id="289" presetID="2" presetClass="exit" presetSubtype="8" fill="hold" grpId="2" nodeType="withEffect">
                                  <p:stCondLst>
                                    <p:cond delay="0"/>
                                  </p:stCondLst>
                                  <p:childTnLst>
                                    <p:anim calcmode="lin" valueType="num">
                                      <p:cBhvr additive="base">
                                        <p:cTn id="290" dur="2000"/>
                                        <p:tgtEl>
                                          <p:spTgt spid="23"/>
                                        </p:tgtEl>
                                        <p:attrNameLst>
                                          <p:attrName>ppt_x</p:attrName>
                                        </p:attrNameLst>
                                      </p:cBhvr>
                                      <p:tavLst>
                                        <p:tav tm="0">
                                          <p:val>
                                            <p:strVal val="ppt_x"/>
                                          </p:val>
                                        </p:tav>
                                        <p:tav tm="100000">
                                          <p:val>
                                            <p:strVal val="0-ppt_w/2"/>
                                          </p:val>
                                        </p:tav>
                                      </p:tavLst>
                                    </p:anim>
                                    <p:anim calcmode="lin" valueType="num">
                                      <p:cBhvr additive="base">
                                        <p:cTn id="291" dur="2000"/>
                                        <p:tgtEl>
                                          <p:spTgt spid="23"/>
                                        </p:tgtEl>
                                        <p:attrNameLst>
                                          <p:attrName>ppt_y</p:attrName>
                                        </p:attrNameLst>
                                      </p:cBhvr>
                                      <p:tavLst>
                                        <p:tav tm="0">
                                          <p:val>
                                            <p:strVal val="ppt_y"/>
                                          </p:val>
                                        </p:tav>
                                        <p:tav tm="100000">
                                          <p:val>
                                            <p:strVal val="ppt_y"/>
                                          </p:val>
                                        </p:tav>
                                      </p:tavLst>
                                    </p:anim>
                                    <p:set>
                                      <p:cBhvr>
                                        <p:cTn id="292" dur="1" fill="hold">
                                          <p:stCondLst>
                                            <p:cond delay="1999"/>
                                          </p:stCondLst>
                                        </p:cTn>
                                        <p:tgtEl>
                                          <p:spTgt spid="23"/>
                                        </p:tgtEl>
                                        <p:attrNameLst>
                                          <p:attrName>style.visibility</p:attrName>
                                        </p:attrNameLst>
                                      </p:cBhvr>
                                      <p:to>
                                        <p:strVal val="hidden"/>
                                      </p:to>
                                    </p:set>
                                  </p:childTnLst>
                                </p:cTn>
                              </p:par>
                              <p:par>
                                <p:cTn id="293" presetID="2" presetClass="exit" presetSubtype="8" fill="hold" grpId="2" nodeType="withEffect">
                                  <p:stCondLst>
                                    <p:cond delay="0"/>
                                  </p:stCondLst>
                                  <p:childTnLst>
                                    <p:anim calcmode="lin" valueType="num">
                                      <p:cBhvr additive="base">
                                        <p:cTn id="294" dur="2000"/>
                                        <p:tgtEl>
                                          <p:spTgt spid="24"/>
                                        </p:tgtEl>
                                        <p:attrNameLst>
                                          <p:attrName>ppt_x</p:attrName>
                                        </p:attrNameLst>
                                      </p:cBhvr>
                                      <p:tavLst>
                                        <p:tav tm="0">
                                          <p:val>
                                            <p:strVal val="ppt_x"/>
                                          </p:val>
                                        </p:tav>
                                        <p:tav tm="100000">
                                          <p:val>
                                            <p:strVal val="0-ppt_w/2"/>
                                          </p:val>
                                        </p:tav>
                                      </p:tavLst>
                                    </p:anim>
                                    <p:anim calcmode="lin" valueType="num">
                                      <p:cBhvr additive="base">
                                        <p:cTn id="295" dur="2000"/>
                                        <p:tgtEl>
                                          <p:spTgt spid="24"/>
                                        </p:tgtEl>
                                        <p:attrNameLst>
                                          <p:attrName>ppt_y</p:attrName>
                                        </p:attrNameLst>
                                      </p:cBhvr>
                                      <p:tavLst>
                                        <p:tav tm="0">
                                          <p:val>
                                            <p:strVal val="ppt_y"/>
                                          </p:val>
                                        </p:tav>
                                        <p:tav tm="100000">
                                          <p:val>
                                            <p:strVal val="ppt_y"/>
                                          </p:val>
                                        </p:tav>
                                      </p:tavLst>
                                    </p:anim>
                                    <p:set>
                                      <p:cBhvr>
                                        <p:cTn id="296" dur="1" fill="hold">
                                          <p:stCondLst>
                                            <p:cond delay="1999"/>
                                          </p:stCondLst>
                                        </p:cTn>
                                        <p:tgtEl>
                                          <p:spTgt spid="24"/>
                                        </p:tgtEl>
                                        <p:attrNameLst>
                                          <p:attrName>style.visibility</p:attrName>
                                        </p:attrNameLst>
                                      </p:cBhvr>
                                      <p:to>
                                        <p:strVal val="hidden"/>
                                      </p:to>
                                    </p:set>
                                  </p:childTnLst>
                                </p:cTn>
                              </p:par>
                              <p:par>
                                <p:cTn id="297" presetID="2" presetClass="exit" presetSubtype="8" fill="hold" grpId="2" nodeType="withEffect">
                                  <p:stCondLst>
                                    <p:cond delay="0"/>
                                  </p:stCondLst>
                                  <p:childTnLst>
                                    <p:anim calcmode="lin" valueType="num">
                                      <p:cBhvr additive="base">
                                        <p:cTn id="298" dur="2000"/>
                                        <p:tgtEl>
                                          <p:spTgt spid="25"/>
                                        </p:tgtEl>
                                        <p:attrNameLst>
                                          <p:attrName>ppt_x</p:attrName>
                                        </p:attrNameLst>
                                      </p:cBhvr>
                                      <p:tavLst>
                                        <p:tav tm="0">
                                          <p:val>
                                            <p:strVal val="ppt_x"/>
                                          </p:val>
                                        </p:tav>
                                        <p:tav tm="100000">
                                          <p:val>
                                            <p:strVal val="0-ppt_w/2"/>
                                          </p:val>
                                        </p:tav>
                                      </p:tavLst>
                                    </p:anim>
                                    <p:anim calcmode="lin" valueType="num">
                                      <p:cBhvr additive="base">
                                        <p:cTn id="299" dur="2000"/>
                                        <p:tgtEl>
                                          <p:spTgt spid="25"/>
                                        </p:tgtEl>
                                        <p:attrNameLst>
                                          <p:attrName>ppt_y</p:attrName>
                                        </p:attrNameLst>
                                      </p:cBhvr>
                                      <p:tavLst>
                                        <p:tav tm="0">
                                          <p:val>
                                            <p:strVal val="ppt_y"/>
                                          </p:val>
                                        </p:tav>
                                        <p:tav tm="100000">
                                          <p:val>
                                            <p:strVal val="ppt_y"/>
                                          </p:val>
                                        </p:tav>
                                      </p:tavLst>
                                    </p:anim>
                                    <p:set>
                                      <p:cBhvr>
                                        <p:cTn id="300" dur="1" fill="hold">
                                          <p:stCondLst>
                                            <p:cond delay="1999"/>
                                          </p:stCondLst>
                                        </p:cTn>
                                        <p:tgtEl>
                                          <p:spTgt spid="25"/>
                                        </p:tgtEl>
                                        <p:attrNameLst>
                                          <p:attrName>style.visibility</p:attrName>
                                        </p:attrNameLst>
                                      </p:cBhvr>
                                      <p:to>
                                        <p:strVal val="hidden"/>
                                      </p:to>
                                    </p:set>
                                  </p:childTnLst>
                                </p:cTn>
                              </p:par>
                              <p:par>
                                <p:cTn id="301" presetID="2" presetClass="exit" presetSubtype="8" fill="hold" grpId="2" nodeType="withEffect">
                                  <p:stCondLst>
                                    <p:cond delay="0"/>
                                  </p:stCondLst>
                                  <p:childTnLst>
                                    <p:anim calcmode="lin" valueType="num">
                                      <p:cBhvr additive="base">
                                        <p:cTn id="302" dur="2000"/>
                                        <p:tgtEl>
                                          <p:spTgt spid="26"/>
                                        </p:tgtEl>
                                        <p:attrNameLst>
                                          <p:attrName>ppt_x</p:attrName>
                                        </p:attrNameLst>
                                      </p:cBhvr>
                                      <p:tavLst>
                                        <p:tav tm="0">
                                          <p:val>
                                            <p:strVal val="ppt_x"/>
                                          </p:val>
                                        </p:tav>
                                        <p:tav tm="100000">
                                          <p:val>
                                            <p:strVal val="0-ppt_w/2"/>
                                          </p:val>
                                        </p:tav>
                                      </p:tavLst>
                                    </p:anim>
                                    <p:anim calcmode="lin" valueType="num">
                                      <p:cBhvr additive="base">
                                        <p:cTn id="303" dur="2000"/>
                                        <p:tgtEl>
                                          <p:spTgt spid="26"/>
                                        </p:tgtEl>
                                        <p:attrNameLst>
                                          <p:attrName>ppt_y</p:attrName>
                                        </p:attrNameLst>
                                      </p:cBhvr>
                                      <p:tavLst>
                                        <p:tav tm="0">
                                          <p:val>
                                            <p:strVal val="ppt_y"/>
                                          </p:val>
                                        </p:tav>
                                        <p:tav tm="100000">
                                          <p:val>
                                            <p:strVal val="ppt_y"/>
                                          </p:val>
                                        </p:tav>
                                      </p:tavLst>
                                    </p:anim>
                                    <p:set>
                                      <p:cBhvr>
                                        <p:cTn id="304" dur="1" fill="hold">
                                          <p:stCondLst>
                                            <p:cond delay="1999"/>
                                          </p:stCondLst>
                                        </p:cTn>
                                        <p:tgtEl>
                                          <p:spTgt spid="26"/>
                                        </p:tgtEl>
                                        <p:attrNameLst>
                                          <p:attrName>style.visibility</p:attrName>
                                        </p:attrNameLst>
                                      </p:cBhvr>
                                      <p:to>
                                        <p:strVal val="hidden"/>
                                      </p:to>
                                    </p:set>
                                  </p:childTnLst>
                                </p:cTn>
                              </p:par>
                              <p:par>
                                <p:cTn id="305" presetID="2" presetClass="exit" presetSubtype="8" fill="hold" grpId="2" nodeType="withEffect">
                                  <p:stCondLst>
                                    <p:cond delay="0"/>
                                  </p:stCondLst>
                                  <p:childTnLst>
                                    <p:anim calcmode="lin" valueType="num">
                                      <p:cBhvr additive="base">
                                        <p:cTn id="306" dur="2000"/>
                                        <p:tgtEl>
                                          <p:spTgt spid="27"/>
                                        </p:tgtEl>
                                        <p:attrNameLst>
                                          <p:attrName>ppt_x</p:attrName>
                                        </p:attrNameLst>
                                      </p:cBhvr>
                                      <p:tavLst>
                                        <p:tav tm="0">
                                          <p:val>
                                            <p:strVal val="ppt_x"/>
                                          </p:val>
                                        </p:tav>
                                        <p:tav tm="100000">
                                          <p:val>
                                            <p:strVal val="0-ppt_w/2"/>
                                          </p:val>
                                        </p:tav>
                                      </p:tavLst>
                                    </p:anim>
                                    <p:anim calcmode="lin" valueType="num">
                                      <p:cBhvr additive="base">
                                        <p:cTn id="307" dur="2000"/>
                                        <p:tgtEl>
                                          <p:spTgt spid="27"/>
                                        </p:tgtEl>
                                        <p:attrNameLst>
                                          <p:attrName>ppt_y</p:attrName>
                                        </p:attrNameLst>
                                      </p:cBhvr>
                                      <p:tavLst>
                                        <p:tav tm="0">
                                          <p:val>
                                            <p:strVal val="ppt_y"/>
                                          </p:val>
                                        </p:tav>
                                        <p:tav tm="100000">
                                          <p:val>
                                            <p:strVal val="ppt_y"/>
                                          </p:val>
                                        </p:tav>
                                      </p:tavLst>
                                    </p:anim>
                                    <p:set>
                                      <p:cBhvr>
                                        <p:cTn id="308" dur="1" fill="hold">
                                          <p:stCondLst>
                                            <p:cond delay="1999"/>
                                          </p:stCondLst>
                                        </p:cTn>
                                        <p:tgtEl>
                                          <p:spTgt spid="27"/>
                                        </p:tgtEl>
                                        <p:attrNameLst>
                                          <p:attrName>style.visibility</p:attrName>
                                        </p:attrNameLst>
                                      </p:cBhvr>
                                      <p:to>
                                        <p:strVal val="hidden"/>
                                      </p:to>
                                    </p:set>
                                  </p:childTnLst>
                                </p:cTn>
                              </p:par>
                              <p:par>
                                <p:cTn id="309" presetID="5" presetClass="exit" presetSubtype="10" fill="hold" grpId="3" nodeType="withEffect">
                                  <p:stCondLst>
                                    <p:cond delay="0"/>
                                  </p:stCondLst>
                                  <p:childTnLst>
                                    <p:animEffect transition="out" filter="checkerboard(across)">
                                      <p:cBhvr>
                                        <p:cTn id="310" dur="2000"/>
                                        <p:tgtEl>
                                          <p:spTgt spid="16"/>
                                        </p:tgtEl>
                                      </p:cBhvr>
                                    </p:animEffect>
                                    <p:set>
                                      <p:cBhvr>
                                        <p:cTn id="311" dur="1" fill="hold">
                                          <p:stCondLst>
                                            <p:cond delay="1999"/>
                                          </p:stCondLst>
                                        </p:cTn>
                                        <p:tgtEl>
                                          <p:spTgt spid="16"/>
                                        </p:tgtEl>
                                        <p:attrNameLst>
                                          <p:attrName>style.visibility</p:attrName>
                                        </p:attrNameLst>
                                      </p:cBhvr>
                                      <p:to>
                                        <p:strVal val="hidden"/>
                                      </p:to>
                                    </p:set>
                                  </p:childTnLst>
                                </p:cTn>
                              </p:par>
                              <p:par>
                                <p:cTn id="312" presetID="5" presetClass="exit" presetSubtype="10" fill="hold" grpId="3" nodeType="withEffect">
                                  <p:stCondLst>
                                    <p:cond delay="0"/>
                                  </p:stCondLst>
                                  <p:childTnLst>
                                    <p:animEffect transition="out" filter="checkerboard(across)">
                                      <p:cBhvr>
                                        <p:cTn id="313" dur="2000"/>
                                        <p:tgtEl>
                                          <p:spTgt spid="17"/>
                                        </p:tgtEl>
                                      </p:cBhvr>
                                    </p:animEffect>
                                    <p:set>
                                      <p:cBhvr>
                                        <p:cTn id="314" dur="1" fill="hold">
                                          <p:stCondLst>
                                            <p:cond delay="1999"/>
                                          </p:stCondLst>
                                        </p:cTn>
                                        <p:tgtEl>
                                          <p:spTgt spid="17"/>
                                        </p:tgtEl>
                                        <p:attrNameLst>
                                          <p:attrName>style.visibility</p:attrName>
                                        </p:attrNameLst>
                                      </p:cBhvr>
                                      <p:to>
                                        <p:strVal val="hidden"/>
                                      </p:to>
                                    </p:set>
                                  </p:childTnLst>
                                </p:cTn>
                              </p:par>
                              <p:par>
                                <p:cTn id="315" presetID="5" presetClass="exit" presetSubtype="10" fill="hold" grpId="3" nodeType="withEffect">
                                  <p:stCondLst>
                                    <p:cond delay="0"/>
                                  </p:stCondLst>
                                  <p:childTnLst>
                                    <p:animEffect transition="out" filter="checkerboard(across)">
                                      <p:cBhvr>
                                        <p:cTn id="316" dur="2000"/>
                                        <p:tgtEl>
                                          <p:spTgt spid="18"/>
                                        </p:tgtEl>
                                      </p:cBhvr>
                                    </p:animEffect>
                                    <p:set>
                                      <p:cBhvr>
                                        <p:cTn id="317" dur="1" fill="hold">
                                          <p:stCondLst>
                                            <p:cond delay="1999"/>
                                          </p:stCondLst>
                                        </p:cTn>
                                        <p:tgtEl>
                                          <p:spTgt spid="18"/>
                                        </p:tgtEl>
                                        <p:attrNameLst>
                                          <p:attrName>style.visibility</p:attrName>
                                        </p:attrNameLst>
                                      </p:cBhvr>
                                      <p:to>
                                        <p:strVal val="hidden"/>
                                      </p:to>
                                    </p:set>
                                  </p:childTnLst>
                                </p:cTn>
                              </p:par>
                              <p:par>
                                <p:cTn id="318" presetID="5" presetClass="exit" presetSubtype="10" fill="hold" grpId="3" nodeType="withEffect">
                                  <p:stCondLst>
                                    <p:cond delay="0"/>
                                  </p:stCondLst>
                                  <p:childTnLst>
                                    <p:animEffect transition="out" filter="checkerboard(across)">
                                      <p:cBhvr>
                                        <p:cTn id="319" dur="2000"/>
                                        <p:tgtEl>
                                          <p:spTgt spid="19"/>
                                        </p:tgtEl>
                                      </p:cBhvr>
                                    </p:animEffect>
                                    <p:set>
                                      <p:cBhvr>
                                        <p:cTn id="320" dur="1" fill="hold">
                                          <p:stCondLst>
                                            <p:cond delay="1999"/>
                                          </p:stCondLst>
                                        </p:cTn>
                                        <p:tgtEl>
                                          <p:spTgt spid="19"/>
                                        </p:tgtEl>
                                        <p:attrNameLst>
                                          <p:attrName>style.visibility</p:attrName>
                                        </p:attrNameLst>
                                      </p:cBhvr>
                                      <p:to>
                                        <p:strVal val="hidden"/>
                                      </p:to>
                                    </p:set>
                                  </p:childTnLst>
                                </p:cTn>
                              </p:par>
                              <p:par>
                                <p:cTn id="321" presetID="5" presetClass="exit" presetSubtype="10" fill="hold" grpId="3" nodeType="withEffect">
                                  <p:stCondLst>
                                    <p:cond delay="0"/>
                                  </p:stCondLst>
                                  <p:childTnLst>
                                    <p:animEffect transition="out" filter="checkerboard(across)">
                                      <p:cBhvr>
                                        <p:cTn id="322" dur="2000"/>
                                        <p:tgtEl>
                                          <p:spTgt spid="20"/>
                                        </p:tgtEl>
                                      </p:cBhvr>
                                    </p:animEffect>
                                    <p:set>
                                      <p:cBhvr>
                                        <p:cTn id="323" dur="1" fill="hold">
                                          <p:stCondLst>
                                            <p:cond delay="1999"/>
                                          </p:stCondLst>
                                        </p:cTn>
                                        <p:tgtEl>
                                          <p:spTgt spid="20"/>
                                        </p:tgtEl>
                                        <p:attrNameLst>
                                          <p:attrName>style.visibility</p:attrName>
                                        </p:attrNameLst>
                                      </p:cBhvr>
                                      <p:to>
                                        <p:strVal val="hidden"/>
                                      </p:to>
                                    </p:set>
                                  </p:childTnLst>
                                </p:cTn>
                              </p:par>
                              <p:par>
                                <p:cTn id="324" presetID="5" presetClass="exit" presetSubtype="10" fill="hold" grpId="3" nodeType="withEffect">
                                  <p:stCondLst>
                                    <p:cond delay="0"/>
                                  </p:stCondLst>
                                  <p:childTnLst>
                                    <p:animEffect transition="out" filter="checkerboard(across)">
                                      <p:cBhvr>
                                        <p:cTn id="325" dur="2000"/>
                                        <p:tgtEl>
                                          <p:spTgt spid="21"/>
                                        </p:tgtEl>
                                      </p:cBhvr>
                                    </p:animEffect>
                                    <p:set>
                                      <p:cBhvr>
                                        <p:cTn id="326" dur="1" fill="hold">
                                          <p:stCondLst>
                                            <p:cond delay="1999"/>
                                          </p:stCondLst>
                                        </p:cTn>
                                        <p:tgtEl>
                                          <p:spTgt spid="21"/>
                                        </p:tgtEl>
                                        <p:attrNameLst>
                                          <p:attrName>style.visibility</p:attrName>
                                        </p:attrNameLst>
                                      </p:cBhvr>
                                      <p:to>
                                        <p:strVal val="hidden"/>
                                      </p:to>
                                    </p:set>
                                  </p:childTnLst>
                                </p:cTn>
                              </p:par>
                              <p:par>
                                <p:cTn id="327" presetID="5" presetClass="exit" presetSubtype="10" fill="hold" grpId="3" nodeType="withEffect">
                                  <p:stCondLst>
                                    <p:cond delay="0"/>
                                  </p:stCondLst>
                                  <p:childTnLst>
                                    <p:animEffect transition="out" filter="checkerboard(across)">
                                      <p:cBhvr>
                                        <p:cTn id="328" dur="2000"/>
                                        <p:tgtEl>
                                          <p:spTgt spid="22"/>
                                        </p:tgtEl>
                                      </p:cBhvr>
                                    </p:animEffect>
                                    <p:set>
                                      <p:cBhvr>
                                        <p:cTn id="329" dur="1" fill="hold">
                                          <p:stCondLst>
                                            <p:cond delay="1999"/>
                                          </p:stCondLst>
                                        </p:cTn>
                                        <p:tgtEl>
                                          <p:spTgt spid="22"/>
                                        </p:tgtEl>
                                        <p:attrNameLst>
                                          <p:attrName>style.visibility</p:attrName>
                                        </p:attrNameLst>
                                      </p:cBhvr>
                                      <p:to>
                                        <p:strVal val="hidden"/>
                                      </p:to>
                                    </p:set>
                                  </p:childTnLst>
                                </p:cTn>
                              </p:par>
                              <p:par>
                                <p:cTn id="330" presetID="5" presetClass="exit" presetSubtype="10" fill="hold" grpId="3" nodeType="withEffect">
                                  <p:stCondLst>
                                    <p:cond delay="0"/>
                                  </p:stCondLst>
                                  <p:childTnLst>
                                    <p:animEffect transition="out" filter="checkerboard(across)">
                                      <p:cBhvr>
                                        <p:cTn id="331" dur="2000"/>
                                        <p:tgtEl>
                                          <p:spTgt spid="23"/>
                                        </p:tgtEl>
                                      </p:cBhvr>
                                    </p:animEffect>
                                    <p:set>
                                      <p:cBhvr>
                                        <p:cTn id="332" dur="1" fill="hold">
                                          <p:stCondLst>
                                            <p:cond delay="1999"/>
                                          </p:stCondLst>
                                        </p:cTn>
                                        <p:tgtEl>
                                          <p:spTgt spid="23"/>
                                        </p:tgtEl>
                                        <p:attrNameLst>
                                          <p:attrName>style.visibility</p:attrName>
                                        </p:attrNameLst>
                                      </p:cBhvr>
                                      <p:to>
                                        <p:strVal val="hidden"/>
                                      </p:to>
                                    </p:set>
                                  </p:childTnLst>
                                </p:cTn>
                              </p:par>
                              <p:par>
                                <p:cTn id="333" presetID="5" presetClass="exit" presetSubtype="10" fill="hold" grpId="3" nodeType="withEffect">
                                  <p:stCondLst>
                                    <p:cond delay="0"/>
                                  </p:stCondLst>
                                  <p:childTnLst>
                                    <p:animEffect transition="out" filter="checkerboard(across)">
                                      <p:cBhvr>
                                        <p:cTn id="334" dur="2000"/>
                                        <p:tgtEl>
                                          <p:spTgt spid="24"/>
                                        </p:tgtEl>
                                      </p:cBhvr>
                                    </p:animEffect>
                                    <p:set>
                                      <p:cBhvr>
                                        <p:cTn id="335" dur="1" fill="hold">
                                          <p:stCondLst>
                                            <p:cond delay="1999"/>
                                          </p:stCondLst>
                                        </p:cTn>
                                        <p:tgtEl>
                                          <p:spTgt spid="24"/>
                                        </p:tgtEl>
                                        <p:attrNameLst>
                                          <p:attrName>style.visibility</p:attrName>
                                        </p:attrNameLst>
                                      </p:cBhvr>
                                      <p:to>
                                        <p:strVal val="hidden"/>
                                      </p:to>
                                    </p:set>
                                  </p:childTnLst>
                                </p:cTn>
                              </p:par>
                              <p:par>
                                <p:cTn id="336" presetID="5" presetClass="exit" presetSubtype="10" fill="hold" grpId="3" nodeType="withEffect">
                                  <p:stCondLst>
                                    <p:cond delay="0"/>
                                  </p:stCondLst>
                                  <p:childTnLst>
                                    <p:animEffect transition="out" filter="checkerboard(across)">
                                      <p:cBhvr>
                                        <p:cTn id="337" dur="2000"/>
                                        <p:tgtEl>
                                          <p:spTgt spid="25"/>
                                        </p:tgtEl>
                                      </p:cBhvr>
                                    </p:animEffect>
                                    <p:set>
                                      <p:cBhvr>
                                        <p:cTn id="338" dur="1" fill="hold">
                                          <p:stCondLst>
                                            <p:cond delay="1999"/>
                                          </p:stCondLst>
                                        </p:cTn>
                                        <p:tgtEl>
                                          <p:spTgt spid="25"/>
                                        </p:tgtEl>
                                        <p:attrNameLst>
                                          <p:attrName>style.visibility</p:attrName>
                                        </p:attrNameLst>
                                      </p:cBhvr>
                                      <p:to>
                                        <p:strVal val="hidden"/>
                                      </p:to>
                                    </p:set>
                                  </p:childTnLst>
                                </p:cTn>
                              </p:par>
                              <p:par>
                                <p:cTn id="339" presetID="5" presetClass="exit" presetSubtype="10" fill="hold" grpId="3" nodeType="withEffect">
                                  <p:stCondLst>
                                    <p:cond delay="0"/>
                                  </p:stCondLst>
                                  <p:childTnLst>
                                    <p:animEffect transition="out" filter="checkerboard(across)">
                                      <p:cBhvr>
                                        <p:cTn id="340" dur="2000"/>
                                        <p:tgtEl>
                                          <p:spTgt spid="26"/>
                                        </p:tgtEl>
                                      </p:cBhvr>
                                    </p:animEffect>
                                    <p:set>
                                      <p:cBhvr>
                                        <p:cTn id="341" dur="1" fill="hold">
                                          <p:stCondLst>
                                            <p:cond delay="1999"/>
                                          </p:stCondLst>
                                        </p:cTn>
                                        <p:tgtEl>
                                          <p:spTgt spid="26"/>
                                        </p:tgtEl>
                                        <p:attrNameLst>
                                          <p:attrName>style.visibility</p:attrName>
                                        </p:attrNameLst>
                                      </p:cBhvr>
                                      <p:to>
                                        <p:strVal val="hidden"/>
                                      </p:to>
                                    </p:set>
                                  </p:childTnLst>
                                </p:cTn>
                              </p:par>
                              <p:par>
                                <p:cTn id="342" presetID="5" presetClass="exit" presetSubtype="10" fill="hold" grpId="3" nodeType="withEffect">
                                  <p:stCondLst>
                                    <p:cond delay="0"/>
                                  </p:stCondLst>
                                  <p:childTnLst>
                                    <p:animEffect transition="out" filter="checkerboard(across)">
                                      <p:cBhvr>
                                        <p:cTn id="343" dur="2000"/>
                                        <p:tgtEl>
                                          <p:spTgt spid="27"/>
                                        </p:tgtEl>
                                      </p:cBhvr>
                                    </p:animEffect>
                                    <p:set>
                                      <p:cBhvr>
                                        <p:cTn id="344" dur="1" fill="hold">
                                          <p:stCondLst>
                                            <p:cond delay="1999"/>
                                          </p:stCondLst>
                                        </p:cTn>
                                        <p:tgtEl>
                                          <p:spTgt spid="27"/>
                                        </p:tgtEl>
                                        <p:attrNameLst>
                                          <p:attrName>style.visibility</p:attrName>
                                        </p:attrNameLst>
                                      </p:cBhvr>
                                      <p:to>
                                        <p:strVal val="hidden"/>
                                      </p:to>
                                    </p:set>
                                  </p:childTnLst>
                                </p:cTn>
                              </p:par>
                              <p:par>
                                <p:cTn id="345" presetID="23" presetClass="entr" presetSubtype="288" fill="hold" nodeType="withEffect">
                                  <p:stCondLst>
                                    <p:cond delay="0"/>
                                  </p:stCondLst>
                                  <p:childTnLst>
                                    <p:set>
                                      <p:cBhvr>
                                        <p:cTn id="346" dur="1" fill="hold">
                                          <p:stCondLst>
                                            <p:cond delay="0"/>
                                          </p:stCondLst>
                                        </p:cTn>
                                        <p:tgtEl>
                                          <p:spTgt spid="2"/>
                                        </p:tgtEl>
                                        <p:attrNameLst>
                                          <p:attrName>style.visibility</p:attrName>
                                        </p:attrNameLst>
                                      </p:cBhvr>
                                      <p:to>
                                        <p:strVal val="visible"/>
                                      </p:to>
                                    </p:set>
                                    <p:anim calcmode="lin" valueType="num">
                                      <p:cBhvr>
                                        <p:cTn id="347" dur="2000" fill="hold"/>
                                        <p:tgtEl>
                                          <p:spTgt spid="2"/>
                                        </p:tgtEl>
                                        <p:attrNameLst>
                                          <p:attrName>ppt_w</p:attrName>
                                        </p:attrNameLst>
                                      </p:cBhvr>
                                      <p:tavLst>
                                        <p:tav tm="0">
                                          <p:val>
                                            <p:strVal val="4/3*#ppt_w"/>
                                          </p:val>
                                        </p:tav>
                                        <p:tav tm="100000">
                                          <p:val>
                                            <p:strVal val="#ppt_w"/>
                                          </p:val>
                                        </p:tav>
                                      </p:tavLst>
                                    </p:anim>
                                    <p:anim calcmode="lin" valueType="num">
                                      <p:cBhvr>
                                        <p:cTn id="348" dur="2000" fill="hold"/>
                                        <p:tgtEl>
                                          <p:spTgt spid="2"/>
                                        </p:tgtEl>
                                        <p:attrNameLst>
                                          <p:attrName>ppt_h</p:attrName>
                                        </p:attrNameLst>
                                      </p:cBhvr>
                                      <p:tavLst>
                                        <p:tav tm="0">
                                          <p:val>
                                            <p:strVal val="4/3*#ppt_h"/>
                                          </p:val>
                                        </p:tav>
                                        <p:tav tm="100000">
                                          <p:val>
                                            <p:strVal val="#ppt_h"/>
                                          </p:val>
                                        </p:tav>
                                      </p:tavLst>
                                    </p:anim>
                                  </p:childTnLst>
                                </p:cTn>
                              </p:par>
                              <p:par>
                                <p:cTn id="349" presetID="16" presetClass="entr" presetSubtype="37" fill="hold" nodeType="withEffect">
                                  <p:stCondLst>
                                    <p:cond delay="0"/>
                                  </p:stCondLst>
                                  <p:childTnLst>
                                    <p:set>
                                      <p:cBhvr>
                                        <p:cTn id="350" dur="1" fill="hold">
                                          <p:stCondLst>
                                            <p:cond delay="0"/>
                                          </p:stCondLst>
                                        </p:cTn>
                                        <p:tgtEl>
                                          <p:spTgt spid="2"/>
                                        </p:tgtEl>
                                        <p:attrNameLst>
                                          <p:attrName>style.visibility</p:attrName>
                                        </p:attrNameLst>
                                      </p:cBhvr>
                                      <p:to>
                                        <p:strVal val="visible"/>
                                      </p:to>
                                    </p:set>
                                    <p:animEffect transition="in" filter="barn(outVertical)">
                                      <p:cBhvr>
                                        <p:cTn id="351"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002060"/>
            </a:gs>
            <a:gs pos="64999">
              <a:srgbClr val="F0EBD5"/>
            </a:gs>
            <a:gs pos="100000">
              <a:srgbClr val="D1C39F"/>
            </a:gs>
          </a:gsLst>
          <a:lin ang="10800000" scaled="1"/>
          <a:tileRect/>
        </a:gradFill>
        <a:effectLst/>
      </p:bgPr>
    </p:bg>
    <p:spTree>
      <p:nvGrpSpPr>
        <p:cNvPr id="1" name=""/>
        <p:cNvGrpSpPr/>
        <p:nvPr/>
      </p:nvGrpSpPr>
      <p:grpSpPr>
        <a:xfrm>
          <a:off x="0" y="0"/>
          <a:ext cx="0" cy="0"/>
          <a:chOff x="0" y="0"/>
          <a:chExt cx="0" cy="0"/>
        </a:xfrm>
      </p:grpSpPr>
      <p:pic>
        <p:nvPicPr>
          <p:cNvPr id="2" name="1 Imagen" descr="Gdansk, Polonia.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4" name="3 Rectángulo"/>
          <p:cNvSpPr/>
          <p:nvPr/>
        </p:nvSpPr>
        <p:spPr>
          <a:xfrm flipV="1">
            <a:off x="0" y="4982782"/>
            <a:ext cx="9144000" cy="160717"/>
          </a:xfrm>
          <a:prstGeom prst="rect">
            <a:avLst/>
          </a:prstGeom>
          <a:gradFill flip="none" rotWithShape="1">
            <a:gsLst>
              <a:gs pos="0">
                <a:schemeClr val="tx1"/>
              </a:gs>
              <a:gs pos="50000">
                <a:srgbClr val="0040C0">
                  <a:shade val="67500"/>
                  <a:satMod val="115000"/>
                </a:srgbClr>
              </a:gs>
              <a:gs pos="100000">
                <a:srgbClr val="0040C0">
                  <a:shade val="100000"/>
                  <a:satMod val="115000"/>
                </a:srgbClr>
              </a:gs>
            </a:gsLst>
            <a:path path="circle">
              <a:fillToRect l="50000" t="50000" r="50000" b="50000"/>
            </a:path>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flipV="1">
            <a:off x="785786" y="4714890"/>
            <a:ext cx="7572428" cy="214294"/>
          </a:xfrm>
          <a:prstGeom prst="rect">
            <a:avLst/>
          </a:prstGeom>
          <a:gradFill flip="none" rotWithShape="1">
            <a:gsLst>
              <a:gs pos="0">
                <a:schemeClr val="tx1"/>
              </a:gs>
              <a:gs pos="50000">
                <a:srgbClr val="0040C0">
                  <a:shade val="67500"/>
                  <a:satMod val="115000"/>
                </a:srgbClr>
              </a:gs>
              <a:gs pos="100000">
                <a:srgbClr val="0040C0">
                  <a:shade val="100000"/>
                  <a:satMod val="115000"/>
                </a:srgbClr>
              </a:gs>
            </a:gsLst>
            <a:path path="circle">
              <a:fillToRect l="50000" t="50000" r="50000" b="50000"/>
            </a:path>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flipV="1">
            <a:off x="1000100" y="4446998"/>
            <a:ext cx="7000924" cy="214292"/>
          </a:xfrm>
          <a:prstGeom prst="rect">
            <a:avLst/>
          </a:prstGeom>
          <a:gradFill flip="none" rotWithShape="1">
            <a:gsLst>
              <a:gs pos="0">
                <a:schemeClr val="tx1"/>
              </a:gs>
              <a:gs pos="50000">
                <a:srgbClr val="0040C0">
                  <a:shade val="67500"/>
                  <a:satMod val="115000"/>
                </a:srgbClr>
              </a:gs>
              <a:gs pos="100000">
                <a:srgbClr val="0040C0">
                  <a:shade val="100000"/>
                  <a:satMod val="115000"/>
                </a:srgbClr>
              </a:gs>
            </a:gsLst>
            <a:path path="circle">
              <a:fillToRect l="50000" t="50000" r="50000" b="50000"/>
            </a:path>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flipV="1">
            <a:off x="1500166" y="4179105"/>
            <a:ext cx="6072230" cy="214292"/>
          </a:xfrm>
          <a:prstGeom prst="rect">
            <a:avLst/>
          </a:prstGeom>
          <a:gradFill flip="none" rotWithShape="1">
            <a:gsLst>
              <a:gs pos="0">
                <a:schemeClr val="tx1"/>
              </a:gs>
              <a:gs pos="50000">
                <a:srgbClr val="0040C0">
                  <a:shade val="67500"/>
                  <a:satMod val="115000"/>
                </a:srgbClr>
              </a:gs>
              <a:gs pos="100000">
                <a:srgbClr val="0040C0">
                  <a:shade val="100000"/>
                  <a:satMod val="115000"/>
                </a:srgbClr>
              </a:gs>
            </a:gsLst>
            <a:path path="circle">
              <a:fillToRect l="50000" t="50000" r="50000" b="50000"/>
            </a:path>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flipV="1">
            <a:off x="2071670" y="3911213"/>
            <a:ext cx="4929222" cy="214314"/>
          </a:xfrm>
          <a:prstGeom prst="rect">
            <a:avLst/>
          </a:prstGeom>
          <a:gradFill flip="none" rotWithShape="1">
            <a:gsLst>
              <a:gs pos="0">
                <a:schemeClr val="tx1"/>
              </a:gs>
              <a:gs pos="50000">
                <a:srgbClr val="0040C0">
                  <a:shade val="67500"/>
                  <a:satMod val="115000"/>
                </a:srgbClr>
              </a:gs>
              <a:gs pos="100000">
                <a:srgbClr val="0040C0">
                  <a:shade val="100000"/>
                  <a:satMod val="115000"/>
                </a:srgbClr>
              </a:gs>
            </a:gsLst>
            <a:path path="circle">
              <a:fillToRect l="50000" t="50000" r="50000" b="50000"/>
            </a:path>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flipV="1">
            <a:off x="2571736" y="3643320"/>
            <a:ext cx="4000528" cy="214314"/>
          </a:xfrm>
          <a:prstGeom prst="rect">
            <a:avLst/>
          </a:prstGeom>
          <a:gradFill flip="none" rotWithShape="1">
            <a:gsLst>
              <a:gs pos="0">
                <a:schemeClr val="tx1"/>
              </a:gs>
              <a:gs pos="50000">
                <a:srgbClr val="0040C0">
                  <a:shade val="67500"/>
                  <a:satMod val="115000"/>
                </a:srgbClr>
              </a:gs>
              <a:gs pos="100000">
                <a:srgbClr val="0040C0">
                  <a:shade val="100000"/>
                  <a:satMod val="115000"/>
                </a:srgbClr>
              </a:gs>
            </a:gsLst>
            <a:path path="circle">
              <a:fillToRect l="50000" t="50000" r="50000" b="50000"/>
            </a:path>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flipV="1">
            <a:off x="2928926" y="3375428"/>
            <a:ext cx="3214710" cy="214314"/>
          </a:xfrm>
          <a:prstGeom prst="rect">
            <a:avLst/>
          </a:prstGeom>
          <a:gradFill flip="none" rotWithShape="1">
            <a:gsLst>
              <a:gs pos="0">
                <a:schemeClr val="tx1"/>
              </a:gs>
              <a:gs pos="50000">
                <a:srgbClr val="0040C0">
                  <a:shade val="67500"/>
                  <a:satMod val="115000"/>
                </a:srgbClr>
              </a:gs>
              <a:gs pos="100000">
                <a:srgbClr val="0040C0">
                  <a:shade val="100000"/>
                  <a:satMod val="115000"/>
                </a:srgbClr>
              </a:gs>
            </a:gsLst>
            <a:path path="circle">
              <a:fillToRect l="50000" t="50000" r="50000" b="50000"/>
            </a:path>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flipV="1">
            <a:off x="3571868" y="3107535"/>
            <a:ext cx="2071702" cy="214314"/>
          </a:xfrm>
          <a:prstGeom prst="rect">
            <a:avLst/>
          </a:prstGeom>
          <a:gradFill flip="none" rotWithShape="1">
            <a:gsLst>
              <a:gs pos="0">
                <a:schemeClr val="tx1"/>
              </a:gs>
              <a:gs pos="50000">
                <a:srgbClr val="0040C0">
                  <a:shade val="67500"/>
                  <a:satMod val="115000"/>
                </a:srgbClr>
              </a:gs>
              <a:gs pos="100000">
                <a:srgbClr val="0040C0">
                  <a:shade val="100000"/>
                  <a:satMod val="115000"/>
                </a:srgbClr>
              </a:gs>
            </a:gsLst>
            <a:path path="circle">
              <a:fillToRect l="50000" t="50000" r="50000" b="50000"/>
            </a:path>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flipV="1">
            <a:off x="4000496" y="2893221"/>
            <a:ext cx="1214446" cy="160736"/>
          </a:xfrm>
          <a:prstGeom prst="rect">
            <a:avLst/>
          </a:prstGeom>
          <a:gradFill flip="none" rotWithShape="1">
            <a:gsLst>
              <a:gs pos="0">
                <a:schemeClr val="tx1"/>
              </a:gs>
              <a:gs pos="50000">
                <a:srgbClr val="0040C0">
                  <a:shade val="67500"/>
                  <a:satMod val="115000"/>
                </a:srgbClr>
              </a:gs>
              <a:gs pos="100000">
                <a:srgbClr val="0040C0">
                  <a:shade val="100000"/>
                  <a:satMod val="115000"/>
                </a:srgbClr>
              </a:gs>
            </a:gsLst>
            <a:path path="circle">
              <a:fillToRect l="50000" t="50000" r="50000" b="50000"/>
            </a:path>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flipV="1">
            <a:off x="4286248" y="2625328"/>
            <a:ext cx="571504" cy="160736"/>
          </a:xfrm>
          <a:prstGeom prst="rect">
            <a:avLst/>
          </a:prstGeom>
          <a:gradFill flip="none" rotWithShape="1">
            <a:gsLst>
              <a:gs pos="0">
                <a:schemeClr val="tx1"/>
              </a:gs>
              <a:gs pos="50000">
                <a:srgbClr val="0040C0">
                  <a:shade val="67500"/>
                  <a:satMod val="115000"/>
                </a:srgbClr>
              </a:gs>
              <a:gs pos="100000">
                <a:srgbClr val="0040C0">
                  <a:shade val="100000"/>
                  <a:satMod val="115000"/>
                </a:srgbClr>
              </a:gs>
            </a:gsLst>
            <a:path path="circle">
              <a:fillToRect l="50000" t="50000" r="50000" b="50000"/>
            </a:path>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flipV="1">
            <a:off x="0" y="0"/>
            <a:ext cx="9144000" cy="160717"/>
          </a:xfrm>
          <a:prstGeom prst="rect">
            <a:avLst/>
          </a:prstGeom>
          <a:gradFill flip="none" rotWithShape="1">
            <a:gsLst>
              <a:gs pos="0">
                <a:schemeClr val="tx1"/>
              </a:gs>
              <a:gs pos="50000">
                <a:srgbClr val="0040C0">
                  <a:shade val="67500"/>
                  <a:satMod val="115000"/>
                </a:srgbClr>
              </a:gs>
              <a:gs pos="100000">
                <a:srgbClr val="0040C0">
                  <a:shade val="100000"/>
                  <a:satMod val="115000"/>
                </a:srgbClr>
              </a:gs>
            </a:gsLst>
            <a:path path="circle">
              <a:fillToRect l="50000" t="50000" r="50000" b="50000"/>
            </a:path>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flipV="1">
            <a:off x="785786" y="214296"/>
            <a:ext cx="7715304" cy="214314"/>
          </a:xfrm>
          <a:prstGeom prst="rect">
            <a:avLst/>
          </a:prstGeom>
          <a:gradFill flip="none" rotWithShape="1">
            <a:gsLst>
              <a:gs pos="0">
                <a:schemeClr val="tx1"/>
              </a:gs>
              <a:gs pos="50000">
                <a:srgbClr val="0040C0">
                  <a:shade val="67500"/>
                  <a:satMod val="115000"/>
                </a:srgbClr>
              </a:gs>
              <a:gs pos="100000">
                <a:srgbClr val="0040C0">
                  <a:shade val="100000"/>
                  <a:satMod val="115000"/>
                </a:srgbClr>
              </a:gs>
            </a:gsLst>
            <a:path path="circle">
              <a:fillToRect l="50000" t="50000" r="50000" b="50000"/>
            </a:path>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flipV="1">
            <a:off x="1071538" y="482189"/>
            <a:ext cx="7000924" cy="214292"/>
          </a:xfrm>
          <a:prstGeom prst="rect">
            <a:avLst/>
          </a:prstGeom>
          <a:gradFill flip="none" rotWithShape="1">
            <a:gsLst>
              <a:gs pos="0">
                <a:schemeClr val="tx1"/>
              </a:gs>
              <a:gs pos="50000">
                <a:srgbClr val="0040C0">
                  <a:shade val="67500"/>
                  <a:satMod val="115000"/>
                </a:srgbClr>
              </a:gs>
              <a:gs pos="100000">
                <a:srgbClr val="0040C0">
                  <a:shade val="100000"/>
                  <a:satMod val="115000"/>
                </a:srgbClr>
              </a:gs>
            </a:gsLst>
            <a:path path="circle">
              <a:fillToRect l="50000" t="50000" r="50000" b="50000"/>
            </a:path>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flipV="1">
            <a:off x="1643042" y="750081"/>
            <a:ext cx="6072230" cy="214292"/>
          </a:xfrm>
          <a:prstGeom prst="rect">
            <a:avLst/>
          </a:prstGeom>
          <a:gradFill flip="none" rotWithShape="1">
            <a:gsLst>
              <a:gs pos="0">
                <a:schemeClr val="tx1"/>
              </a:gs>
              <a:gs pos="50000">
                <a:srgbClr val="0040C0">
                  <a:shade val="67500"/>
                  <a:satMod val="115000"/>
                </a:srgbClr>
              </a:gs>
              <a:gs pos="100000">
                <a:srgbClr val="0040C0">
                  <a:shade val="100000"/>
                  <a:satMod val="115000"/>
                </a:srgbClr>
              </a:gs>
            </a:gsLst>
            <a:path path="circle">
              <a:fillToRect l="50000" t="50000" r="50000" b="50000"/>
            </a:path>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flipV="1">
            <a:off x="2143108" y="1017974"/>
            <a:ext cx="4929222" cy="214314"/>
          </a:xfrm>
          <a:prstGeom prst="rect">
            <a:avLst/>
          </a:prstGeom>
          <a:gradFill flip="none" rotWithShape="1">
            <a:gsLst>
              <a:gs pos="0">
                <a:schemeClr val="tx1"/>
              </a:gs>
              <a:gs pos="50000">
                <a:srgbClr val="0040C0">
                  <a:shade val="67500"/>
                  <a:satMod val="115000"/>
                </a:srgbClr>
              </a:gs>
              <a:gs pos="100000">
                <a:srgbClr val="0040C0">
                  <a:shade val="100000"/>
                  <a:satMod val="115000"/>
                </a:srgbClr>
              </a:gs>
            </a:gsLst>
            <a:path path="circle">
              <a:fillToRect l="50000" t="50000" r="50000" b="50000"/>
            </a:path>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flipV="1">
            <a:off x="2643174" y="1285866"/>
            <a:ext cx="4000528" cy="214314"/>
          </a:xfrm>
          <a:prstGeom prst="rect">
            <a:avLst/>
          </a:prstGeom>
          <a:gradFill flip="none" rotWithShape="1">
            <a:gsLst>
              <a:gs pos="0">
                <a:schemeClr val="tx1"/>
              </a:gs>
              <a:gs pos="50000">
                <a:srgbClr val="0040C0">
                  <a:shade val="67500"/>
                  <a:satMod val="115000"/>
                </a:srgbClr>
              </a:gs>
              <a:gs pos="100000">
                <a:srgbClr val="0040C0">
                  <a:shade val="100000"/>
                  <a:satMod val="115000"/>
                </a:srgbClr>
              </a:gs>
            </a:gsLst>
            <a:path path="circle">
              <a:fillToRect l="50000" t="50000" r="50000" b="50000"/>
            </a:path>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flipV="1">
            <a:off x="3000364" y="1553759"/>
            <a:ext cx="3214710" cy="214314"/>
          </a:xfrm>
          <a:prstGeom prst="rect">
            <a:avLst/>
          </a:prstGeom>
          <a:gradFill flip="none" rotWithShape="1">
            <a:gsLst>
              <a:gs pos="0">
                <a:schemeClr val="tx1"/>
              </a:gs>
              <a:gs pos="50000">
                <a:srgbClr val="0040C0">
                  <a:shade val="67500"/>
                  <a:satMod val="115000"/>
                </a:srgbClr>
              </a:gs>
              <a:gs pos="100000">
                <a:srgbClr val="0040C0">
                  <a:shade val="100000"/>
                  <a:satMod val="115000"/>
                </a:srgbClr>
              </a:gs>
            </a:gsLst>
            <a:path path="circle">
              <a:fillToRect l="50000" t="50000" r="50000" b="50000"/>
            </a:path>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flipV="1">
            <a:off x="3500430" y="1875230"/>
            <a:ext cx="2071702" cy="214314"/>
          </a:xfrm>
          <a:prstGeom prst="rect">
            <a:avLst/>
          </a:prstGeom>
          <a:gradFill flip="none" rotWithShape="1">
            <a:gsLst>
              <a:gs pos="0">
                <a:schemeClr val="tx1"/>
              </a:gs>
              <a:gs pos="50000">
                <a:srgbClr val="0040C0">
                  <a:shade val="67500"/>
                  <a:satMod val="115000"/>
                </a:srgbClr>
              </a:gs>
              <a:gs pos="100000">
                <a:srgbClr val="0040C0">
                  <a:shade val="100000"/>
                  <a:satMod val="115000"/>
                </a:srgbClr>
              </a:gs>
            </a:gsLst>
            <a:path path="circle">
              <a:fillToRect l="50000" t="50000" r="50000" b="50000"/>
            </a:path>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flipV="1">
            <a:off x="3929058" y="2143122"/>
            <a:ext cx="1214446" cy="160736"/>
          </a:xfrm>
          <a:prstGeom prst="rect">
            <a:avLst/>
          </a:prstGeom>
          <a:gradFill flip="none" rotWithShape="1">
            <a:gsLst>
              <a:gs pos="0">
                <a:schemeClr val="tx1"/>
              </a:gs>
              <a:gs pos="50000">
                <a:srgbClr val="0040C0">
                  <a:shade val="67500"/>
                  <a:satMod val="115000"/>
                </a:srgbClr>
              </a:gs>
              <a:gs pos="100000">
                <a:srgbClr val="0040C0">
                  <a:shade val="100000"/>
                  <a:satMod val="115000"/>
                </a:srgbClr>
              </a:gs>
            </a:gsLst>
            <a:path path="circle">
              <a:fillToRect l="50000" t="50000" r="50000" b="50000"/>
            </a:path>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flipV="1">
            <a:off x="4286248" y="2411014"/>
            <a:ext cx="571504" cy="160736"/>
          </a:xfrm>
          <a:prstGeom prst="rect">
            <a:avLst/>
          </a:prstGeom>
          <a:gradFill flip="none" rotWithShape="1">
            <a:gsLst>
              <a:gs pos="0">
                <a:schemeClr val="tx1"/>
              </a:gs>
              <a:gs pos="50000">
                <a:srgbClr val="0040C0">
                  <a:shade val="67500"/>
                  <a:satMod val="115000"/>
                </a:srgbClr>
              </a:gs>
              <a:gs pos="100000">
                <a:srgbClr val="0040C0">
                  <a:shade val="100000"/>
                  <a:satMod val="115000"/>
                </a:srgbClr>
              </a:gs>
            </a:gsLst>
            <a:path path="circle">
              <a:fillToRect l="50000" t="50000" r="50000" b="50000"/>
            </a:path>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4"/>
                                        </p:tgtEl>
                                        <p:attrNameLst>
                                          <p:attrName>style.opacity</p:attrName>
                                        </p:attrNameLst>
                                      </p:cBhvr>
                                      <p:to>
                                        <p:strVal val="0"/>
                                      </p:to>
                                    </p:set>
                                    <p:animEffect filter="image" prLst="opacity: 0">
                                      <p:cBhvr rctx="IE">
                                        <p:cTn id="7" dur="indefinite"/>
                                        <p:tgtEl>
                                          <p:spTgt spid="24"/>
                                        </p:tgtEl>
                                      </p:cBhvr>
                                    </p:animEffect>
                                  </p:childTnLst>
                                </p:cTn>
                              </p:par>
                              <p:par>
                                <p:cTn id="8" presetID="2" presetClass="entr" presetSubtype="4" fill="hold" grpId="0" nodeType="withEffect">
                                  <p:stCondLst>
                                    <p:cond delay="0"/>
                                  </p:stCondLst>
                                  <p:childTnLst>
                                    <p:set>
                                      <p:cBhvr>
                                        <p:cTn id="9" dur="1" fill="hold">
                                          <p:stCondLst>
                                            <p:cond delay="0"/>
                                          </p:stCondLst>
                                        </p:cTn>
                                        <p:tgtEl>
                                          <p:spTgt spid="14"/>
                                        </p:tgtEl>
                                        <p:attrNameLst>
                                          <p:attrName>style.visibility</p:attrName>
                                        </p:attrNameLst>
                                      </p:cBhvr>
                                      <p:to>
                                        <p:strVal val="visible"/>
                                      </p:to>
                                    </p:set>
                                    <p:anim calcmode="lin" valueType="num">
                                      <p:cBhvr additive="base">
                                        <p:cTn id="10" dur="3000" fill="hold"/>
                                        <p:tgtEl>
                                          <p:spTgt spid="14"/>
                                        </p:tgtEl>
                                        <p:attrNameLst>
                                          <p:attrName>ppt_x</p:attrName>
                                        </p:attrNameLst>
                                      </p:cBhvr>
                                      <p:tavLst>
                                        <p:tav tm="0">
                                          <p:val>
                                            <p:strVal val="#ppt_x"/>
                                          </p:val>
                                        </p:tav>
                                        <p:tav tm="100000">
                                          <p:val>
                                            <p:strVal val="#ppt_x"/>
                                          </p:val>
                                        </p:tav>
                                      </p:tavLst>
                                    </p:anim>
                                    <p:anim calcmode="lin" valueType="num">
                                      <p:cBhvr additive="base">
                                        <p:cTn id="11" dur="3000" fill="hold"/>
                                        <p:tgtEl>
                                          <p:spTgt spid="14"/>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15"/>
                                        </p:tgtEl>
                                        <p:attrNameLst>
                                          <p:attrName>style.visibility</p:attrName>
                                        </p:attrNameLst>
                                      </p:cBhvr>
                                      <p:to>
                                        <p:strVal val="visible"/>
                                      </p:to>
                                    </p:set>
                                    <p:anim calcmode="lin" valueType="num">
                                      <p:cBhvr additive="base">
                                        <p:cTn id="14" dur="3000" fill="hold"/>
                                        <p:tgtEl>
                                          <p:spTgt spid="15"/>
                                        </p:tgtEl>
                                        <p:attrNameLst>
                                          <p:attrName>ppt_x</p:attrName>
                                        </p:attrNameLst>
                                      </p:cBhvr>
                                      <p:tavLst>
                                        <p:tav tm="0">
                                          <p:val>
                                            <p:strVal val="#ppt_x"/>
                                          </p:val>
                                        </p:tav>
                                        <p:tav tm="100000">
                                          <p:val>
                                            <p:strVal val="#ppt_x"/>
                                          </p:val>
                                        </p:tav>
                                      </p:tavLst>
                                    </p:anim>
                                    <p:anim calcmode="lin" valueType="num">
                                      <p:cBhvr additive="base">
                                        <p:cTn id="15" dur="3000" fill="hold"/>
                                        <p:tgtEl>
                                          <p:spTgt spid="15"/>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16"/>
                                        </p:tgtEl>
                                        <p:attrNameLst>
                                          <p:attrName>style.visibility</p:attrName>
                                        </p:attrNameLst>
                                      </p:cBhvr>
                                      <p:to>
                                        <p:strVal val="visible"/>
                                      </p:to>
                                    </p:set>
                                    <p:anim calcmode="lin" valueType="num">
                                      <p:cBhvr additive="base">
                                        <p:cTn id="18" dur="3000" fill="hold"/>
                                        <p:tgtEl>
                                          <p:spTgt spid="16"/>
                                        </p:tgtEl>
                                        <p:attrNameLst>
                                          <p:attrName>ppt_x</p:attrName>
                                        </p:attrNameLst>
                                      </p:cBhvr>
                                      <p:tavLst>
                                        <p:tav tm="0">
                                          <p:val>
                                            <p:strVal val="#ppt_x"/>
                                          </p:val>
                                        </p:tav>
                                        <p:tav tm="100000">
                                          <p:val>
                                            <p:strVal val="#ppt_x"/>
                                          </p:val>
                                        </p:tav>
                                      </p:tavLst>
                                    </p:anim>
                                    <p:anim calcmode="lin" valueType="num">
                                      <p:cBhvr additive="base">
                                        <p:cTn id="19" dur="3000" fill="hold"/>
                                        <p:tgtEl>
                                          <p:spTgt spid="16"/>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17"/>
                                        </p:tgtEl>
                                        <p:attrNameLst>
                                          <p:attrName>style.visibility</p:attrName>
                                        </p:attrNameLst>
                                      </p:cBhvr>
                                      <p:to>
                                        <p:strVal val="visible"/>
                                      </p:to>
                                    </p:set>
                                    <p:anim calcmode="lin" valueType="num">
                                      <p:cBhvr additive="base">
                                        <p:cTn id="22" dur="3000" fill="hold"/>
                                        <p:tgtEl>
                                          <p:spTgt spid="17"/>
                                        </p:tgtEl>
                                        <p:attrNameLst>
                                          <p:attrName>ppt_x</p:attrName>
                                        </p:attrNameLst>
                                      </p:cBhvr>
                                      <p:tavLst>
                                        <p:tav tm="0">
                                          <p:val>
                                            <p:strVal val="#ppt_x"/>
                                          </p:val>
                                        </p:tav>
                                        <p:tav tm="100000">
                                          <p:val>
                                            <p:strVal val="#ppt_x"/>
                                          </p:val>
                                        </p:tav>
                                      </p:tavLst>
                                    </p:anim>
                                    <p:anim calcmode="lin" valueType="num">
                                      <p:cBhvr additive="base">
                                        <p:cTn id="23" dur="3000" fill="hold"/>
                                        <p:tgtEl>
                                          <p:spTgt spid="17"/>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18"/>
                                        </p:tgtEl>
                                        <p:attrNameLst>
                                          <p:attrName>style.visibility</p:attrName>
                                        </p:attrNameLst>
                                      </p:cBhvr>
                                      <p:to>
                                        <p:strVal val="visible"/>
                                      </p:to>
                                    </p:set>
                                    <p:anim calcmode="lin" valueType="num">
                                      <p:cBhvr additive="base">
                                        <p:cTn id="26" dur="3000" fill="hold"/>
                                        <p:tgtEl>
                                          <p:spTgt spid="18"/>
                                        </p:tgtEl>
                                        <p:attrNameLst>
                                          <p:attrName>ppt_x</p:attrName>
                                        </p:attrNameLst>
                                      </p:cBhvr>
                                      <p:tavLst>
                                        <p:tav tm="0">
                                          <p:val>
                                            <p:strVal val="#ppt_x"/>
                                          </p:val>
                                        </p:tav>
                                        <p:tav tm="100000">
                                          <p:val>
                                            <p:strVal val="#ppt_x"/>
                                          </p:val>
                                        </p:tav>
                                      </p:tavLst>
                                    </p:anim>
                                    <p:anim calcmode="lin" valueType="num">
                                      <p:cBhvr additive="base">
                                        <p:cTn id="27" dur="3000" fill="hold"/>
                                        <p:tgtEl>
                                          <p:spTgt spid="18"/>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9"/>
                                        </p:tgtEl>
                                        <p:attrNameLst>
                                          <p:attrName>style.visibility</p:attrName>
                                        </p:attrNameLst>
                                      </p:cBhvr>
                                      <p:to>
                                        <p:strVal val="visible"/>
                                      </p:to>
                                    </p:set>
                                    <p:anim calcmode="lin" valueType="num">
                                      <p:cBhvr additive="base">
                                        <p:cTn id="30" dur="3000" fill="hold"/>
                                        <p:tgtEl>
                                          <p:spTgt spid="19"/>
                                        </p:tgtEl>
                                        <p:attrNameLst>
                                          <p:attrName>ppt_x</p:attrName>
                                        </p:attrNameLst>
                                      </p:cBhvr>
                                      <p:tavLst>
                                        <p:tav tm="0">
                                          <p:val>
                                            <p:strVal val="#ppt_x"/>
                                          </p:val>
                                        </p:tav>
                                        <p:tav tm="100000">
                                          <p:val>
                                            <p:strVal val="#ppt_x"/>
                                          </p:val>
                                        </p:tav>
                                      </p:tavLst>
                                    </p:anim>
                                    <p:anim calcmode="lin" valueType="num">
                                      <p:cBhvr additive="base">
                                        <p:cTn id="31" dur="3000" fill="hold"/>
                                        <p:tgtEl>
                                          <p:spTgt spid="19"/>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20"/>
                                        </p:tgtEl>
                                        <p:attrNameLst>
                                          <p:attrName>style.visibility</p:attrName>
                                        </p:attrNameLst>
                                      </p:cBhvr>
                                      <p:to>
                                        <p:strVal val="visible"/>
                                      </p:to>
                                    </p:set>
                                    <p:anim calcmode="lin" valueType="num">
                                      <p:cBhvr additive="base">
                                        <p:cTn id="34" dur="3000" fill="hold"/>
                                        <p:tgtEl>
                                          <p:spTgt spid="20"/>
                                        </p:tgtEl>
                                        <p:attrNameLst>
                                          <p:attrName>ppt_x</p:attrName>
                                        </p:attrNameLst>
                                      </p:cBhvr>
                                      <p:tavLst>
                                        <p:tav tm="0">
                                          <p:val>
                                            <p:strVal val="#ppt_x"/>
                                          </p:val>
                                        </p:tav>
                                        <p:tav tm="100000">
                                          <p:val>
                                            <p:strVal val="#ppt_x"/>
                                          </p:val>
                                        </p:tav>
                                      </p:tavLst>
                                    </p:anim>
                                    <p:anim calcmode="lin" valueType="num">
                                      <p:cBhvr additive="base">
                                        <p:cTn id="35" dur="3000" fill="hold"/>
                                        <p:tgtEl>
                                          <p:spTgt spid="20"/>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21"/>
                                        </p:tgtEl>
                                        <p:attrNameLst>
                                          <p:attrName>style.visibility</p:attrName>
                                        </p:attrNameLst>
                                      </p:cBhvr>
                                      <p:to>
                                        <p:strVal val="visible"/>
                                      </p:to>
                                    </p:set>
                                    <p:anim calcmode="lin" valueType="num">
                                      <p:cBhvr additive="base">
                                        <p:cTn id="38" dur="3000" fill="hold"/>
                                        <p:tgtEl>
                                          <p:spTgt spid="21"/>
                                        </p:tgtEl>
                                        <p:attrNameLst>
                                          <p:attrName>ppt_x</p:attrName>
                                        </p:attrNameLst>
                                      </p:cBhvr>
                                      <p:tavLst>
                                        <p:tav tm="0">
                                          <p:val>
                                            <p:strVal val="#ppt_x"/>
                                          </p:val>
                                        </p:tav>
                                        <p:tav tm="100000">
                                          <p:val>
                                            <p:strVal val="#ppt_x"/>
                                          </p:val>
                                        </p:tav>
                                      </p:tavLst>
                                    </p:anim>
                                    <p:anim calcmode="lin" valueType="num">
                                      <p:cBhvr additive="base">
                                        <p:cTn id="39" dur="3000" fill="hold"/>
                                        <p:tgtEl>
                                          <p:spTgt spid="21"/>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22"/>
                                        </p:tgtEl>
                                        <p:attrNameLst>
                                          <p:attrName>style.visibility</p:attrName>
                                        </p:attrNameLst>
                                      </p:cBhvr>
                                      <p:to>
                                        <p:strVal val="visible"/>
                                      </p:to>
                                    </p:set>
                                    <p:anim calcmode="lin" valueType="num">
                                      <p:cBhvr additive="base">
                                        <p:cTn id="42" dur="3000" fill="hold"/>
                                        <p:tgtEl>
                                          <p:spTgt spid="22"/>
                                        </p:tgtEl>
                                        <p:attrNameLst>
                                          <p:attrName>ppt_x</p:attrName>
                                        </p:attrNameLst>
                                      </p:cBhvr>
                                      <p:tavLst>
                                        <p:tav tm="0">
                                          <p:val>
                                            <p:strVal val="#ppt_x"/>
                                          </p:val>
                                        </p:tav>
                                        <p:tav tm="100000">
                                          <p:val>
                                            <p:strVal val="#ppt_x"/>
                                          </p:val>
                                        </p:tav>
                                      </p:tavLst>
                                    </p:anim>
                                    <p:anim calcmode="lin" valueType="num">
                                      <p:cBhvr additive="base">
                                        <p:cTn id="43" dur="3000" fill="hold"/>
                                        <p:tgtEl>
                                          <p:spTgt spid="22"/>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23"/>
                                        </p:tgtEl>
                                        <p:attrNameLst>
                                          <p:attrName>style.visibility</p:attrName>
                                        </p:attrNameLst>
                                      </p:cBhvr>
                                      <p:to>
                                        <p:strVal val="visible"/>
                                      </p:to>
                                    </p:set>
                                    <p:anim calcmode="lin" valueType="num">
                                      <p:cBhvr additive="base">
                                        <p:cTn id="46" dur="3000" fill="hold"/>
                                        <p:tgtEl>
                                          <p:spTgt spid="23"/>
                                        </p:tgtEl>
                                        <p:attrNameLst>
                                          <p:attrName>ppt_x</p:attrName>
                                        </p:attrNameLst>
                                      </p:cBhvr>
                                      <p:tavLst>
                                        <p:tav tm="0">
                                          <p:val>
                                            <p:strVal val="#ppt_x"/>
                                          </p:val>
                                        </p:tav>
                                        <p:tav tm="100000">
                                          <p:val>
                                            <p:strVal val="#ppt_x"/>
                                          </p:val>
                                        </p:tav>
                                      </p:tavLst>
                                    </p:anim>
                                    <p:anim calcmode="lin" valueType="num">
                                      <p:cBhvr additive="base">
                                        <p:cTn id="47" dur="3000" fill="hold"/>
                                        <p:tgtEl>
                                          <p:spTgt spid="23"/>
                                        </p:tgtEl>
                                        <p:attrNameLst>
                                          <p:attrName>ppt_y</p:attrName>
                                        </p:attrNameLst>
                                      </p:cBhvr>
                                      <p:tavLst>
                                        <p:tav tm="0">
                                          <p:val>
                                            <p:strVal val="1+#ppt_h/2"/>
                                          </p:val>
                                        </p:tav>
                                        <p:tav tm="100000">
                                          <p:val>
                                            <p:strVal val="#ppt_y"/>
                                          </p:val>
                                        </p:tav>
                                      </p:tavLst>
                                    </p:anim>
                                  </p:childTnLst>
                                </p:cTn>
                              </p:par>
                              <p:par>
                                <p:cTn id="48" presetID="2" presetClass="entr" presetSubtype="1" fill="hold" grpId="0" nodeType="withEffect">
                                  <p:stCondLst>
                                    <p:cond delay="0"/>
                                  </p:stCondLst>
                                  <p:childTnLst>
                                    <p:set>
                                      <p:cBhvr>
                                        <p:cTn id="49" dur="1" fill="hold">
                                          <p:stCondLst>
                                            <p:cond delay="0"/>
                                          </p:stCondLst>
                                        </p:cTn>
                                        <p:tgtEl>
                                          <p:spTgt spid="4"/>
                                        </p:tgtEl>
                                        <p:attrNameLst>
                                          <p:attrName>style.visibility</p:attrName>
                                        </p:attrNameLst>
                                      </p:cBhvr>
                                      <p:to>
                                        <p:strVal val="visible"/>
                                      </p:to>
                                    </p:set>
                                    <p:anim calcmode="lin" valueType="num">
                                      <p:cBhvr additive="base">
                                        <p:cTn id="50" dur="3000" fill="hold"/>
                                        <p:tgtEl>
                                          <p:spTgt spid="4"/>
                                        </p:tgtEl>
                                        <p:attrNameLst>
                                          <p:attrName>ppt_x</p:attrName>
                                        </p:attrNameLst>
                                      </p:cBhvr>
                                      <p:tavLst>
                                        <p:tav tm="0">
                                          <p:val>
                                            <p:strVal val="#ppt_x"/>
                                          </p:val>
                                        </p:tav>
                                        <p:tav tm="100000">
                                          <p:val>
                                            <p:strVal val="#ppt_x"/>
                                          </p:val>
                                        </p:tav>
                                      </p:tavLst>
                                    </p:anim>
                                    <p:anim calcmode="lin" valueType="num">
                                      <p:cBhvr additive="base">
                                        <p:cTn id="51" dur="3000" fill="hold"/>
                                        <p:tgtEl>
                                          <p:spTgt spid="4"/>
                                        </p:tgtEl>
                                        <p:attrNameLst>
                                          <p:attrName>ppt_y</p:attrName>
                                        </p:attrNameLst>
                                      </p:cBhvr>
                                      <p:tavLst>
                                        <p:tav tm="0">
                                          <p:val>
                                            <p:strVal val="0-#ppt_h/2"/>
                                          </p:val>
                                        </p:tav>
                                        <p:tav tm="100000">
                                          <p:val>
                                            <p:strVal val="#ppt_y"/>
                                          </p:val>
                                        </p:tav>
                                      </p:tavLst>
                                    </p:anim>
                                  </p:childTnLst>
                                </p:cTn>
                              </p:par>
                              <p:par>
                                <p:cTn id="52" presetID="2" presetClass="entr" presetSubtype="1" fill="hold" grpId="0" nodeType="withEffect">
                                  <p:stCondLst>
                                    <p:cond delay="0"/>
                                  </p:stCondLst>
                                  <p:childTnLst>
                                    <p:set>
                                      <p:cBhvr>
                                        <p:cTn id="53" dur="1" fill="hold">
                                          <p:stCondLst>
                                            <p:cond delay="0"/>
                                          </p:stCondLst>
                                        </p:cTn>
                                        <p:tgtEl>
                                          <p:spTgt spid="5"/>
                                        </p:tgtEl>
                                        <p:attrNameLst>
                                          <p:attrName>style.visibility</p:attrName>
                                        </p:attrNameLst>
                                      </p:cBhvr>
                                      <p:to>
                                        <p:strVal val="visible"/>
                                      </p:to>
                                    </p:set>
                                    <p:anim calcmode="lin" valueType="num">
                                      <p:cBhvr additive="base">
                                        <p:cTn id="54" dur="3000" fill="hold"/>
                                        <p:tgtEl>
                                          <p:spTgt spid="5"/>
                                        </p:tgtEl>
                                        <p:attrNameLst>
                                          <p:attrName>ppt_x</p:attrName>
                                        </p:attrNameLst>
                                      </p:cBhvr>
                                      <p:tavLst>
                                        <p:tav tm="0">
                                          <p:val>
                                            <p:strVal val="#ppt_x"/>
                                          </p:val>
                                        </p:tav>
                                        <p:tav tm="100000">
                                          <p:val>
                                            <p:strVal val="#ppt_x"/>
                                          </p:val>
                                        </p:tav>
                                      </p:tavLst>
                                    </p:anim>
                                    <p:anim calcmode="lin" valueType="num">
                                      <p:cBhvr additive="base">
                                        <p:cTn id="55" dur="3000" fill="hold"/>
                                        <p:tgtEl>
                                          <p:spTgt spid="5"/>
                                        </p:tgtEl>
                                        <p:attrNameLst>
                                          <p:attrName>ppt_y</p:attrName>
                                        </p:attrNameLst>
                                      </p:cBhvr>
                                      <p:tavLst>
                                        <p:tav tm="0">
                                          <p:val>
                                            <p:strVal val="0-#ppt_h/2"/>
                                          </p:val>
                                        </p:tav>
                                        <p:tav tm="100000">
                                          <p:val>
                                            <p:strVal val="#ppt_y"/>
                                          </p:val>
                                        </p:tav>
                                      </p:tavLst>
                                    </p:anim>
                                  </p:childTnLst>
                                </p:cTn>
                              </p:par>
                              <p:par>
                                <p:cTn id="56" presetID="2" presetClass="entr" presetSubtype="1" fill="hold" grpId="0" nodeType="withEffect">
                                  <p:stCondLst>
                                    <p:cond delay="0"/>
                                  </p:stCondLst>
                                  <p:childTnLst>
                                    <p:set>
                                      <p:cBhvr>
                                        <p:cTn id="57" dur="1" fill="hold">
                                          <p:stCondLst>
                                            <p:cond delay="0"/>
                                          </p:stCondLst>
                                        </p:cTn>
                                        <p:tgtEl>
                                          <p:spTgt spid="6"/>
                                        </p:tgtEl>
                                        <p:attrNameLst>
                                          <p:attrName>style.visibility</p:attrName>
                                        </p:attrNameLst>
                                      </p:cBhvr>
                                      <p:to>
                                        <p:strVal val="visible"/>
                                      </p:to>
                                    </p:set>
                                    <p:anim calcmode="lin" valueType="num">
                                      <p:cBhvr additive="base">
                                        <p:cTn id="58" dur="3000" fill="hold"/>
                                        <p:tgtEl>
                                          <p:spTgt spid="6"/>
                                        </p:tgtEl>
                                        <p:attrNameLst>
                                          <p:attrName>ppt_x</p:attrName>
                                        </p:attrNameLst>
                                      </p:cBhvr>
                                      <p:tavLst>
                                        <p:tav tm="0">
                                          <p:val>
                                            <p:strVal val="#ppt_x"/>
                                          </p:val>
                                        </p:tav>
                                        <p:tav tm="100000">
                                          <p:val>
                                            <p:strVal val="#ppt_x"/>
                                          </p:val>
                                        </p:tav>
                                      </p:tavLst>
                                    </p:anim>
                                    <p:anim calcmode="lin" valueType="num">
                                      <p:cBhvr additive="base">
                                        <p:cTn id="59" dur="3000" fill="hold"/>
                                        <p:tgtEl>
                                          <p:spTgt spid="6"/>
                                        </p:tgtEl>
                                        <p:attrNameLst>
                                          <p:attrName>ppt_y</p:attrName>
                                        </p:attrNameLst>
                                      </p:cBhvr>
                                      <p:tavLst>
                                        <p:tav tm="0">
                                          <p:val>
                                            <p:strVal val="0-#ppt_h/2"/>
                                          </p:val>
                                        </p:tav>
                                        <p:tav tm="100000">
                                          <p:val>
                                            <p:strVal val="#ppt_y"/>
                                          </p:val>
                                        </p:tav>
                                      </p:tavLst>
                                    </p:anim>
                                  </p:childTnLst>
                                </p:cTn>
                              </p:par>
                              <p:par>
                                <p:cTn id="60" presetID="2" presetClass="entr" presetSubtype="1" fill="hold" grpId="0" nodeType="withEffect">
                                  <p:stCondLst>
                                    <p:cond delay="0"/>
                                  </p:stCondLst>
                                  <p:childTnLst>
                                    <p:set>
                                      <p:cBhvr>
                                        <p:cTn id="61" dur="1" fill="hold">
                                          <p:stCondLst>
                                            <p:cond delay="0"/>
                                          </p:stCondLst>
                                        </p:cTn>
                                        <p:tgtEl>
                                          <p:spTgt spid="7"/>
                                        </p:tgtEl>
                                        <p:attrNameLst>
                                          <p:attrName>style.visibility</p:attrName>
                                        </p:attrNameLst>
                                      </p:cBhvr>
                                      <p:to>
                                        <p:strVal val="visible"/>
                                      </p:to>
                                    </p:set>
                                    <p:anim calcmode="lin" valueType="num">
                                      <p:cBhvr additive="base">
                                        <p:cTn id="62" dur="3000" fill="hold"/>
                                        <p:tgtEl>
                                          <p:spTgt spid="7"/>
                                        </p:tgtEl>
                                        <p:attrNameLst>
                                          <p:attrName>ppt_x</p:attrName>
                                        </p:attrNameLst>
                                      </p:cBhvr>
                                      <p:tavLst>
                                        <p:tav tm="0">
                                          <p:val>
                                            <p:strVal val="#ppt_x"/>
                                          </p:val>
                                        </p:tav>
                                        <p:tav tm="100000">
                                          <p:val>
                                            <p:strVal val="#ppt_x"/>
                                          </p:val>
                                        </p:tav>
                                      </p:tavLst>
                                    </p:anim>
                                    <p:anim calcmode="lin" valueType="num">
                                      <p:cBhvr additive="base">
                                        <p:cTn id="63" dur="3000" fill="hold"/>
                                        <p:tgtEl>
                                          <p:spTgt spid="7"/>
                                        </p:tgtEl>
                                        <p:attrNameLst>
                                          <p:attrName>ppt_y</p:attrName>
                                        </p:attrNameLst>
                                      </p:cBhvr>
                                      <p:tavLst>
                                        <p:tav tm="0">
                                          <p:val>
                                            <p:strVal val="0-#ppt_h/2"/>
                                          </p:val>
                                        </p:tav>
                                        <p:tav tm="100000">
                                          <p:val>
                                            <p:strVal val="#ppt_y"/>
                                          </p:val>
                                        </p:tav>
                                      </p:tavLst>
                                    </p:anim>
                                  </p:childTnLst>
                                </p:cTn>
                              </p:par>
                              <p:par>
                                <p:cTn id="64" presetID="2" presetClass="entr" presetSubtype="1" fill="hold" grpId="0" nodeType="withEffect">
                                  <p:stCondLst>
                                    <p:cond delay="0"/>
                                  </p:stCondLst>
                                  <p:childTnLst>
                                    <p:set>
                                      <p:cBhvr>
                                        <p:cTn id="65" dur="1" fill="hold">
                                          <p:stCondLst>
                                            <p:cond delay="0"/>
                                          </p:stCondLst>
                                        </p:cTn>
                                        <p:tgtEl>
                                          <p:spTgt spid="8"/>
                                        </p:tgtEl>
                                        <p:attrNameLst>
                                          <p:attrName>style.visibility</p:attrName>
                                        </p:attrNameLst>
                                      </p:cBhvr>
                                      <p:to>
                                        <p:strVal val="visible"/>
                                      </p:to>
                                    </p:set>
                                    <p:anim calcmode="lin" valueType="num">
                                      <p:cBhvr additive="base">
                                        <p:cTn id="66" dur="3000" fill="hold"/>
                                        <p:tgtEl>
                                          <p:spTgt spid="8"/>
                                        </p:tgtEl>
                                        <p:attrNameLst>
                                          <p:attrName>ppt_x</p:attrName>
                                        </p:attrNameLst>
                                      </p:cBhvr>
                                      <p:tavLst>
                                        <p:tav tm="0">
                                          <p:val>
                                            <p:strVal val="#ppt_x"/>
                                          </p:val>
                                        </p:tav>
                                        <p:tav tm="100000">
                                          <p:val>
                                            <p:strVal val="#ppt_x"/>
                                          </p:val>
                                        </p:tav>
                                      </p:tavLst>
                                    </p:anim>
                                    <p:anim calcmode="lin" valueType="num">
                                      <p:cBhvr additive="base">
                                        <p:cTn id="67" dur="3000" fill="hold"/>
                                        <p:tgtEl>
                                          <p:spTgt spid="8"/>
                                        </p:tgtEl>
                                        <p:attrNameLst>
                                          <p:attrName>ppt_y</p:attrName>
                                        </p:attrNameLst>
                                      </p:cBhvr>
                                      <p:tavLst>
                                        <p:tav tm="0">
                                          <p:val>
                                            <p:strVal val="0-#ppt_h/2"/>
                                          </p:val>
                                        </p:tav>
                                        <p:tav tm="100000">
                                          <p:val>
                                            <p:strVal val="#ppt_y"/>
                                          </p:val>
                                        </p:tav>
                                      </p:tavLst>
                                    </p:anim>
                                  </p:childTnLst>
                                </p:cTn>
                              </p:par>
                              <p:par>
                                <p:cTn id="68" presetID="2" presetClass="entr" presetSubtype="1" fill="hold" grpId="0" nodeType="withEffect">
                                  <p:stCondLst>
                                    <p:cond delay="0"/>
                                  </p:stCondLst>
                                  <p:childTnLst>
                                    <p:set>
                                      <p:cBhvr>
                                        <p:cTn id="69" dur="1" fill="hold">
                                          <p:stCondLst>
                                            <p:cond delay="0"/>
                                          </p:stCondLst>
                                        </p:cTn>
                                        <p:tgtEl>
                                          <p:spTgt spid="9"/>
                                        </p:tgtEl>
                                        <p:attrNameLst>
                                          <p:attrName>style.visibility</p:attrName>
                                        </p:attrNameLst>
                                      </p:cBhvr>
                                      <p:to>
                                        <p:strVal val="visible"/>
                                      </p:to>
                                    </p:set>
                                    <p:anim calcmode="lin" valueType="num">
                                      <p:cBhvr additive="base">
                                        <p:cTn id="70" dur="3000" fill="hold"/>
                                        <p:tgtEl>
                                          <p:spTgt spid="9"/>
                                        </p:tgtEl>
                                        <p:attrNameLst>
                                          <p:attrName>ppt_x</p:attrName>
                                        </p:attrNameLst>
                                      </p:cBhvr>
                                      <p:tavLst>
                                        <p:tav tm="0">
                                          <p:val>
                                            <p:strVal val="#ppt_x"/>
                                          </p:val>
                                        </p:tav>
                                        <p:tav tm="100000">
                                          <p:val>
                                            <p:strVal val="#ppt_x"/>
                                          </p:val>
                                        </p:tav>
                                      </p:tavLst>
                                    </p:anim>
                                    <p:anim calcmode="lin" valueType="num">
                                      <p:cBhvr additive="base">
                                        <p:cTn id="71" dur="3000" fill="hold"/>
                                        <p:tgtEl>
                                          <p:spTgt spid="9"/>
                                        </p:tgtEl>
                                        <p:attrNameLst>
                                          <p:attrName>ppt_y</p:attrName>
                                        </p:attrNameLst>
                                      </p:cBhvr>
                                      <p:tavLst>
                                        <p:tav tm="0">
                                          <p:val>
                                            <p:strVal val="0-#ppt_h/2"/>
                                          </p:val>
                                        </p:tav>
                                        <p:tav tm="100000">
                                          <p:val>
                                            <p:strVal val="#ppt_y"/>
                                          </p:val>
                                        </p:tav>
                                      </p:tavLst>
                                    </p:anim>
                                  </p:childTnLst>
                                </p:cTn>
                              </p:par>
                              <p:par>
                                <p:cTn id="72" presetID="2" presetClass="entr" presetSubtype="1" fill="hold" grpId="0" nodeType="withEffect">
                                  <p:stCondLst>
                                    <p:cond delay="0"/>
                                  </p:stCondLst>
                                  <p:childTnLst>
                                    <p:set>
                                      <p:cBhvr>
                                        <p:cTn id="73" dur="1" fill="hold">
                                          <p:stCondLst>
                                            <p:cond delay="0"/>
                                          </p:stCondLst>
                                        </p:cTn>
                                        <p:tgtEl>
                                          <p:spTgt spid="10"/>
                                        </p:tgtEl>
                                        <p:attrNameLst>
                                          <p:attrName>style.visibility</p:attrName>
                                        </p:attrNameLst>
                                      </p:cBhvr>
                                      <p:to>
                                        <p:strVal val="visible"/>
                                      </p:to>
                                    </p:set>
                                    <p:anim calcmode="lin" valueType="num">
                                      <p:cBhvr additive="base">
                                        <p:cTn id="74" dur="3000" fill="hold"/>
                                        <p:tgtEl>
                                          <p:spTgt spid="10"/>
                                        </p:tgtEl>
                                        <p:attrNameLst>
                                          <p:attrName>ppt_x</p:attrName>
                                        </p:attrNameLst>
                                      </p:cBhvr>
                                      <p:tavLst>
                                        <p:tav tm="0">
                                          <p:val>
                                            <p:strVal val="#ppt_x"/>
                                          </p:val>
                                        </p:tav>
                                        <p:tav tm="100000">
                                          <p:val>
                                            <p:strVal val="#ppt_x"/>
                                          </p:val>
                                        </p:tav>
                                      </p:tavLst>
                                    </p:anim>
                                    <p:anim calcmode="lin" valueType="num">
                                      <p:cBhvr additive="base">
                                        <p:cTn id="75" dur="3000" fill="hold"/>
                                        <p:tgtEl>
                                          <p:spTgt spid="10"/>
                                        </p:tgtEl>
                                        <p:attrNameLst>
                                          <p:attrName>ppt_y</p:attrName>
                                        </p:attrNameLst>
                                      </p:cBhvr>
                                      <p:tavLst>
                                        <p:tav tm="0">
                                          <p:val>
                                            <p:strVal val="0-#ppt_h/2"/>
                                          </p:val>
                                        </p:tav>
                                        <p:tav tm="100000">
                                          <p:val>
                                            <p:strVal val="#ppt_y"/>
                                          </p:val>
                                        </p:tav>
                                      </p:tavLst>
                                    </p:anim>
                                  </p:childTnLst>
                                </p:cTn>
                              </p:par>
                              <p:par>
                                <p:cTn id="76" presetID="2" presetClass="entr" presetSubtype="1" fill="hold" grpId="0" nodeType="withEffect">
                                  <p:stCondLst>
                                    <p:cond delay="0"/>
                                  </p:stCondLst>
                                  <p:childTnLst>
                                    <p:set>
                                      <p:cBhvr>
                                        <p:cTn id="77" dur="1" fill="hold">
                                          <p:stCondLst>
                                            <p:cond delay="0"/>
                                          </p:stCondLst>
                                        </p:cTn>
                                        <p:tgtEl>
                                          <p:spTgt spid="11"/>
                                        </p:tgtEl>
                                        <p:attrNameLst>
                                          <p:attrName>style.visibility</p:attrName>
                                        </p:attrNameLst>
                                      </p:cBhvr>
                                      <p:to>
                                        <p:strVal val="visible"/>
                                      </p:to>
                                    </p:set>
                                    <p:anim calcmode="lin" valueType="num">
                                      <p:cBhvr additive="base">
                                        <p:cTn id="78" dur="3000" fill="hold"/>
                                        <p:tgtEl>
                                          <p:spTgt spid="11"/>
                                        </p:tgtEl>
                                        <p:attrNameLst>
                                          <p:attrName>ppt_x</p:attrName>
                                        </p:attrNameLst>
                                      </p:cBhvr>
                                      <p:tavLst>
                                        <p:tav tm="0">
                                          <p:val>
                                            <p:strVal val="#ppt_x"/>
                                          </p:val>
                                        </p:tav>
                                        <p:tav tm="100000">
                                          <p:val>
                                            <p:strVal val="#ppt_x"/>
                                          </p:val>
                                        </p:tav>
                                      </p:tavLst>
                                    </p:anim>
                                    <p:anim calcmode="lin" valueType="num">
                                      <p:cBhvr additive="base">
                                        <p:cTn id="79" dur="3000" fill="hold"/>
                                        <p:tgtEl>
                                          <p:spTgt spid="11"/>
                                        </p:tgtEl>
                                        <p:attrNameLst>
                                          <p:attrName>ppt_y</p:attrName>
                                        </p:attrNameLst>
                                      </p:cBhvr>
                                      <p:tavLst>
                                        <p:tav tm="0">
                                          <p:val>
                                            <p:strVal val="0-#ppt_h/2"/>
                                          </p:val>
                                        </p:tav>
                                        <p:tav tm="100000">
                                          <p:val>
                                            <p:strVal val="#ppt_y"/>
                                          </p:val>
                                        </p:tav>
                                      </p:tavLst>
                                    </p:anim>
                                  </p:childTnLst>
                                </p:cTn>
                              </p:par>
                              <p:par>
                                <p:cTn id="80" presetID="2" presetClass="entr" presetSubtype="1" fill="hold" grpId="0" nodeType="withEffect">
                                  <p:stCondLst>
                                    <p:cond delay="0"/>
                                  </p:stCondLst>
                                  <p:childTnLst>
                                    <p:set>
                                      <p:cBhvr>
                                        <p:cTn id="81" dur="1" fill="hold">
                                          <p:stCondLst>
                                            <p:cond delay="0"/>
                                          </p:stCondLst>
                                        </p:cTn>
                                        <p:tgtEl>
                                          <p:spTgt spid="12"/>
                                        </p:tgtEl>
                                        <p:attrNameLst>
                                          <p:attrName>style.visibility</p:attrName>
                                        </p:attrNameLst>
                                      </p:cBhvr>
                                      <p:to>
                                        <p:strVal val="visible"/>
                                      </p:to>
                                    </p:set>
                                    <p:anim calcmode="lin" valueType="num">
                                      <p:cBhvr additive="base">
                                        <p:cTn id="82" dur="3000" fill="hold"/>
                                        <p:tgtEl>
                                          <p:spTgt spid="12"/>
                                        </p:tgtEl>
                                        <p:attrNameLst>
                                          <p:attrName>ppt_x</p:attrName>
                                        </p:attrNameLst>
                                      </p:cBhvr>
                                      <p:tavLst>
                                        <p:tav tm="0">
                                          <p:val>
                                            <p:strVal val="#ppt_x"/>
                                          </p:val>
                                        </p:tav>
                                        <p:tav tm="100000">
                                          <p:val>
                                            <p:strVal val="#ppt_x"/>
                                          </p:val>
                                        </p:tav>
                                      </p:tavLst>
                                    </p:anim>
                                    <p:anim calcmode="lin" valueType="num">
                                      <p:cBhvr additive="base">
                                        <p:cTn id="83" dur="3000" fill="hold"/>
                                        <p:tgtEl>
                                          <p:spTgt spid="12"/>
                                        </p:tgtEl>
                                        <p:attrNameLst>
                                          <p:attrName>ppt_y</p:attrName>
                                        </p:attrNameLst>
                                      </p:cBhvr>
                                      <p:tavLst>
                                        <p:tav tm="0">
                                          <p:val>
                                            <p:strVal val="0-#ppt_h/2"/>
                                          </p:val>
                                        </p:tav>
                                        <p:tav tm="100000">
                                          <p:val>
                                            <p:strVal val="#ppt_y"/>
                                          </p:val>
                                        </p:tav>
                                      </p:tavLst>
                                    </p:anim>
                                  </p:childTnLst>
                                </p:cTn>
                              </p:par>
                              <p:par>
                                <p:cTn id="84" presetID="2" presetClass="entr" presetSubtype="1" fill="hold" grpId="0" nodeType="withEffect">
                                  <p:stCondLst>
                                    <p:cond delay="0"/>
                                  </p:stCondLst>
                                  <p:childTnLst>
                                    <p:set>
                                      <p:cBhvr>
                                        <p:cTn id="85" dur="1" fill="hold">
                                          <p:stCondLst>
                                            <p:cond delay="0"/>
                                          </p:stCondLst>
                                        </p:cTn>
                                        <p:tgtEl>
                                          <p:spTgt spid="13"/>
                                        </p:tgtEl>
                                        <p:attrNameLst>
                                          <p:attrName>style.visibility</p:attrName>
                                        </p:attrNameLst>
                                      </p:cBhvr>
                                      <p:to>
                                        <p:strVal val="visible"/>
                                      </p:to>
                                    </p:set>
                                    <p:anim calcmode="lin" valueType="num">
                                      <p:cBhvr additive="base">
                                        <p:cTn id="86" dur="3000" fill="hold"/>
                                        <p:tgtEl>
                                          <p:spTgt spid="13"/>
                                        </p:tgtEl>
                                        <p:attrNameLst>
                                          <p:attrName>ppt_x</p:attrName>
                                        </p:attrNameLst>
                                      </p:cBhvr>
                                      <p:tavLst>
                                        <p:tav tm="0">
                                          <p:val>
                                            <p:strVal val="#ppt_x"/>
                                          </p:val>
                                        </p:tav>
                                        <p:tav tm="100000">
                                          <p:val>
                                            <p:strVal val="#ppt_x"/>
                                          </p:val>
                                        </p:tav>
                                      </p:tavLst>
                                    </p:anim>
                                    <p:anim calcmode="lin" valueType="num">
                                      <p:cBhvr additive="base">
                                        <p:cTn id="87" dur="3000" fill="hold"/>
                                        <p:tgtEl>
                                          <p:spTgt spid="13"/>
                                        </p:tgtEl>
                                        <p:attrNameLst>
                                          <p:attrName>ppt_y</p:attrName>
                                        </p:attrNameLst>
                                      </p:cBhvr>
                                      <p:tavLst>
                                        <p:tav tm="0">
                                          <p:val>
                                            <p:strVal val="0-#ppt_h/2"/>
                                          </p:val>
                                        </p:tav>
                                        <p:tav tm="100000">
                                          <p:val>
                                            <p:strVal val="#ppt_y"/>
                                          </p:val>
                                        </p:tav>
                                      </p:tavLst>
                                    </p:anim>
                                  </p:childTnLst>
                                </p:cTn>
                              </p:par>
                              <p:par>
                                <p:cTn id="88" presetID="13" presetClass="entr" presetSubtype="16" fill="hold" grpId="1" nodeType="withEffect">
                                  <p:stCondLst>
                                    <p:cond delay="0"/>
                                  </p:stCondLst>
                                  <p:childTnLst>
                                    <p:set>
                                      <p:cBhvr>
                                        <p:cTn id="89" dur="1" fill="hold">
                                          <p:stCondLst>
                                            <p:cond delay="0"/>
                                          </p:stCondLst>
                                        </p:cTn>
                                        <p:tgtEl>
                                          <p:spTgt spid="14"/>
                                        </p:tgtEl>
                                        <p:attrNameLst>
                                          <p:attrName>style.visibility</p:attrName>
                                        </p:attrNameLst>
                                      </p:cBhvr>
                                      <p:to>
                                        <p:strVal val="visible"/>
                                      </p:to>
                                    </p:set>
                                    <p:animEffect transition="in" filter="plus(in)">
                                      <p:cBhvr>
                                        <p:cTn id="90" dur="3000"/>
                                        <p:tgtEl>
                                          <p:spTgt spid="14"/>
                                        </p:tgtEl>
                                      </p:cBhvr>
                                    </p:animEffect>
                                  </p:childTnLst>
                                </p:cTn>
                              </p:par>
                              <p:par>
                                <p:cTn id="91" presetID="13" presetClass="entr" presetSubtype="16" fill="hold" grpId="1" nodeType="withEffect">
                                  <p:stCondLst>
                                    <p:cond delay="0"/>
                                  </p:stCondLst>
                                  <p:childTnLst>
                                    <p:set>
                                      <p:cBhvr>
                                        <p:cTn id="92" dur="1" fill="hold">
                                          <p:stCondLst>
                                            <p:cond delay="0"/>
                                          </p:stCondLst>
                                        </p:cTn>
                                        <p:tgtEl>
                                          <p:spTgt spid="15"/>
                                        </p:tgtEl>
                                        <p:attrNameLst>
                                          <p:attrName>style.visibility</p:attrName>
                                        </p:attrNameLst>
                                      </p:cBhvr>
                                      <p:to>
                                        <p:strVal val="visible"/>
                                      </p:to>
                                    </p:set>
                                    <p:animEffect transition="in" filter="plus(in)">
                                      <p:cBhvr>
                                        <p:cTn id="93" dur="3000"/>
                                        <p:tgtEl>
                                          <p:spTgt spid="15"/>
                                        </p:tgtEl>
                                      </p:cBhvr>
                                    </p:animEffect>
                                  </p:childTnLst>
                                </p:cTn>
                              </p:par>
                              <p:par>
                                <p:cTn id="94" presetID="13" presetClass="entr" presetSubtype="16" fill="hold" grpId="1" nodeType="withEffect">
                                  <p:stCondLst>
                                    <p:cond delay="0"/>
                                  </p:stCondLst>
                                  <p:childTnLst>
                                    <p:set>
                                      <p:cBhvr>
                                        <p:cTn id="95" dur="1" fill="hold">
                                          <p:stCondLst>
                                            <p:cond delay="0"/>
                                          </p:stCondLst>
                                        </p:cTn>
                                        <p:tgtEl>
                                          <p:spTgt spid="16"/>
                                        </p:tgtEl>
                                        <p:attrNameLst>
                                          <p:attrName>style.visibility</p:attrName>
                                        </p:attrNameLst>
                                      </p:cBhvr>
                                      <p:to>
                                        <p:strVal val="visible"/>
                                      </p:to>
                                    </p:set>
                                    <p:animEffect transition="in" filter="plus(in)">
                                      <p:cBhvr>
                                        <p:cTn id="96" dur="3000"/>
                                        <p:tgtEl>
                                          <p:spTgt spid="16"/>
                                        </p:tgtEl>
                                      </p:cBhvr>
                                    </p:animEffect>
                                  </p:childTnLst>
                                </p:cTn>
                              </p:par>
                              <p:par>
                                <p:cTn id="97" presetID="13" presetClass="entr" presetSubtype="16" fill="hold" grpId="1" nodeType="withEffect">
                                  <p:stCondLst>
                                    <p:cond delay="0"/>
                                  </p:stCondLst>
                                  <p:childTnLst>
                                    <p:set>
                                      <p:cBhvr>
                                        <p:cTn id="98" dur="1" fill="hold">
                                          <p:stCondLst>
                                            <p:cond delay="0"/>
                                          </p:stCondLst>
                                        </p:cTn>
                                        <p:tgtEl>
                                          <p:spTgt spid="17"/>
                                        </p:tgtEl>
                                        <p:attrNameLst>
                                          <p:attrName>style.visibility</p:attrName>
                                        </p:attrNameLst>
                                      </p:cBhvr>
                                      <p:to>
                                        <p:strVal val="visible"/>
                                      </p:to>
                                    </p:set>
                                    <p:animEffect transition="in" filter="plus(in)">
                                      <p:cBhvr>
                                        <p:cTn id="99" dur="3000"/>
                                        <p:tgtEl>
                                          <p:spTgt spid="17"/>
                                        </p:tgtEl>
                                      </p:cBhvr>
                                    </p:animEffect>
                                  </p:childTnLst>
                                </p:cTn>
                              </p:par>
                              <p:par>
                                <p:cTn id="100" presetID="13" presetClass="entr" presetSubtype="16" fill="hold" grpId="1" nodeType="withEffect">
                                  <p:stCondLst>
                                    <p:cond delay="0"/>
                                  </p:stCondLst>
                                  <p:childTnLst>
                                    <p:set>
                                      <p:cBhvr>
                                        <p:cTn id="101" dur="1" fill="hold">
                                          <p:stCondLst>
                                            <p:cond delay="0"/>
                                          </p:stCondLst>
                                        </p:cTn>
                                        <p:tgtEl>
                                          <p:spTgt spid="18"/>
                                        </p:tgtEl>
                                        <p:attrNameLst>
                                          <p:attrName>style.visibility</p:attrName>
                                        </p:attrNameLst>
                                      </p:cBhvr>
                                      <p:to>
                                        <p:strVal val="visible"/>
                                      </p:to>
                                    </p:set>
                                    <p:animEffect transition="in" filter="plus(in)">
                                      <p:cBhvr>
                                        <p:cTn id="102" dur="3000"/>
                                        <p:tgtEl>
                                          <p:spTgt spid="18"/>
                                        </p:tgtEl>
                                      </p:cBhvr>
                                    </p:animEffect>
                                  </p:childTnLst>
                                </p:cTn>
                              </p:par>
                              <p:par>
                                <p:cTn id="103" presetID="13" presetClass="entr" presetSubtype="16" fill="hold" grpId="1" nodeType="withEffect">
                                  <p:stCondLst>
                                    <p:cond delay="0"/>
                                  </p:stCondLst>
                                  <p:childTnLst>
                                    <p:set>
                                      <p:cBhvr>
                                        <p:cTn id="104" dur="1" fill="hold">
                                          <p:stCondLst>
                                            <p:cond delay="0"/>
                                          </p:stCondLst>
                                        </p:cTn>
                                        <p:tgtEl>
                                          <p:spTgt spid="19"/>
                                        </p:tgtEl>
                                        <p:attrNameLst>
                                          <p:attrName>style.visibility</p:attrName>
                                        </p:attrNameLst>
                                      </p:cBhvr>
                                      <p:to>
                                        <p:strVal val="visible"/>
                                      </p:to>
                                    </p:set>
                                    <p:animEffect transition="in" filter="plus(in)">
                                      <p:cBhvr>
                                        <p:cTn id="105" dur="3000"/>
                                        <p:tgtEl>
                                          <p:spTgt spid="19"/>
                                        </p:tgtEl>
                                      </p:cBhvr>
                                    </p:animEffect>
                                  </p:childTnLst>
                                </p:cTn>
                              </p:par>
                              <p:par>
                                <p:cTn id="106" presetID="13" presetClass="entr" presetSubtype="16" fill="hold" grpId="1" nodeType="withEffect">
                                  <p:stCondLst>
                                    <p:cond delay="0"/>
                                  </p:stCondLst>
                                  <p:childTnLst>
                                    <p:set>
                                      <p:cBhvr>
                                        <p:cTn id="107" dur="1" fill="hold">
                                          <p:stCondLst>
                                            <p:cond delay="0"/>
                                          </p:stCondLst>
                                        </p:cTn>
                                        <p:tgtEl>
                                          <p:spTgt spid="20"/>
                                        </p:tgtEl>
                                        <p:attrNameLst>
                                          <p:attrName>style.visibility</p:attrName>
                                        </p:attrNameLst>
                                      </p:cBhvr>
                                      <p:to>
                                        <p:strVal val="visible"/>
                                      </p:to>
                                    </p:set>
                                    <p:animEffect transition="in" filter="plus(in)">
                                      <p:cBhvr>
                                        <p:cTn id="108" dur="3000"/>
                                        <p:tgtEl>
                                          <p:spTgt spid="20"/>
                                        </p:tgtEl>
                                      </p:cBhvr>
                                    </p:animEffect>
                                  </p:childTnLst>
                                </p:cTn>
                              </p:par>
                              <p:par>
                                <p:cTn id="109" presetID="13" presetClass="entr" presetSubtype="16" fill="hold" grpId="1" nodeType="withEffect">
                                  <p:stCondLst>
                                    <p:cond delay="0"/>
                                  </p:stCondLst>
                                  <p:childTnLst>
                                    <p:set>
                                      <p:cBhvr>
                                        <p:cTn id="110" dur="1" fill="hold">
                                          <p:stCondLst>
                                            <p:cond delay="0"/>
                                          </p:stCondLst>
                                        </p:cTn>
                                        <p:tgtEl>
                                          <p:spTgt spid="21"/>
                                        </p:tgtEl>
                                        <p:attrNameLst>
                                          <p:attrName>style.visibility</p:attrName>
                                        </p:attrNameLst>
                                      </p:cBhvr>
                                      <p:to>
                                        <p:strVal val="visible"/>
                                      </p:to>
                                    </p:set>
                                    <p:animEffect transition="in" filter="plus(in)">
                                      <p:cBhvr>
                                        <p:cTn id="111" dur="3000"/>
                                        <p:tgtEl>
                                          <p:spTgt spid="21"/>
                                        </p:tgtEl>
                                      </p:cBhvr>
                                    </p:animEffect>
                                  </p:childTnLst>
                                </p:cTn>
                              </p:par>
                              <p:par>
                                <p:cTn id="112" presetID="13" presetClass="entr" presetSubtype="16" fill="hold" grpId="1" nodeType="withEffect">
                                  <p:stCondLst>
                                    <p:cond delay="0"/>
                                  </p:stCondLst>
                                  <p:childTnLst>
                                    <p:set>
                                      <p:cBhvr>
                                        <p:cTn id="113" dur="1" fill="hold">
                                          <p:stCondLst>
                                            <p:cond delay="0"/>
                                          </p:stCondLst>
                                        </p:cTn>
                                        <p:tgtEl>
                                          <p:spTgt spid="22"/>
                                        </p:tgtEl>
                                        <p:attrNameLst>
                                          <p:attrName>style.visibility</p:attrName>
                                        </p:attrNameLst>
                                      </p:cBhvr>
                                      <p:to>
                                        <p:strVal val="visible"/>
                                      </p:to>
                                    </p:set>
                                    <p:animEffect transition="in" filter="plus(in)">
                                      <p:cBhvr>
                                        <p:cTn id="114" dur="3000"/>
                                        <p:tgtEl>
                                          <p:spTgt spid="22"/>
                                        </p:tgtEl>
                                      </p:cBhvr>
                                    </p:animEffect>
                                  </p:childTnLst>
                                </p:cTn>
                              </p:par>
                              <p:par>
                                <p:cTn id="115" presetID="13" presetClass="entr" presetSubtype="16" fill="hold" grpId="1" nodeType="withEffect">
                                  <p:stCondLst>
                                    <p:cond delay="0"/>
                                  </p:stCondLst>
                                  <p:childTnLst>
                                    <p:set>
                                      <p:cBhvr>
                                        <p:cTn id="116" dur="1" fill="hold">
                                          <p:stCondLst>
                                            <p:cond delay="0"/>
                                          </p:stCondLst>
                                        </p:cTn>
                                        <p:tgtEl>
                                          <p:spTgt spid="23"/>
                                        </p:tgtEl>
                                        <p:attrNameLst>
                                          <p:attrName>style.visibility</p:attrName>
                                        </p:attrNameLst>
                                      </p:cBhvr>
                                      <p:to>
                                        <p:strVal val="visible"/>
                                      </p:to>
                                    </p:set>
                                    <p:animEffect transition="in" filter="plus(in)">
                                      <p:cBhvr>
                                        <p:cTn id="117" dur="3000"/>
                                        <p:tgtEl>
                                          <p:spTgt spid="23"/>
                                        </p:tgtEl>
                                      </p:cBhvr>
                                    </p:animEffect>
                                  </p:childTnLst>
                                </p:cTn>
                              </p:par>
                              <p:par>
                                <p:cTn id="118" presetID="13" presetClass="entr" presetSubtype="16" fill="hold" grpId="1" nodeType="withEffect">
                                  <p:stCondLst>
                                    <p:cond delay="0"/>
                                  </p:stCondLst>
                                  <p:childTnLst>
                                    <p:set>
                                      <p:cBhvr>
                                        <p:cTn id="119" dur="1" fill="hold">
                                          <p:stCondLst>
                                            <p:cond delay="0"/>
                                          </p:stCondLst>
                                        </p:cTn>
                                        <p:tgtEl>
                                          <p:spTgt spid="4"/>
                                        </p:tgtEl>
                                        <p:attrNameLst>
                                          <p:attrName>style.visibility</p:attrName>
                                        </p:attrNameLst>
                                      </p:cBhvr>
                                      <p:to>
                                        <p:strVal val="visible"/>
                                      </p:to>
                                    </p:set>
                                    <p:animEffect transition="in" filter="plus(in)">
                                      <p:cBhvr>
                                        <p:cTn id="120" dur="3000"/>
                                        <p:tgtEl>
                                          <p:spTgt spid="4"/>
                                        </p:tgtEl>
                                      </p:cBhvr>
                                    </p:animEffect>
                                  </p:childTnLst>
                                </p:cTn>
                              </p:par>
                              <p:par>
                                <p:cTn id="121" presetID="13" presetClass="entr" presetSubtype="16" fill="hold" grpId="1" nodeType="withEffect">
                                  <p:stCondLst>
                                    <p:cond delay="0"/>
                                  </p:stCondLst>
                                  <p:childTnLst>
                                    <p:set>
                                      <p:cBhvr>
                                        <p:cTn id="122" dur="1" fill="hold">
                                          <p:stCondLst>
                                            <p:cond delay="0"/>
                                          </p:stCondLst>
                                        </p:cTn>
                                        <p:tgtEl>
                                          <p:spTgt spid="5"/>
                                        </p:tgtEl>
                                        <p:attrNameLst>
                                          <p:attrName>style.visibility</p:attrName>
                                        </p:attrNameLst>
                                      </p:cBhvr>
                                      <p:to>
                                        <p:strVal val="visible"/>
                                      </p:to>
                                    </p:set>
                                    <p:animEffect transition="in" filter="plus(in)">
                                      <p:cBhvr>
                                        <p:cTn id="123" dur="3000"/>
                                        <p:tgtEl>
                                          <p:spTgt spid="5"/>
                                        </p:tgtEl>
                                      </p:cBhvr>
                                    </p:animEffect>
                                  </p:childTnLst>
                                </p:cTn>
                              </p:par>
                              <p:par>
                                <p:cTn id="124" presetID="13" presetClass="entr" presetSubtype="16" fill="hold" grpId="1" nodeType="withEffect">
                                  <p:stCondLst>
                                    <p:cond delay="0"/>
                                  </p:stCondLst>
                                  <p:childTnLst>
                                    <p:set>
                                      <p:cBhvr>
                                        <p:cTn id="125" dur="1" fill="hold">
                                          <p:stCondLst>
                                            <p:cond delay="0"/>
                                          </p:stCondLst>
                                        </p:cTn>
                                        <p:tgtEl>
                                          <p:spTgt spid="6"/>
                                        </p:tgtEl>
                                        <p:attrNameLst>
                                          <p:attrName>style.visibility</p:attrName>
                                        </p:attrNameLst>
                                      </p:cBhvr>
                                      <p:to>
                                        <p:strVal val="visible"/>
                                      </p:to>
                                    </p:set>
                                    <p:animEffect transition="in" filter="plus(in)">
                                      <p:cBhvr>
                                        <p:cTn id="126" dur="3000"/>
                                        <p:tgtEl>
                                          <p:spTgt spid="6"/>
                                        </p:tgtEl>
                                      </p:cBhvr>
                                    </p:animEffect>
                                  </p:childTnLst>
                                </p:cTn>
                              </p:par>
                              <p:par>
                                <p:cTn id="127" presetID="13" presetClass="entr" presetSubtype="16" fill="hold" grpId="1" nodeType="withEffect">
                                  <p:stCondLst>
                                    <p:cond delay="0"/>
                                  </p:stCondLst>
                                  <p:childTnLst>
                                    <p:set>
                                      <p:cBhvr>
                                        <p:cTn id="128" dur="1" fill="hold">
                                          <p:stCondLst>
                                            <p:cond delay="0"/>
                                          </p:stCondLst>
                                        </p:cTn>
                                        <p:tgtEl>
                                          <p:spTgt spid="7"/>
                                        </p:tgtEl>
                                        <p:attrNameLst>
                                          <p:attrName>style.visibility</p:attrName>
                                        </p:attrNameLst>
                                      </p:cBhvr>
                                      <p:to>
                                        <p:strVal val="visible"/>
                                      </p:to>
                                    </p:set>
                                    <p:animEffect transition="in" filter="plus(in)">
                                      <p:cBhvr>
                                        <p:cTn id="129" dur="3000"/>
                                        <p:tgtEl>
                                          <p:spTgt spid="7"/>
                                        </p:tgtEl>
                                      </p:cBhvr>
                                    </p:animEffect>
                                  </p:childTnLst>
                                </p:cTn>
                              </p:par>
                              <p:par>
                                <p:cTn id="130" presetID="13" presetClass="entr" presetSubtype="16" fill="hold" grpId="1" nodeType="withEffect">
                                  <p:stCondLst>
                                    <p:cond delay="0"/>
                                  </p:stCondLst>
                                  <p:childTnLst>
                                    <p:set>
                                      <p:cBhvr>
                                        <p:cTn id="131" dur="1" fill="hold">
                                          <p:stCondLst>
                                            <p:cond delay="0"/>
                                          </p:stCondLst>
                                        </p:cTn>
                                        <p:tgtEl>
                                          <p:spTgt spid="8"/>
                                        </p:tgtEl>
                                        <p:attrNameLst>
                                          <p:attrName>style.visibility</p:attrName>
                                        </p:attrNameLst>
                                      </p:cBhvr>
                                      <p:to>
                                        <p:strVal val="visible"/>
                                      </p:to>
                                    </p:set>
                                    <p:animEffect transition="in" filter="plus(in)">
                                      <p:cBhvr>
                                        <p:cTn id="132" dur="3000"/>
                                        <p:tgtEl>
                                          <p:spTgt spid="8"/>
                                        </p:tgtEl>
                                      </p:cBhvr>
                                    </p:animEffect>
                                  </p:childTnLst>
                                </p:cTn>
                              </p:par>
                              <p:par>
                                <p:cTn id="133" presetID="13" presetClass="entr" presetSubtype="16" fill="hold" grpId="1" nodeType="withEffect">
                                  <p:stCondLst>
                                    <p:cond delay="0"/>
                                  </p:stCondLst>
                                  <p:childTnLst>
                                    <p:set>
                                      <p:cBhvr>
                                        <p:cTn id="134" dur="1" fill="hold">
                                          <p:stCondLst>
                                            <p:cond delay="0"/>
                                          </p:stCondLst>
                                        </p:cTn>
                                        <p:tgtEl>
                                          <p:spTgt spid="9"/>
                                        </p:tgtEl>
                                        <p:attrNameLst>
                                          <p:attrName>style.visibility</p:attrName>
                                        </p:attrNameLst>
                                      </p:cBhvr>
                                      <p:to>
                                        <p:strVal val="visible"/>
                                      </p:to>
                                    </p:set>
                                    <p:animEffect transition="in" filter="plus(in)">
                                      <p:cBhvr>
                                        <p:cTn id="135" dur="3000"/>
                                        <p:tgtEl>
                                          <p:spTgt spid="9"/>
                                        </p:tgtEl>
                                      </p:cBhvr>
                                    </p:animEffect>
                                  </p:childTnLst>
                                </p:cTn>
                              </p:par>
                              <p:par>
                                <p:cTn id="136" presetID="13" presetClass="entr" presetSubtype="16" fill="hold" grpId="1" nodeType="withEffect">
                                  <p:stCondLst>
                                    <p:cond delay="0"/>
                                  </p:stCondLst>
                                  <p:childTnLst>
                                    <p:set>
                                      <p:cBhvr>
                                        <p:cTn id="137" dur="1" fill="hold">
                                          <p:stCondLst>
                                            <p:cond delay="0"/>
                                          </p:stCondLst>
                                        </p:cTn>
                                        <p:tgtEl>
                                          <p:spTgt spid="10"/>
                                        </p:tgtEl>
                                        <p:attrNameLst>
                                          <p:attrName>style.visibility</p:attrName>
                                        </p:attrNameLst>
                                      </p:cBhvr>
                                      <p:to>
                                        <p:strVal val="visible"/>
                                      </p:to>
                                    </p:set>
                                    <p:animEffect transition="in" filter="plus(in)">
                                      <p:cBhvr>
                                        <p:cTn id="138" dur="3000"/>
                                        <p:tgtEl>
                                          <p:spTgt spid="10"/>
                                        </p:tgtEl>
                                      </p:cBhvr>
                                    </p:animEffect>
                                  </p:childTnLst>
                                </p:cTn>
                              </p:par>
                              <p:par>
                                <p:cTn id="139" presetID="13" presetClass="entr" presetSubtype="16" fill="hold" grpId="1" nodeType="withEffect">
                                  <p:stCondLst>
                                    <p:cond delay="0"/>
                                  </p:stCondLst>
                                  <p:childTnLst>
                                    <p:set>
                                      <p:cBhvr>
                                        <p:cTn id="140" dur="1" fill="hold">
                                          <p:stCondLst>
                                            <p:cond delay="0"/>
                                          </p:stCondLst>
                                        </p:cTn>
                                        <p:tgtEl>
                                          <p:spTgt spid="11"/>
                                        </p:tgtEl>
                                        <p:attrNameLst>
                                          <p:attrName>style.visibility</p:attrName>
                                        </p:attrNameLst>
                                      </p:cBhvr>
                                      <p:to>
                                        <p:strVal val="visible"/>
                                      </p:to>
                                    </p:set>
                                    <p:animEffect transition="in" filter="plus(in)">
                                      <p:cBhvr>
                                        <p:cTn id="141" dur="3000"/>
                                        <p:tgtEl>
                                          <p:spTgt spid="11"/>
                                        </p:tgtEl>
                                      </p:cBhvr>
                                    </p:animEffect>
                                  </p:childTnLst>
                                </p:cTn>
                              </p:par>
                              <p:par>
                                <p:cTn id="142" presetID="13" presetClass="entr" presetSubtype="16" fill="hold" grpId="1" nodeType="withEffect">
                                  <p:stCondLst>
                                    <p:cond delay="0"/>
                                  </p:stCondLst>
                                  <p:childTnLst>
                                    <p:set>
                                      <p:cBhvr>
                                        <p:cTn id="143" dur="1" fill="hold">
                                          <p:stCondLst>
                                            <p:cond delay="0"/>
                                          </p:stCondLst>
                                        </p:cTn>
                                        <p:tgtEl>
                                          <p:spTgt spid="12"/>
                                        </p:tgtEl>
                                        <p:attrNameLst>
                                          <p:attrName>style.visibility</p:attrName>
                                        </p:attrNameLst>
                                      </p:cBhvr>
                                      <p:to>
                                        <p:strVal val="visible"/>
                                      </p:to>
                                    </p:set>
                                    <p:animEffect transition="in" filter="plus(in)">
                                      <p:cBhvr>
                                        <p:cTn id="144" dur="3000"/>
                                        <p:tgtEl>
                                          <p:spTgt spid="12"/>
                                        </p:tgtEl>
                                      </p:cBhvr>
                                    </p:animEffect>
                                  </p:childTnLst>
                                </p:cTn>
                              </p:par>
                              <p:par>
                                <p:cTn id="145" presetID="13" presetClass="entr" presetSubtype="16" fill="hold" grpId="1" nodeType="withEffect">
                                  <p:stCondLst>
                                    <p:cond delay="0"/>
                                  </p:stCondLst>
                                  <p:childTnLst>
                                    <p:set>
                                      <p:cBhvr>
                                        <p:cTn id="146" dur="1" fill="hold">
                                          <p:stCondLst>
                                            <p:cond delay="0"/>
                                          </p:stCondLst>
                                        </p:cTn>
                                        <p:tgtEl>
                                          <p:spTgt spid="13"/>
                                        </p:tgtEl>
                                        <p:attrNameLst>
                                          <p:attrName>style.visibility</p:attrName>
                                        </p:attrNameLst>
                                      </p:cBhvr>
                                      <p:to>
                                        <p:strVal val="visible"/>
                                      </p:to>
                                    </p:set>
                                    <p:animEffect transition="in" filter="plus(in)">
                                      <p:cBhvr>
                                        <p:cTn id="147" dur="3000"/>
                                        <p:tgtEl>
                                          <p:spTgt spid="13"/>
                                        </p:tgtEl>
                                      </p:cBhvr>
                                    </p:animEffect>
                                  </p:childTnLst>
                                </p:cTn>
                              </p:par>
                            </p:childTnLst>
                          </p:cTn>
                        </p:par>
                        <p:par>
                          <p:cTn id="148" fill="hold">
                            <p:stCondLst>
                              <p:cond delay="3000"/>
                            </p:stCondLst>
                            <p:childTnLst>
                              <p:par>
                                <p:cTn id="149" presetID="2" presetClass="exit" presetSubtype="4" fill="hold" grpId="2" nodeType="afterEffect">
                                  <p:stCondLst>
                                    <p:cond delay="0"/>
                                  </p:stCondLst>
                                  <p:childTnLst>
                                    <p:anim calcmode="lin" valueType="num">
                                      <p:cBhvr additive="base">
                                        <p:cTn id="150" dur="3000"/>
                                        <p:tgtEl>
                                          <p:spTgt spid="14"/>
                                        </p:tgtEl>
                                        <p:attrNameLst>
                                          <p:attrName>ppt_x</p:attrName>
                                        </p:attrNameLst>
                                      </p:cBhvr>
                                      <p:tavLst>
                                        <p:tav tm="0">
                                          <p:val>
                                            <p:strVal val="ppt_x"/>
                                          </p:val>
                                        </p:tav>
                                        <p:tav tm="100000">
                                          <p:val>
                                            <p:strVal val="ppt_x"/>
                                          </p:val>
                                        </p:tav>
                                      </p:tavLst>
                                    </p:anim>
                                    <p:anim calcmode="lin" valueType="num">
                                      <p:cBhvr additive="base">
                                        <p:cTn id="151" dur="3000"/>
                                        <p:tgtEl>
                                          <p:spTgt spid="14"/>
                                        </p:tgtEl>
                                        <p:attrNameLst>
                                          <p:attrName>ppt_y</p:attrName>
                                        </p:attrNameLst>
                                      </p:cBhvr>
                                      <p:tavLst>
                                        <p:tav tm="0">
                                          <p:val>
                                            <p:strVal val="ppt_y"/>
                                          </p:val>
                                        </p:tav>
                                        <p:tav tm="100000">
                                          <p:val>
                                            <p:strVal val="1+ppt_h/2"/>
                                          </p:val>
                                        </p:tav>
                                      </p:tavLst>
                                    </p:anim>
                                    <p:set>
                                      <p:cBhvr>
                                        <p:cTn id="152" dur="1" fill="hold">
                                          <p:stCondLst>
                                            <p:cond delay="2999"/>
                                          </p:stCondLst>
                                        </p:cTn>
                                        <p:tgtEl>
                                          <p:spTgt spid="14"/>
                                        </p:tgtEl>
                                        <p:attrNameLst>
                                          <p:attrName>style.visibility</p:attrName>
                                        </p:attrNameLst>
                                      </p:cBhvr>
                                      <p:to>
                                        <p:strVal val="hidden"/>
                                      </p:to>
                                    </p:set>
                                  </p:childTnLst>
                                </p:cTn>
                              </p:par>
                              <p:par>
                                <p:cTn id="153" presetID="2" presetClass="exit" presetSubtype="4" fill="hold" grpId="2" nodeType="withEffect">
                                  <p:stCondLst>
                                    <p:cond delay="0"/>
                                  </p:stCondLst>
                                  <p:childTnLst>
                                    <p:anim calcmode="lin" valueType="num">
                                      <p:cBhvr additive="base">
                                        <p:cTn id="154" dur="3000"/>
                                        <p:tgtEl>
                                          <p:spTgt spid="15"/>
                                        </p:tgtEl>
                                        <p:attrNameLst>
                                          <p:attrName>ppt_x</p:attrName>
                                        </p:attrNameLst>
                                      </p:cBhvr>
                                      <p:tavLst>
                                        <p:tav tm="0">
                                          <p:val>
                                            <p:strVal val="ppt_x"/>
                                          </p:val>
                                        </p:tav>
                                        <p:tav tm="100000">
                                          <p:val>
                                            <p:strVal val="ppt_x"/>
                                          </p:val>
                                        </p:tav>
                                      </p:tavLst>
                                    </p:anim>
                                    <p:anim calcmode="lin" valueType="num">
                                      <p:cBhvr additive="base">
                                        <p:cTn id="155" dur="3000"/>
                                        <p:tgtEl>
                                          <p:spTgt spid="15"/>
                                        </p:tgtEl>
                                        <p:attrNameLst>
                                          <p:attrName>ppt_y</p:attrName>
                                        </p:attrNameLst>
                                      </p:cBhvr>
                                      <p:tavLst>
                                        <p:tav tm="0">
                                          <p:val>
                                            <p:strVal val="ppt_y"/>
                                          </p:val>
                                        </p:tav>
                                        <p:tav tm="100000">
                                          <p:val>
                                            <p:strVal val="1+ppt_h/2"/>
                                          </p:val>
                                        </p:tav>
                                      </p:tavLst>
                                    </p:anim>
                                    <p:set>
                                      <p:cBhvr>
                                        <p:cTn id="156" dur="1" fill="hold">
                                          <p:stCondLst>
                                            <p:cond delay="2999"/>
                                          </p:stCondLst>
                                        </p:cTn>
                                        <p:tgtEl>
                                          <p:spTgt spid="15"/>
                                        </p:tgtEl>
                                        <p:attrNameLst>
                                          <p:attrName>style.visibility</p:attrName>
                                        </p:attrNameLst>
                                      </p:cBhvr>
                                      <p:to>
                                        <p:strVal val="hidden"/>
                                      </p:to>
                                    </p:set>
                                  </p:childTnLst>
                                </p:cTn>
                              </p:par>
                              <p:par>
                                <p:cTn id="157" presetID="2" presetClass="exit" presetSubtype="4" fill="hold" grpId="2" nodeType="withEffect">
                                  <p:stCondLst>
                                    <p:cond delay="0"/>
                                  </p:stCondLst>
                                  <p:childTnLst>
                                    <p:anim calcmode="lin" valueType="num">
                                      <p:cBhvr additive="base">
                                        <p:cTn id="158" dur="3000"/>
                                        <p:tgtEl>
                                          <p:spTgt spid="16"/>
                                        </p:tgtEl>
                                        <p:attrNameLst>
                                          <p:attrName>ppt_x</p:attrName>
                                        </p:attrNameLst>
                                      </p:cBhvr>
                                      <p:tavLst>
                                        <p:tav tm="0">
                                          <p:val>
                                            <p:strVal val="ppt_x"/>
                                          </p:val>
                                        </p:tav>
                                        <p:tav tm="100000">
                                          <p:val>
                                            <p:strVal val="ppt_x"/>
                                          </p:val>
                                        </p:tav>
                                      </p:tavLst>
                                    </p:anim>
                                    <p:anim calcmode="lin" valueType="num">
                                      <p:cBhvr additive="base">
                                        <p:cTn id="159" dur="3000"/>
                                        <p:tgtEl>
                                          <p:spTgt spid="16"/>
                                        </p:tgtEl>
                                        <p:attrNameLst>
                                          <p:attrName>ppt_y</p:attrName>
                                        </p:attrNameLst>
                                      </p:cBhvr>
                                      <p:tavLst>
                                        <p:tav tm="0">
                                          <p:val>
                                            <p:strVal val="ppt_y"/>
                                          </p:val>
                                        </p:tav>
                                        <p:tav tm="100000">
                                          <p:val>
                                            <p:strVal val="1+ppt_h/2"/>
                                          </p:val>
                                        </p:tav>
                                      </p:tavLst>
                                    </p:anim>
                                    <p:set>
                                      <p:cBhvr>
                                        <p:cTn id="160" dur="1" fill="hold">
                                          <p:stCondLst>
                                            <p:cond delay="2999"/>
                                          </p:stCondLst>
                                        </p:cTn>
                                        <p:tgtEl>
                                          <p:spTgt spid="16"/>
                                        </p:tgtEl>
                                        <p:attrNameLst>
                                          <p:attrName>style.visibility</p:attrName>
                                        </p:attrNameLst>
                                      </p:cBhvr>
                                      <p:to>
                                        <p:strVal val="hidden"/>
                                      </p:to>
                                    </p:set>
                                  </p:childTnLst>
                                </p:cTn>
                              </p:par>
                              <p:par>
                                <p:cTn id="161" presetID="2" presetClass="exit" presetSubtype="4" fill="hold" grpId="2" nodeType="withEffect">
                                  <p:stCondLst>
                                    <p:cond delay="0"/>
                                  </p:stCondLst>
                                  <p:childTnLst>
                                    <p:anim calcmode="lin" valueType="num">
                                      <p:cBhvr additive="base">
                                        <p:cTn id="162" dur="3000"/>
                                        <p:tgtEl>
                                          <p:spTgt spid="17"/>
                                        </p:tgtEl>
                                        <p:attrNameLst>
                                          <p:attrName>ppt_x</p:attrName>
                                        </p:attrNameLst>
                                      </p:cBhvr>
                                      <p:tavLst>
                                        <p:tav tm="0">
                                          <p:val>
                                            <p:strVal val="ppt_x"/>
                                          </p:val>
                                        </p:tav>
                                        <p:tav tm="100000">
                                          <p:val>
                                            <p:strVal val="ppt_x"/>
                                          </p:val>
                                        </p:tav>
                                      </p:tavLst>
                                    </p:anim>
                                    <p:anim calcmode="lin" valueType="num">
                                      <p:cBhvr additive="base">
                                        <p:cTn id="163" dur="3000"/>
                                        <p:tgtEl>
                                          <p:spTgt spid="17"/>
                                        </p:tgtEl>
                                        <p:attrNameLst>
                                          <p:attrName>ppt_y</p:attrName>
                                        </p:attrNameLst>
                                      </p:cBhvr>
                                      <p:tavLst>
                                        <p:tav tm="0">
                                          <p:val>
                                            <p:strVal val="ppt_y"/>
                                          </p:val>
                                        </p:tav>
                                        <p:tav tm="100000">
                                          <p:val>
                                            <p:strVal val="1+ppt_h/2"/>
                                          </p:val>
                                        </p:tav>
                                      </p:tavLst>
                                    </p:anim>
                                    <p:set>
                                      <p:cBhvr>
                                        <p:cTn id="164" dur="1" fill="hold">
                                          <p:stCondLst>
                                            <p:cond delay="2999"/>
                                          </p:stCondLst>
                                        </p:cTn>
                                        <p:tgtEl>
                                          <p:spTgt spid="17"/>
                                        </p:tgtEl>
                                        <p:attrNameLst>
                                          <p:attrName>style.visibility</p:attrName>
                                        </p:attrNameLst>
                                      </p:cBhvr>
                                      <p:to>
                                        <p:strVal val="hidden"/>
                                      </p:to>
                                    </p:set>
                                  </p:childTnLst>
                                </p:cTn>
                              </p:par>
                              <p:par>
                                <p:cTn id="165" presetID="2" presetClass="exit" presetSubtype="4" fill="hold" grpId="2" nodeType="withEffect">
                                  <p:stCondLst>
                                    <p:cond delay="0"/>
                                  </p:stCondLst>
                                  <p:childTnLst>
                                    <p:anim calcmode="lin" valueType="num">
                                      <p:cBhvr additive="base">
                                        <p:cTn id="166" dur="3000"/>
                                        <p:tgtEl>
                                          <p:spTgt spid="18"/>
                                        </p:tgtEl>
                                        <p:attrNameLst>
                                          <p:attrName>ppt_x</p:attrName>
                                        </p:attrNameLst>
                                      </p:cBhvr>
                                      <p:tavLst>
                                        <p:tav tm="0">
                                          <p:val>
                                            <p:strVal val="ppt_x"/>
                                          </p:val>
                                        </p:tav>
                                        <p:tav tm="100000">
                                          <p:val>
                                            <p:strVal val="ppt_x"/>
                                          </p:val>
                                        </p:tav>
                                      </p:tavLst>
                                    </p:anim>
                                    <p:anim calcmode="lin" valueType="num">
                                      <p:cBhvr additive="base">
                                        <p:cTn id="167" dur="3000"/>
                                        <p:tgtEl>
                                          <p:spTgt spid="18"/>
                                        </p:tgtEl>
                                        <p:attrNameLst>
                                          <p:attrName>ppt_y</p:attrName>
                                        </p:attrNameLst>
                                      </p:cBhvr>
                                      <p:tavLst>
                                        <p:tav tm="0">
                                          <p:val>
                                            <p:strVal val="ppt_y"/>
                                          </p:val>
                                        </p:tav>
                                        <p:tav tm="100000">
                                          <p:val>
                                            <p:strVal val="1+ppt_h/2"/>
                                          </p:val>
                                        </p:tav>
                                      </p:tavLst>
                                    </p:anim>
                                    <p:set>
                                      <p:cBhvr>
                                        <p:cTn id="168" dur="1" fill="hold">
                                          <p:stCondLst>
                                            <p:cond delay="2999"/>
                                          </p:stCondLst>
                                        </p:cTn>
                                        <p:tgtEl>
                                          <p:spTgt spid="18"/>
                                        </p:tgtEl>
                                        <p:attrNameLst>
                                          <p:attrName>style.visibility</p:attrName>
                                        </p:attrNameLst>
                                      </p:cBhvr>
                                      <p:to>
                                        <p:strVal val="hidden"/>
                                      </p:to>
                                    </p:set>
                                  </p:childTnLst>
                                </p:cTn>
                              </p:par>
                              <p:par>
                                <p:cTn id="169" presetID="2" presetClass="exit" presetSubtype="4" fill="hold" grpId="2" nodeType="withEffect">
                                  <p:stCondLst>
                                    <p:cond delay="0"/>
                                  </p:stCondLst>
                                  <p:childTnLst>
                                    <p:anim calcmode="lin" valueType="num">
                                      <p:cBhvr additive="base">
                                        <p:cTn id="170" dur="3000"/>
                                        <p:tgtEl>
                                          <p:spTgt spid="19"/>
                                        </p:tgtEl>
                                        <p:attrNameLst>
                                          <p:attrName>ppt_x</p:attrName>
                                        </p:attrNameLst>
                                      </p:cBhvr>
                                      <p:tavLst>
                                        <p:tav tm="0">
                                          <p:val>
                                            <p:strVal val="ppt_x"/>
                                          </p:val>
                                        </p:tav>
                                        <p:tav tm="100000">
                                          <p:val>
                                            <p:strVal val="ppt_x"/>
                                          </p:val>
                                        </p:tav>
                                      </p:tavLst>
                                    </p:anim>
                                    <p:anim calcmode="lin" valueType="num">
                                      <p:cBhvr additive="base">
                                        <p:cTn id="171" dur="3000"/>
                                        <p:tgtEl>
                                          <p:spTgt spid="19"/>
                                        </p:tgtEl>
                                        <p:attrNameLst>
                                          <p:attrName>ppt_y</p:attrName>
                                        </p:attrNameLst>
                                      </p:cBhvr>
                                      <p:tavLst>
                                        <p:tav tm="0">
                                          <p:val>
                                            <p:strVal val="ppt_y"/>
                                          </p:val>
                                        </p:tav>
                                        <p:tav tm="100000">
                                          <p:val>
                                            <p:strVal val="1+ppt_h/2"/>
                                          </p:val>
                                        </p:tav>
                                      </p:tavLst>
                                    </p:anim>
                                    <p:set>
                                      <p:cBhvr>
                                        <p:cTn id="172" dur="1" fill="hold">
                                          <p:stCondLst>
                                            <p:cond delay="2999"/>
                                          </p:stCondLst>
                                        </p:cTn>
                                        <p:tgtEl>
                                          <p:spTgt spid="19"/>
                                        </p:tgtEl>
                                        <p:attrNameLst>
                                          <p:attrName>style.visibility</p:attrName>
                                        </p:attrNameLst>
                                      </p:cBhvr>
                                      <p:to>
                                        <p:strVal val="hidden"/>
                                      </p:to>
                                    </p:set>
                                  </p:childTnLst>
                                </p:cTn>
                              </p:par>
                              <p:par>
                                <p:cTn id="173" presetID="2" presetClass="exit" presetSubtype="4" fill="hold" grpId="2" nodeType="withEffect">
                                  <p:stCondLst>
                                    <p:cond delay="0"/>
                                  </p:stCondLst>
                                  <p:childTnLst>
                                    <p:anim calcmode="lin" valueType="num">
                                      <p:cBhvr additive="base">
                                        <p:cTn id="174" dur="3000"/>
                                        <p:tgtEl>
                                          <p:spTgt spid="20"/>
                                        </p:tgtEl>
                                        <p:attrNameLst>
                                          <p:attrName>ppt_x</p:attrName>
                                        </p:attrNameLst>
                                      </p:cBhvr>
                                      <p:tavLst>
                                        <p:tav tm="0">
                                          <p:val>
                                            <p:strVal val="ppt_x"/>
                                          </p:val>
                                        </p:tav>
                                        <p:tav tm="100000">
                                          <p:val>
                                            <p:strVal val="ppt_x"/>
                                          </p:val>
                                        </p:tav>
                                      </p:tavLst>
                                    </p:anim>
                                    <p:anim calcmode="lin" valueType="num">
                                      <p:cBhvr additive="base">
                                        <p:cTn id="175" dur="3000"/>
                                        <p:tgtEl>
                                          <p:spTgt spid="20"/>
                                        </p:tgtEl>
                                        <p:attrNameLst>
                                          <p:attrName>ppt_y</p:attrName>
                                        </p:attrNameLst>
                                      </p:cBhvr>
                                      <p:tavLst>
                                        <p:tav tm="0">
                                          <p:val>
                                            <p:strVal val="ppt_y"/>
                                          </p:val>
                                        </p:tav>
                                        <p:tav tm="100000">
                                          <p:val>
                                            <p:strVal val="1+ppt_h/2"/>
                                          </p:val>
                                        </p:tav>
                                      </p:tavLst>
                                    </p:anim>
                                    <p:set>
                                      <p:cBhvr>
                                        <p:cTn id="176" dur="1" fill="hold">
                                          <p:stCondLst>
                                            <p:cond delay="2999"/>
                                          </p:stCondLst>
                                        </p:cTn>
                                        <p:tgtEl>
                                          <p:spTgt spid="20"/>
                                        </p:tgtEl>
                                        <p:attrNameLst>
                                          <p:attrName>style.visibility</p:attrName>
                                        </p:attrNameLst>
                                      </p:cBhvr>
                                      <p:to>
                                        <p:strVal val="hidden"/>
                                      </p:to>
                                    </p:set>
                                  </p:childTnLst>
                                </p:cTn>
                              </p:par>
                              <p:par>
                                <p:cTn id="177" presetID="2" presetClass="exit" presetSubtype="4" fill="hold" grpId="2" nodeType="withEffect">
                                  <p:stCondLst>
                                    <p:cond delay="0"/>
                                  </p:stCondLst>
                                  <p:childTnLst>
                                    <p:anim calcmode="lin" valueType="num">
                                      <p:cBhvr additive="base">
                                        <p:cTn id="178" dur="3000"/>
                                        <p:tgtEl>
                                          <p:spTgt spid="21"/>
                                        </p:tgtEl>
                                        <p:attrNameLst>
                                          <p:attrName>ppt_x</p:attrName>
                                        </p:attrNameLst>
                                      </p:cBhvr>
                                      <p:tavLst>
                                        <p:tav tm="0">
                                          <p:val>
                                            <p:strVal val="ppt_x"/>
                                          </p:val>
                                        </p:tav>
                                        <p:tav tm="100000">
                                          <p:val>
                                            <p:strVal val="ppt_x"/>
                                          </p:val>
                                        </p:tav>
                                      </p:tavLst>
                                    </p:anim>
                                    <p:anim calcmode="lin" valueType="num">
                                      <p:cBhvr additive="base">
                                        <p:cTn id="179" dur="3000"/>
                                        <p:tgtEl>
                                          <p:spTgt spid="21"/>
                                        </p:tgtEl>
                                        <p:attrNameLst>
                                          <p:attrName>ppt_y</p:attrName>
                                        </p:attrNameLst>
                                      </p:cBhvr>
                                      <p:tavLst>
                                        <p:tav tm="0">
                                          <p:val>
                                            <p:strVal val="ppt_y"/>
                                          </p:val>
                                        </p:tav>
                                        <p:tav tm="100000">
                                          <p:val>
                                            <p:strVal val="1+ppt_h/2"/>
                                          </p:val>
                                        </p:tav>
                                      </p:tavLst>
                                    </p:anim>
                                    <p:set>
                                      <p:cBhvr>
                                        <p:cTn id="180" dur="1" fill="hold">
                                          <p:stCondLst>
                                            <p:cond delay="2999"/>
                                          </p:stCondLst>
                                        </p:cTn>
                                        <p:tgtEl>
                                          <p:spTgt spid="21"/>
                                        </p:tgtEl>
                                        <p:attrNameLst>
                                          <p:attrName>style.visibility</p:attrName>
                                        </p:attrNameLst>
                                      </p:cBhvr>
                                      <p:to>
                                        <p:strVal val="hidden"/>
                                      </p:to>
                                    </p:set>
                                  </p:childTnLst>
                                </p:cTn>
                              </p:par>
                              <p:par>
                                <p:cTn id="181" presetID="2" presetClass="exit" presetSubtype="4" fill="hold" grpId="2" nodeType="withEffect">
                                  <p:stCondLst>
                                    <p:cond delay="0"/>
                                  </p:stCondLst>
                                  <p:childTnLst>
                                    <p:anim calcmode="lin" valueType="num">
                                      <p:cBhvr additive="base">
                                        <p:cTn id="182" dur="3000"/>
                                        <p:tgtEl>
                                          <p:spTgt spid="22"/>
                                        </p:tgtEl>
                                        <p:attrNameLst>
                                          <p:attrName>ppt_x</p:attrName>
                                        </p:attrNameLst>
                                      </p:cBhvr>
                                      <p:tavLst>
                                        <p:tav tm="0">
                                          <p:val>
                                            <p:strVal val="ppt_x"/>
                                          </p:val>
                                        </p:tav>
                                        <p:tav tm="100000">
                                          <p:val>
                                            <p:strVal val="ppt_x"/>
                                          </p:val>
                                        </p:tav>
                                      </p:tavLst>
                                    </p:anim>
                                    <p:anim calcmode="lin" valueType="num">
                                      <p:cBhvr additive="base">
                                        <p:cTn id="183" dur="3000"/>
                                        <p:tgtEl>
                                          <p:spTgt spid="22"/>
                                        </p:tgtEl>
                                        <p:attrNameLst>
                                          <p:attrName>ppt_y</p:attrName>
                                        </p:attrNameLst>
                                      </p:cBhvr>
                                      <p:tavLst>
                                        <p:tav tm="0">
                                          <p:val>
                                            <p:strVal val="ppt_y"/>
                                          </p:val>
                                        </p:tav>
                                        <p:tav tm="100000">
                                          <p:val>
                                            <p:strVal val="1+ppt_h/2"/>
                                          </p:val>
                                        </p:tav>
                                      </p:tavLst>
                                    </p:anim>
                                    <p:set>
                                      <p:cBhvr>
                                        <p:cTn id="184" dur="1" fill="hold">
                                          <p:stCondLst>
                                            <p:cond delay="2999"/>
                                          </p:stCondLst>
                                        </p:cTn>
                                        <p:tgtEl>
                                          <p:spTgt spid="22"/>
                                        </p:tgtEl>
                                        <p:attrNameLst>
                                          <p:attrName>style.visibility</p:attrName>
                                        </p:attrNameLst>
                                      </p:cBhvr>
                                      <p:to>
                                        <p:strVal val="hidden"/>
                                      </p:to>
                                    </p:set>
                                  </p:childTnLst>
                                </p:cTn>
                              </p:par>
                              <p:par>
                                <p:cTn id="185" presetID="2" presetClass="exit" presetSubtype="4" fill="hold" grpId="2" nodeType="withEffect">
                                  <p:stCondLst>
                                    <p:cond delay="0"/>
                                  </p:stCondLst>
                                  <p:childTnLst>
                                    <p:anim calcmode="lin" valueType="num">
                                      <p:cBhvr additive="base">
                                        <p:cTn id="186" dur="3000"/>
                                        <p:tgtEl>
                                          <p:spTgt spid="23"/>
                                        </p:tgtEl>
                                        <p:attrNameLst>
                                          <p:attrName>ppt_x</p:attrName>
                                        </p:attrNameLst>
                                      </p:cBhvr>
                                      <p:tavLst>
                                        <p:tav tm="0">
                                          <p:val>
                                            <p:strVal val="ppt_x"/>
                                          </p:val>
                                        </p:tav>
                                        <p:tav tm="100000">
                                          <p:val>
                                            <p:strVal val="ppt_x"/>
                                          </p:val>
                                        </p:tav>
                                      </p:tavLst>
                                    </p:anim>
                                    <p:anim calcmode="lin" valueType="num">
                                      <p:cBhvr additive="base">
                                        <p:cTn id="187" dur="3000"/>
                                        <p:tgtEl>
                                          <p:spTgt spid="23"/>
                                        </p:tgtEl>
                                        <p:attrNameLst>
                                          <p:attrName>ppt_y</p:attrName>
                                        </p:attrNameLst>
                                      </p:cBhvr>
                                      <p:tavLst>
                                        <p:tav tm="0">
                                          <p:val>
                                            <p:strVal val="ppt_y"/>
                                          </p:val>
                                        </p:tav>
                                        <p:tav tm="100000">
                                          <p:val>
                                            <p:strVal val="1+ppt_h/2"/>
                                          </p:val>
                                        </p:tav>
                                      </p:tavLst>
                                    </p:anim>
                                    <p:set>
                                      <p:cBhvr>
                                        <p:cTn id="188" dur="1" fill="hold">
                                          <p:stCondLst>
                                            <p:cond delay="2999"/>
                                          </p:stCondLst>
                                        </p:cTn>
                                        <p:tgtEl>
                                          <p:spTgt spid="23"/>
                                        </p:tgtEl>
                                        <p:attrNameLst>
                                          <p:attrName>style.visibility</p:attrName>
                                        </p:attrNameLst>
                                      </p:cBhvr>
                                      <p:to>
                                        <p:strVal val="hidden"/>
                                      </p:to>
                                    </p:set>
                                  </p:childTnLst>
                                </p:cTn>
                              </p:par>
                              <p:par>
                                <p:cTn id="189" presetID="2" presetClass="exit" presetSubtype="1" fill="hold" grpId="2" nodeType="withEffect">
                                  <p:stCondLst>
                                    <p:cond delay="0"/>
                                  </p:stCondLst>
                                  <p:childTnLst>
                                    <p:anim calcmode="lin" valueType="num">
                                      <p:cBhvr additive="base">
                                        <p:cTn id="190" dur="3000"/>
                                        <p:tgtEl>
                                          <p:spTgt spid="4"/>
                                        </p:tgtEl>
                                        <p:attrNameLst>
                                          <p:attrName>ppt_x</p:attrName>
                                        </p:attrNameLst>
                                      </p:cBhvr>
                                      <p:tavLst>
                                        <p:tav tm="0">
                                          <p:val>
                                            <p:strVal val="ppt_x"/>
                                          </p:val>
                                        </p:tav>
                                        <p:tav tm="100000">
                                          <p:val>
                                            <p:strVal val="ppt_x"/>
                                          </p:val>
                                        </p:tav>
                                      </p:tavLst>
                                    </p:anim>
                                    <p:anim calcmode="lin" valueType="num">
                                      <p:cBhvr additive="base">
                                        <p:cTn id="191" dur="3000"/>
                                        <p:tgtEl>
                                          <p:spTgt spid="4"/>
                                        </p:tgtEl>
                                        <p:attrNameLst>
                                          <p:attrName>ppt_y</p:attrName>
                                        </p:attrNameLst>
                                      </p:cBhvr>
                                      <p:tavLst>
                                        <p:tav tm="0">
                                          <p:val>
                                            <p:strVal val="ppt_y"/>
                                          </p:val>
                                        </p:tav>
                                        <p:tav tm="100000">
                                          <p:val>
                                            <p:strVal val="0-ppt_h/2"/>
                                          </p:val>
                                        </p:tav>
                                      </p:tavLst>
                                    </p:anim>
                                    <p:set>
                                      <p:cBhvr>
                                        <p:cTn id="192" dur="1" fill="hold">
                                          <p:stCondLst>
                                            <p:cond delay="2999"/>
                                          </p:stCondLst>
                                        </p:cTn>
                                        <p:tgtEl>
                                          <p:spTgt spid="4"/>
                                        </p:tgtEl>
                                        <p:attrNameLst>
                                          <p:attrName>style.visibility</p:attrName>
                                        </p:attrNameLst>
                                      </p:cBhvr>
                                      <p:to>
                                        <p:strVal val="hidden"/>
                                      </p:to>
                                    </p:set>
                                  </p:childTnLst>
                                </p:cTn>
                              </p:par>
                              <p:par>
                                <p:cTn id="193" presetID="2" presetClass="exit" presetSubtype="1" fill="hold" grpId="2" nodeType="withEffect">
                                  <p:stCondLst>
                                    <p:cond delay="0"/>
                                  </p:stCondLst>
                                  <p:childTnLst>
                                    <p:anim calcmode="lin" valueType="num">
                                      <p:cBhvr additive="base">
                                        <p:cTn id="194" dur="3000"/>
                                        <p:tgtEl>
                                          <p:spTgt spid="5"/>
                                        </p:tgtEl>
                                        <p:attrNameLst>
                                          <p:attrName>ppt_x</p:attrName>
                                        </p:attrNameLst>
                                      </p:cBhvr>
                                      <p:tavLst>
                                        <p:tav tm="0">
                                          <p:val>
                                            <p:strVal val="ppt_x"/>
                                          </p:val>
                                        </p:tav>
                                        <p:tav tm="100000">
                                          <p:val>
                                            <p:strVal val="ppt_x"/>
                                          </p:val>
                                        </p:tav>
                                      </p:tavLst>
                                    </p:anim>
                                    <p:anim calcmode="lin" valueType="num">
                                      <p:cBhvr additive="base">
                                        <p:cTn id="195" dur="3000"/>
                                        <p:tgtEl>
                                          <p:spTgt spid="5"/>
                                        </p:tgtEl>
                                        <p:attrNameLst>
                                          <p:attrName>ppt_y</p:attrName>
                                        </p:attrNameLst>
                                      </p:cBhvr>
                                      <p:tavLst>
                                        <p:tav tm="0">
                                          <p:val>
                                            <p:strVal val="ppt_y"/>
                                          </p:val>
                                        </p:tav>
                                        <p:tav tm="100000">
                                          <p:val>
                                            <p:strVal val="0-ppt_h/2"/>
                                          </p:val>
                                        </p:tav>
                                      </p:tavLst>
                                    </p:anim>
                                    <p:set>
                                      <p:cBhvr>
                                        <p:cTn id="196" dur="1" fill="hold">
                                          <p:stCondLst>
                                            <p:cond delay="2999"/>
                                          </p:stCondLst>
                                        </p:cTn>
                                        <p:tgtEl>
                                          <p:spTgt spid="5"/>
                                        </p:tgtEl>
                                        <p:attrNameLst>
                                          <p:attrName>style.visibility</p:attrName>
                                        </p:attrNameLst>
                                      </p:cBhvr>
                                      <p:to>
                                        <p:strVal val="hidden"/>
                                      </p:to>
                                    </p:set>
                                  </p:childTnLst>
                                </p:cTn>
                              </p:par>
                              <p:par>
                                <p:cTn id="197" presetID="2" presetClass="exit" presetSubtype="1" fill="hold" grpId="2" nodeType="withEffect">
                                  <p:stCondLst>
                                    <p:cond delay="0"/>
                                  </p:stCondLst>
                                  <p:childTnLst>
                                    <p:anim calcmode="lin" valueType="num">
                                      <p:cBhvr additive="base">
                                        <p:cTn id="198" dur="3000"/>
                                        <p:tgtEl>
                                          <p:spTgt spid="6"/>
                                        </p:tgtEl>
                                        <p:attrNameLst>
                                          <p:attrName>ppt_x</p:attrName>
                                        </p:attrNameLst>
                                      </p:cBhvr>
                                      <p:tavLst>
                                        <p:tav tm="0">
                                          <p:val>
                                            <p:strVal val="ppt_x"/>
                                          </p:val>
                                        </p:tav>
                                        <p:tav tm="100000">
                                          <p:val>
                                            <p:strVal val="ppt_x"/>
                                          </p:val>
                                        </p:tav>
                                      </p:tavLst>
                                    </p:anim>
                                    <p:anim calcmode="lin" valueType="num">
                                      <p:cBhvr additive="base">
                                        <p:cTn id="199" dur="3000"/>
                                        <p:tgtEl>
                                          <p:spTgt spid="6"/>
                                        </p:tgtEl>
                                        <p:attrNameLst>
                                          <p:attrName>ppt_y</p:attrName>
                                        </p:attrNameLst>
                                      </p:cBhvr>
                                      <p:tavLst>
                                        <p:tav tm="0">
                                          <p:val>
                                            <p:strVal val="ppt_y"/>
                                          </p:val>
                                        </p:tav>
                                        <p:tav tm="100000">
                                          <p:val>
                                            <p:strVal val="0-ppt_h/2"/>
                                          </p:val>
                                        </p:tav>
                                      </p:tavLst>
                                    </p:anim>
                                    <p:set>
                                      <p:cBhvr>
                                        <p:cTn id="200" dur="1" fill="hold">
                                          <p:stCondLst>
                                            <p:cond delay="2999"/>
                                          </p:stCondLst>
                                        </p:cTn>
                                        <p:tgtEl>
                                          <p:spTgt spid="6"/>
                                        </p:tgtEl>
                                        <p:attrNameLst>
                                          <p:attrName>style.visibility</p:attrName>
                                        </p:attrNameLst>
                                      </p:cBhvr>
                                      <p:to>
                                        <p:strVal val="hidden"/>
                                      </p:to>
                                    </p:set>
                                  </p:childTnLst>
                                </p:cTn>
                              </p:par>
                              <p:par>
                                <p:cTn id="201" presetID="2" presetClass="exit" presetSubtype="1" fill="hold" grpId="2" nodeType="withEffect">
                                  <p:stCondLst>
                                    <p:cond delay="0"/>
                                  </p:stCondLst>
                                  <p:childTnLst>
                                    <p:anim calcmode="lin" valueType="num">
                                      <p:cBhvr additive="base">
                                        <p:cTn id="202" dur="3000"/>
                                        <p:tgtEl>
                                          <p:spTgt spid="7"/>
                                        </p:tgtEl>
                                        <p:attrNameLst>
                                          <p:attrName>ppt_x</p:attrName>
                                        </p:attrNameLst>
                                      </p:cBhvr>
                                      <p:tavLst>
                                        <p:tav tm="0">
                                          <p:val>
                                            <p:strVal val="ppt_x"/>
                                          </p:val>
                                        </p:tav>
                                        <p:tav tm="100000">
                                          <p:val>
                                            <p:strVal val="ppt_x"/>
                                          </p:val>
                                        </p:tav>
                                      </p:tavLst>
                                    </p:anim>
                                    <p:anim calcmode="lin" valueType="num">
                                      <p:cBhvr additive="base">
                                        <p:cTn id="203" dur="3000"/>
                                        <p:tgtEl>
                                          <p:spTgt spid="7"/>
                                        </p:tgtEl>
                                        <p:attrNameLst>
                                          <p:attrName>ppt_y</p:attrName>
                                        </p:attrNameLst>
                                      </p:cBhvr>
                                      <p:tavLst>
                                        <p:tav tm="0">
                                          <p:val>
                                            <p:strVal val="ppt_y"/>
                                          </p:val>
                                        </p:tav>
                                        <p:tav tm="100000">
                                          <p:val>
                                            <p:strVal val="0-ppt_h/2"/>
                                          </p:val>
                                        </p:tav>
                                      </p:tavLst>
                                    </p:anim>
                                    <p:set>
                                      <p:cBhvr>
                                        <p:cTn id="204" dur="1" fill="hold">
                                          <p:stCondLst>
                                            <p:cond delay="2999"/>
                                          </p:stCondLst>
                                        </p:cTn>
                                        <p:tgtEl>
                                          <p:spTgt spid="7"/>
                                        </p:tgtEl>
                                        <p:attrNameLst>
                                          <p:attrName>style.visibility</p:attrName>
                                        </p:attrNameLst>
                                      </p:cBhvr>
                                      <p:to>
                                        <p:strVal val="hidden"/>
                                      </p:to>
                                    </p:set>
                                  </p:childTnLst>
                                </p:cTn>
                              </p:par>
                              <p:par>
                                <p:cTn id="205" presetID="2" presetClass="exit" presetSubtype="1" fill="hold" grpId="2" nodeType="withEffect">
                                  <p:stCondLst>
                                    <p:cond delay="0"/>
                                  </p:stCondLst>
                                  <p:childTnLst>
                                    <p:anim calcmode="lin" valueType="num">
                                      <p:cBhvr additive="base">
                                        <p:cTn id="206" dur="3000"/>
                                        <p:tgtEl>
                                          <p:spTgt spid="8"/>
                                        </p:tgtEl>
                                        <p:attrNameLst>
                                          <p:attrName>ppt_x</p:attrName>
                                        </p:attrNameLst>
                                      </p:cBhvr>
                                      <p:tavLst>
                                        <p:tav tm="0">
                                          <p:val>
                                            <p:strVal val="ppt_x"/>
                                          </p:val>
                                        </p:tav>
                                        <p:tav tm="100000">
                                          <p:val>
                                            <p:strVal val="ppt_x"/>
                                          </p:val>
                                        </p:tav>
                                      </p:tavLst>
                                    </p:anim>
                                    <p:anim calcmode="lin" valueType="num">
                                      <p:cBhvr additive="base">
                                        <p:cTn id="207" dur="3000"/>
                                        <p:tgtEl>
                                          <p:spTgt spid="8"/>
                                        </p:tgtEl>
                                        <p:attrNameLst>
                                          <p:attrName>ppt_y</p:attrName>
                                        </p:attrNameLst>
                                      </p:cBhvr>
                                      <p:tavLst>
                                        <p:tav tm="0">
                                          <p:val>
                                            <p:strVal val="ppt_y"/>
                                          </p:val>
                                        </p:tav>
                                        <p:tav tm="100000">
                                          <p:val>
                                            <p:strVal val="0-ppt_h/2"/>
                                          </p:val>
                                        </p:tav>
                                      </p:tavLst>
                                    </p:anim>
                                    <p:set>
                                      <p:cBhvr>
                                        <p:cTn id="208" dur="1" fill="hold">
                                          <p:stCondLst>
                                            <p:cond delay="2999"/>
                                          </p:stCondLst>
                                        </p:cTn>
                                        <p:tgtEl>
                                          <p:spTgt spid="8"/>
                                        </p:tgtEl>
                                        <p:attrNameLst>
                                          <p:attrName>style.visibility</p:attrName>
                                        </p:attrNameLst>
                                      </p:cBhvr>
                                      <p:to>
                                        <p:strVal val="hidden"/>
                                      </p:to>
                                    </p:set>
                                  </p:childTnLst>
                                </p:cTn>
                              </p:par>
                              <p:par>
                                <p:cTn id="209" presetID="2" presetClass="exit" presetSubtype="1" fill="hold" grpId="2" nodeType="withEffect">
                                  <p:stCondLst>
                                    <p:cond delay="0"/>
                                  </p:stCondLst>
                                  <p:childTnLst>
                                    <p:anim calcmode="lin" valueType="num">
                                      <p:cBhvr additive="base">
                                        <p:cTn id="210" dur="3000"/>
                                        <p:tgtEl>
                                          <p:spTgt spid="9"/>
                                        </p:tgtEl>
                                        <p:attrNameLst>
                                          <p:attrName>ppt_x</p:attrName>
                                        </p:attrNameLst>
                                      </p:cBhvr>
                                      <p:tavLst>
                                        <p:tav tm="0">
                                          <p:val>
                                            <p:strVal val="ppt_x"/>
                                          </p:val>
                                        </p:tav>
                                        <p:tav tm="100000">
                                          <p:val>
                                            <p:strVal val="ppt_x"/>
                                          </p:val>
                                        </p:tav>
                                      </p:tavLst>
                                    </p:anim>
                                    <p:anim calcmode="lin" valueType="num">
                                      <p:cBhvr additive="base">
                                        <p:cTn id="211" dur="3000"/>
                                        <p:tgtEl>
                                          <p:spTgt spid="9"/>
                                        </p:tgtEl>
                                        <p:attrNameLst>
                                          <p:attrName>ppt_y</p:attrName>
                                        </p:attrNameLst>
                                      </p:cBhvr>
                                      <p:tavLst>
                                        <p:tav tm="0">
                                          <p:val>
                                            <p:strVal val="ppt_y"/>
                                          </p:val>
                                        </p:tav>
                                        <p:tav tm="100000">
                                          <p:val>
                                            <p:strVal val="0-ppt_h/2"/>
                                          </p:val>
                                        </p:tav>
                                      </p:tavLst>
                                    </p:anim>
                                    <p:set>
                                      <p:cBhvr>
                                        <p:cTn id="212" dur="1" fill="hold">
                                          <p:stCondLst>
                                            <p:cond delay="2999"/>
                                          </p:stCondLst>
                                        </p:cTn>
                                        <p:tgtEl>
                                          <p:spTgt spid="9"/>
                                        </p:tgtEl>
                                        <p:attrNameLst>
                                          <p:attrName>style.visibility</p:attrName>
                                        </p:attrNameLst>
                                      </p:cBhvr>
                                      <p:to>
                                        <p:strVal val="hidden"/>
                                      </p:to>
                                    </p:set>
                                  </p:childTnLst>
                                </p:cTn>
                              </p:par>
                              <p:par>
                                <p:cTn id="213" presetID="2" presetClass="exit" presetSubtype="1" fill="hold" grpId="2" nodeType="withEffect">
                                  <p:stCondLst>
                                    <p:cond delay="0"/>
                                  </p:stCondLst>
                                  <p:childTnLst>
                                    <p:anim calcmode="lin" valueType="num">
                                      <p:cBhvr additive="base">
                                        <p:cTn id="214" dur="3000"/>
                                        <p:tgtEl>
                                          <p:spTgt spid="10"/>
                                        </p:tgtEl>
                                        <p:attrNameLst>
                                          <p:attrName>ppt_x</p:attrName>
                                        </p:attrNameLst>
                                      </p:cBhvr>
                                      <p:tavLst>
                                        <p:tav tm="0">
                                          <p:val>
                                            <p:strVal val="ppt_x"/>
                                          </p:val>
                                        </p:tav>
                                        <p:tav tm="100000">
                                          <p:val>
                                            <p:strVal val="ppt_x"/>
                                          </p:val>
                                        </p:tav>
                                      </p:tavLst>
                                    </p:anim>
                                    <p:anim calcmode="lin" valueType="num">
                                      <p:cBhvr additive="base">
                                        <p:cTn id="215" dur="3000"/>
                                        <p:tgtEl>
                                          <p:spTgt spid="10"/>
                                        </p:tgtEl>
                                        <p:attrNameLst>
                                          <p:attrName>ppt_y</p:attrName>
                                        </p:attrNameLst>
                                      </p:cBhvr>
                                      <p:tavLst>
                                        <p:tav tm="0">
                                          <p:val>
                                            <p:strVal val="ppt_y"/>
                                          </p:val>
                                        </p:tav>
                                        <p:tav tm="100000">
                                          <p:val>
                                            <p:strVal val="0-ppt_h/2"/>
                                          </p:val>
                                        </p:tav>
                                      </p:tavLst>
                                    </p:anim>
                                    <p:set>
                                      <p:cBhvr>
                                        <p:cTn id="216" dur="1" fill="hold">
                                          <p:stCondLst>
                                            <p:cond delay="2999"/>
                                          </p:stCondLst>
                                        </p:cTn>
                                        <p:tgtEl>
                                          <p:spTgt spid="10"/>
                                        </p:tgtEl>
                                        <p:attrNameLst>
                                          <p:attrName>style.visibility</p:attrName>
                                        </p:attrNameLst>
                                      </p:cBhvr>
                                      <p:to>
                                        <p:strVal val="hidden"/>
                                      </p:to>
                                    </p:set>
                                  </p:childTnLst>
                                </p:cTn>
                              </p:par>
                              <p:par>
                                <p:cTn id="217" presetID="2" presetClass="exit" presetSubtype="1" fill="hold" grpId="2" nodeType="withEffect">
                                  <p:stCondLst>
                                    <p:cond delay="0"/>
                                  </p:stCondLst>
                                  <p:childTnLst>
                                    <p:anim calcmode="lin" valueType="num">
                                      <p:cBhvr additive="base">
                                        <p:cTn id="218" dur="3000"/>
                                        <p:tgtEl>
                                          <p:spTgt spid="11"/>
                                        </p:tgtEl>
                                        <p:attrNameLst>
                                          <p:attrName>ppt_x</p:attrName>
                                        </p:attrNameLst>
                                      </p:cBhvr>
                                      <p:tavLst>
                                        <p:tav tm="0">
                                          <p:val>
                                            <p:strVal val="ppt_x"/>
                                          </p:val>
                                        </p:tav>
                                        <p:tav tm="100000">
                                          <p:val>
                                            <p:strVal val="ppt_x"/>
                                          </p:val>
                                        </p:tav>
                                      </p:tavLst>
                                    </p:anim>
                                    <p:anim calcmode="lin" valueType="num">
                                      <p:cBhvr additive="base">
                                        <p:cTn id="219" dur="3000"/>
                                        <p:tgtEl>
                                          <p:spTgt spid="11"/>
                                        </p:tgtEl>
                                        <p:attrNameLst>
                                          <p:attrName>ppt_y</p:attrName>
                                        </p:attrNameLst>
                                      </p:cBhvr>
                                      <p:tavLst>
                                        <p:tav tm="0">
                                          <p:val>
                                            <p:strVal val="ppt_y"/>
                                          </p:val>
                                        </p:tav>
                                        <p:tav tm="100000">
                                          <p:val>
                                            <p:strVal val="0-ppt_h/2"/>
                                          </p:val>
                                        </p:tav>
                                      </p:tavLst>
                                    </p:anim>
                                    <p:set>
                                      <p:cBhvr>
                                        <p:cTn id="220" dur="1" fill="hold">
                                          <p:stCondLst>
                                            <p:cond delay="2999"/>
                                          </p:stCondLst>
                                        </p:cTn>
                                        <p:tgtEl>
                                          <p:spTgt spid="11"/>
                                        </p:tgtEl>
                                        <p:attrNameLst>
                                          <p:attrName>style.visibility</p:attrName>
                                        </p:attrNameLst>
                                      </p:cBhvr>
                                      <p:to>
                                        <p:strVal val="hidden"/>
                                      </p:to>
                                    </p:set>
                                  </p:childTnLst>
                                </p:cTn>
                              </p:par>
                              <p:par>
                                <p:cTn id="221" presetID="2" presetClass="exit" presetSubtype="1" fill="hold" grpId="2" nodeType="withEffect">
                                  <p:stCondLst>
                                    <p:cond delay="0"/>
                                  </p:stCondLst>
                                  <p:childTnLst>
                                    <p:anim calcmode="lin" valueType="num">
                                      <p:cBhvr additive="base">
                                        <p:cTn id="222" dur="3000"/>
                                        <p:tgtEl>
                                          <p:spTgt spid="12"/>
                                        </p:tgtEl>
                                        <p:attrNameLst>
                                          <p:attrName>ppt_x</p:attrName>
                                        </p:attrNameLst>
                                      </p:cBhvr>
                                      <p:tavLst>
                                        <p:tav tm="0">
                                          <p:val>
                                            <p:strVal val="ppt_x"/>
                                          </p:val>
                                        </p:tav>
                                        <p:tav tm="100000">
                                          <p:val>
                                            <p:strVal val="ppt_x"/>
                                          </p:val>
                                        </p:tav>
                                      </p:tavLst>
                                    </p:anim>
                                    <p:anim calcmode="lin" valueType="num">
                                      <p:cBhvr additive="base">
                                        <p:cTn id="223" dur="3000"/>
                                        <p:tgtEl>
                                          <p:spTgt spid="12"/>
                                        </p:tgtEl>
                                        <p:attrNameLst>
                                          <p:attrName>ppt_y</p:attrName>
                                        </p:attrNameLst>
                                      </p:cBhvr>
                                      <p:tavLst>
                                        <p:tav tm="0">
                                          <p:val>
                                            <p:strVal val="ppt_y"/>
                                          </p:val>
                                        </p:tav>
                                        <p:tav tm="100000">
                                          <p:val>
                                            <p:strVal val="0-ppt_h/2"/>
                                          </p:val>
                                        </p:tav>
                                      </p:tavLst>
                                    </p:anim>
                                    <p:set>
                                      <p:cBhvr>
                                        <p:cTn id="224" dur="1" fill="hold">
                                          <p:stCondLst>
                                            <p:cond delay="2999"/>
                                          </p:stCondLst>
                                        </p:cTn>
                                        <p:tgtEl>
                                          <p:spTgt spid="12"/>
                                        </p:tgtEl>
                                        <p:attrNameLst>
                                          <p:attrName>style.visibility</p:attrName>
                                        </p:attrNameLst>
                                      </p:cBhvr>
                                      <p:to>
                                        <p:strVal val="hidden"/>
                                      </p:to>
                                    </p:set>
                                  </p:childTnLst>
                                </p:cTn>
                              </p:par>
                              <p:par>
                                <p:cTn id="225" presetID="2" presetClass="exit" presetSubtype="1" fill="hold" grpId="2" nodeType="withEffect">
                                  <p:stCondLst>
                                    <p:cond delay="0"/>
                                  </p:stCondLst>
                                  <p:childTnLst>
                                    <p:anim calcmode="lin" valueType="num">
                                      <p:cBhvr additive="base">
                                        <p:cTn id="226" dur="3000"/>
                                        <p:tgtEl>
                                          <p:spTgt spid="13"/>
                                        </p:tgtEl>
                                        <p:attrNameLst>
                                          <p:attrName>ppt_x</p:attrName>
                                        </p:attrNameLst>
                                      </p:cBhvr>
                                      <p:tavLst>
                                        <p:tav tm="0">
                                          <p:val>
                                            <p:strVal val="ppt_x"/>
                                          </p:val>
                                        </p:tav>
                                        <p:tav tm="100000">
                                          <p:val>
                                            <p:strVal val="ppt_x"/>
                                          </p:val>
                                        </p:tav>
                                      </p:tavLst>
                                    </p:anim>
                                    <p:anim calcmode="lin" valueType="num">
                                      <p:cBhvr additive="base">
                                        <p:cTn id="227" dur="3000"/>
                                        <p:tgtEl>
                                          <p:spTgt spid="13"/>
                                        </p:tgtEl>
                                        <p:attrNameLst>
                                          <p:attrName>ppt_y</p:attrName>
                                        </p:attrNameLst>
                                      </p:cBhvr>
                                      <p:tavLst>
                                        <p:tav tm="0">
                                          <p:val>
                                            <p:strVal val="ppt_y"/>
                                          </p:val>
                                        </p:tav>
                                        <p:tav tm="100000">
                                          <p:val>
                                            <p:strVal val="0-ppt_h/2"/>
                                          </p:val>
                                        </p:tav>
                                      </p:tavLst>
                                    </p:anim>
                                    <p:set>
                                      <p:cBhvr>
                                        <p:cTn id="228" dur="1" fill="hold">
                                          <p:stCondLst>
                                            <p:cond delay="2999"/>
                                          </p:stCondLst>
                                        </p:cTn>
                                        <p:tgtEl>
                                          <p:spTgt spid="13"/>
                                        </p:tgtEl>
                                        <p:attrNameLst>
                                          <p:attrName>style.visibility</p:attrName>
                                        </p:attrNameLst>
                                      </p:cBhvr>
                                      <p:to>
                                        <p:strVal val="hidden"/>
                                      </p:to>
                                    </p:set>
                                  </p:childTnLst>
                                </p:cTn>
                              </p:par>
                              <p:par>
                                <p:cTn id="229" presetID="13" presetClass="exit" presetSubtype="32" fill="hold" grpId="3" nodeType="withEffect">
                                  <p:stCondLst>
                                    <p:cond delay="0"/>
                                  </p:stCondLst>
                                  <p:childTnLst>
                                    <p:animEffect transition="out" filter="plus(out)">
                                      <p:cBhvr>
                                        <p:cTn id="230" dur="3000"/>
                                        <p:tgtEl>
                                          <p:spTgt spid="14"/>
                                        </p:tgtEl>
                                      </p:cBhvr>
                                    </p:animEffect>
                                    <p:set>
                                      <p:cBhvr>
                                        <p:cTn id="231" dur="1" fill="hold">
                                          <p:stCondLst>
                                            <p:cond delay="2999"/>
                                          </p:stCondLst>
                                        </p:cTn>
                                        <p:tgtEl>
                                          <p:spTgt spid="14"/>
                                        </p:tgtEl>
                                        <p:attrNameLst>
                                          <p:attrName>style.visibility</p:attrName>
                                        </p:attrNameLst>
                                      </p:cBhvr>
                                      <p:to>
                                        <p:strVal val="hidden"/>
                                      </p:to>
                                    </p:set>
                                  </p:childTnLst>
                                </p:cTn>
                              </p:par>
                              <p:par>
                                <p:cTn id="232" presetID="13" presetClass="exit" presetSubtype="32" fill="hold" grpId="3" nodeType="withEffect">
                                  <p:stCondLst>
                                    <p:cond delay="0"/>
                                  </p:stCondLst>
                                  <p:childTnLst>
                                    <p:animEffect transition="out" filter="plus(out)">
                                      <p:cBhvr>
                                        <p:cTn id="233" dur="3000"/>
                                        <p:tgtEl>
                                          <p:spTgt spid="15"/>
                                        </p:tgtEl>
                                      </p:cBhvr>
                                    </p:animEffect>
                                    <p:set>
                                      <p:cBhvr>
                                        <p:cTn id="234" dur="1" fill="hold">
                                          <p:stCondLst>
                                            <p:cond delay="2999"/>
                                          </p:stCondLst>
                                        </p:cTn>
                                        <p:tgtEl>
                                          <p:spTgt spid="15"/>
                                        </p:tgtEl>
                                        <p:attrNameLst>
                                          <p:attrName>style.visibility</p:attrName>
                                        </p:attrNameLst>
                                      </p:cBhvr>
                                      <p:to>
                                        <p:strVal val="hidden"/>
                                      </p:to>
                                    </p:set>
                                  </p:childTnLst>
                                </p:cTn>
                              </p:par>
                              <p:par>
                                <p:cTn id="235" presetID="13" presetClass="exit" presetSubtype="32" fill="hold" grpId="3" nodeType="withEffect">
                                  <p:stCondLst>
                                    <p:cond delay="0"/>
                                  </p:stCondLst>
                                  <p:childTnLst>
                                    <p:animEffect transition="out" filter="plus(out)">
                                      <p:cBhvr>
                                        <p:cTn id="236" dur="3000"/>
                                        <p:tgtEl>
                                          <p:spTgt spid="16"/>
                                        </p:tgtEl>
                                      </p:cBhvr>
                                    </p:animEffect>
                                    <p:set>
                                      <p:cBhvr>
                                        <p:cTn id="237" dur="1" fill="hold">
                                          <p:stCondLst>
                                            <p:cond delay="2999"/>
                                          </p:stCondLst>
                                        </p:cTn>
                                        <p:tgtEl>
                                          <p:spTgt spid="16"/>
                                        </p:tgtEl>
                                        <p:attrNameLst>
                                          <p:attrName>style.visibility</p:attrName>
                                        </p:attrNameLst>
                                      </p:cBhvr>
                                      <p:to>
                                        <p:strVal val="hidden"/>
                                      </p:to>
                                    </p:set>
                                  </p:childTnLst>
                                </p:cTn>
                              </p:par>
                              <p:par>
                                <p:cTn id="238" presetID="13" presetClass="exit" presetSubtype="32" fill="hold" grpId="3" nodeType="withEffect">
                                  <p:stCondLst>
                                    <p:cond delay="0"/>
                                  </p:stCondLst>
                                  <p:childTnLst>
                                    <p:animEffect transition="out" filter="plus(out)">
                                      <p:cBhvr>
                                        <p:cTn id="239" dur="3000"/>
                                        <p:tgtEl>
                                          <p:spTgt spid="17"/>
                                        </p:tgtEl>
                                      </p:cBhvr>
                                    </p:animEffect>
                                    <p:set>
                                      <p:cBhvr>
                                        <p:cTn id="240" dur="1" fill="hold">
                                          <p:stCondLst>
                                            <p:cond delay="2999"/>
                                          </p:stCondLst>
                                        </p:cTn>
                                        <p:tgtEl>
                                          <p:spTgt spid="17"/>
                                        </p:tgtEl>
                                        <p:attrNameLst>
                                          <p:attrName>style.visibility</p:attrName>
                                        </p:attrNameLst>
                                      </p:cBhvr>
                                      <p:to>
                                        <p:strVal val="hidden"/>
                                      </p:to>
                                    </p:set>
                                  </p:childTnLst>
                                </p:cTn>
                              </p:par>
                              <p:par>
                                <p:cTn id="241" presetID="13" presetClass="exit" presetSubtype="32" fill="hold" grpId="3" nodeType="withEffect">
                                  <p:stCondLst>
                                    <p:cond delay="0"/>
                                  </p:stCondLst>
                                  <p:childTnLst>
                                    <p:animEffect transition="out" filter="plus(out)">
                                      <p:cBhvr>
                                        <p:cTn id="242" dur="3000"/>
                                        <p:tgtEl>
                                          <p:spTgt spid="18"/>
                                        </p:tgtEl>
                                      </p:cBhvr>
                                    </p:animEffect>
                                    <p:set>
                                      <p:cBhvr>
                                        <p:cTn id="243" dur="1" fill="hold">
                                          <p:stCondLst>
                                            <p:cond delay="2999"/>
                                          </p:stCondLst>
                                        </p:cTn>
                                        <p:tgtEl>
                                          <p:spTgt spid="18"/>
                                        </p:tgtEl>
                                        <p:attrNameLst>
                                          <p:attrName>style.visibility</p:attrName>
                                        </p:attrNameLst>
                                      </p:cBhvr>
                                      <p:to>
                                        <p:strVal val="hidden"/>
                                      </p:to>
                                    </p:set>
                                  </p:childTnLst>
                                </p:cTn>
                              </p:par>
                              <p:par>
                                <p:cTn id="244" presetID="13" presetClass="exit" presetSubtype="32" fill="hold" grpId="3" nodeType="withEffect">
                                  <p:stCondLst>
                                    <p:cond delay="0"/>
                                  </p:stCondLst>
                                  <p:childTnLst>
                                    <p:animEffect transition="out" filter="plus(out)">
                                      <p:cBhvr>
                                        <p:cTn id="245" dur="3000"/>
                                        <p:tgtEl>
                                          <p:spTgt spid="19"/>
                                        </p:tgtEl>
                                      </p:cBhvr>
                                    </p:animEffect>
                                    <p:set>
                                      <p:cBhvr>
                                        <p:cTn id="246" dur="1" fill="hold">
                                          <p:stCondLst>
                                            <p:cond delay="2999"/>
                                          </p:stCondLst>
                                        </p:cTn>
                                        <p:tgtEl>
                                          <p:spTgt spid="19"/>
                                        </p:tgtEl>
                                        <p:attrNameLst>
                                          <p:attrName>style.visibility</p:attrName>
                                        </p:attrNameLst>
                                      </p:cBhvr>
                                      <p:to>
                                        <p:strVal val="hidden"/>
                                      </p:to>
                                    </p:set>
                                  </p:childTnLst>
                                </p:cTn>
                              </p:par>
                              <p:par>
                                <p:cTn id="247" presetID="13" presetClass="exit" presetSubtype="32" fill="hold" grpId="3" nodeType="withEffect">
                                  <p:stCondLst>
                                    <p:cond delay="0"/>
                                  </p:stCondLst>
                                  <p:childTnLst>
                                    <p:animEffect transition="out" filter="plus(out)">
                                      <p:cBhvr>
                                        <p:cTn id="248" dur="3000"/>
                                        <p:tgtEl>
                                          <p:spTgt spid="20"/>
                                        </p:tgtEl>
                                      </p:cBhvr>
                                    </p:animEffect>
                                    <p:set>
                                      <p:cBhvr>
                                        <p:cTn id="249" dur="1" fill="hold">
                                          <p:stCondLst>
                                            <p:cond delay="2999"/>
                                          </p:stCondLst>
                                        </p:cTn>
                                        <p:tgtEl>
                                          <p:spTgt spid="20"/>
                                        </p:tgtEl>
                                        <p:attrNameLst>
                                          <p:attrName>style.visibility</p:attrName>
                                        </p:attrNameLst>
                                      </p:cBhvr>
                                      <p:to>
                                        <p:strVal val="hidden"/>
                                      </p:to>
                                    </p:set>
                                  </p:childTnLst>
                                </p:cTn>
                              </p:par>
                              <p:par>
                                <p:cTn id="250" presetID="13" presetClass="exit" presetSubtype="32" fill="hold" grpId="3" nodeType="withEffect">
                                  <p:stCondLst>
                                    <p:cond delay="0"/>
                                  </p:stCondLst>
                                  <p:childTnLst>
                                    <p:animEffect transition="out" filter="plus(out)">
                                      <p:cBhvr>
                                        <p:cTn id="251" dur="3000"/>
                                        <p:tgtEl>
                                          <p:spTgt spid="21"/>
                                        </p:tgtEl>
                                      </p:cBhvr>
                                    </p:animEffect>
                                    <p:set>
                                      <p:cBhvr>
                                        <p:cTn id="252" dur="1" fill="hold">
                                          <p:stCondLst>
                                            <p:cond delay="2999"/>
                                          </p:stCondLst>
                                        </p:cTn>
                                        <p:tgtEl>
                                          <p:spTgt spid="21"/>
                                        </p:tgtEl>
                                        <p:attrNameLst>
                                          <p:attrName>style.visibility</p:attrName>
                                        </p:attrNameLst>
                                      </p:cBhvr>
                                      <p:to>
                                        <p:strVal val="hidden"/>
                                      </p:to>
                                    </p:set>
                                  </p:childTnLst>
                                </p:cTn>
                              </p:par>
                              <p:par>
                                <p:cTn id="253" presetID="13" presetClass="exit" presetSubtype="32" fill="hold" grpId="3" nodeType="withEffect">
                                  <p:stCondLst>
                                    <p:cond delay="0"/>
                                  </p:stCondLst>
                                  <p:childTnLst>
                                    <p:animEffect transition="out" filter="plus(out)">
                                      <p:cBhvr>
                                        <p:cTn id="254" dur="3000"/>
                                        <p:tgtEl>
                                          <p:spTgt spid="22"/>
                                        </p:tgtEl>
                                      </p:cBhvr>
                                    </p:animEffect>
                                    <p:set>
                                      <p:cBhvr>
                                        <p:cTn id="255" dur="1" fill="hold">
                                          <p:stCondLst>
                                            <p:cond delay="2999"/>
                                          </p:stCondLst>
                                        </p:cTn>
                                        <p:tgtEl>
                                          <p:spTgt spid="22"/>
                                        </p:tgtEl>
                                        <p:attrNameLst>
                                          <p:attrName>style.visibility</p:attrName>
                                        </p:attrNameLst>
                                      </p:cBhvr>
                                      <p:to>
                                        <p:strVal val="hidden"/>
                                      </p:to>
                                    </p:set>
                                  </p:childTnLst>
                                </p:cTn>
                              </p:par>
                              <p:par>
                                <p:cTn id="256" presetID="13" presetClass="exit" presetSubtype="32" fill="hold" grpId="3" nodeType="withEffect">
                                  <p:stCondLst>
                                    <p:cond delay="0"/>
                                  </p:stCondLst>
                                  <p:childTnLst>
                                    <p:animEffect transition="out" filter="plus(out)">
                                      <p:cBhvr>
                                        <p:cTn id="257" dur="3000"/>
                                        <p:tgtEl>
                                          <p:spTgt spid="23"/>
                                        </p:tgtEl>
                                      </p:cBhvr>
                                    </p:animEffect>
                                    <p:set>
                                      <p:cBhvr>
                                        <p:cTn id="258" dur="1" fill="hold">
                                          <p:stCondLst>
                                            <p:cond delay="2999"/>
                                          </p:stCondLst>
                                        </p:cTn>
                                        <p:tgtEl>
                                          <p:spTgt spid="23"/>
                                        </p:tgtEl>
                                        <p:attrNameLst>
                                          <p:attrName>style.visibility</p:attrName>
                                        </p:attrNameLst>
                                      </p:cBhvr>
                                      <p:to>
                                        <p:strVal val="hidden"/>
                                      </p:to>
                                    </p:set>
                                  </p:childTnLst>
                                </p:cTn>
                              </p:par>
                              <p:par>
                                <p:cTn id="259" presetID="13" presetClass="exit" presetSubtype="32" fill="hold" grpId="3" nodeType="withEffect">
                                  <p:stCondLst>
                                    <p:cond delay="0"/>
                                  </p:stCondLst>
                                  <p:childTnLst>
                                    <p:animEffect transition="out" filter="plus(out)">
                                      <p:cBhvr>
                                        <p:cTn id="260" dur="3000"/>
                                        <p:tgtEl>
                                          <p:spTgt spid="4"/>
                                        </p:tgtEl>
                                      </p:cBhvr>
                                    </p:animEffect>
                                    <p:set>
                                      <p:cBhvr>
                                        <p:cTn id="261" dur="1" fill="hold">
                                          <p:stCondLst>
                                            <p:cond delay="2999"/>
                                          </p:stCondLst>
                                        </p:cTn>
                                        <p:tgtEl>
                                          <p:spTgt spid="4"/>
                                        </p:tgtEl>
                                        <p:attrNameLst>
                                          <p:attrName>style.visibility</p:attrName>
                                        </p:attrNameLst>
                                      </p:cBhvr>
                                      <p:to>
                                        <p:strVal val="hidden"/>
                                      </p:to>
                                    </p:set>
                                  </p:childTnLst>
                                </p:cTn>
                              </p:par>
                              <p:par>
                                <p:cTn id="262" presetID="13" presetClass="exit" presetSubtype="32" fill="hold" grpId="3" nodeType="withEffect">
                                  <p:stCondLst>
                                    <p:cond delay="0"/>
                                  </p:stCondLst>
                                  <p:childTnLst>
                                    <p:animEffect transition="out" filter="plus(out)">
                                      <p:cBhvr>
                                        <p:cTn id="263" dur="3000"/>
                                        <p:tgtEl>
                                          <p:spTgt spid="5"/>
                                        </p:tgtEl>
                                      </p:cBhvr>
                                    </p:animEffect>
                                    <p:set>
                                      <p:cBhvr>
                                        <p:cTn id="264" dur="1" fill="hold">
                                          <p:stCondLst>
                                            <p:cond delay="2999"/>
                                          </p:stCondLst>
                                        </p:cTn>
                                        <p:tgtEl>
                                          <p:spTgt spid="5"/>
                                        </p:tgtEl>
                                        <p:attrNameLst>
                                          <p:attrName>style.visibility</p:attrName>
                                        </p:attrNameLst>
                                      </p:cBhvr>
                                      <p:to>
                                        <p:strVal val="hidden"/>
                                      </p:to>
                                    </p:set>
                                  </p:childTnLst>
                                </p:cTn>
                              </p:par>
                              <p:par>
                                <p:cTn id="265" presetID="13" presetClass="exit" presetSubtype="32" fill="hold" grpId="3" nodeType="withEffect">
                                  <p:stCondLst>
                                    <p:cond delay="0"/>
                                  </p:stCondLst>
                                  <p:childTnLst>
                                    <p:animEffect transition="out" filter="plus(out)">
                                      <p:cBhvr>
                                        <p:cTn id="266" dur="3000"/>
                                        <p:tgtEl>
                                          <p:spTgt spid="6"/>
                                        </p:tgtEl>
                                      </p:cBhvr>
                                    </p:animEffect>
                                    <p:set>
                                      <p:cBhvr>
                                        <p:cTn id="267" dur="1" fill="hold">
                                          <p:stCondLst>
                                            <p:cond delay="2999"/>
                                          </p:stCondLst>
                                        </p:cTn>
                                        <p:tgtEl>
                                          <p:spTgt spid="6"/>
                                        </p:tgtEl>
                                        <p:attrNameLst>
                                          <p:attrName>style.visibility</p:attrName>
                                        </p:attrNameLst>
                                      </p:cBhvr>
                                      <p:to>
                                        <p:strVal val="hidden"/>
                                      </p:to>
                                    </p:set>
                                  </p:childTnLst>
                                </p:cTn>
                              </p:par>
                              <p:par>
                                <p:cTn id="268" presetID="13" presetClass="exit" presetSubtype="32" fill="hold" grpId="3" nodeType="withEffect">
                                  <p:stCondLst>
                                    <p:cond delay="0"/>
                                  </p:stCondLst>
                                  <p:childTnLst>
                                    <p:animEffect transition="out" filter="plus(out)">
                                      <p:cBhvr>
                                        <p:cTn id="269" dur="3000"/>
                                        <p:tgtEl>
                                          <p:spTgt spid="7"/>
                                        </p:tgtEl>
                                      </p:cBhvr>
                                    </p:animEffect>
                                    <p:set>
                                      <p:cBhvr>
                                        <p:cTn id="270" dur="1" fill="hold">
                                          <p:stCondLst>
                                            <p:cond delay="2999"/>
                                          </p:stCondLst>
                                        </p:cTn>
                                        <p:tgtEl>
                                          <p:spTgt spid="7"/>
                                        </p:tgtEl>
                                        <p:attrNameLst>
                                          <p:attrName>style.visibility</p:attrName>
                                        </p:attrNameLst>
                                      </p:cBhvr>
                                      <p:to>
                                        <p:strVal val="hidden"/>
                                      </p:to>
                                    </p:set>
                                  </p:childTnLst>
                                </p:cTn>
                              </p:par>
                              <p:par>
                                <p:cTn id="271" presetID="13" presetClass="exit" presetSubtype="32" fill="hold" grpId="3" nodeType="withEffect">
                                  <p:stCondLst>
                                    <p:cond delay="0"/>
                                  </p:stCondLst>
                                  <p:childTnLst>
                                    <p:animEffect transition="out" filter="plus(out)">
                                      <p:cBhvr>
                                        <p:cTn id="272" dur="3000"/>
                                        <p:tgtEl>
                                          <p:spTgt spid="8"/>
                                        </p:tgtEl>
                                      </p:cBhvr>
                                    </p:animEffect>
                                    <p:set>
                                      <p:cBhvr>
                                        <p:cTn id="273" dur="1" fill="hold">
                                          <p:stCondLst>
                                            <p:cond delay="2999"/>
                                          </p:stCondLst>
                                        </p:cTn>
                                        <p:tgtEl>
                                          <p:spTgt spid="8"/>
                                        </p:tgtEl>
                                        <p:attrNameLst>
                                          <p:attrName>style.visibility</p:attrName>
                                        </p:attrNameLst>
                                      </p:cBhvr>
                                      <p:to>
                                        <p:strVal val="hidden"/>
                                      </p:to>
                                    </p:set>
                                  </p:childTnLst>
                                </p:cTn>
                              </p:par>
                              <p:par>
                                <p:cTn id="274" presetID="13" presetClass="exit" presetSubtype="32" fill="hold" grpId="3" nodeType="withEffect">
                                  <p:stCondLst>
                                    <p:cond delay="0"/>
                                  </p:stCondLst>
                                  <p:childTnLst>
                                    <p:animEffect transition="out" filter="plus(out)">
                                      <p:cBhvr>
                                        <p:cTn id="275" dur="3000"/>
                                        <p:tgtEl>
                                          <p:spTgt spid="9"/>
                                        </p:tgtEl>
                                      </p:cBhvr>
                                    </p:animEffect>
                                    <p:set>
                                      <p:cBhvr>
                                        <p:cTn id="276" dur="1" fill="hold">
                                          <p:stCondLst>
                                            <p:cond delay="2999"/>
                                          </p:stCondLst>
                                        </p:cTn>
                                        <p:tgtEl>
                                          <p:spTgt spid="9"/>
                                        </p:tgtEl>
                                        <p:attrNameLst>
                                          <p:attrName>style.visibility</p:attrName>
                                        </p:attrNameLst>
                                      </p:cBhvr>
                                      <p:to>
                                        <p:strVal val="hidden"/>
                                      </p:to>
                                    </p:set>
                                  </p:childTnLst>
                                </p:cTn>
                              </p:par>
                              <p:par>
                                <p:cTn id="277" presetID="13" presetClass="exit" presetSubtype="32" fill="hold" grpId="3" nodeType="withEffect">
                                  <p:stCondLst>
                                    <p:cond delay="0"/>
                                  </p:stCondLst>
                                  <p:childTnLst>
                                    <p:animEffect transition="out" filter="plus(out)">
                                      <p:cBhvr>
                                        <p:cTn id="278" dur="3000"/>
                                        <p:tgtEl>
                                          <p:spTgt spid="10"/>
                                        </p:tgtEl>
                                      </p:cBhvr>
                                    </p:animEffect>
                                    <p:set>
                                      <p:cBhvr>
                                        <p:cTn id="279" dur="1" fill="hold">
                                          <p:stCondLst>
                                            <p:cond delay="2999"/>
                                          </p:stCondLst>
                                        </p:cTn>
                                        <p:tgtEl>
                                          <p:spTgt spid="10"/>
                                        </p:tgtEl>
                                        <p:attrNameLst>
                                          <p:attrName>style.visibility</p:attrName>
                                        </p:attrNameLst>
                                      </p:cBhvr>
                                      <p:to>
                                        <p:strVal val="hidden"/>
                                      </p:to>
                                    </p:set>
                                  </p:childTnLst>
                                </p:cTn>
                              </p:par>
                              <p:par>
                                <p:cTn id="280" presetID="13" presetClass="exit" presetSubtype="32" fill="hold" grpId="3" nodeType="withEffect">
                                  <p:stCondLst>
                                    <p:cond delay="0"/>
                                  </p:stCondLst>
                                  <p:childTnLst>
                                    <p:animEffect transition="out" filter="plus(out)">
                                      <p:cBhvr>
                                        <p:cTn id="281" dur="3000"/>
                                        <p:tgtEl>
                                          <p:spTgt spid="11"/>
                                        </p:tgtEl>
                                      </p:cBhvr>
                                    </p:animEffect>
                                    <p:set>
                                      <p:cBhvr>
                                        <p:cTn id="282" dur="1" fill="hold">
                                          <p:stCondLst>
                                            <p:cond delay="2999"/>
                                          </p:stCondLst>
                                        </p:cTn>
                                        <p:tgtEl>
                                          <p:spTgt spid="11"/>
                                        </p:tgtEl>
                                        <p:attrNameLst>
                                          <p:attrName>style.visibility</p:attrName>
                                        </p:attrNameLst>
                                      </p:cBhvr>
                                      <p:to>
                                        <p:strVal val="hidden"/>
                                      </p:to>
                                    </p:set>
                                  </p:childTnLst>
                                </p:cTn>
                              </p:par>
                              <p:par>
                                <p:cTn id="283" presetID="13" presetClass="exit" presetSubtype="32" fill="hold" grpId="3" nodeType="withEffect">
                                  <p:stCondLst>
                                    <p:cond delay="0"/>
                                  </p:stCondLst>
                                  <p:childTnLst>
                                    <p:animEffect transition="out" filter="plus(out)">
                                      <p:cBhvr>
                                        <p:cTn id="284" dur="3000"/>
                                        <p:tgtEl>
                                          <p:spTgt spid="12"/>
                                        </p:tgtEl>
                                      </p:cBhvr>
                                    </p:animEffect>
                                    <p:set>
                                      <p:cBhvr>
                                        <p:cTn id="285" dur="1" fill="hold">
                                          <p:stCondLst>
                                            <p:cond delay="2999"/>
                                          </p:stCondLst>
                                        </p:cTn>
                                        <p:tgtEl>
                                          <p:spTgt spid="12"/>
                                        </p:tgtEl>
                                        <p:attrNameLst>
                                          <p:attrName>style.visibility</p:attrName>
                                        </p:attrNameLst>
                                      </p:cBhvr>
                                      <p:to>
                                        <p:strVal val="hidden"/>
                                      </p:to>
                                    </p:set>
                                  </p:childTnLst>
                                </p:cTn>
                              </p:par>
                              <p:par>
                                <p:cTn id="286" presetID="13" presetClass="exit" presetSubtype="32" fill="hold" grpId="3" nodeType="withEffect">
                                  <p:stCondLst>
                                    <p:cond delay="0"/>
                                  </p:stCondLst>
                                  <p:childTnLst>
                                    <p:animEffect transition="out" filter="plus(out)">
                                      <p:cBhvr>
                                        <p:cTn id="287" dur="3000"/>
                                        <p:tgtEl>
                                          <p:spTgt spid="13"/>
                                        </p:tgtEl>
                                      </p:cBhvr>
                                    </p:animEffect>
                                    <p:set>
                                      <p:cBhvr>
                                        <p:cTn id="288" dur="1" fill="hold">
                                          <p:stCondLst>
                                            <p:cond delay="2999"/>
                                          </p:stCondLst>
                                        </p:cTn>
                                        <p:tgtEl>
                                          <p:spTgt spid="13"/>
                                        </p:tgtEl>
                                        <p:attrNameLst>
                                          <p:attrName>style.visibility</p:attrName>
                                        </p:attrNameLst>
                                      </p:cBhvr>
                                      <p:to>
                                        <p:strVal val="hidden"/>
                                      </p:to>
                                    </p:set>
                                  </p:childTnLst>
                                </p:cTn>
                              </p:par>
                              <p:par>
                                <p:cTn id="289" presetID="19" presetClass="exit" presetSubtype="10" fill="hold" grpId="4" nodeType="withEffect">
                                  <p:stCondLst>
                                    <p:cond delay="0"/>
                                  </p:stCondLst>
                                  <p:childTnLst>
                                    <p:anim calcmode="lin" valueType="num">
                                      <p:cBhvr>
                                        <p:cTn id="290" dur="3000"/>
                                        <p:tgtEl>
                                          <p:spTgt spid="14"/>
                                        </p:tgtEl>
                                        <p:attrNameLst>
                                          <p:attrName>ppt_h</p:attrName>
                                        </p:attrNameLst>
                                      </p:cBhvr>
                                      <p:tavLst>
                                        <p:tav tm="0">
                                          <p:val>
                                            <p:strVal val="ppt_h"/>
                                          </p:val>
                                        </p:tav>
                                        <p:tav tm="100000">
                                          <p:val>
                                            <p:strVal val="ppt_h"/>
                                          </p:val>
                                        </p:tav>
                                      </p:tavLst>
                                    </p:anim>
                                    <p:anim calcmode="lin" valueType="num">
                                      <p:cBhvr>
                                        <p:cTn id="291" dur="3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2" dur="1" fill="hold">
                                          <p:stCondLst>
                                            <p:cond delay="2999"/>
                                          </p:stCondLst>
                                        </p:cTn>
                                        <p:tgtEl>
                                          <p:spTgt spid="14"/>
                                        </p:tgtEl>
                                        <p:attrNameLst>
                                          <p:attrName>style.visibility</p:attrName>
                                        </p:attrNameLst>
                                      </p:cBhvr>
                                      <p:to>
                                        <p:strVal val="hidden"/>
                                      </p:to>
                                    </p:set>
                                  </p:childTnLst>
                                </p:cTn>
                              </p:par>
                              <p:par>
                                <p:cTn id="293" presetID="19" presetClass="exit" presetSubtype="10" fill="hold" grpId="4" nodeType="withEffect">
                                  <p:stCondLst>
                                    <p:cond delay="0"/>
                                  </p:stCondLst>
                                  <p:childTnLst>
                                    <p:anim calcmode="lin" valueType="num">
                                      <p:cBhvr>
                                        <p:cTn id="294" dur="3000"/>
                                        <p:tgtEl>
                                          <p:spTgt spid="15"/>
                                        </p:tgtEl>
                                        <p:attrNameLst>
                                          <p:attrName>ppt_h</p:attrName>
                                        </p:attrNameLst>
                                      </p:cBhvr>
                                      <p:tavLst>
                                        <p:tav tm="0">
                                          <p:val>
                                            <p:strVal val="ppt_h"/>
                                          </p:val>
                                        </p:tav>
                                        <p:tav tm="100000">
                                          <p:val>
                                            <p:strVal val="ppt_h"/>
                                          </p:val>
                                        </p:tav>
                                      </p:tavLst>
                                    </p:anim>
                                    <p:anim calcmode="lin" valueType="num">
                                      <p:cBhvr>
                                        <p:cTn id="295" dur="3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6" dur="1" fill="hold">
                                          <p:stCondLst>
                                            <p:cond delay="2999"/>
                                          </p:stCondLst>
                                        </p:cTn>
                                        <p:tgtEl>
                                          <p:spTgt spid="15"/>
                                        </p:tgtEl>
                                        <p:attrNameLst>
                                          <p:attrName>style.visibility</p:attrName>
                                        </p:attrNameLst>
                                      </p:cBhvr>
                                      <p:to>
                                        <p:strVal val="hidden"/>
                                      </p:to>
                                    </p:set>
                                  </p:childTnLst>
                                </p:cTn>
                              </p:par>
                              <p:par>
                                <p:cTn id="297" presetID="19" presetClass="exit" presetSubtype="10" fill="hold" grpId="4" nodeType="withEffect">
                                  <p:stCondLst>
                                    <p:cond delay="0"/>
                                  </p:stCondLst>
                                  <p:childTnLst>
                                    <p:anim calcmode="lin" valueType="num">
                                      <p:cBhvr>
                                        <p:cTn id="298" dur="3000"/>
                                        <p:tgtEl>
                                          <p:spTgt spid="16"/>
                                        </p:tgtEl>
                                        <p:attrNameLst>
                                          <p:attrName>ppt_h</p:attrName>
                                        </p:attrNameLst>
                                      </p:cBhvr>
                                      <p:tavLst>
                                        <p:tav tm="0">
                                          <p:val>
                                            <p:strVal val="ppt_h"/>
                                          </p:val>
                                        </p:tav>
                                        <p:tav tm="100000">
                                          <p:val>
                                            <p:strVal val="ppt_h"/>
                                          </p:val>
                                        </p:tav>
                                      </p:tavLst>
                                    </p:anim>
                                    <p:anim calcmode="lin" valueType="num">
                                      <p:cBhvr>
                                        <p:cTn id="299" dur="3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00" dur="1" fill="hold">
                                          <p:stCondLst>
                                            <p:cond delay="2999"/>
                                          </p:stCondLst>
                                        </p:cTn>
                                        <p:tgtEl>
                                          <p:spTgt spid="16"/>
                                        </p:tgtEl>
                                        <p:attrNameLst>
                                          <p:attrName>style.visibility</p:attrName>
                                        </p:attrNameLst>
                                      </p:cBhvr>
                                      <p:to>
                                        <p:strVal val="hidden"/>
                                      </p:to>
                                    </p:set>
                                  </p:childTnLst>
                                </p:cTn>
                              </p:par>
                              <p:par>
                                <p:cTn id="301" presetID="19" presetClass="exit" presetSubtype="10" fill="hold" grpId="4" nodeType="withEffect">
                                  <p:stCondLst>
                                    <p:cond delay="0"/>
                                  </p:stCondLst>
                                  <p:childTnLst>
                                    <p:anim calcmode="lin" valueType="num">
                                      <p:cBhvr>
                                        <p:cTn id="302" dur="3000"/>
                                        <p:tgtEl>
                                          <p:spTgt spid="17"/>
                                        </p:tgtEl>
                                        <p:attrNameLst>
                                          <p:attrName>ppt_h</p:attrName>
                                        </p:attrNameLst>
                                      </p:cBhvr>
                                      <p:tavLst>
                                        <p:tav tm="0">
                                          <p:val>
                                            <p:strVal val="ppt_h"/>
                                          </p:val>
                                        </p:tav>
                                        <p:tav tm="100000">
                                          <p:val>
                                            <p:strVal val="ppt_h"/>
                                          </p:val>
                                        </p:tav>
                                      </p:tavLst>
                                    </p:anim>
                                    <p:anim calcmode="lin" valueType="num">
                                      <p:cBhvr>
                                        <p:cTn id="303" dur="3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04" dur="1" fill="hold">
                                          <p:stCondLst>
                                            <p:cond delay="2999"/>
                                          </p:stCondLst>
                                        </p:cTn>
                                        <p:tgtEl>
                                          <p:spTgt spid="17"/>
                                        </p:tgtEl>
                                        <p:attrNameLst>
                                          <p:attrName>style.visibility</p:attrName>
                                        </p:attrNameLst>
                                      </p:cBhvr>
                                      <p:to>
                                        <p:strVal val="hidden"/>
                                      </p:to>
                                    </p:set>
                                  </p:childTnLst>
                                </p:cTn>
                              </p:par>
                              <p:par>
                                <p:cTn id="305" presetID="19" presetClass="exit" presetSubtype="10" fill="hold" grpId="4" nodeType="withEffect">
                                  <p:stCondLst>
                                    <p:cond delay="0"/>
                                  </p:stCondLst>
                                  <p:childTnLst>
                                    <p:anim calcmode="lin" valueType="num">
                                      <p:cBhvr>
                                        <p:cTn id="306" dur="3000"/>
                                        <p:tgtEl>
                                          <p:spTgt spid="18"/>
                                        </p:tgtEl>
                                        <p:attrNameLst>
                                          <p:attrName>ppt_h</p:attrName>
                                        </p:attrNameLst>
                                      </p:cBhvr>
                                      <p:tavLst>
                                        <p:tav tm="0">
                                          <p:val>
                                            <p:strVal val="ppt_h"/>
                                          </p:val>
                                        </p:tav>
                                        <p:tav tm="100000">
                                          <p:val>
                                            <p:strVal val="ppt_h"/>
                                          </p:val>
                                        </p:tav>
                                      </p:tavLst>
                                    </p:anim>
                                    <p:anim calcmode="lin" valueType="num">
                                      <p:cBhvr>
                                        <p:cTn id="307" dur="3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08" dur="1" fill="hold">
                                          <p:stCondLst>
                                            <p:cond delay="2999"/>
                                          </p:stCondLst>
                                        </p:cTn>
                                        <p:tgtEl>
                                          <p:spTgt spid="18"/>
                                        </p:tgtEl>
                                        <p:attrNameLst>
                                          <p:attrName>style.visibility</p:attrName>
                                        </p:attrNameLst>
                                      </p:cBhvr>
                                      <p:to>
                                        <p:strVal val="hidden"/>
                                      </p:to>
                                    </p:set>
                                  </p:childTnLst>
                                </p:cTn>
                              </p:par>
                              <p:par>
                                <p:cTn id="309" presetID="19" presetClass="exit" presetSubtype="10" fill="hold" grpId="4" nodeType="withEffect">
                                  <p:stCondLst>
                                    <p:cond delay="0"/>
                                  </p:stCondLst>
                                  <p:childTnLst>
                                    <p:anim calcmode="lin" valueType="num">
                                      <p:cBhvr>
                                        <p:cTn id="310" dur="3000"/>
                                        <p:tgtEl>
                                          <p:spTgt spid="19"/>
                                        </p:tgtEl>
                                        <p:attrNameLst>
                                          <p:attrName>ppt_h</p:attrName>
                                        </p:attrNameLst>
                                      </p:cBhvr>
                                      <p:tavLst>
                                        <p:tav tm="0">
                                          <p:val>
                                            <p:strVal val="ppt_h"/>
                                          </p:val>
                                        </p:tav>
                                        <p:tav tm="100000">
                                          <p:val>
                                            <p:strVal val="ppt_h"/>
                                          </p:val>
                                        </p:tav>
                                      </p:tavLst>
                                    </p:anim>
                                    <p:anim calcmode="lin" valueType="num">
                                      <p:cBhvr>
                                        <p:cTn id="311" dur="3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12" dur="1" fill="hold">
                                          <p:stCondLst>
                                            <p:cond delay="2999"/>
                                          </p:stCondLst>
                                        </p:cTn>
                                        <p:tgtEl>
                                          <p:spTgt spid="19"/>
                                        </p:tgtEl>
                                        <p:attrNameLst>
                                          <p:attrName>style.visibility</p:attrName>
                                        </p:attrNameLst>
                                      </p:cBhvr>
                                      <p:to>
                                        <p:strVal val="hidden"/>
                                      </p:to>
                                    </p:set>
                                  </p:childTnLst>
                                </p:cTn>
                              </p:par>
                              <p:par>
                                <p:cTn id="313" presetID="19" presetClass="exit" presetSubtype="10" fill="hold" grpId="4" nodeType="withEffect">
                                  <p:stCondLst>
                                    <p:cond delay="0"/>
                                  </p:stCondLst>
                                  <p:childTnLst>
                                    <p:anim calcmode="lin" valueType="num">
                                      <p:cBhvr>
                                        <p:cTn id="314" dur="3000"/>
                                        <p:tgtEl>
                                          <p:spTgt spid="20"/>
                                        </p:tgtEl>
                                        <p:attrNameLst>
                                          <p:attrName>ppt_h</p:attrName>
                                        </p:attrNameLst>
                                      </p:cBhvr>
                                      <p:tavLst>
                                        <p:tav tm="0">
                                          <p:val>
                                            <p:strVal val="ppt_h"/>
                                          </p:val>
                                        </p:tav>
                                        <p:tav tm="100000">
                                          <p:val>
                                            <p:strVal val="ppt_h"/>
                                          </p:val>
                                        </p:tav>
                                      </p:tavLst>
                                    </p:anim>
                                    <p:anim calcmode="lin" valueType="num">
                                      <p:cBhvr>
                                        <p:cTn id="315" dur="3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16" dur="1" fill="hold">
                                          <p:stCondLst>
                                            <p:cond delay="2999"/>
                                          </p:stCondLst>
                                        </p:cTn>
                                        <p:tgtEl>
                                          <p:spTgt spid="20"/>
                                        </p:tgtEl>
                                        <p:attrNameLst>
                                          <p:attrName>style.visibility</p:attrName>
                                        </p:attrNameLst>
                                      </p:cBhvr>
                                      <p:to>
                                        <p:strVal val="hidden"/>
                                      </p:to>
                                    </p:set>
                                  </p:childTnLst>
                                </p:cTn>
                              </p:par>
                              <p:par>
                                <p:cTn id="317" presetID="19" presetClass="exit" presetSubtype="10" fill="hold" grpId="4" nodeType="withEffect">
                                  <p:stCondLst>
                                    <p:cond delay="0"/>
                                  </p:stCondLst>
                                  <p:childTnLst>
                                    <p:anim calcmode="lin" valueType="num">
                                      <p:cBhvr>
                                        <p:cTn id="318" dur="3000"/>
                                        <p:tgtEl>
                                          <p:spTgt spid="21"/>
                                        </p:tgtEl>
                                        <p:attrNameLst>
                                          <p:attrName>ppt_h</p:attrName>
                                        </p:attrNameLst>
                                      </p:cBhvr>
                                      <p:tavLst>
                                        <p:tav tm="0">
                                          <p:val>
                                            <p:strVal val="ppt_h"/>
                                          </p:val>
                                        </p:tav>
                                        <p:tav tm="100000">
                                          <p:val>
                                            <p:strVal val="ppt_h"/>
                                          </p:val>
                                        </p:tav>
                                      </p:tavLst>
                                    </p:anim>
                                    <p:anim calcmode="lin" valueType="num">
                                      <p:cBhvr>
                                        <p:cTn id="319" dur="3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20" dur="1" fill="hold">
                                          <p:stCondLst>
                                            <p:cond delay="2999"/>
                                          </p:stCondLst>
                                        </p:cTn>
                                        <p:tgtEl>
                                          <p:spTgt spid="21"/>
                                        </p:tgtEl>
                                        <p:attrNameLst>
                                          <p:attrName>style.visibility</p:attrName>
                                        </p:attrNameLst>
                                      </p:cBhvr>
                                      <p:to>
                                        <p:strVal val="hidden"/>
                                      </p:to>
                                    </p:set>
                                  </p:childTnLst>
                                </p:cTn>
                              </p:par>
                              <p:par>
                                <p:cTn id="321" presetID="19" presetClass="exit" presetSubtype="10" fill="hold" grpId="4" nodeType="withEffect">
                                  <p:stCondLst>
                                    <p:cond delay="0"/>
                                  </p:stCondLst>
                                  <p:childTnLst>
                                    <p:anim calcmode="lin" valueType="num">
                                      <p:cBhvr>
                                        <p:cTn id="322" dur="3000"/>
                                        <p:tgtEl>
                                          <p:spTgt spid="22"/>
                                        </p:tgtEl>
                                        <p:attrNameLst>
                                          <p:attrName>ppt_h</p:attrName>
                                        </p:attrNameLst>
                                      </p:cBhvr>
                                      <p:tavLst>
                                        <p:tav tm="0">
                                          <p:val>
                                            <p:strVal val="ppt_h"/>
                                          </p:val>
                                        </p:tav>
                                        <p:tav tm="100000">
                                          <p:val>
                                            <p:strVal val="ppt_h"/>
                                          </p:val>
                                        </p:tav>
                                      </p:tavLst>
                                    </p:anim>
                                    <p:anim calcmode="lin" valueType="num">
                                      <p:cBhvr>
                                        <p:cTn id="323" dur="3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24" dur="1" fill="hold">
                                          <p:stCondLst>
                                            <p:cond delay="2999"/>
                                          </p:stCondLst>
                                        </p:cTn>
                                        <p:tgtEl>
                                          <p:spTgt spid="22"/>
                                        </p:tgtEl>
                                        <p:attrNameLst>
                                          <p:attrName>style.visibility</p:attrName>
                                        </p:attrNameLst>
                                      </p:cBhvr>
                                      <p:to>
                                        <p:strVal val="hidden"/>
                                      </p:to>
                                    </p:set>
                                  </p:childTnLst>
                                </p:cTn>
                              </p:par>
                              <p:par>
                                <p:cTn id="325" presetID="19" presetClass="exit" presetSubtype="10" fill="hold" grpId="4" nodeType="withEffect">
                                  <p:stCondLst>
                                    <p:cond delay="0"/>
                                  </p:stCondLst>
                                  <p:childTnLst>
                                    <p:anim calcmode="lin" valueType="num">
                                      <p:cBhvr>
                                        <p:cTn id="326" dur="3000"/>
                                        <p:tgtEl>
                                          <p:spTgt spid="23"/>
                                        </p:tgtEl>
                                        <p:attrNameLst>
                                          <p:attrName>ppt_h</p:attrName>
                                        </p:attrNameLst>
                                      </p:cBhvr>
                                      <p:tavLst>
                                        <p:tav tm="0">
                                          <p:val>
                                            <p:strVal val="ppt_h"/>
                                          </p:val>
                                        </p:tav>
                                        <p:tav tm="100000">
                                          <p:val>
                                            <p:strVal val="ppt_h"/>
                                          </p:val>
                                        </p:tav>
                                      </p:tavLst>
                                    </p:anim>
                                    <p:anim calcmode="lin" valueType="num">
                                      <p:cBhvr>
                                        <p:cTn id="327" dur="3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28" dur="1" fill="hold">
                                          <p:stCondLst>
                                            <p:cond delay="2999"/>
                                          </p:stCondLst>
                                        </p:cTn>
                                        <p:tgtEl>
                                          <p:spTgt spid="23"/>
                                        </p:tgtEl>
                                        <p:attrNameLst>
                                          <p:attrName>style.visibility</p:attrName>
                                        </p:attrNameLst>
                                      </p:cBhvr>
                                      <p:to>
                                        <p:strVal val="hidden"/>
                                      </p:to>
                                    </p:set>
                                  </p:childTnLst>
                                </p:cTn>
                              </p:par>
                              <p:par>
                                <p:cTn id="329" presetID="19" presetClass="exit" presetSubtype="10" fill="hold" grpId="4" nodeType="withEffect">
                                  <p:stCondLst>
                                    <p:cond delay="0"/>
                                  </p:stCondLst>
                                  <p:childTnLst>
                                    <p:anim calcmode="lin" valueType="num">
                                      <p:cBhvr>
                                        <p:cTn id="330" dur="3000"/>
                                        <p:tgtEl>
                                          <p:spTgt spid="4"/>
                                        </p:tgtEl>
                                        <p:attrNameLst>
                                          <p:attrName>ppt_h</p:attrName>
                                        </p:attrNameLst>
                                      </p:cBhvr>
                                      <p:tavLst>
                                        <p:tav tm="0">
                                          <p:val>
                                            <p:strVal val="ppt_h"/>
                                          </p:val>
                                        </p:tav>
                                        <p:tav tm="100000">
                                          <p:val>
                                            <p:strVal val="ppt_h"/>
                                          </p:val>
                                        </p:tav>
                                      </p:tavLst>
                                    </p:anim>
                                    <p:anim calcmode="lin" valueType="num">
                                      <p:cBhvr>
                                        <p:cTn id="331" dur="30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32" dur="1" fill="hold">
                                          <p:stCondLst>
                                            <p:cond delay="2999"/>
                                          </p:stCondLst>
                                        </p:cTn>
                                        <p:tgtEl>
                                          <p:spTgt spid="4"/>
                                        </p:tgtEl>
                                        <p:attrNameLst>
                                          <p:attrName>style.visibility</p:attrName>
                                        </p:attrNameLst>
                                      </p:cBhvr>
                                      <p:to>
                                        <p:strVal val="hidden"/>
                                      </p:to>
                                    </p:set>
                                  </p:childTnLst>
                                </p:cTn>
                              </p:par>
                              <p:par>
                                <p:cTn id="333" presetID="19" presetClass="exit" presetSubtype="10" fill="hold" grpId="4" nodeType="withEffect">
                                  <p:stCondLst>
                                    <p:cond delay="0"/>
                                  </p:stCondLst>
                                  <p:childTnLst>
                                    <p:anim calcmode="lin" valueType="num">
                                      <p:cBhvr>
                                        <p:cTn id="334" dur="3000"/>
                                        <p:tgtEl>
                                          <p:spTgt spid="5"/>
                                        </p:tgtEl>
                                        <p:attrNameLst>
                                          <p:attrName>ppt_h</p:attrName>
                                        </p:attrNameLst>
                                      </p:cBhvr>
                                      <p:tavLst>
                                        <p:tav tm="0">
                                          <p:val>
                                            <p:strVal val="ppt_h"/>
                                          </p:val>
                                        </p:tav>
                                        <p:tav tm="100000">
                                          <p:val>
                                            <p:strVal val="ppt_h"/>
                                          </p:val>
                                        </p:tav>
                                      </p:tavLst>
                                    </p:anim>
                                    <p:anim calcmode="lin" valueType="num">
                                      <p:cBhvr>
                                        <p:cTn id="335" dur="3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36" dur="1" fill="hold">
                                          <p:stCondLst>
                                            <p:cond delay="2999"/>
                                          </p:stCondLst>
                                        </p:cTn>
                                        <p:tgtEl>
                                          <p:spTgt spid="5"/>
                                        </p:tgtEl>
                                        <p:attrNameLst>
                                          <p:attrName>style.visibility</p:attrName>
                                        </p:attrNameLst>
                                      </p:cBhvr>
                                      <p:to>
                                        <p:strVal val="hidden"/>
                                      </p:to>
                                    </p:set>
                                  </p:childTnLst>
                                </p:cTn>
                              </p:par>
                              <p:par>
                                <p:cTn id="337" presetID="19" presetClass="exit" presetSubtype="10" fill="hold" grpId="4" nodeType="withEffect">
                                  <p:stCondLst>
                                    <p:cond delay="0"/>
                                  </p:stCondLst>
                                  <p:childTnLst>
                                    <p:anim calcmode="lin" valueType="num">
                                      <p:cBhvr>
                                        <p:cTn id="338" dur="3000"/>
                                        <p:tgtEl>
                                          <p:spTgt spid="6"/>
                                        </p:tgtEl>
                                        <p:attrNameLst>
                                          <p:attrName>ppt_h</p:attrName>
                                        </p:attrNameLst>
                                      </p:cBhvr>
                                      <p:tavLst>
                                        <p:tav tm="0">
                                          <p:val>
                                            <p:strVal val="ppt_h"/>
                                          </p:val>
                                        </p:tav>
                                        <p:tav tm="100000">
                                          <p:val>
                                            <p:strVal val="ppt_h"/>
                                          </p:val>
                                        </p:tav>
                                      </p:tavLst>
                                    </p:anim>
                                    <p:anim calcmode="lin" valueType="num">
                                      <p:cBhvr>
                                        <p:cTn id="339" dur="3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40" dur="1" fill="hold">
                                          <p:stCondLst>
                                            <p:cond delay="2999"/>
                                          </p:stCondLst>
                                        </p:cTn>
                                        <p:tgtEl>
                                          <p:spTgt spid="6"/>
                                        </p:tgtEl>
                                        <p:attrNameLst>
                                          <p:attrName>style.visibility</p:attrName>
                                        </p:attrNameLst>
                                      </p:cBhvr>
                                      <p:to>
                                        <p:strVal val="hidden"/>
                                      </p:to>
                                    </p:set>
                                  </p:childTnLst>
                                </p:cTn>
                              </p:par>
                              <p:par>
                                <p:cTn id="341" presetID="19" presetClass="exit" presetSubtype="10" fill="hold" grpId="4" nodeType="withEffect">
                                  <p:stCondLst>
                                    <p:cond delay="0"/>
                                  </p:stCondLst>
                                  <p:childTnLst>
                                    <p:anim calcmode="lin" valueType="num">
                                      <p:cBhvr>
                                        <p:cTn id="342" dur="3000"/>
                                        <p:tgtEl>
                                          <p:spTgt spid="7"/>
                                        </p:tgtEl>
                                        <p:attrNameLst>
                                          <p:attrName>ppt_h</p:attrName>
                                        </p:attrNameLst>
                                      </p:cBhvr>
                                      <p:tavLst>
                                        <p:tav tm="0">
                                          <p:val>
                                            <p:strVal val="ppt_h"/>
                                          </p:val>
                                        </p:tav>
                                        <p:tav tm="100000">
                                          <p:val>
                                            <p:strVal val="ppt_h"/>
                                          </p:val>
                                        </p:tav>
                                      </p:tavLst>
                                    </p:anim>
                                    <p:anim calcmode="lin" valueType="num">
                                      <p:cBhvr>
                                        <p:cTn id="343" dur="3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44" dur="1" fill="hold">
                                          <p:stCondLst>
                                            <p:cond delay="2999"/>
                                          </p:stCondLst>
                                        </p:cTn>
                                        <p:tgtEl>
                                          <p:spTgt spid="7"/>
                                        </p:tgtEl>
                                        <p:attrNameLst>
                                          <p:attrName>style.visibility</p:attrName>
                                        </p:attrNameLst>
                                      </p:cBhvr>
                                      <p:to>
                                        <p:strVal val="hidden"/>
                                      </p:to>
                                    </p:set>
                                  </p:childTnLst>
                                </p:cTn>
                              </p:par>
                              <p:par>
                                <p:cTn id="345" presetID="19" presetClass="exit" presetSubtype="10" fill="hold" grpId="4" nodeType="withEffect">
                                  <p:stCondLst>
                                    <p:cond delay="0"/>
                                  </p:stCondLst>
                                  <p:childTnLst>
                                    <p:anim calcmode="lin" valueType="num">
                                      <p:cBhvr>
                                        <p:cTn id="346" dur="3000"/>
                                        <p:tgtEl>
                                          <p:spTgt spid="8"/>
                                        </p:tgtEl>
                                        <p:attrNameLst>
                                          <p:attrName>ppt_h</p:attrName>
                                        </p:attrNameLst>
                                      </p:cBhvr>
                                      <p:tavLst>
                                        <p:tav tm="0">
                                          <p:val>
                                            <p:strVal val="ppt_h"/>
                                          </p:val>
                                        </p:tav>
                                        <p:tav tm="100000">
                                          <p:val>
                                            <p:strVal val="ppt_h"/>
                                          </p:val>
                                        </p:tav>
                                      </p:tavLst>
                                    </p:anim>
                                    <p:anim calcmode="lin" valueType="num">
                                      <p:cBhvr>
                                        <p:cTn id="347" dur="3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48" dur="1" fill="hold">
                                          <p:stCondLst>
                                            <p:cond delay="2999"/>
                                          </p:stCondLst>
                                        </p:cTn>
                                        <p:tgtEl>
                                          <p:spTgt spid="8"/>
                                        </p:tgtEl>
                                        <p:attrNameLst>
                                          <p:attrName>style.visibility</p:attrName>
                                        </p:attrNameLst>
                                      </p:cBhvr>
                                      <p:to>
                                        <p:strVal val="hidden"/>
                                      </p:to>
                                    </p:set>
                                  </p:childTnLst>
                                </p:cTn>
                              </p:par>
                              <p:par>
                                <p:cTn id="349" presetID="19" presetClass="exit" presetSubtype="10" fill="hold" grpId="4" nodeType="withEffect">
                                  <p:stCondLst>
                                    <p:cond delay="0"/>
                                  </p:stCondLst>
                                  <p:childTnLst>
                                    <p:anim calcmode="lin" valueType="num">
                                      <p:cBhvr>
                                        <p:cTn id="350" dur="3000"/>
                                        <p:tgtEl>
                                          <p:spTgt spid="9"/>
                                        </p:tgtEl>
                                        <p:attrNameLst>
                                          <p:attrName>ppt_h</p:attrName>
                                        </p:attrNameLst>
                                      </p:cBhvr>
                                      <p:tavLst>
                                        <p:tav tm="0">
                                          <p:val>
                                            <p:strVal val="ppt_h"/>
                                          </p:val>
                                        </p:tav>
                                        <p:tav tm="100000">
                                          <p:val>
                                            <p:strVal val="ppt_h"/>
                                          </p:val>
                                        </p:tav>
                                      </p:tavLst>
                                    </p:anim>
                                    <p:anim calcmode="lin" valueType="num">
                                      <p:cBhvr>
                                        <p:cTn id="351" dur="3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52" dur="1" fill="hold">
                                          <p:stCondLst>
                                            <p:cond delay="2999"/>
                                          </p:stCondLst>
                                        </p:cTn>
                                        <p:tgtEl>
                                          <p:spTgt spid="9"/>
                                        </p:tgtEl>
                                        <p:attrNameLst>
                                          <p:attrName>style.visibility</p:attrName>
                                        </p:attrNameLst>
                                      </p:cBhvr>
                                      <p:to>
                                        <p:strVal val="hidden"/>
                                      </p:to>
                                    </p:set>
                                  </p:childTnLst>
                                </p:cTn>
                              </p:par>
                              <p:par>
                                <p:cTn id="353" presetID="19" presetClass="exit" presetSubtype="10" fill="hold" grpId="4" nodeType="withEffect">
                                  <p:stCondLst>
                                    <p:cond delay="0"/>
                                  </p:stCondLst>
                                  <p:childTnLst>
                                    <p:anim calcmode="lin" valueType="num">
                                      <p:cBhvr>
                                        <p:cTn id="354" dur="3000"/>
                                        <p:tgtEl>
                                          <p:spTgt spid="10"/>
                                        </p:tgtEl>
                                        <p:attrNameLst>
                                          <p:attrName>ppt_h</p:attrName>
                                        </p:attrNameLst>
                                      </p:cBhvr>
                                      <p:tavLst>
                                        <p:tav tm="0">
                                          <p:val>
                                            <p:strVal val="ppt_h"/>
                                          </p:val>
                                        </p:tav>
                                        <p:tav tm="100000">
                                          <p:val>
                                            <p:strVal val="ppt_h"/>
                                          </p:val>
                                        </p:tav>
                                      </p:tavLst>
                                    </p:anim>
                                    <p:anim calcmode="lin" valueType="num">
                                      <p:cBhvr>
                                        <p:cTn id="355" dur="3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56" dur="1" fill="hold">
                                          <p:stCondLst>
                                            <p:cond delay="2999"/>
                                          </p:stCondLst>
                                        </p:cTn>
                                        <p:tgtEl>
                                          <p:spTgt spid="10"/>
                                        </p:tgtEl>
                                        <p:attrNameLst>
                                          <p:attrName>style.visibility</p:attrName>
                                        </p:attrNameLst>
                                      </p:cBhvr>
                                      <p:to>
                                        <p:strVal val="hidden"/>
                                      </p:to>
                                    </p:set>
                                  </p:childTnLst>
                                </p:cTn>
                              </p:par>
                              <p:par>
                                <p:cTn id="357" presetID="19" presetClass="exit" presetSubtype="10" fill="hold" grpId="4" nodeType="withEffect">
                                  <p:stCondLst>
                                    <p:cond delay="0"/>
                                  </p:stCondLst>
                                  <p:childTnLst>
                                    <p:anim calcmode="lin" valueType="num">
                                      <p:cBhvr>
                                        <p:cTn id="358" dur="3000"/>
                                        <p:tgtEl>
                                          <p:spTgt spid="11"/>
                                        </p:tgtEl>
                                        <p:attrNameLst>
                                          <p:attrName>ppt_h</p:attrName>
                                        </p:attrNameLst>
                                      </p:cBhvr>
                                      <p:tavLst>
                                        <p:tav tm="0">
                                          <p:val>
                                            <p:strVal val="ppt_h"/>
                                          </p:val>
                                        </p:tav>
                                        <p:tav tm="100000">
                                          <p:val>
                                            <p:strVal val="ppt_h"/>
                                          </p:val>
                                        </p:tav>
                                      </p:tavLst>
                                    </p:anim>
                                    <p:anim calcmode="lin" valueType="num">
                                      <p:cBhvr>
                                        <p:cTn id="359" dur="3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60" dur="1" fill="hold">
                                          <p:stCondLst>
                                            <p:cond delay="2999"/>
                                          </p:stCondLst>
                                        </p:cTn>
                                        <p:tgtEl>
                                          <p:spTgt spid="11"/>
                                        </p:tgtEl>
                                        <p:attrNameLst>
                                          <p:attrName>style.visibility</p:attrName>
                                        </p:attrNameLst>
                                      </p:cBhvr>
                                      <p:to>
                                        <p:strVal val="hidden"/>
                                      </p:to>
                                    </p:set>
                                  </p:childTnLst>
                                </p:cTn>
                              </p:par>
                              <p:par>
                                <p:cTn id="361" presetID="19" presetClass="exit" presetSubtype="10" fill="hold" grpId="4" nodeType="withEffect">
                                  <p:stCondLst>
                                    <p:cond delay="0"/>
                                  </p:stCondLst>
                                  <p:childTnLst>
                                    <p:anim calcmode="lin" valueType="num">
                                      <p:cBhvr>
                                        <p:cTn id="362" dur="3000"/>
                                        <p:tgtEl>
                                          <p:spTgt spid="12"/>
                                        </p:tgtEl>
                                        <p:attrNameLst>
                                          <p:attrName>ppt_h</p:attrName>
                                        </p:attrNameLst>
                                      </p:cBhvr>
                                      <p:tavLst>
                                        <p:tav tm="0">
                                          <p:val>
                                            <p:strVal val="ppt_h"/>
                                          </p:val>
                                        </p:tav>
                                        <p:tav tm="100000">
                                          <p:val>
                                            <p:strVal val="ppt_h"/>
                                          </p:val>
                                        </p:tav>
                                      </p:tavLst>
                                    </p:anim>
                                    <p:anim calcmode="lin" valueType="num">
                                      <p:cBhvr>
                                        <p:cTn id="363" dur="3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64" dur="1" fill="hold">
                                          <p:stCondLst>
                                            <p:cond delay="2999"/>
                                          </p:stCondLst>
                                        </p:cTn>
                                        <p:tgtEl>
                                          <p:spTgt spid="12"/>
                                        </p:tgtEl>
                                        <p:attrNameLst>
                                          <p:attrName>style.visibility</p:attrName>
                                        </p:attrNameLst>
                                      </p:cBhvr>
                                      <p:to>
                                        <p:strVal val="hidden"/>
                                      </p:to>
                                    </p:set>
                                  </p:childTnLst>
                                </p:cTn>
                              </p:par>
                              <p:par>
                                <p:cTn id="365" presetID="19" presetClass="exit" presetSubtype="10" fill="hold" grpId="4" nodeType="withEffect">
                                  <p:stCondLst>
                                    <p:cond delay="0"/>
                                  </p:stCondLst>
                                  <p:childTnLst>
                                    <p:anim calcmode="lin" valueType="num">
                                      <p:cBhvr>
                                        <p:cTn id="366" dur="3000"/>
                                        <p:tgtEl>
                                          <p:spTgt spid="13"/>
                                        </p:tgtEl>
                                        <p:attrNameLst>
                                          <p:attrName>ppt_h</p:attrName>
                                        </p:attrNameLst>
                                      </p:cBhvr>
                                      <p:tavLst>
                                        <p:tav tm="0">
                                          <p:val>
                                            <p:strVal val="ppt_h"/>
                                          </p:val>
                                        </p:tav>
                                        <p:tav tm="100000">
                                          <p:val>
                                            <p:strVal val="ppt_h"/>
                                          </p:val>
                                        </p:tav>
                                      </p:tavLst>
                                    </p:anim>
                                    <p:anim calcmode="lin" valueType="num">
                                      <p:cBhvr>
                                        <p:cTn id="367" dur="3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68" dur="1" fill="hold">
                                          <p:stCondLst>
                                            <p:cond delay="2999"/>
                                          </p:stCondLst>
                                        </p:cTn>
                                        <p:tgtEl>
                                          <p:spTgt spid="13"/>
                                        </p:tgtEl>
                                        <p:attrNameLst>
                                          <p:attrName>style.visibility</p:attrName>
                                        </p:attrNameLst>
                                      </p:cBhvr>
                                      <p:to>
                                        <p:strVal val="hidden"/>
                                      </p:to>
                                    </p:set>
                                  </p:childTnLst>
                                </p:cTn>
                              </p:par>
                              <p:par>
                                <p:cTn id="369" presetID="23" presetClass="entr" presetSubtype="288" fill="hold" nodeType="withEffect">
                                  <p:stCondLst>
                                    <p:cond delay="0"/>
                                  </p:stCondLst>
                                  <p:childTnLst>
                                    <p:set>
                                      <p:cBhvr>
                                        <p:cTn id="370" dur="1" fill="hold">
                                          <p:stCondLst>
                                            <p:cond delay="0"/>
                                          </p:stCondLst>
                                        </p:cTn>
                                        <p:tgtEl>
                                          <p:spTgt spid="2"/>
                                        </p:tgtEl>
                                        <p:attrNameLst>
                                          <p:attrName>style.visibility</p:attrName>
                                        </p:attrNameLst>
                                      </p:cBhvr>
                                      <p:to>
                                        <p:strVal val="visible"/>
                                      </p:to>
                                    </p:set>
                                    <p:anim calcmode="lin" valueType="num">
                                      <p:cBhvr>
                                        <p:cTn id="371" dur="3000" fill="hold"/>
                                        <p:tgtEl>
                                          <p:spTgt spid="2"/>
                                        </p:tgtEl>
                                        <p:attrNameLst>
                                          <p:attrName>ppt_w</p:attrName>
                                        </p:attrNameLst>
                                      </p:cBhvr>
                                      <p:tavLst>
                                        <p:tav tm="0">
                                          <p:val>
                                            <p:strVal val="4/3*#ppt_w"/>
                                          </p:val>
                                        </p:tav>
                                        <p:tav tm="100000">
                                          <p:val>
                                            <p:strVal val="#ppt_w"/>
                                          </p:val>
                                        </p:tav>
                                      </p:tavLst>
                                    </p:anim>
                                    <p:anim calcmode="lin" valueType="num">
                                      <p:cBhvr>
                                        <p:cTn id="372" dur="3000" fill="hold"/>
                                        <p:tgtEl>
                                          <p:spTgt spid="2"/>
                                        </p:tgtEl>
                                        <p:attrNameLst>
                                          <p:attrName>ppt_h</p:attrName>
                                        </p:attrNameLst>
                                      </p:cBhvr>
                                      <p:tavLst>
                                        <p:tav tm="0">
                                          <p:val>
                                            <p:strVal val="4/3*#ppt_h"/>
                                          </p:val>
                                        </p:tav>
                                        <p:tav tm="100000">
                                          <p:val>
                                            <p:strVal val="#ppt_h"/>
                                          </p:val>
                                        </p:tav>
                                      </p:tavLst>
                                    </p:anim>
                                  </p:childTnLst>
                                </p:cTn>
                              </p:par>
                              <p:par>
                                <p:cTn id="373" presetID="16" presetClass="entr" presetSubtype="42" fill="hold" nodeType="withEffect">
                                  <p:stCondLst>
                                    <p:cond delay="0"/>
                                  </p:stCondLst>
                                  <p:childTnLst>
                                    <p:set>
                                      <p:cBhvr>
                                        <p:cTn id="374" dur="1" fill="hold">
                                          <p:stCondLst>
                                            <p:cond delay="0"/>
                                          </p:stCondLst>
                                        </p:cTn>
                                        <p:tgtEl>
                                          <p:spTgt spid="2"/>
                                        </p:tgtEl>
                                        <p:attrNameLst>
                                          <p:attrName>style.visibility</p:attrName>
                                        </p:attrNameLst>
                                      </p:cBhvr>
                                      <p:to>
                                        <p:strVal val="visible"/>
                                      </p:to>
                                    </p:set>
                                    <p:animEffect transition="in" filter="barn(outHorizontal)">
                                      <p:cBhvr>
                                        <p:cTn id="375"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002060"/>
            </a:gs>
            <a:gs pos="39999">
              <a:srgbClr val="85C2FF"/>
            </a:gs>
            <a:gs pos="70000">
              <a:srgbClr val="C4D6EB"/>
            </a:gs>
            <a:gs pos="100000">
              <a:srgbClr val="FFEBFA"/>
            </a:gs>
          </a:gsLst>
          <a:lin ang="5400000" scaled="1"/>
          <a:tileRect/>
        </a:gradFill>
        <a:effectLst/>
      </p:bgPr>
    </p:bg>
    <p:spTree>
      <p:nvGrpSpPr>
        <p:cNvPr id="1" name=""/>
        <p:cNvGrpSpPr/>
        <p:nvPr/>
      </p:nvGrpSpPr>
      <p:grpSpPr>
        <a:xfrm>
          <a:off x="0" y="0"/>
          <a:ext cx="0" cy="0"/>
          <a:chOff x="0" y="0"/>
          <a:chExt cx="0" cy="0"/>
        </a:xfrm>
      </p:grpSpPr>
      <p:pic>
        <p:nvPicPr>
          <p:cNvPr id="2" name="1 Imagen" descr="gdynia.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Cheurón"/>
          <p:cNvSpPr/>
          <p:nvPr/>
        </p:nvSpPr>
        <p:spPr>
          <a:xfrm rot="16200000">
            <a:off x="321471" y="1178709"/>
            <a:ext cx="1142976" cy="1785918"/>
          </a:xfrm>
          <a:prstGeom prst="chevron">
            <a:avLst>
              <a:gd name="adj" fmla="val 75000"/>
            </a:avLst>
          </a:prstGeom>
          <a:gradFill flip="none" rotWithShape="1">
            <a:gsLst>
              <a:gs pos="0">
                <a:schemeClr val="tx1"/>
              </a:gs>
              <a:gs pos="50000">
                <a:srgbClr val="0040C0">
                  <a:shade val="67500"/>
                  <a:satMod val="115000"/>
                </a:srgbClr>
              </a:gs>
              <a:gs pos="100000">
                <a:srgbClr val="0040C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Cheurón"/>
          <p:cNvSpPr/>
          <p:nvPr/>
        </p:nvSpPr>
        <p:spPr>
          <a:xfrm rot="5400000">
            <a:off x="321471" y="2178841"/>
            <a:ext cx="1142976" cy="1785918"/>
          </a:xfrm>
          <a:prstGeom prst="chevron">
            <a:avLst>
              <a:gd name="adj" fmla="val 75000"/>
            </a:avLst>
          </a:prstGeom>
          <a:gradFill flip="none" rotWithShape="1">
            <a:gsLst>
              <a:gs pos="0">
                <a:schemeClr val="tx1"/>
              </a:gs>
              <a:gs pos="50000">
                <a:srgbClr val="0040C0">
                  <a:shade val="67500"/>
                  <a:satMod val="115000"/>
                </a:srgbClr>
              </a:gs>
              <a:gs pos="100000">
                <a:srgbClr val="0040C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Cheurón"/>
          <p:cNvSpPr/>
          <p:nvPr/>
        </p:nvSpPr>
        <p:spPr>
          <a:xfrm rot="16200000">
            <a:off x="2107389" y="1178709"/>
            <a:ext cx="1142976" cy="1785918"/>
          </a:xfrm>
          <a:prstGeom prst="chevron">
            <a:avLst>
              <a:gd name="adj" fmla="val 75000"/>
            </a:avLst>
          </a:prstGeom>
          <a:gradFill flip="none" rotWithShape="1">
            <a:gsLst>
              <a:gs pos="0">
                <a:schemeClr val="tx1"/>
              </a:gs>
              <a:gs pos="50000">
                <a:srgbClr val="0040C0">
                  <a:shade val="67500"/>
                  <a:satMod val="115000"/>
                </a:srgbClr>
              </a:gs>
              <a:gs pos="100000">
                <a:srgbClr val="0040C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Cheurón"/>
          <p:cNvSpPr/>
          <p:nvPr/>
        </p:nvSpPr>
        <p:spPr>
          <a:xfrm rot="5400000">
            <a:off x="2107389" y="2178841"/>
            <a:ext cx="1142976" cy="1785918"/>
          </a:xfrm>
          <a:prstGeom prst="chevron">
            <a:avLst>
              <a:gd name="adj" fmla="val 75000"/>
            </a:avLst>
          </a:prstGeom>
          <a:gradFill flip="none" rotWithShape="1">
            <a:gsLst>
              <a:gs pos="0">
                <a:schemeClr val="tx1"/>
              </a:gs>
              <a:gs pos="50000">
                <a:srgbClr val="0040C0">
                  <a:shade val="67500"/>
                  <a:satMod val="115000"/>
                </a:srgbClr>
              </a:gs>
              <a:gs pos="100000">
                <a:srgbClr val="0040C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Cheurón"/>
          <p:cNvSpPr/>
          <p:nvPr/>
        </p:nvSpPr>
        <p:spPr>
          <a:xfrm rot="16200000">
            <a:off x="3929090" y="1142990"/>
            <a:ext cx="1142976" cy="1857356"/>
          </a:xfrm>
          <a:prstGeom prst="chevron">
            <a:avLst>
              <a:gd name="adj" fmla="val 75000"/>
            </a:avLst>
          </a:prstGeom>
          <a:gradFill flip="none" rotWithShape="1">
            <a:gsLst>
              <a:gs pos="0">
                <a:schemeClr val="tx1"/>
              </a:gs>
              <a:gs pos="50000">
                <a:srgbClr val="0040C0">
                  <a:shade val="67500"/>
                  <a:satMod val="115000"/>
                </a:srgbClr>
              </a:gs>
              <a:gs pos="100000">
                <a:srgbClr val="0040C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Cheurón"/>
          <p:cNvSpPr/>
          <p:nvPr/>
        </p:nvSpPr>
        <p:spPr>
          <a:xfrm rot="5400000">
            <a:off x="3929090" y="2143122"/>
            <a:ext cx="1142976" cy="1857356"/>
          </a:xfrm>
          <a:prstGeom prst="chevron">
            <a:avLst>
              <a:gd name="adj" fmla="val 75000"/>
            </a:avLst>
          </a:prstGeom>
          <a:gradFill flip="none" rotWithShape="1">
            <a:gsLst>
              <a:gs pos="0">
                <a:schemeClr val="tx1"/>
              </a:gs>
              <a:gs pos="50000">
                <a:srgbClr val="0040C0">
                  <a:shade val="67500"/>
                  <a:satMod val="115000"/>
                </a:srgbClr>
              </a:gs>
              <a:gs pos="100000">
                <a:srgbClr val="0040C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Cheurón"/>
          <p:cNvSpPr/>
          <p:nvPr/>
        </p:nvSpPr>
        <p:spPr>
          <a:xfrm rot="16200000">
            <a:off x="5786462" y="1142974"/>
            <a:ext cx="1142976" cy="1857388"/>
          </a:xfrm>
          <a:prstGeom prst="chevron">
            <a:avLst>
              <a:gd name="adj" fmla="val 75000"/>
            </a:avLst>
          </a:prstGeom>
          <a:gradFill flip="none" rotWithShape="1">
            <a:gsLst>
              <a:gs pos="0">
                <a:schemeClr val="tx1"/>
              </a:gs>
              <a:gs pos="50000">
                <a:srgbClr val="0040C0">
                  <a:shade val="67500"/>
                  <a:satMod val="115000"/>
                </a:srgbClr>
              </a:gs>
              <a:gs pos="100000">
                <a:srgbClr val="0040C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Cheurón"/>
          <p:cNvSpPr/>
          <p:nvPr/>
        </p:nvSpPr>
        <p:spPr>
          <a:xfrm rot="5400000">
            <a:off x="5786462" y="2143106"/>
            <a:ext cx="1142976" cy="1857388"/>
          </a:xfrm>
          <a:prstGeom prst="chevron">
            <a:avLst>
              <a:gd name="adj" fmla="val 75000"/>
            </a:avLst>
          </a:prstGeom>
          <a:gradFill flip="none" rotWithShape="1">
            <a:gsLst>
              <a:gs pos="0">
                <a:schemeClr val="tx1"/>
              </a:gs>
              <a:gs pos="50000">
                <a:srgbClr val="0040C0">
                  <a:shade val="67500"/>
                  <a:satMod val="115000"/>
                </a:srgbClr>
              </a:gs>
              <a:gs pos="100000">
                <a:srgbClr val="0040C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Cheurón"/>
          <p:cNvSpPr/>
          <p:nvPr/>
        </p:nvSpPr>
        <p:spPr>
          <a:xfrm rot="16200000">
            <a:off x="7643834" y="1142990"/>
            <a:ext cx="1142976" cy="1857356"/>
          </a:xfrm>
          <a:prstGeom prst="chevron">
            <a:avLst>
              <a:gd name="adj" fmla="val 75000"/>
            </a:avLst>
          </a:prstGeom>
          <a:gradFill flip="none" rotWithShape="1">
            <a:gsLst>
              <a:gs pos="0">
                <a:schemeClr val="tx1"/>
              </a:gs>
              <a:gs pos="50000">
                <a:srgbClr val="0040C0">
                  <a:shade val="67500"/>
                  <a:satMod val="115000"/>
                </a:srgbClr>
              </a:gs>
              <a:gs pos="100000">
                <a:srgbClr val="0040C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Cheurón"/>
          <p:cNvSpPr/>
          <p:nvPr/>
        </p:nvSpPr>
        <p:spPr>
          <a:xfrm rot="5400000">
            <a:off x="7643834" y="2143122"/>
            <a:ext cx="1142976" cy="1857356"/>
          </a:xfrm>
          <a:prstGeom prst="chevron">
            <a:avLst>
              <a:gd name="adj" fmla="val 75000"/>
            </a:avLst>
          </a:prstGeom>
          <a:gradFill flip="none" rotWithShape="1">
            <a:gsLst>
              <a:gs pos="0">
                <a:schemeClr val="tx1"/>
              </a:gs>
              <a:gs pos="50000">
                <a:srgbClr val="0040C0">
                  <a:shade val="67500"/>
                  <a:satMod val="115000"/>
                </a:srgbClr>
              </a:gs>
              <a:gs pos="100000">
                <a:srgbClr val="0040C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Cheurón"/>
          <p:cNvSpPr/>
          <p:nvPr/>
        </p:nvSpPr>
        <p:spPr>
          <a:xfrm rot="16200000">
            <a:off x="321471" y="678643"/>
            <a:ext cx="1142976" cy="1785918"/>
          </a:xfrm>
          <a:prstGeom prst="chevron">
            <a:avLst>
              <a:gd name="adj" fmla="val 75000"/>
            </a:avLst>
          </a:prstGeom>
          <a:gradFill flip="none" rotWithShape="1">
            <a:gsLst>
              <a:gs pos="0">
                <a:schemeClr val="tx1"/>
              </a:gs>
              <a:gs pos="50000">
                <a:srgbClr val="0040C0">
                  <a:shade val="67500"/>
                  <a:satMod val="115000"/>
                </a:srgbClr>
              </a:gs>
              <a:gs pos="100000">
                <a:srgbClr val="0040C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Cheurón"/>
          <p:cNvSpPr/>
          <p:nvPr/>
        </p:nvSpPr>
        <p:spPr>
          <a:xfrm rot="16200000">
            <a:off x="2107389" y="678643"/>
            <a:ext cx="1142976" cy="1785918"/>
          </a:xfrm>
          <a:prstGeom prst="chevron">
            <a:avLst>
              <a:gd name="adj" fmla="val 75000"/>
            </a:avLst>
          </a:prstGeom>
          <a:gradFill flip="none" rotWithShape="1">
            <a:gsLst>
              <a:gs pos="0">
                <a:schemeClr val="tx1"/>
              </a:gs>
              <a:gs pos="50000">
                <a:srgbClr val="0040C0">
                  <a:shade val="67500"/>
                  <a:satMod val="115000"/>
                </a:srgbClr>
              </a:gs>
              <a:gs pos="100000">
                <a:srgbClr val="0040C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Cheurón"/>
          <p:cNvSpPr/>
          <p:nvPr/>
        </p:nvSpPr>
        <p:spPr>
          <a:xfrm rot="16200000">
            <a:off x="3929090" y="642924"/>
            <a:ext cx="1142976" cy="1857356"/>
          </a:xfrm>
          <a:prstGeom prst="chevron">
            <a:avLst>
              <a:gd name="adj" fmla="val 75000"/>
            </a:avLst>
          </a:prstGeom>
          <a:gradFill flip="none" rotWithShape="1">
            <a:gsLst>
              <a:gs pos="0">
                <a:schemeClr val="tx1"/>
              </a:gs>
              <a:gs pos="50000">
                <a:srgbClr val="0040C0">
                  <a:shade val="67500"/>
                  <a:satMod val="115000"/>
                </a:srgbClr>
              </a:gs>
              <a:gs pos="100000">
                <a:srgbClr val="0040C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Cheurón"/>
          <p:cNvSpPr/>
          <p:nvPr/>
        </p:nvSpPr>
        <p:spPr>
          <a:xfrm rot="16200000">
            <a:off x="5786462" y="642908"/>
            <a:ext cx="1142976" cy="1857388"/>
          </a:xfrm>
          <a:prstGeom prst="chevron">
            <a:avLst>
              <a:gd name="adj" fmla="val 75000"/>
            </a:avLst>
          </a:prstGeom>
          <a:gradFill flip="none" rotWithShape="1">
            <a:gsLst>
              <a:gs pos="0">
                <a:schemeClr val="tx1"/>
              </a:gs>
              <a:gs pos="50000">
                <a:srgbClr val="0040C0">
                  <a:shade val="67500"/>
                  <a:satMod val="115000"/>
                </a:srgbClr>
              </a:gs>
              <a:gs pos="100000">
                <a:srgbClr val="0040C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Cheurón"/>
          <p:cNvSpPr/>
          <p:nvPr/>
        </p:nvSpPr>
        <p:spPr>
          <a:xfrm rot="16200000">
            <a:off x="7643834" y="642924"/>
            <a:ext cx="1142976" cy="1857356"/>
          </a:xfrm>
          <a:prstGeom prst="chevron">
            <a:avLst>
              <a:gd name="adj" fmla="val 75000"/>
            </a:avLst>
          </a:prstGeom>
          <a:gradFill flip="none" rotWithShape="1">
            <a:gsLst>
              <a:gs pos="0">
                <a:schemeClr val="tx1"/>
              </a:gs>
              <a:gs pos="50000">
                <a:srgbClr val="0040C0">
                  <a:shade val="67500"/>
                  <a:satMod val="115000"/>
                </a:srgbClr>
              </a:gs>
              <a:gs pos="100000">
                <a:srgbClr val="0040C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Cheurón"/>
          <p:cNvSpPr/>
          <p:nvPr/>
        </p:nvSpPr>
        <p:spPr>
          <a:xfrm rot="16200000">
            <a:off x="321471" y="107139"/>
            <a:ext cx="1142976" cy="1785918"/>
          </a:xfrm>
          <a:prstGeom prst="chevron">
            <a:avLst>
              <a:gd name="adj" fmla="val 75000"/>
            </a:avLst>
          </a:prstGeom>
          <a:gradFill flip="none" rotWithShape="1">
            <a:gsLst>
              <a:gs pos="0">
                <a:schemeClr val="tx1"/>
              </a:gs>
              <a:gs pos="50000">
                <a:srgbClr val="0040C0">
                  <a:shade val="67500"/>
                  <a:satMod val="115000"/>
                </a:srgbClr>
              </a:gs>
              <a:gs pos="100000">
                <a:srgbClr val="0040C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Cheurón"/>
          <p:cNvSpPr/>
          <p:nvPr/>
        </p:nvSpPr>
        <p:spPr>
          <a:xfrm rot="16200000">
            <a:off x="2107389" y="107139"/>
            <a:ext cx="1142976" cy="1785918"/>
          </a:xfrm>
          <a:prstGeom prst="chevron">
            <a:avLst>
              <a:gd name="adj" fmla="val 75000"/>
            </a:avLst>
          </a:prstGeom>
          <a:gradFill flip="none" rotWithShape="1">
            <a:gsLst>
              <a:gs pos="0">
                <a:schemeClr val="tx1"/>
              </a:gs>
              <a:gs pos="50000">
                <a:srgbClr val="0040C0">
                  <a:shade val="67500"/>
                  <a:satMod val="115000"/>
                </a:srgbClr>
              </a:gs>
              <a:gs pos="100000">
                <a:srgbClr val="0040C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Cheurón"/>
          <p:cNvSpPr/>
          <p:nvPr/>
        </p:nvSpPr>
        <p:spPr>
          <a:xfrm rot="16200000">
            <a:off x="3929090" y="71420"/>
            <a:ext cx="1142976" cy="1857356"/>
          </a:xfrm>
          <a:prstGeom prst="chevron">
            <a:avLst>
              <a:gd name="adj" fmla="val 75000"/>
            </a:avLst>
          </a:prstGeom>
          <a:gradFill flip="none" rotWithShape="1">
            <a:gsLst>
              <a:gs pos="0">
                <a:schemeClr val="tx1"/>
              </a:gs>
              <a:gs pos="50000">
                <a:srgbClr val="0040C0">
                  <a:shade val="67500"/>
                  <a:satMod val="115000"/>
                </a:srgbClr>
              </a:gs>
              <a:gs pos="100000">
                <a:srgbClr val="0040C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Cheurón"/>
          <p:cNvSpPr/>
          <p:nvPr/>
        </p:nvSpPr>
        <p:spPr>
          <a:xfrm rot="16200000">
            <a:off x="5786462" y="71404"/>
            <a:ext cx="1142976" cy="1857388"/>
          </a:xfrm>
          <a:prstGeom prst="chevron">
            <a:avLst>
              <a:gd name="adj" fmla="val 75000"/>
            </a:avLst>
          </a:prstGeom>
          <a:gradFill flip="none" rotWithShape="1">
            <a:gsLst>
              <a:gs pos="0">
                <a:schemeClr val="tx1"/>
              </a:gs>
              <a:gs pos="50000">
                <a:srgbClr val="0040C0">
                  <a:shade val="67500"/>
                  <a:satMod val="115000"/>
                </a:srgbClr>
              </a:gs>
              <a:gs pos="100000">
                <a:srgbClr val="0040C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Cheurón"/>
          <p:cNvSpPr/>
          <p:nvPr/>
        </p:nvSpPr>
        <p:spPr>
          <a:xfrm rot="16200000">
            <a:off x="7643834" y="71420"/>
            <a:ext cx="1142976" cy="1857356"/>
          </a:xfrm>
          <a:prstGeom prst="chevron">
            <a:avLst>
              <a:gd name="adj" fmla="val 75000"/>
            </a:avLst>
          </a:prstGeom>
          <a:gradFill flip="none" rotWithShape="1">
            <a:gsLst>
              <a:gs pos="0">
                <a:schemeClr val="tx1"/>
              </a:gs>
              <a:gs pos="50000">
                <a:srgbClr val="0040C0">
                  <a:shade val="67500"/>
                  <a:satMod val="115000"/>
                </a:srgbClr>
              </a:gs>
              <a:gs pos="100000">
                <a:srgbClr val="0040C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Cheurón"/>
          <p:cNvSpPr/>
          <p:nvPr/>
        </p:nvSpPr>
        <p:spPr>
          <a:xfrm rot="16200000">
            <a:off x="321471" y="-321471"/>
            <a:ext cx="1142976" cy="1785918"/>
          </a:xfrm>
          <a:prstGeom prst="chevron">
            <a:avLst>
              <a:gd name="adj" fmla="val 75000"/>
            </a:avLst>
          </a:prstGeom>
          <a:gradFill flip="none" rotWithShape="1">
            <a:gsLst>
              <a:gs pos="0">
                <a:schemeClr val="tx1"/>
              </a:gs>
              <a:gs pos="50000">
                <a:srgbClr val="0040C0">
                  <a:shade val="67500"/>
                  <a:satMod val="115000"/>
                </a:srgbClr>
              </a:gs>
              <a:gs pos="100000">
                <a:srgbClr val="0040C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Cheurón"/>
          <p:cNvSpPr/>
          <p:nvPr/>
        </p:nvSpPr>
        <p:spPr>
          <a:xfrm rot="16200000">
            <a:off x="2107389" y="-321471"/>
            <a:ext cx="1142976" cy="1785918"/>
          </a:xfrm>
          <a:prstGeom prst="chevron">
            <a:avLst>
              <a:gd name="adj" fmla="val 75000"/>
            </a:avLst>
          </a:prstGeom>
          <a:gradFill flip="none" rotWithShape="1">
            <a:gsLst>
              <a:gs pos="0">
                <a:schemeClr val="tx1"/>
              </a:gs>
              <a:gs pos="50000">
                <a:srgbClr val="0040C0">
                  <a:shade val="67500"/>
                  <a:satMod val="115000"/>
                </a:srgbClr>
              </a:gs>
              <a:gs pos="100000">
                <a:srgbClr val="0040C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Cheurón"/>
          <p:cNvSpPr/>
          <p:nvPr/>
        </p:nvSpPr>
        <p:spPr>
          <a:xfrm rot="16200000">
            <a:off x="3929090" y="-357190"/>
            <a:ext cx="1142976" cy="1857356"/>
          </a:xfrm>
          <a:prstGeom prst="chevron">
            <a:avLst>
              <a:gd name="adj" fmla="val 75000"/>
            </a:avLst>
          </a:prstGeom>
          <a:gradFill flip="none" rotWithShape="1">
            <a:gsLst>
              <a:gs pos="0">
                <a:schemeClr val="tx1"/>
              </a:gs>
              <a:gs pos="50000">
                <a:srgbClr val="0040C0">
                  <a:shade val="67500"/>
                  <a:satMod val="115000"/>
                </a:srgbClr>
              </a:gs>
              <a:gs pos="100000">
                <a:srgbClr val="0040C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Cheurón"/>
          <p:cNvSpPr/>
          <p:nvPr/>
        </p:nvSpPr>
        <p:spPr>
          <a:xfrm rot="16200000">
            <a:off x="5786462" y="-357206"/>
            <a:ext cx="1142976" cy="1857388"/>
          </a:xfrm>
          <a:prstGeom prst="chevron">
            <a:avLst>
              <a:gd name="adj" fmla="val 75000"/>
            </a:avLst>
          </a:prstGeom>
          <a:gradFill flip="none" rotWithShape="1">
            <a:gsLst>
              <a:gs pos="0">
                <a:schemeClr val="tx1"/>
              </a:gs>
              <a:gs pos="50000">
                <a:srgbClr val="0040C0">
                  <a:shade val="67500"/>
                  <a:satMod val="115000"/>
                </a:srgbClr>
              </a:gs>
              <a:gs pos="100000">
                <a:srgbClr val="0040C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Cheurón"/>
          <p:cNvSpPr/>
          <p:nvPr/>
        </p:nvSpPr>
        <p:spPr>
          <a:xfrm rot="16200000">
            <a:off x="7643834" y="-357190"/>
            <a:ext cx="1142976" cy="1857356"/>
          </a:xfrm>
          <a:prstGeom prst="chevron">
            <a:avLst>
              <a:gd name="adj" fmla="val 75000"/>
            </a:avLst>
          </a:prstGeom>
          <a:gradFill flip="none" rotWithShape="1">
            <a:gsLst>
              <a:gs pos="0">
                <a:schemeClr val="tx1"/>
              </a:gs>
              <a:gs pos="50000">
                <a:srgbClr val="0040C0">
                  <a:shade val="67500"/>
                  <a:satMod val="115000"/>
                </a:srgbClr>
              </a:gs>
              <a:gs pos="100000">
                <a:srgbClr val="0040C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Cheurón"/>
          <p:cNvSpPr/>
          <p:nvPr/>
        </p:nvSpPr>
        <p:spPr>
          <a:xfrm rot="5400000">
            <a:off x="321471" y="2750345"/>
            <a:ext cx="1142976" cy="1785918"/>
          </a:xfrm>
          <a:prstGeom prst="chevron">
            <a:avLst>
              <a:gd name="adj" fmla="val 75000"/>
            </a:avLst>
          </a:prstGeom>
          <a:gradFill flip="none" rotWithShape="1">
            <a:gsLst>
              <a:gs pos="0">
                <a:schemeClr val="tx1"/>
              </a:gs>
              <a:gs pos="50000">
                <a:srgbClr val="0040C0">
                  <a:shade val="67500"/>
                  <a:satMod val="115000"/>
                </a:srgbClr>
              </a:gs>
              <a:gs pos="100000">
                <a:srgbClr val="0040C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Cheurón"/>
          <p:cNvSpPr/>
          <p:nvPr/>
        </p:nvSpPr>
        <p:spPr>
          <a:xfrm rot="5400000">
            <a:off x="2107389" y="2750345"/>
            <a:ext cx="1142976" cy="1785918"/>
          </a:xfrm>
          <a:prstGeom prst="chevron">
            <a:avLst>
              <a:gd name="adj" fmla="val 75000"/>
            </a:avLst>
          </a:prstGeom>
          <a:gradFill flip="none" rotWithShape="1">
            <a:gsLst>
              <a:gs pos="0">
                <a:schemeClr val="tx1"/>
              </a:gs>
              <a:gs pos="50000">
                <a:srgbClr val="0040C0">
                  <a:shade val="67500"/>
                  <a:satMod val="115000"/>
                </a:srgbClr>
              </a:gs>
              <a:gs pos="100000">
                <a:srgbClr val="0040C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Cheurón"/>
          <p:cNvSpPr/>
          <p:nvPr/>
        </p:nvSpPr>
        <p:spPr>
          <a:xfrm rot="5400000">
            <a:off x="3929090" y="2714626"/>
            <a:ext cx="1142976" cy="1857356"/>
          </a:xfrm>
          <a:prstGeom prst="chevron">
            <a:avLst>
              <a:gd name="adj" fmla="val 75000"/>
            </a:avLst>
          </a:prstGeom>
          <a:gradFill flip="none" rotWithShape="1">
            <a:gsLst>
              <a:gs pos="0">
                <a:schemeClr val="tx1"/>
              </a:gs>
              <a:gs pos="50000">
                <a:srgbClr val="0040C0">
                  <a:shade val="67500"/>
                  <a:satMod val="115000"/>
                </a:srgbClr>
              </a:gs>
              <a:gs pos="100000">
                <a:srgbClr val="0040C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Cheurón"/>
          <p:cNvSpPr/>
          <p:nvPr/>
        </p:nvSpPr>
        <p:spPr>
          <a:xfrm rot="5400000">
            <a:off x="5786462" y="2714610"/>
            <a:ext cx="1142976" cy="1857388"/>
          </a:xfrm>
          <a:prstGeom prst="chevron">
            <a:avLst>
              <a:gd name="adj" fmla="val 75000"/>
            </a:avLst>
          </a:prstGeom>
          <a:gradFill flip="none" rotWithShape="1">
            <a:gsLst>
              <a:gs pos="0">
                <a:schemeClr val="tx1"/>
              </a:gs>
              <a:gs pos="50000">
                <a:srgbClr val="0040C0">
                  <a:shade val="67500"/>
                  <a:satMod val="115000"/>
                </a:srgbClr>
              </a:gs>
              <a:gs pos="100000">
                <a:srgbClr val="0040C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Cheurón"/>
          <p:cNvSpPr/>
          <p:nvPr/>
        </p:nvSpPr>
        <p:spPr>
          <a:xfrm rot="5400000">
            <a:off x="7643834" y="2714626"/>
            <a:ext cx="1142976" cy="1857356"/>
          </a:xfrm>
          <a:prstGeom prst="chevron">
            <a:avLst>
              <a:gd name="adj" fmla="val 75000"/>
            </a:avLst>
          </a:prstGeom>
          <a:gradFill flip="none" rotWithShape="1">
            <a:gsLst>
              <a:gs pos="0">
                <a:schemeClr val="tx1"/>
              </a:gs>
              <a:gs pos="50000">
                <a:srgbClr val="0040C0">
                  <a:shade val="67500"/>
                  <a:satMod val="115000"/>
                </a:srgbClr>
              </a:gs>
              <a:gs pos="100000">
                <a:srgbClr val="0040C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Cheurón"/>
          <p:cNvSpPr/>
          <p:nvPr/>
        </p:nvSpPr>
        <p:spPr>
          <a:xfrm rot="5400000">
            <a:off x="321471" y="3250411"/>
            <a:ext cx="1142976" cy="1785918"/>
          </a:xfrm>
          <a:prstGeom prst="chevron">
            <a:avLst>
              <a:gd name="adj" fmla="val 75000"/>
            </a:avLst>
          </a:prstGeom>
          <a:gradFill flip="none" rotWithShape="1">
            <a:gsLst>
              <a:gs pos="0">
                <a:schemeClr val="tx1"/>
              </a:gs>
              <a:gs pos="50000">
                <a:srgbClr val="0040C0">
                  <a:shade val="67500"/>
                  <a:satMod val="115000"/>
                </a:srgbClr>
              </a:gs>
              <a:gs pos="100000">
                <a:srgbClr val="0040C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Cheurón"/>
          <p:cNvSpPr/>
          <p:nvPr/>
        </p:nvSpPr>
        <p:spPr>
          <a:xfrm rot="5400000">
            <a:off x="2107389" y="3250411"/>
            <a:ext cx="1142976" cy="1785918"/>
          </a:xfrm>
          <a:prstGeom prst="chevron">
            <a:avLst>
              <a:gd name="adj" fmla="val 75000"/>
            </a:avLst>
          </a:prstGeom>
          <a:gradFill flip="none" rotWithShape="1">
            <a:gsLst>
              <a:gs pos="0">
                <a:schemeClr val="tx1"/>
              </a:gs>
              <a:gs pos="50000">
                <a:srgbClr val="0040C0">
                  <a:shade val="67500"/>
                  <a:satMod val="115000"/>
                </a:srgbClr>
              </a:gs>
              <a:gs pos="100000">
                <a:srgbClr val="0040C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Cheurón"/>
          <p:cNvSpPr/>
          <p:nvPr/>
        </p:nvSpPr>
        <p:spPr>
          <a:xfrm rot="5400000">
            <a:off x="3929090" y="3214692"/>
            <a:ext cx="1142976" cy="1857356"/>
          </a:xfrm>
          <a:prstGeom prst="chevron">
            <a:avLst>
              <a:gd name="adj" fmla="val 75000"/>
            </a:avLst>
          </a:prstGeom>
          <a:gradFill flip="none" rotWithShape="1">
            <a:gsLst>
              <a:gs pos="0">
                <a:schemeClr val="tx1"/>
              </a:gs>
              <a:gs pos="50000">
                <a:srgbClr val="0040C0">
                  <a:shade val="67500"/>
                  <a:satMod val="115000"/>
                </a:srgbClr>
              </a:gs>
              <a:gs pos="100000">
                <a:srgbClr val="0040C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Cheurón"/>
          <p:cNvSpPr/>
          <p:nvPr/>
        </p:nvSpPr>
        <p:spPr>
          <a:xfrm rot="5400000">
            <a:off x="5786462" y="3214676"/>
            <a:ext cx="1142976" cy="1857388"/>
          </a:xfrm>
          <a:prstGeom prst="chevron">
            <a:avLst>
              <a:gd name="adj" fmla="val 75000"/>
            </a:avLst>
          </a:prstGeom>
          <a:gradFill flip="none" rotWithShape="1">
            <a:gsLst>
              <a:gs pos="0">
                <a:schemeClr val="tx1"/>
              </a:gs>
              <a:gs pos="50000">
                <a:srgbClr val="0040C0">
                  <a:shade val="67500"/>
                  <a:satMod val="115000"/>
                </a:srgbClr>
              </a:gs>
              <a:gs pos="100000">
                <a:srgbClr val="0040C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Cheurón"/>
          <p:cNvSpPr/>
          <p:nvPr/>
        </p:nvSpPr>
        <p:spPr>
          <a:xfrm rot="5400000">
            <a:off x="7643834" y="3214692"/>
            <a:ext cx="1142976" cy="1857356"/>
          </a:xfrm>
          <a:prstGeom prst="chevron">
            <a:avLst>
              <a:gd name="adj" fmla="val 75000"/>
            </a:avLst>
          </a:prstGeom>
          <a:gradFill flip="none" rotWithShape="1">
            <a:gsLst>
              <a:gs pos="0">
                <a:schemeClr val="tx1"/>
              </a:gs>
              <a:gs pos="50000">
                <a:srgbClr val="0040C0">
                  <a:shade val="67500"/>
                  <a:satMod val="115000"/>
                </a:srgbClr>
              </a:gs>
              <a:gs pos="100000">
                <a:srgbClr val="0040C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8"/>
                                        </p:tgtEl>
                                        <p:attrNameLst>
                                          <p:attrName>style.opacity</p:attrName>
                                        </p:attrNameLst>
                                      </p:cBhvr>
                                      <p:to>
                                        <p:strVal val="0"/>
                                      </p:to>
                                    </p:set>
                                    <p:animEffect filter="image" prLst="opacity: 0">
                                      <p:cBhvr rctx="IE">
                                        <p:cTn id="7" dur="indefinite"/>
                                        <p:tgtEl>
                                          <p:spTgt spid="38"/>
                                        </p:tgtEl>
                                      </p:cBhvr>
                                    </p:animEffect>
                                  </p:childTnLst>
                                </p:cTn>
                              </p:par>
                              <p:par>
                                <p:cTn id="8" presetID="2" presetClass="entr" presetSubtype="4"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2000" fill="hold"/>
                                        <p:tgtEl>
                                          <p:spTgt spid="3"/>
                                        </p:tgtEl>
                                        <p:attrNameLst>
                                          <p:attrName>ppt_x</p:attrName>
                                        </p:attrNameLst>
                                      </p:cBhvr>
                                      <p:tavLst>
                                        <p:tav tm="0">
                                          <p:val>
                                            <p:strVal val="#ppt_x"/>
                                          </p:val>
                                        </p:tav>
                                        <p:tav tm="100000">
                                          <p:val>
                                            <p:strVal val="#ppt_x"/>
                                          </p:val>
                                        </p:tav>
                                      </p:tavLst>
                                    </p:anim>
                                    <p:anim calcmode="lin" valueType="num">
                                      <p:cBhvr additive="base">
                                        <p:cTn id="11" dur="2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2000" fill="hold"/>
                                        <p:tgtEl>
                                          <p:spTgt spid="5"/>
                                        </p:tgtEl>
                                        <p:attrNameLst>
                                          <p:attrName>ppt_x</p:attrName>
                                        </p:attrNameLst>
                                      </p:cBhvr>
                                      <p:tavLst>
                                        <p:tav tm="0">
                                          <p:val>
                                            <p:strVal val="#ppt_x"/>
                                          </p:val>
                                        </p:tav>
                                        <p:tav tm="100000">
                                          <p:val>
                                            <p:strVal val="#ppt_x"/>
                                          </p:val>
                                        </p:tav>
                                      </p:tavLst>
                                    </p:anim>
                                    <p:anim calcmode="lin" valueType="num">
                                      <p:cBhvr additive="base">
                                        <p:cTn id="15" dur="2000" fill="hold"/>
                                        <p:tgtEl>
                                          <p:spTgt spid="5"/>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2000" fill="hold"/>
                                        <p:tgtEl>
                                          <p:spTgt spid="7"/>
                                        </p:tgtEl>
                                        <p:attrNameLst>
                                          <p:attrName>ppt_x</p:attrName>
                                        </p:attrNameLst>
                                      </p:cBhvr>
                                      <p:tavLst>
                                        <p:tav tm="0">
                                          <p:val>
                                            <p:strVal val="#ppt_x"/>
                                          </p:val>
                                        </p:tav>
                                        <p:tav tm="100000">
                                          <p:val>
                                            <p:strVal val="#ppt_x"/>
                                          </p:val>
                                        </p:tav>
                                      </p:tavLst>
                                    </p:anim>
                                    <p:anim calcmode="lin" valueType="num">
                                      <p:cBhvr additive="base">
                                        <p:cTn id="19" dur="2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2000" fill="hold"/>
                                        <p:tgtEl>
                                          <p:spTgt spid="9"/>
                                        </p:tgtEl>
                                        <p:attrNameLst>
                                          <p:attrName>ppt_x</p:attrName>
                                        </p:attrNameLst>
                                      </p:cBhvr>
                                      <p:tavLst>
                                        <p:tav tm="0">
                                          <p:val>
                                            <p:strVal val="#ppt_x"/>
                                          </p:val>
                                        </p:tav>
                                        <p:tav tm="100000">
                                          <p:val>
                                            <p:strVal val="#ppt_x"/>
                                          </p:val>
                                        </p:tav>
                                      </p:tavLst>
                                    </p:anim>
                                    <p:anim calcmode="lin" valueType="num">
                                      <p:cBhvr additive="base">
                                        <p:cTn id="23" dur="2000" fill="hold"/>
                                        <p:tgtEl>
                                          <p:spTgt spid="9"/>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2000" fill="hold"/>
                                        <p:tgtEl>
                                          <p:spTgt spid="11"/>
                                        </p:tgtEl>
                                        <p:attrNameLst>
                                          <p:attrName>ppt_x</p:attrName>
                                        </p:attrNameLst>
                                      </p:cBhvr>
                                      <p:tavLst>
                                        <p:tav tm="0">
                                          <p:val>
                                            <p:strVal val="#ppt_x"/>
                                          </p:val>
                                        </p:tav>
                                        <p:tav tm="100000">
                                          <p:val>
                                            <p:strVal val="#ppt_x"/>
                                          </p:val>
                                        </p:tav>
                                      </p:tavLst>
                                    </p:anim>
                                    <p:anim calcmode="lin" valueType="num">
                                      <p:cBhvr additive="base">
                                        <p:cTn id="27" dur="2000" fill="hold"/>
                                        <p:tgtEl>
                                          <p:spTgt spid="11"/>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3"/>
                                        </p:tgtEl>
                                        <p:attrNameLst>
                                          <p:attrName>style.visibility</p:attrName>
                                        </p:attrNameLst>
                                      </p:cBhvr>
                                      <p:to>
                                        <p:strVal val="visible"/>
                                      </p:to>
                                    </p:set>
                                    <p:anim calcmode="lin" valueType="num">
                                      <p:cBhvr additive="base">
                                        <p:cTn id="30" dur="2000" fill="hold"/>
                                        <p:tgtEl>
                                          <p:spTgt spid="13"/>
                                        </p:tgtEl>
                                        <p:attrNameLst>
                                          <p:attrName>ppt_x</p:attrName>
                                        </p:attrNameLst>
                                      </p:cBhvr>
                                      <p:tavLst>
                                        <p:tav tm="0">
                                          <p:val>
                                            <p:strVal val="#ppt_x"/>
                                          </p:val>
                                        </p:tav>
                                        <p:tav tm="100000">
                                          <p:val>
                                            <p:strVal val="#ppt_x"/>
                                          </p:val>
                                        </p:tav>
                                      </p:tavLst>
                                    </p:anim>
                                    <p:anim calcmode="lin" valueType="num">
                                      <p:cBhvr additive="base">
                                        <p:cTn id="31" dur="2000" fill="hold"/>
                                        <p:tgtEl>
                                          <p:spTgt spid="13"/>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4"/>
                                        </p:tgtEl>
                                        <p:attrNameLst>
                                          <p:attrName>style.visibility</p:attrName>
                                        </p:attrNameLst>
                                      </p:cBhvr>
                                      <p:to>
                                        <p:strVal val="visible"/>
                                      </p:to>
                                    </p:set>
                                    <p:anim calcmode="lin" valueType="num">
                                      <p:cBhvr additive="base">
                                        <p:cTn id="34" dur="2000" fill="hold"/>
                                        <p:tgtEl>
                                          <p:spTgt spid="14"/>
                                        </p:tgtEl>
                                        <p:attrNameLst>
                                          <p:attrName>ppt_x</p:attrName>
                                        </p:attrNameLst>
                                      </p:cBhvr>
                                      <p:tavLst>
                                        <p:tav tm="0">
                                          <p:val>
                                            <p:strVal val="#ppt_x"/>
                                          </p:val>
                                        </p:tav>
                                        <p:tav tm="100000">
                                          <p:val>
                                            <p:strVal val="#ppt_x"/>
                                          </p:val>
                                        </p:tav>
                                      </p:tavLst>
                                    </p:anim>
                                    <p:anim calcmode="lin" valueType="num">
                                      <p:cBhvr additive="base">
                                        <p:cTn id="35" dur="2000" fill="hold"/>
                                        <p:tgtEl>
                                          <p:spTgt spid="14"/>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5"/>
                                        </p:tgtEl>
                                        <p:attrNameLst>
                                          <p:attrName>style.visibility</p:attrName>
                                        </p:attrNameLst>
                                      </p:cBhvr>
                                      <p:to>
                                        <p:strVal val="visible"/>
                                      </p:to>
                                    </p:set>
                                    <p:anim calcmode="lin" valueType="num">
                                      <p:cBhvr additive="base">
                                        <p:cTn id="38" dur="2000" fill="hold"/>
                                        <p:tgtEl>
                                          <p:spTgt spid="15"/>
                                        </p:tgtEl>
                                        <p:attrNameLst>
                                          <p:attrName>ppt_x</p:attrName>
                                        </p:attrNameLst>
                                      </p:cBhvr>
                                      <p:tavLst>
                                        <p:tav tm="0">
                                          <p:val>
                                            <p:strVal val="#ppt_x"/>
                                          </p:val>
                                        </p:tav>
                                        <p:tav tm="100000">
                                          <p:val>
                                            <p:strVal val="#ppt_x"/>
                                          </p:val>
                                        </p:tav>
                                      </p:tavLst>
                                    </p:anim>
                                    <p:anim calcmode="lin" valueType="num">
                                      <p:cBhvr additive="base">
                                        <p:cTn id="39" dur="2000" fill="hold"/>
                                        <p:tgtEl>
                                          <p:spTgt spid="15"/>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6"/>
                                        </p:tgtEl>
                                        <p:attrNameLst>
                                          <p:attrName>style.visibility</p:attrName>
                                        </p:attrNameLst>
                                      </p:cBhvr>
                                      <p:to>
                                        <p:strVal val="visible"/>
                                      </p:to>
                                    </p:set>
                                    <p:anim calcmode="lin" valueType="num">
                                      <p:cBhvr additive="base">
                                        <p:cTn id="42" dur="2000" fill="hold"/>
                                        <p:tgtEl>
                                          <p:spTgt spid="16"/>
                                        </p:tgtEl>
                                        <p:attrNameLst>
                                          <p:attrName>ppt_x</p:attrName>
                                        </p:attrNameLst>
                                      </p:cBhvr>
                                      <p:tavLst>
                                        <p:tav tm="0">
                                          <p:val>
                                            <p:strVal val="#ppt_x"/>
                                          </p:val>
                                        </p:tav>
                                        <p:tav tm="100000">
                                          <p:val>
                                            <p:strVal val="#ppt_x"/>
                                          </p:val>
                                        </p:tav>
                                      </p:tavLst>
                                    </p:anim>
                                    <p:anim calcmode="lin" valueType="num">
                                      <p:cBhvr additive="base">
                                        <p:cTn id="43" dur="2000" fill="hold"/>
                                        <p:tgtEl>
                                          <p:spTgt spid="16"/>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7"/>
                                        </p:tgtEl>
                                        <p:attrNameLst>
                                          <p:attrName>style.visibility</p:attrName>
                                        </p:attrNameLst>
                                      </p:cBhvr>
                                      <p:to>
                                        <p:strVal val="visible"/>
                                      </p:to>
                                    </p:set>
                                    <p:anim calcmode="lin" valueType="num">
                                      <p:cBhvr additive="base">
                                        <p:cTn id="46" dur="2000" fill="hold"/>
                                        <p:tgtEl>
                                          <p:spTgt spid="17"/>
                                        </p:tgtEl>
                                        <p:attrNameLst>
                                          <p:attrName>ppt_x</p:attrName>
                                        </p:attrNameLst>
                                      </p:cBhvr>
                                      <p:tavLst>
                                        <p:tav tm="0">
                                          <p:val>
                                            <p:strVal val="#ppt_x"/>
                                          </p:val>
                                        </p:tav>
                                        <p:tav tm="100000">
                                          <p:val>
                                            <p:strVal val="#ppt_x"/>
                                          </p:val>
                                        </p:tav>
                                      </p:tavLst>
                                    </p:anim>
                                    <p:anim calcmode="lin" valueType="num">
                                      <p:cBhvr additive="base">
                                        <p:cTn id="47" dur="2000" fill="hold"/>
                                        <p:tgtEl>
                                          <p:spTgt spid="17"/>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8"/>
                                        </p:tgtEl>
                                        <p:attrNameLst>
                                          <p:attrName>style.visibility</p:attrName>
                                        </p:attrNameLst>
                                      </p:cBhvr>
                                      <p:to>
                                        <p:strVal val="visible"/>
                                      </p:to>
                                    </p:set>
                                    <p:anim calcmode="lin" valueType="num">
                                      <p:cBhvr additive="base">
                                        <p:cTn id="50" dur="2000" fill="hold"/>
                                        <p:tgtEl>
                                          <p:spTgt spid="18"/>
                                        </p:tgtEl>
                                        <p:attrNameLst>
                                          <p:attrName>ppt_x</p:attrName>
                                        </p:attrNameLst>
                                      </p:cBhvr>
                                      <p:tavLst>
                                        <p:tav tm="0">
                                          <p:val>
                                            <p:strVal val="#ppt_x"/>
                                          </p:val>
                                        </p:tav>
                                        <p:tav tm="100000">
                                          <p:val>
                                            <p:strVal val="#ppt_x"/>
                                          </p:val>
                                        </p:tav>
                                      </p:tavLst>
                                    </p:anim>
                                    <p:anim calcmode="lin" valueType="num">
                                      <p:cBhvr additive="base">
                                        <p:cTn id="51" dur="2000" fill="hold"/>
                                        <p:tgtEl>
                                          <p:spTgt spid="18"/>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9"/>
                                        </p:tgtEl>
                                        <p:attrNameLst>
                                          <p:attrName>style.visibility</p:attrName>
                                        </p:attrNameLst>
                                      </p:cBhvr>
                                      <p:to>
                                        <p:strVal val="visible"/>
                                      </p:to>
                                    </p:set>
                                    <p:anim calcmode="lin" valueType="num">
                                      <p:cBhvr additive="base">
                                        <p:cTn id="54" dur="2000" fill="hold"/>
                                        <p:tgtEl>
                                          <p:spTgt spid="19"/>
                                        </p:tgtEl>
                                        <p:attrNameLst>
                                          <p:attrName>ppt_x</p:attrName>
                                        </p:attrNameLst>
                                      </p:cBhvr>
                                      <p:tavLst>
                                        <p:tav tm="0">
                                          <p:val>
                                            <p:strVal val="#ppt_x"/>
                                          </p:val>
                                        </p:tav>
                                        <p:tav tm="100000">
                                          <p:val>
                                            <p:strVal val="#ppt_x"/>
                                          </p:val>
                                        </p:tav>
                                      </p:tavLst>
                                    </p:anim>
                                    <p:anim calcmode="lin" valueType="num">
                                      <p:cBhvr additive="base">
                                        <p:cTn id="55" dur="2000" fill="hold"/>
                                        <p:tgtEl>
                                          <p:spTgt spid="19"/>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20"/>
                                        </p:tgtEl>
                                        <p:attrNameLst>
                                          <p:attrName>style.visibility</p:attrName>
                                        </p:attrNameLst>
                                      </p:cBhvr>
                                      <p:to>
                                        <p:strVal val="visible"/>
                                      </p:to>
                                    </p:set>
                                    <p:anim calcmode="lin" valueType="num">
                                      <p:cBhvr additive="base">
                                        <p:cTn id="58" dur="2000" fill="hold"/>
                                        <p:tgtEl>
                                          <p:spTgt spid="20"/>
                                        </p:tgtEl>
                                        <p:attrNameLst>
                                          <p:attrName>ppt_x</p:attrName>
                                        </p:attrNameLst>
                                      </p:cBhvr>
                                      <p:tavLst>
                                        <p:tav tm="0">
                                          <p:val>
                                            <p:strVal val="#ppt_x"/>
                                          </p:val>
                                        </p:tav>
                                        <p:tav tm="100000">
                                          <p:val>
                                            <p:strVal val="#ppt_x"/>
                                          </p:val>
                                        </p:tav>
                                      </p:tavLst>
                                    </p:anim>
                                    <p:anim calcmode="lin" valueType="num">
                                      <p:cBhvr additive="base">
                                        <p:cTn id="59" dur="2000" fill="hold"/>
                                        <p:tgtEl>
                                          <p:spTgt spid="20"/>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21"/>
                                        </p:tgtEl>
                                        <p:attrNameLst>
                                          <p:attrName>style.visibility</p:attrName>
                                        </p:attrNameLst>
                                      </p:cBhvr>
                                      <p:to>
                                        <p:strVal val="visible"/>
                                      </p:to>
                                    </p:set>
                                    <p:anim calcmode="lin" valueType="num">
                                      <p:cBhvr additive="base">
                                        <p:cTn id="62" dur="2000" fill="hold"/>
                                        <p:tgtEl>
                                          <p:spTgt spid="21"/>
                                        </p:tgtEl>
                                        <p:attrNameLst>
                                          <p:attrName>ppt_x</p:attrName>
                                        </p:attrNameLst>
                                      </p:cBhvr>
                                      <p:tavLst>
                                        <p:tav tm="0">
                                          <p:val>
                                            <p:strVal val="#ppt_x"/>
                                          </p:val>
                                        </p:tav>
                                        <p:tav tm="100000">
                                          <p:val>
                                            <p:strVal val="#ppt_x"/>
                                          </p:val>
                                        </p:tav>
                                      </p:tavLst>
                                    </p:anim>
                                    <p:anim calcmode="lin" valueType="num">
                                      <p:cBhvr additive="base">
                                        <p:cTn id="63" dur="2000" fill="hold"/>
                                        <p:tgtEl>
                                          <p:spTgt spid="21"/>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22"/>
                                        </p:tgtEl>
                                        <p:attrNameLst>
                                          <p:attrName>style.visibility</p:attrName>
                                        </p:attrNameLst>
                                      </p:cBhvr>
                                      <p:to>
                                        <p:strVal val="visible"/>
                                      </p:to>
                                    </p:set>
                                    <p:anim calcmode="lin" valueType="num">
                                      <p:cBhvr additive="base">
                                        <p:cTn id="66" dur="2000" fill="hold"/>
                                        <p:tgtEl>
                                          <p:spTgt spid="22"/>
                                        </p:tgtEl>
                                        <p:attrNameLst>
                                          <p:attrName>ppt_x</p:attrName>
                                        </p:attrNameLst>
                                      </p:cBhvr>
                                      <p:tavLst>
                                        <p:tav tm="0">
                                          <p:val>
                                            <p:strVal val="#ppt_x"/>
                                          </p:val>
                                        </p:tav>
                                        <p:tav tm="100000">
                                          <p:val>
                                            <p:strVal val="#ppt_x"/>
                                          </p:val>
                                        </p:tav>
                                      </p:tavLst>
                                    </p:anim>
                                    <p:anim calcmode="lin" valueType="num">
                                      <p:cBhvr additive="base">
                                        <p:cTn id="67" dur="2000" fill="hold"/>
                                        <p:tgtEl>
                                          <p:spTgt spid="22"/>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23"/>
                                        </p:tgtEl>
                                        <p:attrNameLst>
                                          <p:attrName>style.visibility</p:attrName>
                                        </p:attrNameLst>
                                      </p:cBhvr>
                                      <p:to>
                                        <p:strVal val="visible"/>
                                      </p:to>
                                    </p:set>
                                    <p:anim calcmode="lin" valueType="num">
                                      <p:cBhvr additive="base">
                                        <p:cTn id="70" dur="2000" fill="hold"/>
                                        <p:tgtEl>
                                          <p:spTgt spid="23"/>
                                        </p:tgtEl>
                                        <p:attrNameLst>
                                          <p:attrName>ppt_x</p:attrName>
                                        </p:attrNameLst>
                                      </p:cBhvr>
                                      <p:tavLst>
                                        <p:tav tm="0">
                                          <p:val>
                                            <p:strVal val="#ppt_x"/>
                                          </p:val>
                                        </p:tav>
                                        <p:tav tm="100000">
                                          <p:val>
                                            <p:strVal val="#ppt_x"/>
                                          </p:val>
                                        </p:tav>
                                      </p:tavLst>
                                    </p:anim>
                                    <p:anim calcmode="lin" valueType="num">
                                      <p:cBhvr additive="base">
                                        <p:cTn id="71" dur="2000" fill="hold"/>
                                        <p:tgtEl>
                                          <p:spTgt spid="23"/>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24"/>
                                        </p:tgtEl>
                                        <p:attrNameLst>
                                          <p:attrName>style.visibility</p:attrName>
                                        </p:attrNameLst>
                                      </p:cBhvr>
                                      <p:to>
                                        <p:strVal val="visible"/>
                                      </p:to>
                                    </p:set>
                                    <p:anim calcmode="lin" valueType="num">
                                      <p:cBhvr additive="base">
                                        <p:cTn id="74" dur="2000" fill="hold"/>
                                        <p:tgtEl>
                                          <p:spTgt spid="24"/>
                                        </p:tgtEl>
                                        <p:attrNameLst>
                                          <p:attrName>ppt_x</p:attrName>
                                        </p:attrNameLst>
                                      </p:cBhvr>
                                      <p:tavLst>
                                        <p:tav tm="0">
                                          <p:val>
                                            <p:strVal val="#ppt_x"/>
                                          </p:val>
                                        </p:tav>
                                        <p:tav tm="100000">
                                          <p:val>
                                            <p:strVal val="#ppt_x"/>
                                          </p:val>
                                        </p:tav>
                                      </p:tavLst>
                                    </p:anim>
                                    <p:anim calcmode="lin" valueType="num">
                                      <p:cBhvr additive="base">
                                        <p:cTn id="75" dur="2000" fill="hold"/>
                                        <p:tgtEl>
                                          <p:spTgt spid="24"/>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5"/>
                                        </p:tgtEl>
                                        <p:attrNameLst>
                                          <p:attrName>style.visibility</p:attrName>
                                        </p:attrNameLst>
                                      </p:cBhvr>
                                      <p:to>
                                        <p:strVal val="visible"/>
                                      </p:to>
                                    </p:set>
                                    <p:anim calcmode="lin" valueType="num">
                                      <p:cBhvr additive="base">
                                        <p:cTn id="78" dur="2000" fill="hold"/>
                                        <p:tgtEl>
                                          <p:spTgt spid="25"/>
                                        </p:tgtEl>
                                        <p:attrNameLst>
                                          <p:attrName>ppt_x</p:attrName>
                                        </p:attrNameLst>
                                      </p:cBhvr>
                                      <p:tavLst>
                                        <p:tav tm="0">
                                          <p:val>
                                            <p:strVal val="#ppt_x"/>
                                          </p:val>
                                        </p:tav>
                                        <p:tav tm="100000">
                                          <p:val>
                                            <p:strVal val="#ppt_x"/>
                                          </p:val>
                                        </p:tav>
                                      </p:tavLst>
                                    </p:anim>
                                    <p:anim calcmode="lin" valueType="num">
                                      <p:cBhvr additive="base">
                                        <p:cTn id="79" dur="2000" fill="hold"/>
                                        <p:tgtEl>
                                          <p:spTgt spid="25"/>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6"/>
                                        </p:tgtEl>
                                        <p:attrNameLst>
                                          <p:attrName>style.visibility</p:attrName>
                                        </p:attrNameLst>
                                      </p:cBhvr>
                                      <p:to>
                                        <p:strVal val="visible"/>
                                      </p:to>
                                    </p:set>
                                    <p:anim calcmode="lin" valueType="num">
                                      <p:cBhvr additive="base">
                                        <p:cTn id="82" dur="2000" fill="hold"/>
                                        <p:tgtEl>
                                          <p:spTgt spid="26"/>
                                        </p:tgtEl>
                                        <p:attrNameLst>
                                          <p:attrName>ppt_x</p:attrName>
                                        </p:attrNameLst>
                                      </p:cBhvr>
                                      <p:tavLst>
                                        <p:tav tm="0">
                                          <p:val>
                                            <p:strVal val="#ppt_x"/>
                                          </p:val>
                                        </p:tav>
                                        <p:tav tm="100000">
                                          <p:val>
                                            <p:strVal val="#ppt_x"/>
                                          </p:val>
                                        </p:tav>
                                      </p:tavLst>
                                    </p:anim>
                                    <p:anim calcmode="lin" valueType="num">
                                      <p:cBhvr additive="base">
                                        <p:cTn id="83" dur="2000" fill="hold"/>
                                        <p:tgtEl>
                                          <p:spTgt spid="26"/>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7"/>
                                        </p:tgtEl>
                                        <p:attrNameLst>
                                          <p:attrName>style.visibility</p:attrName>
                                        </p:attrNameLst>
                                      </p:cBhvr>
                                      <p:to>
                                        <p:strVal val="visible"/>
                                      </p:to>
                                    </p:set>
                                    <p:anim calcmode="lin" valueType="num">
                                      <p:cBhvr additive="base">
                                        <p:cTn id="86" dur="2000" fill="hold"/>
                                        <p:tgtEl>
                                          <p:spTgt spid="27"/>
                                        </p:tgtEl>
                                        <p:attrNameLst>
                                          <p:attrName>ppt_x</p:attrName>
                                        </p:attrNameLst>
                                      </p:cBhvr>
                                      <p:tavLst>
                                        <p:tav tm="0">
                                          <p:val>
                                            <p:strVal val="#ppt_x"/>
                                          </p:val>
                                        </p:tav>
                                        <p:tav tm="100000">
                                          <p:val>
                                            <p:strVal val="#ppt_x"/>
                                          </p:val>
                                        </p:tav>
                                      </p:tavLst>
                                    </p:anim>
                                    <p:anim calcmode="lin" valueType="num">
                                      <p:cBhvr additive="base">
                                        <p:cTn id="87" dur="2000" fill="hold"/>
                                        <p:tgtEl>
                                          <p:spTgt spid="27"/>
                                        </p:tgtEl>
                                        <p:attrNameLst>
                                          <p:attrName>ppt_y</p:attrName>
                                        </p:attrNameLst>
                                      </p:cBhvr>
                                      <p:tavLst>
                                        <p:tav tm="0">
                                          <p:val>
                                            <p:strVal val="1+#ppt_h/2"/>
                                          </p:val>
                                        </p:tav>
                                        <p:tav tm="100000">
                                          <p:val>
                                            <p:strVal val="#ppt_y"/>
                                          </p:val>
                                        </p:tav>
                                      </p:tavLst>
                                    </p:anim>
                                  </p:childTnLst>
                                </p:cTn>
                              </p:par>
                              <p:par>
                                <p:cTn id="88" presetID="2" presetClass="entr" presetSubtype="1" fill="hold" grpId="0" nodeType="withEffect">
                                  <p:stCondLst>
                                    <p:cond delay="0"/>
                                  </p:stCondLst>
                                  <p:childTnLst>
                                    <p:set>
                                      <p:cBhvr>
                                        <p:cTn id="89" dur="1" fill="hold">
                                          <p:stCondLst>
                                            <p:cond delay="0"/>
                                          </p:stCondLst>
                                        </p:cTn>
                                        <p:tgtEl>
                                          <p:spTgt spid="4"/>
                                        </p:tgtEl>
                                        <p:attrNameLst>
                                          <p:attrName>style.visibility</p:attrName>
                                        </p:attrNameLst>
                                      </p:cBhvr>
                                      <p:to>
                                        <p:strVal val="visible"/>
                                      </p:to>
                                    </p:set>
                                    <p:anim calcmode="lin" valueType="num">
                                      <p:cBhvr additive="base">
                                        <p:cTn id="90" dur="2000" fill="hold"/>
                                        <p:tgtEl>
                                          <p:spTgt spid="4"/>
                                        </p:tgtEl>
                                        <p:attrNameLst>
                                          <p:attrName>ppt_x</p:attrName>
                                        </p:attrNameLst>
                                      </p:cBhvr>
                                      <p:tavLst>
                                        <p:tav tm="0">
                                          <p:val>
                                            <p:strVal val="#ppt_x"/>
                                          </p:val>
                                        </p:tav>
                                        <p:tav tm="100000">
                                          <p:val>
                                            <p:strVal val="#ppt_x"/>
                                          </p:val>
                                        </p:tav>
                                      </p:tavLst>
                                    </p:anim>
                                    <p:anim calcmode="lin" valueType="num">
                                      <p:cBhvr additive="base">
                                        <p:cTn id="91" dur="2000" fill="hold"/>
                                        <p:tgtEl>
                                          <p:spTgt spid="4"/>
                                        </p:tgtEl>
                                        <p:attrNameLst>
                                          <p:attrName>ppt_y</p:attrName>
                                        </p:attrNameLst>
                                      </p:cBhvr>
                                      <p:tavLst>
                                        <p:tav tm="0">
                                          <p:val>
                                            <p:strVal val="0-#ppt_h/2"/>
                                          </p:val>
                                        </p:tav>
                                        <p:tav tm="100000">
                                          <p:val>
                                            <p:strVal val="#ppt_y"/>
                                          </p:val>
                                        </p:tav>
                                      </p:tavLst>
                                    </p:anim>
                                  </p:childTnLst>
                                </p:cTn>
                              </p:par>
                              <p:par>
                                <p:cTn id="92" presetID="2" presetClass="entr" presetSubtype="1" fill="hold" grpId="0" nodeType="withEffect">
                                  <p:stCondLst>
                                    <p:cond delay="0"/>
                                  </p:stCondLst>
                                  <p:childTnLst>
                                    <p:set>
                                      <p:cBhvr>
                                        <p:cTn id="93" dur="1" fill="hold">
                                          <p:stCondLst>
                                            <p:cond delay="0"/>
                                          </p:stCondLst>
                                        </p:cTn>
                                        <p:tgtEl>
                                          <p:spTgt spid="6"/>
                                        </p:tgtEl>
                                        <p:attrNameLst>
                                          <p:attrName>style.visibility</p:attrName>
                                        </p:attrNameLst>
                                      </p:cBhvr>
                                      <p:to>
                                        <p:strVal val="visible"/>
                                      </p:to>
                                    </p:set>
                                    <p:anim calcmode="lin" valueType="num">
                                      <p:cBhvr additive="base">
                                        <p:cTn id="94" dur="2000" fill="hold"/>
                                        <p:tgtEl>
                                          <p:spTgt spid="6"/>
                                        </p:tgtEl>
                                        <p:attrNameLst>
                                          <p:attrName>ppt_x</p:attrName>
                                        </p:attrNameLst>
                                      </p:cBhvr>
                                      <p:tavLst>
                                        <p:tav tm="0">
                                          <p:val>
                                            <p:strVal val="#ppt_x"/>
                                          </p:val>
                                        </p:tav>
                                        <p:tav tm="100000">
                                          <p:val>
                                            <p:strVal val="#ppt_x"/>
                                          </p:val>
                                        </p:tav>
                                      </p:tavLst>
                                    </p:anim>
                                    <p:anim calcmode="lin" valueType="num">
                                      <p:cBhvr additive="base">
                                        <p:cTn id="95" dur="2000" fill="hold"/>
                                        <p:tgtEl>
                                          <p:spTgt spid="6"/>
                                        </p:tgtEl>
                                        <p:attrNameLst>
                                          <p:attrName>ppt_y</p:attrName>
                                        </p:attrNameLst>
                                      </p:cBhvr>
                                      <p:tavLst>
                                        <p:tav tm="0">
                                          <p:val>
                                            <p:strVal val="0-#ppt_h/2"/>
                                          </p:val>
                                        </p:tav>
                                        <p:tav tm="100000">
                                          <p:val>
                                            <p:strVal val="#ppt_y"/>
                                          </p:val>
                                        </p:tav>
                                      </p:tavLst>
                                    </p:anim>
                                  </p:childTnLst>
                                </p:cTn>
                              </p:par>
                              <p:par>
                                <p:cTn id="96" presetID="2" presetClass="entr" presetSubtype="1" fill="hold" grpId="0" nodeType="withEffect">
                                  <p:stCondLst>
                                    <p:cond delay="0"/>
                                  </p:stCondLst>
                                  <p:childTnLst>
                                    <p:set>
                                      <p:cBhvr>
                                        <p:cTn id="97" dur="1" fill="hold">
                                          <p:stCondLst>
                                            <p:cond delay="0"/>
                                          </p:stCondLst>
                                        </p:cTn>
                                        <p:tgtEl>
                                          <p:spTgt spid="8"/>
                                        </p:tgtEl>
                                        <p:attrNameLst>
                                          <p:attrName>style.visibility</p:attrName>
                                        </p:attrNameLst>
                                      </p:cBhvr>
                                      <p:to>
                                        <p:strVal val="visible"/>
                                      </p:to>
                                    </p:set>
                                    <p:anim calcmode="lin" valueType="num">
                                      <p:cBhvr additive="base">
                                        <p:cTn id="98" dur="2000" fill="hold"/>
                                        <p:tgtEl>
                                          <p:spTgt spid="8"/>
                                        </p:tgtEl>
                                        <p:attrNameLst>
                                          <p:attrName>ppt_x</p:attrName>
                                        </p:attrNameLst>
                                      </p:cBhvr>
                                      <p:tavLst>
                                        <p:tav tm="0">
                                          <p:val>
                                            <p:strVal val="#ppt_x"/>
                                          </p:val>
                                        </p:tav>
                                        <p:tav tm="100000">
                                          <p:val>
                                            <p:strVal val="#ppt_x"/>
                                          </p:val>
                                        </p:tav>
                                      </p:tavLst>
                                    </p:anim>
                                    <p:anim calcmode="lin" valueType="num">
                                      <p:cBhvr additive="base">
                                        <p:cTn id="99" dur="2000" fill="hold"/>
                                        <p:tgtEl>
                                          <p:spTgt spid="8"/>
                                        </p:tgtEl>
                                        <p:attrNameLst>
                                          <p:attrName>ppt_y</p:attrName>
                                        </p:attrNameLst>
                                      </p:cBhvr>
                                      <p:tavLst>
                                        <p:tav tm="0">
                                          <p:val>
                                            <p:strVal val="0-#ppt_h/2"/>
                                          </p:val>
                                        </p:tav>
                                        <p:tav tm="100000">
                                          <p:val>
                                            <p:strVal val="#ppt_y"/>
                                          </p:val>
                                        </p:tav>
                                      </p:tavLst>
                                    </p:anim>
                                  </p:childTnLst>
                                </p:cTn>
                              </p:par>
                              <p:par>
                                <p:cTn id="100" presetID="2" presetClass="entr" presetSubtype="1" fill="hold" grpId="0" nodeType="withEffect">
                                  <p:stCondLst>
                                    <p:cond delay="0"/>
                                  </p:stCondLst>
                                  <p:childTnLst>
                                    <p:set>
                                      <p:cBhvr>
                                        <p:cTn id="101" dur="1" fill="hold">
                                          <p:stCondLst>
                                            <p:cond delay="0"/>
                                          </p:stCondLst>
                                        </p:cTn>
                                        <p:tgtEl>
                                          <p:spTgt spid="10"/>
                                        </p:tgtEl>
                                        <p:attrNameLst>
                                          <p:attrName>style.visibility</p:attrName>
                                        </p:attrNameLst>
                                      </p:cBhvr>
                                      <p:to>
                                        <p:strVal val="visible"/>
                                      </p:to>
                                    </p:set>
                                    <p:anim calcmode="lin" valueType="num">
                                      <p:cBhvr additive="base">
                                        <p:cTn id="102" dur="2000" fill="hold"/>
                                        <p:tgtEl>
                                          <p:spTgt spid="10"/>
                                        </p:tgtEl>
                                        <p:attrNameLst>
                                          <p:attrName>ppt_x</p:attrName>
                                        </p:attrNameLst>
                                      </p:cBhvr>
                                      <p:tavLst>
                                        <p:tav tm="0">
                                          <p:val>
                                            <p:strVal val="#ppt_x"/>
                                          </p:val>
                                        </p:tav>
                                        <p:tav tm="100000">
                                          <p:val>
                                            <p:strVal val="#ppt_x"/>
                                          </p:val>
                                        </p:tav>
                                      </p:tavLst>
                                    </p:anim>
                                    <p:anim calcmode="lin" valueType="num">
                                      <p:cBhvr additive="base">
                                        <p:cTn id="103" dur="2000" fill="hold"/>
                                        <p:tgtEl>
                                          <p:spTgt spid="10"/>
                                        </p:tgtEl>
                                        <p:attrNameLst>
                                          <p:attrName>ppt_y</p:attrName>
                                        </p:attrNameLst>
                                      </p:cBhvr>
                                      <p:tavLst>
                                        <p:tav tm="0">
                                          <p:val>
                                            <p:strVal val="0-#ppt_h/2"/>
                                          </p:val>
                                        </p:tav>
                                        <p:tav tm="100000">
                                          <p:val>
                                            <p:strVal val="#ppt_y"/>
                                          </p:val>
                                        </p:tav>
                                      </p:tavLst>
                                    </p:anim>
                                  </p:childTnLst>
                                </p:cTn>
                              </p:par>
                              <p:par>
                                <p:cTn id="104" presetID="2" presetClass="entr" presetSubtype="1" fill="hold" grpId="0" nodeType="withEffect">
                                  <p:stCondLst>
                                    <p:cond delay="0"/>
                                  </p:stCondLst>
                                  <p:childTnLst>
                                    <p:set>
                                      <p:cBhvr>
                                        <p:cTn id="105" dur="1" fill="hold">
                                          <p:stCondLst>
                                            <p:cond delay="0"/>
                                          </p:stCondLst>
                                        </p:cTn>
                                        <p:tgtEl>
                                          <p:spTgt spid="12"/>
                                        </p:tgtEl>
                                        <p:attrNameLst>
                                          <p:attrName>style.visibility</p:attrName>
                                        </p:attrNameLst>
                                      </p:cBhvr>
                                      <p:to>
                                        <p:strVal val="visible"/>
                                      </p:to>
                                    </p:set>
                                    <p:anim calcmode="lin" valueType="num">
                                      <p:cBhvr additive="base">
                                        <p:cTn id="106" dur="2000" fill="hold"/>
                                        <p:tgtEl>
                                          <p:spTgt spid="12"/>
                                        </p:tgtEl>
                                        <p:attrNameLst>
                                          <p:attrName>ppt_x</p:attrName>
                                        </p:attrNameLst>
                                      </p:cBhvr>
                                      <p:tavLst>
                                        <p:tav tm="0">
                                          <p:val>
                                            <p:strVal val="#ppt_x"/>
                                          </p:val>
                                        </p:tav>
                                        <p:tav tm="100000">
                                          <p:val>
                                            <p:strVal val="#ppt_x"/>
                                          </p:val>
                                        </p:tav>
                                      </p:tavLst>
                                    </p:anim>
                                    <p:anim calcmode="lin" valueType="num">
                                      <p:cBhvr additive="base">
                                        <p:cTn id="107" dur="2000" fill="hold"/>
                                        <p:tgtEl>
                                          <p:spTgt spid="12"/>
                                        </p:tgtEl>
                                        <p:attrNameLst>
                                          <p:attrName>ppt_y</p:attrName>
                                        </p:attrNameLst>
                                      </p:cBhvr>
                                      <p:tavLst>
                                        <p:tav tm="0">
                                          <p:val>
                                            <p:strVal val="0-#ppt_h/2"/>
                                          </p:val>
                                        </p:tav>
                                        <p:tav tm="100000">
                                          <p:val>
                                            <p:strVal val="#ppt_y"/>
                                          </p:val>
                                        </p:tav>
                                      </p:tavLst>
                                    </p:anim>
                                  </p:childTnLst>
                                </p:cTn>
                              </p:par>
                              <p:par>
                                <p:cTn id="108" presetID="2" presetClass="entr" presetSubtype="1"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2000" fill="hold"/>
                                        <p:tgtEl>
                                          <p:spTgt spid="28"/>
                                        </p:tgtEl>
                                        <p:attrNameLst>
                                          <p:attrName>ppt_x</p:attrName>
                                        </p:attrNameLst>
                                      </p:cBhvr>
                                      <p:tavLst>
                                        <p:tav tm="0">
                                          <p:val>
                                            <p:strVal val="#ppt_x"/>
                                          </p:val>
                                        </p:tav>
                                        <p:tav tm="100000">
                                          <p:val>
                                            <p:strVal val="#ppt_x"/>
                                          </p:val>
                                        </p:tav>
                                      </p:tavLst>
                                    </p:anim>
                                    <p:anim calcmode="lin" valueType="num">
                                      <p:cBhvr additive="base">
                                        <p:cTn id="111" dur="2000" fill="hold"/>
                                        <p:tgtEl>
                                          <p:spTgt spid="28"/>
                                        </p:tgtEl>
                                        <p:attrNameLst>
                                          <p:attrName>ppt_y</p:attrName>
                                        </p:attrNameLst>
                                      </p:cBhvr>
                                      <p:tavLst>
                                        <p:tav tm="0">
                                          <p:val>
                                            <p:strVal val="0-#ppt_h/2"/>
                                          </p:val>
                                        </p:tav>
                                        <p:tav tm="100000">
                                          <p:val>
                                            <p:strVal val="#ppt_y"/>
                                          </p:val>
                                        </p:tav>
                                      </p:tavLst>
                                    </p:anim>
                                  </p:childTnLst>
                                </p:cTn>
                              </p:par>
                              <p:par>
                                <p:cTn id="112" presetID="2" presetClass="entr" presetSubtype="1"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2000" fill="hold"/>
                                        <p:tgtEl>
                                          <p:spTgt spid="29"/>
                                        </p:tgtEl>
                                        <p:attrNameLst>
                                          <p:attrName>ppt_x</p:attrName>
                                        </p:attrNameLst>
                                      </p:cBhvr>
                                      <p:tavLst>
                                        <p:tav tm="0">
                                          <p:val>
                                            <p:strVal val="#ppt_x"/>
                                          </p:val>
                                        </p:tav>
                                        <p:tav tm="100000">
                                          <p:val>
                                            <p:strVal val="#ppt_x"/>
                                          </p:val>
                                        </p:tav>
                                      </p:tavLst>
                                    </p:anim>
                                    <p:anim calcmode="lin" valueType="num">
                                      <p:cBhvr additive="base">
                                        <p:cTn id="115" dur="2000" fill="hold"/>
                                        <p:tgtEl>
                                          <p:spTgt spid="29"/>
                                        </p:tgtEl>
                                        <p:attrNameLst>
                                          <p:attrName>ppt_y</p:attrName>
                                        </p:attrNameLst>
                                      </p:cBhvr>
                                      <p:tavLst>
                                        <p:tav tm="0">
                                          <p:val>
                                            <p:strVal val="0-#ppt_h/2"/>
                                          </p:val>
                                        </p:tav>
                                        <p:tav tm="100000">
                                          <p:val>
                                            <p:strVal val="#ppt_y"/>
                                          </p:val>
                                        </p:tav>
                                      </p:tavLst>
                                    </p:anim>
                                  </p:childTnLst>
                                </p:cTn>
                              </p:par>
                              <p:par>
                                <p:cTn id="116" presetID="2" presetClass="entr" presetSubtype="1" fill="hold" grpId="0" nodeType="withEffect">
                                  <p:stCondLst>
                                    <p:cond delay="0"/>
                                  </p:stCondLst>
                                  <p:childTnLst>
                                    <p:set>
                                      <p:cBhvr>
                                        <p:cTn id="117" dur="1" fill="hold">
                                          <p:stCondLst>
                                            <p:cond delay="0"/>
                                          </p:stCondLst>
                                        </p:cTn>
                                        <p:tgtEl>
                                          <p:spTgt spid="30"/>
                                        </p:tgtEl>
                                        <p:attrNameLst>
                                          <p:attrName>style.visibility</p:attrName>
                                        </p:attrNameLst>
                                      </p:cBhvr>
                                      <p:to>
                                        <p:strVal val="visible"/>
                                      </p:to>
                                    </p:set>
                                    <p:anim calcmode="lin" valueType="num">
                                      <p:cBhvr additive="base">
                                        <p:cTn id="118" dur="2000" fill="hold"/>
                                        <p:tgtEl>
                                          <p:spTgt spid="30"/>
                                        </p:tgtEl>
                                        <p:attrNameLst>
                                          <p:attrName>ppt_x</p:attrName>
                                        </p:attrNameLst>
                                      </p:cBhvr>
                                      <p:tavLst>
                                        <p:tav tm="0">
                                          <p:val>
                                            <p:strVal val="#ppt_x"/>
                                          </p:val>
                                        </p:tav>
                                        <p:tav tm="100000">
                                          <p:val>
                                            <p:strVal val="#ppt_x"/>
                                          </p:val>
                                        </p:tav>
                                      </p:tavLst>
                                    </p:anim>
                                    <p:anim calcmode="lin" valueType="num">
                                      <p:cBhvr additive="base">
                                        <p:cTn id="119" dur="2000" fill="hold"/>
                                        <p:tgtEl>
                                          <p:spTgt spid="30"/>
                                        </p:tgtEl>
                                        <p:attrNameLst>
                                          <p:attrName>ppt_y</p:attrName>
                                        </p:attrNameLst>
                                      </p:cBhvr>
                                      <p:tavLst>
                                        <p:tav tm="0">
                                          <p:val>
                                            <p:strVal val="0-#ppt_h/2"/>
                                          </p:val>
                                        </p:tav>
                                        <p:tav tm="100000">
                                          <p:val>
                                            <p:strVal val="#ppt_y"/>
                                          </p:val>
                                        </p:tav>
                                      </p:tavLst>
                                    </p:anim>
                                  </p:childTnLst>
                                </p:cTn>
                              </p:par>
                              <p:par>
                                <p:cTn id="120" presetID="2" presetClass="entr" presetSubtype="1" fill="hold" grpId="0" nodeType="withEffect">
                                  <p:stCondLst>
                                    <p:cond delay="0"/>
                                  </p:stCondLst>
                                  <p:childTnLst>
                                    <p:set>
                                      <p:cBhvr>
                                        <p:cTn id="121" dur="1" fill="hold">
                                          <p:stCondLst>
                                            <p:cond delay="0"/>
                                          </p:stCondLst>
                                        </p:cTn>
                                        <p:tgtEl>
                                          <p:spTgt spid="31"/>
                                        </p:tgtEl>
                                        <p:attrNameLst>
                                          <p:attrName>style.visibility</p:attrName>
                                        </p:attrNameLst>
                                      </p:cBhvr>
                                      <p:to>
                                        <p:strVal val="visible"/>
                                      </p:to>
                                    </p:set>
                                    <p:anim calcmode="lin" valueType="num">
                                      <p:cBhvr additive="base">
                                        <p:cTn id="122" dur="2000" fill="hold"/>
                                        <p:tgtEl>
                                          <p:spTgt spid="31"/>
                                        </p:tgtEl>
                                        <p:attrNameLst>
                                          <p:attrName>ppt_x</p:attrName>
                                        </p:attrNameLst>
                                      </p:cBhvr>
                                      <p:tavLst>
                                        <p:tav tm="0">
                                          <p:val>
                                            <p:strVal val="#ppt_x"/>
                                          </p:val>
                                        </p:tav>
                                        <p:tav tm="100000">
                                          <p:val>
                                            <p:strVal val="#ppt_x"/>
                                          </p:val>
                                        </p:tav>
                                      </p:tavLst>
                                    </p:anim>
                                    <p:anim calcmode="lin" valueType="num">
                                      <p:cBhvr additive="base">
                                        <p:cTn id="123" dur="2000" fill="hold"/>
                                        <p:tgtEl>
                                          <p:spTgt spid="31"/>
                                        </p:tgtEl>
                                        <p:attrNameLst>
                                          <p:attrName>ppt_y</p:attrName>
                                        </p:attrNameLst>
                                      </p:cBhvr>
                                      <p:tavLst>
                                        <p:tav tm="0">
                                          <p:val>
                                            <p:strVal val="0-#ppt_h/2"/>
                                          </p:val>
                                        </p:tav>
                                        <p:tav tm="100000">
                                          <p:val>
                                            <p:strVal val="#ppt_y"/>
                                          </p:val>
                                        </p:tav>
                                      </p:tavLst>
                                    </p:anim>
                                  </p:childTnLst>
                                </p:cTn>
                              </p:par>
                              <p:par>
                                <p:cTn id="124" presetID="2" presetClass="entr" presetSubtype="1"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2000" fill="hold"/>
                                        <p:tgtEl>
                                          <p:spTgt spid="32"/>
                                        </p:tgtEl>
                                        <p:attrNameLst>
                                          <p:attrName>ppt_x</p:attrName>
                                        </p:attrNameLst>
                                      </p:cBhvr>
                                      <p:tavLst>
                                        <p:tav tm="0">
                                          <p:val>
                                            <p:strVal val="#ppt_x"/>
                                          </p:val>
                                        </p:tav>
                                        <p:tav tm="100000">
                                          <p:val>
                                            <p:strVal val="#ppt_x"/>
                                          </p:val>
                                        </p:tav>
                                      </p:tavLst>
                                    </p:anim>
                                    <p:anim calcmode="lin" valueType="num">
                                      <p:cBhvr additive="base">
                                        <p:cTn id="127" dur="2000" fill="hold"/>
                                        <p:tgtEl>
                                          <p:spTgt spid="32"/>
                                        </p:tgtEl>
                                        <p:attrNameLst>
                                          <p:attrName>ppt_y</p:attrName>
                                        </p:attrNameLst>
                                      </p:cBhvr>
                                      <p:tavLst>
                                        <p:tav tm="0">
                                          <p:val>
                                            <p:strVal val="0-#ppt_h/2"/>
                                          </p:val>
                                        </p:tav>
                                        <p:tav tm="100000">
                                          <p:val>
                                            <p:strVal val="#ppt_y"/>
                                          </p:val>
                                        </p:tav>
                                      </p:tavLst>
                                    </p:anim>
                                  </p:childTnLst>
                                </p:cTn>
                              </p:par>
                              <p:par>
                                <p:cTn id="128" presetID="2" presetClass="entr" presetSubtype="1" fill="hold" grpId="0" nodeType="withEffect">
                                  <p:stCondLst>
                                    <p:cond delay="0"/>
                                  </p:stCondLst>
                                  <p:childTnLst>
                                    <p:set>
                                      <p:cBhvr>
                                        <p:cTn id="129" dur="1" fill="hold">
                                          <p:stCondLst>
                                            <p:cond delay="0"/>
                                          </p:stCondLst>
                                        </p:cTn>
                                        <p:tgtEl>
                                          <p:spTgt spid="33"/>
                                        </p:tgtEl>
                                        <p:attrNameLst>
                                          <p:attrName>style.visibility</p:attrName>
                                        </p:attrNameLst>
                                      </p:cBhvr>
                                      <p:to>
                                        <p:strVal val="visible"/>
                                      </p:to>
                                    </p:set>
                                    <p:anim calcmode="lin" valueType="num">
                                      <p:cBhvr additive="base">
                                        <p:cTn id="130" dur="2000" fill="hold"/>
                                        <p:tgtEl>
                                          <p:spTgt spid="33"/>
                                        </p:tgtEl>
                                        <p:attrNameLst>
                                          <p:attrName>ppt_x</p:attrName>
                                        </p:attrNameLst>
                                      </p:cBhvr>
                                      <p:tavLst>
                                        <p:tav tm="0">
                                          <p:val>
                                            <p:strVal val="#ppt_x"/>
                                          </p:val>
                                        </p:tav>
                                        <p:tav tm="100000">
                                          <p:val>
                                            <p:strVal val="#ppt_x"/>
                                          </p:val>
                                        </p:tav>
                                      </p:tavLst>
                                    </p:anim>
                                    <p:anim calcmode="lin" valueType="num">
                                      <p:cBhvr additive="base">
                                        <p:cTn id="131" dur="2000" fill="hold"/>
                                        <p:tgtEl>
                                          <p:spTgt spid="33"/>
                                        </p:tgtEl>
                                        <p:attrNameLst>
                                          <p:attrName>ppt_y</p:attrName>
                                        </p:attrNameLst>
                                      </p:cBhvr>
                                      <p:tavLst>
                                        <p:tav tm="0">
                                          <p:val>
                                            <p:strVal val="0-#ppt_h/2"/>
                                          </p:val>
                                        </p:tav>
                                        <p:tav tm="100000">
                                          <p:val>
                                            <p:strVal val="#ppt_y"/>
                                          </p:val>
                                        </p:tav>
                                      </p:tavLst>
                                    </p:anim>
                                  </p:childTnLst>
                                </p:cTn>
                              </p:par>
                              <p:par>
                                <p:cTn id="132" presetID="2" presetClass="entr" presetSubtype="1" fill="hold" grpId="0" nodeType="withEffect">
                                  <p:stCondLst>
                                    <p:cond delay="0"/>
                                  </p:stCondLst>
                                  <p:childTnLst>
                                    <p:set>
                                      <p:cBhvr>
                                        <p:cTn id="133" dur="1" fill="hold">
                                          <p:stCondLst>
                                            <p:cond delay="0"/>
                                          </p:stCondLst>
                                        </p:cTn>
                                        <p:tgtEl>
                                          <p:spTgt spid="34"/>
                                        </p:tgtEl>
                                        <p:attrNameLst>
                                          <p:attrName>style.visibility</p:attrName>
                                        </p:attrNameLst>
                                      </p:cBhvr>
                                      <p:to>
                                        <p:strVal val="visible"/>
                                      </p:to>
                                    </p:set>
                                    <p:anim calcmode="lin" valueType="num">
                                      <p:cBhvr additive="base">
                                        <p:cTn id="134" dur="2000" fill="hold"/>
                                        <p:tgtEl>
                                          <p:spTgt spid="34"/>
                                        </p:tgtEl>
                                        <p:attrNameLst>
                                          <p:attrName>ppt_x</p:attrName>
                                        </p:attrNameLst>
                                      </p:cBhvr>
                                      <p:tavLst>
                                        <p:tav tm="0">
                                          <p:val>
                                            <p:strVal val="#ppt_x"/>
                                          </p:val>
                                        </p:tav>
                                        <p:tav tm="100000">
                                          <p:val>
                                            <p:strVal val="#ppt_x"/>
                                          </p:val>
                                        </p:tav>
                                      </p:tavLst>
                                    </p:anim>
                                    <p:anim calcmode="lin" valueType="num">
                                      <p:cBhvr additive="base">
                                        <p:cTn id="135" dur="2000" fill="hold"/>
                                        <p:tgtEl>
                                          <p:spTgt spid="34"/>
                                        </p:tgtEl>
                                        <p:attrNameLst>
                                          <p:attrName>ppt_y</p:attrName>
                                        </p:attrNameLst>
                                      </p:cBhvr>
                                      <p:tavLst>
                                        <p:tav tm="0">
                                          <p:val>
                                            <p:strVal val="0-#ppt_h/2"/>
                                          </p:val>
                                        </p:tav>
                                        <p:tav tm="100000">
                                          <p:val>
                                            <p:strVal val="#ppt_y"/>
                                          </p:val>
                                        </p:tav>
                                      </p:tavLst>
                                    </p:anim>
                                  </p:childTnLst>
                                </p:cTn>
                              </p:par>
                              <p:par>
                                <p:cTn id="136" presetID="2" presetClass="entr" presetSubtype="1" fill="hold" grpId="0" nodeType="withEffect">
                                  <p:stCondLst>
                                    <p:cond delay="0"/>
                                  </p:stCondLst>
                                  <p:childTnLst>
                                    <p:set>
                                      <p:cBhvr>
                                        <p:cTn id="137" dur="1" fill="hold">
                                          <p:stCondLst>
                                            <p:cond delay="0"/>
                                          </p:stCondLst>
                                        </p:cTn>
                                        <p:tgtEl>
                                          <p:spTgt spid="35"/>
                                        </p:tgtEl>
                                        <p:attrNameLst>
                                          <p:attrName>style.visibility</p:attrName>
                                        </p:attrNameLst>
                                      </p:cBhvr>
                                      <p:to>
                                        <p:strVal val="visible"/>
                                      </p:to>
                                    </p:set>
                                    <p:anim calcmode="lin" valueType="num">
                                      <p:cBhvr additive="base">
                                        <p:cTn id="138" dur="2000" fill="hold"/>
                                        <p:tgtEl>
                                          <p:spTgt spid="35"/>
                                        </p:tgtEl>
                                        <p:attrNameLst>
                                          <p:attrName>ppt_x</p:attrName>
                                        </p:attrNameLst>
                                      </p:cBhvr>
                                      <p:tavLst>
                                        <p:tav tm="0">
                                          <p:val>
                                            <p:strVal val="#ppt_x"/>
                                          </p:val>
                                        </p:tav>
                                        <p:tav tm="100000">
                                          <p:val>
                                            <p:strVal val="#ppt_x"/>
                                          </p:val>
                                        </p:tav>
                                      </p:tavLst>
                                    </p:anim>
                                    <p:anim calcmode="lin" valueType="num">
                                      <p:cBhvr additive="base">
                                        <p:cTn id="139" dur="2000" fill="hold"/>
                                        <p:tgtEl>
                                          <p:spTgt spid="35"/>
                                        </p:tgtEl>
                                        <p:attrNameLst>
                                          <p:attrName>ppt_y</p:attrName>
                                        </p:attrNameLst>
                                      </p:cBhvr>
                                      <p:tavLst>
                                        <p:tav tm="0">
                                          <p:val>
                                            <p:strVal val="0-#ppt_h/2"/>
                                          </p:val>
                                        </p:tav>
                                        <p:tav tm="100000">
                                          <p:val>
                                            <p:strVal val="#ppt_y"/>
                                          </p:val>
                                        </p:tav>
                                      </p:tavLst>
                                    </p:anim>
                                  </p:childTnLst>
                                </p:cTn>
                              </p:par>
                              <p:par>
                                <p:cTn id="140" presetID="2" presetClass="entr" presetSubtype="1" fill="hold" grpId="0" nodeType="withEffect">
                                  <p:stCondLst>
                                    <p:cond delay="0"/>
                                  </p:stCondLst>
                                  <p:childTnLst>
                                    <p:set>
                                      <p:cBhvr>
                                        <p:cTn id="141" dur="1" fill="hold">
                                          <p:stCondLst>
                                            <p:cond delay="0"/>
                                          </p:stCondLst>
                                        </p:cTn>
                                        <p:tgtEl>
                                          <p:spTgt spid="36"/>
                                        </p:tgtEl>
                                        <p:attrNameLst>
                                          <p:attrName>style.visibility</p:attrName>
                                        </p:attrNameLst>
                                      </p:cBhvr>
                                      <p:to>
                                        <p:strVal val="visible"/>
                                      </p:to>
                                    </p:set>
                                    <p:anim calcmode="lin" valueType="num">
                                      <p:cBhvr additive="base">
                                        <p:cTn id="142" dur="2000" fill="hold"/>
                                        <p:tgtEl>
                                          <p:spTgt spid="36"/>
                                        </p:tgtEl>
                                        <p:attrNameLst>
                                          <p:attrName>ppt_x</p:attrName>
                                        </p:attrNameLst>
                                      </p:cBhvr>
                                      <p:tavLst>
                                        <p:tav tm="0">
                                          <p:val>
                                            <p:strVal val="#ppt_x"/>
                                          </p:val>
                                        </p:tav>
                                        <p:tav tm="100000">
                                          <p:val>
                                            <p:strVal val="#ppt_x"/>
                                          </p:val>
                                        </p:tav>
                                      </p:tavLst>
                                    </p:anim>
                                    <p:anim calcmode="lin" valueType="num">
                                      <p:cBhvr additive="base">
                                        <p:cTn id="143" dur="2000" fill="hold"/>
                                        <p:tgtEl>
                                          <p:spTgt spid="36"/>
                                        </p:tgtEl>
                                        <p:attrNameLst>
                                          <p:attrName>ppt_y</p:attrName>
                                        </p:attrNameLst>
                                      </p:cBhvr>
                                      <p:tavLst>
                                        <p:tav tm="0">
                                          <p:val>
                                            <p:strVal val="0-#ppt_h/2"/>
                                          </p:val>
                                        </p:tav>
                                        <p:tav tm="100000">
                                          <p:val>
                                            <p:strVal val="#ppt_y"/>
                                          </p:val>
                                        </p:tav>
                                      </p:tavLst>
                                    </p:anim>
                                  </p:childTnLst>
                                </p:cTn>
                              </p:par>
                              <p:par>
                                <p:cTn id="144" presetID="2" presetClass="entr" presetSubtype="1" fill="hold" grpId="0" nodeType="withEffect">
                                  <p:stCondLst>
                                    <p:cond delay="0"/>
                                  </p:stCondLst>
                                  <p:childTnLst>
                                    <p:set>
                                      <p:cBhvr>
                                        <p:cTn id="145" dur="1" fill="hold">
                                          <p:stCondLst>
                                            <p:cond delay="0"/>
                                          </p:stCondLst>
                                        </p:cTn>
                                        <p:tgtEl>
                                          <p:spTgt spid="37"/>
                                        </p:tgtEl>
                                        <p:attrNameLst>
                                          <p:attrName>style.visibility</p:attrName>
                                        </p:attrNameLst>
                                      </p:cBhvr>
                                      <p:to>
                                        <p:strVal val="visible"/>
                                      </p:to>
                                    </p:set>
                                    <p:anim calcmode="lin" valueType="num">
                                      <p:cBhvr additive="base">
                                        <p:cTn id="146" dur="2000" fill="hold"/>
                                        <p:tgtEl>
                                          <p:spTgt spid="37"/>
                                        </p:tgtEl>
                                        <p:attrNameLst>
                                          <p:attrName>ppt_x</p:attrName>
                                        </p:attrNameLst>
                                      </p:cBhvr>
                                      <p:tavLst>
                                        <p:tav tm="0">
                                          <p:val>
                                            <p:strVal val="#ppt_x"/>
                                          </p:val>
                                        </p:tav>
                                        <p:tav tm="100000">
                                          <p:val>
                                            <p:strVal val="#ppt_x"/>
                                          </p:val>
                                        </p:tav>
                                      </p:tavLst>
                                    </p:anim>
                                    <p:anim calcmode="lin" valueType="num">
                                      <p:cBhvr additive="base">
                                        <p:cTn id="147" dur="2000" fill="hold"/>
                                        <p:tgtEl>
                                          <p:spTgt spid="37"/>
                                        </p:tgtEl>
                                        <p:attrNameLst>
                                          <p:attrName>ppt_y</p:attrName>
                                        </p:attrNameLst>
                                      </p:cBhvr>
                                      <p:tavLst>
                                        <p:tav tm="0">
                                          <p:val>
                                            <p:strVal val="0-#ppt_h/2"/>
                                          </p:val>
                                        </p:tav>
                                        <p:tav tm="100000">
                                          <p:val>
                                            <p:strVal val="#ppt_y"/>
                                          </p:val>
                                        </p:tav>
                                      </p:tavLst>
                                    </p:anim>
                                  </p:childTnLst>
                                </p:cTn>
                              </p:par>
                              <p:par>
                                <p:cTn id="148" presetID="3" presetClass="entr" presetSubtype="10" fill="hold" grpId="1" nodeType="withEffect">
                                  <p:stCondLst>
                                    <p:cond delay="0"/>
                                  </p:stCondLst>
                                  <p:childTnLst>
                                    <p:set>
                                      <p:cBhvr>
                                        <p:cTn id="149" dur="1" fill="hold">
                                          <p:stCondLst>
                                            <p:cond delay="0"/>
                                          </p:stCondLst>
                                        </p:cTn>
                                        <p:tgtEl>
                                          <p:spTgt spid="3"/>
                                        </p:tgtEl>
                                        <p:attrNameLst>
                                          <p:attrName>style.visibility</p:attrName>
                                        </p:attrNameLst>
                                      </p:cBhvr>
                                      <p:to>
                                        <p:strVal val="visible"/>
                                      </p:to>
                                    </p:set>
                                    <p:animEffect transition="in" filter="blinds(horizontal)">
                                      <p:cBhvr>
                                        <p:cTn id="150" dur="2000"/>
                                        <p:tgtEl>
                                          <p:spTgt spid="3"/>
                                        </p:tgtEl>
                                      </p:cBhvr>
                                    </p:animEffect>
                                  </p:childTnLst>
                                </p:cTn>
                              </p:par>
                              <p:par>
                                <p:cTn id="151" presetID="3" presetClass="entr" presetSubtype="10" fill="hold" grpId="1" nodeType="withEffect">
                                  <p:stCondLst>
                                    <p:cond delay="0"/>
                                  </p:stCondLst>
                                  <p:childTnLst>
                                    <p:set>
                                      <p:cBhvr>
                                        <p:cTn id="152" dur="1" fill="hold">
                                          <p:stCondLst>
                                            <p:cond delay="0"/>
                                          </p:stCondLst>
                                        </p:cTn>
                                        <p:tgtEl>
                                          <p:spTgt spid="5"/>
                                        </p:tgtEl>
                                        <p:attrNameLst>
                                          <p:attrName>style.visibility</p:attrName>
                                        </p:attrNameLst>
                                      </p:cBhvr>
                                      <p:to>
                                        <p:strVal val="visible"/>
                                      </p:to>
                                    </p:set>
                                    <p:animEffect transition="in" filter="blinds(horizontal)">
                                      <p:cBhvr>
                                        <p:cTn id="153" dur="2000"/>
                                        <p:tgtEl>
                                          <p:spTgt spid="5"/>
                                        </p:tgtEl>
                                      </p:cBhvr>
                                    </p:animEffect>
                                  </p:childTnLst>
                                </p:cTn>
                              </p:par>
                              <p:par>
                                <p:cTn id="154" presetID="3" presetClass="entr" presetSubtype="10" fill="hold" grpId="1" nodeType="withEffect">
                                  <p:stCondLst>
                                    <p:cond delay="0"/>
                                  </p:stCondLst>
                                  <p:childTnLst>
                                    <p:set>
                                      <p:cBhvr>
                                        <p:cTn id="155" dur="1" fill="hold">
                                          <p:stCondLst>
                                            <p:cond delay="0"/>
                                          </p:stCondLst>
                                        </p:cTn>
                                        <p:tgtEl>
                                          <p:spTgt spid="7"/>
                                        </p:tgtEl>
                                        <p:attrNameLst>
                                          <p:attrName>style.visibility</p:attrName>
                                        </p:attrNameLst>
                                      </p:cBhvr>
                                      <p:to>
                                        <p:strVal val="visible"/>
                                      </p:to>
                                    </p:set>
                                    <p:animEffect transition="in" filter="blinds(horizontal)">
                                      <p:cBhvr>
                                        <p:cTn id="156" dur="2000"/>
                                        <p:tgtEl>
                                          <p:spTgt spid="7"/>
                                        </p:tgtEl>
                                      </p:cBhvr>
                                    </p:animEffect>
                                  </p:childTnLst>
                                </p:cTn>
                              </p:par>
                              <p:par>
                                <p:cTn id="157" presetID="3" presetClass="entr" presetSubtype="10" fill="hold" grpId="1" nodeType="withEffect">
                                  <p:stCondLst>
                                    <p:cond delay="0"/>
                                  </p:stCondLst>
                                  <p:childTnLst>
                                    <p:set>
                                      <p:cBhvr>
                                        <p:cTn id="158" dur="1" fill="hold">
                                          <p:stCondLst>
                                            <p:cond delay="0"/>
                                          </p:stCondLst>
                                        </p:cTn>
                                        <p:tgtEl>
                                          <p:spTgt spid="9"/>
                                        </p:tgtEl>
                                        <p:attrNameLst>
                                          <p:attrName>style.visibility</p:attrName>
                                        </p:attrNameLst>
                                      </p:cBhvr>
                                      <p:to>
                                        <p:strVal val="visible"/>
                                      </p:to>
                                    </p:set>
                                    <p:animEffect transition="in" filter="blinds(horizontal)">
                                      <p:cBhvr>
                                        <p:cTn id="159" dur="2000"/>
                                        <p:tgtEl>
                                          <p:spTgt spid="9"/>
                                        </p:tgtEl>
                                      </p:cBhvr>
                                    </p:animEffect>
                                  </p:childTnLst>
                                </p:cTn>
                              </p:par>
                              <p:par>
                                <p:cTn id="160" presetID="3" presetClass="entr" presetSubtype="10" fill="hold" grpId="1" nodeType="withEffect">
                                  <p:stCondLst>
                                    <p:cond delay="0"/>
                                  </p:stCondLst>
                                  <p:childTnLst>
                                    <p:set>
                                      <p:cBhvr>
                                        <p:cTn id="161" dur="1" fill="hold">
                                          <p:stCondLst>
                                            <p:cond delay="0"/>
                                          </p:stCondLst>
                                        </p:cTn>
                                        <p:tgtEl>
                                          <p:spTgt spid="11"/>
                                        </p:tgtEl>
                                        <p:attrNameLst>
                                          <p:attrName>style.visibility</p:attrName>
                                        </p:attrNameLst>
                                      </p:cBhvr>
                                      <p:to>
                                        <p:strVal val="visible"/>
                                      </p:to>
                                    </p:set>
                                    <p:animEffect transition="in" filter="blinds(horizontal)">
                                      <p:cBhvr>
                                        <p:cTn id="162" dur="2000"/>
                                        <p:tgtEl>
                                          <p:spTgt spid="11"/>
                                        </p:tgtEl>
                                      </p:cBhvr>
                                    </p:animEffect>
                                  </p:childTnLst>
                                </p:cTn>
                              </p:par>
                              <p:par>
                                <p:cTn id="163" presetID="3" presetClass="entr" presetSubtype="10" fill="hold" grpId="1" nodeType="withEffect">
                                  <p:stCondLst>
                                    <p:cond delay="0"/>
                                  </p:stCondLst>
                                  <p:childTnLst>
                                    <p:set>
                                      <p:cBhvr>
                                        <p:cTn id="164" dur="1" fill="hold">
                                          <p:stCondLst>
                                            <p:cond delay="0"/>
                                          </p:stCondLst>
                                        </p:cTn>
                                        <p:tgtEl>
                                          <p:spTgt spid="13"/>
                                        </p:tgtEl>
                                        <p:attrNameLst>
                                          <p:attrName>style.visibility</p:attrName>
                                        </p:attrNameLst>
                                      </p:cBhvr>
                                      <p:to>
                                        <p:strVal val="visible"/>
                                      </p:to>
                                    </p:set>
                                    <p:animEffect transition="in" filter="blinds(horizontal)">
                                      <p:cBhvr>
                                        <p:cTn id="165" dur="2000"/>
                                        <p:tgtEl>
                                          <p:spTgt spid="13"/>
                                        </p:tgtEl>
                                      </p:cBhvr>
                                    </p:animEffect>
                                  </p:childTnLst>
                                </p:cTn>
                              </p:par>
                              <p:par>
                                <p:cTn id="166" presetID="3" presetClass="entr" presetSubtype="10" fill="hold" grpId="1" nodeType="withEffect">
                                  <p:stCondLst>
                                    <p:cond delay="0"/>
                                  </p:stCondLst>
                                  <p:childTnLst>
                                    <p:set>
                                      <p:cBhvr>
                                        <p:cTn id="167" dur="1" fill="hold">
                                          <p:stCondLst>
                                            <p:cond delay="0"/>
                                          </p:stCondLst>
                                        </p:cTn>
                                        <p:tgtEl>
                                          <p:spTgt spid="14"/>
                                        </p:tgtEl>
                                        <p:attrNameLst>
                                          <p:attrName>style.visibility</p:attrName>
                                        </p:attrNameLst>
                                      </p:cBhvr>
                                      <p:to>
                                        <p:strVal val="visible"/>
                                      </p:to>
                                    </p:set>
                                    <p:animEffect transition="in" filter="blinds(horizontal)">
                                      <p:cBhvr>
                                        <p:cTn id="168" dur="2000"/>
                                        <p:tgtEl>
                                          <p:spTgt spid="14"/>
                                        </p:tgtEl>
                                      </p:cBhvr>
                                    </p:animEffect>
                                  </p:childTnLst>
                                </p:cTn>
                              </p:par>
                              <p:par>
                                <p:cTn id="169" presetID="3" presetClass="entr" presetSubtype="10" fill="hold" grpId="1" nodeType="withEffect">
                                  <p:stCondLst>
                                    <p:cond delay="0"/>
                                  </p:stCondLst>
                                  <p:childTnLst>
                                    <p:set>
                                      <p:cBhvr>
                                        <p:cTn id="170" dur="1" fill="hold">
                                          <p:stCondLst>
                                            <p:cond delay="0"/>
                                          </p:stCondLst>
                                        </p:cTn>
                                        <p:tgtEl>
                                          <p:spTgt spid="15"/>
                                        </p:tgtEl>
                                        <p:attrNameLst>
                                          <p:attrName>style.visibility</p:attrName>
                                        </p:attrNameLst>
                                      </p:cBhvr>
                                      <p:to>
                                        <p:strVal val="visible"/>
                                      </p:to>
                                    </p:set>
                                    <p:animEffect transition="in" filter="blinds(horizontal)">
                                      <p:cBhvr>
                                        <p:cTn id="171" dur="2000"/>
                                        <p:tgtEl>
                                          <p:spTgt spid="15"/>
                                        </p:tgtEl>
                                      </p:cBhvr>
                                    </p:animEffect>
                                  </p:childTnLst>
                                </p:cTn>
                              </p:par>
                              <p:par>
                                <p:cTn id="172" presetID="3" presetClass="entr" presetSubtype="10" fill="hold" grpId="1" nodeType="withEffect">
                                  <p:stCondLst>
                                    <p:cond delay="0"/>
                                  </p:stCondLst>
                                  <p:childTnLst>
                                    <p:set>
                                      <p:cBhvr>
                                        <p:cTn id="173" dur="1" fill="hold">
                                          <p:stCondLst>
                                            <p:cond delay="0"/>
                                          </p:stCondLst>
                                        </p:cTn>
                                        <p:tgtEl>
                                          <p:spTgt spid="16"/>
                                        </p:tgtEl>
                                        <p:attrNameLst>
                                          <p:attrName>style.visibility</p:attrName>
                                        </p:attrNameLst>
                                      </p:cBhvr>
                                      <p:to>
                                        <p:strVal val="visible"/>
                                      </p:to>
                                    </p:set>
                                    <p:animEffect transition="in" filter="blinds(horizontal)">
                                      <p:cBhvr>
                                        <p:cTn id="174" dur="2000"/>
                                        <p:tgtEl>
                                          <p:spTgt spid="16"/>
                                        </p:tgtEl>
                                      </p:cBhvr>
                                    </p:animEffect>
                                  </p:childTnLst>
                                </p:cTn>
                              </p:par>
                              <p:par>
                                <p:cTn id="175" presetID="3" presetClass="entr" presetSubtype="10" fill="hold" grpId="1" nodeType="withEffect">
                                  <p:stCondLst>
                                    <p:cond delay="0"/>
                                  </p:stCondLst>
                                  <p:childTnLst>
                                    <p:set>
                                      <p:cBhvr>
                                        <p:cTn id="176" dur="1" fill="hold">
                                          <p:stCondLst>
                                            <p:cond delay="0"/>
                                          </p:stCondLst>
                                        </p:cTn>
                                        <p:tgtEl>
                                          <p:spTgt spid="17"/>
                                        </p:tgtEl>
                                        <p:attrNameLst>
                                          <p:attrName>style.visibility</p:attrName>
                                        </p:attrNameLst>
                                      </p:cBhvr>
                                      <p:to>
                                        <p:strVal val="visible"/>
                                      </p:to>
                                    </p:set>
                                    <p:animEffect transition="in" filter="blinds(horizontal)">
                                      <p:cBhvr>
                                        <p:cTn id="177" dur="2000"/>
                                        <p:tgtEl>
                                          <p:spTgt spid="17"/>
                                        </p:tgtEl>
                                      </p:cBhvr>
                                    </p:animEffect>
                                  </p:childTnLst>
                                </p:cTn>
                              </p:par>
                              <p:par>
                                <p:cTn id="178" presetID="3" presetClass="entr" presetSubtype="10" fill="hold" grpId="1" nodeType="withEffect">
                                  <p:stCondLst>
                                    <p:cond delay="0"/>
                                  </p:stCondLst>
                                  <p:childTnLst>
                                    <p:set>
                                      <p:cBhvr>
                                        <p:cTn id="179" dur="1" fill="hold">
                                          <p:stCondLst>
                                            <p:cond delay="0"/>
                                          </p:stCondLst>
                                        </p:cTn>
                                        <p:tgtEl>
                                          <p:spTgt spid="18"/>
                                        </p:tgtEl>
                                        <p:attrNameLst>
                                          <p:attrName>style.visibility</p:attrName>
                                        </p:attrNameLst>
                                      </p:cBhvr>
                                      <p:to>
                                        <p:strVal val="visible"/>
                                      </p:to>
                                    </p:set>
                                    <p:animEffect transition="in" filter="blinds(horizontal)">
                                      <p:cBhvr>
                                        <p:cTn id="180" dur="2000"/>
                                        <p:tgtEl>
                                          <p:spTgt spid="18"/>
                                        </p:tgtEl>
                                      </p:cBhvr>
                                    </p:animEffect>
                                  </p:childTnLst>
                                </p:cTn>
                              </p:par>
                              <p:par>
                                <p:cTn id="181" presetID="3" presetClass="entr" presetSubtype="10" fill="hold" grpId="1" nodeType="withEffect">
                                  <p:stCondLst>
                                    <p:cond delay="0"/>
                                  </p:stCondLst>
                                  <p:childTnLst>
                                    <p:set>
                                      <p:cBhvr>
                                        <p:cTn id="182" dur="1" fill="hold">
                                          <p:stCondLst>
                                            <p:cond delay="0"/>
                                          </p:stCondLst>
                                        </p:cTn>
                                        <p:tgtEl>
                                          <p:spTgt spid="19"/>
                                        </p:tgtEl>
                                        <p:attrNameLst>
                                          <p:attrName>style.visibility</p:attrName>
                                        </p:attrNameLst>
                                      </p:cBhvr>
                                      <p:to>
                                        <p:strVal val="visible"/>
                                      </p:to>
                                    </p:set>
                                    <p:animEffect transition="in" filter="blinds(horizontal)">
                                      <p:cBhvr>
                                        <p:cTn id="183" dur="2000"/>
                                        <p:tgtEl>
                                          <p:spTgt spid="19"/>
                                        </p:tgtEl>
                                      </p:cBhvr>
                                    </p:animEffect>
                                  </p:childTnLst>
                                </p:cTn>
                              </p:par>
                              <p:par>
                                <p:cTn id="184" presetID="3" presetClass="entr" presetSubtype="10" fill="hold" grpId="1" nodeType="withEffect">
                                  <p:stCondLst>
                                    <p:cond delay="0"/>
                                  </p:stCondLst>
                                  <p:childTnLst>
                                    <p:set>
                                      <p:cBhvr>
                                        <p:cTn id="185" dur="1" fill="hold">
                                          <p:stCondLst>
                                            <p:cond delay="0"/>
                                          </p:stCondLst>
                                        </p:cTn>
                                        <p:tgtEl>
                                          <p:spTgt spid="20"/>
                                        </p:tgtEl>
                                        <p:attrNameLst>
                                          <p:attrName>style.visibility</p:attrName>
                                        </p:attrNameLst>
                                      </p:cBhvr>
                                      <p:to>
                                        <p:strVal val="visible"/>
                                      </p:to>
                                    </p:set>
                                    <p:animEffect transition="in" filter="blinds(horizontal)">
                                      <p:cBhvr>
                                        <p:cTn id="186" dur="2000"/>
                                        <p:tgtEl>
                                          <p:spTgt spid="20"/>
                                        </p:tgtEl>
                                      </p:cBhvr>
                                    </p:animEffect>
                                  </p:childTnLst>
                                </p:cTn>
                              </p:par>
                              <p:par>
                                <p:cTn id="187" presetID="3" presetClass="entr" presetSubtype="10" fill="hold" grpId="1" nodeType="withEffect">
                                  <p:stCondLst>
                                    <p:cond delay="0"/>
                                  </p:stCondLst>
                                  <p:childTnLst>
                                    <p:set>
                                      <p:cBhvr>
                                        <p:cTn id="188" dur="1" fill="hold">
                                          <p:stCondLst>
                                            <p:cond delay="0"/>
                                          </p:stCondLst>
                                        </p:cTn>
                                        <p:tgtEl>
                                          <p:spTgt spid="21"/>
                                        </p:tgtEl>
                                        <p:attrNameLst>
                                          <p:attrName>style.visibility</p:attrName>
                                        </p:attrNameLst>
                                      </p:cBhvr>
                                      <p:to>
                                        <p:strVal val="visible"/>
                                      </p:to>
                                    </p:set>
                                    <p:animEffect transition="in" filter="blinds(horizontal)">
                                      <p:cBhvr>
                                        <p:cTn id="189" dur="2000"/>
                                        <p:tgtEl>
                                          <p:spTgt spid="21"/>
                                        </p:tgtEl>
                                      </p:cBhvr>
                                    </p:animEffect>
                                  </p:childTnLst>
                                </p:cTn>
                              </p:par>
                              <p:par>
                                <p:cTn id="190" presetID="3" presetClass="entr" presetSubtype="10" fill="hold" grpId="1" nodeType="withEffect">
                                  <p:stCondLst>
                                    <p:cond delay="0"/>
                                  </p:stCondLst>
                                  <p:childTnLst>
                                    <p:set>
                                      <p:cBhvr>
                                        <p:cTn id="191" dur="1" fill="hold">
                                          <p:stCondLst>
                                            <p:cond delay="0"/>
                                          </p:stCondLst>
                                        </p:cTn>
                                        <p:tgtEl>
                                          <p:spTgt spid="22"/>
                                        </p:tgtEl>
                                        <p:attrNameLst>
                                          <p:attrName>style.visibility</p:attrName>
                                        </p:attrNameLst>
                                      </p:cBhvr>
                                      <p:to>
                                        <p:strVal val="visible"/>
                                      </p:to>
                                    </p:set>
                                    <p:animEffect transition="in" filter="blinds(horizontal)">
                                      <p:cBhvr>
                                        <p:cTn id="192" dur="2000"/>
                                        <p:tgtEl>
                                          <p:spTgt spid="22"/>
                                        </p:tgtEl>
                                      </p:cBhvr>
                                    </p:animEffect>
                                  </p:childTnLst>
                                </p:cTn>
                              </p:par>
                              <p:par>
                                <p:cTn id="193" presetID="3" presetClass="entr" presetSubtype="10" fill="hold" grpId="1" nodeType="withEffect">
                                  <p:stCondLst>
                                    <p:cond delay="0"/>
                                  </p:stCondLst>
                                  <p:childTnLst>
                                    <p:set>
                                      <p:cBhvr>
                                        <p:cTn id="194" dur="1" fill="hold">
                                          <p:stCondLst>
                                            <p:cond delay="0"/>
                                          </p:stCondLst>
                                        </p:cTn>
                                        <p:tgtEl>
                                          <p:spTgt spid="23"/>
                                        </p:tgtEl>
                                        <p:attrNameLst>
                                          <p:attrName>style.visibility</p:attrName>
                                        </p:attrNameLst>
                                      </p:cBhvr>
                                      <p:to>
                                        <p:strVal val="visible"/>
                                      </p:to>
                                    </p:set>
                                    <p:animEffect transition="in" filter="blinds(horizontal)">
                                      <p:cBhvr>
                                        <p:cTn id="195" dur="2000"/>
                                        <p:tgtEl>
                                          <p:spTgt spid="23"/>
                                        </p:tgtEl>
                                      </p:cBhvr>
                                    </p:animEffect>
                                  </p:childTnLst>
                                </p:cTn>
                              </p:par>
                              <p:par>
                                <p:cTn id="196" presetID="3" presetClass="entr" presetSubtype="10" fill="hold" grpId="1" nodeType="withEffect">
                                  <p:stCondLst>
                                    <p:cond delay="0"/>
                                  </p:stCondLst>
                                  <p:childTnLst>
                                    <p:set>
                                      <p:cBhvr>
                                        <p:cTn id="197" dur="1" fill="hold">
                                          <p:stCondLst>
                                            <p:cond delay="0"/>
                                          </p:stCondLst>
                                        </p:cTn>
                                        <p:tgtEl>
                                          <p:spTgt spid="24"/>
                                        </p:tgtEl>
                                        <p:attrNameLst>
                                          <p:attrName>style.visibility</p:attrName>
                                        </p:attrNameLst>
                                      </p:cBhvr>
                                      <p:to>
                                        <p:strVal val="visible"/>
                                      </p:to>
                                    </p:set>
                                    <p:animEffect transition="in" filter="blinds(horizontal)">
                                      <p:cBhvr>
                                        <p:cTn id="198" dur="2000"/>
                                        <p:tgtEl>
                                          <p:spTgt spid="24"/>
                                        </p:tgtEl>
                                      </p:cBhvr>
                                    </p:animEffect>
                                  </p:childTnLst>
                                </p:cTn>
                              </p:par>
                              <p:par>
                                <p:cTn id="199" presetID="3" presetClass="entr" presetSubtype="10" fill="hold" grpId="1" nodeType="withEffect">
                                  <p:stCondLst>
                                    <p:cond delay="0"/>
                                  </p:stCondLst>
                                  <p:childTnLst>
                                    <p:set>
                                      <p:cBhvr>
                                        <p:cTn id="200" dur="1" fill="hold">
                                          <p:stCondLst>
                                            <p:cond delay="0"/>
                                          </p:stCondLst>
                                        </p:cTn>
                                        <p:tgtEl>
                                          <p:spTgt spid="25"/>
                                        </p:tgtEl>
                                        <p:attrNameLst>
                                          <p:attrName>style.visibility</p:attrName>
                                        </p:attrNameLst>
                                      </p:cBhvr>
                                      <p:to>
                                        <p:strVal val="visible"/>
                                      </p:to>
                                    </p:set>
                                    <p:animEffect transition="in" filter="blinds(horizontal)">
                                      <p:cBhvr>
                                        <p:cTn id="201" dur="2000"/>
                                        <p:tgtEl>
                                          <p:spTgt spid="25"/>
                                        </p:tgtEl>
                                      </p:cBhvr>
                                    </p:animEffect>
                                  </p:childTnLst>
                                </p:cTn>
                              </p:par>
                              <p:par>
                                <p:cTn id="202" presetID="3" presetClass="entr" presetSubtype="10" fill="hold" grpId="1" nodeType="withEffect">
                                  <p:stCondLst>
                                    <p:cond delay="0"/>
                                  </p:stCondLst>
                                  <p:childTnLst>
                                    <p:set>
                                      <p:cBhvr>
                                        <p:cTn id="203" dur="1" fill="hold">
                                          <p:stCondLst>
                                            <p:cond delay="0"/>
                                          </p:stCondLst>
                                        </p:cTn>
                                        <p:tgtEl>
                                          <p:spTgt spid="26"/>
                                        </p:tgtEl>
                                        <p:attrNameLst>
                                          <p:attrName>style.visibility</p:attrName>
                                        </p:attrNameLst>
                                      </p:cBhvr>
                                      <p:to>
                                        <p:strVal val="visible"/>
                                      </p:to>
                                    </p:set>
                                    <p:animEffect transition="in" filter="blinds(horizontal)">
                                      <p:cBhvr>
                                        <p:cTn id="204" dur="2000"/>
                                        <p:tgtEl>
                                          <p:spTgt spid="26"/>
                                        </p:tgtEl>
                                      </p:cBhvr>
                                    </p:animEffect>
                                  </p:childTnLst>
                                </p:cTn>
                              </p:par>
                              <p:par>
                                <p:cTn id="205" presetID="3" presetClass="entr" presetSubtype="10" fill="hold" grpId="1" nodeType="withEffect">
                                  <p:stCondLst>
                                    <p:cond delay="0"/>
                                  </p:stCondLst>
                                  <p:childTnLst>
                                    <p:set>
                                      <p:cBhvr>
                                        <p:cTn id="206" dur="1" fill="hold">
                                          <p:stCondLst>
                                            <p:cond delay="0"/>
                                          </p:stCondLst>
                                        </p:cTn>
                                        <p:tgtEl>
                                          <p:spTgt spid="27"/>
                                        </p:tgtEl>
                                        <p:attrNameLst>
                                          <p:attrName>style.visibility</p:attrName>
                                        </p:attrNameLst>
                                      </p:cBhvr>
                                      <p:to>
                                        <p:strVal val="visible"/>
                                      </p:to>
                                    </p:set>
                                    <p:animEffect transition="in" filter="blinds(horizontal)">
                                      <p:cBhvr>
                                        <p:cTn id="207" dur="2000"/>
                                        <p:tgtEl>
                                          <p:spTgt spid="27"/>
                                        </p:tgtEl>
                                      </p:cBhvr>
                                    </p:animEffect>
                                  </p:childTnLst>
                                </p:cTn>
                              </p:par>
                              <p:par>
                                <p:cTn id="208" presetID="3" presetClass="entr" presetSubtype="10" fill="hold" grpId="1" nodeType="withEffect">
                                  <p:stCondLst>
                                    <p:cond delay="0"/>
                                  </p:stCondLst>
                                  <p:childTnLst>
                                    <p:set>
                                      <p:cBhvr>
                                        <p:cTn id="209" dur="1" fill="hold">
                                          <p:stCondLst>
                                            <p:cond delay="0"/>
                                          </p:stCondLst>
                                        </p:cTn>
                                        <p:tgtEl>
                                          <p:spTgt spid="4"/>
                                        </p:tgtEl>
                                        <p:attrNameLst>
                                          <p:attrName>style.visibility</p:attrName>
                                        </p:attrNameLst>
                                      </p:cBhvr>
                                      <p:to>
                                        <p:strVal val="visible"/>
                                      </p:to>
                                    </p:set>
                                    <p:animEffect transition="in" filter="blinds(horizontal)">
                                      <p:cBhvr>
                                        <p:cTn id="210" dur="2000"/>
                                        <p:tgtEl>
                                          <p:spTgt spid="4"/>
                                        </p:tgtEl>
                                      </p:cBhvr>
                                    </p:animEffect>
                                  </p:childTnLst>
                                </p:cTn>
                              </p:par>
                              <p:par>
                                <p:cTn id="211" presetID="3" presetClass="entr" presetSubtype="10" fill="hold" grpId="1" nodeType="withEffect">
                                  <p:stCondLst>
                                    <p:cond delay="0"/>
                                  </p:stCondLst>
                                  <p:childTnLst>
                                    <p:set>
                                      <p:cBhvr>
                                        <p:cTn id="212" dur="1" fill="hold">
                                          <p:stCondLst>
                                            <p:cond delay="0"/>
                                          </p:stCondLst>
                                        </p:cTn>
                                        <p:tgtEl>
                                          <p:spTgt spid="6"/>
                                        </p:tgtEl>
                                        <p:attrNameLst>
                                          <p:attrName>style.visibility</p:attrName>
                                        </p:attrNameLst>
                                      </p:cBhvr>
                                      <p:to>
                                        <p:strVal val="visible"/>
                                      </p:to>
                                    </p:set>
                                    <p:animEffect transition="in" filter="blinds(horizontal)">
                                      <p:cBhvr>
                                        <p:cTn id="213" dur="2000"/>
                                        <p:tgtEl>
                                          <p:spTgt spid="6"/>
                                        </p:tgtEl>
                                      </p:cBhvr>
                                    </p:animEffect>
                                  </p:childTnLst>
                                </p:cTn>
                              </p:par>
                              <p:par>
                                <p:cTn id="214" presetID="3" presetClass="entr" presetSubtype="10" fill="hold" grpId="1" nodeType="withEffect">
                                  <p:stCondLst>
                                    <p:cond delay="0"/>
                                  </p:stCondLst>
                                  <p:childTnLst>
                                    <p:set>
                                      <p:cBhvr>
                                        <p:cTn id="215" dur="1" fill="hold">
                                          <p:stCondLst>
                                            <p:cond delay="0"/>
                                          </p:stCondLst>
                                        </p:cTn>
                                        <p:tgtEl>
                                          <p:spTgt spid="8"/>
                                        </p:tgtEl>
                                        <p:attrNameLst>
                                          <p:attrName>style.visibility</p:attrName>
                                        </p:attrNameLst>
                                      </p:cBhvr>
                                      <p:to>
                                        <p:strVal val="visible"/>
                                      </p:to>
                                    </p:set>
                                    <p:animEffect transition="in" filter="blinds(horizontal)">
                                      <p:cBhvr>
                                        <p:cTn id="216" dur="2000"/>
                                        <p:tgtEl>
                                          <p:spTgt spid="8"/>
                                        </p:tgtEl>
                                      </p:cBhvr>
                                    </p:animEffect>
                                  </p:childTnLst>
                                </p:cTn>
                              </p:par>
                              <p:par>
                                <p:cTn id="217" presetID="3" presetClass="entr" presetSubtype="10" fill="hold" grpId="1" nodeType="withEffect">
                                  <p:stCondLst>
                                    <p:cond delay="0"/>
                                  </p:stCondLst>
                                  <p:childTnLst>
                                    <p:set>
                                      <p:cBhvr>
                                        <p:cTn id="218" dur="1" fill="hold">
                                          <p:stCondLst>
                                            <p:cond delay="0"/>
                                          </p:stCondLst>
                                        </p:cTn>
                                        <p:tgtEl>
                                          <p:spTgt spid="10"/>
                                        </p:tgtEl>
                                        <p:attrNameLst>
                                          <p:attrName>style.visibility</p:attrName>
                                        </p:attrNameLst>
                                      </p:cBhvr>
                                      <p:to>
                                        <p:strVal val="visible"/>
                                      </p:to>
                                    </p:set>
                                    <p:animEffect transition="in" filter="blinds(horizontal)">
                                      <p:cBhvr>
                                        <p:cTn id="219" dur="2000"/>
                                        <p:tgtEl>
                                          <p:spTgt spid="10"/>
                                        </p:tgtEl>
                                      </p:cBhvr>
                                    </p:animEffect>
                                  </p:childTnLst>
                                </p:cTn>
                              </p:par>
                              <p:par>
                                <p:cTn id="220" presetID="3" presetClass="entr" presetSubtype="10" fill="hold" grpId="1" nodeType="withEffect">
                                  <p:stCondLst>
                                    <p:cond delay="0"/>
                                  </p:stCondLst>
                                  <p:childTnLst>
                                    <p:set>
                                      <p:cBhvr>
                                        <p:cTn id="221" dur="1" fill="hold">
                                          <p:stCondLst>
                                            <p:cond delay="0"/>
                                          </p:stCondLst>
                                        </p:cTn>
                                        <p:tgtEl>
                                          <p:spTgt spid="12"/>
                                        </p:tgtEl>
                                        <p:attrNameLst>
                                          <p:attrName>style.visibility</p:attrName>
                                        </p:attrNameLst>
                                      </p:cBhvr>
                                      <p:to>
                                        <p:strVal val="visible"/>
                                      </p:to>
                                    </p:set>
                                    <p:animEffect transition="in" filter="blinds(horizontal)">
                                      <p:cBhvr>
                                        <p:cTn id="222" dur="2000"/>
                                        <p:tgtEl>
                                          <p:spTgt spid="12"/>
                                        </p:tgtEl>
                                      </p:cBhvr>
                                    </p:animEffect>
                                  </p:childTnLst>
                                </p:cTn>
                              </p:par>
                              <p:par>
                                <p:cTn id="223" presetID="3" presetClass="entr" presetSubtype="10" fill="hold" grpId="1" nodeType="withEffect">
                                  <p:stCondLst>
                                    <p:cond delay="0"/>
                                  </p:stCondLst>
                                  <p:childTnLst>
                                    <p:set>
                                      <p:cBhvr>
                                        <p:cTn id="224" dur="1" fill="hold">
                                          <p:stCondLst>
                                            <p:cond delay="0"/>
                                          </p:stCondLst>
                                        </p:cTn>
                                        <p:tgtEl>
                                          <p:spTgt spid="28"/>
                                        </p:tgtEl>
                                        <p:attrNameLst>
                                          <p:attrName>style.visibility</p:attrName>
                                        </p:attrNameLst>
                                      </p:cBhvr>
                                      <p:to>
                                        <p:strVal val="visible"/>
                                      </p:to>
                                    </p:set>
                                    <p:animEffect transition="in" filter="blinds(horizontal)">
                                      <p:cBhvr>
                                        <p:cTn id="225" dur="2000"/>
                                        <p:tgtEl>
                                          <p:spTgt spid="28"/>
                                        </p:tgtEl>
                                      </p:cBhvr>
                                    </p:animEffect>
                                  </p:childTnLst>
                                </p:cTn>
                              </p:par>
                              <p:par>
                                <p:cTn id="226" presetID="3" presetClass="entr" presetSubtype="10" fill="hold" grpId="1" nodeType="withEffect">
                                  <p:stCondLst>
                                    <p:cond delay="0"/>
                                  </p:stCondLst>
                                  <p:childTnLst>
                                    <p:set>
                                      <p:cBhvr>
                                        <p:cTn id="227" dur="1" fill="hold">
                                          <p:stCondLst>
                                            <p:cond delay="0"/>
                                          </p:stCondLst>
                                        </p:cTn>
                                        <p:tgtEl>
                                          <p:spTgt spid="29"/>
                                        </p:tgtEl>
                                        <p:attrNameLst>
                                          <p:attrName>style.visibility</p:attrName>
                                        </p:attrNameLst>
                                      </p:cBhvr>
                                      <p:to>
                                        <p:strVal val="visible"/>
                                      </p:to>
                                    </p:set>
                                    <p:animEffect transition="in" filter="blinds(horizontal)">
                                      <p:cBhvr>
                                        <p:cTn id="228" dur="2000"/>
                                        <p:tgtEl>
                                          <p:spTgt spid="29"/>
                                        </p:tgtEl>
                                      </p:cBhvr>
                                    </p:animEffect>
                                  </p:childTnLst>
                                </p:cTn>
                              </p:par>
                              <p:par>
                                <p:cTn id="229" presetID="3" presetClass="entr" presetSubtype="10" fill="hold" grpId="1" nodeType="withEffect">
                                  <p:stCondLst>
                                    <p:cond delay="0"/>
                                  </p:stCondLst>
                                  <p:childTnLst>
                                    <p:set>
                                      <p:cBhvr>
                                        <p:cTn id="230" dur="1" fill="hold">
                                          <p:stCondLst>
                                            <p:cond delay="0"/>
                                          </p:stCondLst>
                                        </p:cTn>
                                        <p:tgtEl>
                                          <p:spTgt spid="30"/>
                                        </p:tgtEl>
                                        <p:attrNameLst>
                                          <p:attrName>style.visibility</p:attrName>
                                        </p:attrNameLst>
                                      </p:cBhvr>
                                      <p:to>
                                        <p:strVal val="visible"/>
                                      </p:to>
                                    </p:set>
                                    <p:animEffect transition="in" filter="blinds(horizontal)">
                                      <p:cBhvr>
                                        <p:cTn id="231" dur="2000"/>
                                        <p:tgtEl>
                                          <p:spTgt spid="30"/>
                                        </p:tgtEl>
                                      </p:cBhvr>
                                    </p:animEffect>
                                  </p:childTnLst>
                                </p:cTn>
                              </p:par>
                              <p:par>
                                <p:cTn id="232" presetID="3" presetClass="entr" presetSubtype="10" fill="hold" grpId="1" nodeType="withEffect">
                                  <p:stCondLst>
                                    <p:cond delay="0"/>
                                  </p:stCondLst>
                                  <p:childTnLst>
                                    <p:set>
                                      <p:cBhvr>
                                        <p:cTn id="233" dur="1" fill="hold">
                                          <p:stCondLst>
                                            <p:cond delay="0"/>
                                          </p:stCondLst>
                                        </p:cTn>
                                        <p:tgtEl>
                                          <p:spTgt spid="31"/>
                                        </p:tgtEl>
                                        <p:attrNameLst>
                                          <p:attrName>style.visibility</p:attrName>
                                        </p:attrNameLst>
                                      </p:cBhvr>
                                      <p:to>
                                        <p:strVal val="visible"/>
                                      </p:to>
                                    </p:set>
                                    <p:animEffect transition="in" filter="blinds(horizontal)">
                                      <p:cBhvr>
                                        <p:cTn id="234" dur="2000"/>
                                        <p:tgtEl>
                                          <p:spTgt spid="31"/>
                                        </p:tgtEl>
                                      </p:cBhvr>
                                    </p:animEffect>
                                  </p:childTnLst>
                                </p:cTn>
                              </p:par>
                              <p:par>
                                <p:cTn id="235" presetID="3" presetClass="entr" presetSubtype="10" fill="hold" grpId="1" nodeType="withEffect">
                                  <p:stCondLst>
                                    <p:cond delay="0"/>
                                  </p:stCondLst>
                                  <p:childTnLst>
                                    <p:set>
                                      <p:cBhvr>
                                        <p:cTn id="236" dur="1" fill="hold">
                                          <p:stCondLst>
                                            <p:cond delay="0"/>
                                          </p:stCondLst>
                                        </p:cTn>
                                        <p:tgtEl>
                                          <p:spTgt spid="32"/>
                                        </p:tgtEl>
                                        <p:attrNameLst>
                                          <p:attrName>style.visibility</p:attrName>
                                        </p:attrNameLst>
                                      </p:cBhvr>
                                      <p:to>
                                        <p:strVal val="visible"/>
                                      </p:to>
                                    </p:set>
                                    <p:animEffect transition="in" filter="blinds(horizontal)">
                                      <p:cBhvr>
                                        <p:cTn id="237" dur="2000"/>
                                        <p:tgtEl>
                                          <p:spTgt spid="32"/>
                                        </p:tgtEl>
                                      </p:cBhvr>
                                    </p:animEffect>
                                  </p:childTnLst>
                                </p:cTn>
                              </p:par>
                              <p:par>
                                <p:cTn id="238" presetID="3" presetClass="entr" presetSubtype="10" fill="hold" grpId="1" nodeType="withEffect">
                                  <p:stCondLst>
                                    <p:cond delay="0"/>
                                  </p:stCondLst>
                                  <p:childTnLst>
                                    <p:set>
                                      <p:cBhvr>
                                        <p:cTn id="239" dur="1" fill="hold">
                                          <p:stCondLst>
                                            <p:cond delay="0"/>
                                          </p:stCondLst>
                                        </p:cTn>
                                        <p:tgtEl>
                                          <p:spTgt spid="33"/>
                                        </p:tgtEl>
                                        <p:attrNameLst>
                                          <p:attrName>style.visibility</p:attrName>
                                        </p:attrNameLst>
                                      </p:cBhvr>
                                      <p:to>
                                        <p:strVal val="visible"/>
                                      </p:to>
                                    </p:set>
                                    <p:animEffect transition="in" filter="blinds(horizontal)">
                                      <p:cBhvr>
                                        <p:cTn id="240" dur="2000"/>
                                        <p:tgtEl>
                                          <p:spTgt spid="33"/>
                                        </p:tgtEl>
                                      </p:cBhvr>
                                    </p:animEffect>
                                  </p:childTnLst>
                                </p:cTn>
                              </p:par>
                              <p:par>
                                <p:cTn id="241" presetID="3" presetClass="entr" presetSubtype="10" fill="hold" grpId="1" nodeType="withEffect">
                                  <p:stCondLst>
                                    <p:cond delay="0"/>
                                  </p:stCondLst>
                                  <p:childTnLst>
                                    <p:set>
                                      <p:cBhvr>
                                        <p:cTn id="242" dur="1" fill="hold">
                                          <p:stCondLst>
                                            <p:cond delay="0"/>
                                          </p:stCondLst>
                                        </p:cTn>
                                        <p:tgtEl>
                                          <p:spTgt spid="34"/>
                                        </p:tgtEl>
                                        <p:attrNameLst>
                                          <p:attrName>style.visibility</p:attrName>
                                        </p:attrNameLst>
                                      </p:cBhvr>
                                      <p:to>
                                        <p:strVal val="visible"/>
                                      </p:to>
                                    </p:set>
                                    <p:animEffect transition="in" filter="blinds(horizontal)">
                                      <p:cBhvr>
                                        <p:cTn id="243" dur="2000"/>
                                        <p:tgtEl>
                                          <p:spTgt spid="34"/>
                                        </p:tgtEl>
                                      </p:cBhvr>
                                    </p:animEffect>
                                  </p:childTnLst>
                                </p:cTn>
                              </p:par>
                              <p:par>
                                <p:cTn id="244" presetID="3" presetClass="entr" presetSubtype="10" fill="hold" grpId="1" nodeType="withEffect">
                                  <p:stCondLst>
                                    <p:cond delay="0"/>
                                  </p:stCondLst>
                                  <p:childTnLst>
                                    <p:set>
                                      <p:cBhvr>
                                        <p:cTn id="245" dur="1" fill="hold">
                                          <p:stCondLst>
                                            <p:cond delay="0"/>
                                          </p:stCondLst>
                                        </p:cTn>
                                        <p:tgtEl>
                                          <p:spTgt spid="35"/>
                                        </p:tgtEl>
                                        <p:attrNameLst>
                                          <p:attrName>style.visibility</p:attrName>
                                        </p:attrNameLst>
                                      </p:cBhvr>
                                      <p:to>
                                        <p:strVal val="visible"/>
                                      </p:to>
                                    </p:set>
                                    <p:animEffect transition="in" filter="blinds(horizontal)">
                                      <p:cBhvr>
                                        <p:cTn id="246" dur="2000"/>
                                        <p:tgtEl>
                                          <p:spTgt spid="35"/>
                                        </p:tgtEl>
                                      </p:cBhvr>
                                    </p:animEffect>
                                  </p:childTnLst>
                                </p:cTn>
                              </p:par>
                              <p:par>
                                <p:cTn id="247" presetID="3" presetClass="entr" presetSubtype="10" fill="hold" grpId="1" nodeType="withEffect">
                                  <p:stCondLst>
                                    <p:cond delay="0"/>
                                  </p:stCondLst>
                                  <p:childTnLst>
                                    <p:set>
                                      <p:cBhvr>
                                        <p:cTn id="248" dur="1" fill="hold">
                                          <p:stCondLst>
                                            <p:cond delay="0"/>
                                          </p:stCondLst>
                                        </p:cTn>
                                        <p:tgtEl>
                                          <p:spTgt spid="36"/>
                                        </p:tgtEl>
                                        <p:attrNameLst>
                                          <p:attrName>style.visibility</p:attrName>
                                        </p:attrNameLst>
                                      </p:cBhvr>
                                      <p:to>
                                        <p:strVal val="visible"/>
                                      </p:to>
                                    </p:set>
                                    <p:animEffect transition="in" filter="blinds(horizontal)">
                                      <p:cBhvr>
                                        <p:cTn id="249" dur="2000"/>
                                        <p:tgtEl>
                                          <p:spTgt spid="36"/>
                                        </p:tgtEl>
                                      </p:cBhvr>
                                    </p:animEffect>
                                  </p:childTnLst>
                                </p:cTn>
                              </p:par>
                              <p:par>
                                <p:cTn id="250" presetID="3" presetClass="entr" presetSubtype="10" fill="hold" grpId="1" nodeType="withEffect">
                                  <p:stCondLst>
                                    <p:cond delay="0"/>
                                  </p:stCondLst>
                                  <p:childTnLst>
                                    <p:set>
                                      <p:cBhvr>
                                        <p:cTn id="251" dur="1" fill="hold">
                                          <p:stCondLst>
                                            <p:cond delay="0"/>
                                          </p:stCondLst>
                                        </p:cTn>
                                        <p:tgtEl>
                                          <p:spTgt spid="37"/>
                                        </p:tgtEl>
                                        <p:attrNameLst>
                                          <p:attrName>style.visibility</p:attrName>
                                        </p:attrNameLst>
                                      </p:cBhvr>
                                      <p:to>
                                        <p:strVal val="visible"/>
                                      </p:to>
                                    </p:set>
                                    <p:animEffect transition="in" filter="blinds(horizontal)">
                                      <p:cBhvr>
                                        <p:cTn id="252" dur="2000"/>
                                        <p:tgtEl>
                                          <p:spTgt spid="37"/>
                                        </p:tgtEl>
                                      </p:cBhvr>
                                    </p:animEffect>
                                  </p:childTnLst>
                                </p:cTn>
                              </p:par>
                              <p:par>
                                <p:cTn id="253" presetID="8" presetClass="emph" presetSubtype="0" fill="hold" grpId="2" nodeType="withEffect">
                                  <p:stCondLst>
                                    <p:cond delay="0"/>
                                  </p:stCondLst>
                                  <p:childTnLst>
                                    <p:animRot by="21600000">
                                      <p:cBhvr>
                                        <p:cTn id="254" dur="2000" fill="hold"/>
                                        <p:tgtEl>
                                          <p:spTgt spid="3"/>
                                        </p:tgtEl>
                                        <p:attrNameLst>
                                          <p:attrName>r</p:attrName>
                                        </p:attrNameLst>
                                      </p:cBhvr>
                                    </p:animRot>
                                  </p:childTnLst>
                                </p:cTn>
                              </p:par>
                              <p:par>
                                <p:cTn id="255" presetID="8" presetClass="emph" presetSubtype="0" fill="hold" grpId="2" nodeType="withEffect">
                                  <p:stCondLst>
                                    <p:cond delay="0"/>
                                  </p:stCondLst>
                                  <p:childTnLst>
                                    <p:animRot by="21600000">
                                      <p:cBhvr>
                                        <p:cTn id="256" dur="2000" fill="hold"/>
                                        <p:tgtEl>
                                          <p:spTgt spid="13"/>
                                        </p:tgtEl>
                                        <p:attrNameLst>
                                          <p:attrName>r</p:attrName>
                                        </p:attrNameLst>
                                      </p:cBhvr>
                                    </p:animRot>
                                  </p:childTnLst>
                                </p:cTn>
                              </p:par>
                              <p:par>
                                <p:cTn id="257" presetID="8" presetClass="emph" presetSubtype="0" fill="hold" grpId="2" nodeType="withEffect">
                                  <p:stCondLst>
                                    <p:cond delay="0"/>
                                  </p:stCondLst>
                                  <p:childTnLst>
                                    <p:animRot by="21600000">
                                      <p:cBhvr>
                                        <p:cTn id="258" dur="2000" fill="hold"/>
                                        <p:tgtEl>
                                          <p:spTgt spid="18"/>
                                        </p:tgtEl>
                                        <p:attrNameLst>
                                          <p:attrName>r</p:attrName>
                                        </p:attrNameLst>
                                      </p:cBhvr>
                                    </p:animRot>
                                  </p:childTnLst>
                                </p:cTn>
                              </p:par>
                              <p:par>
                                <p:cTn id="259" presetID="8" presetClass="emph" presetSubtype="0" fill="hold" grpId="2" nodeType="withEffect">
                                  <p:stCondLst>
                                    <p:cond delay="0"/>
                                  </p:stCondLst>
                                  <p:childTnLst>
                                    <p:animRot by="21600000">
                                      <p:cBhvr>
                                        <p:cTn id="260" dur="2000" fill="hold"/>
                                        <p:tgtEl>
                                          <p:spTgt spid="23"/>
                                        </p:tgtEl>
                                        <p:attrNameLst>
                                          <p:attrName>r</p:attrName>
                                        </p:attrNameLst>
                                      </p:cBhvr>
                                    </p:animRot>
                                  </p:childTnLst>
                                </p:cTn>
                              </p:par>
                              <p:par>
                                <p:cTn id="261" presetID="8" presetClass="emph" presetSubtype="0" fill="hold" grpId="2" nodeType="withEffect">
                                  <p:stCondLst>
                                    <p:cond delay="0"/>
                                  </p:stCondLst>
                                  <p:childTnLst>
                                    <p:animRot by="-21600000">
                                      <p:cBhvr>
                                        <p:cTn id="262" dur="2000" fill="hold"/>
                                        <p:tgtEl>
                                          <p:spTgt spid="4"/>
                                        </p:tgtEl>
                                        <p:attrNameLst>
                                          <p:attrName>r</p:attrName>
                                        </p:attrNameLst>
                                      </p:cBhvr>
                                    </p:animRot>
                                  </p:childTnLst>
                                </p:cTn>
                              </p:par>
                              <p:par>
                                <p:cTn id="263" presetID="8" presetClass="emph" presetSubtype="0" fill="hold" grpId="2" nodeType="withEffect">
                                  <p:stCondLst>
                                    <p:cond delay="0"/>
                                  </p:stCondLst>
                                  <p:childTnLst>
                                    <p:animRot by="-21600000">
                                      <p:cBhvr>
                                        <p:cTn id="264" dur="2000" fill="hold"/>
                                        <p:tgtEl>
                                          <p:spTgt spid="28"/>
                                        </p:tgtEl>
                                        <p:attrNameLst>
                                          <p:attrName>r</p:attrName>
                                        </p:attrNameLst>
                                      </p:cBhvr>
                                    </p:animRot>
                                  </p:childTnLst>
                                </p:cTn>
                              </p:par>
                              <p:par>
                                <p:cTn id="265" presetID="8" presetClass="emph" presetSubtype="0" fill="hold" grpId="2" nodeType="withEffect">
                                  <p:stCondLst>
                                    <p:cond delay="0"/>
                                  </p:stCondLst>
                                  <p:childTnLst>
                                    <p:animRot by="-21600000">
                                      <p:cBhvr>
                                        <p:cTn id="266" dur="2000" fill="hold"/>
                                        <p:tgtEl>
                                          <p:spTgt spid="33"/>
                                        </p:tgtEl>
                                        <p:attrNameLst>
                                          <p:attrName>r</p:attrName>
                                        </p:attrNameLst>
                                      </p:cBhvr>
                                    </p:animRot>
                                  </p:childTnLst>
                                </p:cTn>
                              </p:par>
                              <p:par>
                                <p:cTn id="267" presetID="8" presetClass="emph" presetSubtype="0" fill="hold" grpId="2" nodeType="withEffect">
                                  <p:stCondLst>
                                    <p:cond delay="0"/>
                                  </p:stCondLst>
                                  <p:childTnLst>
                                    <p:animRot by="-21600000">
                                      <p:cBhvr>
                                        <p:cTn id="268" dur="2000" fill="hold"/>
                                        <p:tgtEl>
                                          <p:spTgt spid="5"/>
                                        </p:tgtEl>
                                        <p:attrNameLst>
                                          <p:attrName>r</p:attrName>
                                        </p:attrNameLst>
                                      </p:cBhvr>
                                    </p:animRot>
                                  </p:childTnLst>
                                </p:cTn>
                              </p:par>
                              <p:par>
                                <p:cTn id="269" presetID="8" presetClass="emph" presetSubtype="0" fill="hold" grpId="2" nodeType="withEffect">
                                  <p:stCondLst>
                                    <p:cond delay="0"/>
                                  </p:stCondLst>
                                  <p:childTnLst>
                                    <p:animRot by="-21600000">
                                      <p:cBhvr>
                                        <p:cTn id="270" dur="2000" fill="hold"/>
                                        <p:tgtEl>
                                          <p:spTgt spid="14"/>
                                        </p:tgtEl>
                                        <p:attrNameLst>
                                          <p:attrName>r</p:attrName>
                                        </p:attrNameLst>
                                      </p:cBhvr>
                                    </p:animRot>
                                  </p:childTnLst>
                                </p:cTn>
                              </p:par>
                              <p:par>
                                <p:cTn id="271" presetID="8" presetClass="emph" presetSubtype="0" fill="hold" grpId="2" nodeType="withEffect">
                                  <p:stCondLst>
                                    <p:cond delay="0"/>
                                  </p:stCondLst>
                                  <p:childTnLst>
                                    <p:animRot by="-21600000">
                                      <p:cBhvr>
                                        <p:cTn id="272" dur="2000" fill="hold"/>
                                        <p:tgtEl>
                                          <p:spTgt spid="19"/>
                                        </p:tgtEl>
                                        <p:attrNameLst>
                                          <p:attrName>r</p:attrName>
                                        </p:attrNameLst>
                                      </p:cBhvr>
                                    </p:animRot>
                                  </p:childTnLst>
                                </p:cTn>
                              </p:par>
                              <p:par>
                                <p:cTn id="273" presetID="8" presetClass="emph" presetSubtype="0" fill="hold" grpId="2" nodeType="withEffect">
                                  <p:stCondLst>
                                    <p:cond delay="0"/>
                                  </p:stCondLst>
                                  <p:childTnLst>
                                    <p:animRot by="-21600000">
                                      <p:cBhvr>
                                        <p:cTn id="274" dur="2000" fill="hold"/>
                                        <p:tgtEl>
                                          <p:spTgt spid="24"/>
                                        </p:tgtEl>
                                        <p:attrNameLst>
                                          <p:attrName>r</p:attrName>
                                        </p:attrNameLst>
                                      </p:cBhvr>
                                    </p:animRot>
                                  </p:childTnLst>
                                </p:cTn>
                              </p:par>
                              <p:par>
                                <p:cTn id="275" presetID="8" presetClass="emph" presetSubtype="0" fill="hold" grpId="2" nodeType="withEffect">
                                  <p:stCondLst>
                                    <p:cond delay="0"/>
                                  </p:stCondLst>
                                  <p:childTnLst>
                                    <p:animRot by="21600000">
                                      <p:cBhvr>
                                        <p:cTn id="276" dur="2000" fill="hold"/>
                                        <p:tgtEl>
                                          <p:spTgt spid="6"/>
                                        </p:tgtEl>
                                        <p:attrNameLst>
                                          <p:attrName>r</p:attrName>
                                        </p:attrNameLst>
                                      </p:cBhvr>
                                    </p:animRot>
                                  </p:childTnLst>
                                </p:cTn>
                              </p:par>
                              <p:par>
                                <p:cTn id="277" presetID="8" presetClass="emph" presetSubtype="0" fill="hold" grpId="2" nodeType="withEffect">
                                  <p:stCondLst>
                                    <p:cond delay="0"/>
                                  </p:stCondLst>
                                  <p:childTnLst>
                                    <p:animRot by="21600000">
                                      <p:cBhvr>
                                        <p:cTn id="278" dur="2000" fill="hold"/>
                                        <p:tgtEl>
                                          <p:spTgt spid="29"/>
                                        </p:tgtEl>
                                        <p:attrNameLst>
                                          <p:attrName>r</p:attrName>
                                        </p:attrNameLst>
                                      </p:cBhvr>
                                    </p:animRot>
                                  </p:childTnLst>
                                </p:cTn>
                              </p:par>
                              <p:par>
                                <p:cTn id="279" presetID="8" presetClass="emph" presetSubtype="0" fill="hold" grpId="2" nodeType="withEffect">
                                  <p:stCondLst>
                                    <p:cond delay="0"/>
                                  </p:stCondLst>
                                  <p:childTnLst>
                                    <p:animRot by="21600000">
                                      <p:cBhvr>
                                        <p:cTn id="280" dur="2000" fill="hold"/>
                                        <p:tgtEl>
                                          <p:spTgt spid="34"/>
                                        </p:tgtEl>
                                        <p:attrNameLst>
                                          <p:attrName>r</p:attrName>
                                        </p:attrNameLst>
                                      </p:cBhvr>
                                    </p:animRot>
                                  </p:childTnLst>
                                </p:cTn>
                              </p:par>
                              <p:par>
                                <p:cTn id="281" presetID="8" presetClass="emph" presetSubtype="0" fill="hold" grpId="2" nodeType="withEffect">
                                  <p:stCondLst>
                                    <p:cond delay="0"/>
                                  </p:stCondLst>
                                  <p:childTnLst>
                                    <p:animRot by="21600000">
                                      <p:cBhvr>
                                        <p:cTn id="282" dur="2000" fill="hold"/>
                                        <p:tgtEl>
                                          <p:spTgt spid="7"/>
                                        </p:tgtEl>
                                        <p:attrNameLst>
                                          <p:attrName>r</p:attrName>
                                        </p:attrNameLst>
                                      </p:cBhvr>
                                    </p:animRot>
                                  </p:childTnLst>
                                </p:cTn>
                              </p:par>
                              <p:par>
                                <p:cTn id="283" presetID="8" presetClass="emph" presetSubtype="0" fill="hold" grpId="2" nodeType="withEffect">
                                  <p:stCondLst>
                                    <p:cond delay="0"/>
                                  </p:stCondLst>
                                  <p:childTnLst>
                                    <p:animRot by="21600000">
                                      <p:cBhvr>
                                        <p:cTn id="284" dur="2000" fill="hold"/>
                                        <p:tgtEl>
                                          <p:spTgt spid="15"/>
                                        </p:tgtEl>
                                        <p:attrNameLst>
                                          <p:attrName>r</p:attrName>
                                        </p:attrNameLst>
                                      </p:cBhvr>
                                    </p:animRot>
                                  </p:childTnLst>
                                </p:cTn>
                              </p:par>
                              <p:par>
                                <p:cTn id="285" presetID="8" presetClass="emph" presetSubtype="0" fill="hold" grpId="2" nodeType="withEffect">
                                  <p:stCondLst>
                                    <p:cond delay="0"/>
                                  </p:stCondLst>
                                  <p:childTnLst>
                                    <p:animRot by="21600000">
                                      <p:cBhvr>
                                        <p:cTn id="286" dur="2000" fill="hold"/>
                                        <p:tgtEl>
                                          <p:spTgt spid="20"/>
                                        </p:tgtEl>
                                        <p:attrNameLst>
                                          <p:attrName>r</p:attrName>
                                        </p:attrNameLst>
                                      </p:cBhvr>
                                    </p:animRot>
                                  </p:childTnLst>
                                </p:cTn>
                              </p:par>
                              <p:par>
                                <p:cTn id="287" presetID="8" presetClass="emph" presetSubtype="0" fill="hold" grpId="2" nodeType="withEffect">
                                  <p:stCondLst>
                                    <p:cond delay="0"/>
                                  </p:stCondLst>
                                  <p:childTnLst>
                                    <p:animRot by="21600000">
                                      <p:cBhvr>
                                        <p:cTn id="288" dur="2000" fill="hold"/>
                                        <p:tgtEl>
                                          <p:spTgt spid="25"/>
                                        </p:tgtEl>
                                        <p:attrNameLst>
                                          <p:attrName>r</p:attrName>
                                        </p:attrNameLst>
                                      </p:cBhvr>
                                    </p:animRot>
                                  </p:childTnLst>
                                </p:cTn>
                              </p:par>
                              <p:par>
                                <p:cTn id="289" presetID="8" presetClass="emph" presetSubtype="0" fill="hold" grpId="2" nodeType="withEffect">
                                  <p:stCondLst>
                                    <p:cond delay="0"/>
                                  </p:stCondLst>
                                  <p:childTnLst>
                                    <p:animRot by="-21600000">
                                      <p:cBhvr>
                                        <p:cTn id="290" dur="2000" fill="hold"/>
                                        <p:tgtEl>
                                          <p:spTgt spid="8"/>
                                        </p:tgtEl>
                                        <p:attrNameLst>
                                          <p:attrName>r</p:attrName>
                                        </p:attrNameLst>
                                      </p:cBhvr>
                                    </p:animRot>
                                  </p:childTnLst>
                                </p:cTn>
                              </p:par>
                              <p:par>
                                <p:cTn id="291" presetID="8" presetClass="emph" presetSubtype="0" fill="hold" grpId="2" nodeType="withEffect">
                                  <p:stCondLst>
                                    <p:cond delay="0"/>
                                  </p:stCondLst>
                                  <p:childTnLst>
                                    <p:animRot by="-21600000">
                                      <p:cBhvr>
                                        <p:cTn id="292" dur="2000" fill="hold"/>
                                        <p:tgtEl>
                                          <p:spTgt spid="30"/>
                                        </p:tgtEl>
                                        <p:attrNameLst>
                                          <p:attrName>r</p:attrName>
                                        </p:attrNameLst>
                                      </p:cBhvr>
                                    </p:animRot>
                                  </p:childTnLst>
                                </p:cTn>
                              </p:par>
                              <p:par>
                                <p:cTn id="293" presetID="8" presetClass="emph" presetSubtype="0" fill="hold" grpId="2" nodeType="withEffect">
                                  <p:stCondLst>
                                    <p:cond delay="0"/>
                                  </p:stCondLst>
                                  <p:childTnLst>
                                    <p:animRot by="-21600000">
                                      <p:cBhvr>
                                        <p:cTn id="294" dur="2000" fill="hold"/>
                                        <p:tgtEl>
                                          <p:spTgt spid="35"/>
                                        </p:tgtEl>
                                        <p:attrNameLst>
                                          <p:attrName>r</p:attrName>
                                        </p:attrNameLst>
                                      </p:cBhvr>
                                    </p:animRot>
                                  </p:childTnLst>
                                </p:cTn>
                              </p:par>
                              <p:par>
                                <p:cTn id="295" presetID="8" presetClass="emph" presetSubtype="0" fill="hold" grpId="2" nodeType="withEffect">
                                  <p:stCondLst>
                                    <p:cond delay="0"/>
                                  </p:stCondLst>
                                  <p:childTnLst>
                                    <p:animRot by="-21600000">
                                      <p:cBhvr>
                                        <p:cTn id="296" dur="2000" fill="hold"/>
                                        <p:tgtEl>
                                          <p:spTgt spid="9"/>
                                        </p:tgtEl>
                                        <p:attrNameLst>
                                          <p:attrName>r</p:attrName>
                                        </p:attrNameLst>
                                      </p:cBhvr>
                                    </p:animRot>
                                  </p:childTnLst>
                                </p:cTn>
                              </p:par>
                              <p:par>
                                <p:cTn id="297" presetID="8" presetClass="emph" presetSubtype="0" fill="hold" grpId="2" nodeType="withEffect">
                                  <p:stCondLst>
                                    <p:cond delay="0"/>
                                  </p:stCondLst>
                                  <p:childTnLst>
                                    <p:animRot by="-21600000">
                                      <p:cBhvr>
                                        <p:cTn id="298" dur="2000" fill="hold"/>
                                        <p:tgtEl>
                                          <p:spTgt spid="16"/>
                                        </p:tgtEl>
                                        <p:attrNameLst>
                                          <p:attrName>r</p:attrName>
                                        </p:attrNameLst>
                                      </p:cBhvr>
                                    </p:animRot>
                                  </p:childTnLst>
                                </p:cTn>
                              </p:par>
                              <p:par>
                                <p:cTn id="299" presetID="8" presetClass="emph" presetSubtype="0" fill="hold" grpId="2" nodeType="withEffect">
                                  <p:stCondLst>
                                    <p:cond delay="0"/>
                                  </p:stCondLst>
                                  <p:childTnLst>
                                    <p:animRot by="-21600000">
                                      <p:cBhvr>
                                        <p:cTn id="300" dur="2000" fill="hold"/>
                                        <p:tgtEl>
                                          <p:spTgt spid="21"/>
                                        </p:tgtEl>
                                        <p:attrNameLst>
                                          <p:attrName>r</p:attrName>
                                        </p:attrNameLst>
                                      </p:cBhvr>
                                    </p:animRot>
                                  </p:childTnLst>
                                </p:cTn>
                              </p:par>
                              <p:par>
                                <p:cTn id="301" presetID="8" presetClass="emph" presetSubtype="0" fill="hold" grpId="2" nodeType="withEffect">
                                  <p:stCondLst>
                                    <p:cond delay="0"/>
                                  </p:stCondLst>
                                  <p:childTnLst>
                                    <p:animRot by="-21600000">
                                      <p:cBhvr>
                                        <p:cTn id="302" dur="2000" fill="hold"/>
                                        <p:tgtEl>
                                          <p:spTgt spid="26"/>
                                        </p:tgtEl>
                                        <p:attrNameLst>
                                          <p:attrName>r</p:attrName>
                                        </p:attrNameLst>
                                      </p:cBhvr>
                                    </p:animRot>
                                  </p:childTnLst>
                                </p:cTn>
                              </p:par>
                              <p:par>
                                <p:cTn id="303" presetID="8" presetClass="emph" presetSubtype="0" fill="hold" grpId="2" nodeType="withEffect">
                                  <p:stCondLst>
                                    <p:cond delay="0"/>
                                  </p:stCondLst>
                                  <p:childTnLst>
                                    <p:animRot by="21600000">
                                      <p:cBhvr>
                                        <p:cTn id="304" dur="2000" fill="hold"/>
                                        <p:tgtEl>
                                          <p:spTgt spid="10"/>
                                        </p:tgtEl>
                                        <p:attrNameLst>
                                          <p:attrName>r</p:attrName>
                                        </p:attrNameLst>
                                      </p:cBhvr>
                                    </p:animRot>
                                  </p:childTnLst>
                                </p:cTn>
                              </p:par>
                              <p:par>
                                <p:cTn id="305" presetID="8" presetClass="emph" presetSubtype="0" fill="hold" grpId="2" nodeType="withEffect">
                                  <p:stCondLst>
                                    <p:cond delay="0"/>
                                  </p:stCondLst>
                                  <p:childTnLst>
                                    <p:animRot by="21600000">
                                      <p:cBhvr>
                                        <p:cTn id="306" dur="2000" fill="hold"/>
                                        <p:tgtEl>
                                          <p:spTgt spid="31"/>
                                        </p:tgtEl>
                                        <p:attrNameLst>
                                          <p:attrName>r</p:attrName>
                                        </p:attrNameLst>
                                      </p:cBhvr>
                                    </p:animRot>
                                  </p:childTnLst>
                                </p:cTn>
                              </p:par>
                              <p:par>
                                <p:cTn id="307" presetID="8" presetClass="emph" presetSubtype="0" fill="hold" grpId="2" nodeType="withEffect">
                                  <p:stCondLst>
                                    <p:cond delay="0"/>
                                  </p:stCondLst>
                                  <p:childTnLst>
                                    <p:animRot by="21600000">
                                      <p:cBhvr>
                                        <p:cTn id="308" dur="2000" fill="hold"/>
                                        <p:tgtEl>
                                          <p:spTgt spid="36"/>
                                        </p:tgtEl>
                                        <p:attrNameLst>
                                          <p:attrName>r</p:attrName>
                                        </p:attrNameLst>
                                      </p:cBhvr>
                                    </p:animRot>
                                  </p:childTnLst>
                                </p:cTn>
                              </p:par>
                              <p:par>
                                <p:cTn id="309" presetID="8" presetClass="emph" presetSubtype="0" fill="hold" grpId="2" nodeType="withEffect">
                                  <p:stCondLst>
                                    <p:cond delay="0"/>
                                  </p:stCondLst>
                                  <p:childTnLst>
                                    <p:animRot by="21600000">
                                      <p:cBhvr>
                                        <p:cTn id="310" dur="2000" fill="hold"/>
                                        <p:tgtEl>
                                          <p:spTgt spid="11"/>
                                        </p:tgtEl>
                                        <p:attrNameLst>
                                          <p:attrName>r</p:attrName>
                                        </p:attrNameLst>
                                      </p:cBhvr>
                                    </p:animRot>
                                  </p:childTnLst>
                                </p:cTn>
                              </p:par>
                              <p:par>
                                <p:cTn id="311" presetID="8" presetClass="emph" presetSubtype="0" fill="hold" grpId="2" nodeType="withEffect">
                                  <p:stCondLst>
                                    <p:cond delay="0"/>
                                  </p:stCondLst>
                                  <p:childTnLst>
                                    <p:animRot by="21600000">
                                      <p:cBhvr>
                                        <p:cTn id="312" dur="2000" fill="hold"/>
                                        <p:tgtEl>
                                          <p:spTgt spid="17"/>
                                        </p:tgtEl>
                                        <p:attrNameLst>
                                          <p:attrName>r</p:attrName>
                                        </p:attrNameLst>
                                      </p:cBhvr>
                                    </p:animRot>
                                  </p:childTnLst>
                                </p:cTn>
                              </p:par>
                              <p:par>
                                <p:cTn id="313" presetID="8" presetClass="emph" presetSubtype="0" fill="hold" grpId="2" nodeType="withEffect">
                                  <p:stCondLst>
                                    <p:cond delay="0"/>
                                  </p:stCondLst>
                                  <p:childTnLst>
                                    <p:animRot by="21600000">
                                      <p:cBhvr>
                                        <p:cTn id="314" dur="2000" fill="hold"/>
                                        <p:tgtEl>
                                          <p:spTgt spid="22"/>
                                        </p:tgtEl>
                                        <p:attrNameLst>
                                          <p:attrName>r</p:attrName>
                                        </p:attrNameLst>
                                      </p:cBhvr>
                                    </p:animRot>
                                  </p:childTnLst>
                                </p:cTn>
                              </p:par>
                              <p:par>
                                <p:cTn id="315" presetID="8" presetClass="emph" presetSubtype="0" fill="hold" grpId="2" nodeType="withEffect">
                                  <p:stCondLst>
                                    <p:cond delay="0"/>
                                  </p:stCondLst>
                                  <p:childTnLst>
                                    <p:animRot by="21600000">
                                      <p:cBhvr>
                                        <p:cTn id="316" dur="2000" fill="hold"/>
                                        <p:tgtEl>
                                          <p:spTgt spid="27"/>
                                        </p:tgtEl>
                                        <p:attrNameLst>
                                          <p:attrName>r</p:attrName>
                                        </p:attrNameLst>
                                      </p:cBhvr>
                                    </p:animRot>
                                  </p:childTnLst>
                                </p:cTn>
                              </p:par>
                              <p:par>
                                <p:cTn id="317" presetID="8" presetClass="emph" presetSubtype="0" fill="hold" grpId="2" nodeType="withEffect">
                                  <p:stCondLst>
                                    <p:cond delay="0"/>
                                  </p:stCondLst>
                                  <p:childTnLst>
                                    <p:animRot by="-21600000">
                                      <p:cBhvr>
                                        <p:cTn id="318" dur="2000" fill="hold"/>
                                        <p:tgtEl>
                                          <p:spTgt spid="12"/>
                                        </p:tgtEl>
                                        <p:attrNameLst>
                                          <p:attrName>r</p:attrName>
                                        </p:attrNameLst>
                                      </p:cBhvr>
                                    </p:animRot>
                                  </p:childTnLst>
                                </p:cTn>
                              </p:par>
                              <p:par>
                                <p:cTn id="319" presetID="8" presetClass="emph" presetSubtype="0" fill="hold" grpId="2" nodeType="withEffect">
                                  <p:stCondLst>
                                    <p:cond delay="0"/>
                                  </p:stCondLst>
                                  <p:childTnLst>
                                    <p:animRot by="-21600000">
                                      <p:cBhvr>
                                        <p:cTn id="320" dur="2000" fill="hold"/>
                                        <p:tgtEl>
                                          <p:spTgt spid="32"/>
                                        </p:tgtEl>
                                        <p:attrNameLst>
                                          <p:attrName>r</p:attrName>
                                        </p:attrNameLst>
                                      </p:cBhvr>
                                    </p:animRot>
                                  </p:childTnLst>
                                </p:cTn>
                              </p:par>
                              <p:par>
                                <p:cTn id="321" presetID="8" presetClass="emph" presetSubtype="0" fill="hold" grpId="2" nodeType="withEffect">
                                  <p:stCondLst>
                                    <p:cond delay="0"/>
                                  </p:stCondLst>
                                  <p:childTnLst>
                                    <p:animRot by="-21600000">
                                      <p:cBhvr>
                                        <p:cTn id="322" dur="2000" fill="hold"/>
                                        <p:tgtEl>
                                          <p:spTgt spid="37"/>
                                        </p:tgtEl>
                                        <p:attrNameLst>
                                          <p:attrName>r</p:attrName>
                                        </p:attrNameLst>
                                      </p:cBhvr>
                                    </p:animRot>
                                  </p:childTnLst>
                                </p:cTn>
                              </p:par>
                            </p:childTnLst>
                          </p:cTn>
                        </p:par>
                        <p:par>
                          <p:cTn id="323" fill="hold">
                            <p:stCondLst>
                              <p:cond delay="2000"/>
                            </p:stCondLst>
                            <p:childTnLst>
                              <p:par>
                                <p:cTn id="324" presetID="2" presetClass="exit" presetSubtype="4" fill="hold" grpId="3" nodeType="afterEffect">
                                  <p:stCondLst>
                                    <p:cond delay="0"/>
                                  </p:stCondLst>
                                  <p:childTnLst>
                                    <p:anim calcmode="lin" valueType="num">
                                      <p:cBhvr additive="base">
                                        <p:cTn id="325" dur="2000"/>
                                        <p:tgtEl>
                                          <p:spTgt spid="3"/>
                                        </p:tgtEl>
                                        <p:attrNameLst>
                                          <p:attrName>ppt_x</p:attrName>
                                        </p:attrNameLst>
                                      </p:cBhvr>
                                      <p:tavLst>
                                        <p:tav tm="0">
                                          <p:val>
                                            <p:strVal val="ppt_x"/>
                                          </p:val>
                                        </p:tav>
                                        <p:tav tm="100000">
                                          <p:val>
                                            <p:strVal val="ppt_x"/>
                                          </p:val>
                                        </p:tav>
                                      </p:tavLst>
                                    </p:anim>
                                    <p:anim calcmode="lin" valueType="num">
                                      <p:cBhvr additive="base">
                                        <p:cTn id="326" dur="2000"/>
                                        <p:tgtEl>
                                          <p:spTgt spid="3"/>
                                        </p:tgtEl>
                                        <p:attrNameLst>
                                          <p:attrName>ppt_y</p:attrName>
                                        </p:attrNameLst>
                                      </p:cBhvr>
                                      <p:tavLst>
                                        <p:tav tm="0">
                                          <p:val>
                                            <p:strVal val="ppt_y"/>
                                          </p:val>
                                        </p:tav>
                                        <p:tav tm="100000">
                                          <p:val>
                                            <p:strVal val="1+ppt_h/2"/>
                                          </p:val>
                                        </p:tav>
                                      </p:tavLst>
                                    </p:anim>
                                    <p:set>
                                      <p:cBhvr>
                                        <p:cTn id="327" dur="1" fill="hold">
                                          <p:stCondLst>
                                            <p:cond delay="1999"/>
                                          </p:stCondLst>
                                        </p:cTn>
                                        <p:tgtEl>
                                          <p:spTgt spid="3"/>
                                        </p:tgtEl>
                                        <p:attrNameLst>
                                          <p:attrName>style.visibility</p:attrName>
                                        </p:attrNameLst>
                                      </p:cBhvr>
                                      <p:to>
                                        <p:strVal val="hidden"/>
                                      </p:to>
                                    </p:set>
                                  </p:childTnLst>
                                </p:cTn>
                              </p:par>
                              <p:par>
                                <p:cTn id="328" presetID="2" presetClass="exit" presetSubtype="4" fill="hold" grpId="3" nodeType="withEffect">
                                  <p:stCondLst>
                                    <p:cond delay="0"/>
                                  </p:stCondLst>
                                  <p:childTnLst>
                                    <p:anim calcmode="lin" valueType="num">
                                      <p:cBhvr additive="base">
                                        <p:cTn id="329" dur="2000"/>
                                        <p:tgtEl>
                                          <p:spTgt spid="5"/>
                                        </p:tgtEl>
                                        <p:attrNameLst>
                                          <p:attrName>ppt_x</p:attrName>
                                        </p:attrNameLst>
                                      </p:cBhvr>
                                      <p:tavLst>
                                        <p:tav tm="0">
                                          <p:val>
                                            <p:strVal val="ppt_x"/>
                                          </p:val>
                                        </p:tav>
                                        <p:tav tm="100000">
                                          <p:val>
                                            <p:strVal val="ppt_x"/>
                                          </p:val>
                                        </p:tav>
                                      </p:tavLst>
                                    </p:anim>
                                    <p:anim calcmode="lin" valueType="num">
                                      <p:cBhvr additive="base">
                                        <p:cTn id="330" dur="2000"/>
                                        <p:tgtEl>
                                          <p:spTgt spid="5"/>
                                        </p:tgtEl>
                                        <p:attrNameLst>
                                          <p:attrName>ppt_y</p:attrName>
                                        </p:attrNameLst>
                                      </p:cBhvr>
                                      <p:tavLst>
                                        <p:tav tm="0">
                                          <p:val>
                                            <p:strVal val="ppt_y"/>
                                          </p:val>
                                        </p:tav>
                                        <p:tav tm="100000">
                                          <p:val>
                                            <p:strVal val="1+ppt_h/2"/>
                                          </p:val>
                                        </p:tav>
                                      </p:tavLst>
                                    </p:anim>
                                    <p:set>
                                      <p:cBhvr>
                                        <p:cTn id="331" dur="1" fill="hold">
                                          <p:stCondLst>
                                            <p:cond delay="1999"/>
                                          </p:stCondLst>
                                        </p:cTn>
                                        <p:tgtEl>
                                          <p:spTgt spid="5"/>
                                        </p:tgtEl>
                                        <p:attrNameLst>
                                          <p:attrName>style.visibility</p:attrName>
                                        </p:attrNameLst>
                                      </p:cBhvr>
                                      <p:to>
                                        <p:strVal val="hidden"/>
                                      </p:to>
                                    </p:set>
                                  </p:childTnLst>
                                </p:cTn>
                              </p:par>
                              <p:par>
                                <p:cTn id="332" presetID="2" presetClass="exit" presetSubtype="4" fill="hold" grpId="3" nodeType="withEffect">
                                  <p:stCondLst>
                                    <p:cond delay="0"/>
                                  </p:stCondLst>
                                  <p:childTnLst>
                                    <p:anim calcmode="lin" valueType="num">
                                      <p:cBhvr additive="base">
                                        <p:cTn id="333" dur="2000"/>
                                        <p:tgtEl>
                                          <p:spTgt spid="7"/>
                                        </p:tgtEl>
                                        <p:attrNameLst>
                                          <p:attrName>ppt_x</p:attrName>
                                        </p:attrNameLst>
                                      </p:cBhvr>
                                      <p:tavLst>
                                        <p:tav tm="0">
                                          <p:val>
                                            <p:strVal val="ppt_x"/>
                                          </p:val>
                                        </p:tav>
                                        <p:tav tm="100000">
                                          <p:val>
                                            <p:strVal val="ppt_x"/>
                                          </p:val>
                                        </p:tav>
                                      </p:tavLst>
                                    </p:anim>
                                    <p:anim calcmode="lin" valueType="num">
                                      <p:cBhvr additive="base">
                                        <p:cTn id="334" dur="2000"/>
                                        <p:tgtEl>
                                          <p:spTgt spid="7"/>
                                        </p:tgtEl>
                                        <p:attrNameLst>
                                          <p:attrName>ppt_y</p:attrName>
                                        </p:attrNameLst>
                                      </p:cBhvr>
                                      <p:tavLst>
                                        <p:tav tm="0">
                                          <p:val>
                                            <p:strVal val="ppt_y"/>
                                          </p:val>
                                        </p:tav>
                                        <p:tav tm="100000">
                                          <p:val>
                                            <p:strVal val="1+ppt_h/2"/>
                                          </p:val>
                                        </p:tav>
                                      </p:tavLst>
                                    </p:anim>
                                    <p:set>
                                      <p:cBhvr>
                                        <p:cTn id="335" dur="1" fill="hold">
                                          <p:stCondLst>
                                            <p:cond delay="1999"/>
                                          </p:stCondLst>
                                        </p:cTn>
                                        <p:tgtEl>
                                          <p:spTgt spid="7"/>
                                        </p:tgtEl>
                                        <p:attrNameLst>
                                          <p:attrName>style.visibility</p:attrName>
                                        </p:attrNameLst>
                                      </p:cBhvr>
                                      <p:to>
                                        <p:strVal val="hidden"/>
                                      </p:to>
                                    </p:set>
                                  </p:childTnLst>
                                </p:cTn>
                              </p:par>
                              <p:par>
                                <p:cTn id="336" presetID="2" presetClass="exit" presetSubtype="4" fill="hold" grpId="3" nodeType="withEffect">
                                  <p:stCondLst>
                                    <p:cond delay="0"/>
                                  </p:stCondLst>
                                  <p:childTnLst>
                                    <p:anim calcmode="lin" valueType="num">
                                      <p:cBhvr additive="base">
                                        <p:cTn id="337" dur="2000"/>
                                        <p:tgtEl>
                                          <p:spTgt spid="9"/>
                                        </p:tgtEl>
                                        <p:attrNameLst>
                                          <p:attrName>ppt_x</p:attrName>
                                        </p:attrNameLst>
                                      </p:cBhvr>
                                      <p:tavLst>
                                        <p:tav tm="0">
                                          <p:val>
                                            <p:strVal val="ppt_x"/>
                                          </p:val>
                                        </p:tav>
                                        <p:tav tm="100000">
                                          <p:val>
                                            <p:strVal val="ppt_x"/>
                                          </p:val>
                                        </p:tav>
                                      </p:tavLst>
                                    </p:anim>
                                    <p:anim calcmode="lin" valueType="num">
                                      <p:cBhvr additive="base">
                                        <p:cTn id="338" dur="2000"/>
                                        <p:tgtEl>
                                          <p:spTgt spid="9"/>
                                        </p:tgtEl>
                                        <p:attrNameLst>
                                          <p:attrName>ppt_y</p:attrName>
                                        </p:attrNameLst>
                                      </p:cBhvr>
                                      <p:tavLst>
                                        <p:tav tm="0">
                                          <p:val>
                                            <p:strVal val="ppt_y"/>
                                          </p:val>
                                        </p:tav>
                                        <p:tav tm="100000">
                                          <p:val>
                                            <p:strVal val="1+ppt_h/2"/>
                                          </p:val>
                                        </p:tav>
                                      </p:tavLst>
                                    </p:anim>
                                    <p:set>
                                      <p:cBhvr>
                                        <p:cTn id="339" dur="1" fill="hold">
                                          <p:stCondLst>
                                            <p:cond delay="1999"/>
                                          </p:stCondLst>
                                        </p:cTn>
                                        <p:tgtEl>
                                          <p:spTgt spid="9"/>
                                        </p:tgtEl>
                                        <p:attrNameLst>
                                          <p:attrName>style.visibility</p:attrName>
                                        </p:attrNameLst>
                                      </p:cBhvr>
                                      <p:to>
                                        <p:strVal val="hidden"/>
                                      </p:to>
                                    </p:set>
                                  </p:childTnLst>
                                </p:cTn>
                              </p:par>
                              <p:par>
                                <p:cTn id="340" presetID="2" presetClass="exit" presetSubtype="4" fill="hold" grpId="3" nodeType="withEffect">
                                  <p:stCondLst>
                                    <p:cond delay="0"/>
                                  </p:stCondLst>
                                  <p:childTnLst>
                                    <p:anim calcmode="lin" valueType="num">
                                      <p:cBhvr additive="base">
                                        <p:cTn id="341" dur="2000"/>
                                        <p:tgtEl>
                                          <p:spTgt spid="11"/>
                                        </p:tgtEl>
                                        <p:attrNameLst>
                                          <p:attrName>ppt_x</p:attrName>
                                        </p:attrNameLst>
                                      </p:cBhvr>
                                      <p:tavLst>
                                        <p:tav tm="0">
                                          <p:val>
                                            <p:strVal val="ppt_x"/>
                                          </p:val>
                                        </p:tav>
                                        <p:tav tm="100000">
                                          <p:val>
                                            <p:strVal val="ppt_x"/>
                                          </p:val>
                                        </p:tav>
                                      </p:tavLst>
                                    </p:anim>
                                    <p:anim calcmode="lin" valueType="num">
                                      <p:cBhvr additive="base">
                                        <p:cTn id="342" dur="2000"/>
                                        <p:tgtEl>
                                          <p:spTgt spid="11"/>
                                        </p:tgtEl>
                                        <p:attrNameLst>
                                          <p:attrName>ppt_y</p:attrName>
                                        </p:attrNameLst>
                                      </p:cBhvr>
                                      <p:tavLst>
                                        <p:tav tm="0">
                                          <p:val>
                                            <p:strVal val="ppt_y"/>
                                          </p:val>
                                        </p:tav>
                                        <p:tav tm="100000">
                                          <p:val>
                                            <p:strVal val="1+ppt_h/2"/>
                                          </p:val>
                                        </p:tav>
                                      </p:tavLst>
                                    </p:anim>
                                    <p:set>
                                      <p:cBhvr>
                                        <p:cTn id="343" dur="1" fill="hold">
                                          <p:stCondLst>
                                            <p:cond delay="1999"/>
                                          </p:stCondLst>
                                        </p:cTn>
                                        <p:tgtEl>
                                          <p:spTgt spid="11"/>
                                        </p:tgtEl>
                                        <p:attrNameLst>
                                          <p:attrName>style.visibility</p:attrName>
                                        </p:attrNameLst>
                                      </p:cBhvr>
                                      <p:to>
                                        <p:strVal val="hidden"/>
                                      </p:to>
                                    </p:set>
                                  </p:childTnLst>
                                </p:cTn>
                              </p:par>
                              <p:par>
                                <p:cTn id="344" presetID="2" presetClass="exit" presetSubtype="4" fill="hold" grpId="3" nodeType="withEffect">
                                  <p:stCondLst>
                                    <p:cond delay="0"/>
                                  </p:stCondLst>
                                  <p:childTnLst>
                                    <p:anim calcmode="lin" valueType="num">
                                      <p:cBhvr additive="base">
                                        <p:cTn id="345" dur="2000"/>
                                        <p:tgtEl>
                                          <p:spTgt spid="13"/>
                                        </p:tgtEl>
                                        <p:attrNameLst>
                                          <p:attrName>ppt_x</p:attrName>
                                        </p:attrNameLst>
                                      </p:cBhvr>
                                      <p:tavLst>
                                        <p:tav tm="0">
                                          <p:val>
                                            <p:strVal val="ppt_x"/>
                                          </p:val>
                                        </p:tav>
                                        <p:tav tm="100000">
                                          <p:val>
                                            <p:strVal val="ppt_x"/>
                                          </p:val>
                                        </p:tav>
                                      </p:tavLst>
                                    </p:anim>
                                    <p:anim calcmode="lin" valueType="num">
                                      <p:cBhvr additive="base">
                                        <p:cTn id="346" dur="2000"/>
                                        <p:tgtEl>
                                          <p:spTgt spid="13"/>
                                        </p:tgtEl>
                                        <p:attrNameLst>
                                          <p:attrName>ppt_y</p:attrName>
                                        </p:attrNameLst>
                                      </p:cBhvr>
                                      <p:tavLst>
                                        <p:tav tm="0">
                                          <p:val>
                                            <p:strVal val="ppt_y"/>
                                          </p:val>
                                        </p:tav>
                                        <p:tav tm="100000">
                                          <p:val>
                                            <p:strVal val="1+ppt_h/2"/>
                                          </p:val>
                                        </p:tav>
                                      </p:tavLst>
                                    </p:anim>
                                    <p:set>
                                      <p:cBhvr>
                                        <p:cTn id="347" dur="1" fill="hold">
                                          <p:stCondLst>
                                            <p:cond delay="1999"/>
                                          </p:stCondLst>
                                        </p:cTn>
                                        <p:tgtEl>
                                          <p:spTgt spid="13"/>
                                        </p:tgtEl>
                                        <p:attrNameLst>
                                          <p:attrName>style.visibility</p:attrName>
                                        </p:attrNameLst>
                                      </p:cBhvr>
                                      <p:to>
                                        <p:strVal val="hidden"/>
                                      </p:to>
                                    </p:set>
                                  </p:childTnLst>
                                </p:cTn>
                              </p:par>
                              <p:par>
                                <p:cTn id="348" presetID="2" presetClass="exit" presetSubtype="4" fill="hold" grpId="3" nodeType="withEffect">
                                  <p:stCondLst>
                                    <p:cond delay="0"/>
                                  </p:stCondLst>
                                  <p:childTnLst>
                                    <p:anim calcmode="lin" valueType="num">
                                      <p:cBhvr additive="base">
                                        <p:cTn id="349" dur="2000"/>
                                        <p:tgtEl>
                                          <p:spTgt spid="14"/>
                                        </p:tgtEl>
                                        <p:attrNameLst>
                                          <p:attrName>ppt_x</p:attrName>
                                        </p:attrNameLst>
                                      </p:cBhvr>
                                      <p:tavLst>
                                        <p:tav tm="0">
                                          <p:val>
                                            <p:strVal val="ppt_x"/>
                                          </p:val>
                                        </p:tav>
                                        <p:tav tm="100000">
                                          <p:val>
                                            <p:strVal val="ppt_x"/>
                                          </p:val>
                                        </p:tav>
                                      </p:tavLst>
                                    </p:anim>
                                    <p:anim calcmode="lin" valueType="num">
                                      <p:cBhvr additive="base">
                                        <p:cTn id="350" dur="2000"/>
                                        <p:tgtEl>
                                          <p:spTgt spid="14"/>
                                        </p:tgtEl>
                                        <p:attrNameLst>
                                          <p:attrName>ppt_y</p:attrName>
                                        </p:attrNameLst>
                                      </p:cBhvr>
                                      <p:tavLst>
                                        <p:tav tm="0">
                                          <p:val>
                                            <p:strVal val="ppt_y"/>
                                          </p:val>
                                        </p:tav>
                                        <p:tav tm="100000">
                                          <p:val>
                                            <p:strVal val="1+ppt_h/2"/>
                                          </p:val>
                                        </p:tav>
                                      </p:tavLst>
                                    </p:anim>
                                    <p:set>
                                      <p:cBhvr>
                                        <p:cTn id="351" dur="1" fill="hold">
                                          <p:stCondLst>
                                            <p:cond delay="1999"/>
                                          </p:stCondLst>
                                        </p:cTn>
                                        <p:tgtEl>
                                          <p:spTgt spid="14"/>
                                        </p:tgtEl>
                                        <p:attrNameLst>
                                          <p:attrName>style.visibility</p:attrName>
                                        </p:attrNameLst>
                                      </p:cBhvr>
                                      <p:to>
                                        <p:strVal val="hidden"/>
                                      </p:to>
                                    </p:set>
                                  </p:childTnLst>
                                </p:cTn>
                              </p:par>
                              <p:par>
                                <p:cTn id="352" presetID="2" presetClass="exit" presetSubtype="4" fill="hold" grpId="3" nodeType="withEffect">
                                  <p:stCondLst>
                                    <p:cond delay="0"/>
                                  </p:stCondLst>
                                  <p:childTnLst>
                                    <p:anim calcmode="lin" valueType="num">
                                      <p:cBhvr additive="base">
                                        <p:cTn id="353" dur="2000"/>
                                        <p:tgtEl>
                                          <p:spTgt spid="15"/>
                                        </p:tgtEl>
                                        <p:attrNameLst>
                                          <p:attrName>ppt_x</p:attrName>
                                        </p:attrNameLst>
                                      </p:cBhvr>
                                      <p:tavLst>
                                        <p:tav tm="0">
                                          <p:val>
                                            <p:strVal val="ppt_x"/>
                                          </p:val>
                                        </p:tav>
                                        <p:tav tm="100000">
                                          <p:val>
                                            <p:strVal val="ppt_x"/>
                                          </p:val>
                                        </p:tav>
                                      </p:tavLst>
                                    </p:anim>
                                    <p:anim calcmode="lin" valueType="num">
                                      <p:cBhvr additive="base">
                                        <p:cTn id="354" dur="2000"/>
                                        <p:tgtEl>
                                          <p:spTgt spid="15"/>
                                        </p:tgtEl>
                                        <p:attrNameLst>
                                          <p:attrName>ppt_y</p:attrName>
                                        </p:attrNameLst>
                                      </p:cBhvr>
                                      <p:tavLst>
                                        <p:tav tm="0">
                                          <p:val>
                                            <p:strVal val="ppt_y"/>
                                          </p:val>
                                        </p:tav>
                                        <p:tav tm="100000">
                                          <p:val>
                                            <p:strVal val="1+ppt_h/2"/>
                                          </p:val>
                                        </p:tav>
                                      </p:tavLst>
                                    </p:anim>
                                    <p:set>
                                      <p:cBhvr>
                                        <p:cTn id="355" dur="1" fill="hold">
                                          <p:stCondLst>
                                            <p:cond delay="1999"/>
                                          </p:stCondLst>
                                        </p:cTn>
                                        <p:tgtEl>
                                          <p:spTgt spid="15"/>
                                        </p:tgtEl>
                                        <p:attrNameLst>
                                          <p:attrName>style.visibility</p:attrName>
                                        </p:attrNameLst>
                                      </p:cBhvr>
                                      <p:to>
                                        <p:strVal val="hidden"/>
                                      </p:to>
                                    </p:set>
                                  </p:childTnLst>
                                </p:cTn>
                              </p:par>
                              <p:par>
                                <p:cTn id="356" presetID="2" presetClass="exit" presetSubtype="4" fill="hold" grpId="3" nodeType="withEffect">
                                  <p:stCondLst>
                                    <p:cond delay="0"/>
                                  </p:stCondLst>
                                  <p:childTnLst>
                                    <p:anim calcmode="lin" valueType="num">
                                      <p:cBhvr additive="base">
                                        <p:cTn id="357" dur="2000"/>
                                        <p:tgtEl>
                                          <p:spTgt spid="16"/>
                                        </p:tgtEl>
                                        <p:attrNameLst>
                                          <p:attrName>ppt_x</p:attrName>
                                        </p:attrNameLst>
                                      </p:cBhvr>
                                      <p:tavLst>
                                        <p:tav tm="0">
                                          <p:val>
                                            <p:strVal val="ppt_x"/>
                                          </p:val>
                                        </p:tav>
                                        <p:tav tm="100000">
                                          <p:val>
                                            <p:strVal val="ppt_x"/>
                                          </p:val>
                                        </p:tav>
                                      </p:tavLst>
                                    </p:anim>
                                    <p:anim calcmode="lin" valueType="num">
                                      <p:cBhvr additive="base">
                                        <p:cTn id="358" dur="2000"/>
                                        <p:tgtEl>
                                          <p:spTgt spid="16"/>
                                        </p:tgtEl>
                                        <p:attrNameLst>
                                          <p:attrName>ppt_y</p:attrName>
                                        </p:attrNameLst>
                                      </p:cBhvr>
                                      <p:tavLst>
                                        <p:tav tm="0">
                                          <p:val>
                                            <p:strVal val="ppt_y"/>
                                          </p:val>
                                        </p:tav>
                                        <p:tav tm="100000">
                                          <p:val>
                                            <p:strVal val="1+ppt_h/2"/>
                                          </p:val>
                                        </p:tav>
                                      </p:tavLst>
                                    </p:anim>
                                    <p:set>
                                      <p:cBhvr>
                                        <p:cTn id="359" dur="1" fill="hold">
                                          <p:stCondLst>
                                            <p:cond delay="1999"/>
                                          </p:stCondLst>
                                        </p:cTn>
                                        <p:tgtEl>
                                          <p:spTgt spid="16"/>
                                        </p:tgtEl>
                                        <p:attrNameLst>
                                          <p:attrName>style.visibility</p:attrName>
                                        </p:attrNameLst>
                                      </p:cBhvr>
                                      <p:to>
                                        <p:strVal val="hidden"/>
                                      </p:to>
                                    </p:set>
                                  </p:childTnLst>
                                </p:cTn>
                              </p:par>
                              <p:par>
                                <p:cTn id="360" presetID="2" presetClass="exit" presetSubtype="4" fill="hold" grpId="3" nodeType="withEffect">
                                  <p:stCondLst>
                                    <p:cond delay="0"/>
                                  </p:stCondLst>
                                  <p:childTnLst>
                                    <p:anim calcmode="lin" valueType="num">
                                      <p:cBhvr additive="base">
                                        <p:cTn id="361" dur="2000"/>
                                        <p:tgtEl>
                                          <p:spTgt spid="17"/>
                                        </p:tgtEl>
                                        <p:attrNameLst>
                                          <p:attrName>ppt_x</p:attrName>
                                        </p:attrNameLst>
                                      </p:cBhvr>
                                      <p:tavLst>
                                        <p:tav tm="0">
                                          <p:val>
                                            <p:strVal val="ppt_x"/>
                                          </p:val>
                                        </p:tav>
                                        <p:tav tm="100000">
                                          <p:val>
                                            <p:strVal val="ppt_x"/>
                                          </p:val>
                                        </p:tav>
                                      </p:tavLst>
                                    </p:anim>
                                    <p:anim calcmode="lin" valueType="num">
                                      <p:cBhvr additive="base">
                                        <p:cTn id="362" dur="2000"/>
                                        <p:tgtEl>
                                          <p:spTgt spid="17"/>
                                        </p:tgtEl>
                                        <p:attrNameLst>
                                          <p:attrName>ppt_y</p:attrName>
                                        </p:attrNameLst>
                                      </p:cBhvr>
                                      <p:tavLst>
                                        <p:tav tm="0">
                                          <p:val>
                                            <p:strVal val="ppt_y"/>
                                          </p:val>
                                        </p:tav>
                                        <p:tav tm="100000">
                                          <p:val>
                                            <p:strVal val="1+ppt_h/2"/>
                                          </p:val>
                                        </p:tav>
                                      </p:tavLst>
                                    </p:anim>
                                    <p:set>
                                      <p:cBhvr>
                                        <p:cTn id="363" dur="1" fill="hold">
                                          <p:stCondLst>
                                            <p:cond delay="1999"/>
                                          </p:stCondLst>
                                        </p:cTn>
                                        <p:tgtEl>
                                          <p:spTgt spid="17"/>
                                        </p:tgtEl>
                                        <p:attrNameLst>
                                          <p:attrName>style.visibility</p:attrName>
                                        </p:attrNameLst>
                                      </p:cBhvr>
                                      <p:to>
                                        <p:strVal val="hidden"/>
                                      </p:to>
                                    </p:set>
                                  </p:childTnLst>
                                </p:cTn>
                              </p:par>
                              <p:par>
                                <p:cTn id="364" presetID="2" presetClass="exit" presetSubtype="4" fill="hold" grpId="3" nodeType="withEffect">
                                  <p:stCondLst>
                                    <p:cond delay="0"/>
                                  </p:stCondLst>
                                  <p:childTnLst>
                                    <p:anim calcmode="lin" valueType="num">
                                      <p:cBhvr additive="base">
                                        <p:cTn id="365" dur="2000"/>
                                        <p:tgtEl>
                                          <p:spTgt spid="18"/>
                                        </p:tgtEl>
                                        <p:attrNameLst>
                                          <p:attrName>ppt_x</p:attrName>
                                        </p:attrNameLst>
                                      </p:cBhvr>
                                      <p:tavLst>
                                        <p:tav tm="0">
                                          <p:val>
                                            <p:strVal val="ppt_x"/>
                                          </p:val>
                                        </p:tav>
                                        <p:tav tm="100000">
                                          <p:val>
                                            <p:strVal val="ppt_x"/>
                                          </p:val>
                                        </p:tav>
                                      </p:tavLst>
                                    </p:anim>
                                    <p:anim calcmode="lin" valueType="num">
                                      <p:cBhvr additive="base">
                                        <p:cTn id="366" dur="2000"/>
                                        <p:tgtEl>
                                          <p:spTgt spid="18"/>
                                        </p:tgtEl>
                                        <p:attrNameLst>
                                          <p:attrName>ppt_y</p:attrName>
                                        </p:attrNameLst>
                                      </p:cBhvr>
                                      <p:tavLst>
                                        <p:tav tm="0">
                                          <p:val>
                                            <p:strVal val="ppt_y"/>
                                          </p:val>
                                        </p:tav>
                                        <p:tav tm="100000">
                                          <p:val>
                                            <p:strVal val="1+ppt_h/2"/>
                                          </p:val>
                                        </p:tav>
                                      </p:tavLst>
                                    </p:anim>
                                    <p:set>
                                      <p:cBhvr>
                                        <p:cTn id="367" dur="1" fill="hold">
                                          <p:stCondLst>
                                            <p:cond delay="1999"/>
                                          </p:stCondLst>
                                        </p:cTn>
                                        <p:tgtEl>
                                          <p:spTgt spid="18"/>
                                        </p:tgtEl>
                                        <p:attrNameLst>
                                          <p:attrName>style.visibility</p:attrName>
                                        </p:attrNameLst>
                                      </p:cBhvr>
                                      <p:to>
                                        <p:strVal val="hidden"/>
                                      </p:to>
                                    </p:set>
                                  </p:childTnLst>
                                </p:cTn>
                              </p:par>
                              <p:par>
                                <p:cTn id="368" presetID="2" presetClass="exit" presetSubtype="4" fill="hold" grpId="3" nodeType="withEffect">
                                  <p:stCondLst>
                                    <p:cond delay="0"/>
                                  </p:stCondLst>
                                  <p:childTnLst>
                                    <p:anim calcmode="lin" valueType="num">
                                      <p:cBhvr additive="base">
                                        <p:cTn id="369" dur="2000"/>
                                        <p:tgtEl>
                                          <p:spTgt spid="19"/>
                                        </p:tgtEl>
                                        <p:attrNameLst>
                                          <p:attrName>ppt_x</p:attrName>
                                        </p:attrNameLst>
                                      </p:cBhvr>
                                      <p:tavLst>
                                        <p:tav tm="0">
                                          <p:val>
                                            <p:strVal val="ppt_x"/>
                                          </p:val>
                                        </p:tav>
                                        <p:tav tm="100000">
                                          <p:val>
                                            <p:strVal val="ppt_x"/>
                                          </p:val>
                                        </p:tav>
                                      </p:tavLst>
                                    </p:anim>
                                    <p:anim calcmode="lin" valueType="num">
                                      <p:cBhvr additive="base">
                                        <p:cTn id="370" dur="2000"/>
                                        <p:tgtEl>
                                          <p:spTgt spid="19"/>
                                        </p:tgtEl>
                                        <p:attrNameLst>
                                          <p:attrName>ppt_y</p:attrName>
                                        </p:attrNameLst>
                                      </p:cBhvr>
                                      <p:tavLst>
                                        <p:tav tm="0">
                                          <p:val>
                                            <p:strVal val="ppt_y"/>
                                          </p:val>
                                        </p:tav>
                                        <p:tav tm="100000">
                                          <p:val>
                                            <p:strVal val="1+ppt_h/2"/>
                                          </p:val>
                                        </p:tav>
                                      </p:tavLst>
                                    </p:anim>
                                    <p:set>
                                      <p:cBhvr>
                                        <p:cTn id="371" dur="1" fill="hold">
                                          <p:stCondLst>
                                            <p:cond delay="1999"/>
                                          </p:stCondLst>
                                        </p:cTn>
                                        <p:tgtEl>
                                          <p:spTgt spid="19"/>
                                        </p:tgtEl>
                                        <p:attrNameLst>
                                          <p:attrName>style.visibility</p:attrName>
                                        </p:attrNameLst>
                                      </p:cBhvr>
                                      <p:to>
                                        <p:strVal val="hidden"/>
                                      </p:to>
                                    </p:set>
                                  </p:childTnLst>
                                </p:cTn>
                              </p:par>
                              <p:par>
                                <p:cTn id="372" presetID="2" presetClass="exit" presetSubtype="4" fill="hold" grpId="3" nodeType="withEffect">
                                  <p:stCondLst>
                                    <p:cond delay="0"/>
                                  </p:stCondLst>
                                  <p:childTnLst>
                                    <p:anim calcmode="lin" valueType="num">
                                      <p:cBhvr additive="base">
                                        <p:cTn id="373" dur="2000"/>
                                        <p:tgtEl>
                                          <p:spTgt spid="20"/>
                                        </p:tgtEl>
                                        <p:attrNameLst>
                                          <p:attrName>ppt_x</p:attrName>
                                        </p:attrNameLst>
                                      </p:cBhvr>
                                      <p:tavLst>
                                        <p:tav tm="0">
                                          <p:val>
                                            <p:strVal val="ppt_x"/>
                                          </p:val>
                                        </p:tav>
                                        <p:tav tm="100000">
                                          <p:val>
                                            <p:strVal val="ppt_x"/>
                                          </p:val>
                                        </p:tav>
                                      </p:tavLst>
                                    </p:anim>
                                    <p:anim calcmode="lin" valueType="num">
                                      <p:cBhvr additive="base">
                                        <p:cTn id="374" dur="2000"/>
                                        <p:tgtEl>
                                          <p:spTgt spid="20"/>
                                        </p:tgtEl>
                                        <p:attrNameLst>
                                          <p:attrName>ppt_y</p:attrName>
                                        </p:attrNameLst>
                                      </p:cBhvr>
                                      <p:tavLst>
                                        <p:tav tm="0">
                                          <p:val>
                                            <p:strVal val="ppt_y"/>
                                          </p:val>
                                        </p:tav>
                                        <p:tav tm="100000">
                                          <p:val>
                                            <p:strVal val="1+ppt_h/2"/>
                                          </p:val>
                                        </p:tav>
                                      </p:tavLst>
                                    </p:anim>
                                    <p:set>
                                      <p:cBhvr>
                                        <p:cTn id="375" dur="1" fill="hold">
                                          <p:stCondLst>
                                            <p:cond delay="1999"/>
                                          </p:stCondLst>
                                        </p:cTn>
                                        <p:tgtEl>
                                          <p:spTgt spid="20"/>
                                        </p:tgtEl>
                                        <p:attrNameLst>
                                          <p:attrName>style.visibility</p:attrName>
                                        </p:attrNameLst>
                                      </p:cBhvr>
                                      <p:to>
                                        <p:strVal val="hidden"/>
                                      </p:to>
                                    </p:set>
                                  </p:childTnLst>
                                </p:cTn>
                              </p:par>
                              <p:par>
                                <p:cTn id="376" presetID="2" presetClass="exit" presetSubtype="4" fill="hold" grpId="3" nodeType="withEffect">
                                  <p:stCondLst>
                                    <p:cond delay="0"/>
                                  </p:stCondLst>
                                  <p:childTnLst>
                                    <p:anim calcmode="lin" valueType="num">
                                      <p:cBhvr additive="base">
                                        <p:cTn id="377" dur="2000"/>
                                        <p:tgtEl>
                                          <p:spTgt spid="21"/>
                                        </p:tgtEl>
                                        <p:attrNameLst>
                                          <p:attrName>ppt_x</p:attrName>
                                        </p:attrNameLst>
                                      </p:cBhvr>
                                      <p:tavLst>
                                        <p:tav tm="0">
                                          <p:val>
                                            <p:strVal val="ppt_x"/>
                                          </p:val>
                                        </p:tav>
                                        <p:tav tm="100000">
                                          <p:val>
                                            <p:strVal val="ppt_x"/>
                                          </p:val>
                                        </p:tav>
                                      </p:tavLst>
                                    </p:anim>
                                    <p:anim calcmode="lin" valueType="num">
                                      <p:cBhvr additive="base">
                                        <p:cTn id="378" dur="2000"/>
                                        <p:tgtEl>
                                          <p:spTgt spid="21"/>
                                        </p:tgtEl>
                                        <p:attrNameLst>
                                          <p:attrName>ppt_y</p:attrName>
                                        </p:attrNameLst>
                                      </p:cBhvr>
                                      <p:tavLst>
                                        <p:tav tm="0">
                                          <p:val>
                                            <p:strVal val="ppt_y"/>
                                          </p:val>
                                        </p:tav>
                                        <p:tav tm="100000">
                                          <p:val>
                                            <p:strVal val="1+ppt_h/2"/>
                                          </p:val>
                                        </p:tav>
                                      </p:tavLst>
                                    </p:anim>
                                    <p:set>
                                      <p:cBhvr>
                                        <p:cTn id="379" dur="1" fill="hold">
                                          <p:stCondLst>
                                            <p:cond delay="1999"/>
                                          </p:stCondLst>
                                        </p:cTn>
                                        <p:tgtEl>
                                          <p:spTgt spid="21"/>
                                        </p:tgtEl>
                                        <p:attrNameLst>
                                          <p:attrName>style.visibility</p:attrName>
                                        </p:attrNameLst>
                                      </p:cBhvr>
                                      <p:to>
                                        <p:strVal val="hidden"/>
                                      </p:to>
                                    </p:set>
                                  </p:childTnLst>
                                </p:cTn>
                              </p:par>
                              <p:par>
                                <p:cTn id="380" presetID="2" presetClass="exit" presetSubtype="4" fill="hold" grpId="3" nodeType="withEffect">
                                  <p:stCondLst>
                                    <p:cond delay="0"/>
                                  </p:stCondLst>
                                  <p:childTnLst>
                                    <p:anim calcmode="lin" valueType="num">
                                      <p:cBhvr additive="base">
                                        <p:cTn id="381" dur="2000"/>
                                        <p:tgtEl>
                                          <p:spTgt spid="22"/>
                                        </p:tgtEl>
                                        <p:attrNameLst>
                                          <p:attrName>ppt_x</p:attrName>
                                        </p:attrNameLst>
                                      </p:cBhvr>
                                      <p:tavLst>
                                        <p:tav tm="0">
                                          <p:val>
                                            <p:strVal val="ppt_x"/>
                                          </p:val>
                                        </p:tav>
                                        <p:tav tm="100000">
                                          <p:val>
                                            <p:strVal val="ppt_x"/>
                                          </p:val>
                                        </p:tav>
                                      </p:tavLst>
                                    </p:anim>
                                    <p:anim calcmode="lin" valueType="num">
                                      <p:cBhvr additive="base">
                                        <p:cTn id="382" dur="2000"/>
                                        <p:tgtEl>
                                          <p:spTgt spid="22"/>
                                        </p:tgtEl>
                                        <p:attrNameLst>
                                          <p:attrName>ppt_y</p:attrName>
                                        </p:attrNameLst>
                                      </p:cBhvr>
                                      <p:tavLst>
                                        <p:tav tm="0">
                                          <p:val>
                                            <p:strVal val="ppt_y"/>
                                          </p:val>
                                        </p:tav>
                                        <p:tav tm="100000">
                                          <p:val>
                                            <p:strVal val="1+ppt_h/2"/>
                                          </p:val>
                                        </p:tav>
                                      </p:tavLst>
                                    </p:anim>
                                    <p:set>
                                      <p:cBhvr>
                                        <p:cTn id="383" dur="1" fill="hold">
                                          <p:stCondLst>
                                            <p:cond delay="1999"/>
                                          </p:stCondLst>
                                        </p:cTn>
                                        <p:tgtEl>
                                          <p:spTgt spid="22"/>
                                        </p:tgtEl>
                                        <p:attrNameLst>
                                          <p:attrName>style.visibility</p:attrName>
                                        </p:attrNameLst>
                                      </p:cBhvr>
                                      <p:to>
                                        <p:strVal val="hidden"/>
                                      </p:to>
                                    </p:set>
                                  </p:childTnLst>
                                </p:cTn>
                              </p:par>
                              <p:par>
                                <p:cTn id="384" presetID="2" presetClass="exit" presetSubtype="4" fill="hold" grpId="3" nodeType="withEffect">
                                  <p:stCondLst>
                                    <p:cond delay="0"/>
                                  </p:stCondLst>
                                  <p:childTnLst>
                                    <p:anim calcmode="lin" valueType="num">
                                      <p:cBhvr additive="base">
                                        <p:cTn id="385" dur="2000"/>
                                        <p:tgtEl>
                                          <p:spTgt spid="23"/>
                                        </p:tgtEl>
                                        <p:attrNameLst>
                                          <p:attrName>ppt_x</p:attrName>
                                        </p:attrNameLst>
                                      </p:cBhvr>
                                      <p:tavLst>
                                        <p:tav tm="0">
                                          <p:val>
                                            <p:strVal val="ppt_x"/>
                                          </p:val>
                                        </p:tav>
                                        <p:tav tm="100000">
                                          <p:val>
                                            <p:strVal val="ppt_x"/>
                                          </p:val>
                                        </p:tav>
                                      </p:tavLst>
                                    </p:anim>
                                    <p:anim calcmode="lin" valueType="num">
                                      <p:cBhvr additive="base">
                                        <p:cTn id="386" dur="2000"/>
                                        <p:tgtEl>
                                          <p:spTgt spid="23"/>
                                        </p:tgtEl>
                                        <p:attrNameLst>
                                          <p:attrName>ppt_y</p:attrName>
                                        </p:attrNameLst>
                                      </p:cBhvr>
                                      <p:tavLst>
                                        <p:tav tm="0">
                                          <p:val>
                                            <p:strVal val="ppt_y"/>
                                          </p:val>
                                        </p:tav>
                                        <p:tav tm="100000">
                                          <p:val>
                                            <p:strVal val="1+ppt_h/2"/>
                                          </p:val>
                                        </p:tav>
                                      </p:tavLst>
                                    </p:anim>
                                    <p:set>
                                      <p:cBhvr>
                                        <p:cTn id="387" dur="1" fill="hold">
                                          <p:stCondLst>
                                            <p:cond delay="1999"/>
                                          </p:stCondLst>
                                        </p:cTn>
                                        <p:tgtEl>
                                          <p:spTgt spid="23"/>
                                        </p:tgtEl>
                                        <p:attrNameLst>
                                          <p:attrName>style.visibility</p:attrName>
                                        </p:attrNameLst>
                                      </p:cBhvr>
                                      <p:to>
                                        <p:strVal val="hidden"/>
                                      </p:to>
                                    </p:set>
                                  </p:childTnLst>
                                </p:cTn>
                              </p:par>
                              <p:par>
                                <p:cTn id="388" presetID="2" presetClass="exit" presetSubtype="4" fill="hold" grpId="3" nodeType="withEffect">
                                  <p:stCondLst>
                                    <p:cond delay="0"/>
                                  </p:stCondLst>
                                  <p:childTnLst>
                                    <p:anim calcmode="lin" valueType="num">
                                      <p:cBhvr additive="base">
                                        <p:cTn id="389" dur="2000"/>
                                        <p:tgtEl>
                                          <p:spTgt spid="24"/>
                                        </p:tgtEl>
                                        <p:attrNameLst>
                                          <p:attrName>ppt_x</p:attrName>
                                        </p:attrNameLst>
                                      </p:cBhvr>
                                      <p:tavLst>
                                        <p:tav tm="0">
                                          <p:val>
                                            <p:strVal val="ppt_x"/>
                                          </p:val>
                                        </p:tav>
                                        <p:tav tm="100000">
                                          <p:val>
                                            <p:strVal val="ppt_x"/>
                                          </p:val>
                                        </p:tav>
                                      </p:tavLst>
                                    </p:anim>
                                    <p:anim calcmode="lin" valueType="num">
                                      <p:cBhvr additive="base">
                                        <p:cTn id="390" dur="2000"/>
                                        <p:tgtEl>
                                          <p:spTgt spid="24"/>
                                        </p:tgtEl>
                                        <p:attrNameLst>
                                          <p:attrName>ppt_y</p:attrName>
                                        </p:attrNameLst>
                                      </p:cBhvr>
                                      <p:tavLst>
                                        <p:tav tm="0">
                                          <p:val>
                                            <p:strVal val="ppt_y"/>
                                          </p:val>
                                        </p:tav>
                                        <p:tav tm="100000">
                                          <p:val>
                                            <p:strVal val="1+ppt_h/2"/>
                                          </p:val>
                                        </p:tav>
                                      </p:tavLst>
                                    </p:anim>
                                    <p:set>
                                      <p:cBhvr>
                                        <p:cTn id="391" dur="1" fill="hold">
                                          <p:stCondLst>
                                            <p:cond delay="1999"/>
                                          </p:stCondLst>
                                        </p:cTn>
                                        <p:tgtEl>
                                          <p:spTgt spid="24"/>
                                        </p:tgtEl>
                                        <p:attrNameLst>
                                          <p:attrName>style.visibility</p:attrName>
                                        </p:attrNameLst>
                                      </p:cBhvr>
                                      <p:to>
                                        <p:strVal val="hidden"/>
                                      </p:to>
                                    </p:set>
                                  </p:childTnLst>
                                </p:cTn>
                              </p:par>
                              <p:par>
                                <p:cTn id="392" presetID="2" presetClass="exit" presetSubtype="4" fill="hold" grpId="3" nodeType="withEffect">
                                  <p:stCondLst>
                                    <p:cond delay="0"/>
                                  </p:stCondLst>
                                  <p:childTnLst>
                                    <p:anim calcmode="lin" valueType="num">
                                      <p:cBhvr additive="base">
                                        <p:cTn id="393" dur="2000"/>
                                        <p:tgtEl>
                                          <p:spTgt spid="25"/>
                                        </p:tgtEl>
                                        <p:attrNameLst>
                                          <p:attrName>ppt_x</p:attrName>
                                        </p:attrNameLst>
                                      </p:cBhvr>
                                      <p:tavLst>
                                        <p:tav tm="0">
                                          <p:val>
                                            <p:strVal val="ppt_x"/>
                                          </p:val>
                                        </p:tav>
                                        <p:tav tm="100000">
                                          <p:val>
                                            <p:strVal val="ppt_x"/>
                                          </p:val>
                                        </p:tav>
                                      </p:tavLst>
                                    </p:anim>
                                    <p:anim calcmode="lin" valueType="num">
                                      <p:cBhvr additive="base">
                                        <p:cTn id="394" dur="2000"/>
                                        <p:tgtEl>
                                          <p:spTgt spid="25"/>
                                        </p:tgtEl>
                                        <p:attrNameLst>
                                          <p:attrName>ppt_y</p:attrName>
                                        </p:attrNameLst>
                                      </p:cBhvr>
                                      <p:tavLst>
                                        <p:tav tm="0">
                                          <p:val>
                                            <p:strVal val="ppt_y"/>
                                          </p:val>
                                        </p:tav>
                                        <p:tav tm="100000">
                                          <p:val>
                                            <p:strVal val="1+ppt_h/2"/>
                                          </p:val>
                                        </p:tav>
                                      </p:tavLst>
                                    </p:anim>
                                    <p:set>
                                      <p:cBhvr>
                                        <p:cTn id="395" dur="1" fill="hold">
                                          <p:stCondLst>
                                            <p:cond delay="1999"/>
                                          </p:stCondLst>
                                        </p:cTn>
                                        <p:tgtEl>
                                          <p:spTgt spid="25"/>
                                        </p:tgtEl>
                                        <p:attrNameLst>
                                          <p:attrName>style.visibility</p:attrName>
                                        </p:attrNameLst>
                                      </p:cBhvr>
                                      <p:to>
                                        <p:strVal val="hidden"/>
                                      </p:to>
                                    </p:set>
                                  </p:childTnLst>
                                </p:cTn>
                              </p:par>
                              <p:par>
                                <p:cTn id="396" presetID="2" presetClass="exit" presetSubtype="4" fill="hold" grpId="3" nodeType="withEffect">
                                  <p:stCondLst>
                                    <p:cond delay="0"/>
                                  </p:stCondLst>
                                  <p:childTnLst>
                                    <p:anim calcmode="lin" valueType="num">
                                      <p:cBhvr additive="base">
                                        <p:cTn id="397" dur="2000"/>
                                        <p:tgtEl>
                                          <p:spTgt spid="26"/>
                                        </p:tgtEl>
                                        <p:attrNameLst>
                                          <p:attrName>ppt_x</p:attrName>
                                        </p:attrNameLst>
                                      </p:cBhvr>
                                      <p:tavLst>
                                        <p:tav tm="0">
                                          <p:val>
                                            <p:strVal val="ppt_x"/>
                                          </p:val>
                                        </p:tav>
                                        <p:tav tm="100000">
                                          <p:val>
                                            <p:strVal val="ppt_x"/>
                                          </p:val>
                                        </p:tav>
                                      </p:tavLst>
                                    </p:anim>
                                    <p:anim calcmode="lin" valueType="num">
                                      <p:cBhvr additive="base">
                                        <p:cTn id="398" dur="2000"/>
                                        <p:tgtEl>
                                          <p:spTgt spid="26"/>
                                        </p:tgtEl>
                                        <p:attrNameLst>
                                          <p:attrName>ppt_y</p:attrName>
                                        </p:attrNameLst>
                                      </p:cBhvr>
                                      <p:tavLst>
                                        <p:tav tm="0">
                                          <p:val>
                                            <p:strVal val="ppt_y"/>
                                          </p:val>
                                        </p:tav>
                                        <p:tav tm="100000">
                                          <p:val>
                                            <p:strVal val="1+ppt_h/2"/>
                                          </p:val>
                                        </p:tav>
                                      </p:tavLst>
                                    </p:anim>
                                    <p:set>
                                      <p:cBhvr>
                                        <p:cTn id="399" dur="1" fill="hold">
                                          <p:stCondLst>
                                            <p:cond delay="1999"/>
                                          </p:stCondLst>
                                        </p:cTn>
                                        <p:tgtEl>
                                          <p:spTgt spid="26"/>
                                        </p:tgtEl>
                                        <p:attrNameLst>
                                          <p:attrName>style.visibility</p:attrName>
                                        </p:attrNameLst>
                                      </p:cBhvr>
                                      <p:to>
                                        <p:strVal val="hidden"/>
                                      </p:to>
                                    </p:set>
                                  </p:childTnLst>
                                </p:cTn>
                              </p:par>
                              <p:par>
                                <p:cTn id="400" presetID="2" presetClass="exit" presetSubtype="4" fill="hold" grpId="3" nodeType="withEffect">
                                  <p:stCondLst>
                                    <p:cond delay="0"/>
                                  </p:stCondLst>
                                  <p:childTnLst>
                                    <p:anim calcmode="lin" valueType="num">
                                      <p:cBhvr additive="base">
                                        <p:cTn id="401" dur="2000"/>
                                        <p:tgtEl>
                                          <p:spTgt spid="27"/>
                                        </p:tgtEl>
                                        <p:attrNameLst>
                                          <p:attrName>ppt_x</p:attrName>
                                        </p:attrNameLst>
                                      </p:cBhvr>
                                      <p:tavLst>
                                        <p:tav tm="0">
                                          <p:val>
                                            <p:strVal val="ppt_x"/>
                                          </p:val>
                                        </p:tav>
                                        <p:tav tm="100000">
                                          <p:val>
                                            <p:strVal val="ppt_x"/>
                                          </p:val>
                                        </p:tav>
                                      </p:tavLst>
                                    </p:anim>
                                    <p:anim calcmode="lin" valueType="num">
                                      <p:cBhvr additive="base">
                                        <p:cTn id="402" dur="2000"/>
                                        <p:tgtEl>
                                          <p:spTgt spid="27"/>
                                        </p:tgtEl>
                                        <p:attrNameLst>
                                          <p:attrName>ppt_y</p:attrName>
                                        </p:attrNameLst>
                                      </p:cBhvr>
                                      <p:tavLst>
                                        <p:tav tm="0">
                                          <p:val>
                                            <p:strVal val="ppt_y"/>
                                          </p:val>
                                        </p:tav>
                                        <p:tav tm="100000">
                                          <p:val>
                                            <p:strVal val="1+ppt_h/2"/>
                                          </p:val>
                                        </p:tav>
                                      </p:tavLst>
                                    </p:anim>
                                    <p:set>
                                      <p:cBhvr>
                                        <p:cTn id="403" dur="1" fill="hold">
                                          <p:stCondLst>
                                            <p:cond delay="1999"/>
                                          </p:stCondLst>
                                        </p:cTn>
                                        <p:tgtEl>
                                          <p:spTgt spid="27"/>
                                        </p:tgtEl>
                                        <p:attrNameLst>
                                          <p:attrName>style.visibility</p:attrName>
                                        </p:attrNameLst>
                                      </p:cBhvr>
                                      <p:to>
                                        <p:strVal val="hidden"/>
                                      </p:to>
                                    </p:set>
                                  </p:childTnLst>
                                </p:cTn>
                              </p:par>
                              <p:par>
                                <p:cTn id="404" presetID="2" presetClass="exit" presetSubtype="1" fill="hold" grpId="3" nodeType="withEffect">
                                  <p:stCondLst>
                                    <p:cond delay="0"/>
                                  </p:stCondLst>
                                  <p:childTnLst>
                                    <p:anim calcmode="lin" valueType="num">
                                      <p:cBhvr additive="base">
                                        <p:cTn id="405" dur="2000"/>
                                        <p:tgtEl>
                                          <p:spTgt spid="4"/>
                                        </p:tgtEl>
                                        <p:attrNameLst>
                                          <p:attrName>ppt_x</p:attrName>
                                        </p:attrNameLst>
                                      </p:cBhvr>
                                      <p:tavLst>
                                        <p:tav tm="0">
                                          <p:val>
                                            <p:strVal val="ppt_x"/>
                                          </p:val>
                                        </p:tav>
                                        <p:tav tm="100000">
                                          <p:val>
                                            <p:strVal val="ppt_x"/>
                                          </p:val>
                                        </p:tav>
                                      </p:tavLst>
                                    </p:anim>
                                    <p:anim calcmode="lin" valueType="num">
                                      <p:cBhvr additive="base">
                                        <p:cTn id="406" dur="2000"/>
                                        <p:tgtEl>
                                          <p:spTgt spid="4"/>
                                        </p:tgtEl>
                                        <p:attrNameLst>
                                          <p:attrName>ppt_y</p:attrName>
                                        </p:attrNameLst>
                                      </p:cBhvr>
                                      <p:tavLst>
                                        <p:tav tm="0">
                                          <p:val>
                                            <p:strVal val="ppt_y"/>
                                          </p:val>
                                        </p:tav>
                                        <p:tav tm="100000">
                                          <p:val>
                                            <p:strVal val="0-ppt_h/2"/>
                                          </p:val>
                                        </p:tav>
                                      </p:tavLst>
                                    </p:anim>
                                    <p:set>
                                      <p:cBhvr>
                                        <p:cTn id="407" dur="1" fill="hold">
                                          <p:stCondLst>
                                            <p:cond delay="1999"/>
                                          </p:stCondLst>
                                        </p:cTn>
                                        <p:tgtEl>
                                          <p:spTgt spid="4"/>
                                        </p:tgtEl>
                                        <p:attrNameLst>
                                          <p:attrName>style.visibility</p:attrName>
                                        </p:attrNameLst>
                                      </p:cBhvr>
                                      <p:to>
                                        <p:strVal val="hidden"/>
                                      </p:to>
                                    </p:set>
                                  </p:childTnLst>
                                </p:cTn>
                              </p:par>
                              <p:par>
                                <p:cTn id="408" presetID="2" presetClass="exit" presetSubtype="1" fill="hold" grpId="3" nodeType="withEffect">
                                  <p:stCondLst>
                                    <p:cond delay="0"/>
                                  </p:stCondLst>
                                  <p:childTnLst>
                                    <p:anim calcmode="lin" valueType="num">
                                      <p:cBhvr additive="base">
                                        <p:cTn id="409" dur="2000"/>
                                        <p:tgtEl>
                                          <p:spTgt spid="6"/>
                                        </p:tgtEl>
                                        <p:attrNameLst>
                                          <p:attrName>ppt_x</p:attrName>
                                        </p:attrNameLst>
                                      </p:cBhvr>
                                      <p:tavLst>
                                        <p:tav tm="0">
                                          <p:val>
                                            <p:strVal val="ppt_x"/>
                                          </p:val>
                                        </p:tav>
                                        <p:tav tm="100000">
                                          <p:val>
                                            <p:strVal val="ppt_x"/>
                                          </p:val>
                                        </p:tav>
                                      </p:tavLst>
                                    </p:anim>
                                    <p:anim calcmode="lin" valueType="num">
                                      <p:cBhvr additive="base">
                                        <p:cTn id="410" dur="2000"/>
                                        <p:tgtEl>
                                          <p:spTgt spid="6"/>
                                        </p:tgtEl>
                                        <p:attrNameLst>
                                          <p:attrName>ppt_y</p:attrName>
                                        </p:attrNameLst>
                                      </p:cBhvr>
                                      <p:tavLst>
                                        <p:tav tm="0">
                                          <p:val>
                                            <p:strVal val="ppt_y"/>
                                          </p:val>
                                        </p:tav>
                                        <p:tav tm="100000">
                                          <p:val>
                                            <p:strVal val="0-ppt_h/2"/>
                                          </p:val>
                                        </p:tav>
                                      </p:tavLst>
                                    </p:anim>
                                    <p:set>
                                      <p:cBhvr>
                                        <p:cTn id="411" dur="1" fill="hold">
                                          <p:stCondLst>
                                            <p:cond delay="1999"/>
                                          </p:stCondLst>
                                        </p:cTn>
                                        <p:tgtEl>
                                          <p:spTgt spid="6"/>
                                        </p:tgtEl>
                                        <p:attrNameLst>
                                          <p:attrName>style.visibility</p:attrName>
                                        </p:attrNameLst>
                                      </p:cBhvr>
                                      <p:to>
                                        <p:strVal val="hidden"/>
                                      </p:to>
                                    </p:set>
                                  </p:childTnLst>
                                </p:cTn>
                              </p:par>
                              <p:par>
                                <p:cTn id="412" presetID="2" presetClass="exit" presetSubtype="1" fill="hold" grpId="3" nodeType="withEffect">
                                  <p:stCondLst>
                                    <p:cond delay="0"/>
                                  </p:stCondLst>
                                  <p:childTnLst>
                                    <p:anim calcmode="lin" valueType="num">
                                      <p:cBhvr additive="base">
                                        <p:cTn id="413" dur="2000"/>
                                        <p:tgtEl>
                                          <p:spTgt spid="8"/>
                                        </p:tgtEl>
                                        <p:attrNameLst>
                                          <p:attrName>ppt_x</p:attrName>
                                        </p:attrNameLst>
                                      </p:cBhvr>
                                      <p:tavLst>
                                        <p:tav tm="0">
                                          <p:val>
                                            <p:strVal val="ppt_x"/>
                                          </p:val>
                                        </p:tav>
                                        <p:tav tm="100000">
                                          <p:val>
                                            <p:strVal val="ppt_x"/>
                                          </p:val>
                                        </p:tav>
                                      </p:tavLst>
                                    </p:anim>
                                    <p:anim calcmode="lin" valueType="num">
                                      <p:cBhvr additive="base">
                                        <p:cTn id="414" dur="2000"/>
                                        <p:tgtEl>
                                          <p:spTgt spid="8"/>
                                        </p:tgtEl>
                                        <p:attrNameLst>
                                          <p:attrName>ppt_y</p:attrName>
                                        </p:attrNameLst>
                                      </p:cBhvr>
                                      <p:tavLst>
                                        <p:tav tm="0">
                                          <p:val>
                                            <p:strVal val="ppt_y"/>
                                          </p:val>
                                        </p:tav>
                                        <p:tav tm="100000">
                                          <p:val>
                                            <p:strVal val="0-ppt_h/2"/>
                                          </p:val>
                                        </p:tav>
                                      </p:tavLst>
                                    </p:anim>
                                    <p:set>
                                      <p:cBhvr>
                                        <p:cTn id="415" dur="1" fill="hold">
                                          <p:stCondLst>
                                            <p:cond delay="1999"/>
                                          </p:stCondLst>
                                        </p:cTn>
                                        <p:tgtEl>
                                          <p:spTgt spid="8"/>
                                        </p:tgtEl>
                                        <p:attrNameLst>
                                          <p:attrName>style.visibility</p:attrName>
                                        </p:attrNameLst>
                                      </p:cBhvr>
                                      <p:to>
                                        <p:strVal val="hidden"/>
                                      </p:to>
                                    </p:set>
                                  </p:childTnLst>
                                </p:cTn>
                              </p:par>
                              <p:par>
                                <p:cTn id="416" presetID="2" presetClass="exit" presetSubtype="1" fill="hold" grpId="3" nodeType="withEffect">
                                  <p:stCondLst>
                                    <p:cond delay="0"/>
                                  </p:stCondLst>
                                  <p:childTnLst>
                                    <p:anim calcmode="lin" valueType="num">
                                      <p:cBhvr additive="base">
                                        <p:cTn id="417" dur="2000"/>
                                        <p:tgtEl>
                                          <p:spTgt spid="10"/>
                                        </p:tgtEl>
                                        <p:attrNameLst>
                                          <p:attrName>ppt_x</p:attrName>
                                        </p:attrNameLst>
                                      </p:cBhvr>
                                      <p:tavLst>
                                        <p:tav tm="0">
                                          <p:val>
                                            <p:strVal val="ppt_x"/>
                                          </p:val>
                                        </p:tav>
                                        <p:tav tm="100000">
                                          <p:val>
                                            <p:strVal val="ppt_x"/>
                                          </p:val>
                                        </p:tav>
                                      </p:tavLst>
                                    </p:anim>
                                    <p:anim calcmode="lin" valueType="num">
                                      <p:cBhvr additive="base">
                                        <p:cTn id="418" dur="2000"/>
                                        <p:tgtEl>
                                          <p:spTgt spid="10"/>
                                        </p:tgtEl>
                                        <p:attrNameLst>
                                          <p:attrName>ppt_y</p:attrName>
                                        </p:attrNameLst>
                                      </p:cBhvr>
                                      <p:tavLst>
                                        <p:tav tm="0">
                                          <p:val>
                                            <p:strVal val="ppt_y"/>
                                          </p:val>
                                        </p:tav>
                                        <p:tav tm="100000">
                                          <p:val>
                                            <p:strVal val="0-ppt_h/2"/>
                                          </p:val>
                                        </p:tav>
                                      </p:tavLst>
                                    </p:anim>
                                    <p:set>
                                      <p:cBhvr>
                                        <p:cTn id="419" dur="1" fill="hold">
                                          <p:stCondLst>
                                            <p:cond delay="1999"/>
                                          </p:stCondLst>
                                        </p:cTn>
                                        <p:tgtEl>
                                          <p:spTgt spid="10"/>
                                        </p:tgtEl>
                                        <p:attrNameLst>
                                          <p:attrName>style.visibility</p:attrName>
                                        </p:attrNameLst>
                                      </p:cBhvr>
                                      <p:to>
                                        <p:strVal val="hidden"/>
                                      </p:to>
                                    </p:set>
                                  </p:childTnLst>
                                </p:cTn>
                              </p:par>
                              <p:par>
                                <p:cTn id="420" presetID="2" presetClass="exit" presetSubtype="1" fill="hold" grpId="3" nodeType="withEffect">
                                  <p:stCondLst>
                                    <p:cond delay="0"/>
                                  </p:stCondLst>
                                  <p:childTnLst>
                                    <p:anim calcmode="lin" valueType="num">
                                      <p:cBhvr additive="base">
                                        <p:cTn id="421" dur="2000"/>
                                        <p:tgtEl>
                                          <p:spTgt spid="12"/>
                                        </p:tgtEl>
                                        <p:attrNameLst>
                                          <p:attrName>ppt_x</p:attrName>
                                        </p:attrNameLst>
                                      </p:cBhvr>
                                      <p:tavLst>
                                        <p:tav tm="0">
                                          <p:val>
                                            <p:strVal val="ppt_x"/>
                                          </p:val>
                                        </p:tav>
                                        <p:tav tm="100000">
                                          <p:val>
                                            <p:strVal val="ppt_x"/>
                                          </p:val>
                                        </p:tav>
                                      </p:tavLst>
                                    </p:anim>
                                    <p:anim calcmode="lin" valueType="num">
                                      <p:cBhvr additive="base">
                                        <p:cTn id="422" dur="2000"/>
                                        <p:tgtEl>
                                          <p:spTgt spid="12"/>
                                        </p:tgtEl>
                                        <p:attrNameLst>
                                          <p:attrName>ppt_y</p:attrName>
                                        </p:attrNameLst>
                                      </p:cBhvr>
                                      <p:tavLst>
                                        <p:tav tm="0">
                                          <p:val>
                                            <p:strVal val="ppt_y"/>
                                          </p:val>
                                        </p:tav>
                                        <p:tav tm="100000">
                                          <p:val>
                                            <p:strVal val="0-ppt_h/2"/>
                                          </p:val>
                                        </p:tav>
                                      </p:tavLst>
                                    </p:anim>
                                    <p:set>
                                      <p:cBhvr>
                                        <p:cTn id="423" dur="1" fill="hold">
                                          <p:stCondLst>
                                            <p:cond delay="1999"/>
                                          </p:stCondLst>
                                        </p:cTn>
                                        <p:tgtEl>
                                          <p:spTgt spid="12"/>
                                        </p:tgtEl>
                                        <p:attrNameLst>
                                          <p:attrName>style.visibility</p:attrName>
                                        </p:attrNameLst>
                                      </p:cBhvr>
                                      <p:to>
                                        <p:strVal val="hidden"/>
                                      </p:to>
                                    </p:set>
                                  </p:childTnLst>
                                </p:cTn>
                              </p:par>
                              <p:par>
                                <p:cTn id="424" presetID="2" presetClass="exit" presetSubtype="1" fill="hold" grpId="3" nodeType="withEffect">
                                  <p:stCondLst>
                                    <p:cond delay="0"/>
                                  </p:stCondLst>
                                  <p:childTnLst>
                                    <p:anim calcmode="lin" valueType="num">
                                      <p:cBhvr additive="base">
                                        <p:cTn id="425" dur="2000"/>
                                        <p:tgtEl>
                                          <p:spTgt spid="28"/>
                                        </p:tgtEl>
                                        <p:attrNameLst>
                                          <p:attrName>ppt_x</p:attrName>
                                        </p:attrNameLst>
                                      </p:cBhvr>
                                      <p:tavLst>
                                        <p:tav tm="0">
                                          <p:val>
                                            <p:strVal val="ppt_x"/>
                                          </p:val>
                                        </p:tav>
                                        <p:tav tm="100000">
                                          <p:val>
                                            <p:strVal val="ppt_x"/>
                                          </p:val>
                                        </p:tav>
                                      </p:tavLst>
                                    </p:anim>
                                    <p:anim calcmode="lin" valueType="num">
                                      <p:cBhvr additive="base">
                                        <p:cTn id="426" dur="2000"/>
                                        <p:tgtEl>
                                          <p:spTgt spid="28"/>
                                        </p:tgtEl>
                                        <p:attrNameLst>
                                          <p:attrName>ppt_y</p:attrName>
                                        </p:attrNameLst>
                                      </p:cBhvr>
                                      <p:tavLst>
                                        <p:tav tm="0">
                                          <p:val>
                                            <p:strVal val="ppt_y"/>
                                          </p:val>
                                        </p:tav>
                                        <p:tav tm="100000">
                                          <p:val>
                                            <p:strVal val="0-ppt_h/2"/>
                                          </p:val>
                                        </p:tav>
                                      </p:tavLst>
                                    </p:anim>
                                    <p:set>
                                      <p:cBhvr>
                                        <p:cTn id="427" dur="1" fill="hold">
                                          <p:stCondLst>
                                            <p:cond delay="1999"/>
                                          </p:stCondLst>
                                        </p:cTn>
                                        <p:tgtEl>
                                          <p:spTgt spid="28"/>
                                        </p:tgtEl>
                                        <p:attrNameLst>
                                          <p:attrName>style.visibility</p:attrName>
                                        </p:attrNameLst>
                                      </p:cBhvr>
                                      <p:to>
                                        <p:strVal val="hidden"/>
                                      </p:to>
                                    </p:set>
                                  </p:childTnLst>
                                </p:cTn>
                              </p:par>
                              <p:par>
                                <p:cTn id="428" presetID="2" presetClass="exit" presetSubtype="1" fill="hold" grpId="3" nodeType="withEffect">
                                  <p:stCondLst>
                                    <p:cond delay="0"/>
                                  </p:stCondLst>
                                  <p:childTnLst>
                                    <p:anim calcmode="lin" valueType="num">
                                      <p:cBhvr additive="base">
                                        <p:cTn id="429" dur="2000"/>
                                        <p:tgtEl>
                                          <p:spTgt spid="29"/>
                                        </p:tgtEl>
                                        <p:attrNameLst>
                                          <p:attrName>ppt_x</p:attrName>
                                        </p:attrNameLst>
                                      </p:cBhvr>
                                      <p:tavLst>
                                        <p:tav tm="0">
                                          <p:val>
                                            <p:strVal val="ppt_x"/>
                                          </p:val>
                                        </p:tav>
                                        <p:tav tm="100000">
                                          <p:val>
                                            <p:strVal val="ppt_x"/>
                                          </p:val>
                                        </p:tav>
                                      </p:tavLst>
                                    </p:anim>
                                    <p:anim calcmode="lin" valueType="num">
                                      <p:cBhvr additive="base">
                                        <p:cTn id="430" dur="2000"/>
                                        <p:tgtEl>
                                          <p:spTgt spid="29"/>
                                        </p:tgtEl>
                                        <p:attrNameLst>
                                          <p:attrName>ppt_y</p:attrName>
                                        </p:attrNameLst>
                                      </p:cBhvr>
                                      <p:tavLst>
                                        <p:tav tm="0">
                                          <p:val>
                                            <p:strVal val="ppt_y"/>
                                          </p:val>
                                        </p:tav>
                                        <p:tav tm="100000">
                                          <p:val>
                                            <p:strVal val="0-ppt_h/2"/>
                                          </p:val>
                                        </p:tav>
                                      </p:tavLst>
                                    </p:anim>
                                    <p:set>
                                      <p:cBhvr>
                                        <p:cTn id="431" dur="1" fill="hold">
                                          <p:stCondLst>
                                            <p:cond delay="1999"/>
                                          </p:stCondLst>
                                        </p:cTn>
                                        <p:tgtEl>
                                          <p:spTgt spid="29"/>
                                        </p:tgtEl>
                                        <p:attrNameLst>
                                          <p:attrName>style.visibility</p:attrName>
                                        </p:attrNameLst>
                                      </p:cBhvr>
                                      <p:to>
                                        <p:strVal val="hidden"/>
                                      </p:to>
                                    </p:set>
                                  </p:childTnLst>
                                </p:cTn>
                              </p:par>
                              <p:par>
                                <p:cTn id="432" presetID="2" presetClass="exit" presetSubtype="1" fill="hold" grpId="3" nodeType="withEffect">
                                  <p:stCondLst>
                                    <p:cond delay="0"/>
                                  </p:stCondLst>
                                  <p:childTnLst>
                                    <p:anim calcmode="lin" valueType="num">
                                      <p:cBhvr additive="base">
                                        <p:cTn id="433" dur="2000"/>
                                        <p:tgtEl>
                                          <p:spTgt spid="30"/>
                                        </p:tgtEl>
                                        <p:attrNameLst>
                                          <p:attrName>ppt_x</p:attrName>
                                        </p:attrNameLst>
                                      </p:cBhvr>
                                      <p:tavLst>
                                        <p:tav tm="0">
                                          <p:val>
                                            <p:strVal val="ppt_x"/>
                                          </p:val>
                                        </p:tav>
                                        <p:tav tm="100000">
                                          <p:val>
                                            <p:strVal val="ppt_x"/>
                                          </p:val>
                                        </p:tav>
                                      </p:tavLst>
                                    </p:anim>
                                    <p:anim calcmode="lin" valueType="num">
                                      <p:cBhvr additive="base">
                                        <p:cTn id="434" dur="2000"/>
                                        <p:tgtEl>
                                          <p:spTgt spid="30"/>
                                        </p:tgtEl>
                                        <p:attrNameLst>
                                          <p:attrName>ppt_y</p:attrName>
                                        </p:attrNameLst>
                                      </p:cBhvr>
                                      <p:tavLst>
                                        <p:tav tm="0">
                                          <p:val>
                                            <p:strVal val="ppt_y"/>
                                          </p:val>
                                        </p:tav>
                                        <p:tav tm="100000">
                                          <p:val>
                                            <p:strVal val="0-ppt_h/2"/>
                                          </p:val>
                                        </p:tav>
                                      </p:tavLst>
                                    </p:anim>
                                    <p:set>
                                      <p:cBhvr>
                                        <p:cTn id="435" dur="1" fill="hold">
                                          <p:stCondLst>
                                            <p:cond delay="1999"/>
                                          </p:stCondLst>
                                        </p:cTn>
                                        <p:tgtEl>
                                          <p:spTgt spid="30"/>
                                        </p:tgtEl>
                                        <p:attrNameLst>
                                          <p:attrName>style.visibility</p:attrName>
                                        </p:attrNameLst>
                                      </p:cBhvr>
                                      <p:to>
                                        <p:strVal val="hidden"/>
                                      </p:to>
                                    </p:set>
                                  </p:childTnLst>
                                </p:cTn>
                              </p:par>
                              <p:par>
                                <p:cTn id="436" presetID="2" presetClass="exit" presetSubtype="1" fill="hold" grpId="3" nodeType="withEffect">
                                  <p:stCondLst>
                                    <p:cond delay="0"/>
                                  </p:stCondLst>
                                  <p:childTnLst>
                                    <p:anim calcmode="lin" valueType="num">
                                      <p:cBhvr additive="base">
                                        <p:cTn id="437" dur="2000"/>
                                        <p:tgtEl>
                                          <p:spTgt spid="31"/>
                                        </p:tgtEl>
                                        <p:attrNameLst>
                                          <p:attrName>ppt_x</p:attrName>
                                        </p:attrNameLst>
                                      </p:cBhvr>
                                      <p:tavLst>
                                        <p:tav tm="0">
                                          <p:val>
                                            <p:strVal val="ppt_x"/>
                                          </p:val>
                                        </p:tav>
                                        <p:tav tm="100000">
                                          <p:val>
                                            <p:strVal val="ppt_x"/>
                                          </p:val>
                                        </p:tav>
                                      </p:tavLst>
                                    </p:anim>
                                    <p:anim calcmode="lin" valueType="num">
                                      <p:cBhvr additive="base">
                                        <p:cTn id="438" dur="2000"/>
                                        <p:tgtEl>
                                          <p:spTgt spid="31"/>
                                        </p:tgtEl>
                                        <p:attrNameLst>
                                          <p:attrName>ppt_y</p:attrName>
                                        </p:attrNameLst>
                                      </p:cBhvr>
                                      <p:tavLst>
                                        <p:tav tm="0">
                                          <p:val>
                                            <p:strVal val="ppt_y"/>
                                          </p:val>
                                        </p:tav>
                                        <p:tav tm="100000">
                                          <p:val>
                                            <p:strVal val="0-ppt_h/2"/>
                                          </p:val>
                                        </p:tav>
                                      </p:tavLst>
                                    </p:anim>
                                    <p:set>
                                      <p:cBhvr>
                                        <p:cTn id="439" dur="1" fill="hold">
                                          <p:stCondLst>
                                            <p:cond delay="1999"/>
                                          </p:stCondLst>
                                        </p:cTn>
                                        <p:tgtEl>
                                          <p:spTgt spid="31"/>
                                        </p:tgtEl>
                                        <p:attrNameLst>
                                          <p:attrName>style.visibility</p:attrName>
                                        </p:attrNameLst>
                                      </p:cBhvr>
                                      <p:to>
                                        <p:strVal val="hidden"/>
                                      </p:to>
                                    </p:set>
                                  </p:childTnLst>
                                </p:cTn>
                              </p:par>
                              <p:par>
                                <p:cTn id="440" presetID="2" presetClass="exit" presetSubtype="1" fill="hold" grpId="3" nodeType="withEffect">
                                  <p:stCondLst>
                                    <p:cond delay="0"/>
                                  </p:stCondLst>
                                  <p:childTnLst>
                                    <p:anim calcmode="lin" valueType="num">
                                      <p:cBhvr additive="base">
                                        <p:cTn id="441" dur="2000"/>
                                        <p:tgtEl>
                                          <p:spTgt spid="32"/>
                                        </p:tgtEl>
                                        <p:attrNameLst>
                                          <p:attrName>ppt_x</p:attrName>
                                        </p:attrNameLst>
                                      </p:cBhvr>
                                      <p:tavLst>
                                        <p:tav tm="0">
                                          <p:val>
                                            <p:strVal val="ppt_x"/>
                                          </p:val>
                                        </p:tav>
                                        <p:tav tm="100000">
                                          <p:val>
                                            <p:strVal val="ppt_x"/>
                                          </p:val>
                                        </p:tav>
                                      </p:tavLst>
                                    </p:anim>
                                    <p:anim calcmode="lin" valueType="num">
                                      <p:cBhvr additive="base">
                                        <p:cTn id="442" dur="2000"/>
                                        <p:tgtEl>
                                          <p:spTgt spid="32"/>
                                        </p:tgtEl>
                                        <p:attrNameLst>
                                          <p:attrName>ppt_y</p:attrName>
                                        </p:attrNameLst>
                                      </p:cBhvr>
                                      <p:tavLst>
                                        <p:tav tm="0">
                                          <p:val>
                                            <p:strVal val="ppt_y"/>
                                          </p:val>
                                        </p:tav>
                                        <p:tav tm="100000">
                                          <p:val>
                                            <p:strVal val="0-ppt_h/2"/>
                                          </p:val>
                                        </p:tav>
                                      </p:tavLst>
                                    </p:anim>
                                    <p:set>
                                      <p:cBhvr>
                                        <p:cTn id="443" dur="1" fill="hold">
                                          <p:stCondLst>
                                            <p:cond delay="1999"/>
                                          </p:stCondLst>
                                        </p:cTn>
                                        <p:tgtEl>
                                          <p:spTgt spid="32"/>
                                        </p:tgtEl>
                                        <p:attrNameLst>
                                          <p:attrName>style.visibility</p:attrName>
                                        </p:attrNameLst>
                                      </p:cBhvr>
                                      <p:to>
                                        <p:strVal val="hidden"/>
                                      </p:to>
                                    </p:set>
                                  </p:childTnLst>
                                </p:cTn>
                              </p:par>
                              <p:par>
                                <p:cTn id="444" presetID="2" presetClass="exit" presetSubtype="1" fill="hold" grpId="3" nodeType="withEffect">
                                  <p:stCondLst>
                                    <p:cond delay="0"/>
                                  </p:stCondLst>
                                  <p:childTnLst>
                                    <p:anim calcmode="lin" valueType="num">
                                      <p:cBhvr additive="base">
                                        <p:cTn id="445" dur="2000"/>
                                        <p:tgtEl>
                                          <p:spTgt spid="33"/>
                                        </p:tgtEl>
                                        <p:attrNameLst>
                                          <p:attrName>ppt_x</p:attrName>
                                        </p:attrNameLst>
                                      </p:cBhvr>
                                      <p:tavLst>
                                        <p:tav tm="0">
                                          <p:val>
                                            <p:strVal val="ppt_x"/>
                                          </p:val>
                                        </p:tav>
                                        <p:tav tm="100000">
                                          <p:val>
                                            <p:strVal val="ppt_x"/>
                                          </p:val>
                                        </p:tav>
                                      </p:tavLst>
                                    </p:anim>
                                    <p:anim calcmode="lin" valueType="num">
                                      <p:cBhvr additive="base">
                                        <p:cTn id="446" dur="2000"/>
                                        <p:tgtEl>
                                          <p:spTgt spid="33"/>
                                        </p:tgtEl>
                                        <p:attrNameLst>
                                          <p:attrName>ppt_y</p:attrName>
                                        </p:attrNameLst>
                                      </p:cBhvr>
                                      <p:tavLst>
                                        <p:tav tm="0">
                                          <p:val>
                                            <p:strVal val="ppt_y"/>
                                          </p:val>
                                        </p:tav>
                                        <p:tav tm="100000">
                                          <p:val>
                                            <p:strVal val="0-ppt_h/2"/>
                                          </p:val>
                                        </p:tav>
                                      </p:tavLst>
                                    </p:anim>
                                    <p:set>
                                      <p:cBhvr>
                                        <p:cTn id="447" dur="1" fill="hold">
                                          <p:stCondLst>
                                            <p:cond delay="1999"/>
                                          </p:stCondLst>
                                        </p:cTn>
                                        <p:tgtEl>
                                          <p:spTgt spid="33"/>
                                        </p:tgtEl>
                                        <p:attrNameLst>
                                          <p:attrName>style.visibility</p:attrName>
                                        </p:attrNameLst>
                                      </p:cBhvr>
                                      <p:to>
                                        <p:strVal val="hidden"/>
                                      </p:to>
                                    </p:set>
                                  </p:childTnLst>
                                </p:cTn>
                              </p:par>
                              <p:par>
                                <p:cTn id="448" presetID="2" presetClass="exit" presetSubtype="1" fill="hold" grpId="3" nodeType="withEffect">
                                  <p:stCondLst>
                                    <p:cond delay="0"/>
                                  </p:stCondLst>
                                  <p:childTnLst>
                                    <p:anim calcmode="lin" valueType="num">
                                      <p:cBhvr additive="base">
                                        <p:cTn id="449" dur="2000"/>
                                        <p:tgtEl>
                                          <p:spTgt spid="34"/>
                                        </p:tgtEl>
                                        <p:attrNameLst>
                                          <p:attrName>ppt_x</p:attrName>
                                        </p:attrNameLst>
                                      </p:cBhvr>
                                      <p:tavLst>
                                        <p:tav tm="0">
                                          <p:val>
                                            <p:strVal val="ppt_x"/>
                                          </p:val>
                                        </p:tav>
                                        <p:tav tm="100000">
                                          <p:val>
                                            <p:strVal val="ppt_x"/>
                                          </p:val>
                                        </p:tav>
                                      </p:tavLst>
                                    </p:anim>
                                    <p:anim calcmode="lin" valueType="num">
                                      <p:cBhvr additive="base">
                                        <p:cTn id="450" dur="2000"/>
                                        <p:tgtEl>
                                          <p:spTgt spid="34"/>
                                        </p:tgtEl>
                                        <p:attrNameLst>
                                          <p:attrName>ppt_y</p:attrName>
                                        </p:attrNameLst>
                                      </p:cBhvr>
                                      <p:tavLst>
                                        <p:tav tm="0">
                                          <p:val>
                                            <p:strVal val="ppt_y"/>
                                          </p:val>
                                        </p:tav>
                                        <p:tav tm="100000">
                                          <p:val>
                                            <p:strVal val="0-ppt_h/2"/>
                                          </p:val>
                                        </p:tav>
                                      </p:tavLst>
                                    </p:anim>
                                    <p:set>
                                      <p:cBhvr>
                                        <p:cTn id="451" dur="1" fill="hold">
                                          <p:stCondLst>
                                            <p:cond delay="1999"/>
                                          </p:stCondLst>
                                        </p:cTn>
                                        <p:tgtEl>
                                          <p:spTgt spid="34"/>
                                        </p:tgtEl>
                                        <p:attrNameLst>
                                          <p:attrName>style.visibility</p:attrName>
                                        </p:attrNameLst>
                                      </p:cBhvr>
                                      <p:to>
                                        <p:strVal val="hidden"/>
                                      </p:to>
                                    </p:set>
                                  </p:childTnLst>
                                </p:cTn>
                              </p:par>
                              <p:par>
                                <p:cTn id="452" presetID="2" presetClass="exit" presetSubtype="1" fill="hold" grpId="3" nodeType="withEffect">
                                  <p:stCondLst>
                                    <p:cond delay="0"/>
                                  </p:stCondLst>
                                  <p:childTnLst>
                                    <p:anim calcmode="lin" valueType="num">
                                      <p:cBhvr additive="base">
                                        <p:cTn id="453" dur="2000"/>
                                        <p:tgtEl>
                                          <p:spTgt spid="35"/>
                                        </p:tgtEl>
                                        <p:attrNameLst>
                                          <p:attrName>ppt_x</p:attrName>
                                        </p:attrNameLst>
                                      </p:cBhvr>
                                      <p:tavLst>
                                        <p:tav tm="0">
                                          <p:val>
                                            <p:strVal val="ppt_x"/>
                                          </p:val>
                                        </p:tav>
                                        <p:tav tm="100000">
                                          <p:val>
                                            <p:strVal val="ppt_x"/>
                                          </p:val>
                                        </p:tav>
                                      </p:tavLst>
                                    </p:anim>
                                    <p:anim calcmode="lin" valueType="num">
                                      <p:cBhvr additive="base">
                                        <p:cTn id="454" dur="2000"/>
                                        <p:tgtEl>
                                          <p:spTgt spid="35"/>
                                        </p:tgtEl>
                                        <p:attrNameLst>
                                          <p:attrName>ppt_y</p:attrName>
                                        </p:attrNameLst>
                                      </p:cBhvr>
                                      <p:tavLst>
                                        <p:tav tm="0">
                                          <p:val>
                                            <p:strVal val="ppt_y"/>
                                          </p:val>
                                        </p:tav>
                                        <p:tav tm="100000">
                                          <p:val>
                                            <p:strVal val="0-ppt_h/2"/>
                                          </p:val>
                                        </p:tav>
                                      </p:tavLst>
                                    </p:anim>
                                    <p:set>
                                      <p:cBhvr>
                                        <p:cTn id="455" dur="1" fill="hold">
                                          <p:stCondLst>
                                            <p:cond delay="1999"/>
                                          </p:stCondLst>
                                        </p:cTn>
                                        <p:tgtEl>
                                          <p:spTgt spid="35"/>
                                        </p:tgtEl>
                                        <p:attrNameLst>
                                          <p:attrName>style.visibility</p:attrName>
                                        </p:attrNameLst>
                                      </p:cBhvr>
                                      <p:to>
                                        <p:strVal val="hidden"/>
                                      </p:to>
                                    </p:set>
                                  </p:childTnLst>
                                </p:cTn>
                              </p:par>
                              <p:par>
                                <p:cTn id="456" presetID="2" presetClass="exit" presetSubtype="1" fill="hold" grpId="3" nodeType="withEffect">
                                  <p:stCondLst>
                                    <p:cond delay="0"/>
                                  </p:stCondLst>
                                  <p:childTnLst>
                                    <p:anim calcmode="lin" valueType="num">
                                      <p:cBhvr additive="base">
                                        <p:cTn id="457" dur="2000"/>
                                        <p:tgtEl>
                                          <p:spTgt spid="36"/>
                                        </p:tgtEl>
                                        <p:attrNameLst>
                                          <p:attrName>ppt_x</p:attrName>
                                        </p:attrNameLst>
                                      </p:cBhvr>
                                      <p:tavLst>
                                        <p:tav tm="0">
                                          <p:val>
                                            <p:strVal val="ppt_x"/>
                                          </p:val>
                                        </p:tav>
                                        <p:tav tm="100000">
                                          <p:val>
                                            <p:strVal val="ppt_x"/>
                                          </p:val>
                                        </p:tav>
                                      </p:tavLst>
                                    </p:anim>
                                    <p:anim calcmode="lin" valueType="num">
                                      <p:cBhvr additive="base">
                                        <p:cTn id="458" dur="2000"/>
                                        <p:tgtEl>
                                          <p:spTgt spid="36"/>
                                        </p:tgtEl>
                                        <p:attrNameLst>
                                          <p:attrName>ppt_y</p:attrName>
                                        </p:attrNameLst>
                                      </p:cBhvr>
                                      <p:tavLst>
                                        <p:tav tm="0">
                                          <p:val>
                                            <p:strVal val="ppt_y"/>
                                          </p:val>
                                        </p:tav>
                                        <p:tav tm="100000">
                                          <p:val>
                                            <p:strVal val="0-ppt_h/2"/>
                                          </p:val>
                                        </p:tav>
                                      </p:tavLst>
                                    </p:anim>
                                    <p:set>
                                      <p:cBhvr>
                                        <p:cTn id="459" dur="1" fill="hold">
                                          <p:stCondLst>
                                            <p:cond delay="1999"/>
                                          </p:stCondLst>
                                        </p:cTn>
                                        <p:tgtEl>
                                          <p:spTgt spid="36"/>
                                        </p:tgtEl>
                                        <p:attrNameLst>
                                          <p:attrName>style.visibility</p:attrName>
                                        </p:attrNameLst>
                                      </p:cBhvr>
                                      <p:to>
                                        <p:strVal val="hidden"/>
                                      </p:to>
                                    </p:set>
                                  </p:childTnLst>
                                </p:cTn>
                              </p:par>
                              <p:par>
                                <p:cTn id="460" presetID="2" presetClass="exit" presetSubtype="1" fill="hold" grpId="3" nodeType="withEffect">
                                  <p:stCondLst>
                                    <p:cond delay="0"/>
                                  </p:stCondLst>
                                  <p:childTnLst>
                                    <p:anim calcmode="lin" valueType="num">
                                      <p:cBhvr additive="base">
                                        <p:cTn id="461" dur="2000"/>
                                        <p:tgtEl>
                                          <p:spTgt spid="37"/>
                                        </p:tgtEl>
                                        <p:attrNameLst>
                                          <p:attrName>ppt_x</p:attrName>
                                        </p:attrNameLst>
                                      </p:cBhvr>
                                      <p:tavLst>
                                        <p:tav tm="0">
                                          <p:val>
                                            <p:strVal val="ppt_x"/>
                                          </p:val>
                                        </p:tav>
                                        <p:tav tm="100000">
                                          <p:val>
                                            <p:strVal val="ppt_x"/>
                                          </p:val>
                                        </p:tav>
                                      </p:tavLst>
                                    </p:anim>
                                    <p:anim calcmode="lin" valueType="num">
                                      <p:cBhvr additive="base">
                                        <p:cTn id="462" dur="2000"/>
                                        <p:tgtEl>
                                          <p:spTgt spid="37"/>
                                        </p:tgtEl>
                                        <p:attrNameLst>
                                          <p:attrName>ppt_y</p:attrName>
                                        </p:attrNameLst>
                                      </p:cBhvr>
                                      <p:tavLst>
                                        <p:tav tm="0">
                                          <p:val>
                                            <p:strVal val="ppt_y"/>
                                          </p:val>
                                        </p:tav>
                                        <p:tav tm="100000">
                                          <p:val>
                                            <p:strVal val="0-ppt_h/2"/>
                                          </p:val>
                                        </p:tav>
                                      </p:tavLst>
                                    </p:anim>
                                    <p:set>
                                      <p:cBhvr>
                                        <p:cTn id="463" dur="1" fill="hold">
                                          <p:stCondLst>
                                            <p:cond delay="1999"/>
                                          </p:stCondLst>
                                        </p:cTn>
                                        <p:tgtEl>
                                          <p:spTgt spid="37"/>
                                        </p:tgtEl>
                                        <p:attrNameLst>
                                          <p:attrName>style.visibility</p:attrName>
                                        </p:attrNameLst>
                                      </p:cBhvr>
                                      <p:to>
                                        <p:strVal val="hidden"/>
                                      </p:to>
                                    </p:set>
                                  </p:childTnLst>
                                </p:cTn>
                              </p:par>
                              <p:par>
                                <p:cTn id="464" presetID="3" presetClass="exit" presetSubtype="10" fill="hold" grpId="4" nodeType="withEffect">
                                  <p:stCondLst>
                                    <p:cond delay="0"/>
                                  </p:stCondLst>
                                  <p:childTnLst>
                                    <p:animEffect transition="out" filter="blinds(horizontal)">
                                      <p:cBhvr>
                                        <p:cTn id="465" dur="2000"/>
                                        <p:tgtEl>
                                          <p:spTgt spid="3"/>
                                        </p:tgtEl>
                                      </p:cBhvr>
                                    </p:animEffect>
                                    <p:set>
                                      <p:cBhvr>
                                        <p:cTn id="466" dur="1" fill="hold">
                                          <p:stCondLst>
                                            <p:cond delay="1999"/>
                                          </p:stCondLst>
                                        </p:cTn>
                                        <p:tgtEl>
                                          <p:spTgt spid="3"/>
                                        </p:tgtEl>
                                        <p:attrNameLst>
                                          <p:attrName>style.visibility</p:attrName>
                                        </p:attrNameLst>
                                      </p:cBhvr>
                                      <p:to>
                                        <p:strVal val="hidden"/>
                                      </p:to>
                                    </p:set>
                                  </p:childTnLst>
                                </p:cTn>
                              </p:par>
                              <p:par>
                                <p:cTn id="467" presetID="3" presetClass="exit" presetSubtype="10" fill="hold" grpId="4" nodeType="withEffect">
                                  <p:stCondLst>
                                    <p:cond delay="0"/>
                                  </p:stCondLst>
                                  <p:childTnLst>
                                    <p:animEffect transition="out" filter="blinds(horizontal)">
                                      <p:cBhvr>
                                        <p:cTn id="468" dur="2000"/>
                                        <p:tgtEl>
                                          <p:spTgt spid="5"/>
                                        </p:tgtEl>
                                      </p:cBhvr>
                                    </p:animEffect>
                                    <p:set>
                                      <p:cBhvr>
                                        <p:cTn id="469" dur="1" fill="hold">
                                          <p:stCondLst>
                                            <p:cond delay="1999"/>
                                          </p:stCondLst>
                                        </p:cTn>
                                        <p:tgtEl>
                                          <p:spTgt spid="5"/>
                                        </p:tgtEl>
                                        <p:attrNameLst>
                                          <p:attrName>style.visibility</p:attrName>
                                        </p:attrNameLst>
                                      </p:cBhvr>
                                      <p:to>
                                        <p:strVal val="hidden"/>
                                      </p:to>
                                    </p:set>
                                  </p:childTnLst>
                                </p:cTn>
                              </p:par>
                              <p:par>
                                <p:cTn id="470" presetID="3" presetClass="exit" presetSubtype="10" fill="hold" grpId="4" nodeType="withEffect">
                                  <p:stCondLst>
                                    <p:cond delay="0"/>
                                  </p:stCondLst>
                                  <p:childTnLst>
                                    <p:animEffect transition="out" filter="blinds(horizontal)">
                                      <p:cBhvr>
                                        <p:cTn id="471" dur="2000"/>
                                        <p:tgtEl>
                                          <p:spTgt spid="7"/>
                                        </p:tgtEl>
                                      </p:cBhvr>
                                    </p:animEffect>
                                    <p:set>
                                      <p:cBhvr>
                                        <p:cTn id="472" dur="1" fill="hold">
                                          <p:stCondLst>
                                            <p:cond delay="1999"/>
                                          </p:stCondLst>
                                        </p:cTn>
                                        <p:tgtEl>
                                          <p:spTgt spid="7"/>
                                        </p:tgtEl>
                                        <p:attrNameLst>
                                          <p:attrName>style.visibility</p:attrName>
                                        </p:attrNameLst>
                                      </p:cBhvr>
                                      <p:to>
                                        <p:strVal val="hidden"/>
                                      </p:to>
                                    </p:set>
                                  </p:childTnLst>
                                </p:cTn>
                              </p:par>
                              <p:par>
                                <p:cTn id="473" presetID="3" presetClass="exit" presetSubtype="10" fill="hold" grpId="4" nodeType="withEffect">
                                  <p:stCondLst>
                                    <p:cond delay="0"/>
                                  </p:stCondLst>
                                  <p:childTnLst>
                                    <p:animEffect transition="out" filter="blinds(horizontal)">
                                      <p:cBhvr>
                                        <p:cTn id="474" dur="2000"/>
                                        <p:tgtEl>
                                          <p:spTgt spid="9"/>
                                        </p:tgtEl>
                                      </p:cBhvr>
                                    </p:animEffect>
                                    <p:set>
                                      <p:cBhvr>
                                        <p:cTn id="475" dur="1" fill="hold">
                                          <p:stCondLst>
                                            <p:cond delay="1999"/>
                                          </p:stCondLst>
                                        </p:cTn>
                                        <p:tgtEl>
                                          <p:spTgt spid="9"/>
                                        </p:tgtEl>
                                        <p:attrNameLst>
                                          <p:attrName>style.visibility</p:attrName>
                                        </p:attrNameLst>
                                      </p:cBhvr>
                                      <p:to>
                                        <p:strVal val="hidden"/>
                                      </p:to>
                                    </p:set>
                                  </p:childTnLst>
                                </p:cTn>
                              </p:par>
                              <p:par>
                                <p:cTn id="476" presetID="3" presetClass="exit" presetSubtype="10" fill="hold" grpId="4" nodeType="withEffect">
                                  <p:stCondLst>
                                    <p:cond delay="0"/>
                                  </p:stCondLst>
                                  <p:childTnLst>
                                    <p:animEffect transition="out" filter="blinds(horizontal)">
                                      <p:cBhvr>
                                        <p:cTn id="477" dur="2000"/>
                                        <p:tgtEl>
                                          <p:spTgt spid="11"/>
                                        </p:tgtEl>
                                      </p:cBhvr>
                                    </p:animEffect>
                                    <p:set>
                                      <p:cBhvr>
                                        <p:cTn id="478" dur="1" fill="hold">
                                          <p:stCondLst>
                                            <p:cond delay="1999"/>
                                          </p:stCondLst>
                                        </p:cTn>
                                        <p:tgtEl>
                                          <p:spTgt spid="11"/>
                                        </p:tgtEl>
                                        <p:attrNameLst>
                                          <p:attrName>style.visibility</p:attrName>
                                        </p:attrNameLst>
                                      </p:cBhvr>
                                      <p:to>
                                        <p:strVal val="hidden"/>
                                      </p:to>
                                    </p:set>
                                  </p:childTnLst>
                                </p:cTn>
                              </p:par>
                              <p:par>
                                <p:cTn id="479" presetID="3" presetClass="exit" presetSubtype="10" fill="hold" grpId="4" nodeType="withEffect">
                                  <p:stCondLst>
                                    <p:cond delay="0"/>
                                  </p:stCondLst>
                                  <p:childTnLst>
                                    <p:animEffect transition="out" filter="blinds(horizontal)">
                                      <p:cBhvr>
                                        <p:cTn id="480" dur="2000"/>
                                        <p:tgtEl>
                                          <p:spTgt spid="13"/>
                                        </p:tgtEl>
                                      </p:cBhvr>
                                    </p:animEffect>
                                    <p:set>
                                      <p:cBhvr>
                                        <p:cTn id="481" dur="1" fill="hold">
                                          <p:stCondLst>
                                            <p:cond delay="1999"/>
                                          </p:stCondLst>
                                        </p:cTn>
                                        <p:tgtEl>
                                          <p:spTgt spid="13"/>
                                        </p:tgtEl>
                                        <p:attrNameLst>
                                          <p:attrName>style.visibility</p:attrName>
                                        </p:attrNameLst>
                                      </p:cBhvr>
                                      <p:to>
                                        <p:strVal val="hidden"/>
                                      </p:to>
                                    </p:set>
                                  </p:childTnLst>
                                </p:cTn>
                              </p:par>
                              <p:par>
                                <p:cTn id="482" presetID="3" presetClass="exit" presetSubtype="10" fill="hold" grpId="4" nodeType="withEffect">
                                  <p:stCondLst>
                                    <p:cond delay="0"/>
                                  </p:stCondLst>
                                  <p:childTnLst>
                                    <p:animEffect transition="out" filter="blinds(horizontal)">
                                      <p:cBhvr>
                                        <p:cTn id="483" dur="2000"/>
                                        <p:tgtEl>
                                          <p:spTgt spid="14"/>
                                        </p:tgtEl>
                                      </p:cBhvr>
                                    </p:animEffect>
                                    <p:set>
                                      <p:cBhvr>
                                        <p:cTn id="484" dur="1" fill="hold">
                                          <p:stCondLst>
                                            <p:cond delay="1999"/>
                                          </p:stCondLst>
                                        </p:cTn>
                                        <p:tgtEl>
                                          <p:spTgt spid="14"/>
                                        </p:tgtEl>
                                        <p:attrNameLst>
                                          <p:attrName>style.visibility</p:attrName>
                                        </p:attrNameLst>
                                      </p:cBhvr>
                                      <p:to>
                                        <p:strVal val="hidden"/>
                                      </p:to>
                                    </p:set>
                                  </p:childTnLst>
                                </p:cTn>
                              </p:par>
                              <p:par>
                                <p:cTn id="485" presetID="3" presetClass="exit" presetSubtype="10" fill="hold" grpId="4" nodeType="withEffect">
                                  <p:stCondLst>
                                    <p:cond delay="0"/>
                                  </p:stCondLst>
                                  <p:childTnLst>
                                    <p:animEffect transition="out" filter="blinds(horizontal)">
                                      <p:cBhvr>
                                        <p:cTn id="486" dur="2000"/>
                                        <p:tgtEl>
                                          <p:spTgt spid="15"/>
                                        </p:tgtEl>
                                      </p:cBhvr>
                                    </p:animEffect>
                                    <p:set>
                                      <p:cBhvr>
                                        <p:cTn id="487" dur="1" fill="hold">
                                          <p:stCondLst>
                                            <p:cond delay="1999"/>
                                          </p:stCondLst>
                                        </p:cTn>
                                        <p:tgtEl>
                                          <p:spTgt spid="15"/>
                                        </p:tgtEl>
                                        <p:attrNameLst>
                                          <p:attrName>style.visibility</p:attrName>
                                        </p:attrNameLst>
                                      </p:cBhvr>
                                      <p:to>
                                        <p:strVal val="hidden"/>
                                      </p:to>
                                    </p:set>
                                  </p:childTnLst>
                                </p:cTn>
                              </p:par>
                              <p:par>
                                <p:cTn id="488" presetID="3" presetClass="exit" presetSubtype="10" fill="hold" grpId="4" nodeType="withEffect">
                                  <p:stCondLst>
                                    <p:cond delay="0"/>
                                  </p:stCondLst>
                                  <p:childTnLst>
                                    <p:animEffect transition="out" filter="blinds(horizontal)">
                                      <p:cBhvr>
                                        <p:cTn id="489" dur="2000"/>
                                        <p:tgtEl>
                                          <p:spTgt spid="16"/>
                                        </p:tgtEl>
                                      </p:cBhvr>
                                    </p:animEffect>
                                    <p:set>
                                      <p:cBhvr>
                                        <p:cTn id="490" dur="1" fill="hold">
                                          <p:stCondLst>
                                            <p:cond delay="1999"/>
                                          </p:stCondLst>
                                        </p:cTn>
                                        <p:tgtEl>
                                          <p:spTgt spid="16"/>
                                        </p:tgtEl>
                                        <p:attrNameLst>
                                          <p:attrName>style.visibility</p:attrName>
                                        </p:attrNameLst>
                                      </p:cBhvr>
                                      <p:to>
                                        <p:strVal val="hidden"/>
                                      </p:to>
                                    </p:set>
                                  </p:childTnLst>
                                </p:cTn>
                              </p:par>
                              <p:par>
                                <p:cTn id="491" presetID="3" presetClass="exit" presetSubtype="10" fill="hold" grpId="4" nodeType="withEffect">
                                  <p:stCondLst>
                                    <p:cond delay="0"/>
                                  </p:stCondLst>
                                  <p:childTnLst>
                                    <p:animEffect transition="out" filter="blinds(horizontal)">
                                      <p:cBhvr>
                                        <p:cTn id="492" dur="2000"/>
                                        <p:tgtEl>
                                          <p:spTgt spid="17"/>
                                        </p:tgtEl>
                                      </p:cBhvr>
                                    </p:animEffect>
                                    <p:set>
                                      <p:cBhvr>
                                        <p:cTn id="493" dur="1" fill="hold">
                                          <p:stCondLst>
                                            <p:cond delay="1999"/>
                                          </p:stCondLst>
                                        </p:cTn>
                                        <p:tgtEl>
                                          <p:spTgt spid="17"/>
                                        </p:tgtEl>
                                        <p:attrNameLst>
                                          <p:attrName>style.visibility</p:attrName>
                                        </p:attrNameLst>
                                      </p:cBhvr>
                                      <p:to>
                                        <p:strVal val="hidden"/>
                                      </p:to>
                                    </p:set>
                                  </p:childTnLst>
                                </p:cTn>
                              </p:par>
                              <p:par>
                                <p:cTn id="494" presetID="3" presetClass="exit" presetSubtype="10" fill="hold" grpId="4" nodeType="withEffect">
                                  <p:stCondLst>
                                    <p:cond delay="0"/>
                                  </p:stCondLst>
                                  <p:childTnLst>
                                    <p:animEffect transition="out" filter="blinds(horizontal)">
                                      <p:cBhvr>
                                        <p:cTn id="495" dur="2000"/>
                                        <p:tgtEl>
                                          <p:spTgt spid="18"/>
                                        </p:tgtEl>
                                      </p:cBhvr>
                                    </p:animEffect>
                                    <p:set>
                                      <p:cBhvr>
                                        <p:cTn id="496" dur="1" fill="hold">
                                          <p:stCondLst>
                                            <p:cond delay="1999"/>
                                          </p:stCondLst>
                                        </p:cTn>
                                        <p:tgtEl>
                                          <p:spTgt spid="18"/>
                                        </p:tgtEl>
                                        <p:attrNameLst>
                                          <p:attrName>style.visibility</p:attrName>
                                        </p:attrNameLst>
                                      </p:cBhvr>
                                      <p:to>
                                        <p:strVal val="hidden"/>
                                      </p:to>
                                    </p:set>
                                  </p:childTnLst>
                                </p:cTn>
                              </p:par>
                              <p:par>
                                <p:cTn id="497" presetID="3" presetClass="exit" presetSubtype="10" fill="hold" grpId="4" nodeType="withEffect">
                                  <p:stCondLst>
                                    <p:cond delay="0"/>
                                  </p:stCondLst>
                                  <p:childTnLst>
                                    <p:animEffect transition="out" filter="blinds(horizontal)">
                                      <p:cBhvr>
                                        <p:cTn id="498" dur="2000"/>
                                        <p:tgtEl>
                                          <p:spTgt spid="19"/>
                                        </p:tgtEl>
                                      </p:cBhvr>
                                    </p:animEffect>
                                    <p:set>
                                      <p:cBhvr>
                                        <p:cTn id="499" dur="1" fill="hold">
                                          <p:stCondLst>
                                            <p:cond delay="1999"/>
                                          </p:stCondLst>
                                        </p:cTn>
                                        <p:tgtEl>
                                          <p:spTgt spid="19"/>
                                        </p:tgtEl>
                                        <p:attrNameLst>
                                          <p:attrName>style.visibility</p:attrName>
                                        </p:attrNameLst>
                                      </p:cBhvr>
                                      <p:to>
                                        <p:strVal val="hidden"/>
                                      </p:to>
                                    </p:set>
                                  </p:childTnLst>
                                </p:cTn>
                              </p:par>
                              <p:par>
                                <p:cTn id="500" presetID="3" presetClass="exit" presetSubtype="10" fill="hold" grpId="4" nodeType="withEffect">
                                  <p:stCondLst>
                                    <p:cond delay="0"/>
                                  </p:stCondLst>
                                  <p:childTnLst>
                                    <p:animEffect transition="out" filter="blinds(horizontal)">
                                      <p:cBhvr>
                                        <p:cTn id="501" dur="2000"/>
                                        <p:tgtEl>
                                          <p:spTgt spid="20"/>
                                        </p:tgtEl>
                                      </p:cBhvr>
                                    </p:animEffect>
                                    <p:set>
                                      <p:cBhvr>
                                        <p:cTn id="502" dur="1" fill="hold">
                                          <p:stCondLst>
                                            <p:cond delay="1999"/>
                                          </p:stCondLst>
                                        </p:cTn>
                                        <p:tgtEl>
                                          <p:spTgt spid="20"/>
                                        </p:tgtEl>
                                        <p:attrNameLst>
                                          <p:attrName>style.visibility</p:attrName>
                                        </p:attrNameLst>
                                      </p:cBhvr>
                                      <p:to>
                                        <p:strVal val="hidden"/>
                                      </p:to>
                                    </p:set>
                                  </p:childTnLst>
                                </p:cTn>
                              </p:par>
                              <p:par>
                                <p:cTn id="503" presetID="3" presetClass="exit" presetSubtype="10" fill="hold" grpId="4" nodeType="withEffect">
                                  <p:stCondLst>
                                    <p:cond delay="0"/>
                                  </p:stCondLst>
                                  <p:childTnLst>
                                    <p:animEffect transition="out" filter="blinds(horizontal)">
                                      <p:cBhvr>
                                        <p:cTn id="504" dur="2000"/>
                                        <p:tgtEl>
                                          <p:spTgt spid="21"/>
                                        </p:tgtEl>
                                      </p:cBhvr>
                                    </p:animEffect>
                                    <p:set>
                                      <p:cBhvr>
                                        <p:cTn id="505" dur="1" fill="hold">
                                          <p:stCondLst>
                                            <p:cond delay="1999"/>
                                          </p:stCondLst>
                                        </p:cTn>
                                        <p:tgtEl>
                                          <p:spTgt spid="21"/>
                                        </p:tgtEl>
                                        <p:attrNameLst>
                                          <p:attrName>style.visibility</p:attrName>
                                        </p:attrNameLst>
                                      </p:cBhvr>
                                      <p:to>
                                        <p:strVal val="hidden"/>
                                      </p:to>
                                    </p:set>
                                  </p:childTnLst>
                                </p:cTn>
                              </p:par>
                              <p:par>
                                <p:cTn id="506" presetID="3" presetClass="exit" presetSubtype="10" fill="hold" grpId="4" nodeType="withEffect">
                                  <p:stCondLst>
                                    <p:cond delay="0"/>
                                  </p:stCondLst>
                                  <p:childTnLst>
                                    <p:animEffect transition="out" filter="blinds(horizontal)">
                                      <p:cBhvr>
                                        <p:cTn id="507" dur="2000"/>
                                        <p:tgtEl>
                                          <p:spTgt spid="22"/>
                                        </p:tgtEl>
                                      </p:cBhvr>
                                    </p:animEffect>
                                    <p:set>
                                      <p:cBhvr>
                                        <p:cTn id="508" dur="1" fill="hold">
                                          <p:stCondLst>
                                            <p:cond delay="1999"/>
                                          </p:stCondLst>
                                        </p:cTn>
                                        <p:tgtEl>
                                          <p:spTgt spid="22"/>
                                        </p:tgtEl>
                                        <p:attrNameLst>
                                          <p:attrName>style.visibility</p:attrName>
                                        </p:attrNameLst>
                                      </p:cBhvr>
                                      <p:to>
                                        <p:strVal val="hidden"/>
                                      </p:to>
                                    </p:set>
                                  </p:childTnLst>
                                </p:cTn>
                              </p:par>
                              <p:par>
                                <p:cTn id="509" presetID="3" presetClass="exit" presetSubtype="10" fill="hold" grpId="4" nodeType="withEffect">
                                  <p:stCondLst>
                                    <p:cond delay="0"/>
                                  </p:stCondLst>
                                  <p:childTnLst>
                                    <p:animEffect transition="out" filter="blinds(horizontal)">
                                      <p:cBhvr>
                                        <p:cTn id="510" dur="2000"/>
                                        <p:tgtEl>
                                          <p:spTgt spid="23"/>
                                        </p:tgtEl>
                                      </p:cBhvr>
                                    </p:animEffect>
                                    <p:set>
                                      <p:cBhvr>
                                        <p:cTn id="511" dur="1" fill="hold">
                                          <p:stCondLst>
                                            <p:cond delay="1999"/>
                                          </p:stCondLst>
                                        </p:cTn>
                                        <p:tgtEl>
                                          <p:spTgt spid="23"/>
                                        </p:tgtEl>
                                        <p:attrNameLst>
                                          <p:attrName>style.visibility</p:attrName>
                                        </p:attrNameLst>
                                      </p:cBhvr>
                                      <p:to>
                                        <p:strVal val="hidden"/>
                                      </p:to>
                                    </p:set>
                                  </p:childTnLst>
                                </p:cTn>
                              </p:par>
                              <p:par>
                                <p:cTn id="512" presetID="3" presetClass="exit" presetSubtype="10" fill="hold" grpId="4" nodeType="withEffect">
                                  <p:stCondLst>
                                    <p:cond delay="0"/>
                                  </p:stCondLst>
                                  <p:childTnLst>
                                    <p:animEffect transition="out" filter="blinds(horizontal)">
                                      <p:cBhvr>
                                        <p:cTn id="513" dur="2000"/>
                                        <p:tgtEl>
                                          <p:spTgt spid="24"/>
                                        </p:tgtEl>
                                      </p:cBhvr>
                                    </p:animEffect>
                                    <p:set>
                                      <p:cBhvr>
                                        <p:cTn id="514" dur="1" fill="hold">
                                          <p:stCondLst>
                                            <p:cond delay="1999"/>
                                          </p:stCondLst>
                                        </p:cTn>
                                        <p:tgtEl>
                                          <p:spTgt spid="24"/>
                                        </p:tgtEl>
                                        <p:attrNameLst>
                                          <p:attrName>style.visibility</p:attrName>
                                        </p:attrNameLst>
                                      </p:cBhvr>
                                      <p:to>
                                        <p:strVal val="hidden"/>
                                      </p:to>
                                    </p:set>
                                  </p:childTnLst>
                                </p:cTn>
                              </p:par>
                              <p:par>
                                <p:cTn id="515" presetID="3" presetClass="exit" presetSubtype="10" fill="hold" grpId="4" nodeType="withEffect">
                                  <p:stCondLst>
                                    <p:cond delay="0"/>
                                  </p:stCondLst>
                                  <p:childTnLst>
                                    <p:animEffect transition="out" filter="blinds(horizontal)">
                                      <p:cBhvr>
                                        <p:cTn id="516" dur="2000"/>
                                        <p:tgtEl>
                                          <p:spTgt spid="25"/>
                                        </p:tgtEl>
                                      </p:cBhvr>
                                    </p:animEffect>
                                    <p:set>
                                      <p:cBhvr>
                                        <p:cTn id="517" dur="1" fill="hold">
                                          <p:stCondLst>
                                            <p:cond delay="1999"/>
                                          </p:stCondLst>
                                        </p:cTn>
                                        <p:tgtEl>
                                          <p:spTgt spid="25"/>
                                        </p:tgtEl>
                                        <p:attrNameLst>
                                          <p:attrName>style.visibility</p:attrName>
                                        </p:attrNameLst>
                                      </p:cBhvr>
                                      <p:to>
                                        <p:strVal val="hidden"/>
                                      </p:to>
                                    </p:set>
                                  </p:childTnLst>
                                </p:cTn>
                              </p:par>
                              <p:par>
                                <p:cTn id="518" presetID="3" presetClass="exit" presetSubtype="10" fill="hold" grpId="4" nodeType="withEffect">
                                  <p:stCondLst>
                                    <p:cond delay="0"/>
                                  </p:stCondLst>
                                  <p:childTnLst>
                                    <p:animEffect transition="out" filter="blinds(horizontal)">
                                      <p:cBhvr>
                                        <p:cTn id="519" dur="2000"/>
                                        <p:tgtEl>
                                          <p:spTgt spid="26"/>
                                        </p:tgtEl>
                                      </p:cBhvr>
                                    </p:animEffect>
                                    <p:set>
                                      <p:cBhvr>
                                        <p:cTn id="520" dur="1" fill="hold">
                                          <p:stCondLst>
                                            <p:cond delay="1999"/>
                                          </p:stCondLst>
                                        </p:cTn>
                                        <p:tgtEl>
                                          <p:spTgt spid="26"/>
                                        </p:tgtEl>
                                        <p:attrNameLst>
                                          <p:attrName>style.visibility</p:attrName>
                                        </p:attrNameLst>
                                      </p:cBhvr>
                                      <p:to>
                                        <p:strVal val="hidden"/>
                                      </p:to>
                                    </p:set>
                                  </p:childTnLst>
                                </p:cTn>
                              </p:par>
                              <p:par>
                                <p:cTn id="521" presetID="3" presetClass="exit" presetSubtype="10" fill="hold" grpId="4" nodeType="withEffect">
                                  <p:stCondLst>
                                    <p:cond delay="0"/>
                                  </p:stCondLst>
                                  <p:childTnLst>
                                    <p:animEffect transition="out" filter="blinds(horizontal)">
                                      <p:cBhvr>
                                        <p:cTn id="522" dur="2000"/>
                                        <p:tgtEl>
                                          <p:spTgt spid="27"/>
                                        </p:tgtEl>
                                      </p:cBhvr>
                                    </p:animEffect>
                                    <p:set>
                                      <p:cBhvr>
                                        <p:cTn id="523" dur="1" fill="hold">
                                          <p:stCondLst>
                                            <p:cond delay="1999"/>
                                          </p:stCondLst>
                                        </p:cTn>
                                        <p:tgtEl>
                                          <p:spTgt spid="27"/>
                                        </p:tgtEl>
                                        <p:attrNameLst>
                                          <p:attrName>style.visibility</p:attrName>
                                        </p:attrNameLst>
                                      </p:cBhvr>
                                      <p:to>
                                        <p:strVal val="hidden"/>
                                      </p:to>
                                    </p:set>
                                  </p:childTnLst>
                                </p:cTn>
                              </p:par>
                              <p:par>
                                <p:cTn id="524" presetID="3" presetClass="exit" presetSubtype="10" fill="hold" grpId="4" nodeType="withEffect">
                                  <p:stCondLst>
                                    <p:cond delay="0"/>
                                  </p:stCondLst>
                                  <p:childTnLst>
                                    <p:animEffect transition="out" filter="blinds(horizontal)">
                                      <p:cBhvr>
                                        <p:cTn id="525" dur="2000"/>
                                        <p:tgtEl>
                                          <p:spTgt spid="4"/>
                                        </p:tgtEl>
                                      </p:cBhvr>
                                    </p:animEffect>
                                    <p:set>
                                      <p:cBhvr>
                                        <p:cTn id="526" dur="1" fill="hold">
                                          <p:stCondLst>
                                            <p:cond delay="1999"/>
                                          </p:stCondLst>
                                        </p:cTn>
                                        <p:tgtEl>
                                          <p:spTgt spid="4"/>
                                        </p:tgtEl>
                                        <p:attrNameLst>
                                          <p:attrName>style.visibility</p:attrName>
                                        </p:attrNameLst>
                                      </p:cBhvr>
                                      <p:to>
                                        <p:strVal val="hidden"/>
                                      </p:to>
                                    </p:set>
                                  </p:childTnLst>
                                </p:cTn>
                              </p:par>
                              <p:par>
                                <p:cTn id="527" presetID="3" presetClass="exit" presetSubtype="10" fill="hold" grpId="4" nodeType="withEffect">
                                  <p:stCondLst>
                                    <p:cond delay="0"/>
                                  </p:stCondLst>
                                  <p:childTnLst>
                                    <p:animEffect transition="out" filter="blinds(horizontal)">
                                      <p:cBhvr>
                                        <p:cTn id="528" dur="2000"/>
                                        <p:tgtEl>
                                          <p:spTgt spid="6"/>
                                        </p:tgtEl>
                                      </p:cBhvr>
                                    </p:animEffect>
                                    <p:set>
                                      <p:cBhvr>
                                        <p:cTn id="529" dur="1" fill="hold">
                                          <p:stCondLst>
                                            <p:cond delay="1999"/>
                                          </p:stCondLst>
                                        </p:cTn>
                                        <p:tgtEl>
                                          <p:spTgt spid="6"/>
                                        </p:tgtEl>
                                        <p:attrNameLst>
                                          <p:attrName>style.visibility</p:attrName>
                                        </p:attrNameLst>
                                      </p:cBhvr>
                                      <p:to>
                                        <p:strVal val="hidden"/>
                                      </p:to>
                                    </p:set>
                                  </p:childTnLst>
                                </p:cTn>
                              </p:par>
                              <p:par>
                                <p:cTn id="530" presetID="3" presetClass="exit" presetSubtype="10" fill="hold" grpId="4" nodeType="withEffect">
                                  <p:stCondLst>
                                    <p:cond delay="0"/>
                                  </p:stCondLst>
                                  <p:childTnLst>
                                    <p:animEffect transition="out" filter="blinds(horizontal)">
                                      <p:cBhvr>
                                        <p:cTn id="531" dur="2000"/>
                                        <p:tgtEl>
                                          <p:spTgt spid="8"/>
                                        </p:tgtEl>
                                      </p:cBhvr>
                                    </p:animEffect>
                                    <p:set>
                                      <p:cBhvr>
                                        <p:cTn id="532" dur="1" fill="hold">
                                          <p:stCondLst>
                                            <p:cond delay="1999"/>
                                          </p:stCondLst>
                                        </p:cTn>
                                        <p:tgtEl>
                                          <p:spTgt spid="8"/>
                                        </p:tgtEl>
                                        <p:attrNameLst>
                                          <p:attrName>style.visibility</p:attrName>
                                        </p:attrNameLst>
                                      </p:cBhvr>
                                      <p:to>
                                        <p:strVal val="hidden"/>
                                      </p:to>
                                    </p:set>
                                  </p:childTnLst>
                                </p:cTn>
                              </p:par>
                              <p:par>
                                <p:cTn id="533" presetID="3" presetClass="exit" presetSubtype="10" fill="hold" grpId="4" nodeType="withEffect">
                                  <p:stCondLst>
                                    <p:cond delay="0"/>
                                  </p:stCondLst>
                                  <p:childTnLst>
                                    <p:animEffect transition="out" filter="blinds(horizontal)">
                                      <p:cBhvr>
                                        <p:cTn id="534" dur="2000"/>
                                        <p:tgtEl>
                                          <p:spTgt spid="10"/>
                                        </p:tgtEl>
                                      </p:cBhvr>
                                    </p:animEffect>
                                    <p:set>
                                      <p:cBhvr>
                                        <p:cTn id="535" dur="1" fill="hold">
                                          <p:stCondLst>
                                            <p:cond delay="1999"/>
                                          </p:stCondLst>
                                        </p:cTn>
                                        <p:tgtEl>
                                          <p:spTgt spid="10"/>
                                        </p:tgtEl>
                                        <p:attrNameLst>
                                          <p:attrName>style.visibility</p:attrName>
                                        </p:attrNameLst>
                                      </p:cBhvr>
                                      <p:to>
                                        <p:strVal val="hidden"/>
                                      </p:to>
                                    </p:set>
                                  </p:childTnLst>
                                </p:cTn>
                              </p:par>
                              <p:par>
                                <p:cTn id="536" presetID="3" presetClass="exit" presetSubtype="10" fill="hold" grpId="4" nodeType="withEffect">
                                  <p:stCondLst>
                                    <p:cond delay="0"/>
                                  </p:stCondLst>
                                  <p:childTnLst>
                                    <p:animEffect transition="out" filter="blinds(horizontal)">
                                      <p:cBhvr>
                                        <p:cTn id="537" dur="2000"/>
                                        <p:tgtEl>
                                          <p:spTgt spid="12"/>
                                        </p:tgtEl>
                                      </p:cBhvr>
                                    </p:animEffect>
                                    <p:set>
                                      <p:cBhvr>
                                        <p:cTn id="538" dur="1" fill="hold">
                                          <p:stCondLst>
                                            <p:cond delay="1999"/>
                                          </p:stCondLst>
                                        </p:cTn>
                                        <p:tgtEl>
                                          <p:spTgt spid="12"/>
                                        </p:tgtEl>
                                        <p:attrNameLst>
                                          <p:attrName>style.visibility</p:attrName>
                                        </p:attrNameLst>
                                      </p:cBhvr>
                                      <p:to>
                                        <p:strVal val="hidden"/>
                                      </p:to>
                                    </p:set>
                                  </p:childTnLst>
                                </p:cTn>
                              </p:par>
                              <p:par>
                                <p:cTn id="539" presetID="3" presetClass="exit" presetSubtype="10" fill="hold" grpId="4" nodeType="withEffect">
                                  <p:stCondLst>
                                    <p:cond delay="0"/>
                                  </p:stCondLst>
                                  <p:childTnLst>
                                    <p:animEffect transition="out" filter="blinds(horizontal)">
                                      <p:cBhvr>
                                        <p:cTn id="540" dur="2000"/>
                                        <p:tgtEl>
                                          <p:spTgt spid="28"/>
                                        </p:tgtEl>
                                      </p:cBhvr>
                                    </p:animEffect>
                                    <p:set>
                                      <p:cBhvr>
                                        <p:cTn id="541" dur="1" fill="hold">
                                          <p:stCondLst>
                                            <p:cond delay="1999"/>
                                          </p:stCondLst>
                                        </p:cTn>
                                        <p:tgtEl>
                                          <p:spTgt spid="28"/>
                                        </p:tgtEl>
                                        <p:attrNameLst>
                                          <p:attrName>style.visibility</p:attrName>
                                        </p:attrNameLst>
                                      </p:cBhvr>
                                      <p:to>
                                        <p:strVal val="hidden"/>
                                      </p:to>
                                    </p:set>
                                  </p:childTnLst>
                                </p:cTn>
                              </p:par>
                              <p:par>
                                <p:cTn id="542" presetID="3" presetClass="exit" presetSubtype="10" fill="hold" grpId="4" nodeType="withEffect">
                                  <p:stCondLst>
                                    <p:cond delay="0"/>
                                  </p:stCondLst>
                                  <p:childTnLst>
                                    <p:animEffect transition="out" filter="blinds(horizontal)">
                                      <p:cBhvr>
                                        <p:cTn id="543" dur="2000"/>
                                        <p:tgtEl>
                                          <p:spTgt spid="29"/>
                                        </p:tgtEl>
                                      </p:cBhvr>
                                    </p:animEffect>
                                    <p:set>
                                      <p:cBhvr>
                                        <p:cTn id="544" dur="1" fill="hold">
                                          <p:stCondLst>
                                            <p:cond delay="1999"/>
                                          </p:stCondLst>
                                        </p:cTn>
                                        <p:tgtEl>
                                          <p:spTgt spid="29"/>
                                        </p:tgtEl>
                                        <p:attrNameLst>
                                          <p:attrName>style.visibility</p:attrName>
                                        </p:attrNameLst>
                                      </p:cBhvr>
                                      <p:to>
                                        <p:strVal val="hidden"/>
                                      </p:to>
                                    </p:set>
                                  </p:childTnLst>
                                </p:cTn>
                              </p:par>
                              <p:par>
                                <p:cTn id="545" presetID="3" presetClass="exit" presetSubtype="10" fill="hold" grpId="4" nodeType="withEffect">
                                  <p:stCondLst>
                                    <p:cond delay="0"/>
                                  </p:stCondLst>
                                  <p:childTnLst>
                                    <p:animEffect transition="out" filter="blinds(horizontal)">
                                      <p:cBhvr>
                                        <p:cTn id="546" dur="2000"/>
                                        <p:tgtEl>
                                          <p:spTgt spid="30"/>
                                        </p:tgtEl>
                                      </p:cBhvr>
                                    </p:animEffect>
                                    <p:set>
                                      <p:cBhvr>
                                        <p:cTn id="547" dur="1" fill="hold">
                                          <p:stCondLst>
                                            <p:cond delay="1999"/>
                                          </p:stCondLst>
                                        </p:cTn>
                                        <p:tgtEl>
                                          <p:spTgt spid="30"/>
                                        </p:tgtEl>
                                        <p:attrNameLst>
                                          <p:attrName>style.visibility</p:attrName>
                                        </p:attrNameLst>
                                      </p:cBhvr>
                                      <p:to>
                                        <p:strVal val="hidden"/>
                                      </p:to>
                                    </p:set>
                                  </p:childTnLst>
                                </p:cTn>
                              </p:par>
                              <p:par>
                                <p:cTn id="548" presetID="3" presetClass="exit" presetSubtype="10" fill="hold" grpId="4" nodeType="withEffect">
                                  <p:stCondLst>
                                    <p:cond delay="0"/>
                                  </p:stCondLst>
                                  <p:childTnLst>
                                    <p:animEffect transition="out" filter="blinds(horizontal)">
                                      <p:cBhvr>
                                        <p:cTn id="549" dur="2000"/>
                                        <p:tgtEl>
                                          <p:spTgt spid="31"/>
                                        </p:tgtEl>
                                      </p:cBhvr>
                                    </p:animEffect>
                                    <p:set>
                                      <p:cBhvr>
                                        <p:cTn id="550" dur="1" fill="hold">
                                          <p:stCondLst>
                                            <p:cond delay="1999"/>
                                          </p:stCondLst>
                                        </p:cTn>
                                        <p:tgtEl>
                                          <p:spTgt spid="31"/>
                                        </p:tgtEl>
                                        <p:attrNameLst>
                                          <p:attrName>style.visibility</p:attrName>
                                        </p:attrNameLst>
                                      </p:cBhvr>
                                      <p:to>
                                        <p:strVal val="hidden"/>
                                      </p:to>
                                    </p:set>
                                  </p:childTnLst>
                                </p:cTn>
                              </p:par>
                              <p:par>
                                <p:cTn id="551" presetID="3" presetClass="exit" presetSubtype="10" fill="hold" grpId="4" nodeType="withEffect">
                                  <p:stCondLst>
                                    <p:cond delay="0"/>
                                  </p:stCondLst>
                                  <p:childTnLst>
                                    <p:animEffect transition="out" filter="blinds(horizontal)">
                                      <p:cBhvr>
                                        <p:cTn id="552" dur="2000"/>
                                        <p:tgtEl>
                                          <p:spTgt spid="32"/>
                                        </p:tgtEl>
                                      </p:cBhvr>
                                    </p:animEffect>
                                    <p:set>
                                      <p:cBhvr>
                                        <p:cTn id="553" dur="1" fill="hold">
                                          <p:stCondLst>
                                            <p:cond delay="1999"/>
                                          </p:stCondLst>
                                        </p:cTn>
                                        <p:tgtEl>
                                          <p:spTgt spid="32"/>
                                        </p:tgtEl>
                                        <p:attrNameLst>
                                          <p:attrName>style.visibility</p:attrName>
                                        </p:attrNameLst>
                                      </p:cBhvr>
                                      <p:to>
                                        <p:strVal val="hidden"/>
                                      </p:to>
                                    </p:set>
                                  </p:childTnLst>
                                </p:cTn>
                              </p:par>
                              <p:par>
                                <p:cTn id="554" presetID="3" presetClass="exit" presetSubtype="10" fill="hold" grpId="4" nodeType="withEffect">
                                  <p:stCondLst>
                                    <p:cond delay="0"/>
                                  </p:stCondLst>
                                  <p:childTnLst>
                                    <p:animEffect transition="out" filter="blinds(horizontal)">
                                      <p:cBhvr>
                                        <p:cTn id="555" dur="2000"/>
                                        <p:tgtEl>
                                          <p:spTgt spid="33"/>
                                        </p:tgtEl>
                                      </p:cBhvr>
                                    </p:animEffect>
                                    <p:set>
                                      <p:cBhvr>
                                        <p:cTn id="556" dur="1" fill="hold">
                                          <p:stCondLst>
                                            <p:cond delay="1999"/>
                                          </p:stCondLst>
                                        </p:cTn>
                                        <p:tgtEl>
                                          <p:spTgt spid="33"/>
                                        </p:tgtEl>
                                        <p:attrNameLst>
                                          <p:attrName>style.visibility</p:attrName>
                                        </p:attrNameLst>
                                      </p:cBhvr>
                                      <p:to>
                                        <p:strVal val="hidden"/>
                                      </p:to>
                                    </p:set>
                                  </p:childTnLst>
                                </p:cTn>
                              </p:par>
                              <p:par>
                                <p:cTn id="557" presetID="3" presetClass="exit" presetSubtype="10" fill="hold" grpId="4" nodeType="withEffect">
                                  <p:stCondLst>
                                    <p:cond delay="0"/>
                                  </p:stCondLst>
                                  <p:childTnLst>
                                    <p:animEffect transition="out" filter="blinds(horizontal)">
                                      <p:cBhvr>
                                        <p:cTn id="558" dur="2000"/>
                                        <p:tgtEl>
                                          <p:spTgt spid="34"/>
                                        </p:tgtEl>
                                      </p:cBhvr>
                                    </p:animEffect>
                                    <p:set>
                                      <p:cBhvr>
                                        <p:cTn id="559" dur="1" fill="hold">
                                          <p:stCondLst>
                                            <p:cond delay="1999"/>
                                          </p:stCondLst>
                                        </p:cTn>
                                        <p:tgtEl>
                                          <p:spTgt spid="34"/>
                                        </p:tgtEl>
                                        <p:attrNameLst>
                                          <p:attrName>style.visibility</p:attrName>
                                        </p:attrNameLst>
                                      </p:cBhvr>
                                      <p:to>
                                        <p:strVal val="hidden"/>
                                      </p:to>
                                    </p:set>
                                  </p:childTnLst>
                                </p:cTn>
                              </p:par>
                              <p:par>
                                <p:cTn id="560" presetID="3" presetClass="exit" presetSubtype="10" fill="hold" grpId="4" nodeType="withEffect">
                                  <p:stCondLst>
                                    <p:cond delay="0"/>
                                  </p:stCondLst>
                                  <p:childTnLst>
                                    <p:animEffect transition="out" filter="blinds(horizontal)">
                                      <p:cBhvr>
                                        <p:cTn id="561" dur="2000"/>
                                        <p:tgtEl>
                                          <p:spTgt spid="35"/>
                                        </p:tgtEl>
                                      </p:cBhvr>
                                    </p:animEffect>
                                    <p:set>
                                      <p:cBhvr>
                                        <p:cTn id="562" dur="1" fill="hold">
                                          <p:stCondLst>
                                            <p:cond delay="1999"/>
                                          </p:stCondLst>
                                        </p:cTn>
                                        <p:tgtEl>
                                          <p:spTgt spid="35"/>
                                        </p:tgtEl>
                                        <p:attrNameLst>
                                          <p:attrName>style.visibility</p:attrName>
                                        </p:attrNameLst>
                                      </p:cBhvr>
                                      <p:to>
                                        <p:strVal val="hidden"/>
                                      </p:to>
                                    </p:set>
                                  </p:childTnLst>
                                </p:cTn>
                              </p:par>
                              <p:par>
                                <p:cTn id="563" presetID="3" presetClass="exit" presetSubtype="10" fill="hold" grpId="4" nodeType="withEffect">
                                  <p:stCondLst>
                                    <p:cond delay="0"/>
                                  </p:stCondLst>
                                  <p:childTnLst>
                                    <p:animEffect transition="out" filter="blinds(horizontal)">
                                      <p:cBhvr>
                                        <p:cTn id="564" dur="2000"/>
                                        <p:tgtEl>
                                          <p:spTgt spid="36"/>
                                        </p:tgtEl>
                                      </p:cBhvr>
                                    </p:animEffect>
                                    <p:set>
                                      <p:cBhvr>
                                        <p:cTn id="565" dur="1" fill="hold">
                                          <p:stCondLst>
                                            <p:cond delay="1999"/>
                                          </p:stCondLst>
                                        </p:cTn>
                                        <p:tgtEl>
                                          <p:spTgt spid="36"/>
                                        </p:tgtEl>
                                        <p:attrNameLst>
                                          <p:attrName>style.visibility</p:attrName>
                                        </p:attrNameLst>
                                      </p:cBhvr>
                                      <p:to>
                                        <p:strVal val="hidden"/>
                                      </p:to>
                                    </p:set>
                                  </p:childTnLst>
                                </p:cTn>
                              </p:par>
                              <p:par>
                                <p:cTn id="566" presetID="3" presetClass="exit" presetSubtype="10" fill="hold" grpId="4" nodeType="withEffect">
                                  <p:stCondLst>
                                    <p:cond delay="0"/>
                                  </p:stCondLst>
                                  <p:childTnLst>
                                    <p:animEffect transition="out" filter="blinds(horizontal)">
                                      <p:cBhvr>
                                        <p:cTn id="567" dur="2000"/>
                                        <p:tgtEl>
                                          <p:spTgt spid="37"/>
                                        </p:tgtEl>
                                      </p:cBhvr>
                                    </p:animEffect>
                                    <p:set>
                                      <p:cBhvr>
                                        <p:cTn id="568" dur="1" fill="hold">
                                          <p:stCondLst>
                                            <p:cond delay="1999"/>
                                          </p:stCondLst>
                                        </p:cTn>
                                        <p:tgtEl>
                                          <p:spTgt spid="37"/>
                                        </p:tgtEl>
                                        <p:attrNameLst>
                                          <p:attrName>style.visibility</p:attrName>
                                        </p:attrNameLst>
                                      </p:cBhvr>
                                      <p:to>
                                        <p:strVal val="hidden"/>
                                      </p:to>
                                    </p:set>
                                  </p:childTnLst>
                                </p:cTn>
                              </p:par>
                              <p:par>
                                <p:cTn id="569" presetID="8" presetClass="emph" presetSubtype="0" fill="hold" grpId="5" nodeType="withEffect">
                                  <p:stCondLst>
                                    <p:cond delay="0"/>
                                  </p:stCondLst>
                                  <p:childTnLst>
                                    <p:animRot by="21600000">
                                      <p:cBhvr>
                                        <p:cTn id="570" dur="2000" fill="hold"/>
                                        <p:tgtEl>
                                          <p:spTgt spid="3"/>
                                        </p:tgtEl>
                                        <p:attrNameLst>
                                          <p:attrName>r</p:attrName>
                                        </p:attrNameLst>
                                      </p:cBhvr>
                                    </p:animRot>
                                  </p:childTnLst>
                                </p:cTn>
                              </p:par>
                              <p:par>
                                <p:cTn id="571" presetID="8" presetClass="emph" presetSubtype="0" fill="hold" grpId="5" nodeType="withEffect">
                                  <p:stCondLst>
                                    <p:cond delay="0"/>
                                  </p:stCondLst>
                                  <p:childTnLst>
                                    <p:animRot by="21600000">
                                      <p:cBhvr>
                                        <p:cTn id="572" dur="2000" fill="hold"/>
                                        <p:tgtEl>
                                          <p:spTgt spid="13"/>
                                        </p:tgtEl>
                                        <p:attrNameLst>
                                          <p:attrName>r</p:attrName>
                                        </p:attrNameLst>
                                      </p:cBhvr>
                                    </p:animRot>
                                  </p:childTnLst>
                                </p:cTn>
                              </p:par>
                              <p:par>
                                <p:cTn id="573" presetID="8" presetClass="emph" presetSubtype="0" fill="hold" grpId="5" nodeType="withEffect">
                                  <p:stCondLst>
                                    <p:cond delay="0"/>
                                  </p:stCondLst>
                                  <p:childTnLst>
                                    <p:animRot by="21600000">
                                      <p:cBhvr>
                                        <p:cTn id="574" dur="2000" fill="hold"/>
                                        <p:tgtEl>
                                          <p:spTgt spid="18"/>
                                        </p:tgtEl>
                                        <p:attrNameLst>
                                          <p:attrName>r</p:attrName>
                                        </p:attrNameLst>
                                      </p:cBhvr>
                                    </p:animRot>
                                  </p:childTnLst>
                                </p:cTn>
                              </p:par>
                              <p:par>
                                <p:cTn id="575" presetID="8" presetClass="emph" presetSubtype="0" fill="hold" grpId="5" nodeType="withEffect">
                                  <p:stCondLst>
                                    <p:cond delay="0"/>
                                  </p:stCondLst>
                                  <p:childTnLst>
                                    <p:animRot by="21600000">
                                      <p:cBhvr>
                                        <p:cTn id="576" dur="2000" fill="hold"/>
                                        <p:tgtEl>
                                          <p:spTgt spid="23"/>
                                        </p:tgtEl>
                                        <p:attrNameLst>
                                          <p:attrName>r</p:attrName>
                                        </p:attrNameLst>
                                      </p:cBhvr>
                                    </p:animRot>
                                  </p:childTnLst>
                                </p:cTn>
                              </p:par>
                              <p:par>
                                <p:cTn id="577" presetID="8" presetClass="emph" presetSubtype="0" fill="hold" grpId="5" nodeType="withEffect">
                                  <p:stCondLst>
                                    <p:cond delay="0"/>
                                  </p:stCondLst>
                                  <p:childTnLst>
                                    <p:animRot by="-21600000">
                                      <p:cBhvr>
                                        <p:cTn id="578" dur="2000" fill="hold"/>
                                        <p:tgtEl>
                                          <p:spTgt spid="4"/>
                                        </p:tgtEl>
                                        <p:attrNameLst>
                                          <p:attrName>r</p:attrName>
                                        </p:attrNameLst>
                                      </p:cBhvr>
                                    </p:animRot>
                                  </p:childTnLst>
                                </p:cTn>
                              </p:par>
                              <p:par>
                                <p:cTn id="579" presetID="8" presetClass="emph" presetSubtype="0" fill="hold" grpId="5" nodeType="withEffect">
                                  <p:stCondLst>
                                    <p:cond delay="0"/>
                                  </p:stCondLst>
                                  <p:childTnLst>
                                    <p:animRot by="-21600000">
                                      <p:cBhvr>
                                        <p:cTn id="580" dur="2000" fill="hold"/>
                                        <p:tgtEl>
                                          <p:spTgt spid="28"/>
                                        </p:tgtEl>
                                        <p:attrNameLst>
                                          <p:attrName>r</p:attrName>
                                        </p:attrNameLst>
                                      </p:cBhvr>
                                    </p:animRot>
                                  </p:childTnLst>
                                </p:cTn>
                              </p:par>
                              <p:par>
                                <p:cTn id="581" presetID="8" presetClass="emph" presetSubtype="0" fill="hold" grpId="5" nodeType="withEffect">
                                  <p:stCondLst>
                                    <p:cond delay="0"/>
                                  </p:stCondLst>
                                  <p:childTnLst>
                                    <p:animRot by="-21600000">
                                      <p:cBhvr>
                                        <p:cTn id="582" dur="2000" fill="hold"/>
                                        <p:tgtEl>
                                          <p:spTgt spid="33"/>
                                        </p:tgtEl>
                                        <p:attrNameLst>
                                          <p:attrName>r</p:attrName>
                                        </p:attrNameLst>
                                      </p:cBhvr>
                                    </p:animRot>
                                  </p:childTnLst>
                                </p:cTn>
                              </p:par>
                              <p:par>
                                <p:cTn id="583" presetID="8" presetClass="emph" presetSubtype="0" fill="hold" grpId="5" nodeType="withEffect">
                                  <p:stCondLst>
                                    <p:cond delay="0"/>
                                  </p:stCondLst>
                                  <p:childTnLst>
                                    <p:animRot by="-21600000">
                                      <p:cBhvr>
                                        <p:cTn id="584" dur="2000" fill="hold"/>
                                        <p:tgtEl>
                                          <p:spTgt spid="5"/>
                                        </p:tgtEl>
                                        <p:attrNameLst>
                                          <p:attrName>r</p:attrName>
                                        </p:attrNameLst>
                                      </p:cBhvr>
                                    </p:animRot>
                                  </p:childTnLst>
                                </p:cTn>
                              </p:par>
                              <p:par>
                                <p:cTn id="585" presetID="8" presetClass="emph" presetSubtype="0" fill="hold" grpId="5" nodeType="withEffect">
                                  <p:stCondLst>
                                    <p:cond delay="0"/>
                                  </p:stCondLst>
                                  <p:childTnLst>
                                    <p:animRot by="-21600000">
                                      <p:cBhvr>
                                        <p:cTn id="586" dur="2000" fill="hold"/>
                                        <p:tgtEl>
                                          <p:spTgt spid="14"/>
                                        </p:tgtEl>
                                        <p:attrNameLst>
                                          <p:attrName>r</p:attrName>
                                        </p:attrNameLst>
                                      </p:cBhvr>
                                    </p:animRot>
                                  </p:childTnLst>
                                </p:cTn>
                              </p:par>
                              <p:par>
                                <p:cTn id="587" presetID="8" presetClass="emph" presetSubtype="0" fill="hold" grpId="5" nodeType="withEffect">
                                  <p:stCondLst>
                                    <p:cond delay="0"/>
                                  </p:stCondLst>
                                  <p:childTnLst>
                                    <p:animRot by="-21600000">
                                      <p:cBhvr>
                                        <p:cTn id="588" dur="2000" fill="hold"/>
                                        <p:tgtEl>
                                          <p:spTgt spid="19"/>
                                        </p:tgtEl>
                                        <p:attrNameLst>
                                          <p:attrName>r</p:attrName>
                                        </p:attrNameLst>
                                      </p:cBhvr>
                                    </p:animRot>
                                  </p:childTnLst>
                                </p:cTn>
                              </p:par>
                              <p:par>
                                <p:cTn id="589" presetID="8" presetClass="emph" presetSubtype="0" fill="hold" grpId="5" nodeType="withEffect">
                                  <p:stCondLst>
                                    <p:cond delay="0"/>
                                  </p:stCondLst>
                                  <p:childTnLst>
                                    <p:animRot by="-21600000">
                                      <p:cBhvr>
                                        <p:cTn id="590" dur="2000" fill="hold"/>
                                        <p:tgtEl>
                                          <p:spTgt spid="24"/>
                                        </p:tgtEl>
                                        <p:attrNameLst>
                                          <p:attrName>r</p:attrName>
                                        </p:attrNameLst>
                                      </p:cBhvr>
                                    </p:animRot>
                                  </p:childTnLst>
                                </p:cTn>
                              </p:par>
                              <p:par>
                                <p:cTn id="591" presetID="8" presetClass="emph" presetSubtype="0" fill="hold" grpId="5" nodeType="withEffect">
                                  <p:stCondLst>
                                    <p:cond delay="0"/>
                                  </p:stCondLst>
                                  <p:childTnLst>
                                    <p:animRot by="21600000">
                                      <p:cBhvr>
                                        <p:cTn id="592" dur="2000" fill="hold"/>
                                        <p:tgtEl>
                                          <p:spTgt spid="6"/>
                                        </p:tgtEl>
                                        <p:attrNameLst>
                                          <p:attrName>r</p:attrName>
                                        </p:attrNameLst>
                                      </p:cBhvr>
                                    </p:animRot>
                                  </p:childTnLst>
                                </p:cTn>
                              </p:par>
                              <p:par>
                                <p:cTn id="593" presetID="8" presetClass="emph" presetSubtype="0" fill="hold" grpId="5" nodeType="withEffect">
                                  <p:stCondLst>
                                    <p:cond delay="0"/>
                                  </p:stCondLst>
                                  <p:childTnLst>
                                    <p:animRot by="21600000">
                                      <p:cBhvr>
                                        <p:cTn id="594" dur="2000" fill="hold"/>
                                        <p:tgtEl>
                                          <p:spTgt spid="29"/>
                                        </p:tgtEl>
                                        <p:attrNameLst>
                                          <p:attrName>r</p:attrName>
                                        </p:attrNameLst>
                                      </p:cBhvr>
                                    </p:animRot>
                                  </p:childTnLst>
                                </p:cTn>
                              </p:par>
                              <p:par>
                                <p:cTn id="595" presetID="8" presetClass="emph" presetSubtype="0" fill="hold" grpId="5" nodeType="withEffect">
                                  <p:stCondLst>
                                    <p:cond delay="0"/>
                                  </p:stCondLst>
                                  <p:childTnLst>
                                    <p:animRot by="21600000">
                                      <p:cBhvr>
                                        <p:cTn id="596" dur="2000" fill="hold"/>
                                        <p:tgtEl>
                                          <p:spTgt spid="34"/>
                                        </p:tgtEl>
                                        <p:attrNameLst>
                                          <p:attrName>r</p:attrName>
                                        </p:attrNameLst>
                                      </p:cBhvr>
                                    </p:animRot>
                                  </p:childTnLst>
                                </p:cTn>
                              </p:par>
                              <p:par>
                                <p:cTn id="597" presetID="8" presetClass="emph" presetSubtype="0" fill="hold" grpId="5" nodeType="withEffect">
                                  <p:stCondLst>
                                    <p:cond delay="0"/>
                                  </p:stCondLst>
                                  <p:childTnLst>
                                    <p:animRot by="21600000">
                                      <p:cBhvr>
                                        <p:cTn id="598" dur="2000" fill="hold"/>
                                        <p:tgtEl>
                                          <p:spTgt spid="7"/>
                                        </p:tgtEl>
                                        <p:attrNameLst>
                                          <p:attrName>r</p:attrName>
                                        </p:attrNameLst>
                                      </p:cBhvr>
                                    </p:animRot>
                                  </p:childTnLst>
                                </p:cTn>
                              </p:par>
                              <p:par>
                                <p:cTn id="599" presetID="8" presetClass="emph" presetSubtype="0" fill="hold" grpId="5" nodeType="withEffect">
                                  <p:stCondLst>
                                    <p:cond delay="0"/>
                                  </p:stCondLst>
                                  <p:childTnLst>
                                    <p:animRot by="21600000">
                                      <p:cBhvr>
                                        <p:cTn id="600" dur="2000" fill="hold"/>
                                        <p:tgtEl>
                                          <p:spTgt spid="15"/>
                                        </p:tgtEl>
                                        <p:attrNameLst>
                                          <p:attrName>r</p:attrName>
                                        </p:attrNameLst>
                                      </p:cBhvr>
                                    </p:animRot>
                                  </p:childTnLst>
                                </p:cTn>
                              </p:par>
                              <p:par>
                                <p:cTn id="601" presetID="8" presetClass="emph" presetSubtype="0" fill="hold" grpId="5" nodeType="withEffect">
                                  <p:stCondLst>
                                    <p:cond delay="0"/>
                                  </p:stCondLst>
                                  <p:childTnLst>
                                    <p:animRot by="21600000">
                                      <p:cBhvr>
                                        <p:cTn id="602" dur="2000" fill="hold"/>
                                        <p:tgtEl>
                                          <p:spTgt spid="20"/>
                                        </p:tgtEl>
                                        <p:attrNameLst>
                                          <p:attrName>r</p:attrName>
                                        </p:attrNameLst>
                                      </p:cBhvr>
                                    </p:animRot>
                                  </p:childTnLst>
                                </p:cTn>
                              </p:par>
                              <p:par>
                                <p:cTn id="603" presetID="8" presetClass="emph" presetSubtype="0" fill="hold" grpId="5" nodeType="withEffect">
                                  <p:stCondLst>
                                    <p:cond delay="0"/>
                                  </p:stCondLst>
                                  <p:childTnLst>
                                    <p:animRot by="21600000">
                                      <p:cBhvr>
                                        <p:cTn id="604" dur="2000" fill="hold"/>
                                        <p:tgtEl>
                                          <p:spTgt spid="25"/>
                                        </p:tgtEl>
                                        <p:attrNameLst>
                                          <p:attrName>r</p:attrName>
                                        </p:attrNameLst>
                                      </p:cBhvr>
                                    </p:animRot>
                                  </p:childTnLst>
                                </p:cTn>
                              </p:par>
                              <p:par>
                                <p:cTn id="605" presetID="8" presetClass="emph" presetSubtype="0" fill="hold" grpId="5" nodeType="withEffect">
                                  <p:stCondLst>
                                    <p:cond delay="0"/>
                                  </p:stCondLst>
                                  <p:childTnLst>
                                    <p:animRot by="-21600000">
                                      <p:cBhvr>
                                        <p:cTn id="606" dur="2000" fill="hold"/>
                                        <p:tgtEl>
                                          <p:spTgt spid="8"/>
                                        </p:tgtEl>
                                        <p:attrNameLst>
                                          <p:attrName>r</p:attrName>
                                        </p:attrNameLst>
                                      </p:cBhvr>
                                    </p:animRot>
                                  </p:childTnLst>
                                </p:cTn>
                              </p:par>
                              <p:par>
                                <p:cTn id="607" presetID="8" presetClass="emph" presetSubtype="0" fill="hold" grpId="5" nodeType="withEffect">
                                  <p:stCondLst>
                                    <p:cond delay="0"/>
                                  </p:stCondLst>
                                  <p:childTnLst>
                                    <p:animRot by="-21600000">
                                      <p:cBhvr>
                                        <p:cTn id="608" dur="2000" fill="hold"/>
                                        <p:tgtEl>
                                          <p:spTgt spid="30"/>
                                        </p:tgtEl>
                                        <p:attrNameLst>
                                          <p:attrName>r</p:attrName>
                                        </p:attrNameLst>
                                      </p:cBhvr>
                                    </p:animRot>
                                  </p:childTnLst>
                                </p:cTn>
                              </p:par>
                              <p:par>
                                <p:cTn id="609" presetID="8" presetClass="emph" presetSubtype="0" fill="hold" grpId="5" nodeType="withEffect">
                                  <p:stCondLst>
                                    <p:cond delay="0"/>
                                  </p:stCondLst>
                                  <p:childTnLst>
                                    <p:animRot by="-21600000">
                                      <p:cBhvr>
                                        <p:cTn id="610" dur="2000" fill="hold"/>
                                        <p:tgtEl>
                                          <p:spTgt spid="35"/>
                                        </p:tgtEl>
                                        <p:attrNameLst>
                                          <p:attrName>r</p:attrName>
                                        </p:attrNameLst>
                                      </p:cBhvr>
                                    </p:animRot>
                                  </p:childTnLst>
                                </p:cTn>
                              </p:par>
                              <p:par>
                                <p:cTn id="611" presetID="8" presetClass="emph" presetSubtype="0" fill="hold" grpId="5" nodeType="withEffect">
                                  <p:stCondLst>
                                    <p:cond delay="0"/>
                                  </p:stCondLst>
                                  <p:childTnLst>
                                    <p:animRot by="-21600000">
                                      <p:cBhvr>
                                        <p:cTn id="612" dur="2000" fill="hold"/>
                                        <p:tgtEl>
                                          <p:spTgt spid="9"/>
                                        </p:tgtEl>
                                        <p:attrNameLst>
                                          <p:attrName>r</p:attrName>
                                        </p:attrNameLst>
                                      </p:cBhvr>
                                    </p:animRot>
                                  </p:childTnLst>
                                </p:cTn>
                              </p:par>
                              <p:par>
                                <p:cTn id="613" presetID="8" presetClass="emph" presetSubtype="0" fill="hold" grpId="5" nodeType="withEffect">
                                  <p:stCondLst>
                                    <p:cond delay="0"/>
                                  </p:stCondLst>
                                  <p:childTnLst>
                                    <p:animRot by="-21600000">
                                      <p:cBhvr>
                                        <p:cTn id="614" dur="2000" fill="hold"/>
                                        <p:tgtEl>
                                          <p:spTgt spid="16"/>
                                        </p:tgtEl>
                                        <p:attrNameLst>
                                          <p:attrName>r</p:attrName>
                                        </p:attrNameLst>
                                      </p:cBhvr>
                                    </p:animRot>
                                  </p:childTnLst>
                                </p:cTn>
                              </p:par>
                              <p:par>
                                <p:cTn id="615" presetID="8" presetClass="emph" presetSubtype="0" fill="hold" grpId="5" nodeType="withEffect">
                                  <p:stCondLst>
                                    <p:cond delay="0"/>
                                  </p:stCondLst>
                                  <p:childTnLst>
                                    <p:animRot by="-21600000">
                                      <p:cBhvr>
                                        <p:cTn id="616" dur="2000" fill="hold"/>
                                        <p:tgtEl>
                                          <p:spTgt spid="21"/>
                                        </p:tgtEl>
                                        <p:attrNameLst>
                                          <p:attrName>r</p:attrName>
                                        </p:attrNameLst>
                                      </p:cBhvr>
                                    </p:animRot>
                                  </p:childTnLst>
                                </p:cTn>
                              </p:par>
                              <p:par>
                                <p:cTn id="617" presetID="8" presetClass="emph" presetSubtype="0" fill="hold" grpId="5" nodeType="withEffect">
                                  <p:stCondLst>
                                    <p:cond delay="0"/>
                                  </p:stCondLst>
                                  <p:childTnLst>
                                    <p:animRot by="-21600000">
                                      <p:cBhvr>
                                        <p:cTn id="618" dur="2000" fill="hold"/>
                                        <p:tgtEl>
                                          <p:spTgt spid="26"/>
                                        </p:tgtEl>
                                        <p:attrNameLst>
                                          <p:attrName>r</p:attrName>
                                        </p:attrNameLst>
                                      </p:cBhvr>
                                    </p:animRot>
                                  </p:childTnLst>
                                </p:cTn>
                              </p:par>
                              <p:par>
                                <p:cTn id="619" presetID="8" presetClass="emph" presetSubtype="0" fill="hold" grpId="5" nodeType="withEffect">
                                  <p:stCondLst>
                                    <p:cond delay="0"/>
                                  </p:stCondLst>
                                  <p:childTnLst>
                                    <p:animRot by="21600000">
                                      <p:cBhvr>
                                        <p:cTn id="620" dur="2000" fill="hold"/>
                                        <p:tgtEl>
                                          <p:spTgt spid="10"/>
                                        </p:tgtEl>
                                        <p:attrNameLst>
                                          <p:attrName>r</p:attrName>
                                        </p:attrNameLst>
                                      </p:cBhvr>
                                    </p:animRot>
                                  </p:childTnLst>
                                </p:cTn>
                              </p:par>
                              <p:par>
                                <p:cTn id="621" presetID="8" presetClass="emph" presetSubtype="0" fill="hold" grpId="5" nodeType="withEffect">
                                  <p:stCondLst>
                                    <p:cond delay="0"/>
                                  </p:stCondLst>
                                  <p:childTnLst>
                                    <p:animRot by="21600000">
                                      <p:cBhvr>
                                        <p:cTn id="622" dur="2000" fill="hold"/>
                                        <p:tgtEl>
                                          <p:spTgt spid="31"/>
                                        </p:tgtEl>
                                        <p:attrNameLst>
                                          <p:attrName>r</p:attrName>
                                        </p:attrNameLst>
                                      </p:cBhvr>
                                    </p:animRot>
                                  </p:childTnLst>
                                </p:cTn>
                              </p:par>
                              <p:par>
                                <p:cTn id="623" presetID="8" presetClass="emph" presetSubtype="0" fill="hold" grpId="5" nodeType="withEffect">
                                  <p:stCondLst>
                                    <p:cond delay="0"/>
                                  </p:stCondLst>
                                  <p:childTnLst>
                                    <p:animRot by="21600000">
                                      <p:cBhvr>
                                        <p:cTn id="624" dur="2000" fill="hold"/>
                                        <p:tgtEl>
                                          <p:spTgt spid="36"/>
                                        </p:tgtEl>
                                        <p:attrNameLst>
                                          <p:attrName>r</p:attrName>
                                        </p:attrNameLst>
                                      </p:cBhvr>
                                    </p:animRot>
                                  </p:childTnLst>
                                </p:cTn>
                              </p:par>
                              <p:par>
                                <p:cTn id="625" presetID="8" presetClass="emph" presetSubtype="0" fill="hold" grpId="5" nodeType="withEffect">
                                  <p:stCondLst>
                                    <p:cond delay="0"/>
                                  </p:stCondLst>
                                  <p:childTnLst>
                                    <p:animRot by="21600000">
                                      <p:cBhvr>
                                        <p:cTn id="626" dur="2000" fill="hold"/>
                                        <p:tgtEl>
                                          <p:spTgt spid="11"/>
                                        </p:tgtEl>
                                        <p:attrNameLst>
                                          <p:attrName>r</p:attrName>
                                        </p:attrNameLst>
                                      </p:cBhvr>
                                    </p:animRot>
                                  </p:childTnLst>
                                </p:cTn>
                              </p:par>
                              <p:par>
                                <p:cTn id="627" presetID="8" presetClass="emph" presetSubtype="0" fill="hold" grpId="5" nodeType="withEffect">
                                  <p:stCondLst>
                                    <p:cond delay="0"/>
                                  </p:stCondLst>
                                  <p:childTnLst>
                                    <p:animRot by="21600000">
                                      <p:cBhvr>
                                        <p:cTn id="628" dur="2000" fill="hold"/>
                                        <p:tgtEl>
                                          <p:spTgt spid="17"/>
                                        </p:tgtEl>
                                        <p:attrNameLst>
                                          <p:attrName>r</p:attrName>
                                        </p:attrNameLst>
                                      </p:cBhvr>
                                    </p:animRot>
                                  </p:childTnLst>
                                </p:cTn>
                              </p:par>
                              <p:par>
                                <p:cTn id="629" presetID="8" presetClass="emph" presetSubtype="0" fill="hold" grpId="5" nodeType="withEffect">
                                  <p:stCondLst>
                                    <p:cond delay="0"/>
                                  </p:stCondLst>
                                  <p:childTnLst>
                                    <p:animRot by="21600000">
                                      <p:cBhvr>
                                        <p:cTn id="630" dur="2000" fill="hold"/>
                                        <p:tgtEl>
                                          <p:spTgt spid="22"/>
                                        </p:tgtEl>
                                        <p:attrNameLst>
                                          <p:attrName>r</p:attrName>
                                        </p:attrNameLst>
                                      </p:cBhvr>
                                    </p:animRot>
                                  </p:childTnLst>
                                </p:cTn>
                              </p:par>
                              <p:par>
                                <p:cTn id="631" presetID="8" presetClass="emph" presetSubtype="0" fill="hold" grpId="5" nodeType="withEffect">
                                  <p:stCondLst>
                                    <p:cond delay="0"/>
                                  </p:stCondLst>
                                  <p:childTnLst>
                                    <p:animRot by="21600000">
                                      <p:cBhvr>
                                        <p:cTn id="632" dur="2000" fill="hold"/>
                                        <p:tgtEl>
                                          <p:spTgt spid="27"/>
                                        </p:tgtEl>
                                        <p:attrNameLst>
                                          <p:attrName>r</p:attrName>
                                        </p:attrNameLst>
                                      </p:cBhvr>
                                    </p:animRot>
                                  </p:childTnLst>
                                </p:cTn>
                              </p:par>
                              <p:par>
                                <p:cTn id="633" presetID="8" presetClass="emph" presetSubtype="0" fill="hold" grpId="5" nodeType="withEffect">
                                  <p:stCondLst>
                                    <p:cond delay="0"/>
                                  </p:stCondLst>
                                  <p:childTnLst>
                                    <p:animRot by="-21600000">
                                      <p:cBhvr>
                                        <p:cTn id="634" dur="2000" fill="hold"/>
                                        <p:tgtEl>
                                          <p:spTgt spid="12"/>
                                        </p:tgtEl>
                                        <p:attrNameLst>
                                          <p:attrName>r</p:attrName>
                                        </p:attrNameLst>
                                      </p:cBhvr>
                                    </p:animRot>
                                  </p:childTnLst>
                                </p:cTn>
                              </p:par>
                              <p:par>
                                <p:cTn id="635" presetID="8" presetClass="emph" presetSubtype="0" fill="hold" grpId="5" nodeType="withEffect">
                                  <p:stCondLst>
                                    <p:cond delay="0"/>
                                  </p:stCondLst>
                                  <p:childTnLst>
                                    <p:animRot by="-21600000">
                                      <p:cBhvr>
                                        <p:cTn id="636" dur="2000" fill="hold"/>
                                        <p:tgtEl>
                                          <p:spTgt spid="32"/>
                                        </p:tgtEl>
                                        <p:attrNameLst>
                                          <p:attrName>r</p:attrName>
                                        </p:attrNameLst>
                                      </p:cBhvr>
                                    </p:animRot>
                                  </p:childTnLst>
                                </p:cTn>
                              </p:par>
                              <p:par>
                                <p:cTn id="637" presetID="8" presetClass="emph" presetSubtype="0" fill="hold" grpId="5" nodeType="withEffect">
                                  <p:stCondLst>
                                    <p:cond delay="0"/>
                                  </p:stCondLst>
                                  <p:childTnLst>
                                    <p:animRot by="-21600000">
                                      <p:cBhvr>
                                        <p:cTn id="638" dur="2000" fill="hold"/>
                                        <p:tgtEl>
                                          <p:spTgt spid="37"/>
                                        </p:tgtEl>
                                        <p:attrNameLst>
                                          <p:attrName>r</p:attrName>
                                        </p:attrNameLst>
                                      </p:cBhvr>
                                    </p:animRot>
                                  </p:childTnLst>
                                </p:cTn>
                              </p:par>
                              <p:par>
                                <p:cTn id="639" presetID="23" presetClass="entr" presetSubtype="288" fill="hold" nodeType="withEffect">
                                  <p:stCondLst>
                                    <p:cond delay="0"/>
                                  </p:stCondLst>
                                  <p:childTnLst>
                                    <p:set>
                                      <p:cBhvr>
                                        <p:cTn id="640" dur="1" fill="hold">
                                          <p:stCondLst>
                                            <p:cond delay="0"/>
                                          </p:stCondLst>
                                        </p:cTn>
                                        <p:tgtEl>
                                          <p:spTgt spid="2"/>
                                        </p:tgtEl>
                                        <p:attrNameLst>
                                          <p:attrName>style.visibility</p:attrName>
                                        </p:attrNameLst>
                                      </p:cBhvr>
                                      <p:to>
                                        <p:strVal val="visible"/>
                                      </p:to>
                                    </p:set>
                                    <p:anim calcmode="lin" valueType="num">
                                      <p:cBhvr>
                                        <p:cTn id="641" dur="2000" fill="hold"/>
                                        <p:tgtEl>
                                          <p:spTgt spid="2"/>
                                        </p:tgtEl>
                                        <p:attrNameLst>
                                          <p:attrName>ppt_w</p:attrName>
                                        </p:attrNameLst>
                                      </p:cBhvr>
                                      <p:tavLst>
                                        <p:tav tm="0">
                                          <p:val>
                                            <p:strVal val="4/3*#ppt_w"/>
                                          </p:val>
                                        </p:tav>
                                        <p:tav tm="100000">
                                          <p:val>
                                            <p:strVal val="#ppt_w"/>
                                          </p:val>
                                        </p:tav>
                                      </p:tavLst>
                                    </p:anim>
                                    <p:anim calcmode="lin" valueType="num">
                                      <p:cBhvr>
                                        <p:cTn id="642" dur="2000" fill="hold"/>
                                        <p:tgtEl>
                                          <p:spTgt spid="2"/>
                                        </p:tgtEl>
                                        <p:attrNameLst>
                                          <p:attrName>ppt_h</p:attrName>
                                        </p:attrNameLst>
                                      </p:cBhvr>
                                      <p:tavLst>
                                        <p:tav tm="0">
                                          <p:val>
                                            <p:strVal val="4/3*#ppt_h"/>
                                          </p:val>
                                        </p:tav>
                                        <p:tav tm="100000">
                                          <p:val>
                                            <p:strVal val="#ppt_h"/>
                                          </p:val>
                                        </p:tav>
                                      </p:tavLst>
                                    </p:anim>
                                  </p:childTnLst>
                                </p:cTn>
                              </p:par>
                              <p:par>
                                <p:cTn id="643" presetID="16" presetClass="entr" presetSubtype="42" fill="hold" nodeType="withEffect">
                                  <p:stCondLst>
                                    <p:cond delay="0"/>
                                  </p:stCondLst>
                                  <p:childTnLst>
                                    <p:set>
                                      <p:cBhvr>
                                        <p:cTn id="644" dur="1" fill="hold">
                                          <p:stCondLst>
                                            <p:cond delay="0"/>
                                          </p:stCondLst>
                                        </p:cTn>
                                        <p:tgtEl>
                                          <p:spTgt spid="2"/>
                                        </p:tgtEl>
                                        <p:attrNameLst>
                                          <p:attrName>style.visibility</p:attrName>
                                        </p:attrNameLst>
                                      </p:cBhvr>
                                      <p:to>
                                        <p:strVal val="visible"/>
                                      </p:to>
                                    </p:set>
                                    <p:animEffect transition="in" filter="barn(outHorizontal)">
                                      <p:cBhvr>
                                        <p:cTn id="645"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3" grpId="5" animBg="1"/>
      <p:bldP spid="4" grpId="0" animBg="1"/>
      <p:bldP spid="4" grpId="1" animBg="1"/>
      <p:bldP spid="4" grpId="2" animBg="1"/>
      <p:bldP spid="4" grpId="3" animBg="1"/>
      <p:bldP spid="4" grpId="4" animBg="1"/>
      <p:bldP spid="4" grpId="5" animBg="1"/>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9" grpId="0" animBg="1"/>
      <p:bldP spid="9" grpId="1" animBg="1"/>
      <p:bldP spid="9" grpId="2" animBg="1"/>
      <p:bldP spid="9" grpId="3" animBg="1"/>
      <p:bldP spid="9" grpId="4" animBg="1"/>
      <p:bldP spid="9" grpId="5" animBg="1"/>
      <p:bldP spid="10" grpId="0" animBg="1"/>
      <p:bldP spid="10" grpId="1" animBg="1"/>
      <p:bldP spid="10" grpId="2" animBg="1"/>
      <p:bldP spid="10" grpId="3" animBg="1"/>
      <p:bldP spid="10" grpId="4" animBg="1"/>
      <p:bldP spid="10" grpId="5" animBg="1"/>
      <p:bldP spid="11" grpId="0" animBg="1"/>
      <p:bldP spid="11" grpId="1" animBg="1"/>
      <p:bldP spid="11" grpId="2" animBg="1"/>
      <p:bldP spid="11" grpId="3" animBg="1"/>
      <p:bldP spid="11" grpId="4" animBg="1"/>
      <p:bldP spid="11" grpId="5" animBg="1"/>
      <p:bldP spid="12" grpId="0" animBg="1"/>
      <p:bldP spid="12" grpId="1" animBg="1"/>
      <p:bldP spid="12" grpId="2" animBg="1"/>
      <p:bldP spid="12" grpId="3" animBg="1"/>
      <p:bldP spid="12" grpId="4" animBg="1"/>
      <p:bldP spid="12" grpId="5" animBg="1"/>
      <p:bldP spid="13" grpId="0" animBg="1"/>
      <p:bldP spid="13" grpId="1" animBg="1"/>
      <p:bldP spid="13" grpId="2" animBg="1"/>
      <p:bldP spid="13" grpId="3" animBg="1"/>
      <p:bldP spid="13" grpId="4" animBg="1"/>
      <p:bldP spid="13" grpId="5" animBg="1"/>
      <p:bldP spid="14" grpId="0" animBg="1"/>
      <p:bldP spid="14" grpId="1" animBg="1"/>
      <p:bldP spid="14" grpId="2" animBg="1"/>
      <p:bldP spid="14" grpId="3" animBg="1"/>
      <p:bldP spid="14" grpId="4" animBg="1"/>
      <p:bldP spid="14" grpId="5" animBg="1"/>
      <p:bldP spid="15" grpId="0" animBg="1"/>
      <p:bldP spid="15" grpId="1" animBg="1"/>
      <p:bldP spid="15" grpId="2" animBg="1"/>
      <p:bldP spid="15" grpId="3" animBg="1"/>
      <p:bldP spid="15" grpId="4" animBg="1"/>
      <p:bldP spid="15" grpId="5" animBg="1"/>
      <p:bldP spid="16" grpId="0" animBg="1"/>
      <p:bldP spid="16" grpId="1" animBg="1"/>
      <p:bldP spid="16" grpId="2" animBg="1"/>
      <p:bldP spid="16" grpId="3" animBg="1"/>
      <p:bldP spid="16" grpId="4" animBg="1"/>
      <p:bldP spid="16" grpId="5" animBg="1"/>
      <p:bldP spid="17" grpId="0" animBg="1"/>
      <p:bldP spid="17" grpId="1" animBg="1"/>
      <p:bldP spid="17" grpId="2" animBg="1"/>
      <p:bldP spid="17" grpId="3" animBg="1"/>
      <p:bldP spid="17" grpId="4" animBg="1"/>
      <p:bldP spid="17" grpId="5" animBg="1"/>
      <p:bldP spid="18" grpId="0" animBg="1"/>
      <p:bldP spid="18" grpId="1" animBg="1"/>
      <p:bldP spid="18" grpId="2" animBg="1"/>
      <p:bldP spid="18" grpId="3" animBg="1"/>
      <p:bldP spid="18" grpId="4" animBg="1"/>
      <p:bldP spid="18" grpId="5" animBg="1"/>
      <p:bldP spid="19" grpId="0" animBg="1"/>
      <p:bldP spid="19" grpId="1" animBg="1"/>
      <p:bldP spid="19" grpId="2" animBg="1"/>
      <p:bldP spid="19" grpId="3" animBg="1"/>
      <p:bldP spid="19" grpId="4" animBg="1"/>
      <p:bldP spid="19" grpId="5" animBg="1"/>
      <p:bldP spid="20" grpId="0" animBg="1"/>
      <p:bldP spid="20" grpId="1" animBg="1"/>
      <p:bldP spid="20" grpId="2" animBg="1"/>
      <p:bldP spid="20" grpId="3" animBg="1"/>
      <p:bldP spid="20" grpId="4" animBg="1"/>
      <p:bldP spid="20" grpId="5" animBg="1"/>
      <p:bldP spid="21" grpId="0" animBg="1"/>
      <p:bldP spid="21" grpId="1" animBg="1"/>
      <p:bldP spid="21" grpId="2" animBg="1"/>
      <p:bldP spid="21" grpId="3" animBg="1"/>
      <p:bldP spid="21" grpId="4" animBg="1"/>
      <p:bldP spid="21" grpId="5" animBg="1"/>
      <p:bldP spid="22" grpId="0" animBg="1"/>
      <p:bldP spid="22" grpId="1" animBg="1"/>
      <p:bldP spid="22" grpId="2" animBg="1"/>
      <p:bldP spid="22" grpId="3" animBg="1"/>
      <p:bldP spid="22" grpId="4" animBg="1"/>
      <p:bldP spid="22" grpId="5" animBg="1"/>
      <p:bldP spid="23" grpId="0" animBg="1"/>
      <p:bldP spid="23" grpId="1" animBg="1"/>
      <p:bldP spid="23" grpId="2" animBg="1"/>
      <p:bldP spid="23" grpId="3" animBg="1"/>
      <p:bldP spid="23" grpId="4" animBg="1"/>
      <p:bldP spid="23" grpId="5" animBg="1"/>
      <p:bldP spid="24" grpId="0" animBg="1"/>
      <p:bldP spid="24" grpId="1" animBg="1"/>
      <p:bldP spid="24" grpId="2" animBg="1"/>
      <p:bldP spid="24" grpId="3" animBg="1"/>
      <p:bldP spid="24" grpId="4" animBg="1"/>
      <p:bldP spid="24" grpId="5" animBg="1"/>
      <p:bldP spid="25" grpId="0" animBg="1"/>
      <p:bldP spid="25" grpId="1" animBg="1"/>
      <p:bldP spid="25" grpId="2" animBg="1"/>
      <p:bldP spid="25" grpId="3" animBg="1"/>
      <p:bldP spid="25" grpId="4" animBg="1"/>
      <p:bldP spid="25" grpId="5" animBg="1"/>
      <p:bldP spid="26" grpId="0" animBg="1"/>
      <p:bldP spid="26" grpId="1" animBg="1"/>
      <p:bldP spid="26" grpId="2" animBg="1"/>
      <p:bldP spid="26" grpId="3" animBg="1"/>
      <p:bldP spid="26" grpId="4" animBg="1"/>
      <p:bldP spid="26" grpId="5" animBg="1"/>
      <p:bldP spid="27" grpId="0" animBg="1"/>
      <p:bldP spid="27" grpId="1" animBg="1"/>
      <p:bldP spid="27" grpId="2" animBg="1"/>
      <p:bldP spid="27" grpId="3" animBg="1"/>
      <p:bldP spid="27" grpId="4" animBg="1"/>
      <p:bldP spid="27" grpId="5" animBg="1"/>
      <p:bldP spid="28" grpId="0" animBg="1"/>
      <p:bldP spid="28" grpId="1" animBg="1"/>
      <p:bldP spid="28" grpId="2" animBg="1"/>
      <p:bldP spid="28" grpId="3" animBg="1"/>
      <p:bldP spid="28" grpId="4" animBg="1"/>
      <p:bldP spid="28" grpId="5" animBg="1"/>
      <p:bldP spid="29" grpId="0" animBg="1"/>
      <p:bldP spid="29" grpId="1" animBg="1"/>
      <p:bldP spid="29" grpId="2" animBg="1"/>
      <p:bldP spid="29" grpId="3" animBg="1"/>
      <p:bldP spid="29" grpId="4" animBg="1"/>
      <p:bldP spid="29" grpId="5" animBg="1"/>
      <p:bldP spid="30" grpId="0" animBg="1"/>
      <p:bldP spid="30" grpId="1" animBg="1"/>
      <p:bldP spid="30" grpId="2" animBg="1"/>
      <p:bldP spid="30" grpId="3" animBg="1"/>
      <p:bldP spid="30" grpId="4" animBg="1"/>
      <p:bldP spid="30" grpId="5" animBg="1"/>
      <p:bldP spid="31" grpId="0" animBg="1"/>
      <p:bldP spid="31" grpId="1" animBg="1"/>
      <p:bldP spid="31" grpId="2" animBg="1"/>
      <p:bldP spid="31" grpId="3" animBg="1"/>
      <p:bldP spid="31" grpId="4" animBg="1"/>
      <p:bldP spid="31" grpId="5" animBg="1"/>
      <p:bldP spid="32" grpId="0" animBg="1"/>
      <p:bldP spid="32" grpId="1" animBg="1"/>
      <p:bldP spid="32" grpId="2" animBg="1"/>
      <p:bldP spid="32" grpId="3" animBg="1"/>
      <p:bldP spid="32" grpId="4" animBg="1"/>
      <p:bldP spid="32" grpId="5" animBg="1"/>
      <p:bldP spid="33" grpId="0" animBg="1"/>
      <p:bldP spid="33" grpId="1" animBg="1"/>
      <p:bldP spid="33" grpId="2" animBg="1"/>
      <p:bldP spid="33" grpId="3" animBg="1"/>
      <p:bldP spid="33" grpId="4" animBg="1"/>
      <p:bldP spid="33" grpId="5" animBg="1"/>
      <p:bldP spid="34" grpId="0" animBg="1"/>
      <p:bldP spid="34" grpId="1" animBg="1"/>
      <p:bldP spid="34" grpId="2" animBg="1"/>
      <p:bldP spid="34" grpId="3" animBg="1"/>
      <p:bldP spid="34" grpId="4" animBg="1"/>
      <p:bldP spid="34" grpId="5" animBg="1"/>
      <p:bldP spid="35" grpId="0" animBg="1"/>
      <p:bldP spid="35" grpId="1" animBg="1"/>
      <p:bldP spid="35" grpId="2" animBg="1"/>
      <p:bldP spid="35" grpId="3" animBg="1"/>
      <p:bldP spid="35" grpId="4" animBg="1"/>
      <p:bldP spid="35" grpId="5" animBg="1"/>
      <p:bldP spid="36" grpId="0" animBg="1"/>
      <p:bldP spid="36" grpId="1" animBg="1"/>
      <p:bldP spid="36" grpId="2" animBg="1"/>
      <p:bldP spid="36" grpId="3" animBg="1"/>
      <p:bldP spid="36" grpId="4" animBg="1"/>
      <p:bldP spid="36" grpId="5" animBg="1"/>
      <p:bldP spid="37" grpId="0" animBg="1"/>
      <p:bldP spid="37" grpId="1" animBg="1"/>
      <p:bldP spid="37" grpId="2" animBg="1"/>
      <p:bldP spid="37" grpId="3" animBg="1"/>
      <p:bldP spid="37" grpId="4" animBg="1"/>
      <p:bldP spid="37" grpId="5" animBg="1"/>
      <p:bldP spid="38"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bg2">
                <a:lumMod val="75000"/>
              </a:schemeClr>
            </a:gs>
            <a:gs pos="64999">
              <a:srgbClr val="F0EBD5"/>
            </a:gs>
            <a:gs pos="100000">
              <a:srgbClr val="D1C39F"/>
            </a:gs>
          </a:gsLst>
          <a:lin ang="16200000" scaled="1"/>
          <a:tileRect/>
        </a:gradFill>
        <a:effectLst/>
      </p:bgPr>
    </p:bg>
    <p:spTree>
      <p:nvGrpSpPr>
        <p:cNvPr id="1" name=""/>
        <p:cNvGrpSpPr/>
        <p:nvPr/>
      </p:nvGrpSpPr>
      <p:grpSpPr>
        <a:xfrm>
          <a:off x="0" y="0"/>
          <a:ext cx="0" cy="0"/>
          <a:chOff x="0" y="0"/>
          <a:chExt cx="0" cy="0"/>
        </a:xfrm>
      </p:grpSpPr>
      <p:pic>
        <p:nvPicPr>
          <p:cNvPr id="2" name="1 Imagen" descr="gdynia  Sea-Towers.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Rectángulo"/>
          <p:cNvSpPr/>
          <p:nvPr/>
        </p:nvSpPr>
        <p:spPr>
          <a:xfrm rot="904020">
            <a:off x="4254989" y="9722"/>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20813016" flipH="1">
            <a:off x="4668238" y="10810"/>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904020">
            <a:off x="611652" y="9722"/>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0813016" flipH="1">
            <a:off x="1024901" y="10810"/>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904020">
            <a:off x="7826891" y="9722"/>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813016" flipH="1">
            <a:off x="8240140" y="10810"/>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904020">
            <a:off x="2469040" y="9723"/>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813016" flipH="1">
            <a:off x="2882289" y="10811"/>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904020">
            <a:off x="6255254" y="9722"/>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813016" flipH="1">
            <a:off x="6668503" y="10810"/>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904020">
            <a:off x="4254988" y="652644"/>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813016" flipH="1">
            <a:off x="4668237" y="653732"/>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904020">
            <a:off x="611651" y="652644"/>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813016" flipH="1">
            <a:off x="1024900" y="653732"/>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904020">
            <a:off x="7826890" y="652644"/>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813016" flipH="1">
            <a:off x="8240139" y="653732"/>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904020">
            <a:off x="2469039" y="652645"/>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813016" flipH="1">
            <a:off x="2882288" y="653733"/>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904020">
            <a:off x="6255253" y="652644"/>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813016" flipH="1">
            <a:off x="6668502" y="653732"/>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904020">
            <a:off x="4254988" y="1295609"/>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813016" flipH="1">
            <a:off x="4668237" y="1296697"/>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904020">
            <a:off x="611651" y="1295609"/>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813016" flipH="1">
            <a:off x="1024900" y="1296697"/>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904020">
            <a:off x="7826890" y="1295609"/>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813016" flipH="1">
            <a:off x="8240139" y="1296697"/>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904020">
            <a:off x="2469039" y="1295610"/>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813016" flipH="1">
            <a:off x="2882288" y="1296698"/>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904020">
            <a:off x="6255253" y="1295609"/>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20813016" flipH="1">
            <a:off x="6668502" y="1296697"/>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904020">
            <a:off x="4254987" y="1938531"/>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20813016" flipH="1">
            <a:off x="4668236" y="1939619"/>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904020">
            <a:off x="611650" y="1938531"/>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20813016" flipH="1">
            <a:off x="1024899" y="1939619"/>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904020">
            <a:off x="7826889" y="1938531"/>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20813016" flipH="1">
            <a:off x="8240138" y="1939619"/>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904020">
            <a:off x="2469038" y="1938532"/>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20813016" flipH="1">
            <a:off x="2882287" y="1939620"/>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904020">
            <a:off x="6255252" y="1938531"/>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20813016" flipH="1">
            <a:off x="6668501" y="1939619"/>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904020">
            <a:off x="4254990" y="2581489"/>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20813016" flipH="1">
            <a:off x="4668239" y="2582577"/>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904020">
            <a:off x="611653" y="2581489"/>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20813016" flipH="1">
            <a:off x="1024902" y="2582577"/>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904020">
            <a:off x="7826892" y="2581489"/>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20813016" flipH="1">
            <a:off x="8240141" y="2582577"/>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904020">
            <a:off x="2469041" y="2581490"/>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20813016" flipH="1">
            <a:off x="2882290" y="2582578"/>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904020">
            <a:off x="6255255" y="2581489"/>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20813016" flipH="1">
            <a:off x="6668504" y="2582577"/>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904020">
            <a:off x="4254989" y="3224411"/>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20813016" flipH="1">
            <a:off x="4668238" y="3225499"/>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904020">
            <a:off x="611652" y="3224411"/>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20813016" flipH="1">
            <a:off x="1024901" y="3225499"/>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904020">
            <a:off x="7826891" y="3224411"/>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20813016" flipH="1">
            <a:off x="8240140" y="3225499"/>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904020">
            <a:off x="2469040" y="3224412"/>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20813016" flipH="1">
            <a:off x="2882289" y="3225500"/>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904020">
            <a:off x="6255254" y="3224411"/>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20813016" flipH="1">
            <a:off x="6668503" y="3225499"/>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904020">
            <a:off x="4254989" y="3867376"/>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20813016" flipH="1">
            <a:off x="4668238" y="3868464"/>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904020">
            <a:off x="611652" y="3867376"/>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20813016" flipH="1">
            <a:off x="1024901" y="3868464"/>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904020">
            <a:off x="7826891" y="3867376"/>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20813016" flipH="1">
            <a:off x="8240140" y="3868464"/>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904020">
            <a:off x="2469040" y="3867377"/>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20813016" flipH="1">
            <a:off x="2882289" y="3868465"/>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904020">
            <a:off x="6255254" y="3867376"/>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20813016" flipH="1">
            <a:off x="6668503" y="3868464"/>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904020">
            <a:off x="4254988" y="4510298"/>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20813016" flipH="1">
            <a:off x="4668237" y="4511386"/>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904020">
            <a:off x="611651" y="4510298"/>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20813016" flipH="1">
            <a:off x="1024900" y="4511386"/>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904020">
            <a:off x="7826890" y="4510298"/>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20813016" flipH="1">
            <a:off x="8240139" y="4511386"/>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904020">
            <a:off x="2469039" y="4510299"/>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20813016" flipH="1">
            <a:off x="2882288" y="4511387"/>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904020">
            <a:off x="6255253" y="4510298"/>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20813016" flipH="1">
            <a:off x="6668502" y="4511386"/>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a:off x="-214346" y="-285770"/>
            <a:ext cx="9715568" cy="607223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83"/>
                                        </p:tgtEl>
                                        <p:attrNameLst>
                                          <p:attrName>style.opacity</p:attrName>
                                        </p:attrNameLst>
                                      </p:cBhvr>
                                      <p:to>
                                        <p:strVal val="0"/>
                                      </p:to>
                                    </p:set>
                                    <p:animEffect filter="image" prLst="opacity: 0">
                                      <p:cBhvr rctx="IE">
                                        <p:cTn id="7" dur="indefinite"/>
                                        <p:tgtEl>
                                          <p:spTgt spid="83"/>
                                        </p:tgtEl>
                                      </p:cBhvr>
                                    </p:animEffect>
                                  </p:childTnLst>
                                </p:cTn>
                              </p:par>
                              <p:par>
                                <p:cTn id="8" presetID="2" presetClass="entr" presetSubtype="12"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2000" fill="hold"/>
                                        <p:tgtEl>
                                          <p:spTgt spid="5"/>
                                        </p:tgtEl>
                                        <p:attrNameLst>
                                          <p:attrName>ppt_x</p:attrName>
                                        </p:attrNameLst>
                                      </p:cBhvr>
                                      <p:tavLst>
                                        <p:tav tm="0">
                                          <p:val>
                                            <p:strVal val="0-#ppt_w/2"/>
                                          </p:val>
                                        </p:tav>
                                        <p:tav tm="100000">
                                          <p:val>
                                            <p:strVal val="#ppt_x"/>
                                          </p:val>
                                        </p:tav>
                                      </p:tavLst>
                                    </p:anim>
                                    <p:anim calcmode="lin" valueType="num">
                                      <p:cBhvr additive="base">
                                        <p:cTn id="11" dur="2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12" fill="hold" grpId="0" nodeType="withEffect">
                                  <p:stCondLst>
                                    <p:cond delay="0"/>
                                  </p:stCondLst>
                                  <p:childTnLst>
                                    <p:set>
                                      <p:cBhvr>
                                        <p:cTn id="13" dur="1" fill="hold">
                                          <p:stCondLst>
                                            <p:cond delay="0"/>
                                          </p:stCondLst>
                                        </p:cTn>
                                        <p:tgtEl>
                                          <p:spTgt spid="15"/>
                                        </p:tgtEl>
                                        <p:attrNameLst>
                                          <p:attrName>style.visibility</p:attrName>
                                        </p:attrNameLst>
                                      </p:cBhvr>
                                      <p:to>
                                        <p:strVal val="visible"/>
                                      </p:to>
                                    </p:set>
                                    <p:anim calcmode="lin" valueType="num">
                                      <p:cBhvr additive="base">
                                        <p:cTn id="14" dur="2000" fill="hold"/>
                                        <p:tgtEl>
                                          <p:spTgt spid="15"/>
                                        </p:tgtEl>
                                        <p:attrNameLst>
                                          <p:attrName>ppt_x</p:attrName>
                                        </p:attrNameLst>
                                      </p:cBhvr>
                                      <p:tavLst>
                                        <p:tav tm="0">
                                          <p:val>
                                            <p:strVal val="0-#ppt_w/2"/>
                                          </p:val>
                                        </p:tav>
                                        <p:tav tm="100000">
                                          <p:val>
                                            <p:strVal val="#ppt_x"/>
                                          </p:val>
                                        </p:tav>
                                      </p:tavLst>
                                    </p:anim>
                                    <p:anim calcmode="lin" valueType="num">
                                      <p:cBhvr additive="base">
                                        <p:cTn id="15" dur="2000" fill="hold"/>
                                        <p:tgtEl>
                                          <p:spTgt spid="15"/>
                                        </p:tgtEl>
                                        <p:attrNameLst>
                                          <p:attrName>ppt_y</p:attrName>
                                        </p:attrNameLst>
                                      </p:cBhvr>
                                      <p:tavLst>
                                        <p:tav tm="0">
                                          <p:val>
                                            <p:strVal val="1+#ppt_h/2"/>
                                          </p:val>
                                        </p:tav>
                                        <p:tav tm="100000">
                                          <p:val>
                                            <p:strVal val="#ppt_y"/>
                                          </p:val>
                                        </p:tav>
                                      </p:tavLst>
                                    </p:anim>
                                  </p:childTnLst>
                                </p:cTn>
                              </p:par>
                              <p:par>
                                <p:cTn id="16" presetID="2" presetClass="entr" presetSubtype="12" fill="hold" grpId="0" nodeType="withEffect">
                                  <p:stCondLst>
                                    <p:cond delay="0"/>
                                  </p:stCondLst>
                                  <p:childTnLst>
                                    <p:set>
                                      <p:cBhvr>
                                        <p:cTn id="17" dur="1" fill="hold">
                                          <p:stCondLst>
                                            <p:cond delay="0"/>
                                          </p:stCondLst>
                                        </p:cTn>
                                        <p:tgtEl>
                                          <p:spTgt spid="25"/>
                                        </p:tgtEl>
                                        <p:attrNameLst>
                                          <p:attrName>style.visibility</p:attrName>
                                        </p:attrNameLst>
                                      </p:cBhvr>
                                      <p:to>
                                        <p:strVal val="visible"/>
                                      </p:to>
                                    </p:set>
                                    <p:anim calcmode="lin" valueType="num">
                                      <p:cBhvr additive="base">
                                        <p:cTn id="18" dur="2000" fill="hold"/>
                                        <p:tgtEl>
                                          <p:spTgt spid="25"/>
                                        </p:tgtEl>
                                        <p:attrNameLst>
                                          <p:attrName>ppt_x</p:attrName>
                                        </p:attrNameLst>
                                      </p:cBhvr>
                                      <p:tavLst>
                                        <p:tav tm="0">
                                          <p:val>
                                            <p:strVal val="0-#ppt_w/2"/>
                                          </p:val>
                                        </p:tav>
                                        <p:tav tm="100000">
                                          <p:val>
                                            <p:strVal val="#ppt_x"/>
                                          </p:val>
                                        </p:tav>
                                      </p:tavLst>
                                    </p:anim>
                                    <p:anim calcmode="lin" valueType="num">
                                      <p:cBhvr additive="base">
                                        <p:cTn id="19" dur="2000" fill="hold"/>
                                        <p:tgtEl>
                                          <p:spTgt spid="25"/>
                                        </p:tgtEl>
                                        <p:attrNameLst>
                                          <p:attrName>ppt_y</p:attrName>
                                        </p:attrNameLst>
                                      </p:cBhvr>
                                      <p:tavLst>
                                        <p:tav tm="0">
                                          <p:val>
                                            <p:strVal val="1+#ppt_h/2"/>
                                          </p:val>
                                        </p:tav>
                                        <p:tav tm="100000">
                                          <p:val>
                                            <p:strVal val="#ppt_y"/>
                                          </p:val>
                                        </p:tav>
                                      </p:tavLst>
                                    </p:anim>
                                  </p:childTnLst>
                                </p:cTn>
                              </p:par>
                              <p:par>
                                <p:cTn id="20" presetID="2" presetClass="entr" presetSubtype="12" fill="hold" grpId="0" nodeType="withEffect">
                                  <p:stCondLst>
                                    <p:cond delay="0"/>
                                  </p:stCondLst>
                                  <p:childTnLst>
                                    <p:set>
                                      <p:cBhvr>
                                        <p:cTn id="21" dur="1" fill="hold">
                                          <p:stCondLst>
                                            <p:cond delay="0"/>
                                          </p:stCondLst>
                                        </p:cTn>
                                        <p:tgtEl>
                                          <p:spTgt spid="35"/>
                                        </p:tgtEl>
                                        <p:attrNameLst>
                                          <p:attrName>style.visibility</p:attrName>
                                        </p:attrNameLst>
                                      </p:cBhvr>
                                      <p:to>
                                        <p:strVal val="visible"/>
                                      </p:to>
                                    </p:set>
                                    <p:anim calcmode="lin" valueType="num">
                                      <p:cBhvr additive="base">
                                        <p:cTn id="22" dur="2000" fill="hold"/>
                                        <p:tgtEl>
                                          <p:spTgt spid="35"/>
                                        </p:tgtEl>
                                        <p:attrNameLst>
                                          <p:attrName>ppt_x</p:attrName>
                                        </p:attrNameLst>
                                      </p:cBhvr>
                                      <p:tavLst>
                                        <p:tav tm="0">
                                          <p:val>
                                            <p:strVal val="0-#ppt_w/2"/>
                                          </p:val>
                                        </p:tav>
                                        <p:tav tm="100000">
                                          <p:val>
                                            <p:strVal val="#ppt_x"/>
                                          </p:val>
                                        </p:tav>
                                      </p:tavLst>
                                    </p:anim>
                                    <p:anim calcmode="lin" valueType="num">
                                      <p:cBhvr additive="base">
                                        <p:cTn id="23" dur="2000" fill="hold"/>
                                        <p:tgtEl>
                                          <p:spTgt spid="35"/>
                                        </p:tgtEl>
                                        <p:attrNameLst>
                                          <p:attrName>ppt_y</p:attrName>
                                        </p:attrNameLst>
                                      </p:cBhvr>
                                      <p:tavLst>
                                        <p:tav tm="0">
                                          <p:val>
                                            <p:strVal val="1+#ppt_h/2"/>
                                          </p:val>
                                        </p:tav>
                                        <p:tav tm="100000">
                                          <p:val>
                                            <p:strVal val="#ppt_y"/>
                                          </p:val>
                                        </p:tav>
                                      </p:tavLst>
                                    </p:anim>
                                  </p:childTnLst>
                                </p:cTn>
                              </p:par>
                              <p:par>
                                <p:cTn id="24" presetID="2" presetClass="entr" presetSubtype="12" fill="hold" grpId="0" nodeType="withEffect">
                                  <p:stCondLst>
                                    <p:cond delay="0"/>
                                  </p:stCondLst>
                                  <p:childTnLst>
                                    <p:set>
                                      <p:cBhvr>
                                        <p:cTn id="25" dur="1" fill="hold">
                                          <p:stCondLst>
                                            <p:cond delay="0"/>
                                          </p:stCondLst>
                                        </p:cTn>
                                        <p:tgtEl>
                                          <p:spTgt spid="45"/>
                                        </p:tgtEl>
                                        <p:attrNameLst>
                                          <p:attrName>style.visibility</p:attrName>
                                        </p:attrNameLst>
                                      </p:cBhvr>
                                      <p:to>
                                        <p:strVal val="visible"/>
                                      </p:to>
                                    </p:set>
                                    <p:anim calcmode="lin" valueType="num">
                                      <p:cBhvr additive="base">
                                        <p:cTn id="26" dur="2000" fill="hold"/>
                                        <p:tgtEl>
                                          <p:spTgt spid="45"/>
                                        </p:tgtEl>
                                        <p:attrNameLst>
                                          <p:attrName>ppt_x</p:attrName>
                                        </p:attrNameLst>
                                      </p:cBhvr>
                                      <p:tavLst>
                                        <p:tav tm="0">
                                          <p:val>
                                            <p:strVal val="0-#ppt_w/2"/>
                                          </p:val>
                                        </p:tav>
                                        <p:tav tm="100000">
                                          <p:val>
                                            <p:strVal val="#ppt_x"/>
                                          </p:val>
                                        </p:tav>
                                      </p:tavLst>
                                    </p:anim>
                                    <p:anim calcmode="lin" valueType="num">
                                      <p:cBhvr additive="base">
                                        <p:cTn id="27" dur="2000" fill="hold"/>
                                        <p:tgtEl>
                                          <p:spTgt spid="45"/>
                                        </p:tgtEl>
                                        <p:attrNameLst>
                                          <p:attrName>ppt_y</p:attrName>
                                        </p:attrNameLst>
                                      </p:cBhvr>
                                      <p:tavLst>
                                        <p:tav tm="0">
                                          <p:val>
                                            <p:strVal val="1+#ppt_h/2"/>
                                          </p:val>
                                        </p:tav>
                                        <p:tav tm="100000">
                                          <p:val>
                                            <p:strVal val="#ppt_y"/>
                                          </p:val>
                                        </p:tav>
                                      </p:tavLst>
                                    </p:anim>
                                  </p:childTnLst>
                                </p:cTn>
                              </p:par>
                              <p:par>
                                <p:cTn id="28" presetID="2" presetClass="entr" presetSubtype="12" fill="hold" grpId="0" nodeType="withEffect">
                                  <p:stCondLst>
                                    <p:cond delay="0"/>
                                  </p:stCondLst>
                                  <p:childTnLst>
                                    <p:set>
                                      <p:cBhvr>
                                        <p:cTn id="29" dur="1" fill="hold">
                                          <p:stCondLst>
                                            <p:cond delay="0"/>
                                          </p:stCondLst>
                                        </p:cTn>
                                        <p:tgtEl>
                                          <p:spTgt spid="55"/>
                                        </p:tgtEl>
                                        <p:attrNameLst>
                                          <p:attrName>style.visibility</p:attrName>
                                        </p:attrNameLst>
                                      </p:cBhvr>
                                      <p:to>
                                        <p:strVal val="visible"/>
                                      </p:to>
                                    </p:set>
                                    <p:anim calcmode="lin" valueType="num">
                                      <p:cBhvr additive="base">
                                        <p:cTn id="30" dur="2000" fill="hold"/>
                                        <p:tgtEl>
                                          <p:spTgt spid="55"/>
                                        </p:tgtEl>
                                        <p:attrNameLst>
                                          <p:attrName>ppt_x</p:attrName>
                                        </p:attrNameLst>
                                      </p:cBhvr>
                                      <p:tavLst>
                                        <p:tav tm="0">
                                          <p:val>
                                            <p:strVal val="0-#ppt_w/2"/>
                                          </p:val>
                                        </p:tav>
                                        <p:tav tm="100000">
                                          <p:val>
                                            <p:strVal val="#ppt_x"/>
                                          </p:val>
                                        </p:tav>
                                      </p:tavLst>
                                    </p:anim>
                                    <p:anim calcmode="lin" valueType="num">
                                      <p:cBhvr additive="base">
                                        <p:cTn id="31" dur="2000" fill="hold"/>
                                        <p:tgtEl>
                                          <p:spTgt spid="55"/>
                                        </p:tgtEl>
                                        <p:attrNameLst>
                                          <p:attrName>ppt_y</p:attrName>
                                        </p:attrNameLst>
                                      </p:cBhvr>
                                      <p:tavLst>
                                        <p:tav tm="0">
                                          <p:val>
                                            <p:strVal val="1+#ppt_h/2"/>
                                          </p:val>
                                        </p:tav>
                                        <p:tav tm="100000">
                                          <p:val>
                                            <p:strVal val="#ppt_y"/>
                                          </p:val>
                                        </p:tav>
                                      </p:tavLst>
                                    </p:anim>
                                  </p:childTnLst>
                                </p:cTn>
                              </p:par>
                              <p:par>
                                <p:cTn id="32" presetID="2" presetClass="entr" presetSubtype="12" fill="hold" grpId="0" nodeType="withEffect">
                                  <p:stCondLst>
                                    <p:cond delay="0"/>
                                  </p:stCondLst>
                                  <p:childTnLst>
                                    <p:set>
                                      <p:cBhvr>
                                        <p:cTn id="33" dur="1" fill="hold">
                                          <p:stCondLst>
                                            <p:cond delay="0"/>
                                          </p:stCondLst>
                                        </p:cTn>
                                        <p:tgtEl>
                                          <p:spTgt spid="65"/>
                                        </p:tgtEl>
                                        <p:attrNameLst>
                                          <p:attrName>style.visibility</p:attrName>
                                        </p:attrNameLst>
                                      </p:cBhvr>
                                      <p:to>
                                        <p:strVal val="visible"/>
                                      </p:to>
                                    </p:set>
                                    <p:anim calcmode="lin" valueType="num">
                                      <p:cBhvr additive="base">
                                        <p:cTn id="34" dur="2000" fill="hold"/>
                                        <p:tgtEl>
                                          <p:spTgt spid="65"/>
                                        </p:tgtEl>
                                        <p:attrNameLst>
                                          <p:attrName>ppt_x</p:attrName>
                                        </p:attrNameLst>
                                      </p:cBhvr>
                                      <p:tavLst>
                                        <p:tav tm="0">
                                          <p:val>
                                            <p:strVal val="0-#ppt_w/2"/>
                                          </p:val>
                                        </p:tav>
                                        <p:tav tm="100000">
                                          <p:val>
                                            <p:strVal val="#ppt_x"/>
                                          </p:val>
                                        </p:tav>
                                      </p:tavLst>
                                    </p:anim>
                                    <p:anim calcmode="lin" valueType="num">
                                      <p:cBhvr additive="base">
                                        <p:cTn id="35" dur="2000" fill="hold"/>
                                        <p:tgtEl>
                                          <p:spTgt spid="65"/>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childTnLst>
                                    <p:set>
                                      <p:cBhvr>
                                        <p:cTn id="37" dur="1" fill="hold">
                                          <p:stCondLst>
                                            <p:cond delay="0"/>
                                          </p:stCondLst>
                                        </p:cTn>
                                        <p:tgtEl>
                                          <p:spTgt spid="75"/>
                                        </p:tgtEl>
                                        <p:attrNameLst>
                                          <p:attrName>style.visibility</p:attrName>
                                        </p:attrNameLst>
                                      </p:cBhvr>
                                      <p:to>
                                        <p:strVal val="visible"/>
                                      </p:to>
                                    </p:set>
                                    <p:anim calcmode="lin" valueType="num">
                                      <p:cBhvr additive="base">
                                        <p:cTn id="38" dur="2000" fill="hold"/>
                                        <p:tgtEl>
                                          <p:spTgt spid="75"/>
                                        </p:tgtEl>
                                        <p:attrNameLst>
                                          <p:attrName>ppt_x</p:attrName>
                                        </p:attrNameLst>
                                      </p:cBhvr>
                                      <p:tavLst>
                                        <p:tav tm="0">
                                          <p:val>
                                            <p:strVal val="0-#ppt_w/2"/>
                                          </p:val>
                                        </p:tav>
                                        <p:tav tm="100000">
                                          <p:val>
                                            <p:strVal val="#ppt_x"/>
                                          </p:val>
                                        </p:tav>
                                      </p:tavLst>
                                    </p:anim>
                                    <p:anim calcmode="lin" valueType="num">
                                      <p:cBhvr additive="base">
                                        <p:cTn id="39" dur="2000" fill="hold"/>
                                        <p:tgtEl>
                                          <p:spTgt spid="75"/>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childTnLst>
                                    <p:set>
                                      <p:cBhvr>
                                        <p:cTn id="41" dur="1" fill="hold">
                                          <p:stCondLst>
                                            <p:cond delay="0"/>
                                          </p:stCondLst>
                                        </p:cTn>
                                        <p:tgtEl>
                                          <p:spTgt spid="9"/>
                                        </p:tgtEl>
                                        <p:attrNameLst>
                                          <p:attrName>style.visibility</p:attrName>
                                        </p:attrNameLst>
                                      </p:cBhvr>
                                      <p:to>
                                        <p:strVal val="visible"/>
                                      </p:to>
                                    </p:set>
                                    <p:anim calcmode="lin" valueType="num">
                                      <p:cBhvr additive="base">
                                        <p:cTn id="42" dur="2000" fill="hold"/>
                                        <p:tgtEl>
                                          <p:spTgt spid="9"/>
                                        </p:tgtEl>
                                        <p:attrNameLst>
                                          <p:attrName>ppt_x</p:attrName>
                                        </p:attrNameLst>
                                      </p:cBhvr>
                                      <p:tavLst>
                                        <p:tav tm="0">
                                          <p:val>
                                            <p:strVal val="0-#ppt_w/2"/>
                                          </p:val>
                                        </p:tav>
                                        <p:tav tm="100000">
                                          <p:val>
                                            <p:strVal val="#ppt_x"/>
                                          </p:val>
                                        </p:tav>
                                      </p:tavLst>
                                    </p:anim>
                                    <p:anim calcmode="lin" valueType="num">
                                      <p:cBhvr additive="base">
                                        <p:cTn id="43" dur="2000" fill="hold"/>
                                        <p:tgtEl>
                                          <p:spTgt spid="9"/>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19"/>
                                        </p:tgtEl>
                                        <p:attrNameLst>
                                          <p:attrName>style.visibility</p:attrName>
                                        </p:attrNameLst>
                                      </p:cBhvr>
                                      <p:to>
                                        <p:strVal val="visible"/>
                                      </p:to>
                                    </p:set>
                                    <p:anim calcmode="lin" valueType="num">
                                      <p:cBhvr additive="base">
                                        <p:cTn id="46" dur="2000" fill="hold"/>
                                        <p:tgtEl>
                                          <p:spTgt spid="19"/>
                                        </p:tgtEl>
                                        <p:attrNameLst>
                                          <p:attrName>ppt_x</p:attrName>
                                        </p:attrNameLst>
                                      </p:cBhvr>
                                      <p:tavLst>
                                        <p:tav tm="0">
                                          <p:val>
                                            <p:strVal val="0-#ppt_w/2"/>
                                          </p:val>
                                        </p:tav>
                                        <p:tav tm="100000">
                                          <p:val>
                                            <p:strVal val="#ppt_x"/>
                                          </p:val>
                                        </p:tav>
                                      </p:tavLst>
                                    </p:anim>
                                    <p:anim calcmode="lin" valueType="num">
                                      <p:cBhvr additive="base">
                                        <p:cTn id="47" dur="2000" fill="hold"/>
                                        <p:tgtEl>
                                          <p:spTgt spid="19"/>
                                        </p:tgtEl>
                                        <p:attrNameLst>
                                          <p:attrName>ppt_y</p:attrName>
                                        </p:attrNameLst>
                                      </p:cBhvr>
                                      <p:tavLst>
                                        <p:tav tm="0">
                                          <p:val>
                                            <p:strVal val="1+#ppt_h/2"/>
                                          </p:val>
                                        </p:tav>
                                        <p:tav tm="100000">
                                          <p:val>
                                            <p:strVal val="#ppt_y"/>
                                          </p:val>
                                        </p:tav>
                                      </p:tavLst>
                                    </p:anim>
                                  </p:childTnLst>
                                </p:cTn>
                              </p:par>
                              <p:par>
                                <p:cTn id="48" presetID="2" presetClass="entr" presetSubtype="12" fill="hold" grpId="0" nodeType="withEffect">
                                  <p:stCondLst>
                                    <p:cond delay="0"/>
                                  </p:stCondLst>
                                  <p:childTnLst>
                                    <p:set>
                                      <p:cBhvr>
                                        <p:cTn id="49" dur="1" fill="hold">
                                          <p:stCondLst>
                                            <p:cond delay="0"/>
                                          </p:stCondLst>
                                        </p:cTn>
                                        <p:tgtEl>
                                          <p:spTgt spid="29"/>
                                        </p:tgtEl>
                                        <p:attrNameLst>
                                          <p:attrName>style.visibility</p:attrName>
                                        </p:attrNameLst>
                                      </p:cBhvr>
                                      <p:to>
                                        <p:strVal val="visible"/>
                                      </p:to>
                                    </p:set>
                                    <p:anim calcmode="lin" valueType="num">
                                      <p:cBhvr additive="base">
                                        <p:cTn id="50" dur="2000" fill="hold"/>
                                        <p:tgtEl>
                                          <p:spTgt spid="29"/>
                                        </p:tgtEl>
                                        <p:attrNameLst>
                                          <p:attrName>ppt_x</p:attrName>
                                        </p:attrNameLst>
                                      </p:cBhvr>
                                      <p:tavLst>
                                        <p:tav tm="0">
                                          <p:val>
                                            <p:strVal val="0-#ppt_w/2"/>
                                          </p:val>
                                        </p:tav>
                                        <p:tav tm="100000">
                                          <p:val>
                                            <p:strVal val="#ppt_x"/>
                                          </p:val>
                                        </p:tav>
                                      </p:tavLst>
                                    </p:anim>
                                    <p:anim calcmode="lin" valueType="num">
                                      <p:cBhvr additive="base">
                                        <p:cTn id="51" dur="2000" fill="hold"/>
                                        <p:tgtEl>
                                          <p:spTgt spid="29"/>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39"/>
                                        </p:tgtEl>
                                        <p:attrNameLst>
                                          <p:attrName>style.visibility</p:attrName>
                                        </p:attrNameLst>
                                      </p:cBhvr>
                                      <p:to>
                                        <p:strVal val="visible"/>
                                      </p:to>
                                    </p:set>
                                    <p:anim calcmode="lin" valueType="num">
                                      <p:cBhvr additive="base">
                                        <p:cTn id="54" dur="2000" fill="hold"/>
                                        <p:tgtEl>
                                          <p:spTgt spid="39"/>
                                        </p:tgtEl>
                                        <p:attrNameLst>
                                          <p:attrName>ppt_x</p:attrName>
                                        </p:attrNameLst>
                                      </p:cBhvr>
                                      <p:tavLst>
                                        <p:tav tm="0">
                                          <p:val>
                                            <p:strVal val="0-#ppt_w/2"/>
                                          </p:val>
                                        </p:tav>
                                        <p:tav tm="100000">
                                          <p:val>
                                            <p:strVal val="#ppt_x"/>
                                          </p:val>
                                        </p:tav>
                                      </p:tavLst>
                                    </p:anim>
                                    <p:anim calcmode="lin" valueType="num">
                                      <p:cBhvr additive="base">
                                        <p:cTn id="55" dur="2000" fill="hold"/>
                                        <p:tgtEl>
                                          <p:spTgt spid="39"/>
                                        </p:tgtEl>
                                        <p:attrNameLst>
                                          <p:attrName>ppt_y</p:attrName>
                                        </p:attrNameLst>
                                      </p:cBhvr>
                                      <p:tavLst>
                                        <p:tav tm="0">
                                          <p:val>
                                            <p:strVal val="1+#ppt_h/2"/>
                                          </p:val>
                                        </p:tav>
                                        <p:tav tm="100000">
                                          <p:val>
                                            <p:strVal val="#ppt_y"/>
                                          </p:val>
                                        </p:tav>
                                      </p:tavLst>
                                    </p:anim>
                                  </p:childTnLst>
                                </p:cTn>
                              </p:par>
                              <p:par>
                                <p:cTn id="56" presetID="2" presetClass="entr" presetSubtype="12" fill="hold" grpId="0" nodeType="withEffect">
                                  <p:stCondLst>
                                    <p:cond delay="0"/>
                                  </p:stCondLst>
                                  <p:childTnLst>
                                    <p:set>
                                      <p:cBhvr>
                                        <p:cTn id="57" dur="1" fill="hold">
                                          <p:stCondLst>
                                            <p:cond delay="0"/>
                                          </p:stCondLst>
                                        </p:cTn>
                                        <p:tgtEl>
                                          <p:spTgt spid="49"/>
                                        </p:tgtEl>
                                        <p:attrNameLst>
                                          <p:attrName>style.visibility</p:attrName>
                                        </p:attrNameLst>
                                      </p:cBhvr>
                                      <p:to>
                                        <p:strVal val="visible"/>
                                      </p:to>
                                    </p:set>
                                    <p:anim calcmode="lin" valueType="num">
                                      <p:cBhvr additive="base">
                                        <p:cTn id="58" dur="2000" fill="hold"/>
                                        <p:tgtEl>
                                          <p:spTgt spid="49"/>
                                        </p:tgtEl>
                                        <p:attrNameLst>
                                          <p:attrName>ppt_x</p:attrName>
                                        </p:attrNameLst>
                                      </p:cBhvr>
                                      <p:tavLst>
                                        <p:tav tm="0">
                                          <p:val>
                                            <p:strVal val="0-#ppt_w/2"/>
                                          </p:val>
                                        </p:tav>
                                        <p:tav tm="100000">
                                          <p:val>
                                            <p:strVal val="#ppt_x"/>
                                          </p:val>
                                        </p:tav>
                                      </p:tavLst>
                                    </p:anim>
                                    <p:anim calcmode="lin" valueType="num">
                                      <p:cBhvr additive="base">
                                        <p:cTn id="59" dur="2000" fill="hold"/>
                                        <p:tgtEl>
                                          <p:spTgt spid="49"/>
                                        </p:tgtEl>
                                        <p:attrNameLst>
                                          <p:attrName>ppt_y</p:attrName>
                                        </p:attrNameLst>
                                      </p:cBhvr>
                                      <p:tavLst>
                                        <p:tav tm="0">
                                          <p:val>
                                            <p:strVal val="1+#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59"/>
                                        </p:tgtEl>
                                        <p:attrNameLst>
                                          <p:attrName>style.visibility</p:attrName>
                                        </p:attrNameLst>
                                      </p:cBhvr>
                                      <p:to>
                                        <p:strVal val="visible"/>
                                      </p:to>
                                    </p:set>
                                    <p:anim calcmode="lin" valueType="num">
                                      <p:cBhvr additive="base">
                                        <p:cTn id="62" dur="2000" fill="hold"/>
                                        <p:tgtEl>
                                          <p:spTgt spid="59"/>
                                        </p:tgtEl>
                                        <p:attrNameLst>
                                          <p:attrName>ppt_x</p:attrName>
                                        </p:attrNameLst>
                                      </p:cBhvr>
                                      <p:tavLst>
                                        <p:tav tm="0">
                                          <p:val>
                                            <p:strVal val="0-#ppt_w/2"/>
                                          </p:val>
                                        </p:tav>
                                        <p:tav tm="100000">
                                          <p:val>
                                            <p:strVal val="#ppt_x"/>
                                          </p:val>
                                        </p:tav>
                                      </p:tavLst>
                                    </p:anim>
                                    <p:anim calcmode="lin" valueType="num">
                                      <p:cBhvr additive="base">
                                        <p:cTn id="63" dur="2000" fill="hold"/>
                                        <p:tgtEl>
                                          <p:spTgt spid="59"/>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69"/>
                                        </p:tgtEl>
                                        <p:attrNameLst>
                                          <p:attrName>style.visibility</p:attrName>
                                        </p:attrNameLst>
                                      </p:cBhvr>
                                      <p:to>
                                        <p:strVal val="visible"/>
                                      </p:to>
                                    </p:set>
                                    <p:anim calcmode="lin" valueType="num">
                                      <p:cBhvr additive="base">
                                        <p:cTn id="66" dur="2000" fill="hold"/>
                                        <p:tgtEl>
                                          <p:spTgt spid="69"/>
                                        </p:tgtEl>
                                        <p:attrNameLst>
                                          <p:attrName>ppt_x</p:attrName>
                                        </p:attrNameLst>
                                      </p:cBhvr>
                                      <p:tavLst>
                                        <p:tav tm="0">
                                          <p:val>
                                            <p:strVal val="0-#ppt_w/2"/>
                                          </p:val>
                                        </p:tav>
                                        <p:tav tm="100000">
                                          <p:val>
                                            <p:strVal val="#ppt_x"/>
                                          </p:val>
                                        </p:tav>
                                      </p:tavLst>
                                    </p:anim>
                                    <p:anim calcmode="lin" valueType="num">
                                      <p:cBhvr additive="base">
                                        <p:cTn id="67" dur="2000" fill="hold"/>
                                        <p:tgtEl>
                                          <p:spTgt spid="69"/>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79"/>
                                        </p:tgtEl>
                                        <p:attrNameLst>
                                          <p:attrName>style.visibility</p:attrName>
                                        </p:attrNameLst>
                                      </p:cBhvr>
                                      <p:to>
                                        <p:strVal val="visible"/>
                                      </p:to>
                                    </p:set>
                                    <p:anim calcmode="lin" valueType="num">
                                      <p:cBhvr additive="base">
                                        <p:cTn id="70" dur="2000" fill="hold"/>
                                        <p:tgtEl>
                                          <p:spTgt spid="79"/>
                                        </p:tgtEl>
                                        <p:attrNameLst>
                                          <p:attrName>ppt_x</p:attrName>
                                        </p:attrNameLst>
                                      </p:cBhvr>
                                      <p:tavLst>
                                        <p:tav tm="0">
                                          <p:val>
                                            <p:strVal val="0-#ppt_w/2"/>
                                          </p:val>
                                        </p:tav>
                                        <p:tav tm="100000">
                                          <p:val>
                                            <p:strVal val="#ppt_x"/>
                                          </p:val>
                                        </p:tav>
                                      </p:tavLst>
                                    </p:anim>
                                    <p:anim calcmode="lin" valueType="num">
                                      <p:cBhvr additive="base">
                                        <p:cTn id="71" dur="2000" fill="hold"/>
                                        <p:tgtEl>
                                          <p:spTgt spid="79"/>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3"/>
                                        </p:tgtEl>
                                        <p:attrNameLst>
                                          <p:attrName>style.visibility</p:attrName>
                                        </p:attrNameLst>
                                      </p:cBhvr>
                                      <p:to>
                                        <p:strVal val="visible"/>
                                      </p:to>
                                    </p:set>
                                    <p:anim calcmode="lin" valueType="num">
                                      <p:cBhvr additive="base">
                                        <p:cTn id="74" dur="2000" fill="hold"/>
                                        <p:tgtEl>
                                          <p:spTgt spid="3"/>
                                        </p:tgtEl>
                                        <p:attrNameLst>
                                          <p:attrName>ppt_x</p:attrName>
                                        </p:attrNameLst>
                                      </p:cBhvr>
                                      <p:tavLst>
                                        <p:tav tm="0">
                                          <p:val>
                                            <p:strVal val="0-#ppt_w/2"/>
                                          </p:val>
                                        </p:tav>
                                        <p:tav tm="100000">
                                          <p:val>
                                            <p:strVal val="#ppt_x"/>
                                          </p:val>
                                        </p:tav>
                                      </p:tavLst>
                                    </p:anim>
                                    <p:anim calcmode="lin" valueType="num">
                                      <p:cBhvr additive="base">
                                        <p:cTn id="75" dur="2000" fill="hold"/>
                                        <p:tgtEl>
                                          <p:spTgt spid="3"/>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13"/>
                                        </p:tgtEl>
                                        <p:attrNameLst>
                                          <p:attrName>style.visibility</p:attrName>
                                        </p:attrNameLst>
                                      </p:cBhvr>
                                      <p:to>
                                        <p:strVal val="visible"/>
                                      </p:to>
                                    </p:set>
                                    <p:anim calcmode="lin" valueType="num">
                                      <p:cBhvr additive="base">
                                        <p:cTn id="78" dur="2000" fill="hold"/>
                                        <p:tgtEl>
                                          <p:spTgt spid="13"/>
                                        </p:tgtEl>
                                        <p:attrNameLst>
                                          <p:attrName>ppt_x</p:attrName>
                                        </p:attrNameLst>
                                      </p:cBhvr>
                                      <p:tavLst>
                                        <p:tav tm="0">
                                          <p:val>
                                            <p:strVal val="0-#ppt_w/2"/>
                                          </p:val>
                                        </p:tav>
                                        <p:tav tm="100000">
                                          <p:val>
                                            <p:strVal val="#ppt_x"/>
                                          </p:val>
                                        </p:tav>
                                      </p:tavLst>
                                    </p:anim>
                                    <p:anim calcmode="lin" valueType="num">
                                      <p:cBhvr additive="base">
                                        <p:cTn id="79" dur="2000" fill="hold"/>
                                        <p:tgtEl>
                                          <p:spTgt spid="13"/>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2000" fill="hold"/>
                                        <p:tgtEl>
                                          <p:spTgt spid="23"/>
                                        </p:tgtEl>
                                        <p:attrNameLst>
                                          <p:attrName>ppt_x</p:attrName>
                                        </p:attrNameLst>
                                      </p:cBhvr>
                                      <p:tavLst>
                                        <p:tav tm="0">
                                          <p:val>
                                            <p:strVal val="0-#ppt_w/2"/>
                                          </p:val>
                                        </p:tav>
                                        <p:tav tm="100000">
                                          <p:val>
                                            <p:strVal val="#ppt_x"/>
                                          </p:val>
                                        </p:tav>
                                      </p:tavLst>
                                    </p:anim>
                                    <p:anim calcmode="lin" valueType="num">
                                      <p:cBhvr additive="base">
                                        <p:cTn id="83" dur="2000" fill="hold"/>
                                        <p:tgtEl>
                                          <p:spTgt spid="23"/>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33"/>
                                        </p:tgtEl>
                                        <p:attrNameLst>
                                          <p:attrName>style.visibility</p:attrName>
                                        </p:attrNameLst>
                                      </p:cBhvr>
                                      <p:to>
                                        <p:strVal val="visible"/>
                                      </p:to>
                                    </p:set>
                                    <p:anim calcmode="lin" valueType="num">
                                      <p:cBhvr additive="base">
                                        <p:cTn id="86" dur="2000" fill="hold"/>
                                        <p:tgtEl>
                                          <p:spTgt spid="33"/>
                                        </p:tgtEl>
                                        <p:attrNameLst>
                                          <p:attrName>ppt_x</p:attrName>
                                        </p:attrNameLst>
                                      </p:cBhvr>
                                      <p:tavLst>
                                        <p:tav tm="0">
                                          <p:val>
                                            <p:strVal val="0-#ppt_w/2"/>
                                          </p:val>
                                        </p:tav>
                                        <p:tav tm="100000">
                                          <p:val>
                                            <p:strVal val="#ppt_x"/>
                                          </p:val>
                                        </p:tav>
                                      </p:tavLst>
                                    </p:anim>
                                    <p:anim calcmode="lin" valueType="num">
                                      <p:cBhvr additive="base">
                                        <p:cTn id="87" dur="2000" fill="hold"/>
                                        <p:tgtEl>
                                          <p:spTgt spid="33"/>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43"/>
                                        </p:tgtEl>
                                        <p:attrNameLst>
                                          <p:attrName>style.visibility</p:attrName>
                                        </p:attrNameLst>
                                      </p:cBhvr>
                                      <p:to>
                                        <p:strVal val="visible"/>
                                      </p:to>
                                    </p:set>
                                    <p:anim calcmode="lin" valueType="num">
                                      <p:cBhvr additive="base">
                                        <p:cTn id="90" dur="2000" fill="hold"/>
                                        <p:tgtEl>
                                          <p:spTgt spid="43"/>
                                        </p:tgtEl>
                                        <p:attrNameLst>
                                          <p:attrName>ppt_x</p:attrName>
                                        </p:attrNameLst>
                                      </p:cBhvr>
                                      <p:tavLst>
                                        <p:tav tm="0">
                                          <p:val>
                                            <p:strVal val="0-#ppt_w/2"/>
                                          </p:val>
                                        </p:tav>
                                        <p:tav tm="100000">
                                          <p:val>
                                            <p:strVal val="#ppt_x"/>
                                          </p:val>
                                        </p:tav>
                                      </p:tavLst>
                                    </p:anim>
                                    <p:anim calcmode="lin" valueType="num">
                                      <p:cBhvr additive="base">
                                        <p:cTn id="91" dur="2000" fill="hold"/>
                                        <p:tgtEl>
                                          <p:spTgt spid="43"/>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53"/>
                                        </p:tgtEl>
                                        <p:attrNameLst>
                                          <p:attrName>style.visibility</p:attrName>
                                        </p:attrNameLst>
                                      </p:cBhvr>
                                      <p:to>
                                        <p:strVal val="visible"/>
                                      </p:to>
                                    </p:set>
                                    <p:anim calcmode="lin" valueType="num">
                                      <p:cBhvr additive="base">
                                        <p:cTn id="94" dur="2000" fill="hold"/>
                                        <p:tgtEl>
                                          <p:spTgt spid="53"/>
                                        </p:tgtEl>
                                        <p:attrNameLst>
                                          <p:attrName>ppt_x</p:attrName>
                                        </p:attrNameLst>
                                      </p:cBhvr>
                                      <p:tavLst>
                                        <p:tav tm="0">
                                          <p:val>
                                            <p:strVal val="0-#ppt_w/2"/>
                                          </p:val>
                                        </p:tav>
                                        <p:tav tm="100000">
                                          <p:val>
                                            <p:strVal val="#ppt_x"/>
                                          </p:val>
                                        </p:tav>
                                      </p:tavLst>
                                    </p:anim>
                                    <p:anim calcmode="lin" valueType="num">
                                      <p:cBhvr additive="base">
                                        <p:cTn id="95" dur="2000" fill="hold"/>
                                        <p:tgtEl>
                                          <p:spTgt spid="53"/>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63"/>
                                        </p:tgtEl>
                                        <p:attrNameLst>
                                          <p:attrName>style.visibility</p:attrName>
                                        </p:attrNameLst>
                                      </p:cBhvr>
                                      <p:to>
                                        <p:strVal val="visible"/>
                                      </p:to>
                                    </p:set>
                                    <p:anim calcmode="lin" valueType="num">
                                      <p:cBhvr additive="base">
                                        <p:cTn id="98" dur="2000" fill="hold"/>
                                        <p:tgtEl>
                                          <p:spTgt spid="63"/>
                                        </p:tgtEl>
                                        <p:attrNameLst>
                                          <p:attrName>ppt_x</p:attrName>
                                        </p:attrNameLst>
                                      </p:cBhvr>
                                      <p:tavLst>
                                        <p:tav tm="0">
                                          <p:val>
                                            <p:strVal val="0-#ppt_w/2"/>
                                          </p:val>
                                        </p:tav>
                                        <p:tav tm="100000">
                                          <p:val>
                                            <p:strVal val="#ppt_x"/>
                                          </p:val>
                                        </p:tav>
                                      </p:tavLst>
                                    </p:anim>
                                    <p:anim calcmode="lin" valueType="num">
                                      <p:cBhvr additive="base">
                                        <p:cTn id="99" dur="2000" fill="hold"/>
                                        <p:tgtEl>
                                          <p:spTgt spid="63"/>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73"/>
                                        </p:tgtEl>
                                        <p:attrNameLst>
                                          <p:attrName>style.visibility</p:attrName>
                                        </p:attrNameLst>
                                      </p:cBhvr>
                                      <p:to>
                                        <p:strVal val="visible"/>
                                      </p:to>
                                    </p:set>
                                    <p:anim calcmode="lin" valueType="num">
                                      <p:cBhvr additive="base">
                                        <p:cTn id="102" dur="2000" fill="hold"/>
                                        <p:tgtEl>
                                          <p:spTgt spid="73"/>
                                        </p:tgtEl>
                                        <p:attrNameLst>
                                          <p:attrName>ppt_x</p:attrName>
                                        </p:attrNameLst>
                                      </p:cBhvr>
                                      <p:tavLst>
                                        <p:tav tm="0">
                                          <p:val>
                                            <p:strVal val="0-#ppt_w/2"/>
                                          </p:val>
                                        </p:tav>
                                        <p:tav tm="100000">
                                          <p:val>
                                            <p:strVal val="#ppt_x"/>
                                          </p:val>
                                        </p:tav>
                                      </p:tavLst>
                                    </p:anim>
                                    <p:anim calcmode="lin" valueType="num">
                                      <p:cBhvr additive="base">
                                        <p:cTn id="103" dur="2000" fill="hold"/>
                                        <p:tgtEl>
                                          <p:spTgt spid="73"/>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11"/>
                                        </p:tgtEl>
                                        <p:attrNameLst>
                                          <p:attrName>style.visibility</p:attrName>
                                        </p:attrNameLst>
                                      </p:cBhvr>
                                      <p:to>
                                        <p:strVal val="visible"/>
                                      </p:to>
                                    </p:set>
                                    <p:anim calcmode="lin" valueType="num">
                                      <p:cBhvr additive="base">
                                        <p:cTn id="106" dur="2000" fill="hold"/>
                                        <p:tgtEl>
                                          <p:spTgt spid="11"/>
                                        </p:tgtEl>
                                        <p:attrNameLst>
                                          <p:attrName>ppt_x</p:attrName>
                                        </p:attrNameLst>
                                      </p:cBhvr>
                                      <p:tavLst>
                                        <p:tav tm="0">
                                          <p:val>
                                            <p:strVal val="0-#ppt_w/2"/>
                                          </p:val>
                                        </p:tav>
                                        <p:tav tm="100000">
                                          <p:val>
                                            <p:strVal val="#ppt_x"/>
                                          </p:val>
                                        </p:tav>
                                      </p:tavLst>
                                    </p:anim>
                                    <p:anim calcmode="lin" valueType="num">
                                      <p:cBhvr additive="base">
                                        <p:cTn id="107" dur="2000" fill="hold"/>
                                        <p:tgtEl>
                                          <p:spTgt spid="11"/>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21"/>
                                        </p:tgtEl>
                                        <p:attrNameLst>
                                          <p:attrName>style.visibility</p:attrName>
                                        </p:attrNameLst>
                                      </p:cBhvr>
                                      <p:to>
                                        <p:strVal val="visible"/>
                                      </p:to>
                                    </p:set>
                                    <p:anim calcmode="lin" valueType="num">
                                      <p:cBhvr additive="base">
                                        <p:cTn id="110" dur="2000" fill="hold"/>
                                        <p:tgtEl>
                                          <p:spTgt spid="21"/>
                                        </p:tgtEl>
                                        <p:attrNameLst>
                                          <p:attrName>ppt_x</p:attrName>
                                        </p:attrNameLst>
                                      </p:cBhvr>
                                      <p:tavLst>
                                        <p:tav tm="0">
                                          <p:val>
                                            <p:strVal val="0-#ppt_w/2"/>
                                          </p:val>
                                        </p:tav>
                                        <p:tav tm="100000">
                                          <p:val>
                                            <p:strVal val="#ppt_x"/>
                                          </p:val>
                                        </p:tav>
                                      </p:tavLst>
                                    </p:anim>
                                    <p:anim calcmode="lin" valueType="num">
                                      <p:cBhvr additive="base">
                                        <p:cTn id="111" dur="2000" fill="hold"/>
                                        <p:tgtEl>
                                          <p:spTgt spid="21"/>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2000" fill="hold"/>
                                        <p:tgtEl>
                                          <p:spTgt spid="31"/>
                                        </p:tgtEl>
                                        <p:attrNameLst>
                                          <p:attrName>ppt_x</p:attrName>
                                        </p:attrNameLst>
                                      </p:cBhvr>
                                      <p:tavLst>
                                        <p:tav tm="0">
                                          <p:val>
                                            <p:strVal val="0-#ppt_w/2"/>
                                          </p:val>
                                        </p:tav>
                                        <p:tav tm="100000">
                                          <p:val>
                                            <p:strVal val="#ppt_x"/>
                                          </p:val>
                                        </p:tav>
                                      </p:tavLst>
                                    </p:anim>
                                    <p:anim calcmode="lin" valueType="num">
                                      <p:cBhvr additive="base">
                                        <p:cTn id="115" dur="2000" fill="hold"/>
                                        <p:tgtEl>
                                          <p:spTgt spid="31"/>
                                        </p:tgtEl>
                                        <p:attrNameLst>
                                          <p:attrName>ppt_y</p:attrName>
                                        </p:attrNameLst>
                                      </p:cBhvr>
                                      <p:tavLst>
                                        <p:tav tm="0">
                                          <p:val>
                                            <p:strVal val="1+#ppt_h/2"/>
                                          </p:val>
                                        </p:tav>
                                        <p:tav tm="100000">
                                          <p:val>
                                            <p:strVal val="#ppt_y"/>
                                          </p:val>
                                        </p:tav>
                                      </p:tavLst>
                                    </p:anim>
                                  </p:childTnLst>
                                </p:cTn>
                              </p:par>
                              <p:par>
                                <p:cTn id="116" presetID="2" presetClass="entr" presetSubtype="12" fill="hold" grpId="0" nodeType="withEffect">
                                  <p:stCondLst>
                                    <p:cond delay="0"/>
                                  </p:stCondLst>
                                  <p:childTnLst>
                                    <p:set>
                                      <p:cBhvr>
                                        <p:cTn id="117" dur="1" fill="hold">
                                          <p:stCondLst>
                                            <p:cond delay="0"/>
                                          </p:stCondLst>
                                        </p:cTn>
                                        <p:tgtEl>
                                          <p:spTgt spid="41"/>
                                        </p:tgtEl>
                                        <p:attrNameLst>
                                          <p:attrName>style.visibility</p:attrName>
                                        </p:attrNameLst>
                                      </p:cBhvr>
                                      <p:to>
                                        <p:strVal val="visible"/>
                                      </p:to>
                                    </p:set>
                                    <p:anim calcmode="lin" valueType="num">
                                      <p:cBhvr additive="base">
                                        <p:cTn id="118" dur="2000" fill="hold"/>
                                        <p:tgtEl>
                                          <p:spTgt spid="41"/>
                                        </p:tgtEl>
                                        <p:attrNameLst>
                                          <p:attrName>ppt_x</p:attrName>
                                        </p:attrNameLst>
                                      </p:cBhvr>
                                      <p:tavLst>
                                        <p:tav tm="0">
                                          <p:val>
                                            <p:strVal val="0-#ppt_w/2"/>
                                          </p:val>
                                        </p:tav>
                                        <p:tav tm="100000">
                                          <p:val>
                                            <p:strVal val="#ppt_x"/>
                                          </p:val>
                                        </p:tav>
                                      </p:tavLst>
                                    </p:anim>
                                    <p:anim calcmode="lin" valueType="num">
                                      <p:cBhvr additive="base">
                                        <p:cTn id="119" dur="2000" fill="hold"/>
                                        <p:tgtEl>
                                          <p:spTgt spid="41"/>
                                        </p:tgtEl>
                                        <p:attrNameLst>
                                          <p:attrName>ppt_y</p:attrName>
                                        </p:attrNameLst>
                                      </p:cBhvr>
                                      <p:tavLst>
                                        <p:tav tm="0">
                                          <p:val>
                                            <p:strVal val="1+#ppt_h/2"/>
                                          </p:val>
                                        </p:tav>
                                        <p:tav tm="100000">
                                          <p:val>
                                            <p:strVal val="#ppt_y"/>
                                          </p:val>
                                        </p:tav>
                                      </p:tavLst>
                                    </p:anim>
                                  </p:childTnLst>
                                </p:cTn>
                              </p:par>
                              <p:par>
                                <p:cTn id="120" presetID="2" presetClass="entr" presetSubtype="12" fill="hold" grpId="0" nodeType="withEffect">
                                  <p:stCondLst>
                                    <p:cond delay="0"/>
                                  </p:stCondLst>
                                  <p:childTnLst>
                                    <p:set>
                                      <p:cBhvr>
                                        <p:cTn id="121" dur="1" fill="hold">
                                          <p:stCondLst>
                                            <p:cond delay="0"/>
                                          </p:stCondLst>
                                        </p:cTn>
                                        <p:tgtEl>
                                          <p:spTgt spid="51"/>
                                        </p:tgtEl>
                                        <p:attrNameLst>
                                          <p:attrName>style.visibility</p:attrName>
                                        </p:attrNameLst>
                                      </p:cBhvr>
                                      <p:to>
                                        <p:strVal val="visible"/>
                                      </p:to>
                                    </p:set>
                                    <p:anim calcmode="lin" valueType="num">
                                      <p:cBhvr additive="base">
                                        <p:cTn id="122" dur="2000" fill="hold"/>
                                        <p:tgtEl>
                                          <p:spTgt spid="51"/>
                                        </p:tgtEl>
                                        <p:attrNameLst>
                                          <p:attrName>ppt_x</p:attrName>
                                        </p:attrNameLst>
                                      </p:cBhvr>
                                      <p:tavLst>
                                        <p:tav tm="0">
                                          <p:val>
                                            <p:strVal val="0-#ppt_w/2"/>
                                          </p:val>
                                        </p:tav>
                                        <p:tav tm="100000">
                                          <p:val>
                                            <p:strVal val="#ppt_x"/>
                                          </p:val>
                                        </p:tav>
                                      </p:tavLst>
                                    </p:anim>
                                    <p:anim calcmode="lin" valueType="num">
                                      <p:cBhvr additive="base">
                                        <p:cTn id="123" dur="2000" fill="hold"/>
                                        <p:tgtEl>
                                          <p:spTgt spid="51"/>
                                        </p:tgtEl>
                                        <p:attrNameLst>
                                          <p:attrName>ppt_y</p:attrName>
                                        </p:attrNameLst>
                                      </p:cBhvr>
                                      <p:tavLst>
                                        <p:tav tm="0">
                                          <p:val>
                                            <p:strVal val="1+#ppt_h/2"/>
                                          </p:val>
                                        </p:tav>
                                        <p:tav tm="100000">
                                          <p:val>
                                            <p:strVal val="#ppt_y"/>
                                          </p:val>
                                        </p:tav>
                                      </p:tavLst>
                                    </p:anim>
                                  </p:childTnLst>
                                </p:cTn>
                              </p:par>
                              <p:par>
                                <p:cTn id="124" presetID="2" presetClass="entr" presetSubtype="12" fill="hold" grpId="0" nodeType="withEffect">
                                  <p:stCondLst>
                                    <p:cond delay="0"/>
                                  </p:stCondLst>
                                  <p:childTnLst>
                                    <p:set>
                                      <p:cBhvr>
                                        <p:cTn id="125" dur="1" fill="hold">
                                          <p:stCondLst>
                                            <p:cond delay="0"/>
                                          </p:stCondLst>
                                        </p:cTn>
                                        <p:tgtEl>
                                          <p:spTgt spid="61"/>
                                        </p:tgtEl>
                                        <p:attrNameLst>
                                          <p:attrName>style.visibility</p:attrName>
                                        </p:attrNameLst>
                                      </p:cBhvr>
                                      <p:to>
                                        <p:strVal val="visible"/>
                                      </p:to>
                                    </p:set>
                                    <p:anim calcmode="lin" valueType="num">
                                      <p:cBhvr additive="base">
                                        <p:cTn id="126" dur="2000" fill="hold"/>
                                        <p:tgtEl>
                                          <p:spTgt spid="61"/>
                                        </p:tgtEl>
                                        <p:attrNameLst>
                                          <p:attrName>ppt_x</p:attrName>
                                        </p:attrNameLst>
                                      </p:cBhvr>
                                      <p:tavLst>
                                        <p:tav tm="0">
                                          <p:val>
                                            <p:strVal val="0-#ppt_w/2"/>
                                          </p:val>
                                        </p:tav>
                                        <p:tav tm="100000">
                                          <p:val>
                                            <p:strVal val="#ppt_x"/>
                                          </p:val>
                                        </p:tav>
                                      </p:tavLst>
                                    </p:anim>
                                    <p:anim calcmode="lin" valueType="num">
                                      <p:cBhvr additive="base">
                                        <p:cTn id="127" dur="2000" fill="hold"/>
                                        <p:tgtEl>
                                          <p:spTgt spid="61"/>
                                        </p:tgtEl>
                                        <p:attrNameLst>
                                          <p:attrName>ppt_y</p:attrName>
                                        </p:attrNameLst>
                                      </p:cBhvr>
                                      <p:tavLst>
                                        <p:tav tm="0">
                                          <p:val>
                                            <p:strVal val="1+#ppt_h/2"/>
                                          </p:val>
                                        </p:tav>
                                        <p:tav tm="100000">
                                          <p:val>
                                            <p:strVal val="#ppt_y"/>
                                          </p:val>
                                        </p:tav>
                                      </p:tavLst>
                                    </p:anim>
                                  </p:childTnLst>
                                </p:cTn>
                              </p:par>
                              <p:par>
                                <p:cTn id="128" presetID="2" presetClass="entr" presetSubtype="12" fill="hold" grpId="0" nodeType="withEffect">
                                  <p:stCondLst>
                                    <p:cond delay="0"/>
                                  </p:stCondLst>
                                  <p:childTnLst>
                                    <p:set>
                                      <p:cBhvr>
                                        <p:cTn id="129" dur="1" fill="hold">
                                          <p:stCondLst>
                                            <p:cond delay="0"/>
                                          </p:stCondLst>
                                        </p:cTn>
                                        <p:tgtEl>
                                          <p:spTgt spid="71"/>
                                        </p:tgtEl>
                                        <p:attrNameLst>
                                          <p:attrName>style.visibility</p:attrName>
                                        </p:attrNameLst>
                                      </p:cBhvr>
                                      <p:to>
                                        <p:strVal val="visible"/>
                                      </p:to>
                                    </p:set>
                                    <p:anim calcmode="lin" valueType="num">
                                      <p:cBhvr additive="base">
                                        <p:cTn id="130" dur="2000" fill="hold"/>
                                        <p:tgtEl>
                                          <p:spTgt spid="71"/>
                                        </p:tgtEl>
                                        <p:attrNameLst>
                                          <p:attrName>ppt_x</p:attrName>
                                        </p:attrNameLst>
                                      </p:cBhvr>
                                      <p:tavLst>
                                        <p:tav tm="0">
                                          <p:val>
                                            <p:strVal val="0-#ppt_w/2"/>
                                          </p:val>
                                        </p:tav>
                                        <p:tav tm="100000">
                                          <p:val>
                                            <p:strVal val="#ppt_x"/>
                                          </p:val>
                                        </p:tav>
                                      </p:tavLst>
                                    </p:anim>
                                    <p:anim calcmode="lin" valueType="num">
                                      <p:cBhvr additive="base">
                                        <p:cTn id="131" dur="2000" fill="hold"/>
                                        <p:tgtEl>
                                          <p:spTgt spid="71"/>
                                        </p:tgtEl>
                                        <p:attrNameLst>
                                          <p:attrName>ppt_y</p:attrName>
                                        </p:attrNameLst>
                                      </p:cBhvr>
                                      <p:tavLst>
                                        <p:tav tm="0">
                                          <p:val>
                                            <p:strVal val="1+#ppt_h/2"/>
                                          </p:val>
                                        </p:tav>
                                        <p:tav tm="100000">
                                          <p:val>
                                            <p:strVal val="#ppt_y"/>
                                          </p:val>
                                        </p:tav>
                                      </p:tavLst>
                                    </p:anim>
                                  </p:childTnLst>
                                </p:cTn>
                              </p:par>
                              <p:par>
                                <p:cTn id="132" presetID="2" presetClass="entr" presetSubtype="12" fill="hold" grpId="0" nodeType="withEffect">
                                  <p:stCondLst>
                                    <p:cond delay="0"/>
                                  </p:stCondLst>
                                  <p:childTnLst>
                                    <p:set>
                                      <p:cBhvr>
                                        <p:cTn id="133" dur="1" fill="hold">
                                          <p:stCondLst>
                                            <p:cond delay="0"/>
                                          </p:stCondLst>
                                        </p:cTn>
                                        <p:tgtEl>
                                          <p:spTgt spid="81"/>
                                        </p:tgtEl>
                                        <p:attrNameLst>
                                          <p:attrName>style.visibility</p:attrName>
                                        </p:attrNameLst>
                                      </p:cBhvr>
                                      <p:to>
                                        <p:strVal val="visible"/>
                                      </p:to>
                                    </p:set>
                                    <p:anim calcmode="lin" valueType="num">
                                      <p:cBhvr additive="base">
                                        <p:cTn id="134" dur="2000" fill="hold"/>
                                        <p:tgtEl>
                                          <p:spTgt spid="81"/>
                                        </p:tgtEl>
                                        <p:attrNameLst>
                                          <p:attrName>ppt_x</p:attrName>
                                        </p:attrNameLst>
                                      </p:cBhvr>
                                      <p:tavLst>
                                        <p:tav tm="0">
                                          <p:val>
                                            <p:strVal val="0-#ppt_w/2"/>
                                          </p:val>
                                        </p:tav>
                                        <p:tav tm="100000">
                                          <p:val>
                                            <p:strVal val="#ppt_x"/>
                                          </p:val>
                                        </p:tav>
                                      </p:tavLst>
                                    </p:anim>
                                    <p:anim calcmode="lin" valueType="num">
                                      <p:cBhvr additive="base">
                                        <p:cTn id="135" dur="2000" fill="hold"/>
                                        <p:tgtEl>
                                          <p:spTgt spid="81"/>
                                        </p:tgtEl>
                                        <p:attrNameLst>
                                          <p:attrName>ppt_y</p:attrName>
                                        </p:attrNameLst>
                                      </p:cBhvr>
                                      <p:tavLst>
                                        <p:tav tm="0">
                                          <p:val>
                                            <p:strVal val="1+#ppt_h/2"/>
                                          </p:val>
                                        </p:tav>
                                        <p:tav tm="100000">
                                          <p:val>
                                            <p:strVal val="#ppt_y"/>
                                          </p:val>
                                        </p:tav>
                                      </p:tavLst>
                                    </p:anim>
                                  </p:childTnLst>
                                </p:cTn>
                              </p:par>
                              <p:par>
                                <p:cTn id="136" presetID="2" presetClass="entr" presetSubtype="12" fill="hold" grpId="0" nodeType="withEffect">
                                  <p:stCondLst>
                                    <p:cond delay="0"/>
                                  </p:stCondLst>
                                  <p:childTnLst>
                                    <p:set>
                                      <p:cBhvr>
                                        <p:cTn id="137" dur="1" fill="hold">
                                          <p:stCondLst>
                                            <p:cond delay="0"/>
                                          </p:stCondLst>
                                        </p:cTn>
                                        <p:tgtEl>
                                          <p:spTgt spid="7"/>
                                        </p:tgtEl>
                                        <p:attrNameLst>
                                          <p:attrName>style.visibility</p:attrName>
                                        </p:attrNameLst>
                                      </p:cBhvr>
                                      <p:to>
                                        <p:strVal val="visible"/>
                                      </p:to>
                                    </p:set>
                                    <p:anim calcmode="lin" valueType="num">
                                      <p:cBhvr additive="base">
                                        <p:cTn id="138" dur="2000" fill="hold"/>
                                        <p:tgtEl>
                                          <p:spTgt spid="7"/>
                                        </p:tgtEl>
                                        <p:attrNameLst>
                                          <p:attrName>ppt_x</p:attrName>
                                        </p:attrNameLst>
                                      </p:cBhvr>
                                      <p:tavLst>
                                        <p:tav tm="0">
                                          <p:val>
                                            <p:strVal val="0-#ppt_w/2"/>
                                          </p:val>
                                        </p:tav>
                                        <p:tav tm="100000">
                                          <p:val>
                                            <p:strVal val="#ppt_x"/>
                                          </p:val>
                                        </p:tav>
                                      </p:tavLst>
                                    </p:anim>
                                    <p:anim calcmode="lin" valueType="num">
                                      <p:cBhvr additive="base">
                                        <p:cTn id="139" dur="2000" fill="hold"/>
                                        <p:tgtEl>
                                          <p:spTgt spid="7"/>
                                        </p:tgtEl>
                                        <p:attrNameLst>
                                          <p:attrName>ppt_y</p:attrName>
                                        </p:attrNameLst>
                                      </p:cBhvr>
                                      <p:tavLst>
                                        <p:tav tm="0">
                                          <p:val>
                                            <p:strVal val="1+#ppt_h/2"/>
                                          </p:val>
                                        </p:tav>
                                        <p:tav tm="100000">
                                          <p:val>
                                            <p:strVal val="#ppt_y"/>
                                          </p:val>
                                        </p:tav>
                                      </p:tavLst>
                                    </p:anim>
                                  </p:childTnLst>
                                </p:cTn>
                              </p:par>
                              <p:par>
                                <p:cTn id="140" presetID="2" presetClass="entr" presetSubtype="12" fill="hold" grpId="0" nodeType="withEffect">
                                  <p:stCondLst>
                                    <p:cond delay="0"/>
                                  </p:stCondLst>
                                  <p:childTnLst>
                                    <p:set>
                                      <p:cBhvr>
                                        <p:cTn id="141" dur="1" fill="hold">
                                          <p:stCondLst>
                                            <p:cond delay="0"/>
                                          </p:stCondLst>
                                        </p:cTn>
                                        <p:tgtEl>
                                          <p:spTgt spid="17"/>
                                        </p:tgtEl>
                                        <p:attrNameLst>
                                          <p:attrName>style.visibility</p:attrName>
                                        </p:attrNameLst>
                                      </p:cBhvr>
                                      <p:to>
                                        <p:strVal val="visible"/>
                                      </p:to>
                                    </p:set>
                                    <p:anim calcmode="lin" valueType="num">
                                      <p:cBhvr additive="base">
                                        <p:cTn id="142" dur="2000" fill="hold"/>
                                        <p:tgtEl>
                                          <p:spTgt spid="17"/>
                                        </p:tgtEl>
                                        <p:attrNameLst>
                                          <p:attrName>ppt_x</p:attrName>
                                        </p:attrNameLst>
                                      </p:cBhvr>
                                      <p:tavLst>
                                        <p:tav tm="0">
                                          <p:val>
                                            <p:strVal val="0-#ppt_w/2"/>
                                          </p:val>
                                        </p:tav>
                                        <p:tav tm="100000">
                                          <p:val>
                                            <p:strVal val="#ppt_x"/>
                                          </p:val>
                                        </p:tav>
                                      </p:tavLst>
                                    </p:anim>
                                    <p:anim calcmode="lin" valueType="num">
                                      <p:cBhvr additive="base">
                                        <p:cTn id="143" dur="2000" fill="hold"/>
                                        <p:tgtEl>
                                          <p:spTgt spid="17"/>
                                        </p:tgtEl>
                                        <p:attrNameLst>
                                          <p:attrName>ppt_y</p:attrName>
                                        </p:attrNameLst>
                                      </p:cBhvr>
                                      <p:tavLst>
                                        <p:tav tm="0">
                                          <p:val>
                                            <p:strVal val="1+#ppt_h/2"/>
                                          </p:val>
                                        </p:tav>
                                        <p:tav tm="100000">
                                          <p:val>
                                            <p:strVal val="#ppt_y"/>
                                          </p:val>
                                        </p:tav>
                                      </p:tavLst>
                                    </p:anim>
                                  </p:childTnLst>
                                </p:cTn>
                              </p:par>
                              <p:par>
                                <p:cTn id="144" presetID="2" presetClass="entr" presetSubtype="12" fill="hold" grpId="0" nodeType="withEffect">
                                  <p:stCondLst>
                                    <p:cond delay="0"/>
                                  </p:stCondLst>
                                  <p:childTnLst>
                                    <p:set>
                                      <p:cBhvr>
                                        <p:cTn id="145" dur="1" fill="hold">
                                          <p:stCondLst>
                                            <p:cond delay="0"/>
                                          </p:stCondLst>
                                        </p:cTn>
                                        <p:tgtEl>
                                          <p:spTgt spid="27"/>
                                        </p:tgtEl>
                                        <p:attrNameLst>
                                          <p:attrName>style.visibility</p:attrName>
                                        </p:attrNameLst>
                                      </p:cBhvr>
                                      <p:to>
                                        <p:strVal val="visible"/>
                                      </p:to>
                                    </p:set>
                                    <p:anim calcmode="lin" valueType="num">
                                      <p:cBhvr additive="base">
                                        <p:cTn id="146" dur="2000" fill="hold"/>
                                        <p:tgtEl>
                                          <p:spTgt spid="27"/>
                                        </p:tgtEl>
                                        <p:attrNameLst>
                                          <p:attrName>ppt_x</p:attrName>
                                        </p:attrNameLst>
                                      </p:cBhvr>
                                      <p:tavLst>
                                        <p:tav tm="0">
                                          <p:val>
                                            <p:strVal val="0-#ppt_w/2"/>
                                          </p:val>
                                        </p:tav>
                                        <p:tav tm="100000">
                                          <p:val>
                                            <p:strVal val="#ppt_x"/>
                                          </p:val>
                                        </p:tav>
                                      </p:tavLst>
                                    </p:anim>
                                    <p:anim calcmode="lin" valueType="num">
                                      <p:cBhvr additive="base">
                                        <p:cTn id="147" dur="2000" fill="hold"/>
                                        <p:tgtEl>
                                          <p:spTgt spid="27"/>
                                        </p:tgtEl>
                                        <p:attrNameLst>
                                          <p:attrName>ppt_y</p:attrName>
                                        </p:attrNameLst>
                                      </p:cBhvr>
                                      <p:tavLst>
                                        <p:tav tm="0">
                                          <p:val>
                                            <p:strVal val="1+#ppt_h/2"/>
                                          </p:val>
                                        </p:tav>
                                        <p:tav tm="100000">
                                          <p:val>
                                            <p:strVal val="#ppt_y"/>
                                          </p:val>
                                        </p:tav>
                                      </p:tavLst>
                                    </p:anim>
                                  </p:childTnLst>
                                </p:cTn>
                              </p:par>
                              <p:par>
                                <p:cTn id="148" presetID="2" presetClass="entr" presetSubtype="12" fill="hold" grpId="0" nodeType="withEffect">
                                  <p:stCondLst>
                                    <p:cond delay="0"/>
                                  </p:stCondLst>
                                  <p:childTnLst>
                                    <p:set>
                                      <p:cBhvr>
                                        <p:cTn id="149" dur="1" fill="hold">
                                          <p:stCondLst>
                                            <p:cond delay="0"/>
                                          </p:stCondLst>
                                        </p:cTn>
                                        <p:tgtEl>
                                          <p:spTgt spid="37"/>
                                        </p:tgtEl>
                                        <p:attrNameLst>
                                          <p:attrName>style.visibility</p:attrName>
                                        </p:attrNameLst>
                                      </p:cBhvr>
                                      <p:to>
                                        <p:strVal val="visible"/>
                                      </p:to>
                                    </p:set>
                                    <p:anim calcmode="lin" valueType="num">
                                      <p:cBhvr additive="base">
                                        <p:cTn id="150" dur="2000" fill="hold"/>
                                        <p:tgtEl>
                                          <p:spTgt spid="37"/>
                                        </p:tgtEl>
                                        <p:attrNameLst>
                                          <p:attrName>ppt_x</p:attrName>
                                        </p:attrNameLst>
                                      </p:cBhvr>
                                      <p:tavLst>
                                        <p:tav tm="0">
                                          <p:val>
                                            <p:strVal val="0-#ppt_w/2"/>
                                          </p:val>
                                        </p:tav>
                                        <p:tav tm="100000">
                                          <p:val>
                                            <p:strVal val="#ppt_x"/>
                                          </p:val>
                                        </p:tav>
                                      </p:tavLst>
                                    </p:anim>
                                    <p:anim calcmode="lin" valueType="num">
                                      <p:cBhvr additive="base">
                                        <p:cTn id="151" dur="2000" fill="hold"/>
                                        <p:tgtEl>
                                          <p:spTgt spid="37"/>
                                        </p:tgtEl>
                                        <p:attrNameLst>
                                          <p:attrName>ppt_y</p:attrName>
                                        </p:attrNameLst>
                                      </p:cBhvr>
                                      <p:tavLst>
                                        <p:tav tm="0">
                                          <p:val>
                                            <p:strVal val="1+#ppt_h/2"/>
                                          </p:val>
                                        </p:tav>
                                        <p:tav tm="100000">
                                          <p:val>
                                            <p:strVal val="#ppt_y"/>
                                          </p:val>
                                        </p:tav>
                                      </p:tavLst>
                                    </p:anim>
                                  </p:childTnLst>
                                </p:cTn>
                              </p:par>
                              <p:par>
                                <p:cTn id="152" presetID="2" presetClass="entr" presetSubtype="12" fill="hold" grpId="0" nodeType="withEffect">
                                  <p:stCondLst>
                                    <p:cond delay="0"/>
                                  </p:stCondLst>
                                  <p:childTnLst>
                                    <p:set>
                                      <p:cBhvr>
                                        <p:cTn id="153" dur="1" fill="hold">
                                          <p:stCondLst>
                                            <p:cond delay="0"/>
                                          </p:stCondLst>
                                        </p:cTn>
                                        <p:tgtEl>
                                          <p:spTgt spid="47"/>
                                        </p:tgtEl>
                                        <p:attrNameLst>
                                          <p:attrName>style.visibility</p:attrName>
                                        </p:attrNameLst>
                                      </p:cBhvr>
                                      <p:to>
                                        <p:strVal val="visible"/>
                                      </p:to>
                                    </p:set>
                                    <p:anim calcmode="lin" valueType="num">
                                      <p:cBhvr additive="base">
                                        <p:cTn id="154" dur="2000" fill="hold"/>
                                        <p:tgtEl>
                                          <p:spTgt spid="47"/>
                                        </p:tgtEl>
                                        <p:attrNameLst>
                                          <p:attrName>ppt_x</p:attrName>
                                        </p:attrNameLst>
                                      </p:cBhvr>
                                      <p:tavLst>
                                        <p:tav tm="0">
                                          <p:val>
                                            <p:strVal val="0-#ppt_w/2"/>
                                          </p:val>
                                        </p:tav>
                                        <p:tav tm="100000">
                                          <p:val>
                                            <p:strVal val="#ppt_x"/>
                                          </p:val>
                                        </p:tav>
                                      </p:tavLst>
                                    </p:anim>
                                    <p:anim calcmode="lin" valueType="num">
                                      <p:cBhvr additive="base">
                                        <p:cTn id="155" dur="2000" fill="hold"/>
                                        <p:tgtEl>
                                          <p:spTgt spid="47"/>
                                        </p:tgtEl>
                                        <p:attrNameLst>
                                          <p:attrName>ppt_y</p:attrName>
                                        </p:attrNameLst>
                                      </p:cBhvr>
                                      <p:tavLst>
                                        <p:tav tm="0">
                                          <p:val>
                                            <p:strVal val="1+#ppt_h/2"/>
                                          </p:val>
                                        </p:tav>
                                        <p:tav tm="100000">
                                          <p:val>
                                            <p:strVal val="#ppt_y"/>
                                          </p:val>
                                        </p:tav>
                                      </p:tavLst>
                                    </p:anim>
                                  </p:childTnLst>
                                </p:cTn>
                              </p:par>
                              <p:par>
                                <p:cTn id="156" presetID="2" presetClass="entr" presetSubtype="12" fill="hold" grpId="0" nodeType="withEffect">
                                  <p:stCondLst>
                                    <p:cond delay="0"/>
                                  </p:stCondLst>
                                  <p:childTnLst>
                                    <p:set>
                                      <p:cBhvr>
                                        <p:cTn id="157" dur="1" fill="hold">
                                          <p:stCondLst>
                                            <p:cond delay="0"/>
                                          </p:stCondLst>
                                        </p:cTn>
                                        <p:tgtEl>
                                          <p:spTgt spid="57"/>
                                        </p:tgtEl>
                                        <p:attrNameLst>
                                          <p:attrName>style.visibility</p:attrName>
                                        </p:attrNameLst>
                                      </p:cBhvr>
                                      <p:to>
                                        <p:strVal val="visible"/>
                                      </p:to>
                                    </p:set>
                                    <p:anim calcmode="lin" valueType="num">
                                      <p:cBhvr additive="base">
                                        <p:cTn id="158" dur="2000" fill="hold"/>
                                        <p:tgtEl>
                                          <p:spTgt spid="57"/>
                                        </p:tgtEl>
                                        <p:attrNameLst>
                                          <p:attrName>ppt_x</p:attrName>
                                        </p:attrNameLst>
                                      </p:cBhvr>
                                      <p:tavLst>
                                        <p:tav tm="0">
                                          <p:val>
                                            <p:strVal val="0-#ppt_w/2"/>
                                          </p:val>
                                        </p:tav>
                                        <p:tav tm="100000">
                                          <p:val>
                                            <p:strVal val="#ppt_x"/>
                                          </p:val>
                                        </p:tav>
                                      </p:tavLst>
                                    </p:anim>
                                    <p:anim calcmode="lin" valueType="num">
                                      <p:cBhvr additive="base">
                                        <p:cTn id="159" dur="2000" fill="hold"/>
                                        <p:tgtEl>
                                          <p:spTgt spid="57"/>
                                        </p:tgtEl>
                                        <p:attrNameLst>
                                          <p:attrName>ppt_y</p:attrName>
                                        </p:attrNameLst>
                                      </p:cBhvr>
                                      <p:tavLst>
                                        <p:tav tm="0">
                                          <p:val>
                                            <p:strVal val="1+#ppt_h/2"/>
                                          </p:val>
                                        </p:tav>
                                        <p:tav tm="100000">
                                          <p:val>
                                            <p:strVal val="#ppt_y"/>
                                          </p:val>
                                        </p:tav>
                                      </p:tavLst>
                                    </p:anim>
                                  </p:childTnLst>
                                </p:cTn>
                              </p:par>
                              <p:par>
                                <p:cTn id="160" presetID="2" presetClass="entr" presetSubtype="12" fill="hold" grpId="0" nodeType="withEffect">
                                  <p:stCondLst>
                                    <p:cond delay="0"/>
                                  </p:stCondLst>
                                  <p:childTnLst>
                                    <p:set>
                                      <p:cBhvr>
                                        <p:cTn id="161" dur="1" fill="hold">
                                          <p:stCondLst>
                                            <p:cond delay="0"/>
                                          </p:stCondLst>
                                        </p:cTn>
                                        <p:tgtEl>
                                          <p:spTgt spid="67"/>
                                        </p:tgtEl>
                                        <p:attrNameLst>
                                          <p:attrName>style.visibility</p:attrName>
                                        </p:attrNameLst>
                                      </p:cBhvr>
                                      <p:to>
                                        <p:strVal val="visible"/>
                                      </p:to>
                                    </p:set>
                                    <p:anim calcmode="lin" valueType="num">
                                      <p:cBhvr additive="base">
                                        <p:cTn id="162" dur="2000" fill="hold"/>
                                        <p:tgtEl>
                                          <p:spTgt spid="67"/>
                                        </p:tgtEl>
                                        <p:attrNameLst>
                                          <p:attrName>ppt_x</p:attrName>
                                        </p:attrNameLst>
                                      </p:cBhvr>
                                      <p:tavLst>
                                        <p:tav tm="0">
                                          <p:val>
                                            <p:strVal val="0-#ppt_w/2"/>
                                          </p:val>
                                        </p:tav>
                                        <p:tav tm="100000">
                                          <p:val>
                                            <p:strVal val="#ppt_x"/>
                                          </p:val>
                                        </p:tav>
                                      </p:tavLst>
                                    </p:anim>
                                    <p:anim calcmode="lin" valueType="num">
                                      <p:cBhvr additive="base">
                                        <p:cTn id="163" dur="2000" fill="hold"/>
                                        <p:tgtEl>
                                          <p:spTgt spid="67"/>
                                        </p:tgtEl>
                                        <p:attrNameLst>
                                          <p:attrName>ppt_y</p:attrName>
                                        </p:attrNameLst>
                                      </p:cBhvr>
                                      <p:tavLst>
                                        <p:tav tm="0">
                                          <p:val>
                                            <p:strVal val="1+#ppt_h/2"/>
                                          </p:val>
                                        </p:tav>
                                        <p:tav tm="100000">
                                          <p:val>
                                            <p:strVal val="#ppt_y"/>
                                          </p:val>
                                        </p:tav>
                                      </p:tavLst>
                                    </p:anim>
                                  </p:childTnLst>
                                </p:cTn>
                              </p:par>
                              <p:par>
                                <p:cTn id="164" presetID="2" presetClass="entr" presetSubtype="12" fill="hold" grpId="0" nodeType="withEffect">
                                  <p:stCondLst>
                                    <p:cond delay="0"/>
                                  </p:stCondLst>
                                  <p:childTnLst>
                                    <p:set>
                                      <p:cBhvr>
                                        <p:cTn id="165" dur="1" fill="hold">
                                          <p:stCondLst>
                                            <p:cond delay="0"/>
                                          </p:stCondLst>
                                        </p:cTn>
                                        <p:tgtEl>
                                          <p:spTgt spid="77"/>
                                        </p:tgtEl>
                                        <p:attrNameLst>
                                          <p:attrName>style.visibility</p:attrName>
                                        </p:attrNameLst>
                                      </p:cBhvr>
                                      <p:to>
                                        <p:strVal val="visible"/>
                                      </p:to>
                                    </p:set>
                                    <p:anim calcmode="lin" valueType="num">
                                      <p:cBhvr additive="base">
                                        <p:cTn id="166" dur="2000" fill="hold"/>
                                        <p:tgtEl>
                                          <p:spTgt spid="77"/>
                                        </p:tgtEl>
                                        <p:attrNameLst>
                                          <p:attrName>ppt_x</p:attrName>
                                        </p:attrNameLst>
                                      </p:cBhvr>
                                      <p:tavLst>
                                        <p:tav tm="0">
                                          <p:val>
                                            <p:strVal val="0-#ppt_w/2"/>
                                          </p:val>
                                        </p:tav>
                                        <p:tav tm="100000">
                                          <p:val>
                                            <p:strVal val="#ppt_x"/>
                                          </p:val>
                                        </p:tav>
                                      </p:tavLst>
                                    </p:anim>
                                    <p:anim calcmode="lin" valueType="num">
                                      <p:cBhvr additive="base">
                                        <p:cTn id="167" dur="2000" fill="hold"/>
                                        <p:tgtEl>
                                          <p:spTgt spid="77"/>
                                        </p:tgtEl>
                                        <p:attrNameLst>
                                          <p:attrName>ppt_y</p:attrName>
                                        </p:attrNameLst>
                                      </p:cBhvr>
                                      <p:tavLst>
                                        <p:tav tm="0">
                                          <p:val>
                                            <p:strVal val="1+#ppt_h/2"/>
                                          </p:val>
                                        </p:tav>
                                        <p:tav tm="100000">
                                          <p:val>
                                            <p:strVal val="#ppt_y"/>
                                          </p:val>
                                        </p:tav>
                                      </p:tavLst>
                                    </p:anim>
                                  </p:childTnLst>
                                </p:cTn>
                              </p:par>
                              <p:par>
                                <p:cTn id="168" presetID="2" presetClass="entr" presetSubtype="6" fill="hold" grpId="0" nodeType="withEffect">
                                  <p:stCondLst>
                                    <p:cond delay="0"/>
                                  </p:stCondLst>
                                  <p:childTnLst>
                                    <p:set>
                                      <p:cBhvr>
                                        <p:cTn id="169" dur="1" fill="hold">
                                          <p:stCondLst>
                                            <p:cond delay="0"/>
                                          </p:stCondLst>
                                        </p:cTn>
                                        <p:tgtEl>
                                          <p:spTgt spid="6"/>
                                        </p:tgtEl>
                                        <p:attrNameLst>
                                          <p:attrName>style.visibility</p:attrName>
                                        </p:attrNameLst>
                                      </p:cBhvr>
                                      <p:to>
                                        <p:strVal val="visible"/>
                                      </p:to>
                                    </p:set>
                                    <p:anim calcmode="lin" valueType="num">
                                      <p:cBhvr additive="base">
                                        <p:cTn id="170" dur="2000" fill="hold"/>
                                        <p:tgtEl>
                                          <p:spTgt spid="6"/>
                                        </p:tgtEl>
                                        <p:attrNameLst>
                                          <p:attrName>ppt_x</p:attrName>
                                        </p:attrNameLst>
                                      </p:cBhvr>
                                      <p:tavLst>
                                        <p:tav tm="0">
                                          <p:val>
                                            <p:strVal val="1+#ppt_w/2"/>
                                          </p:val>
                                        </p:tav>
                                        <p:tav tm="100000">
                                          <p:val>
                                            <p:strVal val="#ppt_x"/>
                                          </p:val>
                                        </p:tav>
                                      </p:tavLst>
                                    </p:anim>
                                    <p:anim calcmode="lin" valueType="num">
                                      <p:cBhvr additive="base">
                                        <p:cTn id="171" dur="2000" fill="hold"/>
                                        <p:tgtEl>
                                          <p:spTgt spid="6"/>
                                        </p:tgtEl>
                                        <p:attrNameLst>
                                          <p:attrName>ppt_y</p:attrName>
                                        </p:attrNameLst>
                                      </p:cBhvr>
                                      <p:tavLst>
                                        <p:tav tm="0">
                                          <p:val>
                                            <p:strVal val="1+#ppt_h/2"/>
                                          </p:val>
                                        </p:tav>
                                        <p:tav tm="100000">
                                          <p:val>
                                            <p:strVal val="#ppt_y"/>
                                          </p:val>
                                        </p:tav>
                                      </p:tavLst>
                                    </p:anim>
                                  </p:childTnLst>
                                </p:cTn>
                              </p:par>
                              <p:par>
                                <p:cTn id="172" presetID="2" presetClass="entr" presetSubtype="6" fill="hold" grpId="0" nodeType="withEffect">
                                  <p:stCondLst>
                                    <p:cond delay="0"/>
                                  </p:stCondLst>
                                  <p:childTnLst>
                                    <p:set>
                                      <p:cBhvr>
                                        <p:cTn id="173" dur="1" fill="hold">
                                          <p:stCondLst>
                                            <p:cond delay="0"/>
                                          </p:stCondLst>
                                        </p:cTn>
                                        <p:tgtEl>
                                          <p:spTgt spid="16"/>
                                        </p:tgtEl>
                                        <p:attrNameLst>
                                          <p:attrName>style.visibility</p:attrName>
                                        </p:attrNameLst>
                                      </p:cBhvr>
                                      <p:to>
                                        <p:strVal val="visible"/>
                                      </p:to>
                                    </p:set>
                                    <p:anim calcmode="lin" valueType="num">
                                      <p:cBhvr additive="base">
                                        <p:cTn id="174" dur="2000" fill="hold"/>
                                        <p:tgtEl>
                                          <p:spTgt spid="16"/>
                                        </p:tgtEl>
                                        <p:attrNameLst>
                                          <p:attrName>ppt_x</p:attrName>
                                        </p:attrNameLst>
                                      </p:cBhvr>
                                      <p:tavLst>
                                        <p:tav tm="0">
                                          <p:val>
                                            <p:strVal val="1+#ppt_w/2"/>
                                          </p:val>
                                        </p:tav>
                                        <p:tav tm="100000">
                                          <p:val>
                                            <p:strVal val="#ppt_x"/>
                                          </p:val>
                                        </p:tav>
                                      </p:tavLst>
                                    </p:anim>
                                    <p:anim calcmode="lin" valueType="num">
                                      <p:cBhvr additive="base">
                                        <p:cTn id="175" dur="2000" fill="hold"/>
                                        <p:tgtEl>
                                          <p:spTgt spid="16"/>
                                        </p:tgtEl>
                                        <p:attrNameLst>
                                          <p:attrName>ppt_y</p:attrName>
                                        </p:attrNameLst>
                                      </p:cBhvr>
                                      <p:tavLst>
                                        <p:tav tm="0">
                                          <p:val>
                                            <p:strVal val="1+#ppt_h/2"/>
                                          </p:val>
                                        </p:tav>
                                        <p:tav tm="100000">
                                          <p:val>
                                            <p:strVal val="#ppt_y"/>
                                          </p:val>
                                        </p:tav>
                                      </p:tavLst>
                                    </p:anim>
                                  </p:childTnLst>
                                </p:cTn>
                              </p:par>
                              <p:par>
                                <p:cTn id="176" presetID="2" presetClass="entr" presetSubtype="6" fill="hold" grpId="0" nodeType="withEffect">
                                  <p:stCondLst>
                                    <p:cond delay="0"/>
                                  </p:stCondLst>
                                  <p:childTnLst>
                                    <p:set>
                                      <p:cBhvr>
                                        <p:cTn id="177" dur="1" fill="hold">
                                          <p:stCondLst>
                                            <p:cond delay="0"/>
                                          </p:stCondLst>
                                        </p:cTn>
                                        <p:tgtEl>
                                          <p:spTgt spid="26"/>
                                        </p:tgtEl>
                                        <p:attrNameLst>
                                          <p:attrName>style.visibility</p:attrName>
                                        </p:attrNameLst>
                                      </p:cBhvr>
                                      <p:to>
                                        <p:strVal val="visible"/>
                                      </p:to>
                                    </p:set>
                                    <p:anim calcmode="lin" valueType="num">
                                      <p:cBhvr additive="base">
                                        <p:cTn id="178" dur="2000" fill="hold"/>
                                        <p:tgtEl>
                                          <p:spTgt spid="26"/>
                                        </p:tgtEl>
                                        <p:attrNameLst>
                                          <p:attrName>ppt_x</p:attrName>
                                        </p:attrNameLst>
                                      </p:cBhvr>
                                      <p:tavLst>
                                        <p:tav tm="0">
                                          <p:val>
                                            <p:strVal val="1+#ppt_w/2"/>
                                          </p:val>
                                        </p:tav>
                                        <p:tav tm="100000">
                                          <p:val>
                                            <p:strVal val="#ppt_x"/>
                                          </p:val>
                                        </p:tav>
                                      </p:tavLst>
                                    </p:anim>
                                    <p:anim calcmode="lin" valueType="num">
                                      <p:cBhvr additive="base">
                                        <p:cTn id="179" dur="2000" fill="hold"/>
                                        <p:tgtEl>
                                          <p:spTgt spid="26"/>
                                        </p:tgtEl>
                                        <p:attrNameLst>
                                          <p:attrName>ppt_y</p:attrName>
                                        </p:attrNameLst>
                                      </p:cBhvr>
                                      <p:tavLst>
                                        <p:tav tm="0">
                                          <p:val>
                                            <p:strVal val="1+#ppt_h/2"/>
                                          </p:val>
                                        </p:tav>
                                        <p:tav tm="100000">
                                          <p:val>
                                            <p:strVal val="#ppt_y"/>
                                          </p:val>
                                        </p:tav>
                                      </p:tavLst>
                                    </p:anim>
                                  </p:childTnLst>
                                </p:cTn>
                              </p:par>
                              <p:par>
                                <p:cTn id="180" presetID="2" presetClass="entr" presetSubtype="6" fill="hold" grpId="0" nodeType="withEffect">
                                  <p:stCondLst>
                                    <p:cond delay="0"/>
                                  </p:stCondLst>
                                  <p:childTnLst>
                                    <p:set>
                                      <p:cBhvr>
                                        <p:cTn id="181" dur="1" fill="hold">
                                          <p:stCondLst>
                                            <p:cond delay="0"/>
                                          </p:stCondLst>
                                        </p:cTn>
                                        <p:tgtEl>
                                          <p:spTgt spid="36"/>
                                        </p:tgtEl>
                                        <p:attrNameLst>
                                          <p:attrName>style.visibility</p:attrName>
                                        </p:attrNameLst>
                                      </p:cBhvr>
                                      <p:to>
                                        <p:strVal val="visible"/>
                                      </p:to>
                                    </p:set>
                                    <p:anim calcmode="lin" valueType="num">
                                      <p:cBhvr additive="base">
                                        <p:cTn id="182" dur="2000" fill="hold"/>
                                        <p:tgtEl>
                                          <p:spTgt spid="36"/>
                                        </p:tgtEl>
                                        <p:attrNameLst>
                                          <p:attrName>ppt_x</p:attrName>
                                        </p:attrNameLst>
                                      </p:cBhvr>
                                      <p:tavLst>
                                        <p:tav tm="0">
                                          <p:val>
                                            <p:strVal val="1+#ppt_w/2"/>
                                          </p:val>
                                        </p:tav>
                                        <p:tav tm="100000">
                                          <p:val>
                                            <p:strVal val="#ppt_x"/>
                                          </p:val>
                                        </p:tav>
                                      </p:tavLst>
                                    </p:anim>
                                    <p:anim calcmode="lin" valueType="num">
                                      <p:cBhvr additive="base">
                                        <p:cTn id="183" dur="2000" fill="hold"/>
                                        <p:tgtEl>
                                          <p:spTgt spid="36"/>
                                        </p:tgtEl>
                                        <p:attrNameLst>
                                          <p:attrName>ppt_y</p:attrName>
                                        </p:attrNameLst>
                                      </p:cBhvr>
                                      <p:tavLst>
                                        <p:tav tm="0">
                                          <p:val>
                                            <p:strVal val="1+#ppt_h/2"/>
                                          </p:val>
                                        </p:tav>
                                        <p:tav tm="100000">
                                          <p:val>
                                            <p:strVal val="#ppt_y"/>
                                          </p:val>
                                        </p:tav>
                                      </p:tavLst>
                                    </p:anim>
                                  </p:childTnLst>
                                </p:cTn>
                              </p:par>
                              <p:par>
                                <p:cTn id="184" presetID="2" presetClass="entr" presetSubtype="6" fill="hold" grpId="0" nodeType="withEffect">
                                  <p:stCondLst>
                                    <p:cond delay="0"/>
                                  </p:stCondLst>
                                  <p:childTnLst>
                                    <p:set>
                                      <p:cBhvr>
                                        <p:cTn id="185" dur="1" fill="hold">
                                          <p:stCondLst>
                                            <p:cond delay="0"/>
                                          </p:stCondLst>
                                        </p:cTn>
                                        <p:tgtEl>
                                          <p:spTgt spid="46"/>
                                        </p:tgtEl>
                                        <p:attrNameLst>
                                          <p:attrName>style.visibility</p:attrName>
                                        </p:attrNameLst>
                                      </p:cBhvr>
                                      <p:to>
                                        <p:strVal val="visible"/>
                                      </p:to>
                                    </p:set>
                                    <p:anim calcmode="lin" valueType="num">
                                      <p:cBhvr additive="base">
                                        <p:cTn id="186" dur="2000" fill="hold"/>
                                        <p:tgtEl>
                                          <p:spTgt spid="46"/>
                                        </p:tgtEl>
                                        <p:attrNameLst>
                                          <p:attrName>ppt_x</p:attrName>
                                        </p:attrNameLst>
                                      </p:cBhvr>
                                      <p:tavLst>
                                        <p:tav tm="0">
                                          <p:val>
                                            <p:strVal val="1+#ppt_w/2"/>
                                          </p:val>
                                        </p:tav>
                                        <p:tav tm="100000">
                                          <p:val>
                                            <p:strVal val="#ppt_x"/>
                                          </p:val>
                                        </p:tav>
                                      </p:tavLst>
                                    </p:anim>
                                    <p:anim calcmode="lin" valueType="num">
                                      <p:cBhvr additive="base">
                                        <p:cTn id="187" dur="2000" fill="hold"/>
                                        <p:tgtEl>
                                          <p:spTgt spid="46"/>
                                        </p:tgtEl>
                                        <p:attrNameLst>
                                          <p:attrName>ppt_y</p:attrName>
                                        </p:attrNameLst>
                                      </p:cBhvr>
                                      <p:tavLst>
                                        <p:tav tm="0">
                                          <p:val>
                                            <p:strVal val="1+#ppt_h/2"/>
                                          </p:val>
                                        </p:tav>
                                        <p:tav tm="100000">
                                          <p:val>
                                            <p:strVal val="#ppt_y"/>
                                          </p:val>
                                        </p:tav>
                                      </p:tavLst>
                                    </p:anim>
                                  </p:childTnLst>
                                </p:cTn>
                              </p:par>
                              <p:par>
                                <p:cTn id="188" presetID="2" presetClass="entr" presetSubtype="6" fill="hold" grpId="0" nodeType="withEffect">
                                  <p:stCondLst>
                                    <p:cond delay="0"/>
                                  </p:stCondLst>
                                  <p:childTnLst>
                                    <p:set>
                                      <p:cBhvr>
                                        <p:cTn id="189" dur="1" fill="hold">
                                          <p:stCondLst>
                                            <p:cond delay="0"/>
                                          </p:stCondLst>
                                        </p:cTn>
                                        <p:tgtEl>
                                          <p:spTgt spid="56"/>
                                        </p:tgtEl>
                                        <p:attrNameLst>
                                          <p:attrName>style.visibility</p:attrName>
                                        </p:attrNameLst>
                                      </p:cBhvr>
                                      <p:to>
                                        <p:strVal val="visible"/>
                                      </p:to>
                                    </p:set>
                                    <p:anim calcmode="lin" valueType="num">
                                      <p:cBhvr additive="base">
                                        <p:cTn id="190" dur="2000" fill="hold"/>
                                        <p:tgtEl>
                                          <p:spTgt spid="56"/>
                                        </p:tgtEl>
                                        <p:attrNameLst>
                                          <p:attrName>ppt_x</p:attrName>
                                        </p:attrNameLst>
                                      </p:cBhvr>
                                      <p:tavLst>
                                        <p:tav tm="0">
                                          <p:val>
                                            <p:strVal val="1+#ppt_w/2"/>
                                          </p:val>
                                        </p:tav>
                                        <p:tav tm="100000">
                                          <p:val>
                                            <p:strVal val="#ppt_x"/>
                                          </p:val>
                                        </p:tav>
                                      </p:tavLst>
                                    </p:anim>
                                    <p:anim calcmode="lin" valueType="num">
                                      <p:cBhvr additive="base">
                                        <p:cTn id="191" dur="2000" fill="hold"/>
                                        <p:tgtEl>
                                          <p:spTgt spid="56"/>
                                        </p:tgtEl>
                                        <p:attrNameLst>
                                          <p:attrName>ppt_y</p:attrName>
                                        </p:attrNameLst>
                                      </p:cBhvr>
                                      <p:tavLst>
                                        <p:tav tm="0">
                                          <p:val>
                                            <p:strVal val="1+#ppt_h/2"/>
                                          </p:val>
                                        </p:tav>
                                        <p:tav tm="100000">
                                          <p:val>
                                            <p:strVal val="#ppt_y"/>
                                          </p:val>
                                        </p:tav>
                                      </p:tavLst>
                                    </p:anim>
                                  </p:childTnLst>
                                </p:cTn>
                              </p:par>
                              <p:par>
                                <p:cTn id="192" presetID="2" presetClass="entr" presetSubtype="6" fill="hold" grpId="0" nodeType="withEffect">
                                  <p:stCondLst>
                                    <p:cond delay="0"/>
                                  </p:stCondLst>
                                  <p:childTnLst>
                                    <p:set>
                                      <p:cBhvr>
                                        <p:cTn id="193" dur="1" fill="hold">
                                          <p:stCondLst>
                                            <p:cond delay="0"/>
                                          </p:stCondLst>
                                        </p:cTn>
                                        <p:tgtEl>
                                          <p:spTgt spid="66"/>
                                        </p:tgtEl>
                                        <p:attrNameLst>
                                          <p:attrName>style.visibility</p:attrName>
                                        </p:attrNameLst>
                                      </p:cBhvr>
                                      <p:to>
                                        <p:strVal val="visible"/>
                                      </p:to>
                                    </p:set>
                                    <p:anim calcmode="lin" valueType="num">
                                      <p:cBhvr additive="base">
                                        <p:cTn id="194" dur="2000" fill="hold"/>
                                        <p:tgtEl>
                                          <p:spTgt spid="66"/>
                                        </p:tgtEl>
                                        <p:attrNameLst>
                                          <p:attrName>ppt_x</p:attrName>
                                        </p:attrNameLst>
                                      </p:cBhvr>
                                      <p:tavLst>
                                        <p:tav tm="0">
                                          <p:val>
                                            <p:strVal val="1+#ppt_w/2"/>
                                          </p:val>
                                        </p:tav>
                                        <p:tav tm="100000">
                                          <p:val>
                                            <p:strVal val="#ppt_x"/>
                                          </p:val>
                                        </p:tav>
                                      </p:tavLst>
                                    </p:anim>
                                    <p:anim calcmode="lin" valueType="num">
                                      <p:cBhvr additive="base">
                                        <p:cTn id="195" dur="2000" fill="hold"/>
                                        <p:tgtEl>
                                          <p:spTgt spid="66"/>
                                        </p:tgtEl>
                                        <p:attrNameLst>
                                          <p:attrName>ppt_y</p:attrName>
                                        </p:attrNameLst>
                                      </p:cBhvr>
                                      <p:tavLst>
                                        <p:tav tm="0">
                                          <p:val>
                                            <p:strVal val="1+#ppt_h/2"/>
                                          </p:val>
                                        </p:tav>
                                        <p:tav tm="100000">
                                          <p:val>
                                            <p:strVal val="#ppt_y"/>
                                          </p:val>
                                        </p:tav>
                                      </p:tavLst>
                                    </p:anim>
                                  </p:childTnLst>
                                </p:cTn>
                              </p:par>
                              <p:par>
                                <p:cTn id="196" presetID="2" presetClass="entr" presetSubtype="6" fill="hold" grpId="0" nodeType="withEffect">
                                  <p:stCondLst>
                                    <p:cond delay="0"/>
                                  </p:stCondLst>
                                  <p:childTnLst>
                                    <p:set>
                                      <p:cBhvr>
                                        <p:cTn id="197" dur="1" fill="hold">
                                          <p:stCondLst>
                                            <p:cond delay="0"/>
                                          </p:stCondLst>
                                        </p:cTn>
                                        <p:tgtEl>
                                          <p:spTgt spid="76"/>
                                        </p:tgtEl>
                                        <p:attrNameLst>
                                          <p:attrName>style.visibility</p:attrName>
                                        </p:attrNameLst>
                                      </p:cBhvr>
                                      <p:to>
                                        <p:strVal val="visible"/>
                                      </p:to>
                                    </p:set>
                                    <p:anim calcmode="lin" valueType="num">
                                      <p:cBhvr additive="base">
                                        <p:cTn id="198" dur="2000" fill="hold"/>
                                        <p:tgtEl>
                                          <p:spTgt spid="76"/>
                                        </p:tgtEl>
                                        <p:attrNameLst>
                                          <p:attrName>ppt_x</p:attrName>
                                        </p:attrNameLst>
                                      </p:cBhvr>
                                      <p:tavLst>
                                        <p:tav tm="0">
                                          <p:val>
                                            <p:strVal val="1+#ppt_w/2"/>
                                          </p:val>
                                        </p:tav>
                                        <p:tav tm="100000">
                                          <p:val>
                                            <p:strVal val="#ppt_x"/>
                                          </p:val>
                                        </p:tav>
                                      </p:tavLst>
                                    </p:anim>
                                    <p:anim calcmode="lin" valueType="num">
                                      <p:cBhvr additive="base">
                                        <p:cTn id="199" dur="2000" fill="hold"/>
                                        <p:tgtEl>
                                          <p:spTgt spid="76"/>
                                        </p:tgtEl>
                                        <p:attrNameLst>
                                          <p:attrName>ppt_y</p:attrName>
                                        </p:attrNameLst>
                                      </p:cBhvr>
                                      <p:tavLst>
                                        <p:tav tm="0">
                                          <p:val>
                                            <p:strVal val="1+#ppt_h/2"/>
                                          </p:val>
                                        </p:tav>
                                        <p:tav tm="100000">
                                          <p:val>
                                            <p:strVal val="#ppt_y"/>
                                          </p:val>
                                        </p:tav>
                                      </p:tavLst>
                                    </p:anim>
                                  </p:childTnLst>
                                </p:cTn>
                              </p:par>
                              <p:par>
                                <p:cTn id="200" presetID="2" presetClass="entr" presetSubtype="6" fill="hold" grpId="0" nodeType="withEffect">
                                  <p:stCondLst>
                                    <p:cond delay="0"/>
                                  </p:stCondLst>
                                  <p:childTnLst>
                                    <p:set>
                                      <p:cBhvr>
                                        <p:cTn id="201" dur="1" fill="hold">
                                          <p:stCondLst>
                                            <p:cond delay="0"/>
                                          </p:stCondLst>
                                        </p:cTn>
                                        <p:tgtEl>
                                          <p:spTgt spid="10"/>
                                        </p:tgtEl>
                                        <p:attrNameLst>
                                          <p:attrName>style.visibility</p:attrName>
                                        </p:attrNameLst>
                                      </p:cBhvr>
                                      <p:to>
                                        <p:strVal val="visible"/>
                                      </p:to>
                                    </p:set>
                                    <p:anim calcmode="lin" valueType="num">
                                      <p:cBhvr additive="base">
                                        <p:cTn id="202" dur="2000" fill="hold"/>
                                        <p:tgtEl>
                                          <p:spTgt spid="10"/>
                                        </p:tgtEl>
                                        <p:attrNameLst>
                                          <p:attrName>ppt_x</p:attrName>
                                        </p:attrNameLst>
                                      </p:cBhvr>
                                      <p:tavLst>
                                        <p:tav tm="0">
                                          <p:val>
                                            <p:strVal val="1+#ppt_w/2"/>
                                          </p:val>
                                        </p:tav>
                                        <p:tav tm="100000">
                                          <p:val>
                                            <p:strVal val="#ppt_x"/>
                                          </p:val>
                                        </p:tav>
                                      </p:tavLst>
                                    </p:anim>
                                    <p:anim calcmode="lin" valueType="num">
                                      <p:cBhvr additive="base">
                                        <p:cTn id="203" dur="2000" fill="hold"/>
                                        <p:tgtEl>
                                          <p:spTgt spid="10"/>
                                        </p:tgtEl>
                                        <p:attrNameLst>
                                          <p:attrName>ppt_y</p:attrName>
                                        </p:attrNameLst>
                                      </p:cBhvr>
                                      <p:tavLst>
                                        <p:tav tm="0">
                                          <p:val>
                                            <p:strVal val="1+#ppt_h/2"/>
                                          </p:val>
                                        </p:tav>
                                        <p:tav tm="100000">
                                          <p:val>
                                            <p:strVal val="#ppt_y"/>
                                          </p:val>
                                        </p:tav>
                                      </p:tavLst>
                                    </p:anim>
                                  </p:childTnLst>
                                </p:cTn>
                              </p:par>
                              <p:par>
                                <p:cTn id="204" presetID="2" presetClass="entr" presetSubtype="6" fill="hold" grpId="0" nodeType="withEffect">
                                  <p:stCondLst>
                                    <p:cond delay="0"/>
                                  </p:stCondLst>
                                  <p:childTnLst>
                                    <p:set>
                                      <p:cBhvr>
                                        <p:cTn id="205" dur="1" fill="hold">
                                          <p:stCondLst>
                                            <p:cond delay="0"/>
                                          </p:stCondLst>
                                        </p:cTn>
                                        <p:tgtEl>
                                          <p:spTgt spid="20"/>
                                        </p:tgtEl>
                                        <p:attrNameLst>
                                          <p:attrName>style.visibility</p:attrName>
                                        </p:attrNameLst>
                                      </p:cBhvr>
                                      <p:to>
                                        <p:strVal val="visible"/>
                                      </p:to>
                                    </p:set>
                                    <p:anim calcmode="lin" valueType="num">
                                      <p:cBhvr additive="base">
                                        <p:cTn id="206" dur="2000" fill="hold"/>
                                        <p:tgtEl>
                                          <p:spTgt spid="20"/>
                                        </p:tgtEl>
                                        <p:attrNameLst>
                                          <p:attrName>ppt_x</p:attrName>
                                        </p:attrNameLst>
                                      </p:cBhvr>
                                      <p:tavLst>
                                        <p:tav tm="0">
                                          <p:val>
                                            <p:strVal val="1+#ppt_w/2"/>
                                          </p:val>
                                        </p:tav>
                                        <p:tav tm="100000">
                                          <p:val>
                                            <p:strVal val="#ppt_x"/>
                                          </p:val>
                                        </p:tav>
                                      </p:tavLst>
                                    </p:anim>
                                    <p:anim calcmode="lin" valueType="num">
                                      <p:cBhvr additive="base">
                                        <p:cTn id="207" dur="2000" fill="hold"/>
                                        <p:tgtEl>
                                          <p:spTgt spid="20"/>
                                        </p:tgtEl>
                                        <p:attrNameLst>
                                          <p:attrName>ppt_y</p:attrName>
                                        </p:attrNameLst>
                                      </p:cBhvr>
                                      <p:tavLst>
                                        <p:tav tm="0">
                                          <p:val>
                                            <p:strVal val="1+#ppt_h/2"/>
                                          </p:val>
                                        </p:tav>
                                        <p:tav tm="100000">
                                          <p:val>
                                            <p:strVal val="#ppt_y"/>
                                          </p:val>
                                        </p:tav>
                                      </p:tavLst>
                                    </p:anim>
                                  </p:childTnLst>
                                </p:cTn>
                              </p:par>
                              <p:par>
                                <p:cTn id="208" presetID="2" presetClass="entr" presetSubtype="6" fill="hold" grpId="0" nodeType="withEffect">
                                  <p:stCondLst>
                                    <p:cond delay="0"/>
                                  </p:stCondLst>
                                  <p:childTnLst>
                                    <p:set>
                                      <p:cBhvr>
                                        <p:cTn id="209" dur="1" fill="hold">
                                          <p:stCondLst>
                                            <p:cond delay="0"/>
                                          </p:stCondLst>
                                        </p:cTn>
                                        <p:tgtEl>
                                          <p:spTgt spid="30"/>
                                        </p:tgtEl>
                                        <p:attrNameLst>
                                          <p:attrName>style.visibility</p:attrName>
                                        </p:attrNameLst>
                                      </p:cBhvr>
                                      <p:to>
                                        <p:strVal val="visible"/>
                                      </p:to>
                                    </p:set>
                                    <p:anim calcmode="lin" valueType="num">
                                      <p:cBhvr additive="base">
                                        <p:cTn id="210" dur="2000" fill="hold"/>
                                        <p:tgtEl>
                                          <p:spTgt spid="30"/>
                                        </p:tgtEl>
                                        <p:attrNameLst>
                                          <p:attrName>ppt_x</p:attrName>
                                        </p:attrNameLst>
                                      </p:cBhvr>
                                      <p:tavLst>
                                        <p:tav tm="0">
                                          <p:val>
                                            <p:strVal val="1+#ppt_w/2"/>
                                          </p:val>
                                        </p:tav>
                                        <p:tav tm="100000">
                                          <p:val>
                                            <p:strVal val="#ppt_x"/>
                                          </p:val>
                                        </p:tav>
                                      </p:tavLst>
                                    </p:anim>
                                    <p:anim calcmode="lin" valueType="num">
                                      <p:cBhvr additive="base">
                                        <p:cTn id="211" dur="2000" fill="hold"/>
                                        <p:tgtEl>
                                          <p:spTgt spid="30"/>
                                        </p:tgtEl>
                                        <p:attrNameLst>
                                          <p:attrName>ppt_y</p:attrName>
                                        </p:attrNameLst>
                                      </p:cBhvr>
                                      <p:tavLst>
                                        <p:tav tm="0">
                                          <p:val>
                                            <p:strVal val="1+#ppt_h/2"/>
                                          </p:val>
                                        </p:tav>
                                        <p:tav tm="100000">
                                          <p:val>
                                            <p:strVal val="#ppt_y"/>
                                          </p:val>
                                        </p:tav>
                                      </p:tavLst>
                                    </p:anim>
                                  </p:childTnLst>
                                </p:cTn>
                              </p:par>
                              <p:par>
                                <p:cTn id="212" presetID="2" presetClass="entr" presetSubtype="6" fill="hold" grpId="0" nodeType="withEffect">
                                  <p:stCondLst>
                                    <p:cond delay="0"/>
                                  </p:stCondLst>
                                  <p:childTnLst>
                                    <p:set>
                                      <p:cBhvr>
                                        <p:cTn id="213" dur="1" fill="hold">
                                          <p:stCondLst>
                                            <p:cond delay="0"/>
                                          </p:stCondLst>
                                        </p:cTn>
                                        <p:tgtEl>
                                          <p:spTgt spid="40"/>
                                        </p:tgtEl>
                                        <p:attrNameLst>
                                          <p:attrName>style.visibility</p:attrName>
                                        </p:attrNameLst>
                                      </p:cBhvr>
                                      <p:to>
                                        <p:strVal val="visible"/>
                                      </p:to>
                                    </p:set>
                                    <p:anim calcmode="lin" valueType="num">
                                      <p:cBhvr additive="base">
                                        <p:cTn id="214" dur="2000" fill="hold"/>
                                        <p:tgtEl>
                                          <p:spTgt spid="40"/>
                                        </p:tgtEl>
                                        <p:attrNameLst>
                                          <p:attrName>ppt_x</p:attrName>
                                        </p:attrNameLst>
                                      </p:cBhvr>
                                      <p:tavLst>
                                        <p:tav tm="0">
                                          <p:val>
                                            <p:strVal val="1+#ppt_w/2"/>
                                          </p:val>
                                        </p:tav>
                                        <p:tav tm="100000">
                                          <p:val>
                                            <p:strVal val="#ppt_x"/>
                                          </p:val>
                                        </p:tav>
                                      </p:tavLst>
                                    </p:anim>
                                    <p:anim calcmode="lin" valueType="num">
                                      <p:cBhvr additive="base">
                                        <p:cTn id="215" dur="2000" fill="hold"/>
                                        <p:tgtEl>
                                          <p:spTgt spid="40"/>
                                        </p:tgtEl>
                                        <p:attrNameLst>
                                          <p:attrName>ppt_y</p:attrName>
                                        </p:attrNameLst>
                                      </p:cBhvr>
                                      <p:tavLst>
                                        <p:tav tm="0">
                                          <p:val>
                                            <p:strVal val="1+#ppt_h/2"/>
                                          </p:val>
                                        </p:tav>
                                        <p:tav tm="100000">
                                          <p:val>
                                            <p:strVal val="#ppt_y"/>
                                          </p:val>
                                        </p:tav>
                                      </p:tavLst>
                                    </p:anim>
                                  </p:childTnLst>
                                </p:cTn>
                              </p:par>
                              <p:par>
                                <p:cTn id="216" presetID="2" presetClass="entr" presetSubtype="6" fill="hold" grpId="0" nodeType="withEffect">
                                  <p:stCondLst>
                                    <p:cond delay="0"/>
                                  </p:stCondLst>
                                  <p:childTnLst>
                                    <p:set>
                                      <p:cBhvr>
                                        <p:cTn id="217" dur="1" fill="hold">
                                          <p:stCondLst>
                                            <p:cond delay="0"/>
                                          </p:stCondLst>
                                        </p:cTn>
                                        <p:tgtEl>
                                          <p:spTgt spid="50"/>
                                        </p:tgtEl>
                                        <p:attrNameLst>
                                          <p:attrName>style.visibility</p:attrName>
                                        </p:attrNameLst>
                                      </p:cBhvr>
                                      <p:to>
                                        <p:strVal val="visible"/>
                                      </p:to>
                                    </p:set>
                                    <p:anim calcmode="lin" valueType="num">
                                      <p:cBhvr additive="base">
                                        <p:cTn id="218" dur="2000" fill="hold"/>
                                        <p:tgtEl>
                                          <p:spTgt spid="50"/>
                                        </p:tgtEl>
                                        <p:attrNameLst>
                                          <p:attrName>ppt_x</p:attrName>
                                        </p:attrNameLst>
                                      </p:cBhvr>
                                      <p:tavLst>
                                        <p:tav tm="0">
                                          <p:val>
                                            <p:strVal val="1+#ppt_w/2"/>
                                          </p:val>
                                        </p:tav>
                                        <p:tav tm="100000">
                                          <p:val>
                                            <p:strVal val="#ppt_x"/>
                                          </p:val>
                                        </p:tav>
                                      </p:tavLst>
                                    </p:anim>
                                    <p:anim calcmode="lin" valueType="num">
                                      <p:cBhvr additive="base">
                                        <p:cTn id="219" dur="2000" fill="hold"/>
                                        <p:tgtEl>
                                          <p:spTgt spid="50"/>
                                        </p:tgtEl>
                                        <p:attrNameLst>
                                          <p:attrName>ppt_y</p:attrName>
                                        </p:attrNameLst>
                                      </p:cBhvr>
                                      <p:tavLst>
                                        <p:tav tm="0">
                                          <p:val>
                                            <p:strVal val="1+#ppt_h/2"/>
                                          </p:val>
                                        </p:tav>
                                        <p:tav tm="100000">
                                          <p:val>
                                            <p:strVal val="#ppt_y"/>
                                          </p:val>
                                        </p:tav>
                                      </p:tavLst>
                                    </p:anim>
                                  </p:childTnLst>
                                </p:cTn>
                              </p:par>
                              <p:par>
                                <p:cTn id="220" presetID="2" presetClass="entr" presetSubtype="6" fill="hold" grpId="0" nodeType="withEffect">
                                  <p:stCondLst>
                                    <p:cond delay="0"/>
                                  </p:stCondLst>
                                  <p:childTnLst>
                                    <p:set>
                                      <p:cBhvr>
                                        <p:cTn id="221" dur="1" fill="hold">
                                          <p:stCondLst>
                                            <p:cond delay="0"/>
                                          </p:stCondLst>
                                        </p:cTn>
                                        <p:tgtEl>
                                          <p:spTgt spid="60"/>
                                        </p:tgtEl>
                                        <p:attrNameLst>
                                          <p:attrName>style.visibility</p:attrName>
                                        </p:attrNameLst>
                                      </p:cBhvr>
                                      <p:to>
                                        <p:strVal val="visible"/>
                                      </p:to>
                                    </p:set>
                                    <p:anim calcmode="lin" valueType="num">
                                      <p:cBhvr additive="base">
                                        <p:cTn id="222" dur="2000" fill="hold"/>
                                        <p:tgtEl>
                                          <p:spTgt spid="60"/>
                                        </p:tgtEl>
                                        <p:attrNameLst>
                                          <p:attrName>ppt_x</p:attrName>
                                        </p:attrNameLst>
                                      </p:cBhvr>
                                      <p:tavLst>
                                        <p:tav tm="0">
                                          <p:val>
                                            <p:strVal val="1+#ppt_w/2"/>
                                          </p:val>
                                        </p:tav>
                                        <p:tav tm="100000">
                                          <p:val>
                                            <p:strVal val="#ppt_x"/>
                                          </p:val>
                                        </p:tav>
                                      </p:tavLst>
                                    </p:anim>
                                    <p:anim calcmode="lin" valueType="num">
                                      <p:cBhvr additive="base">
                                        <p:cTn id="223" dur="2000" fill="hold"/>
                                        <p:tgtEl>
                                          <p:spTgt spid="60"/>
                                        </p:tgtEl>
                                        <p:attrNameLst>
                                          <p:attrName>ppt_y</p:attrName>
                                        </p:attrNameLst>
                                      </p:cBhvr>
                                      <p:tavLst>
                                        <p:tav tm="0">
                                          <p:val>
                                            <p:strVal val="1+#ppt_h/2"/>
                                          </p:val>
                                        </p:tav>
                                        <p:tav tm="100000">
                                          <p:val>
                                            <p:strVal val="#ppt_y"/>
                                          </p:val>
                                        </p:tav>
                                      </p:tavLst>
                                    </p:anim>
                                  </p:childTnLst>
                                </p:cTn>
                              </p:par>
                              <p:par>
                                <p:cTn id="224" presetID="2" presetClass="entr" presetSubtype="6" fill="hold" grpId="0" nodeType="withEffect">
                                  <p:stCondLst>
                                    <p:cond delay="0"/>
                                  </p:stCondLst>
                                  <p:childTnLst>
                                    <p:set>
                                      <p:cBhvr>
                                        <p:cTn id="225" dur="1" fill="hold">
                                          <p:stCondLst>
                                            <p:cond delay="0"/>
                                          </p:stCondLst>
                                        </p:cTn>
                                        <p:tgtEl>
                                          <p:spTgt spid="70"/>
                                        </p:tgtEl>
                                        <p:attrNameLst>
                                          <p:attrName>style.visibility</p:attrName>
                                        </p:attrNameLst>
                                      </p:cBhvr>
                                      <p:to>
                                        <p:strVal val="visible"/>
                                      </p:to>
                                    </p:set>
                                    <p:anim calcmode="lin" valueType="num">
                                      <p:cBhvr additive="base">
                                        <p:cTn id="226" dur="2000" fill="hold"/>
                                        <p:tgtEl>
                                          <p:spTgt spid="70"/>
                                        </p:tgtEl>
                                        <p:attrNameLst>
                                          <p:attrName>ppt_x</p:attrName>
                                        </p:attrNameLst>
                                      </p:cBhvr>
                                      <p:tavLst>
                                        <p:tav tm="0">
                                          <p:val>
                                            <p:strVal val="1+#ppt_w/2"/>
                                          </p:val>
                                        </p:tav>
                                        <p:tav tm="100000">
                                          <p:val>
                                            <p:strVal val="#ppt_x"/>
                                          </p:val>
                                        </p:tav>
                                      </p:tavLst>
                                    </p:anim>
                                    <p:anim calcmode="lin" valueType="num">
                                      <p:cBhvr additive="base">
                                        <p:cTn id="227" dur="2000" fill="hold"/>
                                        <p:tgtEl>
                                          <p:spTgt spid="70"/>
                                        </p:tgtEl>
                                        <p:attrNameLst>
                                          <p:attrName>ppt_y</p:attrName>
                                        </p:attrNameLst>
                                      </p:cBhvr>
                                      <p:tavLst>
                                        <p:tav tm="0">
                                          <p:val>
                                            <p:strVal val="1+#ppt_h/2"/>
                                          </p:val>
                                        </p:tav>
                                        <p:tav tm="100000">
                                          <p:val>
                                            <p:strVal val="#ppt_y"/>
                                          </p:val>
                                        </p:tav>
                                      </p:tavLst>
                                    </p:anim>
                                  </p:childTnLst>
                                </p:cTn>
                              </p:par>
                              <p:par>
                                <p:cTn id="228" presetID="2" presetClass="entr" presetSubtype="6" fill="hold" grpId="0" nodeType="withEffect">
                                  <p:stCondLst>
                                    <p:cond delay="0"/>
                                  </p:stCondLst>
                                  <p:childTnLst>
                                    <p:set>
                                      <p:cBhvr>
                                        <p:cTn id="229" dur="1" fill="hold">
                                          <p:stCondLst>
                                            <p:cond delay="0"/>
                                          </p:stCondLst>
                                        </p:cTn>
                                        <p:tgtEl>
                                          <p:spTgt spid="80"/>
                                        </p:tgtEl>
                                        <p:attrNameLst>
                                          <p:attrName>style.visibility</p:attrName>
                                        </p:attrNameLst>
                                      </p:cBhvr>
                                      <p:to>
                                        <p:strVal val="visible"/>
                                      </p:to>
                                    </p:set>
                                    <p:anim calcmode="lin" valueType="num">
                                      <p:cBhvr additive="base">
                                        <p:cTn id="230" dur="2000" fill="hold"/>
                                        <p:tgtEl>
                                          <p:spTgt spid="80"/>
                                        </p:tgtEl>
                                        <p:attrNameLst>
                                          <p:attrName>ppt_x</p:attrName>
                                        </p:attrNameLst>
                                      </p:cBhvr>
                                      <p:tavLst>
                                        <p:tav tm="0">
                                          <p:val>
                                            <p:strVal val="1+#ppt_w/2"/>
                                          </p:val>
                                        </p:tav>
                                        <p:tav tm="100000">
                                          <p:val>
                                            <p:strVal val="#ppt_x"/>
                                          </p:val>
                                        </p:tav>
                                      </p:tavLst>
                                    </p:anim>
                                    <p:anim calcmode="lin" valueType="num">
                                      <p:cBhvr additive="base">
                                        <p:cTn id="231" dur="2000" fill="hold"/>
                                        <p:tgtEl>
                                          <p:spTgt spid="80"/>
                                        </p:tgtEl>
                                        <p:attrNameLst>
                                          <p:attrName>ppt_y</p:attrName>
                                        </p:attrNameLst>
                                      </p:cBhvr>
                                      <p:tavLst>
                                        <p:tav tm="0">
                                          <p:val>
                                            <p:strVal val="1+#ppt_h/2"/>
                                          </p:val>
                                        </p:tav>
                                        <p:tav tm="100000">
                                          <p:val>
                                            <p:strVal val="#ppt_y"/>
                                          </p:val>
                                        </p:tav>
                                      </p:tavLst>
                                    </p:anim>
                                  </p:childTnLst>
                                </p:cTn>
                              </p:par>
                              <p:par>
                                <p:cTn id="232" presetID="2" presetClass="entr" presetSubtype="6" fill="hold" grpId="0" nodeType="withEffect">
                                  <p:stCondLst>
                                    <p:cond delay="0"/>
                                  </p:stCondLst>
                                  <p:childTnLst>
                                    <p:set>
                                      <p:cBhvr>
                                        <p:cTn id="233" dur="1" fill="hold">
                                          <p:stCondLst>
                                            <p:cond delay="0"/>
                                          </p:stCondLst>
                                        </p:cTn>
                                        <p:tgtEl>
                                          <p:spTgt spid="4"/>
                                        </p:tgtEl>
                                        <p:attrNameLst>
                                          <p:attrName>style.visibility</p:attrName>
                                        </p:attrNameLst>
                                      </p:cBhvr>
                                      <p:to>
                                        <p:strVal val="visible"/>
                                      </p:to>
                                    </p:set>
                                    <p:anim calcmode="lin" valueType="num">
                                      <p:cBhvr additive="base">
                                        <p:cTn id="234" dur="2000" fill="hold"/>
                                        <p:tgtEl>
                                          <p:spTgt spid="4"/>
                                        </p:tgtEl>
                                        <p:attrNameLst>
                                          <p:attrName>ppt_x</p:attrName>
                                        </p:attrNameLst>
                                      </p:cBhvr>
                                      <p:tavLst>
                                        <p:tav tm="0">
                                          <p:val>
                                            <p:strVal val="1+#ppt_w/2"/>
                                          </p:val>
                                        </p:tav>
                                        <p:tav tm="100000">
                                          <p:val>
                                            <p:strVal val="#ppt_x"/>
                                          </p:val>
                                        </p:tav>
                                      </p:tavLst>
                                    </p:anim>
                                    <p:anim calcmode="lin" valueType="num">
                                      <p:cBhvr additive="base">
                                        <p:cTn id="235" dur="2000" fill="hold"/>
                                        <p:tgtEl>
                                          <p:spTgt spid="4"/>
                                        </p:tgtEl>
                                        <p:attrNameLst>
                                          <p:attrName>ppt_y</p:attrName>
                                        </p:attrNameLst>
                                      </p:cBhvr>
                                      <p:tavLst>
                                        <p:tav tm="0">
                                          <p:val>
                                            <p:strVal val="1+#ppt_h/2"/>
                                          </p:val>
                                        </p:tav>
                                        <p:tav tm="100000">
                                          <p:val>
                                            <p:strVal val="#ppt_y"/>
                                          </p:val>
                                        </p:tav>
                                      </p:tavLst>
                                    </p:anim>
                                  </p:childTnLst>
                                </p:cTn>
                              </p:par>
                              <p:par>
                                <p:cTn id="236" presetID="2" presetClass="entr" presetSubtype="6" fill="hold" grpId="0" nodeType="withEffect">
                                  <p:stCondLst>
                                    <p:cond delay="0"/>
                                  </p:stCondLst>
                                  <p:childTnLst>
                                    <p:set>
                                      <p:cBhvr>
                                        <p:cTn id="237" dur="1" fill="hold">
                                          <p:stCondLst>
                                            <p:cond delay="0"/>
                                          </p:stCondLst>
                                        </p:cTn>
                                        <p:tgtEl>
                                          <p:spTgt spid="14"/>
                                        </p:tgtEl>
                                        <p:attrNameLst>
                                          <p:attrName>style.visibility</p:attrName>
                                        </p:attrNameLst>
                                      </p:cBhvr>
                                      <p:to>
                                        <p:strVal val="visible"/>
                                      </p:to>
                                    </p:set>
                                    <p:anim calcmode="lin" valueType="num">
                                      <p:cBhvr additive="base">
                                        <p:cTn id="238" dur="2000" fill="hold"/>
                                        <p:tgtEl>
                                          <p:spTgt spid="14"/>
                                        </p:tgtEl>
                                        <p:attrNameLst>
                                          <p:attrName>ppt_x</p:attrName>
                                        </p:attrNameLst>
                                      </p:cBhvr>
                                      <p:tavLst>
                                        <p:tav tm="0">
                                          <p:val>
                                            <p:strVal val="1+#ppt_w/2"/>
                                          </p:val>
                                        </p:tav>
                                        <p:tav tm="100000">
                                          <p:val>
                                            <p:strVal val="#ppt_x"/>
                                          </p:val>
                                        </p:tav>
                                      </p:tavLst>
                                    </p:anim>
                                    <p:anim calcmode="lin" valueType="num">
                                      <p:cBhvr additive="base">
                                        <p:cTn id="239" dur="2000" fill="hold"/>
                                        <p:tgtEl>
                                          <p:spTgt spid="14"/>
                                        </p:tgtEl>
                                        <p:attrNameLst>
                                          <p:attrName>ppt_y</p:attrName>
                                        </p:attrNameLst>
                                      </p:cBhvr>
                                      <p:tavLst>
                                        <p:tav tm="0">
                                          <p:val>
                                            <p:strVal val="1+#ppt_h/2"/>
                                          </p:val>
                                        </p:tav>
                                        <p:tav tm="100000">
                                          <p:val>
                                            <p:strVal val="#ppt_y"/>
                                          </p:val>
                                        </p:tav>
                                      </p:tavLst>
                                    </p:anim>
                                  </p:childTnLst>
                                </p:cTn>
                              </p:par>
                              <p:par>
                                <p:cTn id="240" presetID="2" presetClass="entr" presetSubtype="6" fill="hold" grpId="0" nodeType="withEffect">
                                  <p:stCondLst>
                                    <p:cond delay="0"/>
                                  </p:stCondLst>
                                  <p:childTnLst>
                                    <p:set>
                                      <p:cBhvr>
                                        <p:cTn id="241" dur="1" fill="hold">
                                          <p:stCondLst>
                                            <p:cond delay="0"/>
                                          </p:stCondLst>
                                        </p:cTn>
                                        <p:tgtEl>
                                          <p:spTgt spid="24"/>
                                        </p:tgtEl>
                                        <p:attrNameLst>
                                          <p:attrName>style.visibility</p:attrName>
                                        </p:attrNameLst>
                                      </p:cBhvr>
                                      <p:to>
                                        <p:strVal val="visible"/>
                                      </p:to>
                                    </p:set>
                                    <p:anim calcmode="lin" valueType="num">
                                      <p:cBhvr additive="base">
                                        <p:cTn id="242" dur="2000" fill="hold"/>
                                        <p:tgtEl>
                                          <p:spTgt spid="24"/>
                                        </p:tgtEl>
                                        <p:attrNameLst>
                                          <p:attrName>ppt_x</p:attrName>
                                        </p:attrNameLst>
                                      </p:cBhvr>
                                      <p:tavLst>
                                        <p:tav tm="0">
                                          <p:val>
                                            <p:strVal val="1+#ppt_w/2"/>
                                          </p:val>
                                        </p:tav>
                                        <p:tav tm="100000">
                                          <p:val>
                                            <p:strVal val="#ppt_x"/>
                                          </p:val>
                                        </p:tav>
                                      </p:tavLst>
                                    </p:anim>
                                    <p:anim calcmode="lin" valueType="num">
                                      <p:cBhvr additive="base">
                                        <p:cTn id="243" dur="2000" fill="hold"/>
                                        <p:tgtEl>
                                          <p:spTgt spid="24"/>
                                        </p:tgtEl>
                                        <p:attrNameLst>
                                          <p:attrName>ppt_y</p:attrName>
                                        </p:attrNameLst>
                                      </p:cBhvr>
                                      <p:tavLst>
                                        <p:tav tm="0">
                                          <p:val>
                                            <p:strVal val="1+#ppt_h/2"/>
                                          </p:val>
                                        </p:tav>
                                        <p:tav tm="100000">
                                          <p:val>
                                            <p:strVal val="#ppt_y"/>
                                          </p:val>
                                        </p:tav>
                                      </p:tavLst>
                                    </p:anim>
                                  </p:childTnLst>
                                </p:cTn>
                              </p:par>
                              <p:par>
                                <p:cTn id="244" presetID="2" presetClass="entr" presetSubtype="6" fill="hold" grpId="0" nodeType="withEffect">
                                  <p:stCondLst>
                                    <p:cond delay="0"/>
                                  </p:stCondLst>
                                  <p:childTnLst>
                                    <p:set>
                                      <p:cBhvr>
                                        <p:cTn id="245" dur="1" fill="hold">
                                          <p:stCondLst>
                                            <p:cond delay="0"/>
                                          </p:stCondLst>
                                        </p:cTn>
                                        <p:tgtEl>
                                          <p:spTgt spid="34"/>
                                        </p:tgtEl>
                                        <p:attrNameLst>
                                          <p:attrName>style.visibility</p:attrName>
                                        </p:attrNameLst>
                                      </p:cBhvr>
                                      <p:to>
                                        <p:strVal val="visible"/>
                                      </p:to>
                                    </p:set>
                                    <p:anim calcmode="lin" valueType="num">
                                      <p:cBhvr additive="base">
                                        <p:cTn id="246" dur="2000" fill="hold"/>
                                        <p:tgtEl>
                                          <p:spTgt spid="34"/>
                                        </p:tgtEl>
                                        <p:attrNameLst>
                                          <p:attrName>ppt_x</p:attrName>
                                        </p:attrNameLst>
                                      </p:cBhvr>
                                      <p:tavLst>
                                        <p:tav tm="0">
                                          <p:val>
                                            <p:strVal val="1+#ppt_w/2"/>
                                          </p:val>
                                        </p:tav>
                                        <p:tav tm="100000">
                                          <p:val>
                                            <p:strVal val="#ppt_x"/>
                                          </p:val>
                                        </p:tav>
                                      </p:tavLst>
                                    </p:anim>
                                    <p:anim calcmode="lin" valueType="num">
                                      <p:cBhvr additive="base">
                                        <p:cTn id="247" dur="2000" fill="hold"/>
                                        <p:tgtEl>
                                          <p:spTgt spid="34"/>
                                        </p:tgtEl>
                                        <p:attrNameLst>
                                          <p:attrName>ppt_y</p:attrName>
                                        </p:attrNameLst>
                                      </p:cBhvr>
                                      <p:tavLst>
                                        <p:tav tm="0">
                                          <p:val>
                                            <p:strVal val="1+#ppt_h/2"/>
                                          </p:val>
                                        </p:tav>
                                        <p:tav tm="100000">
                                          <p:val>
                                            <p:strVal val="#ppt_y"/>
                                          </p:val>
                                        </p:tav>
                                      </p:tavLst>
                                    </p:anim>
                                  </p:childTnLst>
                                </p:cTn>
                              </p:par>
                              <p:par>
                                <p:cTn id="248" presetID="2" presetClass="entr" presetSubtype="6" fill="hold" grpId="0" nodeType="withEffect">
                                  <p:stCondLst>
                                    <p:cond delay="0"/>
                                  </p:stCondLst>
                                  <p:childTnLst>
                                    <p:set>
                                      <p:cBhvr>
                                        <p:cTn id="249" dur="1" fill="hold">
                                          <p:stCondLst>
                                            <p:cond delay="0"/>
                                          </p:stCondLst>
                                        </p:cTn>
                                        <p:tgtEl>
                                          <p:spTgt spid="44"/>
                                        </p:tgtEl>
                                        <p:attrNameLst>
                                          <p:attrName>style.visibility</p:attrName>
                                        </p:attrNameLst>
                                      </p:cBhvr>
                                      <p:to>
                                        <p:strVal val="visible"/>
                                      </p:to>
                                    </p:set>
                                    <p:anim calcmode="lin" valueType="num">
                                      <p:cBhvr additive="base">
                                        <p:cTn id="250" dur="2000" fill="hold"/>
                                        <p:tgtEl>
                                          <p:spTgt spid="44"/>
                                        </p:tgtEl>
                                        <p:attrNameLst>
                                          <p:attrName>ppt_x</p:attrName>
                                        </p:attrNameLst>
                                      </p:cBhvr>
                                      <p:tavLst>
                                        <p:tav tm="0">
                                          <p:val>
                                            <p:strVal val="1+#ppt_w/2"/>
                                          </p:val>
                                        </p:tav>
                                        <p:tav tm="100000">
                                          <p:val>
                                            <p:strVal val="#ppt_x"/>
                                          </p:val>
                                        </p:tav>
                                      </p:tavLst>
                                    </p:anim>
                                    <p:anim calcmode="lin" valueType="num">
                                      <p:cBhvr additive="base">
                                        <p:cTn id="251" dur="2000" fill="hold"/>
                                        <p:tgtEl>
                                          <p:spTgt spid="44"/>
                                        </p:tgtEl>
                                        <p:attrNameLst>
                                          <p:attrName>ppt_y</p:attrName>
                                        </p:attrNameLst>
                                      </p:cBhvr>
                                      <p:tavLst>
                                        <p:tav tm="0">
                                          <p:val>
                                            <p:strVal val="1+#ppt_h/2"/>
                                          </p:val>
                                        </p:tav>
                                        <p:tav tm="100000">
                                          <p:val>
                                            <p:strVal val="#ppt_y"/>
                                          </p:val>
                                        </p:tav>
                                      </p:tavLst>
                                    </p:anim>
                                  </p:childTnLst>
                                </p:cTn>
                              </p:par>
                              <p:par>
                                <p:cTn id="252" presetID="2" presetClass="entr" presetSubtype="6" fill="hold" grpId="0" nodeType="withEffect">
                                  <p:stCondLst>
                                    <p:cond delay="0"/>
                                  </p:stCondLst>
                                  <p:childTnLst>
                                    <p:set>
                                      <p:cBhvr>
                                        <p:cTn id="253" dur="1" fill="hold">
                                          <p:stCondLst>
                                            <p:cond delay="0"/>
                                          </p:stCondLst>
                                        </p:cTn>
                                        <p:tgtEl>
                                          <p:spTgt spid="54"/>
                                        </p:tgtEl>
                                        <p:attrNameLst>
                                          <p:attrName>style.visibility</p:attrName>
                                        </p:attrNameLst>
                                      </p:cBhvr>
                                      <p:to>
                                        <p:strVal val="visible"/>
                                      </p:to>
                                    </p:set>
                                    <p:anim calcmode="lin" valueType="num">
                                      <p:cBhvr additive="base">
                                        <p:cTn id="254" dur="2000" fill="hold"/>
                                        <p:tgtEl>
                                          <p:spTgt spid="54"/>
                                        </p:tgtEl>
                                        <p:attrNameLst>
                                          <p:attrName>ppt_x</p:attrName>
                                        </p:attrNameLst>
                                      </p:cBhvr>
                                      <p:tavLst>
                                        <p:tav tm="0">
                                          <p:val>
                                            <p:strVal val="1+#ppt_w/2"/>
                                          </p:val>
                                        </p:tav>
                                        <p:tav tm="100000">
                                          <p:val>
                                            <p:strVal val="#ppt_x"/>
                                          </p:val>
                                        </p:tav>
                                      </p:tavLst>
                                    </p:anim>
                                    <p:anim calcmode="lin" valueType="num">
                                      <p:cBhvr additive="base">
                                        <p:cTn id="255" dur="2000" fill="hold"/>
                                        <p:tgtEl>
                                          <p:spTgt spid="54"/>
                                        </p:tgtEl>
                                        <p:attrNameLst>
                                          <p:attrName>ppt_y</p:attrName>
                                        </p:attrNameLst>
                                      </p:cBhvr>
                                      <p:tavLst>
                                        <p:tav tm="0">
                                          <p:val>
                                            <p:strVal val="1+#ppt_h/2"/>
                                          </p:val>
                                        </p:tav>
                                        <p:tav tm="100000">
                                          <p:val>
                                            <p:strVal val="#ppt_y"/>
                                          </p:val>
                                        </p:tav>
                                      </p:tavLst>
                                    </p:anim>
                                  </p:childTnLst>
                                </p:cTn>
                              </p:par>
                              <p:par>
                                <p:cTn id="256" presetID="2" presetClass="entr" presetSubtype="6" fill="hold" grpId="0" nodeType="withEffect">
                                  <p:stCondLst>
                                    <p:cond delay="0"/>
                                  </p:stCondLst>
                                  <p:childTnLst>
                                    <p:set>
                                      <p:cBhvr>
                                        <p:cTn id="257" dur="1" fill="hold">
                                          <p:stCondLst>
                                            <p:cond delay="0"/>
                                          </p:stCondLst>
                                        </p:cTn>
                                        <p:tgtEl>
                                          <p:spTgt spid="64"/>
                                        </p:tgtEl>
                                        <p:attrNameLst>
                                          <p:attrName>style.visibility</p:attrName>
                                        </p:attrNameLst>
                                      </p:cBhvr>
                                      <p:to>
                                        <p:strVal val="visible"/>
                                      </p:to>
                                    </p:set>
                                    <p:anim calcmode="lin" valueType="num">
                                      <p:cBhvr additive="base">
                                        <p:cTn id="258" dur="2000" fill="hold"/>
                                        <p:tgtEl>
                                          <p:spTgt spid="64"/>
                                        </p:tgtEl>
                                        <p:attrNameLst>
                                          <p:attrName>ppt_x</p:attrName>
                                        </p:attrNameLst>
                                      </p:cBhvr>
                                      <p:tavLst>
                                        <p:tav tm="0">
                                          <p:val>
                                            <p:strVal val="1+#ppt_w/2"/>
                                          </p:val>
                                        </p:tav>
                                        <p:tav tm="100000">
                                          <p:val>
                                            <p:strVal val="#ppt_x"/>
                                          </p:val>
                                        </p:tav>
                                      </p:tavLst>
                                    </p:anim>
                                    <p:anim calcmode="lin" valueType="num">
                                      <p:cBhvr additive="base">
                                        <p:cTn id="259" dur="2000" fill="hold"/>
                                        <p:tgtEl>
                                          <p:spTgt spid="64"/>
                                        </p:tgtEl>
                                        <p:attrNameLst>
                                          <p:attrName>ppt_y</p:attrName>
                                        </p:attrNameLst>
                                      </p:cBhvr>
                                      <p:tavLst>
                                        <p:tav tm="0">
                                          <p:val>
                                            <p:strVal val="1+#ppt_h/2"/>
                                          </p:val>
                                        </p:tav>
                                        <p:tav tm="100000">
                                          <p:val>
                                            <p:strVal val="#ppt_y"/>
                                          </p:val>
                                        </p:tav>
                                      </p:tavLst>
                                    </p:anim>
                                  </p:childTnLst>
                                </p:cTn>
                              </p:par>
                              <p:par>
                                <p:cTn id="260" presetID="2" presetClass="entr" presetSubtype="6" fill="hold" grpId="0" nodeType="withEffect">
                                  <p:stCondLst>
                                    <p:cond delay="0"/>
                                  </p:stCondLst>
                                  <p:childTnLst>
                                    <p:set>
                                      <p:cBhvr>
                                        <p:cTn id="261" dur="1" fill="hold">
                                          <p:stCondLst>
                                            <p:cond delay="0"/>
                                          </p:stCondLst>
                                        </p:cTn>
                                        <p:tgtEl>
                                          <p:spTgt spid="74"/>
                                        </p:tgtEl>
                                        <p:attrNameLst>
                                          <p:attrName>style.visibility</p:attrName>
                                        </p:attrNameLst>
                                      </p:cBhvr>
                                      <p:to>
                                        <p:strVal val="visible"/>
                                      </p:to>
                                    </p:set>
                                    <p:anim calcmode="lin" valueType="num">
                                      <p:cBhvr additive="base">
                                        <p:cTn id="262" dur="2000" fill="hold"/>
                                        <p:tgtEl>
                                          <p:spTgt spid="74"/>
                                        </p:tgtEl>
                                        <p:attrNameLst>
                                          <p:attrName>ppt_x</p:attrName>
                                        </p:attrNameLst>
                                      </p:cBhvr>
                                      <p:tavLst>
                                        <p:tav tm="0">
                                          <p:val>
                                            <p:strVal val="1+#ppt_w/2"/>
                                          </p:val>
                                        </p:tav>
                                        <p:tav tm="100000">
                                          <p:val>
                                            <p:strVal val="#ppt_x"/>
                                          </p:val>
                                        </p:tav>
                                      </p:tavLst>
                                    </p:anim>
                                    <p:anim calcmode="lin" valueType="num">
                                      <p:cBhvr additive="base">
                                        <p:cTn id="263" dur="2000" fill="hold"/>
                                        <p:tgtEl>
                                          <p:spTgt spid="74"/>
                                        </p:tgtEl>
                                        <p:attrNameLst>
                                          <p:attrName>ppt_y</p:attrName>
                                        </p:attrNameLst>
                                      </p:cBhvr>
                                      <p:tavLst>
                                        <p:tav tm="0">
                                          <p:val>
                                            <p:strVal val="1+#ppt_h/2"/>
                                          </p:val>
                                        </p:tav>
                                        <p:tav tm="100000">
                                          <p:val>
                                            <p:strVal val="#ppt_y"/>
                                          </p:val>
                                        </p:tav>
                                      </p:tavLst>
                                    </p:anim>
                                  </p:childTnLst>
                                </p:cTn>
                              </p:par>
                              <p:par>
                                <p:cTn id="264" presetID="2" presetClass="entr" presetSubtype="6" fill="hold" grpId="0" nodeType="withEffect">
                                  <p:stCondLst>
                                    <p:cond delay="0"/>
                                  </p:stCondLst>
                                  <p:childTnLst>
                                    <p:set>
                                      <p:cBhvr>
                                        <p:cTn id="265" dur="1" fill="hold">
                                          <p:stCondLst>
                                            <p:cond delay="0"/>
                                          </p:stCondLst>
                                        </p:cTn>
                                        <p:tgtEl>
                                          <p:spTgt spid="12"/>
                                        </p:tgtEl>
                                        <p:attrNameLst>
                                          <p:attrName>style.visibility</p:attrName>
                                        </p:attrNameLst>
                                      </p:cBhvr>
                                      <p:to>
                                        <p:strVal val="visible"/>
                                      </p:to>
                                    </p:set>
                                    <p:anim calcmode="lin" valueType="num">
                                      <p:cBhvr additive="base">
                                        <p:cTn id="266" dur="2000" fill="hold"/>
                                        <p:tgtEl>
                                          <p:spTgt spid="12"/>
                                        </p:tgtEl>
                                        <p:attrNameLst>
                                          <p:attrName>ppt_x</p:attrName>
                                        </p:attrNameLst>
                                      </p:cBhvr>
                                      <p:tavLst>
                                        <p:tav tm="0">
                                          <p:val>
                                            <p:strVal val="1+#ppt_w/2"/>
                                          </p:val>
                                        </p:tav>
                                        <p:tav tm="100000">
                                          <p:val>
                                            <p:strVal val="#ppt_x"/>
                                          </p:val>
                                        </p:tav>
                                      </p:tavLst>
                                    </p:anim>
                                    <p:anim calcmode="lin" valueType="num">
                                      <p:cBhvr additive="base">
                                        <p:cTn id="267" dur="2000" fill="hold"/>
                                        <p:tgtEl>
                                          <p:spTgt spid="12"/>
                                        </p:tgtEl>
                                        <p:attrNameLst>
                                          <p:attrName>ppt_y</p:attrName>
                                        </p:attrNameLst>
                                      </p:cBhvr>
                                      <p:tavLst>
                                        <p:tav tm="0">
                                          <p:val>
                                            <p:strVal val="1+#ppt_h/2"/>
                                          </p:val>
                                        </p:tav>
                                        <p:tav tm="100000">
                                          <p:val>
                                            <p:strVal val="#ppt_y"/>
                                          </p:val>
                                        </p:tav>
                                      </p:tavLst>
                                    </p:anim>
                                  </p:childTnLst>
                                </p:cTn>
                              </p:par>
                              <p:par>
                                <p:cTn id="268" presetID="2" presetClass="entr" presetSubtype="6" fill="hold" grpId="0" nodeType="withEffect">
                                  <p:stCondLst>
                                    <p:cond delay="0"/>
                                  </p:stCondLst>
                                  <p:childTnLst>
                                    <p:set>
                                      <p:cBhvr>
                                        <p:cTn id="269" dur="1" fill="hold">
                                          <p:stCondLst>
                                            <p:cond delay="0"/>
                                          </p:stCondLst>
                                        </p:cTn>
                                        <p:tgtEl>
                                          <p:spTgt spid="22"/>
                                        </p:tgtEl>
                                        <p:attrNameLst>
                                          <p:attrName>style.visibility</p:attrName>
                                        </p:attrNameLst>
                                      </p:cBhvr>
                                      <p:to>
                                        <p:strVal val="visible"/>
                                      </p:to>
                                    </p:set>
                                    <p:anim calcmode="lin" valueType="num">
                                      <p:cBhvr additive="base">
                                        <p:cTn id="270" dur="2000" fill="hold"/>
                                        <p:tgtEl>
                                          <p:spTgt spid="22"/>
                                        </p:tgtEl>
                                        <p:attrNameLst>
                                          <p:attrName>ppt_x</p:attrName>
                                        </p:attrNameLst>
                                      </p:cBhvr>
                                      <p:tavLst>
                                        <p:tav tm="0">
                                          <p:val>
                                            <p:strVal val="1+#ppt_w/2"/>
                                          </p:val>
                                        </p:tav>
                                        <p:tav tm="100000">
                                          <p:val>
                                            <p:strVal val="#ppt_x"/>
                                          </p:val>
                                        </p:tav>
                                      </p:tavLst>
                                    </p:anim>
                                    <p:anim calcmode="lin" valueType="num">
                                      <p:cBhvr additive="base">
                                        <p:cTn id="271" dur="2000" fill="hold"/>
                                        <p:tgtEl>
                                          <p:spTgt spid="22"/>
                                        </p:tgtEl>
                                        <p:attrNameLst>
                                          <p:attrName>ppt_y</p:attrName>
                                        </p:attrNameLst>
                                      </p:cBhvr>
                                      <p:tavLst>
                                        <p:tav tm="0">
                                          <p:val>
                                            <p:strVal val="1+#ppt_h/2"/>
                                          </p:val>
                                        </p:tav>
                                        <p:tav tm="100000">
                                          <p:val>
                                            <p:strVal val="#ppt_y"/>
                                          </p:val>
                                        </p:tav>
                                      </p:tavLst>
                                    </p:anim>
                                  </p:childTnLst>
                                </p:cTn>
                              </p:par>
                              <p:par>
                                <p:cTn id="272" presetID="2" presetClass="entr" presetSubtype="6" fill="hold" grpId="0" nodeType="withEffect">
                                  <p:stCondLst>
                                    <p:cond delay="0"/>
                                  </p:stCondLst>
                                  <p:childTnLst>
                                    <p:set>
                                      <p:cBhvr>
                                        <p:cTn id="273" dur="1" fill="hold">
                                          <p:stCondLst>
                                            <p:cond delay="0"/>
                                          </p:stCondLst>
                                        </p:cTn>
                                        <p:tgtEl>
                                          <p:spTgt spid="32"/>
                                        </p:tgtEl>
                                        <p:attrNameLst>
                                          <p:attrName>style.visibility</p:attrName>
                                        </p:attrNameLst>
                                      </p:cBhvr>
                                      <p:to>
                                        <p:strVal val="visible"/>
                                      </p:to>
                                    </p:set>
                                    <p:anim calcmode="lin" valueType="num">
                                      <p:cBhvr additive="base">
                                        <p:cTn id="274" dur="2000" fill="hold"/>
                                        <p:tgtEl>
                                          <p:spTgt spid="32"/>
                                        </p:tgtEl>
                                        <p:attrNameLst>
                                          <p:attrName>ppt_x</p:attrName>
                                        </p:attrNameLst>
                                      </p:cBhvr>
                                      <p:tavLst>
                                        <p:tav tm="0">
                                          <p:val>
                                            <p:strVal val="1+#ppt_w/2"/>
                                          </p:val>
                                        </p:tav>
                                        <p:tav tm="100000">
                                          <p:val>
                                            <p:strVal val="#ppt_x"/>
                                          </p:val>
                                        </p:tav>
                                      </p:tavLst>
                                    </p:anim>
                                    <p:anim calcmode="lin" valueType="num">
                                      <p:cBhvr additive="base">
                                        <p:cTn id="275" dur="2000" fill="hold"/>
                                        <p:tgtEl>
                                          <p:spTgt spid="32"/>
                                        </p:tgtEl>
                                        <p:attrNameLst>
                                          <p:attrName>ppt_y</p:attrName>
                                        </p:attrNameLst>
                                      </p:cBhvr>
                                      <p:tavLst>
                                        <p:tav tm="0">
                                          <p:val>
                                            <p:strVal val="1+#ppt_h/2"/>
                                          </p:val>
                                        </p:tav>
                                        <p:tav tm="100000">
                                          <p:val>
                                            <p:strVal val="#ppt_y"/>
                                          </p:val>
                                        </p:tav>
                                      </p:tavLst>
                                    </p:anim>
                                  </p:childTnLst>
                                </p:cTn>
                              </p:par>
                              <p:par>
                                <p:cTn id="276" presetID="2" presetClass="entr" presetSubtype="6" fill="hold" grpId="0" nodeType="withEffect">
                                  <p:stCondLst>
                                    <p:cond delay="0"/>
                                  </p:stCondLst>
                                  <p:childTnLst>
                                    <p:set>
                                      <p:cBhvr>
                                        <p:cTn id="277" dur="1" fill="hold">
                                          <p:stCondLst>
                                            <p:cond delay="0"/>
                                          </p:stCondLst>
                                        </p:cTn>
                                        <p:tgtEl>
                                          <p:spTgt spid="42"/>
                                        </p:tgtEl>
                                        <p:attrNameLst>
                                          <p:attrName>style.visibility</p:attrName>
                                        </p:attrNameLst>
                                      </p:cBhvr>
                                      <p:to>
                                        <p:strVal val="visible"/>
                                      </p:to>
                                    </p:set>
                                    <p:anim calcmode="lin" valueType="num">
                                      <p:cBhvr additive="base">
                                        <p:cTn id="278" dur="2000" fill="hold"/>
                                        <p:tgtEl>
                                          <p:spTgt spid="42"/>
                                        </p:tgtEl>
                                        <p:attrNameLst>
                                          <p:attrName>ppt_x</p:attrName>
                                        </p:attrNameLst>
                                      </p:cBhvr>
                                      <p:tavLst>
                                        <p:tav tm="0">
                                          <p:val>
                                            <p:strVal val="1+#ppt_w/2"/>
                                          </p:val>
                                        </p:tav>
                                        <p:tav tm="100000">
                                          <p:val>
                                            <p:strVal val="#ppt_x"/>
                                          </p:val>
                                        </p:tav>
                                      </p:tavLst>
                                    </p:anim>
                                    <p:anim calcmode="lin" valueType="num">
                                      <p:cBhvr additive="base">
                                        <p:cTn id="279" dur="2000" fill="hold"/>
                                        <p:tgtEl>
                                          <p:spTgt spid="42"/>
                                        </p:tgtEl>
                                        <p:attrNameLst>
                                          <p:attrName>ppt_y</p:attrName>
                                        </p:attrNameLst>
                                      </p:cBhvr>
                                      <p:tavLst>
                                        <p:tav tm="0">
                                          <p:val>
                                            <p:strVal val="1+#ppt_h/2"/>
                                          </p:val>
                                        </p:tav>
                                        <p:tav tm="100000">
                                          <p:val>
                                            <p:strVal val="#ppt_y"/>
                                          </p:val>
                                        </p:tav>
                                      </p:tavLst>
                                    </p:anim>
                                  </p:childTnLst>
                                </p:cTn>
                              </p:par>
                              <p:par>
                                <p:cTn id="280" presetID="2" presetClass="entr" presetSubtype="6" fill="hold" grpId="0" nodeType="withEffect">
                                  <p:stCondLst>
                                    <p:cond delay="0"/>
                                  </p:stCondLst>
                                  <p:childTnLst>
                                    <p:set>
                                      <p:cBhvr>
                                        <p:cTn id="281" dur="1" fill="hold">
                                          <p:stCondLst>
                                            <p:cond delay="0"/>
                                          </p:stCondLst>
                                        </p:cTn>
                                        <p:tgtEl>
                                          <p:spTgt spid="52"/>
                                        </p:tgtEl>
                                        <p:attrNameLst>
                                          <p:attrName>style.visibility</p:attrName>
                                        </p:attrNameLst>
                                      </p:cBhvr>
                                      <p:to>
                                        <p:strVal val="visible"/>
                                      </p:to>
                                    </p:set>
                                    <p:anim calcmode="lin" valueType="num">
                                      <p:cBhvr additive="base">
                                        <p:cTn id="282" dur="2000" fill="hold"/>
                                        <p:tgtEl>
                                          <p:spTgt spid="52"/>
                                        </p:tgtEl>
                                        <p:attrNameLst>
                                          <p:attrName>ppt_x</p:attrName>
                                        </p:attrNameLst>
                                      </p:cBhvr>
                                      <p:tavLst>
                                        <p:tav tm="0">
                                          <p:val>
                                            <p:strVal val="1+#ppt_w/2"/>
                                          </p:val>
                                        </p:tav>
                                        <p:tav tm="100000">
                                          <p:val>
                                            <p:strVal val="#ppt_x"/>
                                          </p:val>
                                        </p:tav>
                                      </p:tavLst>
                                    </p:anim>
                                    <p:anim calcmode="lin" valueType="num">
                                      <p:cBhvr additive="base">
                                        <p:cTn id="283" dur="2000" fill="hold"/>
                                        <p:tgtEl>
                                          <p:spTgt spid="52"/>
                                        </p:tgtEl>
                                        <p:attrNameLst>
                                          <p:attrName>ppt_y</p:attrName>
                                        </p:attrNameLst>
                                      </p:cBhvr>
                                      <p:tavLst>
                                        <p:tav tm="0">
                                          <p:val>
                                            <p:strVal val="1+#ppt_h/2"/>
                                          </p:val>
                                        </p:tav>
                                        <p:tav tm="100000">
                                          <p:val>
                                            <p:strVal val="#ppt_y"/>
                                          </p:val>
                                        </p:tav>
                                      </p:tavLst>
                                    </p:anim>
                                  </p:childTnLst>
                                </p:cTn>
                              </p:par>
                              <p:par>
                                <p:cTn id="284" presetID="2" presetClass="entr" presetSubtype="6" fill="hold" grpId="0" nodeType="withEffect">
                                  <p:stCondLst>
                                    <p:cond delay="0"/>
                                  </p:stCondLst>
                                  <p:childTnLst>
                                    <p:set>
                                      <p:cBhvr>
                                        <p:cTn id="285" dur="1" fill="hold">
                                          <p:stCondLst>
                                            <p:cond delay="0"/>
                                          </p:stCondLst>
                                        </p:cTn>
                                        <p:tgtEl>
                                          <p:spTgt spid="62"/>
                                        </p:tgtEl>
                                        <p:attrNameLst>
                                          <p:attrName>style.visibility</p:attrName>
                                        </p:attrNameLst>
                                      </p:cBhvr>
                                      <p:to>
                                        <p:strVal val="visible"/>
                                      </p:to>
                                    </p:set>
                                    <p:anim calcmode="lin" valueType="num">
                                      <p:cBhvr additive="base">
                                        <p:cTn id="286" dur="2000" fill="hold"/>
                                        <p:tgtEl>
                                          <p:spTgt spid="62"/>
                                        </p:tgtEl>
                                        <p:attrNameLst>
                                          <p:attrName>ppt_x</p:attrName>
                                        </p:attrNameLst>
                                      </p:cBhvr>
                                      <p:tavLst>
                                        <p:tav tm="0">
                                          <p:val>
                                            <p:strVal val="1+#ppt_w/2"/>
                                          </p:val>
                                        </p:tav>
                                        <p:tav tm="100000">
                                          <p:val>
                                            <p:strVal val="#ppt_x"/>
                                          </p:val>
                                        </p:tav>
                                      </p:tavLst>
                                    </p:anim>
                                    <p:anim calcmode="lin" valueType="num">
                                      <p:cBhvr additive="base">
                                        <p:cTn id="287" dur="2000" fill="hold"/>
                                        <p:tgtEl>
                                          <p:spTgt spid="62"/>
                                        </p:tgtEl>
                                        <p:attrNameLst>
                                          <p:attrName>ppt_y</p:attrName>
                                        </p:attrNameLst>
                                      </p:cBhvr>
                                      <p:tavLst>
                                        <p:tav tm="0">
                                          <p:val>
                                            <p:strVal val="1+#ppt_h/2"/>
                                          </p:val>
                                        </p:tav>
                                        <p:tav tm="100000">
                                          <p:val>
                                            <p:strVal val="#ppt_y"/>
                                          </p:val>
                                        </p:tav>
                                      </p:tavLst>
                                    </p:anim>
                                  </p:childTnLst>
                                </p:cTn>
                              </p:par>
                              <p:par>
                                <p:cTn id="288" presetID="2" presetClass="entr" presetSubtype="6" fill="hold" grpId="0" nodeType="withEffect">
                                  <p:stCondLst>
                                    <p:cond delay="0"/>
                                  </p:stCondLst>
                                  <p:childTnLst>
                                    <p:set>
                                      <p:cBhvr>
                                        <p:cTn id="289" dur="1" fill="hold">
                                          <p:stCondLst>
                                            <p:cond delay="0"/>
                                          </p:stCondLst>
                                        </p:cTn>
                                        <p:tgtEl>
                                          <p:spTgt spid="72"/>
                                        </p:tgtEl>
                                        <p:attrNameLst>
                                          <p:attrName>style.visibility</p:attrName>
                                        </p:attrNameLst>
                                      </p:cBhvr>
                                      <p:to>
                                        <p:strVal val="visible"/>
                                      </p:to>
                                    </p:set>
                                    <p:anim calcmode="lin" valueType="num">
                                      <p:cBhvr additive="base">
                                        <p:cTn id="290" dur="2000" fill="hold"/>
                                        <p:tgtEl>
                                          <p:spTgt spid="72"/>
                                        </p:tgtEl>
                                        <p:attrNameLst>
                                          <p:attrName>ppt_x</p:attrName>
                                        </p:attrNameLst>
                                      </p:cBhvr>
                                      <p:tavLst>
                                        <p:tav tm="0">
                                          <p:val>
                                            <p:strVal val="1+#ppt_w/2"/>
                                          </p:val>
                                        </p:tav>
                                        <p:tav tm="100000">
                                          <p:val>
                                            <p:strVal val="#ppt_x"/>
                                          </p:val>
                                        </p:tav>
                                      </p:tavLst>
                                    </p:anim>
                                    <p:anim calcmode="lin" valueType="num">
                                      <p:cBhvr additive="base">
                                        <p:cTn id="291" dur="2000" fill="hold"/>
                                        <p:tgtEl>
                                          <p:spTgt spid="72"/>
                                        </p:tgtEl>
                                        <p:attrNameLst>
                                          <p:attrName>ppt_y</p:attrName>
                                        </p:attrNameLst>
                                      </p:cBhvr>
                                      <p:tavLst>
                                        <p:tav tm="0">
                                          <p:val>
                                            <p:strVal val="1+#ppt_h/2"/>
                                          </p:val>
                                        </p:tav>
                                        <p:tav tm="100000">
                                          <p:val>
                                            <p:strVal val="#ppt_y"/>
                                          </p:val>
                                        </p:tav>
                                      </p:tavLst>
                                    </p:anim>
                                  </p:childTnLst>
                                </p:cTn>
                              </p:par>
                              <p:par>
                                <p:cTn id="292" presetID="2" presetClass="entr" presetSubtype="6" fill="hold" grpId="0" nodeType="withEffect">
                                  <p:stCondLst>
                                    <p:cond delay="0"/>
                                  </p:stCondLst>
                                  <p:childTnLst>
                                    <p:set>
                                      <p:cBhvr>
                                        <p:cTn id="293" dur="1" fill="hold">
                                          <p:stCondLst>
                                            <p:cond delay="0"/>
                                          </p:stCondLst>
                                        </p:cTn>
                                        <p:tgtEl>
                                          <p:spTgt spid="82"/>
                                        </p:tgtEl>
                                        <p:attrNameLst>
                                          <p:attrName>style.visibility</p:attrName>
                                        </p:attrNameLst>
                                      </p:cBhvr>
                                      <p:to>
                                        <p:strVal val="visible"/>
                                      </p:to>
                                    </p:set>
                                    <p:anim calcmode="lin" valueType="num">
                                      <p:cBhvr additive="base">
                                        <p:cTn id="294" dur="2000" fill="hold"/>
                                        <p:tgtEl>
                                          <p:spTgt spid="82"/>
                                        </p:tgtEl>
                                        <p:attrNameLst>
                                          <p:attrName>ppt_x</p:attrName>
                                        </p:attrNameLst>
                                      </p:cBhvr>
                                      <p:tavLst>
                                        <p:tav tm="0">
                                          <p:val>
                                            <p:strVal val="1+#ppt_w/2"/>
                                          </p:val>
                                        </p:tav>
                                        <p:tav tm="100000">
                                          <p:val>
                                            <p:strVal val="#ppt_x"/>
                                          </p:val>
                                        </p:tav>
                                      </p:tavLst>
                                    </p:anim>
                                    <p:anim calcmode="lin" valueType="num">
                                      <p:cBhvr additive="base">
                                        <p:cTn id="295" dur="2000" fill="hold"/>
                                        <p:tgtEl>
                                          <p:spTgt spid="82"/>
                                        </p:tgtEl>
                                        <p:attrNameLst>
                                          <p:attrName>ppt_y</p:attrName>
                                        </p:attrNameLst>
                                      </p:cBhvr>
                                      <p:tavLst>
                                        <p:tav tm="0">
                                          <p:val>
                                            <p:strVal val="1+#ppt_h/2"/>
                                          </p:val>
                                        </p:tav>
                                        <p:tav tm="100000">
                                          <p:val>
                                            <p:strVal val="#ppt_y"/>
                                          </p:val>
                                        </p:tav>
                                      </p:tavLst>
                                    </p:anim>
                                  </p:childTnLst>
                                </p:cTn>
                              </p:par>
                              <p:par>
                                <p:cTn id="296" presetID="2" presetClass="entr" presetSubtype="6" fill="hold" grpId="0" nodeType="withEffect">
                                  <p:stCondLst>
                                    <p:cond delay="0"/>
                                  </p:stCondLst>
                                  <p:childTnLst>
                                    <p:set>
                                      <p:cBhvr>
                                        <p:cTn id="297" dur="1" fill="hold">
                                          <p:stCondLst>
                                            <p:cond delay="0"/>
                                          </p:stCondLst>
                                        </p:cTn>
                                        <p:tgtEl>
                                          <p:spTgt spid="8"/>
                                        </p:tgtEl>
                                        <p:attrNameLst>
                                          <p:attrName>style.visibility</p:attrName>
                                        </p:attrNameLst>
                                      </p:cBhvr>
                                      <p:to>
                                        <p:strVal val="visible"/>
                                      </p:to>
                                    </p:set>
                                    <p:anim calcmode="lin" valueType="num">
                                      <p:cBhvr additive="base">
                                        <p:cTn id="298" dur="2000" fill="hold"/>
                                        <p:tgtEl>
                                          <p:spTgt spid="8"/>
                                        </p:tgtEl>
                                        <p:attrNameLst>
                                          <p:attrName>ppt_x</p:attrName>
                                        </p:attrNameLst>
                                      </p:cBhvr>
                                      <p:tavLst>
                                        <p:tav tm="0">
                                          <p:val>
                                            <p:strVal val="1+#ppt_w/2"/>
                                          </p:val>
                                        </p:tav>
                                        <p:tav tm="100000">
                                          <p:val>
                                            <p:strVal val="#ppt_x"/>
                                          </p:val>
                                        </p:tav>
                                      </p:tavLst>
                                    </p:anim>
                                    <p:anim calcmode="lin" valueType="num">
                                      <p:cBhvr additive="base">
                                        <p:cTn id="299" dur="2000" fill="hold"/>
                                        <p:tgtEl>
                                          <p:spTgt spid="8"/>
                                        </p:tgtEl>
                                        <p:attrNameLst>
                                          <p:attrName>ppt_y</p:attrName>
                                        </p:attrNameLst>
                                      </p:cBhvr>
                                      <p:tavLst>
                                        <p:tav tm="0">
                                          <p:val>
                                            <p:strVal val="1+#ppt_h/2"/>
                                          </p:val>
                                        </p:tav>
                                        <p:tav tm="100000">
                                          <p:val>
                                            <p:strVal val="#ppt_y"/>
                                          </p:val>
                                        </p:tav>
                                      </p:tavLst>
                                    </p:anim>
                                  </p:childTnLst>
                                </p:cTn>
                              </p:par>
                              <p:par>
                                <p:cTn id="300" presetID="2" presetClass="entr" presetSubtype="6" fill="hold" grpId="0" nodeType="withEffect">
                                  <p:stCondLst>
                                    <p:cond delay="0"/>
                                  </p:stCondLst>
                                  <p:childTnLst>
                                    <p:set>
                                      <p:cBhvr>
                                        <p:cTn id="301" dur="1" fill="hold">
                                          <p:stCondLst>
                                            <p:cond delay="0"/>
                                          </p:stCondLst>
                                        </p:cTn>
                                        <p:tgtEl>
                                          <p:spTgt spid="18"/>
                                        </p:tgtEl>
                                        <p:attrNameLst>
                                          <p:attrName>style.visibility</p:attrName>
                                        </p:attrNameLst>
                                      </p:cBhvr>
                                      <p:to>
                                        <p:strVal val="visible"/>
                                      </p:to>
                                    </p:set>
                                    <p:anim calcmode="lin" valueType="num">
                                      <p:cBhvr additive="base">
                                        <p:cTn id="302" dur="2000" fill="hold"/>
                                        <p:tgtEl>
                                          <p:spTgt spid="18"/>
                                        </p:tgtEl>
                                        <p:attrNameLst>
                                          <p:attrName>ppt_x</p:attrName>
                                        </p:attrNameLst>
                                      </p:cBhvr>
                                      <p:tavLst>
                                        <p:tav tm="0">
                                          <p:val>
                                            <p:strVal val="1+#ppt_w/2"/>
                                          </p:val>
                                        </p:tav>
                                        <p:tav tm="100000">
                                          <p:val>
                                            <p:strVal val="#ppt_x"/>
                                          </p:val>
                                        </p:tav>
                                      </p:tavLst>
                                    </p:anim>
                                    <p:anim calcmode="lin" valueType="num">
                                      <p:cBhvr additive="base">
                                        <p:cTn id="303" dur="2000" fill="hold"/>
                                        <p:tgtEl>
                                          <p:spTgt spid="18"/>
                                        </p:tgtEl>
                                        <p:attrNameLst>
                                          <p:attrName>ppt_y</p:attrName>
                                        </p:attrNameLst>
                                      </p:cBhvr>
                                      <p:tavLst>
                                        <p:tav tm="0">
                                          <p:val>
                                            <p:strVal val="1+#ppt_h/2"/>
                                          </p:val>
                                        </p:tav>
                                        <p:tav tm="100000">
                                          <p:val>
                                            <p:strVal val="#ppt_y"/>
                                          </p:val>
                                        </p:tav>
                                      </p:tavLst>
                                    </p:anim>
                                  </p:childTnLst>
                                </p:cTn>
                              </p:par>
                              <p:par>
                                <p:cTn id="304" presetID="2" presetClass="entr" presetSubtype="6" fill="hold" grpId="0" nodeType="withEffect">
                                  <p:stCondLst>
                                    <p:cond delay="0"/>
                                  </p:stCondLst>
                                  <p:childTnLst>
                                    <p:set>
                                      <p:cBhvr>
                                        <p:cTn id="305" dur="1" fill="hold">
                                          <p:stCondLst>
                                            <p:cond delay="0"/>
                                          </p:stCondLst>
                                        </p:cTn>
                                        <p:tgtEl>
                                          <p:spTgt spid="28"/>
                                        </p:tgtEl>
                                        <p:attrNameLst>
                                          <p:attrName>style.visibility</p:attrName>
                                        </p:attrNameLst>
                                      </p:cBhvr>
                                      <p:to>
                                        <p:strVal val="visible"/>
                                      </p:to>
                                    </p:set>
                                    <p:anim calcmode="lin" valueType="num">
                                      <p:cBhvr additive="base">
                                        <p:cTn id="306" dur="2000" fill="hold"/>
                                        <p:tgtEl>
                                          <p:spTgt spid="28"/>
                                        </p:tgtEl>
                                        <p:attrNameLst>
                                          <p:attrName>ppt_x</p:attrName>
                                        </p:attrNameLst>
                                      </p:cBhvr>
                                      <p:tavLst>
                                        <p:tav tm="0">
                                          <p:val>
                                            <p:strVal val="1+#ppt_w/2"/>
                                          </p:val>
                                        </p:tav>
                                        <p:tav tm="100000">
                                          <p:val>
                                            <p:strVal val="#ppt_x"/>
                                          </p:val>
                                        </p:tav>
                                      </p:tavLst>
                                    </p:anim>
                                    <p:anim calcmode="lin" valueType="num">
                                      <p:cBhvr additive="base">
                                        <p:cTn id="307" dur="2000" fill="hold"/>
                                        <p:tgtEl>
                                          <p:spTgt spid="28"/>
                                        </p:tgtEl>
                                        <p:attrNameLst>
                                          <p:attrName>ppt_y</p:attrName>
                                        </p:attrNameLst>
                                      </p:cBhvr>
                                      <p:tavLst>
                                        <p:tav tm="0">
                                          <p:val>
                                            <p:strVal val="1+#ppt_h/2"/>
                                          </p:val>
                                        </p:tav>
                                        <p:tav tm="100000">
                                          <p:val>
                                            <p:strVal val="#ppt_y"/>
                                          </p:val>
                                        </p:tav>
                                      </p:tavLst>
                                    </p:anim>
                                  </p:childTnLst>
                                </p:cTn>
                              </p:par>
                              <p:par>
                                <p:cTn id="308" presetID="2" presetClass="entr" presetSubtype="6" fill="hold" grpId="0" nodeType="withEffect">
                                  <p:stCondLst>
                                    <p:cond delay="0"/>
                                  </p:stCondLst>
                                  <p:childTnLst>
                                    <p:set>
                                      <p:cBhvr>
                                        <p:cTn id="309" dur="1" fill="hold">
                                          <p:stCondLst>
                                            <p:cond delay="0"/>
                                          </p:stCondLst>
                                        </p:cTn>
                                        <p:tgtEl>
                                          <p:spTgt spid="38"/>
                                        </p:tgtEl>
                                        <p:attrNameLst>
                                          <p:attrName>style.visibility</p:attrName>
                                        </p:attrNameLst>
                                      </p:cBhvr>
                                      <p:to>
                                        <p:strVal val="visible"/>
                                      </p:to>
                                    </p:set>
                                    <p:anim calcmode="lin" valueType="num">
                                      <p:cBhvr additive="base">
                                        <p:cTn id="310" dur="2000" fill="hold"/>
                                        <p:tgtEl>
                                          <p:spTgt spid="38"/>
                                        </p:tgtEl>
                                        <p:attrNameLst>
                                          <p:attrName>ppt_x</p:attrName>
                                        </p:attrNameLst>
                                      </p:cBhvr>
                                      <p:tavLst>
                                        <p:tav tm="0">
                                          <p:val>
                                            <p:strVal val="1+#ppt_w/2"/>
                                          </p:val>
                                        </p:tav>
                                        <p:tav tm="100000">
                                          <p:val>
                                            <p:strVal val="#ppt_x"/>
                                          </p:val>
                                        </p:tav>
                                      </p:tavLst>
                                    </p:anim>
                                    <p:anim calcmode="lin" valueType="num">
                                      <p:cBhvr additive="base">
                                        <p:cTn id="311" dur="2000" fill="hold"/>
                                        <p:tgtEl>
                                          <p:spTgt spid="38"/>
                                        </p:tgtEl>
                                        <p:attrNameLst>
                                          <p:attrName>ppt_y</p:attrName>
                                        </p:attrNameLst>
                                      </p:cBhvr>
                                      <p:tavLst>
                                        <p:tav tm="0">
                                          <p:val>
                                            <p:strVal val="1+#ppt_h/2"/>
                                          </p:val>
                                        </p:tav>
                                        <p:tav tm="100000">
                                          <p:val>
                                            <p:strVal val="#ppt_y"/>
                                          </p:val>
                                        </p:tav>
                                      </p:tavLst>
                                    </p:anim>
                                  </p:childTnLst>
                                </p:cTn>
                              </p:par>
                              <p:par>
                                <p:cTn id="312" presetID="2" presetClass="entr" presetSubtype="6" fill="hold" grpId="0" nodeType="withEffect">
                                  <p:stCondLst>
                                    <p:cond delay="0"/>
                                  </p:stCondLst>
                                  <p:childTnLst>
                                    <p:set>
                                      <p:cBhvr>
                                        <p:cTn id="313" dur="1" fill="hold">
                                          <p:stCondLst>
                                            <p:cond delay="0"/>
                                          </p:stCondLst>
                                        </p:cTn>
                                        <p:tgtEl>
                                          <p:spTgt spid="48"/>
                                        </p:tgtEl>
                                        <p:attrNameLst>
                                          <p:attrName>style.visibility</p:attrName>
                                        </p:attrNameLst>
                                      </p:cBhvr>
                                      <p:to>
                                        <p:strVal val="visible"/>
                                      </p:to>
                                    </p:set>
                                    <p:anim calcmode="lin" valueType="num">
                                      <p:cBhvr additive="base">
                                        <p:cTn id="314" dur="2000" fill="hold"/>
                                        <p:tgtEl>
                                          <p:spTgt spid="48"/>
                                        </p:tgtEl>
                                        <p:attrNameLst>
                                          <p:attrName>ppt_x</p:attrName>
                                        </p:attrNameLst>
                                      </p:cBhvr>
                                      <p:tavLst>
                                        <p:tav tm="0">
                                          <p:val>
                                            <p:strVal val="1+#ppt_w/2"/>
                                          </p:val>
                                        </p:tav>
                                        <p:tav tm="100000">
                                          <p:val>
                                            <p:strVal val="#ppt_x"/>
                                          </p:val>
                                        </p:tav>
                                      </p:tavLst>
                                    </p:anim>
                                    <p:anim calcmode="lin" valueType="num">
                                      <p:cBhvr additive="base">
                                        <p:cTn id="315" dur="2000" fill="hold"/>
                                        <p:tgtEl>
                                          <p:spTgt spid="48"/>
                                        </p:tgtEl>
                                        <p:attrNameLst>
                                          <p:attrName>ppt_y</p:attrName>
                                        </p:attrNameLst>
                                      </p:cBhvr>
                                      <p:tavLst>
                                        <p:tav tm="0">
                                          <p:val>
                                            <p:strVal val="1+#ppt_h/2"/>
                                          </p:val>
                                        </p:tav>
                                        <p:tav tm="100000">
                                          <p:val>
                                            <p:strVal val="#ppt_y"/>
                                          </p:val>
                                        </p:tav>
                                      </p:tavLst>
                                    </p:anim>
                                  </p:childTnLst>
                                </p:cTn>
                              </p:par>
                              <p:par>
                                <p:cTn id="316" presetID="2" presetClass="entr" presetSubtype="6" fill="hold" grpId="0" nodeType="withEffect">
                                  <p:stCondLst>
                                    <p:cond delay="0"/>
                                  </p:stCondLst>
                                  <p:childTnLst>
                                    <p:set>
                                      <p:cBhvr>
                                        <p:cTn id="317" dur="1" fill="hold">
                                          <p:stCondLst>
                                            <p:cond delay="0"/>
                                          </p:stCondLst>
                                        </p:cTn>
                                        <p:tgtEl>
                                          <p:spTgt spid="58"/>
                                        </p:tgtEl>
                                        <p:attrNameLst>
                                          <p:attrName>style.visibility</p:attrName>
                                        </p:attrNameLst>
                                      </p:cBhvr>
                                      <p:to>
                                        <p:strVal val="visible"/>
                                      </p:to>
                                    </p:set>
                                    <p:anim calcmode="lin" valueType="num">
                                      <p:cBhvr additive="base">
                                        <p:cTn id="318" dur="2000" fill="hold"/>
                                        <p:tgtEl>
                                          <p:spTgt spid="58"/>
                                        </p:tgtEl>
                                        <p:attrNameLst>
                                          <p:attrName>ppt_x</p:attrName>
                                        </p:attrNameLst>
                                      </p:cBhvr>
                                      <p:tavLst>
                                        <p:tav tm="0">
                                          <p:val>
                                            <p:strVal val="1+#ppt_w/2"/>
                                          </p:val>
                                        </p:tav>
                                        <p:tav tm="100000">
                                          <p:val>
                                            <p:strVal val="#ppt_x"/>
                                          </p:val>
                                        </p:tav>
                                      </p:tavLst>
                                    </p:anim>
                                    <p:anim calcmode="lin" valueType="num">
                                      <p:cBhvr additive="base">
                                        <p:cTn id="319" dur="2000" fill="hold"/>
                                        <p:tgtEl>
                                          <p:spTgt spid="58"/>
                                        </p:tgtEl>
                                        <p:attrNameLst>
                                          <p:attrName>ppt_y</p:attrName>
                                        </p:attrNameLst>
                                      </p:cBhvr>
                                      <p:tavLst>
                                        <p:tav tm="0">
                                          <p:val>
                                            <p:strVal val="1+#ppt_h/2"/>
                                          </p:val>
                                        </p:tav>
                                        <p:tav tm="100000">
                                          <p:val>
                                            <p:strVal val="#ppt_y"/>
                                          </p:val>
                                        </p:tav>
                                      </p:tavLst>
                                    </p:anim>
                                  </p:childTnLst>
                                </p:cTn>
                              </p:par>
                              <p:par>
                                <p:cTn id="320" presetID="2" presetClass="entr" presetSubtype="6" fill="hold" grpId="0" nodeType="withEffect">
                                  <p:stCondLst>
                                    <p:cond delay="0"/>
                                  </p:stCondLst>
                                  <p:childTnLst>
                                    <p:set>
                                      <p:cBhvr>
                                        <p:cTn id="321" dur="1" fill="hold">
                                          <p:stCondLst>
                                            <p:cond delay="0"/>
                                          </p:stCondLst>
                                        </p:cTn>
                                        <p:tgtEl>
                                          <p:spTgt spid="68"/>
                                        </p:tgtEl>
                                        <p:attrNameLst>
                                          <p:attrName>style.visibility</p:attrName>
                                        </p:attrNameLst>
                                      </p:cBhvr>
                                      <p:to>
                                        <p:strVal val="visible"/>
                                      </p:to>
                                    </p:set>
                                    <p:anim calcmode="lin" valueType="num">
                                      <p:cBhvr additive="base">
                                        <p:cTn id="322" dur="2000" fill="hold"/>
                                        <p:tgtEl>
                                          <p:spTgt spid="68"/>
                                        </p:tgtEl>
                                        <p:attrNameLst>
                                          <p:attrName>ppt_x</p:attrName>
                                        </p:attrNameLst>
                                      </p:cBhvr>
                                      <p:tavLst>
                                        <p:tav tm="0">
                                          <p:val>
                                            <p:strVal val="1+#ppt_w/2"/>
                                          </p:val>
                                        </p:tav>
                                        <p:tav tm="100000">
                                          <p:val>
                                            <p:strVal val="#ppt_x"/>
                                          </p:val>
                                        </p:tav>
                                      </p:tavLst>
                                    </p:anim>
                                    <p:anim calcmode="lin" valueType="num">
                                      <p:cBhvr additive="base">
                                        <p:cTn id="323" dur="2000" fill="hold"/>
                                        <p:tgtEl>
                                          <p:spTgt spid="68"/>
                                        </p:tgtEl>
                                        <p:attrNameLst>
                                          <p:attrName>ppt_y</p:attrName>
                                        </p:attrNameLst>
                                      </p:cBhvr>
                                      <p:tavLst>
                                        <p:tav tm="0">
                                          <p:val>
                                            <p:strVal val="1+#ppt_h/2"/>
                                          </p:val>
                                        </p:tav>
                                        <p:tav tm="100000">
                                          <p:val>
                                            <p:strVal val="#ppt_y"/>
                                          </p:val>
                                        </p:tav>
                                      </p:tavLst>
                                    </p:anim>
                                  </p:childTnLst>
                                </p:cTn>
                              </p:par>
                              <p:par>
                                <p:cTn id="324" presetID="2" presetClass="entr" presetSubtype="6" fill="hold" grpId="0" nodeType="withEffect">
                                  <p:stCondLst>
                                    <p:cond delay="0"/>
                                  </p:stCondLst>
                                  <p:childTnLst>
                                    <p:set>
                                      <p:cBhvr>
                                        <p:cTn id="325" dur="1" fill="hold">
                                          <p:stCondLst>
                                            <p:cond delay="0"/>
                                          </p:stCondLst>
                                        </p:cTn>
                                        <p:tgtEl>
                                          <p:spTgt spid="78"/>
                                        </p:tgtEl>
                                        <p:attrNameLst>
                                          <p:attrName>style.visibility</p:attrName>
                                        </p:attrNameLst>
                                      </p:cBhvr>
                                      <p:to>
                                        <p:strVal val="visible"/>
                                      </p:to>
                                    </p:set>
                                    <p:anim calcmode="lin" valueType="num">
                                      <p:cBhvr additive="base">
                                        <p:cTn id="326" dur="2000" fill="hold"/>
                                        <p:tgtEl>
                                          <p:spTgt spid="78"/>
                                        </p:tgtEl>
                                        <p:attrNameLst>
                                          <p:attrName>ppt_x</p:attrName>
                                        </p:attrNameLst>
                                      </p:cBhvr>
                                      <p:tavLst>
                                        <p:tav tm="0">
                                          <p:val>
                                            <p:strVal val="1+#ppt_w/2"/>
                                          </p:val>
                                        </p:tav>
                                        <p:tav tm="100000">
                                          <p:val>
                                            <p:strVal val="#ppt_x"/>
                                          </p:val>
                                        </p:tav>
                                      </p:tavLst>
                                    </p:anim>
                                    <p:anim calcmode="lin" valueType="num">
                                      <p:cBhvr additive="base">
                                        <p:cTn id="327" dur="2000" fill="hold"/>
                                        <p:tgtEl>
                                          <p:spTgt spid="78"/>
                                        </p:tgtEl>
                                        <p:attrNameLst>
                                          <p:attrName>ppt_y</p:attrName>
                                        </p:attrNameLst>
                                      </p:cBhvr>
                                      <p:tavLst>
                                        <p:tav tm="0">
                                          <p:val>
                                            <p:strVal val="1+#ppt_h/2"/>
                                          </p:val>
                                        </p:tav>
                                        <p:tav tm="100000">
                                          <p:val>
                                            <p:strVal val="#ppt_y"/>
                                          </p:val>
                                        </p:tav>
                                      </p:tavLst>
                                    </p:anim>
                                  </p:childTnLst>
                                </p:cTn>
                              </p:par>
                              <p:par>
                                <p:cTn id="328" presetID="3" presetClass="entr" presetSubtype="10" fill="hold" grpId="3" nodeType="withEffect">
                                  <p:stCondLst>
                                    <p:cond delay="0"/>
                                  </p:stCondLst>
                                  <p:childTnLst>
                                    <p:set>
                                      <p:cBhvr>
                                        <p:cTn id="329" dur="1" fill="hold">
                                          <p:stCondLst>
                                            <p:cond delay="0"/>
                                          </p:stCondLst>
                                        </p:cTn>
                                        <p:tgtEl>
                                          <p:spTgt spid="3"/>
                                        </p:tgtEl>
                                        <p:attrNameLst>
                                          <p:attrName>style.visibility</p:attrName>
                                        </p:attrNameLst>
                                      </p:cBhvr>
                                      <p:to>
                                        <p:strVal val="visible"/>
                                      </p:to>
                                    </p:set>
                                    <p:animEffect transition="in" filter="blinds(horizontal)">
                                      <p:cBhvr>
                                        <p:cTn id="330" dur="2000"/>
                                        <p:tgtEl>
                                          <p:spTgt spid="3"/>
                                        </p:tgtEl>
                                      </p:cBhvr>
                                    </p:animEffect>
                                  </p:childTnLst>
                                </p:cTn>
                              </p:par>
                              <p:par>
                                <p:cTn id="331" presetID="3" presetClass="entr" presetSubtype="10" fill="hold" grpId="3" nodeType="withEffect">
                                  <p:stCondLst>
                                    <p:cond delay="0"/>
                                  </p:stCondLst>
                                  <p:childTnLst>
                                    <p:set>
                                      <p:cBhvr>
                                        <p:cTn id="332" dur="1" fill="hold">
                                          <p:stCondLst>
                                            <p:cond delay="0"/>
                                          </p:stCondLst>
                                        </p:cTn>
                                        <p:tgtEl>
                                          <p:spTgt spid="4"/>
                                        </p:tgtEl>
                                        <p:attrNameLst>
                                          <p:attrName>style.visibility</p:attrName>
                                        </p:attrNameLst>
                                      </p:cBhvr>
                                      <p:to>
                                        <p:strVal val="visible"/>
                                      </p:to>
                                    </p:set>
                                    <p:animEffect transition="in" filter="blinds(horizontal)">
                                      <p:cBhvr>
                                        <p:cTn id="333" dur="2000"/>
                                        <p:tgtEl>
                                          <p:spTgt spid="4"/>
                                        </p:tgtEl>
                                      </p:cBhvr>
                                    </p:animEffect>
                                  </p:childTnLst>
                                </p:cTn>
                              </p:par>
                              <p:par>
                                <p:cTn id="334" presetID="3" presetClass="entr" presetSubtype="10" fill="hold" grpId="3" nodeType="withEffect">
                                  <p:stCondLst>
                                    <p:cond delay="0"/>
                                  </p:stCondLst>
                                  <p:childTnLst>
                                    <p:set>
                                      <p:cBhvr>
                                        <p:cTn id="335" dur="1" fill="hold">
                                          <p:stCondLst>
                                            <p:cond delay="0"/>
                                          </p:stCondLst>
                                        </p:cTn>
                                        <p:tgtEl>
                                          <p:spTgt spid="5"/>
                                        </p:tgtEl>
                                        <p:attrNameLst>
                                          <p:attrName>style.visibility</p:attrName>
                                        </p:attrNameLst>
                                      </p:cBhvr>
                                      <p:to>
                                        <p:strVal val="visible"/>
                                      </p:to>
                                    </p:set>
                                    <p:animEffect transition="in" filter="blinds(horizontal)">
                                      <p:cBhvr>
                                        <p:cTn id="336" dur="2000"/>
                                        <p:tgtEl>
                                          <p:spTgt spid="5"/>
                                        </p:tgtEl>
                                      </p:cBhvr>
                                    </p:animEffect>
                                  </p:childTnLst>
                                </p:cTn>
                              </p:par>
                              <p:par>
                                <p:cTn id="337" presetID="3" presetClass="entr" presetSubtype="10" fill="hold" grpId="3" nodeType="withEffect">
                                  <p:stCondLst>
                                    <p:cond delay="0"/>
                                  </p:stCondLst>
                                  <p:childTnLst>
                                    <p:set>
                                      <p:cBhvr>
                                        <p:cTn id="338" dur="1" fill="hold">
                                          <p:stCondLst>
                                            <p:cond delay="0"/>
                                          </p:stCondLst>
                                        </p:cTn>
                                        <p:tgtEl>
                                          <p:spTgt spid="6"/>
                                        </p:tgtEl>
                                        <p:attrNameLst>
                                          <p:attrName>style.visibility</p:attrName>
                                        </p:attrNameLst>
                                      </p:cBhvr>
                                      <p:to>
                                        <p:strVal val="visible"/>
                                      </p:to>
                                    </p:set>
                                    <p:animEffect transition="in" filter="blinds(horizontal)">
                                      <p:cBhvr>
                                        <p:cTn id="339" dur="2000"/>
                                        <p:tgtEl>
                                          <p:spTgt spid="6"/>
                                        </p:tgtEl>
                                      </p:cBhvr>
                                    </p:animEffect>
                                  </p:childTnLst>
                                </p:cTn>
                              </p:par>
                              <p:par>
                                <p:cTn id="340" presetID="3" presetClass="entr" presetSubtype="10" fill="hold" grpId="3" nodeType="withEffect">
                                  <p:stCondLst>
                                    <p:cond delay="0"/>
                                  </p:stCondLst>
                                  <p:childTnLst>
                                    <p:set>
                                      <p:cBhvr>
                                        <p:cTn id="341" dur="1" fill="hold">
                                          <p:stCondLst>
                                            <p:cond delay="0"/>
                                          </p:stCondLst>
                                        </p:cTn>
                                        <p:tgtEl>
                                          <p:spTgt spid="7"/>
                                        </p:tgtEl>
                                        <p:attrNameLst>
                                          <p:attrName>style.visibility</p:attrName>
                                        </p:attrNameLst>
                                      </p:cBhvr>
                                      <p:to>
                                        <p:strVal val="visible"/>
                                      </p:to>
                                    </p:set>
                                    <p:animEffect transition="in" filter="blinds(horizontal)">
                                      <p:cBhvr>
                                        <p:cTn id="342" dur="2000"/>
                                        <p:tgtEl>
                                          <p:spTgt spid="7"/>
                                        </p:tgtEl>
                                      </p:cBhvr>
                                    </p:animEffect>
                                  </p:childTnLst>
                                </p:cTn>
                              </p:par>
                              <p:par>
                                <p:cTn id="343" presetID="3" presetClass="entr" presetSubtype="10" fill="hold" grpId="3" nodeType="withEffect">
                                  <p:stCondLst>
                                    <p:cond delay="0"/>
                                  </p:stCondLst>
                                  <p:childTnLst>
                                    <p:set>
                                      <p:cBhvr>
                                        <p:cTn id="344" dur="1" fill="hold">
                                          <p:stCondLst>
                                            <p:cond delay="0"/>
                                          </p:stCondLst>
                                        </p:cTn>
                                        <p:tgtEl>
                                          <p:spTgt spid="8"/>
                                        </p:tgtEl>
                                        <p:attrNameLst>
                                          <p:attrName>style.visibility</p:attrName>
                                        </p:attrNameLst>
                                      </p:cBhvr>
                                      <p:to>
                                        <p:strVal val="visible"/>
                                      </p:to>
                                    </p:set>
                                    <p:animEffect transition="in" filter="blinds(horizontal)">
                                      <p:cBhvr>
                                        <p:cTn id="345" dur="2000"/>
                                        <p:tgtEl>
                                          <p:spTgt spid="8"/>
                                        </p:tgtEl>
                                      </p:cBhvr>
                                    </p:animEffect>
                                  </p:childTnLst>
                                </p:cTn>
                              </p:par>
                              <p:par>
                                <p:cTn id="346" presetID="3" presetClass="entr" presetSubtype="10" fill="hold" grpId="3" nodeType="withEffect">
                                  <p:stCondLst>
                                    <p:cond delay="0"/>
                                  </p:stCondLst>
                                  <p:childTnLst>
                                    <p:set>
                                      <p:cBhvr>
                                        <p:cTn id="347" dur="1" fill="hold">
                                          <p:stCondLst>
                                            <p:cond delay="0"/>
                                          </p:stCondLst>
                                        </p:cTn>
                                        <p:tgtEl>
                                          <p:spTgt spid="9"/>
                                        </p:tgtEl>
                                        <p:attrNameLst>
                                          <p:attrName>style.visibility</p:attrName>
                                        </p:attrNameLst>
                                      </p:cBhvr>
                                      <p:to>
                                        <p:strVal val="visible"/>
                                      </p:to>
                                    </p:set>
                                    <p:animEffect transition="in" filter="blinds(horizontal)">
                                      <p:cBhvr>
                                        <p:cTn id="348" dur="2000"/>
                                        <p:tgtEl>
                                          <p:spTgt spid="9"/>
                                        </p:tgtEl>
                                      </p:cBhvr>
                                    </p:animEffect>
                                  </p:childTnLst>
                                </p:cTn>
                              </p:par>
                              <p:par>
                                <p:cTn id="349" presetID="3" presetClass="entr" presetSubtype="10" fill="hold" grpId="3" nodeType="withEffect">
                                  <p:stCondLst>
                                    <p:cond delay="0"/>
                                  </p:stCondLst>
                                  <p:childTnLst>
                                    <p:set>
                                      <p:cBhvr>
                                        <p:cTn id="350" dur="1" fill="hold">
                                          <p:stCondLst>
                                            <p:cond delay="0"/>
                                          </p:stCondLst>
                                        </p:cTn>
                                        <p:tgtEl>
                                          <p:spTgt spid="10"/>
                                        </p:tgtEl>
                                        <p:attrNameLst>
                                          <p:attrName>style.visibility</p:attrName>
                                        </p:attrNameLst>
                                      </p:cBhvr>
                                      <p:to>
                                        <p:strVal val="visible"/>
                                      </p:to>
                                    </p:set>
                                    <p:animEffect transition="in" filter="blinds(horizontal)">
                                      <p:cBhvr>
                                        <p:cTn id="351" dur="2000"/>
                                        <p:tgtEl>
                                          <p:spTgt spid="10"/>
                                        </p:tgtEl>
                                      </p:cBhvr>
                                    </p:animEffect>
                                  </p:childTnLst>
                                </p:cTn>
                              </p:par>
                              <p:par>
                                <p:cTn id="352" presetID="3" presetClass="entr" presetSubtype="10" fill="hold" grpId="3" nodeType="withEffect">
                                  <p:stCondLst>
                                    <p:cond delay="0"/>
                                  </p:stCondLst>
                                  <p:childTnLst>
                                    <p:set>
                                      <p:cBhvr>
                                        <p:cTn id="353" dur="1" fill="hold">
                                          <p:stCondLst>
                                            <p:cond delay="0"/>
                                          </p:stCondLst>
                                        </p:cTn>
                                        <p:tgtEl>
                                          <p:spTgt spid="11"/>
                                        </p:tgtEl>
                                        <p:attrNameLst>
                                          <p:attrName>style.visibility</p:attrName>
                                        </p:attrNameLst>
                                      </p:cBhvr>
                                      <p:to>
                                        <p:strVal val="visible"/>
                                      </p:to>
                                    </p:set>
                                    <p:animEffect transition="in" filter="blinds(horizontal)">
                                      <p:cBhvr>
                                        <p:cTn id="354" dur="2000"/>
                                        <p:tgtEl>
                                          <p:spTgt spid="11"/>
                                        </p:tgtEl>
                                      </p:cBhvr>
                                    </p:animEffect>
                                  </p:childTnLst>
                                </p:cTn>
                              </p:par>
                              <p:par>
                                <p:cTn id="355" presetID="3" presetClass="entr" presetSubtype="10" fill="hold" grpId="3" nodeType="withEffect">
                                  <p:stCondLst>
                                    <p:cond delay="0"/>
                                  </p:stCondLst>
                                  <p:childTnLst>
                                    <p:set>
                                      <p:cBhvr>
                                        <p:cTn id="356" dur="1" fill="hold">
                                          <p:stCondLst>
                                            <p:cond delay="0"/>
                                          </p:stCondLst>
                                        </p:cTn>
                                        <p:tgtEl>
                                          <p:spTgt spid="12"/>
                                        </p:tgtEl>
                                        <p:attrNameLst>
                                          <p:attrName>style.visibility</p:attrName>
                                        </p:attrNameLst>
                                      </p:cBhvr>
                                      <p:to>
                                        <p:strVal val="visible"/>
                                      </p:to>
                                    </p:set>
                                    <p:animEffect transition="in" filter="blinds(horizontal)">
                                      <p:cBhvr>
                                        <p:cTn id="357" dur="2000"/>
                                        <p:tgtEl>
                                          <p:spTgt spid="12"/>
                                        </p:tgtEl>
                                      </p:cBhvr>
                                    </p:animEffect>
                                  </p:childTnLst>
                                </p:cTn>
                              </p:par>
                              <p:par>
                                <p:cTn id="358" presetID="3" presetClass="entr" presetSubtype="10" fill="hold" grpId="3" nodeType="withEffect">
                                  <p:stCondLst>
                                    <p:cond delay="0"/>
                                  </p:stCondLst>
                                  <p:childTnLst>
                                    <p:set>
                                      <p:cBhvr>
                                        <p:cTn id="359" dur="1" fill="hold">
                                          <p:stCondLst>
                                            <p:cond delay="0"/>
                                          </p:stCondLst>
                                        </p:cTn>
                                        <p:tgtEl>
                                          <p:spTgt spid="13"/>
                                        </p:tgtEl>
                                        <p:attrNameLst>
                                          <p:attrName>style.visibility</p:attrName>
                                        </p:attrNameLst>
                                      </p:cBhvr>
                                      <p:to>
                                        <p:strVal val="visible"/>
                                      </p:to>
                                    </p:set>
                                    <p:animEffect transition="in" filter="blinds(horizontal)">
                                      <p:cBhvr>
                                        <p:cTn id="360" dur="2000"/>
                                        <p:tgtEl>
                                          <p:spTgt spid="13"/>
                                        </p:tgtEl>
                                      </p:cBhvr>
                                    </p:animEffect>
                                  </p:childTnLst>
                                </p:cTn>
                              </p:par>
                              <p:par>
                                <p:cTn id="361" presetID="3" presetClass="entr" presetSubtype="10" fill="hold" grpId="3" nodeType="withEffect">
                                  <p:stCondLst>
                                    <p:cond delay="0"/>
                                  </p:stCondLst>
                                  <p:childTnLst>
                                    <p:set>
                                      <p:cBhvr>
                                        <p:cTn id="362" dur="1" fill="hold">
                                          <p:stCondLst>
                                            <p:cond delay="0"/>
                                          </p:stCondLst>
                                        </p:cTn>
                                        <p:tgtEl>
                                          <p:spTgt spid="14"/>
                                        </p:tgtEl>
                                        <p:attrNameLst>
                                          <p:attrName>style.visibility</p:attrName>
                                        </p:attrNameLst>
                                      </p:cBhvr>
                                      <p:to>
                                        <p:strVal val="visible"/>
                                      </p:to>
                                    </p:set>
                                    <p:animEffect transition="in" filter="blinds(horizontal)">
                                      <p:cBhvr>
                                        <p:cTn id="363" dur="2000"/>
                                        <p:tgtEl>
                                          <p:spTgt spid="14"/>
                                        </p:tgtEl>
                                      </p:cBhvr>
                                    </p:animEffect>
                                  </p:childTnLst>
                                </p:cTn>
                              </p:par>
                              <p:par>
                                <p:cTn id="364" presetID="3" presetClass="entr" presetSubtype="10" fill="hold" grpId="3" nodeType="withEffect">
                                  <p:stCondLst>
                                    <p:cond delay="0"/>
                                  </p:stCondLst>
                                  <p:childTnLst>
                                    <p:set>
                                      <p:cBhvr>
                                        <p:cTn id="365" dur="1" fill="hold">
                                          <p:stCondLst>
                                            <p:cond delay="0"/>
                                          </p:stCondLst>
                                        </p:cTn>
                                        <p:tgtEl>
                                          <p:spTgt spid="15"/>
                                        </p:tgtEl>
                                        <p:attrNameLst>
                                          <p:attrName>style.visibility</p:attrName>
                                        </p:attrNameLst>
                                      </p:cBhvr>
                                      <p:to>
                                        <p:strVal val="visible"/>
                                      </p:to>
                                    </p:set>
                                    <p:animEffect transition="in" filter="blinds(horizontal)">
                                      <p:cBhvr>
                                        <p:cTn id="366" dur="2000"/>
                                        <p:tgtEl>
                                          <p:spTgt spid="15"/>
                                        </p:tgtEl>
                                      </p:cBhvr>
                                    </p:animEffect>
                                  </p:childTnLst>
                                </p:cTn>
                              </p:par>
                              <p:par>
                                <p:cTn id="367" presetID="3" presetClass="entr" presetSubtype="10" fill="hold" grpId="3" nodeType="withEffect">
                                  <p:stCondLst>
                                    <p:cond delay="0"/>
                                  </p:stCondLst>
                                  <p:childTnLst>
                                    <p:set>
                                      <p:cBhvr>
                                        <p:cTn id="368" dur="1" fill="hold">
                                          <p:stCondLst>
                                            <p:cond delay="0"/>
                                          </p:stCondLst>
                                        </p:cTn>
                                        <p:tgtEl>
                                          <p:spTgt spid="16"/>
                                        </p:tgtEl>
                                        <p:attrNameLst>
                                          <p:attrName>style.visibility</p:attrName>
                                        </p:attrNameLst>
                                      </p:cBhvr>
                                      <p:to>
                                        <p:strVal val="visible"/>
                                      </p:to>
                                    </p:set>
                                    <p:animEffect transition="in" filter="blinds(horizontal)">
                                      <p:cBhvr>
                                        <p:cTn id="369" dur="2000"/>
                                        <p:tgtEl>
                                          <p:spTgt spid="16"/>
                                        </p:tgtEl>
                                      </p:cBhvr>
                                    </p:animEffect>
                                  </p:childTnLst>
                                </p:cTn>
                              </p:par>
                              <p:par>
                                <p:cTn id="370" presetID="3" presetClass="entr" presetSubtype="10" fill="hold" grpId="3" nodeType="withEffect">
                                  <p:stCondLst>
                                    <p:cond delay="0"/>
                                  </p:stCondLst>
                                  <p:childTnLst>
                                    <p:set>
                                      <p:cBhvr>
                                        <p:cTn id="371" dur="1" fill="hold">
                                          <p:stCondLst>
                                            <p:cond delay="0"/>
                                          </p:stCondLst>
                                        </p:cTn>
                                        <p:tgtEl>
                                          <p:spTgt spid="17"/>
                                        </p:tgtEl>
                                        <p:attrNameLst>
                                          <p:attrName>style.visibility</p:attrName>
                                        </p:attrNameLst>
                                      </p:cBhvr>
                                      <p:to>
                                        <p:strVal val="visible"/>
                                      </p:to>
                                    </p:set>
                                    <p:animEffect transition="in" filter="blinds(horizontal)">
                                      <p:cBhvr>
                                        <p:cTn id="372" dur="2000"/>
                                        <p:tgtEl>
                                          <p:spTgt spid="17"/>
                                        </p:tgtEl>
                                      </p:cBhvr>
                                    </p:animEffect>
                                  </p:childTnLst>
                                </p:cTn>
                              </p:par>
                              <p:par>
                                <p:cTn id="373" presetID="3" presetClass="entr" presetSubtype="10" fill="hold" grpId="3" nodeType="withEffect">
                                  <p:stCondLst>
                                    <p:cond delay="0"/>
                                  </p:stCondLst>
                                  <p:childTnLst>
                                    <p:set>
                                      <p:cBhvr>
                                        <p:cTn id="374" dur="1" fill="hold">
                                          <p:stCondLst>
                                            <p:cond delay="0"/>
                                          </p:stCondLst>
                                        </p:cTn>
                                        <p:tgtEl>
                                          <p:spTgt spid="18"/>
                                        </p:tgtEl>
                                        <p:attrNameLst>
                                          <p:attrName>style.visibility</p:attrName>
                                        </p:attrNameLst>
                                      </p:cBhvr>
                                      <p:to>
                                        <p:strVal val="visible"/>
                                      </p:to>
                                    </p:set>
                                    <p:animEffect transition="in" filter="blinds(horizontal)">
                                      <p:cBhvr>
                                        <p:cTn id="375" dur="2000"/>
                                        <p:tgtEl>
                                          <p:spTgt spid="18"/>
                                        </p:tgtEl>
                                      </p:cBhvr>
                                    </p:animEffect>
                                  </p:childTnLst>
                                </p:cTn>
                              </p:par>
                              <p:par>
                                <p:cTn id="376" presetID="3" presetClass="entr" presetSubtype="10" fill="hold" grpId="3" nodeType="withEffect">
                                  <p:stCondLst>
                                    <p:cond delay="0"/>
                                  </p:stCondLst>
                                  <p:childTnLst>
                                    <p:set>
                                      <p:cBhvr>
                                        <p:cTn id="377" dur="1" fill="hold">
                                          <p:stCondLst>
                                            <p:cond delay="0"/>
                                          </p:stCondLst>
                                        </p:cTn>
                                        <p:tgtEl>
                                          <p:spTgt spid="19"/>
                                        </p:tgtEl>
                                        <p:attrNameLst>
                                          <p:attrName>style.visibility</p:attrName>
                                        </p:attrNameLst>
                                      </p:cBhvr>
                                      <p:to>
                                        <p:strVal val="visible"/>
                                      </p:to>
                                    </p:set>
                                    <p:animEffect transition="in" filter="blinds(horizontal)">
                                      <p:cBhvr>
                                        <p:cTn id="378" dur="2000"/>
                                        <p:tgtEl>
                                          <p:spTgt spid="19"/>
                                        </p:tgtEl>
                                      </p:cBhvr>
                                    </p:animEffect>
                                  </p:childTnLst>
                                </p:cTn>
                              </p:par>
                              <p:par>
                                <p:cTn id="379" presetID="3" presetClass="entr" presetSubtype="10" fill="hold" grpId="3" nodeType="withEffect">
                                  <p:stCondLst>
                                    <p:cond delay="0"/>
                                  </p:stCondLst>
                                  <p:childTnLst>
                                    <p:set>
                                      <p:cBhvr>
                                        <p:cTn id="380" dur="1" fill="hold">
                                          <p:stCondLst>
                                            <p:cond delay="0"/>
                                          </p:stCondLst>
                                        </p:cTn>
                                        <p:tgtEl>
                                          <p:spTgt spid="20"/>
                                        </p:tgtEl>
                                        <p:attrNameLst>
                                          <p:attrName>style.visibility</p:attrName>
                                        </p:attrNameLst>
                                      </p:cBhvr>
                                      <p:to>
                                        <p:strVal val="visible"/>
                                      </p:to>
                                    </p:set>
                                    <p:animEffect transition="in" filter="blinds(horizontal)">
                                      <p:cBhvr>
                                        <p:cTn id="381" dur="2000"/>
                                        <p:tgtEl>
                                          <p:spTgt spid="20"/>
                                        </p:tgtEl>
                                      </p:cBhvr>
                                    </p:animEffect>
                                  </p:childTnLst>
                                </p:cTn>
                              </p:par>
                              <p:par>
                                <p:cTn id="382" presetID="3" presetClass="entr" presetSubtype="10" fill="hold" grpId="3" nodeType="withEffect">
                                  <p:stCondLst>
                                    <p:cond delay="0"/>
                                  </p:stCondLst>
                                  <p:childTnLst>
                                    <p:set>
                                      <p:cBhvr>
                                        <p:cTn id="383" dur="1" fill="hold">
                                          <p:stCondLst>
                                            <p:cond delay="0"/>
                                          </p:stCondLst>
                                        </p:cTn>
                                        <p:tgtEl>
                                          <p:spTgt spid="21"/>
                                        </p:tgtEl>
                                        <p:attrNameLst>
                                          <p:attrName>style.visibility</p:attrName>
                                        </p:attrNameLst>
                                      </p:cBhvr>
                                      <p:to>
                                        <p:strVal val="visible"/>
                                      </p:to>
                                    </p:set>
                                    <p:animEffect transition="in" filter="blinds(horizontal)">
                                      <p:cBhvr>
                                        <p:cTn id="384" dur="2000"/>
                                        <p:tgtEl>
                                          <p:spTgt spid="21"/>
                                        </p:tgtEl>
                                      </p:cBhvr>
                                    </p:animEffect>
                                  </p:childTnLst>
                                </p:cTn>
                              </p:par>
                              <p:par>
                                <p:cTn id="385" presetID="3" presetClass="entr" presetSubtype="10" fill="hold" grpId="3" nodeType="withEffect">
                                  <p:stCondLst>
                                    <p:cond delay="0"/>
                                  </p:stCondLst>
                                  <p:childTnLst>
                                    <p:set>
                                      <p:cBhvr>
                                        <p:cTn id="386" dur="1" fill="hold">
                                          <p:stCondLst>
                                            <p:cond delay="0"/>
                                          </p:stCondLst>
                                        </p:cTn>
                                        <p:tgtEl>
                                          <p:spTgt spid="22"/>
                                        </p:tgtEl>
                                        <p:attrNameLst>
                                          <p:attrName>style.visibility</p:attrName>
                                        </p:attrNameLst>
                                      </p:cBhvr>
                                      <p:to>
                                        <p:strVal val="visible"/>
                                      </p:to>
                                    </p:set>
                                    <p:animEffect transition="in" filter="blinds(horizontal)">
                                      <p:cBhvr>
                                        <p:cTn id="387" dur="2000"/>
                                        <p:tgtEl>
                                          <p:spTgt spid="22"/>
                                        </p:tgtEl>
                                      </p:cBhvr>
                                    </p:animEffect>
                                  </p:childTnLst>
                                </p:cTn>
                              </p:par>
                              <p:par>
                                <p:cTn id="388" presetID="3" presetClass="entr" presetSubtype="10" fill="hold" grpId="3" nodeType="withEffect">
                                  <p:stCondLst>
                                    <p:cond delay="0"/>
                                  </p:stCondLst>
                                  <p:childTnLst>
                                    <p:set>
                                      <p:cBhvr>
                                        <p:cTn id="389" dur="1" fill="hold">
                                          <p:stCondLst>
                                            <p:cond delay="0"/>
                                          </p:stCondLst>
                                        </p:cTn>
                                        <p:tgtEl>
                                          <p:spTgt spid="23"/>
                                        </p:tgtEl>
                                        <p:attrNameLst>
                                          <p:attrName>style.visibility</p:attrName>
                                        </p:attrNameLst>
                                      </p:cBhvr>
                                      <p:to>
                                        <p:strVal val="visible"/>
                                      </p:to>
                                    </p:set>
                                    <p:animEffect transition="in" filter="blinds(horizontal)">
                                      <p:cBhvr>
                                        <p:cTn id="390" dur="2000"/>
                                        <p:tgtEl>
                                          <p:spTgt spid="23"/>
                                        </p:tgtEl>
                                      </p:cBhvr>
                                    </p:animEffect>
                                  </p:childTnLst>
                                </p:cTn>
                              </p:par>
                              <p:par>
                                <p:cTn id="391" presetID="3" presetClass="entr" presetSubtype="10" fill="hold" grpId="3" nodeType="withEffect">
                                  <p:stCondLst>
                                    <p:cond delay="0"/>
                                  </p:stCondLst>
                                  <p:childTnLst>
                                    <p:set>
                                      <p:cBhvr>
                                        <p:cTn id="392" dur="1" fill="hold">
                                          <p:stCondLst>
                                            <p:cond delay="0"/>
                                          </p:stCondLst>
                                        </p:cTn>
                                        <p:tgtEl>
                                          <p:spTgt spid="24"/>
                                        </p:tgtEl>
                                        <p:attrNameLst>
                                          <p:attrName>style.visibility</p:attrName>
                                        </p:attrNameLst>
                                      </p:cBhvr>
                                      <p:to>
                                        <p:strVal val="visible"/>
                                      </p:to>
                                    </p:set>
                                    <p:animEffect transition="in" filter="blinds(horizontal)">
                                      <p:cBhvr>
                                        <p:cTn id="393" dur="2000"/>
                                        <p:tgtEl>
                                          <p:spTgt spid="24"/>
                                        </p:tgtEl>
                                      </p:cBhvr>
                                    </p:animEffect>
                                  </p:childTnLst>
                                </p:cTn>
                              </p:par>
                              <p:par>
                                <p:cTn id="394" presetID="3" presetClass="entr" presetSubtype="10" fill="hold" grpId="3" nodeType="withEffect">
                                  <p:stCondLst>
                                    <p:cond delay="0"/>
                                  </p:stCondLst>
                                  <p:childTnLst>
                                    <p:set>
                                      <p:cBhvr>
                                        <p:cTn id="395" dur="1" fill="hold">
                                          <p:stCondLst>
                                            <p:cond delay="0"/>
                                          </p:stCondLst>
                                        </p:cTn>
                                        <p:tgtEl>
                                          <p:spTgt spid="25"/>
                                        </p:tgtEl>
                                        <p:attrNameLst>
                                          <p:attrName>style.visibility</p:attrName>
                                        </p:attrNameLst>
                                      </p:cBhvr>
                                      <p:to>
                                        <p:strVal val="visible"/>
                                      </p:to>
                                    </p:set>
                                    <p:animEffect transition="in" filter="blinds(horizontal)">
                                      <p:cBhvr>
                                        <p:cTn id="396" dur="2000"/>
                                        <p:tgtEl>
                                          <p:spTgt spid="25"/>
                                        </p:tgtEl>
                                      </p:cBhvr>
                                    </p:animEffect>
                                  </p:childTnLst>
                                </p:cTn>
                              </p:par>
                              <p:par>
                                <p:cTn id="397" presetID="3" presetClass="entr" presetSubtype="10" fill="hold" grpId="3" nodeType="withEffect">
                                  <p:stCondLst>
                                    <p:cond delay="0"/>
                                  </p:stCondLst>
                                  <p:childTnLst>
                                    <p:set>
                                      <p:cBhvr>
                                        <p:cTn id="398" dur="1" fill="hold">
                                          <p:stCondLst>
                                            <p:cond delay="0"/>
                                          </p:stCondLst>
                                        </p:cTn>
                                        <p:tgtEl>
                                          <p:spTgt spid="26"/>
                                        </p:tgtEl>
                                        <p:attrNameLst>
                                          <p:attrName>style.visibility</p:attrName>
                                        </p:attrNameLst>
                                      </p:cBhvr>
                                      <p:to>
                                        <p:strVal val="visible"/>
                                      </p:to>
                                    </p:set>
                                    <p:animEffect transition="in" filter="blinds(horizontal)">
                                      <p:cBhvr>
                                        <p:cTn id="399" dur="2000"/>
                                        <p:tgtEl>
                                          <p:spTgt spid="26"/>
                                        </p:tgtEl>
                                      </p:cBhvr>
                                    </p:animEffect>
                                  </p:childTnLst>
                                </p:cTn>
                              </p:par>
                              <p:par>
                                <p:cTn id="400" presetID="3" presetClass="entr" presetSubtype="10" fill="hold" grpId="3" nodeType="withEffect">
                                  <p:stCondLst>
                                    <p:cond delay="0"/>
                                  </p:stCondLst>
                                  <p:childTnLst>
                                    <p:set>
                                      <p:cBhvr>
                                        <p:cTn id="401" dur="1" fill="hold">
                                          <p:stCondLst>
                                            <p:cond delay="0"/>
                                          </p:stCondLst>
                                        </p:cTn>
                                        <p:tgtEl>
                                          <p:spTgt spid="27"/>
                                        </p:tgtEl>
                                        <p:attrNameLst>
                                          <p:attrName>style.visibility</p:attrName>
                                        </p:attrNameLst>
                                      </p:cBhvr>
                                      <p:to>
                                        <p:strVal val="visible"/>
                                      </p:to>
                                    </p:set>
                                    <p:animEffect transition="in" filter="blinds(horizontal)">
                                      <p:cBhvr>
                                        <p:cTn id="402" dur="2000"/>
                                        <p:tgtEl>
                                          <p:spTgt spid="27"/>
                                        </p:tgtEl>
                                      </p:cBhvr>
                                    </p:animEffect>
                                  </p:childTnLst>
                                </p:cTn>
                              </p:par>
                              <p:par>
                                <p:cTn id="403" presetID="3" presetClass="entr" presetSubtype="10" fill="hold" grpId="3" nodeType="withEffect">
                                  <p:stCondLst>
                                    <p:cond delay="0"/>
                                  </p:stCondLst>
                                  <p:childTnLst>
                                    <p:set>
                                      <p:cBhvr>
                                        <p:cTn id="404" dur="1" fill="hold">
                                          <p:stCondLst>
                                            <p:cond delay="0"/>
                                          </p:stCondLst>
                                        </p:cTn>
                                        <p:tgtEl>
                                          <p:spTgt spid="28"/>
                                        </p:tgtEl>
                                        <p:attrNameLst>
                                          <p:attrName>style.visibility</p:attrName>
                                        </p:attrNameLst>
                                      </p:cBhvr>
                                      <p:to>
                                        <p:strVal val="visible"/>
                                      </p:to>
                                    </p:set>
                                    <p:animEffect transition="in" filter="blinds(horizontal)">
                                      <p:cBhvr>
                                        <p:cTn id="405" dur="2000"/>
                                        <p:tgtEl>
                                          <p:spTgt spid="28"/>
                                        </p:tgtEl>
                                      </p:cBhvr>
                                    </p:animEffect>
                                  </p:childTnLst>
                                </p:cTn>
                              </p:par>
                              <p:par>
                                <p:cTn id="406" presetID="3" presetClass="entr" presetSubtype="10" fill="hold" grpId="3" nodeType="withEffect">
                                  <p:stCondLst>
                                    <p:cond delay="0"/>
                                  </p:stCondLst>
                                  <p:childTnLst>
                                    <p:set>
                                      <p:cBhvr>
                                        <p:cTn id="407" dur="1" fill="hold">
                                          <p:stCondLst>
                                            <p:cond delay="0"/>
                                          </p:stCondLst>
                                        </p:cTn>
                                        <p:tgtEl>
                                          <p:spTgt spid="29"/>
                                        </p:tgtEl>
                                        <p:attrNameLst>
                                          <p:attrName>style.visibility</p:attrName>
                                        </p:attrNameLst>
                                      </p:cBhvr>
                                      <p:to>
                                        <p:strVal val="visible"/>
                                      </p:to>
                                    </p:set>
                                    <p:animEffect transition="in" filter="blinds(horizontal)">
                                      <p:cBhvr>
                                        <p:cTn id="408" dur="2000"/>
                                        <p:tgtEl>
                                          <p:spTgt spid="29"/>
                                        </p:tgtEl>
                                      </p:cBhvr>
                                    </p:animEffect>
                                  </p:childTnLst>
                                </p:cTn>
                              </p:par>
                              <p:par>
                                <p:cTn id="409" presetID="3" presetClass="entr" presetSubtype="10" fill="hold" grpId="3" nodeType="withEffect">
                                  <p:stCondLst>
                                    <p:cond delay="0"/>
                                  </p:stCondLst>
                                  <p:childTnLst>
                                    <p:set>
                                      <p:cBhvr>
                                        <p:cTn id="410" dur="1" fill="hold">
                                          <p:stCondLst>
                                            <p:cond delay="0"/>
                                          </p:stCondLst>
                                        </p:cTn>
                                        <p:tgtEl>
                                          <p:spTgt spid="30"/>
                                        </p:tgtEl>
                                        <p:attrNameLst>
                                          <p:attrName>style.visibility</p:attrName>
                                        </p:attrNameLst>
                                      </p:cBhvr>
                                      <p:to>
                                        <p:strVal val="visible"/>
                                      </p:to>
                                    </p:set>
                                    <p:animEffect transition="in" filter="blinds(horizontal)">
                                      <p:cBhvr>
                                        <p:cTn id="411" dur="2000"/>
                                        <p:tgtEl>
                                          <p:spTgt spid="30"/>
                                        </p:tgtEl>
                                      </p:cBhvr>
                                    </p:animEffect>
                                  </p:childTnLst>
                                </p:cTn>
                              </p:par>
                              <p:par>
                                <p:cTn id="412" presetID="3" presetClass="entr" presetSubtype="10" fill="hold" grpId="3" nodeType="withEffect">
                                  <p:stCondLst>
                                    <p:cond delay="0"/>
                                  </p:stCondLst>
                                  <p:childTnLst>
                                    <p:set>
                                      <p:cBhvr>
                                        <p:cTn id="413" dur="1" fill="hold">
                                          <p:stCondLst>
                                            <p:cond delay="0"/>
                                          </p:stCondLst>
                                        </p:cTn>
                                        <p:tgtEl>
                                          <p:spTgt spid="31"/>
                                        </p:tgtEl>
                                        <p:attrNameLst>
                                          <p:attrName>style.visibility</p:attrName>
                                        </p:attrNameLst>
                                      </p:cBhvr>
                                      <p:to>
                                        <p:strVal val="visible"/>
                                      </p:to>
                                    </p:set>
                                    <p:animEffect transition="in" filter="blinds(horizontal)">
                                      <p:cBhvr>
                                        <p:cTn id="414" dur="2000"/>
                                        <p:tgtEl>
                                          <p:spTgt spid="31"/>
                                        </p:tgtEl>
                                      </p:cBhvr>
                                    </p:animEffect>
                                  </p:childTnLst>
                                </p:cTn>
                              </p:par>
                              <p:par>
                                <p:cTn id="415" presetID="3" presetClass="entr" presetSubtype="10" fill="hold" grpId="3" nodeType="withEffect">
                                  <p:stCondLst>
                                    <p:cond delay="0"/>
                                  </p:stCondLst>
                                  <p:childTnLst>
                                    <p:set>
                                      <p:cBhvr>
                                        <p:cTn id="416" dur="1" fill="hold">
                                          <p:stCondLst>
                                            <p:cond delay="0"/>
                                          </p:stCondLst>
                                        </p:cTn>
                                        <p:tgtEl>
                                          <p:spTgt spid="32"/>
                                        </p:tgtEl>
                                        <p:attrNameLst>
                                          <p:attrName>style.visibility</p:attrName>
                                        </p:attrNameLst>
                                      </p:cBhvr>
                                      <p:to>
                                        <p:strVal val="visible"/>
                                      </p:to>
                                    </p:set>
                                    <p:animEffect transition="in" filter="blinds(horizontal)">
                                      <p:cBhvr>
                                        <p:cTn id="417" dur="2000"/>
                                        <p:tgtEl>
                                          <p:spTgt spid="32"/>
                                        </p:tgtEl>
                                      </p:cBhvr>
                                    </p:animEffect>
                                  </p:childTnLst>
                                </p:cTn>
                              </p:par>
                              <p:par>
                                <p:cTn id="418" presetID="3" presetClass="entr" presetSubtype="10" fill="hold" grpId="3" nodeType="withEffect">
                                  <p:stCondLst>
                                    <p:cond delay="0"/>
                                  </p:stCondLst>
                                  <p:childTnLst>
                                    <p:set>
                                      <p:cBhvr>
                                        <p:cTn id="419" dur="1" fill="hold">
                                          <p:stCondLst>
                                            <p:cond delay="0"/>
                                          </p:stCondLst>
                                        </p:cTn>
                                        <p:tgtEl>
                                          <p:spTgt spid="33"/>
                                        </p:tgtEl>
                                        <p:attrNameLst>
                                          <p:attrName>style.visibility</p:attrName>
                                        </p:attrNameLst>
                                      </p:cBhvr>
                                      <p:to>
                                        <p:strVal val="visible"/>
                                      </p:to>
                                    </p:set>
                                    <p:animEffect transition="in" filter="blinds(horizontal)">
                                      <p:cBhvr>
                                        <p:cTn id="420" dur="2000"/>
                                        <p:tgtEl>
                                          <p:spTgt spid="33"/>
                                        </p:tgtEl>
                                      </p:cBhvr>
                                    </p:animEffect>
                                  </p:childTnLst>
                                </p:cTn>
                              </p:par>
                              <p:par>
                                <p:cTn id="421" presetID="3" presetClass="entr" presetSubtype="10" fill="hold" grpId="3" nodeType="withEffect">
                                  <p:stCondLst>
                                    <p:cond delay="0"/>
                                  </p:stCondLst>
                                  <p:childTnLst>
                                    <p:set>
                                      <p:cBhvr>
                                        <p:cTn id="422" dur="1" fill="hold">
                                          <p:stCondLst>
                                            <p:cond delay="0"/>
                                          </p:stCondLst>
                                        </p:cTn>
                                        <p:tgtEl>
                                          <p:spTgt spid="34"/>
                                        </p:tgtEl>
                                        <p:attrNameLst>
                                          <p:attrName>style.visibility</p:attrName>
                                        </p:attrNameLst>
                                      </p:cBhvr>
                                      <p:to>
                                        <p:strVal val="visible"/>
                                      </p:to>
                                    </p:set>
                                    <p:animEffect transition="in" filter="blinds(horizontal)">
                                      <p:cBhvr>
                                        <p:cTn id="423" dur="2000"/>
                                        <p:tgtEl>
                                          <p:spTgt spid="34"/>
                                        </p:tgtEl>
                                      </p:cBhvr>
                                    </p:animEffect>
                                  </p:childTnLst>
                                </p:cTn>
                              </p:par>
                              <p:par>
                                <p:cTn id="424" presetID="3" presetClass="entr" presetSubtype="10" fill="hold" grpId="3" nodeType="withEffect">
                                  <p:stCondLst>
                                    <p:cond delay="0"/>
                                  </p:stCondLst>
                                  <p:childTnLst>
                                    <p:set>
                                      <p:cBhvr>
                                        <p:cTn id="425" dur="1" fill="hold">
                                          <p:stCondLst>
                                            <p:cond delay="0"/>
                                          </p:stCondLst>
                                        </p:cTn>
                                        <p:tgtEl>
                                          <p:spTgt spid="35"/>
                                        </p:tgtEl>
                                        <p:attrNameLst>
                                          <p:attrName>style.visibility</p:attrName>
                                        </p:attrNameLst>
                                      </p:cBhvr>
                                      <p:to>
                                        <p:strVal val="visible"/>
                                      </p:to>
                                    </p:set>
                                    <p:animEffect transition="in" filter="blinds(horizontal)">
                                      <p:cBhvr>
                                        <p:cTn id="426" dur="2000"/>
                                        <p:tgtEl>
                                          <p:spTgt spid="35"/>
                                        </p:tgtEl>
                                      </p:cBhvr>
                                    </p:animEffect>
                                  </p:childTnLst>
                                </p:cTn>
                              </p:par>
                              <p:par>
                                <p:cTn id="427" presetID="3" presetClass="entr" presetSubtype="10" fill="hold" grpId="3" nodeType="withEffect">
                                  <p:stCondLst>
                                    <p:cond delay="0"/>
                                  </p:stCondLst>
                                  <p:childTnLst>
                                    <p:set>
                                      <p:cBhvr>
                                        <p:cTn id="428" dur="1" fill="hold">
                                          <p:stCondLst>
                                            <p:cond delay="0"/>
                                          </p:stCondLst>
                                        </p:cTn>
                                        <p:tgtEl>
                                          <p:spTgt spid="36"/>
                                        </p:tgtEl>
                                        <p:attrNameLst>
                                          <p:attrName>style.visibility</p:attrName>
                                        </p:attrNameLst>
                                      </p:cBhvr>
                                      <p:to>
                                        <p:strVal val="visible"/>
                                      </p:to>
                                    </p:set>
                                    <p:animEffect transition="in" filter="blinds(horizontal)">
                                      <p:cBhvr>
                                        <p:cTn id="429" dur="2000"/>
                                        <p:tgtEl>
                                          <p:spTgt spid="36"/>
                                        </p:tgtEl>
                                      </p:cBhvr>
                                    </p:animEffect>
                                  </p:childTnLst>
                                </p:cTn>
                              </p:par>
                              <p:par>
                                <p:cTn id="430" presetID="3" presetClass="entr" presetSubtype="10" fill="hold" grpId="3" nodeType="withEffect">
                                  <p:stCondLst>
                                    <p:cond delay="0"/>
                                  </p:stCondLst>
                                  <p:childTnLst>
                                    <p:set>
                                      <p:cBhvr>
                                        <p:cTn id="431" dur="1" fill="hold">
                                          <p:stCondLst>
                                            <p:cond delay="0"/>
                                          </p:stCondLst>
                                        </p:cTn>
                                        <p:tgtEl>
                                          <p:spTgt spid="37"/>
                                        </p:tgtEl>
                                        <p:attrNameLst>
                                          <p:attrName>style.visibility</p:attrName>
                                        </p:attrNameLst>
                                      </p:cBhvr>
                                      <p:to>
                                        <p:strVal val="visible"/>
                                      </p:to>
                                    </p:set>
                                    <p:animEffect transition="in" filter="blinds(horizontal)">
                                      <p:cBhvr>
                                        <p:cTn id="432" dur="2000"/>
                                        <p:tgtEl>
                                          <p:spTgt spid="37"/>
                                        </p:tgtEl>
                                      </p:cBhvr>
                                    </p:animEffect>
                                  </p:childTnLst>
                                </p:cTn>
                              </p:par>
                              <p:par>
                                <p:cTn id="433" presetID="3" presetClass="entr" presetSubtype="10" fill="hold" grpId="3" nodeType="withEffect">
                                  <p:stCondLst>
                                    <p:cond delay="0"/>
                                  </p:stCondLst>
                                  <p:childTnLst>
                                    <p:set>
                                      <p:cBhvr>
                                        <p:cTn id="434" dur="1" fill="hold">
                                          <p:stCondLst>
                                            <p:cond delay="0"/>
                                          </p:stCondLst>
                                        </p:cTn>
                                        <p:tgtEl>
                                          <p:spTgt spid="38"/>
                                        </p:tgtEl>
                                        <p:attrNameLst>
                                          <p:attrName>style.visibility</p:attrName>
                                        </p:attrNameLst>
                                      </p:cBhvr>
                                      <p:to>
                                        <p:strVal val="visible"/>
                                      </p:to>
                                    </p:set>
                                    <p:animEffect transition="in" filter="blinds(horizontal)">
                                      <p:cBhvr>
                                        <p:cTn id="435" dur="2000"/>
                                        <p:tgtEl>
                                          <p:spTgt spid="38"/>
                                        </p:tgtEl>
                                      </p:cBhvr>
                                    </p:animEffect>
                                  </p:childTnLst>
                                </p:cTn>
                              </p:par>
                              <p:par>
                                <p:cTn id="436" presetID="3" presetClass="entr" presetSubtype="10" fill="hold" grpId="3" nodeType="withEffect">
                                  <p:stCondLst>
                                    <p:cond delay="0"/>
                                  </p:stCondLst>
                                  <p:childTnLst>
                                    <p:set>
                                      <p:cBhvr>
                                        <p:cTn id="437" dur="1" fill="hold">
                                          <p:stCondLst>
                                            <p:cond delay="0"/>
                                          </p:stCondLst>
                                        </p:cTn>
                                        <p:tgtEl>
                                          <p:spTgt spid="39"/>
                                        </p:tgtEl>
                                        <p:attrNameLst>
                                          <p:attrName>style.visibility</p:attrName>
                                        </p:attrNameLst>
                                      </p:cBhvr>
                                      <p:to>
                                        <p:strVal val="visible"/>
                                      </p:to>
                                    </p:set>
                                    <p:animEffect transition="in" filter="blinds(horizontal)">
                                      <p:cBhvr>
                                        <p:cTn id="438" dur="2000"/>
                                        <p:tgtEl>
                                          <p:spTgt spid="39"/>
                                        </p:tgtEl>
                                      </p:cBhvr>
                                    </p:animEffect>
                                  </p:childTnLst>
                                </p:cTn>
                              </p:par>
                              <p:par>
                                <p:cTn id="439" presetID="3" presetClass="entr" presetSubtype="10" fill="hold" grpId="3" nodeType="withEffect">
                                  <p:stCondLst>
                                    <p:cond delay="0"/>
                                  </p:stCondLst>
                                  <p:childTnLst>
                                    <p:set>
                                      <p:cBhvr>
                                        <p:cTn id="440" dur="1" fill="hold">
                                          <p:stCondLst>
                                            <p:cond delay="0"/>
                                          </p:stCondLst>
                                        </p:cTn>
                                        <p:tgtEl>
                                          <p:spTgt spid="40"/>
                                        </p:tgtEl>
                                        <p:attrNameLst>
                                          <p:attrName>style.visibility</p:attrName>
                                        </p:attrNameLst>
                                      </p:cBhvr>
                                      <p:to>
                                        <p:strVal val="visible"/>
                                      </p:to>
                                    </p:set>
                                    <p:animEffect transition="in" filter="blinds(horizontal)">
                                      <p:cBhvr>
                                        <p:cTn id="441" dur="2000"/>
                                        <p:tgtEl>
                                          <p:spTgt spid="40"/>
                                        </p:tgtEl>
                                      </p:cBhvr>
                                    </p:animEffect>
                                  </p:childTnLst>
                                </p:cTn>
                              </p:par>
                              <p:par>
                                <p:cTn id="442" presetID="3" presetClass="entr" presetSubtype="10" fill="hold" grpId="3" nodeType="withEffect">
                                  <p:stCondLst>
                                    <p:cond delay="0"/>
                                  </p:stCondLst>
                                  <p:childTnLst>
                                    <p:set>
                                      <p:cBhvr>
                                        <p:cTn id="443" dur="1" fill="hold">
                                          <p:stCondLst>
                                            <p:cond delay="0"/>
                                          </p:stCondLst>
                                        </p:cTn>
                                        <p:tgtEl>
                                          <p:spTgt spid="41"/>
                                        </p:tgtEl>
                                        <p:attrNameLst>
                                          <p:attrName>style.visibility</p:attrName>
                                        </p:attrNameLst>
                                      </p:cBhvr>
                                      <p:to>
                                        <p:strVal val="visible"/>
                                      </p:to>
                                    </p:set>
                                    <p:animEffect transition="in" filter="blinds(horizontal)">
                                      <p:cBhvr>
                                        <p:cTn id="444" dur="2000"/>
                                        <p:tgtEl>
                                          <p:spTgt spid="41"/>
                                        </p:tgtEl>
                                      </p:cBhvr>
                                    </p:animEffect>
                                  </p:childTnLst>
                                </p:cTn>
                              </p:par>
                              <p:par>
                                <p:cTn id="445" presetID="3" presetClass="entr" presetSubtype="10" fill="hold" grpId="3" nodeType="withEffect">
                                  <p:stCondLst>
                                    <p:cond delay="0"/>
                                  </p:stCondLst>
                                  <p:childTnLst>
                                    <p:set>
                                      <p:cBhvr>
                                        <p:cTn id="446" dur="1" fill="hold">
                                          <p:stCondLst>
                                            <p:cond delay="0"/>
                                          </p:stCondLst>
                                        </p:cTn>
                                        <p:tgtEl>
                                          <p:spTgt spid="42"/>
                                        </p:tgtEl>
                                        <p:attrNameLst>
                                          <p:attrName>style.visibility</p:attrName>
                                        </p:attrNameLst>
                                      </p:cBhvr>
                                      <p:to>
                                        <p:strVal val="visible"/>
                                      </p:to>
                                    </p:set>
                                    <p:animEffect transition="in" filter="blinds(horizontal)">
                                      <p:cBhvr>
                                        <p:cTn id="447" dur="2000"/>
                                        <p:tgtEl>
                                          <p:spTgt spid="42"/>
                                        </p:tgtEl>
                                      </p:cBhvr>
                                    </p:animEffect>
                                  </p:childTnLst>
                                </p:cTn>
                              </p:par>
                              <p:par>
                                <p:cTn id="448" presetID="3" presetClass="entr" presetSubtype="10" fill="hold" grpId="3" nodeType="withEffect">
                                  <p:stCondLst>
                                    <p:cond delay="0"/>
                                  </p:stCondLst>
                                  <p:childTnLst>
                                    <p:set>
                                      <p:cBhvr>
                                        <p:cTn id="449" dur="1" fill="hold">
                                          <p:stCondLst>
                                            <p:cond delay="0"/>
                                          </p:stCondLst>
                                        </p:cTn>
                                        <p:tgtEl>
                                          <p:spTgt spid="43"/>
                                        </p:tgtEl>
                                        <p:attrNameLst>
                                          <p:attrName>style.visibility</p:attrName>
                                        </p:attrNameLst>
                                      </p:cBhvr>
                                      <p:to>
                                        <p:strVal val="visible"/>
                                      </p:to>
                                    </p:set>
                                    <p:animEffect transition="in" filter="blinds(horizontal)">
                                      <p:cBhvr>
                                        <p:cTn id="450" dur="2000"/>
                                        <p:tgtEl>
                                          <p:spTgt spid="43"/>
                                        </p:tgtEl>
                                      </p:cBhvr>
                                    </p:animEffect>
                                  </p:childTnLst>
                                </p:cTn>
                              </p:par>
                              <p:par>
                                <p:cTn id="451" presetID="3" presetClass="entr" presetSubtype="10" fill="hold" grpId="3" nodeType="withEffect">
                                  <p:stCondLst>
                                    <p:cond delay="0"/>
                                  </p:stCondLst>
                                  <p:childTnLst>
                                    <p:set>
                                      <p:cBhvr>
                                        <p:cTn id="452" dur="1" fill="hold">
                                          <p:stCondLst>
                                            <p:cond delay="0"/>
                                          </p:stCondLst>
                                        </p:cTn>
                                        <p:tgtEl>
                                          <p:spTgt spid="44"/>
                                        </p:tgtEl>
                                        <p:attrNameLst>
                                          <p:attrName>style.visibility</p:attrName>
                                        </p:attrNameLst>
                                      </p:cBhvr>
                                      <p:to>
                                        <p:strVal val="visible"/>
                                      </p:to>
                                    </p:set>
                                    <p:animEffect transition="in" filter="blinds(horizontal)">
                                      <p:cBhvr>
                                        <p:cTn id="453" dur="2000"/>
                                        <p:tgtEl>
                                          <p:spTgt spid="44"/>
                                        </p:tgtEl>
                                      </p:cBhvr>
                                    </p:animEffect>
                                  </p:childTnLst>
                                </p:cTn>
                              </p:par>
                              <p:par>
                                <p:cTn id="454" presetID="3" presetClass="entr" presetSubtype="10" fill="hold" grpId="3" nodeType="withEffect">
                                  <p:stCondLst>
                                    <p:cond delay="0"/>
                                  </p:stCondLst>
                                  <p:childTnLst>
                                    <p:set>
                                      <p:cBhvr>
                                        <p:cTn id="455" dur="1" fill="hold">
                                          <p:stCondLst>
                                            <p:cond delay="0"/>
                                          </p:stCondLst>
                                        </p:cTn>
                                        <p:tgtEl>
                                          <p:spTgt spid="45"/>
                                        </p:tgtEl>
                                        <p:attrNameLst>
                                          <p:attrName>style.visibility</p:attrName>
                                        </p:attrNameLst>
                                      </p:cBhvr>
                                      <p:to>
                                        <p:strVal val="visible"/>
                                      </p:to>
                                    </p:set>
                                    <p:animEffect transition="in" filter="blinds(horizontal)">
                                      <p:cBhvr>
                                        <p:cTn id="456" dur="2000"/>
                                        <p:tgtEl>
                                          <p:spTgt spid="45"/>
                                        </p:tgtEl>
                                      </p:cBhvr>
                                    </p:animEffect>
                                  </p:childTnLst>
                                </p:cTn>
                              </p:par>
                              <p:par>
                                <p:cTn id="457" presetID="3" presetClass="entr" presetSubtype="10" fill="hold" grpId="3" nodeType="withEffect">
                                  <p:stCondLst>
                                    <p:cond delay="0"/>
                                  </p:stCondLst>
                                  <p:childTnLst>
                                    <p:set>
                                      <p:cBhvr>
                                        <p:cTn id="458" dur="1" fill="hold">
                                          <p:stCondLst>
                                            <p:cond delay="0"/>
                                          </p:stCondLst>
                                        </p:cTn>
                                        <p:tgtEl>
                                          <p:spTgt spid="46"/>
                                        </p:tgtEl>
                                        <p:attrNameLst>
                                          <p:attrName>style.visibility</p:attrName>
                                        </p:attrNameLst>
                                      </p:cBhvr>
                                      <p:to>
                                        <p:strVal val="visible"/>
                                      </p:to>
                                    </p:set>
                                    <p:animEffect transition="in" filter="blinds(horizontal)">
                                      <p:cBhvr>
                                        <p:cTn id="459" dur="2000"/>
                                        <p:tgtEl>
                                          <p:spTgt spid="46"/>
                                        </p:tgtEl>
                                      </p:cBhvr>
                                    </p:animEffect>
                                  </p:childTnLst>
                                </p:cTn>
                              </p:par>
                              <p:par>
                                <p:cTn id="460" presetID="3" presetClass="entr" presetSubtype="10" fill="hold" grpId="3" nodeType="withEffect">
                                  <p:stCondLst>
                                    <p:cond delay="0"/>
                                  </p:stCondLst>
                                  <p:childTnLst>
                                    <p:set>
                                      <p:cBhvr>
                                        <p:cTn id="461" dur="1" fill="hold">
                                          <p:stCondLst>
                                            <p:cond delay="0"/>
                                          </p:stCondLst>
                                        </p:cTn>
                                        <p:tgtEl>
                                          <p:spTgt spid="47"/>
                                        </p:tgtEl>
                                        <p:attrNameLst>
                                          <p:attrName>style.visibility</p:attrName>
                                        </p:attrNameLst>
                                      </p:cBhvr>
                                      <p:to>
                                        <p:strVal val="visible"/>
                                      </p:to>
                                    </p:set>
                                    <p:animEffect transition="in" filter="blinds(horizontal)">
                                      <p:cBhvr>
                                        <p:cTn id="462" dur="2000"/>
                                        <p:tgtEl>
                                          <p:spTgt spid="47"/>
                                        </p:tgtEl>
                                      </p:cBhvr>
                                    </p:animEffect>
                                  </p:childTnLst>
                                </p:cTn>
                              </p:par>
                              <p:par>
                                <p:cTn id="463" presetID="3" presetClass="entr" presetSubtype="10" fill="hold" grpId="3" nodeType="withEffect">
                                  <p:stCondLst>
                                    <p:cond delay="0"/>
                                  </p:stCondLst>
                                  <p:childTnLst>
                                    <p:set>
                                      <p:cBhvr>
                                        <p:cTn id="464" dur="1" fill="hold">
                                          <p:stCondLst>
                                            <p:cond delay="0"/>
                                          </p:stCondLst>
                                        </p:cTn>
                                        <p:tgtEl>
                                          <p:spTgt spid="48"/>
                                        </p:tgtEl>
                                        <p:attrNameLst>
                                          <p:attrName>style.visibility</p:attrName>
                                        </p:attrNameLst>
                                      </p:cBhvr>
                                      <p:to>
                                        <p:strVal val="visible"/>
                                      </p:to>
                                    </p:set>
                                    <p:animEffect transition="in" filter="blinds(horizontal)">
                                      <p:cBhvr>
                                        <p:cTn id="465" dur="2000"/>
                                        <p:tgtEl>
                                          <p:spTgt spid="48"/>
                                        </p:tgtEl>
                                      </p:cBhvr>
                                    </p:animEffect>
                                  </p:childTnLst>
                                </p:cTn>
                              </p:par>
                              <p:par>
                                <p:cTn id="466" presetID="3" presetClass="entr" presetSubtype="10" fill="hold" grpId="3" nodeType="withEffect">
                                  <p:stCondLst>
                                    <p:cond delay="0"/>
                                  </p:stCondLst>
                                  <p:childTnLst>
                                    <p:set>
                                      <p:cBhvr>
                                        <p:cTn id="467" dur="1" fill="hold">
                                          <p:stCondLst>
                                            <p:cond delay="0"/>
                                          </p:stCondLst>
                                        </p:cTn>
                                        <p:tgtEl>
                                          <p:spTgt spid="49"/>
                                        </p:tgtEl>
                                        <p:attrNameLst>
                                          <p:attrName>style.visibility</p:attrName>
                                        </p:attrNameLst>
                                      </p:cBhvr>
                                      <p:to>
                                        <p:strVal val="visible"/>
                                      </p:to>
                                    </p:set>
                                    <p:animEffect transition="in" filter="blinds(horizontal)">
                                      <p:cBhvr>
                                        <p:cTn id="468" dur="2000"/>
                                        <p:tgtEl>
                                          <p:spTgt spid="49"/>
                                        </p:tgtEl>
                                      </p:cBhvr>
                                    </p:animEffect>
                                  </p:childTnLst>
                                </p:cTn>
                              </p:par>
                              <p:par>
                                <p:cTn id="469" presetID="3" presetClass="entr" presetSubtype="10" fill="hold" grpId="3" nodeType="withEffect">
                                  <p:stCondLst>
                                    <p:cond delay="0"/>
                                  </p:stCondLst>
                                  <p:childTnLst>
                                    <p:set>
                                      <p:cBhvr>
                                        <p:cTn id="470" dur="1" fill="hold">
                                          <p:stCondLst>
                                            <p:cond delay="0"/>
                                          </p:stCondLst>
                                        </p:cTn>
                                        <p:tgtEl>
                                          <p:spTgt spid="50"/>
                                        </p:tgtEl>
                                        <p:attrNameLst>
                                          <p:attrName>style.visibility</p:attrName>
                                        </p:attrNameLst>
                                      </p:cBhvr>
                                      <p:to>
                                        <p:strVal val="visible"/>
                                      </p:to>
                                    </p:set>
                                    <p:animEffect transition="in" filter="blinds(horizontal)">
                                      <p:cBhvr>
                                        <p:cTn id="471" dur="2000"/>
                                        <p:tgtEl>
                                          <p:spTgt spid="50"/>
                                        </p:tgtEl>
                                      </p:cBhvr>
                                    </p:animEffect>
                                  </p:childTnLst>
                                </p:cTn>
                              </p:par>
                              <p:par>
                                <p:cTn id="472" presetID="3" presetClass="entr" presetSubtype="10" fill="hold" grpId="3" nodeType="withEffect">
                                  <p:stCondLst>
                                    <p:cond delay="0"/>
                                  </p:stCondLst>
                                  <p:childTnLst>
                                    <p:set>
                                      <p:cBhvr>
                                        <p:cTn id="473" dur="1" fill="hold">
                                          <p:stCondLst>
                                            <p:cond delay="0"/>
                                          </p:stCondLst>
                                        </p:cTn>
                                        <p:tgtEl>
                                          <p:spTgt spid="51"/>
                                        </p:tgtEl>
                                        <p:attrNameLst>
                                          <p:attrName>style.visibility</p:attrName>
                                        </p:attrNameLst>
                                      </p:cBhvr>
                                      <p:to>
                                        <p:strVal val="visible"/>
                                      </p:to>
                                    </p:set>
                                    <p:animEffect transition="in" filter="blinds(horizontal)">
                                      <p:cBhvr>
                                        <p:cTn id="474" dur="2000"/>
                                        <p:tgtEl>
                                          <p:spTgt spid="51"/>
                                        </p:tgtEl>
                                      </p:cBhvr>
                                    </p:animEffect>
                                  </p:childTnLst>
                                </p:cTn>
                              </p:par>
                              <p:par>
                                <p:cTn id="475" presetID="3" presetClass="entr" presetSubtype="10" fill="hold" grpId="3" nodeType="withEffect">
                                  <p:stCondLst>
                                    <p:cond delay="0"/>
                                  </p:stCondLst>
                                  <p:childTnLst>
                                    <p:set>
                                      <p:cBhvr>
                                        <p:cTn id="476" dur="1" fill="hold">
                                          <p:stCondLst>
                                            <p:cond delay="0"/>
                                          </p:stCondLst>
                                        </p:cTn>
                                        <p:tgtEl>
                                          <p:spTgt spid="52"/>
                                        </p:tgtEl>
                                        <p:attrNameLst>
                                          <p:attrName>style.visibility</p:attrName>
                                        </p:attrNameLst>
                                      </p:cBhvr>
                                      <p:to>
                                        <p:strVal val="visible"/>
                                      </p:to>
                                    </p:set>
                                    <p:animEffect transition="in" filter="blinds(horizontal)">
                                      <p:cBhvr>
                                        <p:cTn id="477" dur="2000"/>
                                        <p:tgtEl>
                                          <p:spTgt spid="52"/>
                                        </p:tgtEl>
                                      </p:cBhvr>
                                    </p:animEffect>
                                  </p:childTnLst>
                                </p:cTn>
                              </p:par>
                              <p:par>
                                <p:cTn id="478" presetID="3" presetClass="entr" presetSubtype="10" fill="hold" grpId="3" nodeType="withEffect">
                                  <p:stCondLst>
                                    <p:cond delay="0"/>
                                  </p:stCondLst>
                                  <p:childTnLst>
                                    <p:set>
                                      <p:cBhvr>
                                        <p:cTn id="479" dur="1" fill="hold">
                                          <p:stCondLst>
                                            <p:cond delay="0"/>
                                          </p:stCondLst>
                                        </p:cTn>
                                        <p:tgtEl>
                                          <p:spTgt spid="53"/>
                                        </p:tgtEl>
                                        <p:attrNameLst>
                                          <p:attrName>style.visibility</p:attrName>
                                        </p:attrNameLst>
                                      </p:cBhvr>
                                      <p:to>
                                        <p:strVal val="visible"/>
                                      </p:to>
                                    </p:set>
                                    <p:animEffect transition="in" filter="blinds(horizontal)">
                                      <p:cBhvr>
                                        <p:cTn id="480" dur="2000"/>
                                        <p:tgtEl>
                                          <p:spTgt spid="53"/>
                                        </p:tgtEl>
                                      </p:cBhvr>
                                    </p:animEffect>
                                  </p:childTnLst>
                                </p:cTn>
                              </p:par>
                              <p:par>
                                <p:cTn id="481" presetID="3" presetClass="entr" presetSubtype="10" fill="hold" grpId="3" nodeType="withEffect">
                                  <p:stCondLst>
                                    <p:cond delay="0"/>
                                  </p:stCondLst>
                                  <p:childTnLst>
                                    <p:set>
                                      <p:cBhvr>
                                        <p:cTn id="482" dur="1" fill="hold">
                                          <p:stCondLst>
                                            <p:cond delay="0"/>
                                          </p:stCondLst>
                                        </p:cTn>
                                        <p:tgtEl>
                                          <p:spTgt spid="54"/>
                                        </p:tgtEl>
                                        <p:attrNameLst>
                                          <p:attrName>style.visibility</p:attrName>
                                        </p:attrNameLst>
                                      </p:cBhvr>
                                      <p:to>
                                        <p:strVal val="visible"/>
                                      </p:to>
                                    </p:set>
                                    <p:animEffect transition="in" filter="blinds(horizontal)">
                                      <p:cBhvr>
                                        <p:cTn id="483" dur="2000"/>
                                        <p:tgtEl>
                                          <p:spTgt spid="54"/>
                                        </p:tgtEl>
                                      </p:cBhvr>
                                    </p:animEffect>
                                  </p:childTnLst>
                                </p:cTn>
                              </p:par>
                              <p:par>
                                <p:cTn id="484" presetID="3" presetClass="entr" presetSubtype="10" fill="hold" grpId="3" nodeType="withEffect">
                                  <p:stCondLst>
                                    <p:cond delay="0"/>
                                  </p:stCondLst>
                                  <p:childTnLst>
                                    <p:set>
                                      <p:cBhvr>
                                        <p:cTn id="485" dur="1" fill="hold">
                                          <p:stCondLst>
                                            <p:cond delay="0"/>
                                          </p:stCondLst>
                                        </p:cTn>
                                        <p:tgtEl>
                                          <p:spTgt spid="55"/>
                                        </p:tgtEl>
                                        <p:attrNameLst>
                                          <p:attrName>style.visibility</p:attrName>
                                        </p:attrNameLst>
                                      </p:cBhvr>
                                      <p:to>
                                        <p:strVal val="visible"/>
                                      </p:to>
                                    </p:set>
                                    <p:animEffect transition="in" filter="blinds(horizontal)">
                                      <p:cBhvr>
                                        <p:cTn id="486" dur="2000"/>
                                        <p:tgtEl>
                                          <p:spTgt spid="55"/>
                                        </p:tgtEl>
                                      </p:cBhvr>
                                    </p:animEffect>
                                  </p:childTnLst>
                                </p:cTn>
                              </p:par>
                              <p:par>
                                <p:cTn id="487" presetID="3" presetClass="entr" presetSubtype="10" fill="hold" grpId="3" nodeType="withEffect">
                                  <p:stCondLst>
                                    <p:cond delay="0"/>
                                  </p:stCondLst>
                                  <p:childTnLst>
                                    <p:set>
                                      <p:cBhvr>
                                        <p:cTn id="488" dur="1" fill="hold">
                                          <p:stCondLst>
                                            <p:cond delay="0"/>
                                          </p:stCondLst>
                                        </p:cTn>
                                        <p:tgtEl>
                                          <p:spTgt spid="56"/>
                                        </p:tgtEl>
                                        <p:attrNameLst>
                                          <p:attrName>style.visibility</p:attrName>
                                        </p:attrNameLst>
                                      </p:cBhvr>
                                      <p:to>
                                        <p:strVal val="visible"/>
                                      </p:to>
                                    </p:set>
                                    <p:animEffect transition="in" filter="blinds(horizontal)">
                                      <p:cBhvr>
                                        <p:cTn id="489" dur="2000"/>
                                        <p:tgtEl>
                                          <p:spTgt spid="56"/>
                                        </p:tgtEl>
                                      </p:cBhvr>
                                    </p:animEffect>
                                  </p:childTnLst>
                                </p:cTn>
                              </p:par>
                              <p:par>
                                <p:cTn id="490" presetID="3" presetClass="entr" presetSubtype="10" fill="hold" grpId="3" nodeType="withEffect">
                                  <p:stCondLst>
                                    <p:cond delay="0"/>
                                  </p:stCondLst>
                                  <p:childTnLst>
                                    <p:set>
                                      <p:cBhvr>
                                        <p:cTn id="491" dur="1" fill="hold">
                                          <p:stCondLst>
                                            <p:cond delay="0"/>
                                          </p:stCondLst>
                                        </p:cTn>
                                        <p:tgtEl>
                                          <p:spTgt spid="57"/>
                                        </p:tgtEl>
                                        <p:attrNameLst>
                                          <p:attrName>style.visibility</p:attrName>
                                        </p:attrNameLst>
                                      </p:cBhvr>
                                      <p:to>
                                        <p:strVal val="visible"/>
                                      </p:to>
                                    </p:set>
                                    <p:animEffect transition="in" filter="blinds(horizontal)">
                                      <p:cBhvr>
                                        <p:cTn id="492" dur="2000"/>
                                        <p:tgtEl>
                                          <p:spTgt spid="57"/>
                                        </p:tgtEl>
                                      </p:cBhvr>
                                    </p:animEffect>
                                  </p:childTnLst>
                                </p:cTn>
                              </p:par>
                              <p:par>
                                <p:cTn id="493" presetID="3" presetClass="entr" presetSubtype="10" fill="hold" grpId="3" nodeType="withEffect">
                                  <p:stCondLst>
                                    <p:cond delay="0"/>
                                  </p:stCondLst>
                                  <p:childTnLst>
                                    <p:set>
                                      <p:cBhvr>
                                        <p:cTn id="494" dur="1" fill="hold">
                                          <p:stCondLst>
                                            <p:cond delay="0"/>
                                          </p:stCondLst>
                                        </p:cTn>
                                        <p:tgtEl>
                                          <p:spTgt spid="58"/>
                                        </p:tgtEl>
                                        <p:attrNameLst>
                                          <p:attrName>style.visibility</p:attrName>
                                        </p:attrNameLst>
                                      </p:cBhvr>
                                      <p:to>
                                        <p:strVal val="visible"/>
                                      </p:to>
                                    </p:set>
                                    <p:animEffect transition="in" filter="blinds(horizontal)">
                                      <p:cBhvr>
                                        <p:cTn id="495" dur="2000"/>
                                        <p:tgtEl>
                                          <p:spTgt spid="58"/>
                                        </p:tgtEl>
                                      </p:cBhvr>
                                    </p:animEffect>
                                  </p:childTnLst>
                                </p:cTn>
                              </p:par>
                              <p:par>
                                <p:cTn id="496" presetID="3" presetClass="entr" presetSubtype="10" fill="hold" grpId="3" nodeType="withEffect">
                                  <p:stCondLst>
                                    <p:cond delay="0"/>
                                  </p:stCondLst>
                                  <p:childTnLst>
                                    <p:set>
                                      <p:cBhvr>
                                        <p:cTn id="497" dur="1" fill="hold">
                                          <p:stCondLst>
                                            <p:cond delay="0"/>
                                          </p:stCondLst>
                                        </p:cTn>
                                        <p:tgtEl>
                                          <p:spTgt spid="59"/>
                                        </p:tgtEl>
                                        <p:attrNameLst>
                                          <p:attrName>style.visibility</p:attrName>
                                        </p:attrNameLst>
                                      </p:cBhvr>
                                      <p:to>
                                        <p:strVal val="visible"/>
                                      </p:to>
                                    </p:set>
                                    <p:animEffect transition="in" filter="blinds(horizontal)">
                                      <p:cBhvr>
                                        <p:cTn id="498" dur="2000"/>
                                        <p:tgtEl>
                                          <p:spTgt spid="59"/>
                                        </p:tgtEl>
                                      </p:cBhvr>
                                    </p:animEffect>
                                  </p:childTnLst>
                                </p:cTn>
                              </p:par>
                              <p:par>
                                <p:cTn id="499" presetID="3" presetClass="entr" presetSubtype="10" fill="hold" grpId="3" nodeType="withEffect">
                                  <p:stCondLst>
                                    <p:cond delay="0"/>
                                  </p:stCondLst>
                                  <p:childTnLst>
                                    <p:set>
                                      <p:cBhvr>
                                        <p:cTn id="500" dur="1" fill="hold">
                                          <p:stCondLst>
                                            <p:cond delay="0"/>
                                          </p:stCondLst>
                                        </p:cTn>
                                        <p:tgtEl>
                                          <p:spTgt spid="60"/>
                                        </p:tgtEl>
                                        <p:attrNameLst>
                                          <p:attrName>style.visibility</p:attrName>
                                        </p:attrNameLst>
                                      </p:cBhvr>
                                      <p:to>
                                        <p:strVal val="visible"/>
                                      </p:to>
                                    </p:set>
                                    <p:animEffect transition="in" filter="blinds(horizontal)">
                                      <p:cBhvr>
                                        <p:cTn id="501" dur="2000"/>
                                        <p:tgtEl>
                                          <p:spTgt spid="60"/>
                                        </p:tgtEl>
                                      </p:cBhvr>
                                    </p:animEffect>
                                  </p:childTnLst>
                                </p:cTn>
                              </p:par>
                              <p:par>
                                <p:cTn id="502" presetID="3" presetClass="entr" presetSubtype="10" fill="hold" grpId="3" nodeType="withEffect">
                                  <p:stCondLst>
                                    <p:cond delay="0"/>
                                  </p:stCondLst>
                                  <p:childTnLst>
                                    <p:set>
                                      <p:cBhvr>
                                        <p:cTn id="503" dur="1" fill="hold">
                                          <p:stCondLst>
                                            <p:cond delay="0"/>
                                          </p:stCondLst>
                                        </p:cTn>
                                        <p:tgtEl>
                                          <p:spTgt spid="61"/>
                                        </p:tgtEl>
                                        <p:attrNameLst>
                                          <p:attrName>style.visibility</p:attrName>
                                        </p:attrNameLst>
                                      </p:cBhvr>
                                      <p:to>
                                        <p:strVal val="visible"/>
                                      </p:to>
                                    </p:set>
                                    <p:animEffect transition="in" filter="blinds(horizontal)">
                                      <p:cBhvr>
                                        <p:cTn id="504" dur="2000"/>
                                        <p:tgtEl>
                                          <p:spTgt spid="61"/>
                                        </p:tgtEl>
                                      </p:cBhvr>
                                    </p:animEffect>
                                  </p:childTnLst>
                                </p:cTn>
                              </p:par>
                              <p:par>
                                <p:cTn id="505" presetID="3" presetClass="entr" presetSubtype="10" fill="hold" grpId="3" nodeType="withEffect">
                                  <p:stCondLst>
                                    <p:cond delay="0"/>
                                  </p:stCondLst>
                                  <p:childTnLst>
                                    <p:set>
                                      <p:cBhvr>
                                        <p:cTn id="506" dur="1" fill="hold">
                                          <p:stCondLst>
                                            <p:cond delay="0"/>
                                          </p:stCondLst>
                                        </p:cTn>
                                        <p:tgtEl>
                                          <p:spTgt spid="62"/>
                                        </p:tgtEl>
                                        <p:attrNameLst>
                                          <p:attrName>style.visibility</p:attrName>
                                        </p:attrNameLst>
                                      </p:cBhvr>
                                      <p:to>
                                        <p:strVal val="visible"/>
                                      </p:to>
                                    </p:set>
                                    <p:animEffect transition="in" filter="blinds(horizontal)">
                                      <p:cBhvr>
                                        <p:cTn id="507" dur="2000"/>
                                        <p:tgtEl>
                                          <p:spTgt spid="62"/>
                                        </p:tgtEl>
                                      </p:cBhvr>
                                    </p:animEffect>
                                  </p:childTnLst>
                                </p:cTn>
                              </p:par>
                              <p:par>
                                <p:cTn id="508" presetID="3" presetClass="entr" presetSubtype="10" fill="hold" grpId="3" nodeType="withEffect">
                                  <p:stCondLst>
                                    <p:cond delay="0"/>
                                  </p:stCondLst>
                                  <p:childTnLst>
                                    <p:set>
                                      <p:cBhvr>
                                        <p:cTn id="509" dur="1" fill="hold">
                                          <p:stCondLst>
                                            <p:cond delay="0"/>
                                          </p:stCondLst>
                                        </p:cTn>
                                        <p:tgtEl>
                                          <p:spTgt spid="63"/>
                                        </p:tgtEl>
                                        <p:attrNameLst>
                                          <p:attrName>style.visibility</p:attrName>
                                        </p:attrNameLst>
                                      </p:cBhvr>
                                      <p:to>
                                        <p:strVal val="visible"/>
                                      </p:to>
                                    </p:set>
                                    <p:animEffect transition="in" filter="blinds(horizontal)">
                                      <p:cBhvr>
                                        <p:cTn id="510" dur="2000"/>
                                        <p:tgtEl>
                                          <p:spTgt spid="63"/>
                                        </p:tgtEl>
                                      </p:cBhvr>
                                    </p:animEffect>
                                  </p:childTnLst>
                                </p:cTn>
                              </p:par>
                              <p:par>
                                <p:cTn id="511" presetID="3" presetClass="entr" presetSubtype="10" fill="hold" grpId="3" nodeType="withEffect">
                                  <p:stCondLst>
                                    <p:cond delay="0"/>
                                  </p:stCondLst>
                                  <p:childTnLst>
                                    <p:set>
                                      <p:cBhvr>
                                        <p:cTn id="512" dur="1" fill="hold">
                                          <p:stCondLst>
                                            <p:cond delay="0"/>
                                          </p:stCondLst>
                                        </p:cTn>
                                        <p:tgtEl>
                                          <p:spTgt spid="64"/>
                                        </p:tgtEl>
                                        <p:attrNameLst>
                                          <p:attrName>style.visibility</p:attrName>
                                        </p:attrNameLst>
                                      </p:cBhvr>
                                      <p:to>
                                        <p:strVal val="visible"/>
                                      </p:to>
                                    </p:set>
                                    <p:animEffect transition="in" filter="blinds(horizontal)">
                                      <p:cBhvr>
                                        <p:cTn id="513" dur="2000"/>
                                        <p:tgtEl>
                                          <p:spTgt spid="64"/>
                                        </p:tgtEl>
                                      </p:cBhvr>
                                    </p:animEffect>
                                  </p:childTnLst>
                                </p:cTn>
                              </p:par>
                              <p:par>
                                <p:cTn id="514" presetID="3" presetClass="entr" presetSubtype="10" fill="hold" grpId="3" nodeType="withEffect">
                                  <p:stCondLst>
                                    <p:cond delay="0"/>
                                  </p:stCondLst>
                                  <p:childTnLst>
                                    <p:set>
                                      <p:cBhvr>
                                        <p:cTn id="515" dur="1" fill="hold">
                                          <p:stCondLst>
                                            <p:cond delay="0"/>
                                          </p:stCondLst>
                                        </p:cTn>
                                        <p:tgtEl>
                                          <p:spTgt spid="65"/>
                                        </p:tgtEl>
                                        <p:attrNameLst>
                                          <p:attrName>style.visibility</p:attrName>
                                        </p:attrNameLst>
                                      </p:cBhvr>
                                      <p:to>
                                        <p:strVal val="visible"/>
                                      </p:to>
                                    </p:set>
                                    <p:animEffect transition="in" filter="blinds(horizontal)">
                                      <p:cBhvr>
                                        <p:cTn id="516" dur="2000"/>
                                        <p:tgtEl>
                                          <p:spTgt spid="65"/>
                                        </p:tgtEl>
                                      </p:cBhvr>
                                    </p:animEffect>
                                  </p:childTnLst>
                                </p:cTn>
                              </p:par>
                              <p:par>
                                <p:cTn id="517" presetID="3" presetClass="entr" presetSubtype="10" fill="hold" grpId="3" nodeType="withEffect">
                                  <p:stCondLst>
                                    <p:cond delay="0"/>
                                  </p:stCondLst>
                                  <p:childTnLst>
                                    <p:set>
                                      <p:cBhvr>
                                        <p:cTn id="518" dur="1" fill="hold">
                                          <p:stCondLst>
                                            <p:cond delay="0"/>
                                          </p:stCondLst>
                                        </p:cTn>
                                        <p:tgtEl>
                                          <p:spTgt spid="66"/>
                                        </p:tgtEl>
                                        <p:attrNameLst>
                                          <p:attrName>style.visibility</p:attrName>
                                        </p:attrNameLst>
                                      </p:cBhvr>
                                      <p:to>
                                        <p:strVal val="visible"/>
                                      </p:to>
                                    </p:set>
                                    <p:animEffect transition="in" filter="blinds(horizontal)">
                                      <p:cBhvr>
                                        <p:cTn id="519" dur="2000"/>
                                        <p:tgtEl>
                                          <p:spTgt spid="66"/>
                                        </p:tgtEl>
                                      </p:cBhvr>
                                    </p:animEffect>
                                  </p:childTnLst>
                                </p:cTn>
                              </p:par>
                              <p:par>
                                <p:cTn id="520" presetID="3" presetClass="entr" presetSubtype="10" fill="hold" grpId="3" nodeType="withEffect">
                                  <p:stCondLst>
                                    <p:cond delay="0"/>
                                  </p:stCondLst>
                                  <p:childTnLst>
                                    <p:set>
                                      <p:cBhvr>
                                        <p:cTn id="521" dur="1" fill="hold">
                                          <p:stCondLst>
                                            <p:cond delay="0"/>
                                          </p:stCondLst>
                                        </p:cTn>
                                        <p:tgtEl>
                                          <p:spTgt spid="67"/>
                                        </p:tgtEl>
                                        <p:attrNameLst>
                                          <p:attrName>style.visibility</p:attrName>
                                        </p:attrNameLst>
                                      </p:cBhvr>
                                      <p:to>
                                        <p:strVal val="visible"/>
                                      </p:to>
                                    </p:set>
                                    <p:animEffect transition="in" filter="blinds(horizontal)">
                                      <p:cBhvr>
                                        <p:cTn id="522" dur="2000"/>
                                        <p:tgtEl>
                                          <p:spTgt spid="67"/>
                                        </p:tgtEl>
                                      </p:cBhvr>
                                    </p:animEffect>
                                  </p:childTnLst>
                                </p:cTn>
                              </p:par>
                              <p:par>
                                <p:cTn id="523" presetID="3" presetClass="entr" presetSubtype="10" fill="hold" grpId="3" nodeType="withEffect">
                                  <p:stCondLst>
                                    <p:cond delay="0"/>
                                  </p:stCondLst>
                                  <p:childTnLst>
                                    <p:set>
                                      <p:cBhvr>
                                        <p:cTn id="524" dur="1" fill="hold">
                                          <p:stCondLst>
                                            <p:cond delay="0"/>
                                          </p:stCondLst>
                                        </p:cTn>
                                        <p:tgtEl>
                                          <p:spTgt spid="68"/>
                                        </p:tgtEl>
                                        <p:attrNameLst>
                                          <p:attrName>style.visibility</p:attrName>
                                        </p:attrNameLst>
                                      </p:cBhvr>
                                      <p:to>
                                        <p:strVal val="visible"/>
                                      </p:to>
                                    </p:set>
                                    <p:animEffect transition="in" filter="blinds(horizontal)">
                                      <p:cBhvr>
                                        <p:cTn id="525" dur="2000"/>
                                        <p:tgtEl>
                                          <p:spTgt spid="68"/>
                                        </p:tgtEl>
                                      </p:cBhvr>
                                    </p:animEffect>
                                  </p:childTnLst>
                                </p:cTn>
                              </p:par>
                              <p:par>
                                <p:cTn id="526" presetID="3" presetClass="entr" presetSubtype="10" fill="hold" grpId="3" nodeType="withEffect">
                                  <p:stCondLst>
                                    <p:cond delay="0"/>
                                  </p:stCondLst>
                                  <p:childTnLst>
                                    <p:set>
                                      <p:cBhvr>
                                        <p:cTn id="527" dur="1" fill="hold">
                                          <p:stCondLst>
                                            <p:cond delay="0"/>
                                          </p:stCondLst>
                                        </p:cTn>
                                        <p:tgtEl>
                                          <p:spTgt spid="69"/>
                                        </p:tgtEl>
                                        <p:attrNameLst>
                                          <p:attrName>style.visibility</p:attrName>
                                        </p:attrNameLst>
                                      </p:cBhvr>
                                      <p:to>
                                        <p:strVal val="visible"/>
                                      </p:to>
                                    </p:set>
                                    <p:animEffect transition="in" filter="blinds(horizontal)">
                                      <p:cBhvr>
                                        <p:cTn id="528" dur="2000"/>
                                        <p:tgtEl>
                                          <p:spTgt spid="69"/>
                                        </p:tgtEl>
                                      </p:cBhvr>
                                    </p:animEffect>
                                  </p:childTnLst>
                                </p:cTn>
                              </p:par>
                              <p:par>
                                <p:cTn id="529" presetID="3" presetClass="entr" presetSubtype="10" fill="hold" grpId="3" nodeType="withEffect">
                                  <p:stCondLst>
                                    <p:cond delay="0"/>
                                  </p:stCondLst>
                                  <p:childTnLst>
                                    <p:set>
                                      <p:cBhvr>
                                        <p:cTn id="530" dur="1" fill="hold">
                                          <p:stCondLst>
                                            <p:cond delay="0"/>
                                          </p:stCondLst>
                                        </p:cTn>
                                        <p:tgtEl>
                                          <p:spTgt spid="70"/>
                                        </p:tgtEl>
                                        <p:attrNameLst>
                                          <p:attrName>style.visibility</p:attrName>
                                        </p:attrNameLst>
                                      </p:cBhvr>
                                      <p:to>
                                        <p:strVal val="visible"/>
                                      </p:to>
                                    </p:set>
                                    <p:animEffect transition="in" filter="blinds(horizontal)">
                                      <p:cBhvr>
                                        <p:cTn id="531" dur="2000"/>
                                        <p:tgtEl>
                                          <p:spTgt spid="70"/>
                                        </p:tgtEl>
                                      </p:cBhvr>
                                    </p:animEffect>
                                  </p:childTnLst>
                                </p:cTn>
                              </p:par>
                              <p:par>
                                <p:cTn id="532" presetID="3" presetClass="entr" presetSubtype="10" fill="hold" grpId="3" nodeType="withEffect">
                                  <p:stCondLst>
                                    <p:cond delay="0"/>
                                  </p:stCondLst>
                                  <p:childTnLst>
                                    <p:set>
                                      <p:cBhvr>
                                        <p:cTn id="533" dur="1" fill="hold">
                                          <p:stCondLst>
                                            <p:cond delay="0"/>
                                          </p:stCondLst>
                                        </p:cTn>
                                        <p:tgtEl>
                                          <p:spTgt spid="71"/>
                                        </p:tgtEl>
                                        <p:attrNameLst>
                                          <p:attrName>style.visibility</p:attrName>
                                        </p:attrNameLst>
                                      </p:cBhvr>
                                      <p:to>
                                        <p:strVal val="visible"/>
                                      </p:to>
                                    </p:set>
                                    <p:animEffect transition="in" filter="blinds(horizontal)">
                                      <p:cBhvr>
                                        <p:cTn id="534" dur="2000"/>
                                        <p:tgtEl>
                                          <p:spTgt spid="71"/>
                                        </p:tgtEl>
                                      </p:cBhvr>
                                    </p:animEffect>
                                  </p:childTnLst>
                                </p:cTn>
                              </p:par>
                              <p:par>
                                <p:cTn id="535" presetID="3" presetClass="entr" presetSubtype="10" fill="hold" grpId="3" nodeType="withEffect">
                                  <p:stCondLst>
                                    <p:cond delay="0"/>
                                  </p:stCondLst>
                                  <p:childTnLst>
                                    <p:set>
                                      <p:cBhvr>
                                        <p:cTn id="536" dur="1" fill="hold">
                                          <p:stCondLst>
                                            <p:cond delay="0"/>
                                          </p:stCondLst>
                                        </p:cTn>
                                        <p:tgtEl>
                                          <p:spTgt spid="72"/>
                                        </p:tgtEl>
                                        <p:attrNameLst>
                                          <p:attrName>style.visibility</p:attrName>
                                        </p:attrNameLst>
                                      </p:cBhvr>
                                      <p:to>
                                        <p:strVal val="visible"/>
                                      </p:to>
                                    </p:set>
                                    <p:animEffect transition="in" filter="blinds(horizontal)">
                                      <p:cBhvr>
                                        <p:cTn id="537" dur="2000"/>
                                        <p:tgtEl>
                                          <p:spTgt spid="72"/>
                                        </p:tgtEl>
                                      </p:cBhvr>
                                    </p:animEffect>
                                  </p:childTnLst>
                                </p:cTn>
                              </p:par>
                              <p:par>
                                <p:cTn id="538" presetID="3" presetClass="entr" presetSubtype="10" fill="hold" grpId="3" nodeType="withEffect">
                                  <p:stCondLst>
                                    <p:cond delay="0"/>
                                  </p:stCondLst>
                                  <p:childTnLst>
                                    <p:set>
                                      <p:cBhvr>
                                        <p:cTn id="539" dur="1" fill="hold">
                                          <p:stCondLst>
                                            <p:cond delay="0"/>
                                          </p:stCondLst>
                                        </p:cTn>
                                        <p:tgtEl>
                                          <p:spTgt spid="73"/>
                                        </p:tgtEl>
                                        <p:attrNameLst>
                                          <p:attrName>style.visibility</p:attrName>
                                        </p:attrNameLst>
                                      </p:cBhvr>
                                      <p:to>
                                        <p:strVal val="visible"/>
                                      </p:to>
                                    </p:set>
                                    <p:animEffect transition="in" filter="blinds(horizontal)">
                                      <p:cBhvr>
                                        <p:cTn id="540" dur="2000"/>
                                        <p:tgtEl>
                                          <p:spTgt spid="73"/>
                                        </p:tgtEl>
                                      </p:cBhvr>
                                    </p:animEffect>
                                  </p:childTnLst>
                                </p:cTn>
                              </p:par>
                              <p:par>
                                <p:cTn id="541" presetID="3" presetClass="entr" presetSubtype="10" fill="hold" grpId="3" nodeType="withEffect">
                                  <p:stCondLst>
                                    <p:cond delay="0"/>
                                  </p:stCondLst>
                                  <p:childTnLst>
                                    <p:set>
                                      <p:cBhvr>
                                        <p:cTn id="542" dur="1" fill="hold">
                                          <p:stCondLst>
                                            <p:cond delay="0"/>
                                          </p:stCondLst>
                                        </p:cTn>
                                        <p:tgtEl>
                                          <p:spTgt spid="74"/>
                                        </p:tgtEl>
                                        <p:attrNameLst>
                                          <p:attrName>style.visibility</p:attrName>
                                        </p:attrNameLst>
                                      </p:cBhvr>
                                      <p:to>
                                        <p:strVal val="visible"/>
                                      </p:to>
                                    </p:set>
                                    <p:animEffect transition="in" filter="blinds(horizontal)">
                                      <p:cBhvr>
                                        <p:cTn id="543" dur="2000"/>
                                        <p:tgtEl>
                                          <p:spTgt spid="74"/>
                                        </p:tgtEl>
                                      </p:cBhvr>
                                    </p:animEffect>
                                  </p:childTnLst>
                                </p:cTn>
                              </p:par>
                              <p:par>
                                <p:cTn id="544" presetID="3" presetClass="entr" presetSubtype="10" fill="hold" grpId="3" nodeType="withEffect">
                                  <p:stCondLst>
                                    <p:cond delay="0"/>
                                  </p:stCondLst>
                                  <p:childTnLst>
                                    <p:set>
                                      <p:cBhvr>
                                        <p:cTn id="545" dur="1" fill="hold">
                                          <p:stCondLst>
                                            <p:cond delay="0"/>
                                          </p:stCondLst>
                                        </p:cTn>
                                        <p:tgtEl>
                                          <p:spTgt spid="75"/>
                                        </p:tgtEl>
                                        <p:attrNameLst>
                                          <p:attrName>style.visibility</p:attrName>
                                        </p:attrNameLst>
                                      </p:cBhvr>
                                      <p:to>
                                        <p:strVal val="visible"/>
                                      </p:to>
                                    </p:set>
                                    <p:animEffect transition="in" filter="blinds(horizontal)">
                                      <p:cBhvr>
                                        <p:cTn id="546" dur="2000"/>
                                        <p:tgtEl>
                                          <p:spTgt spid="75"/>
                                        </p:tgtEl>
                                      </p:cBhvr>
                                    </p:animEffect>
                                  </p:childTnLst>
                                </p:cTn>
                              </p:par>
                              <p:par>
                                <p:cTn id="547" presetID="3" presetClass="entr" presetSubtype="10" fill="hold" grpId="3" nodeType="withEffect">
                                  <p:stCondLst>
                                    <p:cond delay="0"/>
                                  </p:stCondLst>
                                  <p:childTnLst>
                                    <p:set>
                                      <p:cBhvr>
                                        <p:cTn id="548" dur="1" fill="hold">
                                          <p:stCondLst>
                                            <p:cond delay="0"/>
                                          </p:stCondLst>
                                        </p:cTn>
                                        <p:tgtEl>
                                          <p:spTgt spid="76"/>
                                        </p:tgtEl>
                                        <p:attrNameLst>
                                          <p:attrName>style.visibility</p:attrName>
                                        </p:attrNameLst>
                                      </p:cBhvr>
                                      <p:to>
                                        <p:strVal val="visible"/>
                                      </p:to>
                                    </p:set>
                                    <p:animEffect transition="in" filter="blinds(horizontal)">
                                      <p:cBhvr>
                                        <p:cTn id="549" dur="2000"/>
                                        <p:tgtEl>
                                          <p:spTgt spid="76"/>
                                        </p:tgtEl>
                                      </p:cBhvr>
                                    </p:animEffect>
                                  </p:childTnLst>
                                </p:cTn>
                              </p:par>
                              <p:par>
                                <p:cTn id="550" presetID="3" presetClass="entr" presetSubtype="10" fill="hold" grpId="3" nodeType="withEffect">
                                  <p:stCondLst>
                                    <p:cond delay="0"/>
                                  </p:stCondLst>
                                  <p:childTnLst>
                                    <p:set>
                                      <p:cBhvr>
                                        <p:cTn id="551" dur="1" fill="hold">
                                          <p:stCondLst>
                                            <p:cond delay="0"/>
                                          </p:stCondLst>
                                        </p:cTn>
                                        <p:tgtEl>
                                          <p:spTgt spid="77"/>
                                        </p:tgtEl>
                                        <p:attrNameLst>
                                          <p:attrName>style.visibility</p:attrName>
                                        </p:attrNameLst>
                                      </p:cBhvr>
                                      <p:to>
                                        <p:strVal val="visible"/>
                                      </p:to>
                                    </p:set>
                                    <p:animEffect transition="in" filter="blinds(horizontal)">
                                      <p:cBhvr>
                                        <p:cTn id="552" dur="2000"/>
                                        <p:tgtEl>
                                          <p:spTgt spid="77"/>
                                        </p:tgtEl>
                                      </p:cBhvr>
                                    </p:animEffect>
                                  </p:childTnLst>
                                </p:cTn>
                              </p:par>
                              <p:par>
                                <p:cTn id="553" presetID="3" presetClass="entr" presetSubtype="10" fill="hold" grpId="3" nodeType="withEffect">
                                  <p:stCondLst>
                                    <p:cond delay="0"/>
                                  </p:stCondLst>
                                  <p:childTnLst>
                                    <p:set>
                                      <p:cBhvr>
                                        <p:cTn id="554" dur="1" fill="hold">
                                          <p:stCondLst>
                                            <p:cond delay="0"/>
                                          </p:stCondLst>
                                        </p:cTn>
                                        <p:tgtEl>
                                          <p:spTgt spid="78"/>
                                        </p:tgtEl>
                                        <p:attrNameLst>
                                          <p:attrName>style.visibility</p:attrName>
                                        </p:attrNameLst>
                                      </p:cBhvr>
                                      <p:to>
                                        <p:strVal val="visible"/>
                                      </p:to>
                                    </p:set>
                                    <p:animEffect transition="in" filter="blinds(horizontal)">
                                      <p:cBhvr>
                                        <p:cTn id="555" dur="2000"/>
                                        <p:tgtEl>
                                          <p:spTgt spid="78"/>
                                        </p:tgtEl>
                                      </p:cBhvr>
                                    </p:animEffect>
                                  </p:childTnLst>
                                </p:cTn>
                              </p:par>
                              <p:par>
                                <p:cTn id="556" presetID="3" presetClass="entr" presetSubtype="10" fill="hold" grpId="3" nodeType="withEffect">
                                  <p:stCondLst>
                                    <p:cond delay="0"/>
                                  </p:stCondLst>
                                  <p:childTnLst>
                                    <p:set>
                                      <p:cBhvr>
                                        <p:cTn id="557" dur="1" fill="hold">
                                          <p:stCondLst>
                                            <p:cond delay="0"/>
                                          </p:stCondLst>
                                        </p:cTn>
                                        <p:tgtEl>
                                          <p:spTgt spid="79"/>
                                        </p:tgtEl>
                                        <p:attrNameLst>
                                          <p:attrName>style.visibility</p:attrName>
                                        </p:attrNameLst>
                                      </p:cBhvr>
                                      <p:to>
                                        <p:strVal val="visible"/>
                                      </p:to>
                                    </p:set>
                                    <p:animEffect transition="in" filter="blinds(horizontal)">
                                      <p:cBhvr>
                                        <p:cTn id="558" dur="2000"/>
                                        <p:tgtEl>
                                          <p:spTgt spid="79"/>
                                        </p:tgtEl>
                                      </p:cBhvr>
                                    </p:animEffect>
                                  </p:childTnLst>
                                </p:cTn>
                              </p:par>
                              <p:par>
                                <p:cTn id="559" presetID="3" presetClass="entr" presetSubtype="10" fill="hold" grpId="3" nodeType="withEffect">
                                  <p:stCondLst>
                                    <p:cond delay="0"/>
                                  </p:stCondLst>
                                  <p:childTnLst>
                                    <p:set>
                                      <p:cBhvr>
                                        <p:cTn id="560" dur="1" fill="hold">
                                          <p:stCondLst>
                                            <p:cond delay="0"/>
                                          </p:stCondLst>
                                        </p:cTn>
                                        <p:tgtEl>
                                          <p:spTgt spid="80"/>
                                        </p:tgtEl>
                                        <p:attrNameLst>
                                          <p:attrName>style.visibility</p:attrName>
                                        </p:attrNameLst>
                                      </p:cBhvr>
                                      <p:to>
                                        <p:strVal val="visible"/>
                                      </p:to>
                                    </p:set>
                                    <p:animEffect transition="in" filter="blinds(horizontal)">
                                      <p:cBhvr>
                                        <p:cTn id="561" dur="2000"/>
                                        <p:tgtEl>
                                          <p:spTgt spid="80"/>
                                        </p:tgtEl>
                                      </p:cBhvr>
                                    </p:animEffect>
                                  </p:childTnLst>
                                </p:cTn>
                              </p:par>
                              <p:par>
                                <p:cTn id="562" presetID="3" presetClass="entr" presetSubtype="10" fill="hold" grpId="3" nodeType="withEffect">
                                  <p:stCondLst>
                                    <p:cond delay="0"/>
                                  </p:stCondLst>
                                  <p:childTnLst>
                                    <p:set>
                                      <p:cBhvr>
                                        <p:cTn id="563" dur="1" fill="hold">
                                          <p:stCondLst>
                                            <p:cond delay="0"/>
                                          </p:stCondLst>
                                        </p:cTn>
                                        <p:tgtEl>
                                          <p:spTgt spid="81"/>
                                        </p:tgtEl>
                                        <p:attrNameLst>
                                          <p:attrName>style.visibility</p:attrName>
                                        </p:attrNameLst>
                                      </p:cBhvr>
                                      <p:to>
                                        <p:strVal val="visible"/>
                                      </p:to>
                                    </p:set>
                                    <p:animEffect transition="in" filter="blinds(horizontal)">
                                      <p:cBhvr>
                                        <p:cTn id="564" dur="2000"/>
                                        <p:tgtEl>
                                          <p:spTgt spid="81"/>
                                        </p:tgtEl>
                                      </p:cBhvr>
                                    </p:animEffect>
                                  </p:childTnLst>
                                </p:cTn>
                              </p:par>
                              <p:par>
                                <p:cTn id="565" presetID="3" presetClass="entr" presetSubtype="10" fill="hold" grpId="3" nodeType="withEffect">
                                  <p:stCondLst>
                                    <p:cond delay="0"/>
                                  </p:stCondLst>
                                  <p:childTnLst>
                                    <p:set>
                                      <p:cBhvr>
                                        <p:cTn id="566" dur="1" fill="hold">
                                          <p:stCondLst>
                                            <p:cond delay="0"/>
                                          </p:stCondLst>
                                        </p:cTn>
                                        <p:tgtEl>
                                          <p:spTgt spid="82"/>
                                        </p:tgtEl>
                                        <p:attrNameLst>
                                          <p:attrName>style.visibility</p:attrName>
                                        </p:attrNameLst>
                                      </p:cBhvr>
                                      <p:to>
                                        <p:strVal val="visible"/>
                                      </p:to>
                                    </p:set>
                                    <p:animEffect transition="in" filter="blinds(horizontal)">
                                      <p:cBhvr>
                                        <p:cTn id="567" dur="2000"/>
                                        <p:tgtEl>
                                          <p:spTgt spid="82"/>
                                        </p:tgtEl>
                                      </p:cBhvr>
                                    </p:animEffect>
                                  </p:childTnLst>
                                </p:cTn>
                              </p:par>
                            </p:childTnLst>
                          </p:cTn>
                        </p:par>
                        <p:par>
                          <p:cTn id="568" fill="hold">
                            <p:stCondLst>
                              <p:cond delay="2000"/>
                            </p:stCondLst>
                            <p:childTnLst>
                              <p:par>
                                <p:cTn id="569" presetID="2" presetClass="exit" presetSubtype="12" fill="hold" grpId="1" nodeType="afterEffect">
                                  <p:stCondLst>
                                    <p:cond delay="0"/>
                                  </p:stCondLst>
                                  <p:childTnLst>
                                    <p:anim calcmode="lin" valueType="num">
                                      <p:cBhvr additive="base">
                                        <p:cTn id="570" dur="2000"/>
                                        <p:tgtEl>
                                          <p:spTgt spid="5"/>
                                        </p:tgtEl>
                                        <p:attrNameLst>
                                          <p:attrName>ppt_x</p:attrName>
                                        </p:attrNameLst>
                                      </p:cBhvr>
                                      <p:tavLst>
                                        <p:tav tm="0">
                                          <p:val>
                                            <p:strVal val="ppt_x"/>
                                          </p:val>
                                        </p:tav>
                                        <p:tav tm="100000">
                                          <p:val>
                                            <p:strVal val="0-ppt_w/2"/>
                                          </p:val>
                                        </p:tav>
                                      </p:tavLst>
                                    </p:anim>
                                    <p:anim calcmode="lin" valueType="num">
                                      <p:cBhvr additive="base">
                                        <p:cTn id="571" dur="2000"/>
                                        <p:tgtEl>
                                          <p:spTgt spid="5"/>
                                        </p:tgtEl>
                                        <p:attrNameLst>
                                          <p:attrName>ppt_y</p:attrName>
                                        </p:attrNameLst>
                                      </p:cBhvr>
                                      <p:tavLst>
                                        <p:tav tm="0">
                                          <p:val>
                                            <p:strVal val="ppt_y"/>
                                          </p:val>
                                        </p:tav>
                                        <p:tav tm="100000">
                                          <p:val>
                                            <p:strVal val="1+ppt_h/2"/>
                                          </p:val>
                                        </p:tav>
                                      </p:tavLst>
                                    </p:anim>
                                    <p:set>
                                      <p:cBhvr>
                                        <p:cTn id="572" dur="1" fill="hold">
                                          <p:stCondLst>
                                            <p:cond delay="1999"/>
                                          </p:stCondLst>
                                        </p:cTn>
                                        <p:tgtEl>
                                          <p:spTgt spid="5"/>
                                        </p:tgtEl>
                                        <p:attrNameLst>
                                          <p:attrName>style.visibility</p:attrName>
                                        </p:attrNameLst>
                                      </p:cBhvr>
                                      <p:to>
                                        <p:strVal val="hidden"/>
                                      </p:to>
                                    </p:set>
                                  </p:childTnLst>
                                </p:cTn>
                              </p:par>
                              <p:par>
                                <p:cTn id="573" presetID="2" presetClass="exit" presetSubtype="12" fill="hold" grpId="1" nodeType="withEffect">
                                  <p:stCondLst>
                                    <p:cond delay="0"/>
                                  </p:stCondLst>
                                  <p:childTnLst>
                                    <p:anim calcmode="lin" valueType="num">
                                      <p:cBhvr additive="base">
                                        <p:cTn id="574" dur="2000"/>
                                        <p:tgtEl>
                                          <p:spTgt spid="15"/>
                                        </p:tgtEl>
                                        <p:attrNameLst>
                                          <p:attrName>ppt_x</p:attrName>
                                        </p:attrNameLst>
                                      </p:cBhvr>
                                      <p:tavLst>
                                        <p:tav tm="0">
                                          <p:val>
                                            <p:strVal val="ppt_x"/>
                                          </p:val>
                                        </p:tav>
                                        <p:tav tm="100000">
                                          <p:val>
                                            <p:strVal val="0-ppt_w/2"/>
                                          </p:val>
                                        </p:tav>
                                      </p:tavLst>
                                    </p:anim>
                                    <p:anim calcmode="lin" valueType="num">
                                      <p:cBhvr additive="base">
                                        <p:cTn id="575" dur="2000"/>
                                        <p:tgtEl>
                                          <p:spTgt spid="15"/>
                                        </p:tgtEl>
                                        <p:attrNameLst>
                                          <p:attrName>ppt_y</p:attrName>
                                        </p:attrNameLst>
                                      </p:cBhvr>
                                      <p:tavLst>
                                        <p:tav tm="0">
                                          <p:val>
                                            <p:strVal val="ppt_y"/>
                                          </p:val>
                                        </p:tav>
                                        <p:tav tm="100000">
                                          <p:val>
                                            <p:strVal val="1+ppt_h/2"/>
                                          </p:val>
                                        </p:tav>
                                      </p:tavLst>
                                    </p:anim>
                                    <p:set>
                                      <p:cBhvr>
                                        <p:cTn id="576" dur="1" fill="hold">
                                          <p:stCondLst>
                                            <p:cond delay="1999"/>
                                          </p:stCondLst>
                                        </p:cTn>
                                        <p:tgtEl>
                                          <p:spTgt spid="15"/>
                                        </p:tgtEl>
                                        <p:attrNameLst>
                                          <p:attrName>style.visibility</p:attrName>
                                        </p:attrNameLst>
                                      </p:cBhvr>
                                      <p:to>
                                        <p:strVal val="hidden"/>
                                      </p:to>
                                    </p:set>
                                  </p:childTnLst>
                                </p:cTn>
                              </p:par>
                              <p:par>
                                <p:cTn id="577" presetID="2" presetClass="exit" presetSubtype="12" fill="hold" grpId="1" nodeType="withEffect">
                                  <p:stCondLst>
                                    <p:cond delay="0"/>
                                  </p:stCondLst>
                                  <p:childTnLst>
                                    <p:anim calcmode="lin" valueType="num">
                                      <p:cBhvr additive="base">
                                        <p:cTn id="578" dur="2000"/>
                                        <p:tgtEl>
                                          <p:spTgt spid="25"/>
                                        </p:tgtEl>
                                        <p:attrNameLst>
                                          <p:attrName>ppt_x</p:attrName>
                                        </p:attrNameLst>
                                      </p:cBhvr>
                                      <p:tavLst>
                                        <p:tav tm="0">
                                          <p:val>
                                            <p:strVal val="ppt_x"/>
                                          </p:val>
                                        </p:tav>
                                        <p:tav tm="100000">
                                          <p:val>
                                            <p:strVal val="0-ppt_w/2"/>
                                          </p:val>
                                        </p:tav>
                                      </p:tavLst>
                                    </p:anim>
                                    <p:anim calcmode="lin" valueType="num">
                                      <p:cBhvr additive="base">
                                        <p:cTn id="579" dur="2000"/>
                                        <p:tgtEl>
                                          <p:spTgt spid="25"/>
                                        </p:tgtEl>
                                        <p:attrNameLst>
                                          <p:attrName>ppt_y</p:attrName>
                                        </p:attrNameLst>
                                      </p:cBhvr>
                                      <p:tavLst>
                                        <p:tav tm="0">
                                          <p:val>
                                            <p:strVal val="ppt_y"/>
                                          </p:val>
                                        </p:tav>
                                        <p:tav tm="100000">
                                          <p:val>
                                            <p:strVal val="1+ppt_h/2"/>
                                          </p:val>
                                        </p:tav>
                                      </p:tavLst>
                                    </p:anim>
                                    <p:set>
                                      <p:cBhvr>
                                        <p:cTn id="580" dur="1" fill="hold">
                                          <p:stCondLst>
                                            <p:cond delay="1999"/>
                                          </p:stCondLst>
                                        </p:cTn>
                                        <p:tgtEl>
                                          <p:spTgt spid="25"/>
                                        </p:tgtEl>
                                        <p:attrNameLst>
                                          <p:attrName>style.visibility</p:attrName>
                                        </p:attrNameLst>
                                      </p:cBhvr>
                                      <p:to>
                                        <p:strVal val="hidden"/>
                                      </p:to>
                                    </p:set>
                                  </p:childTnLst>
                                </p:cTn>
                              </p:par>
                              <p:par>
                                <p:cTn id="581" presetID="2" presetClass="exit" presetSubtype="12" fill="hold" grpId="1" nodeType="withEffect">
                                  <p:stCondLst>
                                    <p:cond delay="0"/>
                                  </p:stCondLst>
                                  <p:childTnLst>
                                    <p:anim calcmode="lin" valueType="num">
                                      <p:cBhvr additive="base">
                                        <p:cTn id="582" dur="2000"/>
                                        <p:tgtEl>
                                          <p:spTgt spid="35"/>
                                        </p:tgtEl>
                                        <p:attrNameLst>
                                          <p:attrName>ppt_x</p:attrName>
                                        </p:attrNameLst>
                                      </p:cBhvr>
                                      <p:tavLst>
                                        <p:tav tm="0">
                                          <p:val>
                                            <p:strVal val="ppt_x"/>
                                          </p:val>
                                        </p:tav>
                                        <p:tav tm="100000">
                                          <p:val>
                                            <p:strVal val="0-ppt_w/2"/>
                                          </p:val>
                                        </p:tav>
                                      </p:tavLst>
                                    </p:anim>
                                    <p:anim calcmode="lin" valueType="num">
                                      <p:cBhvr additive="base">
                                        <p:cTn id="583" dur="2000"/>
                                        <p:tgtEl>
                                          <p:spTgt spid="35"/>
                                        </p:tgtEl>
                                        <p:attrNameLst>
                                          <p:attrName>ppt_y</p:attrName>
                                        </p:attrNameLst>
                                      </p:cBhvr>
                                      <p:tavLst>
                                        <p:tav tm="0">
                                          <p:val>
                                            <p:strVal val="ppt_y"/>
                                          </p:val>
                                        </p:tav>
                                        <p:tav tm="100000">
                                          <p:val>
                                            <p:strVal val="1+ppt_h/2"/>
                                          </p:val>
                                        </p:tav>
                                      </p:tavLst>
                                    </p:anim>
                                    <p:set>
                                      <p:cBhvr>
                                        <p:cTn id="584" dur="1" fill="hold">
                                          <p:stCondLst>
                                            <p:cond delay="1999"/>
                                          </p:stCondLst>
                                        </p:cTn>
                                        <p:tgtEl>
                                          <p:spTgt spid="35"/>
                                        </p:tgtEl>
                                        <p:attrNameLst>
                                          <p:attrName>style.visibility</p:attrName>
                                        </p:attrNameLst>
                                      </p:cBhvr>
                                      <p:to>
                                        <p:strVal val="hidden"/>
                                      </p:to>
                                    </p:set>
                                  </p:childTnLst>
                                </p:cTn>
                              </p:par>
                              <p:par>
                                <p:cTn id="585" presetID="2" presetClass="exit" presetSubtype="12" fill="hold" grpId="1" nodeType="withEffect">
                                  <p:stCondLst>
                                    <p:cond delay="0"/>
                                  </p:stCondLst>
                                  <p:childTnLst>
                                    <p:anim calcmode="lin" valueType="num">
                                      <p:cBhvr additive="base">
                                        <p:cTn id="586" dur="2000"/>
                                        <p:tgtEl>
                                          <p:spTgt spid="45"/>
                                        </p:tgtEl>
                                        <p:attrNameLst>
                                          <p:attrName>ppt_x</p:attrName>
                                        </p:attrNameLst>
                                      </p:cBhvr>
                                      <p:tavLst>
                                        <p:tav tm="0">
                                          <p:val>
                                            <p:strVal val="ppt_x"/>
                                          </p:val>
                                        </p:tav>
                                        <p:tav tm="100000">
                                          <p:val>
                                            <p:strVal val="0-ppt_w/2"/>
                                          </p:val>
                                        </p:tav>
                                      </p:tavLst>
                                    </p:anim>
                                    <p:anim calcmode="lin" valueType="num">
                                      <p:cBhvr additive="base">
                                        <p:cTn id="587" dur="2000"/>
                                        <p:tgtEl>
                                          <p:spTgt spid="45"/>
                                        </p:tgtEl>
                                        <p:attrNameLst>
                                          <p:attrName>ppt_y</p:attrName>
                                        </p:attrNameLst>
                                      </p:cBhvr>
                                      <p:tavLst>
                                        <p:tav tm="0">
                                          <p:val>
                                            <p:strVal val="ppt_y"/>
                                          </p:val>
                                        </p:tav>
                                        <p:tav tm="100000">
                                          <p:val>
                                            <p:strVal val="1+ppt_h/2"/>
                                          </p:val>
                                        </p:tav>
                                      </p:tavLst>
                                    </p:anim>
                                    <p:set>
                                      <p:cBhvr>
                                        <p:cTn id="588" dur="1" fill="hold">
                                          <p:stCondLst>
                                            <p:cond delay="1999"/>
                                          </p:stCondLst>
                                        </p:cTn>
                                        <p:tgtEl>
                                          <p:spTgt spid="45"/>
                                        </p:tgtEl>
                                        <p:attrNameLst>
                                          <p:attrName>style.visibility</p:attrName>
                                        </p:attrNameLst>
                                      </p:cBhvr>
                                      <p:to>
                                        <p:strVal val="hidden"/>
                                      </p:to>
                                    </p:set>
                                  </p:childTnLst>
                                </p:cTn>
                              </p:par>
                              <p:par>
                                <p:cTn id="589" presetID="2" presetClass="exit" presetSubtype="12" fill="hold" grpId="1" nodeType="withEffect">
                                  <p:stCondLst>
                                    <p:cond delay="0"/>
                                  </p:stCondLst>
                                  <p:childTnLst>
                                    <p:anim calcmode="lin" valueType="num">
                                      <p:cBhvr additive="base">
                                        <p:cTn id="590" dur="2000"/>
                                        <p:tgtEl>
                                          <p:spTgt spid="55"/>
                                        </p:tgtEl>
                                        <p:attrNameLst>
                                          <p:attrName>ppt_x</p:attrName>
                                        </p:attrNameLst>
                                      </p:cBhvr>
                                      <p:tavLst>
                                        <p:tav tm="0">
                                          <p:val>
                                            <p:strVal val="ppt_x"/>
                                          </p:val>
                                        </p:tav>
                                        <p:tav tm="100000">
                                          <p:val>
                                            <p:strVal val="0-ppt_w/2"/>
                                          </p:val>
                                        </p:tav>
                                      </p:tavLst>
                                    </p:anim>
                                    <p:anim calcmode="lin" valueType="num">
                                      <p:cBhvr additive="base">
                                        <p:cTn id="591" dur="2000"/>
                                        <p:tgtEl>
                                          <p:spTgt spid="55"/>
                                        </p:tgtEl>
                                        <p:attrNameLst>
                                          <p:attrName>ppt_y</p:attrName>
                                        </p:attrNameLst>
                                      </p:cBhvr>
                                      <p:tavLst>
                                        <p:tav tm="0">
                                          <p:val>
                                            <p:strVal val="ppt_y"/>
                                          </p:val>
                                        </p:tav>
                                        <p:tav tm="100000">
                                          <p:val>
                                            <p:strVal val="1+ppt_h/2"/>
                                          </p:val>
                                        </p:tav>
                                      </p:tavLst>
                                    </p:anim>
                                    <p:set>
                                      <p:cBhvr>
                                        <p:cTn id="592" dur="1" fill="hold">
                                          <p:stCondLst>
                                            <p:cond delay="1999"/>
                                          </p:stCondLst>
                                        </p:cTn>
                                        <p:tgtEl>
                                          <p:spTgt spid="55"/>
                                        </p:tgtEl>
                                        <p:attrNameLst>
                                          <p:attrName>style.visibility</p:attrName>
                                        </p:attrNameLst>
                                      </p:cBhvr>
                                      <p:to>
                                        <p:strVal val="hidden"/>
                                      </p:to>
                                    </p:set>
                                  </p:childTnLst>
                                </p:cTn>
                              </p:par>
                              <p:par>
                                <p:cTn id="593" presetID="2" presetClass="exit" presetSubtype="12" fill="hold" grpId="1" nodeType="withEffect">
                                  <p:stCondLst>
                                    <p:cond delay="0"/>
                                  </p:stCondLst>
                                  <p:childTnLst>
                                    <p:anim calcmode="lin" valueType="num">
                                      <p:cBhvr additive="base">
                                        <p:cTn id="594" dur="2000"/>
                                        <p:tgtEl>
                                          <p:spTgt spid="65"/>
                                        </p:tgtEl>
                                        <p:attrNameLst>
                                          <p:attrName>ppt_x</p:attrName>
                                        </p:attrNameLst>
                                      </p:cBhvr>
                                      <p:tavLst>
                                        <p:tav tm="0">
                                          <p:val>
                                            <p:strVal val="ppt_x"/>
                                          </p:val>
                                        </p:tav>
                                        <p:tav tm="100000">
                                          <p:val>
                                            <p:strVal val="0-ppt_w/2"/>
                                          </p:val>
                                        </p:tav>
                                      </p:tavLst>
                                    </p:anim>
                                    <p:anim calcmode="lin" valueType="num">
                                      <p:cBhvr additive="base">
                                        <p:cTn id="595" dur="2000"/>
                                        <p:tgtEl>
                                          <p:spTgt spid="65"/>
                                        </p:tgtEl>
                                        <p:attrNameLst>
                                          <p:attrName>ppt_y</p:attrName>
                                        </p:attrNameLst>
                                      </p:cBhvr>
                                      <p:tavLst>
                                        <p:tav tm="0">
                                          <p:val>
                                            <p:strVal val="ppt_y"/>
                                          </p:val>
                                        </p:tav>
                                        <p:tav tm="100000">
                                          <p:val>
                                            <p:strVal val="1+ppt_h/2"/>
                                          </p:val>
                                        </p:tav>
                                      </p:tavLst>
                                    </p:anim>
                                    <p:set>
                                      <p:cBhvr>
                                        <p:cTn id="596" dur="1" fill="hold">
                                          <p:stCondLst>
                                            <p:cond delay="1999"/>
                                          </p:stCondLst>
                                        </p:cTn>
                                        <p:tgtEl>
                                          <p:spTgt spid="65"/>
                                        </p:tgtEl>
                                        <p:attrNameLst>
                                          <p:attrName>style.visibility</p:attrName>
                                        </p:attrNameLst>
                                      </p:cBhvr>
                                      <p:to>
                                        <p:strVal val="hidden"/>
                                      </p:to>
                                    </p:set>
                                  </p:childTnLst>
                                </p:cTn>
                              </p:par>
                              <p:par>
                                <p:cTn id="597" presetID="2" presetClass="exit" presetSubtype="12" fill="hold" grpId="1" nodeType="withEffect">
                                  <p:stCondLst>
                                    <p:cond delay="0"/>
                                  </p:stCondLst>
                                  <p:childTnLst>
                                    <p:anim calcmode="lin" valueType="num">
                                      <p:cBhvr additive="base">
                                        <p:cTn id="598" dur="2000"/>
                                        <p:tgtEl>
                                          <p:spTgt spid="75"/>
                                        </p:tgtEl>
                                        <p:attrNameLst>
                                          <p:attrName>ppt_x</p:attrName>
                                        </p:attrNameLst>
                                      </p:cBhvr>
                                      <p:tavLst>
                                        <p:tav tm="0">
                                          <p:val>
                                            <p:strVal val="ppt_x"/>
                                          </p:val>
                                        </p:tav>
                                        <p:tav tm="100000">
                                          <p:val>
                                            <p:strVal val="0-ppt_w/2"/>
                                          </p:val>
                                        </p:tav>
                                      </p:tavLst>
                                    </p:anim>
                                    <p:anim calcmode="lin" valueType="num">
                                      <p:cBhvr additive="base">
                                        <p:cTn id="599" dur="2000"/>
                                        <p:tgtEl>
                                          <p:spTgt spid="75"/>
                                        </p:tgtEl>
                                        <p:attrNameLst>
                                          <p:attrName>ppt_y</p:attrName>
                                        </p:attrNameLst>
                                      </p:cBhvr>
                                      <p:tavLst>
                                        <p:tav tm="0">
                                          <p:val>
                                            <p:strVal val="ppt_y"/>
                                          </p:val>
                                        </p:tav>
                                        <p:tav tm="100000">
                                          <p:val>
                                            <p:strVal val="1+ppt_h/2"/>
                                          </p:val>
                                        </p:tav>
                                      </p:tavLst>
                                    </p:anim>
                                    <p:set>
                                      <p:cBhvr>
                                        <p:cTn id="600" dur="1" fill="hold">
                                          <p:stCondLst>
                                            <p:cond delay="1999"/>
                                          </p:stCondLst>
                                        </p:cTn>
                                        <p:tgtEl>
                                          <p:spTgt spid="75"/>
                                        </p:tgtEl>
                                        <p:attrNameLst>
                                          <p:attrName>style.visibility</p:attrName>
                                        </p:attrNameLst>
                                      </p:cBhvr>
                                      <p:to>
                                        <p:strVal val="hidden"/>
                                      </p:to>
                                    </p:set>
                                  </p:childTnLst>
                                </p:cTn>
                              </p:par>
                              <p:par>
                                <p:cTn id="601" presetID="2" presetClass="exit" presetSubtype="12" fill="hold" grpId="1" nodeType="withEffect">
                                  <p:stCondLst>
                                    <p:cond delay="0"/>
                                  </p:stCondLst>
                                  <p:childTnLst>
                                    <p:anim calcmode="lin" valueType="num">
                                      <p:cBhvr additive="base">
                                        <p:cTn id="602" dur="2000"/>
                                        <p:tgtEl>
                                          <p:spTgt spid="9"/>
                                        </p:tgtEl>
                                        <p:attrNameLst>
                                          <p:attrName>ppt_x</p:attrName>
                                        </p:attrNameLst>
                                      </p:cBhvr>
                                      <p:tavLst>
                                        <p:tav tm="0">
                                          <p:val>
                                            <p:strVal val="ppt_x"/>
                                          </p:val>
                                        </p:tav>
                                        <p:tav tm="100000">
                                          <p:val>
                                            <p:strVal val="0-ppt_w/2"/>
                                          </p:val>
                                        </p:tav>
                                      </p:tavLst>
                                    </p:anim>
                                    <p:anim calcmode="lin" valueType="num">
                                      <p:cBhvr additive="base">
                                        <p:cTn id="603" dur="2000"/>
                                        <p:tgtEl>
                                          <p:spTgt spid="9"/>
                                        </p:tgtEl>
                                        <p:attrNameLst>
                                          <p:attrName>ppt_y</p:attrName>
                                        </p:attrNameLst>
                                      </p:cBhvr>
                                      <p:tavLst>
                                        <p:tav tm="0">
                                          <p:val>
                                            <p:strVal val="ppt_y"/>
                                          </p:val>
                                        </p:tav>
                                        <p:tav tm="100000">
                                          <p:val>
                                            <p:strVal val="1+ppt_h/2"/>
                                          </p:val>
                                        </p:tav>
                                      </p:tavLst>
                                    </p:anim>
                                    <p:set>
                                      <p:cBhvr>
                                        <p:cTn id="604" dur="1" fill="hold">
                                          <p:stCondLst>
                                            <p:cond delay="1999"/>
                                          </p:stCondLst>
                                        </p:cTn>
                                        <p:tgtEl>
                                          <p:spTgt spid="9"/>
                                        </p:tgtEl>
                                        <p:attrNameLst>
                                          <p:attrName>style.visibility</p:attrName>
                                        </p:attrNameLst>
                                      </p:cBhvr>
                                      <p:to>
                                        <p:strVal val="hidden"/>
                                      </p:to>
                                    </p:set>
                                  </p:childTnLst>
                                </p:cTn>
                              </p:par>
                              <p:par>
                                <p:cTn id="605" presetID="2" presetClass="exit" presetSubtype="12" fill="hold" grpId="1" nodeType="withEffect">
                                  <p:stCondLst>
                                    <p:cond delay="0"/>
                                  </p:stCondLst>
                                  <p:childTnLst>
                                    <p:anim calcmode="lin" valueType="num">
                                      <p:cBhvr additive="base">
                                        <p:cTn id="606" dur="2000"/>
                                        <p:tgtEl>
                                          <p:spTgt spid="19"/>
                                        </p:tgtEl>
                                        <p:attrNameLst>
                                          <p:attrName>ppt_x</p:attrName>
                                        </p:attrNameLst>
                                      </p:cBhvr>
                                      <p:tavLst>
                                        <p:tav tm="0">
                                          <p:val>
                                            <p:strVal val="ppt_x"/>
                                          </p:val>
                                        </p:tav>
                                        <p:tav tm="100000">
                                          <p:val>
                                            <p:strVal val="0-ppt_w/2"/>
                                          </p:val>
                                        </p:tav>
                                      </p:tavLst>
                                    </p:anim>
                                    <p:anim calcmode="lin" valueType="num">
                                      <p:cBhvr additive="base">
                                        <p:cTn id="607" dur="2000"/>
                                        <p:tgtEl>
                                          <p:spTgt spid="19"/>
                                        </p:tgtEl>
                                        <p:attrNameLst>
                                          <p:attrName>ppt_y</p:attrName>
                                        </p:attrNameLst>
                                      </p:cBhvr>
                                      <p:tavLst>
                                        <p:tav tm="0">
                                          <p:val>
                                            <p:strVal val="ppt_y"/>
                                          </p:val>
                                        </p:tav>
                                        <p:tav tm="100000">
                                          <p:val>
                                            <p:strVal val="1+ppt_h/2"/>
                                          </p:val>
                                        </p:tav>
                                      </p:tavLst>
                                    </p:anim>
                                    <p:set>
                                      <p:cBhvr>
                                        <p:cTn id="608" dur="1" fill="hold">
                                          <p:stCondLst>
                                            <p:cond delay="1999"/>
                                          </p:stCondLst>
                                        </p:cTn>
                                        <p:tgtEl>
                                          <p:spTgt spid="19"/>
                                        </p:tgtEl>
                                        <p:attrNameLst>
                                          <p:attrName>style.visibility</p:attrName>
                                        </p:attrNameLst>
                                      </p:cBhvr>
                                      <p:to>
                                        <p:strVal val="hidden"/>
                                      </p:to>
                                    </p:set>
                                  </p:childTnLst>
                                </p:cTn>
                              </p:par>
                              <p:par>
                                <p:cTn id="609" presetID="2" presetClass="exit" presetSubtype="12" fill="hold" grpId="1" nodeType="withEffect">
                                  <p:stCondLst>
                                    <p:cond delay="0"/>
                                  </p:stCondLst>
                                  <p:childTnLst>
                                    <p:anim calcmode="lin" valueType="num">
                                      <p:cBhvr additive="base">
                                        <p:cTn id="610" dur="2000"/>
                                        <p:tgtEl>
                                          <p:spTgt spid="29"/>
                                        </p:tgtEl>
                                        <p:attrNameLst>
                                          <p:attrName>ppt_x</p:attrName>
                                        </p:attrNameLst>
                                      </p:cBhvr>
                                      <p:tavLst>
                                        <p:tav tm="0">
                                          <p:val>
                                            <p:strVal val="ppt_x"/>
                                          </p:val>
                                        </p:tav>
                                        <p:tav tm="100000">
                                          <p:val>
                                            <p:strVal val="0-ppt_w/2"/>
                                          </p:val>
                                        </p:tav>
                                      </p:tavLst>
                                    </p:anim>
                                    <p:anim calcmode="lin" valueType="num">
                                      <p:cBhvr additive="base">
                                        <p:cTn id="611" dur="2000"/>
                                        <p:tgtEl>
                                          <p:spTgt spid="29"/>
                                        </p:tgtEl>
                                        <p:attrNameLst>
                                          <p:attrName>ppt_y</p:attrName>
                                        </p:attrNameLst>
                                      </p:cBhvr>
                                      <p:tavLst>
                                        <p:tav tm="0">
                                          <p:val>
                                            <p:strVal val="ppt_y"/>
                                          </p:val>
                                        </p:tav>
                                        <p:tav tm="100000">
                                          <p:val>
                                            <p:strVal val="1+ppt_h/2"/>
                                          </p:val>
                                        </p:tav>
                                      </p:tavLst>
                                    </p:anim>
                                    <p:set>
                                      <p:cBhvr>
                                        <p:cTn id="612" dur="1" fill="hold">
                                          <p:stCondLst>
                                            <p:cond delay="1999"/>
                                          </p:stCondLst>
                                        </p:cTn>
                                        <p:tgtEl>
                                          <p:spTgt spid="29"/>
                                        </p:tgtEl>
                                        <p:attrNameLst>
                                          <p:attrName>style.visibility</p:attrName>
                                        </p:attrNameLst>
                                      </p:cBhvr>
                                      <p:to>
                                        <p:strVal val="hidden"/>
                                      </p:to>
                                    </p:set>
                                  </p:childTnLst>
                                </p:cTn>
                              </p:par>
                              <p:par>
                                <p:cTn id="613" presetID="2" presetClass="exit" presetSubtype="12" fill="hold" grpId="1" nodeType="withEffect">
                                  <p:stCondLst>
                                    <p:cond delay="0"/>
                                  </p:stCondLst>
                                  <p:childTnLst>
                                    <p:anim calcmode="lin" valueType="num">
                                      <p:cBhvr additive="base">
                                        <p:cTn id="614" dur="2000"/>
                                        <p:tgtEl>
                                          <p:spTgt spid="39"/>
                                        </p:tgtEl>
                                        <p:attrNameLst>
                                          <p:attrName>ppt_x</p:attrName>
                                        </p:attrNameLst>
                                      </p:cBhvr>
                                      <p:tavLst>
                                        <p:tav tm="0">
                                          <p:val>
                                            <p:strVal val="ppt_x"/>
                                          </p:val>
                                        </p:tav>
                                        <p:tav tm="100000">
                                          <p:val>
                                            <p:strVal val="0-ppt_w/2"/>
                                          </p:val>
                                        </p:tav>
                                      </p:tavLst>
                                    </p:anim>
                                    <p:anim calcmode="lin" valueType="num">
                                      <p:cBhvr additive="base">
                                        <p:cTn id="615" dur="2000"/>
                                        <p:tgtEl>
                                          <p:spTgt spid="39"/>
                                        </p:tgtEl>
                                        <p:attrNameLst>
                                          <p:attrName>ppt_y</p:attrName>
                                        </p:attrNameLst>
                                      </p:cBhvr>
                                      <p:tavLst>
                                        <p:tav tm="0">
                                          <p:val>
                                            <p:strVal val="ppt_y"/>
                                          </p:val>
                                        </p:tav>
                                        <p:tav tm="100000">
                                          <p:val>
                                            <p:strVal val="1+ppt_h/2"/>
                                          </p:val>
                                        </p:tav>
                                      </p:tavLst>
                                    </p:anim>
                                    <p:set>
                                      <p:cBhvr>
                                        <p:cTn id="616" dur="1" fill="hold">
                                          <p:stCondLst>
                                            <p:cond delay="1999"/>
                                          </p:stCondLst>
                                        </p:cTn>
                                        <p:tgtEl>
                                          <p:spTgt spid="39"/>
                                        </p:tgtEl>
                                        <p:attrNameLst>
                                          <p:attrName>style.visibility</p:attrName>
                                        </p:attrNameLst>
                                      </p:cBhvr>
                                      <p:to>
                                        <p:strVal val="hidden"/>
                                      </p:to>
                                    </p:set>
                                  </p:childTnLst>
                                </p:cTn>
                              </p:par>
                              <p:par>
                                <p:cTn id="617" presetID="2" presetClass="exit" presetSubtype="12" fill="hold" grpId="1" nodeType="withEffect">
                                  <p:stCondLst>
                                    <p:cond delay="0"/>
                                  </p:stCondLst>
                                  <p:childTnLst>
                                    <p:anim calcmode="lin" valueType="num">
                                      <p:cBhvr additive="base">
                                        <p:cTn id="618" dur="2000"/>
                                        <p:tgtEl>
                                          <p:spTgt spid="49"/>
                                        </p:tgtEl>
                                        <p:attrNameLst>
                                          <p:attrName>ppt_x</p:attrName>
                                        </p:attrNameLst>
                                      </p:cBhvr>
                                      <p:tavLst>
                                        <p:tav tm="0">
                                          <p:val>
                                            <p:strVal val="ppt_x"/>
                                          </p:val>
                                        </p:tav>
                                        <p:tav tm="100000">
                                          <p:val>
                                            <p:strVal val="0-ppt_w/2"/>
                                          </p:val>
                                        </p:tav>
                                      </p:tavLst>
                                    </p:anim>
                                    <p:anim calcmode="lin" valueType="num">
                                      <p:cBhvr additive="base">
                                        <p:cTn id="619" dur="2000"/>
                                        <p:tgtEl>
                                          <p:spTgt spid="49"/>
                                        </p:tgtEl>
                                        <p:attrNameLst>
                                          <p:attrName>ppt_y</p:attrName>
                                        </p:attrNameLst>
                                      </p:cBhvr>
                                      <p:tavLst>
                                        <p:tav tm="0">
                                          <p:val>
                                            <p:strVal val="ppt_y"/>
                                          </p:val>
                                        </p:tav>
                                        <p:tav tm="100000">
                                          <p:val>
                                            <p:strVal val="1+ppt_h/2"/>
                                          </p:val>
                                        </p:tav>
                                      </p:tavLst>
                                    </p:anim>
                                    <p:set>
                                      <p:cBhvr>
                                        <p:cTn id="620" dur="1" fill="hold">
                                          <p:stCondLst>
                                            <p:cond delay="1999"/>
                                          </p:stCondLst>
                                        </p:cTn>
                                        <p:tgtEl>
                                          <p:spTgt spid="49"/>
                                        </p:tgtEl>
                                        <p:attrNameLst>
                                          <p:attrName>style.visibility</p:attrName>
                                        </p:attrNameLst>
                                      </p:cBhvr>
                                      <p:to>
                                        <p:strVal val="hidden"/>
                                      </p:to>
                                    </p:set>
                                  </p:childTnLst>
                                </p:cTn>
                              </p:par>
                              <p:par>
                                <p:cTn id="621" presetID="2" presetClass="exit" presetSubtype="12" fill="hold" grpId="1" nodeType="withEffect">
                                  <p:stCondLst>
                                    <p:cond delay="0"/>
                                  </p:stCondLst>
                                  <p:childTnLst>
                                    <p:anim calcmode="lin" valueType="num">
                                      <p:cBhvr additive="base">
                                        <p:cTn id="622" dur="2000"/>
                                        <p:tgtEl>
                                          <p:spTgt spid="59"/>
                                        </p:tgtEl>
                                        <p:attrNameLst>
                                          <p:attrName>ppt_x</p:attrName>
                                        </p:attrNameLst>
                                      </p:cBhvr>
                                      <p:tavLst>
                                        <p:tav tm="0">
                                          <p:val>
                                            <p:strVal val="ppt_x"/>
                                          </p:val>
                                        </p:tav>
                                        <p:tav tm="100000">
                                          <p:val>
                                            <p:strVal val="0-ppt_w/2"/>
                                          </p:val>
                                        </p:tav>
                                      </p:tavLst>
                                    </p:anim>
                                    <p:anim calcmode="lin" valueType="num">
                                      <p:cBhvr additive="base">
                                        <p:cTn id="623" dur="2000"/>
                                        <p:tgtEl>
                                          <p:spTgt spid="59"/>
                                        </p:tgtEl>
                                        <p:attrNameLst>
                                          <p:attrName>ppt_y</p:attrName>
                                        </p:attrNameLst>
                                      </p:cBhvr>
                                      <p:tavLst>
                                        <p:tav tm="0">
                                          <p:val>
                                            <p:strVal val="ppt_y"/>
                                          </p:val>
                                        </p:tav>
                                        <p:tav tm="100000">
                                          <p:val>
                                            <p:strVal val="1+ppt_h/2"/>
                                          </p:val>
                                        </p:tav>
                                      </p:tavLst>
                                    </p:anim>
                                    <p:set>
                                      <p:cBhvr>
                                        <p:cTn id="624" dur="1" fill="hold">
                                          <p:stCondLst>
                                            <p:cond delay="1999"/>
                                          </p:stCondLst>
                                        </p:cTn>
                                        <p:tgtEl>
                                          <p:spTgt spid="59"/>
                                        </p:tgtEl>
                                        <p:attrNameLst>
                                          <p:attrName>style.visibility</p:attrName>
                                        </p:attrNameLst>
                                      </p:cBhvr>
                                      <p:to>
                                        <p:strVal val="hidden"/>
                                      </p:to>
                                    </p:set>
                                  </p:childTnLst>
                                </p:cTn>
                              </p:par>
                              <p:par>
                                <p:cTn id="625" presetID="2" presetClass="exit" presetSubtype="12" fill="hold" grpId="1" nodeType="withEffect">
                                  <p:stCondLst>
                                    <p:cond delay="0"/>
                                  </p:stCondLst>
                                  <p:childTnLst>
                                    <p:anim calcmode="lin" valueType="num">
                                      <p:cBhvr additive="base">
                                        <p:cTn id="626" dur="2000"/>
                                        <p:tgtEl>
                                          <p:spTgt spid="69"/>
                                        </p:tgtEl>
                                        <p:attrNameLst>
                                          <p:attrName>ppt_x</p:attrName>
                                        </p:attrNameLst>
                                      </p:cBhvr>
                                      <p:tavLst>
                                        <p:tav tm="0">
                                          <p:val>
                                            <p:strVal val="ppt_x"/>
                                          </p:val>
                                        </p:tav>
                                        <p:tav tm="100000">
                                          <p:val>
                                            <p:strVal val="0-ppt_w/2"/>
                                          </p:val>
                                        </p:tav>
                                      </p:tavLst>
                                    </p:anim>
                                    <p:anim calcmode="lin" valueType="num">
                                      <p:cBhvr additive="base">
                                        <p:cTn id="627" dur="2000"/>
                                        <p:tgtEl>
                                          <p:spTgt spid="69"/>
                                        </p:tgtEl>
                                        <p:attrNameLst>
                                          <p:attrName>ppt_y</p:attrName>
                                        </p:attrNameLst>
                                      </p:cBhvr>
                                      <p:tavLst>
                                        <p:tav tm="0">
                                          <p:val>
                                            <p:strVal val="ppt_y"/>
                                          </p:val>
                                        </p:tav>
                                        <p:tav tm="100000">
                                          <p:val>
                                            <p:strVal val="1+ppt_h/2"/>
                                          </p:val>
                                        </p:tav>
                                      </p:tavLst>
                                    </p:anim>
                                    <p:set>
                                      <p:cBhvr>
                                        <p:cTn id="628" dur="1" fill="hold">
                                          <p:stCondLst>
                                            <p:cond delay="1999"/>
                                          </p:stCondLst>
                                        </p:cTn>
                                        <p:tgtEl>
                                          <p:spTgt spid="69"/>
                                        </p:tgtEl>
                                        <p:attrNameLst>
                                          <p:attrName>style.visibility</p:attrName>
                                        </p:attrNameLst>
                                      </p:cBhvr>
                                      <p:to>
                                        <p:strVal val="hidden"/>
                                      </p:to>
                                    </p:set>
                                  </p:childTnLst>
                                </p:cTn>
                              </p:par>
                              <p:par>
                                <p:cTn id="629" presetID="2" presetClass="exit" presetSubtype="12" fill="hold" grpId="1" nodeType="withEffect">
                                  <p:stCondLst>
                                    <p:cond delay="0"/>
                                  </p:stCondLst>
                                  <p:childTnLst>
                                    <p:anim calcmode="lin" valueType="num">
                                      <p:cBhvr additive="base">
                                        <p:cTn id="630" dur="2000"/>
                                        <p:tgtEl>
                                          <p:spTgt spid="79"/>
                                        </p:tgtEl>
                                        <p:attrNameLst>
                                          <p:attrName>ppt_x</p:attrName>
                                        </p:attrNameLst>
                                      </p:cBhvr>
                                      <p:tavLst>
                                        <p:tav tm="0">
                                          <p:val>
                                            <p:strVal val="ppt_x"/>
                                          </p:val>
                                        </p:tav>
                                        <p:tav tm="100000">
                                          <p:val>
                                            <p:strVal val="0-ppt_w/2"/>
                                          </p:val>
                                        </p:tav>
                                      </p:tavLst>
                                    </p:anim>
                                    <p:anim calcmode="lin" valueType="num">
                                      <p:cBhvr additive="base">
                                        <p:cTn id="631" dur="2000"/>
                                        <p:tgtEl>
                                          <p:spTgt spid="79"/>
                                        </p:tgtEl>
                                        <p:attrNameLst>
                                          <p:attrName>ppt_y</p:attrName>
                                        </p:attrNameLst>
                                      </p:cBhvr>
                                      <p:tavLst>
                                        <p:tav tm="0">
                                          <p:val>
                                            <p:strVal val="ppt_y"/>
                                          </p:val>
                                        </p:tav>
                                        <p:tav tm="100000">
                                          <p:val>
                                            <p:strVal val="1+ppt_h/2"/>
                                          </p:val>
                                        </p:tav>
                                      </p:tavLst>
                                    </p:anim>
                                    <p:set>
                                      <p:cBhvr>
                                        <p:cTn id="632" dur="1" fill="hold">
                                          <p:stCondLst>
                                            <p:cond delay="1999"/>
                                          </p:stCondLst>
                                        </p:cTn>
                                        <p:tgtEl>
                                          <p:spTgt spid="79"/>
                                        </p:tgtEl>
                                        <p:attrNameLst>
                                          <p:attrName>style.visibility</p:attrName>
                                        </p:attrNameLst>
                                      </p:cBhvr>
                                      <p:to>
                                        <p:strVal val="hidden"/>
                                      </p:to>
                                    </p:set>
                                  </p:childTnLst>
                                </p:cTn>
                              </p:par>
                              <p:par>
                                <p:cTn id="633" presetID="2" presetClass="exit" presetSubtype="12" fill="hold" grpId="1" nodeType="withEffect">
                                  <p:stCondLst>
                                    <p:cond delay="0"/>
                                  </p:stCondLst>
                                  <p:childTnLst>
                                    <p:anim calcmode="lin" valueType="num">
                                      <p:cBhvr additive="base">
                                        <p:cTn id="634" dur="2000"/>
                                        <p:tgtEl>
                                          <p:spTgt spid="3"/>
                                        </p:tgtEl>
                                        <p:attrNameLst>
                                          <p:attrName>ppt_x</p:attrName>
                                        </p:attrNameLst>
                                      </p:cBhvr>
                                      <p:tavLst>
                                        <p:tav tm="0">
                                          <p:val>
                                            <p:strVal val="ppt_x"/>
                                          </p:val>
                                        </p:tav>
                                        <p:tav tm="100000">
                                          <p:val>
                                            <p:strVal val="0-ppt_w/2"/>
                                          </p:val>
                                        </p:tav>
                                      </p:tavLst>
                                    </p:anim>
                                    <p:anim calcmode="lin" valueType="num">
                                      <p:cBhvr additive="base">
                                        <p:cTn id="635" dur="2000"/>
                                        <p:tgtEl>
                                          <p:spTgt spid="3"/>
                                        </p:tgtEl>
                                        <p:attrNameLst>
                                          <p:attrName>ppt_y</p:attrName>
                                        </p:attrNameLst>
                                      </p:cBhvr>
                                      <p:tavLst>
                                        <p:tav tm="0">
                                          <p:val>
                                            <p:strVal val="ppt_y"/>
                                          </p:val>
                                        </p:tav>
                                        <p:tav tm="100000">
                                          <p:val>
                                            <p:strVal val="1+ppt_h/2"/>
                                          </p:val>
                                        </p:tav>
                                      </p:tavLst>
                                    </p:anim>
                                    <p:set>
                                      <p:cBhvr>
                                        <p:cTn id="636" dur="1" fill="hold">
                                          <p:stCondLst>
                                            <p:cond delay="1999"/>
                                          </p:stCondLst>
                                        </p:cTn>
                                        <p:tgtEl>
                                          <p:spTgt spid="3"/>
                                        </p:tgtEl>
                                        <p:attrNameLst>
                                          <p:attrName>style.visibility</p:attrName>
                                        </p:attrNameLst>
                                      </p:cBhvr>
                                      <p:to>
                                        <p:strVal val="hidden"/>
                                      </p:to>
                                    </p:set>
                                  </p:childTnLst>
                                </p:cTn>
                              </p:par>
                              <p:par>
                                <p:cTn id="637" presetID="2" presetClass="exit" presetSubtype="12" fill="hold" grpId="1" nodeType="withEffect">
                                  <p:stCondLst>
                                    <p:cond delay="0"/>
                                  </p:stCondLst>
                                  <p:childTnLst>
                                    <p:anim calcmode="lin" valueType="num">
                                      <p:cBhvr additive="base">
                                        <p:cTn id="638" dur="2000"/>
                                        <p:tgtEl>
                                          <p:spTgt spid="13"/>
                                        </p:tgtEl>
                                        <p:attrNameLst>
                                          <p:attrName>ppt_x</p:attrName>
                                        </p:attrNameLst>
                                      </p:cBhvr>
                                      <p:tavLst>
                                        <p:tav tm="0">
                                          <p:val>
                                            <p:strVal val="ppt_x"/>
                                          </p:val>
                                        </p:tav>
                                        <p:tav tm="100000">
                                          <p:val>
                                            <p:strVal val="0-ppt_w/2"/>
                                          </p:val>
                                        </p:tav>
                                      </p:tavLst>
                                    </p:anim>
                                    <p:anim calcmode="lin" valueType="num">
                                      <p:cBhvr additive="base">
                                        <p:cTn id="639" dur="2000"/>
                                        <p:tgtEl>
                                          <p:spTgt spid="13"/>
                                        </p:tgtEl>
                                        <p:attrNameLst>
                                          <p:attrName>ppt_y</p:attrName>
                                        </p:attrNameLst>
                                      </p:cBhvr>
                                      <p:tavLst>
                                        <p:tav tm="0">
                                          <p:val>
                                            <p:strVal val="ppt_y"/>
                                          </p:val>
                                        </p:tav>
                                        <p:tav tm="100000">
                                          <p:val>
                                            <p:strVal val="1+ppt_h/2"/>
                                          </p:val>
                                        </p:tav>
                                      </p:tavLst>
                                    </p:anim>
                                    <p:set>
                                      <p:cBhvr>
                                        <p:cTn id="640" dur="1" fill="hold">
                                          <p:stCondLst>
                                            <p:cond delay="1999"/>
                                          </p:stCondLst>
                                        </p:cTn>
                                        <p:tgtEl>
                                          <p:spTgt spid="13"/>
                                        </p:tgtEl>
                                        <p:attrNameLst>
                                          <p:attrName>style.visibility</p:attrName>
                                        </p:attrNameLst>
                                      </p:cBhvr>
                                      <p:to>
                                        <p:strVal val="hidden"/>
                                      </p:to>
                                    </p:set>
                                  </p:childTnLst>
                                </p:cTn>
                              </p:par>
                              <p:par>
                                <p:cTn id="641" presetID="2" presetClass="exit" presetSubtype="12" fill="hold" grpId="1" nodeType="withEffect">
                                  <p:stCondLst>
                                    <p:cond delay="0"/>
                                  </p:stCondLst>
                                  <p:childTnLst>
                                    <p:anim calcmode="lin" valueType="num">
                                      <p:cBhvr additive="base">
                                        <p:cTn id="642" dur="2000"/>
                                        <p:tgtEl>
                                          <p:spTgt spid="23"/>
                                        </p:tgtEl>
                                        <p:attrNameLst>
                                          <p:attrName>ppt_x</p:attrName>
                                        </p:attrNameLst>
                                      </p:cBhvr>
                                      <p:tavLst>
                                        <p:tav tm="0">
                                          <p:val>
                                            <p:strVal val="ppt_x"/>
                                          </p:val>
                                        </p:tav>
                                        <p:tav tm="100000">
                                          <p:val>
                                            <p:strVal val="0-ppt_w/2"/>
                                          </p:val>
                                        </p:tav>
                                      </p:tavLst>
                                    </p:anim>
                                    <p:anim calcmode="lin" valueType="num">
                                      <p:cBhvr additive="base">
                                        <p:cTn id="643" dur="2000"/>
                                        <p:tgtEl>
                                          <p:spTgt spid="23"/>
                                        </p:tgtEl>
                                        <p:attrNameLst>
                                          <p:attrName>ppt_y</p:attrName>
                                        </p:attrNameLst>
                                      </p:cBhvr>
                                      <p:tavLst>
                                        <p:tav tm="0">
                                          <p:val>
                                            <p:strVal val="ppt_y"/>
                                          </p:val>
                                        </p:tav>
                                        <p:tav tm="100000">
                                          <p:val>
                                            <p:strVal val="1+ppt_h/2"/>
                                          </p:val>
                                        </p:tav>
                                      </p:tavLst>
                                    </p:anim>
                                    <p:set>
                                      <p:cBhvr>
                                        <p:cTn id="644" dur="1" fill="hold">
                                          <p:stCondLst>
                                            <p:cond delay="1999"/>
                                          </p:stCondLst>
                                        </p:cTn>
                                        <p:tgtEl>
                                          <p:spTgt spid="23"/>
                                        </p:tgtEl>
                                        <p:attrNameLst>
                                          <p:attrName>style.visibility</p:attrName>
                                        </p:attrNameLst>
                                      </p:cBhvr>
                                      <p:to>
                                        <p:strVal val="hidden"/>
                                      </p:to>
                                    </p:set>
                                  </p:childTnLst>
                                </p:cTn>
                              </p:par>
                              <p:par>
                                <p:cTn id="645" presetID="2" presetClass="exit" presetSubtype="12" fill="hold" grpId="1" nodeType="withEffect">
                                  <p:stCondLst>
                                    <p:cond delay="0"/>
                                  </p:stCondLst>
                                  <p:childTnLst>
                                    <p:anim calcmode="lin" valueType="num">
                                      <p:cBhvr additive="base">
                                        <p:cTn id="646" dur="2000"/>
                                        <p:tgtEl>
                                          <p:spTgt spid="33"/>
                                        </p:tgtEl>
                                        <p:attrNameLst>
                                          <p:attrName>ppt_x</p:attrName>
                                        </p:attrNameLst>
                                      </p:cBhvr>
                                      <p:tavLst>
                                        <p:tav tm="0">
                                          <p:val>
                                            <p:strVal val="ppt_x"/>
                                          </p:val>
                                        </p:tav>
                                        <p:tav tm="100000">
                                          <p:val>
                                            <p:strVal val="0-ppt_w/2"/>
                                          </p:val>
                                        </p:tav>
                                      </p:tavLst>
                                    </p:anim>
                                    <p:anim calcmode="lin" valueType="num">
                                      <p:cBhvr additive="base">
                                        <p:cTn id="647" dur="2000"/>
                                        <p:tgtEl>
                                          <p:spTgt spid="33"/>
                                        </p:tgtEl>
                                        <p:attrNameLst>
                                          <p:attrName>ppt_y</p:attrName>
                                        </p:attrNameLst>
                                      </p:cBhvr>
                                      <p:tavLst>
                                        <p:tav tm="0">
                                          <p:val>
                                            <p:strVal val="ppt_y"/>
                                          </p:val>
                                        </p:tav>
                                        <p:tav tm="100000">
                                          <p:val>
                                            <p:strVal val="1+ppt_h/2"/>
                                          </p:val>
                                        </p:tav>
                                      </p:tavLst>
                                    </p:anim>
                                    <p:set>
                                      <p:cBhvr>
                                        <p:cTn id="648" dur="1" fill="hold">
                                          <p:stCondLst>
                                            <p:cond delay="1999"/>
                                          </p:stCondLst>
                                        </p:cTn>
                                        <p:tgtEl>
                                          <p:spTgt spid="33"/>
                                        </p:tgtEl>
                                        <p:attrNameLst>
                                          <p:attrName>style.visibility</p:attrName>
                                        </p:attrNameLst>
                                      </p:cBhvr>
                                      <p:to>
                                        <p:strVal val="hidden"/>
                                      </p:to>
                                    </p:set>
                                  </p:childTnLst>
                                </p:cTn>
                              </p:par>
                              <p:par>
                                <p:cTn id="649" presetID="2" presetClass="exit" presetSubtype="12" fill="hold" grpId="1" nodeType="withEffect">
                                  <p:stCondLst>
                                    <p:cond delay="0"/>
                                  </p:stCondLst>
                                  <p:childTnLst>
                                    <p:anim calcmode="lin" valueType="num">
                                      <p:cBhvr additive="base">
                                        <p:cTn id="650" dur="2000"/>
                                        <p:tgtEl>
                                          <p:spTgt spid="43"/>
                                        </p:tgtEl>
                                        <p:attrNameLst>
                                          <p:attrName>ppt_x</p:attrName>
                                        </p:attrNameLst>
                                      </p:cBhvr>
                                      <p:tavLst>
                                        <p:tav tm="0">
                                          <p:val>
                                            <p:strVal val="ppt_x"/>
                                          </p:val>
                                        </p:tav>
                                        <p:tav tm="100000">
                                          <p:val>
                                            <p:strVal val="0-ppt_w/2"/>
                                          </p:val>
                                        </p:tav>
                                      </p:tavLst>
                                    </p:anim>
                                    <p:anim calcmode="lin" valueType="num">
                                      <p:cBhvr additive="base">
                                        <p:cTn id="651" dur="2000"/>
                                        <p:tgtEl>
                                          <p:spTgt spid="43"/>
                                        </p:tgtEl>
                                        <p:attrNameLst>
                                          <p:attrName>ppt_y</p:attrName>
                                        </p:attrNameLst>
                                      </p:cBhvr>
                                      <p:tavLst>
                                        <p:tav tm="0">
                                          <p:val>
                                            <p:strVal val="ppt_y"/>
                                          </p:val>
                                        </p:tav>
                                        <p:tav tm="100000">
                                          <p:val>
                                            <p:strVal val="1+ppt_h/2"/>
                                          </p:val>
                                        </p:tav>
                                      </p:tavLst>
                                    </p:anim>
                                    <p:set>
                                      <p:cBhvr>
                                        <p:cTn id="652" dur="1" fill="hold">
                                          <p:stCondLst>
                                            <p:cond delay="1999"/>
                                          </p:stCondLst>
                                        </p:cTn>
                                        <p:tgtEl>
                                          <p:spTgt spid="43"/>
                                        </p:tgtEl>
                                        <p:attrNameLst>
                                          <p:attrName>style.visibility</p:attrName>
                                        </p:attrNameLst>
                                      </p:cBhvr>
                                      <p:to>
                                        <p:strVal val="hidden"/>
                                      </p:to>
                                    </p:set>
                                  </p:childTnLst>
                                </p:cTn>
                              </p:par>
                              <p:par>
                                <p:cTn id="653" presetID="2" presetClass="exit" presetSubtype="12" fill="hold" grpId="1" nodeType="withEffect">
                                  <p:stCondLst>
                                    <p:cond delay="0"/>
                                  </p:stCondLst>
                                  <p:childTnLst>
                                    <p:anim calcmode="lin" valueType="num">
                                      <p:cBhvr additive="base">
                                        <p:cTn id="654" dur="2000"/>
                                        <p:tgtEl>
                                          <p:spTgt spid="53"/>
                                        </p:tgtEl>
                                        <p:attrNameLst>
                                          <p:attrName>ppt_x</p:attrName>
                                        </p:attrNameLst>
                                      </p:cBhvr>
                                      <p:tavLst>
                                        <p:tav tm="0">
                                          <p:val>
                                            <p:strVal val="ppt_x"/>
                                          </p:val>
                                        </p:tav>
                                        <p:tav tm="100000">
                                          <p:val>
                                            <p:strVal val="0-ppt_w/2"/>
                                          </p:val>
                                        </p:tav>
                                      </p:tavLst>
                                    </p:anim>
                                    <p:anim calcmode="lin" valueType="num">
                                      <p:cBhvr additive="base">
                                        <p:cTn id="655" dur="2000"/>
                                        <p:tgtEl>
                                          <p:spTgt spid="53"/>
                                        </p:tgtEl>
                                        <p:attrNameLst>
                                          <p:attrName>ppt_y</p:attrName>
                                        </p:attrNameLst>
                                      </p:cBhvr>
                                      <p:tavLst>
                                        <p:tav tm="0">
                                          <p:val>
                                            <p:strVal val="ppt_y"/>
                                          </p:val>
                                        </p:tav>
                                        <p:tav tm="100000">
                                          <p:val>
                                            <p:strVal val="1+ppt_h/2"/>
                                          </p:val>
                                        </p:tav>
                                      </p:tavLst>
                                    </p:anim>
                                    <p:set>
                                      <p:cBhvr>
                                        <p:cTn id="656" dur="1" fill="hold">
                                          <p:stCondLst>
                                            <p:cond delay="1999"/>
                                          </p:stCondLst>
                                        </p:cTn>
                                        <p:tgtEl>
                                          <p:spTgt spid="53"/>
                                        </p:tgtEl>
                                        <p:attrNameLst>
                                          <p:attrName>style.visibility</p:attrName>
                                        </p:attrNameLst>
                                      </p:cBhvr>
                                      <p:to>
                                        <p:strVal val="hidden"/>
                                      </p:to>
                                    </p:set>
                                  </p:childTnLst>
                                </p:cTn>
                              </p:par>
                              <p:par>
                                <p:cTn id="657" presetID="2" presetClass="exit" presetSubtype="12" fill="hold" grpId="1" nodeType="withEffect">
                                  <p:stCondLst>
                                    <p:cond delay="0"/>
                                  </p:stCondLst>
                                  <p:childTnLst>
                                    <p:anim calcmode="lin" valueType="num">
                                      <p:cBhvr additive="base">
                                        <p:cTn id="658" dur="2000"/>
                                        <p:tgtEl>
                                          <p:spTgt spid="63"/>
                                        </p:tgtEl>
                                        <p:attrNameLst>
                                          <p:attrName>ppt_x</p:attrName>
                                        </p:attrNameLst>
                                      </p:cBhvr>
                                      <p:tavLst>
                                        <p:tav tm="0">
                                          <p:val>
                                            <p:strVal val="ppt_x"/>
                                          </p:val>
                                        </p:tav>
                                        <p:tav tm="100000">
                                          <p:val>
                                            <p:strVal val="0-ppt_w/2"/>
                                          </p:val>
                                        </p:tav>
                                      </p:tavLst>
                                    </p:anim>
                                    <p:anim calcmode="lin" valueType="num">
                                      <p:cBhvr additive="base">
                                        <p:cTn id="659" dur="2000"/>
                                        <p:tgtEl>
                                          <p:spTgt spid="63"/>
                                        </p:tgtEl>
                                        <p:attrNameLst>
                                          <p:attrName>ppt_y</p:attrName>
                                        </p:attrNameLst>
                                      </p:cBhvr>
                                      <p:tavLst>
                                        <p:tav tm="0">
                                          <p:val>
                                            <p:strVal val="ppt_y"/>
                                          </p:val>
                                        </p:tav>
                                        <p:tav tm="100000">
                                          <p:val>
                                            <p:strVal val="1+ppt_h/2"/>
                                          </p:val>
                                        </p:tav>
                                      </p:tavLst>
                                    </p:anim>
                                    <p:set>
                                      <p:cBhvr>
                                        <p:cTn id="660" dur="1" fill="hold">
                                          <p:stCondLst>
                                            <p:cond delay="1999"/>
                                          </p:stCondLst>
                                        </p:cTn>
                                        <p:tgtEl>
                                          <p:spTgt spid="63"/>
                                        </p:tgtEl>
                                        <p:attrNameLst>
                                          <p:attrName>style.visibility</p:attrName>
                                        </p:attrNameLst>
                                      </p:cBhvr>
                                      <p:to>
                                        <p:strVal val="hidden"/>
                                      </p:to>
                                    </p:set>
                                  </p:childTnLst>
                                </p:cTn>
                              </p:par>
                              <p:par>
                                <p:cTn id="661" presetID="2" presetClass="exit" presetSubtype="12" fill="hold" grpId="1" nodeType="withEffect">
                                  <p:stCondLst>
                                    <p:cond delay="0"/>
                                  </p:stCondLst>
                                  <p:childTnLst>
                                    <p:anim calcmode="lin" valueType="num">
                                      <p:cBhvr additive="base">
                                        <p:cTn id="662" dur="2000"/>
                                        <p:tgtEl>
                                          <p:spTgt spid="73"/>
                                        </p:tgtEl>
                                        <p:attrNameLst>
                                          <p:attrName>ppt_x</p:attrName>
                                        </p:attrNameLst>
                                      </p:cBhvr>
                                      <p:tavLst>
                                        <p:tav tm="0">
                                          <p:val>
                                            <p:strVal val="ppt_x"/>
                                          </p:val>
                                        </p:tav>
                                        <p:tav tm="100000">
                                          <p:val>
                                            <p:strVal val="0-ppt_w/2"/>
                                          </p:val>
                                        </p:tav>
                                      </p:tavLst>
                                    </p:anim>
                                    <p:anim calcmode="lin" valueType="num">
                                      <p:cBhvr additive="base">
                                        <p:cTn id="663" dur="2000"/>
                                        <p:tgtEl>
                                          <p:spTgt spid="73"/>
                                        </p:tgtEl>
                                        <p:attrNameLst>
                                          <p:attrName>ppt_y</p:attrName>
                                        </p:attrNameLst>
                                      </p:cBhvr>
                                      <p:tavLst>
                                        <p:tav tm="0">
                                          <p:val>
                                            <p:strVal val="ppt_y"/>
                                          </p:val>
                                        </p:tav>
                                        <p:tav tm="100000">
                                          <p:val>
                                            <p:strVal val="1+ppt_h/2"/>
                                          </p:val>
                                        </p:tav>
                                      </p:tavLst>
                                    </p:anim>
                                    <p:set>
                                      <p:cBhvr>
                                        <p:cTn id="664" dur="1" fill="hold">
                                          <p:stCondLst>
                                            <p:cond delay="1999"/>
                                          </p:stCondLst>
                                        </p:cTn>
                                        <p:tgtEl>
                                          <p:spTgt spid="73"/>
                                        </p:tgtEl>
                                        <p:attrNameLst>
                                          <p:attrName>style.visibility</p:attrName>
                                        </p:attrNameLst>
                                      </p:cBhvr>
                                      <p:to>
                                        <p:strVal val="hidden"/>
                                      </p:to>
                                    </p:set>
                                  </p:childTnLst>
                                </p:cTn>
                              </p:par>
                              <p:par>
                                <p:cTn id="665" presetID="2" presetClass="exit" presetSubtype="12" fill="hold" grpId="1" nodeType="withEffect">
                                  <p:stCondLst>
                                    <p:cond delay="0"/>
                                  </p:stCondLst>
                                  <p:childTnLst>
                                    <p:anim calcmode="lin" valueType="num">
                                      <p:cBhvr additive="base">
                                        <p:cTn id="666" dur="2000"/>
                                        <p:tgtEl>
                                          <p:spTgt spid="11"/>
                                        </p:tgtEl>
                                        <p:attrNameLst>
                                          <p:attrName>ppt_x</p:attrName>
                                        </p:attrNameLst>
                                      </p:cBhvr>
                                      <p:tavLst>
                                        <p:tav tm="0">
                                          <p:val>
                                            <p:strVal val="ppt_x"/>
                                          </p:val>
                                        </p:tav>
                                        <p:tav tm="100000">
                                          <p:val>
                                            <p:strVal val="0-ppt_w/2"/>
                                          </p:val>
                                        </p:tav>
                                      </p:tavLst>
                                    </p:anim>
                                    <p:anim calcmode="lin" valueType="num">
                                      <p:cBhvr additive="base">
                                        <p:cTn id="667" dur="2000"/>
                                        <p:tgtEl>
                                          <p:spTgt spid="11"/>
                                        </p:tgtEl>
                                        <p:attrNameLst>
                                          <p:attrName>ppt_y</p:attrName>
                                        </p:attrNameLst>
                                      </p:cBhvr>
                                      <p:tavLst>
                                        <p:tav tm="0">
                                          <p:val>
                                            <p:strVal val="ppt_y"/>
                                          </p:val>
                                        </p:tav>
                                        <p:tav tm="100000">
                                          <p:val>
                                            <p:strVal val="1+ppt_h/2"/>
                                          </p:val>
                                        </p:tav>
                                      </p:tavLst>
                                    </p:anim>
                                    <p:set>
                                      <p:cBhvr>
                                        <p:cTn id="668" dur="1" fill="hold">
                                          <p:stCondLst>
                                            <p:cond delay="1999"/>
                                          </p:stCondLst>
                                        </p:cTn>
                                        <p:tgtEl>
                                          <p:spTgt spid="11"/>
                                        </p:tgtEl>
                                        <p:attrNameLst>
                                          <p:attrName>style.visibility</p:attrName>
                                        </p:attrNameLst>
                                      </p:cBhvr>
                                      <p:to>
                                        <p:strVal val="hidden"/>
                                      </p:to>
                                    </p:set>
                                  </p:childTnLst>
                                </p:cTn>
                              </p:par>
                              <p:par>
                                <p:cTn id="669" presetID="2" presetClass="exit" presetSubtype="12" fill="hold" grpId="1" nodeType="withEffect">
                                  <p:stCondLst>
                                    <p:cond delay="0"/>
                                  </p:stCondLst>
                                  <p:childTnLst>
                                    <p:anim calcmode="lin" valueType="num">
                                      <p:cBhvr additive="base">
                                        <p:cTn id="670" dur="2000"/>
                                        <p:tgtEl>
                                          <p:spTgt spid="21"/>
                                        </p:tgtEl>
                                        <p:attrNameLst>
                                          <p:attrName>ppt_x</p:attrName>
                                        </p:attrNameLst>
                                      </p:cBhvr>
                                      <p:tavLst>
                                        <p:tav tm="0">
                                          <p:val>
                                            <p:strVal val="ppt_x"/>
                                          </p:val>
                                        </p:tav>
                                        <p:tav tm="100000">
                                          <p:val>
                                            <p:strVal val="0-ppt_w/2"/>
                                          </p:val>
                                        </p:tav>
                                      </p:tavLst>
                                    </p:anim>
                                    <p:anim calcmode="lin" valueType="num">
                                      <p:cBhvr additive="base">
                                        <p:cTn id="671" dur="2000"/>
                                        <p:tgtEl>
                                          <p:spTgt spid="21"/>
                                        </p:tgtEl>
                                        <p:attrNameLst>
                                          <p:attrName>ppt_y</p:attrName>
                                        </p:attrNameLst>
                                      </p:cBhvr>
                                      <p:tavLst>
                                        <p:tav tm="0">
                                          <p:val>
                                            <p:strVal val="ppt_y"/>
                                          </p:val>
                                        </p:tav>
                                        <p:tav tm="100000">
                                          <p:val>
                                            <p:strVal val="1+ppt_h/2"/>
                                          </p:val>
                                        </p:tav>
                                      </p:tavLst>
                                    </p:anim>
                                    <p:set>
                                      <p:cBhvr>
                                        <p:cTn id="672" dur="1" fill="hold">
                                          <p:stCondLst>
                                            <p:cond delay="1999"/>
                                          </p:stCondLst>
                                        </p:cTn>
                                        <p:tgtEl>
                                          <p:spTgt spid="21"/>
                                        </p:tgtEl>
                                        <p:attrNameLst>
                                          <p:attrName>style.visibility</p:attrName>
                                        </p:attrNameLst>
                                      </p:cBhvr>
                                      <p:to>
                                        <p:strVal val="hidden"/>
                                      </p:to>
                                    </p:set>
                                  </p:childTnLst>
                                </p:cTn>
                              </p:par>
                              <p:par>
                                <p:cTn id="673" presetID="2" presetClass="exit" presetSubtype="12" fill="hold" grpId="1" nodeType="withEffect">
                                  <p:stCondLst>
                                    <p:cond delay="0"/>
                                  </p:stCondLst>
                                  <p:childTnLst>
                                    <p:anim calcmode="lin" valueType="num">
                                      <p:cBhvr additive="base">
                                        <p:cTn id="674" dur="2000"/>
                                        <p:tgtEl>
                                          <p:spTgt spid="31"/>
                                        </p:tgtEl>
                                        <p:attrNameLst>
                                          <p:attrName>ppt_x</p:attrName>
                                        </p:attrNameLst>
                                      </p:cBhvr>
                                      <p:tavLst>
                                        <p:tav tm="0">
                                          <p:val>
                                            <p:strVal val="ppt_x"/>
                                          </p:val>
                                        </p:tav>
                                        <p:tav tm="100000">
                                          <p:val>
                                            <p:strVal val="0-ppt_w/2"/>
                                          </p:val>
                                        </p:tav>
                                      </p:tavLst>
                                    </p:anim>
                                    <p:anim calcmode="lin" valueType="num">
                                      <p:cBhvr additive="base">
                                        <p:cTn id="675" dur="2000"/>
                                        <p:tgtEl>
                                          <p:spTgt spid="31"/>
                                        </p:tgtEl>
                                        <p:attrNameLst>
                                          <p:attrName>ppt_y</p:attrName>
                                        </p:attrNameLst>
                                      </p:cBhvr>
                                      <p:tavLst>
                                        <p:tav tm="0">
                                          <p:val>
                                            <p:strVal val="ppt_y"/>
                                          </p:val>
                                        </p:tav>
                                        <p:tav tm="100000">
                                          <p:val>
                                            <p:strVal val="1+ppt_h/2"/>
                                          </p:val>
                                        </p:tav>
                                      </p:tavLst>
                                    </p:anim>
                                    <p:set>
                                      <p:cBhvr>
                                        <p:cTn id="676" dur="1" fill="hold">
                                          <p:stCondLst>
                                            <p:cond delay="1999"/>
                                          </p:stCondLst>
                                        </p:cTn>
                                        <p:tgtEl>
                                          <p:spTgt spid="31"/>
                                        </p:tgtEl>
                                        <p:attrNameLst>
                                          <p:attrName>style.visibility</p:attrName>
                                        </p:attrNameLst>
                                      </p:cBhvr>
                                      <p:to>
                                        <p:strVal val="hidden"/>
                                      </p:to>
                                    </p:set>
                                  </p:childTnLst>
                                </p:cTn>
                              </p:par>
                              <p:par>
                                <p:cTn id="677" presetID="2" presetClass="exit" presetSubtype="12" fill="hold" grpId="1" nodeType="withEffect">
                                  <p:stCondLst>
                                    <p:cond delay="0"/>
                                  </p:stCondLst>
                                  <p:childTnLst>
                                    <p:anim calcmode="lin" valueType="num">
                                      <p:cBhvr additive="base">
                                        <p:cTn id="678" dur="2000"/>
                                        <p:tgtEl>
                                          <p:spTgt spid="41"/>
                                        </p:tgtEl>
                                        <p:attrNameLst>
                                          <p:attrName>ppt_x</p:attrName>
                                        </p:attrNameLst>
                                      </p:cBhvr>
                                      <p:tavLst>
                                        <p:tav tm="0">
                                          <p:val>
                                            <p:strVal val="ppt_x"/>
                                          </p:val>
                                        </p:tav>
                                        <p:tav tm="100000">
                                          <p:val>
                                            <p:strVal val="0-ppt_w/2"/>
                                          </p:val>
                                        </p:tav>
                                      </p:tavLst>
                                    </p:anim>
                                    <p:anim calcmode="lin" valueType="num">
                                      <p:cBhvr additive="base">
                                        <p:cTn id="679" dur="2000"/>
                                        <p:tgtEl>
                                          <p:spTgt spid="41"/>
                                        </p:tgtEl>
                                        <p:attrNameLst>
                                          <p:attrName>ppt_y</p:attrName>
                                        </p:attrNameLst>
                                      </p:cBhvr>
                                      <p:tavLst>
                                        <p:tav tm="0">
                                          <p:val>
                                            <p:strVal val="ppt_y"/>
                                          </p:val>
                                        </p:tav>
                                        <p:tav tm="100000">
                                          <p:val>
                                            <p:strVal val="1+ppt_h/2"/>
                                          </p:val>
                                        </p:tav>
                                      </p:tavLst>
                                    </p:anim>
                                    <p:set>
                                      <p:cBhvr>
                                        <p:cTn id="680" dur="1" fill="hold">
                                          <p:stCondLst>
                                            <p:cond delay="1999"/>
                                          </p:stCondLst>
                                        </p:cTn>
                                        <p:tgtEl>
                                          <p:spTgt spid="41"/>
                                        </p:tgtEl>
                                        <p:attrNameLst>
                                          <p:attrName>style.visibility</p:attrName>
                                        </p:attrNameLst>
                                      </p:cBhvr>
                                      <p:to>
                                        <p:strVal val="hidden"/>
                                      </p:to>
                                    </p:set>
                                  </p:childTnLst>
                                </p:cTn>
                              </p:par>
                              <p:par>
                                <p:cTn id="681" presetID="2" presetClass="exit" presetSubtype="12" fill="hold" grpId="1" nodeType="withEffect">
                                  <p:stCondLst>
                                    <p:cond delay="0"/>
                                  </p:stCondLst>
                                  <p:childTnLst>
                                    <p:anim calcmode="lin" valueType="num">
                                      <p:cBhvr additive="base">
                                        <p:cTn id="682" dur="2000"/>
                                        <p:tgtEl>
                                          <p:spTgt spid="51"/>
                                        </p:tgtEl>
                                        <p:attrNameLst>
                                          <p:attrName>ppt_x</p:attrName>
                                        </p:attrNameLst>
                                      </p:cBhvr>
                                      <p:tavLst>
                                        <p:tav tm="0">
                                          <p:val>
                                            <p:strVal val="ppt_x"/>
                                          </p:val>
                                        </p:tav>
                                        <p:tav tm="100000">
                                          <p:val>
                                            <p:strVal val="0-ppt_w/2"/>
                                          </p:val>
                                        </p:tav>
                                      </p:tavLst>
                                    </p:anim>
                                    <p:anim calcmode="lin" valueType="num">
                                      <p:cBhvr additive="base">
                                        <p:cTn id="683" dur="2000"/>
                                        <p:tgtEl>
                                          <p:spTgt spid="51"/>
                                        </p:tgtEl>
                                        <p:attrNameLst>
                                          <p:attrName>ppt_y</p:attrName>
                                        </p:attrNameLst>
                                      </p:cBhvr>
                                      <p:tavLst>
                                        <p:tav tm="0">
                                          <p:val>
                                            <p:strVal val="ppt_y"/>
                                          </p:val>
                                        </p:tav>
                                        <p:tav tm="100000">
                                          <p:val>
                                            <p:strVal val="1+ppt_h/2"/>
                                          </p:val>
                                        </p:tav>
                                      </p:tavLst>
                                    </p:anim>
                                    <p:set>
                                      <p:cBhvr>
                                        <p:cTn id="684" dur="1" fill="hold">
                                          <p:stCondLst>
                                            <p:cond delay="1999"/>
                                          </p:stCondLst>
                                        </p:cTn>
                                        <p:tgtEl>
                                          <p:spTgt spid="51"/>
                                        </p:tgtEl>
                                        <p:attrNameLst>
                                          <p:attrName>style.visibility</p:attrName>
                                        </p:attrNameLst>
                                      </p:cBhvr>
                                      <p:to>
                                        <p:strVal val="hidden"/>
                                      </p:to>
                                    </p:set>
                                  </p:childTnLst>
                                </p:cTn>
                              </p:par>
                              <p:par>
                                <p:cTn id="685" presetID="2" presetClass="exit" presetSubtype="12" fill="hold" grpId="1" nodeType="withEffect">
                                  <p:stCondLst>
                                    <p:cond delay="0"/>
                                  </p:stCondLst>
                                  <p:childTnLst>
                                    <p:anim calcmode="lin" valueType="num">
                                      <p:cBhvr additive="base">
                                        <p:cTn id="686" dur="2000"/>
                                        <p:tgtEl>
                                          <p:spTgt spid="61"/>
                                        </p:tgtEl>
                                        <p:attrNameLst>
                                          <p:attrName>ppt_x</p:attrName>
                                        </p:attrNameLst>
                                      </p:cBhvr>
                                      <p:tavLst>
                                        <p:tav tm="0">
                                          <p:val>
                                            <p:strVal val="ppt_x"/>
                                          </p:val>
                                        </p:tav>
                                        <p:tav tm="100000">
                                          <p:val>
                                            <p:strVal val="0-ppt_w/2"/>
                                          </p:val>
                                        </p:tav>
                                      </p:tavLst>
                                    </p:anim>
                                    <p:anim calcmode="lin" valueType="num">
                                      <p:cBhvr additive="base">
                                        <p:cTn id="687" dur="2000"/>
                                        <p:tgtEl>
                                          <p:spTgt spid="61"/>
                                        </p:tgtEl>
                                        <p:attrNameLst>
                                          <p:attrName>ppt_y</p:attrName>
                                        </p:attrNameLst>
                                      </p:cBhvr>
                                      <p:tavLst>
                                        <p:tav tm="0">
                                          <p:val>
                                            <p:strVal val="ppt_y"/>
                                          </p:val>
                                        </p:tav>
                                        <p:tav tm="100000">
                                          <p:val>
                                            <p:strVal val="1+ppt_h/2"/>
                                          </p:val>
                                        </p:tav>
                                      </p:tavLst>
                                    </p:anim>
                                    <p:set>
                                      <p:cBhvr>
                                        <p:cTn id="688" dur="1" fill="hold">
                                          <p:stCondLst>
                                            <p:cond delay="1999"/>
                                          </p:stCondLst>
                                        </p:cTn>
                                        <p:tgtEl>
                                          <p:spTgt spid="61"/>
                                        </p:tgtEl>
                                        <p:attrNameLst>
                                          <p:attrName>style.visibility</p:attrName>
                                        </p:attrNameLst>
                                      </p:cBhvr>
                                      <p:to>
                                        <p:strVal val="hidden"/>
                                      </p:to>
                                    </p:set>
                                  </p:childTnLst>
                                </p:cTn>
                              </p:par>
                              <p:par>
                                <p:cTn id="689" presetID="2" presetClass="exit" presetSubtype="12" fill="hold" grpId="1" nodeType="withEffect">
                                  <p:stCondLst>
                                    <p:cond delay="0"/>
                                  </p:stCondLst>
                                  <p:childTnLst>
                                    <p:anim calcmode="lin" valueType="num">
                                      <p:cBhvr additive="base">
                                        <p:cTn id="690" dur="2000"/>
                                        <p:tgtEl>
                                          <p:spTgt spid="71"/>
                                        </p:tgtEl>
                                        <p:attrNameLst>
                                          <p:attrName>ppt_x</p:attrName>
                                        </p:attrNameLst>
                                      </p:cBhvr>
                                      <p:tavLst>
                                        <p:tav tm="0">
                                          <p:val>
                                            <p:strVal val="ppt_x"/>
                                          </p:val>
                                        </p:tav>
                                        <p:tav tm="100000">
                                          <p:val>
                                            <p:strVal val="0-ppt_w/2"/>
                                          </p:val>
                                        </p:tav>
                                      </p:tavLst>
                                    </p:anim>
                                    <p:anim calcmode="lin" valueType="num">
                                      <p:cBhvr additive="base">
                                        <p:cTn id="691" dur="2000"/>
                                        <p:tgtEl>
                                          <p:spTgt spid="71"/>
                                        </p:tgtEl>
                                        <p:attrNameLst>
                                          <p:attrName>ppt_y</p:attrName>
                                        </p:attrNameLst>
                                      </p:cBhvr>
                                      <p:tavLst>
                                        <p:tav tm="0">
                                          <p:val>
                                            <p:strVal val="ppt_y"/>
                                          </p:val>
                                        </p:tav>
                                        <p:tav tm="100000">
                                          <p:val>
                                            <p:strVal val="1+ppt_h/2"/>
                                          </p:val>
                                        </p:tav>
                                      </p:tavLst>
                                    </p:anim>
                                    <p:set>
                                      <p:cBhvr>
                                        <p:cTn id="692" dur="1" fill="hold">
                                          <p:stCondLst>
                                            <p:cond delay="1999"/>
                                          </p:stCondLst>
                                        </p:cTn>
                                        <p:tgtEl>
                                          <p:spTgt spid="71"/>
                                        </p:tgtEl>
                                        <p:attrNameLst>
                                          <p:attrName>style.visibility</p:attrName>
                                        </p:attrNameLst>
                                      </p:cBhvr>
                                      <p:to>
                                        <p:strVal val="hidden"/>
                                      </p:to>
                                    </p:set>
                                  </p:childTnLst>
                                </p:cTn>
                              </p:par>
                              <p:par>
                                <p:cTn id="693" presetID="2" presetClass="exit" presetSubtype="12" fill="hold" grpId="1" nodeType="withEffect">
                                  <p:stCondLst>
                                    <p:cond delay="0"/>
                                  </p:stCondLst>
                                  <p:childTnLst>
                                    <p:anim calcmode="lin" valueType="num">
                                      <p:cBhvr additive="base">
                                        <p:cTn id="694" dur="2000"/>
                                        <p:tgtEl>
                                          <p:spTgt spid="81"/>
                                        </p:tgtEl>
                                        <p:attrNameLst>
                                          <p:attrName>ppt_x</p:attrName>
                                        </p:attrNameLst>
                                      </p:cBhvr>
                                      <p:tavLst>
                                        <p:tav tm="0">
                                          <p:val>
                                            <p:strVal val="ppt_x"/>
                                          </p:val>
                                        </p:tav>
                                        <p:tav tm="100000">
                                          <p:val>
                                            <p:strVal val="0-ppt_w/2"/>
                                          </p:val>
                                        </p:tav>
                                      </p:tavLst>
                                    </p:anim>
                                    <p:anim calcmode="lin" valueType="num">
                                      <p:cBhvr additive="base">
                                        <p:cTn id="695" dur="2000"/>
                                        <p:tgtEl>
                                          <p:spTgt spid="81"/>
                                        </p:tgtEl>
                                        <p:attrNameLst>
                                          <p:attrName>ppt_y</p:attrName>
                                        </p:attrNameLst>
                                      </p:cBhvr>
                                      <p:tavLst>
                                        <p:tav tm="0">
                                          <p:val>
                                            <p:strVal val="ppt_y"/>
                                          </p:val>
                                        </p:tav>
                                        <p:tav tm="100000">
                                          <p:val>
                                            <p:strVal val="1+ppt_h/2"/>
                                          </p:val>
                                        </p:tav>
                                      </p:tavLst>
                                    </p:anim>
                                    <p:set>
                                      <p:cBhvr>
                                        <p:cTn id="696" dur="1" fill="hold">
                                          <p:stCondLst>
                                            <p:cond delay="1999"/>
                                          </p:stCondLst>
                                        </p:cTn>
                                        <p:tgtEl>
                                          <p:spTgt spid="81"/>
                                        </p:tgtEl>
                                        <p:attrNameLst>
                                          <p:attrName>style.visibility</p:attrName>
                                        </p:attrNameLst>
                                      </p:cBhvr>
                                      <p:to>
                                        <p:strVal val="hidden"/>
                                      </p:to>
                                    </p:set>
                                  </p:childTnLst>
                                </p:cTn>
                              </p:par>
                              <p:par>
                                <p:cTn id="697" presetID="2" presetClass="exit" presetSubtype="12" fill="hold" grpId="1" nodeType="withEffect">
                                  <p:stCondLst>
                                    <p:cond delay="0"/>
                                  </p:stCondLst>
                                  <p:childTnLst>
                                    <p:anim calcmode="lin" valueType="num">
                                      <p:cBhvr additive="base">
                                        <p:cTn id="698" dur="2000"/>
                                        <p:tgtEl>
                                          <p:spTgt spid="7"/>
                                        </p:tgtEl>
                                        <p:attrNameLst>
                                          <p:attrName>ppt_x</p:attrName>
                                        </p:attrNameLst>
                                      </p:cBhvr>
                                      <p:tavLst>
                                        <p:tav tm="0">
                                          <p:val>
                                            <p:strVal val="ppt_x"/>
                                          </p:val>
                                        </p:tav>
                                        <p:tav tm="100000">
                                          <p:val>
                                            <p:strVal val="0-ppt_w/2"/>
                                          </p:val>
                                        </p:tav>
                                      </p:tavLst>
                                    </p:anim>
                                    <p:anim calcmode="lin" valueType="num">
                                      <p:cBhvr additive="base">
                                        <p:cTn id="699" dur="2000"/>
                                        <p:tgtEl>
                                          <p:spTgt spid="7"/>
                                        </p:tgtEl>
                                        <p:attrNameLst>
                                          <p:attrName>ppt_y</p:attrName>
                                        </p:attrNameLst>
                                      </p:cBhvr>
                                      <p:tavLst>
                                        <p:tav tm="0">
                                          <p:val>
                                            <p:strVal val="ppt_y"/>
                                          </p:val>
                                        </p:tav>
                                        <p:tav tm="100000">
                                          <p:val>
                                            <p:strVal val="1+ppt_h/2"/>
                                          </p:val>
                                        </p:tav>
                                      </p:tavLst>
                                    </p:anim>
                                    <p:set>
                                      <p:cBhvr>
                                        <p:cTn id="700" dur="1" fill="hold">
                                          <p:stCondLst>
                                            <p:cond delay="1999"/>
                                          </p:stCondLst>
                                        </p:cTn>
                                        <p:tgtEl>
                                          <p:spTgt spid="7"/>
                                        </p:tgtEl>
                                        <p:attrNameLst>
                                          <p:attrName>style.visibility</p:attrName>
                                        </p:attrNameLst>
                                      </p:cBhvr>
                                      <p:to>
                                        <p:strVal val="hidden"/>
                                      </p:to>
                                    </p:set>
                                  </p:childTnLst>
                                </p:cTn>
                              </p:par>
                              <p:par>
                                <p:cTn id="701" presetID="2" presetClass="exit" presetSubtype="12" fill="hold" grpId="1" nodeType="withEffect">
                                  <p:stCondLst>
                                    <p:cond delay="0"/>
                                  </p:stCondLst>
                                  <p:childTnLst>
                                    <p:anim calcmode="lin" valueType="num">
                                      <p:cBhvr additive="base">
                                        <p:cTn id="702" dur="2000"/>
                                        <p:tgtEl>
                                          <p:spTgt spid="17"/>
                                        </p:tgtEl>
                                        <p:attrNameLst>
                                          <p:attrName>ppt_x</p:attrName>
                                        </p:attrNameLst>
                                      </p:cBhvr>
                                      <p:tavLst>
                                        <p:tav tm="0">
                                          <p:val>
                                            <p:strVal val="ppt_x"/>
                                          </p:val>
                                        </p:tav>
                                        <p:tav tm="100000">
                                          <p:val>
                                            <p:strVal val="0-ppt_w/2"/>
                                          </p:val>
                                        </p:tav>
                                      </p:tavLst>
                                    </p:anim>
                                    <p:anim calcmode="lin" valueType="num">
                                      <p:cBhvr additive="base">
                                        <p:cTn id="703" dur="2000"/>
                                        <p:tgtEl>
                                          <p:spTgt spid="17"/>
                                        </p:tgtEl>
                                        <p:attrNameLst>
                                          <p:attrName>ppt_y</p:attrName>
                                        </p:attrNameLst>
                                      </p:cBhvr>
                                      <p:tavLst>
                                        <p:tav tm="0">
                                          <p:val>
                                            <p:strVal val="ppt_y"/>
                                          </p:val>
                                        </p:tav>
                                        <p:tav tm="100000">
                                          <p:val>
                                            <p:strVal val="1+ppt_h/2"/>
                                          </p:val>
                                        </p:tav>
                                      </p:tavLst>
                                    </p:anim>
                                    <p:set>
                                      <p:cBhvr>
                                        <p:cTn id="704" dur="1" fill="hold">
                                          <p:stCondLst>
                                            <p:cond delay="1999"/>
                                          </p:stCondLst>
                                        </p:cTn>
                                        <p:tgtEl>
                                          <p:spTgt spid="17"/>
                                        </p:tgtEl>
                                        <p:attrNameLst>
                                          <p:attrName>style.visibility</p:attrName>
                                        </p:attrNameLst>
                                      </p:cBhvr>
                                      <p:to>
                                        <p:strVal val="hidden"/>
                                      </p:to>
                                    </p:set>
                                  </p:childTnLst>
                                </p:cTn>
                              </p:par>
                              <p:par>
                                <p:cTn id="705" presetID="2" presetClass="exit" presetSubtype="12" fill="hold" grpId="1" nodeType="withEffect">
                                  <p:stCondLst>
                                    <p:cond delay="0"/>
                                  </p:stCondLst>
                                  <p:childTnLst>
                                    <p:anim calcmode="lin" valueType="num">
                                      <p:cBhvr additive="base">
                                        <p:cTn id="706" dur="2000"/>
                                        <p:tgtEl>
                                          <p:spTgt spid="27"/>
                                        </p:tgtEl>
                                        <p:attrNameLst>
                                          <p:attrName>ppt_x</p:attrName>
                                        </p:attrNameLst>
                                      </p:cBhvr>
                                      <p:tavLst>
                                        <p:tav tm="0">
                                          <p:val>
                                            <p:strVal val="ppt_x"/>
                                          </p:val>
                                        </p:tav>
                                        <p:tav tm="100000">
                                          <p:val>
                                            <p:strVal val="0-ppt_w/2"/>
                                          </p:val>
                                        </p:tav>
                                      </p:tavLst>
                                    </p:anim>
                                    <p:anim calcmode="lin" valueType="num">
                                      <p:cBhvr additive="base">
                                        <p:cTn id="707" dur="2000"/>
                                        <p:tgtEl>
                                          <p:spTgt spid="27"/>
                                        </p:tgtEl>
                                        <p:attrNameLst>
                                          <p:attrName>ppt_y</p:attrName>
                                        </p:attrNameLst>
                                      </p:cBhvr>
                                      <p:tavLst>
                                        <p:tav tm="0">
                                          <p:val>
                                            <p:strVal val="ppt_y"/>
                                          </p:val>
                                        </p:tav>
                                        <p:tav tm="100000">
                                          <p:val>
                                            <p:strVal val="1+ppt_h/2"/>
                                          </p:val>
                                        </p:tav>
                                      </p:tavLst>
                                    </p:anim>
                                    <p:set>
                                      <p:cBhvr>
                                        <p:cTn id="708" dur="1" fill="hold">
                                          <p:stCondLst>
                                            <p:cond delay="1999"/>
                                          </p:stCondLst>
                                        </p:cTn>
                                        <p:tgtEl>
                                          <p:spTgt spid="27"/>
                                        </p:tgtEl>
                                        <p:attrNameLst>
                                          <p:attrName>style.visibility</p:attrName>
                                        </p:attrNameLst>
                                      </p:cBhvr>
                                      <p:to>
                                        <p:strVal val="hidden"/>
                                      </p:to>
                                    </p:set>
                                  </p:childTnLst>
                                </p:cTn>
                              </p:par>
                              <p:par>
                                <p:cTn id="709" presetID="2" presetClass="exit" presetSubtype="12" fill="hold" grpId="1" nodeType="withEffect">
                                  <p:stCondLst>
                                    <p:cond delay="0"/>
                                  </p:stCondLst>
                                  <p:childTnLst>
                                    <p:anim calcmode="lin" valueType="num">
                                      <p:cBhvr additive="base">
                                        <p:cTn id="710" dur="2000"/>
                                        <p:tgtEl>
                                          <p:spTgt spid="37"/>
                                        </p:tgtEl>
                                        <p:attrNameLst>
                                          <p:attrName>ppt_x</p:attrName>
                                        </p:attrNameLst>
                                      </p:cBhvr>
                                      <p:tavLst>
                                        <p:tav tm="0">
                                          <p:val>
                                            <p:strVal val="ppt_x"/>
                                          </p:val>
                                        </p:tav>
                                        <p:tav tm="100000">
                                          <p:val>
                                            <p:strVal val="0-ppt_w/2"/>
                                          </p:val>
                                        </p:tav>
                                      </p:tavLst>
                                    </p:anim>
                                    <p:anim calcmode="lin" valueType="num">
                                      <p:cBhvr additive="base">
                                        <p:cTn id="711" dur="2000"/>
                                        <p:tgtEl>
                                          <p:spTgt spid="37"/>
                                        </p:tgtEl>
                                        <p:attrNameLst>
                                          <p:attrName>ppt_y</p:attrName>
                                        </p:attrNameLst>
                                      </p:cBhvr>
                                      <p:tavLst>
                                        <p:tav tm="0">
                                          <p:val>
                                            <p:strVal val="ppt_y"/>
                                          </p:val>
                                        </p:tav>
                                        <p:tav tm="100000">
                                          <p:val>
                                            <p:strVal val="1+ppt_h/2"/>
                                          </p:val>
                                        </p:tav>
                                      </p:tavLst>
                                    </p:anim>
                                    <p:set>
                                      <p:cBhvr>
                                        <p:cTn id="712" dur="1" fill="hold">
                                          <p:stCondLst>
                                            <p:cond delay="1999"/>
                                          </p:stCondLst>
                                        </p:cTn>
                                        <p:tgtEl>
                                          <p:spTgt spid="37"/>
                                        </p:tgtEl>
                                        <p:attrNameLst>
                                          <p:attrName>style.visibility</p:attrName>
                                        </p:attrNameLst>
                                      </p:cBhvr>
                                      <p:to>
                                        <p:strVal val="hidden"/>
                                      </p:to>
                                    </p:set>
                                  </p:childTnLst>
                                </p:cTn>
                              </p:par>
                              <p:par>
                                <p:cTn id="713" presetID="2" presetClass="exit" presetSubtype="12" fill="hold" grpId="1" nodeType="withEffect">
                                  <p:stCondLst>
                                    <p:cond delay="0"/>
                                  </p:stCondLst>
                                  <p:childTnLst>
                                    <p:anim calcmode="lin" valueType="num">
                                      <p:cBhvr additive="base">
                                        <p:cTn id="714" dur="2000"/>
                                        <p:tgtEl>
                                          <p:spTgt spid="47"/>
                                        </p:tgtEl>
                                        <p:attrNameLst>
                                          <p:attrName>ppt_x</p:attrName>
                                        </p:attrNameLst>
                                      </p:cBhvr>
                                      <p:tavLst>
                                        <p:tav tm="0">
                                          <p:val>
                                            <p:strVal val="ppt_x"/>
                                          </p:val>
                                        </p:tav>
                                        <p:tav tm="100000">
                                          <p:val>
                                            <p:strVal val="0-ppt_w/2"/>
                                          </p:val>
                                        </p:tav>
                                      </p:tavLst>
                                    </p:anim>
                                    <p:anim calcmode="lin" valueType="num">
                                      <p:cBhvr additive="base">
                                        <p:cTn id="715" dur="2000"/>
                                        <p:tgtEl>
                                          <p:spTgt spid="47"/>
                                        </p:tgtEl>
                                        <p:attrNameLst>
                                          <p:attrName>ppt_y</p:attrName>
                                        </p:attrNameLst>
                                      </p:cBhvr>
                                      <p:tavLst>
                                        <p:tav tm="0">
                                          <p:val>
                                            <p:strVal val="ppt_y"/>
                                          </p:val>
                                        </p:tav>
                                        <p:tav tm="100000">
                                          <p:val>
                                            <p:strVal val="1+ppt_h/2"/>
                                          </p:val>
                                        </p:tav>
                                      </p:tavLst>
                                    </p:anim>
                                    <p:set>
                                      <p:cBhvr>
                                        <p:cTn id="716" dur="1" fill="hold">
                                          <p:stCondLst>
                                            <p:cond delay="1999"/>
                                          </p:stCondLst>
                                        </p:cTn>
                                        <p:tgtEl>
                                          <p:spTgt spid="47"/>
                                        </p:tgtEl>
                                        <p:attrNameLst>
                                          <p:attrName>style.visibility</p:attrName>
                                        </p:attrNameLst>
                                      </p:cBhvr>
                                      <p:to>
                                        <p:strVal val="hidden"/>
                                      </p:to>
                                    </p:set>
                                  </p:childTnLst>
                                </p:cTn>
                              </p:par>
                              <p:par>
                                <p:cTn id="717" presetID="2" presetClass="exit" presetSubtype="12" fill="hold" grpId="1" nodeType="withEffect">
                                  <p:stCondLst>
                                    <p:cond delay="0"/>
                                  </p:stCondLst>
                                  <p:childTnLst>
                                    <p:anim calcmode="lin" valueType="num">
                                      <p:cBhvr additive="base">
                                        <p:cTn id="718" dur="2000"/>
                                        <p:tgtEl>
                                          <p:spTgt spid="57"/>
                                        </p:tgtEl>
                                        <p:attrNameLst>
                                          <p:attrName>ppt_x</p:attrName>
                                        </p:attrNameLst>
                                      </p:cBhvr>
                                      <p:tavLst>
                                        <p:tav tm="0">
                                          <p:val>
                                            <p:strVal val="ppt_x"/>
                                          </p:val>
                                        </p:tav>
                                        <p:tav tm="100000">
                                          <p:val>
                                            <p:strVal val="0-ppt_w/2"/>
                                          </p:val>
                                        </p:tav>
                                      </p:tavLst>
                                    </p:anim>
                                    <p:anim calcmode="lin" valueType="num">
                                      <p:cBhvr additive="base">
                                        <p:cTn id="719" dur="2000"/>
                                        <p:tgtEl>
                                          <p:spTgt spid="57"/>
                                        </p:tgtEl>
                                        <p:attrNameLst>
                                          <p:attrName>ppt_y</p:attrName>
                                        </p:attrNameLst>
                                      </p:cBhvr>
                                      <p:tavLst>
                                        <p:tav tm="0">
                                          <p:val>
                                            <p:strVal val="ppt_y"/>
                                          </p:val>
                                        </p:tav>
                                        <p:tav tm="100000">
                                          <p:val>
                                            <p:strVal val="1+ppt_h/2"/>
                                          </p:val>
                                        </p:tav>
                                      </p:tavLst>
                                    </p:anim>
                                    <p:set>
                                      <p:cBhvr>
                                        <p:cTn id="720" dur="1" fill="hold">
                                          <p:stCondLst>
                                            <p:cond delay="1999"/>
                                          </p:stCondLst>
                                        </p:cTn>
                                        <p:tgtEl>
                                          <p:spTgt spid="57"/>
                                        </p:tgtEl>
                                        <p:attrNameLst>
                                          <p:attrName>style.visibility</p:attrName>
                                        </p:attrNameLst>
                                      </p:cBhvr>
                                      <p:to>
                                        <p:strVal val="hidden"/>
                                      </p:to>
                                    </p:set>
                                  </p:childTnLst>
                                </p:cTn>
                              </p:par>
                              <p:par>
                                <p:cTn id="721" presetID="2" presetClass="exit" presetSubtype="12" fill="hold" grpId="1" nodeType="withEffect">
                                  <p:stCondLst>
                                    <p:cond delay="0"/>
                                  </p:stCondLst>
                                  <p:childTnLst>
                                    <p:anim calcmode="lin" valueType="num">
                                      <p:cBhvr additive="base">
                                        <p:cTn id="722" dur="2000"/>
                                        <p:tgtEl>
                                          <p:spTgt spid="67"/>
                                        </p:tgtEl>
                                        <p:attrNameLst>
                                          <p:attrName>ppt_x</p:attrName>
                                        </p:attrNameLst>
                                      </p:cBhvr>
                                      <p:tavLst>
                                        <p:tav tm="0">
                                          <p:val>
                                            <p:strVal val="ppt_x"/>
                                          </p:val>
                                        </p:tav>
                                        <p:tav tm="100000">
                                          <p:val>
                                            <p:strVal val="0-ppt_w/2"/>
                                          </p:val>
                                        </p:tav>
                                      </p:tavLst>
                                    </p:anim>
                                    <p:anim calcmode="lin" valueType="num">
                                      <p:cBhvr additive="base">
                                        <p:cTn id="723" dur="2000"/>
                                        <p:tgtEl>
                                          <p:spTgt spid="67"/>
                                        </p:tgtEl>
                                        <p:attrNameLst>
                                          <p:attrName>ppt_y</p:attrName>
                                        </p:attrNameLst>
                                      </p:cBhvr>
                                      <p:tavLst>
                                        <p:tav tm="0">
                                          <p:val>
                                            <p:strVal val="ppt_y"/>
                                          </p:val>
                                        </p:tav>
                                        <p:tav tm="100000">
                                          <p:val>
                                            <p:strVal val="1+ppt_h/2"/>
                                          </p:val>
                                        </p:tav>
                                      </p:tavLst>
                                    </p:anim>
                                    <p:set>
                                      <p:cBhvr>
                                        <p:cTn id="724" dur="1" fill="hold">
                                          <p:stCondLst>
                                            <p:cond delay="1999"/>
                                          </p:stCondLst>
                                        </p:cTn>
                                        <p:tgtEl>
                                          <p:spTgt spid="67"/>
                                        </p:tgtEl>
                                        <p:attrNameLst>
                                          <p:attrName>style.visibility</p:attrName>
                                        </p:attrNameLst>
                                      </p:cBhvr>
                                      <p:to>
                                        <p:strVal val="hidden"/>
                                      </p:to>
                                    </p:set>
                                  </p:childTnLst>
                                </p:cTn>
                              </p:par>
                              <p:par>
                                <p:cTn id="725" presetID="2" presetClass="exit" presetSubtype="12" fill="hold" grpId="1" nodeType="withEffect">
                                  <p:stCondLst>
                                    <p:cond delay="0"/>
                                  </p:stCondLst>
                                  <p:childTnLst>
                                    <p:anim calcmode="lin" valueType="num">
                                      <p:cBhvr additive="base">
                                        <p:cTn id="726" dur="2000"/>
                                        <p:tgtEl>
                                          <p:spTgt spid="77"/>
                                        </p:tgtEl>
                                        <p:attrNameLst>
                                          <p:attrName>ppt_x</p:attrName>
                                        </p:attrNameLst>
                                      </p:cBhvr>
                                      <p:tavLst>
                                        <p:tav tm="0">
                                          <p:val>
                                            <p:strVal val="ppt_x"/>
                                          </p:val>
                                        </p:tav>
                                        <p:tav tm="100000">
                                          <p:val>
                                            <p:strVal val="0-ppt_w/2"/>
                                          </p:val>
                                        </p:tav>
                                      </p:tavLst>
                                    </p:anim>
                                    <p:anim calcmode="lin" valueType="num">
                                      <p:cBhvr additive="base">
                                        <p:cTn id="727" dur="2000"/>
                                        <p:tgtEl>
                                          <p:spTgt spid="77"/>
                                        </p:tgtEl>
                                        <p:attrNameLst>
                                          <p:attrName>ppt_y</p:attrName>
                                        </p:attrNameLst>
                                      </p:cBhvr>
                                      <p:tavLst>
                                        <p:tav tm="0">
                                          <p:val>
                                            <p:strVal val="ppt_y"/>
                                          </p:val>
                                        </p:tav>
                                        <p:tav tm="100000">
                                          <p:val>
                                            <p:strVal val="1+ppt_h/2"/>
                                          </p:val>
                                        </p:tav>
                                      </p:tavLst>
                                    </p:anim>
                                    <p:set>
                                      <p:cBhvr>
                                        <p:cTn id="728" dur="1" fill="hold">
                                          <p:stCondLst>
                                            <p:cond delay="1999"/>
                                          </p:stCondLst>
                                        </p:cTn>
                                        <p:tgtEl>
                                          <p:spTgt spid="77"/>
                                        </p:tgtEl>
                                        <p:attrNameLst>
                                          <p:attrName>style.visibility</p:attrName>
                                        </p:attrNameLst>
                                      </p:cBhvr>
                                      <p:to>
                                        <p:strVal val="hidden"/>
                                      </p:to>
                                    </p:set>
                                  </p:childTnLst>
                                </p:cTn>
                              </p:par>
                              <p:par>
                                <p:cTn id="729" presetID="2" presetClass="exit" presetSubtype="6" fill="hold" grpId="1" nodeType="withEffect">
                                  <p:stCondLst>
                                    <p:cond delay="0"/>
                                  </p:stCondLst>
                                  <p:childTnLst>
                                    <p:anim calcmode="lin" valueType="num">
                                      <p:cBhvr additive="base">
                                        <p:cTn id="730" dur="2000"/>
                                        <p:tgtEl>
                                          <p:spTgt spid="6"/>
                                        </p:tgtEl>
                                        <p:attrNameLst>
                                          <p:attrName>ppt_x</p:attrName>
                                        </p:attrNameLst>
                                      </p:cBhvr>
                                      <p:tavLst>
                                        <p:tav tm="0">
                                          <p:val>
                                            <p:strVal val="ppt_x"/>
                                          </p:val>
                                        </p:tav>
                                        <p:tav tm="100000">
                                          <p:val>
                                            <p:strVal val="1+ppt_w/2"/>
                                          </p:val>
                                        </p:tav>
                                      </p:tavLst>
                                    </p:anim>
                                    <p:anim calcmode="lin" valueType="num">
                                      <p:cBhvr additive="base">
                                        <p:cTn id="731" dur="2000"/>
                                        <p:tgtEl>
                                          <p:spTgt spid="6"/>
                                        </p:tgtEl>
                                        <p:attrNameLst>
                                          <p:attrName>ppt_y</p:attrName>
                                        </p:attrNameLst>
                                      </p:cBhvr>
                                      <p:tavLst>
                                        <p:tav tm="0">
                                          <p:val>
                                            <p:strVal val="ppt_y"/>
                                          </p:val>
                                        </p:tav>
                                        <p:tav tm="100000">
                                          <p:val>
                                            <p:strVal val="1+ppt_h/2"/>
                                          </p:val>
                                        </p:tav>
                                      </p:tavLst>
                                    </p:anim>
                                    <p:set>
                                      <p:cBhvr>
                                        <p:cTn id="732" dur="1" fill="hold">
                                          <p:stCondLst>
                                            <p:cond delay="1999"/>
                                          </p:stCondLst>
                                        </p:cTn>
                                        <p:tgtEl>
                                          <p:spTgt spid="6"/>
                                        </p:tgtEl>
                                        <p:attrNameLst>
                                          <p:attrName>style.visibility</p:attrName>
                                        </p:attrNameLst>
                                      </p:cBhvr>
                                      <p:to>
                                        <p:strVal val="hidden"/>
                                      </p:to>
                                    </p:set>
                                  </p:childTnLst>
                                </p:cTn>
                              </p:par>
                              <p:par>
                                <p:cTn id="733" presetID="2" presetClass="exit" presetSubtype="6" fill="hold" grpId="1" nodeType="withEffect">
                                  <p:stCondLst>
                                    <p:cond delay="0"/>
                                  </p:stCondLst>
                                  <p:childTnLst>
                                    <p:anim calcmode="lin" valueType="num">
                                      <p:cBhvr additive="base">
                                        <p:cTn id="734" dur="2000"/>
                                        <p:tgtEl>
                                          <p:spTgt spid="16"/>
                                        </p:tgtEl>
                                        <p:attrNameLst>
                                          <p:attrName>ppt_x</p:attrName>
                                        </p:attrNameLst>
                                      </p:cBhvr>
                                      <p:tavLst>
                                        <p:tav tm="0">
                                          <p:val>
                                            <p:strVal val="ppt_x"/>
                                          </p:val>
                                        </p:tav>
                                        <p:tav tm="100000">
                                          <p:val>
                                            <p:strVal val="1+ppt_w/2"/>
                                          </p:val>
                                        </p:tav>
                                      </p:tavLst>
                                    </p:anim>
                                    <p:anim calcmode="lin" valueType="num">
                                      <p:cBhvr additive="base">
                                        <p:cTn id="735" dur="2000"/>
                                        <p:tgtEl>
                                          <p:spTgt spid="16"/>
                                        </p:tgtEl>
                                        <p:attrNameLst>
                                          <p:attrName>ppt_y</p:attrName>
                                        </p:attrNameLst>
                                      </p:cBhvr>
                                      <p:tavLst>
                                        <p:tav tm="0">
                                          <p:val>
                                            <p:strVal val="ppt_y"/>
                                          </p:val>
                                        </p:tav>
                                        <p:tav tm="100000">
                                          <p:val>
                                            <p:strVal val="1+ppt_h/2"/>
                                          </p:val>
                                        </p:tav>
                                      </p:tavLst>
                                    </p:anim>
                                    <p:set>
                                      <p:cBhvr>
                                        <p:cTn id="736" dur="1" fill="hold">
                                          <p:stCondLst>
                                            <p:cond delay="1999"/>
                                          </p:stCondLst>
                                        </p:cTn>
                                        <p:tgtEl>
                                          <p:spTgt spid="16"/>
                                        </p:tgtEl>
                                        <p:attrNameLst>
                                          <p:attrName>style.visibility</p:attrName>
                                        </p:attrNameLst>
                                      </p:cBhvr>
                                      <p:to>
                                        <p:strVal val="hidden"/>
                                      </p:to>
                                    </p:set>
                                  </p:childTnLst>
                                </p:cTn>
                              </p:par>
                              <p:par>
                                <p:cTn id="737" presetID="2" presetClass="exit" presetSubtype="6" fill="hold" grpId="1" nodeType="withEffect">
                                  <p:stCondLst>
                                    <p:cond delay="0"/>
                                  </p:stCondLst>
                                  <p:childTnLst>
                                    <p:anim calcmode="lin" valueType="num">
                                      <p:cBhvr additive="base">
                                        <p:cTn id="738" dur="2000"/>
                                        <p:tgtEl>
                                          <p:spTgt spid="26"/>
                                        </p:tgtEl>
                                        <p:attrNameLst>
                                          <p:attrName>ppt_x</p:attrName>
                                        </p:attrNameLst>
                                      </p:cBhvr>
                                      <p:tavLst>
                                        <p:tav tm="0">
                                          <p:val>
                                            <p:strVal val="ppt_x"/>
                                          </p:val>
                                        </p:tav>
                                        <p:tav tm="100000">
                                          <p:val>
                                            <p:strVal val="1+ppt_w/2"/>
                                          </p:val>
                                        </p:tav>
                                      </p:tavLst>
                                    </p:anim>
                                    <p:anim calcmode="lin" valueType="num">
                                      <p:cBhvr additive="base">
                                        <p:cTn id="739" dur="2000"/>
                                        <p:tgtEl>
                                          <p:spTgt spid="26"/>
                                        </p:tgtEl>
                                        <p:attrNameLst>
                                          <p:attrName>ppt_y</p:attrName>
                                        </p:attrNameLst>
                                      </p:cBhvr>
                                      <p:tavLst>
                                        <p:tav tm="0">
                                          <p:val>
                                            <p:strVal val="ppt_y"/>
                                          </p:val>
                                        </p:tav>
                                        <p:tav tm="100000">
                                          <p:val>
                                            <p:strVal val="1+ppt_h/2"/>
                                          </p:val>
                                        </p:tav>
                                      </p:tavLst>
                                    </p:anim>
                                    <p:set>
                                      <p:cBhvr>
                                        <p:cTn id="740" dur="1" fill="hold">
                                          <p:stCondLst>
                                            <p:cond delay="1999"/>
                                          </p:stCondLst>
                                        </p:cTn>
                                        <p:tgtEl>
                                          <p:spTgt spid="26"/>
                                        </p:tgtEl>
                                        <p:attrNameLst>
                                          <p:attrName>style.visibility</p:attrName>
                                        </p:attrNameLst>
                                      </p:cBhvr>
                                      <p:to>
                                        <p:strVal val="hidden"/>
                                      </p:to>
                                    </p:set>
                                  </p:childTnLst>
                                </p:cTn>
                              </p:par>
                              <p:par>
                                <p:cTn id="741" presetID="2" presetClass="exit" presetSubtype="6" fill="hold" grpId="1" nodeType="withEffect">
                                  <p:stCondLst>
                                    <p:cond delay="0"/>
                                  </p:stCondLst>
                                  <p:childTnLst>
                                    <p:anim calcmode="lin" valueType="num">
                                      <p:cBhvr additive="base">
                                        <p:cTn id="742" dur="2000"/>
                                        <p:tgtEl>
                                          <p:spTgt spid="36"/>
                                        </p:tgtEl>
                                        <p:attrNameLst>
                                          <p:attrName>ppt_x</p:attrName>
                                        </p:attrNameLst>
                                      </p:cBhvr>
                                      <p:tavLst>
                                        <p:tav tm="0">
                                          <p:val>
                                            <p:strVal val="ppt_x"/>
                                          </p:val>
                                        </p:tav>
                                        <p:tav tm="100000">
                                          <p:val>
                                            <p:strVal val="1+ppt_w/2"/>
                                          </p:val>
                                        </p:tav>
                                      </p:tavLst>
                                    </p:anim>
                                    <p:anim calcmode="lin" valueType="num">
                                      <p:cBhvr additive="base">
                                        <p:cTn id="743" dur="2000"/>
                                        <p:tgtEl>
                                          <p:spTgt spid="36"/>
                                        </p:tgtEl>
                                        <p:attrNameLst>
                                          <p:attrName>ppt_y</p:attrName>
                                        </p:attrNameLst>
                                      </p:cBhvr>
                                      <p:tavLst>
                                        <p:tav tm="0">
                                          <p:val>
                                            <p:strVal val="ppt_y"/>
                                          </p:val>
                                        </p:tav>
                                        <p:tav tm="100000">
                                          <p:val>
                                            <p:strVal val="1+ppt_h/2"/>
                                          </p:val>
                                        </p:tav>
                                      </p:tavLst>
                                    </p:anim>
                                    <p:set>
                                      <p:cBhvr>
                                        <p:cTn id="744" dur="1" fill="hold">
                                          <p:stCondLst>
                                            <p:cond delay="1999"/>
                                          </p:stCondLst>
                                        </p:cTn>
                                        <p:tgtEl>
                                          <p:spTgt spid="36"/>
                                        </p:tgtEl>
                                        <p:attrNameLst>
                                          <p:attrName>style.visibility</p:attrName>
                                        </p:attrNameLst>
                                      </p:cBhvr>
                                      <p:to>
                                        <p:strVal val="hidden"/>
                                      </p:to>
                                    </p:set>
                                  </p:childTnLst>
                                </p:cTn>
                              </p:par>
                              <p:par>
                                <p:cTn id="745" presetID="2" presetClass="exit" presetSubtype="6" fill="hold" grpId="1" nodeType="withEffect">
                                  <p:stCondLst>
                                    <p:cond delay="0"/>
                                  </p:stCondLst>
                                  <p:childTnLst>
                                    <p:anim calcmode="lin" valueType="num">
                                      <p:cBhvr additive="base">
                                        <p:cTn id="746" dur="2000"/>
                                        <p:tgtEl>
                                          <p:spTgt spid="46"/>
                                        </p:tgtEl>
                                        <p:attrNameLst>
                                          <p:attrName>ppt_x</p:attrName>
                                        </p:attrNameLst>
                                      </p:cBhvr>
                                      <p:tavLst>
                                        <p:tav tm="0">
                                          <p:val>
                                            <p:strVal val="ppt_x"/>
                                          </p:val>
                                        </p:tav>
                                        <p:tav tm="100000">
                                          <p:val>
                                            <p:strVal val="1+ppt_w/2"/>
                                          </p:val>
                                        </p:tav>
                                      </p:tavLst>
                                    </p:anim>
                                    <p:anim calcmode="lin" valueType="num">
                                      <p:cBhvr additive="base">
                                        <p:cTn id="747" dur="2000"/>
                                        <p:tgtEl>
                                          <p:spTgt spid="46"/>
                                        </p:tgtEl>
                                        <p:attrNameLst>
                                          <p:attrName>ppt_y</p:attrName>
                                        </p:attrNameLst>
                                      </p:cBhvr>
                                      <p:tavLst>
                                        <p:tav tm="0">
                                          <p:val>
                                            <p:strVal val="ppt_y"/>
                                          </p:val>
                                        </p:tav>
                                        <p:tav tm="100000">
                                          <p:val>
                                            <p:strVal val="1+ppt_h/2"/>
                                          </p:val>
                                        </p:tav>
                                      </p:tavLst>
                                    </p:anim>
                                    <p:set>
                                      <p:cBhvr>
                                        <p:cTn id="748" dur="1" fill="hold">
                                          <p:stCondLst>
                                            <p:cond delay="1999"/>
                                          </p:stCondLst>
                                        </p:cTn>
                                        <p:tgtEl>
                                          <p:spTgt spid="46"/>
                                        </p:tgtEl>
                                        <p:attrNameLst>
                                          <p:attrName>style.visibility</p:attrName>
                                        </p:attrNameLst>
                                      </p:cBhvr>
                                      <p:to>
                                        <p:strVal val="hidden"/>
                                      </p:to>
                                    </p:set>
                                  </p:childTnLst>
                                </p:cTn>
                              </p:par>
                              <p:par>
                                <p:cTn id="749" presetID="2" presetClass="exit" presetSubtype="6" fill="hold" grpId="1" nodeType="withEffect">
                                  <p:stCondLst>
                                    <p:cond delay="0"/>
                                  </p:stCondLst>
                                  <p:childTnLst>
                                    <p:anim calcmode="lin" valueType="num">
                                      <p:cBhvr additive="base">
                                        <p:cTn id="750" dur="2000"/>
                                        <p:tgtEl>
                                          <p:spTgt spid="56"/>
                                        </p:tgtEl>
                                        <p:attrNameLst>
                                          <p:attrName>ppt_x</p:attrName>
                                        </p:attrNameLst>
                                      </p:cBhvr>
                                      <p:tavLst>
                                        <p:tav tm="0">
                                          <p:val>
                                            <p:strVal val="ppt_x"/>
                                          </p:val>
                                        </p:tav>
                                        <p:tav tm="100000">
                                          <p:val>
                                            <p:strVal val="1+ppt_w/2"/>
                                          </p:val>
                                        </p:tav>
                                      </p:tavLst>
                                    </p:anim>
                                    <p:anim calcmode="lin" valueType="num">
                                      <p:cBhvr additive="base">
                                        <p:cTn id="751" dur="2000"/>
                                        <p:tgtEl>
                                          <p:spTgt spid="56"/>
                                        </p:tgtEl>
                                        <p:attrNameLst>
                                          <p:attrName>ppt_y</p:attrName>
                                        </p:attrNameLst>
                                      </p:cBhvr>
                                      <p:tavLst>
                                        <p:tav tm="0">
                                          <p:val>
                                            <p:strVal val="ppt_y"/>
                                          </p:val>
                                        </p:tav>
                                        <p:tav tm="100000">
                                          <p:val>
                                            <p:strVal val="1+ppt_h/2"/>
                                          </p:val>
                                        </p:tav>
                                      </p:tavLst>
                                    </p:anim>
                                    <p:set>
                                      <p:cBhvr>
                                        <p:cTn id="752" dur="1" fill="hold">
                                          <p:stCondLst>
                                            <p:cond delay="1999"/>
                                          </p:stCondLst>
                                        </p:cTn>
                                        <p:tgtEl>
                                          <p:spTgt spid="56"/>
                                        </p:tgtEl>
                                        <p:attrNameLst>
                                          <p:attrName>style.visibility</p:attrName>
                                        </p:attrNameLst>
                                      </p:cBhvr>
                                      <p:to>
                                        <p:strVal val="hidden"/>
                                      </p:to>
                                    </p:set>
                                  </p:childTnLst>
                                </p:cTn>
                              </p:par>
                              <p:par>
                                <p:cTn id="753" presetID="2" presetClass="exit" presetSubtype="6" fill="hold" grpId="1" nodeType="withEffect">
                                  <p:stCondLst>
                                    <p:cond delay="0"/>
                                  </p:stCondLst>
                                  <p:childTnLst>
                                    <p:anim calcmode="lin" valueType="num">
                                      <p:cBhvr additive="base">
                                        <p:cTn id="754" dur="2000"/>
                                        <p:tgtEl>
                                          <p:spTgt spid="66"/>
                                        </p:tgtEl>
                                        <p:attrNameLst>
                                          <p:attrName>ppt_x</p:attrName>
                                        </p:attrNameLst>
                                      </p:cBhvr>
                                      <p:tavLst>
                                        <p:tav tm="0">
                                          <p:val>
                                            <p:strVal val="ppt_x"/>
                                          </p:val>
                                        </p:tav>
                                        <p:tav tm="100000">
                                          <p:val>
                                            <p:strVal val="1+ppt_w/2"/>
                                          </p:val>
                                        </p:tav>
                                      </p:tavLst>
                                    </p:anim>
                                    <p:anim calcmode="lin" valueType="num">
                                      <p:cBhvr additive="base">
                                        <p:cTn id="755" dur="2000"/>
                                        <p:tgtEl>
                                          <p:spTgt spid="66"/>
                                        </p:tgtEl>
                                        <p:attrNameLst>
                                          <p:attrName>ppt_y</p:attrName>
                                        </p:attrNameLst>
                                      </p:cBhvr>
                                      <p:tavLst>
                                        <p:tav tm="0">
                                          <p:val>
                                            <p:strVal val="ppt_y"/>
                                          </p:val>
                                        </p:tav>
                                        <p:tav tm="100000">
                                          <p:val>
                                            <p:strVal val="1+ppt_h/2"/>
                                          </p:val>
                                        </p:tav>
                                      </p:tavLst>
                                    </p:anim>
                                    <p:set>
                                      <p:cBhvr>
                                        <p:cTn id="756" dur="1" fill="hold">
                                          <p:stCondLst>
                                            <p:cond delay="1999"/>
                                          </p:stCondLst>
                                        </p:cTn>
                                        <p:tgtEl>
                                          <p:spTgt spid="66"/>
                                        </p:tgtEl>
                                        <p:attrNameLst>
                                          <p:attrName>style.visibility</p:attrName>
                                        </p:attrNameLst>
                                      </p:cBhvr>
                                      <p:to>
                                        <p:strVal val="hidden"/>
                                      </p:to>
                                    </p:set>
                                  </p:childTnLst>
                                </p:cTn>
                              </p:par>
                              <p:par>
                                <p:cTn id="757" presetID="2" presetClass="exit" presetSubtype="6" fill="hold" grpId="1" nodeType="withEffect">
                                  <p:stCondLst>
                                    <p:cond delay="0"/>
                                  </p:stCondLst>
                                  <p:childTnLst>
                                    <p:anim calcmode="lin" valueType="num">
                                      <p:cBhvr additive="base">
                                        <p:cTn id="758" dur="2000"/>
                                        <p:tgtEl>
                                          <p:spTgt spid="76"/>
                                        </p:tgtEl>
                                        <p:attrNameLst>
                                          <p:attrName>ppt_x</p:attrName>
                                        </p:attrNameLst>
                                      </p:cBhvr>
                                      <p:tavLst>
                                        <p:tav tm="0">
                                          <p:val>
                                            <p:strVal val="ppt_x"/>
                                          </p:val>
                                        </p:tav>
                                        <p:tav tm="100000">
                                          <p:val>
                                            <p:strVal val="1+ppt_w/2"/>
                                          </p:val>
                                        </p:tav>
                                      </p:tavLst>
                                    </p:anim>
                                    <p:anim calcmode="lin" valueType="num">
                                      <p:cBhvr additive="base">
                                        <p:cTn id="759" dur="2000"/>
                                        <p:tgtEl>
                                          <p:spTgt spid="76"/>
                                        </p:tgtEl>
                                        <p:attrNameLst>
                                          <p:attrName>ppt_y</p:attrName>
                                        </p:attrNameLst>
                                      </p:cBhvr>
                                      <p:tavLst>
                                        <p:tav tm="0">
                                          <p:val>
                                            <p:strVal val="ppt_y"/>
                                          </p:val>
                                        </p:tav>
                                        <p:tav tm="100000">
                                          <p:val>
                                            <p:strVal val="1+ppt_h/2"/>
                                          </p:val>
                                        </p:tav>
                                      </p:tavLst>
                                    </p:anim>
                                    <p:set>
                                      <p:cBhvr>
                                        <p:cTn id="760" dur="1" fill="hold">
                                          <p:stCondLst>
                                            <p:cond delay="1999"/>
                                          </p:stCondLst>
                                        </p:cTn>
                                        <p:tgtEl>
                                          <p:spTgt spid="76"/>
                                        </p:tgtEl>
                                        <p:attrNameLst>
                                          <p:attrName>style.visibility</p:attrName>
                                        </p:attrNameLst>
                                      </p:cBhvr>
                                      <p:to>
                                        <p:strVal val="hidden"/>
                                      </p:to>
                                    </p:set>
                                  </p:childTnLst>
                                </p:cTn>
                              </p:par>
                              <p:par>
                                <p:cTn id="761" presetID="2" presetClass="exit" presetSubtype="6" fill="hold" grpId="1" nodeType="withEffect">
                                  <p:stCondLst>
                                    <p:cond delay="0"/>
                                  </p:stCondLst>
                                  <p:childTnLst>
                                    <p:anim calcmode="lin" valueType="num">
                                      <p:cBhvr additive="base">
                                        <p:cTn id="762" dur="2000"/>
                                        <p:tgtEl>
                                          <p:spTgt spid="10"/>
                                        </p:tgtEl>
                                        <p:attrNameLst>
                                          <p:attrName>ppt_x</p:attrName>
                                        </p:attrNameLst>
                                      </p:cBhvr>
                                      <p:tavLst>
                                        <p:tav tm="0">
                                          <p:val>
                                            <p:strVal val="ppt_x"/>
                                          </p:val>
                                        </p:tav>
                                        <p:tav tm="100000">
                                          <p:val>
                                            <p:strVal val="1+ppt_w/2"/>
                                          </p:val>
                                        </p:tav>
                                      </p:tavLst>
                                    </p:anim>
                                    <p:anim calcmode="lin" valueType="num">
                                      <p:cBhvr additive="base">
                                        <p:cTn id="763" dur="2000"/>
                                        <p:tgtEl>
                                          <p:spTgt spid="10"/>
                                        </p:tgtEl>
                                        <p:attrNameLst>
                                          <p:attrName>ppt_y</p:attrName>
                                        </p:attrNameLst>
                                      </p:cBhvr>
                                      <p:tavLst>
                                        <p:tav tm="0">
                                          <p:val>
                                            <p:strVal val="ppt_y"/>
                                          </p:val>
                                        </p:tav>
                                        <p:tav tm="100000">
                                          <p:val>
                                            <p:strVal val="1+ppt_h/2"/>
                                          </p:val>
                                        </p:tav>
                                      </p:tavLst>
                                    </p:anim>
                                    <p:set>
                                      <p:cBhvr>
                                        <p:cTn id="764" dur="1" fill="hold">
                                          <p:stCondLst>
                                            <p:cond delay="1999"/>
                                          </p:stCondLst>
                                        </p:cTn>
                                        <p:tgtEl>
                                          <p:spTgt spid="10"/>
                                        </p:tgtEl>
                                        <p:attrNameLst>
                                          <p:attrName>style.visibility</p:attrName>
                                        </p:attrNameLst>
                                      </p:cBhvr>
                                      <p:to>
                                        <p:strVal val="hidden"/>
                                      </p:to>
                                    </p:set>
                                  </p:childTnLst>
                                </p:cTn>
                              </p:par>
                              <p:par>
                                <p:cTn id="765" presetID="2" presetClass="exit" presetSubtype="6" fill="hold" grpId="1" nodeType="withEffect">
                                  <p:stCondLst>
                                    <p:cond delay="0"/>
                                  </p:stCondLst>
                                  <p:childTnLst>
                                    <p:anim calcmode="lin" valueType="num">
                                      <p:cBhvr additive="base">
                                        <p:cTn id="766" dur="2000"/>
                                        <p:tgtEl>
                                          <p:spTgt spid="20"/>
                                        </p:tgtEl>
                                        <p:attrNameLst>
                                          <p:attrName>ppt_x</p:attrName>
                                        </p:attrNameLst>
                                      </p:cBhvr>
                                      <p:tavLst>
                                        <p:tav tm="0">
                                          <p:val>
                                            <p:strVal val="ppt_x"/>
                                          </p:val>
                                        </p:tav>
                                        <p:tav tm="100000">
                                          <p:val>
                                            <p:strVal val="1+ppt_w/2"/>
                                          </p:val>
                                        </p:tav>
                                      </p:tavLst>
                                    </p:anim>
                                    <p:anim calcmode="lin" valueType="num">
                                      <p:cBhvr additive="base">
                                        <p:cTn id="767" dur="2000"/>
                                        <p:tgtEl>
                                          <p:spTgt spid="20"/>
                                        </p:tgtEl>
                                        <p:attrNameLst>
                                          <p:attrName>ppt_y</p:attrName>
                                        </p:attrNameLst>
                                      </p:cBhvr>
                                      <p:tavLst>
                                        <p:tav tm="0">
                                          <p:val>
                                            <p:strVal val="ppt_y"/>
                                          </p:val>
                                        </p:tav>
                                        <p:tav tm="100000">
                                          <p:val>
                                            <p:strVal val="1+ppt_h/2"/>
                                          </p:val>
                                        </p:tav>
                                      </p:tavLst>
                                    </p:anim>
                                    <p:set>
                                      <p:cBhvr>
                                        <p:cTn id="768" dur="1" fill="hold">
                                          <p:stCondLst>
                                            <p:cond delay="1999"/>
                                          </p:stCondLst>
                                        </p:cTn>
                                        <p:tgtEl>
                                          <p:spTgt spid="20"/>
                                        </p:tgtEl>
                                        <p:attrNameLst>
                                          <p:attrName>style.visibility</p:attrName>
                                        </p:attrNameLst>
                                      </p:cBhvr>
                                      <p:to>
                                        <p:strVal val="hidden"/>
                                      </p:to>
                                    </p:set>
                                  </p:childTnLst>
                                </p:cTn>
                              </p:par>
                              <p:par>
                                <p:cTn id="769" presetID="2" presetClass="exit" presetSubtype="6" fill="hold" grpId="1" nodeType="withEffect">
                                  <p:stCondLst>
                                    <p:cond delay="0"/>
                                  </p:stCondLst>
                                  <p:childTnLst>
                                    <p:anim calcmode="lin" valueType="num">
                                      <p:cBhvr additive="base">
                                        <p:cTn id="770" dur="2000"/>
                                        <p:tgtEl>
                                          <p:spTgt spid="30"/>
                                        </p:tgtEl>
                                        <p:attrNameLst>
                                          <p:attrName>ppt_x</p:attrName>
                                        </p:attrNameLst>
                                      </p:cBhvr>
                                      <p:tavLst>
                                        <p:tav tm="0">
                                          <p:val>
                                            <p:strVal val="ppt_x"/>
                                          </p:val>
                                        </p:tav>
                                        <p:tav tm="100000">
                                          <p:val>
                                            <p:strVal val="1+ppt_w/2"/>
                                          </p:val>
                                        </p:tav>
                                      </p:tavLst>
                                    </p:anim>
                                    <p:anim calcmode="lin" valueType="num">
                                      <p:cBhvr additive="base">
                                        <p:cTn id="771" dur="2000"/>
                                        <p:tgtEl>
                                          <p:spTgt spid="30"/>
                                        </p:tgtEl>
                                        <p:attrNameLst>
                                          <p:attrName>ppt_y</p:attrName>
                                        </p:attrNameLst>
                                      </p:cBhvr>
                                      <p:tavLst>
                                        <p:tav tm="0">
                                          <p:val>
                                            <p:strVal val="ppt_y"/>
                                          </p:val>
                                        </p:tav>
                                        <p:tav tm="100000">
                                          <p:val>
                                            <p:strVal val="1+ppt_h/2"/>
                                          </p:val>
                                        </p:tav>
                                      </p:tavLst>
                                    </p:anim>
                                    <p:set>
                                      <p:cBhvr>
                                        <p:cTn id="772" dur="1" fill="hold">
                                          <p:stCondLst>
                                            <p:cond delay="1999"/>
                                          </p:stCondLst>
                                        </p:cTn>
                                        <p:tgtEl>
                                          <p:spTgt spid="30"/>
                                        </p:tgtEl>
                                        <p:attrNameLst>
                                          <p:attrName>style.visibility</p:attrName>
                                        </p:attrNameLst>
                                      </p:cBhvr>
                                      <p:to>
                                        <p:strVal val="hidden"/>
                                      </p:to>
                                    </p:set>
                                  </p:childTnLst>
                                </p:cTn>
                              </p:par>
                              <p:par>
                                <p:cTn id="773" presetID="2" presetClass="exit" presetSubtype="6" fill="hold" grpId="1" nodeType="withEffect">
                                  <p:stCondLst>
                                    <p:cond delay="0"/>
                                  </p:stCondLst>
                                  <p:childTnLst>
                                    <p:anim calcmode="lin" valueType="num">
                                      <p:cBhvr additive="base">
                                        <p:cTn id="774" dur="2000"/>
                                        <p:tgtEl>
                                          <p:spTgt spid="40"/>
                                        </p:tgtEl>
                                        <p:attrNameLst>
                                          <p:attrName>ppt_x</p:attrName>
                                        </p:attrNameLst>
                                      </p:cBhvr>
                                      <p:tavLst>
                                        <p:tav tm="0">
                                          <p:val>
                                            <p:strVal val="ppt_x"/>
                                          </p:val>
                                        </p:tav>
                                        <p:tav tm="100000">
                                          <p:val>
                                            <p:strVal val="1+ppt_w/2"/>
                                          </p:val>
                                        </p:tav>
                                      </p:tavLst>
                                    </p:anim>
                                    <p:anim calcmode="lin" valueType="num">
                                      <p:cBhvr additive="base">
                                        <p:cTn id="775" dur="2000"/>
                                        <p:tgtEl>
                                          <p:spTgt spid="40"/>
                                        </p:tgtEl>
                                        <p:attrNameLst>
                                          <p:attrName>ppt_y</p:attrName>
                                        </p:attrNameLst>
                                      </p:cBhvr>
                                      <p:tavLst>
                                        <p:tav tm="0">
                                          <p:val>
                                            <p:strVal val="ppt_y"/>
                                          </p:val>
                                        </p:tav>
                                        <p:tav tm="100000">
                                          <p:val>
                                            <p:strVal val="1+ppt_h/2"/>
                                          </p:val>
                                        </p:tav>
                                      </p:tavLst>
                                    </p:anim>
                                    <p:set>
                                      <p:cBhvr>
                                        <p:cTn id="776" dur="1" fill="hold">
                                          <p:stCondLst>
                                            <p:cond delay="1999"/>
                                          </p:stCondLst>
                                        </p:cTn>
                                        <p:tgtEl>
                                          <p:spTgt spid="40"/>
                                        </p:tgtEl>
                                        <p:attrNameLst>
                                          <p:attrName>style.visibility</p:attrName>
                                        </p:attrNameLst>
                                      </p:cBhvr>
                                      <p:to>
                                        <p:strVal val="hidden"/>
                                      </p:to>
                                    </p:set>
                                  </p:childTnLst>
                                </p:cTn>
                              </p:par>
                              <p:par>
                                <p:cTn id="777" presetID="2" presetClass="exit" presetSubtype="6" fill="hold" grpId="1" nodeType="withEffect">
                                  <p:stCondLst>
                                    <p:cond delay="0"/>
                                  </p:stCondLst>
                                  <p:childTnLst>
                                    <p:anim calcmode="lin" valueType="num">
                                      <p:cBhvr additive="base">
                                        <p:cTn id="778" dur="2000"/>
                                        <p:tgtEl>
                                          <p:spTgt spid="50"/>
                                        </p:tgtEl>
                                        <p:attrNameLst>
                                          <p:attrName>ppt_x</p:attrName>
                                        </p:attrNameLst>
                                      </p:cBhvr>
                                      <p:tavLst>
                                        <p:tav tm="0">
                                          <p:val>
                                            <p:strVal val="ppt_x"/>
                                          </p:val>
                                        </p:tav>
                                        <p:tav tm="100000">
                                          <p:val>
                                            <p:strVal val="1+ppt_w/2"/>
                                          </p:val>
                                        </p:tav>
                                      </p:tavLst>
                                    </p:anim>
                                    <p:anim calcmode="lin" valueType="num">
                                      <p:cBhvr additive="base">
                                        <p:cTn id="779" dur="2000"/>
                                        <p:tgtEl>
                                          <p:spTgt spid="50"/>
                                        </p:tgtEl>
                                        <p:attrNameLst>
                                          <p:attrName>ppt_y</p:attrName>
                                        </p:attrNameLst>
                                      </p:cBhvr>
                                      <p:tavLst>
                                        <p:tav tm="0">
                                          <p:val>
                                            <p:strVal val="ppt_y"/>
                                          </p:val>
                                        </p:tav>
                                        <p:tav tm="100000">
                                          <p:val>
                                            <p:strVal val="1+ppt_h/2"/>
                                          </p:val>
                                        </p:tav>
                                      </p:tavLst>
                                    </p:anim>
                                    <p:set>
                                      <p:cBhvr>
                                        <p:cTn id="780" dur="1" fill="hold">
                                          <p:stCondLst>
                                            <p:cond delay="1999"/>
                                          </p:stCondLst>
                                        </p:cTn>
                                        <p:tgtEl>
                                          <p:spTgt spid="50"/>
                                        </p:tgtEl>
                                        <p:attrNameLst>
                                          <p:attrName>style.visibility</p:attrName>
                                        </p:attrNameLst>
                                      </p:cBhvr>
                                      <p:to>
                                        <p:strVal val="hidden"/>
                                      </p:to>
                                    </p:set>
                                  </p:childTnLst>
                                </p:cTn>
                              </p:par>
                              <p:par>
                                <p:cTn id="781" presetID="2" presetClass="exit" presetSubtype="6" fill="hold" grpId="1" nodeType="withEffect">
                                  <p:stCondLst>
                                    <p:cond delay="0"/>
                                  </p:stCondLst>
                                  <p:childTnLst>
                                    <p:anim calcmode="lin" valueType="num">
                                      <p:cBhvr additive="base">
                                        <p:cTn id="782" dur="2000"/>
                                        <p:tgtEl>
                                          <p:spTgt spid="60"/>
                                        </p:tgtEl>
                                        <p:attrNameLst>
                                          <p:attrName>ppt_x</p:attrName>
                                        </p:attrNameLst>
                                      </p:cBhvr>
                                      <p:tavLst>
                                        <p:tav tm="0">
                                          <p:val>
                                            <p:strVal val="ppt_x"/>
                                          </p:val>
                                        </p:tav>
                                        <p:tav tm="100000">
                                          <p:val>
                                            <p:strVal val="1+ppt_w/2"/>
                                          </p:val>
                                        </p:tav>
                                      </p:tavLst>
                                    </p:anim>
                                    <p:anim calcmode="lin" valueType="num">
                                      <p:cBhvr additive="base">
                                        <p:cTn id="783" dur="2000"/>
                                        <p:tgtEl>
                                          <p:spTgt spid="60"/>
                                        </p:tgtEl>
                                        <p:attrNameLst>
                                          <p:attrName>ppt_y</p:attrName>
                                        </p:attrNameLst>
                                      </p:cBhvr>
                                      <p:tavLst>
                                        <p:tav tm="0">
                                          <p:val>
                                            <p:strVal val="ppt_y"/>
                                          </p:val>
                                        </p:tav>
                                        <p:tav tm="100000">
                                          <p:val>
                                            <p:strVal val="1+ppt_h/2"/>
                                          </p:val>
                                        </p:tav>
                                      </p:tavLst>
                                    </p:anim>
                                    <p:set>
                                      <p:cBhvr>
                                        <p:cTn id="784" dur="1" fill="hold">
                                          <p:stCondLst>
                                            <p:cond delay="1999"/>
                                          </p:stCondLst>
                                        </p:cTn>
                                        <p:tgtEl>
                                          <p:spTgt spid="60"/>
                                        </p:tgtEl>
                                        <p:attrNameLst>
                                          <p:attrName>style.visibility</p:attrName>
                                        </p:attrNameLst>
                                      </p:cBhvr>
                                      <p:to>
                                        <p:strVal val="hidden"/>
                                      </p:to>
                                    </p:set>
                                  </p:childTnLst>
                                </p:cTn>
                              </p:par>
                              <p:par>
                                <p:cTn id="785" presetID="2" presetClass="exit" presetSubtype="6" fill="hold" grpId="1" nodeType="withEffect">
                                  <p:stCondLst>
                                    <p:cond delay="0"/>
                                  </p:stCondLst>
                                  <p:childTnLst>
                                    <p:anim calcmode="lin" valueType="num">
                                      <p:cBhvr additive="base">
                                        <p:cTn id="786" dur="2000"/>
                                        <p:tgtEl>
                                          <p:spTgt spid="70"/>
                                        </p:tgtEl>
                                        <p:attrNameLst>
                                          <p:attrName>ppt_x</p:attrName>
                                        </p:attrNameLst>
                                      </p:cBhvr>
                                      <p:tavLst>
                                        <p:tav tm="0">
                                          <p:val>
                                            <p:strVal val="ppt_x"/>
                                          </p:val>
                                        </p:tav>
                                        <p:tav tm="100000">
                                          <p:val>
                                            <p:strVal val="1+ppt_w/2"/>
                                          </p:val>
                                        </p:tav>
                                      </p:tavLst>
                                    </p:anim>
                                    <p:anim calcmode="lin" valueType="num">
                                      <p:cBhvr additive="base">
                                        <p:cTn id="787" dur="2000"/>
                                        <p:tgtEl>
                                          <p:spTgt spid="70"/>
                                        </p:tgtEl>
                                        <p:attrNameLst>
                                          <p:attrName>ppt_y</p:attrName>
                                        </p:attrNameLst>
                                      </p:cBhvr>
                                      <p:tavLst>
                                        <p:tav tm="0">
                                          <p:val>
                                            <p:strVal val="ppt_y"/>
                                          </p:val>
                                        </p:tav>
                                        <p:tav tm="100000">
                                          <p:val>
                                            <p:strVal val="1+ppt_h/2"/>
                                          </p:val>
                                        </p:tav>
                                      </p:tavLst>
                                    </p:anim>
                                    <p:set>
                                      <p:cBhvr>
                                        <p:cTn id="788" dur="1" fill="hold">
                                          <p:stCondLst>
                                            <p:cond delay="1999"/>
                                          </p:stCondLst>
                                        </p:cTn>
                                        <p:tgtEl>
                                          <p:spTgt spid="70"/>
                                        </p:tgtEl>
                                        <p:attrNameLst>
                                          <p:attrName>style.visibility</p:attrName>
                                        </p:attrNameLst>
                                      </p:cBhvr>
                                      <p:to>
                                        <p:strVal val="hidden"/>
                                      </p:to>
                                    </p:set>
                                  </p:childTnLst>
                                </p:cTn>
                              </p:par>
                              <p:par>
                                <p:cTn id="789" presetID="2" presetClass="exit" presetSubtype="6" fill="hold" grpId="1" nodeType="withEffect">
                                  <p:stCondLst>
                                    <p:cond delay="0"/>
                                  </p:stCondLst>
                                  <p:childTnLst>
                                    <p:anim calcmode="lin" valueType="num">
                                      <p:cBhvr additive="base">
                                        <p:cTn id="790" dur="2000"/>
                                        <p:tgtEl>
                                          <p:spTgt spid="80"/>
                                        </p:tgtEl>
                                        <p:attrNameLst>
                                          <p:attrName>ppt_x</p:attrName>
                                        </p:attrNameLst>
                                      </p:cBhvr>
                                      <p:tavLst>
                                        <p:tav tm="0">
                                          <p:val>
                                            <p:strVal val="ppt_x"/>
                                          </p:val>
                                        </p:tav>
                                        <p:tav tm="100000">
                                          <p:val>
                                            <p:strVal val="1+ppt_w/2"/>
                                          </p:val>
                                        </p:tav>
                                      </p:tavLst>
                                    </p:anim>
                                    <p:anim calcmode="lin" valueType="num">
                                      <p:cBhvr additive="base">
                                        <p:cTn id="791" dur="2000"/>
                                        <p:tgtEl>
                                          <p:spTgt spid="80"/>
                                        </p:tgtEl>
                                        <p:attrNameLst>
                                          <p:attrName>ppt_y</p:attrName>
                                        </p:attrNameLst>
                                      </p:cBhvr>
                                      <p:tavLst>
                                        <p:tav tm="0">
                                          <p:val>
                                            <p:strVal val="ppt_y"/>
                                          </p:val>
                                        </p:tav>
                                        <p:tav tm="100000">
                                          <p:val>
                                            <p:strVal val="1+ppt_h/2"/>
                                          </p:val>
                                        </p:tav>
                                      </p:tavLst>
                                    </p:anim>
                                    <p:set>
                                      <p:cBhvr>
                                        <p:cTn id="792" dur="1" fill="hold">
                                          <p:stCondLst>
                                            <p:cond delay="1999"/>
                                          </p:stCondLst>
                                        </p:cTn>
                                        <p:tgtEl>
                                          <p:spTgt spid="80"/>
                                        </p:tgtEl>
                                        <p:attrNameLst>
                                          <p:attrName>style.visibility</p:attrName>
                                        </p:attrNameLst>
                                      </p:cBhvr>
                                      <p:to>
                                        <p:strVal val="hidden"/>
                                      </p:to>
                                    </p:set>
                                  </p:childTnLst>
                                </p:cTn>
                              </p:par>
                              <p:par>
                                <p:cTn id="793" presetID="2" presetClass="exit" presetSubtype="6" fill="hold" grpId="1" nodeType="withEffect">
                                  <p:stCondLst>
                                    <p:cond delay="0"/>
                                  </p:stCondLst>
                                  <p:childTnLst>
                                    <p:anim calcmode="lin" valueType="num">
                                      <p:cBhvr additive="base">
                                        <p:cTn id="794" dur="2000"/>
                                        <p:tgtEl>
                                          <p:spTgt spid="4"/>
                                        </p:tgtEl>
                                        <p:attrNameLst>
                                          <p:attrName>ppt_x</p:attrName>
                                        </p:attrNameLst>
                                      </p:cBhvr>
                                      <p:tavLst>
                                        <p:tav tm="0">
                                          <p:val>
                                            <p:strVal val="ppt_x"/>
                                          </p:val>
                                        </p:tav>
                                        <p:tav tm="100000">
                                          <p:val>
                                            <p:strVal val="1+ppt_w/2"/>
                                          </p:val>
                                        </p:tav>
                                      </p:tavLst>
                                    </p:anim>
                                    <p:anim calcmode="lin" valueType="num">
                                      <p:cBhvr additive="base">
                                        <p:cTn id="795" dur="2000"/>
                                        <p:tgtEl>
                                          <p:spTgt spid="4"/>
                                        </p:tgtEl>
                                        <p:attrNameLst>
                                          <p:attrName>ppt_y</p:attrName>
                                        </p:attrNameLst>
                                      </p:cBhvr>
                                      <p:tavLst>
                                        <p:tav tm="0">
                                          <p:val>
                                            <p:strVal val="ppt_y"/>
                                          </p:val>
                                        </p:tav>
                                        <p:tav tm="100000">
                                          <p:val>
                                            <p:strVal val="1+ppt_h/2"/>
                                          </p:val>
                                        </p:tav>
                                      </p:tavLst>
                                    </p:anim>
                                    <p:set>
                                      <p:cBhvr>
                                        <p:cTn id="796" dur="1" fill="hold">
                                          <p:stCondLst>
                                            <p:cond delay="1999"/>
                                          </p:stCondLst>
                                        </p:cTn>
                                        <p:tgtEl>
                                          <p:spTgt spid="4"/>
                                        </p:tgtEl>
                                        <p:attrNameLst>
                                          <p:attrName>style.visibility</p:attrName>
                                        </p:attrNameLst>
                                      </p:cBhvr>
                                      <p:to>
                                        <p:strVal val="hidden"/>
                                      </p:to>
                                    </p:set>
                                  </p:childTnLst>
                                </p:cTn>
                              </p:par>
                              <p:par>
                                <p:cTn id="797" presetID="2" presetClass="exit" presetSubtype="6" fill="hold" grpId="1" nodeType="withEffect">
                                  <p:stCondLst>
                                    <p:cond delay="0"/>
                                  </p:stCondLst>
                                  <p:childTnLst>
                                    <p:anim calcmode="lin" valueType="num">
                                      <p:cBhvr additive="base">
                                        <p:cTn id="798" dur="2000"/>
                                        <p:tgtEl>
                                          <p:spTgt spid="14"/>
                                        </p:tgtEl>
                                        <p:attrNameLst>
                                          <p:attrName>ppt_x</p:attrName>
                                        </p:attrNameLst>
                                      </p:cBhvr>
                                      <p:tavLst>
                                        <p:tav tm="0">
                                          <p:val>
                                            <p:strVal val="ppt_x"/>
                                          </p:val>
                                        </p:tav>
                                        <p:tav tm="100000">
                                          <p:val>
                                            <p:strVal val="1+ppt_w/2"/>
                                          </p:val>
                                        </p:tav>
                                      </p:tavLst>
                                    </p:anim>
                                    <p:anim calcmode="lin" valueType="num">
                                      <p:cBhvr additive="base">
                                        <p:cTn id="799" dur="2000"/>
                                        <p:tgtEl>
                                          <p:spTgt spid="14"/>
                                        </p:tgtEl>
                                        <p:attrNameLst>
                                          <p:attrName>ppt_y</p:attrName>
                                        </p:attrNameLst>
                                      </p:cBhvr>
                                      <p:tavLst>
                                        <p:tav tm="0">
                                          <p:val>
                                            <p:strVal val="ppt_y"/>
                                          </p:val>
                                        </p:tav>
                                        <p:tav tm="100000">
                                          <p:val>
                                            <p:strVal val="1+ppt_h/2"/>
                                          </p:val>
                                        </p:tav>
                                      </p:tavLst>
                                    </p:anim>
                                    <p:set>
                                      <p:cBhvr>
                                        <p:cTn id="800" dur="1" fill="hold">
                                          <p:stCondLst>
                                            <p:cond delay="1999"/>
                                          </p:stCondLst>
                                        </p:cTn>
                                        <p:tgtEl>
                                          <p:spTgt spid="14"/>
                                        </p:tgtEl>
                                        <p:attrNameLst>
                                          <p:attrName>style.visibility</p:attrName>
                                        </p:attrNameLst>
                                      </p:cBhvr>
                                      <p:to>
                                        <p:strVal val="hidden"/>
                                      </p:to>
                                    </p:set>
                                  </p:childTnLst>
                                </p:cTn>
                              </p:par>
                              <p:par>
                                <p:cTn id="801" presetID="2" presetClass="exit" presetSubtype="6" fill="hold" grpId="1" nodeType="withEffect">
                                  <p:stCondLst>
                                    <p:cond delay="0"/>
                                  </p:stCondLst>
                                  <p:childTnLst>
                                    <p:anim calcmode="lin" valueType="num">
                                      <p:cBhvr additive="base">
                                        <p:cTn id="802" dur="2000"/>
                                        <p:tgtEl>
                                          <p:spTgt spid="24"/>
                                        </p:tgtEl>
                                        <p:attrNameLst>
                                          <p:attrName>ppt_x</p:attrName>
                                        </p:attrNameLst>
                                      </p:cBhvr>
                                      <p:tavLst>
                                        <p:tav tm="0">
                                          <p:val>
                                            <p:strVal val="ppt_x"/>
                                          </p:val>
                                        </p:tav>
                                        <p:tav tm="100000">
                                          <p:val>
                                            <p:strVal val="1+ppt_w/2"/>
                                          </p:val>
                                        </p:tav>
                                      </p:tavLst>
                                    </p:anim>
                                    <p:anim calcmode="lin" valueType="num">
                                      <p:cBhvr additive="base">
                                        <p:cTn id="803" dur="2000"/>
                                        <p:tgtEl>
                                          <p:spTgt spid="24"/>
                                        </p:tgtEl>
                                        <p:attrNameLst>
                                          <p:attrName>ppt_y</p:attrName>
                                        </p:attrNameLst>
                                      </p:cBhvr>
                                      <p:tavLst>
                                        <p:tav tm="0">
                                          <p:val>
                                            <p:strVal val="ppt_y"/>
                                          </p:val>
                                        </p:tav>
                                        <p:tav tm="100000">
                                          <p:val>
                                            <p:strVal val="1+ppt_h/2"/>
                                          </p:val>
                                        </p:tav>
                                      </p:tavLst>
                                    </p:anim>
                                    <p:set>
                                      <p:cBhvr>
                                        <p:cTn id="804" dur="1" fill="hold">
                                          <p:stCondLst>
                                            <p:cond delay="1999"/>
                                          </p:stCondLst>
                                        </p:cTn>
                                        <p:tgtEl>
                                          <p:spTgt spid="24"/>
                                        </p:tgtEl>
                                        <p:attrNameLst>
                                          <p:attrName>style.visibility</p:attrName>
                                        </p:attrNameLst>
                                      </p:cBhvr>
                                      <p:to>
                                        <p:strVal val="hidden"/>
                                      </p:to>
                                    </p:set>
                                  </p:childTnLst>
                                </p:cTn>
                              </p:par>
                              <p:par>
                                <p:cTn id="805" presetID="2" presetClass="exit" presetSubtype="6" fill="hold" grpId="1" nodeType="withEffect">
                                  <p:stCondLst>
                                    <p:cond delay="0"/>
                                  </p:stCondLst>
                                  <p:childTnLst>
                                    <p:anim calcmode="lin" valueType="num">
                                      <p:cBhvr additive="base">
                                        <p:cTn id="806" dur="2000"/>
                                        <p:tgtEl>
                                          <p:spTgt spid="34"/>
                                        </p:tgtEl>
                                        <p:attrNameLst>
                                          <p:attrName>ppt_x</p:attrName>
                                        </p:attrNameLst>
                                      </p:cBhvr>
                                      <p:tavLst>
                                        <p:tav tm="0">
                                          <p:val>
                                            <p:strVal val="ppt_x"/>
                                          </p:val>
                                        </p:tav>
                                        <p:tav tm="100000">
                                          <p:val>
                                            <p:strVal val="1+ppt_w/2"/>
                                          </p:val>
                                        </p:tav>
                                      </p:tavLst>
                                    </p:anim>
                                    <p:anim calcmode="lin" valueType="num">
                                      <p:cBhvr additive="base">
                                        <p:cTn id="807" dur="2000"/>
                                        <p:tgtEl>
                                          <p:spTgt spid="34"/>
                                        </p:tgtEl>
                                        <p:attrNameLst>
                                          <p:attrName>ppt_y</p:attrName>
                                        </p:attrNameLst>
                                      </p:cBhvr>
                                      <p:tavLst>
                                        <p:tav tm="0">
                                          <p:val>
                                            <p:strVal val="ppt_y"/>
                                          </p:val>
                                        </p:tav>
                                        <p:tav tm="100000">
                                          <p:val>
                                            <p:strVal val="1+ppt_h/2"/>
                                          </p:val>
                                        </p:tav>
                                      </p:tavLst>
                                    </p:anim>
                                    <p:set>
                                      <p:cBhvr>
                                        <p:cTn id="808" dur="1" fill="hold">
                                          <p:stCondLst>
                                            <p:cond delay="1999"/>
                                          </p:stCondLst>
                                        </p:cTn>
                                        <p:tgtEl>
                                          <p:spTgt spid="34"/>
                                        </p:tgtEl>
                                        <p:attrNameLst>
                                          <p:attrName>style.visibility</p:attrName>
                                        </p:attrNameLst>
                                      </p:cBhvr>
                                      <p:to>
                                        <p:strVal val="hidden"/>
                                      </p:to>
                                    </p:set>
                                  </p:childTnLst>
                                </p:cTn>
                              </p:par>
                              <p:par>
                                <p:cTn id="809" presetID="2" presetClass="exit" presetSubtype="6" fill="hold" grpId="1" nodeType="withEffect">
                                  <p:stCondLst>
                                    <p:cond delay="0"/>
                                  </p:stCondLst>
                                  <p:childTnLst>
                                    <p:anim calcmode="lin" valueType="num">
                                      <p:cBhvr additive="base">
                                        <p:cTn id="810" dur="2000"/>
                                        <p:tgtEl>
                                          <p:spTgt spid="44"/>
                                        </p:tgtEl>
                                        <p:attrNameLst>
                                          <p:attrName>ppt_x</p:attrName>
                                        </p:attrNameLst>
                                      </p:cBhvr>
                                      <p:tavLst>
                                        <p:tav tm="0">
                                          <p:val>
                                            <p:strVal val="ppt_x"/>
                                          </p:val>
                                        </p:tav>
                                        <p:tav tm="100000">
                                          <p:val>
                                            <p:strVal val="1+ppt_w/2"/>
                                          </p:val>
                                        </p:tav>
                                      </p:tavLst>
                                    </p:anim>
                                    <p:anim calcmode="lin" valueType="num">
                                      <p:cBhvr additive="base">
                                        <p:cTn id="811" dur="2000"/>
                                        <p:tgtEl>
                                          <p:spTgt spid="44"/>
                                        </p:tgtEl>
                                        <p:attrNameLst>
                                          <p:attrName>ppt_y</p:attrName>
                                        </p:attrNameLst>
                                      </p:cBhvr>
                                      <p:tavLst>
                                        <p:tav tm="0">
                                          <p:val>
                                            <p:strVal val="ppt_y"/>
                                          </p:val>
                                        </p:tav>
                                        <p:tav tm="100000">
                                          <p:val>
                                            <p:strVal val="1+ppt_h/2"/>
                                          </p:val>
                                        </p:tav>
                                      </p:tavLst>
                                    </p:anim>
                                    <p:set>
                                      <p:cBhvr>
                                        <p:cTn id="812" dur="1" fill="hold">
                                          <p:stCondLst>
                                            <p:cond delay="1999"/>
                                          </p:stCondLst>
                                        </p:cTn>
                                        <p:tgtEl>
                                          <p:spTgt spid="44"/>
                                        </p:tgtEl>
                                        <p:attrNameLst>
                                          <p:attrName>style.visibility</p:attrName>
                                        </p:attrNameLst>
                                      </p:cBhvr>
                                      <p:to>
                                        <p:strVal val="hidden"/>
                                      </p:to>
                                    </p:set>
                                  </p:childTnLst>
                                </p:cTn>
                              </p:par>
                              <p:par>
                                <p:cTn id="813" presetID="2" presetClass="exit" presetSubtype="6" fill="hold" grpId="1" nodeType="withEffect">
                                  <p:stCondLst>
                                    <p:cond delay="0"/>
                                  </p:stCondLst>
                                  <p:childTnLst>
                                    <p:anim calcmode="lin" valueType="num">
                                      <p:cBhvr additive="base">
                                        <p:cTn id="814" dur="2000"/>
                                        <p:tgtEl>
                                          <p:spTgt spid="54"/>
                                        </p:tgtEl>
                                        <p:attrNameLst>
                                          <p:attrName>ppt_x</p:attrName>
                                        </p:attrNameLst>
                                      </p:cBhvr>
                                      <p:tavLst>
                                        <p:tav tm="0">
                                          <p:val>
                                            <p:strVal val="ppt_x"/>
                                          </p:val>
                                        </p:tav>
                                        <p:tav tm="100000">
                                          <p:val>
                                            <p:strVal val="1+ppt_w/2"/>
                                          </p:val>
                                        </p:tav>
                                      </p:tavLst>
                                    </p:anim>
                                    <p:anim calcmode="lin" valueType="num">
                                      <p:cBhvr additive="base">
                                        <p:cTn id="815" dur="2000"/>
                                        <p:tgtEl>
                                          <p:spTgt spid="54"/>
                                        </p:tgtEl>
                                        <p:attrNameLst>
                                          <p:attrName>ppt_y</p:attrName>
                                        </p:attrNameLst>
                                      </p:cBhvr>
                                      <p:tavLst>
                                        <p:tav tm="0">
                                          <p:val>
                                            <p:strVal val="ppt_y"/>
                                          </p:val>
                                        </p:tav>
                                        <p:tav tm="100000">
                                          <p:val>
                                            <p:strVal val="1+ppt_h/2"/>
                                          </p:val>
                                        </p:tav>
                                      </p:tavLst>
                                    </p:anim>
                                    <p:set>
                                      <p:cBhvr>
                                        <p:cTn id="816" dur="1" fill="hold">
                                          <p:stCondLst>
                                            <p:cond delay="1999"/>
                                          </p:stCondLst>
                                        </p:cTn>
                                        <p:tgtEl>
                                          <p:spTgt spid="54"/>
                                        </p:tgtEl>
                                        <p:attrNameLst>
                                          <p:attrName>style.visibility</p:attrName>
                                        </p:attrNameLst>
                                      </p:cBhvr>
                                      <p:to>
                                        <p:strVal val="hidden"/>
                                      </p:to>
                                    </p:set>
                                  </p:childTnLst>
                                </p:cTn>
                              </p:par>
                              <p:par>
                                <p:cTn id="817" presetID="2" presetClass="exit" presetSubtype="6" fill="hold" grpId="1" nodeType="withEffect">
                                  <p:stCondLst>
                                    <p:cond delay="0"/>
                                  </p:stCondLst>
                                  <p:childTnLst>
                                    <p:anim calcmode="lin" valueType="num">
                                      <p:cBhvr additive="base">
                                        <p:cTn id="818" dur="2000"/>
                                        <p:tgtEl>
                                          <p:spTgt spid="64"/>
                                        </p:tgtEl>
                                        <p:attrNameLst>
                                          <p:attrName>ppt_x</p:attrName>
                                        </p:attrNameLst>
                                      </p:cBhvr>
                                      <p:tavLst>
                                        <p:tav tm="0">
                                          <p:val>
                                            <p:strVal val="ppt_x"/>
                                          </p:val>
                                        </p:tav>
                                        <p:tav tm="100000">
                                          <p:val>
                                            <p:strVal val="1+ppt_w/2"/>
                                          </p:val>
                                        </p:tav>
                                      </p:tavLst>
                                    </p:anim>
                                    <p:anim calcmode="lin" valueType="num">
                                      <p:cBhvr additive="base">
                                        <p:cTn id="819" dur="2000"/>
                                        <p:tgtEl>
                                          <p:spTgt spid="64"/>
                                        </p:tgtEl>
                                        <p:attrNameLst>
                                          <p:attrName>ppt_y</p:attrName>
                                        </p:attrNameLst>
                                      </p:cBhvr>
                                      <p:tavLst>
                                        <p:tav tm="0">
                                          <p:val>
                                            <p:strVal val="ppt_y"/>
                                          </p:val>
                                        </p:tav>
                                        <p:tav tm="100000">
                                          <p:val>
                                            <p:strVal val="1+ppt_h/2"/>
                                          </p:val>
                                        </p:tav>
                                      </p:tavLst>
                                    </p:anim>
                                    <p:set>
                                      <p:cBhvr>
                                        <p:cTn id="820" dur="1" fill="hold">
                                          <p:stCondLst>
                                            <p:cond delay="1999"/>
                                          </p:stCondLst>
                                        </p:cTn>
                                        <p:tgtEl>
                                          <p:spTgt spid="64"/>
                                        </p:tgtEl>
                                        <p:attrNameLst>
                                          <p:attrName>style.visibility</p:attrName>
                                        </p:attrNameLst>
                                      </p:cBhvr>
                                      <p:to>
                                        <p:strVal val="hidden"/>
                                      </p:to>
                                    </p:set>
                                  </p:childTnLst>
                                </p:cTn>
                              </p:par>
                              <p:par>
                                <p:cTn id="821" presetID="2" presetClass="exit" presetSubtype="6" fill="hold" grpId="1" nodeType="withEffect">
                                  <p:stCondLst>
                                    <p:cond delay="0"/>
                                  </p:stCondLst>
                                  <p:childTnLst>
                                    <p:anim calcmode="lin" valueType="num">
                                      <p:cBhvr additive="base">
                                        <p:cTn id="822" dur="2000"/>
                                        <p:tgtEl>
                                          <p:spTgt spid="74"/>
                                        </p:tgtEl>
                                        <p:attrNameLst>
                                          <p:attrName>ppt_x</p:attrName>
                                        </p:attrNameLst>
                                      </p:cBhvr>
                                      <p:tavLst>
                                        <p:tav tm="0">
                                          <p:val>
                                            <p:strVal val="ppt_x"/>
                                          </p:val>
                                        </p:tav>
                                        <p:tav tm="100000">
                                          <p:val>
                                            <p:strVal val="1+ppt_w/2"/>
                                          </p:val>
                                        </p:tav>
                                      </p:tavLst>
                                    </p:anim>
                                    <p:anim calcmode="lin" valueType="num">
                                      <p:cBhvr additive="base">
                                        <p:cTn id="823" dur="2000"/>
                                        <p:tgtEl>
                                          <p:spTgt spid="74"/>
                                        </p:tgtEl>
                                        <p:attrNameLst>
                                          <p:attrName>ppt_y</p:attrName>
                                        </p:attrNameLst>
                                      </p:cBhvr>
                                      <p:tavLst>
                                        <p:tav tm="0">
                                          <p:val>
                                            <p:strVal val="ppt_y"/>
                                          </p:val>
                                        </p:tav>
                                        <p:tav tm="100000">
                                          <p:val>
                                            <p:strVal val="1+ppt_h/2"/>
                                          </p:val>
                                        </p:tav>
                                      </p:tavLst>
                                    </p:anim>
                                    <p:set>
                                      <p:cBhvr>
                                        <p:cTn id="824" dur="1" fill="hold">
                                          <p:stCondLst>
                                            <p:cond delay="1999"/>
                                          </p:stCondLst>
                                        </p:cTn>
                                        <p:tgtEl>
                                          <p:spTgt spid="74"/>
                                        </p:tgtEl>
                                        <p:attrNameLst>
                                          <p:attrName>style.visibility</p:attrName>
                                        </p:attrNameLst>
                                      </p:cBhvr>
                                      <p:to>
                                        <p:strVal val="hidden"/>
                                      </p:to>
                                    </p:set>
                                  </p:childTnLst>
                                </p:cTn>
                              </p:par>
                              <p:par>
                                <p:cTn id="825" presetID="2" presetClass="exit" presetSubtype="6" fill="hold" grpId="1" nodeType="withEffect">
                                  <p:stCondLst>
                                    <p:cond delay="0"/>
                                  </p:stCondLst>
                                  <p:childTnLst>
                                    <p:anim calcmode="lin" valueType="num">
                                      <p:cBhvr additive="base">
                                        <p:cTn id="826" dur="2000"/>
                                        <p:tgtEl>
                                          <p:spTgt spid="12"/>
                                        </p:tgtEl>
                                        <p:attrNameLst>
                                          <p:attrName>ppt_x</p:attrName>
                                        </p:attrNameLst>
                                      </p:cBhvr>
                                      <p:tavLst>
                                        <p:tav tm="0">
                                          <p:val>
                                            <p:strVal val="ppt_x"/>
                                          </p:val>
                                        </p:tav>
                                        <p:tav tm="100000">
                                          <p:val>
                                            <p:strVal val="1+ppt_w/2"/>
                                          </p:val>
                                        </p:tav>
                                      </p:tavLst>
                                    </p:anim>
                                    <p:anim calcmode="lin" valueType="num">
                                      <p:cBhvr additive="base">
                                        <p:cTn id="827" dur="2000"/>
                                        <p:tgtEl>
                                          <p:spTgt spid="12"/>
                                        </p:tgtEl>
                                        <p:attrNameLst>
                                          <p:attrName>ppt_y</p:attrName>
                                        </p:attrNameLst>
                                      </p:cBhvr>
                                      <p:tavLst>
                                        <p:tav tm="0">
                                          <p:val>
                                            <p:strVal val="ppt_y"/>
                                          </p:val>
                                        </p:tav>
                                        <p:tav tm="100000">
                                          <p:val>
                                            <p:strVal val="1+ppt_h/2"/>
                                          </p:val>
                                        </p:tav>
                                      </p:tavLst>
                                    </p:anim>
                                    <p:set>
                                      <p:cBhvr>
                                        <p:cTn id="828" dur="1" fill="hold">
                                          <p:stCondLst>
                                            <p:cond delay="1999"/>
                                          </p:stCondLst>
                                        </p:cTn>
                                        <p:tgtEl>
                                          <p:spTgt spid="12"/>
                                        </p:tgtEl>
                                        <p:attrNameLst>
                                          <p:attrName>style.visibility</p:attrName>
                                        </p:attrNameLst>
                                      </p:cBhvr>
                                      <p:to>
                                        <p:strVal val="hidden"/>
                                      </p:to>
                                    </p:set>
                                  </p:childTnLst>
                                </p:cTn>
                              </p:par>
                              <p:par>
                                <p:cTn id="829" presetID="2" presetClass="exit" presetSubtype="6" fill="hold" grpId="1" nodeType="withEffect">
                                  <p:stCondLst>
                                    <p:cond delay="0"/>
                                  </p:stCondLst>
                                  <p:childTnLst>
                                    <p:anim calcmode="lin" valueType="num">
                                      <p:cBhvr additive="base">
                                        <p:cTn id="830" dur="2000"/>
                                        <p:tgtEl>
                                          <p:spTgt spid="22"/>
                                        </p:tgtEl>
                                        <p:attrNameLst>
                                          <p:attrName>ppt_x</p:attrName>
                                        </p:attrNameLst>
                                      </p:cBhvr>
                                      <p:tavLst>
                                        <p:tav tm="0">
                                          <p:val>
                                            <p:strVal val="ppt_x"/>
                                          </p:val>
                                        </p:tav>
                                        <p:tav tm="100000">
                                          <p:val>
                                            <p:strVal val="1+ppt_w/2"/>
                                          </p:val>
                                        </p:tav>
                                      </p:tavLst>
                                    </p:anim>
                                    <p:anim calcmode="lin" valueType="num">
                                      <p:cBhvr additive="base">
                                        <p:cTn id="831" dur="2000"/>
                                        <p:tgtEl>
                                          <p:spTgt spid="22"/>
                                        </p:tgtEl>
                                        <p:attrNameLst>
                                          <p:attrName>ppt_y</p:attrName>
                                        </p:attrNameLst>
                                      </p:cBhvr>
                                      <p:tavLst>
                                        <p:tav tm="0">
                                          <p:val>
                                            <p:strVal val="ppt_y"/>
                                          </p:val>
                                        </p:tav>
                                        <p:tav tm="100000">
                                          <p:val>
                                            <p:strVal val="1+ppt_h/2"/>
                                          </p:val>
                                        </p:tav>
                                      </p:tavLst>
                                    </p:anim>
                                    <p:set>
                                      <p:cBhvr>
                                        <p:cTn id="832" dur="1" fill="hold">
                                          <p:stCondLst>
                                            <p:cond delay="1999"/>
                                          </p:stCondLst>
                                        </p:cTn>
                                        <p:tgtEl>
                                          <p:spTgt spid="22"/>
                                        </p:tgtEl>
                                        <p:attrNameLst>
                                          <p:attrName>style.visibility</p:attrName>
                                        </p:attrNameLst>
                                      </p:cBhvr>
                                      <p:to>
                                        <p:strVal val="hidden"/>
                                      </p:to>
                                    </p:set>
                                  </p:childTnLst>
                                </p:cTn>
                              </p:par>
                              <p:par>
                                <p:cTn id="833" presetID="2" presetClass="exit" presetSubtype="6" fill="hold" grpId="1" nodeType="withEffect">
                                  <p:stCondLst>
                                    <p:cond delay="0"/>
                                  </p:stCondLst>
                                  <p:childTnLst>
                                    <p:anim calcmode="lin" valueType="num">
                                      <p:cBhvr additive="base">
                                        <p:cTn id="834" dur="2000"/>
                                        <p:tgtEl>
                                          <p:spTgt spid="32"/>
                                        </p:tgtEl>
                                        <p:attrNameLst>
                                          <p:attrName>ppt_x</p:attrName>
                                        </p:attrNameLst>
                                      </p:cBhvr>
                                      <p:tavLst>
                                        <p:tav tm="0">
                                          <p:val>
                                            <p:strVal val="ppt_x"/>
                                          </p:val>
                                        </p:tav>
                                        <p:tav tm="100000">
                                          <p:val>
                                            <p:strVal val="1+ppt_w/2"/>
                                          </p:val>
                                        </p:tav>
                                      </p:tavLst>
                                    </p:anim>
                                    <p:anim calcmode="lin" valueType="num">
                                      <p:cBhvr additive="base">
                                        <p:cTn id="835" dur="2000"/>
                                        <p:tgtEl>
                                          <p:spTgt spid="32"/>
                                        </p:tgtEl>
                                        <p:attrNameLst>
                                          <p:attrName>ppt_y</p:attrName>
                                        </p:attrNameLst>
                                      </p:cBhvr>
                                      <p:tavLst>
                                        <p:tav tm="0">
                                          <p:val>
                                            <p:strVal val="ppt_y"/>
                                          </p:val>
                                        </p:tav>
                                        <p:tav tm="100000">
                                          <p:val>
                                            <p:strVal val="1+ppt_h/2"/>
                                          </p:val>
                                        </p:tav>
                                      </p:tavLst>
                                    </p:anim>
                                    <p:set>
                                      <p:cBhvr>
                                        <p:cTn id="836" dur="1" fill="hold">
                                          <p:stCondLst>
                                            <p:cond delay="1999"/>
                                          </p:stCondLst>
                                        </p:cTn>
                                        <p:tgtEl>
                                          <p:spTgt spid="32"/>
                                        </p:tgtEl>
                                        <p:attrNameLst>
                                          <p:attrName>style.visibility</p:attrName>
                                        </p:attrNameLst>
                                      </p:cBhvr>
                                      <p:to>
                                        <p:strVal val="hidden"/>
                                      </p:to>
                                    </p:set>
                                  </p:childTnLst>
                                </p:cTn>
                              </p:par>
                              <p:par>
                                <p:cTn id="837" presetID="2" presetClass="exit" presetSubtype="6" fill="hold" grpId="1" nodeType="withEffect">
                                  <p:stCondLst>
                                    <p:cond delay="0"/>
                                  </p:stCondLst>
                                  <p:childTnLst>
                                    <p:anim calcmode="lin" valueType="num">
                                      <p:cBhvr additive="base">
                                        <p:cTn id="838" dur="2000"/>
                                        <p:tgtEl>
                                          <p:spTgt spid="42"/>
                                        </p:tgtEl>
                                        <p:attrNameLst>
                                          <p:attrName>ppt_x</p:attrName>
                                        </p:attrNameLst>
                                      </p:cBhvr>
                                      <p:tavLst>
                                        <p:tav tm="0">
                                          <p:val>
                                            <p:strVal val="ppt_x"/>
                                          </p:val>
                                        </p:tav>
                                        <p:tav tm="100000">
                                          <p:val>
                                            <p:strVal val="1+ppt_w/2"/>
                                          </p:val>
                                        </p:tav>
                                      </p:tavLst>
                                    </p:anim>
                                    <p:anim calcmode="lin" valueType="num">
                                      <p:cBhvr additive="base">
                                        <p:cTn id="839" dur="2000"/>
                                        <p:tgtEl>
                                          <p:spTgt spid="42"/>
                                        </p:tgtEl>
                                        <p:attrNameLst>
                                          <p:attrName>ppt_y</p:attrName>
                                        </p:attrNameLst>
                                      </p:cBhvr>
                                      <p:tavLst>
                                        <p:tav tm="0">
                                          <p:val>
                                            <p:strVal val="ppt_y"/>
                                          </p:val>
                                        </p:tav>
                                        <p:tav tm="100000">
                                          <p:val>
                                            <p:strVal val="1+ppt_h/2"/>
                                          </p:val>
                                        </p:tav>
                                      </p:tavLst>
                                    </p:anim>
                                    <p:set>
                                      <p:cBhvr>
                                        <p:cTn id="840" dur="1" fill="hold">
                                          <p:stCondLst>
                                            <p:cond delay="1999"/>
                                          </p:stCondLst>
                                        </p:cTn>
                                        <p:tgtEl>
                                          <p:spTgt spid="42"/>
                                        </p:tgtEl>
                                        <p:attrNameLst>
                                          <p:attrName>style.visibility</p:attrName>
                                        </p:attrNameLst>
                                      </p:cBhvr>
                                      <p:to>
                                        <p:strVal val="hidden"/>
                                      </p:to>
                                    </p:set>
                                  </p:childTnLst>
                                </p:cTn>
                              </p:par>
                              <p:par>
                                <p:cTn id="841" presetID="2" presetClass="exit" presetSubtype="6" fill="hold" grpId="1" nodeType="withEffect">
                                  <p:stCondLst>
                                    <p:cond delay="0"/>
                                  </p:stCondLst>
                                  <p:childTnLst>
                                    <p:anim calcmode="lin" valueType="num">
                                      <p:cBhvr additive="base">
                                        <p:cTn id="842" dur="2000"/>
                                        <p:tgtEl>
                                          <p:spTgt spid="52"/>
                                        </p:tgtEl>
                                        <p:attrNameLst>
                                          <p:attrName>ppt_x</p:attrName>
                                        </p:attrNameLst>
                                      </p:cBhvr>
                                      <p:tavLst>
                                        <p:tav tm="0">
                                          <p:val>
                                            <p:strVal val="ppt_x"/>
                                          </p:val>
                                        </p:tav>
                                        <p:tav tm="100000">
                                          <p:val>
                                            <p:strVal val="1+ppt_w/2"/>
                                          </p:val>
                                        </p:tav>
                                      </p:tavLst>
                                    </p:anim>
                                    <p:anim calcmode="lin" valueType="num">
                                      <p:cBhvr additive="base">
                                        <p:cTn id="843" dur="2000"/>
                                        <p:tgtEl>
                                          <p:spTgt spid="52"/>
                                        </p:tgtEl>
                                        <p:attrNameLst>
                                          <p:attrName>ppt_y</p:attrName>
                                        </p:attrNameLst>
                                      </p:cBhvr>
                                      <p:tavLst>
                                        <p:tav tm="0">
                                          <p:val>
                                            <p:strVal val="ppt_y"/>
                                          </p:val>
                                        </p:tav>
                                        <p:tav tm="100000">
                                          <p:val>
                                            <p:strVal val="1+ppt_h/2"/>
                                          </p:val>
                                        </p:tav>
                                      </p:tavLst>
                                    </p:anim>
                                    <p:set>
                                      <p:cBhvr>
                                        <p:cTn id="844" dur="1" fill="hold">
                                          <p:stCondLst>
                                            <p:cond delay="1999"/>
                                          </p:stCondLst>
                                        </p:cTn>
                                        <p:tgtEl>
                                          <p:spTgt spid="52"/>
                                        </p:tgtEl>
                                        <p:attrNameLst>
                                          <p:attrName>style.visibility</p:attrName>
                                        </p:attrNameLst>
                                      </p:cBhvr>
                                      <p:to>
                                        <p:strVal val="hidden"/>
                                      </p:to>
                                    </p:set>
                                  </p:childTnLst>
                                </p:cTn>
                              </p:par>
                              <p:par>
                                <p:cTn id="845" presetID="2" presetClass="exit" presetSubtype="6" fill="hold" grpId="1" nodeType="withEffect">
                                  <p:stCondLst>
                                    <p:cond delay="0"/>
                                  </p:stCondLst>
                                  <p:childTnLst>
                                    <p:anim calcmode="lin" valueType="num">
                                      <p:cBhvr additive="base">
                                        <p:cTn id="846" dur="2000"/>
                                        <p:tgtEl>
                                          <p:spTgt spid="62"/>
                                        </p:tgtEl>
                                        <p:attrNameLst>
                                          <p:attrName>ppt_x</p:attrName>
                                        </p:attrNameLst>
                                      </p:cBhvr>
                                      <p:tavLst>
                                        <p:tav tm="0">
                                          <p:val>
                                            <p:strVal val="ppt_x"/>
                                          </p:val>
                                        </p:tav>
                                        <p:tav tm="100000">
                                          <p:val>
                                            <p:strVal val="1+ppt_w/2"/>
                                          </p:val>
                                        </p:tav>
                                      </p:tavLst>
                                    </p:anim>
                                    <p:anim calcmode="lin" valueType="num">
                                      <p:cBhvr additive="base">
                                        <p:cTn id="847" dur="2000"/>
                                        <p:tgtEl>
                                          <p:spTgt spid="62"/>
                                        </p:tgtEl>
                                        <p:attrNameLst>
                                          <p:attrName>ppt_y</p:attrName>
                                        </p:attrNameLst>
                                      </p:cBhvr>
                                      <p:tavLst>
                                        <p:tav tm="0">
                                          <p:val>
                                            <p:strVal val="ppt_y"/>
                                          </p:val>
                                        </p:tav>
                                        <p:tav tm="100000">
                                          <p:val>
                                            <p:strVal val="1+ppt_h/2"/>
                                          </p:val>
                                        </p:tav>
                                      </p:tavLst>
                                    </p:anim>
                                    <p:set>
                                      <p:cBhvr>
                                        <p:cTn id="848" dur="1" fill="hold">
                                          <p:stCondLst>
                                            <p:cond delay="1999"/>
                                          </p:stCondLst>
                                        </p:cTn>
                                        <p:tgtEl>
                                          <p:spTgt spid="62"/>
                                        </p:tgtEl>
                                        <p:attrNameLst>
                                          <p:attrName>style.visibility</p:attrName>
                                        </p:attrNameLst>
                                      </p:cBhvr>
                                      <p:to>
                                        <p:strVal val="hidden"/>
                                      </p:to>
                                    </p:set>
                                  </p:childTnLst>
                                </p:cTn>
                              </p:par>
                              <p:par>
                                <p:cTn id="849" presetID="2" presetClass="exit" presetSubtype="6" fill="hold" grpId="1" nodeType="withEffect">
                                  <p:stCondLst>
                                    <p:cond delay="0"/>
                                  </p:stCondLst>
                                  <p:childTnLst>
                                    <p:anim calcmode="lin" valueType="num">
                                      <p:cBhvr additive="base">
                                        <p:cTn id="850" dur="2000"/>
                                        <p:tgtEl>
                                          <p:spTgt spid="72"/>
                                        </p:tgtEl>
                                        <p:attrNameLst>
                                          <p:attrName>ppt_x</p:attrName>
                                        </p:attrNameLst>
                                      </p:cBhvr>
                                      <p:tavLst>
                                        <p:tav tm="0">
                                          <p:val>
                                            <p:strVal val="ppt_x"/>
                                          </p:val>
                                        </p:tav>
                                        <p:tav tm="100000">
                                          <p:val>
                                            <p:strVal val="1+ppt_w/2"/>
                                          </p:val>
                                        </p:tav>
                                      </p:tavLst>
                                    </p:anim>
                                    <p:anim calcmode="lin" valueType="num">
                                      <p:cBhvr additive="base">
                                        <p:cTn id="851" dur="2000"/>
                                        <p:tgtEl>
                                          <p:spTgt spid="72"/>
                                        </p:tgtEl>
                                        <p:attrNameLst>
                                          <p:attrName>ppt_y</p:attrName>
                                        </p:attrNameLst>
                                      </p:cBhvr>
                                      <p:tavLst>
                                        <p:tav tm="0">
                                          <p:val>
                                            <p:strVal val="ppt_y"/>
                                          </p:val>
                                        </p:tav>
                                        <p:tav tm="100000">
                                          <p:val>
                                            <p:strVal val="1+ppt_h/2"/>
                                          </p:val>
                                        </p:tav>
                                      </p:tavLst>
                                    </p:anim>
                                    <p:set>
                                      <p:cBhvr>
                                        <p:cTn id="852" dur="1" fill="hold">
                                          <p:stCondLst>
                                            <p:cond delay="1999"/>
                                          </p:stCondLst>
                                        </p:cTn>
                                        <p:tgtEl>
                                          <p:spTgt spid="72"/>
                                        </p:tgtEl>
                                        <p:attrNameLst>
                                          <p:attrName>style.visibility</p:attrName>
                                        </p:attrNameLst>
                                      </p:cBhvr>
                                      <p:to>
                                        <p:strVal val="hidden"/>
                                      </p:to>
                                    </p:set>
                                  </p:childTnLst>
                                </p:cTn>
                              </p:par>
                              <p:par>
                                <p:cTn id="853" presetID="2" presetClass="exit" presetSubtype="6" fill="hold" grpId="1" nodeType="withEffect">
                                  <p:stCondLst>
                                    <p:cond delay="0"/>
                                  </p:stCondLst>
                                  <p:childTnLst>
                                    <p:anim calcmode="lin" valueType="num">
                                      <p:cBhvr additive="base">
                                        <p:cTn id="854" dur="2000"/>
                                        <p:tgtEl>
                                          <p:spTgt spid="82"/>
                                        </p:tgtEl>
                                        <p:attrNameLst>
                                          <p:attrName>ppt_x</p:attrName>
                                        </p:attrNameLst>
                                      </p:cBhvr>
                                      <p:tavLst>
                                        <p:tav tm="0">
                                          <p:val>
                                            <p:strVal val="ppt_x"/>
                                          </p:val>
                                        </p:tav>
                                        <p:tav tm="100000">
                                          <p:val>
                                            <p:strVal val="1+ppt_w/2"/>
                                          </p:val>
                                        </p:tav>
                                      </p:tavLst>
                                    </p:anim>
                                    <p:anim calcmode="lin" valueType="num">
                                      <p:cBhvr additive="base">
                                        <p:cTn id="855" dur="2000"/>
                                        <p:tgtEl>
                                          <p:spTgt spid="82"/>
                                        </p:tgtEl>
                                        <p:attrNameLst>
                                          <p:attrName>ppt_y</p:attrName>
                                        </p:attrNameLst>
                                      </p:cBhvr>
                                      <p:tavLst>
                                        <p:tav tm="0">
                                          <p:val>
                                            <p:strVal val="ppt_y"/>
                                          </p:val>
                                        </p:tav>
                                        <p:tav tm="100000">
                                          <p:val>
                                            <p:strVal val="1+ppt_h/2"/>
                                          </p:val>
                                        </p:tav>
                                      </p:tavLst>
                                    </p:anim>
                                    <p:set>
                                      <p:cBhvr>
                                        <p:cTn id="856" dur="1" fill="hold">
                                          <p:stCondLst>
                                            <p:cond delay="1999"/>
                                          </p:stCondLst>
                                        </p:cTn>
                                        <p:tgtEl>
                                          <p:spTgt spid="82"/>
                                        </p:tgtEl>
                                        <p:attrNameLst>
                                          <p:attrName>style.visibility</p:attrName>
                                        </p:attrNameLst>
                                      </p:cBhvr>
                                      <p:to>
                                        <p:strVal val="hidden"/>
                                      </p:to>
                                    </p:set>
                                  </p:childTnLst>
                                </p:cTn>
                              </p:par>
                              <p:par>
                                <p:cTn id="857" presetID="2" presetClass="exit" presetSubtype="6" fill="hold" grpId="1" nodeType="withEffect">
                                  <p:stCondLst>
                                    <p:cond delay="0"/>
                                  </p:stCondLst>
                                  <p:childTnLst>
                                    <p:anim calcmode="lin" valueType="num">
                                      <p:cBhvr additive="base">
                                        <p:cTn id="858" dur="2000"/>
                                        <p:tgtEl>
                                          <p:spTgt spid="8"/>
                                        </p:tgtEl>
                                        <p:attrNameLst>
                                          <p:attrName>ppt_x</p:attrName>
                                        </p:attrNameLst>
                                      </p:cBhvr>
                                      <p:tavLst>
                                        <p:tav tm="0">
                                          <p:val>
                                            <p:strVal val="ppt_x"/>
                                          </p:val>
                                        </p:tav>
                                        <p:tav tm="100000">
                                          <p:val>
                                            <p:strVal val="1+ppt_w/2"/>
                                          </p:val>
                                        </p:tav>
                                      </p:tavLst>
                                    </p:anim>
                                    <p:anim calcmode="lin" valueType="num">
                                      <p:cBhvr additive="base">
                                        <p:cTn id="859" dur="2000"/>
                                        <p:tgtEl>
                                          <p:spTgt spid="8"/>
                                        </p:tgtEl>
                                        <p:attrNameLst>
                                          <p:attrName>ppt_y</p:attrName>
                                        </p:attrNameLst>
                                      </p:cBhvr>
                                      <p:tavLst>
                                        <p:tav tm="0">
                                          <p:val>
                                            <p:strVal val="ppt_y"/>
                                          </p:val>
                                        </p:tav>
                                        <p:tav tm="100000">
                                          <p:val>
                                            <p:strVal val="1+ppt_h/2"/>
                                          </p:val>
                                        </p:tav>
                                      </p:tavLst>
                                    </p:anim>
                                    <p:set>
                                      <p:cBhvr>
                                        <p:cTn id="860" dur="1" fill="hold">
                                          <p:stCondLst>
                                            <p:cond delay="1999"/>
                                          </p:stCondLst>
                                        </p:cTn>
                                        <p:tgtEl>
                                          <p:spTgt spid="8"/>
                                        </p:tgtEl>
                                        <p:attrNameLst>
                                          <p:attrName>style.visibility</p:attrName>
                                        </p:attrNameLst>
                                      </p:cBhvr>
                                      <p:to>
                                        <p:strVal val="hidden"/>
                                      </p:to>
                                    </p:set>
                                  </p:childTnLst>
                                </p:cTn>
                              </p:par>
                              <p:par>
                                <p:cTn id="861" presetID="2" presetClass="exit" presetSubtype="6" fill="hold" grpId="1" nodeType="withEffect">
                                  <p:stCondLst>
                                    <p:cond delay="0"/>
                                  </p:stCondLst>
                                  <p:childTnLst>
                                    <p:anim calcmode="lin" valueType="num">
                                      <p:cBhvr additive="base">
                                        <p:cTn id="862" dur="2000"/>
                                        <p:tgtEl>
                                          <p:spTgt spid="18"/>
                                        </p:tgtEl>
                                        <p:attrNameLst>
                                          <p:attrName>ppt_x</p:attrName>
                                        </p:attrNameLst>
                                      </p:cBhvr>
                                      <p:tavLst>
                                        <p:tav tm="0">
                                          <p:val>
                                            <p:strVal val="ppt_x"/>
                                          </p:val>
                                        </p:tav>
                                        <p:tav tm="100000">
                                          <p:val>
                                            <p:strVal val="1+ppt_w/2"/>
                                          </p:val>
                                        </p:tav>
                                      </p:tavLst>
                                    </p:anim>
                                    <p:anim calcmode="lin" valueType="num">
                                      <p:cBhvr additive="base">
                                        <p:cTn id="863" dur="2000"/>
                                        <p:tgtEl>
                                          <p:spTgt spid="18"/>
                                        </p:tgtEl>
                                        <p:attrNameLst>
                                          <p:attrName>ppt_y</p:attrName>
                                        </p:attrNameLst>
                                      </p:cBhvr>
                                      <p:tavLst>
                                        <p:tav tm="0">
                                          <p:val>
                                            <p:strVal val="ppt_y"/>
                                          </p:val>
                                        </p:tav>
                                        <p:tav tm="100000">
                                          <p:val>
                                            <p:strVal val="1+ppt_h/2"/>
                                          </p:val>
                                        </p:tav>
                                      </p:tavLst>
                                    </p:anim>
                                    <p:set>
                                      <p:cBhvr>
                                        <p:cTn id="864" dur="1" fill="hold">
                                          <p:stCondLst>
                                            <p:cond delay="1999"/>
                                          </p:stCondLst>
                                        </p:cTn>
                                        <p:tgtEl>
                                          <p:spTgt spid="18"/>
                                        </p:tgtEl>
                                        <p:attrNameLst>
                                          <p:attrName>style.visibility</p:attrName>
                                        </p:attrNameLst>
                                      </p:cBhvr>
                                      <p:to>
                                        <p:strVal val="hidden"/>
                                      </p:to>
                                    </p:set>
                                  </p:childTnLst>
                                </p:cTn>
                              </p:par>
                              <p:par>
                                <p:cTn id="865" presetID="2" presetClass="exit" presetSubtype="6" fill="hold" grpId="1" nodeType="withEffect">
                                  <p:stCondLst>
                                    <p:cond delay="0"/>
                                  </p:stCondLst>
                                  <p:childTnLst>
                                    <p:anim calcmode="lin" valueType="num">
                                      <p:cBhvr additive="base">
                                        <p:cTn id="866" dur="2000"/>
                                        <p:tgtEl>
                                          <p:spTgt spid="28"/>
                                        </p:tgtEl>
                                        <p:attrNameLst>
                                          <p:attrName>ppt_x</p:attrName>
                                        </p:attrNameLst>
                                      </p:cBhvr>
                                      <p:tavLst>
                                        <p:tav tm="0">
                                          <p:val>
                                            <p:strVal val="ppt_x"/>
                                          </p:val>
                                        </p:tav>
                                        <p:tav tm="100000">
                                          <p:val>
                                            <p:strVal val="1+ppt_w/2"/>
                                          </p:val>
                                        </p:tav>
                                      </p:tavLst>
                                    </p:anim>
                                    <p:anim calcmode="lin" valueType="num">
                                      <p:cBhvr additive="base">
                                        <p:cTn id="867" dur="2000"/>
                                        <p:tgtEl>
                                          <p:spTgt spid="28"/>
                                        </p:tgtEl>
                                        <p:attrNameLst>
                                          <p:attrName>ppt_y</p:attrName>
                                        </p:attrNameLst>
                                      </p:cBhvr>
                                      <p:tavLst>
                                        <p:tav tm="0">
                                          <p:val>
                                            <p:strVal val="ppt_y"/>
                                          </p:val>
                                        </p:tav>
                                        <p:tav tm="100000">
                                          <p:val>
                                            <p:strVal val="1+ppt_h/2"/>
                                          </p:val>
                                        </p:tav>
                                      </p:tavLst>
                                    </p:anim>
                                    <p:set>
                                      <p:cBhvr>
                                        <p:cTn id="868" dur="1" fill="hold">
                                          <p:stCondLst>
                                            <p:cond delay="1999"/>
                                          </p:stCondLst>
                                        </p:cTn>
                                        <p:tgtEl>
                                          <p:spTgt spid="28"/>
                                        </p:tgtEl>
                                        <p:attrNameLst>
                                          <p:attrName>style.visibility</p:attrName>
                                        </p:attrNameLst>
                                      </p:cBhvr>
                                      <p:to>
                                        <p:strVal val="hidden"/>
                                      </p:to>
                                    </p:set>
                                  </p:childTnLst>
                                </p:cTn>
                              </p:par>
                              <p:par>
                                <p:cTn id="869" presetID="2" presetClass="exit" presetSubtype="6" fill="hold" grpId="1" nodeType="withEffect">
                                  <p:stCondLst>
                                    <p:cond delay="0"/>
                                  </p:stCondLst>
                                  <p:childTnLst>
                                    <p:anim calcmode="lin" valueType="num">
                                      <p:cBhvr additive="base">
                                        <p:cTn id="870" dur="2000"/>
                                        <p:tgtEl>
                                          <p:spTgt spid="38"/>
                                        </p:tgtEl>
                                        <p:attrNameLst>
                                          <p:attrName>ppt_x</p:attrName>
                                        </p:attrNameLst>
                                      </p:cBhvr>
                                      <p:tavLst>
                                        <p:tav tm="0">
                                          <p:val>
                                            <p:strVal val="ppt_x"/>
                                          </p:val>
                                        </p:tav>
                                        <p:tav tm="100000">
                                          <p:val>
                                            <p:strVal val="1+ppt_w/2"/>
                                          </p:val>
                                        </p:tav>
                                      </p:tavLst>
                                    </p:anim>
                                    <p:anim calcmode="lin" valueType="num">
                                      <p:cBhvr additive="base">
                                        <p:cTn id="871" dur="2000"/>
                                        <p:tgtEl>
                                          <p:spTgt spid="38"/>
                                        </p:tgtEl>
                                        <p:attrNameLst>
                                          <p:attrName>ppt_y</p:attrName>
                                        </p:attrNameLst>
                                      </p:cBhvr>
                                      <p:tavLst>
                                        <p:tav tm="0">
                                          <p:val>
                                            <p:strVal val="ppt_y"/>
                                          </p:val>
                                        </p:tav>
                                        <p:tav tm="100000">
                                          <p:val>
                                            <p:strVal val="1+ppt_h/2"/>
                                          </p:val>
                                        </p:tav>
                                      </p:tavLst>
                                    </p:anim>
                                    <p:set>
                                      <p:cBhvr>
                                        <p:cTn id="872" dur="1" fill="hold">
                                          <p:stCondLst>
                                            <p:cond delay="1999"/>
                                          </p:stCondLst>
                                        </p:cTn>
                                        <p:tgtEl>
                                          <p:spTgt spid="38"/>
                                        </p:tgtEl>
                                        <p:attrNameLst>
                                          <p:attrName>style.visibility</p:attrName>
                                        </p:attrNameLst>
                                      </p:cBhvr>
                                      <p:to>
                                        <p:strVal val="hidden"/>
                                      </p:to>
                                    </p:set>
                                  </p:childTnLst>
                                </p:cTn>
                              </p:par>
                              <p:par>
                                <p:cTn id="873" presetID="2" presetClass="exit" presetSubtype="6" fill="hold" grpId="1" nodeType="withEffect">
                                  <p:stCondLst>
                                    <p:cond delay="0"/>
                                  </p:stCondLst>
                                  <p:childTnLst>
                                    <p:anim calcmode="lin" valueType="num">
                                      <p:cBhvr additive="base">
                                        <p:cTn id="874" dur="2000"/>
                                        <p:tgtEl>
                                          <p:spTgt spid="48"/>
                                        </p:tgtEl>
                                        <p:attrNameLst>
                                          <p:attrName>ppt_x</p:attrName>
                                        </p:attrNameLst>
                                      </p:cBhvr>
                                      <p:tavLst>
                                        <p:tav tm="0">
                                          <p:val>
                                            <p:strVal val="ppt_x"/>
                                          </p:val>
                                        </p:tav>
                                        <p:tav tm="100000">
                                          <p:val>
                                            <p:strVal val="1+ppt_w/2"/>
                                          </p:val>
                                        </p:tav>
                                      </p:tavLst>
                                    </p:anim>
                                    <p:anim calcmode="lin" valueType="num">
                                      <p:cBhvr additive="base">
                                        <p:cTn id="875" dur="2000"/>
                                        <p:tgtEl>
                                          <p:spTgt spid="48"/>
                                        </p:tgtEl>
                                        <p:attrNameLst>
                                          <p:attrName>ppt_y</p:attrName>
                                        </p:attrNameLst>
                                      </p:cBhvr>
                                      <p:tavLst>
                                        <p:tav tm="0">
                                          <p:val>
                                            <p:strVal val="ppt_y"/>
                                          </p:val>
                                        </p:tav>
                                        <p:tav tm="100000">
                                          <p:val>
                                            <p:strVal val="1+ppt_h/2"/>
                                          </p:val>
                                        </p:tav>
                                      </p:tavLst>
                                    </p:anim>
                                    <p:set>
                                      <p:cBhvr>
                                        <p:cTn id="876" dur="1" fill="hold">
                                          <p:stCondLst>
                                            <p:cond delay="1999"/>
                                          </p:stCondLst>
                                        </p:cTn>
                                        <p:tgtEl>
                                          <p:spTgt spid="48"/>
                                        </p:tgtEl>
                                        <p:attrNameLst>
                                          <p:attrName>style.visibility</p:attrName>
                                        </p:attrNameLst>
                                      </p:cBhvr>
                                      <p:to>
                                        <p:strVal val="hidden"/>
                                      </p:to>
                                    </p:set>
                                  </p:childTnLst>
                                </p:cTn>
                              </p:par>
                              <p:par>
                                <p:cTn id="877" presetID="2" presetClass="exit" presetSubtype="6" fill="hold" grpId="1" nodeType="withEffect">
                                  <p:stCondLst>
                                    <p:cond delay="0"/>
                                  </p:stCondLst>
                                  <p:childTnLst>
                                    <p:anim calcmode="lin" valueType="num">
                                      <p:cBhvr additive="base">
                                        <p:cTn id="878" dur="2000"/>
                                        <p:tgtEl>
                                          <p:spTgt spid="58"/>
                                        </p:tgtEl>
                                        <p:attrNameLst>
                                          <p:attrName>ppt_x</p:attrName>
                                        </p:attrNameLst>
                                      </p:cBhvr>
                                      <p:tavLst>
                                        <p:tav tm="0">
                                          <p:val>
                                            <p:strVal val="ppt_x"/>
                                          </p:val>
                                        </p:tav>
                                        <p:tav tm="100000">
                                          <p:val>
                                            <p:strVal val="1+ppt_w/2"/>
                                          </p:val>
                                        </p:tav>
                                      </p:tavLst>
                                    </p:anim>
                                    <p:anim calcmode="lin" valueType="num">
                                      <p:cBhvr additive="base">
                                        <p:cTn id="879" dur="2000"/>
                                        <p:tgtEl>
                                          <p:spTgt spid="58"/>
                                        </p:tgtEl>
                                        <p:attrNameLst>
                                          <p:attrName>ppt_y</p:attrName>
                                        </p:attrNameLst>
                                      </p:cBhvr>
                                      <p:tavLst>
                                        <p:tav tm="0">
                                          <p:val>
                                            <p:strVal val="ppt_y"/>
                                          </p:val>
                                        </p:tav>
                                        <p:tav tm="100000">
                                          <p:val>
                                            <p:strVal val="1+ppt_h/2"/>
                                          </p:val>
                                        </p:tav>
                                      </p:tavLst>
                                    </p:anim>
                                    <p:set>
                                      <p:cBhvr>
                                        <p:cTn id="880" dur="1" fill="hold">
                                          <p:stCondLst>
                                            <p:cond delay="1999"/>
                                          </p:stCondLst>
                                        </p:cTn>
                                        <p:tgtEl>
                                          <p:spTgt spid="58"/>
                                        </p:tgtEl>
                                        <p:attrNameLst>
                                          <p:attrName>style.visibility</p:attrName>
                                        </p:attrNameLst>
                                      </p:cBhvr>
                                      <p:to>
                                        <p:strVal val="hidden"/>
                                      </p:to>
                                    </p:set>
                                  </p:childTnLst>
                                </p:cTn>
                              </p:par>
                              <p:par>
                                <p:cTn id="881" presetID="2" presetClass="exit" presetSubtype="6" fill="hold" grpId="1" nodeType="withEffect">
                                  <p:stCondLst>
                                    <p:cond delay="0"/>
                                  </p:stCondLst>
                                  <p:childTnLst>
                                    <p:anim calcmode="lin" valueType="num">
                                      <p:cBhvr additive="base">
                                        <p:cTn id="882" dur="2000"/>
                                        <p:tgtEl>
                                          <p:spTgt spid="68"/>
                                        </p:tgtEl>
                                        <p:attrNameLst>
                                          <p:attrName>ppt_x</p:attrName>
                                        </p:attrNameLst>
                                      </p:cBhvr>
                                      <p:tavLst>
                                        <p:tav tm="0">
                                          <p:val>
                                            <p:strVal val="ppt_x"/>
                                          </p:val>
                                        </p:tav>
                                        <p:tav tm="100000">
                                          <p:val>
                                            <p:strVal val="1+ppt_w/2"/>
                                          </p:val>
                                        </p:tav>
                                      </p:tavLst>
                                    </p:anim>
                                    <p:anim calcmode="lin" valueType="num">
                                      <p:cBhvr additive="base">
                                        <p:cTn id="883" dur="2000"/>
                                        <p:tgtEl>
                                          <p:spTgt spid="68"/>
                                        </p:tgtEl>
                                        <p:attrNameLst>
                                          <p:attrName>ppt_y</p:attrName>
                                        </p:attrNameLst>
                                      </p:cBhvr>
                                      <p:tavLst>
                                        <p:tav tm="0">
                                          <p:val>
                                            <p:strVal val="ppt_y"/>
                                          </p:val>
                                        </p:tav>
                                        <p:tav tm="100000">
                                          <p:val>
                                            <p:strVal val="1+ppt_h/2"/>
                                          </p:val>
                                        </p:tav>
                                      </p:tavLst>
                                    </p:anim>
                                    <p:set>
                                      <p:cBhvr>
                                        <p:cTn id="884" dur="1" fill="hold">
                                          <p:stCondLst>
                                            <p:cond delay="1999"/>
                                          </p:stCondLst>
                                        </p:cTn>
                                        <p:tgtEl>
                                          <p:spTgt spid="68"/>
                                        </p:tgtEl>
                                        <p:attrNameLst>
                                          <p:attrName>style.visibility</p:attrName>
                                        </p:attrNameLst>
                                      </p:cBhvr>
                                      <p:to>
                                        <p:strVal val="hidden"/>
                                      </p:to>
                                    </p:set>
                                  </p:childTnLst>
                                </p:cTn>
                              </p:par>
                              <p:par>
                                <p:cTn id="885" presetID="2" presetClass="exit" presetSubtype="6" fill="hold" grpId="1" nodeType="withEffect">
                                  <p:stCondLst>
                                    <p:cond delay="0"/>
                                  </p:stCondLst>
                                  <p:childTnLst>
                                    <p:anim calcmode="lin" valueType="num">
                                      <p:cBhvr additive="base">
                                        <p:cTn id="886" dur="2000"/>
                                        <p:tgtEl>
                                          <p:spTgt spid="78"/>
                                        </p:tgtEl>
                                        <p:attrNameLst>
                                          <p:attrName>ppt_x</p:attrName>
                                        </p:attrNameLst>
                                      </p:cBhvr>
                                      <p:tavLst>
                                        <p:tav tm="0">
                                          <p:val>
                                            <p:strVal val="ppt_x"/>
                                          </p:val>
                                        </p:tav>
                                        <p:tav tm="100000">
                                          <p:val>
                                            <p:strVal val="1+ppt_w/2"/>
                                          </p:val>
                                        </p:tav>
                                      </p:tavLst>
                                    </p:anim>
                                    <p:anim calcmode="lin" valueType="num">
                                      <p:cBhvr additive="base">
                                        <p:cTn id="887" dur="2000"/>
                                        <p:tgtEl>
                                          <p:spTgt spid="78"/>
                                        </p:tgtEl>
                                        <p:attrNameLst>
                                          <p:attrName>ppt_y</p:attrName>
                                        </p:attrNameLst>
                                      </p:cBhvr>
                                      <p:tavLst>
                                        <p:tav tm="0">
                                          <p:val>
                                            <p:strVal val="ppt_y"/>
                                          </p:val>
                                        </p:tav>
                                        <p:tav tm="100000">
                                          <p:val>
                                            <p:strVal val="1+ppt_h/2"/>
                                          </p:val>
                                        </p:tav>
                                      </p:tavLst>
                                    </p:anim>
                                    <p:set>
                                      <p:cBhvr>
                                        <p:cTn id="888" dur="1" fill="hold">
                                          <p:stCondLst>
                                            <p:cond delay="1999"/>
                                          </p:stCondLst>
                                        </p:cTn>
                                        <p:tgtEl>
                                          <p:spTgt spid="78"/>
                                        </p:tgtEl>
                                        <p:attrNameLst>
                                          <p:attrName>style.visibility</p:attrName>
                                        </p:attrNameLst>
                                      </p:cBhvr>
                                      <p:to>
                                        <p:strVal val="hidden"/>
                                      </p:to>
                                    </p:set>
                                  </p:childTnLst>
                                </p:cTn>
                              </p:par>
                              <p:par>
                                <p:cTn id="889" presetID="3" presetClass="exit" presetSubtype="10" fill="hold" grpId="2" nodeType="withEffect">
                                  <p:stCondLst>
                                    <p:cond delay="0"/>
                                  </p:stCondLst>
                                  <p:childTnLst>
                                    <p:animEffect transition="out" filter="blinds(horizontal)">
                                      <p:cBhvr>
                                        <p:cTn id="890" dur="2000"/>
                                        <p:tgtEl>
                                          <p:spTgt spid="3"/>
                                        </p:tgtEl>
                                      </p:cBhvr>
                                    </p:animEffect>
                                    <p:set>
                                      <p:cBhvr>
                                        <p:cTn id="891" dur="1" fill="hold">
                                          <p:stCondLst>
                                            <p:cond delay="1999"/>
                                          </p:stCondLst>
                                        </p:cTn>
                                        <p:tgtEl>
                                          <p:spTgt spid="3"/>
                                        </p:tgtEl>
                                        <p:attrNameLst>
                                          <p:attrName>style.visibility</p:attrName>
                                        </p:attrNameLst>
                                      </p:cBhvr>
                                      <p:to>
                                        <p:strVal val="hidden"/>
                                      </p:to>
                                    </p:set>
                                  </p:childTnLst>
                                </p:cTn>
                              </p:par>
                              <p:par>
                                <p:cTn id="892" presetID="3" presetClass="exit" presetSubtype="10" fill="hold" grpId="2" nodeType="withEffect">
                                  <p:stCondLst>
                                    <p:cond delay="0"/>
                                  </p:stCondLst>
                                  <p:childTnLst>
                                    <p:animEffect transition="out" filter="blinds(horizontal)">
                                      <p:cBhvr>
                                        <p:cTn id="893" dur="2000"/>
                                        <p:tgtEl>
                                          <p:spTgt spid="4"/>
                                        </p:tgtEl>
                                      </p:cBhvr>
                                    </p:animEffect>
                                    <p:set>
                                      <p:cBhvr>
                                        <p:cTn id="894" dur="1" fill="hold">
                                          <p:stCondLst>
                                            <p:cond delay="1999"/>
                                          </p:stCondLst>
                                        </p:cTn>
                                        <p:tgtEl>
                                          <p:spTgt spid="4"/>
                                        </p:tgtEl>
                                        <p:attrNameLst>
                                          <p:attrName>style.visibility</p:attrName>
                                        </p:attrNameLst>
                                      </p:cBhvr>
                                      <p:to>
                                        <p:strVal val="hidden"/>
                                      </p:to>
                                    </p:set>
                                  </p:childTnLst>
                                </p:cTn>
                              </p:par>
                              <p:par>
                                <p:cTn id="895" presetID="3" presetClass="exit" presetSubtype="10" fill="hold" grpId="2" nodeType="withEffect">
                                  <p:stCondLst>
                                    <p:cond delay="0"/>
                                  </p:stCondLst>
                                  <p:childTnLst>
                                    <p:animEffect transition="out" filter="blinds(horizontal)">
                                      <p:cBhvr>
                                        <p:cTn id="896" dur="2000"/>
                                        <p:tgtEl>
                                          <p:spTgt spid="5"/>
                                        </p:tgtEl>
                                      </p:cBhvr>
                                    </p:animEffect>
                                    <p:set>
                                      <p:cBhvr>
                                        <p:cTn id="897" dur="1" fill="hold">
                                          <p:stCondLst>
                                            <p:cond delay="1999"/>
                                          </p:stCondLst>
                                        </p:cTn>
                                        <p:tgtEl>
                                          <p:spTgt spid="5"/>
                                        </p:tgtEl>
                                        <p:attrNameLst>
                                          <p:attrName>style.visibility</p:attrName>
                                        </p:attrNameLst>
                                      </p:cBhvr>
                                      <p:to>
                                        <p:strVal val="hidden"/>
                                      </p:to>
                                    </p:set>
                                  </p:childTnLst>
                                </p:cTn>
                              </p:par>
                              <p:par>
                                <p:cTn id="898" presetID="3" presetClass="exit" presetSubtype="10" fill="hold" grpId="2" nodeType="withEffect">
                                  <p:stCondLst>
                                    <p:cond delay="0"/>
                                  </p:stCondLst>
                                  <p:childTnLst>
                                    <p:animEffect transition="out" filter="blinds(horizontal)">
                                      <p:cBhvr>
                                        <p:cTn id="899" dur="2000"/>
                                        <p:tgtEl>
                                          <p:spTgt spid="6"/>
                                        </p:tgtEl>
                                      </p:cBhvr>
                                    </p:animEffect>
                                    <p:set>
                                      <p:cBhvr>
                                        <p:cTn id="900" dur="1" fill="hold">
                                          <p:stCondLst>
                                            <p:cond delay="1999"/>
                                          </p:stCondLst>
                                        </p:cTn>
                                        <p:tgtEl>
                                          <p:spTgt spid="6"/>
                                        </p:tgtEl>
                                        <p:attrNameLst>
                                          <p:attrName>style.visibility</p:attrName>
                                        </p:attrNameLst>
                                      </p:cBhvr>
                                      <p:to>
                                        <p:strVal val="hidden"/>
                                      </p:to>
                                    </p:set>
                                  </p:childTnLst>
                                </p:cTn>
                              </p:par>
                              <p:par>
                                <p:cTn id="901" presetID="3" presetClass="exit" presetSubtype="10" fill="hold" grpId="2" nodeType="withEffect">
                                  <p:stCondLst>
                                    <p:cond delay="0"/>
                                  </p:stCondLst>
                                  <p:childTnLst>
                                    <p:animEffect transition="out" filter="blinds(horizontal)">
                                      <p:cBhvr>
                                        <p:cTn id="902" dur="2000"/>
                                        <p:tgtEl>
                                          <p:spTgt spid="7"/>
                                        </p:tgtEl>
                                      </p:cBhvr>
                                    </p:animEffect>
                                    <p:set>
                                      <p:cBhvr>
                                        <p:cTn id="903" dur="1" fill="hold">
                                          <p:stCondLst>
                                            <p:cond delay="1999"/>
                                          </p:stCondLst>
                                        </p:cTn>
                                        <p:tgtEl>
                                          <p:spTgt spid="7"/>
                                        </p:tgtEl>
                                        <p:attrNameLst>
                                          <p:attrName>style.visibility</p:attrName>
                                        </p:attrNameLst>
                                      </p:cBhvr>
                                      <p:to>
                                        <p:strVal val="hidden"/>
                                      </p:to>
                                    </p:set>
                                  </p:childTnLst>
                                </p:cTn>
                              </p:par>
                              <p:par>
                                <p:cTn id="904" presetID="3" presetClass="exit" presetSubtype="10" fill="hold" grpId="2" nodeType="withEffect">
                                  <p:stCondLst>
                                    <p:cond delay="0"/>
                                  </p:stCondLst>
                                  <p:childTnLst>
                                    <p:animEffect transition="out" filter="blinds(horizontal)">
                                      <p:cBhvr>
                                        <p:cTn id="905" dur="2000"/>
                                        <p:tgtEl>
                                          <p:spTgt spid="8"/>
                                        </p:tgtEl>
                                      </p:cBhvr>
                                    </p:animEffect>
                                    <p:set>
                                      <p:cBhvr>
                                        <p:cTn id="906" dur="1" fill="hold">
                                          <p:stCondLst>
                                            <p:cond delay="1999"/>
                                          </p:stCondLst>
                                        </p:cTn>
                                        <p:tgtEl>
                                          <p:spTgt spid="8"/>
                                        </p:tgtEl>
                                        <p:attrNameLst>
                                          <p:attrName>style.visibility</p:attrName>
                                        </p:attrNameLst>
                                      </p:cBhvr>
                                      <p:to>
                                        <p:strVal val="hidden"/>
                                      </p:to>
                                    </p:set>
                                  </p:childTnLst>
                                </p:cTn>
                              </p:par>
                              <p:par>
                                <p:cTn id="907" presetID="3" presetClass="exit" presetSubtype="10" fill="hold" grpId="2" nodeType="withEffect">
                                  <p:stCondLst>
                                    <p:cond delay="0"/>
                                  </p:stCondLst>
                                  <p:childTnLst>
                                    <p:animEffect transition="out" filter="blinds(horizontal)">
                                      <p:cBhvr>
                                        <p:cTn id="908" dur="2000"/>
                                        <p:tgtEl>
                                          <p:spTgt spid="9"/>
                                        </p:tgtEl>
                                      </p:cBhvr>
                                    </p:animEffect>
                                    <p:set>
                                      <p:cBhvr>
                                        <p:cTn id="909" dur="1" fill="hold">
                                          <p:stCondLst>
                                            <p:cond delay="1999"/>
                                          </p:stCondLst>
                                        </p:cTn>
                                        <p:tgtEl>
                                          <p:spTgt spid="9"/>
                                        </p:tgtEl>
                                        <p:attrNameLst>
                                          <p:attrName>style.visibility</p:attrName>
                                        </p:attrNameLst>
                                      </p:cBhvr>
                                      <p:to>
                                        <p:strVal val="hidden"/>
                                      </p:to>
                                    </p:set>
                                  </p:childTnLst>
                                </p:cTn>
                              </p:par>
                              <p:par>
                                <p:cTn id="910" presetID="3" presetClass="exit" presetSubtype="10" fill="hold" grpId="2" nodeType="withEffect">
                                  <p:stCondLst>
                                    <p:cond delay="0"/>
                                  </p:stCondLst>
                                  <p:childTnLst>
                                    <p:animEffect transition="out" filter="blinds(horizontal)">
                                      <p:cBhvr>
                                        <p:cTn id="911" dur="2000"/>
                                        <p:tgtEl>
                                          <p:spTgt spid="10"/>
                                        </p:tgtEl>
                                      </p:cBhvr>
                                    </p:animEffect>
                                    <p:set>
                                      <p:cBhvr>
                                        <p:cTn id="912" dur="1" fill="hold">
                                          <p:stCondLst>
                                            <p:cond delay="1999"/>
                                          </p:stCondLst>
                                        </p:cTn>
                                        <p:tgtEl>
                                          <p:spTgt spid="10"/>
                                        </p:tgtEl>
                                        <p:attrNameLst>
                                          <p:attrName>style.visibility</p:attrName>
                                        </p:attrNameLst>
                                      </p:cBhvr>
                                      <p:to>
                                        <p:strVal val="hidden"/>
                                      </p:to>
                                    </p:set>
                                  </p:childTnLst>
                                </p:cTn>
                              </p:par>
                              <p:par>
                                <p:cTn id="913" presetID="3" presetClass="exit" presetSubtype="10" fill="hold" grpId="2" nodeType="withEffect">
                                  <p:stCondLst>
                                    <p:cond delay="0"/>
                                  </p:stCondLst>
                                  <p:childTnLst>
                                    <p:animEffect transition="out" filter="blinds(horizontal)">
                                      <p:cBhvr>
                                        <p:cTn id="914" dur="2000"/>
                                        <p:tgtEl>
                                          <p:spTgt spid="11"/>
                                        </p:tgtEl>
                                      </p:cBhvr>
                                    </p:animEffect>
                                    <p:set>
                                      <p:cBhvr>
                                        <p:cTn id="915" dur="1" fill="hold">
                                          <p:stCondLst>
                                            <p:cond delay="1999"/>
                                          </p:stCondLst>
                                        </p:cTn>
                                        <p:tgtEl>
                                          <p:spTgt spid="11"/>
                                        </p:tgtEl>
                                        <p:attrNameLst>
                                          <p:attrName>style.visibility</p:attrName>
                                        </p:attrNameLst>
                                      </p:cBhvr>
                                      <p:to>
                                        <p:strVal val="hidden"/>
                                      </p:to>
                                    </p:set>
                                  </p:childTnLst>
                                </p:cTn>
                              </p:par>
                              <p:par>
                                <p:cTn id="916" presetID="3" presetClass="exit" presetSubtype="10" fill="hold" grpId="2" nodeType="withEffect">
                                  <p:stCondLst>
                                    <p:cond delay="0"/>
                                  </p:stCondLst>
                                  <p:childTnLst>
                                    <p:animEffect transition="out" filter="blinds(horizontal)">
                                      <p:cBhvr>
                                        <p:cTn id="917" dur="2000"/>
                                        <p:tgtEl>
                                          <p:spTgt spid="12"/>
                                        </p:tgtEl>
                                      </p:cBhvr>
                                    </p:animEffect>
                                    <p:set>
                                      <p:cBhvr>
                                        <p:cTn id="918" dur="1" fill="hold">
                                          <p:stCondLst>
                                            <p:cond delay="1999"/>
                                          </p:stCondLst>
                                        </p:cTn>
                                        <p:tgtEl>
                                          <p:spTgt spid="12"/>
                                        </p:tgtEl>
                                        <p:attrNameLst>
                                          <p:attrName>style.visibility</p:attrName>
                                        </p:attrNameLst>
                                      </p:cBhvr>
                                      <p:to>
                                        <p:strVal val="hidden"/>
                                      </p:to>
                                    </p:set>
                                  </p:childTnLst>
                                </p:cTn>
                              </p:par>
                              <p:par>
                                <p:cTn id="919" presetID="3" presetClass="exit" presetSubtype="10" fill="hold" grpId="2" nodeType="withEffect">
                                  <p:stCondLst>
                                    <p:cond delay="0"/>
                                  </p:stCondLst>
                                  <p:childTnLst>
                                    <p:animEffect transition="out" filter="blinds(horizontal)">
                                      <p:cBhvr>
                                        <p:cTn id="920" dur="2000"/>
                                        <p:tgtEl>
                                          <p:spTgt spid="13"/>
                                        </p:tgtEl>
                                      </p:cBhvr>
                                    </p:animEffect>
                                    <p:set>
                                      <p:cBhvr>
                                        <p:cTn id="921" dur="1" fill="hold">
                                          <p:stCondLst>
                                            <p:cond delay="1999"/>
                                          </p:stCondLst>
                                        </p:cTn>
                                        <p:tgtEl>
                                          <p:spTgt spid="13"/>
                                        </p:tgtEl>
                                        <p:attrNameLst>
                                          <p:attrName>style.visibility</p:attrName>
                                        </p:attrNameLst>
                                      </p:cBhvr>
                                      <p:to>
                                        <p:strVal val="hidden"/>
                                      </p:to>
                                    </p:set>
                                  </p:childTnLst>
                                </p:cTn>
                              </p:par>
                              <p:par>
                                <p:cTn id="922" presetID="3" presetClass="exit" presetSubtype="10" fill="hold" grpId="2" nodeType="withEffect">
                                  <p:stCondLst>
                                    <p:cond delay="0"/>
                                  </p:stCondLst>
                                  <p:childTnLst>
                                    <p:animEffect transition="out" filter="blinds(horizontal)">
                                      <p:cBhvr>
                                        <p:cTn id="923" dur="2000"/>
                                        <p:tgtEl>
                                          <p:spTgt spid="14"/>
                                        </p:tgtEl>
                                      </p:cBhvr>
                                    </p:animEffect>
                                    <p:set>
                                      <p:cBhvr>
                                        <p:cTn id="924" dur="1" fill="hold">
                                          <p:stCondLst>
                                            <p:cond delay="1999"/>
                                          </p:stCondLst>
                                        </p:cTn>
                                        <p:tgtEl>
                                          <p:spTgt spid="14"/>
                                        </p:tgtEl>
                                        <p:attrNameLst>
                                          <p:attrName>style.visibility</p:attrName>
                                        </p:attrNameLst>
                                      </p:cBhvr>
                                      <p:to>
                                        <p:strVal val="hidden"/>
                                      </p:to>
                                    </p:set>
                                  </p:childTnLst>
                                </p:cTn>
                              </p:par>
                              <p:par>
                                <p:cTn id="925" presetID="3" presetClass="exit" presetSubtype="10" fill="hold" grpId="2" nodeType="withEffect">
                                  <p:stCondLst>
                                    <p:cond delay="0"/>
                                  </p:stCondLst>
                                  <p:childTnLst>
                                    <p:animEffect transition="out" filter="blinds(horizontal)">
                                      <p:cBhvr>
                                        <p:cTn id="926" dur="2000"/>
                                        <p:tgtEl>
                                          <p:spTgt spid="15"/>
                                        </p:tgtEl>
                                      </p:cBhvr>
                                    </p:animEffect>
                                    <p:set>
                                      <p:cBhvr>
                                        <p:cTn id="927" dur="1" fill="hold">
                                          <p:stCondLst>
                                            <p:cond delay="1999"/>
                                          </p:stCondLst>
                                        </p:cTn>
                                        <p:tgtEl>
                                          <p:spTgt spid="15"/>
                                        </p:tgtEl>
                                        <p:attrNameLst>
                                          <p:attrName>style.visibility</p:attrName>
                                        </p:attrNameLst>
                                      </p:cBhvr>
                                      <p:to>
                                        <p:strVal val="hidden"/>
                                      </p:to>
                                    </p:set>
                                  </p:childTnLst>
                                </p:cTn>
                              </p:par>
                              <p:par>
                                <p:cTn id="928" presetID="3" presetClass="exit" presetSubtype="10" fill="hold" grpId="2" nodeType="withEffect">
                                  <p:stCondLst>
                                    <p:cond delay="0"/>
                                  </p:stCondLst>
                                  <p:childTnLst>
                                    <p:animEffect transition="out" filter="blinds(horizontal)">
                                      <p:cBhvr>
                                        <p:cTn id="929" dur="2000"/>
                                        <p:tgtEl>
                                          <p:spTgt spid="16"/>
                                        </p:tgtEl>
                                      </p:cBhvr>
                                    </p:animEffect>
                                    <p:set>
                                      <p:cBhvr>
                                        <p:cTn id="930" dur="1" fill="hold">
                                          <p:stCondLst>
                                            <p:cond delay="1999"/>
                                          </p:stCondLst>
                                        </p:cTn>
                                        <p:tgtEl>
                                          <p:spTgt spid="16"/>
                                        </p:tgtEl>
                                        <p:attrNameLst>
                                          <p:attrName>style.visibility</p:attrName>
                                        </p:attrNameLst>
                                      </p:cBhvr>
                                      <p:to>
                                        <p:strVal val="hidden"/>
                                      </p:to>
                                    </p:set>
                                  </p:childTnLst>
                                </p:cTn>
                              </p:par>
                              <p:par>
                                <p:cTn id="931" presetID="3" presetClass="exit" presetSubtype="10" fill="hold" grpId="2" nodeType="withEffect">
                                  <p:stCondLst>
                                    <p:cond delay="0"/>
                                  </p:stCondLst>
                                  <p:childTnLst>
                                    <p:animEffect transition="out" filter="blinds(horizontal)">
                                      <p:cBhvr>
                                        <p:cTn id="932" dur="2000"/>
                                        <p:tgtEl>
                                          <p:spTgt spid="17"/>
                                        </p:tgtEl>
                                      </p:cBhvr>
                                    </p:animEffect>
                                    <p:set>
                                      <p:cBhvr>
                                        <p:cTn id="933" dur="1" fill="hold">
                                          <p:stCondLst>
                                            <p:cond delay="1999"/>
                                          </p:stCondLst>
                                        </p:cTn>
                                        <p:tgtEl>
                                          <p:spTgt spid="17"/>
                                        </p:tgtEl>
                                        <p:attrNameLst>
                                          <p:attrName>style.visibility</p:attrName>
                                        </p:attrNameLst>
                                      </p:cBhvr>
                                      <p:to>
                                        <p:strVal val="hidden"/>
                                      </p:to>
                                    </p:set>
                                  </p:childTnLst>
                                </p:cTn>
                              </p:par>
                              <p:par>
                                <p:cTn id="934" presetID="3" presetClass="exit" presetSubtype="10" fill="hold" grpId="2" nodeType="withEffect">
                                  <p:stCondLst>
                                    <p:cond delay="0"/>
                                  </p:stCondLst>
                                  <p:childTnLst>
                                    <p:animEffect transition="out" filter="blinds(horizontal)">
                                      <p:cBhvr>
                                        <p:cTn id="935" dur="2000"/>
                                        <p:tgtEl>
                                          <p:spTgt spid="18"/>
                                        </p:tgtEl>
                                      </p:cBhvr>
                                    </p:animEffect>
                                    <p:set>
                                      <p:cBhvr>
                                        <p:cTn id="936" dur="1" fill="hold">
                                          <p:stCondLst>
                                            <p:cond delay="1999"/>
                                          </p:stCondLst>
                                        </p:cTn>
                                        <p:tgtEl>
                                          <p:spTgt spid="18"/>
                                        </p:tgtEl>
                                        <p:attrNameLst>
                                          <p:attrName>style.visibility</p:attrName>
                                        </p:attrNameLst>
                                      </p:cBhvr>
                                      <p:to>
                                        <p:strVal val="hidden"/>
                                      </p:to>
                                    </p:set>
                                  </p:childTnLst>
                                </p:cTn>
                              </p:par>
                              <p:par>
                                <p:cTn id="937" presetID="3" presetClass="exit" presetSubtype="10" fill="hold" grpId="2" nodeType="withEffect">
                                  <p:stCondLst>
                                    <p:cond delay="0"/>
                                  </p:stCondLst>
                                  <p:childTnLst>
                                    <p:animEffect transition="out" filter="blinds(horizontal)">
                                      <p:cBhvr>
                                        <p:cTn id="938" dur="2000"/>
                                        <p:tgtEl>
                                          <p:spTgt spid="19"/>
                                        </p:tgtEl>
                                      </p:cBhvr>
                                    </p:animEffect>
                                    <p:set>
                                      <p:cBhvr>
                                        <p:cTn id="939" dur="1" fill="hold">
                                          <p:stCondLst>
                                            <p:cond delay="1999"/>
                                          </p:stCondLst>
                                        </p:cTn>
                                        <p:tgtEl>
                                          <p:spTgt spid="19"/>
                                        </p:tgtEl>
                                        <p:attrNameLst>
                                          <p:attrName>style.visibility</p:attrName>
                                        </p:attrNameLst>
                                      </p:cBhvr>
                                      <p:to>
                                        <p:strVal val="hidden"/>
                                      </p:to>
                                    </p:set>
                                  </p:childTnLst>
                                </p:cTn>
                              </p:par>
                              <p:par>
                                <p:cTn id="940" presetID="3" presetClass="exit" presetSubtype="10" fill="hold" grpId="2" nodeType="withEffect">
                                  <p:stCondLst>
                                    <p:cond delay="0"/>
                                  </p:stCondLst>
                                  <p:childTnLst>
                                    <p:animEffect transition="out" filter="blinds(horizontal)">
                                      <p:cBhvr>
                                        <p:cTn id="941" dur="2000"/>
                                        <p:tgtEl>
                                          <p:spTgt spid="20"/>
                                        </p:tgtEl>
                                      </p:cBhvr>
                                    </p:animEffect>
                                    <p:set>
                                      <p:cBhvr>
                                        <p:cTn id="942" dur="1" fill="hold">
                                          <p:stCondLst>
                                            <p:cond delay="1999"/>
                                          </p:stCondLst>
                                        </p:cTn>
                                        <p:tgtEl>
                                          <p:spTgt spid="20"/>
                                        </p:tgtEl>
                                        <p:attrNameLst>
                                          <p:attrName>style.visibility</p:attrName>
                                        </p:attrNameLst>
                                      </p:cBhvr>
                                      <p:to>
                                        <p:strVal val="hidden"/>
                                      </p:to>
                                    </p:set>
                                  </p:childTnLst>
                                </p:cTn>
                              </p:par>
                              <p:par>
                                <p:cTn id="943" presetID="3" presetClass="exit" presetSubtype="10" fill="hold" grpId="2" nodeType="withEffect">
                                  <p:stCondLst>
                                    <p:cond delay="0"/>
                                  </p:stCondLst>
                                  <p:childTnLst>
                                    <p:animEffect transition="out" filter="blinds(horizontal)">
                                      <p:cBhvr>
                                        <p:cTn id="944" dur="2000"/>
                                        <p:tgtEl>
                                          <p:spTgt spid="21"/>
                                        </p:tgtEl>
                                      </p:cBhvr>
                                    </p:animEffect>
                                    <p:set>
                                      <p:cBhvr>
                                        <p:cTn id="945" dur="1" fill="hold">
                                          <p:stCondLst>
                                            <p:cond delay="1999"/>
                                          </p:stCondLst>
                                        </p:cTn>
                                        <p:tgtEl>
                                          <p:spTgt spid="21"/>
                                        </p:tgtEl>
                                        <p:attrNameLst>
                                          <p:attrName>style.visibility</p:attrName>
                                        </p:attrNameLst>
                                      </p:cBhvr>
                                      <p:to>
                                        <p:strVal val="hidden"/>
                                      </p:to>
                                    </p:set>
                                  </p:childTnLst>
                                </p:cTn>
                              </p:par>
                              <p:par>
                                <p:cTn id="946" presetID="3" presetClass="exit" presetSubtype="10" fill="hold" grpId="2" nodeType="withEffect">
                                  <p:stCondLst>
                                    <p:cond delay="0"/>
                                  </p:stCondLst>
                                  <p:childTnLst>
                                    <p:animEffect transition="out" filter="blinds(horizontal)">
                                      <p:cBhvr>
                                        <p:cTn id="947" dur="2000"/>
                                        <p:tgtEl>
                                          <p:spTgt spid="22"/>
                                        </p:tgtEl>
                                      </p:cBhvr>
                                    </p:animEffect>
                                    <p:set>
                                      <p:cBhvr>
                                        <p:cTn id="948" dur="1" fill="hold">
                                          <p:stCondLst>
                                            <p:cond delay="1999"/>
                                          </p:stCondLst>
                                        </p:cTn>
                                        <p:tgtEl>
                                          <p:spTgt spid="22"/>
                                        </p:tgtEl>
                                        <p:attrNameLst>
                                          <p:attrName>style.visibility</p:attrName>
                                        </p:attrNameLst>
                                      </p:cBhvr>
                                      <p:to>
                                        <p:strVal val="hidden"/>
                                      </p:to>
                                    </p:set>
                                  </p:childTnLst>
                                </p:cTn>
                              </p:par>
                              <p:par>
                                <p:cTn id="949" presetID="3" presetClass="exit" presetSubtype="10" fill="hold" grpId="2" nodeType="withEffect">
                                  <p:stCondLst>
                                    <p:cond delay="0"/>
                                  </p:stCondLst>
                                  <p:childTnLst>
                                    <p:animEffect transition="out" filter="blinds(horizontal)">
                                      <p:cBhvr>
                                        <p:cTn id="950" dur="2000"/>
                                        <p:tgtEl>
                                          <p:spTgt spid="23"/>
                                        </p:tgtEl>
                                      </p:cBhvr>
                                    </p:animEffect>
                                    <p:set>
                                      <p:cBhvr>
                                        <p:cTn id="951" dur="1" fill="hold">
                                          <p:stCondLst>
                                            <p:cond delay="1999"/>
                                          </p:stCondLst>
                                        </p:cTn>
                                        <p:tgtEl>
                                          <p:spTgt spid="23"/>
                                        </p:tgtEl>
                                        <p:attrNameLst>
                                          <p:attrName>style.visibility</p:attrName>
                                        </p:attrNameLst>
                                      </p:cBhvr>
                                      <p:to>
                                        <p:strVal val="hidden"/>
                                      </p:to>
                                    </p:set>
                                  </p:childTnLst>
                                </p:cTn>
                              </p:par>
                              <p:par>
                                <p:cTn id="952" presetID="3" presetClass="exit" presetSubtype="10" fill="hold" grpId="2" nodeType="withEffect">
                                  <p:stCondLst>
                                    <p:cond delay="0"/>
                                  </p:stCondLst>
                                  <p:childTnLst>
                                    <p:animEffect transition="out" filter="blinds(horizontal)">
                                      <p:cBhvr>
                                        <p:cTn id="953" dur="2000"/>
                                        <p:tgtEl>
                                          <p:spTgt spid="24"/>
                                        </p:tgtEl>
                                      </p:cBhvr>
                                    </p:animEffect>
                                    <p:set>
                                      <p:cBhvr>
                                        <p:cTn id="954" dur="1" fill="hold">
                                          <p:stCondLst>
                                            <p:cond delay="1999"/>
                                          </p:stCondLst>
                                        </p:cTn>
                                        <p:tgtEl>
                                          <p:spTgt spid="24"/>
                                        </p:tgtEl>
                                        <p:attrNameLst>
                                          <p:attrName>style.visibility</p:attrName>
                                        </p:attrNameLst>
                                      </p:cBhvr>
                                      <p:to>
                                        <p:strVal val="hidden"/>
                                      </p:to>
                                    </p:set>
                                  </p:childTnLst>
                                </p:cTn>
                              </p:par>
                              <p:par>
                                <p:cTn id="955" presetID="3" presetClass="exit" presetSubtype="10" fill="hold" grpId="2" nodeType="withEffect">
                                  <p:stCondLst>
                                    <p:cond delay="0"/>
                                  </p:stCondLst>
                                  <p:childTnLst>
                                    <p:animEffect transition="out" filter="blinds(horizontal)">
                                      <p:cBhvr>
                                        <p:cTn id="956" dur="2000"/>
                                        <p:tgtEl>
                                          <p:spTgt spid="25"/>
                                        </p:tgtEl>
                                      </p:cBhvr>
                                    </p:animEffect>
                                    <p:set>
                                      <p:cBhvr>
                                        <p:cTn id="957" dur="1" fill="hold">
                                          <p:stCondLst>
                                            <p:cond delay="1999"/>
                                          </p:stCondLst>
                                        </p:cTn>
                                        <p:tgtEl>
                                          <p:spTgt spid="25"/>
                                        </p:tgtEl>
                                        <p:attrNameLst>
                                          <p:attrName>style.visibility</p:attrName>
                                        </p:attrNameLst>
                                      </p:cBhvr>
                                      <p:to>
                                        <p:strVal val="hidden"/>
                                      </p:to>
                                    </p:set>
                                  </p:childTnLst>
                                </p:cTn>
                              </p:par>
                              <p:par>
                                <p:cTn id="958" presetID="3" presetClass="exit" presetSubtype="10" fill="hold" grpId="2" nodeType="withEffect">
                                  <p:stCondLst>
                                    <p:cond delay="0"/>
                                  </p:stCondLst>
                                  <p:childTnLst>
                                    <p:animEffect transition="out" filter="blinds(horizontal)">
                                      <p:cBhvr>
                                        <p:cTn id="959" dur="2000"/>
                                        <p:tgtEl>
                                          <p:spTgt spid="26"/>
                                        </p:tgtEl>
                                      </p:cBhvr>
                                    </p:animEffect>
                                    <p:set>
                                      <p:cBhvr>
                                        <p:cTn id="960" dur="1" fill="hold">
                                          <p:stCondLst>
                                            <p:cond delay="1999"/>
                                          </p:stCondLst>
                                        </p:cTn>
                                        <p:tgtEl>
                                          <p:spTgt spid="26"/>
                                        </p:tgtEl>
                                        <p:attrNameLst>
                                          <p:attrName>style.visibility</p:attrName>
                                        </p:attrNameLst>
                                      </p:cBhvr>
                                      <p:to>
                                        <p:strVal val="hidden"/>
                                      </p:to>
                                    </p:set>
                                  </p:childTnLst>
                                </p:cTn>
                              </p:par>
                              <p:par>
                                <p:cTn id="961" presetID="3" presetClass="exit" presetSubtype="10" fill="hold" grpId="2" nodeType="withEffect">
                                  <p:stCondLst>
                                    <p:cond delay="0"/>
                                  </p:stCondLst>
                                  <p:childTnLst>
                                    <p:animEffect transition="out" filter="blinds(horizontal)">
                                      <p:cBhvr>
                                        <p:cTn id="962" dur="2000"/>
                                        <p:tgtEl>
                                          <p:spTgt spid="27"/>
                                        </p:tgtEl>
                                      </p:cBhvr>
                                    </p:animEffect>
                                    <p:set>
                                      <p:cBhvr>
                                        <p:cTn id="963" dur="1" fill="hold">
                                          <p:stCondLst>
                                            <p:cond delay="1999"/>
                                          </p:stCondLst>
                                        </p:cTn>
                                        <p:tgtEl>
                                          <p:spTgt spid="27"/>
                                        </p:tgtEl>
                                        <p:attrNameLst>
                                          <p:attrName>style.visibility</p:attrName>
                                        </p:attrNameLst>
                                      </p:cBhvr>
                                      <p:to>
                                        <p:strVal val="hidden"/>
                                      </p:to>
                                    </p:set>
                                  </p:childTnLst>
                                </p:cTn>
                              </p:par>
                              <p:par>
                                <p:cTn id="964" presetID="3" presetClass="exit" presetSubtype="10" fill="hold" grpId="2" nodeType="withEffect">
                                  <p:stCondLst>
                                    <p:cond delay="0"/>
                                  </p:stCondLst>
                                  <p:childTnLst>
                                    <p:animEffect transition="out" filter="blinds(horizontal)">
                                      <p:cBhvr>
                                        <p:cTn id="965" dur="2000"/>
                                        <p:tgtEl>
                                          <p:spTgt spid="28"/>
                                        </p:tgtEl>
                                      </p:cBhvr>
                                    </p:animEffect>
                                    <p:set>
                                      <p:cBhvr>
                                        <p:cTn id="966" dur="1" fill="hold">
                                          <p:stCondLst>
                                            <p:cond delay="1999"/>
                                          </p:stCondLst>
                                        </p:cTn>
                                        <p:tgtEl>
                                          <p:spTgt spid="28"/>
                                        </p:tgtEl>
                                        <p:attrNameLst>
                                          <p:attrName>style.visibility</p:attrName>
                                        </p:attrNameLst>
                                      </p:cBhvr>
                                      <p:to>
                                        <p:strVal val="hidden"/>
                                      </p:to>
                                    </p:set>
                                  </p:childTnLst>
                                </p:cTn>
                              </p:par>
                              <p:par>
                                <p:cTn id="967" presetID="3" presetClass="exit" presetSubtype="10" fill="hold" grpId="2" nodeType="withEffect">
                                  <p:stCondLst>
                                    <p:cond delay="0"/>
                                  </p:stCondLst>
                                  <p:childTnLst>
                                    <p:animEffect transition="out" filter="blinds(horizontal)">
                                      <p:cBhvr>
                                        <p:cTn id="968" dur="2000"/>
                                        <p:tgtEl>
                                          <p:spTgt spid="29"/>
                                        </p:tgtEl>
                                      </p:cBhvr>
                                    </p:animEffect>
                                    <p:set>
                                      <p:cBhvr>
                                        <p:cTn id="969" dur="1" fill="hold">
                                          <p:stCondLst>
                                            <p:cond delay="1999"/>
                                          </p:stCondLst>
                                        </p:cTn>
                                        <p:tgtEl>
                                          <p:spTgt spid="29"/>
                                        </p:tgtEl>
                                        <p:attrNameLst>
                                          <p:attrName>style.visibility</p:attrName>
                                        </p:attrNameLst>
                                      </p:cBhvr>
                                      <p:to>
                                        <p:strVal val="hidden"/>
                                      </p:to>
                                    </p:set>
                                  </p:childTnLst>
                                </p:cTn>
                              </p:par>
                              <p:par>
                                <p:cTn id="970" presetID="3" presetClass="exit" presetSubtype="10" fill="hold" grpId="2" nodeType="withEffect">
                                  <p:stCondLst>
                                    <p:cond delay="0"/>
                                  </p:stCondLst>
                                  <p:childTnLst>
                                    <p:animEffect transition="out" filter="blinds(horizontal)">
                                      <p:cBhvr>
                                        <p:cTn id="971" dur="2000"/>
                                        <p:tgtEl>
                                          <p:spTgt spid="30"/>
                                        </p:tgtEl>
                                      </p:cBhvr>
                                    </p:animEffect>
                                    <p:set>
                                      <p:cBhvr>
                                        <p:cTn id="972" dur="1" fill="hold">
                                          <p:stCondLst>
                                            <p:cond delay="1999"/>
                                          </p:stCondLst>
                                        </p:cTn>
                                        <p:tgtEl>
                                          <p:spTgt spid="30"/>
                                        </p:tgtEl>
                                        <p:attrNameLst>
                                          <p:attrName>style.visibility</p:attrName>
                                        </p:attrNameLst>
                                      </p:cBhvr>
                                      <p:to>
                                        <p:strVal val="hidden"/>
                                      </p:to>
                                    </p:set>
                                  </p:childTnLst>
                                </p:cTn>
                              </p:par>
                              <p:par>
                                <p:cTn id="973" presetID="3" presetClass="exit" presetSubtype="10" fill="hold" grpId="2" nodeType="withEffect">
                                  <p:stCondLst>
                                    <p:cond delay="0"/>
                                  </p:stCondLst>
                                  <p:childTnLst>
                                    <p:animEffect transition="out" filter="blinds(horizontal)">
                                      <p:cBhvr>
                                        <p:cTn id="974" dur="2000"/>
                                        <p:tgtEl>
                                          <p:spTgt spid="31"/>
                                        </p:tgtEl>
                                      </p:cBhvr>
                                    </p:animEffect>
                                    <p:set>
                                      <p:cBhvr>
                                        <p:cTn id="975" dur="1" fill="hold">
                                          <p:stCondLst>
                                            <p:cond delay="1999"/>
                                          </p:stCondLst>
                                        </p:cTn>
                                        <p:tgtEl>
                                          <p:spTgt spid="31"/>
                                        </p:tgtEl>
                                        <p:attrNameLst>
                                          <p:attrName>style.visibility</p:attrName>
                                        </p:attrNameLst>
                                      </p:cBhvr>
                                      <p:to>
                                        <p:strVal val="hidden"/>
                                      </p:to>
                                    </p:set>
                                  </p:childTnLst>
                                </p:cTn>
                              </p:par>
                              <p:par>
                                <p:cTn id="976" presetID="3" presetClass="exit" presetSubtype="10" fill="hold" grpId="2" nodeType="withEffect">
                                  <p:stCondLst>
                                    <p:cond delay="0"/>
                                  </p:stCondLst>
                                  <p:childTnLst>
                                    <p:animEffect transition="out" filter="blinds(horizontal)">
                                      <p:cBhvr>
                                        <p:cTn id="977" dur="2000"/>
                                        <p:tgtEl>
                                          <p:spTgt spid="32"/>
                                        </p:tgtEl>
                                      </p:cBhvr>
                                    </p:animEffect>
                                    <p:set>
                                      <p:cBhvr>
                                        <p:cTn id="978" dur="1" fill="hold">
                                          <p:stCondLst>
                                            <p:cond delay="1999"/>
                                          </p:stCondLst>
                                        </p:cTn>
                                        <p:tgtEl>
                                          <p:spTgt spid="32"/>
                                        </p:tgtEl>
                                        <p:attrNameLst>
                                          <p:attrName>style.visibility</p:attrName>
                                        </p:attrNameLst>
                                      </p:cBhvr>
                                      <p:to>
                                        <p:strVal val="hidden"/>
                                      </p:to>
                                    </p:set>
                                  </p:childTnLst>
                                </p:cTn>
                              </p:par>
                              <p:par>
                                <p:cTn id="979" presetID="3" presetClass="exit" presetSubtype="10" fill="hold" grpId="2" nodeType="withEffect">
                                  <p:stCondLst>
                                    <p:cond delay="0"/>
                                  </p:stCondLst>
                                  <p:childTnLst>
                                    <p:animEffect transition="out" filter="blinds(horizontal)">
                                      <p:cBhvr>
                                        <p:cTn id="980" dur="2000"/>
                                        <p:tgtEl>
                                          <p:spTgt spid="33"/>
                                        </p:tgtEl>
                                      </p:cBhvr>
                                    </p:animEffect>
                                    <p:set>
                                      <p:cBhvr>
                                        <p:cTn id="981" dur="1" fill="hold">
                                          <p:stCondLst>
                                            <p:cond delay="1999"/>
                                          </p:stCondLst>
                                        </p:cTn>
                                        <p:tgtEl>
                                          <p:spTgt spid="33"/>
                                        </p:tgtEl>
                                        <p:attrNameLst>
                                          <p:attrName>style.visibility</p:attrName>
                                        </p:attrNameLst>
                                      </p:cBhvr>
                                      <p:to>
                                        <p:strVal val="hidden"/>
                                      </p:to>
                                    </p:set>
                                  </p:childTnLst>
                                </p:cTn>
                              </p:par>
                              <p:par>
                                <p:cTn id="982" presetID="3" presetClass="exit" presetSubtype="10" fill="hold" grpId="2" nodeType="withEffect">
                                  <p:stCondLst>
                                    <p:cond delay="0"/>
                                  </p:stCondLst>
                                  <p:childTnLst>
                                    <p:animEffect transition="out" filter="blinds(horizontal)">
                                      <p:cBhvr>
                                        <p:cTn id="983" dur="2000"/>
                                        <p:tgtEl>
                                          <p:spTgt spid="34"/>
                                        </p:tgtEl>
                                      </p:cBhvr>
                                    </p:animEffect>
                                    <p:set>
                                      <p:cBhvr>
                                        <p:cTn id="984" dur="1" fill="hold">
                                          <p:stCondLst>
                                            <p:cond delay="1999"/>
                                          </p:stCondLst>
                                        </p:cTn>
                                        <p:tgtEl>
                                          <p:spTgt spid="34"/>
                                        </p:tgtEl>
                                        <p:attrNameLst>
                                          <p:attrName>style.visibility</p:attrName>
                                        </p:attrNameLst>
                                      </p:cBhvr>
                                      <p:to>
                                        <p:strVal val="hidden"/>
                                      </p:to>
                                    </p:set>
                                  </p:childTnLst>
                                </p:cTn>
                              </p:par>
                              <p:par>
                                <p:cTn id="985" presetID="3" presetClass="exit" presetSubtype="10" fill="hold" grpId="2" nodeType="withEffect">
                                  <p:stCondLst>
                                    <p:cond delay="0"/>
                                  </p:stCondLst>
                                  <p:childTnLst>
                                    <p:animEffect transition="out" filter="blinds(horizontal)">
                                      <p:cBhvr>
                                        <p:cTn id="986" dur="2000"/>
                                        <p:tgtEl>
                                          <p:spTgt spid="35"/>
                                        </p:tgtEl>
                                      </p:cBhvr>
                                    </p:animEffect>
                                    <p:set>
                                      <p:cBhvr>
                                        <p:cTn id="987" dur="1" fill="hold">
                                          <p:stCondLst>
                                            <p:cond delay="1999"/>
                                          </p:stCondLst>
                                        </p:cTn>
                                        <p:tgtEl>
                                          <p:spTgt spid="35"/>
                                        </p:tgtEl>
                                        <p:attrNameLst>
                                          <p:attrName>style.visibility</p:attrName>
                                        </p:attrNameLst>
                                      </p:cBhvr>
                                      <p:to>
                                        <p:strVal val="hidden"/>
                                      </p:to>
                                    </p:set>
                                  </p:childTnLst>
                                </p:cTn>
                              </p:par>
                              <p:par>
                                <p:cTn id="988" presetID="3" presetClass="exit" presetSubtype="10" fill="hold" grpId="2" nodeType="withEffect">
                                  <p:stCondLst>
                                    <p:cond delay="0"/>
                                  </p:stCondLst>
                                  <p:childTnLst>
                                    <p:animEffect transition="out" filter="blinds(horizontal)">
                                      <p:cBhvr>
                                        <p:cTn id="989" dur="2000"/>
                                        <p:tgtEl>
                                          <p:spTgt spid="36"/>
                                        </p:tgtEl>
                                      </p:cBhvr>
                                    </p:animEffect>
                                    <p:set>
                                      <p:cBhvr>
                                        <p:cTn id="990" dur="1" fill="hold">
                                          <p:stCondLst>
                                            <p:cond delay="1999"/>
                                          </p:stCondLst>
                                        </p:cTn>
                                        <p:tgtEl>
                                          <p:spTgt spid="36"/>
                                        </p:tgtEl>
                                        <p:attrNameLst>
                                          <p:attrName>style.visibility</p:attrName>
                                        </p:attrNameLst>
                                      </p:cBhvr>
                                      <p:to>
                                        <p:strVal val="hidden"/>
                                      </p:to>
                                    </p:set>
                                  </p:childTnLst>
                                </p:cTn>
                              </p:par>
                              <p:par>
                                <p:cTn id="991" presetID="3" presetClass="exit" presetSubtype="10" fill="hold" grpId="2" nodeType="withEffect">
                                  <p:stCondLst>
                                    <p:cond delay="0"/>
                                  </p:stCondLst>
                                  <p:childTnLst>
                                    <p:animEffect transition="out" filter="blinds(horizontal)">
                                      <p:cBhvr>
                                        <p:cTn id="992" dur="2000"/>
                                        <p:tgtEl>
                                          <p:spTgt spid="37"/>
                                        </p:tgtEl>
                                      </p:cBhvr>
                                    </p:animEffect>
                                    <p:set>
                                      <p:cBhvr>
                                        <p:cTn id="993" dur="1" fill="hold">
                                          <p:stCondLst>
                                            <p:cond delay="1999"/>
                                          </p:stCondLst>
                                        </p:cTn>
                                        <p:tgtEl>
                                          <p:spTgt spid="37"/>
                                        </p:tgtEl>
                                        <p:attrNameLst>
                                          <p:attrName>style.visibility</p:attrName>
                                        </p:attrNameLst>
                                      </p:cBhvr>
                                      <p:to>
                                        <p:strVal val="hidden"/>
                                      </p:to>
                                    </p:set>
                                  </p:childTnLst>
                                </p:cTn>
                              </p:par>
                              <p:par>
                                <p:cTn id="994" presetID="3" presetClass="exit" presetSubtype="10" fill="hold" grpId="2" nodeType="withEffect">
                                  <p:stCondLst>
                                    <p:cond delay="0"/>
                                  </p:stCondLst>
                                  <p:childTnLst>
                                    <p:animEffect transition="out" filter="blinds(horizontal)">
                                      <p:cBhvr>
                                        <p:cTn id="995" dur="2000"/>
                                        <p:tgtEl>
                                          <p:spTgt spid="38"/>
                                        </p:tgtEl>
                                      </p:cBhvr>
                                    </p:animEffect>
                                    <p:set>
                                      <p:cBhvr>
                                        <p:cTn id="996" dur="1" fill="hold">
                                          <p:stCondLst>
                                            <p:cond delay="1999"/>
                                          </p:stCondLst>
                                        </p:cTn>
                                        <p:tgtEl>
                                          <p:spTgt spid="38"/>
                                        </p:tgtEl>
                                        <p:attrNameLst>
                                          <p:attrName>style.visibility</p:attrName>
                                        </p:attrNameLst>
                                      </p:cBhvr>
                                      <p:to>
                                        <p:strVal val="hidden"/>
                                      </p:to>
                                    </p:set>
                                  </p:childTnLst>
                                </p:cTn>
                              </p:par>
                              <p:par>
                                <p:cTn id="997" presetID="3" presetClass="exit" presetSubtype="10" fill="hold" grpId="2" nodeType="withEffect">
                                  <p:stCondLst>
                                    <p:cond delay="0"/>
                                  </p:stCondLst>
                                  <p:childTnLst>
                                    <p:animEffect transition="out" filter="blinds(horizontal)">
                                      <p:cBhvr>
                                        <p:cTn id="998" dur="2000"/>
                                        <p:tgtEl>
                                          <p:spTgt spid="39"/>
                                        </p:tgtEl>
                                      </p:cBhvr>
                                    </p:animEffect>
                                    <p:set>
                                      <p:cBhvr>
                                        <p:cTn id="999" dur="1" fill="hold">
                                          <p:stCondLst>
                                            <p:cond delay="1999"/>
                                          </p:stCondLst>
                                        </p:cTn>
                                        <p:tgtEl>
                                          <p:spTgt spid="39"/>
                                        </p:tgtEl>
                                        <p:attrNameLst>
                                          <p:attrName>style.visibility</p:attrName>
                                        </p:attrNameLst>
                                      </p:cBhvr>
                                      <p:to>
                                        <p:strVal val="hidden"/>
                                      </p:to>
                                    </p:set>
                                  </p:childTnLst>
                                </p:cTn>
                              </p:par>
                              <p:par>
                                <p:cTn id="1000" presetID="3" presetClass="exit" presetSubtype="10" fill="hold" grpId="2" nodeType="withEffect">
                                  <p:stCondLst>
                                    <p:cond delay="0"/>
                                  </p:stCondLst>
                                  <p:childTnLst>
                                    <p:animEffect transition="out" filter="blinds(horizontal)">
                                      <p:cBhvr>
                                        <p:cTn id="1001" dur="2000"/>
                                        <p:tgtEl>
                                          <p:spTgt spid="40"/>
                                        </p:tgtEl>
                                      </p:cBhvr>
                                    </p:animEffect>
                                    <p:set>
                                      <p:cBhvr>
                                        <p:cTn id="1002" dur="1" fill="hold">
                                          <p:stCondLst>
                                            <p:cond delay="1999"/>
                                          </p:stCondLst>
                                        </p:cTn>
                                        <p:tgtEl>
                                          <p:spTgt spid="40"/>
                                        </p:tgtEl>
                                        <p:attrNameLst>
                                          <p:attrName>style.visibility</p:attrName>
                                        </p:attrNameLst>
                                      </p:cBhvr>
                                      <p:to>
                                        <p:strVal val="hidden"/>
                                      </p:to>
                                    </p:set>
                                  </p:childTnLst>
                                </p:cTn>
                              </p:par>
                              <p:par>
                                <p:cTn id="1003" presetID="3" presetClass="exit" presetSubtype="10" fill="hold" grpId="2" nodeType="withEffect">
                                  <p:stCondLst>
                                    <p:cond delay="0"/>
                                  </p:stCondLst>
                                  <p:childTnLst>
                                    <p:animEffect transition="out" filter="blinds(horizontal)">
                                      <p:cBhvr>
                                        <p:cTn id="1004" dur="2000"/>
                                        <p:tgtEl>
                                          <p:spTgt spid="41"/>
                                        </p:tgtEl>
                                      </p:cBhvr>
                                    </p:animEffect>
                                    <p:set>
                                      <p:cBhvr>
                                        <p:cTn id="1005" dur="1" fill="hold">
                                          <p:stCondLst>
                                            <p:cond delay="1999"/>
                                          </p:stCondLst>
                                        </p:cTn>
                                        <p:tgtEl>
                                          <p:spTgt spid="41"/>
                                        </p:tgtEl>
                                        <p:attrNameLst>
                                          <p:attrName>style.visibility</p:attrName>
                                        </p:attrNameLst>
                                      </p:cBhvr>
                                      <p:to>
                                        <p:strVal val="hidden"/>
                                      </p:to>
                                    </p:set>
                                  </p:childTnLst>
                                </p:cTn>
                              </p:par>
                              <p:par>
                                <p:cTn id="1006" presetID="3" presetClass="exit" presetSubtype="10" fill="hold" grpId="2" nodeType="withEffect">
                                  <p:stCondLst>
                                    <p:cond delay="0"/>
                                  </p:stCondLst>
                                  <p:childTnLst>
                                    <p:animEffect transition="out" filter="blinds(horizontal)">
                                      <p:cBhvr>
                                        <p:cTn id="1007" dur="2000"/>
                                        <p:tgtEl>
                                          <p:spTgt spid="42"/>
                                        </p:tgtEl>
                                      </p:cBhvr>
                                    </p:animEffect>
                                    <p:set>
                                      <p:cBhvr>
                                        <p:cTn id="1008" dur="1" fill="hold">
                                          <p:stCondLst>
                                            <p:cond delay="1999"/>
                                          </p:stCondLst>
                                        </p:cTn>
                                        <p:tgtEl>
                                          <p:spTgt spid="42"/>
                                        </p:tgtEl>
                                        <p:attrNameLst>
                                          <p:attrName>style.visibility</p:attrName>
                                        </p:attrNameLst>
                                      </p:cBhvr>
                                      <p:to>
                                        <p:strVal val="hidden"/>
                                      </p:to>
                                    </p:set>
                                  </p:childTnLst>
                                </p:cTn>
                              </p:par>
                              <p:par>
                                <p:cTn id="1009" presetID="3" presetClass="exit" presetSubtype="10" fill="hold" grpId="2" nodeType="withEffect">
                                  <p:stCondLst>
                                    <p:cond delay="0"/>
                                  </p:stCondLst>
                                  <p:childTnLst>
                                    <p:animEffect transition="out" filter="blinds(horizontal)">
                                      <p:cBhvr>
                                        <p:cTn id="1010" dur="2000"/>
                                        <p:tgtEl>
                                          <p:spTgt spid="43"/>
                                        </p:tgtEl>
                                      </p:cBhvr>
                                    </p:animEffect>
                                    <p:set>
                                      <p:cBhvr>
                                        <p:cTn id="1011" dur="1" fill="hold">
                                          <p:stCondLst>
                                            <p:cond delay="1999"/>
                                          </p:stCondLst>
                                        </p:cTn>
                                        <p:tgtEl>
                                          <p:spTgt spid="43"/>
                                        </p:tgtEl>
                                        <p:attrNameLst>
                                          <p:attrName>style.visibility</p:attrName>
                                        </p:attrNameLst>
                                      </p:cBhvr>
                                      <p:to>
                                        <p:strVal val="hidden"/>
                                      </p:to>
                                    </p:set>
                                  </p:childTnLst>
                                </p:cTn>
                              </p:par>
                              <p:par>
                                <p:cTn id="1012" presetID="3" presetClass="exit" presetSubtype="10" fill="hold" grpId="2" nodeType="withEffect">
                                  <p:stCondLst>
                                    <p:cond delay="0"/>
                                  </p:stCondLst>
                                  <p:childTnLst>
                                    <p:animEffect transition="out" filter="blinds(horizontal)">
                                      <p:cBhvr>
                                        <p:cTn id="1013" dur="2000"/>
                                        <p:tgtEl>
                                          <p:spTgt spid="44"/>
                                        </p:tgtEl>
                                      </p:cBhvr>
                                    </p:animEffect>
                                    <p:set>
                                      <p:cBhvr>
                                        <p:cTn id="1014" dur="1" fill="hold">
                                          <p:stCondLst>
                                            <p:cond delay="1999"/>
                                          </p:stCondLst>
                                        </p:cTn>
                                        <p:tgtEl>
                                          <p:spTgt spid="44"/>
                                        </p:tgtEl>
                                        <p:attrNameLst>
                                          <p:attrName>style.visibility</p:attrName>
                                        </p:attrNameLst>
                                      </p:cBhvr>
                                      <p:to>
                                        <p:strVal val="hidden"/>
                                      </p:to>
                                    </p:set>
                                  </p:childTnLst>
                                </p:cTn>
                              </p:par>
                              <p:par>
                                <p:cTn id="1015" presetID="3" presetClass="exit" presetSubtype="10" fill="hold" grpId="2" nodeType="withEffect">
                                  <p:stCondLst>
                                    <p:cond delay="0"/>
                                  </p:stCondLst>
                                  <p:childTnLst>
                                    <p:animEffect transition="out" filter="blinds(horizontal)">
                                      <p:cBhvr>
                                        <p:cTn id="1016" dur="2000"/>
                                        <p:tgtEl>
                                          <p:spTgt spid="45"/>
                                        </p:tgtEl>
                                      </p:cBhvr>
                                    </p:animEffect>
                                    <p:set>
                                      <p:cBhvr>
                                        <p:cTn id="1017" dur="1" fill="hold">
                                          <p:stCondLst>
                                            <p:cond delay="1999"/>
                                          </p:stCondLst>
                                        </p:cTn>
                                        <p:tgtEl>
                                          <p:spTgt spid="45"/>
                                        </p:tgtEl>
                                        <p:attrNameLst>
                                          <p:attrName>style.visibility</p:attrName>
                                        </p:attrNameLst>
                                      </p:cBhvr>
                                      <p:to>
                                        <p:strVal val="hidden"/>
                                      </p:to>
                                    </p:set>
                                  </p:childTnLst>
                                </p:cTn>
                              </p:par>
                              <p:par>
                                <p:cTn id="1018" presetID="3" presetClass="exit" presetSubtype="10" fill="hold" grpId="2" nodeType="withEffect">
                                  <p:stCondLst>
                                    <p:cond delay="0"/>
                                  </p:stCondLst>
                                  <p:childTnLst>
                                    <p:animEffect transition="out" filter="blinds(horizontal)">
                                      <p:cBhvr>
                                        <p:cTn id="1019" dur="2000"/>
                                        <p:tgtEl>
                                          <p:spTgt spid="46"/>
                                        </p:tgtEl>
                                      </p:cBhvr>
                                    </p:animEffect>
                                    <p:set>
                                      <p:cBhvr>
                                        <p:cTn id="1020" dur="1" fill="hold">
                                          <p:stCondLst>
                                            <p:cond delay="1999"/>
                                          </p:stCondLst>
                                        </p:cTn>
                                        <p:tgtEl>
                                          <p:spTgt spid="46"/>
                                        </p:tgtEl>
                                        <p:attrNameLst>
                                          <p:attrName>style.visibility</p:attrName>
                                        </p:attrNameLst>
                                      </p:cBhvr>
                                      <p:to>
                                        <p:strVal val="hidden"/>
                                      </p:to>
                                    </p:set>
                                  </p:childTnLst>
                                </p:cTn>
                              </p:par>
                              <p:par>
                                <p:cTn id="1021" presetID="3" presetClass="exit" presetSubtype="10" fill="hold" grpId="2" nodeType="withEffect">
                                  <p:stCondLst>
                                    <p:cond delay="0"/>
                                  </p:stCondLst>
                                  <p:childTnLst>
                                    <p:animEffect transition="out" filter="blinds(horizontal)">
                                      <p:cBhvr>
                                        <p:cTn id="1022" dur="2000"/>
                                        <p:tgtEl>
                                          <p:spTgt spid="47"/>
                                        </p:tgtEl>
                                      </p:cBhvr>
                                    </p:animEffect>
                                    <p:set>
                                      <p:cBhvr>
                                        <p:cTn id="1023" dur="1" fill="hold">
                                          <p:stCondLst>
                                            <p:cond delay="1999"/>
                                          </p:stCondLst>
                                        </p:cTn>
                                        <p:tgtEl>
                                          <p:spTgt spid="47"/>
                                        </p:tgtEl>
                                        <p:attrNameLst>
                                          <p:attrName>style.visibility</p:attrName>
                                        </p:attrNameLst>
                                      </p:cBhvr>
                                      <p:to>
                                        <p:strVal val="hidden"/>
                                      </p:to>
                                    </p:set>
                                  </p:childTnLst>
                                </p:cTn>
                              </p:par>
                              <p:par>
                                <p:cTn id="1024" presetID="3" presetClass="exit" presetSubtype="10" fill="hold" grpId="2" nodeType="withEffect">
                                  <p:stCondLst>
                                    <p:cond delay="0"/>
                                  </p:stCondLst>
                                  <p:childTnLst>
                                    <p:animEffect transition="out" filter="blinds(horizontal)">
                                      <p:cBhvr>
                                        <p:cTn id="1025" dur="2000"/>
                                        <p:tgtEl>
                                          <p:spTgt spid="48"/>
                                        </p:tgtEl>
                                      </p:cBhvr>
                                    </p:animEffect>
                                    <p:set>
                                      <p:cBhvr>
                                        <p:cTn id="1026" dur="1" fill="hold">
                                          <p:stCondLst>
                                            <p:cond delay="1999"/>
                                          </p:stCondLst>
                                        </p:cTn>
                                        <p:tgtEl>
                                          <p:spTgt spid="48"/>
                                        </p:tgtEl>
                                        <p:attrNameLst>
                                          <p:attrName>style.visibility</p:attrName>
                                        </p:attrNameLst>
                                      </p:cBhvr>
                                      <p:to>
                                        <p:strVal val="hidden"/>
                                      </p:to>
                                    </p:set>
                                  </p:childTnLst>
                                </p:cTn>
                              </p:par>
                              <p:par>
                                <p:cTn id="1027" presetID="3" presetClass="exit" presetSubtype="10" fill="hold" grpId="2" nodeType="withEffect">
                                  <p:stCondLst>
                                    <p:cond delay="0"/>
                                  </p:stCondLst>
                                  <p:childTnLst>
                                    <p:animEffect transition="out" filter="blinds(horizontal)">
                                      <p:cBhvr>
                                        <p:cTn id="1028" dur="2000"/>
                                        <p:tgtEl>
                                          <p:spTgt spid="49"/>
                                        </p:tgtEl>
                                      </p:cBhvr>
                                    </p:animEffect>
                                    <p:set>
                                      <p:cBhvr>
                                        <p:cTn id="1029" dur="1" fill="hold">
                                          <p:stCondLst>
                                            <p:cond delay="1999"/>
                                          </p:stCondLst>
                                        </p:cTn>
                                        <p:tgtEl>
                                          <p:spTgt spid="49"/>
                                        </p:tgtEl>
                                        <p:attrNameLst>
                                          <p:attrName>style.visibility</p:attrName>
                                        </p:attrNameLst>
                                      </p:cBhvr>
                                      <p:to>
                                        <p:strVal val="hidden"/>
                                      </p:to>
                                    </p:set>
                                  </p:childTnLst>
                                </p:cTn>
                              </p:par>
                              <p:par>
                                <p:cTn id="1030" presetID="3" presetClass="exit" presetSubtype="10" fill="hold" grpId="2" nodeType="withEffect">
                                  <p:stCondLst>
                                    <p:cond delay="0"/>
                                  </p:stCondLst>
                                  <p:childTnLst>
                                    <p:animEffect transition="out" filter="blinds(horizontal)">
                                      <p:cBhvr>
                                        <p:cTn id="1031" dur="2000"/>
                                        <p:tgtEl>
                                          <p:spTgt spid="50"/>
                                        </p:tgtEl>
                                      </p:cBhvr>
                                    </p:animEffect>
                                    <p:set>
                                      <p:cBhvr>
                                        <p:cTn id="1032" dur="1" fill="hold">
                                          <p:stCondLst>
                                            <p:cond delay="1999"/>
                                          </p:stCondLst>
                                        </p:cTn>
                                        <p:tgtEl>
                                          <p:spTgt spid="50"/>
                                        </p:tgtEl>
                                        <p:attrNameLst>
                                          <p:attrName>style.visibility</p:attrName>
                                        </p:attrNameLst>
                                      </p:cBhvr>
                                      <p:to>
                                        <p:strVal val="hidden"/>
                                      </p:to>
                                    </p:set>
                                  </p:childTnLst>
                                </p:cTn>
                              </p:par>
                              <p:par>
                                <p:cTn id="1033" presetID="3" presetClass="exit" presetSubtype="10" fill="hold" grpId="2" nodeType="withEffect">
                                  <p:stCondLst>
                                    <p:cond delay="0"/>
                                  </p:stCondLst>
                                  <p:childTnLst>
                                    <p:animEffect transition="out" filter="blinds(horizontal)">
                                      <p:cBhvr>
                                        <p:cTn id="1034" dur="2000"/>
                                        <p:tgtEl>
                                          <p:spTgt spid="51"/>
                                        </p:tgtEl>
                                      </p:cBhvr>
                                    </p:animEffect>
                                    <p:set>
                                      <p:cBhvr>
                                        <p:cTn id="1035" dur="1" fill="hold">
                                          <p:stCondLst>
                                            <p:cond delay="1999"/>
                                          </p:stCondLst>
                                        </p:cTn>
                                        <p:tgtEl>
                                          <p:spTgt spid="51"/>
                                        </p:tgtEl>
                                        <p:attrNameLst>
                                          <p:attrName>style.visibility</p:attrName>
                                        </p:attrNameLst>
                                      </p:cBhvr>
                                      <p:to>
                                        <p:strVal val="hidden"/>
                                      </p:to>
                                    </p:set>
                                  </p:childTnLst>
                                </p:cTn>
                              </p:par>
                              <p:par>
                                <p:cTn id="1036" presetID="3" presetClass="exit" presetSubtype="10" fill="hold" grpId="2" nodeType="withEffect">
                                  <p:stCondLst>
                                    <p:cond delay="0"/>
                                  </p:stCondLst>
                                  <p:childTnLst>
                                    <p:animEffect transition="out" filter="blinds(horizontal)">
                                      <p:cBhvr>
                                        <p:cTn id="1037" dur="2000"/>
                                        <p:tgtEl>
                                          <p:spTgt spid="52"/>
                                        </p:tgtEl>
                                      </p:cBhvr>
                                    </p:animEffect>
                                    <p:set>
                                      <p:cBhvr>
                                        <p:cTn id="1038" dur="1" fill="hold">
                                          <p:stCondLst>
                                            <p:cond delay="1999"/>
                                          </p:stCondLst>
                                        </p:cTn>
                                        <p:tgtEl>
                                          <p:spTgt spid="52"/>
                                        </p:tgtEl>
                                        <p:attrNameLst>
                                          <p:attrName>style.visibility</p:attrName>
                                        </p:attrNameLst>
                                      </p:cBhvr>
                                      <p:to>
                                        <p:strVal val="hidden"/>
                                      </p:to>
                                    </p:set>
                                  </p:childTnLst>
                                </p:cTn>
                              </p:par>
                              <p:par>
                                <p:cTn id="1039" presetID="3" presetClass="exit" presetSubtype="10" fill="hold" grpId="2" nodeType="withEffect">
                                  <p:stCondLst>
                                    <p:cond delay="0"/>
                                  </p:stCondLst>
                                  <p:childTnLst>
                                    <p:animEffect transition="out" filter="blinds(horizontal)">
                                      <p:cBhvr>
                                        <p:cTn id="1040" dur="2000"/>
                                        <p:tgtEl>
                                          <p:spTgt spid="53"/>
                                        </p:tgtEl>
                                      </p:cBhvr>
                                    </p:animEffect>
                                    <p:set>
                                      <p:cBhvr>
                                        <p:cTn id="1041" dur="1" fill="hold">
                                          <p:stCondLst>
                                            <p:cond delay="1999"/>
                                          </p:stCondLst>
                                        </p:cTn>
                                        <p:tgtEl>
                                          <p:spTgt spid="53"/>
                                        </p:tgtEl>
                                        <p:attrNameLst>
                                          <p:attrName>style.visibility</p:attrName>
                                        </p:attrNameLst>
                                      </p:cBhvr>
                                      <p:to>
                                        <p:strVal val="hidden"/>
                                      </p:to>
                                    </p:set>
                                  </p:childTnLst>
                                </p:cTn>
                              </p:par>
                              <p:par>
                                <p:cTn id="1042" presetID="3" presetClass="exit" presetSubtype="10" fill="hold" grpId="2" nodeType="withEffect">
                                  <p:stCondLst>
                                    <p:cond delay="0"/>
                                  </p:stCondLst>
                                  <p:childTnLst>
                                    <p:animEffect transition="out" filter="blinds(horizontal)">
                                      <p:cBhvr>
                                        <p:cTn id="1043" dur="2000"/>
                                        <p:tgtEl>
                                          <p:spTgt spid="54"/>
                                        </p:tgtEl>
                                      </p:cBhvr>
                                    </p:animEffect>
                                    <p:set>
                                      <p:cBhvr>
                                        <p:cTn id="1044" dur="1" fill="hold">
                                          <p:stCondLst>
                                            <p:cond delay="1999"/>
                                          </p:stCondLst>
                                        </p:cTn>
                                        <p:tgtEl>
                                          <p:spTgt spid="54"/>
                                        </p:tgtEl>
                                        <p:attrNameLst>
                                          <p:attrName>style.visibility</p:attrName>
                                        </p:attrNameLst>
                                      </p:cBhvr>
                                      <p:to>
                                        <p:strVal val="hidden"/>
                                      </p:to>
                                    </p:set>
                                  </p:childTnLst>
                                </p:cTn>
                              </p:par>
                              <p:par>
                                <p:cTn id="1045" presetID="3" presetClass="exit" presetSubtype="10" fill="hold" grpId="2" nodeType="withEffect">
                                  <p:stCondLst>
                                    <p:cond delay="0"/>
                                  </p:stCondLst>
                                  <p:childTnLst>
                                    <p:animEffect transition="out" filter="blinds(horizontal)">
                                      <p:cBhvr>
                                        <p:cTn id="1046" dur="2000"/>
                                        <p:tgtEl>
                                          <p:spTgt spid="55"/>
                                        </p:tgtEl>
                                      </p:cBhvr>
                                    </p:animEffect>
                                    <p:set>
                                      <p:cBhvr>
                                        <p:cTn id="1047" dur="1" fill="hold">
                                          <p:stCondLst>
                                            <p:cond delay="1999"/>
                                          </p:stCondLst>
                                        </p:cTn>
                                        <p:tgtEl>
                                          <p:spTgt spid="55"/>
                                        </p:tgtEl>
                                        <p:attrNameLst>
                                          <p:attrName>style.visibility</p:attrName>
                                        </p:attrNameLst>
                                      </p:cBhvr>
                                      <p:to>
                                        <p:strVal val="hidden"/>
                                      </p:to>
                                    </p:set>
                                  </p:childTnLst>
                                </p:cTn>
                              </p:par>
                              <p:par>
                                <p:cTn id="1048" presetID="3" presetClass="exit" presetSubtype="10" fill="hold" grpId="2" nodeType="withEffect">
                                  <p:stCondLst>
                                    <p:cond delay="0"/>
                                  </p:stCondLst>
                                  <p:childTnLst>
                                    <p:animEffect transition="out" filter="blinds(horizontal)">
                                      <p:cBhvr>
                                        <p:cTn id="1049" dur="2000"/>
                                        <p:tgtEl>
                                          <p:spTgt spid="56"/>
                                        </p:tgtEl>
                                      </p:cBhvr>
                                    </p:animEffect>
                                    <p:set>
                                      <p:cBhvr>
                                        <p:cTn id="1050" dur="1" fill="hold">
                                          <p:stCondLst>
                                            <p:cond delay="1999"/>
                                          </p:stCondLst>
                                        </p:cTn>
                                        <p:tgtEl>
                                          <p:spTgt spid="56"/>
                                        </p:tgtEl>
                                        <p:attrNameLst>
                                          <p:attrName>style.visibility</p:attrName>
                                        </p:attrNameLst>
                                      </p:cBhvr>
                                      <p:to>
                                        <p:strVal val="hidden"/>
                                      </p:to>
                                    </p:set>
                                  </p:childTnLst>
                                </p:cTn>
                              </p:par>
                              <p:par>
                                <p:cTn id="1051" presetID="3" presetClass="exit" presetSubtype="10" fill="hold" grpId="2" nodeType="withEffect">
                                  <p:stCondLst>
                                    <p:cond delay="0"/>
                                  </p:stCondLst>
                                  <p:childTnLst>
                                    <p:animEffect transition="out" filter="blinds(horizontal)">
                                      <p:cBhvr>
                                        <p:cTn id="1052" dur="2000"/>
                                        <p:tgtEl>
                                          <p:spTgt spid="57"/>
                                        </p:tgtEl>
                                      </p:cBhvr>
                                    </p:animEffect>
                                    <p:set>
                                      <p:cBhvr>
                                        <p:cTn id="1053" dur="1" fill="hold">
                                          <p:stCondLst>
                                            <p:cond delay="1999"/>
                                          </p:stCondLst>
                                        </p:cTn>
                                        <p:tgtEl>
                                          <p:spTgt spid="57"/>
                                        </p:tgtEl>
                                        <p:attrNameLst>
                                          <p:attrName>style.visibility</p:attrName>
                                        </p:attrNameLst>
                                      </p:cBhvr>
                                      <p:to>
                                        <p:strVal val="hidden"/>
                                      </p:to>
                                    </p:set>
                                  </p:childTnLst>
                                </p:cTn>
                              </p:par>
                              <p:par>
                                <p:cTn id="1054" presetID="3" presetClass="exit" presetSubtype="10" fill="hold" grpId="2" nodeType="withEffect">
                                  <p:stCondLst>
                                    <p:cond delay="0"/>
                                  </p:stCondLst>
                                  <p:childTnLst>
                                    <p:animEffect transition="out" filter="blinds(horizontal)">
                                      <p:cBhvr>
                                        <p:cTn id="1055" dur="2000"/>
                                        <p:tgtEl>
                                          <p:spTgt spid="58"/>
                                        </p:tgtEl>
                                      </p:cBhvr>
                                    </p:animEffect>
                                    <p:set>
                                      <p:cBhvr>
                                        <p:cTn id="1056" dur="1" fill="hold">
                                          <p:stCondLst>
                                            <p:cond delay="1999"/>
                                          </p:stCondLst>
                                        </p:cTn>
                                        <p:tgtEl>
                                          <p:spTgt spid="58"/>
                                        </p:tgtEl>
                                        <p:attrNameLst>
                                          <p:attrName>style.visibility</p:attrName>
                                        </p:attrNameLst>
                                      </p:cBhvr>
                                      <p:to>
                                        <p:strVal val="hidden"/>
                                      </p:to>
                                    </p:set>
                                  </p:childTnLst>
                                </p:cTn>
                              </p:par>
                              <p:par>
                                <p:cTn id="1057" presetID="3" presetClass="exit" presetSubtype="10" fill="hold" grpId="2" nodeType="withEffect">
                                  <p:stCondLst>
                                    <p:cond delay="0"/>
                                  </p:stCondLst>
                                  <p:childTnLst>
                                    <p:animEffect transition="out" filter="blinds(horizontal)">
                                      <p:cBhvr>
                                        <p:cTn id="1058" dur="2000"/>
                                        <p:tgtEl>
                                          <p:spTgt spid="59"/>
                                        </p:tgtEl>
                                      </p:cBhvr>
                                    </p:animEffect>
                                    <p:set>
                                      <p:cBhvr>
                                        <p:cTn id="1059" dur="1" fill="hold">
                                          <p:stCondLst>
                                            <p:cond delay="1999"/>
                                          </p:stCondLst>
                                        </p:cTn>
                                        <p:tgtEl>
                                          <p:spTgt spid="59"/>
                                        </p:tgtEl>
                                        <p:attrNameLst>
                                          <p:attrName>style.visibility</p:attrName>
                                        </p:attrNameLst>
                                      </p:cBhvr>
                                      <p:to>
                                        <p:strVal val="hidden"/>
                                      </p:to>
                                    </p:set>
                                  </p:childTnLst>
                                </p:cTn>
                              </p:par>
                              <p:par>
                                <p:cTn id="1060" presetID="3" presetClass="exit" presetSubtype="10" fill="hold" grpId="2" nodeType="withEffect">
                                  <p:stCondLst>
                                    <p:cond delay="0"/>
                                  </p:stCondLst>
                                  <p:childTnLst>
                                    <p:animEffect transition="out" filter="blinds(horizontal)">
                                      <p:cBhvr>
                                        <p:cTn id="1061" dur="2000"/>
                                        <p:tgtEl>
                                          <p:spTgt spid="60"/>
                                        </p:tgtEl>
                                      </p:cBhvr>
                                    </p:animEffect>
                                    <p:set>
                                      <p:cBhvr>
                                        <p:cTn id="1062" dur="1" fill="hold">
                                          <p:stCondLst>
                                            <p:cond delay="1999"/>
                                          </p:stCondLst>
                                        </p:cTn>
                                        <p:tgtEl>
                                          <p:spTgt spid="60"/>
                                        </p:tgtEl>
                                        <p:attrNameLst>
                                          <p:attrName>style.visibility</p:attrName>
                                        </p:attrNameLst>
                                      </p:cBhvr>
                                      <p:to>
                                        <p:strVal val="hidden"/>
                                      </p:to>
                                    </p:set>
                                  </p:childTnLst>
                                </p:cTn>
                              </p:par>
                              <p:par>
                                <p:cTn id="1063" presetID="3" presetClass="exit" presetSubtype="10" fill="hold" grpId="2" nodeType="withEffect">
                                  <p:stCondLst>
                                    <p:cond delay="0"/>
                                  </p:stCondLst>
                                  <p:childTnLst>
                                    <p:animEffect transition="out" filter="blinds(horizontal)">
                                      <p:cBhvr>
                                        <p:cTn id="1064" dur="2000"/>
                                        <p:tgtEl>
                                          <p:spTgt spid="61"/>
                                        </p:tgtEl>
                                      </p:cBhvr>
                                    </p:animEffect>
                                    <p:set>
                                      <p:cBhvr>
                                        <p:cTn id="1065" dur="1" fill="hold">
                                          <p:stCondLst>
                                            <p:cond delay="1999"/>
                                          </p:stCondLst>
                                        </p:cTn>
                                        <p:tgtEl>
                                          <p:spTgt spid="61"/>
                                        </p:tgtEl>
                                        <p:attrNameLst>
                                          <p:attrName>style.visibility</p:attrName>
                                        </p:attrNameLst>
                                      </p:cBhvr>
                                      <p:to>
                                        <p:strVal val="hidden"/>
                                      </p:to>
                                    </p:set>
                                  </p:childTnLst>
                                </p:cTn>
                              </p:par>
                              <p:par>
                                <p:cTn id="1066" presetID="3" presetClass="exit" presetSubtype="10" fill="hold" grpId="2" nodeType="withEffect">
                                  <p:stCondLst>
                                    <p:cond delay="0"/>
                                  </p:stCondLst>
                                  <p:childTnLst>
                                    <p:animEffect transition="out" filter="blinds(horizontal)">
                                      <p:cBhvr>
                                        <p:cTn id="1067" dur="2000"/>
                                        <p:tgtEl>
                                          <p:spTgt spid="62"/>
                                        </p:tgtEl>
                                      </p:cBhvr>
                                    </p:animEffect>
                                    <p:set>
                                      <p:cBhvr>
                                        <p:cTn id="1068" dur="1" fill="hold">
                                          <p:stCondLst>
                                            <p:cond delay="1999"/>
                                          </p:stCondLst>
                                        </p:cTn>
                                        <p:tgtEl>
                                          <p:spTgt spid="62"/>
                                        </p:tgtEl>
                                        <p:attrNameLst>
                                          <p:attrName>style.visibility</p:attrName>
                                        </p:attrNameLst>
                                      </p:cBhvr>
                                      <p:to>
                                        <p:strVal val="hidden"/>
                                      </p:to>
                                    </p:set>
                                  </p:childTnLst>
                                </p:cTn>
                              </p:par>
                              <p:par>
                                <p:cTn id="1069" presetID="3" presetClass="exit" presetSubtype="10" fill="hold" grpId="2" nodeType="withEffect">
                                  <p:stCondLst>
                                    <p:cond delay="0"/>
                                  </p:stCondLst>
                                  <p:childTnLst>
                                    <p:animEffect transition="out" filter="blinds(horizontal)">
                                      <p:cBhvr>
                                        <p:cTn id="1070" dur="2000"/>
                                        <p:tgtEl>
                                          <p:spTgt spid="63"/>
                                        </p:tgtEl>
                                      </p:cBhvr>
                                    </p:animEffect>
                                    <p:set>
                                      <p:cBhvr>
                                        <p:cTn id="1071" dur="1" fill="hold">
                                          <p:stCondLst>
                                            <p:cond delay="1999"/>
                                          </p:stCondLst>
                                        </p:cTn>
                                        <p:tgtEl>
                                          <p:spTgt spid="63"/>
                                        </p:tgtEl>
                                        <p:attrNameLst>
                                          <p:attrName>style.visibility</p:attrName>
                                        </p:attrNameLst>
                                      </p:cBhvr>
                                      <p:to>
                                        <p:strVal val="hidden"/>
                                      </p:to>
                                    </p:set>
                                  </p:childTnLst>
                                </p:cTn>
                              </p:par>
                              <p:par>
                                <p:cTn id="1072" presetID="3" presetClass="exit" presetSubtype="10" fill="hold" grpId="2" nodeType="withEffect">
                                  <p:stCondLst>
                                    <p:cond delay="0"/>
                                  </p:stCondLst>
                                  <p:childTnLst>
                                    <p:animEffect transition="out" filter="blinds(horizontal)">
                                      <p:cBhvr>
                                        <p:cTn id="1073" dur="2000"/>
                                        <p:tgtEl>
                                          <p:spTgt spid="64"/>
                                        </p:tgtEl>
                                      </p:cBhvr>
                                    </p:animEffect>
                                    <p:set>
                                      <p:cBhvr>
                                        <p:cTn id="1074" dur="1" fill="hold">
                                          <p:stCondLst>
                                            <p:cond delay="1999"/>
                                          </p:stCondLst>
                                        </p:cTn>
                                        <p:tgtEl>
                                          <p:spTgt spid="64"/>
                                        </p:tgtEl>
                                        <p:attrNameLst>
                                          <p:attrName>style.visibility</p:attrName>
                                        </p:attrNameLst>
                                      </p:cBhvr>
                                      <p:to>
                                        <p:strVal val="hidden"/>
                                      </p:to>
                                    </p:set>
                                  </p:childTnLst>
                                </p:cTn>
                              </p:par>
                              <p:par>
                                <p:cTn id="1075" presetID="3" presetClass="exit" presetSubtype="10" fill="hold" grpId="2" nodeType="withEffect">
                                  <p:stCondLst>
                                    <p:cond delay="0"/>
                                  </p:stCondLst>
                                  <p:childTnLst>
                                    <p:animEffect transition="out" filter="blinds(horizontal)">
                                      <p:cBhvr>
                                        <p:cTn id="1076" dur="2000"/>
                                        <p:tgtEl>
                                          <p:spTgt spid="65"/>
                                        </p:tgtEl>
                                      </p:cBhvr>
                                    </p:animEffect>
                                    <p:set>
                                      <p:cBhvr>
                                        <p:cTn id="1077" dur="1" fill="hold">
                                          <p:stCondLst>
                                            <p:cond delay="1999"/>
                                          </p:stCondLst>
                                        </p:cTn>
                                        <p:tgtEl>
                                          <p:spTgt spid="65"/>
                                        </p:tgtEl>
                                        <p:attrNameLst>
                                          <p:attrName>style.visibility</p:attrName>
                                        </p:attrNameLst>
                                      </p:cBhvr>
                                      <p:to>
                                        <p:strVal val="hidden"/>
                                      </p:to>
                                    </p:set>
                                  </p:childTnLst>
                                </p:cTn>
                              </p:par>
                              <p:par>
                                <p:cTn id="1078" presetID="3" presetClass="exit" presetSubtype="10" fill="hold" grpId="2" nodeType="withEffect">
                                  <p:stCondLst>
                                    <p:cond delay="0"/>
                                  </p:stCondLst>
                                  <p:childTnLst>
                                    <p:animEffect transition="out" filter="blinds(horizontal)">
                                      <p:cBhvr>
                                        <p:cTn id="1079" dur="2000"/>
                                        <p:tgtEl>
                                          <p:spTgt spid="66"/>
                                        </p:tgtEl>
                                      </p:cBhvr>
                                    </p:animEffect>
                                    <p:set>
                                      <p:cBhvr>
                                        <p:cTn id="1080" dur="1" fill="hold">
                                          <p:stCondLst>
                                            <p:cond delay="1999"/>
                                          </p:stCondLst>
                                        </p:cTn>
                                        <p:tgtEl>
                                          <p:spTgt spid="66"/>
                                        </p:tgtEl>
                                        <p:attrNameLst>
                                          <p:attrName>style.visibility</p:attrName>
                                        </p:attrNameLst>
                                      </p:cBhvr>
                                      <p:to>
                                        <p:strVal val="hidden"/>
                                      </p:to>
                                    </p:set>
                                  </p:childTnLst>
                                </p:cTn>
                              </p:par>
                              <p:par>
                                <p:cTn id="1081" presetID="3" presetClass="exit" presetSubtype="10" fill="hold" grpId="2" nodeType="withEffect">
                                  <p:stCondLst>
                                    <p:cond delay="0"/>
                                  </p:stCondLst>
                                  <p:childTnLst>
                                    <p:animEffect transition="out" filter="blinds(horizontal)">
                                      <p:cBhvr>
                                        <p:cTn id="1082" dur="2000"/>
                                        <p:tgtEl>
                                          <p:spTgt spid="67"/>
                                        </p:tgtEl>
                                      </p:cBhvr>
                                    </p:animEffect>
                                    <p:set>
                                      <p:cBhvr>
                                        <p:cTn id="1083" dur="1" fill="hold">
                                          <p:stCondLst>
                                            <p:cond delay="1999"/>
                                          </p:stCondLst>
                                        </p:cTn>
                                        <p:tgtEl>
                                          <p:spTgt spid="67"/>
                                        </p:tgtEl>
                                        <p:attrNameLst>
                                          <p:attrName>style.visibility</p:attrName>
                                        </p:attrNameLst>
                                      </p:cBhvr>
                                      <p:to>
                                        <p:strVal val="hidden"/>
                                      </p:to>
                                    </p:set>
                                  </p:childTnLst>
                                </p:cTn>
                              </p:par>
                              <p:par>
                                <p:cTn id="1084" presetID="3" presetClass="exit" presetSubtype="10" fill="hold" grpId="2" nodeType="withEffect">
                                  <p:stCondLst>
                                    <p:cond delay="0"/>
                                  </p:stCondLst>
                                  <p:childTnLst>
                                    <p:animEffect transition="out" filter="blinds(horizontal)">
                                      <p:cBhvr>
                                        <p:cTn id="1085" dur="2000"/>
                                        <p:tgtEl>
                                          <p:spTgt spid="68"/>
                                        </p:tgtEl>
                                      </p:cBhvr>
                                    </p:animEffect>
                                    <p:set>
                                      <p:cBhvr>
                                        <p:cTn id="1086" dur="1" fill="hold">
                                          <p:stCondLst>
                                            <p:cond delay="1999"/>
                                          </p:stCondLst>
                                        </p:cTn>
                                        <p:tgtEl>
                                          <p:spTgt spid="68"/>
                                        </p:tgtEl>
                                        <p:attrNameLst>
                                          <p:attrName>style.visibility</p:attrName>
                                        </p:attrNameLst>
                                      </p:cBhvr>
                                      <p:to>
                                        <p:strVal val="hidden"/>
                                      </p:to>
                                    </p:set>
                                  </p:childTnLst>
                                </p:cTn>
                              </p:par>
                              <p:par>
                                <p:cTn id="1087" presetID="3" presetClass="exit" presetSubtype="10" fill="hold" grpId="2" nodeType="withEffect">
                                  <p:stCondLst>
                                    <p:cond delay="0"/>
                                  </p:stCondLst>
                                  <p:childTnLst>
                                    <p:animEffect transition="out" filter="blinds(horizontal)">
                                      <p:cBhvr>
                                        <p:cTn id="1088" dur="2000"/>
                                        <p:tgtEl>
                                          <p:spTgt spid="69"/>
                                        </p:tgtEl>
                                      </p:cBhvr>
                                    </p:animEffect>
                                    <p:set>
                                      <p:cBhvr>
                                        <p:cTn id="1089" dur="1" fill="hold">
                                          <p:stCondLst>
                                            <p:cond delay="1999"/>
                                          </p:stCondLst>
                                        </p:cTn>
                                        <p:tgtEl>
                                          <p:spTgt spid="69"/>
                                        </p:tgtEl>
                                        <p:attrNameLst>
                                          <p:attrName>style.visibility</p:attrName>
                                        </p:attrNameLst>
                                      </p:cBhvr>
                                      <p:to>
                                        <p:strVal val="hidden"/>
                                      </p:to>
                                    </p:set>
                                  </p:childTnLst>
                                </p:cTn>
                              </p:par>
                              <p:par>
                                <p:cTn id="1090" presetID="3" presetClass="exit" presetSubtype="10" fill="hold" grpId="2" nodeType="withEffect">
                                  <p:stCondLst>
                                    <p:cond delay="0"/>
                                  </p:stCondLst>
                                  <p:childTnLst>
                                    <p:animEffect transition="out" filter="blinds(horizontal)">
                                      <p:cBhvr>
                                        <p:cTn id="1091" dur="2000"/>
                                        <p:tgtEl>
                                          <p:spTgt spid="70"/>
                                        </p:tgtEl>
                                      </p:cBhvr>
                                    </p:animEffect>
                                    <p:set>
                                      <p:cBhvr>
                                        <p:cTn id="1092" dur="1" fill="hold">
                                          <p:stCondLst>
                                            <p:cond delay="1999"/>
                                          </p:stCondLst>
                                        </p:cTn>
                                        <p:tgtEl>
                                          <p:spTgt spid="70"/>
                                        </p:tgtEl>
                                        <p:attrNameLst>
                                          <p:attrName>style.visibility</p:attrName>
                                        </p:attrNameLst>
                                      </p:cBhvr>
                                      <p:to>
                                        <p:strVal val="hidden"/>
                                      </p:to>
                                    </p:set>
                                  </p:childTnLst>
                                </p:cTn>
                              </p:par>
                              <p:par>
                                <p:cTn id="1093" presetID="3" presetClass="exit" presetSubtype="10" fill="hold" grpId="2" nodeType="withEffect">
                                  <p:stCondLst>
                                    <p:cond delay="0"/>
                                  </p:stCondLst>
                                  <p:childTnLst>
                                    <p:animEffect transition="out" filter="blinds(horizontal)">
                                      <p:cBhvr>
                                        <p:cTn id="1094" dur="2000"/>
                                        <p:tgtEl>
                                          <p:spTgt spid="71"/>
                                        </p:tgtEl>
                                      </p:cBhvr>
                                    </p:animEffect>
                                    <p:set>
                                      <p:cBhvr>
                                        <p:cTn id="1095" dur="1" fill="hold">
                                          <p:stCondLst>
                                            <p:cond delay="1999"/>
                                          </p:stCondLst>
                                        </p:cTn>
                                        <p:tgtEl>
                                          <p:spTgt spid="71"/>
                                        </p:tgtEl>
                                        <p:attrNameLst>
                                          <p:attrName>style.visibility</p:attrName>
                                        </p:attrNameLst>
                                      </p:cBhvr>
                                      <p:to>
                                        <p:strVal val="hidden"/>
                                      </p:to>
                                    </p:set>
                                  </p:childTnLst>
                                </p:cTn>
                              </p:par>
                              <p:par>
                                <p:cTn id="1096" presetID="3" presetClass="exit" presetSubtype="10" fill="hold" grpId="2" nodeType="withEffect">
                                  <p:stCondLst>
                                    <p:cond delay="0"/>
                                  </p:stCondLst>
                                  <p:childTnLst>
                                    <p:animEffect transition="out" filter="blinds(horizontal)">
                                      <p:cBhvr>
                                        <p:cTn id="1097" dur="2000"/>
                                        <p:tgtEl>
                                          <p:spTgt spid="72"/>
                                        </p:tgtEl>
                                      </p:cBhvr>
                                    </p:animEffect>
                                    <p:set>
                                      <p:cBhvr>
                                        <p:cTn id="1098" dur="1" fill="hold">
                                          <p:stCondLst>
                                            <p:cond delay="1999"/>
                                          </p:stCondLst>
                                        </p:cTn>
                                        <p:tgtEl>
                                          <p:spTgt spid="72"/>
                                        </p:tgtEl>
                                        <p:attrNameLst>
                                          <p:attrName>style.visibility</p:attrName>
                                        </p:attrNameLst>
                                      </p:cBhvr>
                                      <p:to>
                                        <p:strVal val="hidden"/>
                                      </p:to>
                                    </p:set>
                                  </p:childTnLst>
                                </p:cTn>
                              </p:par>
                              <p:par>
                                <p:cTn id="1099" presetID="3" presetClass="exit" presetSubtype="10" fill="hold" grpId="2" nodeType="withEffect">
                                  <p:stCondLst>
                                    <p:cond delay="0"/>
                                  </p:stCondLst>
                                  <p:childTnLst>
                                    <p:animEffect transition="out" filter="blinds(horizontal)">
                                      <p:cBhvr>
                                        <p:cTn id="1100" dur="2000"/>
                                        <p:tgtEl>
                                          <p:spTgt spid="73"/>
                                        </p:tgtEl>
                                      </p:cBhvr>
                                    </p:animEffect>
                                    <p:set>
                                      <p:cBhvr>
                                        <p:cTn id="1101" dur="1" fill="hold">
                                          <p:stCondLst>
                                            <p:cond delay="1999"/>
                                          </p:stCondLst>
                                        </p:cTn>
                                        <p:tgtEl>
                                          <p:spTgt spid="73"/>
                                        </p:tgtEl>
                                        <p:attrNameLst>
                                          <p:attrName>style.visibility</p:attrName>
                                        </p:attrNameLst>
                                      </p:cBhvr>
                                      <p:to>
                                        <p:strVal val="hidden"/>
                                      </p:to>
                                    </p:set>
                                  </p:childTnLst>
                                </p:cTn>
                              </p:par>
                              <p:par>
                                <p:cTn id="1102" presetID="3" presetClass="exit" presetSubtype="10" fill="hold" grpId="2" nodeType="withEffect">
                                  <p:stCondLst>
                                    <p:cond delay="0"/>
                                  </p:stCondLst>
                                  <p:childTnLst>
                                    <p:animEffect transition="out" filter="blinds(horizontal)">
                                      <p:cBhvr>
                                        <p:cTn id="1103" dur="2000"/>
                                        <p:tgtEl>
                                          <p:spTgt spid="74"/>
                                        </p:tgtEl>
                                      </p:cBhvr>
                                    </p:animEffect>
                                    <p:set>
                                      <p:cBhvr>
                                        <p:cTn id="1104" dur="1" fill="hold">
                                          <p:stCondLst>
                                            <p:cond delay="1999"/>
                                          </p:stCondLst>
                                        </p:cTn>
                                        <p:tgtEl>
                                          <p:spTgt spid="74"/>
                                        </p:tgtEl>
                                        <p:attrNameLst>
                                          <p:attrName>style.visibility</p:attrName>
                                        </p:attrNameLst>
                                      </p:cBhvr>
                                      <p:to>
                                        <p:strVal val="hidden"/>
                                      </p:to>
                                    </p:set>
                                  </p:childTnLst>
                                </p:cTn>
                              </p:par>
                              <p:par>
                                <p:cTn id="1105" presetID="3" presetClass="exit" presetSubtype="10" fill="hold" grpId="2" nodeType="withEffect">
                                  <p:stCondLst>
                                    <p:cond delay="0"/>
                                  </p:stCondLst>
                                  <p:childTnLst>
                                    <p:animEffect transition="out" filter="blinds(horizontal)">
                                      <p:cBhvr>
                                        <p:cTn id="1106" dur="2000"/>
                                        <p:tgtEl>
                                          <p:spTgt spid="75"/>
                                        </p:tgtEl>
                                      </p:cBhvr>
                                    </p:animEffect>
                                    <p:set>
                                      <p:cBhvr>
                                        <p:cTn id="1107" dur="1" fill="hold">
                                          <p:stCondLst>
                                            <p:cond delay="1999"/>
                                          </p:stCondLst>
                                        </p:cTn>
                                        <p:tgtEl>
                                          <p:spTgt spid="75"/>
                                        </p:tgtEl>
                                        <p:attrNameLst>
                                          <p:attrName>style.visibility</p:attrName>
                                        </p:attrNameLst>
                                      </p:cBhvr>
                                      <p:to>
                                        <p:strVal val="hidden"/>
                                      </p:to>
                                    </p:set>
                                  </p:childTnLst>
                                </p:cTn>
                              </p:par>
                              <p:par>
                                <p:cTn id="1108" presetID="3" presetClass="exit" presetSubtype="10" fill="hold" grpId="2" nodeType="withEffect">
                                  <p:stCondLst>
                                    <p:cond delay="0"/>
                                  </p:stCondLst>
                                  <p:childTnLst>
                                    <p:animEffect transition="out" filter="blinds(horizontal)">
                                      <p:cBhvr>
                                        <p:cTn id="1109" dur="2000"/>
                                        <p:tgtEl>
                                          <p:spTgt spid="76"/>
                                        </p:tgtEl>
                                      </p:cBhvr>
                                    </p:animEffect>
                                    <p:set>
                                      <p:cBhvr>
                                        <p:cTn id="1110" dur="1" fill="hold">
                                          <p:stCondLst>
                                            <p:cond delay="1999"/>
                                          </p:stCondLst>
                                        </p:cTn>
                                        <p:tgtEl>
                                          <p:spTgt spid="76"/>
                                        </p:tgtEl>
                                        <p:attrNameLst>
                                          <p:attrName>style.visibility</p:attrName>
                                        </p:attrNameLst>
                                      </p:cBhvr>
                                      <p:to>
                                        <p:strVal val="hidden"/>
                                      </p:to>
                                    </p:set>
                                  </p:childTnLst>
                                </p:cTn>
                              </p:par>
                              <p:par>
                                <p:cTn id="1111" presetID="3" presetClass="exit" presetSubtype="10" fill="hold" grpId="2" nodeType="withEffect">
                                  <p:stCondLst>
                                    <p:cond delay="0"/>
                                  </p:stCondLst>
                                  <p:childTnLst>
                                    <p:animEffect transition="out" filter="blinds(horizontal)">
                                      <p:cBhvr>
                                        <p:cTn id="1112" dur="2000"/>
                                        <p:tgtEl>
                                          <p:spTgt spid="77"/>
                                        </p:tgtEl>
                                      </p:cBhvr>
                                    </p:animEffect>
                                    <p:set>
                                      <p:cBhvr>
                                        <p:cTn id="1113" dur="1" fill="hold">
                                          <p:stCondLst>
                                            <p:cond delay="1999"/>
                                          </p:stCondLst>
                                        </p:cTn>
                                        <p:tgtEl>
                                          <p:spTgt spid="77"/>
                                        </p:tgtEl>
                                        <p:attrNameLst>
                                          <p:attrName>style.visibility</p:attrName>
                                        </p:attrNameLst>
                                      </p:cBhvr>
                                      <p:to>
                                        <p:strVal val="hidden"/>
                                      </p:to>
                                    </p:set>
                                  </p:childTnLst>
                                </p:cTn>
                              </p:par>
                              <p:par>
                                <p:cTn id="1114" presetID="3" presetClass="exit" presetSubtype="10" fill="hold" grpId="2" nodeType="withEffect">
                                  <p:stCondLst>
                                    <p:cond delay="0"/>
                                  </p:stCondLst>
                                  <p:childTnLst>
                                    <p:animEffect transition="out" filter="blinds(horizontal)">
                                      <p:cBhvr>
                                        <p:cTn id="1115" dur="2000"/>
                                        <p:tgtEl>
                                          <p:spTgt spid="78"/>
                                        </p:tgtEl>
                                      </p:cBhvr>
                                    </p:animEffect>
                                    <p:set>
                                      <p:cBhvr>
                                        <p:cTn id="1116" dur="1" fill="hold">
                                          <p:stCondLst>
                                            <p:cond delay="1999"/>
                                          </p:stCondLst>
                                        </p:cTn>
                                        <p:tgtEl>
                                          <p:spTgt spid="78"/>
                                        </p:tgtEl>
                                        <p:attrNameLst>
                                          <p:attrName>style.visibility</p:attrName>
                                        </p:attrNameLst>
                                      </p:cBhvr>
                                      <p:to>
                                        <p:strVal val="hidden"/>
                                      </p:to>
                                    </p:set>
                                  </p:childTnLst>
                                </p:cTn>
                              </p:par>
                              <p:par>
                                <p:cTn id="1117" presetID="3" presetClass="exit" presetSubtype="10" fill="hold" grpId="2" nodeType="withEffect">
                                  <p:stCondLst>
                                    <p:cond delay="0"/>
                                  </p:stCondLst>
                                  <p:childTnLst>
                                    <p:animEffect transition="out" filter="blinds(horizontal)">
                                      <p:cBhvr>
                                        <p:cTn id="1118" dur="2000"/>
                                        <p:tgtEl>
                                          <p:spTgt spid="79"/>
                                        </p:tgtEl>
                                      </p:cBhvr>
                                    </p:animEffect>
                                    <p:set>
                                      <p:cBhvr>
                                        <p:cTn id="1119" dur="1" fill="hold">
                                          <p:stCondLst>
                                            <p:cond delay="1999"/>
                                          </p:stCondLst>
                                        </p:cTn>
                                        <p:tgtEl>
                                          <p:spTgt spid="79"/>
                                        </p:tgtEl>
                                        <p:attrNameLst>
                                          <p:attrName>style.visibility</p:attrName>
                                        </p:attrNameLst>
                                      </p:cBhvr>
                                      <p:to>
                                        <p:strVal val="hidden"/>
                                      </p:to>
                                    </p:set>
                                  </p:childTnLst>
                                </p:cTn>
                              </p:par>
                              <p:par>
                                <p:cTn id="1120" presetID="3" presetClass="exit" presetSubtype="10" fill="hold" grpId="2" nodeType="withEffect">
                                  <p:stCondLst>
                                    <p:cond delay="0"/>
                                  </p:stCondLst>
                                  <p:childTnLst>
                                    <p:animEffect transition="out" filter="blinds(horizontal)">
                                      <p:cBhvr>
                                        <p:cTn id="1121" dur="2000"/>
                                        <p:tgtEl>
                                          <p:spTgt spid="80"/>
                                        </p:tgtEl>
                                      </p:cBhvr>
                                    </p:animEffect>
                                    <p:set>
                                      <p:cBhvr>
                                        <p:cTn id="1122" dur="1" fill="hold">
                                          <p:stCondLst>
                                            <p:cond delay="1999"/>
                                          </p:stCondLst>
                                        </p:cTn>
                                        <p:tgtEl>
                                          <p:spTgt spid="80"/>
                                        </p:tgtEl>
                                        <p:attrNameLst>
                                          <p:attrName>style.visibility</p:attrName>
                                        </p:attrNameLst>
                                      </p:cBhvr>
                                      <p:to>
                                        <p:strVal val="hidden"/>
                                      </p:to>
                                    </p:set>
                                  </p:childTnLst>
                                </p:cTn>
                              </p:par>
                              <p:par>
                                <p:cTn id="1123" presetID="3" presetClass="exit" presetSubtype="10" fill="hold" grpId="2" nodeType="withEffect">
                                  <p:stCondLst>
                                    <p:cond delay="0"/>
                                  </p:stCondLst>
                                  <p:childTnLst>
                                    <p:animEffect transition="out" filter="blinds(horizontal)">
                                      <p:cBhvr>
                                        <p:cTn id="1124" dur="2000"/>
                                        <p:tgtEl>
                                          <p:spTgt spid="81"/>
                                        </p:tgtEl>
                                      </p:cBhvr>
                                    </p:animEffect>
                                    <p:set>
                                      <p:cBhvr>
                                        <p:cTn id="1125" dur="1" fill="hold">
                                          <p:stCondLst>
                                            <p:cond delay="1999"/>
                                          </p:stCondLst>
                                        </p:cTn>
                                        <p:tgtEl>
                                          <p:spTgt spid="81"/>
                                        </p:tgtEl>
                                        <p:attrNameLst>
                                          <p:attrName>style.visibility</p:attrName>
                                        </p:attrNameLst>
                                      </p:cBhvr>
                                      <p:to>
                                        <p:strVal val="hidden"/>
                                      </p:to>
                                    </p:set>
                                  </p:childTnLst>
                                </p:cTn>
                              </p:par>
                              <p:par>
                                <p:cTn id="1126" presetID="3" presetClass="exit" presetSubtype="10" fill="hold" grpId="2" nodeType="withEffect">
                                  <p:stCondLst>
                                    <p:cond delay="0"/>
                                  </p:stCondLst>
                                  <p:childTnLst>
                                    <p:animEffect transition="out" filter="blinds(horizontal)">
                                      <p:cBhvr>
                                        <p:cTn id="1127" dur="2000"/>
                                        <p:tgtEl>
                                          <p:spTgt spid="82"/>
                                        </p:tgtEl>
                                      </p:cBhvr>
                                    </p:animEffect>
                                    <p:set>
                                      <p:cBhvr>
                                        <p:cTn id="1128" dur="1" fill="hold">
                                          <p:stCondLst>
                                            <p:cond delay="1999"/>
                                          </p:stCondLst>
                                        </p:cTn>
                                        <p:tgtEl>
                                          <p:spTgt spid="82"/>
                                        </p:tgtEl>
                                        <p:attrNameLst>
                                          <p:attrName>style.visibility</p:attrName>
                                        </p:attrNameLst>
                                      </p:cBhvr>
                                      <p:to>
                                        <p:strVal val="hidden"/>
                                      </p:to>
                                    </p:set>
                                  </p:childTnLst>
                                </p:cTn>
                              </p:par>
                              <p:par>
                                <p:cTn id="1129" presetID="17" presetClass="entr" presetSubtype="1" fill="hold" nodeType="withEffect">
                                  <p:stCondLst>
                                    <p:cond delay="0"/>
                                  </p:stCondLst>
                                  <p:childTnLst>
                                    <p:set>
                                      <p:cBhvr>
                                        <p:cTn id="1130" dur="1" fill="hold">
                                          <p:stCondLst>
                                            <p:cond delay="0"/>
                                          </p:stCondLst>
                                        </p:cTn>
                                        <p:tgtEl>
                                          <p:spTgt spid="2"/>
                                        </p:tgtEl>
                                        <p:attrNameLst>
                                          <p:attrName>style.visibility</p:attrName>
                                        </p:attrNameLst>
                                      </p:cBhvr>
                                      <p:to>
                                        <p:strVal val="visible"/>
                                      </p:to>
                                    </p:set>
                                    <p:anim calcmode="lin" valueType="num">
                                      <p:cBhvr>
                                        <p:cTn id="1131" dur="2000" fill="hold"/>
                                        <p:tgtEl>
                                          <p:spTgt spid="2"/>
                                        </p:tgtEl>
                                        <p:attrNameLst>
                                          <p:attrName>ppt_x</p:attrName>
                                        </p:attrNameLst>
                                      </p:cBhvr>
                                      <p:tavLst>
                                        <p:tav tm="0">
                                          <p:val>
                                            <p:strVal val="#ppt_x"/>
                                          </p:val>
                                        </p:tav>
                                        <p:tav tm="100000">
                                          <p:val>
                                            <p:strVal val="#ppt_x"/>
                                          </p:val>
                                        </p:tav>
                                      </p:tavLst>
                                    </p:anim>
                                    <p:anim calcmode="lin" valueType="num">
                                      <p:cBhvr>
                                        <p:cTn id="1132" dur="2000" fill="hold"/>
                                        <p:tgtEl>
                                          <p:spTgt spid="2"/>
                                        </p:tgtEl>
                                        <p:attrNameLst>
                                          <p:attrName>ppt_y</p:attrName>
                                        </p:attrNameLst>
                                      </p:cBhvr>
                                      <p:tavLst>
                                        <p:tav tm="0">
                                          <p:val>
                                            <p:strVal val="#ppt_y-#ppt_h/2"/>
                                          </p:val>
                                        </p:tav>
                                        <p:tav tm="100000">
                                          <p:val>
                                            <p:strVal val="#ppt_y"/>
                                          </p:val>
                                        </p:tav>
                                      </p:tavLst>
                                    </p:anim>
                                    <p:anim calcmode="lin" valueType="num">
                                      <p:cBhvr>
                                        <p:cTn id="1133" dur="2000" fill="hold"/>
                                        <p:tgtEl>
                                          <p:spTgt spid="2"/>
                                        </p:tgtEl>
                                        <p:attrNameLst>
                                          <p:attrName>ppt_w</p:attrName>
                                        </p:attrNameLst>
                                      </p:cBhvr>
                                      <p:tavLst>
                                        <p:tav tm="0">
                                          <p:val>
                                            <p:strVal val="#ppt_w"/>
                                          </p:val>
                                        </p:tav>
                                        <p:tav tm="100000">
                                          <p:val>
                                            <p:strVal val="#ppt_w"/>
                                          </p:val>
                                        </p:tav>
                                      </p:tavLst>
                                    </p:anim>
                                    <p:anim calcmode="lin" valueType="num">
                                      <p:cBhvr>
                                        <p:cTn id="1134" dur="2000" fill="hold"/>
                                        <p:tgtEl>
                                          <p:spTgt spid="2"/>
                                        </p:tgtEl>
                                        <p:attrNameLst>
                                          <p:attrName>ppt_h</p:attrName>
                                        </p:attrNameLst>
                                      </p:cBhvr>
                                      <p:tavLst>
                                        <p:tav tm="0">
                                          <p:val>
                                            <p:fltVal val="0"/>
                                          </p:val>
                                        </p:tav>
                                        <p:tav tm="100000">
                                          <p:val>
                                            <p:strVal val="#ppt_h"/>
                                          </p:val>
                                        </p:tav>
                                      </p:tavLst>
                                    </p:anim>
                                  </p:childTnLst>
                                </p:cTn>
                              </p:par>
                              <p:par>
                                <p:cTn id="1135" presetID="16" presetClass="entr" presetSubtype="37" fill="hold" nodeType="withEffect">
                                  <p:stCondLst>
                                    <p:cond delay="0"/>
                                  </p:stCondLst>
                                  <p:childTnLst>
                                    <p:set>
                                      <p:cBhvr>
                                        <p:cTn id="1136" dur="1" fill="hold">
                                          <p:stCondLst>
                                            <p:cond delay="0"/>
                                          </p:stCondLst>
                                        </p:cTn>
                                        <p:tgtEl>
                                          <p:spTgt spid="2"/>
                                        </p:tgtEl>
                                        <p:attrNameLst>
                                          <p:attrName>style.visibility</p:attrName>
                                        </p:attrNameLst>
                                      </p:cBhvr>
                                      <p:to>
                                        <p:strVal val="visible"/>
                                      </p:to>
                                    </p:set>
                                    <p:animEffect transition="in" filter="barn(outVertical)">
                                      <p:cBhvr>
                                        <p:cTn id="1137"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6">
                <a:lumMod val="50000"/>
              </a:schemeClr>
            </a:gs>
            <a:gs pos="64999">
              <a:srgbClr val="F0EBD5"/>
            </a:gs>
            <a:gs pos="100000">
              <a:srgbClr val="D1C39F"/>
            </a:gs>
          </a:gsLst>
          <a:lin ang="0" scaled="1"/>
          <a:tileRect/>
        </a:gradFill>
        <a:effectLst/>
      </p:bgPr>
    </p:bg>
    <p:spTree>
      <p:nvGrpSpPr>
        <p:cNvPr id="1" name=""/>
        <p:cNvGrpSpPr/>
        <p:nvPr/>
      </p:nvGrpSpPr>
      <p:grpSpPr>
        <a:xfrm>
          <a:off x="0" y="0"/>
          <a:ext cx="0" cy="0"/>
          <a:chOff x="0" y="0"/>
          <a:chExt cx="0" cy="0"/>
        </a:xfrm>
      </p:grpSpPr>
      <p:pic>
        <p:nvPicPr>
          <p:cNvPr id="2" name="1 Imagen" descr="Gniezno-.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pic>
        <p:nvPicPr>
          <p:cNvPr id="3"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0"/>
            <a:ext cx="2000264" cy="1714512"/>
          </a:xfrm>
          <a:prstGeom prst="rect">
            <a:avLst/>
          </a:prstGeom>
          <a:noFill/>
          <a:effectLst>
            <a:reflection blurRad="6350" stA="50000" endA="295" endPos="92000" dist="101600" dir="5400000" sy="-100000" algn="bl" rotWithShape="0"/>
          </a:effectLst>
        </p:spPr>
      </p:pic>
      <p:pic>
        <p:nvPicPr>
          <p:cNvPr id="4"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0"/>
            <a:ext cx="2000264" cy="1714512"/>
          </a:xfrm>
          <a:prstGeom prst="rect">
            <a:avLst/>
          </a:prstGeom>
          <a:noFill/>
          <a:effectLst>
            <a:reflection blurRad="6350" stA="50000" endA="295" endPos="92000" dist="101600" dir="5400000" sy="-100000" algn="bl" rotWithShape="0"/>
          </a:effectLst>
        </p:spPr>
      </p:pic>
      <p:pic>
        <p:nvPicPr>
          <p:cNvPr id="5"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357172"/>
            <a:ext cx="2000264" cy="1714512"/>
          </a:xfrm>
          <a:prstGeom prst="rect">
            <a:avLst/>
          </a:prstGeom>
          <a:noFill/>
          <a:effectLst>
            <a:reflection blurRad="6350" stA="50000" endA="295" endPos="92000" dist="101600" dir="5400000" sy="-100000" algn="bl" rotWithShape="0"/>
          </a:effectLst>
        </p:spPr>
      </p:pic>
      <p:pic>
        <p:nvPicPr>
          <p:cNvPr id="6"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357172"/>
            <a:ext cx="2000264" cy="1714512"/>
          </a:xfrm>
          <a:prstGeom prst="rect">
            <a:avLst/>
          </a:prstGeom>
          <a:noFill/>
          <a:effectLst>
            <a:reflection blurRad="6350" stA="50000" endA="295" endPos="92000" dist="101600" dir="5400000" sy="-100000" algn="bl" rotWithShape="0"/>
          </a:effectLst>
        </p:spPr>
      </p:pic>
      <p:pic>
        <p:nvPicPr>
          <p:cNvPr id="7"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642942"/>
            <a:ext cx="2000264" cy="1714512"/>
          </a:xfrm>
          <a:prstGeom prst="rect">
            <a:avLst/>
          </a:prstGeom>
          <a:noFill/>
          <a:effectLst>
            <a:reflection blurRad="6350" stA="50000" endA="295" endPos="92000" dist="101600" dir="5400000" sy="-100000" algn="bl" rotWithShape="0"/>
          </a:effectLst>
        </p:spPr>
      </p:pic>
      <p:pic>
        <p:nvPicPr>
          <p:cNvPr id="8"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642942"/>
            <a:ext cx="2000264" cy="1714512"/>
          </a:xfrm>
          <a:prstGeom prst="rect">
            <a:avLst/>
          </a:prstGeom>
          <a:noFill/>
          <a:effectLst>
            <a:reflection blurRad="6350" stA="50000" endA="295" endPos="92000" dist="101600" dir="5400000" sy="-100000" algn="bl" rotWithShape="0"/>
          </a:effectLst>
        </p:spPr>
      </p:pic>
      <p:pic>
        <p:nvPicPr>
          <p:cNvPr id="9"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1000114"/>
            <a:ext cx="2000264" cy="1714512"/>
          </a:xfrm>
          <a:prstGeom prst="rect">
            <a:avLst/>
          </a:prstGeom>
          <a:noFill/>
          <a:effectLst>
            <a:reflection blurRad="6350" stA="50000" endA="295" endPos="92000" dist="101600" dir="5400000" sy="-100000" algn="bl" rotWithShape="0"/>
          </a:effectLst>
        </p:spPr>
      </p:pic>
      <p:pic>
        <p:nvPicPr>
          <p:cNvPr id="10"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1000114"/>
            <a:ext cx="2000264" cy="1714512"/>
          </a:xfrm>
          <a:prstGeom prst="rect">
            <a:avLst/>
          </a:prstGeom>
          <a:noFill/>
          <a:effectLst>
            <a:reflection blurRad="6350" stA="50000" endA="295" endPos="92000" dist="101600" dir="5400000" sy="-100000" algn="bl" rotWithShape="0"/>
          </a:effectLst>
        </p:spPr>
      </p:pic>
      <p:pic>
        <p:nvPicPr>
          <p:cNvPr id="11"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1285884"/>
            <a:ext cx="2000264" cy="1714512"/>
          </a:xfrm>
          <a:prstGeom prst="rect">
            <a:avLst/>
          </a:prstGeom>
          <a:noFill/>
          <a:effectLst>
            <a:reflection blurRad="6350" stA="50000" endA="295" endPos="92000" dist="101600" dir="5400000" sy="-100000" algn="bl" rotWithShape="0"/>
          </a:effectLst>
        </p:spPr>
      </p:pic>
      <p:pic>
        <p:nvPicPr>
          <p:cNvPr id="12"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1285884"/>
            <a:ext cx="2000264" cy="1714512"/>
          </a:xfrm>
          <a:prstGeom prst="rect">
            <a:avLst/>
          </a:prstGeom>
          <a:noFill/>
          <a:effectLst>
            <a:reflection blurRad="6350" stA="50000" endA="295" endPos="92000" dist="101600" dir="5400000" sy="-100000" algn="bl" rotWithShape="0"/>
          </a:effectLst>
        </p:spPr>
      </p:pic>
      <p:pic>
        <p:nvPicPr>
          <p:cNvPr id="13"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1643056"/>
            <a:ext cx="2000264" cy="1714512"/>
          </a:xfrm>
          <a:prstGeom prst="rect">
            <a:avLst/>
          </a:prstGeom>
          <a:noFill/>
          <a:effectLst>
            <a:reflection blurRad="6350" stA="50000" endA="295" endPos="92000" dist="101600" dir="5400000" sy="-100000" algn="bl" rotWithShape="0"/>
          </a:effectLst>
        </p:spPr>
      </p:pic>
      <p:pic>
        <p:nvPicPr>
          <p:cNvPr id="14"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1643056"/>
            <a:ext cx="2000264" cy="1714512"/>
          </a:xfrm>
          <a:prstGeom prst="rect">
            <a:avLst/>
          </a:prstGeom>
          <a:noFill/>
          <a:effectLst>
            <a:reflection blurRad="6350" stA="50000" endA="295" endPos="92000" dist="101600" dir="5400000" sy="-100000" algn="bl" rotWithShape="0"/>
          </a:effectLst>
        </p:spPr>
      </p:pic>
      <p:pic>
        <p:nvPicPr>
          <p:cNvPr id="15"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1928826"/>
            <a:ext cx="2000264" cy="1714512"/>
          </a:xfrm>
          <a:prstGeom prst="rect">
            <a:avLst/>
          </a:prstGeom>
          <a:noFill/>
          <a:effectLst>
            <a:reflection blurRad="6350" stA="50000" endA="295" endPos="92000" dist="101600" dir="5400000" sy="-100000" algn="bl" rotWithShape="0"/>
          </a:effectLst>
        </p:spPr>
      </p:pic>
      <p:pic>
        <p:nvPicPr>
          <p:cNvPr id="16"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1928826"/>
            <a:ext cx="2000264" cy="1714512"/>
          </a:xfrm>
          <a:prstGeom prst="rect">
            <a:avLst/>
          </a:prstGeom>
          <a:noFill/>
          <a:effectLst>
            <a:reflection blurRad="6350" stA="50000" endA="295" endPos="92000" dist="101600" dir="5400000" sy="-100000" algn="bl" rotWithShape="0"/>
          </a:effectLst>
        </p:spPr>
      </p:pic>
      <p:pic>
        <p:nvPicPr>
          <p:cNvPr id="17"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2285998"/>
            <a:ext cx="2000264" cy="1714512"/>
          </a:xfrm>
          <a:prstGeom prst="rect">
            <a:avLst/>
          </a:prstGeom>
          <a:noFill/>
          <a:effectLst>
            <a:reflection blurRad="6350" stA="50000" endA="295" endPos="92000" dist="101600" dir="5400000" sy="-100000" algn="bl" rotWithShape="0"/>
          </a:effectLst>
        </p:spPr>
      </p:pic>
      <p:pic>
        <p:nvPicPr>
          <p:cNvPr id="18"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2285998"/>
            <a:ext cx="2000264" cy="1714512"/>
          </a:xfrm>
          <a:prstGeom prst="rect">
            <a:avLst/>
          </a:prstGeom>
          <a:noFill/>
          <a:effectLst>
            <a:reflection blurRad="6350" stA="50000" endA="295" endPos="92000" dist="101600" dir="5400000" sy="-100000" algn="bl" rotWithShape="0"/>
          </a:effectLst>
        </p:spPr>
      </p:pic>
      <p:pic>
        <p:nvPicPr>
          <p:cNvPr id="19"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2571768"/>
            <a:ext cx="2000264" cy="1714512"/>
          </a:xfrm>
          <a:prstGeom prst="rect">
            <a:avLst/>
          </a:prstGeom>
          <a:noFill/>
          <a:effectLst>
            <a:reflection blurRad="6350" stA="50000" endA="295" endPos="92000" dist="101600" dir="5400000" sy="-100000" algn="bl" rotWithShape="0"/>
          </a:effectLst>
        </p:spPr>
      </p:pic>
      <p:pic>
        <p:nvPicPr>
          <p:cNvPr id="20"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2571768"/>
            <a:ext cx="2000264" cy="1714512"/>
          </a:xfrm>
          <a:prstGeom prst="rect">
            <a:avLst/>
          </a:prstGeom>
          <a:noFill/>
          <a:effectLst>
            <a:reflection blurRad="6350" stA="50000" endA="295" endPos="92000" dist="101600" dir="5400000" sy="-100000" algn="bl" rotWithShape="0"/>
          </a:effectLst>
        </p:spPr>
      </p:pic>
      <p:pic>
        <p:nvPicPr>
          <p:cNvPr id="21"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2928940"/>
            <a:ext cx="2000264" cy="1714512"/>
          </a:xfrm>
          <a:prstGeom prst="rect">
            <a:avLst/>
          </a:prstGeom>
          <a:noFill/>
          <a:effectLst>
            <a:reflection blurRad="6350" stA="50000" endA="295" endPos="92000" dist="101600" dir="5400000" sy="-100000" algn="bl" rotWithShape="0"/>
          </a:effectLst>
        </p:spPr>
      </p:pic>
      <p:pic>
        <p:nvPicPr>
          <p:cNvPr id="22"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2928940"/>
            <a:ext cx="2000264" cy="1714512"/>
          </a:xfrm>
          <a:prstGeom prst="rect">
            <a:avLst/>
          </a:prstGeom>
          <a:noFill/>
          <a:effectLst>
            <a:reflection blurRad="6350" stA="50000" endA="295" endPos="92000" dist="101600" dir="5400000" sy="-100000" algn="bl" rotWithShape="0"/>
          </a:effectLst>
        </p:spPr>
      </p:pic>
      <p:pic>
        <p:nvPicPr>
          <p:cNvPr id="23"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3214710"/>
            <a:ext cx="2000264" cy="1714512"/>
          </a:xfrm>
          <a:prstGeom prst="rect">
            <a:avLst/>
          </a:prstGeom>
          <a:noFill/>
          <a:effectLst>
            <a:reflection blurRad="6350" stA="50000" endA="295" endPos="92000" dist="101600" dir="5400000" sy="-100000" algn="bl" rotWithShape="0"/>
          </a:effectLst>
        </p:spPr>
      </p:pic>
      <p:pic>
        <p:nvPicPr>
          <p:cNvPr id="24"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3214710"/>
            <a:ext cx="2000264" cy="1714512"/>
          </a:xfrm>
          <a:prstGeom prst="rect">
            <a:avLst/>
          </a:prstGeom>
          <a:noFill/>
          <a:effectLst>
            <a:reflection blurRad="6350" stA="50000" endA="295" endPos="92000" dist="101600" dir="5400000" sy="-100000" algn="bl" rotWithShape="0"/>
          </a:effectLst>
        </p:spPr>
      </p:pic>
      <p:pic>
        <p:nvPicPr>
          <p:cNvPr id="25"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3571882"/>
            <a:ext cx="2000264" cy="1714512"/>
          </a:xfrm>
          <a:prstGeom prst="rect">
            <a:avLst/>
          </a:prstGeom>
          <a:noFill/>
          <a:effectLst>
            <a:reflection blurRad="6350" stA="50000" endA="295" endPos="92000" dist="101600" dir="5400000" sy="-100000" algn="bl" rotWithShape="0"/>
          </a:effectLst>
        </p:spPr>
      </p:pic>
      <p:pic>
        <p:nvPicPr>
          <p:cNvPr id="26"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3571882"/>
            <a:ext cx="2000264" cy="1714512"/>
          </a:xfrm>
          <a:prstGeom prst="rect">
            <a:avLst/>
          </a:prstGeom>
          <a:noFill/>
          <a:effectLst>
            <a:reflection blurRad="6350" stA="50000" endA="295" endPos="92000" dist="101600" dir="5400000" sy="-100000" algn="bl" rotWithShape="0"/>
          </a:effectLst>
        </p:spPr>
      </p:pic>
      <p:sp>
        <p:nvSpPr>
          <p:cNvPr id="27" name="26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7"/>
                                        </p:tgtEl>
                                        <p:attrNameLst>
                                          <p:attrName>style.opacity</p:attrName>
                                        </p:attrNameLst>
                                      </p:cBhvr>
                                      <p:to>
                                        <p:strVal val="0"/>
                                      </p:to>
                                    </p:set>
                                    <p:animEffect filter="image" prLst="opacity: 0">
                                      <p:cBhvr rctx="IE">
                                        <p:cTn id="7" dur="indefinite"/>
                                        <p:tgtEl>
                                          <p:spTgt spid="27"/>
                                        </p:tgtEl>
                                      </p:cBhvr>
                                    </p:animEffect>
                                  </p:childTnLst>
                                </p:cTn>
                              </p:par>
                              <p:par>
                                <p:cTn id="8" presetID="2" presetClass="entr" presetSubtype="9"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2000" fill="hold"/>
                                        <p:tgtEl>
                                          <p:spTgt spid="3"/>
                                        </p:tgtEl>
                                        <p:attrNameLst>
                                          <p:attrName>ppt_x</p:attrName>
                                        </p:attrNameLst>
                                      </p:cBhvr>
                                      <p:tavLst>
                                        <p:tav tm="0">
                                          <p:val>
                                            <p:strVal val="0-#ppt_w/2"/>
                                          </p:val>
                                        </p:tav>
                                        <p:tav tm="100000">
                                          <p:val>
                                            <p:strVal val="#ppt_x"/>
                                          </p:val>
                                        </p:tav>
                                      </p:tavLst>
                                    </p:anim>
                                    <p:anim calcmode="lin" valueType="num">
                                      <p:cBhvr additive="base">
                                        <p:cTn id="11" dur="2000" fill="hold"/>
                                        <p:tgtEl>
                                          <p:spTgt spid="3"/>
                                        </p:tgtEl>
                                        <p:attrNameLst>
                                          <p:attrName>ppt_y</p:attrName>
                                        </p:attrNameLst>
                                      </p:cBhvr>
                                      <p:tavLst>
                                        <p:tav tm="0">
                                          <p:val>
                                            <p:strVal val="0-#ppt_h/2"/>
                                          </p:val>
                                        </p:tav>
                                        <p:tav tm="100000">
                                          <p:val>
                                            <p:strVal val="#ppt_y"/>
                                          </p:val>
                                        </p:tav>
                                      </p:tavLst>
                                    </p:anim>
                                  </p:childTnLst>
                                </p:cTn>
                              </p:par>
                              <p:par>
                                <p:cTn id="12" presetID="2" presetClass="entr" presetSubtype="9" fill="hold"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2000" fill="hold"/>
                                        <p:tgtEl>
                                          <p:spTgt spid="5"/>
                                        </p:tgtEl>
                                        <p:attrNameLst>
                                          <p:attrName>ppt_x</p:attrName>
                                        </p:attrNameLst>
                                      </p:cBhvr>
                                      <p:tavLst>
                                        <p:tav tm="0">
                                          <p:val>
                                            <p:strVal val="0-#ppt_w/2"/>
                                          </p:val>
                                        </p:tav>
                                        <p:tav tm="100000">
                                          <p:val>
                                            <p:strVal val="#ppt_x"/>
                                          </p:val>
                                        </p:tav>
                                      </p:tavLst>
                                    </p:anim>
                                    <p:anim calcmode="lin" valueType="num">
                                      <p:cBhvr additive="base">
                                        <p:cTn id="15" dur="2000" fill="hold"/>
                                        <p:tgtEl>
                                          <p:spTgt spid="5"/>
                                        </p:tgtEl>
                                        <p:attrNameLst>
                                          <p:attrName>ppt_y</p:attrName>
                                        </p:attrNameLst>
                                      </p:cBhvr>
                                      <p:tavLst>
                                        <p:tav tm="0">
                                          <p:val>
                                            <p:strVal val="0-#ppt_h/2"/>
                                          </p:val>
                                        </p:tav>
                                        <p:tav tm="100000">
                                          <p:val>
                                            <p:strVal val="#ppt_y"/>
                                          </p:val>
                                        </p:tav>
                                      </p:tavLst>
                                    </p:anim>
                                  </p:childTnLst>
                                </p:cTn>
                              </p:par>
                              <p:par>
                                <p:cTn id="16" presetID="2" presetClass="entr" presetSubtype="9"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2000" fill="hold"/>
                                        <p:tgtEl>
                                          <p:spTgt spid="7"/>
                                        </p:tgtEl>
                                        <p:attrNameLst>
                                          <p:attrName>ppt_x</p:attrName>
                                        </p:attrNameLst>
                                      </p:cBhvr>
                                      <p:tavLst>
                                        <p:tav tm="0">
                                          <p:val>
                                            <p:strVal val="0-#ppt_w/2"/>
                                          </p:val>
                                        </p:tav>
                                        <p:tav tm="100000">
                                          <p:val>
                                            <p:strVal val="#ppt_x"/>
                                          </p:val>
                                        </p:tav>
                                      </p:tavLst>
                                    </p:anim>
                                    <p:anim calcmode="lin" valueType="num">
                                      <p:cBhvr additive="base">
                                        <p:cTn id="19" dur="2000" fill="hold"/>
                                        <p:tgtEl>
                                          <p:spTgt spid="7"/>
                                        </p:tgtEl>
                                        <p:attrNameLst>
                                          <p:attrName>ppt_y</p:attrName>
                                        </p:attrNameLst>
                                      </p:cBhvr>
                                      <p:tavLst>
                                        <p:tav tm="0">
                                          <p:val>
                                            <p:strVal val="0-#ppt_h/2"/>
                                          </p:val>
                                        </p:tav>
                                        <p:tav tm="100000">
                                          <p:val>
                                            <p:strVal val="#ppt_y"/>
                                          </p:val>
                                        </p:tav>
                                      </p:tavLst>
                                    </p:anim>
                                  </p:childTnLst>
                                </p:cTn>
                              </p:par>
                              <p:par>
                                <p:cTn id="20" presetID="2" presetClass="entr" presetSubtype="9" fill="hold"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2000" fill="hold"/>
                                        <p:tgtEl>
                                          <p:spTgt spid="9"/>
                                        </p:tgtEl>
                                        <p:attrNameLst>
                                          <p:attrName>ppt_x</p:attrName>
                                        </p:attrNameLst>
                                      </p:cBhvr>
                                      <p:tavLst>
                                        <p:tav tm="0">
                                          <p:val>
                                            <p:strVal val="0-#ppt_w/2"/>
                                          </p:val>
                                        </p:tav>
                                        <p:tav tm="100000">
                                          <p:val>
                                            <p:strVal val="#ppt_x"/>
                                          </p:val>
                                        </p:tav>
                                      </p:tavLst>
                                    </p:anim>
                                    <p:anim calcmode="lin" valueType="num">
                                      <p:cBhvr additive="base">
                                        <p:cTn id="23" dur="2000" fill="hold"/>
                                        <p:tgtEl>
                                          <p:spTgt spid="9"/>
                                        </p:tgtEl>
                                        <p:attrNameLst>
                                          <p:attrName>ppt_y</p:attrName>
                                        </p:attrNameLst>
                                      </p:cBhvr>
                                      <p:tavLst>
                                        <p:tav tm="0">
                                          <p:val>
                                            <p:strVal val="0-#ppt_h/2"/>
                                          </p:val>
                                        </p:tav>
                                        <p:tav tm="100000">
                                          <p:val>
                                            <p:strVal val="#ppt_y"/>
                                          </p:val>
                                        </p:tav>
                                      </p:tavLst>
                                    </p:anim>
                                  </p:childTnLst>
                                </p:cTn>
                              </p:par>
                              <p:par>
                                <p:cTn id="24" presetID="2" presetClass="entr" presetSubtype="9" fill="hold"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2000" fill="hold"/>
                                        <p:tgtEl>
                                          <p:spTgt spid="11"/>
                                        </p:tgtEl>
                                        <p:attrNameLst>
                                          <p:attrName>ppt_x</p:attrName>
                                        </p:attrNameLst>
                                      </p:cBhvr>
                                      <p:tavLst>
                                        <p:tav tm="0">
                                          <p:val>
                                            <p:strVal val="0-#ppt_w/2"/>
                                          </p:val>
                                        </p:tav>
                                        <p:tav tm="100000">
                                          <p:val>
                                            <p:strVal val="#ppt_x"/>
                                          </p:val>
                                        </p:tav>
                                      </p:tavLst>
                                    </p:anim>
                                    <p:anim calcmode="lin" valueType="num">
                                      <p:cBhvr additive="base">
                                        <p:cTn id="27" dur="2000" fill="hold"/>
                                        <p:tgtEl>
                                          <p:spTgt spid="11"/>
                                        </p:tgtEl>
                                        <p:attrNameLst>
                                          <p:attrName>ppt_y</p:attrName>
                                        </p:attrNameLst>
                                      </p:cBhvr>
                                      <p:tavLst>
                                        <p:tav tm="0">
                                          <p:val>
                                            <p:strVal val="0-#ppt_h/2"/>
                                          </p:val>
                                        </p:tav>
                                        <p:tav tm="100000">
                                          <p:val>
                                            <p:strVal val="#ppt_y"/>
                                          </p:val>
                                        </p:tav>
                                      </p:tavLst>
                                    </p:anim>
                                  </p:childTnLst>
                                </p:cTn>
                              </p:par>
                              <p:par>
                                <p:cTn id="28" presetID="2" presetClass="entr" presetSubtype="9" fill="hold" nodeType="withEffect">
                                  <p:stCondLst>
                                    <p:cond delay="0"/>
                                  </p:stCondLst>
                                  <p:childTnLst>
                                    <p:set>
                                      <p:cBhvr>
                                        <p:cTn id="29" dur="1" fill="hold">
                                          <p:stCondLst>
                                            <p:cond delay="0"/>
                                          </p:stCondLst>
                                        </p:cTn>
                                        <p:tgtEl>
                                          <p:spTgt spid="13"/>
                                        </p:tgtEl>
                                        <p:attrNameLst>
                                          <p:attrName>style.visibility</p:attrName>
                                        </p:attrNameLst>
                                      </p:cBhvr>
                                      <p:to>
                                        <p:strVal val="visible"/>
                                      </p:to>
                                    </p:set>
                                    <p:anim calcmode="lin" valueType="num">
                                      <p:cBhvr additive="base">
                                        <p:cTn id="30" dur="2000" fill="hold"/>
                                        <p:tgtEl>
                                          <p:spTgt spid="13"/>
                                        </p:tgtEl>
                                        <p:attrNameLst>
                                          <p:attrName>ppt_x</p:attrName>
                                        </p:attrNameLst>
                                      </p:cBhvr>
                                      <p:tavLst>
                                        <p:tav tm="0">
                                          <p:val>
                                            <p:strVal val="0-#ppt_w/2"/>
                                          </p:val>
                                        </p:tav>
                                        <p:tav tm="100000">
                                          <p:val>
                                            <p:strVal val="#ppt_x"/>
                                          </p:val>
                                        </p:tav>
                                      </p:tavLst>
                                    </p:anim>
                                    <p:anim calcmode="lin" valueType="num">
                                      <p:cBhvr additive="base">
                                        <p:cTn id="31" dur="2000" fill="hold"/>
                                        <p:tgtEl>
                                          <p:spTgt spid="13"/>
                                        </p:tgtEl>
                                        <p:attrNameLst>
                                          <p:attrName>ppt_y</p:attrName>
                                        </p:attrNameLst>
                                      </p:cBhvr>
                                      <p:tavLst>
                                        <p:tav tm="0">
                                          <p:val>
                                            <p:strVal val="0-#ppt_h/2"/>
                                          </p:val>
                                        </p:tav>
                                        <p:tav tm="100000">
                                          <p:val>
                                            <p:strVal val="#ppt_y"/>
                                          </p:val>
                                        </p:tav>
                                      </p:tavLst>
                                    </p:anim>
                                  </p:childTnLst>
                                </p:cTn>
                              </p:par>
                              <p:par>
                                <p:cTn id="32" presetID="2" presetClass="entr" presetSubtype="9" fill="hold" nodeType="withEffect">
                                  <p:stCondLst>
                                    <p:cond delay="0"/>
                                  </p:stCondLst>
                                  <p:childTnLst>
                                    <p:set>
                                      <p:cBhvr>
                                        <p:cTn id="33" dur="1" fill="hold">
                                          <p:stCondLst>
                                            <p:cond delay="0"/>
                                          </p:stCondLst>
                                        </p:cTn>
                                        <p:tgtEl>
                                          <p:spTgt spid="15"/>
                                        </p:tgtEl>
                                        <p:attrNameLst>
                                          <p:attrName>style.visibility</p:attrName>
                                        </p:attrNameLst>
                                      </p:cBhvr>
                                      <p:to>
                                        <p:strVal val="visible"/>
                                      </p:to>
                                    </p:set>
                                    <p:anim calcmode="lin" valueType="num">
                                      <p:cBhvr additive="base">
                                        <p:cTn id="34" dur="2000" fill="hold"/>
                                        <p:tgtEl>
                                          <p:spTgt spid="15"/>
                                        </p:tgtEl>
                                        <p:attrNameLst>
                                          <p:attrName>ppt_x</p:attrName>
                                        </p:attrNameLst>
                                      </p:cBhvr>
                                      <p:tavLst>
                                        <p:tav tm="0">
                                          <p:val>
                                            <p:strVal val="0-#ppt_w/2"/>
                                          </p:val>
                                        </p:tav>
                                        <p:tav tm="100000">
                                          <p:val>
                                            <p:strVal val="#ppt_x"/>
                                          </p:val>
                                        </p:tav>
                                      </p:tavLst>
                                    </p:anim>
                                    <p:anim calcmode="lin" valueType="num">
                                      <p:cBhvr additive="base">
                                        <p:cTn id="35" dur="2000" fill="hold"/>
                                        <p:tgtEl>
                                          <p:spTgt spid="15"/>
                                        </p:tgtEl>
                                        <p:attrNameLst>
                                          <p:attrName>ppt_y</p:attrName>
                                        </p:attrNameLst>
                                      </p:cBhvr>
                                      <p:tavLst>
                                        <p:tav tm="0">
                                          <p:val>
                                            <p:strVal val="0-#ppt_h/2"/>
                                          </p:val>
                                        </p:tav>
                                        <p:tav tm="100000">
                                          <p:val>
                                            <p:strVal val="#ppt_y"/>
                                          </p:val>
                                        </p:tav>
                                      </p:tavLst>
                                    </p:anim>
                                  </p:childTnLst>
                                </p:cTn>
                              </p:par>
                              <p:par>
                                <p:cTn id="36" presetID="2" presetClass="entr" presetSubtype="9" fill="hold" nodeType="withEffect">
                                  <p:stCondLst>
                                    <p:cond delay="0"/>
                                  </p:stCondLst>
                                  <p:childTnLst>
                                    <p:set>
                                      <p:cBhvr>
                                        <p:cTn id="37" dur="1" fill="hold">
                                          <p:stCondLst>
                                            <p:cond delay="0"/>
                                          </p:stCondLst>
                                        </p:cTn>
                                        <p:tgtEl>
                                          <p:spTgt spid="17"/>
                                        </p:tgtEl>
                                        <p:attrNameLst>
                                          <p:attrName>style.visibility</p:attrName>
                                        </p:attrNameLst>
                                      </p:cBhvr>
                                      <p:to>
                                        <p:strVal val="visible"/>
                                      </p:to>
                                    </p:set>
                                    <p:anim calcmode="lin" valueType="num">
                                      <p:cBhvr additive="base">
                                        <p:cTn id="38" dur="2000" fill="hold"/>
                                        <p:tgtEl>
                                          <p:spTgt spid="17"/>
                                        </p:tgtEl>
                                        <p:attrNameLst>
                                          <p:attrName>ppt_x</p:attrName>
                                        </p:attrNameLst>
                                      </p:cBhvr>
                                      <p:tavLst>
                                        <p:tav tm="0">
                                          <p:val>
                                            <p:strVal val="0-#ppt_w/2"/>
                                          </p:val>
                                        </p:tav>
                                        <p:tav tm="100000">
                                          <p:val>
                                            <p:strVal val="#ppt_x"/>
                                          </p:val>
                                        </p:tav>
                                      </p:tavLst>
                                    </p:anim>
                                    <p:anim calcmode="lin" valueType="num">
                                      <p:cBhvr additive="base">
                                        <p:cTn id="39" dur="2000" fill="hold"/>
                                        <p:tgtEl>
                                          <p:spTgt spid="17"/>
                                        </p:tgtEl>
                                        <p:attrNameLst>
                                          <p:attrName>ppt_y</p:attrName>
                                        </p:attrNameLst>
                                      </p:cBhvr>
                                      <p:tavLst>
                                        <p:tav tm="0">
                                          <p:val>
                                            <p:strVal val="0-#ppt_h/2"/>
                                          </p:val>
                                        </p:tav>
                                        <p:tav tm="100000">
                                          <p:val>
                                            <p:strVal val="#ppt_y"/>
                                          </p:val>
                                        </p:tav>
                                      </p:tavLst>
                                    </p:anim>
                                  </p:childTnLst>
                                </p:cTn>
                              </p:par>
                              <p:par>
                                <p:cTn id="40" presetID="2" presetClass="entr" presetSubtype="9" fill="hold" nodeType="withEffect">
                                  <p:stCondLst>
                                    <p:cond delay="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2000" fill="hold"/>
                                        <p:tgtEl>
                                          <p:spTgt spid="19"/>
                                        </p:tgtEl>
                                        <p:attrNameLst>
                                          <p:attrName>ppt_x</p:attrName>
                                        </p:attrNameLst>
                                      </p:cBhvr>
                                      <p:tavLst>
                                        <p:tav tm="0">
                                          <p:val>
                                            <p:strVal val="0-#ppt_w/2"/>
                                          </p:val>
                                        </p:tav>
                                        <p:tav tm="100000">
                                          <p:val>
                                            <p:strVal val="#ppt_x"/>
                                          </p:val>
                                        </p:tav>
                                      </p:tavLst>
                                    </p:anim>
                                    <p:anim calcmode="lin" valueType="num">
                                      <p:cBhvr additive="base">
                                        <p:cTn id="43" dur="2000" fill="hold"/>
                                        <p:tgtEl>
                                          <p:spTgt spid="19"/>
                                        </p:tgtEl>
                                        <p:attrNameLst>
                                          <p:attrName>ppt_y</p:attrName>
                                        </p:attrNameLst>
                                      </p:cBhvr>
                                      <p:tavLst>
                                        <p:tav tm="0">
                                          <p:val>
                                            <p:strVal val="0-#ppt_h/2"/>
                                          </p:val>
                                        </p:tav>
                                        <p:tav tm="100000">
                                          <p:val>
                                            <p:strVal val="#ppt_y"/>
                                          </p:val>
                                        </p:tav>
                                      </p:tavLst>
                                    </p:anim>
                                  </p:childTnLst>
                                </p:cTn>
                              </p:par>
                              <p:par>
                                <p:cTn id="44" presetID="2" presetClass="entr" presetSubtype="9" fill="hold" nodeType="withEffect">
                                  <p:stCondLst>
                                    <p:cond delay="0"/>
                                  </p:stCondLst>
                                  <p:childTnLst>
                                    <p:set>
                                      <p:cBhvr>
                                        <p:cTn id="45" dur="1" fill="hold">
                                          <p:stCondLst>
                                            <p:cond delay="0"/>
                                          </p:stCondLst>
                                        </p:cTn>
                                        <p:tgtEl>
                                          <p:spTgt spid="21"/>
                                        </p:tgtEl>
                                        <p:attrNameLst>
                                          <p:attrName>style.visibility</p:attrName>
                                        </p:attrNameLst>
                                      </p:cBhvr>
                                      <p:to>
                                        <p:strVal val="visible"/>
                                      </p:to>
                                    </p:set>
                                    <p:anim calcmode="lin" valueType="num">
                                      <p:cBhvr additive="base">
                                        <p:cTn id="46" dur="2000" fill="hold"/>
                                        <p:tgtEl>
                                          <p:spTgt spid="21"/>
                                        </p:tgtEl>
                                        <p:attrNameLst>
                                          <p:attrName>ppt_x</p:attrName>
                                        </p:attrNameLst>
                                      </p:cBhvr>
                                      <p:tavLst>
                                        <p:tav tm="0">
                                          <p:val>
                                            <p:strVal val="0-#ppt_w/2"/>
                                          </p:val>
                                        </p:tav>
                                        <p:tav tm="100000">
                                          <p:val>
                                            <p:strVal val="#ppt_x"/>
                                          </p:val>
                                        </p:tav>
                                      </p:tavLst>
                                    </p:anim>
                                    <p:anim calcmode="lin" valueType="num">
                                      <p:cBhvr additive="base">
                                        <p:cTn id="47" dur="2000" fill="hold"/>
                                        <p:tgtEl>
                                          <p:spTgt spid="21"/>
                                        </p:tgtEl>
                                        <p:attrNameLst>
                                          <p:attrName>ppt_y</p:attrName>
                                        </p:attrNameLst>
                                      </p:cBhvr>
                                      <p:tavLst>
                                        <p:tav tm="0">
                                          <p:val>
                                            <p:strVal val="0-#ppt_h/2"/>
                                          </p:val>
                                        </p:tav>
                                        <p:tav tm="100000">
                                          <p:val>
                                            <p:strVal val="#ppt_y"/>
                                          </p:val>
                                        </p:tav>
                                      </p:tavLst>
                                    </p:anim>
                                  </p:childTnLst>
                                </p:cTn>
                              </p:par>
                              <p:par>
                                <p:cTn id="48" presetID="2" presetClass="entr" presetSubtype="9" fill="hold" nodeType="withEffect">
                                  <p:stCondLst>
                                    <p:cond delay="0"/>
                                  </p:stCondLst>
                                  <p:childTnLst>
                                    <p:set>
                                      <p:cBhvr>
                                        <p:cTn id="49" dur="1" fill="hold">
                                          <p:stCondLst>
                                            <p:cond delay="0"/>
                                          </p:stCondLst>
                                        </p:cTn>
                                        <p:tgtEl>
                                          <p:spTgt spid="23"/>
                                        </p:tgtEl>
                                        <p:attrNameLst>
                                          <p:attrName>style.visibility</p:attrName>
                                        </p:attrNameLst>
                                      </p:cBhvr>
                                      <p:to>
                                        <p:strVal val="visible"/>
                                      </p:to>
                                    </p:set>
                                    <p:anim calcmode="lin" valueType="num">
                                      <p:cBhvr additive="base">
                                        <p:cTn id="50" dur="2000" fill="hold"/>
                                        <p:tgtEl>
                                          <p:spTgt spid="23"/>
                                        </p:tgtEl>
                                        <p:attrNameLst>
                                          <p:attrName>ppt_x</p:attrName>
                                        </p:attrNameLst>
                                      </p:cBhvr>
                                      <p:tavLst>
                                        <p:tav tm="0">
                                          <p:val>
                                            <p:strVal val="0-#ppt_w/2"/>
                                          </p:val>
                                        </p:tav>
                                        <p:tav tm="100000">
                                          <p:val>
                                            <p:strVal val="#ppt_x"/>
                                          </p:val>
                                        </p:tav>
                                      </p:tavLst>
                                    </p:anim>
                                    <p:anim calcmode="lin" valueType="num">
                                      <p:cBhvr additive="base">
                                        <p:cTn id="51" dur="2000" fill="hold"/>
                                        <p:tgtEl>
                                          <p:spTgt spid="23"/>
                                        </p:tgtEl>
                                        <p:attrNameLst>
                                          <p:attrName>ppt_y</p:attrName>
                                        </p:attrNameLst>
                                      </p:cBhvr>
                                      <p:tavLst>
                                        <p:tav tm="0">
                                          <p:val>
                                            <p:strVal val="0-#ppt_h/2"/>
                                          </p:val>
                                        </p:tav>
                                        <p:tav tm="100000">
                                          <p:val>
                                            <p:strVal val="#ppt_y"/>
                                          </p:val>
                                        </p:tav>
                                      </p:tavLst>
                                    </p:anim>
                                  </p:childTnLst>
                                </p:cTn>
                              </p:par>
                              <p:par>
                                <p:cTn id="52" presetID="2" presetClass="entr" presetSubtype="9" fill="hold" nodeType="withEffect">
                                  <p:stCondLst>
                                    <p:cond delay="0"/>
                                  </p:stCondLst>
                                  <p:childTnLst>
                                    <p:set>
                                      <p:cBhvr>
                                        <p:cTn id="53" dur="1" fill="hold">
                                          <p:stCondLst>
                                            <p:cond delay="0"/>
                                          </p:stCondLst>
                                        </p:cTn>
                                        <p:tgtEl>
                                          <p:spTgt spid="25"/>
                                        </p:tgtEl>
                                        <p:attrNameLst>
                                          <p:attrName>style.visibility</p:attrName>
                                        </p:attrNameLst>
                                      </p:cBhvr>
                                      <p:to>
                                        <p:strVal val="visible"/>
                                      </p:to>
                                    </p:set>
                                    <p:anim calcmode="lin" valueType="num">
                                      <p:cBhvr additive="base">
                                        <p:cTn id="54" dur="2000" fill="hold"/>
                                        <p:tgtEl>
                                          <p:spTgt spid="25"/>
                                        </p:tgtEl>
                                        <p:attrNameLst>
                                          <p:attrName>ppt_x</p:attrName>
                                        </p:attrNameLst>
                                      </p:cBhvr>
                                      <p:tavLst>
                                        <p:tav tm="0">
                                          <p:val>
                                            <p:strVal val="0-#ppt_w/2"/>
                                          </p:val>
                                        </p:tav>
                                        <p:tav tm="100000">
                                          <p:val>
                                            <p:strVal val="#ppt_x"/>
                                          </p:val>
                                        </p:tav>
                                      </p:tavLst>
                                    </p:anim>
                                    <p:anim calcmode="lin" valueType="num">
                                      <p:cBhvr additive="base">
                                        <p:cTn id="55" dur="2000" fill="hold"/>
                                        <p:tgtEl>
                                          <p:spTgt spid="25"/>
                                        </p:tgtEl>
                                        <p:attrNameLst>
                                          <p:attrName>ppt_y</p:attrName>
                                        </p:attrNameLst>
                                      </p:cBhvr>
                                      <p:tavLst>
                                        <p:tav tm="0">
                                          <p:val>
                                            <p:strVal val="0-#ppt_h/2"/>
                                          </p:val>
                                        </p:tav>
                                        <p:tav tm="100000">
                                          <p:val>
                                            <p:strVal val="#ppt_y"/>
                                          </p:val>
                                        </p:tav>
                                      </p:tavLst>
                                    </p:anim>
                                  </p:childTnLst>
                                </p:cTn>
                              </p:par>
                              <p:par>
                                <p:cTn id="56" presetID="2" presetClass="entr" presetSubtype="3" fill="hold" nodeType="withEffect">
                                  <p:stCondLst>
                                    <p:cond delay="0"/>
                                  </p:stCondLst>
                                  <p:childTnLst>
                                    <p:set>
                                      <p:cBhvr>
                                        <p:cTn id="57" dur="1" fill="hold">
                                          <p:stCondLst>
                                            <p:cond delay="0"/>
                                          </p:stCondLst>
                                        </p:cTn>
                                        <p:tgtEl>
                                          <p:spTgt spid="4"/>
                                        </p:tgtEl>
                                        <p:attrNameLst>
                                          <p:attrName>style.visibility</p:attrName>
                                        </p:attrNameLst>
                                      </p:cBhvr>
                                      <p:to>
                                        <p:strVal val="visible"/>
                                      </p:to>
                                    </p:set>
                                    <p:anim calcmode="lin" valueType="num">
                                      <p:cBhvr additive="base">
                                        <p:cTn id="58" dur="2000" fill="hold"/>
                                        <p:tgtEl>
                                          <p:spTgt spid="4"/>
                                        </p:tgtEl>
                                        <p:attrNameLst>
                                          <p:attrName>ppt_x</p:attrName>
                                        </p:attrNameLst>
                                      </p:cBhvr>
                                      <p:tavLst>
                                        <p:tav tm="0">
                                          <p:val>
                                            <p:strVal val="1+#ppt_w/2"/>
                                          </p:val>
                                        </p:tav>
                                        <p:tav tm="100000">
                                          <p:val>
                                            <p:strVal val="#ppt_x"/>
                                          </p:val>
                                        </p:tav>
                                      </p:tavLst>
                                    </p:anim>
                                    <p:anim calcmode="lin" valueType="num">
                                      <p:cBhvr additive="base">
                                        <p:cTn id="59" dur="2000" fill="hold"/>
                                        <p:tgtEl>
                                          <p:spTgt spid="4"/>
                                        </p:tgtEl>
                                        <p:attrNameLst>
                                          <p:attrName>ppt_y</p:attrName>
                                        </p:attrNameLst>
                                      </p:cBhvr>
                                      <p:tavLst>
                                        <p:tav tm="0">
                                          <p:val>
                                            <p:strVal val="0-#ppt_h/2"/>
                                          </p:val>
                                        </p:tav>
                                        <p:tav tm="100000">
                                          <p:val>
                                            <p:strVal val="#ppt_y"/>
                                          </p:val>
                                        </p:tav>
                                      </p:tavLst>
                                    </p:anim>
                                  </p:childTnLst>
                                </p:cTn>
                              </p:par>
                              <p:par>
                                <p:cTn id="60" presetID="2" presetClass="entr" presetSubtype="3" fill="hold" nodeType="withEffect">
                                  <p:stCondLst>
                                    <p:cond delay="0"/>
                                  </p:stCondLst>
                                  <p:childTnLst>
                                    <p:set>
                                      <p:cBhvr>
                                        <p:cTn id="61" dur="1" fill="hold">
                                          <p:stCondLst>
                                            <p:cond delay="0"/>
                                          </p:stCondLst>
                                        </p:cTn>
                                        <p:tgtEl>
                                          <p:spTgt spid="6"/>
                                        </p:tgtEl>
                                        <p:attrNameLst>
                                          <p:attrName>style.visibility</p:attrName>
                                        </p:attrNameLst>
                                      </p:cBhvr>
                                      <p:to>
                                        <p:strVal val="visible"/>
                                      </p:to>
                                    </p:set>
                                    <p:anim calcmode="lin" valueType="num">
                                      <p:cBhvr additive="base">
                                        <p:cTn id="62" dur="2000" fill="hold"/>
                                        <p:tgtEl>
                                          <p:spTgt spid="6"/>
                                        </p:tgtEl>
                                        <p:attrNameLst>
                                          <p:attrName>ppt_x</p:attrName>
                                        </p:attrNameLst>
                                      </p:cBhvr>
                                      <p:tavLst>
                                        <p:tav tm="0">
                                          <p:val>
                                            <p:strVal val="1+#ppt_w/2"/>
                                          </p:val>
                                        </p:tav>
                                        <p:tav tm="100000">
                                          <p:val>
                                            <p:strVal val="#ppt_x"/>
                                          </p:val>
                                        </p:tav>
                                      </p:tavLst>
                                    </p:anim>
                                    <p:anim calcmode="lin" valueType="num">
                                      <p:cBhvr additive="base">
                                        <p:cTn id="63" dur="2000" fill="hold"/>
                                        <p:tgtEl>
                                          <p:spTgt spid="6"/>
                                        </p:tgtEl>
                                        <p:attrNameLst>
                                          <p:attrName>ppt_y</p:attrName>
                                        </p:attrNameLst>
                                      </p:cBhvr>
                                      <p:tavLst>
                                        <p:tav tm="0">
                                          <p:val>
                                            <p:strVal val="0-#ppt_h/2"/>
                                          </p:val>
                                        </p:tav>
                                        <p:tav tm="100000">
                                          <p:val>
                                            <p:strVal val="#ppt_y"/>
                                          </p:val>
                                        </p:tav>
                                      </p:tavLst>
                                    </p:anim>
                                  </p:childTnLst>
                                </p:cTn>
                              </p:par>
                              <p:par>
                                <p:cTn id="64" presetID="2" presetClass="entr" presetSubtype="3" fill="hold" nodeType="withEffect">
                                  <p:stCondLst>
                                    <p:cond delay="0"/>
                                  </p:stCondLst>
                                  <p:childTnLst>
                                    <p:set>
                                      <p:cBhvr>
                                        <p:cTn id="65" dur="1" fill="hold">
                                          <p:stCondLst>
                                            <p:cond delay="0"/>
                                          </p:stCondLst>
                                        </p:cTn>
                                        <p:tgtEl>
                                          <p:spTgt spid="8"/>
                                        </p:tgtEl>
                                        <p:attrNameLst>
                                          <p:attrName>style.visibility</p:attrName>
                                        </p:attrNameLst>
                                      </p:cBhvr>
                                      <p:to>
                                        <p:strVal val="visible"/>
                                      </p:to>
                                    </p:set>
                                    <p:anim calcmode="lin" valueType="num">
                                      <p:cBhvr additive="base">
                                        <p:cTn id="66" dur="2000" fill="hold"/>
                                        <p:tgtEl>
                                          <p:spTgt spid="8"/>
                                        </p:tgtEl>
                                        <p:attrNameLst>
                                          <p:attrName>ppt_x</p:attrName>
                                        </p:attrNameLst>
                                      </p:cBhvr>
                                      <p:tavLst>
                                        <p:tav tm="0">
                                          <p:val>
                                            <p:strVal val="1+#ppt_w/2"/>
                                          </p:val>
                                        </p:tav>
                                        <p:tav tm="100000">
                                          <p:val>
                                            <p:strVal val="#ppt_x"/>
                                          </p:val>
                                        </p:tav>
                                      </p:tavLst>
                                    </p:anim>
                                    <p:anim calcmode="lin" valueType="num">
                                      <p:cBhvr additive="base">
                                        <p:cTn id="67" dur="2000" fill="hold"/>
                                        <p:tgtEl>
                                          <p:spTgt spid="8"/>
                                        </p:tgtEl>
                                        <p:attrNameLst>
                                          <p:attrName>ppt_y</p:attrName>
                                        </p:attrNameLst>
                                      </p:cBhvr>
                                      <p:tavLst>
                                        <p:tav tm="0">
                                          <p:val>
                                            <p:strVal val="0-#ppt_h/2"/>
                                          </p:val>
                                        </p:tav>
                                        <p:tav tm="100000">
                                          <p:val>
                                            <p:strVal val="#ppt_y"/>
                                          </p:val>
                                        </p:tav>
                                      </p:tavLst>
                                    </p:anim>
                                  </p:childTnLst>
                                </p:cTn>
                              </p:par>
                              <p:par>
                                <p:cTn id="68" presetID="2" presetClass="entr" presetSubtype="3" fill="hold" nodeType="withEffect">
                                  <p:stCondLst>
                                    <p:cond delay="0"/>
                                  </p:stCondLst>
                                  <p:childTnLst>
                                    <p:set>
                                      <p:cBhvr>
                                        <p:cTn id="69" dur="1" fill="hold">
                                          <p:stCondLst>
                                            <p:cond delay="0"/>
                                          </p:stCondLst>
                                        </p:cTn>
                                        <p:tgtEl>
                                          <p:spTgt spid="10"/>
                                        </p:tgtEl>
                                        <p:attrNameLst>
                                          <p:attrName>style.visibility</p:attrName>
                                        </p:attrNameLst>
                                      </p:cBhvr>
                                      <p:to>
                                        <p:strVal val="visible"/>
                                      </p:to>
                                    </p:set>
                                    <p:anim calcmode="lin" valueType="num">
                                      <p:cBhvr additive="base">
                                        <p:cTn id="70" dur="2000" fill="hold"/>
                                        <p:tgtEl>
                                          <p:spTgt spid="10"/>
                                        </p:tgtEl>
                                        <p:attrNameLst>
                                          <p:attrName>ppt_x</p:attrName>
                                        </p:attrNameLst>
                                      </p:cBhvr>
                                      <p:tavLst>
                                        <p:tav tm="0">
                                          <p:val>
                                            <p:strVal val="1+#ppt_w/2"/>
                                          </p:val>
                                        </p:tav>
                                        <p:tav tm="100000">
                                          <p:val>
                                            <p:strVal val="#ppt_x"/>
                                          </p:val>
                                        </p:tav>
                                      </p:tavLst>
                                    </p:anim>
                                    <p:anim calcmode="lin" valueType="num">
                                      <p:cBhvr additive="base">
                                        <p:cTn id="71" dur="2000" fill="hold"/>
                                        <p:tgtEl>
                                          <p:spTgt spid="10"/>
                                        </p:tgtEl>
                                        <p:attrNameLst>
                                          <p:attrName>ppt_y</p:attrName>
                                        </p:attrNameLst>
                                      </p:cBhvr>
                                      <p:tavLst>
                                        <p:tav tm="0">
                                          <p:val>
                                            <p:strVal val="0-#ppt_h/2"/>
                                          </p:val>
                                        </p:tav>
                                        <p:tav tm="100000">
                                          <p:val>
                                            <p:strVal val="#ppt_y"/>
                                          </p:val>
                                        </p:tav>
                                      </p:tavLst>
                                    </p:anim>
                                  </p:childTnLst>
                                </p:cTn>
                              </p:par>
                              <p:par>
                                <p:cTn id="72" presetID="2" presetClass="entr" presetSubtype="3" fill="hold" nodeType="withEffect">
                                  <p:stCondLst>
                                    <p:cond delay="0"/>
                                  </p:stCondLst>
                                  <p:childTnLst>
                                    <p:set>
                                      <p:cBhvr>
                                        <p:cTn id="73" dur="1" fill="hold">
                                          <p:stCondLst>
                                            <p:cond delay="0"/>
                                          </p:stCondLst>
                                        </p:cTn>
                                        <p:tgtEl>
                                          <p:spTgt spid="12"/>
                                        </p:tgtEl>
                                        <p:attrNameLst>
                                          <p:attrName>style.visibility</p:attrName>
                                        </p:attrNameLst>
                                      </p:cBhvr>
                                      <p:to>
                                        <p:strVal val="visible"/>
                                      </p:to>
                                    </p:set>
                                    <p:anim calcmode="lin" valueType="num">
                                      <p:cBhvr additive="base">
                                        <p:cTn id="74" dur="2000" fill="hold"/>
                                        <p:tgtEl>
                                          <p:spTgt spid="12"/>
                                        </p:tgtEl>
                                        <p:attrNameLst>
                                          <p:attrName>ppt_x</p:attrName>
                                        </p:attrNameLst>
                                      </p:cBhvr>
                                      <p:tavLst>
                                        <p:tav tm="0">
                                          <p:val>
                                            <p:strVal val="1+#ppt_w/2"/>
                                          </p:val>
                                        </p:tav>
                                        <p:tav tm="100000">
                                          <p:val>
                                            <p:strVal val="#ppt_x"/>
                                          </p:val>
                                        </p:tav>
                                      </p:tavLst>
                                    </p:anim>
                                    <p:anim calcmode="lin" valueType="num">
                                      <p:cBhvr additive="base">
                                        <p:cTn id="75" dur="2000" fill="hold"/>
                                        <p:tgtEl>
                                          <p:spTgt spid="12"/>
                                        </p:tgtEl>
                                        <p:attrNameLst>
                                          <p:attrName>ppt_y</p:attrName>
                                        </p:attrNameLst>
                                      </p:cBhvr>
                                      <p:tavLst>
                                        <p:tav tm="0">
                                          <p:val>
                                            <p:strVal val="0-#ppt_h/2"/>
                                          </p:val>
                                        </p:tav>
                                        <p:tav tm="100000">
                                          <p:val>
                                            <p:strVal val="#ppt_y"/>
                                          </p:val>
                                        </p:tav>
                                      </p:tavLst>
                                    </p:anim>
                                  </p:childTnLst>
                                </p:cTn>
                              </p:par>
                              <p:par>
                                <p:cTn id="76" presetID="2" presetClass="entr" presetSubtype="3" fill="hold" nodeType="withEffect">
                                  <p:stCondLst>
                                    <p:cond delay="0"/>
                                  </p:stCondLst>
                                  <p:childTnLst>
                                    <p:set>
                                      <p:cBhvr>
                                        <p:cTn id="77" dur="1" fill="hold">
                                          <p:stCondLst>
                                            <p:cond delay="0"/>
                                          </p:stCondLst>
                                        </p:cTn>
                                        <p:tgtEl>
                                          <p:spTgt spid="14"/>
                                        </p:tgtEl>
                                        <p:attrNameLst>
                                          <p:attrName>style.visibility</p:attrName>
                                        </p:attrNameLst>
                                      </p:cBhvr>
                                      <p:to>
                                        <p:strVal val="visible"/>
                                      </p:to>
                                    </p:set>
                                    <p:anim calcmode="lin" valueType="num">
                                      <p:cBhvr additive="base">
                                        <p:cTn id="78" dur="2000" fill="hold"/>
                                        <p:tgtEl>
                                          <p:spTgt spid="14"/>
                                        </p:tgtEl>
                                        <p:attrNameLst>
                                          <p:attrName>ppt_x</p:attrName>
                                        </p:attrNameLst>
                                      </p:cBhvr>
                                      <p:tavLst>
                                        <p:tav tm="0">
                                          <p:val>
                                            <p:strVal val="1+#ppt_w/2"/>
                                          </p:val>
                                        </p:tav>
                                        <p:tav tm="100000">
                                          <p:val>
                                            <p:strVal val="#ppt_x"/>
                                          </p:val>
                                        </p:tav>
                                      </p:tavLst>
                                    </p:anim>
                                    <p:anim calcmode="lin" valueType="num">
                                      <p:cBhvr additive="base">
                                        <p:cTn id="79" dur="2000" fill="hold"/>
                                        <p:tgtEl>
                                          <p:spTgt spid="14"/>
                                        </p:tgtEl>
                                        <p:attrNameLst>
                                          <p:attrName>ppt_y</p:attrName>
                                        </p:attrNameLst>
                                      </p:cBhvr>
                                      <p:tavLst>
                                        <p:tav tm="0">
                                          <p:val>
                                            <p:strVal val="0-#ppt_h/2"/>
                                          </p:val>
                                        </p:tav>
                                        <p:tav tm="100000">
                                          <p:val>
                                            <p:strVal val="#ppt_y"/>
                                          </p:val>
                                        </p:tav>
                                      </p:tavLst>
                                    </p:anim>
                                  </p:childTnLst>
                                </p:cTn>
                              </p:par>
                              <p:par>
                                <p:cTn id="80" presetID="2" presetClass="entr" presetSubtype="3" fill="hold" nodeType="withEffect">
                                  <p:stCondLst>
                                    <p:cond delay="0"/>
                                  </p:stCondLst>
                                  <p:childTnLst>
                                    <p:set>
                                      <p:cBhvr>
                                        <p:cTn id="81" dur="1" fill="hold">
                                          <p:stCondLst>
                                            <p:cond delay="0"/>
                                          </p:stCondLst>
                                        </p:cTn>
                                        <p:tgtEl>
                                          <p:spTgt spid="16"/>
                                        </p:tgtEl>
                                        <p:attrNameLst>
                                          <p:attrName>style.visibility</p:attrName>
                                        </p:attrNameLst>
                                      </p:cBhvr>
                                      <p:to>
                                        <p:strVal val="visible"/>
                                      </p:to>
                                    </p:set>
                                    <p:anim calcmode="lin" valueType="num">
                                      <p:cBhvr additive="base">
                                        <p:cTn id="82" dur="2000" fill="hold"/>
                                        <p:tgtEl>
                                          <p:spTgt spid="16"/>
                                        </p:tgtEl>
                                        <p:attrNameLst>
                                          <p:attrName>ppt_x</p:attrName>
                                        </p:attrNameLst>
                                      </p:cBhvr>
                                      <p:tavLst>
                                        <p:tav tm="0">
                                          <p:val>
                                            <p:strVal val="1+#ppt_w/2"/>
                                          </p:val>
                                        </p:tav>
                                        <p:tav tm="100000">
                                          <p:val>
                                            <p:strVal val="#ppt_x"/>
                                          </p:val>
                                        </p:tav>
                                      </p:tavLst>
                                    </p:anim>
                                    <p:anim calcmode="lin" valueType="num">
                                      <p:cBhvr additive="base">
                                        <p:cTn id="83" dur="2000" fill="hold"/>
                                        <p:tgtEl>
                                          <p:spTgt spid="16"/>
                                        </p:tgtEl>
                                        <p:attrNameLst>
                                          <p:attrName>ppt_y</p:attrName>
                                        </p:attrNameLst>
                                      </p:cBhvr>
                                      <p:tavLst>
                                        <p:tav tm="0">
                                          <p:val>
                                            <p:strVal val="0-#ppt_h/2"/>
                                          </p:val>
                                        </p:tav>
                                        <p:tav tm="100000">
                                          <p:val>
                                            <p:strVal val="#ppt_y"/>
                                          </p:val>
                                        </p:tav>
                                      </p:tavLst>
                                    </p:anim>
                                  </p:childTnLst>
                                </p:cTn>
                              </p:par>
                              <p:par>
                                <p:cTn id="84" presetID="2" presetClass="entr" presetSubtype="3" fill="hold" nodeType="withEffect">
                                  <p:stCondLst>
                                    <p:cond delay="0"/>
                                  </p:stCondLst>
                                  <p:childTnLst>
                                    <p:set>
                                      <p:cBhvr>
                                        <p:cTn id="85" dur="1" fill="hold">
                                          <p:stCondLst>
                                            <p:cond delay="0"/>
                                          </p:stCondLst>
                                        </p:cTn>
                                        <p:tgtEl>
                                          <p:spTgt spid="18"/>
                                        </p:tgtEl>
                                        <p:attrNameLst>
                                          <p:attrName>style.visibility</p:attrName>
                                        </p:attrNameLst>
                                      </p:cBhvr>
                                      <p:to>
                                        <p:strVal val="visible"/>
                                      </p:to>
                                    </p:set>
                                    <p:anim calcmode="lin" valueType="num">
                                      <p:cBhvr additive="base">
                                        <p:cTn id="86" dur="2000" fill="hold"/>
                                        <p:tgtEl>
                                          <p:spTgt spid="18"/>
                                        </p:tgtEl>
                                        <p:attrNameLst>
                                          <p:attrName>ppt_x</p:attrName>
                                        </p:attrNameLst>
                                      </p:cBhvr>
                                      <p:tavLst>
                                        <p:tav tm="0">
                                          <p:val>
                                            <p:strVal val="1+#ppt_w/2"/>
                                          </p:val>
                                        </p:tav>
                                        <p:tav tm="100000">
                                          <p:val>
                                            <p:strVal val="#ppt_x"/>
                                          </p:val>
                                        </p:tav>
                                      </p:tavLst>
                                    </p:anim>
                                    <p:anim calcmode="lin" valueType="num">
                                      <p:cBhvr additive="base">
                                        <p:cTn id="87" dur="2000" fill="hold"/>
                                        <p:tgtEl>
                                          <p:spTgt spid="18"/>
                                        </p:tgtEl>
                                        <p:attrNameLst>
                                          <p:attrName>ppt_y</p:attrName>
                                        </p:attrNameLst>
                                      </p:cBhvr>
                                      <p:tavLst>
                                        <p:tav tm="0">
                                          <p:val>
                                            <p:strVal val="0-#ppt_h/2"/>
                                          </p:val>
                                        </p:tav>
                                        <p:tav tm="100000">
                                          <p:val>
                                            <p:strVal val="#ppt_y"/>
                                          </p:val>
                                        </p:tav>
                                      </p:tavLst>
                                    </p:anim>
                                  </p:childTnLst>
                                </p:cTn>
                              </p:par>
                              <p:par>
                                <p:cTn id="88" presetID="2" presetClass="entr" presetSubtype="3" fill="hold" nodeType="withEffect">
                                  <p:stCondLst>
                                    <p:cond delay="0"/>
                                  </p:stCondLst>
                                  <p:childTnLst>
                                    <p:set>
                                      <p:cBhvr>
                                        <p:cTn id="89" dur="1" fill="hold">
                                          <p:stCondLst>
                                            <p:cond delay="0"/>
                                          </p:stCondLst>
                                        </p:cTn>
                                        <p:tgtEl>
                                          <p:spTgt spid="20"/>
                                        </p:tgtEl>
                                        <p:attrNameLst>
                                          <p:attrName>style.visibility</p:attrName>
                                        </p:attrNameLst>
                                      </p:cBhvr>
                                      <p:to>
                                        <p:strVal val="visible"/>
                                      </p:to>
                                    </p:set>
                                    <p:anim calcmode="lin" valueType="num">
                                      <p:cBhvr additive="base">
                                        <p:cTn id="90" dur="2000" fill="hold"/>
                                        <p:tgtEl>
                                          <p:spTgt spid="20"/>
                                        </p:tgtEl>
                                        <p:attrNameLst>
                                          <p:attrName>ppt_x</p:attrName>
                                        </p:attrNameLst>
                                      </p:cBhvr>
                                      <p:tavLst>
                                        <p:tav tm="0">
                                          <p:val>
                                            <p:strVal val="1+#ppt_w/2"/>
                                          </p:val>
                                        </p:tav>
                                        <p:tav tm="100000">
                                          <p:val>
                                            <p:strVal val="#ppt_x"/>
                                          </p:val>
                                        </p:tav>
                                      </p:tavLst>
                                    </p:anim>
                                    <p:anim calcmode="lin" valueType="num">
                                      <p:cBhvr additive="base">
                                        <p:cTn id="91" dur="2000" fill="hold"/>
                                        <p:tgtEl>
                                          <p:spTgt spid="20"/>
                                        </p:tgtEl>
                                        <p:attrNameLst>
                                          <p:attrName>ppt_y</p:attrName>
                                        </p:attrNameLst>
                                      </p:cBhvr>
                                      <p:tavLst>
                                        <p:tav tm="0">
                                          <p:val>
                                            <p:strVal val="0-#ppt_h/2"/>
                                          </p:val>
                                        </p:tav>
                                        <p:tav tm="100000">
                                          <p:val>
                                            <p:strVal val="#ppt_y"/>
                                          </p:val>
                                        </p:tav>
                                      </p:tavLst>
                                    </p:anim>
                                  </p:childTnLst>
                                </p:cTn>
                              </p:par>
                              <p:par>
                                <p:cTn id="92" presetID="2" presetClass="entr" presetSubtype="3" fill="hold" nodeType="withEffect">
                                  <p:stCondLst>
                                    <p:cond delay="0"/>
                                  </p:stCondLst>
                                  <p:childTnLst>
                                    <p:set>
                                      <p:cBhvr>
                                        <p:cTn id="93" dur="1" fill="hold">
                                          <p:stCondLst>
                                            <p:cond delay="0"/>
                                          </p:stCondLst>
                                        </p:cTn>
                                        <p:tgtEl>
                                          <p:spTgt spid="22"/>
                                        </p:tgtEl>
                                        <p:attrNameLst>
                                          <p:attrName>style.visibility</p:attrName>
                                        </p:attrNameLst>
                                      </p:cBhvr>
                                      <p:to>
                                        <p:strVal val="visible"/>
                                      </p:to>
                                    </p:set>
                                    <p:anim calcmode="lin" valueType="num">
                                      <p:cBhvr additive="base">
                                        <p:cTn id="94" dur="2000" fill="hold"/>
                                        <p:tgtEl>
                                          <p:spTgt spid="22"/>
                                        </p:tgtEl>
                                        <p:attrNameLst>
                                          <p:attrName>ppt_x</p:attrName>
                                        </p:attrNameLst>
                                      </p:cBhvr>
                                      <p:tavLst>
                                        <p:tav tm="0">
                                          <p:val>
                                            <p:strVal val="1+#ppt_w/2"/>
                                          </p:val>
                                        </p:tav>
                                        <p:tav tm="100000">
                                          <p:val>
                                            <p:strVal val="#ppt_x"/>
                                          </p:val>
                                        </p:tav>
                                      </p:tavLst>
                                    </p:anim>
                                    <p:anim calcmode="lin" valueType="num">
                                      <p:cBhvr additive="base">
                                        <p:cTn id="95" dur="2000" fill="hold"/>
                                        <p:tgtEl>
                                          <p:spTgt spid="22"/>
                                        </p:tgtEl>
                                        <p:attrNameLst>
                                          <p:attrName>ppt_y</p:attrName>
                                        </p:attrNameLst>
                                      </p:cBhvr>
                                      <p:tavLst>
                                        <p:tav tm="0">
                                          <p:val>
                                            <p:strVal val="0-#ppt_h/2"/>
                                          </p:val>
                                        </p:tav>
                                        <p:tav tm="100000">
                                          <p:val>
                                            <p:strVal val="#ppt_y"/>
                                          </p:val>
                                        </p:tav>
                                      </p:tavLst>
                                    </p:anim>
                                  </p:childTnLst>
                                </p:cTn>
                              </p:par>
                              <p:par>
                                <p:cTn id="96" presetID="2" presetClass="entr" presetSubtype="3" fill="hold" nodeType="withEffect">
                                  <p:stCondLst>
                                    <p:cond delay="0"/>
                                  </p:stCondLst>
                                  <p:childTnLst>
                                    <p:set>
                                      <p:cBhvr>
                                        <p:cTn id="97" dur="1" fill="hold">
                                          <p:stCondLst>
                                            <p:cond delay="0"/>
                                          </p:stCondLst>
                                        </p:cTn>
                                        <p:tgtEl>
                                          <p:spTgt spid="24"/>
                                        </p:tgtEl>
                                        <p:attrNameLst>
                                          <p:attrName>style.visibility</p:attrName>
                                        </p:attrNameLst>
                                      </p:cBhvr>
                                      <p:to>
                                        <p:strVal val="visible"/>
                                      </p:to>
                                    </p:set>
                                    <p:anim calcmode="lin" valueType="num">
                                      <p:cBhvr additive="base">
                                        <p:cTn id="98" dur="2000" fill="hold"/>
                                        <p:tgtEl>
                                          <p:spTgt spid="24"/>
                                        </p:tgtEl>
                                        <p:attrNameLst>
                                          <p:attrName>ppt_x</p:attrName>
                                        </p:attrNameLst>
                                      </p:cBhvr>
                                      <p:tavLst>
                                        <p:tav tm="0">
                                          <p:val>
                                            <p:strVal val="1+#ppt_w/2"/>
                                          </p:val>
                                        </p:tav>
                                        <p:tav tm="100000">
                                          <p:val>
                                            <p:strVal val="#ppt_x"/>
                                          </p:val>
                                        </p:tav>
                                      </p:tavLst>
                                    </p:anim>
                                    <p:anim calcmode="lin" valueType="num">
                                      <p:cBhvr additive="base">
                                        <p:cTn id="99" dur="2000" fill="hold"/>
                                        <p:tgtEl>
                                          <p:spTgt spid="24"/>
                                        </p:tgtEl>
                                        <p:attrNameLst>
                                          <p:attrName>ppt_y</p:attrName>
                                        </p:attrNameLst>
                                      </p:cBhvr>
                                      <p:tavLst>
                                        <p:tav tm="0">
                                          <p:val>
                                            <p:strVal val="0-#ppt_h/2"/>
                                          </p:val>
                                        </p:tav>
                                        <p:tav tm="100000">
                                          <p:val>
                                            <p:strVal val="#ppt_y"/>
                                          </p:val>
                                        </p:tav>
                                      </p:tavLst>
                                    </p:anim>
                                  </p:childTnLst>
                                </p:cTn>
                              </p:par>
                              <p:par>
                                <p:cTn id="100" presetID="2" presetClass="entr" presetSubtype="3" fill="hold"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2000" fill="hold"/>
                                        <p:tgtEl>
                                          <p:spTgt spid="26"/>
                                        </p:tgtEl>
                                        <p:attrNameLst>
                                          <p:attrName>ppt_x</p:attrName>
                                        </p:attrNameLst>
                                      </p:cBhvr>
                                      <p:tavLst>
                                        <p:tav tm="0">
                                          <p:val>
                                            <p:strVal val="1+#ppt_w/2"/>
                                          </p:val>
                                        </p:tav>
                                        <p:tav tm="100000">
                                          <p:val>
                                            <p:strVal val="#ppt_x"/>
                                          </p:val>
                                        </p:tav>
                                      </p:tavLst>
                                    </p:anim>
                                    <p:anim calcmode="lin" valueType="num">
                                      <p:cBhvr additive="base">
                                        <p:cTn id="103" dur="2000" fill="hold"/>
                                        <p:tgtEl>
                                          <p:spTgt spid="26"/>
                                        </p:tgtEl>
                                        <p:attrNameLst>
                                          <p:attrName>ppt_y</p:attrName>
                                        </p:attrNameLst>
                                      </p:cBhvr>
                                      <p:tavLst>
                                        <p:tav tm="0">
                                          <p:val>
                                            <p:strVal val="0-#ppt_h/2"/>
                                          </p:val>
                                        </p:tav>
                                        <p:tav tm="100000">
                                          <p:val>
                                            <p:strVal val="#ppt_y"/>
                                          </p:val>
                                        </p:tav>
                                      </p:tavLst>
                                    </p:anim>
                                  </p:childTnLst>
                                </p:cTn>
                              </p:par>
                              <p:par>
                                <p:cTn id="104" presetID="8" presetClass="emph" presetSubtype="0" autoRev="1" fill="hold" nodeType="withEffect">
                                  <p:stCondLst>
                                    <p:cond delay="0"/>
                                  </p:stCondLst>
                                  <p:childTnLst>
                                    <p:animRot by="21600000">
                                      <p:cBhvr>
                                        <p:cTn id="105" dur="2000" fill="hold"/>
                                        <p:tgtEl>
                                          <p:spTgt spid="3"/>
                                        </p:tgtEl>
                                        <p:attrNameLst>
                                          <p:attrName>r</p:attrName>
                                        </p:attrNameLst>
                                      </p:cBhvr>
                                    </p:animRot>
                                  </p:childTnLst>
                                </p:cTn>
                              </p:par>
                              <p:par>
                                <p:cTn id="106" presetID="8" presetClass="emph" presetSubtype="0" autoRev="1" fill="hold" nodeType="withEffect">
                                  <p:stCondLst>
                                    <p:cond delay="0"/>
                                  </p:stCondLst>
                                  <p:childTnLst>
                                    <p:animRot by="-21600000">
                                      <p:cBhvr>
                                        <p:cTn id="107" dur="2000" fill="hold"/>
                                        <p:tgtEl>
                                          <p:spTgt spid="5"/>
                                        </p:tgtEl>
                                        <p:attrNameLst>
                                          <p:attrName>r</p:attrName>
                                        </p:attrNameLst>
                                      </p:cBhvr>
                                    </p:animRot>
                                  </p:childTnLst>
                                </p:cTn>
                              </p:par>
                              <p:par>
                                <p:cTn id="108" presetID="8" presetClass="emph" presetSubtype="0" autoRev="1" fill="hold" nodeType="withEffect">
                                  <p:stCondLst>
                                    <p:cond delay="0"/>
                                  </p:stCondLst>
                                  <p:childTnLst>
                                    <p:animRot by="21600000">
                                      <p:cBhvr>
                                        <p:cTn id="109" dur="2000" fill="hold"/>
                                        <p:tgtEl>
                                          <p:spTgt spid="7"/>
                                        </p:tgtEl>
                                        <p:attrNameLst>
                                          <p:attrName>r</p:attrName>
                                        </p:attrNameLst>
                                      </p:cBhvr>
                                    </p:animRot>
                                  </p:childTnLst>
                                </p:cTn>
                              </p:par>
                              <p:par>
                                <p:cTn id="110" presetID="8" presetClass="emph" presetSubtype="0" autoRev="1" fill="hold" nodeType="withEffect">
                                  <p:stCondLst>
                                    <p:cond delay="0"/>
                                  </p:stCondLst>
                                  <p:childTnLst>
                                    <p:animRot by="-21600000">
                                      <p:cBhvr>
                                        <p:cTn id="111" dur="2000" fill="hold"/>
                                        <p:tgtEl>
                                          <p:spTgt spid="9"/>
                                        </p:tgtEl>
                                        <p:attrNameLst>
                                          <p:attrName>r</p:attrName>
                                        </p:attrNameLst>
                                      </p:cBhvr>
                                    </p:animRot>
                                  </p:childTnLst>
                                </p:cTn>
                              </p:par>
                              <p:par>
                                <p:cTn id="112" presetID="8" presetClass="emph" presetSubtype="0" autoRev="1" fill="hold" nodeType="withEffect">
                                  <p:stCondLst>
                                    <p:cond delay="0"/>
                                  </p:stCondLst>
                                  <p:childTnLst>
                                    <p:animRot by="21600000">
                                      <p:cBhvr>
                                        <p:cTn id="113" dur="2000" fill="hold"/>
                                        <p:tgtEl>
                                          <p:spTgt spid="11"/>
                                        </p:tgtEl>
                                        <p:attrNameLst>
                                          <p:attrName>r</p:attrName>
                                        </p:attrNameLst>
                                      </p:cBhvr>
                                    </p:animRot>
                                  </p:childTnLst>
                                </p:cTn>
                              </p:par>
                              <p:par>
                                <p:cTn id="114" presetID="8" presetClass="emph" presetSubtype="0" autoRev="1" fill="hold" nodeType="withEffect">
                                  <p:stCondLst>
                                    <p:cond delay="0"/>
                                  </p:stCondLst>
                                  <p:childTnLst>
                                    <p:animRot by="-21600000">
                                      <p:cBhvr>
                                        <p:cTn id="115" dur="2000" fill="hold"/>
                                        <p:tgtEl>
                                          <p:spTgt spid="13"/>
                                        </p:tgtEl>
                                        <p:attrNameLst>
                                          <p:attrName>r</p:attrName>
                                        </p:attrNameLst>
                                      </p:cBhvr>
                                    </p:animRot>
                                  </p:childTnLst>
                                </p:cTn>
                              </p:par>
                              <p:par>
                                <p:cTn id="116" presetID="8" presetClass="emph" presetSubtype="0" autoRev="1" fill="hold" nodeType="withEffect">
                                  <p:stCondLst>
                                    <p:cond delay="0"/>
                                  </p:stCondLst>
                                  <p:childTnLst>
                                    <p:animRot by="21600000">
                                      <p:cBhvr>
                                        <p:cTn id="117" dur="2000" fill="hold"/>
                                        <p:tgtEl>
                                          <p:spTgt spid="15"/>
                                        </p:tgtEl>
                                        <p:attrNameLst>
                                          <p:attrName>r</p:attrName>
                                        </p:attrNameLst>
                                      </p:cBhvr>
                                    </p:animRot>
                                  </p:childTnLst>
                                </p:cTn>
                              </p:par>
                              <p:par>
                                <p:cTn id="118" presetID="8" presetClass="emph" presetSubtype="0" autoRev="1" fill="hold" nodeType="withEffect">
                                  <p:stCondLst>
                                    <p:cond delay="0"/>
                                  </p:stCondLst>
                                  <p:childTnLst>
                                    <p:animRot by="-21600000">
                                      <p:cBhvr>
                                        <p:cTn id="119" dur="2000" fill="hold"/>
                                        <p:tgtEl>
                                          <p:spTgt spid="17"/>
                                        </p:tgtEl>
                                        <p:attrNameLst>
                                          <p:attrName>r</p:attrName>
                                        </p:attrNameLst>
                                      </p:cBhvr>
                                    </p:animRot>
                                  </p:childTnLst>
                                </p:cTn>
                              </p:par>
                              <p:par>
                                <p:cTn id="120" presetID="8" presetClass="emph" presetSubtype="0" autoRev="1" fill="hold" nodeType="withEffect">
                                  <p:stCondLst>
                                    <p:cond delay="0"/>
                                  </p:stCondLst>
                                  <p:childTnLst>
                                    <p:animRot by="21600000">
                                      <p:cBhvr>
                                        <p:cTn id="121" dur="2000" fill="hold"/>
                                        <p:tgtEl>
                                          <p:spTgt spid="19"/>
                                        </p:tgtEl>
                                        <p:attrNameLst>
                                          <p:attrName>r</p:attrName>
                                        </p:attrNameLst>
                                      </p:cBhvr>
                                    </p:animRot>
                                  </p:childTnLst>
                                </p:cTn>
                              </p:par>
                              <p:par>
                                <p:cTn id="122" presetID="8" presetClass="emph" presetSubtype="0" autoRev="1" fill="hold" nodeType="withEffect">
                                  <p:stCondLst>
                                    <p:cond delay="0"/>
                                  </p:stCondLst>
                                  <p:childTnLst>
                                    <p:animRot by="-21600000">
                                      <p:cBhvr>
                                        <p:cTn id="123" dur="2000" fill="hold"/>
                                        <p:tgtEl>
                                          <p:spTgt spid="21"/>
                                        </p:tgtEl>
                                        <p:attrNameLst>
                                          <p:attrName>r</p:attrName>
                                        </p:attrNameLst>
                                      </p:cBhvr>
                                    </p:animRot>
                                  </p:childTnLst>
                                </p:cTn>
                              </p:par>
                              <p:par>
                                <p:cTn id="124" presetID="8" presetClass="emph" presetSubtype="0" autoRev="1" fill="hold" nodeType="withEffect">
                                  <p:stCondLst>
                                    <p:cond delay="0"/>
                                  </p:stCondLst>
                                  <p:childTnLst>
                                    <p:animRot by="21600000">
                                      <p:cBhvr>
                                        <p:cTn id="125" dur="2000" fill="hold"/>
                                        <p:tgtEl>
                                          <p:spTgt spid="23"/>
                                        </p:tgtEl>
                                        <p:attrNameLst>
                                          <p:attrName>r</p:attrName>
                                        </p:attrNameLst>
                                      </p:cBhvr>
                                    </p:animRot>
                                  </p:childTnLst>
                                </p:cTn>
                              </p:par>
                              <p:par>
                                <p:cTn id="126" presetID="8" presetClass="emph" presetSubtype="0" autoRev="1" fill="hold" nodeType="withEffect">
                                  <p:stCondLst>
                                    <p:cond delay="0"/>
                                  </p:stCondLst>
                                  <p:childTnLst>
                                    <p:animRot by="-21600000">
                                      <p:cBhvr>
                                        <p:cTn id="127" dur="2000" fill="hold"/>
                                        <p:tgtEl>
                                          <p:spTgt spid="25"/>
                                        </p:tgtEl>
                                        <p:attrNameLst>
                                          <p:attrName>r</p:attrName>
                                        </p:attrNameLst>
                                      </p:cBhvr>
                                    </p:animRot>
                                  </p:childTnLst>
                                </p:cTn>
                              </p:par>
                              <p:par>
                                <p:cTn id="128" presetID="8" presetClass="emph" presetSubtype="0" autoRev="1" fill="hold" nodeType="withEffect">
                                  <p:stCondLst>
                                    <p:cond delay="0"/>
                                  </p:stCondLst>
                                  <p:childTnLst>
                                    <p:animRot by="-21600000">
                                      <p:cBhvr>
                                        <p:cTn id="129" dur="2000" fill="hold"/>
                                        <p:tgtEl>
                                          <p:spTgt spid="4"/>
                                        </p:tgtEl>
                                        <p:attrNameLst>
                                          <p:attrName>r</p:attrName>
                                        </p:attrNameLst>
                                      </p:cBhvr>
                                    </p:animRot>
                                  </p:childTnLst>
                                </p:cTn>
                              </p:par>
                              <p:par>
                                <p:cTn id="130" presetID="8" presetClass="emph" presetSubtype="0" autoRev="1" fill="hold" nodeType="withEffect">
                                  <p:stCondLst>
                                    <p:cond delay="0"/>
                                  </p:stCondLst>
                                  <p:childTnLst>
                                    <p:animRot by="21600000">
                                      <p:cBhvr>
                                        <p:cTn id="131" dur="2000" fill="hold"/>
                                        <p:tgtEl>
                                          <p:spTgt spid="6"/>
                                        </p:tgtEl>
                                        <p:attrNameLst>
                                          <p:attrName>r</p:attrName>
                                        </p:attrNameLst>
                                      </p:cBhvr>
                                    </p:animRot>
                                  </p:childTnLst>
                                </p:cTn>
                              </p:par>
                              <p:par>
                                <p:cTn id="132" presetID="8" presetClass="emph" presetSubtype="0" autoRev="1" fill="hold" nodeType="withEffect">
                                  <p:stCondLst>
                                    <p:cond delay="0"/>
                                  </p:stCondLst>
                                  <p:childTnLst>
                                    <p:animRot by="-21600000">
                                      <p:cBhvr>
                                        <p:cTn id="133" dur="2000" fill="hold"/>
                                        <p:tgtEl>
                                          <p:spTgt spid="8"/>
                                        </p:tgtEl>
                                        <p:attrNameLst>
                                          <p:attrName>r</p:attrName>
                                        </p:attrNameLst>
                                      </p:cBhvr>
                                    </p:animRot>
                                  </p:childTnLst>
                                </p:cTn>
                              </p:par>
                              <p:par>
                                <p:cTn id="134" presetID="8" presetClass="emph" presetSubtype="0" autoRev="1" fill="hold" nodeType="withEffect">
                                  <p:stCondLst>
                                    <p:cond delay="0"/>
                                  </p:stCondLst>
                                  <p:childTnLst>
                                    <p:animRot by="21600000">
                                      <p:cBhvr>
                                        <p:cTn id="135" dur="2000" fill="hold"/>
                                        <p:tgtEl>
                                          <p:spTgt spid="10"/>
                                        </p:tgtEl>
                                        <p:attrNameLst>
                                          <p:attrName>r</p:attrName>
                                        </p:attrNameLst>
                                      </p:cBhvr>
                                    </p:animRot>
                                  </p:childTnLst>
                                </p:cTn>
                              </p:par>
                              <p:par>
                                <p:cTn id="136" presetID="8" presetClass="emph" presetSubtype="0" autoRev="1" fill="hold" nodeType="withEffect">
                                  <p:stCondLst>
                                    <p:cond delay="0"/>
                                  </p:stCondLst>
                                  <p:childTnLst>
                                    <p:animRot by="-21600000">
                                      <p:cBhvr>
                                        <p:cTn id="137" dur="2000" fill="hold"/>
                                        <p:tgtEl>
                                          <p:spTgt spid="12"/>
                                        </p:tgtEl>
                                        <p:attrNameLst>
                                          <p:attrName>r</p:attrName>
                                        </p:attrNameLst>
                                      </p:cBhvr>
                                    </p:animRot>
                                  </p:childTnLst>
                                </p:cTn>
                              </p:par>
                              <p:par>
                                <p:cTn id="138" presetID="8" presetClass="emph" presetSubtype="0" autoRev="1" fill="hold" nodeType="withEffect">
                                  <p:stCondLst>
                                    <p:cond delay="0"/>
                                  </p:stCondLst>
                                  <p:childTnLst>
                                    <p:animRot by="21600000">
                                      <p:cBhvr>
                                        <p:cTn id="139" dur="2000" fill="hold"/>
                                        <p:tgtEl>
                                          <p:spTgt spid="14"/>
                                        </p:tgtEl>
                                        <p:attrNameLst>
                                          <p:attrName>r</p:attrName>
                                        </p:attrNameLst>
                                      </p:cBhvr>
                                    </p:animRot>
                                  </p:childTnLst>
                                </p:cTn>
                              </p:par>
                              <p:par>
                                <p:cTn id="140" presetID="8" presetClass="emph" presetSubtype="0" autoRev="1" fill="hold" nodeType="withEffect">
                                  <p:stCondLst>
                                    <p:cond delay="0"/>
                                  </p:stCondLst>
                                  <p:childTnLst>
                                    <p:animRot by="-21600000">
                                      <p:cBhvr>
                                        <p:cTn id="141" dur="2000" fill="hold"/>
                                        <p:tgtEl>
                                          <p:spTgt spid="16"/>
                                        </p:tgtEl>
                                        <p:attrNameLst>
                                          <p:attrName>r</p:attrName>
                                        </p:attrNameLst>
                                      </p:cBhvr>
                                    </p:animRot>
                                  </p:childTnLst>
                                </p:cTn>
                              </p:par>
                              <p:par>
                                <p:cTn id="142" presetID="8" presetClass="emph" presetSubtype="0" autoRev="1" fill="hold" nodeType="withEffect">
                                  <p:stCondLst>
                                    <p:cond delay="0"/>
                                  </p:stCondLst>
                                  <p:childTnLst>
                                    <p:animRot by="21600000">
                                      <p:cBhvr>
                                        <p:cTn id="143" dur="2000" fill="hold"/>
                                        <p:tgtEl>
                                          <p:spTgt spid="18"/>
                                        </p:tgtEl>
                                        <p:attrNameLst>
                                          <p:attrName>r</p:attrName>
                                        </p:attrNameLst>
                                      </p:cBhvr>
                                    </p:animRot>
                                  </p:childTnLst>
                                </p:cTn>
                              </p:par>
                              <p:par>
                                <p:cTn id="144" presetID="8" presetClass="emph" presetSubtype="0" autoRev="1" fill="hold" nodeType="withEffect">
                                  <p:stCondLst>
                                    <p:cond delay="0"/>
                                  </p:stCondLst>
                                  <p:childTnLst>
                                    <p:animRot by="-21600000">
                                      <p:cBhvr>
                                        <p:cTn id="145" dur="2000" fill="hold"/>
                                        <p:tgtEl>
                                          <p:spTgt spid="20"/>
                                        </p:tgtEl>
                                        <p:attrNameLst>
                                          <p:attrName>r</p:attrName>
                                        </p:attrNameLst>
                                      </p:cBhvr>
                                    </p:animRot>
                                  </p:childTnLst>
                                </p:cTn>
                              </p:par>
                              <p:par>
                                <p:cTn id="146" presetID="8" presetClass="emph" presetSubtype="0" autoRev="1" fill="hold" nodeType="withEffect">
                                  <p:stCondLst>
                                    <p:cond delay="0"/>
                                  </p:stCondLst>
                                  <p:childTnLst>
                                    <p:animRot by="21600000">
                                      <p:cBhvr>
                                        <p:cTn id="147" dur="2000" fill="hold"/>
                                        <p:tgtEl>
                                          <p:spTgt spid="22"/>
                                        </p:tgtEl>
                                        <p:attrNameLst>
                                          <p:attrName>r</p:attrName>
                                        </p:attrNameLst>
                                      </p:cBhvr>
                                    </p:animRot>
                                  </p:childTnLst>
                                </p:cTn>
                              </p:par>
                              <p:par>
                                <p:cTn id="148" presetID="8" presetClass="emph" presetSubtype="0" autoRev="1" fill="hold" nodeType="withEffect">
                                  <p:stCondLst>
                                    <p:cond delay="0"/>
                                  </p:stCondLst>
                                  <p:childTnLst>
                                    <p:animRot by="-21600000">
                                      <p:cBhvr>
                                        <p:cTn id="149" dur="2000" fill="hold"/>
                                        <p:tgtEl>
                                          <p:spTgt spid="24"/>
                                        </p:tgtEl>
                                        <p:attrNameLst>
                                          <p:attrName>r</p:attrName>
                                        </p:attrNameLst>
                                      </p:cBhvr>
                                    </p:animRot>
                                  </p:childTnLst>
                                </p:cTn>
                              </p:par>
                              <p:par>
                                <p:cTn id="150" presetID="8" presetClass="emph" presetSubtype="0" autoRev="1" fill="hold" nodeType="withEffect">
                                  <p:stCondLst>
                                    <p:cond delay="0"/>
                                  </p:stCondLst>
                                  <p:childTnLst>
                                    <p:animRot by="21600000">
                                      <p:cBhvr>
                                        <p:cTn id="151" dur="2000" fill="hold"/>
                                        <p:tgtEl>
                                          <p:spTgt spid="26"/>
                                        </p:tgtEl>
                                        <p:attrNameLst>
                                          <p:attrName>r</p:attrName>
                                        </p:attrNameLst>
                                      </p:cBhvr>
                                    </p:animRot>
                                  </p:childTnLst>
                                </p:cTn>
                              </p:par>
                            </p:childTnLst>
                          </p:cTn>
                        </p:par>
                        <p:par>
                          <p:cTn id="152" fill="hold">
                            <p:stCondLst>
                              <p:cond delay="4000"/>
                            </p:stCondLst>
                            <p:childTnLst>
                              <p:par>
                                <p:cTn id="153" presetID="2" presetClass="exit" presetSubtype="2" fill="hold" nodeType="afterEffect">
                                  <p:stCondLst>
                                    <p:cond delay="0"/>
                                  </p:stCondLst>
                                  <p:childTnLst>
                                    <p:anim calcmode="lin" valueType="num">
                                      <p:cBhvr additive="base">
                                        <p:cTn id="154" dur="2000"/>
                                        <p:tgtEl>
                                          <p:spTgt spid="3"/>
                                        </p:tgtEl>
                                        <p:attrNameLst>
                                          <p:attrName>ppt_x</p:attrName>
                                        </p:attrNameLst>
                                      </p:cBhvr>
                                      <p:tavLst>
                                        <p:tav tm="0">
                                          <p:val>
                                            <p:strVal val="ppt_x"/>
                                          </p:val>
                                        </p:tav>
                                        <p:tav tm="100000">
                                          <p:val>
                                            <p:strVal val="1+ppt_w/2"/>
                                          </p:val>
                                        </p:tav>
                                      </p:tavLst>
                                    </p:anim>
                                    <p:anim calcmode="lin" valueType="num">
                                      <p:cBhvr additive="base">
                                        <p:cTn id="155" dur="2000"/>
                                        <p:tgtEl>
                                          <p:spTgt spid="3"/>
                                        </p:tgtEl>
                                        <p:attrNameLst>
                                          <p:attrName>ppt_y</p:attrName>
                                        </p:attrNameLst>
                                      </p:cBhvr>
                                      <p:tavLst>
                                        <p:tav tm="0">
                                          <p:val>
                                            <p:strVal val="ppt_y"/>
                                          </p:val>
                                        </p:tav>
                                        <p:tav tm="100000">
                                          <p:val>
                                            <p:strVal val="ppt_y"/>
                                          </p:val>
                                        </p:tav>
                                      </p:tavLst>
                                    </p:anim>
                                    <p:set>
                                      <p:cBhvr>
                                        <p:cTn id="156" dur="1" fill="hold">
                                          <p:stCondLst>
                                            <p:cond delay="1999"/>
                                          </p:stCondLst>
                                        </p:cTn>
                                        <p:tgtEl>
                                          <p:spTgt spid="3"/>
                                        </p:tgtEl>
                                        <p:attrNameLst>
                                          <p:attrName>style.visibility</p:attrName>
                                        </p:attrNameLst>
                                      </p:cBhvr>
                                      <p:to>
                                        <p:strVal val="hidden"/>
                                      </p:to>
                                    </p:set>
                                  </p:childTnLst>
                                </p:cTn>
                              </p:par>
                              <p:par>
                                <p:cTn id="157" presetID="2" presetClass="exit" presetSubtype="2" fill="hold" nodeType="withEffect">
                                  <p:stCondLst>
                                    <p:cond delay="0"/>
                                  </p:stCondLst>
                                  <p:childTnLst>
                                    <p:anim calcmode="lin" valueType="num">
                                      <p:cBhvr additive="base">
                                        <p:cTn id="158" dur="2000"/>
                                        <p:tgtEl>
                                          <p:spTgt spid="5"/>
                                        </p:tgtEl>
                                        <p:attrNameLst>
                                          <p:attrName>ppt_x</p:attrName>
                                        </p:attrNameLst>
                                      </p:cBhvr>
                                      <p:tavLst>
                                        <p:tav tm="0">
                                          <p:val>
                                            <p:strVal val="ppt_x"/>
                                          </p:val>
                                        </p:tav>
                                        <p:tav tm="100000">
                                          <p:val>
                                            <p:strVal val="1+ppt_w/2"/>
                                          </p:val>
                                        </p:tav>
                                      </p:tavLst>
                                    </p:anim>
                                    <p:anim calcmode="lin" valueType="num">
                                      <p:cBhvr additive="base">
                                        <p:cTn id="159" dur="2000"/>
                                        <p:tgtEl>
                                          <p:spTgt spid="5"/>
                                        </p:tgtEl>
                                        <p:attrNameLst>
                                          <p:attrName>ppt_y</p:attrName>
                                        </p:attrNameLst>
                                      </p:cBhvr>
                                      <p:tavLst>
                                        <p:tav tm="0">
                                          <p:val>
                                            <p:strVal val="ppt_y"/>
                                          </p:val>
                                        </p:tav>
                                        <p:tav tm="100000">
                                          <p:val>
                                            <p:strVal val="ppt_y"/>
                                          </p:val>
                                        </p:tav>
                                      </p:tavLst>
                                    </p:anim>
                                    <p:set>
                                      <p:cBhvr>
                                        <p:cTn id="160" dur="1" fill="hold">
                                          <p:stCondLst>
                                            <p:cond delay="1999"/>
                                          </p:stCondLst>
                                        </p:cTn>
                                        <p:tgtEl>
                                          <p:spTgt spid="5"/>
                                        </p:tgtEl>
                                        <p:attrNameLst>
                                          <p:attrName>style.visibility</p:attrName>
                                        </p:attrNameLst>
                                      </p:cBhvr>
                                      <p:to>
                                        <p:strVal val="hidden"/>
                                      </p:to>
                                    </p:set>
                                  </p:childTnLst>
                                </p:cTn>
                              </p:par>
                              <p:par>
                                <p:cTn id="161" presetID="2" presetClass="exit" presetSubtype="2" fill="hold" nodeType="withEffect">
                                  <p:stCondLst>
                                    <p:cond delay="0"/>
                                  </p:stCondLst>
                                  <p:childTnLst>
                                    <p:anim calcmode="lin" valueType="num">
                                      <p:cBhvr additive="base">
                                        <p:cTn id="162" dur="2000"/>
                                        <p:tgtEl>
                                          <p:spTgt spid="7"/>
                                        </p:tgtEl>
                                        <p:attrNameLst>
                                          <p:attrName>ppt_x</p:attrName>
                                        </p:attrNameLst>
                                      </p:cBhvr>
                                      <p:tavLst>
                                        <p:tav tm="0">
                                          <p:val>
                                            <p:strVal val="ppt_x"/>
                                          </p:val>
                                        </p:tav>
                                        <p:tav tm="100000">
                                          <p:val>
                                            <p:strVal val="1+ppt_w/2"/>
                                          </p:val>
                                        </p:tav>
                                      </p:tavLst>
                                    </p:anim>
                                    <p:anim calcmode="lin" valueType="num">
                                      <p:cBhvr additive="base">
                                        <p:cTn id="163" dur="2000"/>
                                        <p:tgtEl>
                                          <p:spTgt spid="7"/>
                                        </p:tgtEl>
                                        <p:attrNameLst>
                                          <p:attrName>ppt_y</p:attrName>
                                        </p:attrNameLst>
                                      </p:cBhvr>
                                      <p:tavLst>
                                        <p:tav tm="0">
                                          <p:val>
                                            <p:strVal val="ppt_y"/>
                                          </p:val>
                                        </p:tav>
                                        <p:tav tm="100000">
                                          <p:val>
                                            <p:strVal val="ppt_y"/>
                                          </p:val>
                                        </p:tav>
                                      </p:tavLst>
                                    </p:anim>
                                    <p:set>
                                      <p:cBhvr>
                                        <p:cTn id="164" dur="1" fill="hold">
                                          <p:stCondLst>
                                            <p:cond delay="1999"/>
                                          </p:stCondLst>
                                        </p:cTn>
                                        <p:tgtEl>
                                          <p:spTgt spid="7"/>
                                        </p:tgtEl>
                                        <p:attrNameLst>
                                          <p:attrName>style.visibility</p:attrName>
                                        </p:attrNameLst>
                                      </p:cBhvr>
                                      <p:to>
                                        <p:strVal val="hidden"/>
                                      </p:to>
                                    </p:set>
                                  </p:childTnLst>
                                </p:cTn>
                              </p:par>
                              <p:par>
                                <p:cTn id="165" presetID="2" presetClass="exit" presetSubtype="2" fill="hold" nodeType="withEffect">
                                  <p:stCondLst>
                                    <p:cond delay="0"/>
                                  </p:stCondLst>
                                  <p:childTnLst>
                                    <p:anim calcmode="lin" valueType="num">
                                      <p:cBhvr additive="base">
                                        <p:cTn id="166" dur="2000"/>
                                        <p:tgtEl>
                                          <p:spTgt spid="9"/>
                                        </p:tgtEl>
                                        <p:attrNameLst>
                                          <p:attrName>ppt_x</p:attrName>
                                        </p:attrNameLst>
                                      </p:cBhvr>
                                      <p:tavLst>
                                        <p:tav tm="0">
                                          <p:val>
                                            <p:strVal val="ppt_x"/>
                                          </p:val>
                                        </p:tav>
                                        <p:tav tm="100000">
                                          <p:val>
                                            <p:strVal val="1+ppt_w/2"/>
                                          </p:val>
                                        </p:tav>
                                      </p:tavLst>
                                    </p:anim>
                                    <p:anim calcmode="lin" valueType="num">
                                      <p:cBhvr additive="base">
                                        <p:cTn id="167" dur="2000"/>
                                        <p:tgtEl>
                                          <p:spTgt spid="9"/>
                                        </p:tgtEl>
                                        <p:attrNameLst>
                                          <p:attrName>ppt_y</p:attrName>
                                        </p:attrNameLst>
                                      </p:cBhvr>
                                      <p:tavLst>
                                        <p:tav tm="0">
                                          <p:val>
                                            <p:strVal val="ppt_y"/>
                                          </p:val>
                                        </p:tav>
                                        <p:tav tm="100000">
                                          <p:val>
                                            <p:strVal val="ppt_y"/>
                                          </p:val>
                                        </p:tav>
                                      </p:tavLst>
                                    </p:anim>
                                    <p:set>
                                      <p:cBhvr>
                                        <p:cTn id="168" dur="1" fill="hold">
                                          <p:stCondLst>
                                            <p:cond delay="1999"/>
                                          </p:stCondLst>
                                        </p:cTn>
                                        <p:tgtEl>
                                          <p:spTgt spid="9"/>
                                        </p:tgtEl>
                                        <p:attrNameLst>
                                          <p:attrName>style.visibility</p:attrName>
                                        </p:attrNameLst>
                                      </p:cBhvr>
                                      <p:to>
                                        <p:strVal val="hidden"/>
                                      </p:to>
                                    </p:set>
                                  </p:childTnLst>
                                </p:cTn>
                              </p:par>
                              <p:par>
                                <p:cTn id="169" presetID="2" presetClass="exit" presetSubtype="2" fill="hold" nodeType="withEffect">
                                  <p:stCondLst>
                                    <p:cond delay="0"/>
                                  </p:stCondLst>
                                  <p:childTnLst>
                                    <p:anim calcmode="lin" valueType="num">
                                      <p:cBhvr additive="base">
                                        <p:cTn id="170" dur="2000"/>
                                        <p:tgtEl>
                                          <p:spTgt spid="11"/>
                                        </p:tgtEl>
                                        <p:attrNameLst>
                                          <p:attrName>ppt_x</p:attrName>
                                        </p:attrNameLst>
                                      </p:cBhvr>
                                      <p:tavLst>
                                        <p:tav tm="0">
                                          <p:val>
                                            <p:strVal val="ppt_x"/>
                                          </p:val>
                                        </p:tav>
                                        <p:tav tm="100000">
                                          <p:val>
                                            <p:strVal val="1+ppt_w/2"/>
                                          </p:val>
                                        </p:tav>
                                      </p:tavLst>
                                    </p:anim>
                                    <p:anim calcmode="lin" valueType="num">
                                      <p:cBhvr additive="base">
                                        <p:cTn id="171" dur="2000"/>
                                        <p:tgtEl>
                                          <p:spTgt spid="11"/>
                                        </p:tgtEl>
                                        <p:attrNameLst>
                                          <p:attrName>ppt_y</p:attrName>
                                        </p:attrNameLst>
                                      </p:cBhvr>
                                      <p:tavLst>
                                        <p:tav tm="0">
                                          <p:val>
                                            <p:strVal val="ppt_y"/>
                                          </p:val>
                                        </p:tav>
                                        <p:tav tm="100000">
                                          <p:val>
                                            <p:strVal val="ppt_y"/>
                                          </p:val>
                                        </p:tav>
                                      </p:tavLst>
                                    </p:anim>
                                    <p:set>
                                      <p:cBhvr>
                                        <p:cTn id="172" dur="1" fill="hold">
                                          <p:stCondLst>
                                            <p:cond delay="1999"/>
                                          </p:stCondLst>
                                        </p:cTn>
                                        <p:tgtEl>
                                          <p:spTgt spid="11"/>
                                        </p:tgtEl>
                                        <p:attrNameLst>
                                          <p:attrName>style.visibility</p:attrName>
                                        </p:attrNameLst>
                                      </p:cBhvr>
                                      <p:to>
                                        <p:strVal val="hidden"/>
                                      </p:to>
                                    </p:set>
                                  </p:childTnLst>
                                </p:cTn>
                              </p:par>
                              <p:par>
                                <p:cTn id="173" presetID="2" presetClass="exit" presetSubtype="2" fill="hold" nodeType="withEffect">
                                  <p:stCondLst>
                                    <p:cond delay="0"/>
                                  </p:stCondLst>
                                  <p:childTnLst>
                                    <p:anim calcmode="lin" valueType="num">
                                      <p:cBhvr additive="base">
                                        <p:cTn id="174" dur="2000"/>
                                        <p:tgtEl>
                                          <p:spTgt spid="13"/>
                                        </p:tgtEl>
                                        <p:attrNameLst>
                                          <p:attrName>ppt_x</p:attrName>
                                        </p:attrNameLst>
                                      </p:cBhvr>
                                      <p:tavLst>
                                        <p:tav tm="0">
                                          <p:val>
                                            <p:strVal val="ppt_x"/>
                                          </p:val>
                                        </p:tav>
                                        <p:tav tm="100000">
                                          <p:val>
                                            <p:strVal val="1+ppt_w/2"/>
                                          </p:val>
                                        </p:tav>
                                      </p:tavLst>
                                    </p:anim>
                                    <p:anim calcmode="lin" valueType="num">
                                      <p:cBhvr additive="base">
                                        <p:cTn id="175" dur="2000"/>
                                        <p:tgtEl>
                                          <p:spTgt spid="13"/>
                                        </p:tgtEl>
                                        <p:attrNameLst>
                                          <p:attrName>ppt_y</p:attrName>
                                        </p:attrNameLst>
                                      </p:cBhvr>
                                      <p:tavLst>
                                        <p:tav tm="0">
                                          <p:val>
                                            <p:strVal val="ppt_y"/>
                                          </p:val>
                                        </p:tav>
                                        <p:tav tm="100000">
                                          <p:val>
                                            <p:strVal val="ppt_y"/>
                                          </p:val>
                                        </p:tav>
                                      </p:tavLst>
                                    </p:anim>
                                    <p:set>
                                      <p:cBhvr>
                                        <p:cTn id="176" dur="1" fill="hold">
                                          <p:stCondLst>
                                            <p:cond delay="1999"/>
                                          </p:stCondLst>
                                        </p:cTn>
                                        <p:tgtEl>
                                          <p:spTgt spid="13"/>
                                        </p:tgtEl>
                                        <p:attrNameLst>
                                          <p:attrName>style.visibility</p:attrName>
                                        </p:attrNameLst>
                                      </p:cBhvr>
                                      <p:to>
                                        <p:strVal val="hidden"/>
                                      </p:to>
                                    </p:set>
                                  </p:childTnLst>
                                </p:cTn>
                              </p:par>
                              <p:par>
                                <p:cTn id="177" presetID="2" presetClass="exit" presetSubtype="2" fill="hold" nodeType="withEffect">
                                  <p:stCondLst>
                                    <p:cond delay="0"/>
                                  </p:stCondLst>
                                  <p:childTnLst>
                                    <p:anim calcmode="lin" valueType="num">
                                      <p:cBhvr additive="base">
                                        <p:cTn id="178" dur="2000"/>
                                        <p:tgtEl>
                                          <p:spTgt spid="15"/>
                                        </p:tgtEl>
                                        <p:attrNameLst>
                                          <p:attrName>ppt_x</p:attrName>
                                        </p:attrNameLst>
                                      </p:cBhvr>
                                      <p:tavLst>
                                        <p:tav tm="0">
                                          <p:val>
                                            <p:strVal val="ppt_x"/>
                                          </p:val>
                                        </p:tav>
                                        <p:tav tm="100000">
                                          <p:val>
                                            <p:strVal val="1+ppt_w/2"/>
                                          </p:val>
                                        </p:tav>
                                      </p:tavLst>
                                    </p:anim>
                                    <p:anim calcmode="lin" valueType="num">
                                      <p:cBhvr additive="base">
                                        <p:cTn id="179" dur="2000"/>
                                        <p:tgtEl>
                                          <p:spTgt spid="15"/>
                                        </p:tgtEl>
                                        <p:attrNameLst>
                                          <p:attrName>ppt_y</p:attrName>
                                        </p:attrNameLst>
                                      </p:cBhvr>
                                      <p:tavLst>
                                        <p:tav tm="0">
                                          <p:val>
                                            <p:strVal val="ppt_y"/>
                                          </p:val>
                                        </p:tav>
                                        <p:tav tm="100000">
                                          <p:val>
                                            <p:strVal val="ppt_y"/>
                                          </p:val>
                                        </p:tav>
                                      </p:tavLst>
                                    </p:anim>
                                    <p:set>
                                      <p:cBhvr>
                                        <p:cTn id="180" dur="1" fill="hold">
                                          <p:stCondLst>
                                            <p:cond delay="1999"/>
                                          </p:stCondLst>
                                        </p:cTn>
                                        <p:tgtEl>
                                          <p:spTgt spid="15"/>
                                        </p:tgtEl>
                                        <p:attrNameLst>
                                          <p:attrName>style.visibility</p:attrName>
                                        </p:attrNameLst>
                                      </p:cBhvr>
                                      <p:to>
                                        <p:strVal val="hidden"/>
                                      </p:to>
                                    </p:set>
                                  </p:childTnLst>
                                </p:cTn>
                              </p:par>
                              <p:par>
                                <p:cTn id="181" presetID="2" presetClass="exit" presetSubtype="2" fill="hold" nodeType="withEffect">
                                  <p:stCondLst>
                                    <p:cond delay="0"/>
                                  </p:stCondLst>
                                  <p:childTnLst>
                                    <p:anim calcmode="lin" valueType="num">
                                      <p:cBhvr additive="base">
                                        <p:cTn id="182" dur="2000"/>
                                        <p:tgtEl>
                                          <p:spTgt spid="17"/>
                                        </p:tgtEl>
                                        <p:attrNameLst>
                                          <p:attrName>ppt_x</p:attrName>
                                        </p:attrNameLst>
                                      </p:cBhvr>
                                      <p:tavLst>
                                        <p:tav tm="0">
                                          <p:val>
                                            <p:strVal val="ppt_x"/>
                                          </p:val>
                                        </p:tav>
                                        <p:tav tm="100000">
                                          <p:val>
                                            <p:strVal val="1+ppt_w/2"/>
                                          </p:val>
                                        </p:tav>
                                      </p:tavLst>
                                    </p:anim>
                                    <p:anim calcmode="lin" valueType="num">
                                      <p:cBhvr additive="base">
                                        <p:cTn id="183" dur="2000"/>
                                        <p:tgtEl>
                                          <p:spTgt spid="17"/>
                                        </p:tgtEl>
                                        <p:attrNameLst>
                                          <p:attrName>ppt_y</p:attrName>
                                        </p:attrNameLst>
                                      </p:cBhvr>
                                      <p:tavLst>
                                        <p:tav tm="0">
                                          <p:val>
                                            <p:strVal val="ppt_y"/>
                                          </p:val>
                                        </p:tav>
                                        <p:tav tm="100000">
                                          <p:val>
                                            <p:strVal val="ppt_y"/>
                                          </p:val>
                                        </p:tav>
                                      </p:tavLst>
                                    </p:anim>
                                    <p:set>
                                      <p:cBhvr>
                                        <p:cTn id="184" dur="1" fill="hold">
                                          <p:stCondLst>
                                            <p:cond delay="1999"/>
                                          </p:stCondLst>
                                        </p:cTn>
                                        <p:tgtEl>
                                          <p:spTgt spid="17"/>
                                        </p:tgtEl>
                                        <p:attrNameLst>
                                          <p:attrName>style.visibility</p:attrName>
                                        </p:attrNameLst>
                                      </p:cBhvr>
                                      <p:to>
                                        <p:strVal val="hidden"/>
                                      </p:to>
                                    </p:set>
                                  </p:childTnLst>
                                </p:cTn>
                              </p:par>
                              <p:par>
                                <p:cTn id="185" presetID="2" presetClass="exit" presetSubtype="2" fill="hold" nodeType="withEffect">
                                  <p:stCondLst>
                                    <p:cond delay="0"/>
                                  </p:stCondLst>
                                  <p:childTnLst>
                                    <p:anim calcmode="lin" valueType="num">
                                      <p:cBhvr additive="base">
                                        <p:cTn id="186" dur="2000"/>
                                        <p:tgtEl>
                                          <p:spTgt spid="19"/>
                                        </p:tgtEl>
                                        <p:attrNameLst>
                                          <p:attrName>ppt_x</p:attrName>
                                        </p:attrNameLst>
                                      </p:cBhvr>
                                      <p:tavLst>
                                        <p:tav tm="0">
                                          <p:val>
                                            <p:strVal val="ppt_x"/>
                                          </p:val>
                                        </p:tav>
                                        <p:tav tm="100000">
                                          <p:val>
                                            <p:strVal val="1+ppt_w/2"/>
                                          </p:val>
                                        </p:tav>
                                      </p:tavLst>
                                    </p:anim>
                                    <p:anim calcmode="lin" valueType="num">
                                      <p:cBhvr additive="base">
                                        <p:cTn id="187" dur="2000"/>
                                        <p:tgtEl>
                                          <p:spTgt spid="19"/>
                                        </p:tgtEl>
                                        <p:attrNameLst>
                                          <p:attrName>ppt_y</p:attrName>
                                        </p:attrNameLst>
                                      </p:cBhvr>
                                      <p:tavLst>
                                        <p:tav tm="0">
                                          <p:val>
                                            <p:strVal val="ppt_y"/>
                                          </p:val>
                                        </p:tav>
                                        <p:tav tm="100000">
                                          <p:val>
                                            <p:strVal val="ppt_y"/>
                                          </p:val>
                                        </p:tav>
                                      </p:tavLst>
                                    </p:anim>
                                    <p:set>
                                      <p:cBhvr>
                                        <p:cTn id="188" dur="1" fill="hold">
                                          <p:stCondLst>
                                            <p:cond delay="1999"/>
                                          </p:stCondLst>
                                        </p:cTn>
                                        <p:tgtEl>
                                          <p:spTgt spid="19"/>
                                        </p:tgtEl>
                                        <p:attrNameLst>
                                          <p:attrName>style.visibility</p:attrName>
                                        </p:attrNameLst>
                                      </p:cBhvr>
                                      <p:to>
                                        <p:strVal val="hidden"/>
                                      </p:to>
                                    </p:set>
                                  </p:childTnLst>
                                </p:cTn>
                              </p:par>
                              <p:par>
                                <p:cTn id="189" presetID="2" presetClass="exit" presetSubtype="2" fill="hold" nodeType="withEffect">
                                  <p:stCondLst>
                                    <p:cond delay="0"/>
                                  </p:stCondLst>
                                  <p:childTnLst>
                                    <p:anim calcmode="lin" valueType="num">
                                      <p:cBhvr additive="base">
                                        <p:cTn id="190" dur="2000"/>
                                        <p:tgtEl>
                                          <p:spTgt spid="21"/>
                                        </p:tgtEl>
                                        <p:attrNameLst>
                                          <p:attrName>ppt_x</p:attrName>
                                        </p:attrNameLst>
                                      </p:cBhvr>
                                      <p:tavLst>
                                        <p:tav tm="0">
                                          <p:val>
                                            <p:strVal val="ppt_x"/>
                                          </p:val>
                                        </p:tav>
                                        <p:tav tm="100000">
                                          <p:val>
                                            <p:strVal val="1+ppt_w/2"/>
                                          </p:val>
                                        </p:tav>
                                      </p:tavLst>
                                    </p:anim>
                                    <p:anim calcmode="lin" valueType="num">
                                      <p:cBhvr additive="base">
                                        <p:cTn id="191" dur="2000"/>
                                        <p:tgtEl>
                                          <p:spTgt spid="21"/>
                                        </p:tgtEl>
                                        <p:attrNameLst>
                                          <p:attrName>ppt_y</p:attrName>
                                        </p:attrNameLst>
                                      </p:cBhvr>
                                      <p:tavLst>
                                        <p:tav tm="0">
                                          <p:val>
                                            <p:strVal val="ppt_y"/>
                                          </p:val>
                                        </p:tav>
                                        <p:tav tm="100000">
                                          <p:val>
                                            <p:strVal val="ppt_y"/>
                                          </p:val>
                                        </p:tav>
                                      </p:tavLst>
                                    </p:anim>
                                    <p:set>
                                      <p:cBhvr>
                                        <p:cTn id="192" dur="1" fill="hold">
                                          <p:stCondLst>
                                            <p:cond delay="1999"/>
                                          </p:stCondLst>
                                        </p:cTn>
                                        <p:tgtEl>
                                          <p:spTgt spid="21"/>
                                        </p:tgtEl>
                                        <p:attrNameLst>
                                          <p:attrName>style.visibility</p:attrName>
                                        </p:attrNameLst>
                                      </p:cBhvr>
                                      <p:to>
                                        <p:strVal val="hidden"/>
                                      </p:to>
                                    </p:set>
                                  </p:childTnLst>
                                </p:cTn>
                              </p:par>
                              <p:par>
                                <p:cTn id="193" presetID="2" presetClass="exit" presetSubtype="2" fill="hold" nodeType="withEffect">
                                  <p:stCondLst>
                                    <p:cond delay="0"/>
                                  </p:stCondLst>
                                  <p:childTnLst>
                                    <p:anim calcmode="lin" valueType="num">
                                      <p:cBhvr additive="base">
                                        <p:cTn id="194" dur="2000"/>
                                        <p:tgtEl>
                                          <p:spTgt spid="23"/>
                                        </p:tgtEl>
                                        <p:attrNameLst>
                                          <p:attrName>ppt_x</p:attrName>
                                        </p:attrNameLst>
                                      </p:cBhvr>
                                      <p:tavLst>
                                        <p:tav tm="0">
                                          <p:val>
                                            <p:strVal val="ppt_x"/>
                                          </p:val>
                                        </p:tav>
                                        <p:tav tm="100000">
                                          <p:val>
                                            <p:strVal val="1+ppt_w/2"/>
                                          </p:val>
                                        </p:tav>
                                      </p:tavLst>
                                    </p:anim>
                                    <p:anim calcmode="lin" valueType="num">
                                      <p:cBhvr additive="base">
                                        <p:cTn id="195" dur="2000"/>
                                        <p:tgtEl>
                                          <p:spTgt spid="23"/>
                                        </p:tgtEl>
                                        <p:attrNameLst>
                                          <p:attrName>ppt_y</p:attrName>
                                        </p:attrNameLst>
                                      </p:cBhvr>
                                      <p:tavLst>
                                        <p:tav tm="0">
                                          <p:val>
                                            <p:strVal val="ppt_y"/>
                                          </p:val>
                                        </p:tav>
                                        <p:tav tm="100000">
                                          <p:val>
                                            <p:strVal val="ppt_y"/>
                                          </p:val>
                                        </p:tav>
                                      </p:tavLst>
                                    </p:anim>
                                    <p:set>
                                      <p:cBhvr>
                                        <p:cTn id="196" dur="1" fill="hold">
                                          <p:stCondLst>
                                            <p:cond delay="1999"/>
                                          </p:stCondLst>
                                        </p:cTn>
                                        <p:tgtEl>
                                          <p:spTgt spid="23"/>
                                        </p:tgtEl>
                                        <p:attrNameLst>
                                          <p:attrName>style.visibility</p:attrName>
                                        </p:attrNameLst>
                                      </p:cBhvr>
                                      <p:to>
                                        <p:strVal val="hidden"/>
                                      </p:to>
                                    </p:set>
                                  </p:childTnLst>
                                </p:cTn>
                              </p:par>
                              <p:par>
                                <p:cTn id="197" presetID="2" presetClass="exit" presetSubtype="2" fill="hold" nodeType="withEffect">
                                  <p:stCondLst>
                                    <p:cond delay="0"/>
                                  </p:stCondLst>
                                  <p:childTnLst>
                                    <p:anim calcmode="lin" valueType="num">
                                      <p:cBhvr additive="base">
                                        <p:cTn id="198" dur="2000"/>
                                        <p:tgtEl>
                                          <p:spTgt spid="25"/>
                                        </p:tgtEl>
                                        <p:attrNameLst>
                                          <p:attrName>ppt_x</p:attrName>
                                        </p:attrNameLst>
                                      </p:cBhvr>
                                      <p:tavLst>
                                        <p:tav tm="0">
                                          <p:val>
                                            <p:strVal val="ppt_x"/>
                                          </p:val>
                                        </p:tav>
                                        <p:tav tm="100000">
                                          <p:val>
                                            <p:strVal val="1+ppt_w/2"/>
                                          </p:val>
                                        </p:tav>
                                      </p:tavLst>
                                    </p:anim>
                                    <p:anim calcmode="lin" valueType="num">
                                      <p:cBhvr additive="base">
                                        <p:cTn id="199" dur="2000"/>
                                        <p:tgtEl>
                                          <p:spTgt spid="25"/>
                                        </p:tgtEl>
                                        <p:attrNameLst>
                                          <p:attrName>ppt_y</p:attrName>
                                        </p:attrNameLst>
                                      </p:cBhvr>
                                      <p:tavLst>
                                        <p:tav tm="0">
                                          <p:val>
                                            <p:strVal val="ppt_y"/>
                                          </p:val>
                                        </p:tav>
                                        <p:tav tm="100000">
                                          <p:val>
                                            <p:strVal val="ppt_y"/>
                                          </p:val>
                                        </p:tav>
                                      </p:tavLst>
                                    </p:anim>
                                    <p:set>
                                      <p:cBhvr>
                                        <p:cTn id="200" dur="1" fill="hold">
                                          <p:stCondLst>
                                            <p:cond delay="1999"/>
                                          </p:stCondLst>
                                        </p:cTn>
                                        <p:tgtEl>
                                          <p:spTgt spid="25"/>
                                        </p:tgtEl>
                                        <p:attrNameLst>
                                          <p:attrName>style.visibility</p:attrName>
                                        </p:attrNameLst>
                                      </p:cBhvr>
                                      <p:to>
                                        <p:strVal val="hidden"/>
                                      </p:to>
                                    </p:set>
                                  </p:childTnLst>
                                </p:cTn>
                              </p:par>
                              <p:par>
                                <p:cTn id="201" presetID="8" presetClass="emph" presetSubtype="0" autoRev="1" fill="hold" nodeType="withEffect">
                                  <p:stCondLst>
                                    <p:cond delay="0"/>
                                  </p:stCondLst>
                                  <p:childTnLst>
                                    <p:animRot by="21600000">
                                      <p:cBhvr>
                                        <p:cTn id="202" dur="2000" fill="hold"/>
                                        <p:tgtEl>
                                          <p:spTgt spid="3"/>
                                        </p:tgtEl>
                                        <p:attrNameLst>
                                          <p:attrName>r</p:attrName>
                                        </p:attrNameLst>
                                      </p:cBhvr>
                                    </p:animRot>
                                  </p:childTnLst>
                                </p:cTn>
                              </p:par>
                              <p:par>
                                <p:cTn id="203" presetID="8" presetClass="emph" presetSubtype="0" autoRev="1" fill="hold" nodeType="withEffect">
                                  <p:stCondLst>
                                    <p:cond delay="0"/>
                                  </p:stCondLst>
                                  <p:childTnLst>
                                    <p:animRot by="-21600000">
                                      <p:cBhvr>
                                        <p:cTn id="204" dur="2000" fill="hold"/>
                                        <p:tgtEl>
                                          <p:spTgt spid="5"/>
                                        </p:tgtEl>
                                        <p:attrNameLst>
                                          <p:attrName>r</p:attrName>
                                        </p:attrNameLst>
                                      </p:cBhvr>
                                    </p:animRot>
                                  </p:childTnLst>
                                </p:cTn>
                              </p:par>
                              <p:par>
                                <p:cTn id="205" presetID="8" presetClass="emph" presetSubtype="0" autoRev="1" fill="hold" nodeType="withEffect">
                                  <p:stCondLst>
                                    <p:cond delay="0"/>
                                  </p:stCondLst>
                                  <p:childTnLst>
                                    <p:animRot by="21600000">
                                      <p:cBhvr>
                                        <p:cTn id="206" dur="2000" fill="hold"/>
                                        <p:tgtEl>
                                          <p:spTgt spid="7"/>
                                        </p:tgtEl>
                                        <p:attrNameLst>
                                          <p:attrName>r</p:attrName>
                                        </p:attrNameLst>
                                      </p:cBhvr>
                                    </p:animRot>
                                  </p:childTnLst>
                                </p:cTn>
                              </p:par>
                              <p:par>
                                <p:cTn id="207" presetID="8" presetClass="emph" presetSubtype="0" autoRev="1" fill="hold" nodeType="withEffect">
                                  <p:stCondLst>
                                    <p:cond delay="0"/>
                                  </p:stCondLst>
                                  <p:childTnLst>
                                    <p:animRot by="-21600000">
                                      <p:cBhvr>
                                        <p:cTn id="208" dur="2000" fill="hold"/>
                                        <p:tgtEl>
                                          <p:spTgt spid="9"/>
                                        </p:tgtEl>
                                        <p:attrNameLst>
                                          <p:attrName>r</p:attrName>
                                        </p:attrNameLst>
                                      </p:cBhvr>
                                    </p:animRot>
                                  </p:childTnLst>
                                </p:cTn>
                              </p:par>
                              <p:par>
                                <p:cTn id="209" presetID="8" presetClass="emph" presetSubtype="0" autoRev="1" fill="hold" nodeType="withEffect">
                                  <p:stCondLst>
                                    <p:cond delay="0"/>
                                  </p:stCondLst>
                                  <p:childTnLst>
                                    <p:animRot by="21600000">
                                      <p:cBhvr>
                                        <p:cTn id="210" dur="2000" fill="hold"/>
                                        <p:tgtEl>
                                          <p:spTgt spid="11"/>
                                        </p:tgtEl>
                                        <p:attrNameLst>
                                          <p:attrName>r</p:attrName>
                                        </p:attrNameLst>
                                      </p:cBhvr>
                                    </p:animRot>
                                  </p:childTnLst>
                                </p:cTn>
                              </p:par>
                              <p:par>
                                <p:cTn id="211" presetID="8" presetClass="emph" presetSubtype="0" autoRev="1" fill="hold" nodeType="withEffect">
                                  <p:stCondLst>
                                    <p:cond delay="0"/>
                                  </p:stCondLst>
                                  <p:childTnLst>
                                    <p:animRot by="-21600000">
                                      <p:cBhvr>
                                        <p:cTn id="212" dur="2000" fill="hold"/>
                                        <p:tgtEl>
                                          <p:spTgt spid="13"/>
                                        </p:tgtEl>
                                        <p:attrNameLst>
                                          <p:attrName>r</p:attrName>
                                        </p:attrNameLst>
                                      </p:cBhvr>
                                    </p:animRot>
                                  </p:childTnLst>
                                </p:cTn>
                              </p:par>
                              <p:par>
                                <p:cTn id="213" presetID="8" presetClass="emph" presetSubtype="0" autoRev="1" fill="hold" nodeType="withEffect">
                                  <p:stCondLst>
                                    <p:cond delay="0"/>
                                  </p:stCondLst>
                                  <p:childTnLst>
                                    <p:animRot by="21600000">
                                      <p:cBhvr>
                                        <p:cTn id="214" dur="2000" fill="hold"/>
                                        <p:tgtEl>
                                          <p:spTgt spid="15"/>
                                        </p:tgtEl>
                                        <p:attrNameLst>
                                          <p:attrName>r</p:attrName>
                                        </p:attrNameLst>
                                      </p:cBhvr>
                                    </p:animRot>
                                  </p:childTnLst>
                                </p:cTn>
                              </p:par>
                              <p:par>
                                <p:cTn id="215" presetID="8" presetClass="emph" presetSubtype="0" autoRev="1" fill="hold" nodeType="withEffect">
                                  <p:stCondLst>
                                    <p:cond delay="0"/>
                                  </p:stCondLst>
                                  <p:childTnLst>
                                    <p:animRot by="-21600000">
                                      <p:cBhvr>
                                        <p:cTn id="216" dur="2000" fill="hold"/>
                                        <p:tgtEl>
                                          <p:spTgt spid="17"/>
                                        </p:tgtEl>
                                        <p:attrNameLst>
                                          <p:attrName>r</p:attrName>
                                        </p:attrNameLst>
                                      </p:cBhvr>
                                    </p:animRot>
                                  </p:childTnLst>
                                </p:cTn>
                              </p:par>
                              <p:par>
                                <p:cTn id="217" presetID="8" presetClass="emph" presetSubtype="0" autoRev="1" fill="hold" nodeType="withEffect">
                                  <p:stCondLst>
                                    <p:cond delay="0"/>
                                  </p:stCondLst>
                                  <p:childTnLst>
                                    <p:animRot by="21600000">
                                      <p:cBhvr>
                                        <p:cTn id="218" dur="2000" fill="hold"/>
                                        <p:tgtEl>
                                          <p:spTgt spid="19"/>
                                        </p:tgtEl>
                                        <p:attrNameLst>
                                          <p:attrName>r</p:attrName>
                                        </p:attrNameLst>
                                      </p:cBhvr>
                                    </p:animRot>
                                  </p:childTnLst>
                                </p:cTn>
                              </p:par>
                              <p:par>
                                <p:cTn id="219" presetID="8" presetClass="emph" presetSubtype="0" autoRev="1" fill="hold" nodeType="withEffect">
                                  <p:stCondLst>
                                    <p:cond delay="0"/>
                                  </p:stCondLst>
                                  <p:childTnLst>
                                    <p:animRot by="-21600000">
                                      <p:cBhvr>
                                        <p:cTn id="220" dur="2000" fill="hold"/>
                                        <p:tgtEl>
                                          <p:spTgt spid="21"/>
                                        </p:tgtEl>
                                        <p:attrNameLst>
                                          <p:attrName>r</p:attrName>
                                        </p:attrNameLst>
                                      </p:cBhvr>
                                    </p:animRot>
                                  </p:childTnLst>
                                </p:cTn>
                              </p:par>
                              <p:par>
                                <p:cTn id="221" presetID="8" presetClass="emph" presetSubtype="0" autoRev="1" fill="hold" nodeType="withEffect">
                                  <p:stCondLst>
                                    <p:cond delay="0"/>
                                  </p:stCondLst>
                                  <p:childTnLst>
                                    <p:animRot by="21600000">
                                      <p:cBhvr>
                                        <p:cTn id="222" dur="2000" fill="hold"/>
                                        <p:tgtEl>
                                          <p:spTgt spid="23"/>
                                        </p:tgtEl>
                                        <p:attrNameLst>
                                          <p:attrName>r</p:attrName>
                                        </p:attrNameLst>
                                      </p:cBhvr>
                                    </p:animRot>
                                  </p:childTnLst>
                                </p:cTn>
                              </p:par>
                              <p:par>
                                <p:cTn id="223" presetID="8" presetClass="emph" presetSubtype="0" autoRev="1" fill="hold" nodeType="withEffect">
                                  <p:stCondLst>
                                    <p:cond delay="0"/>
                                  </p:stCondLst>
                                  <p:childTnLst>
                                    <p:animRot by="-21600000">
                                      <p:cBhvr>
                                        <p:cTn id="224" dur="2000" fill="hold"/>
                                        <p:tgtEl>
                                          <p:spTgt spid="25"/>
                                        </p:tgtEl>
                                        <p:attrNameLst>
                                          <p:attrName>r</p:attrName>
                                        </p:attrNameLst>
                                      </p:cBhvr>
                                    </p:animRot>
                                  </p:childTnLst>
                                </p:cTn>
                              </p:par>
                              <p:par>
                                <p:cTn id="225" presetID="2" presetClass="exit" presetSubtype="8" fill="hold" nodeType="withEffect">
                                  <p:stCondLst>
                                    <p:cond delay="0"/>
                                  </p:stCondLst>
                                  <p:childTnLst>
                                    <p:anim calcmode="lin" valueType="num">
                                      <p:cBhvr additive="base">
                                        <p:cTn id="226" dur="2000"/>
                                        <p:tgtEl>
                                          <p:spTgt spid="4"/>
                                        </p:tgtEl>
                                        <p:attrNameLst>
                                          <p:attrName>ppt_x</p:attrName>
                                        </p:attrNameLst>
                                      </p:cBhvr>
                                      <p:tavLst>
                                        <p:tav tm="0">
                                          <p:val>
                                            <p:strVal val="ppt_x"/>
                                          </p:val>
                                        </p:tav>
                                        <p:tav tm="100000">
                                          <p:val>
                                            <p:strVal val="0-ppt_w/2"/>
                                          </p:val>
                                        </p:tav>
                                      </p:tavLst>
                                    </p:anim>
                                    <p:anim calcmode="lin" valueType="num">
                                      <p:cBhvr additive="base">
                                        <p:cTn id="227" dur="2000"/>
                                        <p:tgtEl>
                                          <p:spTgt spid="4"/>
                                        </p:tgtEl>
                                        <p:attrNameLst>
                                          <p:attrName>ppt_y</p:attrName>
                                        </p:attrNameLst>
                                      </p:cBhvr>
                                      <p:tavLst>
                                        <p:tav tm="0">
                                          <p:val>
                                            <p:strVal val="ppt_y"/>
                                          </p:val>
                                        </p:tav>
                                        <p:tav tm="100000">
                                          <p:val>
                                            <p:strVal val="ppt_y"/>
                                          </p:val>
                                        </p:tav>
                                      </p:tavLst>
                                    </p:anim>
                                    <p:set>
                                      <p:cBhvr>
                                        <p:cTn id="228" dur="1" fill="hold">
                                          <p:stCondLst>
                                            <p:cond delay="1999"/>
                                          </p:stCondLst>
                                        </p:cTn>
                                        <p:tgtEl>
                                          <p:spTgt spid="4"/>
                                        </p:tgtEl>
                                        <p:attrNameLst>
                                          <p:attrName>style.visibility</p:attrName>
                                        </p:attrNameLst>
                                      </p:cBhvr>
                                      <p:to>
                                        <p:strVal val="hidden"/>
                                      </p:to>
                                    </p:set>
                                  </p:childTnLst>
                                </p:cTn>
                              </p:par>
                              <p:par>
                                <p:cTn id="229" presetID="2" presetClass="exit" presetSubtype="8" fill="hold" nodeType="withEffect">
                                  <p:stCondLst>
                                    <p:cond delay="0"/>
                                  </p:stCondLst>
                                  <p:childTnLst>
                                    <p:anim calcmode="lin" valueType="num">
                                      <p:cBhvr additive="base">
                                        <p:cTn id="230" dur="2000"/>
                                        <p:tgtEl>
                                          <p:spTgt spid="6"/>
                                        </p:tgtEl>
                                        <p:attrNameLst>
                                          <p:attrName>ppt_x</p:attrName>
                                        </p:attrNameLst>
                                      </p:cBhvr>
                                      <p:tavLst>
                                        <p:tav tm="0">
                                          <p:val>
                                            <p:strVal val="ppt_x"/>
                                          </p:val>
                                        </p:tav>
                                        <p:tav tm="100000">
                                          <p:val>
                                            <p:strVal val="0-ppt_w/2"/>
                                          </p:val>
                                        </p:tav>
                                      </p:tavLst>
                                    </p:anim>
                                    <p:anim calcmode="lin" valueType="num">
                                      <p:cBhvr additive="base">
                                        <p:cTn id="231" dur="2000"/>
                                        <p:tgtEl>
                                          <p:spTgt spid="6"/>
                                        </p:tgtEl>
                                        <p:attrNameLst>
                                          <p:attrName>ppt_y</p:attrName>
                                        </p:attrNameLst>
                                      </p:cBhvr>
                                      <p:tavLst>
                                        <p:tav tm="0">
                                          <p:val>
                                            <p:strVal val="ppt_y"/>
                                          </p:val>
                                        </p:tav>
                                        <p:tav tm="100000">
                                          <p:val>
                                            <p:strVal val="ppt_y"/>
                                          </p:val>
                                        </p:tav>
                                      </p:tavLst>
                                    </p:anim>
                                    <p:set>
                                      <p:cBhvr>
                                        <p:cTn id="232" dur="1" fill="hold">
                                          <p:stCondLst>
                                            <p:cond delay="1999"/>
                                          </p:stCondLst>
                                        </p:cTn>
                                        <p:tgtEl>
                                          <p:spTgt spid="6"/>
                                        </p:tgtEl>
                                        <p:attrNameLst>
                                          <p:attrName>style.visibility</p:attrName>
                                        </p:attrNameLst>
                                      </p:cBhvr>
                                      <p:to>
                                        <p:strVal val="hidden"/>
                                      </p:to>
                                    </p:set>
                                  </p:childTnLst>
                                </p:cTn>
                              </p:par>
                              <p:par>
                                <p:cTn id="233" presetID="2" presetClass="exit" presetSubtype="8" fill="hold" nodeType="withEffect">
                                  <p:stCondLst>
                                    <p:cond delay="0"/>
                                  </p:stCondLst>
                                  <p:childTnLst>
                                    <p:anim calcmode="lin" valueType="num">
                                      <p:cBhvr additive="base">
                                        <p:cTn id="234" dur="2000"/>
                                        <p:tgtEl>
                                          <p:spTgt spid="8"/>
                                        </p:tgtEl>
                                        <p:attrNameLst>
                                          <p:attrName>ppt_x</p:attrName>
                                        </p:attrNameLst>
                                      </p:cBhvr>
                                      <p:tavLst>
                                        <p:tav tm="0">
                                          <p:val>
                                            <p:strVal val="ppt_x"/>
                                          </p:val>
                                        </p:tav>
                                        <p:tav tm="100000">
                                          <p:val>
                                            <p:strVal val="0-ppt_w/2"/>
                                          </p:val>
                                        </p:tav>
                                      </p:tavLst>
                                    </p:anim>
                                    <p:anim calcmode="lin" valueType="num">
                                      <p:cBhvr additive="base">
                                        <p:cTn id="235" dur="2000"/>
                                        <p:tgtEl>
                                          <p:spTgt spid="8"/>
                                        </p:tgtEl>
                                        <p:attrNameLst>
                                          <p:attrName>ppt_y</p:attrName>
                                        </p:attrNameLst>
                                      </p:cBhvr>
                                      <p:tavLst>
                                        <p:tav tm="0">
                                          <p:val>
                                            <p:strVal val="ppt_y"/>
                                          </p:val>
                                        </p:tav>
                                        <p:tav tm="100000">
                                          <p:val>
                                            <p:strVal val="ppt_y"/>
                                          </p:val>
                                        </p:tav>
                                      </p:tavLst>
                                    </p:anim>
                                    <p:set>
                                      <p:cBhvr>
                                        <p:cTn id="236" dur="1" fill="hold">
                                          <p:stCondLst>
                                            <p:cond delay="1999"/>
                                          </p:stCondLst>
                                        </p:cTn>
                                        <p:tgtEl>
                                          <p:spTgt spid="8"/>
                                        </p:tgtEl>
                                        <p:attrNameLst>
                                          <p:attrName>style.visibility</p:attrName>
                                        </p:attrNameLst>
                                      </p:cBhvr>
                                      <p:to>
                                        <p:strVal val="hidden"/>
                                      </p:to>
                                    </p:set>
                                  </p:childTnLst>
                                </p:cTn>
                              </p:par>
                              <p:par>
                                <p:cTn id="237" presetID="2" presetClass="exit" presetSubtype="8" fill="hold" nodeType="withEffect">
                                  <p:stCondLst>
                                    <p:cond delay="0"/>
                                  </p:stCondLst>
                                  <p:childTnLst>
                                    <p:anim calcmode="lin" valueType="num">
                                      <p:cBhvr additive="base">
                                        <p:cTn id="238" dur="2000"/>
                                        <p:tgtEl>
                                          <p:spTgt spid="10"/>
                                        </p:tgtEl>
                                        <p:attrNameLst>
                                          <p:attrName>ppt_x</p:attrName>
                                        </p:attrNameLst>
                                      </p:cBhvr>
                                      <p:tavLst>
                                        <p:tav tm="0">
                                          <p:val>
                                            <p:strVal val="ppt_x"/>
                                          </p:val>
                                        </p:tav>
                                        <p:tav tm="100000">
                                          <p:val>
                                            <p:strVal val="0-ppt_w/2"/>
                                          </p:val>
                                        </p:tav>
                                      </p:tavLst>
                                    </p:anim>
                                    <p:anim calcmode="lin" valueType="num">
                                      <p:cBhvr additive="base">
                                        <p:cTn id="239" dur="2000"/>
                                        <p:tgtEl>
                                          <p:spTgt spid="10"/>
                                        </p:tgtEl>
                                        <p:attrNameLst>
                                          <p:attrName>ppt_y</p:attrName>
                                        </p:attrNameLst>
                                      </p:cBhvr>
                                      <p:tavLst>
                                        <p:tav tm="0">
                                          <p:val>
                                            <p:strVal val="ppt_y"/>
                                          </p:val>
                                        </p:tav>
                                        <p:tav tm="100000">
                                          <p:val>
                                            <p:strVal val="ppt_y"/>
                                          </p:val>
                                        </p:tav>
                                      </p:tavLst>
                                    </p:anim>
                                    <p:set>
                                      <p:cBhvr>
                                        <p:cTn id="240" dur="1" fill="hold">
                                          <p:stCondLst>
                                            <p:cond delay="1999"/>
                                          </p:stCondLst>
                                        </p:cTn>
                                        <p:tgtEl>
                                          <p:spTgt spid="10"/>
                                        </p:tgtEl>
                                        <p:attrNameLst>
                                          <p:attrName>style.visibility</p:attrName>
                                        </p:attrNameLst>
                                      </p:cBhvr>
                                      <p:to>
                                        <p:strVal val="hidden"/>
                                      </p:to>
                                    </p:set>
                                  </p:childTnLst>
                                </p:cTn>
                              </p:par>
                              <p:par>
                                <p:cTn id="241" presetID="2" presetClass="exit" presetSubtype="8" fill="hold" nodeType="withEffect">
                                  <p:stCondLst>
                                    <p:cond delay="0"/>
                                  </p:stCondLst>
                                  <p:childTnLst>
                                    <p:anim calcmode="lin" valueType="num">
                                      <p:cBhvr additive="base">
                                        <p:cTn id="242" dur="2000"/>
                                        <p:tgtEl>
                                          <p:spTgt spid="12"/>
                                        </p:tgtEl>
                                        <p:attrNameLst>
                                          <p:attrName>ppt_x</p:attrName>
                                        </p:attrNameLst>
                                      </p:cBhvr>
                                      <p:tavLst>
                                        <p:tav tm="0">
                                          <p:val>
                                            <p:strVal val="ppt_x"/>
                                          </p:val>
                                        </p:tav>
                                        <p:tav tm="100000">
                                          <p:val>
                                            <p:strVal val="0-ppt_w/2"/>
                                          </p:val>
                                        </p:tav>
                                      </p:tavLst>
                                    </p:anim>
                                    <p:anim calcmode="lin" valueType="num">
                                      <p:cBhvr additive="base">
                                        <p:cTn id="243" dur="2000"/>
                                        <p:tgtEl>
                                          <p:spTgt spid="12"/>
                                        </p:tgtEl>
                                        <p:attrNameLst>
                                          <p:attrName>ppt_y</p:attrName>
                                        </p:attrNameLst>
                                      </p:cBhvr>
                                      <p:tavLst>
                                        <p:tav tm="0">
                                          <p:val>
                                            <p:strVal val="ppt_y"/>
                                          </p:val>
                                        </p:tav>
                                        <p:tav tm="100000">
                                          <p:val>
                                            <p:strVal val="ppt_y"/>
                                          </p:val>
                                        </p:tav>
                                      </p:tavLst>
                                    </p:anim>
                                    <p:set>
                                      <p:cBhvr>
                                        <p:cTn id="244" dur="1" fill="hold">
                                          <p:stCondLst>
                                            <p:cond delay="1999"/>
                                          </p:stCondLst>
                                        </p:cTn>
                                        <p:tgtEl>
                                          <p:spTgt spid="12"/>
                                        </p:tgtEl>
                                        <p:attrNameLst>
                                          <p:attrName>style.visibility</p:attrName>
                                        </p:attrNameLst>
                                      </p:cBhvr>
                                      <p:to>
                                        <p:strVal val="hidden"/>
                                      </p:to>
                                    </p:set>
                                  </p:childTnLst>
                                </p:cTn>
                              </p:par>
                              <p:par>
                                <p:cTn id="245" presetID="2" presetClass="exit" presetSubtype="8" fill="hold" nodeType="withEffect">
                                  <p:stCondLst>
                                    <p:cond delay="0"/>
                                  </p:stCondLst>
                                  <p:childTnLst>
                                    <p:anim calcmode="lin" valueType="num">
                                      <p:cBhvr additive="base">
                                        <p:cTn id="246" dur="2000"/>
                                        <p:tgtEl>
                                          <p:spTgt spid="14"/>
                                        </p:tgtEl>
                                        <p:attrNameLst>
                                          <p:attrName>ppt_x</p:attrName>
                                        </p:attrNameLst>
                                      </p:cBhvr>
                                      <p:tavLst>
                                        <p:tav tm="0">
                                          <p:val>
                                            <p:strVal val="ppt_x"/>
                                          </p:val>
                                        </p:tav>
                                        <p:tav tm="100000">
                                          <p:val>
                                            <p:strVal val="0-ppt_w/2"/>
                                          </p:val>
                                        </p:tav>
                                      </p:tavLst>
                                    </p:anim>
                                    <p:anim calcmode="lin" valueType="num">
                                      <p:cBhvr additive="base">
                                        <p:cTn id="247" dur="2000"/>
                                        <p:tgtEl>
                                          <p:spTgt spid="14"/>
                                        </p:tgtEl>
                                        <p:attrNameLst>
                                          <p:attrName>ppt_y</p:attrName>
                                        </p:attrNameLst>
                                      </p:cBhvr>
                                      <p:tavLst>
                                        <p:tav tm="0">
                                          <p:val>
                                            <p:strVal val="ppt_y"/>
                                          </p:val>
                                        </p:tav>
                                        <p:tav tm="100000">
                                          <p:val>
                                            <p:strVal val="ppt_y"/>
                                          </p:val>
                                        </p:tav>
                                      </p:tavLst>
                                    </p:anim>
                                    <p:set>
                                      <p:cBhvr>
                                        <p:cTn id="248" dur="1" fill="hold">
                                          <p:stCondLst>
                                            <p:cond delay="1999"/>
                                          </p:stCondLst>
                                        </p:cTn>
                                        <p:tgtEl>
                                          <p:spTgt spid="14"/>
                                        </p:tgtEl>
                                        <p:attrNameLst>
                                          <p:attrName>style.visibility</p:attrName>
                                        </p:attrNameLst>
                                      </p:cBhvr>
                                      <p:to>
                                        <p:strVal val="hidden"/>
                                      </p:to>
                                    </p:set>
                                  </p:childTnLst>
                                </p:cTn>
                              </p:par>
                              <p:par>
                                <p:cTn id="249" presetID="2" presetClass="exit" presetSubtype="8" fill="hold" nodeType="withEffect">
                                  <p:stCondLst>
                                    <p:cond delay="0"/>
                                  </p:stCondLst>
                                  <p:childTnLst>
                                    <p:anim calcmode="lin" valueType="num">
                                      <p:cBhvr additive="base">
                                        <p:cTn id="250" dur="2000"/>
                                        <p:tgtEl>
                                          <p:spTgt spid="16"/>
                                        </p:tgtEl>
                                        <p:attrNameLst>
                                          <p:attrName>ppt_x</p:attrName>
                                        </p:attrNameLst>
                                      </p:cBhvr>
                                      <p:tavLst>
                                        <p:tav tm="0">
                                          <p:val>
                                            <p:strVal val="ppt_x"/>
                                          </p:val>
                                        </p:tav>
                                        <p:tav tm="100000">
                                          <p:val>
                                            <p:strVal val="0-ppt_w/2"/>
                                          </p:val>
                                        </p:tav>
                                      </p:tavLst>
                                    </p:anim>
                                    <p:anim calcmode="lin" valueType="num">
                                      <p:cBhvr additive="base">
                                        <p:cTn id="251" dur="2000"/>
                                        <p:tgtEl>
                                          <p:spTgt spid="16"/>
                                        </p:tgtEl>
                                        <p:attrNameLst>
                                          <p:attrName>ppt_y</p:attrName>
                                        </p:attrNameLst>
                                      </p:cBhvr>
                                      <p:tavLst>
                                        <p:tav tm="0">
                                          <p:val>
                                            <p:strVal val="ppt_y"/>
                                          </p:val>
                                        </p:tav>
                                        <p:tav tm="100000">
                                          <p:val>
                                            <p:strVal val="ppt_y"/>
                                          </p:val>
                                        </p:tav>
                                      </p:tavLst>
                                    </p:anim>
                                    <p:set>
                                      <p:cBhvr>
                                        <p:cTn id="252" dur="1" fill="hold">
                                          <p:stCondLst>
                                            <p:cond delay="1999"/>
                                          </p:stCondLst>
                                        </p:cTn>
                                        <p:tgtEl>
                                          <p:spTgt spid="16"/>
                                        </p:tgtEl>
                                        <p:attrNameLst>
                                          <p:attrName>style.visibility</p:attrName>
                                        </p:attrNameLst>
                                      </p:cBhvr>
                                      <p:to>
                                        <p:strVal val="hidden"/>
                                      </p:to>
                                    </p:set>
                                  </p:childTnLst>
                                </p:cTn>
                              </p:par>
                              <p:par>
                                <p:cTn id="253" presetID="2" presetClass="exit" presetSubtype="8" fill="hold" nodeType="withEffect">
                                  <p:stCondLst>
                                    <p:cond delay="0"/>
                                  </p:stCondLst>
                                  <p:childTnLst>
                                    <p:anim calcmode="lin" valueType="num">
                                      <p:cBhvr additive="base">
                                        <p:cTn id="254" dur="2000"/>
                                        <p:tgtEl>
                                          <p:spTgt spid="18"/>
                                        </p:tgtEl>
                                        <p:attrNameLst>
                                          <p:attrName>ppt_x</p:attrName>
                                        </p:attrNameLst>
                                      </p:cBhvr>
                                      <p:tavLst>
                                        <p:tav tm="0">
                                          <p:val>
                                            <p:strVal val="ppt_x"/>
                                          </p:val>
                                        </p:tav>
                                        <p:tav tm="100000">
                                          <p:val>
                                            <p:strVal val="0-ppt_w/2"/>
                                          </p:val>
                                        </p:tav>
                                      </p:tavLst>
                                    </p:anim>
                                    <p:anim calcmode="lin" valueType="num">
                                      <p:cBhvr additive="base">
                                        <p:cTn id="255" dur="2000"/>
                                        <p:tgtEl>
                                          <p:spTgt spid="18"/>
                                        </p:tgtEl>
                                        <p:attrNameLst>
                                          <p:attrName>ppt_y</p:attrName>
                                        </p:attrNameLst>
                                      </p:cBhvr>
                                      <p:tavLst>
                                        <p:tav tm="0">
                                          <p:val>
                                            <p:strVal val="ppt_y"/>
                                          </p:val>
                                        </p:tav>
                                        <p:tav tm="100000">
                                          <p:val>
                                            <p:strVal val="ppt_y"/>
                                          </p:val>
                                        </p:tav>
                                      </p:tavLst>
                                    </p:anim>
                                    <p:set>
                                      <p:cBhvr>
                                        <p:cTn id="256" dur="1" fill="hold">
                                          <p:stCondLst>
                                            <p:cond delay="1999"/>
                                          </p:stCondLst>
                                        </p:cTn>
                                        <p:tgtEl>
                                          <p:spTgt spid="18"/>
                                        </p:tgtEl>
                                        <p:attrNameLst>
                                          <p:attrName>style.visibility</p:attrName>
                                        </p:attrNameLst>
                                      </p:cBhvr>
                                      <p:to>
                                        <p:strVal val="hidden"/>
                                      </p:to>
                                    </p:set>
                                  </p:childTnLst>
                                </p:cTn>
                              </p:par>
                              <p:par>
                                <p:cTn id="257" presetID="2" presetClass="exit" presetSubtype="8" fill="hold" nodeType="withEffect">
                                  <p:stCondLst>
                                    <p:cond delay="0"/>
                                  </p:stCondLst>
                                  <p:childTnLst>
                                    <p:anim calcmode="lin" valueType="num">
                                      <p:cBhvr additive="base">
                                        <p:cTn id="258" dur="2000"/>
                                        <p:tgtEl>
                                          <p:spTgt spid="20"/>
                                        </p:tgtEl>
                                        <p:attrNameLst>
                                          <p:attrName>ppt_x</p:attrName>
                                        </p:attrNameLst>
                                      </p:cBhvr>
                                      <p:tavLst>
                                        <p:tav tm="0">
                                          <p:val>
                                            <p:strVal val="ppt_x"/>
                                          </p:val>
                                        </p:tav>
                                        <p:tav tm="100000">
                                          <p:val>
                                            <p:strVal val="0-ppt_w/2"/>
                                          </p:val>
                                        </p:tav>
                                      </p:tavLst>
                                    </p:anim>
                                    <p:anim calcmode="lin" valueType="num">
                                      <p:cBhvr additive="base">
                                        <p:cTn id="259" dur="2000"/>
                                        <p:tgtEl>
                                          <p:spTgt spid="20"/>
                                        </p:tgtEl>
                                        <p:attrNameLst>
                                          <p:attrName>ppt_y</p:attrName>
                                        </p:attrNameLst>
                                      </p:cBhvr>
                                      <p:tavLst>
                                        <p:tav tm="0">
                                          <p:val>
                                            <p:strVal val="ppt_y"/>
                                          </p:val>
                                        </p:tav>
                                        <p:tav tm="100000">
                                          <p:val>
                                            <p:strVal val="ppt_y"/>
                                          </p:val>
                                        </p:tav>
                                      </p:tavLst>
                                    </p:anim>
                                    <p:set>
                                      <p:cBhvr>
                                        <p:cTn id="260" dur="1" fill="hold">
                                          <p:stCondLst>
                                            <p:cond delay="1999"/>
                                          </p:stCondLst>
                                        </p:cTn>
                                        <p:tgtEl>
                                          <p:spTgt spid="20"/>
                                        </p:tgtEl>
                                        <p:attrNameLst>
                                          <p:attrName>style.visibility</p:attrName>
                                        </p:attrNameLst>
                                      </p:cBhvr>
                                      <p:to>
                                        <p:strVal val="hidden"/>
                                      </p:to>
                                    </p:set>
                                  </p:childTnLst>
                                </p:cTn>
                              </p:par>
                              <p:par>
                                <p:cTn id="261" presetID="2" presetClass="exit" presetSubtype="8" fill="hold" nodeType="withEffect">
                                  <p:stCondLst>
                                    <p:cond delay="0"/>
                                  </p:stCondLst>
                                  <p:childTnLst>
                                    <p:anim calcmode="lin" valueType="num">
                                      <p:cBhvr additive="base">
                                        <p:cTn id="262" dur="2000"/>
                                        <p:tgtEl>
                                          <p:spTgt spid="22"/>
                                        </p:tgtEl>
                                        <p:attrNameLst>
                                          <p:attrName>ppt_x</p:attrName>
                                        </p:attrNameLst>
                                      </p:cBhvr>
                                      <p:tavLst>
                                        <p:tav tm="0">
                                          <p:val>
                                            <p:strVal val="ppt_x"/>
                                          </p:val>
                                        </p:tav>
                                        <p:tav tm="100000">
                                          <p:val>
                                            <p:strVal val="0-ppt_w/2"/>
                                          </p:val>
                                        </p:tav>
                                      </p:tavLst>
                                    </p:anim>
                                    <p:anim calcmode="lin" valueType="num">
                                      <p:cBhvr additive="base">
                                        <p:cTn id="263" dur="2000"/>
                                        <p:tgtEl>
                                          <p:spTgt spid="22"/>
                                        </p:tgtEl>
                                        <p:attrNameLst>
                                          <p:attrName>ppt_y</p:attrName>
                                        </p:attrNameLst>
                                      </p:cBhvr>
                                      <p:tavLst>
                                        <p:tav tm="0">
                                          <p:val>
                                            <p:strVal val="ppt_y"/>
                                          </p:val>
                                        </p:tav>
                                        <p:tav tm="100000">
                                          <p:val>
                                            <p:strVal val="ppt_y"/>
                                          </p:val>
                                        </p:tav>
                                      </p:tavLst>
                                    </p:anim>
                                    <p:set>
                                      <p:cBhvr>
                                        <p:cTn id="264" dur="1" fill="hold">
                                          <p:stCondLst>
                                            <p:cond delay="1999"/>
                                          </p:stCondLst>
                                        </p:cTn>
                                        <p:tgtEl>
                                          <p:spTgt spid="22"/>
                                        </p:tgtEl>
                                        <p:attrNameLst>
                                          <p:attrName>style.visibility</p:attrName>
                                        </p:attrNameLst>
                                      </p:cBhvr>
                                      <p:to>
                                        <p:strVal val="hidden"/>
                                      </p:to>
                                    </p:set>
                                  </p:childTnLst>
                                </p:cTn>
                              </p:par>
                              <p:par>
                                <p:cTn id="265" presetID="2" presetClass="exit" presetSubtype="8" fill="hold" nodeType="withEffect">
                                  <p:stCondLst>
                                    <p:cond delay="0"/>
                                  </p:stCondLst>
                                  <p:childTnLst>
                                    <p:anim calcmode="lin" valueType="num">
                                      <p:cBhvr additive="base">
                                        <p:cTn id="266" dur="2000"/>
                                        <p:tgtEl>
                                          <p:spTgt spid="24"/>
                                        </p:tgtEl>
                                        <p:attrNameLst>
                                          <p:attrName>ppt_x</p:attrName>
                                        </p:attrNameLst>
                                      </p:cBhvr>
                                      <p:tavLst>
                                        <p:tav tm="0">
                                          <p:val>
                                            <p:strVal val="ppt_x"/>
                                          </p:val>
                                        </p:tav>
                                        <p:tav tm="100000">
                                          <p:val>
                                            <p:strVal val="0-ppt_w/2"/>
                                          </p:val>
                                        </p:tav>
                                      </p:tavLst>
                                    </p:anim>
                                    <p:anim calcmode="lin" valueType="num">
                                      <p:cBhvr additive="base">
                                        <p:cTn id="267" dur="2000"/>
                                        <p:tgtEl>
                                          <p:spTgt spid="24"/>
                                        </p:tgtEl>
                                        <p:attrNameLst>
                                          <p:attrName>ppt_y</p:attrName>
                                        </p:attrNameLst>
                                      </p:cBhvr>
                                      <p:tavLst>
                                        <p:tav tm="0">
                                          <p:val>
                                            <p:strVal val="ppt_y"/>
                                          </p:val>
                                        </p:tav>
                                        <p:tav tm="100000">
                                          <p:val>
                                            <p:strVal val="ppt_y"/>
                                          </p:val>
                                        </p:tav>
                                      </p:tavLst>
                                    </p:anim>
                                    <p:set>
                                      <p:cBhvr>
                                        <p:cTn id="268" dur="1" fill="hold">
                                          <p:stCondLst>
                                            <p:cond delay="1999"/>
                                          </p:stCondLst>
                                        </p:cTn>
                                        <p:tgtEl>
                                          <p:spTgt spid="24"/>
                                        </p:tgtEl>
                                        <p:attrNameLst>
                                          <p:attrName>style.visibility</p:attrName>
                                        </p:attrNameLst>
                                      </p:cBhvr>
                                      <p:to>
                                        <p:strVal val="hidden"/>
                                      </p:to>
                                    </p:set>
                                  </p:childTnLst>
                                </p:cTn>
                              </p:par>
                              <p:par>
                                <p:cTn id="269" presetID="2" presetClass="exit" presetSubtype="8" fill="hold" nodeType="withEffect">
                                  <p:stCondLst>
                                    <p:cond delay="0"/>
                                  </p:stCondLst>
                                  <p:childTnLst>
                                    <p:anim calcmode="lin" valueType="num">
                                      <p:cBhvr additive="base">
                                        <p:cTn id="270" dur="2000"/>
                                        <p:tgtEl>
                                          <p:spTgt spid="26"/>
                                        </p:tgtEl>
                                        <p:attrNameLst>
                                          <p:attrName>ppt_x</p:attrName>
                                        </p:attrNameLst>
                                      </p:cBhvr>
                                      <p:tavLst>
                                        <p:tav tm="0">
                                          <p:val>
                                            <p:strVal val="ppt_x"/>
                                          </p:val>
                                        </p:tav>
                                        <p:tav tm="100000">
                                          <p:val>
                                            <p:strVal val="0-ppt_w/2"/>
                                          </p:val>
                                        </p:tav>
                                      </p:tavLst>
                                    </p:anim>
                                    <p:anim calcmode="lin" valueType="num">
                                      <p:cBhvr additive="base">
                                        <p:cTn id="271" dur="2000"/>
                                        <p:tgtEl>
                                          <p:spTgt spid="26"/>
                                        </p:tgtEl>
                                        <p:attrNameLst>
                                          <p:attrName>ppt_y</p:attrName>
                                        </p:attrNameLst>
                                      </p:cBhvr>
                                      <p:tavLst>
                                        <p:tav tm="0">
                                          <p:val>
                                            <p:strVal val="ppt_y"/>
                                          </p:val>
                                        </p:tav>
                                        <p:tav tm="100000">
                                          <p:val>
                                            <p:strVal val="ppt_y"/>
                                          </p:val>
                                        </p:tav>
                                      </p:tavLst>
                                    </p:anim>
                                    <p:set>
                                      <p:cBhvr>
                                        <p:cTn id="272" dur="1" fill="hold">
                                          <p:stCondLst>
                                            <p:cond delay="1999"/>
                                          </p:stCondLst>
                                        </p:cTn>
                                        <p:tgtEl>
                                          <p:spTgt spid="26"/>
                                        </p:tgtEl>
                                        <p:attrNameLst>
                                          <p:attrName>style.visibility</p:attrName>
                                        </p:attrNameLst>
                                      </p:cBhvr>
                                      <p:to>
                                        <p:strVal val="hidden"/>
                                      </p:to>
                                    </p:set>
                                  </p:childTnLst>
                                </p:cTn>
                              </p:par>
                              <p:par>
                                <p:cTn id="273" presetID="8" presetClass="emph" presetSubtype="0" autoRev="1" fill="hold" nodeType="withEffect">
                                  <p:stCondLst>
                                    <p:cond delay="0"/>
                                  </p:stCondLst>
                                  <p:childTnLst>
                                    <p:animRot by="-21600000">
                                      <p:cBhvr>
                                        <p:cTn id="274" dur="2000" fill="hold"/>
                                        <p:tgtEl>
                                          <p:spTgt spid="4"/>
                                        </p:tgtEl>
                                        <p:attrNameLst>
                                          <p:attrName>r</p:attrName>
                                        </p:attrNameLst>
                                      </p:cBhvr>
                                    </p:animRot>
                                  </p:childTnLst>
                                </p:cTn>
                              </p:par>
                              <p:par>
                                <p:cTn id="275" presetID="8" presetClass="emph" presetSubtype="0" autoRev="1" fill="hold" nodeType="withEffect">
                                  <p:stCondLst>
                                    <p:cond delay="0"/>
                                  </p:stCondLst>
                                  <p:childTnLst>
                                    <p:animRot by="21600000">
                                      <p:cBhvr>
                                        <p:cTn id="276" dur="2000" fill="hold"/>
                                        <p:tgtEl>
                                          <p:spTgt spid="6"/>
                                        </p:tgtEl>
                                        <p:attrNameLst>
                                          <p:attrName>r</p:attrName>
                                        </p:attrNameLst>
                                      </p:cBhvr>
                                    </p:animRot>
                                  </p:childTnLst>
                                </p:cTn>
                              </p:par>
                              <p:par>
                                <p:cTn id="277" presetID="8" presetClass="emph" presetSubtype="0" autoRev="1" fill="hold" nodeType="withEffect">
                                  <p:stCondLst>
                                    <p:cond delay="0"/>
                                  </p:stCondLst>
                                  <p:childTnLst>
                                    <p:animRot by="-21600000">
                                      <p:cBhvr>
                                        <p:cTn id="278" dur="2000" fill="hold"/>
                                        <p:tgtEl>
                                          <p:spTgt spid="8"/>
                                        </p:tgtEl>
                                        <p:attrNameLst>
                                          <p:attrName>r</p:attrName>
                                        </p:attrNameLst>
                                      </p:cBhvr>
                                    </p:animRot>
                                  </p:childTnLst>
                                </p:cTn>
                              </p:par>
                              <p:par>
                                <p:cTn id="279" presetID="8" presetClass="emph" presetSubtype="0" autoRev="1" fill="hold" nodeType="withEffect">
                                  <p:stCondLst>
                                    <p:cond delay="0"/>
                                  </p:stCondLst>
                                  <p:childTnLst>
                                    <p:animRot by="21600000">
                                      <p:cBhvr>
                                        <p:cTn id="280" dur="2000" fill="hold"/>
                                        <p:tgtEl>
                                          <p:spTgt spid="10"/>
                                        </p:tgtEl>
                                        <p:attrNameLst>
                                          <p:attrName>r</p:attrName>
                                        </p:attrNameLst>
                                      </p:cBhvr>
                                    </p:animRot>
                                  </p:childTnLst>
                                </p:cTn>
                              </p:par>
                              <p:par>
                                <p:cTn id="281" presetID="8" presetClass="emph" presetSubtype="0" autoRev="1" fill="hold" nodeType="withEffect">
                                  <p:stCondLst>
                                    <p:cond delay="0"/>
                                  </p:stCondLst>
                                  <p:childTnLst>
                                    <p:animRot by="-21600000">
                                      <p:cBhvr>
                                        <p:cTn id="282" dur="2000" fill="hold"/>
                                        <p:tgtEl>
                                          <p:spTgt spid="12"/>
                                        </p:tgtEl>
                                        <p:attrNameLst>
                                          <p:attrName>r</p:attrName>
                                        </p:attrNameLst>
                                      </p:cBhvr>
                                    </p:animRot>
                                  </p:childTnLst>
                                </p:cTn>
                              </p:par>
                              <p:par>
                                <p:cTn id="283" presetID="8" presetClass="emph" presetSubtype="0" autoRev="1" fill="hold" nodeType="withEffect">
                                  <p:stCondLst>
                                    <p:cond delay="0"/>
                                  </p:stCondLst>
                                  <p:childTnLst>
                                    <p:animRot by="21600000">
                                      <p:cBhvr>
                                        <p:cTn id="284" dur="2000" fill="hold"/>
                                        <p:tgtEl>
                                          <p:spTgt spid="14"/>
                                        </p:tgtEl>
                                        <p:attrNameLst>
                                          <p:attrName>r</p:attrName>
                                        </p:attrNameLst>
                                      </p:cBhvr>
                                    </p:animRot>
                                  </p:childTnLst>
                                </p:cTn>
                              </p:par>
                              <p:par>
                                <p:cTn id="285" presetID="8" presetClass="emph" presetSubtype="0" autoRev="1" fill="hold" nodeType="withEffect">
                                  <p:stCondLst>
                                    <p:cond delay="0"/>
                                  </p:stCondLst>
                                  <p:childTnLst>
                                    <p:animRot by="-21600000">
                                      <p:cBhvr>
                                        <p:cTn id="286" dur="2000" fill="hold"/>
                                        <p:tgtEl>
                                          <p:spTgt spid="16"/>
                                        </p:tgtEl>
                                        <p:attrNameLst>
                                          <p:attrName>r</p:attrName>
                                        </p:attrNameLst>
                                      </p:cBhvr>
                                    </p:animRot>
                                  </p:childTnLst>
                                </p:cTn>
                              </p:par>
                              <p:par>
                                <p:cTn id="287" presetID="8" presetClass="emph" presetSubtype="0" autoRev="1" fill="hold" nodeType="withEffect">
                                  <p:stCondLst>
                                    <p:cond delay="0"/>
                                  </p:stCondLst>
                                  <p:childTnLst>
                                    <p:animRot by="21600000">
                                      <p:cBhvr>
                                        <p:cTn id="288" dur="2000" fill="hold"/>
                                        <p:tgtEl>
                                          <p:spTgt spid="18"/>
                                        </p:tgtEl>
                                        <p:attrNameLst>
                                          <p:attrName>r</p:attrName>
                                        </p:attrNameLst>
                                      </p:cBhvr>
                                    </p:animRot>
                                  </p:childTnLst>
                                </p:cTn>
                              </p:par>
                              <p:par>
                                <p:cTn id="289" presetID="8" presetClass="emph" presetSubtype="0" autoRev="1" fill="hold" nodeType="withEffect">
                                  <p:stCondLst>
                                    <p:cond delay="0"/>
                                  </p:stCondLst>
                                  <p:childTnLst>
                                    <p:animRot by="-21600000">
                                      <p:cBhvr>
                                        <p:cTn id="290" dur="2000" fill="hold"/>
                                        <p:tgtEl>
                                          <p:spTgt spid="20"/>
                                        </p:tgtEl>
                                        <p:attrNameLst>
                                          <p:attrName>r</p:attrName>
                                        </p:attrNameLst>
                                      </p:cBhvr>
                                    </p:animRot>
                                  </p:childTnLst>
                                </p:cTn>
                              </p:par>
                              <p:par>
                                <p:cTn id="291" presetID="8" presetClass="emph" presetSubtype="0" autoRev="1" fill="hold" nodeType="withEffect">
                                  <p:stCondLst>
                                    <p:cond delay="0"/>
                                  </p:stCondLst>
                                  <p:childTnLst>
                                    <p:animRot by="21600000">
                                      <p:cBhvr>
                                        <p:cTn id="292" dur="2000" fill="hold"/>
                                        <p:tgtEl>
                                          <p:spTgt spid="22"/>
                                        </p:tgtEl>
                                        <p:attrNameLst>
                                          <p:attrName>r</p:attrName>
                                        </p:attrNameLst>
                                      </p:cBhvr>
                                    </p:animRot>
                                  </p:childTnLst>
                                </p:cTn>
                              </p:par>
                              <p:par>
                                <p:cTn id="293" presetID="8" presetClass="emph" presetSubtype="0" autoRev="1" fill="hold" nodeType="withEffect">
                                  <p:stCondLst>
                                    <p:cond delay="0"/>
                                  </p:stCondLst>
                                  <p:childTnLst>
                                    <p:animRot by="-21600000">
                                      <p:cBhvr>
                                        <p:cTn id="294" dur="2000" fill="hold"/>
                                        <p:tgtEl>
                                          <p:spTgt spid="24"/>
                                        </p:tgtEl>
                                        <p:attrNameLst>
                                          <p:attrName>r</p:attrName>
                                        </p:attrNameLst>
                                      </p:cBhvr>
                                    </p:animRot>
                                  </p:childTnLst>
                                </p:cTn>
                              </p:par>
                              <p:par>
                                <p:cTn id="295" presetID="8" presetClass="emph" presetSubtype="0" autoRev="1" fill="hold" nodeType="withEffect">
                                  <p:stCondLst>
                                    <p:cond delay="0"/>
                                  </p:stCondLst>
                                  <p:childTnLst>
                                    <p:animRot by="-21600000">
                                      <p:cBhvr>
                                        <p:cTn id="296" dur="2000" fill="hold"/>
                                        <p:tgtEl>
                                          <p:spTgt spid="26"/>
                                        </p:tgtEl>
                                        <p:attrNameLst>
                                          <p:attrName>r</p:attrName>
                                        </p:attrNameLst>
                                      </p:cBhvr>
                                    </p:animRot>
                                  </p:childTnLst>
                                </p:cTn>
                              </p:par>
                              <p:par>
                                <p:cTn id="297" presetID="23" presetClass="entr" presetSubtype="288" fill="hold" nodeType="withEffect">
                                  <p:stCondLst>
                                    <p:cond delay="0"/>
                                  </p:stCondLst>
                                  <p:childTnLst>
                                    <p:set>
                                      <p:cBhvr>
                                        <p:cTn id="298" dur="1" fill="hold">
                                          <p:stCondLst>
                                            <p:cond delay="0"/>
                                          </p:stCondLst>
                                        </p:cTn>
                                        <p:tgtEl>
                                          <p:spTgt spid="2"/>
                                        </p:tgtEl>
                                        <p:attrNameLst>
                                          <p:attrName>style.visibility</p:attrName>
                                        </p:attrNameLst>
                                      </p:cBhvr>
                                      <p:to>
                                        <p:strVal val="visible"/>
                                      </p:to>
                                    </p:set>
                                    <p:anim calcmode="lin" valueType="num">
                                      <p:cBhvr>
                                        <p:cTn id="299" dur="2000" fill="hold"/>
                                        <p:tgtEl>
                                          <p:spTgt spid="2"/>
                                        </p:tgtEl>
                                        <p:attrNameLst>
                                          <p:attrName>ppt_w</p:attrName>
                                        </p:attrNameLst>
                                      </p:cBhvr>
                                      <p:tavLst>
                                        <p:tav tm="0">
                                          <p:val>
                                            <p:strVal val="4/3*#ppt_w"/>
                                          </p:val>
                                        </p:tav>
                                        <p:tav tm="100000">
                                          <p:val>
                                            <p:strVal val="#ppt_w"/>
                                          </p:val>
                                        </p:tav>
                                      </p:tavLst>
                                    </p:anim>
                                    <p:anim calcmode="lin" valueType="num">
                                      <p:cBhvr>
                                        <p:cTn id="300" dur="2000" fill="hold"/>
                                        <p:tgtEl>
                                          <p:spTgt spid="2"/>
                                        </p:tgtEl>
                                        <p:attrNameLst>
                                          <p:attrName>ppt_h</p:attrName>
                                        </p:attrNameLst>
                                      </p:cBhvr>
                                      <p:tavLst>
                                        <p:tav tm="0">
                                          <p:val>
                                            <p:strVal val="4/3*#ppt_h"/>
                                          </p:val>
                                        </p:tav>
                                        <p:tav tm="100000">
                                          <p:val>
                                            <p:strVal val="#ppt_h"/>
                                          </p:val>
                                        </p:tav>
                                      </p:tavLst>
                                    </p:anim>
                                  </p:childTnLst>
                                </p:cTn>
                              </p:par>
                              <p:par>
                                <p:cTn id="301" presetID="16" presetClass="entr" presetSubtype="37" fill="hold" nodeType="withEffect">
                                  <p:stCondLst>
                                    <p:cond delay="0"/>
                                  </p:stCondLst>
                                  <p:childTnLst>
                                    <p:set>
                                      <p:cBhvr>
                                        <p:cTn id="302" dur="1" fill="hold">
                                          <p:stCondLst>
                                            <p:cond delay="0"/>
                                          </p:stCondLst>
                                        </p:cTn>
                                        <p:tgtEl>
                                          <p:spTgt spid="2"/>
                                        </p:tgtEl>
                                        <p:attrNameLst>
                                          <p:attrName>style.visibility</p:attrName>
                                        </p:attrNameLst>
                                      </p:cBhvr>
                                      <p:to>
                                        <p:strVal val="visible"/>
                                      </p:to>
                                    </p:set>
                                    <p:animEffect transition="in" filter="barn(outVertical)">
                                      <p:cBhvr>
                                        <p:cTn id="303"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6">
                <a:lumMod val="50000"/>
              </a:schemeClr>
            </a:gs>
            <a:gs pos="64999">
              <a:srgbClr val="F0EBD5"/>
            </a:gs>
            <a:gs pos="100000">
              <a:srgbClr val="D1C39F"/>
            </a:gs>
          </a:gsLst>
          <a:lin ang="5400000" scaled="1"/>
          <a:tileRect/>
        </a:gradFill>
        <a:effectLst/>
      </p:bgPr>
    </p:bg>
    <p:spTree>
      <p:nvGrpSpPr>
        <p:cNvPr id="1" name=""/>
        <p:cNvGrpSpPr/>
        <p:nvPr/>
      </p:nvGrpSpPr>
      <p:grpSpPr>
        <a:xfrm>
          <a:off x="0" y="0"/>
          <a:ext cx="0" cy="0"/>
          <a:chOff x="0" y="0"/>
          <a:chExt cx="0" cy="0"/>
        </a:xfrm>
      </p:grpSpPr>
      <p:pic>
        <p:nvPicPr>
          <p:cNvPr id="2" name="1 Imagen" descr="Gniezno  Catedral_de_,_Polonia.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4" name="3 Paralelogramo"/>
          <p:cNvSpPr/>
          <p:nvPr/>
        </p:nvSpPr>
        <p:spPr>
          <a:xfrm rot="16200000">
            <a:off x="2000250" y="-2000250"/>
            <a:ext cx="5143501" cy="9144001"/>
          </a:xfrm>
          <a:prstGeom prst="parallelogram">
            <a:avLst>
              <a:gd name="adj" fmla="val 93437"/>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16200000">
            <a:off x="1812733" y="-1330543"/>
            <a:ext cx="4661312" cy="8286775"/>
          </a:xfrm>
          <a:prstGeom prst="parallelogram">
            <a:avLst>
              <a:gd name="adj" fmla="val 93437"/>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16200000">
            <a:off x="2669956" y="-1812731"/>
            <a:ext cx="4661312" cy="8286775"/>
          </a:xfrm>
          <a:prstGeom prst="parallelogram">
            <a:avLst>
              <a:gd name="adj" fmla="val 93437"/>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16200000">
            <a:off x="1625208" y="-660812"/>
            <a:ext cx="4179104" cy="7429518"/>
          </a:xfrm>
          <a:prstGeom prst="parallelogram">
            <a:avLst>
              <a:gd name="adj" fmla="val 92069"/>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16200000">
            <a:off x="3339690" y="-1625206"/>
            <a:ext cx="4179104" cy="7429518"/>
          </a:xfrm>
          <a:prstGeom prst="parallelogram">
            <a:avLst>
              <a:gd name="adj" fmla="val 93437"/>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16200000">
            <a:off x="1446614" y="-53588"/>
            <a:ext cx="3750477" cy="6643701"/>
          </a:xfrm>
          <a:prstGeom prst="parallelogram">
            <a:avLst>
              <a:gd name="adj" fmla="val 92294"/>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Paralelogramo"/>
          <p:cNvSpPr/>
          <p:nvPr/>
        </p:nvSpPr>
        <p:spPr>
          <a:xfrm rot="16200000">
            <a:off x="3946912" y="-1446611"/>
            <a:ext cx="3750477" cy="6643701"/>
          </a:xfrm>
          <a:prstGeom prst="parallelogram">
            <a:avLst>
              <a:gd name="adj" fmla="val 92294"/>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rot="16200000">
            <a:off x="1268021" y="553635"/>
            <a:ext cx="3321849" cy="5857882"/>
          </a:xfrm>
          <a:prstGeom prst="parallelogram">
            <a:avLst>
              <a:gd name="adj" fmla="val 91004"/>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rot="16200000">
            <a:off x="4554135" y="-1268017"/>
            <a:ext cx="3321849" cy="5857882"/>
          </a:xfrm>
          <a:prstGeom prst="parallelogram">
            <a:avLst>
              <a:gd name="adj" fmla="val 91004"/>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rot="16200000">
            <a:off x="1089423" y="1160857"/>
            <a:ext cx="2893221" cy="5072066"/>
          </a:xfrm>
          <a:prstGeom prst="parallelogram">
            <a:avLst>
              <a:gd name="adj" fmla="val 88991"/>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rot="16200000">
            <a:off x="5161357" y="-1089423"/>
            <a:ext cx="2893221" cy="5072066"/>
          </a:xfrm>
          <a:prstGeom prst="parallelogram">
            <a:avLst>
              <a:gd name="adj" fmla="val 88991"/>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rot="16200000">
            <a:off x="830460" y="1902026"/>
            <a:ext cx="2411015" cy="4071934"/>
          </a:xfrm>
          <a:prstGeom prst="parallelogram">
            <a:avLst>
              <a:gd name="adj" fmla="val 86621"/>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rot="16200000">
            <a:off x="5902526" y="-830460"/>
            <a:ext cx="2411015" cy="4071934"/>
          </a:xfrm>
          <a:prstGeom prst="parallelogram">
            <a:avLst>
              <a:gd name="adj" fmla="val 86621"/>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rot="16200000">
            <a:off x="616146" y="2544968"/>
            <a:ext cx="1982387" cy="3214678"/>
          </a:xfrm>
          <a:prstGeom prst="parallelogram">
            <a:avLst>
              <a:gd name="adj" fmla="val 84459"/>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rot="16200000">
            <a:off x="6545468" y="-616146"/>
            <a:ext cx="1982387" cy="3214678"/>
          </a:xfrm>
          <a:prstGeom prst="parallelogram">
            <a:avLst>
              <a:gd name="adj" fmla="val 84459"/>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rot="16200000">
            <a:off x="401832" y="3187910"/>
            <a:ext cx="1553759" cy="2357422"/>
          </a:xfrm>
          <a:prstGeom prst="parallelogram">
            <a:avLst>
              <a:gd name="adj" fmla="val 80649"/>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rot="16200000">
            <a:off x="7188409" y="-401832"/>
            <a:ext cx="1553759" cy="2357422"/>
          </a:xfrm>
          <a:prstGeom prst="parallelogram">
            <a:avLst>
              <a:gd name="adj" fmla="val 80649"/>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16200000">
            <a:off x="160729" y="3804063"/>
            <a:ext cx="1178709" cy="1500166"/>
          </a:xfrm>
          <a:prstGeom prst="parallelogram">
            <a:avLst>
              <a:gd name="adj" fmla="val 76205"/>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rot="16200000">
            <a:off x="7858141" y="-214307"/>
            <a:ext cx="1071552" cy="1500166"/>
          </a:xfrm>
          <a:prstGeom prst="parallelogram">
            <a:avLst>
              <a:gd name="adj" fmla="val 70872"/>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rot="16200000">
            <a:off x="80361" y="4366637"/>
            <a:ext cx="696503" cy="857224"/>
          </a:xfrm>
          <a:prstGeom prst="parallelogram">
            <a:avLst>
              <a:gd name="adj" fmla="val 66701"/>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rot="16789269">
            <a:off x="8420715" y="-133939"/>
            <a:ext cx="589346" cy="857224"/>
          </a:xfrm>
          <a:prstGeom prst="parallelogram">
            <a:avLst>
              <a:gd name="adj" fmla="val 59428"/>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5"/>
                                        </p:tgtEl>
                                        <p:attrNameLst>
                                          <p:attrName>style.opacity</p:attrName>
                                        </p:attrNameLst>
                                      </p:cBhvr>
                                      <p:to>
                                        <p:strVal val="0"/>
                                      </p:to>
                                    </p:set>
                                    <p:animEffect filter="image" prLst="opacity: 0">
                                      <p:cBhvr rctx="IE">
                                        <p:cTn id="7" dur="indefinite"/>
                                        <p:tgtEl>
                                          <p:spTgt spid="25"/>
                                        </p:tgtEl>
                                      </p:cBhvr>
                                    </p:animEffect>
                                  </p:childTnLst>
                                </p:cTn>
                              </p:par>
                              <p:par>
                                <p:cTn id="8" presetID="3" presetClass="entr" presetSubtype="5"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blinds(vertical)">
                                      <p:cBhvr>
                                        <p:cTn id="10" dur="3000"/>
                                        <p:tgtEl>
                                          <p:spTgt spid="4"/>
                                        </p:tgtEl>
                                      </p:cBhvr>
                                    </p:animEffect>
                                  </p:childTnLst>
                                </p:cTn>
                              </p:par>
                              <p:par>
                                <p:cTn id="11" presetID="2" presetClass="entr" presetSubtype="9" fill="hold" grpId="1" nodeType="with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3000" fill="hold"/>
                                        <p:tgtEl>
                                          <p:spTgt spid="4"/>
                                        </p:tgtEl>
                                        <p:attrNameLst>
                                          <p:attrName>ppt_x</p:attrName>
                                        </p:attrNameLst>
                                      </p:cBhvr>
                                      <p:tavLst>
                                        <p:tav tm="0">
                                          <p:val>
                                            <p:strVal val="0-#ppt_w/2"/>
                                          </p:val>
                                        </p:tav>
                                        <p:tav tm="100000">
                                          <p:val>
                                            <p:strVal val="#ppt_x"/>
                                          </p:val>
                                        </p:tav>
                                      </p:tavLst>
                                    </p:anim>
                                    <p:anim calcmode="lin" valueType="num">
                                      <p:cBhvr additive="base">
                                        <p:cTn id="14" dur="3000" fill="hold"/>
                                        <p:tgtEl>
                                          <p:spTgt spid="4"/>
                                        </p:tgtEl>
                                        <p:attrNameLst>
                                          <p:attrName>ppt_y</p:attrName>
                                        </p:attrNameLst>
                                      </p:cBhvr>
                                      <p:tavLst>
                                        <p:tav tm="0">
                                          <p:val>
                                            <p:strVal val="0-#ppt_h/2"/>
                                          </p:val>
                                        </p:tav>
                                        <p:tav tm="100000">
                                          <p:val>
                                            <p:strVal val="#ppt_y"/>
                                          </p:val>
                                        </p:tav>
                                      </p:tavLst>
                                    </p:anim>
                                  </p:childTnLst>
                                </p:cTn>
                              </p:par>
                              <p:par>
                                <p:cTn id="15" presetID="3" presetClass="entr" presetSubtype="5" fill="hold" grpId="0" nodeType="with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blinds(vertical)">
                                      <p:cBhvr>
                                        <p:cTn id="17" dur="3000"/>
                                        <p:tgtEl>
                                          <p:spTgt spid="5"/>
                                        </p:tgtEl>
                                      </p:cBhvr>
                                    </p:animEffect>
                                  </p:childTnLst>
                                </p:cTn>
                              </p:par>
                              <p:par>
                                <p:cTn id="18" presetID="2" presetClass="entr" presetSubtype="9" fill="hold" grpId="1" nodeType="withEffect">
                                  <p:stCondLst>
                                    <p:cond delay="0"/>
                                  </p:stCondLst>
                                  <p:childTnLst>
                                    <p:set>
                                      <p:cBhvr>
                                        <p:cTn id="19" dur="1" fill="hold">
                                          <p:stCondLst>
                                            <p:cond delay="0"/>
                                          </p:stCondLst>
                                        </p:cTn>
                                        <p:tgtEl>
                                          <p:spTgt spid="5"/>
                                        </p:tgtEl>
                                        <p:attrNameLst>
                                          <p:attrName>style.visibility</p:attrName>
                                        </p:attrNameLst>
                                      </p:cBhvr>
                                      <p:to>
                                        <p:strVal val="visible"/>
                                      </p:to>
                                    </p:set>
                                    <p:anim calcmode="lin" valueType="num">
                                      <p:cBhvr additive="base">
                                        <p:cTn id="20" dur="3000" fill="hold"/>
                                        <p:tgtEl>
                                          <p:spTgt spid="5"/>
                                        </p:tgtEl>
                                        <p:attrNameLst>
                                          <p:attrName>ppt_x</p:attrName>
                                        </p:attrNameLst>
                                      </p:cBhvr>
                                      <p:tavLst>
                                        <p:tav tm="0">
                                          <p:val>
                                            <p:strVal val="0-#ppt_w/2"/>
                                          </p:val>
                                        </p:tav>
                                        <p:tav tm="100000">
                                          <p:val>
                                            <p:strVal val="#ppt_x"/>
                                          </p:val>
                                        </p:tav>
                                      </p:tavLst>
                                    </p:anim>
                                    <p:anim calcmode="lin" valueType="num">
                                      <p:cBhvr additive="base">
                                        <p:cTn id="21" dur="3000" fill="hold"/>
                                        <p:tgtEl>
                                          <p:spTgt spid="5"/>
                                        </p:tgtEl>
                                        <p:attrNameLst>
                                          <p:attrName>ppt_y</p:attrName>
                                        </p:attrNameLst>
                                      </p:cBhvr>
                                      <p:tavLst>
                                        <p:tav tm="0">
                                          <p:val>
                                            <p:strVal val="0-#ppt_h/2"/>
                                          </p:val>
                                        </p:tav>
                                        <p:tav tm="100000">
                                          <p:val>
                                            <p:strVal val="#ppt_y"/>
                                          </p:val>
                                        </p:tav>
                                      </p:tavLst>
                                    </p:anim>
                                  </p:childTnLst>
                                </p:cTn>
                              </p:par>
                              <p:par>
                                <p:cTn id="22" presetID="3" presetClass="entr" presetSubtype="5" fill="hold" grpId="0" nodeType="with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blinds(vertical)">
                                      <p:cBhvr>
                                        <p:cTn id="24" dur="3000"/>
                                        <p:tgtEl>
                                          <p:spTgt spid="6"/>
                                        </p:tgtEl>
                                      </p:cBhvr>
                                    </p:animEffect>
                                  </p:childTnLst>
                                </p:cTn>
                              </p:par>
                              <p:par>
                                <p:cTn id="25" presetID="2" presetClass="entr" presetSubtype="9" fill="hold" grpId="1" nodeType="with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3000" fill="hold"/>
                                        <p:tgtEl>
                                          <p:spTgt spid="6"/>
                                        </p:tgtEl>
                                        <p:attrNameLst>
                                          <p:attrName>ppt_x</p:attrName>
                                        </p:attrNameLst>
                                      </p:cBhvr>
                                      <p:tavLst>
                                        <p:tav tm="0">
                                          <p:val>
                                            <p:strVal val="0-#ppt_w/2"/>
                                          </p:val>
                                        </p:tav>
                                        <p:tav tm="100000">
                                          <p:val>
                                            <p:strVal val="#ppt_x"/>
                                          </p:val>
                                        </p:tav>
                                      </p:tavLst>
                                    </p:anim>
                                    <p:anim calcmode="lin" valueType="num">
                                      <p:cBhvr additive="base">
                                        <p:cTn id="28" dur="3000" fill="hold"/>
                                        <p:tgtEl>
                                          <p:spTgt spid="6"/>
                                        </p:tgtEl>
                                        <p:attrNameLst>
                                          <p:attrName>ppt_y</p:attrName>
                                        </p:attrNameLst>
                                      </p:cBhvr>
                                      <p:tavLst>
                                        <p:tav tm="0">
                                          <p:val>
                                            <p:strVal val="0-#ppt_h/2"/>
                                          </p:val>
                                        </p:tav>
                                        <p:tav tm="100000">
                                          <p:val>
                                            <p:strVal val="#ppt_y"/>
                                          </p:val>
                                        </p:tav>
                                      </p:tavLst>
                                    </p:anim>
                                  </p:childTnLst>
                                </p:cTn>
                              </p:par>
                              <p:par>
                                <p:cTn id="29" presetID="3" presetClass="entr" presetSubtype="5" fill="hold" grpId="0" nodeType="withEffect">
                                  <p:stCondLst>
                                    <p:cond delay="0"/>
                                  </p:stCondLst>
                                  <p:childTnLst>
                                    <p:set>
                                      <p:cBhvr>
                                        <p:cTn id="30" dur="1" fill="hold">
                                          <p:stCondLst>
                                            <p:cond delay="0"/>
                                          </p:stCondLst>
                                        </p:cTn>
                                        <p:tgtEl>
                                          <p:spTgt spid="7"/>
                                        </p:tgtEl>
                                        <p:attrNameLst>
                                          <p:attrName>style.visibility</p:attrName>
                                        </p:attrNameLst>
                                      </p:cBhvr>
                                      <p:to>
                                        <p:strVal val="visible"/>
                                      </p:to>
                                    </p:set>
                                    <p:animEffect transition="in" filter="blinds(vertical)">
                                      <p:cBhvr>
                                        <p:cTn id="31" dur="3000"/>
                                        <p:tgtEl>
                                          <p:spTgt spid="7"/>
                                        </p:tgtEl>
                                      </p:cBhvr>
                                    </p:animEffect>
                                  </p:childTnLst>
                                </p:cTn>
                              </p:par>
                              <p:par>
                                <p:cTn id="32" presetID="2" presetClass="entr" presetSubtype="9" fill="hold" grpId="1" nodeType="withEffect">
                                  <p:stCondLst>
                                    <p:cond delay="0"/>
                                  </p:stCondLst>
                                  <p:childTnLst>
                                    <p:set>
                                      <p:cBhvr>
                                        <p:cTn id="33" dur="1" fill="hold">
                                          <p:stCondLst>
                                            <p:cond delay="0"/>
                                          </p:stCondLst>
                                        </p:cTn>
                                        <p:tgtEl>
                                          <p:spTgt spid="7"/>
                                        </p:tgtEl>
                                        <p:attrNameLst>
                                          <p:attrName>style.visibility</p:attrName>
                                        </p:attrNameLst>
                                      </p:cBhvr>
                                      <p:to>
                                        <p:strVal val="visible"/>
                                      </p:to>
                                    </p:set>
                                    <p:anim calcmode="lin" valueType="num">
                                      <p:cBhvr additive="base">
                                        <p:cTn id="34" dur="3000" fill="hold"/>
                                        <p:tgtEl>
                                          <p:spTgt spid="7"/>
                                        </p:tgtEl>
                                        <p:attrNameLst>
                                          <p:attrName>ppt_x</p:attrName>
                                        </p:attrNameLst>
                                      </p:cBhvr>
                                      <p:tavLst>
                                        <p:tav tm="0">
                                          <p:val>
                                            <p:strVal val="0-#ppt_w/2"/>
                                          </p:val>
                                        </p:tav>
                                        <p:tav tm="100000">
                                          <p:val>
                                            <p:strVal val="#ppt_x"/>
                                          </p:val>
                                        </p:tav>
                                      </p:tavLst>
                                    </p:anim>
                                    <p:anim calcmode="lin" valueType="num">
                                      <p:cBhvr additive="base">
                                        <p:cTn id="35" dur="3000" fill="hold"/>
                                        <p:tgtEl>
                                          <p:spTgt spid="7"/>
                                        </p:tgtEl>
                                        <p:attrNameLst>
                                          <p:attrName>ppt_y</p:attrName>
                                        </p:attrNameLst>
                                      </p:cBhvr>
                                      <p:tavLst>
                                        <p:tav tm="0">
                                          <p:val>
                                            <p:strVal val="0-#ppt_h/2"/>
                                          </p:val>
                                        </p:tav>
                                        <p:tav tm="100000">
                                          <p:val>
                                            <p:strVal val="#ppt_y"/>
                                          </p:val>
                                        </p:tav>
                                      </p:tavLst>
                                    </p:anim>
                                  </p:childTnLst>
                                </p:cTn>
                              </p:par>
                              <p:par>
                                <p:cTn id="36" presetID="3" presetClass="entr" presetSubtype="5" fill="hold" grpId="0" nodeType="withEffect">
                                  <p:stCondLst>
                                    <p:cond delay="0"/>
                                  </p:stCondLst>
                                  <p:childTnLst>
                                    <p:set>
                                      <p:cBhvr>
                                        <p:cTn id="37" dur="1" fill="hold">
                                          <p:stCondLst>
                                            <p:cond delay="0"/>
                                          </p:stCondLst>
                                        </p:cTn>
                                        <p:tgtEl>
                                          <p:spTgt spid="8"/>
                                        </p:tgtEl>
                                        <p:attrNameLst>
                                          <p:attrName>style.visibility</p:attrName>
                                        </p:attrNameLst>
                                      </p:cBhvr>
                                      <p:to>
                                        <p:strVal val="visible"/>
                                      </p:to>
                                    </p:set>
                                    <p:animEffect transition="in" filter="blinds(vertical)">
                                      <p:cBhvr>
                                        <p:cTn id="38" dur="3000"/>
                                        <p:tgtEl>
                                          <p:spTgt spid="8"/>
                                        </p:tgtEl>
                                      </p:cBhvr>
                                    </p:animEffect>
                                  </p:childTnLst>
                                </p:cTn>
                              </p:par>
                              <p:par>
                                <p:cTn id="39" presetID="2" presetClass="entr" presetSubtype="9" fill="hold" grpId="1" nodeType="withEffect">
                                  <p:stCondLst>
                                    <p:cond delay="0"/>
                                  </p:stCondLst>
                                  <p:childTnLst>
                                    <p:set>
                                      <p:cBhvr>
                                        <p:cTn id="40" dur="1" fill="hold">
                                          <p:stCondLst>
                                            <p:cond delay="0"/>
                                          </p:stCondLst>
                                        </p:cTn>
                                        <p:tgtEl>
                                          <p:spTgt spid="8"/>
                                        </p:tgtEl>
                                        <p:attrNameLst>
                                          <p:attrName>style.visibility</p:attrName>
                                        </p:attrNameLst>
                                      </p:cBhvr>
                                      <p:to>
                                        <p:strVal val="visible"/>
                                      </p:to>
                                    </p:set>
                                    <p:anim calcmode="lin" valueType="num">
                                      <p:cBhvr additive="base">
                                        <p:cTn id="41" dur="3000" fill="hold"/>
                                        <p:tgtEl>
                                          <p:spTgt spid="8"/>
                                        </p:tgtEl>
                                        <p:attrNameLst>
                                          <p:attrName>ppt_x</p:attrName>
                                        </p:attrNameLst>
                                      </p:cBhvr>
                                      <p:tavLst>
                                        <p:tav tm="0">
                                          <p:val>
                                            <p:strVal val="0-#ppt_w/2"/>
                                          </p:val>
                                        </p:tav>
                                        <p:tav tm="100000">
                                          <p:val>
                                            <p:strVal val="#ppt_x"/>
                                          </p:val>
                                        </p:tav>
                                      </p:tavLst>
                                    </p:anim>
                                    <p:anim calcmode="lin" valueType="num">
                                      <p:cBhvr additive="base">
                                        <p:cTn id="42" dur="3000" fill="hold"/>
                                        <p:tgtEl>
                                          <p:spTgt spid="8"/>
                                        </p:tgtEl>
                                        <p:attrNameLst>
                                          <p:attrName>ppt_y</p:attrName>
                                        </p:attrNameLst>
                                      </p:cBhvr>
                                      <p:tavLst>
                                        <p:tav tm="0">
                                          <p:val>
                                            <p:strVal val="0-#ppt_h/2"/>
                                          </p:val>
                                        </p:tav>
                                        <p:tav tm="100000">
                                          <p:val>
                                            <p:strVal val="#ppt_y"/>
                                          </p:val>
                                        </p:tav>
                                      </p:tavLst>
                                    </p:anim>
                                  </p:childTnLst>
                                </p:cTn>
                              </p:par>
                              <p:par>
                                <p:cTn id="43" presetID="3" presetClass="entr" presetSubtype="5" fill="hold" grpId="0" nodeType="withEffect">
                                  <p:stCondLst>
                                    <p:cond delay="0"/>
                                  </p:stCondLst>
                                  <p:childTnLst>
                                    <p:set>
                                      <p:cBhvr>
                                        <p:cTn id="44" dur="1" fill="hold">
                                          <p:stCondLst>
                                            <p:cond delay="0"/>
                                          </p:stCondLst>
                                        </p:cTn>
                                        <p:tgtEl>
                                          <p:spTgt spid="9"/>
                                        </p:tgtEl>
                                        <p:attrNameLst>
                                          <p:attrName>style.visibility</p:attrName>
                                        </p:attrNameLst>
                                      </p:cBhvr>
                                      <p:to>
                                        <p:strVal val="visible"/>
                                      </p:to>
                                    </p:set>
                                    <p:animEffect transition="in" filter="blinds(vertical)">
                                      <p:cBhvr>
                                        <p:cTn id="45" dur="3000"/>
                                        <p:tgtEl>
                                          <p:spTgt spid="9"/>
                                        </p:tgtEl>
                                      </p:cBhvr>
                                    </p:animEffect>
                                  </p:childTnLst>
                                </p:cTn>
                              </p:par>
                              <p:par>
                                <p:cTn id="46" presetID="2" presetClass="entr" presetSubtype="9" fill="hold" grpId="1" nodeType="withEffect">
                                  <p:stCondLst>
                                    <p:cond delay="0"/>
                                  </p:stCondLst>
                                  <p:childTnLst>
                                    <p:set>
                                      <p:cBhvr>
                                        <p:cTn id="47" dur="1" fill="hold">
                                          <p:stCondLst>
                                            <p:cond delay="0"/>
                                          </p:stCondLst>
                                        </p:cTn>
                                        <p:tgtEl>
                                          <p:spTgt spid="9"/>
                                        </p:tgtEl>
                                        <p:attrNameLst>
                                          <p:attrName>style.visibility</p:attrName>
                                        </p:attrNameLst>
                                      </p:cBhvr>
                                      <p:to>
                                        <p:strVal val="visible"/>
                                      </p:to>
                                    </p:set>
                                    <p:anim calcmode="lin" valueType="num">
                                      <p:cBhvr additive="base">
                                        <p:cTn id="48" dur="3000" fill="hold"/>
                                        <p:tgtEl>
                                          <p:spTgt spid="9"/>
                                        </p:tgtEl>
                                        <p:attrNameLst>
                                          <p:attrName>ppt_x</p:attrName>
                                        </p:attrNameLst>
                                      </p:cBhvr>
                                      <p:tavLst>
                                        <p:tav tm="0">
                                          <p:val>
                                            <p:strVal val="0-#ppt_w/2"/>
                                          </p:val>
                                        </p:tav>
                                        <p:tav tm="100000">
                                          <p:val>
                                            <p:strVal val="#ppt_x"/>
                                          </p:val>
                                        </p:tav>
                                      </p:tavLst>
                                    </p:anim>
                                    <p:anim calcmode="lin" valueType="num">
                                      <p:cBhvr additive="base">
                                        <p:cTn id="49" dur="3000" fill="hold"/>
                                        <p:tgtEl>
                                          <p:spTgt spid="9"/>
                                        </p:tgtEl>
                                        <p:attrNameLst>
                                          <p:attrName>ppt_y</p:attrName>
                                        </p:attrNameLst>
                                      </p:cBhvr>
                                      <p:tavLst>
                                        <p:tav tm="0">
                                          <p:val>
                                            <p:strVal val="0-#ppt_h/2"/>
                                          </p:val>
                                        </p:tav>
                                        <p:tav tm="100000">
                                          <p:val>
                                            <p:strVal val="#ppt_y"/>
                                          </p:val>
                                        </p:tav>
                                      </p:tavLst>
                                    </p:anim>
                                  </p:childTnLst>
                                </p:cTn>
                              </p:par>
                              <p:par>
                                <p:cTn id="50" presetID="3" presetClass="entr" presetSubtype="5" fill="hold" grpId="0" nodeType="withEffect">
                                  <p:stCondLst>
                                    <p:cond delay="0"/>
                                  </p:stCondLst>
                                  <p:childTnLst>
                                    <p:set>
                                      <p:cBhvr>
                                        <p:cTn id="51" dur="1" fill="hold">
                                          <p:stCondLst>
                                            <p:cond delay="0"/>
                                          </p:stCondLst>
                                        </p:cTn>
                                        <p:tgtEl>
                                          <p:spTgt spid="10"/>
                                        </p:tgtEl>
                                        <p:attrNameLst>
                                          <p:attrName>style.visibility</p:attrName>
                                        </p:attrNameLst>
                                      </p:cBhvr>
                                      <p:to>
                                        <p:strVal val="visible"/>
                                      </p:to>
                                    </p:set>
                                    <p:animEffect transition="in" filter="blinds(vertical)">
                                      <p:cBhvr>
                                        <p:cTn id="52" dur="3000"/>
                                        <p:tgtEl>
                                          <p:spTgt spid="10"/>
                                        </p:tgtEl>
                                      </p:cBhvr>
                                    </p:animEffect>
                                  </p:childTnLst>
                                </p:cTn>
                              </p:par>
                              <p:par>
                                <p:cTn id="53" presetID="2" presetClass="entr" presetSubtype="9" fill="hold" grpId="1"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additive="base">
                                        <p:cTn id="55" dur="3000" fill="hold"/>
                                        <p:tgtEl>
                                          <p:spTgt spid="10"/>
                                        </p:tgtEl>
                                        <p:attrNameLst>
                                          <p:attrName>ppt_x</p:attrName>
                                        </p:attrNameLst>
                                      </p:cBhvr>
                                      <p:tavLst>
                                        <p:tav tm="0">
                                          <p:val>
                                            <p:strVal val="0-#ppt_w/2"/>
                                          </p:val>
                                        </p:tav>
                                        <p:tav tm="100000">
                                          <p:val>
                                            <p:strVal val="#ppt_x"/>
                                          </p:val>
                                        </p:tav>
                                      </p:tavLst>
                                    </p:anim>
                                    <p:anim calcmode="lin" valueType="num">
                                      <p:cBhvr additive="base">
                                        <p:cTn id="56" dur="3000" fill="hold"/>
                                        <p:tgtEl>
                                          <p:spTgt spid="10"/>
                                        </p:tgtEl>
                                        <p:attrNameLst>
                                          <p:attrName>ppt_y</p:attrName>
                                        </p:attrNameLst>
                                      </p:cBhvr>
                                      <p:tavLst>
                                        <p:tav tm="0">
                                          <p:val>
                                            <p:strVal val="0-#ppt_h/2"/>
                                          </p:val>
                                        </p:tav>
                                        <p:tav tm="100000">
                                          <p:val>
                                            <p:strVal val="#ppt_y"/>
                                          </p:val>
                                        </p:tav>
                                      </p:tavLst>
                                    </p:anim>
                                  </p:childTnLst>
                                </p:cTn>
                              </p:par>
                              <p:par>
                                <p:cTn id="57" presetID="3" presetClass="entr" presetSubtype="5" fill="hold" grpId="0" nodeType="withEffect">
                                  <p:stCondLst>
                                    <p:cond delay="0"/>
                                  </p:stCondLst>
                                  <p:childTnLst>
                                    <p:set>
                                      <p:cBhvr>
                                        <p:cTn id="58" dur="1" fill="hold">
                                          <p:stCondLst>
                                            <p:cond delay="0"/>
                                          </p:stCondLst>
                                        </p:cTn>
                                        <p:tgtEl>
                                          <p:spTgt spid="11"/>
                                        </p:tgtEl>
                                        <p:attrNameLst>
                                          <p:attrName>style.visibility</p:attrName>
                                        </p:attrNameLst>
                                      </p:cBhvr>
                                      <p:to>
                                        <p:strVal val="visible"/>
                                      </p:to>
                                    </p:set>
                                    <p:animEffect transition="in" filter="blinds(vertical)">
                                      <p:cBhvr>
                                        <p:cTn id="59" dur="3000"/>
                                        <p:tgtEl>
                                          <p:spTgt spid="11"/>
                                        </p:tgtEl>
                                      </p:cBhvr>
                                    </p:animEffect>
                                  </p:childTnLst>
                                </p:cTn>
                              </p:par>
                              <p:par>
                                <p:cTn id="60" presetID="2" presetClass="entr" presetSubtype="9" fill="hold" grpId="1" nodeType="withEffect">
                                  <p:stCondLst>
                                    <p:cond delay="0"/>
                                  </p:stCondLst>
                                  <p:childTnLst>
                                    <p:set>
                                      <p:cBhvr>
                                        <p:cTn id="61" dur="1" fill="hold">
                                          <p:stCondLst>
                                            <p:cond delay="0"/>
                                          </p:stCondLst>
                                        </p:cTn>
                                        <p:tgtEl>
                                          <p:spTgt spid="11"/>
                                        </p:tgtEl>
                                        <p:attrNameLst>
                                          <p:attrName>style.visibility</p:attrName>
                                        </p:attrNameLst>
                                      </p:cBhvr>
                                      <p:to>
                                        <p:strVal val="visible"/>
                                      </p:to>
                                    </p:set>
                                    <p:anim calcmode="lin" valueType="num">
                                      <p:cBhvr additive="base">
                                        <p:cTn id="62" dur="3000" fill="hold"/>
                                        <p:tgtEl>
                                          <p:spTgt spid="11"/>
                                        </p:tgtEl>
                                        <p:attrNameLst>
                                          <p:attrName>ppt_x</p:attrName>
                                        </p:attrNameLst>
                                      </p:cBhvr>
                                      <p:tavLst>
                                        <p:tav tm="0">
                                          <p:val>
                                            <p:strVal val="0-#ppt_w/2"/>
                                          </p:val>
                                        </p:tav>
                                        <p:tav tm="100000">
                                          <p:val>
                                            <p:strVal val="#ppt_x"/>
                                          </p:val>
                                        </p:tav>
                                      </p:tavLst>
                                    </p:anim>
                                    <p:anim calcmode="lin" valueType="num">
                                      <p:cBhvr additive="base">
                                        <p:cTn id="63" dur="3000" fill="hold"/>
                                        <p:tgtEl>
                                          <p:spTgt spid="11"/>
                                        </p:tgtEl>
                                        <p:attrNameLst>
                                          <p:attrName>ppt_y</p:attrName>
                                        </p:attrNameLst>
                                      </p:cBhvr>
                                      <p:tavLst>
                                        <p:tav tm="0">
                                          <p:val>
                                            <p:strVal val="0-#ppt_h/2"/>
                                          </p:val>
                                        </p:tav>
                                        <p:tav tm="100000">
                                          <p:val>
                                            <p:strVal val="#ppt_y"/>
                                          </p:val>
                                        </p:tav>
                                      </p:tavLst>
                                    </p:anim>
                                  </p:childTnLst>
                                </p:cTn>
                              </p:par>
                              <p:par>
                                <p:cTn id="64" presetID="3" presetClass="entr" presetSubtype="5" fill="hold" grpId="0" nodeType="withEffect">
                                  <p:stCondLst>
                                    <p:cond delay="0"/>
                                  </p:stCondLst>
                                  <p:childTnLst>
                                    <p:set>
                                      <p:cBhvr>
                                        <p:cTn id="65" dur="1" fill="hold">
                                          <p:stCondLst>
                                            <p:cond delay="0"/>
                                          </p:stCondLst>
                                        </p:cTn>
                                        <p:tgtEl>
                                          <p:spTgt spid="12"/>
                                        </p:tgtEl>
                                        <p:attrNameLst>
                                          <p:attrName>style.visibility</p:attrName>
                                        </p:attrNameLst>
                                      </p:cBhvr>
                                      <p:to>
                                        <p:strVal val="visible"/>
                                      </p:to>
                                    </p:set>
                                    <p:animEffect transition="in" filter="blinds(vertical)">
                                      <p:cBhvr>
                                        <p:cTn id="66" dur="3000"/>
                                        <p:tgtEl>
                                          <p:spTgt spid="12"/>
                                        </p:tgtEl>
                                      </p:cBhvr>
                                    </p:animEffect>
                                  </p:childTnLst>
                                </p:cTn>
                              </p:par>
                              <p:par>
                                <p:cTn id="67" presetID="2" presetClass="entr" presetSubtype="9" fill="hold" grpId="1" nodeType="withEffect">
                                  <p:stCondLst>
                                    <p:cond delay="0"/>
                                  </p:stCondLst>
                                  <p:childTnLst>
                                    <p:set>
                                      <p:cBhvr>
                                        <p:cTn id="68" dur="1" fill="hold">
                                          <p:stCondLst>
                                            <p:cond delay="0"/>
                                          </p:stCondLst>
                                        </p:cTn>
                                        <p:tgtEl>
                                          <p:spTgt spid="12"/>
                                        </p:tgtEl>
                                        <p:attrNameLst>
                                          <p:attrName>style.visibility</p:attrName>
                                        </p:attrNameLst>
                                      </p:cBhvr>
                                      <p:to>
                                        <p:strVal val="visible"/>
                                      </p:to>
                                    </p:set>
                                    <p:anim calcmode="lin" valueType="num">
                                      <p:cBhvr additive="base">
                                        <p:cTn id="69" dur="3000" fill="hold"/>
                                        <p:tgtEl>
                                          <p:spTgt spid="12"/>
                                        </p:tgtEl>
                                        <p:attrNameLst>
                                          <p:attrName>ppt_x</p:attrName>
                                        </p:attrNameLst>
                                      </p:cBhvr>
                                      <p:tavLst>
                                        <p:tav tm="0">
                                          <p:val>
                                            <p:strVal val="0-#ppt_w/2"/>
                                          </p:val>
                                        </p:tav>
                                        <p:tav tm="100000">
                                          <p:val>
                                            <p:strVal val="#ppt_x"/>
                                          </p:val>
                                        </p:tav>
                                      </p:tavLst>
                                    </p:anim>
                                    <p:anim calcmode="lin" valueType="num">
                                      <p:cBhvr additive="base">
                                        <p:cTn id="70" dur="3000" fill="hold"/>
                                        <p:tgtEl>
                                          <p:spTgt spid="12"/>
                                        </p:tgtEl>
                                        <p:attrNameLst>
                                          <p:attrName>ppt_y</p:attrName>
                                        </p:attrNameLst>
                                      </p:cBhvr>
                                      <p:tavLst>
                                        <p:tav tm="0">
                                          <p:val>
                                            <p:strVal val="0-#ppt_h/2"/>
                                          </p:val>
                                        </p:tav>
                                        <p:tav tm="100000">
                                          <p:val>
                                            <p:strVal val="#ppt_y"/>
                                          </p:val>
                                        </p:tav>
                                      </p:tavLst>
                                    </p:anim>
                                  </p:childTnLst>
                                </p:cTn>
                              </p:par>
                              <p:par>
                                <p:cTn id="71" presetID="3" presetClass="entr" presetSubtype="5" fill="hold" grpId="0" nodeType="withEffect">
                                  <p:stCondLst>
                                    <p:cond delay="0"/>
                                  </p:stCondLst>
                                  <p:childTnLst>
                                    <p:set>
                                      <p:cBhvr>
                                        <p:cTn id="72" dur="1" fill="hold">
                                          <p:stCondLst>
                                            <p:cond delay="0"/>
                                          </p:stCondLst>
                                        </p:cTn>
                                        <p:tgtEl>
                                          <p:spTgt spid="13"/>
                                        </p:tgtEl>
                                        <p:attrNameLst>
                                          <p:attrName>style.visibility</p:attrName>
                                        </p:attrNameLst>
                                      </p:cBhvr>
                                      <p:to>
                                        <p:strVal val="visible"/>
                                      </p:to>
                                    </p:set>
                                    <p:animEffect transition="in" filter="blinds(vertical)">
                                      <p:cBhvr>
                                        <p:cTn id="73" dur="3000"/>
                                        <p:tgtEl>
                                          <p:spTgt spid="13"/>
                                        </p:tgtEl>
                                      </p:cBhvr>
                                    </p:animEffect>
                                  </p:childTnLst>
                                </p:cTn>
                              </p:par>
                              <p:par>
                                <p:cTn id="74" presetID="2" presetClass="entr" presetSubtype="9" fill="hold" grpId="1" nodeType="withEffect">
                                  <p:stCondLst>
                                    <p:cond delay="0"/>
                                  </p:stCondLst>
                                  <p:childTnLst>
                                    <p:set>
                                      <p:cBhvr>
                                        <p:cTn id="75" dur="1" fill="hold">
                                          <p:stCondLst>
                                            <p:cond delay="0"/>
                                          </p:stCondLst>
                                        </p:cTn>
                                        <p:tgtEl>
                                          <p:spTgt spid="13"/>
                                        </p:tgtEl>
                                        <p:attrNameLst>
                                          <p:attrName>style.visibility</p:attrName>
                                        </p:attrNameLst>
                                      </p:cBhvr>
                                      <p:to>
                                        <p:strVal val="visible"/>
                                      </p:to>
                                    </p:set>
                                    <p:anim calcmode="lin" valueType="num">
                                      <p:cBhvr additive="base">
                                        <p:cTn id="76" dur="3000" fill="hold"/>
                                        <p:tgtEl>
                                          <p:spTgt spid="13"/>
                                        </p:tgtEl>
                                        <p:attrNameLst>
                                          <p:attrName>ppt_x</p:attrName>
                                        </p:attrNameLst>
                                      </p:cBhvr>
                                      <p:tavLst>
                                        <p:tav tm="0">
                                          <p:val>
                                            <p:strVal val="0-#ppt_w/2"/>
                                          </p:val>
                                        </p:tav>
                                        <p:tav tm="100000">
                                          <p:val>
                                            <p:strVal val="#ppt_x"/>
                                          </p:val>
                                        </p:tav>
                                      </p:tavLst>
                                    </p:anim>
                                    <p:anim calcmode="lin" valueType="num">
                                      <p:cBhvr additive="base">
                                        <p:cTn id="77" dur="3000" fill="hold"/>
                                        <p:tgtEl>
                                          <p:spTgt spid="13"/>
                                        </p:tgtEl>
                                        <p:attrNameLst>
                                          <p:attrName>ppt_y</p:attrName>
                                        </p:attrNameLst>
                                      </p:cBhvr>
                                      <p:tavLst>
                                        <p:tav tm="0">
                                          <p:val>
                                            <p:strVal val="0-#ppt_h/2"/>
                                          </p:val>
                                        </p:tav>
                                        <p:tav tm="100000">
                                          <p:val>
                                            <p:strVal val="#ppt_y"/>
                                          </p:val>
                                        </p:tav>
                                      </p:tavLst>
                                    </p:anim>
                                  </p:childTnLst>
                                </p:cTn>
                              </p:par>
                              <p:par>
                                <p:cTn id="78" presetID="3" presetClass="entr" presetSubtype="5" fill="hold" grpId="0" nodeType="withEffect">
                                  <p:stCondLst>
                                    <p:cond delay="0"/>
                                  </p:stCondLst>
                                  <p:childTnLst>
                                    <p:set>
                                      <p:cBhvr>
                                        <p:cTn id="79" dur="1" fill="hold">
                                          <p:stCondLst>
                                            <p:cond delay="0"/>
                                          </p:stCondLst>
                                        </p:cTn>
                                        <p:tgtEl>
                                          <p:spTgt spid="14"/>
                                        </p:tgtEl>
                                        <p:attrNameLst>
                                          <p:attrName>style.visibility</p:attrName>
                                        </p:attrNameLst>
                                      </p:cBhvr>
                                      <p:to>
                                        <p:strVal val="visible"/>
                                      </p:to>
                                    </p:set>
                                    <p:animEffect transition="in" filter="blinds(vertical)">
                                      <p:cBhvr>
                                        <p:cTn id="80" dur="3000"/>
                                        <p:tgtEl>
                                          <p:spTgt spid="14"/>
                                        </p:tgtEl>
                                      </p:cBhvr>
                                    </p:animEffect>
                                  </p:childTnLst>
                                </p:cTn>
                              </p:par>
                              <p:par>
                                <p:cTn id="81" presetID="2" presetClass="entr" presetSubtype="9" fill="hold" grpId="1" nodeType="withEffect">
                                  <p:stCondLst>
                                    <p:cond delay="0"/>
                                  </p:stCondLst>
                                  <p:childTnLst>
                                    <p:set>
                                      <p:cBhvr>
                                        <p:cTn id="82" dur="1" fill="hold">
                                          <p:stCondLst>
                                            <p:cond delay="0"/>
                                          </p:stCondLst>
                                        </p:cTn>
                                        <p:tgtEl>
                                          <p:spTgt spid="14"/>
                                        </p:tgtEl>
                                        <p:attrNameLst>
                                          <p:attrName>style.visibility</p:attrName>
                                        </p:attrNameLst>
                                      </p:cBhvr>
                                      <p:to>
                                        <p:strVal val="visible"/>
                                      </p:to>
                                    </p:set>
                                    <p:anim calcmode="lin" valueType="num">
                                      <p:cBhvr additive="base">
                                        <p:cTn id="83" dur="3000" fill="hold"/>
                                        <p:tgtEl>
                                          <p:spTgt spid="14"/>
                                        </p:tgtEl>
                                        <p:attrNameLst>
                                          <p:attrName>ppt_x</p:attrName>
                                        </p:attrNameLst>
                                      </p:cBhvr>
                                      <p:tavLst>
                                        <p:tav tm="0">
                                          <p:val>
                                            <p:strVal val="0-#ppt_w/2"/>
                                          </p:val>
                                        </p:tav>
                                        <p:tav tm="100000">
                                          <p:val>
                                            <p:strVal val="#ppt_x"/>
                                          </p:val>
                                        </p:tav>
                                      </p:tavLst>
                                    </p:anim>
                                    <p:anim calcmode="lin" valueType="num">
                                      <p:cBhvr additive="base">
                                        <p:cTn id="84" dur="3000" fill="hold"/>
                                        <p:tgtEl>
                                          <p:spTgt spid="14"/>
                                        </p:tgtEl>
                                        <p:attrNameLst>
                                          <p:attrName>ppt_y</p:attrName>
                                        </p:attrNameLst>
                                      </p:cBhvr>
                                      <p:tavLst>
                                        <p:tav tm="0">
                                          <p:val>
                                            <p:strVal val="0-#ppt_h/2"/>
                                          </p:val>
                                        </p:tav>
                                        <p:tav tm="100000">
                                          <p:val>
                                            <p:strVal val="#ppt_y"/>
                                          </p:val>
                                        </p:tav>
                                      </p:tavLst>
                                    </p:anim>
                                  </p:childTnLst>
                                </p:cTn>
                              </p:par>
                              <p:par>
                                <p:cTn id="85" presetID="3" presetClass="entr" presetSubtype="5" fill="hold" grpId="0" nodeType="withEffect">
                                  <p:stCondLst>
                                    <p:cond delay="0"/>
                                  </p:stCondLst>
                                  <p:childTnLst>
                                    <p:set>
                                      <p:cBhvr>
                                        <p:cTn id="86" dur="1" fill="hold">
                                          <p:stCondLst>
                                            <p:cond delay="0"/>
                                          </p:stCondLst>
                                        </p:cTn>
                                        <p:tgtEl>
                                          <p:spTgt spid="15"/>
                                        </p:tgtEl>
                                        <p:attrNameLst>
                                          <p:attrName>style.visibility</p:attrName>
                                        </p:attrNameLst>
                                      </p:cBhvr>
                                      <p:to>
                                        <p:strVal val="visible"/>
                                      </p:to>
                                    </p:set>
                                    <p:animEffect transition="in" filter="blinds(vertical)">
                                      <p:cBhvr>
                                        <p:cTn id="87" dur="3000"/>
                                        <p:tgtEl>
                                          <p:spTgt spid="15"/>
                                        </p:tgtEl>
                                      </p:cBhvr>
                                    </p:animEffect>
                                  </p:childTnLst>
                                </p:cTn>
                              </p:par>
                              <p:par>
                                <p:cTn id="88" presetID="2" presetClass="entr" presetSubtype="9" fill="hold" grpId="1" nodeType="withEffect">
                                  <p:stCondLst>
                                    <p:cond delay="0"/>
                                  </p:stCondLst>
                                  <p:childTnLst>
                                    <p:set>
                                      <p:cBhvr>
                                        <p:cTn id="89" dur="1" fill="hold">
                                          <p:stCondLst>
                                            <p:cond delay="0"/>
                                          </p:stCondLst>
                                        </p:cTn>
                                        <p:tgtEl>
                                          <p:spTgt spid="15"/>
                                        </p:tgtEl>
                                        <p:attrNameLst>
                                          <p:attrName>style.visibility</p:attrName>
                                        </p:attrNameLst>
                                      </p:cBhvr>
                                      <p:to>
                                        <p:strVal val="visible"/>
                                      </p:to>
                                    </p:set>
                                    <p:anim calcmode="lin" valueType="num">
                                      <p:cBhvr additive="base">
                                        <p:cTn id="90" dur="3000" fill="hold"/>
                                        <p:tgtEl>
                                          <p:spTgt spid="15"/>
                                        </p:tgtEl>
                                        <p:attrNameLst>
                                          <p:attrName>ppt_x</p:attrName>
                                        </p:attrNameLst>
                                      </p:cBhvr>
                                      <p:tavLst>
                                        <p:tav tm="0">
                                          <p:val>
                                            <p:strVal val="0-#ppt_w/2"/>
                                          </p:val>
                                        </p:tav>
                                        <p:tav tm="100000">
                                          <p:val>
                                            <p:strVal val="#ppt_x"/>
                                          </p:val>
                                        </p:tav>
                                      </p:tavLst>
                                    </p:anim>
                                    <p:anim calcmode="lin" valueType="num">
                                      <p:cBhvr additive="base">
                                        <p:cTn id="91" dur="3000" fill="hold"/>
                                        <p:tgtEl>
                                          <p:spTgt spid="15"/>
                                        </p:tgtEl>
                                        <p:attrNameLst>
                                          <p:attrName>ppt_y</p:attrName>
                                        </p:attrNameLst>
                                      </p:cBhvr>
                                      <p:tavLst>
                                        <p:tav tm="0">
                                          <p:val>
                                            <p:strVal val="0-#ppt_h/2"/>
                                          </p:val>
                                        </p:tav>
                                        <p:tav tm="100000">
                                          <p:val>
                                            <p:strVal val="#ppt_y"/>
                                          </p:val>
                                        </p:tav>
                                      </p:tavLst>
                                    </p:anim>
                                  </p:childTnLst>
                                </p:cTn>
                              </p:par>
                              <p:par>
                                <p:cTn id="92" presetID="3" presetClass="entr" presetSubtype="5" fill="hold" grpId="0" nodeType="withEffect">
                                  <p:stCondLst>
                                    <p:cond delay="0"/>
                                  </p:stCondLst>
                                  <p:childTnLst>
                                    <p:set>
                                      <p:cBhvr>
                                        <p:cTn id="93" dur="1" fill="hold">
                                          <p:stCondLst>
                                            <p:cond delay="0"/>
                                          </p:stCondLst>
                                        </p:cTn>
                                        <p:tgtEl>
                                          <p:spTgt spid="16"/>
                                        </p:tgtEl>
                                        <p:attrNameLst>
                                          <p:attrName>style.visibility</p:attrName>
                                        </p:attrNameLst>
                                      </p:cBhvr>
                                      <p:to>
                                        <p:strVal val="visible"/>
                                      </p:to>
                                    </p:set>
                                    <p:animEffect transition="in" filter="blinds(vertical)">
                                      <p:cBhvr>
                                        <p:cTn id="94" dur="3000"/>
                                        <p:tgtEl>
                                          <p:spTgt spid="16"/>
                                        </p:tgtEl>
                                      </p:cBhvr>
                                    </p:animEffect>
                                  </p:childTnLst>
                                </p:cTn>
                              </p:par>
                              <p:par>
                                <p:cTn id="95" presetID="2" presetClass="entr" presetSubtype="9" fill="hold" grpId="1" nodeType="withEffect">
                                  <p:stCondLst>
                                    <p:cond delay="0"/>
                                  </p:stCondLst>
                                  <p:childTnLst>
                                    <p:set>
                                      <p:cBhvr>
                                        <p:cTn id="96" dur="1" fill="hold">
                                          <p:stCondLst>
                                            <p:cond delay="0"/>
                                          </p:stCondLst>
                                        </p:cTn>
                                        <p:tgtEl>
                                          <p:spTgt spid="16"/>
                                        </p:tgtEl>
                                        <p:attrNameLst>
                                          <p:attrName>style.visibility</p:attrName>
                                        </p:attrNameLst>
                                      </p:cBhvr>
                                      <p:to>
                                        <p:strVal val="visible"/>
                                      </p:to>
                                    </p:set>
                                    <p:anim calcmode="lin" valueType="num">
                                      <p:cBhvr additive="base">
                                        <p:cTn id="97" dur="3000" fill="hold"/>
                                        <p:tgtEl>
                                          <p:spTgt spid="16"/>
                                        </p:tgtEl>
                                        <p:attrNameLst>
                                          <p:attrName>ppt_x</p:attrName>
                                        </p:attrNameLst>
                                      </p:cBhvr>
                                      <p:tavLst>
                                        <p:tav tm="0">
                                          <p:val>
                                            <p:strVal val="0-#ppt_w/2"/>
                                          </p:val>
                                        </p:tav>
                                        <p:tav tm="100000">
                                          <p:val>
                                            <p:strVal val="#ppt_x"/>
                                          </p:val>
                                        </p:tav>
                                      </p:tavLst>
                                    </p:anim>
                                    <p:anim calcmode="lin" valueType="num">
                                      <p:cBhvr additive="base">
                                        <p:cTn id="98" dur="3000" fill="hold"/>
                                        <p:tgtEl>
                                          <p:spTgt spid="16"/>
                                        </p:tgtEl>
                                        <p:attrNameLst>
                                          <p:attrName>ppt_y</p:attrName>
                                        </p:attrNameLst>
                                      </p:cBhvr>
                                      <p:tavLst>
                                        <p:tav tm="0">
                                          <p:val>
                                            <p:strVal val="0-#ppt_h/2"/>
                                          </p:val>
                                        </p:tav>
                                        <p:tav tm="100000">
                                          <p:val>
                                            <p:strVal val="#ppt_y"/>
                                          </p:val>
                                        </p:tav>
                                      </p:tavLst>
                                    </p:anim>
                                  </p:childTnLst>
                                </p:cTn>
                              </p:par>
                              <p:par>
                                <p:cTn id="99" presetID="3" presetClass="entr" presetSubtype="5" fill="hold" grpId="0" nodeType="withEffect">
                                  <p:stCondLst>
                                    <p:cond delay="0"/>
                                  </p:stCondLst>
                                  <p:childTnLst>
                                    <p:set>
                                      <p:cBhvr>
                                        <p:cTn id="100" dur="1" fill="hold">
                                          <p:stCondLst>
                                            <p:cond delay="0"/>
                                          </p:stCondLst>
                                        </p:cTn>
                                        <p:tgtEl>
                                          <p:spTgt spid="17"/>
                                        </p:tgtEl>
                                        <p:attrNameLst>
                                          <p:attrName>style.visibility</p:attrName>
                                        </p:attrNameLst>
                                      </p:cBhvr>
                                      <p:to>
                                        <p:strVal val="visible"/>
                                      </p:to>
                                    </p:set>
                                    <p:animEffect transition="in" filter="blinds(vertical)">
                                      <p:cBhvr>
                                        <p:cTn id="101" dur="3000"/>
                                        <p:tgtEl>
                                          <p:spTgt spid="17"/>
                                        </p:tgtEl>
                                      </p:cBhvr>
                                    </p:animEffect>
                                  </p:childTnLst>
                                </p:cTn>
                              </p:par>
                              <p:par>
                                <p:cTn id="102" presetID="2" presetClass="entr" presetSubtype="9" fill="hold" grpId="1" nodeType="withEffect">
                                  <p:stCondLst>
                                    <p:cond delay="0"/>
                                  </p:stCondLst>
                                  <p:childTnLst>
                                    <p:set>
                                      <p:cBhvr>
                                        <p:cTn id="103" dur="1" fill="hold">
                                          <p:stCondLst>
                                            <p:cond delay="0"/>
                                          </p:stCondLst>
                                        </p:cTn>
                                        <p:tgtEl>
                                          <p:spTgt spid="17"/>
                                        </p:tgtEl>
                                        <p:attrNameLst>
                                          <p:attrName>style.visibility</p:attrName>
                                        </p:attrNameLst>
                                      </p:cBhvr>
                                      <p:to>
                                        <p:strVal val="visible"/>
                                      </p:to>
                                    </p:set>
                                    <p:anim calcmode="lin" valueType="num">
                                      <p:cBhvr additive="base">
                                        <p:cTn id="104" dur="3000" fill="hold"/>
                                        <p:tgtEl>
                                          <p:spTgt spid="17"/>
                                        </p:tgtEl>
                                        <p:attrNameLst>
                                          <p:attrName>ppt_x</p:attrName>
                                        </p:attrNameLst>
                                      </p:cBhvr>
                                      <p:tavLst>
                                        <p:tav tm="0">
                                          <p:val>
                                            <p:strVal val="0-#ppt_w/2"/>
                                          </p:val>
                                        </p:tav>
                                        <p:tav tm="100000">
                                          <p:val>
                                            <p:strVal val="#ppt_x"/>
                                          </p:val>
                                        </p:tav>
                                      </p:tavLst>
                                    </p:anim>
                                    <p:anim calcmode="lin" valueType="num">
                                      <p:cBhvr additive="base">
                                        <p:cTn id="105" dur="3000" fill="hold"/>
                                        <p:tgtEl>
                                          <p:spTgt spid="17"/>
                                        </p:tgtEl>
                                        <p:attrNameLst>
                                          <p:attrName>ppt_y</p:attrName>
                                        </p:attrNameLst>
                                      </p:cBhvr>
                                      <p:tavLst>
                                        <p:tav tm="0">
                                          <p:val>
                                            <p:strVal val="0-#ppt_h/2"/>
                                          </p:val>
                                        </p:tav>
                                        <p:tav tm="100000">
                                          <p:val>
                                            <p:strVal val="#ppt_y"/>
                                          </p:val>
                                        </p:tav>
                                      </p:tavLst>
                                    </p:anim>
                                  </p:childTnLst>
                                </p:cTn>
                              </p:par>
                              <p:par>
                                <p:cTn id="106" presetID="3" presetClass="entr" presetSubtype="5" fill="hold" grpId="0" nodeType="withEffect">
                                  <p:stCondLst>
                                    <p:cond delay="0"/>
                                  </p:stCondLst>
                                  <p:childTnLst>
                                    <p:set>
                                      <p:cBhvr>
                                        <p:cTn id="107" dur="1" fill="hold">
                                          <p:stCondLst>
                                            <p:cond delay="0"/>
                                          </p:stCondLst>
                                        </p:cTn>
                                        <p:tgtEl>
                                          <p:spTgt spid="18"/>
                                        </p:tgtEl>
                                        <p:attrNameLst>
                                          <p:attrName>style.visibility</p:attrName>
                                        </p:attrNameLst>
                                      </p:cBhvr>
                                      <p:to>
                                        <p:strVal val="visible"/>
                                      </p:to>
                                    </p:set>
                                    <p:animEffect transition="in" filter="blinds(vertical)">
                                      <p:cBhvr>
                                        <p:cTn id="108" dur="3000"/>
                                        <p:tgtEl>
                                          <p:spTgt spid="18"/>
                                        </p:tgtEl>
                                      </p:cBhvr>
                                    </p:animEffect>
                                  </p:childTnLst>
                                </p:cTn>
                              </p:par>
                              <p:par>
                                <p:cTn id="109" presetID="2" presetClass="entr" presetSubtype="9" fill="hold" grpId="1" nodeType="withEffect">
                                  <p:stCondLst>
                                    <p:cond delay="0"/>
                                  </p:stCondLst>
                                  <p:childTnLst>
                                    <p:set>
                                      <p:cBhvr>
                                        <p:cTn id="110" dur="1" fill="hold">
                                          <p:stCondLst>
                                            <p:cond delay="0"/>
                                          </p:stCondLst>
                                        </p:cTn>
                                        <p:tgtEl>
                                          <p:spTgt spid="18"/>
                                        </p:tgtEl>
                                        <p:attrNameLst>
                                          <p:attrName>style.visibility</p:attrName>
                                        </p:attrNameLst>
                                      </p:cBhvr>
                                      <p:to>
                                        <p:strVal val="visible"/>
                                      </p:to>
                                    </p:set>
                                    <p:anim calcmode="lin" valueType="num">
                                      <p:cBhvr additive="base">
                                        <p:cTn id="111" dur="3000" fill="hold"/>
                                        <p:tgtEl>
                                          <p:spTgt spid="18"/>
                                        </p:tgtEl>
                                        <p:attrNameLst>
                                          <p:attrName>ppt_x</p:attrName>
                                        </p:attrNameLst>
                                      </p:cBhvr>
                                      <p:tavLst>
                                        <p:tav tm="0">
                                          <p:val>
                                            <p:strVal val="0-#ppt_w/2"/>
                                          </p:val>
                                        </p:tav>
                                        <p:tav tm="100000">
                                          <p:val>
                                            <p:strVal val="#ppt_x"/>
                                          </p:val>
                                        </p:tav>
                                      </p:tavLst>
                                    </p:anim>
                                    <p:anim calcmode="lin" valueType="num">
                                      <p:cBhvr additive="base">
                                        <p:cTn id="112" dur="3000" fill="hold"/>
                                        <p:tgtEl>
                                          <p:spTgt spid="18"/>
                                        </p:tgtEl>
                                        <p:attrNameLst>
                                          <p:attrName>ppt_y</p:attrName>
                                        </p:attrNameLst>
                                      </p:cBhvr>
                                      <p:tavLst>
                                        <p:tav tm="0">
                                          <p:val>
                                            <p:strVal val="0-#ppt_h/2"/>
                                          </p:val>
                                        </p:tav>
                                        <p:tav tm="100000">
                                          <p:val>
                                            <p:strVal val="#ppt_y"/>
                                          </p:val>
                                        </p:tav>
                                      </p:tavLst>
                                    </p:anim>
                                  </p:childTnLst>
                                </p:cTn>
                              </p:par>
                              <p:par>
                                <p:cTn id="113" presetID="3" presetClass="entr" presetSubtype="5" fill="hold" grpId="0" nodeType="withEffect">
                                  <p:stCondLst>
                                    <p:cond delay="0"/>
                                  </p:stCondLst>
                                  <p:childTnLst>
                                    <p:set>
                                      <p:cBhvr>
                                        <p:cTn id="114" dur="1" fill="hold">
                                          <p:stCondLst>
                                            <p:cond delay="0"/>
                                          </p:stCondLst>
                                        </p:cTn>
                                        <p:tgtEl>
                                          <p:spTgt spid="19"/>
                                        </p:tgtEl>
                                        <p:attrNameLst>
                                          <p:attrName>style.visibility</p:attrName>
                                        </p:attrNameLst>
                                      </p:cBhvr>
                                      <p:to>
                                        <p:strVal val="visible"/>
                                      </p:to>
                                    </p:set>
                                    <p:animEffect transition="in" filter="blinds(vertical)">
                                      <p:cBhvr>
                                        <p:cTn id="115" dur="3000"/>
                                        <p:tgtEl>
                                          <p:spTgt spid="19"/>
                                        </p:tgtEl>
                                      </p:cBhvr>
                                    </p:animEffect>
                                  </p:childTnLst>
                                </p:cTn>
                              </p:par>
                              <p:par>
                                <p:cTn id="116" presetID="2" presetClass="entr" presetSubtype="9" fill="hold" grpId="1" nodeType="withEffect">
                                  <p:stCondLst>
                                    <p:cond delay="0"/>
                                  </p:stCondLst>
                                  <p:childTnLst>
                                    <p:set>
                                      <p:cBhvr>
                                        <p:cTn id="117" dur="1" fill="hold">
                                          <p:stCondLst>
                                            <p:cond delay="0"/>
                                          </p:stCondLst>
                                        </p:cTn>
                                        <p:tgtEl>
                                          <p:spTgt spid="19"/>
                                        </p:tgtEl>
                                        <p:attrNameLst>
                                          <p:attrName>style.visibility</p:attrName>
                                        </p:attrNameLst>
                                      </p:cBhvr>
                                      <p:to>
                                        <p:strVal val="visible"/>
                                      </p:to>
                                    </p:set>
                                    <p:anim calcmode="lin" valueType="num">
                                      <p:cBhvr additive="base">
                                        <p:cTn id="118" dur="3000" fill="hold"/>
                                        <p:tgtEl>
                                          <p:spTgt spid="19"/>
                                        </p:tgtEl>
                                        <p:attrNameLst>
                                          <p:attrName>ppt_x</p:attrName>
                                        </p:attrNameLst>
                                      </p:cBhvr>
                                      <p:tavLst>
                                        <p:tav tm="0">
                                          <p:val>
                                            <p:strVal val="0-#ppt_w/2"/>
                                          </p:val>
                                        </p:tav>
                                        <p:tav tm="100000">
                                          <p:val>
                                            <p:strVal val="#ppt_x"/>
                                          </p:val>
                                        </p:tav>
                                      </p:tavLst>
                                    </p:anim>
                                    <p:anim calcmode="lin" valueType="num">
                                      <p:cBhvr additive="base">
                                        <p:cTn id="119" dur="3000" fill="hold"/>
                                        <p:tgtEl>
                                          <p:spTgt spid="19"/>
                                        </p:tgtEl>
                                        <p:attrNameLst>
                                          <p:attrName>ppt_y</p:attrName>
                                        </p:attrNameLst>
                                      </p:cBhvr>
                                      <p:tavLst>
                                        <p:tav tm="0">
                                          <p:val>
                                            <p:strVal val="0-#ppt_h/2"/>
                                          </p:val>
                                        </p:tav>
                                        <p:tav tm="100000">
                                          <p:val>
                                            <p:strVal val="#ppt_y"/>
                                          </p:val>
                                        </p:tav>
                                      </p:tavLst>
                                    </p:anim>
                                  </p:childTnLst>
                                </p:cTn>
                              </p:par>
                              <p:par>
                                <p:cTn id="120" presetID="3" presetClass="entr" presetSubtype="5" fill="hold" grpId="0" nodeType="withEffect">
                                  <p:stCondLst>
                                    <p:cond delay="0"/>
                                  </p:stCondLst>
                                  <p:childTnLst>
                                    <p:set>
                                      <p:cBhvr>
                                        <p:cTn id="121" dur="1" fill="hold">
                                          <p:stCondLst>
                                            <p:cond delay="0"/>
                                          </p:stCondLst>
                                        </p:cTn>
                                        <p:tgtEl>
                                          <p:spTgt spid="20"/>
                                        </p:tgtEl>
                                        <p:attrNameLst>
                                          <p:attrName>style.visibility</p:attrName>
                                        </p:attrNameLst>
                                      </p:cBhvr>
                                      <p:to>
                                        <p:strVal val="visible"/>
                                      </p:to>
                                    </p:set>
                                    <p:animEffect transition="in" filter="blinds(vertical)">
                                      <p:cBhvr>
                                        <p:cTn id="122" dur="3000"/>
                                        <p:tgtEl>
                                          <p:spTgt spid="20"/>
                                        </p:tgtEl>
                                      </p:cBhvr>
                                    </p:animEffect>
                                  </p:childTnLst>
                                </p:cTn>
                              </p:par>
                              <p:par>
                                <p:cTn id="123" presetID="2" presetClass="entr" presetSubtype="9" fill="hold" grpId="1" nodeType="withEffect">
                                  <p:stCondLst>
                                    <p:cond delay="0"/>
                                  </p:stCondLst>
                                  <p:childTnLst>
                                    <p:set>
                                      <p:cBhvr>
                                        <p:cTn id="124" dur="1" fill="hold">
                                          <p:stCondLst>
                                            <p:cond delay="0"/>
                                          </p:stCondLst>
                                        </p:cTn>
                                        <p:tgtEl>
                                          <p:spTgt spid="20"/>
                                        </p:tgtEl>
                                        <p:attrNameLst>
                                          <p:attrName>style.visibility</p:attrName>
                                        </p:attrNameLst>
                                      </p:cBhvr>
                                      <p:to>
                                        <p:strVal val="visible"/>
                                      </p:to>
                                    </p:set>
                                    <p:anim calcmode="lin" valueType="num">
                                      <p:cBhvr additive="base">
                                        <p:cTn id="125" dur="3000" fill="hold"/>
                                        <p:tgtEl>
                                          <p:spTgt spid="20"/>
                                        </p:tgtEl>
                                        <p:attrNameLst>
                                          <p:attrName>ppt_x</p:attrName>
                                        </p:attrNameLst>
                                      </p:cBhvr>
                                      <p:tavLst>
                                        <p:tav tm="0">
                                          <p:val>
                                            <p:strVal val="0-#ppt_w/2"/>
                                          </p:val>
                                        </p:tav>
                                        <p:tav tm="100000">
                                          <p:val>
                                            <p:strVal val="#ppt_x"/>
                                          </p:val>
                                        </p:tav>
                                      </p:tavLst>
                                    </p:anim>
                                    <p:anim calcmode="lin" valueType="num">
                                      <p:cBhvr additive="base">
                                        <p:cTn id="126" dur="3000" fill="hold"/>
                                        <p:tgtEl>
                                          <p:spTgt spid="20"/>
                                        </p:tgtEl>
                                        <p:attrNameLst>
                                          <p:attrName>ppt_y</p:attrName>
                                        </p:attrNameLst>
                                      </p:cBhvr>
                                      <p:tavLst>
                                        <p:tav tm="0">
                                          <p:val>
                                            <p:strVal val="0-#ppt_h/2"/>
                                          </p:val>
                                        </p:tav>
                                        <p:tav tm="100000">
                                          <p:val>
                                            <p:strVal val="#ppt_y"/>
                                          </p:val>
                                        </p:tav>
                                      </p:tavLst>
                                    </p:anim>
                                  </p:childTnLst>
                                </p:cTn>
                              </p:par>
                              <p:par>
                                <p:cTn id="127" presetID="3" presetClass="entr" presetSubtype="5" fill="hold" grpId="0" nodeType="withEffect">
                                  <p:stCondLst>
                                    <p:cond delay="0"/>
                                  </p:stCondLst>
                                  <p:childTnLst>
                                    <p:set>
                                      <p:cBhvr>
                                        <p:cTn id="128" dur="1" fill="hold">
                                          <p:stCondLst>
                                            <p:cond delay="0"/>
                                          </p:stCondLst>
                                        </p:cTn>
                                        <p:tgtEl>
                                          <p:spTgt spid="21"/>
                                        </p:tgtEl>
                                        <p:attrNameLst>
                                          <p:attrName>style.visibility</p:attrName>
                                        </p:attrNameLst>
                                      </p:cBhvr>
                                      <p:to>
                                        <p:strVal val="visible"/>
                                      </p:to>
                                    </p:set>
                                    <p:animEffect transition="in" filter="blinds(vertical)">
                                      <p:cBhvr>
                                        <p:cTn id="129" dur="3000"/>
                                        <p:tgtEl>
                                          <p:spTgt spid="21"/>
                                        </p:tgtEl>
                                      </p:cBhvr>
                                    </p:animEffect>
                                  </p:childTnLst>
                                </p:cTn>
                              </p:par>
                              <p:par>
                                <p:cTn id="130" presetID="2" presetClass="entr" presetSubtype="9" fill="hold" grpId="1" nodeType="withEffect">
                                  <p:stCondLst>
                                    <p:cond delay="0"/>
                                  </p:stCondLst>
                                  <p:childTnLst>
                                    <p:set>
                                      <p:cBhvr>
                                        <p:cTn id="131" dur="1" fill="hold">
                                          <p:stCondLst>
                                            <p:cond delay="0"/>
                                          </p:stCondLst>
                                        </p:cTn>
                                        <p:tgtEl>
                                          <p:spTgt spid="21"/>
                                        </p:tgtEl>
                                        <p:attrNameLst>
                                          <p:attrName>style.visibility</p:attrName>
                                        </p:attrNameLst>
                                      </p:cBhvr>
                                      <p:to>
                                        <p:strVal val="visible"/>
                                      </p:to>
                                    </p:set>
                                    <p:anim calcmode="lin" valueType="num">
                                      <p:cBhvr additive="base">
                                        <p:cTn id="132" dur="3000" fill="hold"/>
                                        <p:tgtEl>
                                          <p:spTgt spid="21"/>
                                        </p:tgtEl>
                                        <p:attrNameLst>
                                          <p:attrName>ppt_x</p:attrName>
                                        </p:attrNameLst>
                                      </p:cBhvr>
                                      <p:tavLst>
                                        <p:tav tm="0">
                                          <p:val>
                                            <p:strVal val="0-#ppt_w/2"/>
                                          </p:val>
                                        </p:tav>
                                        <p:tav tm="100000">
                                          <p:val>
                                            <p:strVal val="#ppt_x"/>
                                          </p:val>
                                        </p:tav>
                                      </p:tavLst>
                                    </p:anim>
                                    <p:anim calcmode="lin" valueType="num">
                                      <p:cBhvr additive="base">
                                        <p:cTn id="133" dur="3000" fill="hold"/>
                                        <p:tgtEl>
                                          <p:spTgt spid="21"/>
                                        </p:tgtEl>
                                        <p:attrNameLst>
                                          <p:attrName>ppt_y</p:attrName>
                                        </p:attrNameLst>
                                      </p:cBhvr>
                                      <p:tavLst>
                                        <p:tav tm="0">
                                          <p:val>
                                            <p:strVal val="0-#ppt_h/2"/>
                                          </p:val>
                                        </p:tav>
                                        <p:tav tm="100000">
                                          <p:val>
                                            <p:strVal val="#ppt_y"/>
                                          </p:val>
                                        </p:tav>
                                      </p:tavLst>
                                    </p:anim>
                                  </p:childTnLst>
                                </p:cTn>
                              </p:par>
                              <p:par>
                                <p:cTn id="134" presetID="3" presetClass="entr" presetSubtype="5" fill="hold" grpId="0" nodeType="withEffect">
                                  <p:stCondLst>
                                    <p:cond delay="0"/>
                                  </p:stCondLst>
                                  <p:childTnLst>
                                    <p:set>
                                      <p:cBhvr>
                                        <p:cTn id="135" dur="1" fill="hold">
                                          <p:stCondLst>
                                            <p:cond delay="0"/>
                                          </p:stCondLst>
                                        </p:cTn>
                                        <p:tgtEl>
                                          <p:spTgt spid="22"/>
                                        </p:tgtEl>
                                        <p:attrNameLst>
                                          <p:attrName>style.visibility</p:attrName>
                                        </p:attrNameLst>
                                      </p:cBhvr>
                                      <p:to>
                                        <p:strVal val="visible"/>
                                      </p:to>
                                    </p:set>
                                    <p:animEffect transition="in" filter="blinds(vertical)">
                                      <p:cBhvr>
                                        <p:cTn id="136" dur="3000"/>
                                        <p:tgtEl>
                                          <p:spTgt spid="22"/>
                                        </p:tgtEl>
                                      </p:cBhvr>
                                    </p:animEffect>
                                  </p:childTnLst>
                                </p:cTn>
                              </p:par>
                              <p:par>
                                <p:cTn id="137" presetID="2" presetClass="entr" presetSubtype="9" fill="hold" grpId="1" nodeType="withEffect">
                                  <p:stCondLst>
                                    <p:cond delay="0"/>
                                  </p:stCondLst>
                                  <p:childTnLst>
                                    <p:set>
                                      <p:cBhvr>
                                        <p:cTn id="138" dur="1" fill="hold">
                                          <p:stCondLst>
                                            <p:cond delay="0"/>
                                          </p:stCondLst>
                                        </p:cTn>
                                        <p:tgtEl>
                                          <p:spTgt spid="22"/>
                                        </p:tgtEl>
                                        <p:attrNameLst>
                                          <p:attrName>style.visibility</p:attrName>
                                        </p:attrNameLst>
                                      </p:cBhvr>
                                      <p:to>
                                        <p:strVal val="visible"/>
                                      </p:to>
                                    </p:set>
                                    <p:anim calcmode="lin" valueType="num">
                                      <p:cBhvr additive="base">
                                        <p:cTn id="139" dur="3000" fill="hold"/>
                                        <p:tgtEl>
                                          <p:spTgt spid="22"/>
                                        </p:tgtEl>
                                        <p:attrNameLst>
                                          <p:attrName>ppt_x</p:attrName>
                                        </p:attrNameLst>
                                      </p:cBhvr>
                                      <p:tavLst>
                                        <p:tav tm="0">
                                          <p:val>
                                            <p:strVal val="0-#ppt_w/2"/>
                                          </p:val>
                                        </p:tav>
                                        <p:tav tm="100000">
                                          <p:val>
                                            <p:strVal val="#ppt_x"/>
                                          </p:val>
                                        </p:tav>
                                      </p:tavLst>
                                    </p:anim>
                                    <p:anim calcmode="lin" valueType="num">
                                      <p:cBhvr additive="base">
                                        <p:cTn id="140" dur="3000" fill="hold"/>
                                        <p:tgtEl>
                                          <p:spTgt spid="22"/>
                                        </p:tgtEl>
                                        <p:attrNameLst>
                                          <p:attrName>ppt_y</p:attrName>
                                        </p:attrNameLst>
                                      </p:cBhvr>
                                      <p:tavLst>
                                        <p:tav tm="0">
                                          <p:val>
                                            <p:strVal val="0-#ppt_h/2"/>
                                          </p:val>
                                        </p:tav>
                                        <p:tav tm="100000">
                                          <p:val>
                                            <p:strVal val="#ppt_y"/>
                                          </p:val>
                                        </p:tav>
                                      </p:tavLst>
                                    </p:anim>
                                  </p:childTnLst>
                                </p:cTn>
                              </p:par>
                              <p:par>
                                <p:cTn id="141" presetID="3" presetClass="entr" presetSubtype="5" fill="hold" grpId="0" nodeType="withEffect">
                                  <p:stCondLst>
                                    <p:cond delay="0"/>
                                  </p:stCondLst>
                                  <p:childTnLst>
                                    <p:set>
                                      <p:cBhvr>
                                        <p:cTn id="142" dur="1" fill="hold">
                                          <p:stCondLst>
                                            <p:cond delay="0"/>
                                          </p:stCondLst>
                                        </p:cTn>
                                        <p:tgtEl>
                                          <p:spTgt spid="23"/>
                                        </p:tgtEl>
                                        <p:attrNameLst>
                                          <p:attrName>style.visibility</p:attrName>
                                        </p:attrNameLst>
                                      </p:cBhvr>
                                      <p:to>
                                        <p:strVal val="visible"/>
                                      </p:to>
                                    </p:set>
                                    <p:animEffect transition="in" filter="blinds(vertical)">
                                      <p:cBhvr>
                                        <p:cTn id="143" dur="3000"/>
                                        <p:tgtEl>
                                          <p:spTgt spid="23"/>
                                        </p:tgtEl>
                                      </p:cBhvr>
                                    </p:animEffect>
                                  </p:childTnLst>
                                </p:cTn>
                              </p:par>
                              <p:par>
                                <p:cTn id="144" presetID="2" presetClass="entr" presetSubtype="9" fill="hold" grpId="1" nodeType="withEffect">
                                  <p:stCondLst>
                                    <p:cond delay="0"/>
                                  </p:stCondLst>
                                  <p:childTnLst>
                                    <p:set>
                                      <p:cBhvr>
                                        <p:cTn id="145" dur="1" fill="hold">
                                          <p:stCondLst>
                                            <p:cond delay="0"/>
                                          </p:stCondLst>
                                        </p:cTn>
                                        <p:tgtEl>
                                          <p:spTgt spid="23"/>
                                        </p:tgtEl>
                                        <p:attrNameLst>
                                          <p:attrName>style.visibility</p:attrName>
                                        </p:attrNameLst>
                                      </p:cBhvr>
                                      <p:to>
                                        <p:strVal val="visible"/>
                                      </p:to>
                                    </p:set>
                                    <p:anim calcmode="lin" valueType="num">
                                      <p:cBhvr additive="base">
                                        <p:cTn id="146" dur="3000" fill="hold"/>
                                        <p:tgtEl>
                                          <p:spTgt spid="23"/>
                                        </p:tgtEl>
                                        <p:attrNameLst>
                                          <p:attrName>ppt_x</p:attrName>
                                        </p:attrNameLst>
                                      </p:cBhvr>
                                      <p:tavLst>
                                        <p:tav tm="0">
                                          <p:val>
                                            <p:strVal val="0-#ppt_w/2"/>
                                          </p:val>
                                        </p:tav>
                                        <p:tav tm="100000">
                                          <p:val>
                                            <p:strVal val="#ppt_x"/>
                                          </p:val>
                                        </p:tav>
                                      </p:tavLst>
                                    </p:anim>
                                    <p:anim calcmode="lin" valueType="num">
                                      <p:cBhvr additive="base">
                                        <p:cTn id="147" dur="3000" fill="hold"/>
                                        <p:tgtEl>
                                          <p:spTgt spid="23"/>
                                        </p:tgtEl>
                                        <p:attrNameLst>
                                          <p:attrName>ppt_y</p:attrName>
                                        </p:attrNameLst>
                                      </p:cBhvr>
                                      <p:tavLst>
                                        <p:tav tm="0">
                                          <p:val>
                                            <p:strVal val="0-#ppt_h/2"/>
                                          </p:val>
                                        </p:tav>
                                        <p:tav tm="100000">
                                          <p:val>
                                            <p:strVal val="#ppt_y"/>
                                          </p:val>
                                        </p:tav>
                                      </p:tavLst>
                                    </p:anim>
                                  </p:childTnLst>
                                </p:cTn>
                              </p:par>
                              <p:par>
                                <p:cTn id="148" presetID="3" presetClass="entr" presetSubtype="5" fill="hold" grpId="0" nodeType="withEffect">
                                  <p:stCondLst>
                                    <p:cond delay="0"/>
                                  </p:stCondLst>
                                  <p:childTnLst>
                                    <p:set>
                                      <p:cBhvr>
                                        <p:cTn id="149" dur="1" fill="hold">
                                          <p:stCondLst>
                                            <p:cond delay="0"/>
                                          </p:stCondLst>
                                        </p:cTn>
                                        <p:tgtEl>
                                          <p:spTgt spid="24"/>
                                        </p:tgtEl>
                                        <p:attrNameLst>
                                          <p:attrName>style.visibility</p:attrName>
                                        </p:attrNameLst>
                                      </p:cBhvr>
                                      <p:to>
                                        <p:strVal val="visible"/>
                                      </p:to>
                                    </p:set>
                                    <p:animEffect transition="in" filter="blinds(vertical)">
                                      <p:cBhvr>
                                        <p:cTn id="150" dur="3000"/>
                                        <p:tgtEl>
                                          <p:spTgt spid="24"/>
                                        </p:tgtEl>
                                      </p:cBhvr>
                                    </p:animEffect>
                                  </p:childTnLst>
                                </p:cTn>
                              </p:par>
                              <p:par>
                                <p:cTn id="151" presetID="2" presetClass="entr" presetSubtype="9" fill="hold" grpId="1" nodeType="withEffect">
                                  <p:stCondLst>
                                    <p:cond delay="0"/>
                                  </p:stCondLst>
                                  <p:childTnLst>
                                    <p:set>
                                      <p:cBhvr>
                                        <p:cTn id="152" dur="1" fill="hold">
                                          <p:stCondLst>
                                            <p:cond delay="0"/>
                                          </p:stCondLst>
                                        </p:cTn>
                                        <p:tgtEl>
                                          <p:spTgt spid="24"/>
                                        </p:tgtEl>
                                        <p:attrNameLst>
                                          <p:attrName>style.visibility</p:attrName>
                                        </p:attrNameLst>
                                      </p:cBhvr>
                                      <p:to>
                                        <p:strVal val="visible"/>
                                      </p:to>
                                    </p:set>
                                    <p:anim calcmode="lin" valueType="num">
                                      <p:cBhvr additive="base">
                                        <p:cTn id="153" dur="3000" fill="hold"/>
                                        <p:tgtEl>
                                          <p:spTgt spid="24"/>
                                        </p:tgtEl>
                                        <p:attrNameLst>
                                          <p:attrName>ppt_x</p:attrName>
                                        </p:attrNameLst>
                                      </p:cBhvr>
                                      <p:tavLst>
                                        <p:tav tm="0">
                                          <p:val>
                                            <p:strVal val="0-#ppt_w/2"/>
                                          </p:val>
                                        </p:tav>
                                        <p:tav tm="100000">
                                          <p:val>
                                            <p:strVal val="#ppt_x"/>
                                          </p:val>
                                        </p:tav>
                                      </p:tavLst>
                                    </p:anim>
                                    <p:anim calcmode="lin" valueType="num">
                                      <p:cBhvr additive="base">
                                        <p:cTn id="154" dur="3000" fill="hold"/>
                                        <p:tgtEl>
                                          <p:spTgt spid="24"/>
                                        </p:tgtEl>
                                        <p:attrNameLst>
                                          <p:attrName>ppt_y</p:attrName>
                                        </p:attrNameLst>
                                      </p:cBhvr>
                                      <p:tavLst>
                                        <p:tav tm="0">
                                          <p:val>
                                            <p:strVal val="0-#ppt_h/2"/>
                                          </p:val>
                                        </p:tav>
                                        <p:tav tm="100000">
                                          <p:val>
                                            <p:strVal val="#ppt_y"/>
                                          </p:val>
                                        </p:tav>
                                      </p:tavLst>
                                    </p:anim>
                                  </p:childTnLst>
                                </p:cTn>
                              </p:par>
                            </p:childTnLst>
                          </p:cTn>
                        </p:par>
                        <p:par>
                          <p:cTn id="155" fill="hold">
                            <p:stCondLst>
                              <p:cond delay="3000"/>
                            </p:stCondLst>
                            <p:childTnLst>
                              <p:par>
                                <p:cTn id="156" presetID="2" presetClass="exit" presetSubtype="3" fill="hold" nodeType="afterEffect">
                                  <p:stCondLst>
                                    <p:cond delay="0"/>
                                  </p:stCondLst>
                                  <p:childTnLst>
                                    <p:anim calcmode="lin" valueType="num">
                                      <p:cBhvr additive="base">
                                        <p:cTn id="157" dur="3000"/>
                                        <p:tgtEl>
                                          <p:spTgt spid="5"/>
                                        </p:tgtEl>
                                        <p:attrNameLst>
                                          <p:attrName>ppt_x</p:attrName>
                                        </p:attrNameLst>
                                      </p:cBhvr>
                                      <p:tavLst>
                                        <p:tav tm="0">
                                          <p:val>
                                            <p:strVal val="ppt_x"/>
                                          </p:val>
                                        </p:tav>
                                        <p:tav tm="100000">
                                          <p:val>
                                            <p:strVal val="1+ppt_w/2"/>
                                          </p:val>
                                        </p:tav>
                                      </p:tavLst>
                                    </p:anim>
                                    <p:anim calcmode="lin" valueType="num">
                                      <p:cBhvr additive="base">
                                        <p:cTn id="158" dur="3000"/>
                                        <p:tgtEl>
                                          <p:spTgt spid="5"/>
                                        </p:tgtEl>
                                        <p:attrNameLst>
                                          <p:attrName>ppt_y</p:attrName>
                                        </p:attrNameLst>
                                      </p:cBhvr>
                                      <p:tavLst>
                                        <p:tav tm="0">
                                          <p:val>
                                            <p:strVal val="ppt_y"/>
                                          </p:val>
                                        </p:tav>
                                        <p:tav tm="100000">
                                          <p:val>
                                            <p:strVal val="0-ppt_h/2"/>
                                          </p:val>
                                        </p:tav>
                                      </p:tavLst>
                                    </p:anim>
                                    <p:set>
                                      <p:cBhvr>
                                        <p:cTn id="159" dur="1" fill="hold">
                                          <p:stCondLst>
                                            <p:cond delay="2999"/>
                                          </p:stCondLst>
                                        </p:cTn>
                                        <p:tgtEl>
                                          <p:spTgt spid="5"/>
                                        </p:tgtEl>
                                        <p:attrNameLst>
                                          <p:attrName>style.visibility</p:attrName>
                                        </p:attrNameLst>
                                      </p:cBhvr>
                                      <p:to>
                                        <p:strVal val="hidden"/>
                                      </p:to>
                                    </p:set>
                                  </p:childTnLst>
                                </p:cTn>
                              </p:par>
                              <p:par>
                                <p:cTn id="160" presetID="2" presetClass="exit" presetSubtype="3" fill="hold" nodeType="withEffect">
                                  <p:stCondLst>
                                    <p:cond delay="0"/>
                                  </p:stCondLst>
                                  <p:childTnLst>
                                    <p:anim calcmode="lin" valueType="num">
                                      <p:cBhvr additive="base">
                                        <p:cTn id="161" dur="3000"/>
                                        <p:tgtEl>
                                          <p:spTgt spid="7"/>
                                        </p:tgtEl>
                                        <p:attrNameLst>
                                          <p:attrName>ppt_x</p:attrName>
                                        </p:attrNameLst>
                                      </p:cBhvr>
                                      <p:tavLst>
                                        <p:tav tm="0">
                                          <p:val>
                                            <p:strVal val="ppt_x"/>
                                          </p:val>
                                        </p:tav>
                                        <p:tav tm="100000">
                                          <p:val>
                                            <p:strVal val="1+ppt_w/2"/>
                                          </p:val>
                                        </p:tav>
                                      </p:tavLst>
                                    </p:anim>
                                    <p:anim calcmode="lin" valueType="num">
                                      <p:cBhvr additive="base">
                                        <p:cTn id="162" dur="3000"/>
                                        <p:tgtEl>
                                          <p:spTgt spid="7"/>
                                        </p:tgtEl>
                                        <p:attrNameLst>
                                          <p:attrName>ppt_y</p:attrName>
                                        </p:attrNameLst>
                                      </p:cBhvr>
                                      <p:tavLst>
                                        <p:tav tm="0">
                                          <p:val>
                                            <p:strVal val="ppt_y"/>
                                          </p:val>
                                        </p:tav>
                                        <p:tav tm="100000">
                                          <p:val>
                                            <p:strVal val="0-ppt_h/2"/>
                                          </p:val>
                                        </p:tav>
                                      </p:tavLst>
                                    </p:anim>
                                    <p:set>
                                      <p:cBhvr>
                                        <p:cTn id="163" dur="1" fill="hold">
                                          <p:stCondLst>
                                            <p:cond delay="2999"/>
                                          </p:stCondLst>
                                        </p:cTn>
                                        <p:tgtEl>
                                          <p:spTgt spid="7"/>
                                        </p:tgtEl>
                                        <p:attrNameLst>
                                          <p:attrName>style.visibility</p:attrName>
                                        </p:attrNameLst>
                                      </p:cBhvr>
                                      <p:to>
                                        <p:strVal val="hidden"/>
                                      </p:to>
                                    </p:set>
                                  </p:childTnLst>
                                </p:cTn>
                              </p:par>
                              <p:par>
                                <p:cTn id="164" presetID="2" presetClass="exit" presetSubtype="3" fill="hold" nodeType="withEffect">
                                  <p:stCondLst>
                                    <p:cond delay="0"/>
                                  </p:stCondLst>
                                  <p:childTnLst>
                                    <p:anim calcmode="lin" valueType="num">
                                      <p:cBhvr additive="base">
                                        <p:cTn id="165" dur="3000"/>
                                        <p:tgtEl>
                                          <p:spTgt spid="9"/>
                                        </p:tgtEl>
                                        <p:attrNameLst>
                                          <p:attrName>ppt_x</p:attrName>
                                        </p:attrNameLst>
                                      </p:cBhvr>
                                      <p:tavLst>
                                        <p:tav tm="0">
                                          <p:val>
                                            <p:strVal val="ppt_x"/>
                                          </p:val>
                                        </p:tav>
                                        <p:tav tm="100000">
                                          <p:val>
                                            <p:strVal val="1+ppt_w/2"/>
                                          </p:val>
                                        </p:tav>
                                      </p:tavLst>
                                    </p:anim>
                                    <p:anim calcmode="lin" valueType="num">
                                      <p:cBhvr additive="base">
                                        <p:cTn id="166" dur="3000"/>
                                        <p:tgtEl>
                                          <p:spTgt spid="9"/>
                                        </p:tgtEl>
                                        <p:attrNameLst>
                                          <p:attrName>ppt_y</p:attrName>
                                        </p:attrNameLst>
                                      </p:cBhvr>
                                      <p:tavLst>
                                        <p:tav tm="0">
                                          <p:val>
                                            <p:strVal val="ppt_y"/>
                                          </p:val>
                                        </p:tav>
                                        <p:tav tm="100000">
                                          <p:val>
                                            <p:strVal val="0-ppt_h/2"/>
                                          </p:val>
                                        </p:tav>
                                      </p:tavLst>
                                    </p:anim>
                                    <p:set>
                                      <p:cBhvr>
                                        <p:cTn id="167" dur="1" fill="hold">
                                          <p:stCondLst>
                                            <p:cond delay="2999"/>
                                          </p:stCondLst>
                                        </p:cTn>
                                        <p:tgtEl>
                                          <p:spTgt spid="9"/>
                                        </p:tgtEl>
                                        <p:attrNameLst>
                                          <p:attrName>style.visibility</p:attrName>
                                        </p:attrNameLst>
                                      </p:cBhvr>
                                      <p:to>
                                        <p:strVal val="hidden"/>
                                      </p:to>
                                    </p:set>
                                  </p:childTnLst>
                                </p:cTn>
                              </p:par>
                              <p:par>
                                <p:cTn id="168" presetID="2" presetClass="exit" presetSubtype="3" fill="hold" nodeType="withEffect">
                                  <p:stCondLst>
                                    <p:cond delay="0"/>
                                  </p:stCondLst>
                                  <p:childTnLst>
                                    <p:anim calcmode="lin" valueType="num">
                                      <p:cBhvr additive="base">
                                        <p:cTn id="169" dur="3000"/>
                                        <p:tgtEl>
                                          <p:spTgt spid="11"/>
                                        </p:tgtEl>
                                        <p:attrNameLst>
                                          <p:attrName>ppt_x</p:attrName>
                                        </p:attrNameLst>
                                      </p:cBhvr>
                                      <p:tavLst>
                                        <p:tav tm="0">
                                          <p:val>
                                            <p:strVal val="ppt_x"/>
                                          </p:val>
                                        </p:tav>
                                        <p:tav tm="100000">
                                          <p:val>
                                            <p:strVal val="1+ppt_w/2"/>
                                          </p:val>
                                        </p:tav>
                                      </p:tavLst>
                                    </p:anim>
                                    <p:anim calcmode="lin" valueType="num">
                                      <p:cBhvr additive="base">
                                        <p:cTn id="170" dur="3000"/>
                                        <p:tgtEl>
                                          <p:spTgt spid="11"/>
                                        </p:tgtEl>
                                        <p:attrNameLst>
                                          <p:attrName>ppt_y</p:attrName>
                                        </p:attrNameLst>
                                      </p:cBhvr>
                                      <p:tavLst>
                                        <p:tav tm="0">
                                          <p:val>
                                            <p:strVal val="ppt_y"/>
                                          </p:val>
                                        </p:tav>
                                        <p:tav tm="100000">
                                          <p:val>
                                            <p:strVal val="0-ppt_h/2"/>
                                          </p:val>
                                        </p:tav>
                                      </p:tavLst>
                                    </p:anim>
                                    <p:set>
                                      <p:cBhvr>
                                        <p:cTn id="171" dur="1" fill="hold">
                                          <p:stCondLst>
                                            <p:cond delay="2999"/>
                                          </p:stCondLst>
                                        </p:cTn>
                                        <p:tgtEl>
                                          <p:spTgt spid="11"/>
                                        </p:tgtEl>
                                        <p:attrNameLst>
                                          <p:attrName>style.visibility</p:attrName>
                                        </p:attrNameLst>
                                      </p:cBhvr>
                                      <p:to>
                                        <p:strVal val="hidden"/>
                                      </p:to>
                                    </p:set>
                                  </p:childTnLst>
                                </p:cTn>
                              </p:par>
                              <p:par>
                                <p:cTn id="172" presetID="2" presetClass="exit" presetSubtype="3" fill="hold" nodeType="withEffect">
                                  <p:stCondLst>
                                    <p:cond delay="0"/>
                                  </p:stCondLst>
                                  <p:childTnLst>
                                    <p:anim calcmode="lin" valueType="num">
                                      <p:cBhvr additive="base">
                                        <p:cTn id="173" dur="3000"/>
                                        <p:tgtEl>
                                          <p:spTgt spid="13"/>
                                        </p:tgtEl>
                                        <p:attrNameLst>
                                          <p:attrName>ppt_x</p:attrName>
                                        </p:attrNameLst>
                                      </p:cBhvr>
                                      <p:tavLst>
                                        <p:tav tm="0">
                                          <p:val>
                                            <p:strVal val="ppt_x"/>
                                          </p:val>
                                        </p:tav>
                                        <p:tav tm="100000">
                                          <p:val>
                                            <p:strVal val="1+ppt_w/2"/>
                                          </p:val>
                                        </p:tav>
                                      </p:tavLst>
                                    </p:anim>
                                    <p:anim calcmode="lin" valueType="num">
                                      <p:cBhvr additive="base">
                                        <p:cTn id="174" dur="3000"/>
                                        <p:tgtEl>
                                          <p:spTgt spid="13"/>
                                        </p:tgtEl>
                                        <p:attrNameLst>
                                          <p:attrName>ppt_y</p:attrName>
                                        </p:attrNameLst>
                                      </p:cBhvr>
                                      <p:tavLst>
                                        <p:tav tm="0">
                                          <p:val>
                                            <p:strVal val="ppt_y"/>
                                          </p:val>
                                        </p:tav>
                                        <p:tav tm="100000">
                                          <p:val>
                                            <p:strVal val="0-ppt_h/2"/>
                                          </p:val>
                                        </p:tav>
                                      </p:tavLst>
                                    </p:anim>
                                    <p:set>
                                      <p:cBhvr>
                                        <p:cTn id="175" dur="1" fill="hold">
                                          <p:stCondLst>
                                            <p:cond delay="2999"/>
                                          </p:stCondLst>
                                        </p:cTn>
                                        <p:tgtEl>
                                          <p:spTgt spid="13"/>
                                        </p:tgtEl>
                                        <p:attrNameLst>
                                          <p:attrName>style.visibility</p:attrName>
                                        </p:attrNameLst>
                                      </p:cBhvr>
                                      <p:to>
                                        <p:strVal val="hidden"/>
                                      </p:to>
                                    </p:set>
                                  </p:childTnLst>
                                </p:cTn>
                              </p:par>
                              <p:par>
                                <p:cTn id="176" presetID="2" presetClass="exit" presetSubtype="3" fill="hold" nodeType="withEffect">
                                  <p:stCondLst>
                                    <p:cond delay="0"/>
                                  </p:stCondLst>
                                  <p:childTnLst>
                                    <p:anim calcmode="lin" valueType="num">
                                      <p:cBhvr additive="base">
                                        <p:cTn id="177" dur="3000"/>
                                        <p:tgtEl>
                                          <p:spTgt spid="15"/>
                                        </p:tgtEl>
                                        <p:attrNameLst>
                                          <p:attrName>ppt_x</p:attrName>
                                        </p:attrNameLst>
                                      </p:cBhvr>
                                      <p:tavLst>
                                        <p:tav tm="0">
                                          <p:val>
                                            <p:strVal val="ppt_x"/>
                                          </p:val>
                                        </p:tav>
                                        <p:tav tm="100000">
                                          <p:val>
                                            <p:strVal val="1+ppt_w/2"/>
                                          </p:val>
                                        </p:tav>
                                      </p:tavLst>
                                    </p:anim>
                                    <p:anim calcmode="lin" valueType="num">
                                      <p:cBhvr additive="base">
                                        <p:cTn id="178" dur="3000"/>
                                        <p:tgtEl>
                                          <p:spTgt spid="15"/>
                                        </p:tgtEl>
                                        <p:attrNameLst>
                                          <p:attrName>ppt_y</p:attrName>
                                        </p:attrNameLst>
                                      </p:cBhvr>
                                      <p:tavLst>
                                        <p:tav tm="0">
                                          <p:val>
                                            <p:strVal val="ppt_y"/>
                                          </p:val>
                                        </p:tav>
                                        <p:tav tm="100000">
                                          <p:val>
                                            <p:strVal val="0-ppt_h/2"/>
                                          </p:val>
                                        </p:tav>
                                      </p:tavLst>
                                    </p:anim>
                                    <p:set>
                                      <p:cBhvr>
                                        <p:cTn id="179" dur="1" fill="hold">
                                          <p:stCondLst>
                                            <p:cond delay="2999"/>
                                          </p:stCondLst>
                                        </p:cTn>
                                        <p:tgtEl>
                                          <p:spTgt spid="15"/>
                                        </p:tgtEl>
                                        <p:attrNameLst>
                                          <p:attrName>style.visibility</p:attrName>
                                        </p:attrNameLst>
                                      </p:cBhvr>
                                      <p:to>
                                        <p:strVal val="hidden"/>
                                      </p:to>
                                    </p:set>
                                  </p:childTnLst>
                                </p:cTn>
                              </p:par>
                              <p:par>
                                <p:cTn id="180" presetID="2" presetClass="exit" presetSubtype="3" fill="hold" nodeType="withEffect">
                                  <p:stCondLst>
                                    <p:cond delay="0"/>
                                  </p:stCondLst>
                                  <p:childTnLst>
                                    <p:anim calcmode="lin" valueType="num">
                                      <p:cBhvr additive="base">
                                        <p:cTn id="181" dur="3000"/>
                                        <p:tgtEl>
                                          <p:spTgt spid="17"/>
                                        </p:tgtEl>
                                        <p:attrNameLst>
                                          <p:attrName>ppt_x</p:attrName>
                                        </p:attrNameLst>
                                      </p:cBhvr>
                                      <p:tavLst>
                                        <p:tav tm="0">
                                          <p:val>
                                            <p:strVal val="ppt_x"/>
                                          </p:val>
                                        </p:tav>
                                        <p:tav tm="100000">
                                          <p:val>
                                            <p:strVal val="1+ppt_w/2"/>
                                          </p:val>
                                        </p:tav>
                                      </p:tavLst>
                                    </p:anim>
                                    <p:anim calcmode="lin" valueType="num">
                                      <p:cBhvr additive="base">
                                        <p:cTn id="182" dur="3000"/>
                                        <p:tgtEl>
                                          <p:spTgt spid="17"/>
                                        </p:tgtEl>
                                        <p:attrNameLst>
                                          <p:attrName>ppt_y</p:attrName>
                                        </p:attrNameLst>
                                      </p:cBhvr>
                                      <p:tavLst>
                                        <p:tav tm="0">
                                          <p:val>
                                            <p:strVal val="ppt_y"/>
                                          </p:val>
                                        </p:tav>
                                        <p:tav tm="100000">
                                          <p:val>
                                            <p:strVal val="0-ppt_h/2"/>
                                          </p:val>
                                        </p:tav>
                                      </p:tavLst>
                                    </p:anim>
                                    <p:set>
                                      <p:cBhvr>
                                        <p:cTn id="183" dur="1" fill="hold">
                                          <p:stCondLst>
                                            <p:cond delay="2999"/>
                                          </p:stCondLst>
                                        </p:cTn>
                                        <p:tgtEl>
                                          <p:spTgt spid="17"/>
                                        </p:tgtEl>
                                        <p:attrNameLst>
                                          <p:attrName>style.visibility</p:attrName>
                                        </p:attrNameLst>
                                      </p:cBhvr>
                                      <p:to>
                                        <p:strVal val="hidden"/>
                                      </p:to>
                                    </p:set>
                                  </p:childTnLst>
                                </p:cTn>
                              </p:par>
                              <p:par>
                                <p:cTn id="184" presetID="2" presetClass="exit" presetSubtype="3" fill="hold" nodeType="withEffect">
                                  <p:stCondLst>
                                    <p:cond delay="0"/>
                                  </p:stCondLst>
                                  <p:childTnLst>
                                    <p:anim calcmode="lin" valueType="num">
                                      <p:cBhvr additive="base">
                                        <p:cTn id="185" dur="3000"/>
                                        <p:tgtEl>
                                          <p:spTgt spid="19"/>
                                        </p:tgtEl>
                                        <p:attrNameLst>
                                          <p:attrName>ppt_x</p:attrName>
                                        </p:attrNameLst>
                                      </p:cBhvr>
                                      <p:tavLst>
                                        <p:tav tm="0">
                                          <p:val>
                                            <p:strVal val="ppt_x"/>
                                          </p:val>
                                        </p:tav>
                                        <p:tav tm="100000">
                                          <p:val>
                                            <p:strVal val="1+ppt_w/2"/>
                                          </p:val>
                                        </p:tav>
                                      </p:tavLst>
                                    </p:anim>
                                    <p:anim calcmode="lin" valueType="num">
                                      <p:cBhvr additive="base">
                                        <p:cTn id="186" dur="3000"/>
                                        <p:tgtEl>
                                          <p:spTgt spid="19"/>
                                        </p:tgtEl>
                                        <p:attrNameLst>
                                          <p:attrName>ppt_y</p:attrName>
                                        </p:attrNameLst>
                                      </p:cBhvr>
                                      <p:tavLst>
                                        <p:tav tm="0">
                                          <p:val>
                                            <p:strVal val="ppt_y"/>
                                          </p:val>
                                        </p:tav>
                                        <p:tav tm="100000">
                                          <p:val>
                                            <p:strVal val="0-ppt_h/2"/>
                                          </p:val>
                                        </p:tav>
                                      </p:tavLst>
                                    </p:anim>
                                    <p:set>
                                      <p:cBhvr>
                                        <p:cTn id="187" dur="1" fill="hold">
                                          <p:stCondLst>
                                            <p:cond delay="2999"/>
                                          </p:stCondLst>
                                        </p:cTn>
                                        <p:tgtEl>
                                          <p:spTgt spid="19"/>
                                        </p:tgtEl>
                                        <p:attrNameLst>
                                          <p:attrName>style.visibility</p:attrName>
                                        </p:attrNameLst>
                                      </p:cBhvr>
                                      <p:to>
                                        <p:strVal val="hidden"/>
                                      </p:to>
                                    </p:set>
                                  </p:childTnLst>
                                </p:cTn>
                              </p:par>
                              <p:par>
                                <p:cTn id="188" presetID="2" presetClass="exit" presetSubtype="3" fill="hold" nodeType="withEffect">
                                  <p:stCondLst>
                                    <p:cond delay="0"/>
                                  </p:stCondLst>
                                  <p:childTnLst>
                                    <p:anim calcmode="lin" valueType="num">
                                      <p:cBhvr additive="base">
                                        <p:cTn id="189" dur="3000"/>
                                        <p:tgtEl>
                                          <p:spTgt spid="21"/>
                                        </p:tgtEl>
                                        <p:attrNameLst>
                                          <p:attrName>ppt_x</p:attrName>
                                        </p:attrNameLst>
                                      </p:cBhvr>
                                      <p:tavLst>
                                        <p:tav tm="0">
                                          <p:val>
                                            <p:strVal val="ppt_x"/>
                                          </p:val>
                                        </p:tav>
                                        <p:tav tm="100000">
                                          <p:val>
                                            <p:strVal val="1+ppt_w/2"/>
                                          </p:val>
                                        </p:tav>
                                      </p:tavLst>
                                    </p:anim>
                                    <p:anim calcmode="lin" valueType="num">
                                      <p:cBhvr additive="base">
                                        <p:cTn id="190" dur="3000"/>
                                        <p:tgtEl>
                                          <p:spTgt spid="21"/>
                                        </p:tgtEl>
                                        <p:attrNameLst>
                                          <p:attrName>ppt_y</p:attrName>
                                        </p:attrNameLst>
                                      </p:cBhvr>
                                      <p:tavLst>
                                        <p:tav tm="0">
                                          <p:val>
                                            <p:strVal val="ppt_y"/>
                                          </p:val>
                                        </p:tav>
                                        <p:tav tm="100000">
                                          <p:val>
                                            <p:strVal val="0-ppt_h/2"/>
                                          </p:val>
                                        </p:tav>
                                      </p:tavLst>
                                    </p:anim>
                                    <p:set>
                                      <p:cBhvr>
                                        <p:cTn id="191" dur="1" fill="hold">
                                          <p:stCondLst>
                                            <p:cond delay="2999"/>
                                          </p:stCondLst>
                                        </p:cTn>
                                        <p:tgtEl>
                                          <p:spTgt spid="21"/>
                                        </p:tgtEl>
                                        <p:attrNameLst>
                                          <p:attrName>style.visibility</p:attrName>
                                        </p:attrNameLst>
                                      </p:cBhvr>
                                      <p:to>
                                        <p:strVal val="hidden"/>
                                      </p:to>
                                    </p:set>
                                  </p:childTnLst>
                                </p:cTn>
                              </p:par>
                              <p:par>
                                <p:cTn id="192" presetID="2" presetClass="exit" presetSubtype="3" fill="hold" nodeType="withEffect">
                                  <p:stCondLst>
                                    <p:cond delay="0"/>
                                  </p:stCondLst>
                                  <p:childTnLst>
                                    <p:anim calcmode="lin" valueType="num">
                                      <p:cBhvr additive="base">
                                        <p:cTn id="193" dur="3000"/>
                                        <p:tgtEl>
                                          <p:spTgt spid="23"/>
                                        </p:tgtEl>
                                        <p:attrNameLst>
                                          <p:attrName>ppt_x</p:attrName>
                                        </p:attrNameLst>
                                      </p:cBhvr>
                                      <p:tavLst>
                                        <p:tav tm="0">
                                          <p:val>
                                            <p:strVal val="ppt_x"/>
                                          </p:val>
                                        </p:tav>
                                        <p:tav tm="100000">
                                          <p:val>
                                            <p:strVal val="1+ppt_w/2"/>
                                          </p:val>
                                        </p:tav>
                                      </p:tavLst>
                                    </p:anim>
                                    <p:anim calcmode="lin" valueType="num">
                                      <p:cBhvr additive="base">
                                        <p:cTn id="194" dur="3000"/>
                                        <p:tgtEl>
                                          <p:spTgt spid="23"/>
                                        </p:tgtEl>
                                        <p:attrNameLst>
                                          <p:attrName>ppt_y</p:attrName>
                                        </p:attrNameLst>
                                      </p:cBhvr>
                                      <p:tavLst>
                                        <p:tav tm="0">
                                          <p:val>
                                            <p:strVal val="ppt_y"/>
                                          </p:val>
                                        </p:tav>
                                        <p:tav tm="100000">
                                          <p:val>
                                            <p:strVal val="0-ppt_h/2"/>
                                          </p:val>
                                        </p:tav>
                                      </p:tavLst>
                                    </p:anim>
                                    <p:set>
                                      <p:cBhvr>
                                        <p:cTn id="195" dur="1" fill="hold">
                                          <p:stCondLst>
                                            <p:cond delay="2999"/>
                                          </p:stCondLst>
                                        </p:cTn>
                                        <p:tgtEl>
                                          <p:spTgt spid="23"/>
                                        </p:tgtEl>
                                        <p:attrNameLst>
                                          <p:attrName>style.visibility</p:attrName>
                                        </p:attrNameLst>
                                      </p:cBhvr>
                                      <p:to>
                                        <p:strVal val="hidden"/>
                                      </p:to>
                                    </p:set>
                                  </p:childTnLst>
                                </p:cTn>
                              </p:par>
                              <p:par>
                                <p:cTn id="196" presetID="2" presetClass="exit" presetSubtype="12" fill="hold" nodeType="withEffect">
                                  <p:stCondLst>
                                    <p:cond delay="0"/>
                                  </p:stCondLst>
                                  <p:childTnLst>
                                    <p:anim calcmode="lin" valueType="num">
                                      <p:cBhvr additive="base">
                                        <p:cTn id="197" dur="3000"/>
                                        <p:tgtEl>
                                          <p:spTgt spid="6"/>
                                        </p:tgtEl>
                                        <p:attrNameLst>
                                          <p:attrName>ppt_x</p:attrName>
                                        </p:attrNameLst>
                                      </p:cBhvr>
                                      <p:tavLst>
                                        <p:tav tm="0">
                                          <p:val>
                                            <p:strVal val="ppt_x"/>
                                          </p:val>
                                        </p:tav>
                                        <p:tav tm="100000">
                                          <p:val>
                                            <p:strVal val="0-ppt_w/2"/>
                                          </p:val>
                                        </p:tav>
                                      </p:tavLst>
                                    </p:anim>
                                    <p:anim calcmode="lin" valueType="num">
                                      <p:cBhvr additive="base">
                                        <p:cTn id="198" dur="3000"/>
                                        <p:tgtEl>
                                          <p:spTgt spid="6"/>
                                        </p:tgtEl>
                                        <p:attrNameLst>
                                          <p:attrName>ppt_y</p:attrName>
                                        </p:attrNameLst>
                                      </p:cBhvr>
                                      <p:tavLst>
                                        <p:tav tm="0">
                                          <p:val>
                                            <p:strVal val="ppt_y"/>
                                          </p:val>
                                        </p:tav>
                                        <p:tav tm="100000">
                                          <p:val>
                                            <p:strVal val="1+ppt_h/2"/>
                                          </p:val>
                                        </p:tav>
                                      </p:tavLst>
                                    </p:anim>
                                    <p:set>
                                      <p:cBhvr>
                                        <p:cTn id="199" dur="1" fill="hold">
                                          <p:stCondLst>
                                            <p:cond delay="2999"/>
                                          </p:stCondLst>
                                        </p:cTn>
                                        <p:tgtEl>
                                          <p:spTgt spid="6"/>
                                        </p:tgtEl>
                                        <p:attrNameLst>
                                          <p:attrName>style.visibility</p:attrName>
                                        </p:attrNameLst>
                                      </p:cBhvr>
                                      <p:to>
                                        <p:strVal val="hidden"/>
                                      </p:to>
                                    </p:set>
                                  </p:childTnLst>
                                </p:cTn>
                              </p:par>
                              <p:par>
                                <p:cTn id="200" presetID="2" presetClass="exit" presetSubtype="12" fill="hold" nodeType="withEffect">
                                  <p:stCondLst>
                                    <p:cond delay="0"/>
                                  </p:stCondLst>
                                  <p:childTnLst>
                                    <p:anim calcmode="lin" valueType="num">
                                      <p:cBhvr additive="base">
                                        <p:cTn id="201" dur="3000"/>
                                        <p:tgtEl>
                                          <p:spTgt spid="8"/>
                                        </p:tgtEl>
                                        <p:attrNameLst>
                                          <p:attrName>ppt_x</p:attrName>
                                        </p:attrNameLst>
                                      </p:cBhvr>
                                      <p:tavLst>
                                        <p:tav tm="0">
                                          <p:val>
                                            <p:strVal val="ppt_x"/>
                                          </p:val>
                                        </p:tav>
                                        <p:tav tm="100000">
                                          <p:val>
                                            <p:strVal val="0-ppt_w/2"/>
                                          </p:val>
                                        </p:tav>
                                      </p:tavLst>
                                    </p:anim>
                                    <p:anim calcmode="lin" valueType="num">
                                      <p:cBhvr additive="base">
                                        <p:cTn id="202" dur="3000"/>
                                        <p:tgtEl>
                                          <p:spTgt spid="8"/>
                                        </p:tgtEl>
                                        <p:attrNameLst>
                                          <p:attrName>ppt_y</p:attrName>
                                        </p:attrNameLst>
                                      </p:cBhvr>
                                      <p:tavLst>
                                        <p:tav tm="0">
                                          <p:val>
                                            <p:strVal val="ppt_y"/>
                                          </p:val>
                                        </p:tav>
                                        <p:tav tm="100000">
                                          <p:val>
                                            <p:strVal val="1+ppt_h/2"/>
                                          </p:val>
                                        </p:tav>
                                      </p:tavLst>
                                    </p:anim>
                                    <p:set>
                                      <p:cBhvr>
                                        <p:cTn id="203" dur="1" fill="hold">
                                          <p:stCondLst>
                                            <p:cond delay="2999"/>
                                          </p:stCondLst>
                                        </p:cTn>
                                        <p:tgtEl>
                                          <p:spTgt spid="8"/>
                                        </p:tgtEl>
                                        <p:attrNameLst>
                                          <p:attrName>style.visibility</p:attrName>
                                        </p:attrNameLst>
                                      </p:cBhvr>
                                      <p:to>
                                        <p:strVal val="hidden"/>
                                      </p:to>
                                    </p:set>
                                  </p:childTnLst>
                                </p:cTn>
                              </p:par>
                              <p:par>
                                <p:cTn id="204" presetID="2" presetClass="exit" presetSubtype="12" fill="hold" nodeType="withEffect">
                                  <p:stCondLst>
                                    <p:cond delay="0"/>
                                  </p:stCondLst>
                                  <p:childTnLst>
                                    <p:anim calcmode="lin" valueType="num">
                                      <p:cBhvr additive="base">
                                        <p:cTn id="205" dur="3000"/>
                                        <p:tgtEl>
                                          <p:spTgt spid="10"/>
                                        </p:tgtEl>
                                        <p:attrNameLst>
                                          <p:attrName>ppt_x</p:attrName>
                                        </p:attrNameLst>
                                      </p:cBhvr>
                                      <p:tavLst>
                                        <p:tav tm="0">
                                          <p:val>
                                            <p:strVal val="ppt_x"/>
                                          </p:val>
                                        </p:tav>
                                        <p:tav tm="100000">
                                          <p:val>
                                            <p:strVal val="0-ppt_w/2"/>
                                          </p:val>
                                        </p:tav>
                                      </p:tavLst>
                                    </p:anim>
                                    <p:anim calcmode="lin" valueType="num">
                                      <p:cBhvr additive="base">
                                        <p:cTn id="206" dur="3000"/>
                                        <p:tgtEl>
                                          <p:spTgt spid="10"/>
                                        </p:tgtEl>
                                        <p:attrNameLst>
                                          <p:attrName>ppt_y</p:attrName>
                                        </p:attrNameLst>
                                      </p:cBhvr>
                                      <p:tavLst>
                                        <p:tav tm="0">
                                          <p:val>
                                            <p:strVal val="ppt_y"/>
                                          </p:val>
                                        </p:tav>
                                        <p:tav tm="100000">
                                          <p:val>
                                            <p:strVal val="1+ppt_h/2"/>
                                          </p:val>
                                        </p:tav>
                                      </p:tavLst>
                                    </p:anim>
                                    <p:set>
                                      <p:cBhvr>
                                        <p:cTn id="207" dur="1" fill="hold">
                                          <p:stCondLst>
                                            <p:cond delay="2999"/>
                                          </p:stCondLst>
                                        </p:cTn>
                                        <p:tgtEl>
                                          <p:spTgt spid="10"/>
                                        </p:tgtEl>
                                        <p:attrNameLst>
                                          <p:attrName>style.visibility</p:attrName>
                                        </p:attrNameLst>
                                      </p:cBhvr>
                                      <p:to>
                                        <p:strVal val="hidden"/>
                                      </p:to>
                                    </p:set>
                                  </p:childTnLst>
                                </p:cTn>
                              </p:par>
                              <p:par>
                                <p:cTn id="208" presetID="2" presetClass="exit" presetSubtype="12" fill="hold" nodeType="withEffect">
                                  <p:stCondLst>
                                    <p:cond delay="0"/>
                                  </p:stCondLst>
                                  <p:childTnLst>
                                    <p:anim calcmode="lin" valueType="num">
                                      <p:cBhvr additive="base">
                                        <p:cTn id="209" dur="3000"/>
                                        <p:tgtEl>
                                          <p:spTgt spid="12"/>
                                        </p:tgtEl>
                                        <p:attrNameLst>
                                          <p:attrName>ppt_x</p:attrName>
                                        </p:attrNameLst>
                                      </p:cBhvr>
                                      <p:tavLst>
                                        <p:tav tm="0">
                                          <p:val>
                                            <p:strVal val="ppt_x"/>
                                          </p:val>
                                        </p:tav>
                                        <p:tav tm="100000">
                                          <p:val>
                                            <p:strVal val="0-ppt_w/2"/>
                                          </p:val>
                                        </p:tav>
                                      </p:tavLst>
                                    </p:anim>
                                    <p:anim calcmode="lin" valueType="num">
                                      <p:cBhvr additive="base">
                                        <p:cTn id="210" dur="3000"/>
                                        <p:tgtEl>
                                          <p:spTgt spid="12"/>
                                        </p:tgtEl>
                                        <p:attrNameLst>
                                          <p:attrName>ppt_y</p:attrName>
                                        </p:attrNameLst>
                                      </p:cBhvr>
                                      <p:tavLst>
                                        <p:tav tm="0">
                                          <p:val>
                                            <p:strVal val="ppt_y"/>
                                          </p:val>
                                        </p:tav>
                                        <p:tav tm="100000">
                                          <p:val>
                                            <p:strVal val="1+ppt_h/2"/>
                                          </p:val>
                                        </p:tav>
                                      </p:tavLst>
                                    </p:anim>
                                    <p:set>
                                      <p:cBhvr>
                                        <p:cTn id="211" dur="1" fill="hold">
                                          <p:stCondLst>
                                            <p:cond delay="2999"/>
                                          </p:stCondLst>
                                        </p:cTn>
                                        <p:tgtEl>
                                          <p:spTgt spid="12"/>
                                        </p:tgtEl>
                                        <p:attrNameLst>
                                          <p:attrName>style.visibility</p:attrName>
                                        </p:attrNameLst>
                                      </p:cBhvr>
                                      <p:to>
                                        <p:strVal val="hidden"/>
                                      </p:to>
                                    </p:set>
                                  </p:childTnLst>
                                </p:cTn>
                              </p:par>
                              <p:par>
                                <p:cTn id="212" presetID="2" presetClass="exit" presetSubtype="12" fill="hold" nodeType="withEffect">
                                  <p:stCondLst>
                                    <p:cond delay="0"/>
                                  </p:stCondLst>
                                  <p:childTnLst>
                                    <p:anim calcmode="lin" valueType="num">
                                      <p:cBhvr additive="base">
                                        <p:cTn id="213" dur="3000"/>
                                        <p:tgtEl>
                                          <p:spTgt spid="14"/>
                                        </p:tgtEl>
                                        <p:attrNameLst>
                                          <p:attrName>ppt_x</p:attrName>
                                        </p:attrNameLst>
                                      </p:cBhvr>
                                      <p:tavLst>
                                        <p:tav tm="0">
                                          <p:val>
                                            <p:strVal val="ppt_x"/>
                                          </p:val>
                                        </p:tav>
                                        <p:tav tm="100000">
                                          <p:val>
                                            <p:strVal val="0-ppt_w/2"/>
                                          </p:val>
                                        </p:tav>
                                      </p:tavLst>
                                    </p:anim>
                                    <p:anim calcmode="lin" valueType="num">
                                      <p:cBhvr additive="base">
                                        <p:cTn id="214" dur="3000"/>
                                        <p:tgtEl>
                                          <p:spTgt spid="14"/>
                                        </p:tgtEl>
                                        <p:attrNameLst>
                                          <p:attrName>ppt_y</p:attrName>
                                        </p:attrNameLst>
                                      </p:cBhvr>
                                      <p:tavLst>
                                        <p:tav tm="0">
                                          <p:val>
                                            <p:strVal val="ppt_y"/>
                                          </p:val>
                                        </p:tav>
                                        <p:tav tm="100000">
                                          <p:val>
                                            <p:strVal val="1+ppt_h/2"/>
                                          </p:val>
                                        </p:tav>
                                      </p:tavLst>
                                    </p:anim>
                                    <p:set>
                                      <p:cBhvr>
                                        <p:cTn id="215" dur="1" fill="hold">
                                          <p:stCondLst>
                                            <p:cond delay="2999"/>
                                          </p:stCondLst>
                                        </p:cTn>
                                        <p:tgtEl>
                                          <p:spTgt spid="14"/>
                                        </p:tgtEl>
                                        <p:attrNameLst>
                                          <p:attrName>style.visibility</p:attrName>
                                        </p:attrNameLst>
                                      </p:cBhvr>
                                      <p:to>
                                        <p:strVal val="hidden"/>
                                      </p:to>
                                    </p:set>
                                  </p:childTnLst>
                                </p:cTn>
                              </p:par>
                              <p:par>
                                <p:cTn id="216" presetID="2" presetClass="exit" presetSubtype="12" fill="hold" nodeType="withEffect">
                                  <p:stCondLst>
                                    <p:cond delay="0"/>
                                  </p:stCondLst>
                                  <p:childTnLst>
                                    <p:anim calcmode="lin" valueType="num">
                                      <p:cBhvr additive="base">
                                        <p:cTn id="217" dur="3000"/>
                                        <p:tgtEl>
                                          <p:spTgt spid="16"/>
                                        </p:tgtEl>
                                        <p:attrNameLst>
                                          <p:attrName>ppt_x</p:attrName>
                                        </p:attrNameLst>
                                      </p:cBhvr>
                                      <p:tavLst>
                                        <p:tav tm="0">
                                          <p:val>
                                            <p:strVal val="ppt_x"/>
                                          </p:val>
                                        </p:tav>
                                        <p:tav tm="100000">
                                          <p:val>
                                            <p:strVal val="0-ppt_w/2"/>
                                          </p:val>
                                        </p:tav>
                                      </p:tavLst>
                                    </p:anim>
                                    <p:anim calcmode="lin" valueType="num">
                                      <p:cBhvr additive="base">
                                        <p:cTn id="218" dur="3000"/>
                                        <p:tgtEl>
                                          <p:spTgt spid="16"/>
                                        </p:tgtEl>
                                        <p:attrNameLst>
                                          <p:attrName>ppt_y</p:attrName>
                                        </p:attrNameLst>
                                      </p:cBhvr>
                                      <p:tavLst>
                                        <p:tav tm="0">
                                          <p:val>
                                            <p:strVal val="ppt_y"/>
                                          </p:val>
                                        </p:tav>
                                        <p:tav tm="100000">
                                          <p:val>
                                            <p:strVal val="1+ppt_h/2"/>
                                          </p:val>
                                        </p:tav>
                                      </p:tavLst>
                                    </p:anim>
                                    <p:set>
                                      <p:cBhvr>
                                        <p:cTn id="219" dur="1" fill="hold">
                                          <p:stCondLst>
                                            <p:cond delay="2999"/>
                                          </p:stCondLst>
                                        </p:cTn>
                                        <p:tgtEl>
                                          <p:spTgt spid="16"/>
                                        </p:tgtEl>
                                        <p:attrNameLst>
                                          <p:attrName>style.visibility</p:attrName>
                                        </p:attrNameLst>
                                      </p:cBhvr>
                                      <p:to>
                                        <p:strVal val="hidden"/>
                                      </p:to>
                                    </p:set>
                                  </p:childTnLst>
                                </p:cTn>
                              </p:par>
                              <p:par>
                                <p:cTn id="220" presetID="2" presetClass="exit" presetSubtype="12" fill="hold" nodeType="withEffect">
                                  <p:stCondLst>
                                    <p:cond delay="0"/>
                                  </p:stCondLst>
                                  <p:childTnLst>
                                    <p:anim calcmode="lin" valueType="num">
                                      <p:cBhvr additive="base">
                                        <p:cTn id="221" dur="3000"/>
                                        <p:tgtEl>
                                          <p:spTgt spid="18"/>
                                        </p:tgtEl>
                                        <p:attrNameLst>
                                          <p:attrName>ppt_x</p:attrName>
                                        </p:attrNameLst>
                                      </p:cBhvr>
                                      <p:tavLst>
                                        <p:tav tm="0">
                                          <p:val>
                                            <p:strVal val="ppt_x"/>
                                          </p:val>
                                        </p:tav>
                                        <p:tav tm="100000">
                                          <p:val>
                                            <p:strVal val="0-ppt_w/2"/>
                                          </p:val>
                                        </p:tav>
                                      </p:tavLst>
                                    </p:anim>
                                    <p:anim calcmode="lin" valueType="num">
                                      <p:cBhvr additive="base">
                                        <p:cTn id="222" dur="3000"/>
                                        <p:tgtEl>
                                          <p:spTgt spid="18"/>
                                        </p:tgtEl>
                                        <p:attrNameLst>
                                          <p:attrName>ppt_y</p:attrName>
                                        </p:attrNameLst>
                                      </p:cBhvr>
                                      <p:tavLst>
                                        <p:tav tm="0">
                                          <p:val>
                                            <p:strVal val="ppt_y"/>
                                          </p:val>
                                        </p:tav>
                                        <p:tav tm="100000">
                                          <p:val>
                                            <p:strVal val="1+ppt_h/2"/>
                                          </p:val>
                                        </p:tav>
                                      </p:tavLst>
                                    </p:anim>
                                    <p:set>
                                      <p:cBhvr>
                                        <p:cTn id="223" dur="1" fill="hold">
                                          <p:stCondLst>
                                            <p:cond delay="2999"/>
                                          </p:stCondLst>
                                        </p:cTn>
                                        <p:tgtEl>
                                          <p:spTgt spid="18"/>
                                        </p:tgtEl>
                                        <p:attrNameLst>
                                          <p:attrName>style.visibility</p:attrName>
                                        </p:attrNameLst>
                                      </p:cBhvr>
                                      <p:to>
                                        <p:strVal val="hidden"/>
                                      </p:to>
                                    </p:set>
                                  </p:childTnLst>
                                </p:cTn>
                              </p:par>
                              <p:par>
                                <p:cTn id="224" presetID="2" presetClass="exit" presetSubtype="12" fill="hold" nodeType="withEffect">
                                  <p:stCondLst>
                                    <p:cond delay="0"/>
                                  </p:stCondLst>
                                  <p:childTnLst>
                                    <p:anim calcmode="lin" valueType="num">
                                      <p:cBhvr additive="base">
                                        <p:cTn id="225" dur="3000"/>
                                        <p:tgtEl>
                                          <p:spTgt spid="20"/>
                                        </p:tgtEl>
                                        <p:attrNameLst>
                                          <p:attrName>ppt_x</p:attrName>
                                        </p:attrNameLst>
                                      </p:cBhvr>
                                      <p:tavLst>
                                        <p:tav tm="0">
                                          <p:val>
                                            <p:strVal val="ppt_x"/>
                                          </p:val>
                                        </p:tav>
                                        <p:tav tm="100000">
                                          <p:val>
                                            <p:strVal val="0-ppt_w/2"/>
                                          </p:val>
                                        </p:tav>
                                      </p:tavLst>
                                    </p:anim>
                                    <p:anim calcmode="lin" valueType="num">
                                      <p:cBhvr additive="base">
                                        <p:cTn id="226" dur="3000"/>
                                        <p:tgtEl>
                                          <p:spTgt spid="20"/>
                                        </p:tgtEl>
                                        <p:attrNameLst>
                                          <p:attrName>ppt_y</p:attrName>
                                        </p:attrNameLst>
                                      </p:cBhvr>
                                      <p:tavLst>
                                        <p:tav tm="0">
                                          <p:val>
                                            <p:strVal val="ppt_y"/>
                                          </p:val>
                                        </p:tav>
                                        <p:tav tm="100000">
                                          <p:val>
                                            <p:strVal val="1+ppt_h/2"/>
                                          </p:val>
                                        </p:tav>
                                      </p:tavLst>
                                    </p:anim>
                                    <p:set>
                                      <p:cBhvr>
                                        <p:cTn id="227" dur="1" fill="hold">
                                          <p:stCondLst>
                                            <p:cond delay="2999"/>
                                          </p:stCondLst>
                                        </p:cTn>
                                        <p:tgtEl>
                                          <p:spTgt spid="20"/>
                                        </p:tgtEl>
                                        <p:attrNameLst>
                                          <p:attrName>style.visibility</p:attrName>
                                        </p:attrNameLst>
                                      </p:cBhvr>
                                      <p:to>
                                        <p:strVal val="hidden"/>
                                      </p:to>
                                    </p:set>
                                  </p:childTnLst>
                                </p:cTn>
                              </p:par>
                              <p:par>
                                <p:cTn id="228" presetID="2" presetClass="exit" presetSubtype="12" fill="hold" nodeType="withEffect">
                                  <p:stCondLst>
                                    <p:cond delay="0"/>
                                  </p:stCondLst>
                                  <p:childTnLst>
                                    <p:anim calcmode="lin" valueType="num">
                                      <p:cBhvr additive="base">
                                        <p:cTn id="229" dur="3000"/>
                                        <p:tgtEl>
                                          <p:spTgt spid="22"/>
                                        </p:tgtEl>
                                        <p:attrNameLst>
                                          <p:attrName>ppt_x</p:attrName>
                                        </p:attrNameLst>
                                      </p:cBhvr>
                                      <p:tavLst>
                                        <p:tav tm="0">
                                          <p:val>
                                            <p:strVal val="ppt_x"/>
                                          </p:val>
                                        </p:tav>
                                        <p:tav tm="100000">
                                          <p:val>
                                            <p:strVal val="0-ppt_w/2"/>
                                          </p:val>
                                        </p:tav>
                                      </p:tavLst>
                                    </p:anim>
                                    <p:anim calcmode="lin" valueType="num">
                                      <p:cBhvr additive="base">
                                        <p:cTn id="230" dur="3000"/>
                                        <p:tgtEl>
                                          <p:spTgt spid="22"/>
                                        </p:tgtEl>
                                        <p:attrNameLst>
                                          <p:attrName>ppt_y</p:attrName>
                                        </p:attrNameLst>
                                      </p:cBhvr>
                                      <p:tavLst>
                                        <p:tav tm="0">
                                          <p:val>
                                            <p:strVal val="ppt_y"/>
                                          </p:val>
                                        </p:tav>
                                        <p:tav tm="100000">
                                          <p:val>
                                            <p:strVal val="1+ppt_h/2"/>
                                          </p:val>
                                        </p:tav>
                                      </p:tavLst>
                                    </p:anim>
                                    <p:set>
                                      <p:cBhvr>
                                        <p:cTn id="231" dur="1" fill="hold">
                                          <p:stCondLst>
                                            <p:cond delay="2999"/>
                                          </p:stCondLst>
                                        </p:cTn>
                                        <p:tgtEl>
                                          <p:spTgt spid="22"/>
                                        </p:tgtEl>
                                        <p:attrNameLst>
                                          <p:attrName>style.visibility</p:attrName>
                                        </p:attrNameLst>
                                      </p:cBhvr>
                                      <p:to>
                                        <p:strVal val="hidden"/>
                                      </p:to>
                                    </p:set>
                                  </p:childTnLst>
                                </p:cTn>
                              </p:par>
                              <p:par>
                                <p:cTn id="232" presetID="2" presetClass="exit" presetSubtype="12" fill="hold" nodeType="withEffect">
                                  <p:stCondLst>
                                    <p:cond delay="0"/>
                                  </p:stCondLst>
                                  <p:childTnLst>
                                    <p:anim calcmode="lin" valueType="num">
                                      <p:cBhvr additive="base">
                                        <p:cTn id="233" dur="3000"/>
                                        <p:tgtEl>
                                          <p:spTgt spid="24"/>
                                        </p:tgtEl>
                                        <p:attrNameLst>
                                          <p:attrName>ppt_x</p:attrName>
                                        </p:attrNameLst>
                                      </p:cBhvr>
                                      <p:tavLst>
                                        <p:tav tm="0">
                                          <p:val>
                                            <p:strVal val="ppt_x"/>
                                          </p:val>
                                        </p:tav>
                                        <p:tav tm="100000">
                                          <p:val>
                                            <p:strVal val="0-ppt_w/2"/>
                                          </p:val>
                                        </p:tav>
                                      </p:tavLst>
                                    </p:anim>
                                    <p:anim calcmode="lin" valueType="num">
                                      <p:cBhvr additive="base">
                                        <p:cTn id="234" dur="3000"/>
                                        <p:tgtEl>
                                          <p:spTgt spid="24"/>
                                        </p:tgtEl>
                                        <p:attrNameLst>
                                          <p:attrName>ppt_y</p:attrName>
                                        </p:attrNameLst>
                                      </p:cBhvr>
                                      <p:tavLst>
                                        <p:tav tm="0">
                                          <p:val>
                                            <p:strVal val="ppt_y"/>
                                          </p:val>
                                        </p:tav>
                                        <p:tav tm="100000">
                                          <p:val>
                                            <p:strVal val="1+ppt_h/2"/>
                                          </p:val>
                                        </p:tav>
                                      </p:tavLst>
                                    </p:anim>
                                    <p:set>
                                      <p:cBhvr>
                                        <p:cTn id="235" dur="1" fill="hold">
                                          <p:stCondLst>
                                            <p:cond delay="2999"/>
                                          </p:stCondLst>
                                        </p:cTn>
                                        <p:tgtEl>
                                          <p:spTgt spid="24"/>
                                        </p:tgtEl>
                                        <p:attrNameLst>
                                          <p:attrName>style.visibility</p:attrName>
                                        </p:attrNameLst>
                                      </p:cBhvr>
                                      <p:to>
                                        <p:strVal val="hidden"/>
                                      </p:to>
                                    </p:set>
                                  </p:childTnLst>
                                </p:cTn>
                              </p:par>
                              <p:par>
                                <p:cTn id="236" presetID="2" presetClass="exit" presetSubtype="12" fill="hold" nodeType="withEffect">
                                  <p:stCondLst>
                                    <p:cond delay="0"/>
                                  </p:stCondLst>
                                  <p:childTnLst>
                                    <p:anim calcmode="lin" valueType="num">
                                      <p:cBhvr additive="base">
                                        <p:cTn id="237" dur="3000"/>
                                        <p:tgtEl>
                                          <p:spTgt spid="4"/>
                                        </p:tgtEl>
                                        <p:attrNameLst>
                                          <p:attrName>ppt_x</p:attrName>
                                        </p:attrNameLst>
                                      </p:cBhvr>
                                      <p:tavLst>
                                        <p:tav tm="0">
                                          <p:val>
                                            <p:strVal val="ppt_x"/>
                                          </p:val>
                                        </p:tav>
                                        <p:tav tm="100000">
                                          <p:val>
                                            <p:strVal val="0-ppt_w/2"/>
                                          </p:val>
                                        </p:tav>
                                      </p:tavLst>
                                    </p:anim>
                                    <p:anim calcmode="lin" valueType="num">
                                      <p:cBhvr additive="base">
                                        <p:cTn id="238" dur="3000"/>
                                        <p:tgtEl>
                                          <p:spTgt spid="4"/>
                                        </p:tgtEl>
                                        <p:attrNameLst>
                                          <p:attrName>ppt_y</p:attrName>
                                        </p:attrNameLst>
                                      </p:cBhvr>
                                      <p:tavLst>
                                        <p:tav tm="0">
                                          <p:val>
                                            <p:strVal val="ppt_y"/>
                                          </p:val>
                                        </p:tav>
                                        <p:tav tm="100000">
                                          <p:val>
                                            <p:strVal val="1+ppt_h/2"/>
                                          </p:val>
                                        </p:tav>
                                      </p:tavLst>
                                    </p:anim>
                                    <p:set>
                                      <p:cBhvr>
                                        <p:cTn id="239" dur="1" fill="hold">
                                          <p:stCondLst>
                                            <p:cond delay="2999"/>
                                          </p:stCondLst>
                                        </p:cTn>
                                        <p:tgtEl>
                                          <p:spTgt spid="4"/>
                                        </p:tgtEl>
                                        <p:attrNameLst>
                                          <p:attrName>style.visibility</p:attrName>
                                        </p:attrNameLst>
                                      </p:cBhvr>
                                      <p:to>
                                        <p:strVal val="hidden"/>
                                      </p:to>
                                    </p:set>
                                  </p:childTnLst>
                                </p:cTn>
                              </p:par>
                              <p:par>
                                <p:cTn id="240" presetID="3" presetClass="exit" presetSubtype="10" fill="hold" nodeType="withEffect">
                                  <p:stCondLst>
                                    <p:cond delay="0"/>
                                  </p:stCondLst>
                                  <p:childTnLst>
                                    <p:animEffect transition="out" filter="blinds(horizontal)">
                                      <p:cBhvr>
                                        <p:cTn id="241" dur="3000"/>
                                        <p:tgtEl>
                                          <p:spTgt spid="5"/>
                                        </p:tgtEl>
                                      </p:cBhvr>
                                    </p:animEffect>
                                    <p:set>
                                      <p:cBhvr>
                                        <p:cTn id="242" dur="1" fill="hold">
                                          <p:stCondLst>
                                            <p:cond delay="2999"/>
                                          </p:stCondLst>
                                        </p:cTn>
                                        <p:tgtEl>
                                          <p:spTgt spid="5"/>
                                        </p:tgtEl>
                                        <p:attrNameLst>
                                          <p:attrName>style.visibility</p:attrName>
                                        </p:attrNameLst>
                                      </p:cBhvr>
                                      <p:to>
                                        <p:strVal val="hidden"/>
                                      </p:to>
                                    </p:set>
                                  </p:childTnLst>
                                </p:cTn>
                              </p:par>
                              <p:par>
                                <p:cTn id="243" presetID="3" presetClass="exit" presetSubtype="10" fill="hold" nodeType="withEffect">
                                  <p:stCondLst>
                                    <p:cond delay="0"/>
                                  </p:stCondLst>
                                  <p:childTnLst>
                                    <p:animEffect transition="out" filter="blinds(horizontal)">
                                      <p:cBhvr>
                                        <p:cTn id="244" dur="3000"/>
                                        <p:tgtEl>
                                          <p:spTgt spid="7"/>
                                        </p:tgtEl>
                                      </p:cBhvr>
                                    </p:animEffect>
                                    <p:set>
                                      <p:cBhvr>
                                        <p:cTn id="245" dur="1" fill="hold">
                                          <p:stCondLst>
                                            <p:cond delay="2999"/>
                                          </p:stCondLst>
                                        </p:cTn>
                                        <p:tgtEl>
                                          <p:spTgt spid="7"/>
                                        </p:tgtEl>
                                        <p:attrNameLst>
                                          <p:attrName>style.visibility</p:attrName>
                                        </p:attrNameLst>
                                      </p:cBhvr>
                                      <p:to>
                                        <p:strVal val="hidden"/>
                                      </p:to>
                                    </p:set>
                                  </p:childTnLst>
                                </p:cTn>
                              </p:par>
                              <p:par>
                                <p:cTn id="246" presetID="3" presetClass="exit" presetSubtype="10" fill="hold" nodeType="withEffect">
                                  <p:stCondLst>
                                    <p:cond delay="0"/>
                                  </p:stCondLst>
                                  <p:childTnLst>
                                    <p:animEffect transition="out" filter="blinds(horizontal)">
                                      <p:cBhvr>
                                        <p:cTn id="247" dur="3000"/>
                                        <p:tgtEl>
                                          <p:spTgt spid="9"/>
                                        </p:tgtEl>
                                      </p:cBhvr>
                                    </p:animEffect>
                                    <p:set>
                                      <p:cBhvr>
                                        <p:cTn id="248" dur="1" fill="hold">
                                          <p:stCondLst>
                                            <p:cond delay="2999"/>
                                          </p:stCondLst>
                                        </p:cTn>
                                        <p:tgtEl>
                                          <p:spTgt spid="9"/>
                                        </p:tgtEl>
                                        <p:attrNameLst>
                                          <p:attrName>style.visibility</p:attrName>
                                        </p:attrNameLst>
                                      </p:cBhvr>
                                      <p:to>
                                        <p:strVal val="hidden"/>
                                      </p:to>
                                    </p:set>
                                  </p:childTnLst>
                                </p:cTn>
                              </p:par>
                              <p:par>
                                <p:cTn id="249" presetID="3" presetClass="exit" presetSubtype="10" fill="hold" nodeType="withEffect">
                                  <p:stCondLst>
                                    <p:cond delay="0"/>
                                  </p:stCondLst>
                                  <p:childTnLst>
                                    <p:animEffect transition="out" filter="blinds(horizontal)">
                                      <p:cBhvr>
                                        <p:cTn id="250" dur="3000"/>
                                        <p:tgtEl>
                                          <p:spTgt spid="11"/>
                                        </p:tgtEl>
                                      </p:cBhvr>
                                    </p:animEffect>
                                    <p:set>
                                      <p:cBhvr>
                                        <p:cTn id="251" dur="1" fill="hold">
                                          <p:stCondLst>
                                            <p:cond delay="2999"/>
                                          </p:stCondLst>
                                        </p:cTn>
                                        <p:tgtEl>
                                          <p:spTgt spid="11"/>
                                        </p:tgtEl>
                                        <p:attrNameLst>
                                          <p:attrName>style.visibility</p:attrName>
                                        </p:attrNameLst>
                                      </p:cBhvr>
                                      <p:to>
                                        <p:strVal val="hidden"/>
                                      </p:to>
                                    </p:set>
                                  </p:childTnLst>
                                </p:cTn>
                              </p:par>
                              <p:par>
                                <p:cTn id="252" presetID="3" presetClass="exit" presetSubtype="10" fill="hold" nodeType="withEffect">
                                  <p:stCondLst>
                                    <p:cond delay="0"/>
                                  </p:stCondLst>
                                  <p:childTnLst>
                                    <p:animEffect transition="out" filter="blinds(horizontal)">
                                      <p:cBhvr>
                                        <p:cTn id="253" dur="3000"/>
                                        <p:tgtEl>
                                          <p:spTgt spid="13"/>
                                        </p:tgtEl>
                                      </p:cBhvr>
                                    </p:animEffect>
                                    <p:set>
                                      <p:cBhvr>
                                        <p:cTn id="254" dur="1" fill="hold">
                                          <p:stCondLst>
                                            <p:cond delay="2999"/>
                                          </p:stCondLst>
                                        </p:cTn>
                                        <p:tgtEl>
                                          <p:spTgt spid="13"/>
                                        </p:tgtEl>
                                        <p:attrNameLst>
                                          <p:attrName>style.visibility</p:attrName>
                                        </p:attrNameLst>
                                      </p:cBhvr>
                                      <p:to>
                                        <p:strVal val="hidden"/>
                                      </p:to>
                                    </p:set>
                                  </p:childTnLst>
                                </p:cTn>
                              </p:par>
                              <p:par>
                                <p:cTn id="255" presetID="3" presetClass="exit" presetSubtype="10" fill="hold" nodeType="withEffect">
                                  <p:stCondLst>
                                    <p:cond delay="0"/>
                                  </p:stCondLst>
                                  <p:childTnLst>
                                    <p:animEffect transition="out" filter="blinds(horizontal)">
                                      <p:cBhvr>
                                        <p:cTn id="256" dur="3000"/>
                                        <p:tgtEl>
                                          <p:spTgt spid="15"/>
                                        </p:tgtEl>
                                      </p:cBhvr>
                                    </p:animEffect>
                                    <p:set>
                                      <p:cBhvr>
                                        <p:cTn id="257" dur="1" fill="hold">
                                          <p:stCondLst>
                                            <p:cond delay="2999"/>
                                          </p:stCondLst>
                                        </p:cTn>
                                        <p:tgtEl>
                                          <p:spTgt spid="15"/>
                                        </p:tgtEl>
                                        <p:attrNameLst>
                                          <p:attrName>style.visibility</p:attrName>
                                        </p:attrNameLst>
                                      </p:cBhvr>
                                      <p:to>
                                        <p:strVal val="hidden"/>
                                      </p:to>
                                    </p:set>
                                  </p:childTnLst>
                                </p:cTn>
                              </p:par>
                              <p:par>
                                <p:cTn id="258" presetID="3" presetClass="exit" presetSubtype="10" fill="hold" nodeType="withEffect">
                                  <p:stCondLst>
                                    <p:cond delay="0"/>
                                  </p:stCondLst>
                                  <p:childTnLst>
                                    <p:animEffect transition="out" filter="blinds(horizontal)">
                                      <p:cBhvr>
                                        <p:cTn id="259" dur="3000"/>
                                        <p:tgtEl>
                                          <p:spTgt spid="17"/>
                                        </p:tgtEl>
                                      </p:cBhvr>
                                    </p:animEffect>
                                    <p:set>
                                      <p:cBhvr>
                                        <p:cTn id="260" dur="1" fill="hold">
                                          <p:stCondLst>
                                            <p:cond delay="2999"/>
                                          </p:stCondLst>
                                        </p:cTn>
                                        <p:tgtEl>
                                          <p:spTgt spid="17"/>
                                        </p:tgtEl>
                                        <p:attrNameLst>
                                          <p:attrName>style.visibility</p:attrName>
                                        </p:attrNameLst>
                                      </p:cBhvr>
                                      <p:to>
                                        <p:strVal val="hidden"/>
                                      </p:to>
                                    </p:set>
                                  </p:childTnLst>
                                </p:cTn>
                              </p:par>
                              <p:par>
                                <p:cTn id="261" presetID="3" presetClass="exit" presetSubtype="10" fill="hold" nodeType="withEffect">
                                  <p:stCondLst>
                                    <p:cond delay="0"/>
                                  </p:stCondLst>
                                  <p:childTnLst>
                                    <p:animEffect transition="out" filter="blinds(horizontal)">
                                      <p:cBhvr>
                                        <p:cTn id="262" dur="3000"/>
                                        <p:tgtEl>
                                          <p:spTgt spid="19"/>
                                        </p:tgtEl>
                                      </p:cBhvr>
                                    </p:animEffect>
                                    <p:set>
                                      <p:cBhvr>
                                        <p:cTn id="263" dur="1" fill="hold">
                                          <p:stCondLst>
                                            <p:cond delay="2999"/>
                                          </p:stCondLst>
                                        </p:cTn>
                                        <p:tgtEl>
                                          <p:spTgt spid="19"/>
                                        </p:tgtEl>
                                        <p:attrNameLst>
                                          <p:attrName>style.visibility</p:attrName>
                                        </p:attrNameLst>
                                      </p:cBhvr>
                                      <p:to>
                                        <p:strVal val="hidden"/>
                                      </p:to>
                                    </p:set>
                                  </p:childTnLst>
                                </p:cTn>
                              </p:par>
                              <p:par>
                                <p:cTn id="264" presetID="3" presetClass="exit" presetSubtype="10" fill="hold" nodeType="withEffect">
                                  <p:stCondLst>
                                    <p:cond delay="0"/>
                                  </p:stCondLst>
                                  <p:childTnLst>
                                    <p:animEffect transition="out" filter="blinds(horizontal)">
                                      <p:cBhvr>
                                        <p:cTn id="265" dur="3000"/>
                                        <p:tgtEl>
                                          <p:spTgt spid="21"/>
                                        </p:tgtEl>
                                      </p:cBhvr>
                                    </p:animEffect>
                                    <p:set>
                                      <p:cBhvr>
                                        <p:cTn id="266" dur="1" fill="hold">
                                          <p:stCondLst>
                                            <p:cond delay="2999"/>
                                          </p:stCondLst>
                                        </p:cTn>
                                        <p:tgtEl>
                                          <p:spTgt spid="21"/>
                                        </p:tgtEl>
                                        <p:attrNameLst>
                                          <p:attrName>style.visibility</p:attrName>
                                        </p:attrNameLst>
                                      </p:cBhvr>
                                      <p:to>
                                        <p:strVal val="hidden"/>
                                      </p:to>
                                    </p:set>
                                  </p:childTnLst>
                                </p:cTn>
                              </p:par>
                              <p:par>
                                <p:cTn id="267" presetID="3" presetClass="exit" presetSubtype="10" fill="hold" nodeType="withEffect">
                                  <p:stCondLst>
                                    <p:cond delay="0"/>
                                  </p:stCondLst>
                                  <p:childTnLst>
                                    <p:animEffect transition="out" filter="blinds(horizontal)">
                                      <p:cBhvr>
                                        <p:cTn id="268" dur="3000"/>
                                        <p:tgtEl>
                                          <p:spTgt spid="23"/>
                                        </p:tgtEl>
                                      </p:cBhvr>
                                    </p:animEffect>
                                    <p:set>
                                      <p:cBhvr>
                                        <p:cTn id="269" dur="1" fill="hold">
                                          <p:stCondLst>
                                            <p:cond delay="2999"/>
                                          </p:stCondLst>
                                        </p:cTn>
                                        <p:tgtEl>
                                          <p:spTgt spid="23"/>
                                        </p:tgtEl>
                                        <p:attrNameLst>
                                          <p:attrName>style.visibility</p:attrName>
                                        </p:attrNameLst>
                                      </p:cBhvr>
                                      <p:to>
                                        <p:strVal val="hidden"/>
                                      </p:to>
                                    </p:set>
                                  </p:childTnLst>
                                </p:cTn>
                              </p:par>
                              <p:par>
                                <p:cTn id="270" presetID="3" presetClass="exit" presetSubtype="10" fill="hold" nodeType="withEffect">
                                  <p:stCondLst>
                                    <p:cond delay="0"/>
                                  </p:stCondLst>
                                  <p:childTnLst>
                                    <p:animEffect transition="out" filter="blinds(horizontal)">
                                      <p:cBhvr>
                                        <p:cTn id="271" dur="3000"/>
                                        <p:tgtEl>
                                          <p:spTgt spid="6"/>
                                        </p:tgtEl>
                                      </p:cBhvr>
                                    </p:animEffect>
                                    <p:set>
                                      <p:cBhvr>
                                        <p:cTn id="272" dur="1" fill="hold">
                                          <p:stCondLst>
                                            <p:cond delay="2999"/>
                                          </p:stCondLst>
                                        </p:cTn>
                                        <p:tgtEl>
                                          <p:spTgt spid="6"/>
                                        </p:tgtEl>
                                        <p:attrNameLst>
                                          <p:attrName>style.visibility</p:attrName>
                                        </p:attrNameLst>
                                      </p:cBhvr>
                                      <p:to>
                                        <p:strVal val="hidden"/>
                                      </p:to>
                                    </p:set>
                                  </p:childTnLst>
                                </p:cTn>
                              </p:par>
                              <p:par>
                                <p:cTn id="273" presetID="3" presetClass="exit" presetSubtype="10" fill="hold" nodeType="withEffect">
                                  <p:stCondLst>
                                    <p:cond delay="0"/>
                                  </p:stCondLst>
                                  <p:childTnLst>
                                    <p:animEffect transition="out" filter="blinds(horizontal)">
                                      <p:cBhvr>
                                        <p:cTn id="274" dur="3000"/>
                                        <p:tgtEl>
                                          <p:spTgt spid="8"/>
                                        </p:tgtEl>
                                      </p:cBhvr>
                                    </p:animEffect>
                                    <p:set>
                                      <p:cBhvr>
                                        <p:cTn id="275" dur="1" fill="hold">
                                          <p:stCondLst>
                                            <p:cond delay="2999"/>
                                          </p:stCondLst>
                                        </p:cTn>
                                        <p:tgtEl>
                                          <p:spTgt spid="8"/>
                                        </p:tgtEl>
                                        <p:attrNameLst>
                                          <p:attrName>style.visibility</p:attrName>
                                        </p:attrNameLst>
                                      </p:cBhvr>
                                      <p:to>
                                        <p:strVal val="hidden"/>
                                      </p:to>
                                    </p:set>
                                  </p:childTnLst>
                                </p:cTn>
                              </p:par>
                              <p:par>
                                <p:cTn id="276" presetID="3" presetClass="exit" presetSubtype="10" fill="hold" nodeType="withEffect">
                                  <p:stCondLst>
                                    <p:cond delay="0"/>
                                  </p:stCondLst>
                                  <p:childTnLst>
                                    <p:animEffect transition="out" filter="blinds(horizontal)">
                                      <p:cBhvr>
                                        <p:cTn id="277" dur="3000"/>
                                        <p:tgtEl>
                                          <p:spTgt spid="10"/>
                                        </p:tgtEl>
                                      </p:cBhvr>
                                    </p:animEffect>
                                    <p:set>
                                      <p:cBhvr>
                                        <p:cTn id="278" dur="1" fill="hold">
                                          <p:stCondLst>
                                            <p:cond delay="2999"/>
                                          </p:stCondLst>
                                        </p:cTn>
                                        <p:tgtEl>
                                          <p:spTgt spid="10"/>
                                        </p:tgtEl>
                                        <p:attrNameLst>
                                          <p:attrName>style.visibility</p:attrName>
                                        </p:attrNameLst>
                                      </p:cBhvr>
                                      <p:to>
                                        <p:strVal val="hidden"/>
                                      </p:to>
                                    </p:set>
                                  </p:childTnLst>
                                </p:cTn>
                              </p:par>
                              <p:par>
                                <p:cTn id="279" presetID="3" presetClass="exit" presetSubtype="10" fill="hold" nodeType="withEffect">
                                  <p:stCondLst>
                                    <p:cond delay="0"/>
                                  </p:stCondLst>
                                  <p:childTnLst>
                                    <p:animEffect transition="out" filter="blinds(horizontal)">
                                      <p:cBhvr>
                                        <p:cTn id="280" dur="3000"/>
                                        <p:tgtEl>
                                          <p:spTgt spid="12"/>
                                        </p:tgtEl>
                                      </p:cBhvr>
                                    </p:animEffect>
                                    <p:set>
                                      <p:cBhvr>
                                        <p:cTn id="281" dur="1" fill="hold">
                                          <p:stCondLst>
                                            <p:cond delay="2999"/>
                                          </p:stCondLst>
                                        </p:cTn>
                                        <p:tgtEl>
                                          <p:spTgt spid="12"/>
                                        </p:tgtEl>
                                        <p:attrNameLst>
                                          <p:attrName>style.visibility</p:attrName>
                                        </p:attrNameLst>
                                      </p:cBhvr>
                                      <p:to>
                                        <p:strVal val="hidden"/>
                                      </p:to>
                                    </p:set>
                                  </p:childTnLst>
                                </p:cTn>
                              </p:par>
                              <p:par>
                                <p:cTn id="282" presetID="3" presetClass="exit" presetSubtype="10" fill="hold" nodeType="withEffect">
                                  <p:stCondLst>
                                    <p:cond delay="0"/>
                                  </p:stCondLst>
                                  <p:childTnLst>
                                    <p:animEffect transition="out" filter="blinds(horizontal)">
                                      <p:cBhvr>
                                        <p:cTn id="283" dur="3000"/>
                                        <p:tgtEl>
                                          <p:spTgt spid="14"/>
                                        </p:tgtEl>
                                      </p:cBhvr>
                                    </p:animEffect>
                                    <p:set>
                                      <p:cBhvr>
                                        <p:cTn id="284" dur="1" fill="hold">
                                          <p:stCondLst>
                                            <p:cond delay="2999"/>
                                          </p:stCondLst>
                                        </p:cTn>
                                        <p:tgtEl>
                                          <p:spTgt spid="14"/>
                                        </p:tgtEl>
                                        <p:attrNameLst>
                                          <p:attrName>style.visibility</p:attrName>
                                        </p:attrNameLst>
                                      </p:cBhvr>
                                      <p:to>
                                        <p:strVal val="hidden"/>
                                      </p:to>
                                    </p:set>
                                  </p:childTnLst>
                                </p:cTn>
                              </p:par>
                              <p:par>
                                <p:cTn id="285" presetID="3" presetClass="exit" presetSubtype="10" fill="hold" nodeType="withEffect">
                                  <p:stCondLst>
                                    <p:cond delay="0"/>
                                  </p:stCondLst>
                                  <p:childTnLst>
                                    <p:animEffect transition="out" filter="blinds(horizontal)">
                                      <p:cBhvr>
                                        <p:cTn id="286" dur="3000"/>
                                        <p:tgtEl>
                                          <p:spTgt spid="16"/>
                                        </p:tgtEl>
                                      </p:cBhvr>
                                    </p:animEffect>
                                    <p:set>
                                      <p:cBhvr>
                                        <p:cTn id="287" dur="1" fill="hold">
                                          <p:stCondLst>
                                            <p:cond delay="2999"/>
                                          </p:stCondLst>
                                        </p:cTn>
                                        <p:tgtEl>
                                          <p:spTgt spid="16"/>
                                        </p:tgtEl>
                                        <p:attrNameLst>
                                          <p:attrName>style.visibility</p:attrName>
                                        </p:attrNameLst>
                                      </p:cBhvr>
                                      <p:to>
                                        <p:strVal val="hidden"/>
                                      </p:to>
                                    </p:set>
                                  </p:childTnLst>
                                </p:cTn>
                              </p:par>
                              <p:par>
                                <p:cTn id="288" presetID="3" presetClass="exit" presetSubtype="10" fill="hold" nodeType="withEffect">
                                  <p:stCondLst>
                                    <p:cond delay="0"/>
                                  </p:stCondLst>
                                  <p:childTnLst>
                                    <p:animEffect transition="out" filter="blinds(horizontal)">
                                      <p:cBhvr>
                                        <p:cTn id="289" dur="3000"/>
                                        <p:tgtEl>
                                          <p:spTgt spid="18"/>
                                        </p:tgtEl>
                                      </p:cBhvr>
                                    </p:animEffect>
                                    <p:set>
                                      <p:cBhvr>
                                        <p:cTn id="290" dur="1" fill="hold">
                                          <p:stCondLst>
                                            <p:cond delay="2999"/>
                                          </p:stCondLst>
                                        </p:cTn>
                                        <p:tgtEl>
                                          <p:spTgt spid="18"/>
                                        </p:tgtEl>
                                        <p:attrNameLst>
                                          <p:attrName>style.visibility</p:attrName>
                                        </p:attrNameLst>
                                      </p:cBhvr>
                                      <p:to>
                                        <p:strVal val="hidden"/>
                                      </p:to>
                                    </p:set>
                                  </p:childTnLst>
                                </p:cTn>
                              </p:par>
                              <p:par>
                                <p:cTn id="291" presetID="3" presetClass="exit" presetSubtype="10" fill="hold" nodeType="withEffect">
                                  <p:stCondLst>
                                    <p:cond delay="0"/>
                                  </p:stCondLst>
                                  <p:childTnLst>
                                    <p:animEffect transition="out" filter="blinds(horizontal)">
                                      <p:cBhvr>
                                        <p:cTn id="292" dur="3000"/>
                                        <p:tgtEl>
                                          <p:spTgt spid="20"/>
                                        </p:tgtEl>
                                      </p:cBhvr>
                                    </p:animEffect>
                                    <p:set>
                                      <p:cBhvr>
                                        <p:cTn id="293" dur="1" fill="hold">
                                          <p:stCondLst>
                                            <p:cond delay="2999"/>
                                          </p:stCondLst>
                                        </p:cTn>
                                        <p:tgtEl>
                                          <p:spTgt spid="20"/>
                                        </p:tgtEl>
                                        <p:attrNameLst>
                                          <p:attrName>style.visibility</p:attrName>
                                        </p:attrNameLst>
                                      </p:cBhvr>
                                      <p:to>
                                        <p:strVal val="hidden"/>
                                      </p:to>
                                    </p:set>
                                  </p:childTnLst>
                                </p:cTn>
                              </p:par>
                              <p:par>
                                <p:cTn id="294" presetID="3" presetClass="exit" presetSubtype="10" fill="hold" nodeType="withEffect">
                                  <p:stCondLst>
                                    <p:cond delay="0"/>
                                  </p:stCondLst>
                                  <p:childTnLst>
                                    <p:animEffect transition="out" filter="blinds(horizontal)">
                                      <p:cBhvr>
                                        <p:cTn id="295" dur="3000"/>
                                        <p:tgtEl>
                                          <p:spTgt spid="22"/>
                                        </p:tgtEl>
                                      </p:cBhvr>
                                    </p:animEffect>
                                    <p:set>
                                      <p:cBhvr>
                                        <p:cTn id="296" dur="1" fill="hold">
                                          <p:stCondLst>
                                            <p:cond delay="2999"/>
                                          </p:stCondLst>
                                        </p:cTn>
                                        <p:tgtEl>
                                          <p:spTgt spid="22"/>
                                        </p:tgtEl>
                                        <p:attrNameLst>
                                          <p:attrName>style.visibility</p:attrName>
                                        </p:attrNameLst>
                                      </p:cBhvr>
                                      <p:to>
                                        <p:strVal val="hidden"/>
                                      </p:to>
                                    </p:set>
                                  </p:childTnLst>
                                </p:cTn>
                              </p:par>
                              <p:par>
                                <p:cTn id="297" presetID="3" presetClass="exit" presetSubtype="10" fill="hold" nodeType="withEffect">
                                  <p:stCondLst>
                                    <p:cond delay="0"/>
                                  </p:stCondLst>
                                  <p:childTnLst>
                                    <p:animEffect transition="out" filter="blinds(horizontal)">
                                      <p:cBhvr>
                                        <p:cTn id="298" dur="3000"/>
                                        <p:tgtEl>
                                          <p:spTgt spid="24"/>
                                        </p:tgtEl>
                                      </p:cBhvr>
                                    </p:animEffect>
                                    <p:set>
                                      <p:cBhvr>
                                        <p:cTn id="299" dur="1" fill="hold">
                                          <p:stCondLst>
                                            <p:cond delay="2999"/>
                                          </p:stCondLst>
                                        </p:cTn>
                                        <p:tgtEl>
                                          <p:spTgt spid="24"/>
                                        </p:tgtEl>
                                        <p:attrNameLst>
                                          <p:attrName>style.visibility</p:attrName>
                                        </p:attrNameLst>
                                      </p:cBhvr>
                                      <p:to>
                                        <p:strVal val="hidden"/>
                                      </p:to>
                                    </p:set>
                                  </p:childTnLst>
                                </p:cTn>
                              </p:par>
                              <p:par>
                                <p:cTn id="300" presetID="3" presetClass="exit" presetSubtype="10" fill="hold" nodeType="withEffect">
                                  <p:stCondLst>
                                    <p:cond delay="0"/>
                                  </p:stCondLst>
                                  <p:childTnLst>
                                    <p:animEffect transition="out" filter="blinds(horizontal)">
                                      <p:cBhvr>
                                        <p:cTn id="301" dur="3000"/>
                                        <p:tgtEl>
                                          <p:spTgt spid="4"/>
                                        </p:tgtEl>
                                      </p:cBhvr>
                                    </p:animEffect>
                                    <p:set>
                                      <p:cBhvr>
                                        <p:cTn id="302" dur="1" fill="hold">
                                          <p:stCondLst>
                                            <p:cond delay="2999"/>
                                          </p:stCondLst>
                                        </p:cTn>
                                        <p:tgtEl>
                                          <p:spTgt spid="4"/>
                                        </p:tgtEl>
                                        <p:attrNameLst>
                                          <p:attrName>style.visibility</p:attrName>
                                        </p:attrNameLst>
                                      </p:cBhvr>
                                      <p:to>
                                        <p:strVal val="hidden"/>
                                      </p:to>
                                    </p:set>
                                  </p:childTnLst>
                                </p:cTn>
                              </p:par>
                              <p:par>
                                <p:cTn id="303" presetID="23" presetClass="entr" presetSubtype="272" fill="hold" nodeType="withEffect">
                                  <p:stCondLst>
                                    <p:cond delay="0"/>
                                  </p:stCondLst>
                                  <p:childTnLst>
                                    <p:set>
                                      <p:cBhvr>
                                        <p:cTn id="304" dur="1" fill="hold">
                                          <p:stCondLst>
                                            <p:cond delay="0"/>
                                          </p:stCondLst>
                                        </p:cTn>
                                        <p:tgtEl>
                                          <p:spTgt spid="2"/>
                                        </p:tgtEl>
                                        <p:attrNameLst>
                                          <p:attrName>style.visibility</p:attrName>
                                        </p:attrNameLst>
                                      </p:cBhvr>
                                      <p:to>
                                        <p:strVal val="visible"/>
                                      </p:to>
                                    </p:set>
                                    <p:anim calcmode="lin" valueType="num">
                                      <p:cBhvr>
                                        <p:cTn id="305" dur="3000" fill="hold"/>
                                        <p:tgtEl>
                                          <p:spTgt spid="2"/>
                                        </p:tgtEl>
                                        <p:attrNameLst>
                                          <p:attrName>ppt_w</p:attrName>
                                        </p:attrNameLst>
                                      </p:cBhvr>
                                      <p:tavLst>
                                        <p:tav tm="0">
                                          <p:val>
                                            <p:strVal val="2/3*#ppt_w"/>
                                          </p:val>
                                        </p:tav>
                                        <p:tav tm="100000">
                                          <p:val>
                                            <p:strVal val="#ppt_w"/>
                                          </p:val>
                                        </p:tav>
                                      </p:tavLst>
                                    </p:anim>
                                    <p:anim calcmode="lin" valueType="num">
                                      <p:cBhvr>
                                        <p:cTn id="306" dur="3000" fill="hold"/>
                                        <p:tgtEl>
                                          <p:spTgt spid="2"/>
                                        </p:tgtEl>
                                        <p:attrNameLst>
                                          <p:attrName>ppt_h</p:attrName>
                                        </p:attrNameLst>
                                      </p:cBhvr>
                                      <p:tavLst>
                                        <p:tav tm="0">
                                          <p:val>
                                            <p:strVal val="2/3*#ppt_h"/>
                                          </p:val>
                                        </p:tav>
                                        <p:tav tm="100000">
                                          <p:val>
                                            <p:strVal val="#ppt_h"/>
                                          </p:val>
                                        </p:tav>
                                      </p:tavLst>
                                    </p:anim>
                                  </p:childTnLst>
                                </p:cTn>
                              </p:par>
                              <p:par>
                                <p:cTn id="307" presetID="8" presetClass="entr" presetSubtype="32" fill="hold" nodeType="withEffect">
                                  <p:stCondLst>
                                    <p:cond delay="0"/>
                                  </p:stCondLst>
                                  <p:childTnLst>
                                    <p:set>
                                      <p:cBhvr>
                                        <p:cTn id="308" dur="1" fill="hold">
                                          <p:stCondLst>
                                            <p:cond delay="0"/>
                                          </p:stCondLst>
                                        </p:cTn>
                                        <p:tgtEl>
                                          <p:spTgt spid="2"/>
                                        </p:tgtEl>
                                        <p:attrNameLst>
                                          <p:attrName>style.visibility</p:attrName>
                                        </p:attrNameLst>
                                      </p:cBhvr>
                                      <p:to>
                                        <p:strVal val="visible"/>
                                      </p:to>
                                    </p:set>
                                    <p:animEffect transition="in" filter="diamond(out)">
                                      <p:cBhvr>
                                        <p:cTn id="309"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5" grpId="0" animBg="1"/>
      <p:bldP spid="5" grpId="1" animBg="1"/>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bg1">
                <a:lumMod val="50000"/>
                <a:lumOff val="50000"/>
              </a:schemeClr>
            </a:gs>
            <a:gs pos="64999">
              <a:srgbClr val="F0EBD5"/>
            </a:gs>
            <a:gs pos="100000">
              <a:srgbClr val="D1C39F"/>
            </a:gs>
          </a:gsLst>
          <a:lin ang="16200000" scaled="1"/>
          <a:tileRect/>
        </a:gradFill>
        <a:effectLst/>
      </p:bgPr>
    </p:bg>
    <p:spTree>
      <p:nvGrpSpPr>
        <p:cNvPr id="1" name=""/>
        <p:cNvGrpSpPr/>
        <p:nvPr/>
      </p:nvGrpSpPr>
      <p:grpSpPr>
        <a:xfrm>
          <a:off x="0" y="0"/>
          <a:ext cx="0" cy="0"/>
          <a:chOff x="0" y="0"/>
          <a:chExt cx="0" cy="0"/>
        </a:xfrm>
      </p:grpSpPr>
      <p:pic>
        <p:nvPicPr>
          <p:cNvPr id="2" name="1 Imagen" descr="hel   POLONIA.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4" name="3 Paralelogramo"/>
          <p:cNvSpPr/>
          <p:nvPr/>
        </p:nvSpPr>
        <p:spPr>
          <a:xfrm flipH="1">
            <a:off x="0" y="0"/>
            <a:ext cx="500034"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flipH="1">
            <a:off x="571472" y="0"/>
            <a:ext cx="571504"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flipH="1">
            <a:off x="1214414" y="0"/>
            <a:ext cx="50006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flipH="1">
            <a:off x="1785918" y="0"/>
            <a:ext cx="50006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flipH="1">
            <a:off x="2357422" y="0"/>
            <a:ext cx="50006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flipH="1">
            <a:off x="2928926" y="0"/>
            <a:ext cx="50006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flipH="1">
            <a:off x="3500430" y="0"/>
            <a:ext cx="50006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flipH="1">
            <a:off x="4071934" y="0"/>
            <a:ext cx="50006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flipH="1">
            <a:off x="4643438" y="0"/>
            <a:ext cx="571504"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flipH="1">
            <a:off x="5286380" y="0"/>
            <a:ext cx="50006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flipH="1">
            <a:off x="5857884" y="0"/>
            <a:ext cx="50006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flipH="1">
            <a:off x="6429388" y="0"/>
            <a:ext cx="50006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flipH="1">
            <a:off x="7000892" y="0"/>
            <a:ext cx="50006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flipH="1">
            <a:off x="7572396" y="0"/>
            <a:ext cx="50006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flipH="1">
            <a:off x="8143900" y="0"/>
            <a:ext cx="50006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flipH="1">
            <a:off x="8715404" y="0"/>
            <a:ext cx="428596" cy="5143500"/>
          </a:xfrm>
          <a:prstGeom prst="parallelogram">
            <a:avLst>
              <a:gd name="adj" fmla="val 0"/>
            </a:avLst>
          </a:prstGeom>
          <a:gradFill flip="none" rotWithShape="1">
            <a:gsLst>
              <a:gs pos="0">
                <a:srgbClr val="FFC000"/>
              </a:gs>
              <a:gs pos="50000">
                <a:srgbClr val="713605">
                  <a:shade val="67500"/>
                  <a:satMod val="115000"/>
                </a:srgbClr>
              </a:gs>
              <a:gs pos="100000">
                <a:srgbClr val="713605">
                  <a:shade val="100000"/>
                  <a:satMod val="115000"/>
                </a:srgbClr>
              </a:gs>
            </a:gsLst>
            <a:lin ang="5400000" scaled="1"/>
            <a:tileRect/>
          </a:gra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0"/>
                                        </p:tgtEl>
                                        <p:attrNameLst>
                                          <p:attrName>style.opacity</p:attrName>
                                        </p:attrNameLst>
                                      </p:cBhvr>
                                      <p:to>
                                        <p:strVal val="0"/>
                                      </p:to>
                                    </p:set>
                                    <p:animEffect filter="image" prLst="opacity: 0">
                                      <p:cBhvr rctx="IE">
                                        <p:cTn id="7" dur="indefinite"/>
                                        <p:tgtEl>
                                          <p:spTgt spid="20"/>
                                        </p:tgtEl>
                                      </p:cBhvr>
                                    </p:animEffect>
                                  </p:childTnLst>
                                </p:cTn>
                              </p:par>
                              <p:par>
                                <p:cTn id="8" presetID="2" presetClass="entr" presetSubtype="8"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 calcmode="lin" valueType="num">
                                      <p:cBhvr additive="base">
                                        <p:cTn id="10" dur="2000" fill="hold"/>
                                        <p:tgtEl>
                                          <p:spTgt spid="4"/>
                                        </p:tgtEl>
                                        <p:attrNameLst>
                                          <p:attrName>ppt_x</p:attrName>
                                        </p:attrNameLst>
                                      </p:cBhvr>
                                      <p:tavLst>
                                        <p:tav tm="0">
                                          <p:val>
                                            <p:strVal val="0-#ppt_w/2"/>
                                          </p:val>
                                        </p:tav>
                                        <p:tav tm="100000">
                                          <p:val>
                                            <p:strVal val="#ppt_x"/>
                                          </p:val>
                                        </p:tav>
                                      </p:tavLst>
                                    </p:anim>
                                    <p:anim calcmode="lin" valueType="num">
                                      <p:cBhvr additive="base">
                                        <p:cTn id="11" dur="2000" fill="hold"/>
                                        <p:tgtEl>
                                          <p:spTgt spid="4"/>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2000" fill="hold"/>
                                        <p:tgtEl>
                                          <p:spTgt spid="5"/>
                                        </p:tgtEl>
                                        <p:attrNameLst>
                                          <p:attrName>ppt_x</p:attrName>
                                        </p:attrNameLst>
                                      </p:cBhvr>
                                      <p:tavLst>
                                        <p:tav tm="0">
                                          <p:val>
                                            <p:strVal val="1+#ppt_w/2"/>
                                          </p:val>
                                        </p:tav>
                                        <p:tav tm="100000">
                                          <p:val>
                                            <p:strVal val="#ppt_x"/>
                                          </p:val>
                                        </p:tav>
                                      </p:tavLst>
                                    </p:anim>
                                    <p:anim calcmode="lin" valueType="num">
                                      <p:cBhvr additive="base">
                                        <p:cTn id="15" dur="2000" fill="hold"/>
                                        <p:tgtEl>
                                          <p:spTgt spid="5"/>
                                        </p:tgtEl>
                                        <p:attrNameLst>
                                          <p:attrName>ppt_y</p:attrName>
                                        </p:attrNameLst>
                                      </p:cBhvr>
                                      <p:tavLst>
                                        <p:tav tm="0">
                                          <p:val>
                                            <p:strVal val="#ppt_y"/>
                                          </p:val>
                                        </p:tav>
                                        <p:tav tm="100000">
                                          <p:val>
                                            <p:strVal val="#ppt_y"/>
                                          </p:val>
                                        </p:tav>
                                      </p:tavLst>
                                    </p:anim>
                                  </p:childTnLst>
                                </p:cTn>
                              </p:par>
                              <p:par>
                                <p:cTn id="16" presetID="2" presetClass="entr" presetSubtype="8"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 calcmode="lin" valueType="num">
                                      <p:cBhvr additive="base">
                                        <p:cTn id="18" dur="2000" fill="hold"/>
                                        <p:tgtEl>
                                          <p:spTgt spid="6"/>
                                        </p:tgtEl>
                                        <p:attrNameLst>
                                          <p:attrName>ppt_x</p:attrName>
                                        </p:attrNameLst>
                                      </p:cBhvr>
                                      <p:tavLst>
                                        <p:tav tm="0">
                                          <p:val>
                                            <p:strVal val="0-#ppt_w/2"/>
                                          </p:val>
                                        </p:tav>
                                        <p:tav tm="100000">
                                          <p:val>
                                            <p:strVal val="#ppt_x"/>
                                          </p:val>
                                        </p:tav>
                                      </p:tavLst>
                                    </p:anim>
                                    <p:anim calcmode="lin" valueType="num">
                                      <p:cBhvr additive="base">
                                        <p:cTn id="19" dur="2000" fill="hold"/>
                                        <p:tgtEl>
                                          <p:spTgt spid="6"/>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2000" fill="hold"/>
                                        <p:tgtEl>
                                          <p:spTgt spid="7"/>
                                        </p:tgtEl>
                                        <p:attrNameLst>
                                          <p:attrName>ppt_x</p:attrName>
                                        </p:attrNameLst>
                                      </p:cBhvr>
                                      <p:tavLst>
                                        <p:tav tm="0">
                                          <p:val>
                                            <p:strVal val="1+#ppt_w/2"/>
                                          </p:val>
                                        </p:tav>
                                        <p:tav tm="100000">
                                          <p:val>
                                            <p:strVal val="#ppt_x"/>
                                          </p:val>
                                        </p:tav>
                                      </p:tavLst>
                                    </p:anim>
                                    <p:anim calcmode="lin" valueType="num">
                                      <p:cBhvr additive="base">
                                        <p:cTn id="23" dur="2000" fill="hold"/>
                                        <p:tgtEl>
                                          <p:spTgt spid="7"/>
                                        </p:tgtEl>
                                        <p:attrNameLst>
                                          <p:attrName>ppt_y</p:attrName>
                                        </p:attrNameLst>
                                      </p:cBhvr>
                                      <p:tavLst>
                                        <p:tav tm="0">
                                          <p:val>
                                            <p:strVal val="#ppt_y"/>
                                          </p:val>
                                        </p:tav>
                                        <p:tav tm="100000">
                                          <p:val>
                                            <p:strVal val="#ppt_y"/>
                                          </p:val>
                                        </p:tav>
                                      </p:tavLst>
                                    </p:anim>
                                  </p:childTnLst>
                                </p:cTn>
                              </p:par>
                              <p:par>
                                <p:cTn id="24" presetID="2" presetClass="entr" presetSubtype="8"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2000" fill="hold"/>
                                        <p:tgtEl>
                                          <p:spTgt spid="8"/>
                                        </p:tgtEl>
                                        <p:attrNameLst>
                                          <p:attrName>ppt_x</p:attrName>
                                        </p:attrNameLst>
                                      </p:cBhvr>
                                      <p:tavLst>
                                        <p:tav tm="0">
                                          <p:val>
                                            <p:strVal val="0-#ppt_w/2"/>
                                          </p:val>
                                        </p:tav>
                                        <p:tav tm="100000">
                                          <p:val>
                                            <p:strVal val="#ppt_x"/>
                                          </p:val>
                                        </p:tav>
                                      </p:tavLst>
                                    </p:anim>
                                    <p:anim calcmode="lin" valueType="num">
                                      <p:cBhvr additive="base">
                                        <p:cTn id="27" dur="2000" fill="hold"/>
                                        <p:tgtEl>
                                          <p:spTgt spid="8"/>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9"/>
                                        </p:tgtEl>
                                        <p:attrNameLst>
                                          <p:attrName>style.visibility</p:attrName>
                                        </p:attrNameLst>
                                      </p:cBhvr>
                                      <p:to>
                                        <p:strVal val="visible"/>
                                      </p:to>
                                    </p:set>
                                    <p:anim calcmode="lin" valueType="num">
                                      <p:cBhvr additive="base">
                                        <p:cTn id="30" dur="2000" fill="hold"/>
                                        <p:tgtEl>
                                          <p:spTgt spid="9"/>
                                        </p:tgtEl>
                                        <p:attrNameLst>
                                          <p:attrName>ppt_x</p:attrName>
                                        </p:attrNameLst>
                                      </p:cBhvr>
                                      <p:tavLst>
                                        <p:tav tm="0">
                                          <p:val>
                                            <p:strVal val="1+#ppt_w/2"/>
                                          </p:val>
                                        </p:tav>
                                        <p:tav tm="100000">
                                          <p:val>
                                            <p:strVal val="#ppt_x"/>
                                          </p:val>
                                        </p:tav>
                                      </p:tavLst>
                                    </p:anim>
                                    <p:anim calcmode="lin" valueType="num">
                                      <p:cBhvr additive="base">
                                        <p:cTn id="31" dur="2000" fill="hold"/>
                                        <p:tgtEl>
                                          <p:spTgt spid="9"/>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10"/>
                                        </p:tgtEl>
                                        <p:attrNameLst>
                                          <p:attrName>style.visibility</p:attrName>
                                        </p:attrNameLst>
                                      </p:cBhvr>
                                      <p:to>
                                        <p:strVal val="visible"/>
                                      </p:to>
                                    </p:set>
                                    <p:anim calcmode="lin" valueType="num">
                                      <p:cBhvr additive="base">
                                        <p:cTn id="34" dur="2000" fill="hold"/>
                                        <p:tgtEl>
                                          <p:spTgt spid="10"/>
                                        </p:tgtEl>
                                        <p:attrNameLst>
                                          <p:attrName>ppt_x</p:attrName>
                                        </p:attrNameLst>
                                      </p:cBhvr>
                                      <p:tavLst>
                                        <p:tav tm="0">
                                          <p:val>
                                            <p:strVal val="0-#ppt_w/2"/>
                                          </p:val>
                                        </p:tav>
                                        <p:tav tm="100000">
                                          <p:val>
                                            <p:strVal val="#ppt_x"/>
                                          </p:val>
                                        </p:tav>
                                      </p:tavLst>
                                    </p:anim>
                                    <p:anim calcmode="lin" valueType="num">
                                      <p:cBhvr additive="base">
                                        <p:cTn id="35" dur="2000" fill="hold"/>
                                        <p:tgtEl>
                                          <p:spTgt spid="10"/>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1"/>
                                        </p:tgtEl>
                                        <p:attrNameLst>
                                          <p:attrName>style.visibility</p:attrName>
                                        </p:attrNameLst>
                                      </p:cBhvr>
                                      <p:to>
                                        <p:strVal val="visible"/>
                                      </p:to>
                                    </p:set>
                                    <p:anim calcmode="lin" valueType="num">
                                      <p:cBhvr additive="base">
                                        <p:cTn id="38" dur="2000" fill="hold"/>
                                        <p:tgtEl>
                                          <p:spTgt spid="11"/>
                                        </p:tgtEl>
                                        <p:attrNameLst>
                                          <p:attrName>ppt_x</p:attrName>
                                        </p:attrNameLst>
                                      </p:cBhvr>
                                      <p:tavLst>
                                        <p:tav tm="0">
                                          <p:val>
                                            <p:strVal val="1+#ppt_w/2"/>
                                          </p:val>
                                        </p:tav>
                                        <p:tav tm="100000">
                                          <p:val>
                                            <p:strVal val="#ppt_x"/>
                                          </p:val>
                                        </p:tav>
                                      </p:tavLst>
                                    </p:anim>
                                    <p:anim calcmode="lin" valueType="num">
                                      <p:cBhvr additive="base">
                                        <p:cTn id="39" dur="2000" fill="hold"/>
                                        <p:tgtEl>
                                          <p:spTgt spid="11"/>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0"/>
                                  </p:stCondLst>
                                  <p:childTnLst>
                                    <p:set>
                                      <p:cBhvr>
                                        <p:cTn id="41" dur="1" fill="hold">
                                          <p:stCondLst>
                                            <p:cond delay="0"/>
                                          </p:stCondLst>
                                        </p:cTn>
                                        <p:tgtEl>
                                          <p:spTgt spid="12"/>
                                        </p:tgtEl>
                                        <p:attrNameLst>
                                          <p:attrName>style.visibility</p:attrName>
                                        </p:attrNameLst>
                                      </p:cBhvr>
                                      <p:to>
                                        <p:strVal val="visible"/>
                                      </p:to>
                                    </p:set>
                                    <p:anim calcmode="lin" valueType="num">
                                      <p:cBhvr additive="base">
                                        <p:cTn id="42" dur="2000" fill="hold"/>
                                        <p:tgtEl>
                                          <p:spTgt spid="12"/>
                                        </p:tgtEl>
                                        <p:attrNameLst>
                                          <p:attrName>ppt_x</p:attrName>
                                        </p:attrNameLst>
                                      </p:cBhvr>
                                      <p:tavLst>
                                        <p:tav tm="0">
                                          <p:val>
                                            <p:strVal val="0-#ppt_w/2"/>
                                          </p:val>
                                        </p:tav>
                                        <p:tav tm="100000">
                                          <p:val>
                                            <p:strVal val="#ppt_x"/>
                                          </p:val>
                                        </p:tav>
                                      </p:tavLst>
                                    </p:anim>
                                    <p:anim calcmode="lin" valueType="num">
                                      <p:cBhvr additive="base">
                                        <p:cTn id="43" dur="2000" fill="hold"/>
                                        <p:tgtEl>
                                          <p:spTgt spid="12"/>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3"/>
                                        </p:tgtEl>
                                        <p:attrNameLst>
                                          <p:attrName>style.visibility</p:attrName>
                                        </p:attrNameLst>
                                      </p:cBhvr>
                                      <p:to>
                                        <p:strVal val="visible"/>
                                      </p:to>
                                    </p:set>
                                    <p:anim calcmode="lin" valueType="num">
                                      <p:cBhvr additive="base">
                                        <p:cTn id="46" dur="2000" fill="hold"/>
                                        <p:tgtEl>
                                          <p:spTgt spid="13"/>
                                        </p:tgtEl>
                                        <p:attrNameLst>
                                          <p:attrName>ppt_x</p:attrName>
                                        </p:attrNameLst>
                                      </p:cBhvr>
                                      <p:tavLst>
                                        <p:tav tm="0">
                                          <p:val>
                                            <p:strVal val="1+#ppt_w/2"/>
                                          </p:val>
                                        </p:tav>
                                        <p:tav tm="100000">
                                          <p:val>
                                            <p:strVal val="#ppt_x"/>
                                          </p:val>
                                        </p:tav>
                                      </p:tavLst>
                                    </p:anim>
                                    <p:anim calcmode="lin" valueType="num">
                                      <p:cBhvr additive="base">
                                        <p:cTn id="47" dur="2000" fill="hold"/>
                                        <p:tgtEl>
                                          <p:spTgt spid="13"/>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14"/>
                                        </p:tgtEl>
                                        <p:attrNameLst>
                                          <p:attrName>style.visibility</p:attrName>
                                        </p:attrNameLst>
                                      </p:cBhvr>
                                      <p:to>
                                        <p:strVal val="visible"/>
                                      </p:to>
                                    </p:set>
                                    <p:anim calcmode="lin" valueType="num">
                                      <p:cBhvr additive="base">
                                        <p:cTn id="50" dur="2000" fill="hold"/>
                                        <p:tgtEl>
                                          <p:spTgt spid="14"/>
                                        </p:tgtEl>
                                        <p:attrNameLst>
                                          <p:attrName>ppt_x</p:attrName>
                                        </p:attrNameLst>
                                      </p:cBhvr>
                                      <p:tavLst>
                                        <p:tav tm="0">
                                          <p:val>
                                            <p:strVal val="0-#ppt_w/2"/>
                                          </p:val>
                                        </p:tav>
                                        <p:tav tm="100000">
                                          <p:val>
                                            <p:strVal val="#ppt_x"/>
                                          </p:val>
                                        </p:tav>
                                      </p:tavLst>
                                    </p:anim>
                                    <p:anim calcmode="lin" valueType="num">
                                      <p:cBhvr additive="base">
                                        <p:cTn id="51" dur="2000" fill="hold"/>
                                        <p:tgtEl>
                                          <p:spTgt spid="14"/>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5"/>
                                        </p:tgtEl>
                                        <p:attrNameLst>
                                          <p:attrName>style.visibility</p:attrName>
                                        </p:attrNameLst>
                                      </p:cBhvr>
                                      <p:to>
                                        <p:strVal val="visible"/>
                                      </p:to>
                                    </p:set>
                                    <p:anim calcmode="lin" valueType="num">
                                      <p:cBhvr additive="base">
                                        <p:cTn id="54" dur="2000" fill="hold"/>
                                        <p:tgtEl>
                                          <p:spTgt spid="15"/>
                                        </p:tgtEl>
                                        <p:attrNameLst>
                                          <p:attrName>ppt_x</p:attrName>
                                        </p:attrNameLst>
                                      </p:cBhvr>
                                      <p:tavLst>
                                        <p:tav tm="0">
                                          <p:val>
                                            <p:strVal val="1+#ppt_w/2"/>
                                          </p:val>
                                        </p:tav>
                                        <p:tav tm="100000">
                                          <p:val>
                                            <p:strVal val="#ppt_x"/>
                                          </p:val>
                                        </p:tav>
                                      </p:tavLst>
                                    </p:anim>
                                    <p:anim calcmode="lin" valueType="num">
                                      <p:cBhvr additive="base">
                                        <p:cTn id="55" dur="2000" fill="hold"/>
                                        <p:tgtEl>
                                          <p:spTgt spid="15"/>
                                        </p:tgtEl>
                                        <p:attrNameLst>
                                          <p:attrName>ppt_y</p:attrName>
                                        </p:attrNameLst>
                                      </p:cBhvr>
                                      <p:tavLst>
                                        <p:tav tm="0">
                                          <p:val>
                                            <p:strVal val="#ppt_y"/>
                                          </p:val>
                                        </p:tav>
                                        <p:tav tm="100000">
                                          <p:val>
                                            <p:strVal val="#ppt_y"/>
                                          </p:val>
                                        </p:tav>
                                      </p:tavLst>
                                    </p:anim>
                                  </p:childTnLst>
                                </p:cTn>
                              </p:par>
                              <p:par>
                                <p:cTn id="56" presetID="2" presetClass="entr" presetSubtype="8" fill="hold" grpId="0" nodeType="withEffect">
                                  <p:stCondLst>
                                    <p:cond delay="0"/>
                                  </p:stCondLst>
                                  <p:childTnLst>
                                    <p:set>
                                      <p:cBhvr>
                                        <p:cTn id="57" dur="1" fill="hold">
                                          <p:stCondLst>
                                            <p:cond delay="0"/>
                                          </p:stCondLst>
                                        </p:cTn>
                                        <p:tgtEl>
                                          <p:spTgt spid="16"/>
                                        </p:tgtEl>
                                        <p:attrNameLst>
                                          <p:attrName>style.visibility</p:attrName>
                                        </p:attrNameLst>
                                      </p:cBhvr>
                                      <p:to>
                                        <p:strVal val="visible"/>
                                      </p:to>
                                    </p:set>
                                    <p:anim calcmode="lin" valueType="num">
                                      <p:cBhvr additive="base">
                                        <p:cTn id="58" dur="2000" fill="hold"/>
                                        <p:tgtEl>
                                          <p:spTgt spid="16"/>
                                        </p:tgtEl>
                                        <p:attrNameLst>
                                          <p:attrName>ppt_x</p:attrName>
                                        </p:attrNameLst>
                                      </p:cBhvr>
                                      <p:tavLst>
                                        <p:tav tm="0">
                                          <p:val>
                                            <p:strVal val="0-#ppt_w/2"/>
                                          </p:val>
                                        </p:tav>
                                        <p:tav tm="100000">
                                          <p:val>
                                            <p:strVal val="#ppt_x"/>
                                          </p:val>
                                        </p:tav>
                                      </p:tavLst>
                                    </p:anim>
                                    <p:anim calcmode="lin" valueType="num">
                                      <p:cBhvr additive="base">
                                        <p:cTn id="59" dur="2000" fill="hold"/>
                                        <p:tgtEl>
                                          <p:spTgt spid="16"/>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17"/>
                                        </p:tgtEl>
                                        <p:attrNameLst>
                                          <p:attrName>style.visibility</p:attrName>
                                        </p:attrNameLst>
                                      </p:cBhvr>
                                      <p:to>
                                        <p:strVal val="visible"/>
                                      </p:to>
                                    </p:set>
                                    <p:anim calcmode="lin" valueType="num">
                                      <p:cBhvr additive="base">
                                        <p:cTn id="62" dur="2000" fill="hold"/>
                                        <p:tgtEl>
                                          <p:spTgt spid="17"/>
                                        </p:tgtEl>
                                        <p:attrNameLst>
                                          <p:attrName>ppt_x</p:attrName>
                                        </p:attrNameLst>
                                      </p:cBhvr>
                                      <p:tavLst>
                                        <p:tav tm="0">
                                          <p:val>
                                            <p:strVal val="1+#ppt_w/2"/>
                                          </p:val>
                                        </p:tav>
                                        <p:tav tm="100000">
                                          <p:val>
                                            <p:strVal val="#ppt_x"/>
                                          </p:val>
                                        </p:tav>
                                      </p:tavLst>
                                    </p:anim>
                                    <p:anim calcmode="lin" valueType="num">
                                      <p:cBhvr additive="base">
                                        <p:cTn id="63" dur="2000" fill="hold"/>
                                        <p:tgtEl>
                                          <p:spTgt spid="17"/>
                                        </p:tgtEl>
                                        <p:attrNameLst>
                                          <p:attrName>ppt_y</p:attrName>
                                        </p:attrNameLst>
                                      </p:cBhvr>
                                      <p:tavLst>
                                        <p:tav tm="0">
                                          <p:val>
                                            <p:strVal val="#ppt_y"/>
                                          </p:val>
                                        </p:tav>
                                        <p:tav tm="100000">
                                          <p:val>
                                            <p:strVal val="#ppt_y"/>
                                          </p:val>
                                        </p:tav>
                                      </p:tavLst>
                                    </p:anim>
                                  </p:childTnLst>
                                </p:cTn>
                              </p:par>
                              <p:par>
                                <p:cTn id="64" presetID="2" presetClass="entr" presetSubtype="8" fill="hold" grpId="0" nodeType="withEffect">
                                  <p:stCondLst>
                                    <p:cond delay="0"/>
                                  </p:stCondLst>
                                  <p:childTnLst>
                                    <p:set>
                                      <p:cBhvr>
                                        <p:cTn id="65" dur="1" fill="hold">
                                          <p:stCondLst>
                                            <p:cond delay="0"/>
                                          </p:stCondLst>
                                        </p:cTn>
                                        <p:tgtEl>
                                          <p:spTgt spid="18"/>
                                        </p:tgtEl>
                                        <p:attrNameLst>
                                          <p:attrName>style.visibility</p:attrName>
                                        </p:attrNameLst>
                                      </p:cBhvr>
                                      <p:to>
                                        <p:strVal val="visible"/>
                                      </p:to>
                                    </p:set>
                                    <p:anim calcmode="lin" valueType="num">
                                      <p:cBhvr additive="base">
                                        <p:cTn id="66" dur="2000" fill="hold"/>
                                        <p:tgtEl>
                                          <p:spTgt spid="18"/>
                                        </p:tgtEl>
                                        <p:attrNameLst>
                                          <p:attrName>ppt_x</p:attrName>
                                        </p:attrNameLst>
                                      </p:cBhvr>
                                      <p:tavLst>
                                        <p:tav tm="0">
                                          <p:val>
                                            <p:strVal val="0-#ppt_w/2"/>
                                          </p:val>
                                        </p:tav>
                                        <p:tav tm="100000">
                                          <p:val>
                                            <p:strVal val="#ppt_x"/>
                                          </p:val>
                                        </p:tav>
                                      </p:tavLst>
                                    </p:anim>
                                    <p:anim calcmode="lin" valueType="num">
                                      <p:cBhvr additive="base">
                                        <p:cTn id="67" dur="2000" fill="hold"/>
                                        <p:tgtEl>
                                          <p:spTgt spid="18"/>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19"/>
                                        </p:tgtEl>
                                        <p:attrNameLst>
                                          <p:attrName>style.visibility</p:attrName>
                                        </p:attrNameLst>
                                      </p:cBhvr>
                                      <p:to>
                                        <p:strVal val="visible"/>
                                      </p:to>
                                    </p:set>
                                    <p:anim calcmode="lin" valueType="num">
                                      <p:cBhvr additive="base">
                                        <p:cTn id="70" dur="2000" fill="hold"/>
                                        <p:tgtEl>
                                          <p:spTgt spid="19"/>
                                        </p:tgtEl>
                                        <p:attrNameLst>
                                          <p:attrName>ppt_x</p:attrName>
                                        </p:attrNameLst>
                                      </p:cBhvr>
                                      <p:tavLst>
                                        <p:tav tm="0">
                                          <p:val>
                                            <p:strVal val="1+#ppt_w/2"/>
                                          </p:val>
                                        </p:tav>
                                        <p:tav tm="100000">
                                          <p:val>
                                            <p:strVal val="#ppt_x"/>
                                          </p:val>
                                        </p:tav>
                                      </p:tavLst>
                                    </p:anim>
                                    <p:anim calcmode="lin" valueType="num">
                                      <p:cBhvr additive="base">
                                        <p:cTn id="71" dur="2000" fill="hold"/>
                                        <p:tgtEl>
                                          <p:spTgt spid="19"/>
                                        </p:tgtEl>
                                        <p:attrNameLst>
                                          <p:attrName>ppt_y</p:attrName>
                                        </p:attrNameLst>
                                      </p:cBhvr>
                                      <p:tavLst>
                                        <p:tav tm="0">
                                          <p:val>
                                            <p:strVal val="#ppt_y"/>
                                          </p:val>
                                        </p:tav>
                                        <p:tav tm="100000">
                                          <p:val>
                                            <p:strVal val="#ppt_y"/>
                                          </p:val>
                                        </p:tav>
                                      </p:tavLst>
                                    </p:anim>
                                  </p:childTnLst>
                                </p:cTn>
                              </p:par>
                              <p:par>
                                <p:cTn id="72" presetID="5" presetClass="entr" presetSubtype="10" fill="hold" grpId="1" nodeType="withEffect">
                                  <p:stCondLst>
                                    <p:cond delay="0"/>
                                  </p:stCondLst>
                                  <p:childTnLst>
                                    <p:set>
                                      <p:cBhvr>
                                        <p:cTn id="73" dur="1" fill="hold">
                                          <p:stCondLst>
                                            <p:cond delay="0"/>
                                          </p:stCondLst>
                                        </p:cTn>
                                        <p:tgtEl>
                                          <p:spTgt spid="4"/>
                                        </p:tgtEl>
                                        <p:attrNameLst>
                                          <p:attrName>style.visibility</p:attrName>
                                        </p:attrNameLst>
                                      </p:cBhvr>
                                      <p:to>
                                        <p:strVal val="visible"/>
                                      </p:to>
                                    </p:set>
                                    <p:animEffect transition="in" filter="checkerboard(across)">
                                      <p:cBhvr>
                                        <p:cTn id="74" dur="2000"/>
                                        <p:tgtEl>
                                          <p:spTgt spid="4"/>
                                        </p:tgtEl>
                                      </p:cBhvr>
                                    </p:animEffect>
                                  </p:childTnLst>
                                </p:cTn>
                              </p:par>
                              <p:par>
                                <p:cTn id="75" presetID="5" presetClass="entr" presetSubtype="10" fill="hold" grpId="1" nodeType="withEffect">
                                  <p:stCondLst>
                                    <p:cond delay="0"/>
                                  </p:stCondLst>
                                  <p:childTnLst>
                                    <p:set>
                                      <p:cBhvr>
                                        <p:cTn id="76" dur="1" fill="hold">
                                          <p:stCondLst>
                                            <p:cond delay="0"/>
                                          </p:stCondLst>
                                        </p:cTn>
                                        <p:tgtEl>
                                          <p:spTgt spid="5"/>
                                        </p:tgtEl>
                                        <p:attrNameLst>
                                          <p:attrName>style.visibility</p:attrName>
                                        </p:attrNameLst>
                                      </p:cBhvr>
                                      <p:to>
                                        <p:strVal val="visible"/>
                                      </p:to>
                                    </p:set>
                                    <p:animEffect transition="in" filter="checkerboard(across)">
                                      <p:cBhvr>
                                        <p:cTn id="77" dur="2000"/>
                                        <p:tgtEl>
                                          <p:spTgt spid="5"/>
                                        </p:tgtEl>
                                      </p:cBhvr>
                                    </p:animEffect>
                                  </p:childTnLst>
                                </p:cTn>
                              </p:par>
                              <p:par>
                                <p:cTn id="78" presetID="5" presetClass="entr" presetSubtype="10" fill="hold" grpId="1" nodeType="withEffect">
                                  <p:stCondLst>
                                    <p:cond delay="0"/>
                                  </p:stCondLst>
                                  <p:childTnLst>
                                    <p:set>
                                      <p:cBhvr>
                                        <p:cTn id="79" dur="1" fill="hold">
                                          <p:stCondLst>
                                            <p:cond delay="0"/>
                                          </p:stCondLst>
                                        </p:cTn>
                                        <p:tgtEl>
                                          <p:spTgt spid="6"/>
                                        </p:tgtEl>
                                        <p:attrNameLst>
                                          <p:attrName>style.visibility</p:attrName>
                                        </p:attrNameLst>
                                      </p:cBhvr>
                                      <p:to>
                                        <p:strVal val="visible"/>
                                      </p:to>
                                    </p:set>
                                    <p:animEffect transition="in" filter="checkerboard(across)">
                                      <p:cBhvr>
                                        <p:cTn id="80" dur="2000"/>
                                        <p:tgtEl>
                                          <p:spTgt spid="6"/>
                                        </p:tgtEl>
                                      </p:cBhvr>
                                    </p:animEffect>
                                  </p:childTnLst>
                                </p:cTn>
                              </p:par>
                              <p:par>
                                <p:cTn id="81" presetID="5" presetClass="entr" presetSubtype="10" fill="hold" grpId="1" nodeType="withEffect">
                                  <p:stCondLst>
                                    <p:cond delay="0"/>
                                  </p:stCondLst>
                                  <p:childTnLst>
                                    <p:set>
                                      <p:cBhvr>
                                        <p:cTn id="82" dur="1" fill="hold">
                                          <p:stCondLst>
                                            <p:cond delay="0"/>
                                          </p:stCondLst>
                                        </p:cTn>
                                        <p:tgtEl>
                                          <p:spTgt spid="7"/>
                                        </p:tgtEl>
                                        <p:attrNameLst>
                                          <p:attrName>style.visibility</p:attrName>
                                        </p:attrNameLst>
                                      </p:cBhvr>
                                      <p:to>
                                        <p:strVal val="visible"/>
                                      </p:to>
                                    </p:set>
                                    <p:animEffect transition="in" filter="checkerboard(across)">
                                      <p:cBhvr>
                                        <p:cTn id="83" dur="2000"/>
                                        <p:tgtEl>
                                          <p:spTgt spid="7"/>
                                        </p:tgtEl>
                                      </p:cBhvr>
                                    </p:animEffect>
                                  </p:childTnLst>
                                </p:cTn>
                              </p:par>
                              <p:par>
                                <p:cTn id="84" presetID="5" presetClass="entr" presetSubtype="10" fill="hold" grpId="1" nodeType="withEffect">
                                  <p:stCondLst>
                                    <p:cond delay="0"/>
                                  </p:stCondLst>
                                  <p:childTnLst>
                                    <p:set>
                                      <p:cBhvr>
                                        <p:cTn id="85" dur="1" fill="hold">
                                          <p:stCondLst>
                                            <p:cond delay="0"/>
                                          </p:stCondLst>
                                        </p:cTn>
                                        <p:tgtEl>
                                          <p:spTgt spid="8"/>
                                        </p:tgtEl>
                                        <p:attrNameLst>
                                          <p:attrName>style.visibility</p:attrName>
                                        </p:attrNameLst>
                                      </p:cBhvr>
                                      <p:to>
                                        <p:strVal val="visible"/>
                                      </p:to>
                                    </p:set>
                                    <p:animEffect transition="in" filter="checkerboard(across)">
                                      <p:cBhvr>
                                        <p:cTn id="86" dur="2000"/>
                                        <p:tgtEl>
                                          <p:spTgt spid="8"/>
                                        </p:tgtEl>
                                      </p:cBhvr>
                                    </p:animEffect>
                                  </p:childTnLst>
                                </p:cTn>
                              </p:par>
                              <p:par>
                                <p:cTn id="87" presetID="5" presetClass="entr" presetSubtype="10" fill="hold" grpId="1" nodeType="withEffect">
                                  <p:stCondLst>
                                    <p:cond delay="0"/>
                                  </p:stCondLst>
                                  <p:childTnLst>
                                    <p:set>
                                      <p:cBhvr>
                                        <p:cTn id="88" dur="1" fill="hold">
                                          <p:stCondLst>
                                            <p:cond delay="0"/>
                                          </p:stCondLst>
                                        </p:cTn>
                                        <p:tgtEl>
                                          <p:spTgt spid="9"/>
                                        </p:tgtEl>
                                        <p:attrNameLst>
                                          <p:attrName>style.visibility</p:attrName>
                                        </p:attrNameLst>
                                      </p:cBhvr>
                                      <p:to>
                                        <p:strVal val="visible"/>
                                      </p:to>
                                    </p:set>
                                    <p:animEffect transition="in" filter="checkerboard(across)">
                                      <p:cBhvr>
                                        <p:cTn id="89" dur="2000"/>
                                        <p:tgtEl>
                                          <p:spTgt spid="9"/>
                                        </p:tgtEl>
                                      </p:cBhvr>
                                    </p:animEffect>
                                  </p:childTnLst>
                                </p:cTn>
                              </p:par>
                              <p:par>
                                <p:cTn id="90" presetID="5" presetClass="entr" presetSubtype="10" fill="hold" grpId="1" nodeType="withEffect">
                                  <p:stCondLst>
                                    <p:cond delay="0"/>
                                  </p:stCondLst>
                                  <p:childTnLst>
                                    <p:set>
                                      <p:cBhvr>
                                        <p:cTn id="91" dur="1" fill="hold">
                                          <p:stCondLst>
                                            <p:cond delay="0"/>
                                          </p:stCondLst>
                                        </p:cTn>
                                        <p:tgtEl>
                                          <p:spTgt spid="10"/>
                                        </p:tgtEl>
                                        <p:attrNameLst>
                                          <p:attrName>style.visibility</p:attrName>
                                        </p:attrNameLst>
                                      </p:cBhvr>
                                      <p:to>
                                        <p:strVal val="visible"/>
                                      </p:to>
                                    </p:set>
                                    <p:animEffect transition="in" filter="checkerboard(across)">
                                      <p:cBhvr>
                                        <p:cTn id="92" dur="2000"/>
                                        <p:tgtEl>
                                          <p:spTgt spid="10"/>
                                        </p:tgtEl>
                                      </p:cBhvr>
                                    </p:animEffect>
                                  </p:childTnLst>
                                </p:cTn>
                              </p:par>
                              <p:par>
                                <p:cTn id="93" presetID="5" presetClass="entr" presetSubtype="10" fill="hold" grpId="1" nodeType="withEffect">
                                  <p:stCondLst>
                                    <p:cond delay="0"/>
                                  </p:stCondLst>
                                  <p:childTnLst>
                                    <p:set>
                                      <p:cBhvr>
                                        <p:cTn id="94" dur="1" fill="hold">
                                          <p:stCondLst>
                                            <p:cond delay="0"/>
                                          </p:stCondLst>
                                        </p:cTn>
                                        <p:tgtEl>
                                          <p:spTgt spid="11"/>
                                        </p:tgtEl>
                                        <p:attrNameLst>
                                          <p:attrName>style.visibility</p:attrName>
                                        </p:attrNameLst>
                                      </p:cBhvr>
                                      <p:to>
                                        <p:strVal val="visible"/>
                                      </p:to>
                                    </p:set>
                                    <p:animEffect transition="in" filter="checkerboard(across)">
                                      <p:cBhvr>
                                        <p:cTn id="95" dur="2000"/>
                                        <p:tgtEl>
                                          <p:spTgt spid="11"/>
                                        </p:tgtEl>
                                      </p:cBhvr>
                                    </p:animEffect>
                                  </p:childTnLst>
                                </p:cTn>
                              </p:par>
                              <p:par>
                                <p:cTn id="96" presetID="5" presetClass="entr" presetSubtype="10" fill="hold" grpId="1" nodeType="withEffect">
                                  <p:stCondLst>
                                    <p:cond delay="0"/>
                                  </p:stCondLst>
                                  <p:childTnLst>
                                    <p:set>
                                      <p:cBhvr>
                                        <p:cTn id="97" dur="1" fill="hold">
                                          <p:stCondLst>
                                            <p:cond delay="0"/>
                                          </p:stCondLst>
                                        </p:cTn>
                                        <p:tgtEl>
                                          <p:spTgt spid="12"/>
                                        </p:tgtEl>
                                        <p:attrNameLst>
                                          <p:attrName>style.visibility</p:attrName>
                                        </p:attrNameLst>
                                      </p:cBhvr>
                                      <p:to>
                                        <p:strVal val="visible"/>
                                      </p:to>
                                    </p:set>
                                    <p:animEffect transition="in" filter="checkerboard(across)">
                                      <p:cBhvr>
                                        <p:cTn id="98" dur="2000"/>
                                        <p:tgtEl>
                                          <p:spTgt spid="12"/>
                                        </p:tgtEl>
                                      </p:cBhvr>
                                    </p:animEffect>
                                  </p:childTnLst>
                                </p:cTn>
                              </p:par>
                              <p:par>
                                <p:cTn id="99" presetID="5" presetClass="entr" presetSubtype="10" fill="hold" grpId="1" nodeType="withEffect">
                                  <p:stCondLst>
                                    <p:cond delay="0"/>
                                  </p:stCondLst>
                                  <p:childTnLst>
                                    <p:set>
                                      <p:cBhvr>
                                        <p:cTn id="100" dur="1" fill="hold">
                                          <p:stCondLst>
                                            <p:cond delay="0"/>
                                          </p:stCondLst>
                                        </p:cTn>
                                        <p:tgtEl>
                                          <p:spTgt spid="13"/>
                                        </p:tgtEl>
                                        <p:attrNameLst>
                                          <p:attrName>style.visibility</p:attrName>
                                        </p:attrNameLst>
                                      </p:cBhvr>
                                      <p:to>
                                        <p:strVal val="visible"/>
                                      </p:to>
                                    </p:set>
                                    <p:animEffect transition="in" filter="checkerboard(across)">
                                      <p:cBhvr>
                                        <p:cTn id="101" dur="2000"/>
                                        <p:tgtEl>
                                          <p:spTgt spid="13"/>
                                        </p:tgtEl>
                                      </p:cBhvr>
                                    </p:animEffect>
                                  </p:childTnLst>
                                </p:cTn>
                              </p:par>
                              <p:par>
                                <p:cTn id="102" presetID="5" presetClass="entr" presetSubtype="10" fill="hold" grpId="1" nodeType="withEffect">
                                  <p:stCondLst>
                                    <p:cond delay="0"/>
                                  </p:stCondLst>
                                  <p:childTnLst>
                                    <p:set>
                                      <p:cBhvr>
                                        <p:cTn id="103" dur="1" fill="hold">
                                          <p:stCondLst>
                                            <p:cond delay="0"/>
                                          </p:stCondLst>
                                        </p:cTn>
                                        <p:tgtEl>
                                          <p:spTgt spid="14"/>
                                        </p:tgtEl>
                                        <p:attrNameLst>
                                          <p:attrName>style.visibility</p:attrName>
                                        </p:attrNameLst>
                                      </p:cBhvr>
                                      <p:to>
                                        <p:strVal val="visible"/>
                                      </p:to>
                                    </p:set>
                                    <p:animEffect transition="in" filter="checkerboard(across)">
                                      <p:cBhvr>
                                        <p:cTn id="104" dur="2000"/>
                                        <p:tgtEl>
                                          <p:spTgt spid="14"/>
                                        </p:tgtEl>
                                      </p:cBhvr>
                                    </p:animEffect>
                                  </p:childTnLst>
                                </p:cTn>
                              </p:par>
                              <p:par>
                                <p:cTn id="105" presetID="5" presetClass="entr" presetSubtype="10" fill="hold" grpId="1" nodeType="withEffect">
                                  <p:stCondLst>
                                    <p:cond delay="0"/>
                                  </p:stCondLst>
                                  <p:childTnLst>
                                    <p:set>
                                      <p:cBhvr>
                                        <p:cTn id="106" dur="1" fill="hold">
                                          <p:stCondLst>
                                            <p:cond delay="0"/>
                                          </p:stCondLst>
                                        </p:cTn>
                                        <p:tgtEl>
                                          <p:spTgt spid="15"/>
                                        </p:tgtEl>
                                        <p:attrNameLst>
                                          <p:attrName>style.visibility</p:attrName>
                                        </p:attrNameLst>
                                      </p:cBhvr>
                                      <p:to>
                                        <p:strVal val="visible"/>
                                      </p:to>
                                    </p:set>
                                    <p:animEffect transition="in" filter="checkerboard(across)">
                                      <p:cBhvr>
                                        <p:cTn id="107" dur="2000"/>
                                        <p:tgtEl>
                                          <p:spTgt spid="15"/>
                                        </p:tgtEl>
                                      </p:cBhvr>
                                    </p:animEffect>
                                  </p:childTnLst>
                                </p:cTn>
                              </p:par>
                              <p:par>
                                <p:cTn id="108" presetID="5" presetClass="entr" presetSubtype="10" fill="hold" grpId="1" nodeType="withEffect">
                                  <p:stCondLst>
                                    <p:cond delay="0"/>
                                  </p:stCondLst>
                                  <p:childTnLst>
                                    <p:set>
                                      <p:cBhvr>
                                        <p:cTn id="109" dur="1" fill="hold">
                                          <p:stCondLst>
                                            <p:cond delay="0"/>
                                          </p:stCondLst>
                                        </p:cTn>
                                        <p:tgtEl>
                                          <p:spTgt spid="16"/>
                                        </p:tgtEl>
                                        <p:attrNameLst>
                                          <p:attrName>style.visibility</p:attrName>
                                        </p:attrNameLst>
                                      </p:cBhvr>
                                      <p:to>
                                        <p:strVal val="visible"/>
                                      </p:to>
                                    </p:set>
                                    <p:animEffect transition="in" filter="checkerboard(across)">
                                      <p:cBhvr>
                                        <p:cTn id="110" dur="2000"/>
                                        <p:tgtEl>
                                          <p:spTgt spid="16"/>
                                        </p:tgtEl>
                                      </p:cBhvr>
                                    </p:animEffect>
                                  </p:childTnLst>
                                </p:cTn>
                              </p:par>
                              <p:par>
                                <p:cTn id="111" presetID="5" presetClass="entr" presetSubtype="10" fill="hold" grpId="1" nodeType="withEffect">
                                  <p:stCondLst>
                                    <p:cond delay="0"/>
                                  </p:stCondLst>
                                  <p:childTnLst>
                                    <p:set>
                                      <p:cBhvr>
                                        <p:cTn id="112" dur="1" fill="hold">
                                          <p:stCondLst>
                                            <p:cond delay="0"/>
                                          </p:stCondLst>
                                        </p:cTn>
                                        <p:tgtEl>
                                          <p:spTgt spid="17"/>
                                        </p:tgtEl>
                                        <p:attrNameLst>
                                          <p:attrName>style.visibility</p:attrName>
                                        </p:attrNameLst>
                                      </p:cBhvr>
                                      <p:to>
                                        <p:strVal val="visible"/>
                                      </p:to>
                                    </p:set>
                                    <p:animEffect transition="in" filter="checkerboard(across)">
                                      <p:cBhvr>
                                        <p:cTn id="113" dur="2000"/>
                                        <p:tgtEl>
                                          <p:spTgt spid="17"/>
                                        </p:tgtEl>
                                      </p:cBhvr>
                                    </p:animEffect>
                                  </p:childTnLst>
                                </p:cTn>
                              </p:par>
                              <p:par>
                                <p:cTn id="114" presetID="5" presetClass="entr" presetSubtype="10" fill="hold" grpId="1" nodeType="withEffect">
                                  <p:stCondLst>
                                    <p:cond delay="0"/>
                                  </p:stCondLst>
                                  <p:childTnLst>
                                    <p:set>
                                      <p:cBhvr>
                                        <p:cTn id="115" dur="1" fill="hold">
                                          <p:stCondLst>
                                            <p:cond delay="0"/>
                                          </p:stCondLst>
                                        </p:cTn>
                                        <p:tgtEl>
                                          <p:spTgt spid="18"/>
                                        </p:tgtEl>
                                        <p:attrNameLst>
                                          <p:attrName>style.visibility</p:attrName>
                                        </p:attrNameLst>
                                      </p:cBhvr>
                                      <p:to>
                                        <p:strVal val="visible"/>
                                      </p:to>
                                    </p:set>
                                    <p:animEffect transition="in" filter="checkerboard(across)">
                                      <p:cBhvr>
                                        <p:cTn id="116" dur="2000"/>
                                        <p:tgtEl>
                                          <p:spTgt spid="18"/>
                                        </p:tgtEl>
                                      </p:cBhvr>
                                    </p:animEffect>
                                  </p:childTnLst>
                                </p:cTn>
                              </p:par>
                              <p:par>
                                <p:cTn id="117" presetID="5" presetClass="entr" presetSubtype="10" fill="hold" grpId="1" nodeType="withEffect">
                                  <p:stCondLst>
                                    <p:cond delay="0"/>
                                  </p:stCondLst>
                                  <p:childTnLst>
                                    <p:set>
                                      <p:cBhvr>
                                        <p:cTn id="118" dur="1" fill="hold">
                                          <p:stCondLst>
                                            <p:cond delay="0"/>
                                          </p:stCondLst>
                                        </p:cTn>
                                        <p:tgtEl>
                                          <p:spTgt spid="19"/>
                                        </p:tgtEl>
                                        <p:attrNameLst>
                                          <p:attrName>style.visibility</p:attrName>
                                        </p:attrNameLst>
                                      </p:cBhvr>
                                      <p:to>
                                        <p:strVal val="visible"/>
                                      </p:to>
                                    </p:set>
                                    <p:animEffect transition="in" filter="checkerboard(across)">
                                      <p:cBhvr>
                                        <p:cTn id="119" dur="2000"/>
                                        <p:tgtEl>
                                          <p:spTgt spid="19"/>
                                        </p:tgtEl>
                                      </p:cBhvr>
                                    </p:animEffect>
                                  </p:childTnLst>
                                </p:cTn>
                              </p:par>
                            </p:childTnLst>
                          </p:cTn>
                        </p:par>
                        <p:par>
                          <p:cTn id="120" fill="hold">
                            <p:stCondLst>
                              <p:cond delay="2000"/>
                            </p:stCondLst>
                            <p:childTnLst>
                              <p:par>
                                <p:cTn id="121" presetID="2" presetClass="exit" presetSubtype="8" fill="hold" grpId="2" nodeType="afterEffect">
                                  <p:stCondLst>
                                    <p:cond delay="0"/>
                                  </p:stCondLst>
                                  <p:childTnLst>
                                    <p:anim calcmode="lin" valueType="num">
                                      <p:cBhvr additive="base">
                                        <p:cTn id="122" dur="2000"/>
                                        <p:tgtEl>
                                          <p:spTgt spid="4"/>
                                        </p:tgtEl>
                                        <p:attrNameLst>
                                          <p:attrName>ppt_x</p:attrName>
                                        </p:attrNameLst>
                                      </p:cBhvr>
                                      <p:tavLst>
                                        <p:tav tm="0">
                                          <p:val>
                                            <p:strVal val="ppt_x"/>
                                          </p:val>
                                        </p:tav>
                                        <p:tav tm="100000">
                                          <p:val>
                                            <p:strVal val="0-ppt_w/2"/>
                                          </p:val>
                                        </p:tav>
                                      </p:tavLst>
                                    </p:anim>
                                    <p:anim calcmode="lin" valueType="num">
                                      <p:cBhvr additive="base">
                                        <p:cTn id="123" dur="2000"/>
                                        <p:tgtEl>
                                          <p:spTgt spid="4"/>
                                        </p:tgtEl>
                                        <p:attrNameLst>
                                          <p:attrName>ppt_y</p:attrName>
                                        </p:attrNameLst>
                                      </p:cBhvr>
                                      <p:tavLst>
                                        <p:tav tm="0">
                                          <p:val>
                                            <p:strVal val="ppt_y"/>
                                          </p:val>
                                        </p:tav>
                                        <p:tav tm="100000">
                                          <p:val>
                                            <p:strVal val="ppt_y"/>
                                          </p:val>
                                        </p:tav>
                                      </p:tavLst>
                                    </p:anim>
                                    <p:set>
                                      <p:cBhvr>
                                        <p:cTn id="124" dur="1" fill="hold">
                                          <p:stCondLst>
                                            <p:cond delay="1999"/>
                                          </p:stCondLst>
                                        </p:cTn>
                                        <p:tgtEl>
                                          <p:spTgt spid="4"/>
                                        </p:tgtEl>
                                        <p:attrNameLst>
                                          <p:attrName>style.visibility</p:attrName>
                                        </p:attrNameLst>
                                      </p:cBhvr>
                                      <p:to>
                                        <p:strVal val="hidden"/>
                                      </p:to>
                                    </p:set>
                                  </p:childTnLst>
                                </p:cTn>
                              </p:par>
                              <p:par>
                                <p:cTn id="125" presetID="2" presetClass="exit" presetSubtype="2" fill="hold" grpId="2" nodeType="withEffect">
                                  <p:stCondLst>
                                    <p:cond delay="0"/>
                                  </p:stCondLst>
                                  <p:childTnLst>
                                    <p:anim calcmode="lin" valueType="num">
                                      <p:cBhvr additive="base">
                                        <p:cTn id="126" dur="2000"/>
                                        <p:tgtEl>
                                          <p:spTgt spid="5"/>
                                        </p:tgtEl>
                                        <p:attrNameLst>
                                          <p:attrName>ppt_x</p:attrName>
                                        </p:attrNameLst>
                                      </p:cBhvr>
                                      <p:tavLst>
                                        <p:tav tm="0">
                                          <p:val>
                                            <p:strVal val="ppt_x"/>
                                          </p:val>
                                        </p:tav>
                                        <p:tav tm="100000">
                                          <p:val>
                                            <p:strVal val="1+ppt_w/2"/>
                                          </p:val>
                                        </p:tav>
                                      </p:tavLst>
                                    </p:anim>
                                    <p:anim calcmode="lin" valueType="num">
                                      <p:cBhvr additive="base">
                                        <p:cTn id="127" dur="2000"/>
                                        <p:tgtEl>
                                          <p:spTgt spid="5"/>
                                        </p:tgtEl>
                                        <p:attrNameLst>
                                          <p:attrName>ppt_y</p:attrName>
                                        </p:attrNameLst>
                                      </p:cBhvr>
                                      <p:tavLst>
                                        <p:tav tm="0">
                                          <p:val>
                                            <p:strVal val="ppt_y"/>
                                          </p:val>
                                        </p:tav>
                                        <p:tav tm="100000">
                                          <p:val>
                                            <p:strVal val="ppt_y"/>
                                          </p:val>
                                        </p:tav>
                                      </p:tavLst>
                                    </p:anim>
                                    <p:set>
                                      <p:cBhvr>
                                        <p:cTn id="128" dur="1" fill="hold">
                                          <p:stCondLst>
                                            <p:cond delay="1999"/>
                                          </p:stCondLst>
                                        </p:cTn>
                                        <p:tgtEl>
                                          <p:spTgt spid="5"/>
                                        </p:tgtEl>
                                        <p:attrNameLst>
                                          <p:attrName>style.visibility</p:attrName>
                                        </p:attrNameLst>
                                      </p:cBhvr>
                                      <p:to>
                                        <p:strVal val="hidden"/>
                                      </p:to>
                                    </p:set>
                                  </p:childTnLst>
                                </p:cTn>
                              </p:par>
                              <p:par>
                                <p:cTn id="129" presetID="2" presetClass="exit" presetSubtype="8" fill="hold" grpId="2" nodeType="withEffect">
                                  <p:stCondLst>
                                    <p:cond delay="0"/>
                                  </p:stCondLst>
                                  <p:childTnLst>
                                    <p:anim calcmode="lin" valueType="num">
                                      <p:cBhvr additive="base">
                                        <p:cTn id="130" dur="2000"/>
                                        <p:tgtEl>
                                          <p:spTgt spid="6"/>
                                        </p:tgtEl>
                                        <p:attrNameLst>
                                          <p:attrName>ppt_x</p:attrName>
                                        </p:attrNameLst>
                                      </p:cBhvr>
                                      <p:tavLst>
                                        <p:tav tm="0">
                                          <p:val>
                                            <p:strVal val="ppt_x"/>
                                          </p:val>
                                        </p:tav>
                                        <p:tav tm="100000">
                                          <p:val>
                                            <p:strVal val="0-ppt_w/2"/>
                                          </p:val>
                                        </p:tav>
                                      </p:tavLst>
                                    </p:anim>
                                    <p:anim calcmode="lin" valueType="num">
                                      <p:cBhvr additive="base">
                                        <p:cTn id="131" dur="2000"/>
                                        <p:tgtEl>
                                          <p:spTgt spid="6"/>
                                        </p:tgtEl>
                                        <p:attrNameLst>
                                          <p:attrName>ppt_y</p:attrName>
                                        </p:attrNameLst>
                                      </p:cBhvr>
                                      <p:tavLst>
                                        <p:tav tm="0">
                                          <p:val>
                                            <p:strVal val="ppt_y"/>
                                          </p:val>
                                        </p:tav>
                                        <p:tav tm="100000">
                                          <p:val>
                                            <p:strVal val="ppt_y"/>
                                          </p:val>
                                        </p:tav>
                                      </p:tavLst>
                                    </p:anim>
                                    <p:set>
                                      <p:cBhvr>
                                        <p:cTn id="132" dur="1" fill="hold">
                                          <p:stCondLst>
                                            <p:cond delay="1999"/>
                                          </p:stCondLst>
                                        </p:cTn>
                                        <p:tgtEl>
                                          <p:spTgt spid="6"/>
                                        </p:tgtEl>
                                        <p:attrNameLst>
                                          <p:attrName>style.visibility</p:attrName>
                                        </p:attrNameLst>
                                      </p:cBhvr>
                                      <p:to>
                                        <p:strVal val="hidden"/>
                                      </p:to>
                                    </p:set>
                                  </p:childTnLst>
                                </p:cTn>
                              </p:par>
                              <p:par>
                                <p:cTn id="133" presetID="2" presetClass="exit" presetSubtype="2" fill="hold" grpId="2" nodeType="withEffect">
                                  <p:stCondLst>
                                    <p:cond delay="0"/>
                                  </p:stCondLst>
                                  <p:childTnLst>
                                    <p:anim calcmode="lin" valueType="num">
                                      <p:cBhvr additive="base">
                                        <p:cTn id="134" dur="2000"/>
                                        <p:tgtEl>
                                          <p:spTgt spid="7"/>
                                        </p:tgtEl>
                                        <p:attrNameLst>
                                          <p:attrName>ppt_x</p:attrName>
                                        </p:attrNameLst>
                                      </p:cBhvr>
                                      <p:tavLst>
                                        <p:tav tm="0">
                                          <p:val>
                                            <p:strVal val="ppt_x"/>
                                          </p:val>
                                        </p:tav>
                                        <p:tav tm="100000">
                                          <p:val>
                                            <p:strVal val="1+ppt_w/2"/>
                                          </p:val>
                                        </p:tav>
                                      </p:tavLst>
                                    </p:anim>
                                    <p:anim calcmode="lin" valueType="num">
                                      <p:cBhvr additive="base">
                                        <p:cTn id="135" dur="2000"/>
                                        <p:tgtEl>
                                          <p:spTgt spid="7"/>
                                        </p:tgtEl>
                                        <p:attrNameLst>
                                          <p:attrName>ppt_y</p:attrName>
                                        </p:attrNameLst>
                                      </p:cBhvr>
                                      <p:tavLst>
                                        <p:tav tm="0">
                                          <p:val>
                                            <p:strVal val="ppt_y"/>
                                          </p:val>
                                        </p:tav>
                                        <p:tav tm="100000">
                                          <p:val>
                                            <p:strVal val="ppt_y"/>
                                          </p:val>
                                        </p:tav>
                                      </p:tavLst>
                                    </p:anim>
                                    <p:set>
                                      <p:cBhvr>
                                        <p:cTn id="136" dur="1" fill="hold">
                                          <p:stCondLst>
                                            <p:cond delay="1999"/>
                                          </p:stCondLst>
                                        </p:cTn>
                                        <p:tgtEl>
                                          <p:spTgt spid="7"/>
                                        </p:tgtEl>
                                        <p:attrNameLst>
                                          <p:attrName>style.visibility</p:attrName>
                                        </p:attrNameLst>
                                      </p:cBhvr>
                                      <p:to>
                                        <p:strVal val="hidden"/>
                                      </p:to>
                                    </p:set>
                                  </p:childTnLst>
                                </p:cTn>
                              </p:par>
                              <p:par>
                                <p:cTn id="137" presetID="2" presetClass="exit" presetSubtype="8" fill="hold" grpId="2" nodeType="withEffect">
                                  <p:stCondLst>
                                    <p:cond delay="0"/>
                                  </p:stCondLst>
                                  <p:childTnLst>
                                    <p:anim calcmode="lin" valueType="num">
                                      <p:cBhvr additive="base">
                                        <p:cTn id="138" dur="2000"/>
                                        <p:tgtEl>
                                          <p:spTgt spid="8"/>
                                        </p:tgtEl>
                                        <p:attrNameLst>
                                          <p:attrName>ppt_x</p:attrName>
                                        </p:attrNameLst>
                                      </p:cBhvr>
                                      <p:tavLst>
                                        <p:tav tm="0">
                                          <p:val>
                                            <p:strVal val="ppt_x"/>
                                          </p:val>
                                        </p:tav>
                                        <p:tav tm="100000">
                                          <p:val>
                                            <p:strVal val="0-ppt_w/2"/>
                                          </p:val>
                                        </p:tav>
                                      </p:tavLst>
                                    </p:anim>
                                    <p:anim calcmode="lin" valueType="num">
                                      <p:cBhvr additive="base">
                                        <p:cTn id="139" dur="2000"/>
                                        <p:tgtEl>
                                          <p:spTgt spid="8"/>
                                        </p:tgtEl>
                                        <p:attrNameLst>
                                          <p:attrName>ppt_y</p:attrName>
                                        </p:attrNameLst>
                                      </p:cBhvr>
                                      <p:tavLst>
                                        <p:tav tm="0">
                                          <p:val>
                                            <p:strVal val="ppt_y"/>
                                          </p:val>
                                        </p:tav>
                                        <p:tav tm="100000">
                                          <p:val>
                                            <p:strVal val="ppt_y"/>
                                          </p:val>
                                        </p:tav>
                                      </p:tavLst>
                                    </p:anim>
                                    <p:set>
                                      <p:cBhvr>
                                        <p:cTn id="140" dur="1" fill="hold">
                                          <p:stCondLst>
                                            <p:cond delay="1999"/>
                                          </p:stCondLst>
                                        </p:cTn>
                                        <p:tgtEl>
                                          <p:spTgt spid="8"/>
                                        </p:tgtEl>
                                        <p:attrNameLst>
                                          <p:attrName>style.visibility</p:attrName>
                                        </p:attrNameLst>
                                      </p:cBhvr>
                                      <p:to>
                                        <p:strVal val="hidden"/>
                                      </p:to>
                                    </p:set>
                                  </p:childTnLst>
                                </p:cTn>
                              </p:par>
                              <p:par>
                                <p:cTn id="141" presetID="2" presetClass="exit" presetSubtype="2" fill="hold" grpId="2" nodeType="withEffect">
                                  <p:stCondLst>
                                    <p:cond delay="0"/>
                                  </p:stCondLst>
                                  <p:childTnLst>
                                    <p:anim calcmode="lin" valueType="num">
                                      <p:cBhvr additive="base">
                                        <p:cTn id="142" dur="2000"/>
                                        <p:tgtEl>
                                          <p:spTgt spid="9"/>
                                        </p:tgtEl>
                                        <p:attrNameLst>
                                          <p:attrName>ppt_x</p:attrName>
                                        </p:attrNameLst>
                                      </p:cBhvr>
                                      <p:tavLst>
                                        <p:tav tm="0">
                                          <p:val>
                                            <p:strVal val="ppt_x"/>
                                          </p:val>
                                        </p:tav>
                                        <p:tav tm="100000">
                                          <p:val>
                                            <p:strVal val="1+ppt_w/2"/>
                                          </p:val>
                                        </p:tav>
                                      </p:tavLst>
                                    </p:anim>
                                    <p:anim calcmode="lin" valueType="num">
                                      <p:cBhvr additive="base">
                                        <p:cTn id="143" dur="2000"/>
                                        <p:tgtEl>
                                          <p:spTgt spid="9"/>
                                        </p:tgtEl>
                                        <p:attrNameLst>
                                          <p:attrName>ppt_y</p:attrName>
                                        </p:attrNameLst>
                                      </p:cBhvr>
                                      <p:tavLst>
                                        <p:tav tm="0">
                                          <p:val>
                                            <p:strVal val="ppt_y"/>
                                          </p:val>
                                        </p:tav>
                                        <p:tav tm="100000">
                                          <p:val>
                                            <p:strVal val="ppt_y"/>
                                          </p:val>
                                        </p:tav>
                                      </p:tavLst>
                                    </p:anim>
                                    <p:set>
                                      <p:cBhvr>
                                        <p:cTn id="144" dur="1" fill="hold">
                                          <p:stCondLst>
                                            <p:cond delay="1999"/>
                                          </p:stCondLst>
                                        </p:cTn>
                                        <p:tgtEl>
                                          <p:spTgt spid="9"/>
                                        </p:tgtEl>
                                        <p:attrNameLst>
                                          <p:attrName>style.visibility</p:attrName>
                                        </p:attrNameLst>
                                      </p:cBhvr>
                                      <p:to>
                                        <p:strVal val="hidden"/>
                                      </p:to>
                                    </p:set>
                                  </p:childTnLst>
                                </p:cTn>
                              </p:par>
                              <p:par>
                                <p:cTn id="145" presetID="2" presetClass="exit" presetSubtype="8" fill="hold" grpId="2" nodeType="withEffect">
                                  <p:stCondLst>
                                    <p:cond delay="0"/>
                                  </p:stCondLst>
                                  <p:childTnLst>
                                    <p:anim calcmode="lin" valueType="num">
                                      <p:cBhvr additive="base">
                                        <p:cTn id="146" dur="2000"/>
                                        <p:tgtEl>
                                          <p:spTgt spid="10"/>
                                        </p:tgtEl>
                                        <p:attrNameLst>
                                          <p:attrName>ppt_x</p:attrName>
                                        </p:attrNameLst>
                                      </p:cBhvr>
                                      <p:tavLst>
                                        <p:tav tm="0">
                                          <p:val>
                                            <p:strVal val="ppt_x"/>
                                          </p:val>
                                        </p:tav>
                                        <p:tav tm="100000">
                                          <p:val>
                                            <p:strVal val="0-ppt_w/2"/>
                                          </p:val>
                                        </p:tav>
                                      </p:tavLst>
                                    </p:anim>
                                    <p:anim calcmode="lin" valueType="num">
                                      <p:cBhvr additive="base">
                                        <p:cTn id="147" dur="2000"/>
                                        <p:tgtEl>
                                          <p:spTgt spid="10"/>
                                        </p:tgtEl>
                                        <p:attrNameLst>
                                          <p:attrName>ppt_y</p:attrName>
                                        </p:attrNameLst>
                                      </p:cBhvr>
                                      <p:tavLst>
                                        <p:tav tm="0">
                                          <p:val>
                                            <p:strVal val="ppt_y"/>
                                          </p:val>
                                        </p:tav>
                                        <p:tav tm="100000">
                                          <p:val>
                                            <p:strVal val="ppt_y"/>
                                          </p:val>
                                        </p:tav>
                                      </p:tavLst>
                                    </p:anim>
                                    <p:set>
                                      <p:cBhvr>
                                        <p:cTn id="148" dur="1" fill="hold">
                                          <p:stCondLst>
                                            <p:cond delay="1999"/>
                                          </p:stCondLst>
                                        </p:cTn>
                                        <p:tgtEl>
                                          <p:spTgt spid="10"/>
                                        </p:tgtEl>
                                        <p:attrNameLst>
                                          <p:attrName>style.visibility</p:attrName>
                                        </p:attrNameLst>
                                      </p:cBhvr>
                                      <p:to>
                                        <p:strVal val="hidden"/>
                                      </p:to>
                                    </p:set>
                                  </p:childTnLst>
                                </p:cTn>
                              </p:par>
                              <p:par>
                                <p:cTn id="149" presetID="2" presetClass="exit" presetSubtype="2" fill="hold" grpId="2" nodeType="withEffect">
                                  <p:stCondLst>
                                    <p:cond delay="0"/>
                                  </p:stCondLst>
                                  <p:childTnLst>
                                    <p:anim calcmode="lin" valueType="num">
                                      <p:cBhvr additive="base">
                                        <p:cTn id="150" dur="2000"/>
                                        <p:tgtEl>
                                          <p:spTgt spid="11"/>
                                        </p:tgtEl>
                                        <p:attrNameLst>
                                          <p:attrName>ppt_x</p:attrName>
                                        </p:attrNameLst>
                                      </p:cBhvr>
                                      <p:tavLst>
                                        <p:tav tm="0">
                                          <p:val>
                                            <p:strVal val="ppt_x"/>
                                          </p:val>
                                        </p:tav>
                                        <p:tav tm="100000">
                                          <p:val>
                                            <p:strVal val="1+ppt_w/2"/>
                                          </p:val>
                                        </p:tav>
                                      </p:tavLst>
                                    </p:anim>
                                    <p:anim calcmode="lin" valueType="num">
                                      <p:cBhvr additive="base">
                                        <p:cTn id="151" dur="2000"/>
                                        <p:tgtEl>
                                          <p:spTgt spid="11"/>
                                        </p:tgtEl>
                                        <p:attrNameLst>
                                          <p:attrName>ppt_y</p:attrName>
                                        </p:attrNameLst>
                                      </p:cBhvr>
                                      <p:tavLst>
                                        <p:tav tm="0">
                                          <p:val>
                                            <p:strVal val="ppt_y"/>
                                          </p:val>
                                        </p:tav>
                                        <p:tav tm="100000">
                                          <p:val>
                                            <p:strVal val="ppt_y"/>
                                          </p:val>
                                        </p:tav>
                                      </p:tavLst>
                                    </p:anim>
                                    <p:set>
                                      <p:cBhvr>
                                        <p:cTn id="152" dur="1" fill="hold">
                                          <p:stCondLst>
                                            <p:cond delay="1999"/>
                                          </p:stCondLst>
                                        </p:cTn>
                                        <p:tgtEl>
                                          <p:spTgt spid="11"/>
                                        </p:tgtEl>
                                        <p:attrNameLst>
                                          <p:attrName>style.visibility</p:attrName>
                                        </p:attrNameLst>
                                      </p:cBhvr>
                                      <p:to>
                                        <p:strVal val="hidden"/>
                                      </p:to>
                                    </p:set>
                                  </p:childTnLst>
                                </p:cTn>
                              </p:par>
                              <p:par>
                                <p:cTn id="153" presetID="2" presetClass="exit" presetSubtype="8" fill="hold" grpId="2" nodeType="withEffect">
                                  <p:stCondLst>
                                    <p:cond delay="0"/>
                                  </p:stCondLst>
                                  <p:childTnLst>
                                    <p:anim calcmode="lin" valueType="num">
                                      <p:cBhvr additive="base">
                                        <p:cTn id="154" dur="2000"/>
                                        <p:tgtEl>
                                          <p:spTgt spid="12"/>
                                        </p:tgtEl>
                                        <p:attrNameLst>
                                          <p:attrName>ppt_x</p:attrName>
                                        </p:attrNameLst>
                                      </p:cBhvr>
                                      <p:tavLst>
                                        <p:tav tm="0">
                                          <p:val>
                                            <p:strVal val="ppt_x"/>
                                          </p:val>
                                        </p:tav>
                                        <p:tav tm="100000">
                                          <p:val>
                                            <p:strVal val="0-ppt_w/2"/>
                                          </p:val>
                                        </p:tav>
                                      </p:tavLst>
                                    </p:anim>
                                    <p:anim calcmode="lin" valueType="num">
                                      <p:cBhvr additive="base">
                                        <p:cTn id="155" dur="2000"/>
                                        <p:tgtEl>
                                          <p:spTgt spid="12"/>
                                        </p:tgtEl>
                                        <p:attrNameLst>
                                          <p:attrName>ppt_y</p:attrName>
                                        </p:attrNameLst>
                                      </p:cBhvr>
                                      <p:tavLst>
                                        <p:tav tm="0">
                                          <p:val>
                                            <p:strVal val="ppt_y"/>
                                          </p:val>
                                        </p:tav>
                                        <p:tav tm="100000">
                                          <p:val>
                                            <p:strVal val="ppt_y"/>
                                          </p:val>
                                        </p:tav>
                                      </p:tavLst>
                                    </p:anim>
                                    <p:set>
                                      <p:cBhvr>
                                        <p:cTn id="156" dur="1" fill="hold">
                                          <p:stCondLst>
                                            <p:cond delay="1999"/>
                                          </p:stCondLst>
                                        </p:cTn>
                                        <p:tgtEl>
                                          <p:spTgt spid="12"/>
                                        </p:tgtEl>
                                        <p:attrNameLst>
                                          <p:attrName>style.visibility</p:attrName>
                                        </p:attrNameLst>
                                      </p:cBhvr>
                                      <p:to>
                                        <p:strVal val="hidden"/>
                                      </p:to>
                                    </p:set>
                                  </p:childTnLst>
                                </p:cTn>
                              </p:par>
                              <p:par>
                                <p:cTn id="157" presetID="2" presetClass="exit" presetSubtype="2" fill="hold" grpId="2" nodeType="withEffect">
                                  <p:stCondLst>
                                    <p:cond delay="0"/>
                                  </p:stCondLst>
                                  <p:childTnLst>
                                    <p:anim calcmode="lin" valueType="num">
                                      <p:cBhvr additive="base">
                                        <p:cTn id="158" dur="2000"/>
                                        <p:tgtEl>
                                          <p:spTgt spid="13"/>
                                        </p:tgtEl>
                                        <p:attrNameLst>
                                          <p:attrName>ppt_x</p:attrName>
                                        </p:attrNameLst>
                                      </p:cBhvr>
                                      <p:tavLst>
                                        <p:tav tm="0">
                                          <p:val>
                                            <p:strVal val="ppt_x"/>
                                          </p:val>
                                        </p:tav>
                                        <p:tav tm="100000">
                                          <p:val>
                                            <p:strVal val="1+ppt_w/2"/>
                                          </p:val>
                                        </p:tav>
                                      </p:tavLst>
                                    </p:anim>
                                    <p:anim calcmode="lin" valueType="num">
                                      <p:cBhvr additive="base">
                                        <p:cTn id="159" dur="2000"/>
                                        <p:tgtEl>
                                          <p:spTgt spid="13"/>
                                        </p:tgtEl>
                                        <p:attrNameLst>
                                          <p:attrName>ppt_y</p:attrName>
                                        </p:attrNameLst>
                                      </p:cBhvr>
                                      <p:tavLst>
                                        <p:tav tm="0">
                                          <p:val>
                                            <p:strVal val="ppt_y"/>
                                          </p:val>
                                        </p:tav>
                                        <p:tav tm="100000">
                                          <p:val>
                                            <p:strVal val="ppt_y"/>
                                          </p:val>
                                        </p:tav>
                                      </p:tavLst>
                                    </p:anim>
                                    <p:set>
                                      <p:cBhvr>
                                        <p:cTn id="160" dur="1" fill="hold">
                                          <p:stCondLst>
                                            <p:cond delay="1999"/>
                                          </p:stCondLst>
                                        </p:cTn>
                                        <p:tgtEl>
                                          <p:spTgt spid="13"/>
                                        </p:tgtEl>
                                        <p:attrNameLst>
                                          <p:attrName>style.visibility</p:attrName>
                                        </p:attrNameLst>
                                      </p:cBhvr>
                                      <p:to>
                                        <p:strVal val="hidden"/>
                                      </p:to>
                                    </p:set>
                                  </p:childTnLst>
                                </p:cTn>
                              </p:par>
                              <p:par>
                                <p:cTn id="161" presetID="2" presetClass="exit" presetSubtype="8" fill="hold" grpId="2" nodeType="withEffect">
                                  <p:stCondLst>
                                    <p:cond delay="0"/>
                                  </p:stCondLst>
                                  <p:childTnLst>
                                    <p:anim calcmode="lin" valueType="num">
                                      <p:cBhvr additive="base">
                                        <p:cTn id="162" dur="2000"/>
                                        <p:tgtEl>
                                          <p:spTgt spid="14"/>
                                        </p:tgtEl>
                                        <p:attrNameLst>
                                          <p:attrName>ppt_x</p:attrName>
                                        </p:attrNameLst>
                                      </p:cBhvr>
                                      <p:tavLst>
                                        <p:tav tm="0">
                                          <p:val>
                                            <p:strVal val="ppt_x"/>
                                          </p:val>
                                        </p:tav>
                                        <p:tav tm="100000">
                                          <p:val>
                                            <p:strVal val="0-ppt_w/2"/>
                                          </p:val>
                                        </p:tav>
                                      </p:tavLst>
                                    </p:anim>
                                    <p:anim calcmode="lin" valueType="num">
                                      <p:cBhvr additive="base">
                                        <p:cTn id="163" dur="2000"/>
                                        <p:tgtEl>
                                          <p:spTgt spid="14"/>
                                        </p:tgtEl>
                                        <p:attrNameLst>
                                          <p:attrName>ppt_y</p:attrName>
                                        </p:attrNameLst>
                                      </p:cBhvr>
                                      <p:tavLst>
                                        <p:tav tm="0">
                                          <p:val>
                                            <p:strVal val="ppt_y"/>
                                          </p:val>
                                        </p:tav>
                                        <p:tav tm="100000">
                                          <p:val>
                                            <p:strVal val="ppt_y"/>
                                          </p:val>
                                        </p:tav>
                                      </p:tavLst>
                                    </p:anim>
                                    <p:set>
                                      <p:cBhvr>
                                        <p:cTn id="164" dur="1" fill="hold">
                                          <p:stCondLst>
                                            <p:cond delay="1999"/>
                                          </p:stCondLst>
                                        </p:cTn>
                                        <p:tgtEl>
                                          <p:spTgt spid="14"/>
                                        </p:tgtEl>
                                        <p:attrNameLst>
                                          <p:attrName>style.visibility</p:attrName>
                                        </p:attrNameLst>
                                      </p:cBhvr>
                                      <p:to>
                                        <p:strVal val="hidden"/>
                                      </p:to>
                                    </p:set>
                                  </p:childTnLst>
                                </p:cTn>
                              </p:par>
                              <p:par>
                                <p:cTn id="165" presetID="2" presetClass="exit" presetSubtype="2" fill="hold" grpId="2" nodeType="withEffect">
                                  <p:stCondLst>
                                    <p:cond delay="0"/>
                                  </p:stCondLst>
                                  <p:childTnLst>
                                    <p:anim calcmode="lin" valueType="num">
                                      <p:cBhvr additive="base">
                                        <p:cTn id="166" dur="2000"/>
                                        <p:tgtEl>
                                          <p:spTgt spid="15"/>
                                        </p:tgtEl>
                                        <p:attrNameLst>
                                          <p:attrName>ppt_x</p:attrName>
                                        </p:attrNameLst>
                                      </p:cBhvr>
                                      <p:tavLst>
                                        <p:tav tm="0">
                                          <p:val>
                                            <p:strVal val="ppt_x"/>
                                          </p:val>
                                        </p:tav>
                                        <p:tav tm="100000">
                                          <p:val>
                                            <p:strVal val="1+ppt_w/2"/>
                                          </p:val>
                                        </p:tav>
                                      </p:tavLst>
                                    </p:anim>
                                    <p:anim calcmode="lin" valueType="num">
                                      <p:cBhvr additive="base">
                                        <p:cTn id="167" dur="2000"/>
                                        <p:tgtEl>
                                          <p:spTgt spid="15"/>
                                        </p:tgtEl>
                                        <p:attrNameLst>
                                          <p:attrName>ppt_y</p:attrName>
                                        </p:attrNameLst>
                                      </p:cBhvr>
                                      <p:tavLst>
                                        <p:tav tm="0">
                                          <p:val>
                                            <p:strVal val="ppt_y"/>
                                          </p:val>
                                        </p:tav>
                                        <p:tav tm="100000">
                                          <p:val>
                                            <p:strVal val="ppt_y"/>
                                          </p:val>
                                        </p:tav>
                                      </p:tavLst>
                                    </p:anim>
                                    <p:set>
                                      <p:cBhvr>
                                        <p:cTn id="168" dur="1" fill="hold">
                                          <p:stCondLst>
                                            <p:cond delay="1999"/>
                                          </p:stCondLst>
                                        </p:cTn>
                                        <p:tgtEl>
                                          <p:spTgt spid="15"/>
                                        </p:tgtEl>
                                        <p:attrNameLst>
                                          <p:attrName>style.visibility</p:attrName>
                                        </p:attrNameLst>
                                      </p:cBhvr>
                                      <p:to>
                                        <p:strVal val="hidden"/>
                                      </p:to>
                                    </p:set>
                                  </p:childTnLst>
                                </p:cTn>
                              </p:par>
                              <p:par>
                                <p:cTn id="169" presetID="2" presetClass="exit" presetSubtype="8" fill="hold" grpId="2" nodeType="withEffect">
                                  <p:stCondLst>
                                    <p:cond delay="0"/>
                                  </p:stCondLst>
                                  <p:childTnLst>
                                    <p:anim calcmode="lin" valueType="num">
                                      <p:cBhvr additive="base">
                                        <p:cTn id="170" dur="2000"/>
                                        <p:tgtEl>
                                          <p:spTgt spid="16"/>
                                        </p:tgtEl>
                                        <p:attrNameLst>
                                          <p:attrName>ppt_x</p:attrName>
                                        </p:attrNameLst>
                                      </p:cBhvr>
                                      <p:tavLst>
                                        <p:tav tm="0">
                                          <p:val>
                                            <p:strVal val="ppt_x"/>
                                          </p:val>
                                        </p:tav>
                                        <p:tav tm="100000">
                                          <p:val>
                                            <p:strVal val="0-ppt_w/2"/>
                                          </p:val>
                                        </p:tav>
                                      </p:tavLst>
                                    </p:anim>
                                    <p:anim calcmode="lin" valueType="num">
                                      <p:cBhvr additive="base">
                                        <p:cTn id="171" dur="2000"/>
                                        <p:tgtEl>
                                          <p:spTgt spid="16"/>
                                        </p:tgtEl>
                                        <p:attrNameLst>
                                          <p:attrName>ppt_y</p:attrName>
                                        </p:attrNameLst>
                                      </p:cBhvr>
                                      <p:tavLst>
                                        <p:tav tm="0">
                                          <p:val>
                                            <p:strVal val="ppt_y"/>
                                          </p:val>
                                        </p:tav>
                                        <p:tav tm="100000">
                                          <p:val>
                                            <p:strVal val="ppt_y"/>
                                          </p:val>
                                        </p:tav>
                                      </p:tavLst>
                                    </p:anim>
                                    <p:set>
                                      <p:cBhvr>
                                        <p:cTn id="172" dur="1" fill="hold">
                                          <p:stCondLst>
                                            <p:cond delay="1999"/>
                                          </p:stCondLst>
                                        </p:cTn>
                                        <p:tgtEl>
                                          <p:spTgt spid="16"/>
                                        </p:tgtEl>
                                        <p:attrNameLst>
                                          <p:attrName>style.visibility</p:attrName>
                                        </p:attrNameLst>
                                      </p:cBhvr>
                                      <p:to>
                                        <p:strVal val="hidden"/>
                                      </p:to>
                                    </p:set>
                                  </p:childTnLst>
                                </p:cTn>
                              </p:par>
                              <p:par>
                                <p:cTn id="173" presetID="2" presetClass="exit" presetSubtype="2" fill="hold" grpId="2" nodeType="withEffect">
                                  <p:stCondLst>
                                    <p:cond delay="0"/>
                                  </p:stCondLst>
                                  <p:childTnLst>
                                    <p:anim calcmode="lin" valueType="num">
                                      <p:cBhvr additive="base">
                                        <p:cTn id="174" dur="2000"/>
                                        <p:tgtEl>
                                          <p:spTgt spid="17"/>
                                        </p:tgtEl>
                                        <p:attrNameLst>
                                          <p:attrName>ppt_x</p:attrName>
                                        </p:attrNameLst>
                                      </p:cBhvr>
                                      <p:tavLst>
                                        <p:tav tm="0">
                                          <p:val>
                                            <p:strVal val="ppt_x"/>
                                          </p:val>
                                        </p:tav>
                                        <p:tav tm="100000">
                                          <p:val>
                                            <p:strVal val="1+ppt_w/2"/>
                                          </p:val>
                                        </p:tav>
                                      </p:tavLst>
                                    </p:anim>
                                    <p:anim calcmode="lin" valueType="num">
                                      <p:cBhvr additive="base">
                                        <p:cTn id="175" dur="2000"/>
                                        <p:tgtEl>
                                          <p:spTgt spid="17"/>
                                        </p:tgtEl>
                                        <p:attrNameLst>
                                          <p:attrName>ppt_y</p:attrName>
                                        </p:attrNameLst>
                                      </p:cBhvr>
                                      <p:tavLst>
                                        <p:tav tm="0">
                                          <p:val>
                                            <p:strVal val="ppt_y"/>
                                          </p:val>
                                        </p:tav>
                                        <p:tav tm="100000">
                                          <p:val>
                                            <p:strVal val="ppt_y"/>
                                          </p:val>
                                        </p:tav>
                                      </p:tavLst>
                                    </p:anim>
                                    <p:set>
                                      <p:cBhvr>
                                        <p:cTn id="176" dur="1" fill="hold">
                                          <p:stCondLst>
                                            <p:cond delay="1999"/>
                                          </p:stCondLst>
                                        </p:cTn>
                                        <p:tgtEl>
                                          <p:spTgt spid="17"/>
                                        </p:tgtEl>
                                        <p:attrNameLst>
                                          <p:attrName>style.visibility</p:attrName>
                                        </p:attrNameLst>
                                      </p:cBhvr>
                                      <p:to>
                                        <p:strVal val="hidden"/>
                                      </p:to>
                                    </p:set>
                                  </p:childTnLst>
                                </p:cTn>
                              </p:par>
                              <p:par>
                                <p:cTn id="177" presetID="2" presetClass="exit" presetSubtype="8" fill="hold" grpId="2" nodeType="withEffect">
                                  <p:stCondLst>
                                    <p:cond delay="0"/>
                                  </p:stCondLst>
                                  <p:childTnLst>
                                    <p:anim calcmode="lin" valueType="num">
                                      <p:cBhvr additive="base">
                                        <p:cTn id="178" dur="2000"/>
                                        <p:tgtEl>
                                          <p:spTgt spid="18"/>
                                        </p:tgtEl>
                                        <p:attrNameLst>
                                          <p:attrName>ppt_x</p:attrName>
                                        </p:attrNameLst>
                                      </p:cBhvr>
                                      <p:tavLst>
                                        <p:tav tm="0">
                                          <p:val>
                                            <p:strVal val="ppt_x"/>
                                          </p:val>
                                        </p:tav>
                                        <p:tav tm="100000">
                                          <p:val>
                                            <p:strVal val="0-ppt_w/2"/>
                                          </p:val>
                                        </p:tav>
                                      </p:tavLst>
                                    </p:anim>
                                    <p:anim calcmode="lin" valueType="num">
                                      <p:cBhvr additive="base">
                                        <p:cTn id="179" dur="2000"/>
                                        <p:tgtEl>
                                          <p:spTgt spid="18"/>
                                        </p:tgtEl>
                                        <p:attrNameLst>
                                          <p:attrName>ppt_y</p:attrName>
                                        </p:attrNameLst>
                                      </p:cBhvr>
                                      <p:tavLst>
                                        <p:tav tm="0">
                                          <p:val>
                                            <p:strVal val="ppt_y"/>
                                          </p:val>
                                        </p:tav>
                                        <p:tav tm="100000">
                                          <p:val>
                                            <p:strVal val="ppt_y"/>
                                          </p:val>
                                        </p:tav>
                                      </p:tavLst>
                                    </p:anim>
                                    <p:set>
                                      <p:cBhvr>
                                        <p:cTn id="180" dur="1" fill="hold">
                                          <p:stCondLst>
                                            <p:cond delay="1999"/>
                                          </p:stCondLst>
                                        </p:cTn>
                                        <p:tgtEl>
                                          <p:spTgt spid="18"/>
                                        </p:tgtEl>
                                        <p:attrNameLst>
                                          <p:attrName>style.visibility</p:attrName>
                                        </p:attrNameLst>
                                      </p:cBhvr>
                                      <p:to>
                                        <p:strVal val="hidden"/>
                                      </p:to>
                                    </p:set>
                                  </p:childTnLst>
                                </p:cTn>
                              </p:par>
                              <p:par>
                                <p:cTn id="181" presetID="2" presetClass="exit" presetSubtype="2" fill="hold" grpId="2" nodeType="withEffect">
                                  <p:stCondLst>
                                    <p:cond delay="0"/>
                                  </p:stCondLst>
                                  <p:childTnLst>
                                    <p:anim calcmode="lin" valueType="num">
                                      <p:cBhvr additive="base">
                                        <p:cTn id="182" dur="2000"/>
                                        <p:tgtEl>
                                          <p:spTgt spid="19"/>
                                        </p:tgtEl>
                                        <p:attrNameLst>
                                          <p:attrName>ppt_x</p:attrName>
                                        </p:attrNameLst>
                                      </p:cBhvr>
                                      <p:tavLst>
                                        <p:tav tm="0">
                                          <p:val>
                                            <p:strVal val="ppt_x"/>
                                          </p:val>
                                        </p:tav>
                                        <p:tav tm="100000">
                                          <p:val>
                                            <p:strVal val="1+ppt_w/2"/>
                                          </p:val>
                                        </p:tav>
                                      </p:tavLst>
                                    </p:anim>
                                    <p:anim calcmode="lin" valueType="num">
                                      <p:cBhvr additive="base">
                                        <p:cTn id="183" dur="2000"/>
                                        <p:tgtEl>
                                          <p:spTgt spid="19"/>
                                        </p:tgtEl>
                                        <p:attrNameLst>
                                          <p:attrName>ppt_y</p:attrName>
                                        </p:attrNameLst>
                                      </p:cBhvr>
                                      <p:tavLst>
                                        <p:tav tm="0">
                                          <p:val>
                                            <p:strVal val="ppt_y"/>
                                          </p:val>
                                        </p:tav>
                                        <p:tav tm="100000">
                                          <p:val>
                                            <p:strVal val="ppt_y"/>
                                          </p:val>
                                        </p:tav>
                                      </p:tavLst>
                                    </p:anim>
                                    <p:set>
                                      <p:cBhvr>
                                        <p:cTn id="184" dur="1" fill="hold">
                                          <p:stCondLst>
                                            <p:cond delay="1999"/>
                                          </p:stCondLst>
                                        </p:cTn>
                                        <p:tgtEl>
                                          <p:spTgt spid="19"/>
                                        </p:tgtEl>
                                        <p:attrNameLst>
                                          <p:attrName>style.visibility</p:attrName>
                                        </p:attrNameLst>
                                      </p:cBhvr>
                                      <p:to>
                                        <p:strVal val="hidden"/>
                                      </p:to>
                                    </p:set>
                                  </p:childTnLst>
                                </p:cTn>
                              </p:par>
                              <p:par>
                                <p:cTn id="185" presetID="5" presetClass="exit" presetSubtype="10" fill="hold" grpId="3" nodeType="withEffect">
                                  <p:stCondLst>
                                    <p:cond delay="0"/>
                                  </p:stCondLst>
                                  <p:childTnLst>
                                    <p:animEffect transition="out" filter="checkerboard(across)">
                                      <p:cBhvr>
                                        <p:cTn id="186" dur="2000"/>
                                        <p:tgtEl>
                                          <p:spTgt spid="4"/>
                                        </p:tgtEl>
                                      </p:cBhvr>
                                    </p:animEffect>
                                    <p:set>
                                      <p:cBhvr>
                                        <p:cTn id="187" dur="1" fill="hold">
                                          <p:stCondLst>
                                            <p:cond delay="1999"/>
                                          </p:stCondLst>
                                        </p:cTn>
                                        <p:tgtEl>
                                          <p:spTgt spid="4"/>
                                        </p:tgtEl>
                                        <p:attrNameLst>
                                          <p:attrName>style.visibility</p:attrName>
                                        </p:attrNameLst>
                                      </p:cBhvr>
                                      <p:to>
                                        <p:strVal val="hidden"/>
                                      </p:to>
                                    </p:set>
                                  </p:childTnLst>
                                </p:cTn>
                              </p:par>
                              <p:par>
                                <p:cTn id="188" presetID="5" presetClass="exit" presetSubtype="10" fill="hold" grpId="3" nodeType="withEffect">
                                  <p:stCondLst>
                                    <p:cond delay="0"/>
                                  </p:stCondLst>
                                  <p:childTnLst>
                                    <p:animEffect transition="out" filter="checkerboard(across)">
                                      <p:cBhvr>
                                        <p:cTn id="189" dur="2000"/>
                                        <p:tgtEl>
                                          <p:spTgt spid="5"/>
                                        </p:tgtEl>
                                      </p:cBhvr>
                                    </p:animEffect>
                                    <p:set>
                                      <p:cBhvr>
                                        <p:cTn id="190" dur="1" fill="hold">
                                          <p:stCondLst>
                                            <p:cond delay="1999"/>
                                          </p:stCondLst>
                                        </p:cTn>
                                        <p:tgtEl>
                                          <p:spTgt spid="5"/>
                                        </p:tgtEl>
                                        <p:attrNameLst>
                                          <p:attrName>style.visibility</p:attrName>
                                        </p:attrNameLst>
                                      </p:cBhvr>
                                      <p:to>
                                        <p:strVal val="hidden"/>
                                      </p:to>
                                    </p:set>
                                  </p:childTnLst>
                                </p:cTn>
                              </p:par>
                              <p:par>
                                <p:cTn id="191" presetID="5" presetClass="exit" presetSubtype="10" fill="hold" grpId="3" nodeType="withEffect">
                                  <p:stCondLst>
                                    <p:cond delay="0"/>
                                  </p:stCondLst>
                                  <p:childTnLst>
                                    <p:animEffect transition="out" filter="checkerboard(across)">
                                      <p:cBhvr>
                                        <p:cTn id="192" dur="2000"/>
                                        <p:tgtEl>
                                          <p:spTgt spid="6"/>
                                        </p:tgtEl>
                                      </p:cBhvr>
                                    </p:animEffect>
                                    <p:set>
                                      <p:cBhvr>
                                        <p:cTn id="193" dur="1" fill="hold">
                                          <p:stCondLst>
                                            <p:cond delay="1999"/>
                                          </p:stCondLst>
                                        </p:cTn>
                                        <p:tgtEl>
                                          <p:spTgt spid="6"/>
                                        </p:tgtEl>
                                        <p:attrNameLst>
                                          <p:attrName>style.visibility</p:attrName>
                                        </p:attrNameLst>
                                      </p:cBhvr>
                                      <p:to>
                                        <p:strVal val="hidden"/>
                                      </p:to>
                                    </p:set>
                                  </p:childTnLst>
                                </p:cTn>
                              </p:par>
                              <p:par>
                                <p:cTn id="194" presetID="5" presetClass="exit" presetSubtype="10" fill="hold" grpId="3" nodeType="withEffect">
                                  <p:stCondLst>
                                    <p:cond delay="0"/>
                                  </p:stCondLst>
                                  <p:childTnLst>
                                    <p:animEffect transition="out" filter="checkerboard(across)">
                                      <p:cBhvr>
                                        <p:cTn id="195" dur="2000"/>
                                        <p:tgtEl>
                                          <p:spTgt spid="7"/>
                                        </p:tgtEl>
                                      </p:cBhvr>
                                    </p:animEffect>
                                    <p:set>
                                      <p:cBhvr>
                                        <p:cTn id="196" dur="1" fill="hold">
                                          <p:stCondLst>
                                            <p:cond delay="1999"/>
                                          </p:stCondLst>
                                        </p:cTn>
                                        <p:tgtEl>
                                          <p:spTgt spid="7"/>
                                        </p:tgtEl>
                                        <p:attrNameLst>
                                          <p:attrName>style.visibility</p:attrName>
                                        </p:attrNameLst>
                                      </p:cBhvr>
                                      <p:to>
                                        <p:strVal val="hidden"/>
                                      </p:to>
                                    </p:set>
                                  </p:childTnLst>
                                </p:cTn>
                              </p:par>
                              <p:par>
                                <p:cTn id="197" presetID="5" presetClass="exit" presetSubtype="10" fill="hold" grpId="3" nodeType="withEffect">
                                  <p:stCondLst>
                                    <p:cond delay="0"/>
                                  </p:stCondLst>
                                  <p:childTnLst>
                                    <p:animEffect transition="out" filter="checkerboard(across)">
                                      <p:cBhvr>
                                        <p:cTn id="198" dur="2000"/>
                                        <p:tgtEl>
                                          <p:spTgt spid="8"/>
                                        </p:tgtEl>
                                      </p:cBhvr>
                                    </p:animEffect>
                                    <p:set>
                                      <p:cBhvr>
                                        <p:cTn id="199" dur="1" fill="hold">
                                          <p:stCondLst>
                                            <p:cond delay="1999"/>
                                          </p:stCondLst>
                                        </p:cTn>
                                        <p:tgtEl>
                                          <p:spTgt spid="8"/>
                                        </p:tgtEl>
                                        <p:attrNameLst>
                                          <p:attrName>style.visibility</p:attrName>
                                        </p:attrNameLst>
                                      </p:cBhvr>
                                      <p:to>
                                        <p:strVal val="hidden"/>
                                      </p:to>
                                    </p:set>
                                  </p:childTnLst>
                                </p:cTn>
                              </p:par>
                              <p:par>
                                <p:cTn id="200" presetID="5" presetClass="exit" presetSubtype="10" fill="hold" grpId="3" nodeType="withEffect">
                                  <p:stCondLst>
                                    <p:cond delay="0"/>
                                  </p:stCondLst>
                                  <p:childTnLst>
                                    <p:animEffect transition="out" filter="checkerboard(across)">
                                      <p:cBhvr>
                                        <p:cTn id="201" dur="2000"/>
                                        <p:tgtEl>
                                          <p:spTgt spid="9"/>
                                        </p:tgtEl>
                                      </p:cBhvr>
                                    </p:animEffect>
                                    <p:set>
                                      <p:cBhvr>
                                        <p:cTn id="202" dur="1" fill="hold">
                                          <p:stCondLst>
                                            <p:cond delay="1999"/>
                                          </p:stCondLst>
                                        </p:cTn>
                                        <p:tgtEl>
                                          <p:spTgt spid="9"/>
                                        </p:tgtEl>
                                        <p:attrNameLst>
                                          <p:attrName>style.visibility</p:attrName>
                                        </p:attrNameLst>
                                      </p:cBhvr>
                                      <p:to>
                                        <p:strVal val="hidden"/>
                                      </p:to>
                                    </p:set>
                                  </p:childTnLst>
                                </p:cTn>
                              </p:par>
                              <p:par>
                                <p:cTn id="203" presetID="5" presetClass="exit" presetSubtype="10" fill="hold" grpId="3" nodeType="withEffect">
                                  <p:stCondLst>
                                    <p:cond delay="0"/>
                                  </p:stCondLst>
                                  <p:childTnLst>
                                    <p:animEffect transition="out" filter="checkerboard(across)">
                                      <p:cBhvr>
                                        <p:cTn id="204" dur="2000"/>
                                        <p:tgtEl>
                                          <p:spTgt spid="10"/>
                                        </p:tgtEl>
                                      </p:cBhvr>
                                    </p:animEffect>
                                    <p:set>
                                      <p:cBhvr>
                                        <p:cTn id="205" dur="1" fill="hold">
                                          <p:stCondLst>
                                            <p:cond delay="1999"/>
                                          </p:stCondLst>
                                        </p:cTn>
                                        <p:tgtEl>
                                          <p:spTgt spid="10"/>
                                        </p:tgtEl>
                                        <p:attrNameLst>
                                          <p:attrName>style.visibility</p:attrName>
                                        </p:attrNameLst>
                                      </p:cBhvr>
                                      <p:to>
                                        <p:strVal val="hidden"/>
                                      </p:to>
                                    </p:set>
                                  </p:childTnLst>
                                </p:cTn>
                              </p:par>
                              <p:par>
                                <p:cTn id="206" presetID="5" presetClass="exit" presetSubtype="10" fill="hold" grpId="3" nodeType="withEffect">
                                  <p:stCondLst>
                                    <p:cond delay="0"/>
                                  </p:stCondLst>
                                  <p:childTnLst>
                                    <p:animEffect transition="out" filter="checkerboard(across)">
                                      <p:cBhvr>
                                        <p:cTn id="207" dur="2000"/>
                                        <p:tgtEl>
                                          <p:spTgt spid="11"/>
                                        </p:tgtEl>
                                      </p:cBhvr>
                                    </p:animEffect>
                                    <p:set>
                                      <p:cBhvr>
                                        <p:cTn id="208" dur="1" fill="hold">
                                          <p:stCondLst>
                                            <p:cond delay="1999"/>
                                          </p:stCondLst>
                                        </p:cTn>
                                        <p:tgtEl>
                                          <p:spTgt spid="11"/>
                                        </p:tgtEl>
                                        <p:attrNameLst>
                                          <p:attrName>style.visibility</p:attrName>
                                        </p:attrNameLst>
                                      </p:cBhvr>
                                      <p:to>
                                        <p:strVal val="hidden"/>
                                      </p:to>
                                    </p:set>
                                  </p:childTnLst>
                                </p:cTn>
                              </p:par>
                              <p:par>
                                <p:cTn id="209" presetID="5" presetClass="exit" presetSubtype="10" fill="hold" grpId="3" nodeType="withEffect">
                                  <p:stCondLst>
                                    <p:cond delay="0"/>
                                  </p:stCondLst>
                                  <p:childTnLst>
                                    <p:animEffect transition="out" filter="checkerboard(across)">
                                      <p:cBhvr>
                                        <p:cTn id="210" dur="2000"/>
                                        <p:tgtEl>
                                          <p:spTgt spid="12"/>
                                        </p:tgtEl>
                                      </p:cBhvr>
                                    </p:animEffect>
                                    <p:set>
                                      <p:cBhvr>
                                        <p:cTn id="211" dur="1" fill="hold">
                                          <p:stCondLst>
                                            <p:cond delay="1999"/>
                                          </p:stCondLst>
                                        </p:cTn>
                                        <p:tgtEl>
                                          <p:spTgt spid="12"/>
                                        </p:tgtEl>
                                        <p:attrNameLst>
                                          <p:attrName>style.visibility</p:attrName>
                                        </p:attrNameLst>
                                      </p:cBhvr>
                                      <p:to>
                                        <p:strVal val="hidden"/>
                                      </p:to>
                                    </p:set>
                                  </p:childTnLst>
                                </p:cTn>
                              </p:par>
                              <p:par>
                                <p:cTn id="212" presetID="5" presetClass="exit" presetSubtype="10" fill="hold" grpId="3" nodeType="withEffect">
                                  <p:stCondLst>
                                    <p:cond delay="0"/>
                                  </p:stCondLst>
                                  <p:childTnLst>
                                    <p:animEffect transition="out" filter="checkerboard(across)">
                                      <p:cBhvr>
                                        <p:cTn id="213" dur="2000"/>
                                        <p:tgtEl>
                                          <p:spTgt spid="13"/>
                                        </p:tgtEl>
                                      </p:cBhvr>
                                    </p:animEffect>
                                    <p:set>
                                      <p:cBhvr>
                                        <p:cTn id="214" dur="1" fill="hold">
                                          <p:stCondLst>
                                            <p:cond delay="1999"/>
                                          </p:stCondLst>
                                        </p:cTn>
                                        <p:tgtEl>
                                          <p:spTgt spid="13"/>
                                        </p:tgtEl>
                                        <p:attrNameLst>
                                          <p:attrName>style.visibility</p:attrName>
                                        </p:attrNameLst>
                                      </p:cBhvr>
                                      <p:to>
                                        <p:strVal val="hidden"/>
                                      </p:to>
                                    </p:set>
                                  </p:childTnLst>
                                </p:cTn>
                              </p:par>
                              <p:par>
                                <p:cTn id="215" presetID="5" presetClass="exit" presetSubtype="10" fill="hold" grpId="3" nodeType="withEffect">
                                  <p:stCondLst>
                                    <p:cond delay="0"/>
                                  </p:stCondLst>
                                  <p:childTnLst>
                                    <p:animEffect transition="out" filter="checkerboard(across)">
                                      <p:cBhvr>
                                        <p:cTn id="216" dur="2000"/>
                                        <p:tgtEl>
                                          <p:spTgt spid="14"/>
                                        </p:tgtEl>
                                      </p:cBhvr>
                                    </p:animEffect>
                                    <p:set>
                                      <p:cBhvr>
                                        <p:cTn id="217" dur="1" fill="hold">
                                          <p:stCondLst>
                                            <p:cond delay="1999"/>
                                          </p:stCondLst>
                                        </p:cTn>
                                        <p:tgtEl>
                                          <p:spTgt spid="14"/>
                                        </p:tgtEl>
                                        <p:attrNameLst>
                                          <p:attrName>style.visibility</p:attrName>
                                        </p:attrNameLst>
                                      </p:cBhvr>
                                      <p:to>
                                        <p:strVal val="hidden"/>
                                      </p:to>
                                    </p:set>
                                  </p:childTnLst>
                                </p:cTn>
                              </p:par>
                              <p:par>
                                <p:cTn id="218" presetID="5" presetClass="exit" presetSubtype="10" fill="hold" grpId="3" nodeType="withEffect">
                                  <p:stCondLst>
                                    <p:cond delay="0"/>
                                  </p:stCondLst>
                                  <p:childTnLst>
                                    <p:animEffect transition="out" filter="checkerboard(across)">
                                      <p:cBhvr>
                                        <p:cTn id="219" dur="2000"/>
                                        <p:tgtEl>
                                          <p:spTgt spid="15"/>
                                        </p:tgtEl>
                                      </p:cBhvr>
                                    </p:animEffect>
                                    <p:set>
                                      <p:cBhvr>
                                        <p:cTn id="220" dur="1" fill="hold">
                                          <p:stCondLst>
                                            <p:cond delay="1999"/>
                                          </p:stCondLst>
                                        </p:cTn>
                                        <p:tgtEl>
                                          <p:spTgt spid="15"/>
                                        </p:tgtEl>
                                        <p:attrNameLst>
                                          <p:attrName>style.visibility</p:attrName>
                                        </p:attrNameLst>
                                      </p:cBhvr>
                                      <p:to>
                                        <p:strVal val="hidden"/>
                                      </p:to>
                                    </p:set>
                                  </p:childTnLst>
                                </p:cTn>
                              </p:par>
                              <p:par>
                                <p:cTn id="221" presetID="5" presetClass="exit" presetSubtype="10" fill="hold" grpId="3" nodeType="withEffect">
                                  <p:stCondLst>
                                    <p:cond delay="0"/>
                                  </p:stCondLst>
                                  <p:childTnLst>
                                    <p:animEffect transition="out" filter="checkerboard(across)">
                                      <p:cBhvr>
                                        <p:cTn id="222" dur="2000"/>
                                        <p:tgtEl>
                                          <p:spTgt spid="16"/>
                                        </p:tgtEl>
                                      </p:cBhvr>
                                    </p:animEffect>
                                    <p:set>
                                      <p:cBhvr>
                                        <p:cTn id="223" dur="1" fill="hold">
                                          <p:stCondLst>
                                            <p:cond delay="1999"/>
                                          </p:stCondLst>
                                        </p:cTn>
                                        <p:tgtEl>
                                          <p:spTgt spid="16"/>
                                        </p:tgtEl>
                                        <p:attrNameLst>
                                          <p:attrName>style.visibility</p:attrName>
                                        </p:attrNameLst>
                                      </p:cBhvr>
                                      <p:to>
                                        <p:strVal val="hidden"/>
                                      </p:to>
                                    </p:set>
                                  </p:childTnLst>
                                </p:cTn>
                              </p:par>
                              <p:par>
                                <p:cTn id="224" presetID="5" presetClass="exit" presetSubtype="10" fill="hold" grpId="3" nodeType="withEffect">
                                  <p:stCondLst>
                                    <p:cond delay="0"/>
                                  </p:stCondLst>
                                  <p:childTnLst>
                                    <p:animEffect transition="out" filter="checkerboard(across)">
                                      <p:cBhvr>
                                        <p:cTn id="225" dur="2000"/>
                                        <p:tgtEl>
                                          <p:spTgt spid="17"/>
                                        </p:tgtEl>
                                      </p:cBhvr>
                                    </p:animEffect>
                                    <p:set>
                                      <p:cBhvr>
                                        <p:cTn id="226" dur="1" fill="hold">
                                          <p:stCondLst>
                                            <p:cond delay="1999"/>
                                          </p:stCondLst>
                                        </p:cTn>
                                        <p:tgtEl>
                                          <p:spTgt spid="17"/>
                                        </p:tgtEl>
                                        <p:attrNameLst>
                                          <p:attrName>style.visibility</p:attrName>
                                        </p:attrNameLst>
                                      </p:cBhvr>
                                      <p:to>
                                        <p:strVal val="hidden"/>
                                      </p:to>
                                    </p:set>
                                  </p:childTnLst>
                                </p:cTn>
                              </p:par>
                              <p:par>
                                <p:cTn id="227" presetID="5" presetClass="exit" presetSubtype="10" fill="hold" grpId="3" nodeType="withEffect">
                                  <p:stCondLst>
                                    <p:cond delay="0"/>
                                  </p:stCondLst>
                                  <p:childTnLst>
                                    <p:animEffect transition="out" filter="checkerboard(across)">
                                      <p:cBhvr>
                                        <p:cTn id="228" dur="2000"/>
                                        <p:tgtEl>
                                          <p:spTgt spid="18"/>
                                        </p:tgtEl>
                                      </p:cBhvr>
                                    </p:animEffect>
                                    <p:set>
                                      <p:cBhvr>
                                        <p:cTn id="229" dur="1" fill="hold">
                                          <p:stCondLst>
                                            <p:cond delay="1999"/>
                                          </p:stCondLst>
                                        </p:cTn>
                                        <p:tgtEl>
                                          <p:spTgt spid="18"/>
                                        </p:tgtEl>
                                        <p:attrNameLst>
                                          <p:attrName>style.visibility</p:attrName>
                                        </p:attrNameLst>
                                      </p:cBhvr>
                                      <p:to>
                                        <p:strVal val="hidden"/>
                                      </p:to>
                                    </p:set>
                                  </p:childTnLst>
                                </p:cTn>
                              </p:par>
                              <p:par>
                                <p:cTn id="230" presetID="5" presetClass="exit" presetSubtype="10" fill="hold" grpId="3" nodeType="withEffect">
                                  <p:stCondLst>
                                    <p:cond delay="0"/>
                                  </p:stCondLst>
                                  <p:childTnLst>
                                    <p:animEffect transition="out" filter="checkerboard(across)">
                                      <p:cBhvr>
                                        <p:cTn id="231" dur="2000"/>
                                        <p:tgtEl>
                                          <p:spTgt spid="19"/>
                                        </p:tgtEl>
                                      </p:cBhvr>
                                    </p:animEffect>
                                    <p:set>
                                      <p:cBhvr>
                                        <p:cTn id="232" dur="1" fill="hold">
                                          <p:stCondLst>
                                            <p:cond delay="1999"/>
                                          </p:stCondLst>
                                        </p:cTn>
                                        <p:tgtEl>
                                          <p:spTgt spid="19"/>
                                        </p:tgtEl>
                                        <p:attrNameLst>
                                          <p:attrName>style.visibility</p:attrName>
                                        </p:attrNameLst>
                                      </p:cBhvr>
                                      <p:to>
                                        <p:strVal val="hidden"/>
                                      </p:to>
                                    </p:set>
                                  </p:childTnLst>
                                </p:cTn>
                              </p:par>
                              <p:par>
                                <p:cTn id="233" presetID="23" presetClass="entr" presetSubtype="288" fill="hold" nodeType="withEffect">
                                  <p:stCondLst>
                                    <p:cond delay="0"/>
                                  </p:stCondLst>
                                  <p:childTnLst>
                                    <p:set>
                                      <p:cBhvr>
                                        <p:cTn id="234" dur="1" fill="hold">
                                          <p:stCondLst>
                                            <p:cond delay="0"/>
                                          </p:stCondLst>
                                        </p:cTn>
                                        <p:tgtEl>
                                          <p:spTgt spid="2"/>
                                        </p:tgtEl>
                                        <p:attrNameLst>
                                          <p:attrName>style.visibility</p:attrName>
                                        </p:attrNameLst>
                                      </p:cBhvr>
                                      <p:to>
                                        <p:strVal val="visible"/>
                                      </p:to>
                                    </p:set>
                                    <p:anim calcmode="lin" valueType="num">
                                      <p:cBhvr>
                                        <p:cTn id="235" dur="2000" fill="hold"/>
                                        <p:tgtEl>
                                          <p:spTgt spid="2"/>
                                        </p:tgtEl>
                                        <p:attrNameLst>
                                          <p:attrName>ppt_w</p:attrName>
                                        </p:attrNameLst>
                                      </p:cBhvr>
                                      <p:tavLst>
                                        <p:tav tm="0">
                                          <p:val>
                                            <p:strVal val="4/3*#ppt_w"/>
                                          </p:val>
                                        </p:tav>
                                        <p:tav tm="100000">
                                          <p:val>
                                            <p:strVal val="#ppt_w"/>
                                          </p:val>
                                        </p:tav>
                                      </p:tavLst>
                                    </p:anim>
                                    <p:anim calcmode="lin" valueType="num">
                                      <p:cBhvr>
                                        <p:cTn id="236" dur="2000" fill="hold"/>
                                        <p:tgtEl>
                                          <p:spTgt spid="2"/>
                                        </p:tgtEl>
                                        <p:attrNameLst>
                                          <p:attrName>ppt_h</p:attrName>
                                        </p:attrNameLst>
                                      </p:cBhvr>
                                      <p:tavLst>
                                        <p:tav tm="0">
                                          <p:val>
                                            <p:strVal val="4/3*#ppt_h"/>
                                          </p:val>
                                        </p:tav>
                                        <p:tav tm="100000">
                                          <p:val>
                                            <p:strVal val="#ppt_h"/>
                                          </p:val>
                                        </p:tav>
                                      </p:tavLst>
                                    </p:anim>
                                  </p:childTnLst>
                                </p:cTn>
                              </p:par>
                              <p:par>
                                <p:cTn id="237" presetID="16" presetClass="entr" presetSubtype="37" fill="hold" nodeType="withEffect">
                                  <p:stCondLst>
                                    <p:cond delay="0"/>
                                  </p:stCondLst>
                                  <p:childTnLst>
                                    <p:set>
                                      <p:cBhvr>
                                        <p:cTn id="238" dur="1" fill="hold">
                                          <p:stCondLst>
                                            <p:cond delay="0"/>
                                          </p:stCondLst>
                                        </p:cTn>
                                        <p:tgtEl>
                                          <p:spTgt spid="2"/>
                                        </p:tgtEl>
                                        <p:attrNameLst>
                                          <p:attrName>style.visibility</p:attrName>
                                        </p:attrNameLst>
                                      </p:cBhvr>
                                      <p:to>
                                        <p:strVal val="visible"/>
                                      </p:to>
                                    </p:set>
                                    <p:animEffect transition="in" filter="barn(outVertical)">
                                      <p:cBhvr>
                                        <p:cTn id="239"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FFC000"/>
            </a:gs>
            <a:gs pos="30000">
              <a:srgbClr val="D49E6C"/>
            </a:gs>
            <a:gs pos="70000">
              <a:srgbClr val="A65528"/>
            </a:gs>
            <a:gs pos="100000">
              <a:srgbClr val="663012"/>
            </a:gs>
          </a:gsLst>
          <a:lin ang="0" scaled="1"/>
          <a:tileRect/>
        </a:gradFill>
        <a:effectLst/>
      </p:bgPr>
    </p:bg>
    <p:spTree>
      <p:nvGrpSpPr>
        <p:cNvPr id="1" name=""/>
        <p:cNvGrpSpPr/>
        <p:nvPr/>
      </p:nvGrpSpPr>
      <p:grpSpPr>
        <a:xfrm>
          <a:off x="0" y="0"/>
          <a:ext cx="0" cy="0"/>
          <a:chOff x="0" y="0"/>
          <a:chExt cx="0" cy="0"/>
        </a:xfrm>
      </p:grpSpPr>
      <p:pic>
        <p:nvPicPr>
          <p:cNvPr id="2" name="1 Imagen" descr="Iglesia ortodoxa, San Nicolás, Noche, Bialystok.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Cheurón"/>
          <p:cNvSpPr/>
          <p:nvPr/>
        </p:nvSpPr>
        <p:spPr>
          <a:xfrm rot="5400000">
            <a:off x="3357563" y="-1357331"/>
            <a:ext cx="2571750" cy="5286412"/>
          </a:xfrm>
          <a:prstGeom prst="chevron">
            <a:avLst>
              <a:gd name="adj" fmla="val 91606"/>
            </a:avLst>
          </a:prstGeom>
          <a:gradFill flip="none" rotWithShape="1">
            <a:gsLst>
              <a:gs pos="0">
                <a:srgbClr val="FAEEC2"/>
              </a:gs>
              <a:gs pos="50000">
                <a:srgbClr val="CC9900">
                  <a:shade val="67500"/>
                  <a:satMod val="115000"/>
                </a:srgbClr>
              </a:gs>
              <a:gs pos="100000">
                <a:srgbClr val="CC99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Cheurón"/>
          <p:cNvSpPr/>
          <p:nvPr/>
        </p:nvSpPr>
        <p:spPr>
          <a:xfrm rot="16200000">
            <a:off x="3402212" y="1187630"/>
            <a:ext cx="2625329" cy="5286412"/>
          </a:xfrm>
          <a:prstGeom prst="chevron">
            <a:avLst>
              <a:gd name="adj" fmla="val 93490"/>
            </a:avLst>
          </a:prstGeom>
          <a:gradFill flip="none" rotWithShape="1">
            <a:gsLst>
              <a:gs pos="0">
                <a:srgbClr val="FAEEC2"/>
              </a:gs>
              <a:gs pos="50000">
                <a:srgbClr val="CC9900">
                  <a:shade val="67500"/>
                  <a:satMod val="115000"/>
                </a:srgbClr>
              </a:gs>
              <a:gs pos="100000">
                <a:srgbClr val="CC99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Cheurón"/>
          <p:cNvSpPr/>
          <p:nvPr/>
        </p:nvSpPr>
        <p:spPr>
          <a:xfrm rot="5400000">
            <a:off x="3598666" y="-1598434"/>
            <a:ext cx="2089544" cy="5286412"/>
          </a:xfrm>
          <a:prstGeom prst="chevron">
            <a:avLst>
              <a:gd name="adj" fmla="val 92386"/>
            </a:avLst>
          </a:prstGeom>
          <a:gradFill flip="none" rotWithShape="1">
            <a:gsLst>
              <a:gs pos="0">
                <a:srgbClr val="FAEEC2"/>
              </a:gs>
              <a:gs pos="50000">
                <a:srgbClr val="CC9900">
                  <a:shade val="67500"/>
                  <a:satMod val="115000"/>
                </a:srgbClr>
              </a:gs>
              <a:gs pos="100000">
                <a:srgbClr val="CC99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Cheurón"/>
          <p:cNvSpPr/>
          <p:nvPr/>
        </p:nvSpPr>
        <p:spPr>
          <a:xfrm rot="16200000">
            <a:off x="3643315" y="1428733"/>
            <a:ext cx="2143122" cy="5286412"/>
          </a:xfrm>
          <a:prstGeom prst="chevron">
            <a:avLst>
              <a:gd name="adj" fmla="val 92212"/>
            </a:avLst>
          </a:prstGeom>
          <a:gradFill flip="none" rotWithShape="1">
            <a:gsLst>
              <a:gs pos="0">
                <a:srgbClr val="FAEEC2"/>
              </a:gs>
              <a:gs pos="50000">
                <a:srgbClr val="CC9900">
                  <a:shade val="67500"/>
                  <a:satMod val="115000"/>
                </a:srgbClr>
              </a:gs>
              <a:gs pos="100000">
                <a:srgbClr val="CC99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Cheurón"/>
          <p:cNvSpPr/>
          <p:nvPr/>
        </p:nvSpPr>
        <p:spPr>
          <a:xfrm rot="5400000">
            <a:off x="3812980" y="-1812748"/>
            <a:ext cx="1660916" cy="5286412"/>
          </a:xfrm>
          <a:prstGeom prst="chevron">
            <a:avLst>
              <a:gd name="adj" fmla="val 91008"/>
            </a:avLst>
          </a:prstGeom>
          <a:gradFill flip="none" rotWithShape="1">
            <a:gsLst>
              <a:gs pos="0">
                <a:srgbClr val="FAEEC2"/>
              </a:gs>
              <a:gs pos="50000">
                <a:srgbClr val="CC9900">
                  <a:shade val="67500"/>
                  <a:satMod val="115000"/>
                </a:srgbClr>
              </a:gs>
              <a:gs pos="100000">
                <a:srgbClr val="CC99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Cheurón"/>
          <p:cNvSpPr/>
          <p:nvPr/>
        </p:nvSpPr>
        <p:spPr>
          <a:xfrm rot="16200000">
            <a:off x="3830840" y="1616258"/>
            <a:ext cx="1768073" cy="5286412"/>
          </a:xfrm>
          <a:prstGeom prst="chevron">
            <a:avLst>
              <a:gd name="adj" fmla="val 90655"/>
            </a:avLst>
          </a:prstGeom>
          <a:gradFill flip="none" rotWithShape="1">
            <a:gsLst>
              <a:gs pos="0">
                <a:srgbClr val="FAEEC2"/>
              </a:gs>
              <a:gs pos="50000">
                <a:srgbClr val="CC9900">
                  <a:shade val="67500"/>
                  <a:satMod val="115000"/>
                </a:srgbClr>
              </a:gs>
              <a:gs pos="100000">
                <a:srgbClr val="CC99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Cheurón"/>
          <p:cNvSpPr/>
          <p:nvPr/>
        </p:nvSpPr>
        <p:spPr>
          <a:xfrm rot="5400000">
            <a:off x="4054084" y="-2053852"/>
            <a:ext cx="1178709" cy="5286412"/>
          </a:xfrm>
          <a:prstGeom prst="chevron">
            <a:avLst>
              <a:gd name="adj" fmla="val 86694"/>
            </a:avLst>
          </a:prstGeom>
          <a:gradFill flip="none" rotWithShape="1">
            <a:gsLst>
              <a:gs pos="0">
                <a:srgbClr val="FAEEC2"/>
              </a:gs>
              <a:gs pos="50000">
                <a:srgbClr val="CC9900">
                  <a:shade val="67500"/>
                  <a:satMod val="115000"/>
                </a:srgbClr>
              </a:gs>
              <a:gs pos="100000">
                <a:srgbClr val="CC99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Cheurón"/>
          <p:cNvSpPr/>
          <p:nvPr/>
        </p:nvSpPr>
        <p:spPr>
          <a:xfrm rot="16200000">
            <a:off x="3991575" y="1776993"/>
            <a:ext cx="1446602" cy="5286412"/>
          </a:xfrm>
          <a:prstGeom prst="chevron">
            <a:avLst>
              <a:gd name="adj" fmla="val 90680"/>
            </a:avLst>
          </a:prstGeom>
          <a:gradFill flip="none" rotWithShape="1">
            <a:gsLst>
              <a:gs pos="0">
                <a:srgbClr val="FAEEC2"/>
              </a:gs>
              <a:gs pos="50000">
                <a:srgbClr val="CC9900">
                  <a:shade val="67500"/>
                  <a:satMod val="115000"/>
                </a:srgbClr>
              </a:gs>
              <a:gs pos="100000">
                <a:srgbClr val="CC99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Cheurón"/>
          <p:cNvSpPr/>
          <p:nvPr/>
        </p:nvSpPr>
        <p:spPr>
          <a:xfrm rot="5400000">
            <a:off x="4313046" y="-2241376"/>
            <a:ext cx="803660" cy="5286412"/>
          </a:xfrm>
          <a:prstGeom prst="chevron">
            <a:avLst>
              <a:gd name="adj" fmla="val 84381"/>
            </a:avLst>
          </a:prstGeom>
          <a:gradFill flip="none" rotWithShape="1">
            <a:gsLst>
              <a:gs pos="0">
                <a:srgbClr val="FAEEC2"/>
              </a:gs>
              <a:gs pos="50000">
                <a:srgbClr val="CC9900">
                  <a:shade val="67500"/>
                  <a:satMod val="115000"/>
                </a:srgbClr>
              </a:gs>
              <a:gs pos="100000">
                <a:srgbClr val="CC99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Cheurón"/>
          <p:cNvSpPr/>
          <p:nvPr/>
        </p:nvSpPr>
        <p:spPr>
          <a:xfrm rot="16200000">
            <a:off x="4277327" y="1991307"/>
            <a:ext cx="1017974" cy="5286412"/>
          </a:xfrm>
          <a:prstGeom prst="chevron">
            <a:avLst>
              <a:gd name="adj" fmla="val 88561"/>
            </a:avLst>
          </a:prstGeom>
          <a:gradFill flip="none" rotWithShape="1">
            <a:gsLst>
              <a:gs pos="0">
                <a:srgbClr val="FAEEC2"/>
              </a:gs>
              <a:gs pos="50000">
                <a:srgbClr val="CC9900">
                  <a:shade val="67500"/>
                  <a:satMod val="115000"/>
                </a:srgbClr>
              </a:gs>
              <a:gs pos="100000">
                <a:srgbClr val="CC99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3"/>
                                        </p:tgtEl>
                                        <p:attrNameLst>
                                          <p:attrName>style.opacity</p:attrName>
                                        </p:attrNameLst>
                                      </p:cBhvr>
                                      <p:to>
                                        <p:strVal val="0"/>
                                      </p:to>
                                    </p:set>
                                    <p:animEffect filter="image" prLst="opacity: 0">
                                      <p:cBhvr rctx="IE">
                                        <p:cTn id="7" dur="indefinite"/>
                                        <p:tgtEl>
                                          <p:spTgt spid="13"/>
                                        </p:tgtEl>
                                      </p:cBhvr>
                                    </p:animEffect>
                                  </p:childTnLst>
                                </p:cTn>
                              </p:par>
                              <p:par>
                                <p:cTn id="8" presetID="2" presetClass="entr" presetSubtype="4"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2000" fill="hold"/>
                                        <p:tgtEl>
                                          <p:spTgt spid="3"/>
                                        </p:tgtEl>
                                        <p:attrNameLst>
                                          <p:attrName>ppt_x</p:attrName>
                                        </p:attrNameLst>
                                      </p:cBhvr>
                                      <p:tavLst>
                                        <p:tav tm="0">
                                          <p:val>
                                            <p:strVal val="#ppt_x"/>
                                          </p:val>
                                        </p:tav>
                                        <p:tav tm="100000">
                                          <p:val>
                                            <p:strVal val="#ppt_x"/>
                                          </p:val>
                                        </p:tav>
                                      </p:tavLst>
                                    </p:anim>
                                    <p:anim calcmode="lin" valueType="num">
                                      <p:cBhvr additive="base">
                                        <p:cTn id="11" dur="2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2000" fill="hold"/>
                                        <p:tgtEl>
                                          <p:spTgt spid="5"/>
                                        </p:tgtEl>
                                        <p:attrNameLst>
                                          <p:attrName>ppt_x</p:attrName>
                                        </p:attrNameLst>
                                      </p:cBhvr>
                                      <p:tavLst>
                                        <p:tav tm="0">
                                          <p:val>
                                            <p:strVal val="#ppt_x"/>
                                          </p:val>
                                        </p:tav>
                                        <p:tav tm="100000">
                                          <p:val>
                                            <p:strVal val="#ppt_x"/>
                                          </p:val>
                                        </p:tav>
                                      </p:tavLst>
                                    </p:anim>
                                    <p:anim calcmode="lin" valueType="num">
                                      <p:cBhvr additive="base">
                                        <p:cTn id="15" dur="2000" fill="hold"/>
                                        <p:tgtEl>
                                          <p:spTgt spid="5"/>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2000" fill="hold"/>
                                        <p:tgtEl>
                                          <p:spTgt spid="7"/>
                                        </p:tgtEl>
                                        <p:attrNameLst>
                                          <p:attrName>ppt_x</p:attrName>
                                        </p:attrNameLst>
                                      </p:cBhvr>
                                      <p:tavLst>
                                        <p:tav tm="0">
                                          <p:val>
                                            <p:strVal val="#ppt_x"/>
                                          </p:val>
                                        </p:tav>
                                        <p:tav tm="100000">
                                          <p:val>
                                            <p:strVal val="#ppt_x"/>
                                          </p:val>
                                        </p:tav>
                                      </p:tavLst>
                                    </p:anim>
                                    <p:anim calcmode="lin" valueType="num">
                                      <p:cBhvr additive="base">
                                        <p:cTn id="19" dur="2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2000" fill="hold"/>
                                        <p:tgtEl>
                                          <p:spTgt spid="9"/>
                                        </p:tgtEl>
                                        <p:attrNameLst>
                                          <p:attrName>ppt_x</p:attrName>
                                        </p:attrNameLst>
                                      </p:cBhvr>
                                      <p:tavLst>
                                        <p:tav tm="0">
                                          <p:val>
                                            <p:strVal val="#ppt_x"/>
                                          </p:val>
                                        </p:tav>
                                        <p:tav tm="100000">
                                          <p:val>
                                            <p:strVal val="#ppt_x"/>
                                          </p:val>
                                        </p:tav>
                                      </p:tavLst>
                                    </p:anim>
                                    <p:anim calcmode="lin" valueType="num">
                                      <p:cBhvr additive="base">
                                        <p:cTn id="23" dur="2000" fill="hold"/>
                                        <p:tgtEl>
                                          <p:spTgt spid="9"/>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2000" fill="hold"/>
                                        <p:tgtEl>
                                          <p:spTgt spid="11"/>
                                        </p:tgtEl>
                                        <p:attrNameLst>
                                          <p:attrName>ppt_x</p:attrName>
                                        </p:attrNameLst>
                                      </p:cBhvr>
                                      <p:tavLst>
                                        <p:tav tm="0">
                                          <p:val>
                                            <p:strVal val="#ppt_x"/>
                                          </p:val>
                                        </p:tav>
                                        <p:tav tm="100000">
                                          <p:val>
                                            <p:strVal val="#ppt_x"/>
                                          </p:val>
                                        </p:tav>
                                      </p:tavLst>
                                    </p:anim>
                                    <p:anim calcmode="lin" valueType="num">
                                      <p:cBhvr additive="base">
                                        <p:cTn id="27" dur="2000" fill="hold"/>
                                        <p:tgtEl>
                                          <p:spTgt spid="11"/>
                                        </p:tgtEl>
                                        <p:attrNameLst>
                                          <p:attrName>ppt_y</p:attrName>
                                        </p:attrNameLst>
                                      </p:cBhvr>
                                      <p:tavLst>
                                        <p:tav tm="0">
                                          <p:val>
                                            <p:strVal val="1+#ppt_h/2"/>
                                          </p:val>
                                        </p:tav>
                                        <p:tav tm="100000">
                                          <p:val>
                                            <p:strVal val="#ppt_y"/>
                                          </p:val>
                                        </p:tav>
                                      </p:tavLst>
                                    </p:anim>
                                  </p:childTnLst>
                                </p:cTn>
                              </p:par>
                              <p:par>
                                <p:cTn id="28" presetID="2" presetClass="entr" presetSubtype="1" fill="hold" grpId="0" nodeType="withEffect">
                                  <p:stCondLst>
                                    <p:cond delay="0"/>
                                  </p:stCondLst>
                                  <p:childTnLst>
                                    <p:set>
                                      <p:cBhvr>
                                        <p:cTn id="29" dur="1" fill="hold">
                                          <p:stCondLst>
                                            <p:cond delay="0"/>
                                          </p:stCondLst>
                                        </p:cTn>
                                        <p:tgtEl>
                                          <p:spTgt spid="4"/>
                                        </p:tgtEl>
                                        <p:attrNameLst>
                                          <p:attrName>style.visibility</p:attrName>
                                        </p:attrNameLst>
                                      </p:cBhvr>
                                      <p:to>
                                        <p:strVal val="visible"/>
                                      </p:to>
                                    </p:set>
                                    <p:anim calcmode="lin" valueType="num">
                                      <p:cBhvr additive="base">
                                        <p:cTn id="30" dur="2000" fill="hold"/>
                                        <p:tgtEl>
                                          <p:spTgt spid="4"/>
                                        </p:tgtEl>
                                        <p:attrNameLst>
                                          <p:attrName>ppt_x</p:attrName>
                                        </p:attrNameLst>
                                      </p:cBhvr>
                                      <p:tavLst>
                                        <p:tav tm="0">
                                          <p:val>
                                            <p:strVal val="#ppt_x"/>
                                          </p:val>
                                        </p:tav>
                                        <p:tav tm="100000">
                                          <p:val>
                                            <p:strVal val="#ppt_x"/>
                                          </p:val>
                                        </p:tav>
                                      </p:tavLst>
                                    </p:anim>
                                    <p:anim calcmode="lin" valueType="num">
                                      <p:cBhvr additive="base">
                                        <p:cTn id="31" dur="2000" fill="hold"/>
                                        <p:tgtEl>
                                          <p:spTgt spid="4"/>
                                        </p:tgtEl>
                                        <p:attrNameLst>
                                          <p:attrName>ppt_y</p:attrName>
                                        </p:attrNameLst>
                                      </p:cBhvr>
                                      <p:tavLst>
                                        <p:tav tm="0">
                                          <p:val>
                                            <p:strVal val="0-#ppt_h/2"/>
                                          </p:val>
                                        </p:tav>
                                        <p:tav tm="100000">
                                          <p:val>
                                            <p:strVal val="#ppt_y"/>
                                          </p:val>
                                        </p:tav>
                                      </p:tavLst>
                                    </p:anim>
                                  </p:childTnLst>
                                </p:cTn>
                              </p:par>
                              <p:par>
                                <p:cTn id="32" presetID="2" presetClass="entr" presetSubtype="1"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2000" fill="hold"/>
                                        <p:tgtEl>
                                          <p:spTgt spid="6"/>
                                        </p:tgtEl>
                                        <p:attrNameLst>
                                          <p:attrName>ppt_x</p:attrName>
                                        </p:attrNameLst>
                                      </p:cBhvr>
                                      <p:tavLst>
                                        <p:tav tm="0">
                                          <p:val>
                                            <p:strVal val="#ppt_x"/>
                                          </p:val>
                                        </p:tav>
                                        <p:tav tm="100000">
                                          <p:val>
                                            <p:strVal val="#ppt_x"/>
                                          </p:val>
                                        </p:tav>
                                      </p:tavLst>
                                    </p:anim>
                                    <p:anim calcmode="lin" valueType="num">
                                      <p:cBhvr additive="base">
                                        <p:cTn id="35" dur="2000" fill="hold"/>
                                        <p:tgtEl>
                                          <p:spTgt spid="6"/>
                                        </p:tgtEl>
                                        <p:attrNameLst>
                                          <p:attrName>ppt_y</p:attrName>
                                        </p:attrNameLst>
                                      </p:cBhvr>
                                      <p:tavLst>
                                        <p:tav tm="0">
                                          <p:val>
                                            <p:strVal val="0-#ppt_h/2"/>
                                          </p:val>
                                        </p:tav>
                                        <p:tav tm="100000">
                                          <p:val>
                                            <p:strVal val="#ppt_y"/>
                                          </p:val>
                                        </p:tav>
                                      </p:tavLst>
                                    </p:anim>
                                  </p:childTnLst>
                                </p:cTn>
                              </p:par>
                              <p:par>
                                <p:cTn id="36" presetID="2" presetClass="entr" presetSubtype="1" fill="hold" grpId="0" nodeType="withEffect">
                                  <p:stCondLst>
                                    <p:cond delay="0"/>
                                  </p:stCondLst>
                                  <p:childTnLst>
                                    <p:set>
                                      <p:cBhvr>
                                        <p:cTn id="37" dur="1" fill="hold">
                                          <p:stCondLst>
                                            <p:cond delay="0"/>
                                          </p:stCondLst>
                                        </p:cTn>
                                        <p:tgtEl>
                                          <p:spTgt spid="8"/>
                                        </p:tgtEl>
                                        <p:attrNameLst>
                                          <p:attrName>style.visibility</p:attrName>
                                        </p:attrNameLst>
                                      </p:cBhvr>
                                      <p:to>
                                        <p:strVal val="visible"/>
                                      </p:to>
                                    </p:set>
                                    <p:anim calcmode="lin" valueType="num">
                                      <p:cBhvr additive="base">
                                        <p:cTn id="38" dur="2000" fill="hold"/>
                                        <p:tgtEl>
                                          <p:spTgt spid="8"/>
                                        </p:tgtEl>
                                        <p:attrNameLst>
                                          <p:attrName>ppt_x</p:attrName>
                                        </p:attrNameLst>
                                      </p:cBhvr>
                                      <p:tavLst>
                                        <p:tav tm="0">
                                          <p:val>
                                            <p:strVal val="#ppt_x"/>
                                          </p:val>
                                        </p:tav>
                                        <p:tav tm="100000">
                                          <p:val>
                                            <p:strVal val="#ppt_x"/>
                                          </p:val>
                                        </p:tav>
                                      </p:tavLst>
                                    </p:anim>
                                    <p:anim calcmode="lin" valueType="num">
                                      <p:cBhvr additive="base">
                                        <p:cTn id="39" dur="2000" fill="hold"/>
                                        <p:tgtEl>
                                          <p:spTgt spid="8"/>
                                        </p:tgtEl>
                                        <p:attrNameLst>
                                          <p:attrName>ppt_y</p:attrName>
                                        </p:attrNameLst>
                                      </p:cBhvr>
                                      <p:tavLst>
                                        <p:tav tm="0">
                                          <p:val>
                                            <p:strVal val="0-#ppt_h/2"/>
                                          </p:val>
                                        </p:tav>
                                        <p:tav tm="100000">
                                          <p:val>
                                            <p:strVal val="#ppt_y"/>
                                          </p:val>
                                        </p:tav>
                                      </p:tavLst>
                                    </p:anim>
                                  </p:childTnLst>
                                </p:cTn>
                              </p:par>
                              <p:par>
                                <p:cTn id="40" presetID="2" presetClass="entr" presetSubtype="1" fill="hold" grpId="0" nodeType="withEffect">
                                  <p:stCondLst>
                                    <p:cond delay="0"/>
                                  </p:stCondLst>
                                  <p:childTnLst>
                                    <p:set>
                                      <p:cBhvr>
                                        <p:cTn id="41" dur="1" fill="hold">
                                          <p:stCondLst>
                                            <p:cond delay="0"/>
                                          </p:stCondLst>
                                        </p:cTn>
                                        <p:tgtEl>
                                          <p:spTgt spid="10"/>
                                        </p:tgtEl>
                                        <p:attrNameLst>
                                          <p:attrName>style.visibility</p:attrName>
                                        </p:attrNameLst>
                                      </p:cBhvr>
                                      <p:to>
                                        <p:strVal val="visible"/>
                                      </p:to>
                                    </p:set>
                                    <p:anim calcmode="lin" valueType="num">
                                      <p:cBhvr additive="base">
                                        <p:cTn id="42" dur="2000" fill="hold"/>
                                        <p:tgtEl>
                                          <p:spTgt spid="10"/>
                                        </p:tgtEl>
                                        <p:attrNameLst>
                                          <p:attrName>ppt_x</p:attrName>
                                        </p:attrNameLst>
                                      </p:cBhvr>
                                      <p:tavLst>
                                        <p:tav tm="0">
                                          <p:val>
                                            <p:strVal val="#ppt_x"/>
                                          </p:val>
                                        </p:tav>
                                        <p:tav tm="100000">
                                          <p:val>
                                            <p:strVal val="#ppt_x"/>
                                          </p:val>
                                        </p:tav>
                                      </p:tavLst>
                                    </p:anim>
                                    <p:anim calcmode="lin" valueType="num">
                                      <p:cBhvr additive="base">
                                        <p:cTn id="43" dur="2000" fill="hold"/>
                                        <p:tgtEl>
                                          <p:spTgt spid="10"/>
                                        </p:tgtEl>
                                        <p:attrNameLst>
                                          <p:attrName>ppt_y</p:attrName>
                                        </p:attrNameLst>
                                      </p:cBhvr>
                                      <p:tavLst>
                                        <p:tav tm="0">
                                          <p:val>
                                            <p:strVal val="0-#ppt_h/2"/>
                                          </p:val>
                                        </p:tav>
                                        <p:tav tm="100000">
                                          <p:val>
                                            <p:strVal val="#ppt_y"/>
                                          </p:val>
                                        </p:tav>
                                      </p:tavLst>
                                    </p:anim>
                                  </p:childTnLst>
                                </p:cTn>
                              </p:par>
                              <p:par>
                                <p:cTn id="44" presetID="2" presetClass="entr" presetSubtype="1"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2000" fill="hold"/>
                                        <p:tgtEl>
                                          <p:spTgt spid="12"/>
                                        </p:tgtEl>
                                        <p:attrNameLst>
                                          <p:attrName>ppt_x</p:attrName>
                                        </p:attrNameLst>
                                      </p:cBhvr>
                                      <p:tavLst>
                                        <p:tav tm="0">
                                          <p:val>
                                            <p:strVal val="#ppt_x"/>
                                          </p:val>
                                        </p:tav>
                                        <p:tav tm="100000">
                                          <p:val>
                                            <p:strVal val="#ppt_x"/>
                                          </p:val>
                                        </p:tav>
                                      </p:tavLst>
                                    </p:anim>
                                    <p:anim calcmode="lin" valueType="num">
                                      <p:cBhvr additive="base">
                                        <p:cTn id="47" dur="2000" fill="hold"/>
                                        <p:tgtEl>
                                          <p:spTgt spid="12"/>
                                        </p:tgtEl>
                                        <p:attrNameLst>
                                          <p:attrName>ppt_y</p:attrName>
                                        </p:attrNameLst>
                                      </p:cBhvr>
                                      <p:tavLst>
                                        <p:tav tm="0">
                                          <p:val>
                                            <p:strVal val="0-#ppt_h/2"/>
                                          </p:val>
                                        </p:tav>
                                        <p:tav tm="100000">
                                          <p:val>
                                            <p:strVal val="#ppt_y"/>
                                          </p:val>
                                        </p:tav>
                                      </p:tavLst>
                                    </p:anim>
                                  </p:childTnLst>
                                </p:cTn>
                              </p:par>
                              <p:par>
                                <p:cTn id="48" presetID="16" presetClass="entr" presetSubtype="26" fill="hold" grpId="1" nodeType="withEffect">
                                  <p:stCondLst>
                                    <p:cond delay="0"/>
                                  </p:stCondLst>
                                  <p:childTnLst>
                                    <p:set>
                                      <p:cBhvr>
                                        <p:cTn id="49" dur="1" fill="hold">
                                          <p:stCondLst>
                                            <p:cond delay="0"/>
                                          </p:stCondLst>
                                        </p:cTn>
                                        <p:tgtEl>
                                          <p:spTgt spid="3"/>
                                        </p:tgtEl>
                                        <p:attrNameLst>
                                          <p:attrName>style.visibility</p:attrName>
                                        </p:attrNameLst>
                                      </p:cBhvr>
                                      <p:to>
                                        <p:strVal val="visible"/>
                                      </p:to>
                                    </p:set>
                                    <p:animEffect transition="in" filter="barn(inHorizontal)">
                                      <p:cBhvr>
                                        <p:cTn id="50" dur="2000"/>
                                        <p:tgtEl>
                                          <p:spTgt spid="3"/>
                                        </p:tgtEl>
                                      </p:cBhvr>
                                    </p:animEffect>
                                  </p:childTnLst>
                                </p:cTn>
                              </p:par>
                              <p:par>
                                <p:cTn id="51" presetID="16" presetClass="entr" presetSubtype="26" fill="hold" grpId="1" nodeType="withEffect">
                                  <p:stCondLst>
                                    <p:cond delay="0"/>
                                  </p:stCondLst>
                                  <p:childTnLst>
                                    <p:set>
                                      <p:cBhvr>
                                        <p:cTn id="52" dur="1" fill="hold">
                                          <p:stCondLst>
                                            <p:cond delay="0"/>
                                          </p:stCondLst>
                                        </p:cTn>
                                        <p:tgtEl>
                                          <p:spTgt spid="5"/>
                                        </p:tgtEl>
                                        <p:attrNameLst>
                                          <p:attrName>style.visibility</p:attrName>
                                        </p:attrNameLst>
                                      </p:cBhvr>
                                      <p:to>
                                        <p:strVal val="visible"/>
                                      </p:to>
                                    </p:set>
                                    <p:animEffect transition="in" filter="barn(inHorizontal)">
                                      <p:cBhvr>
                                        <p:cTn id="53" dur="2000"/>
                                        <p:tgtEl>
                                          <p:spTgt spid="5"/>
                                        </p:tgtEl>
                                      </p:cBhvr>
                                    </p:animEffect>
                                  </p:childTnLst>
                                </p:cTn>
                              </p:par>
                              <p:par>
                                <p:cTn id="54" presetID="16" presetClass="entr" presetSubtype="26" fill="hold" grpId="1" nodeType="withEffect">
                                  <p:stCondLst>
                                    <p:cond delay="0"/>
                                  </p:stCondLst>
                                  <p:childTnLst>
                                    <p:set>
                                      <p:cBhvr>
                                        <p:cTn id="55" dur="1" fill="hold">
                                          <p:stCondLst>
                                            <p:cond delay="0"/>
                                          </p:stCondLst>
                                        </p:cTn>
                                        <p:tgtEl>
                                          <p:spTgt spid="7"/>
                                        </p:tgtEl>
                                        <p:attrNameLst>
                                          <p:attrName>style.visibility</p:attrName>
                                        </p:attrNameLst>
                                      </p:cBhvr>
                                      <p:to>
                                        <p:strVal val="visible"/>
                                      </p:to>
                                    </p:set>
                                    <p:animEffect transition="in" filter="barn(inHorizontal)">
                                      <p:cBhvr>
                                        <p:cTn id="56" dur="2000"/>
                                        <p:tgtEl>
                                          <p:spTgt spid="7"/>
                                        </p:tgtEl>
                                      </p:cBhvr>
                                    </p:animEffect>
                                  </p:childTnLst>
                                </p:cTn>
                              </p:par>
                              <p:par>
                                <p:cTn id="57" presetID="16" presetClass="entr" presetSubtype="26" fill="hold" grpId="1" nodeType="withEffect">
                                  <p:stCondLst>
                                    <p:cond delay="0"/>
                                  </p:stCondLst>
                                  <p:childTnLst>
                                    <p:set>
                                      <p:cBhvr>
                                        <p:cTn id="58" dur="1" fill="hold">
                                          <p:stCondLst>
                                            <p:cond delay="0"/>
                                          </p:stCondLst>
                                        </p:cTn>
                                        <p:tgtEl>
                                          <p:spTgt spid="9"/>
                                        </p:tgtEl>
                                        <p:attrNameLst>
                                          <p:attrName>style.visibility</p:attrName>
                                        </p:attrNameLst>
                                      </p:cBhvr>
                                      <p:to>
                                        <p:strVal val="visible"/>
                                      </p:to>
                                    </p:set>
                                    <p:animEffect transition="in" filter="barn(inHorizontal)">
                                      <p:cBhvr>
                                        <p:cTn id="59" dur="2000"/>
                                        <p:tgtEl>
                                          <p:spTgt spid="9"/>
                                        </p:tgtEl>
                                      </p:cBhvr>
                                    </p:animEffect>
                                  </p:childTnLst>
                                </p:cTn>
                              </p:par>
                              <p:par>
                                <p:cTn id="60" presetID="16" presetClass="entr" presetSubtype="26" fill="hold" grpId="1" nodeType="withEffect">
                                  <p:stCondLst>
                                    <p:cond delay="0"/>
                                  </p:stCondLst>
                                  <p:childTnLst>
                                    <p:set>
                                      <p:cBhvr>
                                        <p:cTn id="61" dur="1" fill="hold">
                                          <p:stCondLst>
                                            <p:cond delay="0"/>
                                          </p:stCondLst>
                                        </p:cTn>
                                        <p:tgtEl>
                                          <p:spTgt spid="11"/>
                                        </p:tgtEl>
                                        <p:attrNameLst>
                                          <p:attrName>style.visibility</p:attrName>
                                        </p:attrNameLst>
                                      </p:cBhvr>
                                      <p:to>
                                        <p:strVal val="visible"/>
                                      </p:to>
                                    </p:set>
                                    <p:animEffect transition="in" filter="barn(inHorizontal)">
                                      <p:cBhvr>
                                        <p:cTn id="62" dur="2000"/>
                                        <p:tgtEl>
                                          <p:spTgt spid="11"/>
                                        </p:tgtEl>
                                      </p:cBhvr>
                                    </p:animEffect>
                                  </p:childTnLst>
                                </p:cTn>
                              </p:par>
                              <p:par>
                                <p:cTn id="63" presetID="16" presetClass="entr" presetSubtype="26" fill="hold" grpId="1" nodeType="withEffect">
                                  <p:stCondLst>
                                    <p:cond delay="0"/>
                                  </p:stCondLst>
                                  <p:childTnLst>
                                    <p:set>
                                      <p:cBhvr>
                                        <p:cTn id="64" dur="1" fill="hold">
                                          <p:stCondLst>
                                            <p:cond delay="0"/>
                                          </p:stCondLst>
                                        </p:cTn>
                                        <p:tgtEl>
                                          <p:spTgt spid="4"/>
                                        </p:tgtEl>
                                        <p:attrNameLst>
                                          <p:attrName>style.visibility</p:attrName>
                                        </p:attrNameLst>
                                      </p:cBhvr>
                                      <p:to>
                                        <p:strVal val="visible"/>
                                      </p:to>
                                    </p:set>
                                    <p:animEffect transition="in" filter="barn(inHorizontal)">
                                      <p:cBhvr>
                                        <p:cTn id="65" dur="2000"/>
                                        <p:tgtEl>
                                          <p:spTgt spid="4"/>
                                        </p:tgtEl>
                                      </p:cBhvr>
                                    </p:animEffect>
                                  </p:childTnLst>
                                </p:cTn>
                              </p:par>
                              <p:par>
                                <p:cTn id="66" presetID="16" presetClass="entr" presetSubtype="26" fill="hold" grpId="1" nodeType="withEffect">
                                  <p:stCondLst>
                                    <p:cond delay="0"/>
                                  </p:stCondLst>
                                  <p:childTnLst>
                                    <p:set>
                                      <p:cBhvr>
                                        <p:cTn id="67" dur="1" fill="hold">
                                          <p:stCondLst>
                                            <p:cond delay="0"/>
                                          </p:stCondLst>
                                        </p:cTn>
                                        <p:tgtEl>
                                          <p:spTgt spid="6"/>
                                        </p:tgtEl>
                                        <p:attrNameLst>
                                          <p:attrName>style.visibility</p:attrName>
                                        </p:attrNameLst>
                                      </p:cBhvr>
                                      <p:to>
                                        <p:strVal val="visible"/>
                                      </p:to>
                                    </p:set>
                                    <p:animEffect transition="in" filter="barn(inHorizontal)">
                                      <p:cBhvr>
                                        <p:cTn id="68" dur="2000"/>
                                        <p:tgtEl>
                                          <p:spTgt spid="6"/>
                                        </p:tgtEl>
                                      </p:cBhvr>
                                    </p:animEffect>
                                  </p:childTnLst>
                                </p:cTn>
                              </p:par>
                              <p:par>
                                <p:cTn id="69" presetID="16" presetClass="entr" presetSubtype="26" fill="hold" grpId="1" nodeType="withEffect">
                                  <p:stCondLst>
                                    <p:cond delay="0"/>
                                  </p:stCondLst>
                                  <p:childTnLst>
                                    <p:set>
                                      <p:cBhvr>
                                        <p:cTn id="70" dur="1" fill="hold">
                                          <p:stCondLst>
                                            <p:cond delay="0"/>
                                          </p:stCondLst>
                                        </p:cTn>
                                        <p:tgtEl>
                                          <p:spTgt spid="8"/>
                                        </p:tgtEl>
                                        <p:attrNameLst>
                                          <p:attrName>style.visibility</p:attrName>
                                        </p:attrNameLst>
                                      </p:cBhvr>
                                      <p:to>
                                        <p:strVal val="visible"/>
                                      </p:to>
                                    </p:set>
                                    <p:animEffect transition="in" filter="barn(inHorizontal)">
                                      <p:cBhvr>
                                        <p:cTn id="71" dur="2000"/>
                                        <p:tgtEl>
                                          <p:spTgt spid="8"/>
                                        </p:tgtEl>
                                      </p:cBhvr>
                                    </p:animEffect>
                                  </p:childTnLst>
                                </p:cTn>
                              </p:par>
                              <p:par>
                                <p:cTn id="72" presetID="16" presetClass="entr" presetSubtype="26" fill="hold" grpId="1" nodeType="withEffect">
                                  <p:stCondLst>
                                    <p:cond delay="0"/>
                                  </p:stCondLst>
                                  <p:childTnLst>
                                    <p:set>
                                      <p:cBhvr>
                                        <p:cTn id="73" dur="1" fill="hold">
                                          <p:stCondLst>
                                            <p:cond delay="0"/>
                                          </p:stCondLst>
                                        </p:cTn>
                                        <p:tgtEl>
                                          <p:spTgt spid="10"/>
                                        </p:tgtEl>
                                        <p:attrNameLst>
                                          <p:attrName>style.visibility</p:attrName>
                                        </p:attrNameLst>
                                      </p:cBhvr>
                                      <p:to>
                                        <p:strVal val="visible"/>
                                      </p:to>
                                    </p:set>
                                    <p:animEffect transition="in" filter="barn(inHorizontal)">
                                      <p:cBhvr>
                                        <p:cTn id="74" dur="2000"/>
                                        <p:tgtEl>
                                          <p:spTgt spid="10"/>
                                        </p:tgtEl>
                                      </p:cBhvr>
                                    </p:animEffect>
                                  </p:childTnLst>
                                </p:cTn>
                              </p:par>
                              <p:par>
                                <p:cTn id="75" presetID="16" presetClass="entr" presetSubtype="26" fill="hold" grpId="1" nodeType="withEffect">
                                  <p:stCondLst>
                                    <p:cond delay="0"/>
                                  </p:stCondLst>
                                  <p:childTnLst>
                                    <p:set>
                                      <p:cBhvr>
                                        <p:cTn id="76" dur="1" fill="hold">
                                          <p:stCondLst>
                                            <p:cond delay="0"/>
                                          </p:stCondLst>
                                        </p:cTn>
                                        <p:tgtEl>
                                          <p:spTgt spid="12"/>
                                        </p:tgtEl>
                                        <p:attrNameLst>
                                          <p:attrName>style.visibility</p:attrName>
                                        </p:attrNameLst>
                                      </p:cBhvr>
                                      <p:to>
                                        <p:strVal val="visible"/>
                                      </p:to>
                                    </p:set>
                                    <p:animEffect transition="in" filter="barn(inHorizontal)">
                                      <p:cBhvr>
                                        <p:cTn id="77" dur="2000"/>
                                        <p:tgtEl>
                                          <p:spTgt spid="12"/>
                                        </p:tgtEl>
                                      </p:cBhvr>
                                    </p:animEffect>
                                  </p:childTnLst>
                                </p:cTn>
                              </p:par>
                              <p:par>
                                <p:cTn id="78" presetID="3" presetClass="entr" presetSubtype="10" fill="hold" grpId="3" nodeType="withEffect">
                                  <p:stCondLst>
                                    <p:cond delay="0"/>
                                  </p:stCondLst>
                                  <p:childTnLst>
                                    <p:set>
                                      <p:cBhvr>
                                        <p:cTn id="79" dur="1" fill="hold">
                                          <p:stCondLst>
                                            <p:cond delay="0"/>
                                          </p:stCondLst>
                                        </p:cTn>
                                        <p:tgtEl>
                                          <p:spTgt spid="3"/>
                                        </p:tgtEl>
                                        <p:attrNameLst>
                                          <p:attrName>style.visibility</p:attrName>
                                        </p:attrNameLst>
                                      </p:cBhvr>
                                      <p:to>
                                        <p:strVal val="visible"/>
                                      </p:to>
                                    </p:set>
                                    <p:animEffect transition="in" filter="blinds(horizontal)">
                                      <p:cBhvr>
                                        <p:cTn id="80" dur="2000"/>
                                        <p:tgtEl>
                                          <p:spTgt spid="3"/>
                                        </p:tgtEl>
                                      </p:cBhvr>
                                    </p:animEffect>
                                  </p:childTnLst>
                                </p:cTn>
                              </p:par>
                              <p:par>
                                <p:cTn id="81" presetID="3" presetClass="entr" presetSubtype="10" fill="hold" grpId="3" nodeType="withEffect">
                                  <p:stCondLst>
                                    <p:cond delay="0"/>
                                  </p:stCondLst>
                                  <p:childTnLst>
                                    <p:set>
                                      <p:cBhvr>
                                        <p:cTn id="82" dur="1" fill="hold">
                                          <p:stCondLst>
                                            <p:cond delay="0"/>
                                          </p:stCondLst>
                                        </p:cTn>
                                        <p:tgtEl>
                                          <p:spTgt spid="4"/>
                                        </p:tgtEl>
                                        <p:attrNameLst>
                                          <p:attrName>style.visibility</p:attrName>
                                        </p:attrNameLst>
                                      </p:cBhvr>
                                      <p:to>
                                        <p:strVal val="visible"/>
                                      </p:to>
                                    </p:set>
                                    <p:animEffect transition="in" filter="blinds(horizontal)">
                                      <p:cBhvr>
                                        <p:cTn id="83" dur="2000"/>
                                        <p:tgtEl>
                                          <p:spTgt spid="4"/>
                                        </p:tgtEl>
                                      </p:cBhvr>
                                    </p:animEffect>
                                  </p:childTnLst>
                                </p:cTn>
                              </p:par>
                              <p:par>
                                <p:cTn id="84" presetID="3" presetClass="entr" presetSubtype="10" fill="hold" grpId="3" nodeType="withEffect">
                                  <p:stCondLst>
                                    <p:cond delay="0"/>
                                  </p:stCondLst>
                                  <p:childTnLst>
                                    <p:set>
                                      <p:cBhvr>
                                        <p:cTn id="85" dur="1" fill="hold">
                                          <p:stCondLst>
                                            <p:cond delay="0"/>
                                          </p:stCondLst>
                                        </p:cTn>
                                        <p:tgtEl>
                                          <p:spTgt spid="5"/>
                                        </p:tgtEl>
                                        <p:attrNameLst>
                                          <p:attrName>style.visibility</p:attrName>
                                        </p:attrNameLst>
                                      </p:cBhvr>
                                      <p:to>
                                        <p:strVal val="visible"/>
                                      </p:to>
                                    </p:set>
                                    <p:animEffect transition="in" filter="blinds(horizontal)">
                                      <p:cBhvr>
                                        <p:cTn id="86" dur="2000"/>
                                        <p:tgtEl>
                                          <p:spTgt spid="5"/>
                                        </p:tgtEl>
                                      </p:cBhvr>
                                    </p:animEffect>
                                  </p:childTnLst>
                                </p:cTn>
                              </p:par>
                              <p:par>
                                <p:cTn id="87" presetID="3" presetClass="entr" presetSubtype="10" fill="hold" grpId="3" nodeType="withEffect">
                                  <p:stCondLst>
                                    <p:cond delay="0"/>
                                  </p:stCondLst>
                                  <p:childTnLst>
                                    <p:set>
                                      <p:cBhvr>
                                        <p:cTn id="88" dur="1" fill="hold">
                                          <p:stCondLst>
                                            <p:cond delay="0"/>
                                          </p:stCondLst>
                                        </p:cTn>
                                        <p:tgtEl>
                                          <p:spTgt spid="6"/>
                                        </p:tgtEl>
                                        <p:attrNameLst>
                                          <p:attrName>style.visibility</p:attrName>
                                        </p:attrNameLst>
                                      </p:cBhvr>
                                      <p:to>
                                        <p:strVal val="visible"/>
                                      </p:to>
                                    </p:set>
                                    <p:animEffect transition="in" filter="blinds(horizontal)">
                                      <p:cBhvr>
                                        <p:cTn id="89" dur="2000"/>
                                        <p:tgtEl>
                                          <p:spTgt spid="6"/>
                                        </p:tgtEl>
                                      </p:cBhvr>
                                    </p:animEffect>
                                  </p:childTnLst>
                                </p:cTn>
                              </p:par>
                              <p:par>
                                <p:cTn id="90" presetID="3" presetClass="entr" presetSubtype="10" fill="hold" grpId="3" nodeType="withEffect">
                                  <p:stCondLst>
                                    <p:cond delay="0"/>
                                  </p:stCondLst>
                                  <p:childTnLst>
                                    <p:set>
                                      <p:cBhvr>
                                        <p:cTn id="91" dur="1" fill="hold">
                                          <p:stCondLst>
                                            <p:cond delay="0"/>
                                          </p:stCondLst>
                                        </p:cTn>
                                        <p:tgtEl>
                                          <p:spTgt spid="7"/>
                                        </p:tgtEl>
                                        <p:attrNameLst>
                                          <p:attrName>style.visibility</p:attrName>
                                        </p:attrNameLst>
                                      </p:cBhvr>
                                      <p:to>
                                        <p:strVal val="visible"/>
                                      </p:to>
                                    </p:set>
                                    <p:animEffect transition="in" filter="blinds(horizontal)">
                                      <p:cBhvr>
                                        <p:cTn id="92" dur="2000"/>
                                        <p:tgtEl>
                                          <p:spTgt spid="7"/>
                                        </p:tgtEl>
                                      </p:cBhvr>
                                    </p:animEffect>
                                  </p:childTnLst>
                                </p:cTn>
                              </p:par>
                              <p:par>
                                <p:cTn id="93" presetID="3" presetClass="entr" presetSubtype="10" fill="hold" grpId="3" nodeType="withEffect">
                                  <p:stCondLst>
                                    <p:cond delay="0"/>
                                  </p:stCondLst>
                                  <p:childTnLst>
                                    <p:set>
                                      <p:cBhvr>
                                        <p:cTn id="94" dur="1" fill="hold">
                                          <p:stCondLst>
                                            <p:cond delay="0"/>
                                          </p:stCondLst>
                                        </p:cTn>
                                        <p:tgtEl>
                                          <p:spTgt spid="8"/>
                                        </p:tgtEl>
                                        <p:attrNameLst>
                                          <p:attrName>style.visibility</p:attrName>
                                        </p:attrNameLst>
                                      </p:cBhvr>
                                      <p:to>
                                        <p:strVal val="visible"/>
                                      </p:to>
                                    </p:set>
                                    <p:animEffect transition="in" filter="blinds(horizontal)">
                                      <p:cBhvr>
                                        <p:cTn id="95" dur="2000"/>
                                        <p:tgtEl>
                                          <p:spTgt spid="8"/>
                                        </p:tgtEl>
                                      </p:cBhvr>
                                    </p:animEffect>
                                  </p:childTnLst>
                                </p:cTn>
                              </p:par>
                              <p:par>
                                <p:cTn id="96" presetID="3" presetClass="entr" presetSubtype="10" fill="hold" grpId="3" nodeType="withEffect">
                                  <p:stCondLst>
                                    <p:cond delay="0"/>
                                  </p:stCondLst>
                                  <p:childTnLst>
                                    <p:set>
                                      <p:cBhvr>
                                        <p:cTn id="97" dur="1" fill="hold">
                                          <p:stCondLst>
                                            <p:cond delay="0"/>
                                          </p:stCondLst>
                                        </p:cTn>
                                        <p:tgtEl>
                                          <p:spTgt spid="9"/>
                                        </p:tgtEl>
                                        <p:attrNameLst>
                                          <p:attrName>style.visibility</p:attrName>
                                        </p:attrNameLst>
                                      </p:cBhvr>
                                      <p:to>
                                        <p:strVal val="visible"/>
                                      </p:to>
                                    </p:set>
                                    <p:animEffect transition="in" filter="blinds(horizontal)">
                                      <p:cBhvr>
                                        <p:cTn id="98" dur="2000"/>
                                        <p:tgtEl>
                                          <p:spTgt spid="9"/>
                                        </p:tgtEl>
                                      </p:cBhvr>
                                    </p:animEffect>
                                  </p:childTnLst>
                                </p:cTn>
                              </p:par>
                              <p:par>
                                <p:cTn id="99" presetID="3" presetClass="entr" presetSubtype="10" fill="hold" grpId="3" nodeType="withEffect">
                                  <p:stCondLst>
                                    <p:cond delay="0"/>
                                  </p:stCondLst>
                                  <p:childTnLst>
                                    <p:set>
                                      <p:cBhvr>
                                        <p:cTn id="100" dur="1" fill="hold">
                                          <p:stCondLst>
                                            <p:cond delay="0"/>
                                          </p:stCondLst>
                                        </p:cTn>
                                        <p:tgtEl>
                                          <p:spTgt spid="10"/>
                                        </p:tgtEl>
                                        <p:attrNameLst>
                                          <p:attrName>style.visibility</p:attrName>
                                        </p:attrNameLst>
                                      </p:cBhvr>
                                      <p:to>
                                        <p:strVal val="visible"/>
                                      </p:to>
                                    </p:set>
                                    <p:animEffect transition="in" filter="blinds(horizontal)">
                                      <p:cBhvr>
                                        <p:cTn id="101" dur="2000"/>
                                        <p:tgtEl>
                                          <p:spTgt spid="10"/>
                                        </p:tgtEl>
                                      </p:cBhvr>
                                    </p:animEffect>
                                  </p:childTnLst>
                                </p:cTn>
                              </p:par>
                              <p:par>
                                <p:cTn id="102" presetID="3" presetClass="entr" presetSubtype="10" fill="hold" grpId="3" nodeType="withEffect">
                                  <p:stCondLst>
                                    <p:cond delay="0"/>
                                  </p:stCondLst>
                                  <p:childTnLst>
                                    <p:set>
                                      <p:cBhvr>
                                        <p:cTn id="103" dur="1" fill="hold">
                                          <p:stCondLst>
                                            <p:cond delay="0"/>
                                          </p:stCondLst>
                                        </p:cTn>
                                        <p:tgtEl>
                                          <p:spTgt spid="11"/>
                                        </p:tgtEl>
                                        <p:attrNameLst>
                                          <p:attrName>style.visibility</p:attrName>
                                        </p:attrNameLst>
                                      </p:cBhvr>
                                      <p:to>
                                        <p:strVal val="visible"/>
                                      </p:to>
                                    </p:set>
                                    <p:animEffect transition="in" filter="blinds(horizontal)">
                                      <p:cBhvr>
                                        <p:cTn id="104" dur="2000"/>
                                        <p:tgtEl>
                                          <p:spTgt spid="11"/>
                                        </p:tgtEl>
                                      </p:cBhvr>
                                    </p:animEffect>
                                  </p:childTnLst>
                                </p:cTn>
                              </p:par>
                              <p:par>
                                <p:cTn id="105" presetID="3" presetClass="entr" presetSubtype="10" fill="hold" grpId="3" nodeType="withEffect">
                                  <p:stCondLst>
                                    <p:cond delay="0"/>
                                  </p:stCondLst>
                                  <p:childTnLst>
                                    <p:set>
                                      <p:cBhvr>
                                        <p:cTn id="106" dur="1" fill="hold">
                                          <p:stCondLst>
                                            <p:cond delay="0"/>
                                          </p:stCondLst>
                                        </p:cTn>
                                        <p:tgtEl>
                                          <p:spTgt spid="12"/>
                                        </p:tgtEl>
                                        <p:attrNameLst>
                                          <p:attrName>style.visibility</p:attrName>
                                        </p:attrNameLst>
                                      </p:cBhvr>
                                      <p:to>
                                        <p:strVal val="visible"/>
                                      </p:to>
                                    </p:set>
                                    <p:animEffect transition="in" filter="blinds(horizontal)">
                                      <p:cBhvr>
                                        <p:cTn id="107" dur="2000"/>
                                        <p:tgtEl>
                                          <p:spTgt spid="12"/>
                                        </p:tgtEl>
                                      </p:cBhvr>
                                    </p:animEffect>
                                  </p:childTnLst>
                                </p:cTn>
                              </p:par>
                            </p:childTnLst>
                          </p:cTn>
                        </p:par>
                        <p:par>
                          <p:cTn id="108" fill="hold">
                            <p:stCondLst>
                              <p:cond delay="2000"/>
                            </p:stCondLst>
                            <p:childTnLst>
                              <p:par>
                                <p:cTn id="109" presetID="2" presetClass="exit" presetSubtype="4" fill="hold" grpId="2" nodeType="afterEffect">
                                  <p:stCondLst>
                                    <p:cond delay="0"/>
                                  </p:stCondLst>
                                  <p:childTnLst>
                                    <p:anim calcmode="lin" valueType="num">
                                      <p:cBhvr additive="base">
                                        <p:cTn id="110" dur="2000"/>
                                        <p:tgtEl>
                                          <p:spTgt spid="3"/>
                                        </p:tgtEl>
                                        <p:attrNameLst>
                                          <p:attrName>ppt_x</p:attrName>
                                        </p:attrNameLst>
                                      </p:cBhvr>
                                      <p:tavLst>
                                        <p:tav tm="0">
                                          <p:val>
                                            <p:strVal val="ppt_x"/>
                                          </p:val>
                                        </p:tav>
                                        <p:tav tm="100000">
                                          <p:val>
                                            <p:strVal val="ppt_x"/>
                                          </p:val>
                                        </p:tav>
                                      </p:tavLst>
                                    </p:anim>
                                    <p:anim calcmode="lin" valueType="num">
                                      <p:cBhvr additive="base">
                                        <p:cTn id="111" dur="2000"/>
                                        <p:tgtEl>
                                          <p:spTgt spid="3"/>
                                        </p:tgtEl>
                                        <p:attrNameLst>
                                          <p:attrName>ppt_y</p:attrName>
                                        </p:attrNameLst>
                                      </p:cBhvr>
                                      <p:tavLst>
                                        <p:tav tm="0">
                                          <p:val>
                                            <p:strVal val="ppt_y"/>
                                          </p:val>
                                        </p:tav>
                                        <p:tav tm="100000">
                                          <p:val>
                                            <p:strVal val="1+ppt_h/2"/>
                                          </p:val>
                                        </p:tav>
                                      </p:tavLst>
                                    </p:anim>
                                    <p:set>
                                      <p:cBhvr>
                                        <p:cTn id="112" dur="1" fill="hold">
                                          <p:stCondLst>
                                            <p:cond delay="1999"/>
                                          </p:stCondLst>
                                        </p:cTn>
                                        <p:tgtEl>
                                          <p:spTgt spid="3"/>
                                        </p:tgtEl>
                                        <p:attrNameLst>
                                          <p:attrName>style.visibility</p:attrName>
                                        </p:attrNameLst>
                                      </p:cBhvr>
                                      <p:to>
                                        <p:strVal val="hidden"/>
                                      </p:to>
                                    </p:set>
                                  </p:childTnLst>
                                </p:cTn>
                              </p:par>
                              <p:par>
                                <p:cTn id="113" presetID="2" presetClass="exit" presetSubtype="4" fill="hold" grpId="2" nodeType="withEffect">
                                  <p:stCondLst>
                                    <p:cond delay="0"/>
                                  </p:stCondLst>
                                  <p:childTnLst>
                                    <p:anim calcmode="lin" valueType="num">
                                      <p:cBhvr additive="base">
                                        <p:cTn id="114" dur="2000"/>
                                        <p:tgtEl>
                                          <p:spTgt spid="5"/>
                                        </p:tgtEl>
                                        <p:attrNameLst>
                                          <p:attrName>ppt_x</p:attrName>
                                        </p:attrNameLst>
                                      </p:cBhvr>
                                      <p:tavLst>
                                        <p:tav tm="0">
                                          <p:val>
                                            <p:strVal val="ppt_x"/>
                                          </p:val>
                                        </p:tav>
                                        <p:tav tm="100000">
                                          <p:val>
                                            <p:strVal val="ppt_x"/>
                                          </p:val>
                                        </p:tav>
                                      </p:tavLst>
                                    </p:anim>
                                    <p:anim calcmode="lin" valueType="num">
                                      <p:cBhvr additive="base">
                                        <p:cTn id="115" dur="2000"/>
                                        <p:tgtEl>
                                          <p:spTgt spid="5"/>
                                        </p:tgtEl>
                                        <p:attrNameLst>
                                          <p:attrName>ppt_y</p:attrName>
                                        </p:attrNameLst>
                                      </p:cBhvr>
                                      <p:tavLst>
                                        <p:tav tm="0">
                                          <p:val>
                                            <p:strVal val="ppt_y"/>
                                          </p:val>
                                        </p:tav>
                                        <p:tav tm="100000">
                                          <p:val>
                                            <p:strVal val="1+ppt_h/2"/>
                                          </p:val>
                                        </p:tav>
                                      </p:tavLst>
                                    </p:anim>
                                    <p:set>
                                      <p:cBhvr>
                                        <p:cTn id="116" dur="1" fill="hold">
                                          <p:stCondLst>
                                            <p:cond delay="1999"/>
                                          </p:stCondLst>
                                        </p:cTn>
                                        <p:tgtEl>
                                          <p:spTgt spid="5"/>
                                        </p:tgtEl>
                                        <p:attrNameLst>
                                          <p:attrName>style.visibility</p:attrName>
                                        </p:attrNameLst>
                                      </p:cBhvr>
                                      <p:to>
                                        <p:strVal val="hidden"/>
                                      </p:to>
                                    </p:set>
                                  </p:childTnLst>
                                </p:cTn>
                              </p:par>
                              <p:par>
                                <p:cTn id="117" presetID="2" presetClass="exit" presetSubtype="4" fill="hold" grpId="2" nodeType="withEffect">
                                  <p:stCondLst>
                                    <p:cond delay="0"/>
                                  </p:stCondLst>
                                  <p:childTnLst>
                                    <p:anim calcmode="lin" valueType="num">
                                      <p:cBhvr additive="base">
                                        <p:cTn id="118" dur="2000"/>
                                        <p:tgtEl>
                                          <p:spTgt spid="7"/>
                                        </p:tgtEl>
                                        <p:attrNameLst>
                                          <p:attrName>ppt_x</p:attrName>
                                        </p:attrNameLst>
                                      </p:cBhvr>
                                      <p:tavLst>
                                        <p:tav tm="0">
                                          <p:val>
                                            <p:strVal val="ppt_x"/>
                                          </p:val>
                                        </p:tav>
                                        <p:tav tm="100000">
                                          <p:val>
                                            <p:strVal val="ppt_x"/>
                                          </p:val>
                                        </p:tav>
                                      </p:tavLst>
                                    </p:anim>
                                    <p:anim calcmode="lin" valueType="num">
                                      <p:cBhvr additive="base">
                                        <p:cTn id="119" dur="2000"/>
                                        <p:tgtEl>
                                          <p:spTgt spid="7"/>
                                        </p:tgtEl>
                                        <p:attrNameLst>
                                          <p:attrName>ppt_y</p:attrName>
                                        </p:attrNameLst>
                                      </p:cBhvr>
                                      <p:tavLst>
                                        <p:tav tm="0">
                                          <p:val>
                                            <p:strVal val="ppt_y"/>
                                          </p:val>
                                        </p:tav>
                                        <p:tav tm="100000">
                                          <p:val>
                                            <p:strVal val="1+ppt_h/2"/>
                                          </p:val>
                                        </p:tav>
                                      </p:tavLst>
                                    </p:anim>
                                    <p:set>
                                      <p:cBhvr>
                                        <p:cTn id="120" dur="1" fill="hold">
                                          <p:stCondLst>
                                            <p:cond delay="1999"/>
                                          </p:stCondLst>
                                        </p:cTn>
                                        <p:tgtEl>
                                          <p:spTgt spid="7"/>
                                        </p:tgtEl>
                                        <p:attrNameLst>
                                          <p:attrName>style.visibility</p:attrName>
                                        </p:attrNameLst>
                                      </p:cBhvr>
                                      <p:to>
                                        <p:strVal val="hidden"/>
                                      </p:to>
                                    </p:set>
                                  </p:childTnLst>
                                </p:cTn>
                              </p:par>
                              <p:par>
                                <p:cTn id="121" presetID="2" presetClass="exit" presetSubtype="4" fill="hold" grpId="2" nodeType="withEffect">
                                  <p:stCondLst>
                                    <p:cond delay="0"/>
                                  </p:stCondLst>
                                  <p:childTnLst>
                                    <p:anim calcmode="lin" valueType="num">
                                      <p:cBhvr additive="base">
                                        <p:cTn id="122" dur="2000"/>
                                        <p:tgtEl>
                                          <p:spTgt spid="9"/>
                                        </p:tgtEl>
                                        <p:attrNameLst>
                                          <p:attrName>ppt_x</p:attrName>
                                        </p:attrNameLst>
                                      </p:cBhvr>
                                      <p:tavLst>
                                        <p:tav tm="0">
                                          <p:val>
                                            <p:strVal val="ppt_x"/>
                                          </p:val>
                                        </p:tav>
                                        <p:tav tm="100000">
                                          <p:val>
                                            <p:strVal val="ppt_x"/>
                                          </p:val>
                                        </p:tav>
                                      </p:tavLst>
                                    </p:anim>
                                    <p:anim calcmode="lin" valueType="num">
                                      <p:cBhvr additive="base">
                                        <p:cTn id="123" dur="2000"/>
                                        <p:tgtEl>
                                          <p:spTgt spid="9"/>
                                        </p:tgtEl>
                                        <p:attrNameLst>
                                          <p:attrName>ppt_y</p:attrName>
                                        </p:attrNameLst>
                                      </p:cBhvr>
                                      <p:tavLst>
                                        <p:tav tm="0">
                                          <p:val>
                                            <p:strVal val="ppt_y"/>
                                          </p:val>
                                        </p:tav>
                                        <p:tav tm="100000">
                                          <p:val>
                                            <p:strVal val="1+ppt_h/2"/>
                                          </p:val>
                                        </p:tav>
                                      </p:tavLst>
                                    </p:anim>
                                    <p:set>
                                      <p:cBhvr>
                                        <p:cTn id="124" dur="1" fill="hold">
                                          <p:stCondLst>
                                            <p:cond delay="1999"/>
                                          </p:stCondLst>
                                        </p:cTn>
                                        <p:tgtEl>
                                          <p:spTgt spid="9"/>
                                        </p:tgtEl>
                                        <p:attrNameLst>
                                          <p:attrName>style.visibility</p:attrName>
                                        </p:attrNameLst>
                                      </p:cBhvr>
                                      <p:to>
                                        <p:strVal val="hidden"/>
                                      </p:to>
                                    </p:set>
                                  </p:childTnLst>
                                </p:cTn>
                              </p:par>
                              <p:par>
                                <p:cTn id="125" presetID="2" presetClass="exit" presetSubtype="4" fill="hold" grpId="2" nodeType="withEffect">
                                  <p:stCondLst>
                                    <p:cond delay="0"/>
                                  </p:stCondLst>
                                  <p:childTnLst>
                                    <p:anim calcmode="lin" valueType="num">
                                      <p:cBhvr additive="base">
                                        <p:cTn id="126" dur="2000"/>
                                        <p:tgtEl>
                                          <p:spTgt spid="11"/>
                                        </p:tgtEl>
                                        <p:attrNameLst>
                                          <p:attrName>ppt_x</p:attrName>
                                        </p:attrNameLst>
                                      </p:cBhvr>
                                      <p:tavLst>
                                        <p:tav tm="0">
                                          <p:val>
                                            <p:strVal val="ppt_x"/>
                                          </p:val>
                                        </p:tav>
                                        <p:tav tm="100000">
                                          <p:val>
                                            <p:strVal val="ppt_x"/>
                                          </p:val>
                                        </p:tav>
                                      </p:tavLst>
                                    </p:anim>
                                    <p:anim calcmode="lin" valueType="num">
                                      <p:cBhvr additive="base">
                                        <p:cTn id="127" dur="2000"/>
                                        <p:tgtEl>
                                          <p:spTgt spid="11"/>
                                        </p:tgtEl>
                                        <p:attrNameLst>
                                          <p:attrName>ppt_y</p:attrName>
                                        </p:attrNameLst>
                                      </p:cBhvr>
                                      <p:tavLst>
                                        <p:tav tm="0">
                                          <p:val>
                                            <p:strVal val="ppt_y"/>
                                          </p:val>
                                        </p:tav>
                                        <p:tav tm="100000">
                                          <p:val>
                                            <p:strVal val="1+ppt_h/2"/>
                                          </p:val>
                                        </p:tav>
                                      </p:tavLst>
                                    </p:anim>
                                    <p:set>
                                      <p:cBhvr>
                                        <p:cTn id="128" dur="1" fill="hold">
                                          <p:stCondLst>
                                            <p:cond delay="1999"/>
                                          </p:stCondLst>
                                        </p:cTn>
                                        <p:tgtEl>
                                          <p:spTgt spid="11"/>
                                        </p:tgtEl>
                                        <p:attrNameLst>
                                          <p:attrName>style.visibility</p:attrName>
                                        </p:attrNameLst>
                                      </p:cBhvr>
                                      <p:to>
                                        <p:strVal val="hidden"/>
                                      </p:to>
                                    </p:set>
                                  </p:childTnLst>
                                </p:cTn>
                              </p:par>
                              <p:par>
                                <p:cTn id="129" presetID="2" presetClass="exit" presetSubtype="1" fill="hold" grpId="2" nodeType="withEffect">
                                  <p:stCondLst>
                                    <p:cond delay="0"/>
                                  </p:stCondLst>
                                  <p:childTnLst>
                                    <p:anim calcmode="lin" valueType="num">
                                      <p:cBhvr additive="base">
                                        <p:cTn id="130" dur="2000"/>
                                        <p:tgtEl>
                                          <p:spTgt spid="4"/>
                                        </p:tgtEl>
                                        <p:attrNameLst>
                                          <p:attrName>ppt_x</p:attrName>
                                        </p:attrNameLst>
                                      </p:cBhvr>
                                      <p:tavLst>
                                        <p:tav tm="0">
                                          <p:val>
                                            <p:strVal val="ppt_x"/>
                                          </p:val>
                                        </p:tav>
                                        <p:tav tm="100000">
                                          <p:val>
                                            <p:strVal val="ppt_x"/>
                                          </p:val>
                                        </p:tav>
                                      </p:tavLst>
                                    </p:anim>
                                    <p:anim calcmode="lin" valueType="num">
                                      <p:cBhvr additive="base">
                                        <p:cTn id="131" dur="2000"/>
                                        <p:tgtEl>
                                          <p:spTgt spid="4"/>
                                        </p:tgtEl>
                                        <p:attrNameLst>
                                          <p:attrName>ppt_y</p:attrName>
                                        </p:attrNameLst>
                                      </p:cBhvr>
                                      <p:tavLst>
                                        <p:tav tm="0">
                                          <p:val>
                                            <p:strVal val="ppt_y"/>
                                          </p:val>
                                        </p:tav>
                                        <p:tav tm="100000">
                                          <p:val>
                                            <p:strVal val="0-ppt_h/2"/>
                                          </p:val>
                                        </p:tav>
                                      </p:tavLst>
                                    </p:anim>
                                    <p:set>
                                      <p:cBhvr>
                                        <p:cTn id="132" dur="1" fill="hold">
                                          <p:stCondLst>
                                            <p:cond delay="1999"/>
                                          </p:stCondLst>
                                        </p:cTn>
                                        <p:tgtEl>
                                          <p:spTgt spid="4"/>
                                        </p:tgtEl>
                                        <p:attrNameLst>
                                          <p:attrName>style.visibility</p:attrName>
                                        </p:attrNameLst>
                                      </p:cBhvr>
                                      <p:to>
                                        <p:strVal val="hidden"/>
                                      </p:to>
                                    </p:set>
                                  </p:childTnLst>
                                </p:cTn>
                              </p:par>
                              <p:par>
                                <p:cTn id="133" presetID="2" presetClass="exit" presetSubtype="1" fill="hold" grpId="2" nodeType="withEffect">
                                  <p:stCondLst>
                                    <p:cond delay="0"/>
                                  </p:stCondLst>
                                  <p:childTnLst>
                                    <p:anim calcmode="lin" valueType="num">
                                      <p:cBhvr additive="base">
                                        <p:cTn id="134" dur="2000"/>
                                        <p:tgtEl>
                                          <p:spTgt spid="6"/>
                                        </p:tgtEl>
                                        <p:attrNameLst>
                                          <p:attrName>ppt_x</p:attrName>
                                        </p:attrNameLst>
                                      </p:cBhvr>
                                      <p:tavLst>
                                        <p:tav tm="0">
                                          <p:val>
                                            <p:strVal val="ppt_x"/>
                                          </p:val>
                                        </p:tav>
                                        <p:tav tm="100000">
                                          <p:val>
                                            <p:strVal val="ppt_x"/>
                                          </p:val>
                                        </p:tav>
                                      </p:tavLst>
                                    </p:anim>
                                    <p:anim calcmode="lin" valueType="num">
                                      <p:cBhvr additive="base">
                                        <p:cTn id="135" dur="2000"/>
                                        <p:tgtEl>
                                          <p:spTgt spid="6"/>
                                        </p:tgtEl>
                                        <p:attrNameLst>
                                          <p:attrName>ppt_y</p:attrName>
                                        </p:attrNameLst>
                                      </p:cBhvr>
                                      <p:tavLst>
                                        <p:tav tm="0">
                                          <p:val>
                                            <p:strVal val="ppt_y"/>
                                          </p:val>
                                        </p:tav>
                                        <p:tav tm="100000">
                                          <p:val>
                                            <p:strVal val="0-ppt_h/2"/>
                                          </p:val>
                                        </p:tav>
                                      </p:tavLst>
                                    </p:anim>
                                    <p:set>
                                      <p:cBhvr>
                                        <p:cTn id="136" dur="1" fill="hold">
                                          <p:stCondLst>
                                            <p:cond delay="1999"/>
                                          </p:stCondLst>
                                        </p:cTn>
                                        <p:tgtEl>
                                          <p:spTgt spid="6"/>
                                        </p:tgtEl>
                                        <p:attrNameLst>
                                          <p:attrName>style.visibility</p:attrName>
                                        </p:attrNameLst>
                                      </p:cBhvr>
                                      <p:to>
                                        <p:strVal val="hidden"/>
                                      </p:to>
                                    </p:set>
                                  </p:childTnLst>
                                </p:cTn>
                              </p:par>
                              <p:par>
                                <p:cTn id="137" presetID="2" presetClass="exit" presetSubtype="1" fill="hold" grpId="2" nodeType="withEffect">
                                  <p:stCondLst>
                                    <p:cond delay="0"/>
                                  </p:stCondLst>
                                  <p:childTnLst>
                                    <p:anim calcmode="lin" valueType="num">
                                      <p:cBhvr additive="base">
                                        <p:cTn id="138" dur="2000"/>
                                        <p:tgtEl>
                                          <p:spTgt spid="8"/>
                                        </p:tgtEl>
                                        <p:attrNameLst>
                                          <p:attrName>ppt_x</p:attrName>
                                        </p:attrNameLst>
                                      </p:cBhvr>
                                      <p:tavLst>
                                        <p:tav tm="0">
                                          <p:val>
                                            <p:strVal val="ppt_x"/>
                                          </p:val>
                                        </p:tav>
                                        <p:tav tm="100000">
                                          <p:val>
                                            <p:strVal val="ppt_x"/>
                                          </p:val>
                                        </p:tav>
                                      </p:tavLst>
                                    </p:anim>
                                    <p:anim calcmode="lin" valueType="num">
                                      <p:cBhvr additive="base">
                                        <p:cTn id="139" dur="2000"/>
                                        <p:tgtEl>
                                          <p:spTgt spid="8"/>
                                        </p:tgtEl>
                                        <p:attrNameLst>
                                          <p:attrName>ppt_y</p:attrName>
                                        </p:attrNameLst>
                                      </p:cBhvr>
                                      <p:tavLst>
                                        <p:tav tm="0">
                                          <p:val>
                                            <p:strVal val="ppt_y"/>
                                          </p:val>
                                        </p:tav>
                                        <p:tav tm="100000">
                                          <p:val>
                                            <p:strVal val="0-ppt_h/2"/>
                                          </p:val>
                                        </p:tav>
                                      </p:tavLst>
                                    </p:anim>
                                    <p:set>
                                      <p:cBhvr>
                                        <p:cTn id="140" dur="1" fill="hold">
                                          <p:stCondLst>
                                            <p:cond delay="1999"/>
                                          </p:stCondLst>
                                        </p:cTn>
                                        <p:tgtEl>
                                          <p:spTgt spid="8"/>
                                        </p:tgtEl>
                                        <p:attrNameLst>
                                          <p:attrName>style.visibility</p:attrName>
                                        </p:attrNameLst>
                                      </p:cBhvr>
                                      <p:to>
                                        <p:strVal val="hidden"/>
                                      </p:to>
                                    </p:set>
                                  </p:childTnLst>
                                </p:cTn>
                              </p:par>
                              <p:par>
                                <p:cTn id="141" presetID="2" presetClass="exit" presetSubtype="1" fill="hold" grpId="2" nodeType="withEffect">
                                  <p:stCondLst>
                                    <p:cond delay="0"/>
                                  </p:stCondLst>
                                  <p:childTnLst>
                                    <p:anim calcmode="lin" valueType="num">
                                      <p:cBhvr additive="base">
                                        <p:cTn id="142" dur="2000"/>
                                        <p:tgtEl>
                                          <p:spTgt spid="10"/>
                                        </p:tgtEl>
                                        <p:attrNameLst>
                                          <p:attrName>ppt_x</p:attrName>
                                        </p:attrNameLst>
                                      </p:cBhvr>
                                      <p:tavLst>
                                        <p:tav tm="0">
                                          <p:val>
                                            <p:strVal val="ppt_x"/>
                                          </p:val>
                                        </p:tav>
                                        <p:tav tm="100000">
                                          <p:val>
                                            <p:strVal val="ppt_x"/>
                                          </p:val>
                                        </p:tav>
                                      </p:tavLst>
                                    </p:anim>
                                    <p:anim calcmode="lin" valueType="num">
                                      <p:cBhvr additive="base">
                                        <p:cTn id="143" dur="2000"/>
                                        <p:tgtEl>
                                          <p:spTgt spid="10"/>
                                        </p:tgtEl>
                                        <p:attrNameLst>
                                          <p:attrName>ppt_y</p:attrName>
                                        </p:attrNameLst>
                                      </p:cBhvr>
                                      <p:tavLst>
                                        <p:tav tm="0">
                                          <p:val>
                                            <p:strVal val="ppt_y"/>
                                          </p:val>
                                        </p:tav>
                                        <p:tav tm="100000">
                                          <p:val>
                                            <p:strVal val="0-ppt_h/2"/>
                                          </p:val>
                                        </p:tav>
                                      </p:tavLst>
                                    </p:anim>
                                    <p:set>
                                      <p:cBhvr>
                                        <p:cTn id="144" dur="1" fill="hold">
                                          <p:stCondLst>
                                            <p:cond delay="1999"/>
                                          </p:stCondLst>
                                        </p:cTn>
                                        <p:tgtEl>
                                          <p:spTgt spid="10"/>
                                        </p:tgtEl>
                                        <p:attrNameLst>
                                          <p:attrName>style.visibility</p:attrName>
                                        </p:attrNameLst>
                                      </p:cBhvr>
                                      <p:to>
                                        <p:strVal val="hidden"/>
                                      </p:to>
                                    </p:set>
                                  </p:childTnLst>
                                </p:cTn>
                              </p:par>
                              <p:par>
                                <p:cTn id="145" presetID="2" presetClass="exit" presetSubtype="1" fill="hold" grpId="2" nodeType="withEffect">
                                  <p:stCondLst>
                                    <p:cond delay="0"/>
                                  </p:stCondLst>
                                  <p:childTnLst>
                                    <p:anim calcmode="lin" valueType="num">
                                      <p:cBhvr additive="base">
                                        <p:cTn id="146" dur="2000"/>
                                        <p:tgtEl>
                                          <p:spTgt spid="12"/>
                                        </p:tgtEl>
                                        <p:attrNameLst>
                                          <p:attrName>ppt_x</p:attrName>
                                        </p:attrNameLst>
                                      </p:cBhvr>
                                      <p:tavLst>
                                        <p:tav tm="0">
                                          <p:val>
                                            <p:strVal val="ppt_x"/>
                                          </p:val>
                                        </p:tav>
                                        <p:tav tm="100000">
                                          <p:val>
                                            <p:strVal val="ppt_x"/>
                                          </p:val>
                                        </p:tav>
                                      </p:tavLst>
                                    </p:anim>
                                    <p:anim calcmode="lin" valueType="num">
                                      <p:cBhvr additive="base">
                                        <p:cTn id="147" dur="2000"/>
                                        <p:tgtEl>
                                          <p:spTgt spid="12"/>
                                        </p:tgtEl>
                                        <p:attrNameLst>
                                          <p:attrName>ppt_y</p:attrName>
                                        </p:attrNameLst>
                                      </p:cBhvr>
                                      <p:tavLst>
                                        <p:tav tm="0">
                                          <p:val>
                                            <p:strVal val="ppt_y"/>
                                          </p:val>
                                        </p:tav>
                                        <p:tav tm="100000">
                                          <p:val>
                                            <p:strVal val="0-ppt_h/2"/>
                                          </p:val>
                                        </p:tav>
                                      </p:tavLst>
                                    </p:anim>
                                    <p:set>
                                      <p:cBhvr>
                                        <p:cTn id="148" dur="1" fill="hold">
                                          <p:stCondLst>
                                            <p:cond delay="1999"/>
                                          </p:stCondLst>
                                        </p:cTn>
                                        <p:tgtEl>
                                          <p:spTgt spid="12"/>
                                        </p:tgtEl>
                                        <p:attrNameLst>
                                          <p:attrName>style.visibility</p:attrName>
                                        </p:attrNameLst>
                                      </p:cBhvr>
                                      <p:to>
                                        <p:strVal val="hidden"/>
                                      </p:to>
                                    </p:set>
                                  </p:childTnLst>
                                </p:cTn>
                              </p:par>
                              <p:par>
                                <p:cTn id="149" presetID="17" presetClass="exit" presetSubtype="10" fill="hold" grpId="5" nodeType="withEffect">
                                  <p:stCondLst>
                                    <p:cond delay="0"/>
                                  </p:stCondLst>
                                  <p:childTnLst>
                                    <p:anim calcmode="lin" valueType="num">
                                      <p:cBhvr>
                                        <p:cTn id="150" dur="2000"/>
                                        <p:tgtEl>
                                          <p:spTgt spid="3"/>
                                        </p:tgtEl>
                                        <p:attrNameLst>
                                          <p:attrName>ppt_w</p:attrName>
                                        </p:attrNameLst>
                                      </p:cBhvr>
                                      <p:tavLst>
                                        <p:tav tm="0">
                                          <p:val>
                                            <p:strVal val="ppt_w"/>
                                          </p:val>
                                        </p:tav>
                                        <p:tav tm="100000">
                                          <p:val>
                                            <p:fltVal val="0"/>
                                          </p:val>
                                        </p:tav>
                                      </p:tavLst>
                                    </p:anim>
                                    <p:anim calcmode="lin" valueType="num">
                                      <p:cBhvr>
                                        <p:cTn id="151" dur="2000"/>
                                        <p:tgtEl>
                                          <p:spTgt spid="3"/>
                                        </p:tgtEl>
                                        <p:attrNameLst>
                                          <p:attrName>ppt_h</p:attrName>
                                        </p:attrNameLst>
                                      </p:cBhvr>
                                      <p:tavLst>
                                        <p:tav tm="0">
                                          <p:val>
                                            <p:strVal val="ppt_h"/>
                                          </p:val>
                                        </p:tav>
                                        <p:tav tm="100000">
                                          <p:val>
                                            <p:strVal val="ppt_h"/>
                                          </p:val>
                                        </p:tav>
                                      </p:tavLst>
                                    </p:anim>
                                    <p:set>
                                      <p:cBhvr>
                                        <p:cTn id="152" dur="1" fill="hold">
                                          <p:stCondLst>
                                            <p:cond delay="1999"/>
                                          </p:stCondLst>
                                        </p:cTn>
                                        <p:tgtEl>
                                          <p:spTgt spid="3"/>
                                        </p:tgtEl>
                                        <p:attrNameLst>
                                          <p:attrName>style.visibility</p:attrName>
                                        </p:attrNameLst>
                                      </p:cBhvr>
                                      <p:to>
                                        <p:strVal val="hidden"/>
                                      </p:to>
                                    </p:set>
                                  </p:childTnLst>
                                </p:cTn>
                              </p:par>
                              <p:par>
                                <p:cTn id="153" presetID="17" presetClass="exit" presetSubtype="10" fill="hold" grpId="5" nodeType="withEffect">
                                  <p:stCondLst>
                                    <p:cond delay="0"/>
                                  </p:stCondLst>
                                  <p:childTnLst>
                                    <p:anim calcmode="lin" valueType="num">
                                      <p:cBhvr>
                                        <p:cTn id="154" dur="2000"/>
                                        <p:tgtEl>
                                          <p:spTgt spid="4"/>
                                        </p:tgtEl>
                                        <p:attrNameLst>
                                          <p:attrName>ppt_w</p:attrName>
                                        </p:attrNameLst>
                                      </p:cBhvr>
                                      <p:tavLst>
                                        <p:tav tm="0">
                                          <p:val>
                                            <p:strVal val="ppt_w"/>
                                          </p:val>
                                        </p:tav>
                                        <p:tav tm="100000">
                                          <p:val>
                                            <p:fltVal val="0"/>
                                          </p:val>
                                        </p:tav>
                                      </p:tavLst>
                                    </p:anim>
                                    <p:anim calcmode="lin" valueType="num">
                                      <p:cBhvr>
                                        <p:cTn id="155" dur="2000"/>
                                        <p:tgtEl>
                                          <p:spTgt spid="4"/>
                                        </p:tgtEl>
                                        <p:attrNameLst>
                                          <p:attrName>ppt_h</p:attrName>
                                        </p:attrNameLst>
                                      </p:cBhvr>
                                      <p:tavLst>
                                        <p:tav tm="0">
                                          <p:val>
                                            <p:strVal val="ppt_h"/>
                                          </p:val>
                                        </p:tav>
                                        <p:tav tm="100000">
                                          <p:val>
                                            <p:strVal val="ppt_h"/>
                                          </p:val>
                                        </p:tav>
                                      </p:tavLst>
                                    </p:anim>
                                    <p:set>
                                      <p:cBhvr>
                                        <p:cTn id="156" dur="1" fill="hold">
                                          <p:stCondLst>
                                            <p:cond delay="1999"/>
                                          </p:stCondLst>
                                        </p:cTn>
                                        <p:tgtEl>
                                          <p:spTgt spid="4"/>
                                        </p:tgtEl>
                                        <p:attrNameLst>
                                          <p:attrName>style.visibility</p:attrName>
                                        </p:attrNameLst>
                                      </p:cBhvr>
                                      <p:to>
                                        <p:strVal val="hidden"/>
                                      </p:to>
                                    </p:set>
                                  </p:childTnLst>
                                </p:cTn>
                              </p:par>
                              <p:par>
                                <p:cTn id="157" presetID="17" presetClass="exit" presetSubtype="10" fill="hold" grpId="5" nodeType="withEffect">
                                  <p:stCondLst>
                                    <p:cond delay="0"/>
                                  </p:stCondLst>
                                  <p:childTnLst>
                                    <p:anim calcmode="lin" valueType="num">
                                      <p:cBhvr>
                                        <p:cTn id="158" dur="2000"/>
                                        <p:tgtEl>
                                          <p:spTgt spid="5"/>
                                        </p:tgtEl>
                                        <p:attrNameLst>
                                          <p:attrName>ppt_w</p:attrName>
                                        </p:attrNameLst>
                                      </p:cBhvr>
                                      <p:tavLst>
                                        <p:tav tm="0">
                                          <p:val>
                                            <p:strVal val="ppt_w"/>
                                          </p:val>
                                        </p:tav>
                                        <p:tav tm="100000">
                                          <p:val>
                                            <p:fltVal val="0"/>
                                          </p:val>
                                        </p:tav>
                                      </p:tavLst>
                                    </p:anim>
                                    <p:anim calcmode="lin" valueType="num">
                                      <p:cBhvr>
                                        <p:cTn id="159" dur="2000"/>
                                        <p:tgtEl>
                                          <p:spTgt spid="5"/>
                                        </p:tgtEl>
                                        <p:attrNameLst>
                                          <p:attrName>ppt_h</p:attrName>
                                        </p:attrNameLst>
                                      </p:cBhvr>
                                      <p:tavLst>
                                        <p:tav tm="0">
                                          <p:val>
                                            <p:strVal val="ppt_h"/>
                                          </p:val>
                                        </p:tav>
                                        <p:tav tm="100000">
                                          <p:val>
                                            <p:strVal val="ppt_h"/>
                                          </p:val>
                                        </p:tav>
                                      </p:tavLst>
                                    </p:anim>
                                    <p:set>
                                      <p:cBhvr>
                                        <p:cTn id="160" dur="1" fill="hold">
                                          <p:stCondLst>
                                            <p:cond delay="1999"/>
                                          </p:stCondLst>
                                        </p:cTn>
                                        <p:tgtEl>
                                          <p:spTgt spid="5"/>
                                        </p:tgtEl>
                                        <p:attrNameLst>
                                          <p:attrName>style.visibility</p:attrName>
                                        </p:attrNameLst>
                                      </p:cBhvr>
                                      <p:to>
                                        <p:strVal val="hidden"/>
                                      </p:to>
                                    </p:set>
                                  </p:childTnLst>
                                </p:cTn>
                              </p:par>
                              <p:par>
                                <p:cTn id="161" presetID="17" presetClass="exit" presetSubtype="10" fill="hold" grpId="5" nodeType="withEffect">
                                  <p:stCondLst>
                                    <p:cond delay="0"/>
                                  </p:stCondLst>
                                  <p:childTnLst>
                                    <p:anim calcmode="lin" valueType="num">
                                      <p:cBhvr>
                                        <p:cTn id="162" dur="2000"/>
                                        <p:tgtEl>
                                          <p:spTgt spid="6"/>
                                        </p:tgtEl>
                                        <p:attrNameLst>
                                          <p:attrName>ppt_w</p:attrName>
                                        </p:attrNameLst>
                                      </p:cBhvr>
                                      <p:tavLst>
                                        <p:tav tm="0">
                                          <p:val>
                                            <p:strVal val="ppt_w"/>
                                          </p:val>
                                        </p:tav>
                                        <p:tav tm="100000">
                                          <p:val>
                                            <p:fltVal val="0"/>
                                          </p:val>
                                        </p:tav>
                                      </p:tavLst>
                                    </p:anim>
                                    <p:anim calcmode="lin" valueType="num">
                                      <p:cBhvr>
                                        <p:cTn id="163" dur="2000"/>
                                        <p:tgtEl>
                                          <p:spTgt spid="6"/>
                                        </p:tgtEl>
                                        <p:attrNameLst>
                                          <p:attrName>ppt_h</p:attrName>
                                        </p:attrNameLst>
                                      </p:cBhvr>
                                      <p:tavLst>
                                        <p:tav tm="0">
                                          <p:val>
                                            <p:strVal val="ppt_h"/>
                                          </p:val>
                                        </p:tav>
                                        <p:tav tm="100000">
                                          <p:val>
                                            <p:strVal val="ppt_h"/>
                                          </p:val>
                                        </p:tav>
                                      </p:tavLst>
                                    </p:anim>
                                    <p:set>
                                      <p:cBhvr>
                                        <p:cTn id="164" dur="1" fill="hold">
                                          <p:stCondLst>
                                            <p:cond delay="1999"/>
                                          </p:stCondLst>
                                        </p:cTn>
                                        <p:tgtEl>
                                          <p:spTgt spid="6"/>
                                        </p:tgtEl>
                                        <p:attrNameLst>
                                          <p:attrName>style.visibility</p:attrName>
                                        </p:attrNameLst>
                                      </p:cBhvr>
                                      <p:to>
                                        <p:strVal val="hidden"/>
                                      </p:to>
                                    </p:set>
                                  </p:childTnLst>
                                </p:cTn>
                              </p:par>
                              <p:par>
                                <p:cTn id="165" presetID="17" presetClass="exit" presetSubtype="10" fill="hold" grpId="5" nodeType="withEffect">
                                  <p:stCondLst>
                                    <p:cond delay="0"/>
                                  </p:stCondLst>
                                  <p:childTnLst>
                                    <p:anim calcmode="lin" valueType="num">
                                      <p:cBhvr>
                                        <p:cTn id="166" dur="2000"/>
                                        <p:tgtEl>
                                          <p:spTgt spid="7"/>
                                        </p:tgtEl>
                                        <p:attrNameLst>
                                          <p:attrName>ppt_w</p:attrName>
                                        </p:attrNameLst>
                                      </p:cBhvr>
                                      <p:tavLst>
                                        <p:tav tm="0">
                                          <p:val>
                                            <p:strVal val="ppt_w"/>
                                          </p:val>
                                        </p:tav>
                                        <p:tav tm="100000">
                                          <p:val>
                                            <p:fltVal val="0"/>
                                          </p:val>
                                        </p:tav>
                                      </p:tavLst>
                                    </p:anim>
                                    <p:anim calcmode="lin" valueType="num">
                                      <p:cBhvr>
                                        <p:cTn id="167" dur="2000"/>
                                        <p:tgtEl>
                                          <p:spTgt spid="7"/>
                                        </p:tgtEl>
                                        <p:attrNameLst>
                                          <p:attrName>ppt_h</p:attrName>
                                        </p:attrNameLst>
                                      </p:cBhvr>
                                      <p:tavLst>
                                        <p:tav tm="0">
                                          <p:val>
                                            <p:strVal val="ppt_h"/>
                                          </p:val>
                                        </p:tav>
                                        <p:tav tm="100000">
                                          <p:val>
                                            <p:strVal val="ppt_h"/>
                                          </p:val>
                                        </p:tav>
                                      </p:tavLst>
                                    </p:anim>
                                    <p:set>
                                      <p:cBhvr>
                                        <p:cTn id="168" dur="1" fill="hold">
                                          <p:stCondLst>
                                            <p:cond delay="1999"/>
                                          </p:stCondLst>
                                        </p:cTn>
                                        <p:tgtEl>
                                          <p:spTgt spid="7"/>
                                        </p:tgtEl>
                                        <p:attrNameLst>
                                          <p:attrName>style.visibility</p:attrName>
                                        </p:attrNameLst>
                                      </p:cBhvr>
                                      <p:to>
                                        <p:strVal val="hidden"/>
                                      </p:to>
                                    </p:set>
                                  </p:childTnLst>
                                </p:cTn>
                              </p:par>
                              <p:par>
                                <p:cTn id="169" presetID="17" presetClass="exit" presetSubtype="10" fill="hold" grpId="5" nodeType="withEffect">
                                  <p:stCondLst>
                                    <p:cond delay="0"/>
                                  </p:stCondLst>
                                  <p:childTnLst>
                                    <p:anim calcmode="lin" valueType="num">
                                      <p:cBhvr>
                                        <p:cTn id="170" dur="2000"/>
                                        <p:tgtEl>
                                          <p:spTgt spid="8"/>
                                        </p:tgtEl>
                                        <p:attrNameLst>
                                          <p:attrName>ppt_w</p:attrName>
                                        </p:attrNameLst>
                                      </p:cBhvr>
                                      <p:tavLst>
                                        <p:tav tm="0">
                                          <p:val>
                                            <p:strVal val="ppt_w"/>
                                          </p:val>
                                        </p:tav>
                                        <p:tav tm="100000">
                                          <p:val>
                                            <p:fltVal val="0"/>
                                          </p:val>
                                        </p:tav>
                                      </p:tavLst>
                                    </p:anim>
                                    <p:anim calcmode="lin" valueType="num">
                                      <p:cBhvr>
                                        <p:cTn id="171" dur="2000"/>
                                        <p:tgtEl>
                                          <p:spTgt spid="8"/>
                                        </p:tgtEl>
                                        <p:attrNameLst>
                                          <p:attrName>ppt_h</p:attrName>
                                        </p:attrNameLst>
                                      </p:cBhvr>
                                      <p:tavLst>
                                        <p:tav tm="0">
                                          <p:val>
                                            <p:strVal val="ppt_h"/>
                                          </p:val>
                                        </p:tav>
                                        <p:tav tm="100000">
                                          <p:val>
                                            <p:strVal val="ppt_h"/>
                                          </p:val>
                                        </p:tav>
                                      </p:tavLst>
                                    </p:anim>
                                    <p:set>
                                      <p:cBhvr>
                                        <p:cTn id="172" dur="1" fill="hold">
                                          <p:stCondLst>
                                            <p:cond delay="1999"/>
                                          </p:stCondLst>
                                        </p:cTn>
                                        <p:tgtEl>
                                          <p:spTgt spid="8"/>
                                        </p:tgtEl>
                                        <p:attrNameLst>
                                          <p:attrName>style.visibility</p:attrName>
                                        </p:attrNameLst>
                                      </p:cBhvr>
                                      <p:to>
                                        <p:strVal val="hidden"/>
                                      </p:to>
                                    </p:set>
                                  </p:childTnLst>
                                </p:cTn>
                              </p:par>
                              <p:par>
                                <p:cTn id="173" presetID="17" presetClass="exit" presetSubtype="10" fill="hold" grpId="5" nodeType="withEffect">
                                  <p:stCondLst>
                                    <p:cond delay="0"/>
                                  </p:stCondLst>
                                  <p:childTnLst>
                                    <p:anim calcmode="lin" valueType="num">
                                      <p:cBhvr>
                                        <p:cTn id="174" dur="2000"/>
                                        <p:tgtEl>
                                          <p:spTgt spid="9"/>
                                        </p:tgtEl>
                                        <p:attrNameLst>
                                          <p:attrName>ppt_w</p:attrName>
                                        </p:attrNameLst>
                                      </p:cBhvr>
                                      <p:tavLst>
                                        <p:tav tm="0">
                                          <p:val>
                                            <p:strVal val="ppt_w"/>
                                          </p:val>
                                        </p:tav>
                                        <p:tav tm="100000">
                                          <p:val>
                                            <p:fltVal val="0"/>
                                          </p:val>
                                        </p:tav>
                                      </p:tavLst>
                                    </p:anim>
                                    <p:anim calcmode="lin" valueType="num">
                                      <p:cBhvr>
                                        <p:cTn id="175" dur="2000"/>
                                        <p:tgtEl>
                                          <p:spTgt spid="9"/>
                                        </p:tgtEl>
                                        <p:attrNameLst>
                                          <p:attrName>ppt_h</p:attrName>
                                        </p:attrNameLst>
                                      </p:cBhvr>
                                      <p:tavLst>
                                        <p:tav tm="0">
                                          <p:val>
                                            <p:strVal val="ppt_h"/>
                                          </p:val>
                                        </p:tav>
                                        <p:tav tm="100000">
                                          <p:val>
                                            <p:strVal val="ppt_h"/>
                                          </p:val>
                                        </p:tav>
                                      </p:tavLst>
                                    </p:anim>
                                    <p:set>
                                      <p:cBhvr>
                                        <p:cTn id="176" dur="1" fill="hold">
                                          <p:stCondLst>
                                            <p:cond delay="1999"/>
                                          </p:stCondLst>
                                        </p:cTn>
                                        <p:tgtEl>
                                          <p:spTgt spid="9"/>
                                        </p:tgtEl>
                                        <p:attrNameLst>
                                          <p:attrName>style.visibility</p:attrName>
                                        </p:attrNameLst>
                                      </p:cBhvr>
                                      <p:to>
                                        <p:strVal val="hidden"/>
                                      </p:to>
                                    </p:set>
                                  </p:childTnLst>
                                </p:cTn>
                              </p:par>
                              <p:par>
                                <p:cTn id="177" presetID="17" presetClass="exit" presetSubtype="10" fill="hold" grpId="5" nodeType="withEffect">
                                  <p:stCondLst>
                                    <p:cond delay="0"/>
                                  </p:stCondLst>
                                  <p:childTnLst>
                                    <p:anim calcmode="lin" valueType="num">
                                      <p:cBhvr>
                                        <p:cTn id="178" dur="2000"/>
                                        <p:tgtEl>
                                          <p:spTgt spid="10"/>
                                        </p:tgtEl>
                                        <p:attrNameLst>
                                          <p:attrName>ppt_w</p:attrName>
                                        </p:attrNameLst>
                                      </p:cBhvr>
                                      <p:tavLst>
                                        <p:tav tm="0">
                                          <p:val>
                                            <p:strVal val="ppt_w"/>
                                          </p:val>
                                        </p:tav>
                                        <p:tav tm="100000">
                                          <p:val>
                                            <p:fltVal val="0"/>
                                          </p:val>
                                        </p:tav>
                                      </p:tavLst>
                                    </p:anim>
                                    <p:anim calcmode="lin" valueType="num">
                                      <p:cBhvr>
                                        <p:cTn id="179" dur="2000"/>
                                        <p:tgtEl>
                                          <p:spTgt spid="10"/>
                                        </p:tgtEl>
                                        <p:attrNameLst>
                                          <p:attrName>ppt_h</p:attrName>
                                        </p:attrNameLst>
                                      </p:cBhvr>
                                      <p:tavLst>
                                        <p:tav tm="0">
                                          <p:val>
                                            <p:strVal val="ppt_h"/>
                                          </p:val>
                                        </p:tav>
                                        <p:tav tm="100000">
                                          <p:val>
                                            <p:strVal val="ppt_h"/>
                                          </p:val>
                                        </p:tav>
                                      </p:tavLst>
                                    </p:anim>
                                    <p:set>
                                      <p:cBhvr>
                                        <p:cTn id="180" dur="1" fill="hold">
                                          <p:stCondLst>
                                            <p:cond delay="1999"/>
                                          </p:stCondLst>
                                        </p:cTn>
                                        <p:tgtEl>
                                          <p:spTgt spid="10"/>
                                        </p:tgtEl>
                                        <p:attrNameLst>
                                          <p:attrName>style.visibility</p:attrName>
                                        </p:attrNameLst>
                                      </p:cBhvr>
                                      <p:to>
                                        <p:strVal val="hidden"/>
                                      </p:to>
                                    </p:set>
                                  </p:childTnLst>
                                </p:cTn>
                              </p:par>
                              <p:par>
                                <p:cTn id="181" presetID="17" presetClass="exit" presetSubtype="10" fill="hold" grpId="5" nodeType="withEffect">
                                  <p:stCondLst>
                                    <p:cond delay="0"/>
                                  </p:stCondLst>
                                  <p:childTnLst>
                                    <p:anim calcmode="lin" valueType="num">
                                      <p:cBhvr>
                                        <p:cTn id="182" dur="2000"/>
                                        <p:tgtEl>
                                          <p:spTgt spid="11"/>
                                        </p:tgtEl>
                                        <p:attrNameLst>
                                          <p:attrName>ppt_w</p:attrName>
                                        </p:attrNameLst>
                                      </p:cBhvr>
                                      <p:tavLst>
                                        <p:tav tm="0">
                                          <p:val>
                                            <p:strVal val="ppt_w"/>
                                          </p:val>
                                        </p:tav>
                                        <p:tav tm="100000">
                                          <p:val>
                                            <p:fltVal val="0"/>
                                          </p:val>
                                        </p:tav>
                                      </p:tavLst>
                                    </p:anim>
                                    <p:anim calcmode="lin" valueType="num">
                                      <p:cBhvr>
                                        <p:cTn id="183" dur="2000"/>
                                        <p:tgtEl>
                                          <p:spTgt spid="11"/>
                                        </p:tgtEl>
                                        <p:attrNameLst>
                                          <p:attrName>ppt_h</p:attrName>
                                        </p:attrNameLst>
                                      </p:cBhvr>
                                      <p:tavLst>
                                        <p:tav tm="0">
                                          <p:val>
                                            <p:strVal val="ppt_h"/>
                                          </p:val>
                                        </p:tav>
                                        <p:tav tm="100000">
                                          <p:val>
                                            <p:strVal val="ppt_h"/>
                                          </p:val>
                                        </p:tav>
                                      </p:tavLst>
                                    </p:anim>
                                    <p:set>
                                      <p:cBhvr>
                                        <p:cTn id="184" dur="1" fill="hold">
                                          <p:stCondLst>
                                            <p:cond delay="1999"/>
                                          </p:stCondLst>
                                        </p:cTn>
                                        <p:tgtEl>
                                          <p:spTgt spid="11"/>
                                        </p:tgtEl>
                                        <p:attrNameLst>
                                          <p:attrName>style.visibility</p:attrName>
                                        </p:attrNameLst>
                                      </p:cBhvr>
                                      <p:to>
                                        <p:strVal val="hidden"/>
                                      </p:to>
                                    </p:set>
                                  </p:childTnLst>
                                </p:cTn>
                              </p:par>
                              <p:par>
                                <p:cTn id="185" presetID="17" presetClass="exit" presetSubtype="10" fill="hold" grpId="5" nodeType="withEffect">
                                  <p:stCondLst>
                                    <p:cond delay="0"/>
                                  </p:stCondLst>
                                  <p:childTnLst>
                                    <p:anim calcmode="lin" valueType="num">
                                      <p:cBhvr>
                                        <p:cTn id="186" dur="2000"/>
                                        <p:tgtEl>
                                          <p:spTgt spid="12"/>
                                        </p:tgtEl>
                                        <p:attrNameLst>
                                          <p:attrName>ppt_w</p:attrName>
                                        </p:attrNameLst>
                                      </p:cBhvr>
                                      <p:tavLst>
                                        <p:tav tm="0">
                                          <p:val>
                                            <p:strVal val="ppt_w"/>
                                          </p:val>
                                        </p:tav>
                                        <p:tav tm="100000">
                                          <p:val>
                                            <p:fltVal val="0"/>
                                          </p:val>
                                        </p:tav>
                                      </p:tavLst>
                                    </p:anim>
                                    <p:anim calcmode="lin" valueType="num">
                                      <p:cBhvr>
                                        <p:cTn id="187" dur="2000"/>
                                        <p:tgtEl>
                                          <p:spTgt spid="12"/>
                                        </p:tgtEl>
                                        <p:attrNameLst>
                                          <p:attrName>ppt_h</p:attrName>
                                        </p:attrNameLst>
                                      </p:cBhvr>
                                      <p:tavLst>
                                        <p:tav tm="0">
                                          <p:val>
                                            <p:strVal val="ppt_h"/>
                                          </p:val>
                                        </p:tav>
                                        <p:tav tm="100000">
                                          <p:val>
                                            <p:strVal val="ppt_h"/>
                                          </p:val>
                                        </p:tav>
                                      </p:tavLst>
                                    </p:anim>
                                    <p:set>
                                      <p:cBhvr>
                                        <p:cTn id="188" dur="1" fill="hold">
                                          <p:stCondLst>
                                            <p:cond delay="1999"/>
                                          </p:stCondLst>
                                        </p:cTn>
                                        <p:tgtEl>
                                          <p:spTgt spid="12"/>
                                        </p:tgtEl>
                                        <p:attrNameLst>
                                          <p:attrName>style.visibility</p:attrName>
                                        </p:attrNameLst>
                                      </p:cBhvr>
                                      <p:to>
                                        <p:strVal val="hidden"/>
                                      </p:to>
                                    </p:set>
                                  </p:childTnLst>
                                </p:cTn>
                              </p:par>
                              <p:par>
                                <p:cTn id="189" presetID="3" presetClass="exit" presetSubtype="5" fill="hold" grpId="4" nodeType="withEffect">
                                  <p:stCondLst>
                                    <p:cond delay="0"/>
                                  </p:stCondLst>
                                  <p:childTnLst>
                                    <p:animEffect transition="out" filter="blinds(vertical)">
                                      <p:cBhvr>
                                        <p:cTn id="190" dur="2000"/>
                                        <p:tgtEl>
                                          <p:spTgt spid="3"/>
                                        </p:tgtEl>
                                      </p:cBhvr>
                                    </p:animEffect>
                                    <p:set>
                                      <p:cBhvr>
                                        <p:cTn id="191" dur="1" fill="hold">
                                          <p:stCondLst>
                                            <p:cond delay="1999"/>
                                          </p:stCondLst>
                                        </p:cTn>
                                        <p:tgtEl>
                                          <p:spTgt spid="3"/>
                                        </p:tgtEl>
                                        <p:attrNameLst>
                                          <p:attrName>style.visibility</p:attrName>
                                        </p:attrNameLst>
                                      </p:cBhvr>
                                      <p:to>
                                        <p:strVal val="hidden"/>
                                      </p:to>
                                    </p:set>
                                  </p:childTnLst>
                                </p:cTn>
                              </p:par>
                              <p:par>
                                <p:cTn id="192" presetID="3" presetClass="exit" presetSubtype="5" fill="hold" grpId="4" nodeType="withEffect">
                                  <p:stCondLst>
                                    <p:cond delay="0"/>
                                  </p:stCondLst>
                                  <p:childTnLst>
                                    <p:animEffect transition="out" filter="blinds(vertical)">
                                      <p:cBhvr>
                                        <p:cTn id="193" dur="2000"/>
                                        <p:tgtEl>
                                          <p:spTgt spid="4"/>
                                        </p:tgtEl>
                                      </p:cBhvr>
                                    </p:animEffect>
                                    <p:set>
                                      <p:cBhvr>
                                        <p:cTn id="194" dur="1" fill="hold">
                                          <p:stCondLst>
                                            <p:cond delay="1999"/>
                                          </p:stCondLst>
                                        </p:cTn>
                                        <p:tgtEl>
                                          <p:spTgt spid="4"/>
                                        </p:tgtEl>
                                        <p:attrNameLst>
                                          <p:attrName>style.visibility</p:attrName>
                                        </p:attrNameLst>
                                      </p:cBhvr>
                                      <p:to>
                                        <p:strVal val="hidden"/>
                                      </p:to>
                                    </p:set>
                                  </p:childTnLst>
                                </p:cTn>
                              </p:par>
                              <p:par>
                                <p:cTn id="195" presetID="3" presetClass="exit" presetSubtype="5" fill="hold" grpId="4" nodeType="withEffect">
                                  <p:stCondLst>
                                    <p:cond delay="0"/>
                                  </p:stCondLst>
                                  <p:childTnLst>
                                    <p:animEffect transition="out" filter="blinds(vertical)">
                                      <p:cBhvr>
                                        <p:cTn id="196" dur="2000"/>
                                        <p:tgtEl>
                                          <p:spTgt spid="5"/>
                                        </p:tgtEl>
                                      </p:cBhvr>
                                    </p:animEffect>
                                    <p:set>
                                      <p:cBhvr>
                                        <p:cTn id="197" dur="1" fill="hold">
                                          <p:stCondLst>
                                            <p:cond delay="1999"/>
                                          </p:stCondLst>
                                        </p:cTn>
                                        <p:tgtEl>
                                          <p:spTgt spid="5"/>
                                        </p:tgtEl>
                                        <p:attrNameLst>
                                          <p:attrName>style.visibility</p:attrName>
                                        </p:attrNameLst>
                                      </p:cBhvr>
                                      <p:to>
                                        <p:strVal val="hidden"/>
                                      </p:to>
                                    </p:set>
                                  </p:childTnLst>
                                </p:cTn>
                              </p:par>
                              <p:par>
                                <p:cTn id="198" presetID="3" presetClass="exit" presetSubtype="5" fill="hold" grpId="4" nodeType="withEffect">
                                  <p:stCondLst>
                                    <p:cond delay="0"/>
                                  </p:stCondLst>
                                  <p:childTnLst>
                                    <p:animEffect transition="out" filter="blinds(vertical)">
                                      <p:cBhvr>
                                        <p:cTn id="199" dur="2000"/>
                                        <p:tgtEl>
                                          <p:spTgt spid="6"/>
                                        </p:tgtEl>
                                      </p:cBhvr>
                                    </p:animEffect>
                                    <p:set>
                                      <p:cBhvr>
                                        <p:cTn id="200" dur="1" fill="hold">
                                          <p:stCondLst>
                                            <p:cond delay="1999"/>
                                          </p:stCondLst>
                                        </p:cTn>
                                        <p:tgtEl>
                                          <p:spTgt spid="6"/>
                                        </p:tgtEl>
                                        <p:attrNameLst>
                                          <p:attrName>style.visibility</p:attrName>
                                        </p:attrNameLst>
                                      </p:cBhvr>
                                      <p:to>
                                        <p:strVal val="hidden"/>
                                      </p:to>
                                    </p:set>
                                  </p:childTnLst>
                                </p:cTn>
                              </p:par>
                              <p:par>
                                <p:cTn id="201" presetID="3" presetClass="exit" presetSubtype="5" fill="hold" grpId="4" nodeType="withEffect">
                                  <p:stCondLst>
                                    <p:cond delay="0"/>
                                  </p:stCondLst>
                                  <p:childTnLst>
                                    <p:animEffect transition="out" filter="blinds(vertical)">
                                      <p:cBhvr>
                                        <p:cTn id="202" dur="2000"/>
                                        <p:tgtEl>
                                          <p:spTgt spid="7"/>
                                        </p:tgtEl>
                                      </p:cBhvr>
                                    </p:animEffect>
                                    <p:set>
                                      <p:cBhvr>
                                        <p:cTn id="203" dur="1" fill="hold">
                                          <p:stCondLst>
                                            <p:cond delay="1999"/>
                                          </p:stCondLst>
                                        </p:cTn>
                                        <p:tgtEl>
                                          <p:spTgt spid="7"/>
                                        </p:tgtEl>
                                        <p:attrNameLst>
                                          <p:attrName>style.visibility</p:attrName>
                                        </p:attrNameLst>
                                      </p:cBhvr>
                                      <p:to>
                                        <p:strVal val="hidden"/>
                                      </p:to>
                                    </p:set>
                                  </p:childTnLst>
                                </p:cTn>
                              </p:par>
                              <p:par>
                                <p:cTn id="204" presetID="3" presetClass="exit" presetSubtype="5" fill="hold" grpId="4" nodeType="withEffect">
                                  <p:stCondLst>
                                    <p:cond delay="0"/>
                                  </p:stCondLst>
                                  <p:childTnLst>
                                    <p:animEffect transition="out" filter="blinds(vertical)">
                                      <p:cBhvr>
                                        <p:cTn id="205" dur="2000"/>
                                        <p:tgtEl>
                                          <p:spTgt spid="8"/>
                                        </p:tgtEl>
                                      </p:cBhvr>
                                    </p:animEffect>
                                    <p:set>
                                      <p:cBhvr>
                                        <p:cTn id="206" dur="1" fill="hold">
                                          <p:stCondLst>
                                            <p:cond delay="1999"/>
                                          </p:stCondLst>
                                        </p:cTn>
                                        <p:tgtEl>
                                          <p:spTgt spid="8"/>
                                        </p:tgtEl>
                                        <p:attrNameLst>
                                          <p:attrName>style.visibility</p:attrName>
                                        </p:attrNameLst>
                                      </p:cBhvr>
                                      <p:to>
                                        <p:strVal val="hidden"/>
                                      </p:to>
                                    </p:set>
                                  </p:childTnLst>
                                </p:cTn>
                              </p:par>
                              <p:par>
                                <p:cTn id="207" presetID="3" presetClass="exit" presetSubtype="5" fill="hold" grpId="4" nodeType="withEffect">
                                  <p:stCondLst>
                                    <p:cond delay="0"/>
                                  </p:stCondLst>
                                  <p:childTnLst>
                                    <p:animEffect transition="out" filter="blinds(vertical)">
                                      <p:cBhvr>
                                        <p:cTn id="208" dur="2000"/>
                                        <p:tgtEl>
                                          <p:spTgt spid="9"/>
                                        </p:tgtEl>
                                      </p:cBhvr>
                                    </p:animEffect>
                                    <p:set>
                                      <p:cBhvr>
                                        <p:cTn id="209" dur="1" fill="hold">
                                          <p:stCondLst>
                                            <p:cond delay="1999"/>
                                          </p:stCondLst>
                                        </p:cTn>
                                        <p:tgtEl>
                                          <p:spTgt spid="9"/>
                                        </p:tgtEl>
                                        <p:attrNameLst>
                                          <p:attrName>style.visibility</p:attrName>
                                        </p:attrNameLst>
                                      </p:cBhvr>
                                      <p:to>
                                        <p:strVal val="hidden"/>
                                      </p:to>
                                    </p:set>
                                  </p:childTnLst>
                                </p:cTn>
                              </p:par>
                              <p:par>
                                <p:cTn id="210" presetID="3" presetClass="exit" presetSubtype="5" fill="hold" grpId="4" nodeType="withEffect">
                                  <p:stCondLst>
                                    <p:cond delay="0"/>
                                  </p:stCondLst>
                                  <p:childTnLst>
                                    <p:animEffect transition="out" filter="blinds(vertical)">
                                      <p:cBhvr>
                                        <p:cTn id="211" dur="2000"/>
                                        <p:tgtEl>
                                          <p:spTgt spid="10"/>
                                        </p:tgtEl>
                                      </p:cBhvr>
                                    </p:animEffect>
                                    <p:set>
                                      <p:cBhvr>
                                        <p:cTn id="212" dur="1" fill="hold">
                                          <p:stCondLst>
                                            <p:cond delay="1999"/>
                                          </p:stCondLst>
                                        </p:cTn>
                                        <p:tgtEl>
                                          <p:spTgt spid="10"/>
                                        </p:tgtEl>
                                        <p:attrNameLst>
                                          <p:attrName>style.visibility</p:attrName>
                                        </p:attrNameLst>
                                      </p:cBhvr>
                                      <p:to>
                                        <p:strVal val="hidden"/>
                                      </p:to>
                                    </p:set>
                                  </p:childTnLst>
                                </p:cTn>
                              </p:par>
                              <p:par>
                                <p:cTn id="213" presetID="3" presetClass="exit" presetSubtype="5" fill="hold" grpId="4" nodeType="withEffect">
                                  <p:stCondLst>
                                    <p:cond delay="0"/>
                                  </p:stCondLst>
                                  <p:childTnLst>
                                    <p:animEffect transition="out" filter="blinds(vertical)">
                                      <p:cBhvr>
                                        <p:cTn id="214" dur="2000"/>
                                        <p:tgtEl>
                                          <p:spTgt spid="11"/>
                                        </p:tgtEl>
                                      </p:cBhvr>
                                    </p:animEffect>
                                    <p:set>
                                      <p:cBhvr>
                                        <p:cTn id="215" dur="1" fill="hold">
                                          <p:stCondLst>
                                            <p:cond delay="1999"/>
                                          </p:stCondLst>
                                        </p:cTn>
                                        <p:tgtEl>
                                          <p:spTgt spid="11"/>
                                        </p:tgtEl>
                                        <p:attrNameLst>
                                          <p:attrName>style.visibility</p:attrName>
                                        </p:attrNameLst>
                                      </p:cBhvr>
                                      <p:to>
                                        <p:strVal val="hidden"/>
                                      </p:to>
                                    </p:set>
                                  </p:childTnLst>
                                </p:cTn>
                              </p:par>
                              <p:par>
                                <p:cTn id="216" presetID="3" presetClass="exit" presetSubtype="5" fill="hold" grpId="4" nodeType="withEffect">
                                  <p:stCondLst>
                                    <p:cond delay="0"/>
                                  </p:stCondLst>
                                  <p:childTnLst>
                                    <p:animEffect transition="out" filter="blinds(vertical)">
                                      <p:cBhvr>
                                        <p:cTn id="217" dur="2000"/>
                                        <p:tgtEl>
                                          <p:spTgt spid="12"/>
                                        </p:tgtEl>
                                      </p:cBhvr>
                                    </p:animEffect>
                                    <p:set>
                                      <p:cBhvr>
                                        <p:cTn id="218" dur="1" fill="hold">
                                          <p:stCondLst>
                                            <p:cond delay="1999"/>
                                          </p:stCondLst>
                                        </p:cTn>
                                        <p:tgtEl>
                                          <p:spTgt spid="12"/>
                                        </p:tgtEl>
                                        <p:attrNameLst>
                                          <p:attrName>style.visibility</p:attrName>
                                        </p:attrNameLst>
                                      </p:cBhvr>
                                      <p:to>
                                        <p:strVal val="hidden"/>
                                      </p:to>
                                    </p:set>
                                  </p:childTnLst>
                                </p:cTn>
                              </p:par>
                              <p:par>
                                <p:cTn id="219" presetID="23" presetClass="entr" presetSubtype="288" fill="hold" nodeType="withEffect">
                                  <p:stCondLst>
                                    <p:cond delay="0"/>
                                  </p:stCondLst>
                                  <p:childTnLst>
                                    <p:set>
                                      <p:cBhvr>
                                        <p:cTn id="220" dur="1" fill="hold">
                                          <p:stCondLst>
                                            <p:cond delay="0"/>
                                          </p:stCondLst>
                                        </p:cTn>
                                        <p:tgtEl>
                                          <p:spTgt spid="2"/>
                                        </p:tgtEl>
                                        <p:attrNameLst>
                                          <p:attrName>style.visibility</p:attrName>
                                        </p:attrNameLst>
                                      </p:cBhvr>
                                      <p:to>
                                        <p:strVal val="visible"/>
                                      </p:to>
                                    </p:set>
                                    <p:anim calcmode="lin" valueType="num">
                                      <p:cBhvr>
                                        <p:cTn id="221" dur="2000" fill="hold"/>
                                        <p:tgtEl>
                                          <p:spTgt spid="2"/>
                                        </p:tgtEl>
                                        <p:attrNameLst>
                                          <p:attrName>ppt_w</p:attrName>
                                        </p:attrNameLst>
                                      </p:cBhvr>
                                      <p:tavLst>
                                        <p:tav tm="0">
                                          <p:val>
                                            <p:strVal val="4/3*#ppt_w"/>
                                          </p:val>
                                        </p:tav>
                                        <p:tav tm="100000">
                                          <p:val>
                                            <p:strVal val="#ppt_w"/>
                                          </p:val>
                                        </p:tav>
                                      </p:tavLst>
                                    </p:anim>
                                    <p:anim calcmode="lin" valueType="num">
                                      <p:cBhvr>
                                        <p:cTn id="222" dur="2000" fill="hold"/>
                                        <p:tgtEl>
                                          <p:spTgt spid="2"/>
                                        </p:tgtEl>
                                        <p:attrNameLst>
                                          <p:attrName>ppt_h</p:attrName>
                                        </p:attrNameLst>
                                      </p:cBhvr>
                                      <p:tavLst>
                                        <p:tav tm="0">
                                          <p:val>
                                            <p:strVal val="4/3*#ppt_h"/>
                                          </p:val>
                                        </p:tav>
                                        <p:tav tm="100000">
                                          <p:val>
                                            <p:strVal val="#ppt_h"/>
                                          </p:val>
                                        </p:tav>
                                      </p:tavLst>
                                    </p:anim>
                                  </p:childTnLst>
                                </p:cTn>
                              </p:par>
                              <p:par>
                                <p:cTn id="223" presetID="16" presetClass="entr" presetSubtype="42" fill="hold" nodeType="withEffect">
                                  <p:stCondLst>
                                    <p:cond delay="0"/>
                                  </p:stCondLst>
                                  <p:childTnLst>
                                    <p:set>
                                      <p:cBhvr>
                                        <p:cTn id="224" dur="1" fill="hold">
                                          <p:stCondLst>
                                            <p:cond delay="0"/>
                                          </p:stCondLst>
                                        </p:cTn>
                                        <p:tgtEl>
                                          <p:spTgt spid="2"/>
                                        </p:tgtEl>
                                        <p:attrNameLst>
                                          <p:attrName>style.visibility</p:attrName>
                                        </p:attrNameLst>
                                      </p:cBhvr>
                                      <p:to>
                                        <p:strVal val="visible"/>
                                      </p:to>
                                    </p:set>
                                    <p:animEffect transition="in" filter="barn(outHorizontal)">
                                      <p:cBhvr>
                                        <p:cTn id="225"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3" grpId="5" animBg="1"/>
      <p:bldP spid="4" grpId="0" animBg="1"/>
      <p:bldP spid="4" grpId="1" animBg="1"/>
      <p:bldP spid="4" grpId="2" animBg="1"/>
      <p:bldP spid="4" grpId="3" animBg="1"/>
      <p:bldP spid="4" grpId="4" animBg="1"/>
      <p:bldP spid="4" grpId="5" animBg="1"/>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9" grpId="0" animBg="1"/>
      <p:bldP spid="9" grpId="1" animBg="1"/>
      <p:bldP spid="9" grpId="2" animBg="1"/>
      <p:bldP spid="9" grpId="3" animBg="1"/>
      <p:bldP spid="9" grpId="4" animBg="1"/>
      <p:bldP spid="9" grpId="5" animBg="1"/>
      <p:bldP spid="10" grpId="0" animBg="1"/>
      <p:bldP spid="10" grpId="1" animBg="1"/>
      <p:bldP spid="10" grpId="2" animBg="1"/>
      <p:bldP spid="10" grpId="3" animBg="1"/>
      <p:bldP spid="10" grpId="4" animBg="1"/>
      <p:bldP spid="10" grpId="5" animBg="1"/>
      <p:bldP spid="11" grpId="0" animBg="1"/>
      <p:bldP spid="11" grpId="1" animBg="1"/>
      <p:bldP spid="11" grpId="2" animBg="1"/>
      <p:bldP spid="11" grpId="3" animBg="1"/>
      <p:bldP spid="11" grpId="4" animBg="1"/>
      <p:bldP spid="11" grpId="5" animBg="1"/>
      <p:bldP spid="12" grpId="0" animBg="1"/>
      <p:bldP spid="12" grpId="1" animBg="1"/>
      <p:bldP spid="12" grpId="2" animBg="1"/>
      <p:bldP spid="12" grpId="3" animBg="1"/>
      <p:bldP spid="12" grpId="4" animBg="1"/>
      <p:bldP spid="12" grpId="5" animBg="1"/>
      <p:bldP spid="13"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DDEBCF"/>
            </a:gs>
            <a:gs pos="50000">
              <a:srgbClr val="9CB86E"/>
            </a:gs>
            <a:gs pos="100000">
              <a:srgbClr val="156B13"/>
            </a:gs>
          </a:gsLst>
          <a:lin ang="0" scaled="1"/>
          <a:tileRect/>
        </a:gradFill>
        <a:effectLst/>
      </p:bgPr>
    </p:bg>
    <p:spTree>
      <p:nvGrpSpPr>
        <p:cNvPr id="1" name=""/>
        <p:cNvGrpSpPr/>
        <p:nvPr/>
      </p:nvGrpSpPr>
      <p:grpSpPr>
        <a:xfrm>
          <a:off x="0" y="0"/>
          <a:ext cx="0" cy="0"/>
          <a:chOff x="0" y="0"/>
          <a:chExt cx="0" cy="0"/>
        </a:xfrm>
      </p:grpSpPr>
      <p:pic>
        <p:nvPicPr>
          <p:cNvPr id="2" name="1 Imagen" descr="Iglesia, Santo, Nicholas, Bialystok.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4" name="3 Cheurón"/>
          <p:cNvSpPr/>
          <p:nvPr/>
        </p:nvSpPr>
        <p:spPr>
          <a:xfrm>
            <a:off x="0" y="0"/>
            <a:ext cx="1285884" cy="1714494"/>
          </a:xfrm>
          <a:prstGeom prst="chevron">
            <a:avLst/>
          </a:prstGeom>
          <a:gradFill flip="none" rotWithShape="1">
            <a:gsLst>
              <a:gs pos="0">
                <a:schemeClr val="accent3">
                  <a:lumMod val="20000"/>
                  <a:lumOff val="80000"/>
                </a:schemeClr>
              </a:gs>
              <a:gs pos="50000">
                <a:schemeClr val="accent3">
                  <a:lumMod val="50000"/>
                  <a:shade val="67500"/>
                  <a:satMod val="115000"/>
                </a:schemeClr>
              </a:gs>
              <a:gs pos="100000">
                <a:schemeClr val="accent3">
                  <a:lumMod val="50000"/>
                  <a:shade val="100000"/>
                  <a:satMod val="115000"/>
                </a:scheme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Cheurón"/>
          <p:cNvSpPr/>
          <p:nvPr/>
        </p:nvSpPr>
        <p:spPr>
          <a:xfrm>
            <a:off x="0" y="1714494"/>
            <a:ext cx="1285884" cy="1714512"/>
          </a:xfrm>
          <a:prstGeom prst="chevron">
            <a:avLst/>
          </a:prstGeom>
          <a:gradFill flip="none" rotWithShape="1">
            <a:gsLst>
              <a:gs pos="0">
                <a:schemeClr val="accent3">
                  <a:lumMod val="20000"/>
                  <a:lumOff val="80000"/>
                </a:schemeClr>
              </a:gs>
              <a:gs pos="50000">
                <a:schemeClr val="accent3">
                  <a:lumMod val="50000"/>
                  <a:shade val="67500"/>
                  <a:satMod val="115000"/>
                </a:schemeClr>
              </a:gs>
              <a:gs pos="100000">
                <a:schemeClr val="accent3">
                  <a:lumMod val="50000"/>
                  <a:shade val="100000"/>
                  <a:satMod val="115000"/>
                </a:scheme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Cheurón"/>
          <p:cNvSpPr/>
          <p:nvPr/>
        </p:nvSpPr>
        <p:spPr>
          <a:xfrm>
            <a:off x="0" y="3429006"/>
            <a:ext cx="1357290" cy="1714494"/>
          </a:xfrm>
          <a:prstGeom prst="chevron">
            <a:avLst/>
          </a:prstGeom>
          <a:gradFill flip="none" rotWithShape="1">
            <a:gsLst>
              <a:gs pos="0">
                <a:schemeClr val="accent3">
                  <a:lumMod val="20000"/>
                  <a:lumOff val="80000"/>
                </a:schemeClr>
              </a:gs>
              <a:gs pos="50000">
                <a:schemeClr val="accent3">
                  <a:lumMod val="50000"/>
                  <a:shade val="67500"/>
                  <a:satMod val="115000"/>
                </a:schemeClr>
              </a:gs>
              <a:gs pos="100000">
                <a:schemeClr val="accent3">
                  <a:lumMod val="50000"/>
                  <a:shade val="100000"/>
                  <a:satMod val="115000"/>
                </a:scheme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Cheurón"/>
          <p:cNvSpPr/>
          <p:nvPr/>
        </p:nvSpPr>
        <p:spPr>
          <a:xfrm>
            <a:off x="1142976" y="0"/>
            <a:ext cx="1285884" cy="1714494"/>
          </a:xfrm>
          <a:prstGeom prst="chevron">
            <a:avLst/>
          </a:prstGeom>
          <a:gradFill flip="none" rotWithShape="1">
            <a:gsLst>
              <a:gs pos="0">
                <a:schemeClr val="accent3">
                  <a:lumMod val="20000"/>
                  <a:lumOff val="80000"/>
                </a:schemeClr>
              </a:gs>
              <a:gs pos="50000">
                <a:schemeClr val="accent3">
                  <a:lumMod val="50000"/>
                  <a:shade val="67500"/>
                  <a:satMod val="115000"/>
                </a:schemeClr>
              </a:gs>
              <a:gs pos="100000">
                <a:schemeClr val="accent3">
                  <a:lumMod val="50000"/>
                  <a:shade val="100000"/>
                  <a:satMod val="115000"/>
                </a:scheme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Cheurón"/>
          <p:cNvSpPr/>
          <p:nvPr/>
        </p:nvSpPr>
        <p:spPr>
          <a:xfrm>
            <a:off x="1142976" y="1714494"/>
            <a:ext cx="1285884" cy="1714512"/>
          </a:xfrm>
          <a:prstGeom prst="chevron">
            <a:avLst/>
          </a:prstGeom>
          <a:gradFill flip="none" rotWithShape="1">
            <a:gsLst>
              <a:gs pos="0">
                <a:schemeClr val="accent3">
                  <a:lumMod val="20000"/>
                  <a:lumOff val="80000"/>
                </a:schemeClr>
              </a:gs>
              <a:gs pos="50000">
                <a:schemeClr val="accent3">
                  <a:lumMod val="50000"/>
                  <a:shade val="67500"/>
                  <a:satMod val="115000"/>
                </a:schemeClr>
              </a:gs>
              <a:gs pos="100000">
                <a:schemeClr val="accent3">
                  <a:lumMod val="50000"/>
                  <a:shade val="100000"/>
                  <a:satMod val="115000"/>
                </a:scheme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Cheurón"/>
          <p:cNvSpPr/>
          <p:nvPr/>
        </p:nvSpPr>
        <p:spPr>
          <a:xfrm>
            <a:off x="1142976" y="3429006"/>
            <a:ext cx="1357290" cy="1714494"/>
          </a:xfrm>
          <a:prstGeom prst="chevron">
            <a:avLst/>
          </a:prstGeom>
          <a:gradFill flip="none" rotWithShape="1">
            <a:gsLst>
              <a:gs pos="0">
                <a:schemeClr val="accent3">
                  <a:lumMod val="20000"/>
                  <a:lumOff val="80000"/>
                </a:schemeClr>
              </a:gs>
              <a:gs pos="50000">
                <a:schemeClr val="accent3">
                  <a:lumMod val="50000"/>
                  <a:shade val="67500"/>
                  <a:satMod val="115000"/>
                </a:schemeClr>
              </a:gs>
              <a:gs pos="100000">
                <a:schemeClr val="accent3">
                  <a:lumMod val="50000"/>
                  <a:shade val="100000"/>
                  <a:satMod val="115000"/>
                </a:scheme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Cheurón"/>
          <p:cNvSpPr/>
          <p:nvPr/>
        </p:nvSpPr>
        <p:spPr>
          <a:xfrm>
            <a:off x="2285984" y="0"/>
            <a:ext cx="1285884" cy="1714494"/>
          </a:xfrm>
          <a:prstGeom prst="chevron">
            <a:avLst/>
          </a:prstGeom>
          <a:gradFill flip="none" rotWithShape="1">
            <a:gsLst>
              <a:gs pos="0">
                <a:schemeClr val="accent3">
                  <a:lumMod val="20000"/>
                  <a:lumOff val="80000"/>
                </a:schemeClr>
              </a:gs>
              <a:gs pos="50000">
                <a:schemeClr val="accent3">
                  <a:lumMod val="50000"/>
                  <a:shade val="67500"/>
                  <a:satMod val="115000"/>
                </a:schemeClr>
              </a:gs>
              <a:gs pos="100000">
                <a:schemeClr val="accent3">
                  <a:lumMod val="50000"/>
                  <a:shade val="100000"/>
                  <a:satMod val="115000"/>
                </a:scheme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Cheurón"/>
          <p:cNvSpPr/>
          <p:nvPr/>
        </p:nvSpPr>
        <p:spPr>
          <a:xfrm>
            <a:off x="2285984" y="1714494"/>
            <a:ext cx="1285884" cy="1714512"/>
          </a:xfrm>
          <a:prstGeom prst="chevron">
            <a:avLst/>
          </a:prstGeom>
          <a:gradFill flip="none" rotWithShape="1">
            <a:gsLst>
              <a:gs pos="0">
                <a:schemeClr val="accent3">
                  <a:lumMod val="20000"/>
                  <a:lumOff val="80000"/>
                </a:schemeClr>
              </a:gs>
              <a:gs pos="50000">
                <a:schemeClr val="accent3">
                  <a:lumMod val="50000"/>
                  <a:shade val="67500"/>
                  <a:satMod val="115000"/>
                </a:schemeClr>
              </a:gs>
              <a:gs pos="100000">
                <a:schemeClr val="accent3">
                  <a:lumMod val="50000"/>
                  <a:shade val="100000"/>
                  <a:satMod val="115000"/>
                </a:scheme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Cheurón"/>
          <p:cNvSpPr/>
          <p:nvPr/>
        </p:nvSpPr>
        <p:spPr>
          <a:xfrm>
            <a:off x="2285984" y="3429006"/>
            <a:ext cx="1357290" cy="1714494"/>
          </a:xfrm>
          <a:prstGeom prst="chevron">
            <a:avLst/>
          </a:prstGeom>
          <a:gradFill flip="none" rotWithShape="1">
            <a:gsLst>
              <a:gs pos="0">
                <a:schemeClr val="accent3">
                  <a:lumMod val="20000"/>
                  <a:lumOff val="80000"/>
                </a:schemeClr>
              </a:gs>
              <a:gs pos="50000">
                <a:schemeClr val="accent3">
                  <a:lumMod val="50000"/>
                  <a:shade val="67500"/>
                  <a:satMod val="115000"/>
                </a:schemeClr>
              </a:gs>
              <a:gs pos="100000">
                <a:schemeClr val="accent3">
                  <a:lumMod val="50000"/>
                  <a:shade val="100000"/>
                  <a:satMod val="115000"/>
                </a:scheme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Cheurón"/>
          <p:cNvSpPr/>
          <p:nvPr/>
        </p:nvSpPr>
        <p:spPr>
          <a:xfrm>
            <a:off x="3286116" y="0"/>
            <a:ext cx="1285884" cy="1714494"/>
          </a:xfrm>
          <a:prstGeom prst="chevron">
            <a:avLst/>
          </a:prstGeom>
          <a:gradFill flip="none" rotWithShape="1">
            <a:gsLst>
              <a:gs pos="0">
                <a:schemeClr val="accent3">
                  <a:lumMod val="20000"/>
                  <a:lumOff val="80000"/>
                </a:schemeClr>
              </a:gs>
              <a:gs pos="50000">
                <a:schemeClr val="accent3">
                  <a:lumMod val="50000"/>
                  <a:shade val="67500"/>
                  <a:satMod val="115000"/>
                </a:schemeClr>
              </a:gs>
              <a:gs pos="100000">
                <a:schemeClr val="accent3">
                  <a:lumMod val="50000"/>
                  <a:shade val="100000"/>
                  <a:satMod val="115000"/>
                </a:scheme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Cheurón"/>
          <p:cNvSpPr/>
          <p:nvPr/>
        </p:nvSpPr>
        <p:spPr>
          <a:xfrm>
            <a:off x="3286116" y="1714494"/>
            <a:ext cx="1285884" cy="1714512"/>
          </a:xfrm>
          <a:prstGeom prst="chevron">
            <a:avLst/>
          </a:prstGeom>
          <a:gradFill flip="none" rotWithShape="1">
            <a:gsLst>
              <a:gs pos="0">
                <a:schemeClr val="accent3">
                  <a:lumMod val="20000"/>
                  <a:lumOff val="80000"/>
                </a:schemeClr>
              </a:gs>
              <a:gs pos="50000">
                <a:schemeClr val="accent3">
                  <a:lumMod val="50000"/>
                  <a:shade val="67500"/>
                  <a:satMod val="115000"/>
                </a:schemeClr>
              </a:gs>
              <a:gs pos="100000">
                <a:schemeClr val="accent3">
                  <a:lumMod val="50000"/>
                  <a:shade val="100000"/>
                  <a:satMod val="115000"/>
                </a:scheme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Cheurón"/>
          <p:cNvSpPr/>
          <p:nvPr/>
        </p:nvSpPr>
        <p:spPr>
          <a:xfrm>
            <a:off x="3286116" y="3429006"/>
            <a:ext cx="1357290" cy="1714494"/>
          </a:xfrm>
          <a:prstGeom prst="chevron">
            <a:avLst/>
          </a:prstGeom>
          <a:gradFill flip="none" rotWithShape="1">
            <a:gsLst>
              <a:gs pos="0">
                <a:schemeClr val="accent3">
                  <a:lumMod val="20000"/>
                  <a:lumOff val="80000"/>
                </a:schemeClr>
              </a:gs>
              <a:gs pos="50000">
                <a:schemeClr val="accent3">
                  <a:lumMod val="50000"/>
                  <a:shade val="67500"/>
                  <a:satMod val="115000"/>
                </a:schemeClr>
              </a:gs>
              <a:gs pos="100000">
                <a:schemeClr val="accent3">
                  <a:lumMod val="50000"/>
                  <a:shade val="100000"/>
                  <a:satMod val="115000"/>
                </a:scheme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Cheurón"/>
          <p:cNvSpPr/>
          <p:nvPr/>
        </p:nvSpPr>
        <p:spPr>
          <a:xfrm rot="10800000">
            <a:off x="7858116" y="0"/>
            <a:ext cx="1285884" cy="1714494"/>
          </a:xfrm>
          <a:prstGeom prst="chevron">
            <a:avLst/>
          </a:prstGeom>
          <a:gradFill flip="none" rotWithShape="1">
            <a:gsLst>
              <a:gs pos="0">
                <a:schemeClr val="accent3">
                  <a:lumMod val="20000"/>
                  <a:lumOff val="80000"/>
                </a:schemeClr>
              </a:gs>
              <a:gs pos="50000">
                <a:schemeClr val="accent3">
                  <a:lumMod val="50000"/>
                  <a:shade val="67500"/>
                  <a:satMod val="115000"/>
                </a:schemeClr>
              </a:gs>
              <a:gs pos="100000">
                <a:schemeClr val="accent3">
                  <a:lumMod val="50000"/>
                  <a:shade val="100000"/>
                  <a:satMod val="115000"/>
                </a:scheme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Cheurón"/>
          <p:cNvSpPr/>
          <p:nvPr/>
        </p:nvSpPr>
        <p:spPr>
          <a:xfrm rot="10800000">
            <a:off x="7858116" y="1714494"/>
            <a:ext cx="1285884" cy="1714494"/>
          </a:xfrm>
          <a:prstGeom prst="chevron">
            <a:avLst/>
          </a:prstGeom>
          <a:gradFill flip="none" rotWithShape="1">
            <a:gsLst>
              <a:gs pos="0">
                <a:schemeClr val="accent3">
                  <a:lumMod val="20000"/>
                  <a:lumOff val="80000"/>
                </a:schemeClr>
              </a:gs>
              <a:gs pos="50000">
                <a:schemeClr val="accent3">
                  <a:lumMod val="50000"/>
                  <a:shade val="67500"/>
                  <a:satMod val="115000"/>
                </a:schemeClr>
              </a:gs>
              <a:gs pos="100000">
                <a:schemeClr val="accent3">
                  <a:lumMod val="50000"/>
                  <a:shade val="100000"/>
                  <a:satMod val="115000"/>
                </a:scheme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Cheurón"/>
          <p:cNvSpPr/>
          <p:nvPr/>
        </p:nvSpPr>
        <p:spPr>
          <a:xfrm rot="10800000">
            <a:off x="7858116" y="3429006"/>
            <a:ext cx="1285884" cy="1714494"/>
          </a:xfrm>
          <a:prstGeom prst="chevron">
            <a:avLst/>
          </a:prstGeom>
          <a:gradFill flip="none" rotWithShape="1">
            <a:gsLst>
              <a:gs pos="0">
                <a:schemeClr val="accent3">
                  <a:lumMod val="20000"/>
                  <a:lumOff val="80000"/>
                </a:schemeClr>
              </a:gs>
              <a:gs pos="50000">
                <a:schemeClr val="accent3">
                  <a:lumMod val="50000"/>
                  <a:shade val="67500"/>
                  <a:satMod val="115000"/>
                </a:schemeClr>
              </a:gs>
              <a:gs pos="100000">
                <a:schemeClr val="accent3">
                  <a:lumMod val="50000"/>
                  <a:shade val="100000"/>
                  <a:satMod val="115000"/>
                </a:scheme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Cheurón"/>
          <p:cNvSpPr/>
          <p:nvPr/>
        </p:nvSpPr>
        <p:spPr>
          <a:xfrm rot="10800000">
            <a:off x="6858016" y="0"/>
            <a:ext cx="1285884" cy="1714494"/>
          </a:xfrm>
          <a:prstGeom prst="chevron">
            <a:avLst/>
          </a:prstGeom>
          <a:gradFill flip="none" rotWithShape="1">
            <a:gsLst>
              <a:gs pos="0">
                <a:schemeClr val="accent3">
                  <a:lumMod val="20000"/>
                  <a:lumOff val="80000"/>
                </a:schemeClr>
              </a:gs>
              <a:gs pos="50000">
                <a:schemeClr val="accent3">
                  <a:lumMod val="50000"/>
                  <a:shade val="67500"/>
                  <a:satMod val="115000"/>
                </a:schemeClr>
              </a:gs>
              <a:gs pos="100000">
                <a:schemeClr val="accent3">
                  <a:lumMod val="50000"/>
                  <a:shade val="100000"/>
                  <a:satMod val="115000"/>
                </a:scheme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Cheurón"/>
          <p:cNvSpPr/>
          <p:nvPr/>
        </p:nvSpPr>
        <p:spPr>
          <a:xfrm rot="10800000">
            <a:off x="6858016" y="1714494"/>
            <a:ext cx="1285884" cy="1714494"/>
          </a:xfrm>
          <a:prstGeom prst="chevron">
            <a:avLst/>
          </a:prstGeom>
          <a:gradFill flip="none" rotWithShape="1">
            <a:gsLst>
              <a:gs pos="0">
                <a:schemeClr val="accent3">
                  <a:lumMod val="20000"/>
                  <a:lumOff val="80000"/>
                </a:schemeClr>
              </a:gs>
              <a:gs pos="50000">
                <a:schemeClr val="accent3">
                  <a:lumMod val="50000"/>
                  <a:shade val="67500"/>
                  <a:satMod val="115000"/>
                </a:schemeClr>
              </a:gs>
              <a:gs pos="100000">
                <a:schemeClr val="accent3">
                  <a:lumMod val="50000"/>
                  <a:shade val="100000"/>
                  <a:satMod val="115000"/>
                </a:scheme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Cheurón"/>
          <p:cNvSpPr/>
          <p:nvPr/>
        </p:nvSpPr>
        <p:spPr>
          <a:xfrm rot="10800000">
            <a:off x="6858016" y="3429006"/>
            <a:ext cx="1285884" cy="1714494"/>
          </a:xfrm>
          <a:prstGeom prst="chevron">
            <a:avLst/>
          </a:prstGeom>
          <a:gradFill flip="none" rotWithShape="1">
            <a:gsLst>
              <a:gs pos="0">
                <a:schemeClr val="accent3">
                  <a:lumMod val="20000"/>
                  <a:lumOff val="80000"/>
                </a:schemeClr>
              </a:gs>
              <a:gs pos="50000">
                <a:schemeClr val="accent3">
                  <a:lumMod val="50000"/>
                  <a:shade val="67500"/>
                  <a:satMod val="115000"/>
                </a:schemeClr>
              </a:gs>
              <a:gs pos="100000">
                <a:schemeClr val="accent3">
                  <a:lumMod val="50000"/>
                  <a:shade val="100000"/>
                  <a:satMod val="115000"/>
                </a:scheme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Cheurón"/>
          <p:cNvSpPr/>
          <p:nvPr/>
        </p:nvSpPr>
        <p:spPr>
          <a:xfrm rot="10800000">
            <a:off x="5786446" y="0"/>
            <a:ext cx="1285884" cy="1714494"/>
          </a:xfrm>
          <a:prstGeom prst="chevron">
            <a:avLst/>
          </a:prstGeom>
          <a:gradFill flip="none" rotWithShape="1">
            <a:gsLst>
              <a:gs pos="0">
                <a:schemeClr val="accent3">
                  <a:lumMod val="20000"/>
                  <a:lumOff val="80000"/>
                </a:schemeClr>
              </a:gs>
              <a:gs pos="50000">
                <a:schemeClr val="accent3">
                  <a:lumMod val="50000"/>
                  <a:shade val="67500"/>
                  <a:satMod val="115000"/>
                </a:schemeClr>
              </a:gs>
              <a:gs pos="100000">
                <a:schemeClr val="accent3">
                  <a:lumMod val="50000"/>
                  <a:shade val="100000"/>
                  <a:satMod val="115000"/>
                </a:scheme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Cheurón"/>
          <p:cNvSpPr/>
          <p:nvPr/>
        </p:nvSpPr>
        <p:spPr>
          <a:xfrm rot="10800000">
            <a:off x="5786446" y="1714494"/>
            <a:ext cx="1285884" cy="1714494"/>
          </a:xfrm>
          <a:prstGeom prst="chevron">
            <a:avLst/>
          </a:prstGeom>
          <a:gradFill flip="none" rotWithShape="1">
            <a:gsLst>
              <a:gs pos="0">
                <a:schemeClr val="accent3">
                  <a:lumMod val="20000"/>
                  <a:lumOff val="80000"/>
                </a:schemeClr>
              </a:gs>
              <a:gs pos="50000">
                <a:schemeClr val="accent3">
                  <a:lumMod val="50000"/>
                  <a:shade val="67500"/>
                  <a:satMod val="115000"/>
                </a:schemeClr>
              </a:gs>
              <a:gs pos="100000">
                <a:schemeClr val="accent3">
                  <a:lumMod val="50000"/>
                  <a:shade val="100000"/>
                  <a:satMod val="115000"/>
                </a:scheme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Cheurón"/>
          <p:cNvSpPr/>
          <p:nvPr/>
        </p:nvSpPr>
        <p:spPr>
          <a:xfrm rot="10800000">
            <a:off x="5786446" y="3429006"/>
            <a:ext cx="1285884" cy="1714494"/>
          </a:xfrm>
          <a:prstGeom prst="chevron">
            <a:avLst/>
          </a:prstGeom>
          <a:gradFill flip="none" rotWithShape="1">
            <a:gsLst>
              <a:gs pos="0">
                <a:schemeClr val="accent3">
                  <a:lumMod val="20000"/>
                  <a:lumOff val="80000"/>
                </a:schemeClr>
              </a:gs>
              <a:gs pos="50000">
                <a:schemeClr val="accent3">
                  <a:lumMod val="50000"/>
                  <a:shade val="67500"/>
                  <a:satMod val="115000"/>
                </a:schemeClr>
              </a:gs>
              <a:gs pos="100000">
                <a:schemeClr val="accent3">
                  <a:lumMod val="50000"/>
                  <a:shade val="100000"/>
                  <a:satMod val="115000"/>
                </a:scheme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Cheurón"/>
          <p:cNvSpPr/>
          <p:nvPr/>
        </p:nvSpPr>
        <p:spPr>
          <a:xfrm rot="10800000">
            <a:off x="4786314" y="0"/>
            <a:ext cx="1285884" cy="1714494"/>
          </a:xfrm>
          <a:prstGeom prst="chevron">
            <a:avLst/>
          </a:prstGeom>
          <a:gradFill flip="none" rotWithShape="1">
            <a:gsLst>
              <a:gs pos="0">
                <a:schemeClr val="accent3">
                  <a:lumMod val="20000"/>
                  <a:lumOff val="80000"/>
                </a:schemeClr>
              </a:gs>
              <a:gs pos="50000">
                <a:schemeClr val="accent3">
                  <a:lumMod val="50000"/>
                  <a:shade val="67500"/>
                  <a:satMod val="115000"/>
                </a:schemeClr>
              </a:gs>
              <a:gs pos="100000">
                <a:schemeClr val="accent3">
                  <a:lumMod val="50000"/>
                  <a:shade val="100000"/>
                  <a:satMod val="115000"/>
                </a:scheme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Cheurón"/>
          <p:cNvSpPr/>
          <p:nvPr/>
        </p:nvSpPr>
        <p:spPr>
          <a:xfrm rot="10800000">
            <a:off x="4786314" y="1714494"/>
            <a:ext cx="1285884" cy="1714494"/>
          </a:xfrm>
          <a:prstGeom prst="chevron">
            <a:avLst/>
          </a:prstGeom>
          <a:gradFill flip="none" rotWithShape="1">
            <a:gsLst>
              <a:gs pos="0">
                <a:schemeClr val="accent3">
                  <a:lumMod val="20000"/>
                  <a:lumOff val="80000"/>
                </a:schemeClr>
              </a:gs>
              <a:gs pos="50000">
                <a:schemeClr val="accent3">
                  <a:lumMod val="50000"/>
                  <a:shade val="67500"/>
                  <a:satMod val="115000"/>
                </a:schemeClr>
              </a:gs>
              <a:gs pos="100000">
                <a:schemeClr val="accent3">
                  <a:lumMod val="50000"/>
                  <a:shade val="100000"/>
                  <a:satMod val="115000"/>
                </a:scheme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Cheurón"/>
          <p:cNvSpPr/>
          <p:nvPr/>
        </p:nvSpPr>
        <p:spPr>
          <a:xfrm rot="10800000">
            <a:off x="4786314" y="3429006"/>
            <a:ext cx="1285884" cy="1714494"/>
          </a:xfrm>
          <a:prstGeom prst="chevron">
            <a:avLst/>
          </a:prstGeom>
          <a:gradFill flip="none" rotWithShape="1">
            <a:gsLst>
              <a:gs pos="0">
                <a:schemeClr val="accent3">
                  <a:lumMod val="20000"/>
                  <a:lumOff val="80000"/>
                </a:schemeClr>
              </a:gs>
              <a:gs pos="50000">
                <a:schemeClr val="accent3">
                  <a:lumMod val="50000"/>
                  <a:shade val="67500"/>
                  <a:satMod val="115000"/>
                </a:schemeClr>
              </a:gs>
              <a:gs pos="100000">
                <a:schemeClr val="accent3">
                  <a:lumMod val="50000"/>
                  <a:shade val="100000"/>
                  <a:satMod val="115000"/>
                </a:schemeClr>
              </a:gs>
            </a:gsLst>
            <a:lin ang="108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8"/>
                                        </p:tgtEl>
                                        <p:attrNameLst>
                                          <p:attrName>style.opacity</p:attrName>
                                        </p:attrNameLst>
                                      </p:cBhvr>
                                      <p:to>
                                        <p:strVal val="0"/>
                                      </p:to>
                                    </p:set>
                                    <p:animEffect filter="image" prLst="opacity: 0">
                                      <p:cBhvr rctx="IE">
                                        <p:cTn id="7" dur="indefinite"/>
                                        <p:tgtEl>
                                          <p:spTgt spid="28"/>
                                        </p:tgtEl>
                                      </p:cBhvr>
                                    </p:animEffect>
                                  </p:childTnLst>
                                </p:cTn>
                              </p:par>
                              <p:par>
                                <p:cTn id="8" presetID="2" presetClass="entr" presetSubtype="2"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 calcmode="lin" valueType="num">
                                      <p:cBhvr additive="base">
                                        <p:cTn id="10" dur="2000" fill="hold"/>
                                        <p:tgtEl>
                                          <p:spTgt spid="4"/>
                                        </p:tgtEl>
                                        <p:attrNameLst>
                                          <p:attrName>ppt_x</p:attrName>
                                        </p:attrNameLst>
                                      </p:cBhvr>
                                      <p:tavLst>
                                        <p:tav tm="0">
                                          <p:val>
                                            <p:strVal val="1+#ppt_w/2"/>
                                          </p:val>
                                        </p:tav>
                                        <p:tav tm="100000">
                                          <p:val>
                                            <p:strVal val="#ppt_x"/>
                                          </p:val>
                                        </p:tav>
                                      </p:tavLst>
                                    </p:anim>
                                    <p:anim calcmode="lin" valueType="num">
                                      <p:cBhvr additive="base">
                                        <p:cTn id="11" dur="2000" fill="hold"/>
                                        <p:tgtEl>
                                          <p:spTgt spid="4"/>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2000" fill="hold"/>
                                        <p:tgtEl>
                                          <p:spTgt spid="5"/>
                                        </p:tgtEl>
                                        <p:attrNameLst>
                                          <p:attrName>ppt_x</p:attrName>
                                        </p:attrNameLst>
                                      </p:cBhvr>
                                      <p:tavLst>
                                        <p:tav tm="0">
                                          <p:val>
                                            <p:strVal val="1+#ppt_w/2"/>
                                          </p:val>
                                        </p:tav>
                                        <p:tav tm="100000">
                                          <p:val>
                                            <p:strVal val="#ppt_x"/>
                                          </p:val>
                                        </p:tav>
                                      </p:tavLst>
                                    </p:anim>
                                    <p:anim calcmode="lin" valueType="num">
                                      <p:cBhvr additive="base">
                                        <p:cTn id="15" dur="2000" fill="hold"/>
                                        <p:tgtEl>
                                          <p:spTgt spid="5"/>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 calcmode="lin" valueType="num">
                                      <p:cBhvr additive="base">
                                        <p:cTn id="18" dur="2000" fill="hold"/>
                                        <p:tgtEl>
                                          <p:spTgt spid="6"/>
                                        </p:tgtEl>
                                        <p:attrNameLst>
                                          <p:attrName>ppt_x</p:attrName>
                                        </p:attrNameLst>
                                      </p:cBhvr>
                                      <p:tavLst>
                                        <p:tav tm="0">
                                          <p:val>
                                            <p:strVal val="1+#ppt_w/2"/>
                                          </p:val>
                                        </p:tav>
                                        <p:tav tm="100000">
                                          <p:val>
                                            <p:strVal val="#ppt_x"/>
                                          </p:val>
                                        </p:tav>
                                      </p:tavLst>
                                    </p:anim>
                                    <p:anim calcmode="lin" valueType="num">
                                      <p:cBhvr additive="base">
                                        <p:cTn id="19" dur="2000" fill="hold"/>
                                        <p:tgtEl>
                                          <p:spTgt spid="6"/>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2000" fill="hold"/>
                                        <p:tgtEl>
                                          <p:spTgt spid="7"/>
                                        </p:tgtEl>
                                        <p:attrNameLst>
                                          <p:attrName>ppt_x</p:attrName>
                                        </p:attrNameLst>
                                      </p:cBhvr>
                                      <p:tavLst>
                                        <p:tav tm="0">
                                          <p:val>
                                            <p:strVal val="1+#ppt_w/2"/>
                                          </p:val>
                                        </p:tav>
                                        <p:tav tm="100000">
                                          <p:val>
                                            <p:strVal val="#ppt_x"/>
                                          </p:val>
                                        </p:tav>
                                      </p:tavLst>
                                    </p:anim>
                                    <p:anim calcmode="lin" valueType="num">
                                      <p:cBhvr additive="base">
                                        <p:cTn id="23" dur="2000" fill="hold"/>
                                        <p:tgtEl>
                                          <p:spTgt spid="7"/>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2000" fill="hold"/>
                                        <p:tgtEl>
                                          <p:spTgt spid="8"/>
                                        </p:tgtEl>
                                        <p:attrNameLst>
                                          <p:attrName>ppt_x</p:attrName>
                                        </p:attrNameLst>
                                      </p:cBhvr>
                                      <p:tavLst>
                                        <p:tav tm="0">
                                          <p:val>
                                            <p:strVal val="1+#ppt_w/2"/>
                                          </p:val>
                                        </p:tav>
                                        <p:tav tm="100000">
                                          <p:val>
                                            <p:strVal val="#ppt_x"/>
                                          </p:val>
                                        </p:tav>
                                      </p:tavLst>
                                    </p:anim>
                                    <p:anim calcmode="lin" valueType="num">
                                      <p:cBhvr additive="base">
                                        <p:cTn id="27" dur="2000" fill="hold"/>
                                        <p:tgtEl>
                                          <p:spTgt spid="8"/>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9"/>
                                        </p:tgtEl>
                                        <p:attrNameLst>
                                          <p:attrName>style.visibility</p:attrName>
                                        </p:attrNameLst>
                                      </p:cBhvr>
                                      <p:to>
                                        <p:strVal val="visible"/>
                                      </p:to>
                                    </p:set>
                                    <p:anim calcmode="lin" valueType="num">
                                      <p:cBhvr additive="base">
                                        <p:cTn id="30" dur="2000" fill="hold"/>
                                        <p:tgtEl>
                                          <p:spTgt spid="9"/>
                                        </p:tgtEl>
                                        <p:attrNameLst>
                                          <p:attrName>ppt_x</p:attrName>
                                        </p:attrNameLst>
                                      </p:cBhvr>
                                      <p:tavLst>
                                        <p:tav tm="0">
                                          <p:val>
                                            <p:strVal val="1+#ppt_w/2"/>
                                          </p:val>
                                        </p:tav>
                                        <p:tav tm="100000">
                                          <p:val>
                                            <p:strVal val="#ppt_x"/>
                                          </p:val>
                                        </p:tav>
                                      </p:tavLst>
                                    </p:anim>
                                    <p:anim calcmode="lin" valueType="num">
                                      <p:cBhvr additive="base">
                                        <p:cTn id="31" dur="2000" fill="hold"/>
                                        <p:tgtEl>
                                          <p:spTgt spid="9"/>
                                        </p:tgtEl>
                                        <p:attrNameLst>
                                          <p:attrName>ppt_y</p:attrName>
                                        </p:attrNameLst>
                                      </p:cBhvr>
                                      <p:tavLst>
                                        <p:tav tm="0">
                                          <p:val>
                                            <p:strVal val="#ppt_y"/>
                                          </p:val>
                                        </p:tav>
                                        <p:tav tm="100000">
                                          <p:val>
                                            <p:strVal val="#ppt_y"/>
                                          </p:val>
                                        </p:tav>
                                      </p:tavLst>
                                    </p:anim>
                                  </p:childTnLst>
                                </p:cTn>
                              </p:par>
                              <p:par>
                                <p:cTn id="32" presetID="2" presetClass="entr" presetSubtype="2" fill="hold" grpId="0" nodeType="withEffect">
                                  <p:stCondLst>
                                    <p:cond delay="0"/>
                                  </p:stCondLst>
                                  <p:childTnLst>
                                    <p:set>
                                      <p:cBhvr>
                                        <p:cTn id="33" dur="1" fill="hold">
                                          <p:stCondLst>
                                            <p:cond delay="0"/>
                                          </p:stCondLst>
                                        </p:cTn>
                                        <p:tgtEl>
                                          <p:spTgt spid="10"/>
                                        </p:tgtEl>
                                        <p:attrNameLst>
                                          <p:attrName>style.visibility</p:attrName>
                                        </p:attrNameLst>
                                      </p:cBhvr>
                                      <p:to>
                                        <p:strVal val="visible"/>
                                      </p:to>
                                    </p:set>
                                    <p:anim calcmode="lin" valueType="num">
                                      <p:cBhvr additive="base">
                                        <p:cTn id="34" dur="2000" fill="hold"/>
                                        <p:tgtEl>
                                          <p:spTgt spid="10"/>
                                        </p:tgtEl>
                                        <p:attrNameLst>
                                          <p:attrName>ppt_x</p:attrName>
                                        </p:attrNameLst>
                                      </p:cBhvr>
                                      <p:tavLst>
                                        <p:tav tm="0">
                                          <p:val>
                                            <p:strVal val="1+#ppt_w/2"/>
                                          </p:val>
                                        </p:tav>
                                        <p:tav tm="100000">
                                          <p:val>
                                            <p:strVal val="#ppt_x"/>
                                          </p:val>
                                        </p:tav>
                                      </p:tavLst>
                                    </p:anim>
                                    <p:anim calcmode="lin" valueType="num">
                                      <p:cBhvr additive="base">
                                        <p:cTn id="35" dur="2000" fill="hold"/>
                                        <p:tgtEl>
                                          <p:spTgt spid="10"/>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1"/>
                                        </p:tgtEl>
                                        <p:attrNameLst>
                                          <p:attrName>style.visibility</p:attrName>
                                        </p:attrNameLst>
                                      </p:cBhvr>
                                      <p:to>
                                        <p:strVal val="visible"/>
                                      </p:to>
                                    </p:set>
                                    <p:anim calcmode="lin" valueType="num">
                                      <p:cBhvr additive="base">
                                        <p:cTn id="38" dur="2000" fill="hold"/>
                                        <p:tgtEl>
                                          <p:spTgt spid="11"/>
                                        </p:tgtEl>
                                        <p:attrNameLst>
                                          <p:attrName>ppt_x</p:attrName>
                                        </p:attrNameLst>
                                      </p:cBhvr>
                                      <p:tavLst>
                                        <p:tav tm="0">
                                          <p:val>
                                            <p:strVal val="1+#ppt_w/2"/>
                                          </p:val>
                                        </p:tav>
                                        <p:tav tm="100000">
                                          <p:val>
                                            <p:strVal val="#ppt_x"/>
                                          </p:val>
                                        </p:tav>
                                      </p:tavLst>
                                    </p:anim>
                                    <p:anim calcmode="lin" valueType="num">
                                      <p:cBhvr additive="base">
                                        <p:cTn id="39" dur="2000" fill="hold"/>
                                        <p:tgtEl>
                                          <p:spTgt spid="11"/>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2"/>
                                        </p:tgtEl>
                                        <p:attrNameLst>
                                          <p:attrName>style.visibility</p:attrName>
                                        </p:attrNameLst>
                                      </p:cBhvr>
                                      <p:to>
                                        <p:strVal val="visible"/>
                                      </p:to>
                                    </p:set>
                                    <p:anim calcmode="lin" valueType="num">
                                      <p:cBhvr additive="base">
                                        <p:cTn id="42" dur="2000" fill="hold"/>
                                        <p:tgtEl>
                                          <p:spTgt spid="12"/>
                                        </p:tgtEl>
                                        <p:attrNameLst>
                                          <p:attrName>ppt_x</p:attrName>
                                        </p:attrNameLst>
                                      </p:cBhvr>
                                      <p:tavLst>
                                        <p:tav tm="0">
                                          <p:val>
                                            <p:strVal val="1+#ppt_w/2"/>
                                          </p:val>
                                        </p:tav>
                                        <p:tav tm="100000">
                                          <p:val>
                                            <p:strVal val="#ppt_x"/>
                                          </p:val>
                                        </p:tav>
                                      </p:tavLst>
                                    </p:anim>
                                    <p:anim calcmode="lin" valueType="num">
                                      <p:cBhvr additive="base">
                                        <p:cTn id="43" dur="2000" fill="hold"/>
                                        <p:tgtEl>
                                          <p:spTgt spid="12"/>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3"/>
                                        </p:tgtEl>
                                        <p:attrNameLst>
                                          <p:attrName>style.visibility</p:attrName>
                                        </p:attrNameLst>
                                      </p:cBhvr>
                                      <p:to>
                                        <p:strVal val="visible"/>
                                      </p:to>
                                    </p:set>
                                    <p:anim calcmode="lin" valueType="num">
                                      <p:cBhvr additive="base">
                                        <p:cTn id="46" dur="2000" fill="hold"/>
                                        <p:tgtEl>
                                          <p:spTgt spid="13"/>
                                        </p:tgtEl>
                                        <p:attrNameLst>
                                          <p:attrName>ppt_x</p:attrName>
                                        </p:attrNameLst>
                                      </p:cBhvr>
                                      <p:tavLst>
                                        <p:tav tm="0">
                                          <p:val>
                                            <p:strVal val="1+#ppt_w/2"/>
                                          </p:val>
                                        </p:tav>
                                        <p:tav tm="100000">
                                          <p:val>
                                            <p:strVal val="#ppt_x"/>
                                          </p:val>
                                        </p:tav>
                                      </p:tavLst>
                                    </p:anim>
                                    <p:anim calcmode="lin" valueType="num">
                                      <p:cBhvr additive="base">
                                        <p:cTn id="47" dur="2000" fill="hold"/>
                                        <p:tgtEl>
                                          <p:spTgt spid="13"/>
                                        </p:tgtEl>
                                        <p:attrNameLst>
                                          <p:attrName>ppt_y</p:attrName>
                                        </p:attrNameLst>
                                      </p:cBhvr>
                                      <p:tavLst>
                                        <p:tav tm="0">
                                          <p:val>
                                            <p:strVal val="#ppt_y"/>
                                          </p:val>
                                        </p:tav>
                                        <p:tav tm="100000">
                                          <p:val>
                                            <p:strVal val="#ppt_y"/>
                                          </p:val>
                                        </p:tav>
                                      </p:tavLst>
                                    </p:anim>
                                  </p:childTnLst>
                                </p:cTn>
                              </p:par>
                              <p:par>
                                <p:cTn id="48" presetID="2" presetClass="entr" presetSubtype="2" fill="hold" grpId="0" nodeType="withEffect">
                                  <p:stCondLst>
                                    <p:cond delay="0"/>
                                  </p:stCondLst>
                                  <p:childTnLst>
                                    <p:set>
                                      <p:cBhvr>
                                        <p:cTn id="49" dur="1" fill="hold">
                                          <p:stCondLst>
                                            <p:cond delay="0"/>
                                          </p:stCondLst>
                                        </p:cTn>
                                        <p:tgtEl>
                                          <p:spTgt spid="14"/>
                                        </p:tgtEl>
                                        <p:attrNameLst>
                                          <p:attrName>style.visibility</p:attrName>
                                        </p:attrNameLst>
                                      </p:cBhvr>
                                      <p:to>
                                        <p:strVal val="visible"/>
                                      </p:to>
                                    </p:set>
                                    <p:anim calcmode="lin" valueType="num">
                                      <p:cBhvr additive="base">
                                        <p:cTn id="50" dur="2000" fill="hold"/>
                                        <p:tgtEl>
                                          <p:spTgt spid="14"/>
                                        </p:tgtEl>
                                        <p:attrNameLst>
                                          <p:attrName>ppt_x</p:attrName>
                                        </p:attrNameLst>
                                      </p:cBhvr>
                                      <p:tavLst>
                                        <p:tav tm="0">
                                          <p:val>
                                            <p:strVal val="1+#ppt_w/2"/>
                                          </p:val>
                                        </p:tav>
                                        <p:tav tm="100000">
                                          <p:val>
                                            <p:strVal val="#ppt_x"/>
                                          </p:val>
                                        </p:tav>
                                      </p:tavLst>
                                    </p:anim>
                                    <p:anim calcmode="lin" valueType="num">
                                      <p:cBhvr additive="base">
                                        <p:cTn id="51" dur="2000" fill="hold"/>
                                        <p:tgtEl>
                                          <p:spTgt spid="14"/>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5"/>
                                        </p:tgtEl>
                                        <p:attrNameLst>
                                          <p:attrName>style.visibility</p:attrName>
                                        </p:attrNameLst>
                                      </p:cBhvr>
                                      <p:to>
                                        <p:strVal val="visible"/>
                                      </p:to>
                                    </p:set>
                                    <p:anim calcmode="lin" valueType="num">
                                      <p:cBhvr additive="base">
                                        <p:cTn id="54" dur="2000" fill="hold"/>
                                        <p:tgtEl>
                                          <p:spTgt spid="15"/>
                                        </p:tgtEl>
                                        <p:attrNameLst>
                                          <p:attrName>ppt_x</p:attrName>
                                        </p:attrNameLst>
                                      </p:cBhvr>
                                      <p:tavLst>
                                        <p:tav tm="0">
                                          <p:val>
                                            <p:strVal val="1+#ppt_w/2"/>
                                          </p:val>
                                        </p:tav>
                                        <p:tav tm="100000">
                                          <p:val>
                                            <p:strVal val="#ppt_x"/>
                                          </p:val>
                                        </p:tav>
                                      </p:tavLst>
                                    </p:anim>
                                    <p:anim calcmode="lin" valueType="num">
                                      <p:cBhvr additive="base">
                                        <p:cTn id="55" dur="2000" fill="hold"/>
                                        <p:tgtEl>
                                          <p:spTgt spid="15"/>
                                        </p:tgtEl>
                                        <p:attrNameLst>
                                          <p:attrName>ppt_y</p:attrName>
                                        </p:attrNameLst>
                                      </p:cBhvr>
                                      <p:tavLst>
                                        <p:tav tm="0">
                                          <p:val>
                                            <p:strVal val="#ppt_y"/>
                                          </p:val>
                                        </p:tav>
                                        <p:tav tm="100000">
                                          <p:val>
                                            <p:strVal val="#ppt_y"/>
                                          </p:val>
                                        </p:tav>
                                      </p:tavLst>
                                    </p:anim>
                                  </p:childTnLst>
                                </p:cTn>
                              </p:par>
                              <p:par>
                                <p:cTn id="56" presetID="2" presetClass="entr" presetSubtype="8" fill="hold" grpId="0" nodeType="withEffect">
                                  <p:stCondLst>
                                    <p:cond delay="0"/>
                                  </p:stCondLst>
                                  <p:childTnLst>
                                    <p:set>
                                      <p:cBhvr>
                                        <p:cTn id="57" dur="1" fill="hold">
                                          <p:stCondLst>
                                            <p:cond delay="0"/>
                                          </p:stCondLst>
                                        </p:cTn>
                                        <p:tgtEl>
                                          <p:spTgt spid="16"/>
                                        </p:tgtEl>
                                        <p:attrNameLst>
                                          <p:attrName>style.visibility</p:attrName>
                                        </p:attrNameLst>
                                      </p:cBhvr>
                                      <p:to>
                                        <p:strVal val="visible"/>
                                      </p:to>
                                    </p:set>
                                    <p:anim calcmode="lin" valueType="num">
                                      <p:cBhvr additive="base">
                                        <p:cTn id="58" dur="2000" fill="hold"/>
                                        <p:tgtEl>
                                          <p:spTgt spid="16"/>
                                        </p:tgtEl>
                                        <p:attrNameLst>
                                          <p:attrName>ppt_x</p:attrName>
                                        </p:attrNameLst>
                                      </p:cBhvr>
                                      <p:tavLst>
                                        <p:tav tm="0">
                                          <p:val>
                                            <p:strVal val="0-#ppt_w/2"/>
                                          </p:val>
                                        </p:tav>
                                        <p:tav tm="100000">
                                          <p:val>
                                            <p:strVal val="#ppt_x"/>
                                          </p:val>
                                        </p:tav>
                                      </p:tavLst>
                                    </p:anim>
                                    <p:anim calcmode="lin" valueType="num">
                                      <p:cBhvr additive="base">
                                        <p:cTn id="59" dur="2000" fill="hold"/>
                                        <p:tgtEl>
                                          <p:spTgt spid="16"/>
                                        </p:tgtEl>
                                        <p:attrNameLst>
                                          <p:attrName>ppt_y</p:attrName>
                                        </p:attrNameLst>
                                      </p:cBhvr>
                                      <p:tavLst>
                                        <p:tav tm="0">
                                          <p:val>
                                            <p:strVal val="#ppt_y"/>
                                          </p:val>
                                        </p:tav>
                                        <p:tav tm="100000">
                                          <p:val>
                                            <p:strVal val="#ppt_y"/>
                                          </p:val>
                                        </p:tav>
                                      </p:tavLst>
                                    </p:anim>
                                  </p:childTnLst>
                                </p:cTn>
                              </p:par>
                              <p:par>
                                <p:cTn id="60" presetID="2" presetClass="entr" presetSubtype="8" fill="hold" grpId="0" nodeType="withEffect">
                                  <p:stCondLst>
                                    <p:cond delay="0"/>
                                  </p:stCondLst>
                                  <p:childTnLst>
                                    <p:set>
                                      <p:cBhvr>
                                        <p:cTn id="61" dur="1" fill="hold">
                                          <p:stCondLst>
                                            <p:cond delay="0"/>
                                          </p:stCondLst>
                                        </p:cTn>
                                        <p:tgtEl>
                                          <p:spTgt spid="17"/>
                                        </p:tgtEl>
                                        <p:attrNameLst>
                                          <p:attrName>style.visibility</p:attrName>
                                        </p:attrNameLst>
                                      </p:cBhvr>
                                      <p:to>
                                        <p:strVal val="visible"/>
                                      </p:to>
                                    </p:set>
                                    <p:anim calcmode="lin" valueType="num">
                                      <p:cBhvr additive="base">
                                        <p:cTn id="62" dur="2000" fill="hold"/>
                                        <p:tgtEl>
                                          <p:spTgt spid="17"/>
                                        </p:tgtEl>
                                        <p:attrNameLst>
                                          <p:attrName>ppt_x</p:attrName>
                                        </p:attrNameLst>
                                      </p:cBhvr>
                                      <p:tavLst>
                                        <p:tav tm="0">
                                          <p:val>
                                            <p:strVal val="0-#ppt_w/2"/>
                                          </p:val>
                                        </p:tav>
                                        <p:tav tm="100000">
                                          <p:val>
                                            <p:strVal val="#ppt_x"/>
                                          </p:val>
                                        </p:tav>
                                      </p:tavLst>
                                    </p:anim>
                                    <p:anim calcmode="lin" valueType="num">
                                      <p:cBhvr additive="base">
                                        <p:cTn id="63" dur="2000" fill="hold"/>
                                        <p:tgtEl>
                                          <p:spTgt spid="17"/>
                                        </p:tgtEl>
                                        <p:attrNameLst>
                                          <p:attrName>ppt_y</p:attrName>
                                        </p:attrNameLst>
                                      </p:cBhvr>
                                      <p:tavLst>
                                        <p:tav tm="0">
                                          <p:val>
                                            <p:strVal val="#ppt_y"/>
                                          </p:val>
                                        </p:tav>
                                        <p:tav tm="100000">
                                          <p:val>
                                            <p:strVal val="#ppt_y"/>
                                          </p:val>
                                        </p:tav>
                                      </p:tavLst>
                                    </p:anim>
                                  </p:childTnLst>
                                </p:cTn>
                              </p:par>
                              <p:par>
                                <p:cTn id="64" presetID="2" presetClass="entr" presetSubtype="8" fill="hold" grpId="0" nodeType="withEffect">
                                  <p:stCondLst>
                                    <p:cond delay="0"/>
                                  </p:stCondLst>
                                  <p:childTnLst>
                                    <p:set>
                                      <p:cBhvr>
                                        <p:cTn id="65" dur="1" fill="hold">
                                          <p:stCondLst>
                                            <p:cond delay="0"/>
                                          </p:stCondLst>
                                        </p:cTn>
                                        <p:tgtEl>
                                          <p:spTgt spid="18"/>
                                        </p:tgtEl>
                                        <p:attrNameLst>
                                          <p:attrName>style.visibility</p:attrName>
                                        </p:attrNameLst>
                                      </p:cBhvr>
                                      <p:to>
                                        <p:strVal val="visible"/>
                                      </p:to>
                                    </p:set>
                                    <p:anim calcmode="lin" valueType="num">
                                      <p:cBhvr additive="base">
                                        <p:cTn id="66" dur="2000" fill="hold"/>
                                        <p:tgtEl>
                                          <p:spTgt spid="18"/>
                                        </p:tgtEl>
                                        <p:attrNameLst>
                                          <p:attrName>ppt_x</p:attrName>
                                        </p:attrNameLst>
                                      </p:cBhvr>
                                      <p:tavLst>
                                        <p:tav tm="0">
                                          <p:val>
                                            <p:strVal val="0-#ppt_w/2"/>
                                          </p:val>
                                        </p:tav>
                                        <p:tav tm="100000">
                                          <p:val>
                                            <p:strVal val="#ppt_x"/>
                                          </p:val>
                                        </p:tav>
                                      </p:tavLst>
                                    </p:anim>
                                    <p:anim calcmode="lin" valueType="num">
                                      <p:cBhvr additive="base">
                                        <p:cTn id="67" dur="2000" fill="hold"/>
                                        <p:tgtEl>
                                          <p:spTgt spid="18"/>
                                        </p:tgtEl>
                                        <p:attrNameLst>
                                          <p:attrName>ppt_y</p:attrName>
                                        </p:attrNameLst>
                                      </p:cBhvr>
                                      <p:tavLst>
                                        <p:tav tm="0">
                                          <p:val>
                                            <p:strVal val="#ppt_y"/>
                                          </p:val>
                                        </p:tav>
                                        <p:tav tm="100000">
                                          <p:val>
                                            <p:strVal val="#ppt_y"/>
                                          </p:val>
                                        </p:tav>
                                      </p:tavLst>
                                    </p:anim>
                                  </p:childTnLst>
                                </p:cTn>
                              </p:par>
                              <p:par>
                                <p:cTn id="68" presetID="2" presetClass="entr" presetSubtype="8" fill="hold" grpId="0" nodeType="withEffect">
                                  <p:stCondLst>
                                    <p:cond delay="0"/>
                                  </p:stCondLst>
                                  <p:childTnLst>
                                    <p:set>
                                      <p:cBhvr>
                                        <p:cTn id="69" dur="1" fill="hold">
                                          <p:stCondLst>
                                            <p:cond delay="0"/>
                                          </p:stCondLst>
                                        </p:cTn>
                                        <p:tgtEl>
                                          <p:spTgt spid="19"/>
                                        </p:tgtEl>
                                        <p:attrNameLst>
                                          <p:attrName>style.visibility</p:attrName>
                                        </p:attrNameLst>
                                      </p:cBhvr>
                                      <p:to>
                                        <p:strVal val="visible"/>
                                      </p:to>
                                    </p:set>
                                    <p:anim calcmode="lin" valueType="num">
                                      <p:cBhvr additive="base">
                                        <p:cTn id="70" dur="2000" fill="hold"/>
                                        <p:tgtEl>
                                          <p:spTgt spid="19"/>
                                        </p:tgtEl>
                                        <p:attrNameLst>
                                          <p:attrName>ppt_x</p:attrName>
                                        </p:attrNameLst>
                                      </p:cBhvr>
                                      <p:tavLst>
                                        <p:tav tm="0">
                                          <p:val>
                                            <p:strVal val="0-#ppt_w/2"/>
                                          </p:val>
                                        </p:tav>
                                        <p:tav tm="100000">
                                          <p:val>
                                            <p:strVal val="#ppt_x"/>
                                          </p:val>
                                        </p:tav>
                                      </p:tavLst>
                                    </p:anim>
                                    <p:anim calcmode="lin" valueType="num">
                                      <p:cBhvr additive="base">
                                        <p:cTn id="71" dur="2000" fill="hold"/>
                                        <p:tgtEl>
                                          <p:spTgt spid="19"/>
                                        </p:tgtEl>
                                        <p:attrNameLst>
                                          <p:attrName>ppt_y</p:attrName>
                                        </p:attrNameLst>
                                      </p:cBhvr>
                                      <p:tavLst>
                                        <p:tav tm="0">
                                          <p:val>
                                            <p:strVal val="#ppt_y"/>
                                          </p:val>
                                        </p:tav>
                                        <p:tav tm="100000">
                                          <p:val>
                                            <p:strVal val="#ppt_y"/>
                                          </p:val>
                                        </p:tav>
                                      </p:tavLst>
                                    </p:anim>
                                  </p:childTnLst>
                                </p:cTn>
                              </p:par>
                              <p:par>
                                <p:cTn id="72" presetID="2" presetClass="entr" presetSubtype="8" fill="hold" grpId="0" nodeType="withEffect">
                                  <p:stCondLst>
                                    <p:cond delay="0"/>
                                  </p:stCondLst>
                                  <p:childTnLst>
                                    <p:set>
                                      <p:cBhvr>
                                        <p:cTn id="73" dur="1" fill="hold">
                                          <p:stCondLst>
                                            <p:cond delay="0"/>
                                          </p:stCondLst>
                                        </p:cTn>
                                        <p:tgtEl>
                                          <p:spTgt spid="20"/>
                                        </p:tgtEl>
                                        <p:attrNameLst>
                                          <p:attrName>style.visibility</p:attrName>
                                        </p:attrNameLst>
                                      </p:cBhvr>
                                      <p:to>
                                        <p:strVal val="visible"/>
                                      </p:to>
                                    </p:set>
                                    <p:anim calcmode="lin" valueType="num">
                                      <p:cBhvr additive="base">
                                        <p:cTn id="74" dur="2000" fill="hold"/>
                                        <p:tgtEl>
                                          <p:spTgt spid="20"/>
                                        </p:tgtEl>
                                        <p:attrNameLst>
                                          <p:attrName>ppt_x</p:attrName>
                                        </p:attrNameLst>
                                      </p:cBhvr>
                                      <p:tavLst>
                                        <p:tav tm="0">
                                          <p:val>
                                            <p:strVal val="0-#ppt_w/2"/>
                                          </p:val>
                                        </p:tav>
                                        <p:tav tm="100000">
                                          <p:val>
                                            <p:strVal val="#ppt_x"/>
                                          </p:val>
                                        </p:tav>
                                      </p:tavLst>
                                    </p:anim>
                                    <p:anim calcmode="lin" valueType="num">
                                      <p:cBhvr additive="base">
                                        <p:cTn id="75" dur="2000" fill="hold"/>
                                        <p:tgtEl>
                                          <p:spTgt spid="20"/>
                                        </p:tgtEl>
                                        <p:attrNameLst>
                                          <p:attrName>ppt_y</p:attrName>
                                        </p:attrNameLst>
                                      </p:cBhvr>
                                      <p:tavLst>
                                        <p:tav tm="0">
                                          <p:val>
                                            <p:strVal val="#ppt_y"/>
                                          </p:val>
                                        </p:tav>
                                        <p:tav tm="100000">
                                          <p:val>
                                            <p:strVal val="#ppt_y"/>
                                          </p:val>
                                        </p:tav>
                                      </p:tavLst>
                                    </p:anim>
                                  </p:childTnLst>
                                </p:cTn>
                              </p:par>
                              <p:par>
                                <p:cTn id="76" presetID="2" presetClass="entr" presetSubtype="8" fill="hold" grpId="0" nodeType="withEffect">
                                  <p:stCondLst>
                                    <p:cond delay="0"/>
                                  </p:stCondLst>
                                  <p:childTnLst>
                                    <p:set>
                                      <p:cBhvr>
                                        <p:cTn id="77" dur="1" fill="hold">
                                          <p:stCondLst>
                                            <p:cond delay="0"/>
                                          </p:stCondLst>
                                        </p:cTn>
                                        <p:tgtEl>
                                          <p:spTgt spid="21"/>
                                        </p:tgtEl>
                                        <p:attrNameLst>
                                          <p:attrName>style.visibility</p:attrName>
                                        </p:attrNameLst>
                                      </p:cBhvr>
                                      <p:to>
                                        <p:strVal val="visible"/>
                                      </p:to>
                                    </p:set>
                                    <p:anim calcmode="lin" valueType="num">
                                      <p:cBhvr additive="base">
                                        <p:cTn id="78" dur="2000" fill="hold"/>
                                        <p:tgtEl>
                                          <p:spTgt spid="21"/>
                                        </p:tgtEl>
                                        <p:attrNameLst>
                                          <p:attrName>ppt_x</p:attrName>
                                        </p:attrNameLst>
                                      </p:cBhvr>
                                      <p:tavLst>
                                        <p:tav tm="0">
                                          <p:val>
                                            <p:strVal val="0-#ppt_w/2"/>
                                          </p:val>
                                        </p:tav>
                                        <p:tav tm="100000">
                                          <p:val>
                                            <p:strVal val="#ppt_x"/>
                                          </p:val>
                                        </p:tav>
                                      </p:tavLst>
                                    </p:anim>
                                    <p:anim calcmode="lin" valueType="num">
                                      <p:cBhvr additive="base">
                                        <p:cTn id="79" dur="2000" fill="hold"/>
                                        <p:tgtEl>
                                          <p:spTgt spid="21"/>
                                        </p:tgtEl>
                                        <p:attrNameLst>
                                          <p:attrName>ppt_y</p:attrName>
                                        </p:attrNameLst>
                                      </p:cBhvr>
                                      <p:tavLst>
                                        <p:tav tm="0">
                                          <p:val>
                                            <p:strVal val="#ppt_y"/>
                                          </p:val>
                                        </p:tav>
                                        <p:tav tm="100000">
                                          <p:val>
                                            <p:strVal val="#ppt_y"/>
                                          </p:val>
                                        </p:tav>
                                      </p:tavLst>
                                    </p:anim>
                                  </p:childTnLst>
                                </p:cTn>
                              </p:par>
                              <p:par>
                                <p:cTn id="80" presetID="2" presetClass="entr" presetSubtype="8" fill="hold" grpId="0" nodeType="withEffect">
                                  <p:stCondLst>
                                    <p:cond delay="0"/>
                                  </p:stCondLst>
                                  <p:childTnLst>
                                    <p:set>
                                      <p:cBhvr>
                                        <p:cTn id="81" dur="1" fill="hold">
                                          <p:stCondLst>
                                            <p:cond delay="0"/>
                                          </p:stCondLst>
                                        </p:cTn>
                                        <p:tgtEl>
                                          <p:spTgt spid="22"/>
                                        </p:tgtEl>
                                        <p:attrNameLst>
                                          <p:attrName>style.visibility</p:attrName>
                                        </p:attrNameLst>
                                      </p:cBhvr>
                                      <p:to>
                                        <p:strVal val="visible"/>
                                      </p:to>
                                    </p:set>
                                    <p:anim calcmode="lin" valueType="num">
                                      <p:cBhvr additive="base">
                                        <p:cTn id="82" dur="2000" fill="hold"/>
                                        <p:tgtEl>
                                          <p:spTgt spid="22"/>
                                        </p:tgtEl>
                                        <p:attrNameLst>
                                          <p:attrName>ppt_x</p:attrName>
                                        </p:attrNameLst>
                                      </p:cBhvr>
                                      <p:tavLst>
                                        <p:tav tm="0">
                                          <p:val>
                                            <p:strVal val="0-#ppt_w/2"/>
                                          </p:val>
                                        </p:tav>
                                        <p:tav tm="100000">
                                          <p:val>
                                            <p:strVal val="#ppt_x"/>
                                          </p:val>
                                        </p:tav>
                                      </p:tavLst>
                                    </p:anim>
                                    <p:anim calcmode="lin" valueType="num">
                                      <p:cBhvr additive="base">
                                        <p:cTn id="83" dur="2000" fill="hold"/>
                                        <p:tgtEl>
                                          <p:spTgt spid="22"/>
                                        </p:tgtEl>
                                        <p:attrNameLst>
                                          <p:attrName>ppt_y</p:attrName>
                                        </p:attrNameLst>
                                      </p:cBhvr>
                                      <p:tavLst>
                                        <p:tav tm="0">
                                          <p:val>
                                            <p:strVal val="#ppt_y"/>
                                          </p:val>
                                        </p:tav>
                                        <p:tav tm="100000">
                                          <p:val>
                                            <p:strVal val="#ppt_y"/>
                                          </p:val>
                                        </p:tav>
                                      </p:tavLst>
                                    </p:anim>
                                  </p:childTnLst>
                                </p:cTn>
                              </p:par>
                              <p:par>
                                <p:cTn id="84" presetID="2" presetClass="entr" presetSubtype="8" fill="hold" grpId="0" nodeType="withEffect">
                                  <p:stCondLst>
                                    <p:cond delay="0"/>
                                  </p:stCondLst>
                                  <p:childTnLst>
                                    <p:set>
                                      <p:cBhvr>
                                        <p:cTn id="85" dur="1" fill="hold">
                                          <p:stCondLst>
                                            <p:cond delay="0"/>
                                          </p:stCondLst>
                                        </p:cTn>
                                        <p:tgtEl>
                                          <p:spTgt spid="23"/>
                                        </p:tgtEl>
                                        <p:attrNameLst>
                                          <p:attrName>style.visibility</p:attrName>
                                        </p:attrNameLst>
                                      </p:cBhvr>
                                      <p:to>
                                        <p:strVal val="visible"/>
                                      </p:to>
                                    </p:set>
                                    <p:anim calcmode="lin" valueType="num">
                                      <p:cBhvr additive="base">
                                        <p:cTn id="86" dur="2000" fill="hold"/>
                                        <p:tgtEl>
                                          <p:spTgt spid="23"/>
                                        </p:tgtEl>
                                        <p:attrNameLst>
                                          <p:attrName>ppt_x</p:attrName>
                                        </p:attrNameLst>
                                      </p:cBhvr>
                                      <p:tavLst>
                                        <p:tav tm="0">
                                          <p:val>
                                            <p:strVal val="0-#ppt_w/2"/>
                                          </p:val>
                                        </p:tav>
                                        <p:tav tm="100000">
                                          <p:val>
                                            <p:strVal val="#ppt_x"/>
                                          </p:val>
                                        </p:tav>
                                      </p:tavLst>
                                    </p:anim>
                                    <p:anim calcmode="lin" valueType="num">
                                      <p:cBhvr additive="base">
                                        <p:cTn id="87" dur="2000" fill="hold"/>
                                        <p:tgtEl>
                                          <p:spTgt spid="23"/>
                                        </p:tgtEl>
                                        <p:attrNameLst>
                                          <p:attrName>ppt_y</p:attrName>
                                        </p:attrNameLst>
                                      </p:cBhvr>
                                      <p:tavLst>
                                        <p:tav tm="0">
                                          <p:val>
                                            <p:strVal val="#ppt_y"/>
                                          </p:val>
                                        </p:tav>
                                        <p:tav tm="100000">
                                          <p:val>
                                            <p:strVal val="#ppt_y"/>
                                          </p:val>
                                        </p:tav>
                                      </p:tavLst>
                                    </p:anim>
                                  </p:childTnLst>
                                </p:cTn>
                              </p:par>
                              <p:par>
                                <p:cTn id="88" presetID="2" presetClass="entr" presetSubtype="8" fill="hold" grpId="0" nodeType="withEffect">
                                  <p:stCondLst>
                                    <p:cond delay="0"/>
                                  </p:stCondLst>
                                  <p:childTnLst>
                                    <p:set>
                                      <p:cBhvr>
                                        <p:cTn id="89" dur="1" fill="hold">
                                          <p:stCondLst>
                                            <p:cond delay="0"/>
                                          </p:stCondLst>
                                        </p:cTn>
                                        <p:tgtEl>
                                          <p:spTgt spid="24"/>
                                        </p:tgtEl>
                                        <p:attrNameLst>
                                          <p:attrName>style.visibility</p:attrName>
                                        </p:attrNameLst>
                                      </p:cBhvr>
                                      <p:to>
                                        <p:strVal val="visible"/>
                                      </p:to>
                                    </p:set>
                                    <p:anim calcmode="lin" valueType="num">
                                      <p:cBhvr additive="base">
                                        <p:cTn id="90" dur="2000" fill="hold"/>
                                        <p:tgtEl>
                                          <p:spTgt spid="24"/>
                                        </p:tgtEl>
                                        <p:attrNameLst>
                                          <p:attrName>ppt_x</p:attrName>
                                        </p:attrNameLst>
                                      </p:cBhvr>
                                      <p:tavLst>
                                        <p:tav tm="0">
                                          <p:val>
                                            <p:strVal val="0-#ppt_w/2"/>
                                          </p:val>
                                        </p:tav>
                                        <p:tav tm="100000">
                                          <p:val>
                                            <p:strVal val="#ppt_x"/>
                                          </p:val>
                                        </p:tav>
                                      </p:tavLst>
                                    </p:anim>
                                    <p:anim calcmode="lin" valueType="num">
                                      <p:cBhvr additive="base">
                                        <p:cTn id="91" dur="2000" fill="hold"/>
                                        <p:tgtEl>
                                          <p:spTgt spid="24"/>
                                        </p:tgtEl>
                                        <p:attrNameLst>
                                          <p:attrName>ppt_y</p:attrName>
                                        </p:attrNameLst>
                                      </p:cBhvr>
                                      <p:tavLst>
                                        <p:tav tm="0">
                                          <p:val>
                                            <p:strVal val="#ppt_y"/>
                                          </p:val>
                                        </p:tav>
                                        <p:tav tm="100000">
                                          <p:val>
                                            <p:strVal val="#ppt_y"/>
                                          </p:val>
                                        </p:tav>
                                      </p:tavLst>
                                    </p:anim>
                                  </p:childTnLst>
                                </p:cTn>
                              </p:par>
                              <p:par>
                                <p:cTn id="92" presetID="2" presetClass="entr" presetSubtype="8" fill="hold" grpId="0" nodeType="withEffect">
                                  <p:stCondLst>
                                    <p:cond delay="0"/>
                                  </p:stCondLst>
                                  <p:childTnLst>
                                    <p:set>
                                      <p:cBhvr>
                                        <p:cTn id="93" dur="1" fill="hold">
                                          <p:stCondLst>
                                            <p:cond delay="0"/>
                                          </p:stCondLst>
                                        </p:cTn>
                                        <p:tgtEl>
                                          <p:spTgt spid="25"/>
                                        </p:tgtEl>
                                        <p:attrNameLst>
                                          <p:attrName>style.visibility</p:attrName>
                                        </p:attrNameLst>
                                      </p:cBhvr>
                                      <p:to>
                                        <p:strVal val="visible"/>
                                      </p:to>
                                    </p:set>
                                    <p:anim calcmode="lin" valueType="num">
                                      <p:cBhvr additive="base">
                                        <p:cTn id="94" dur="2000" fill="hold"/>
                                        <p:tgtEl>
                                          <p:spTgt spid="25"/>
                                        </p:tgtEl>
                                        <p:attrNameLst>
                                          <p:attrName>ppt_x</p:attrName>
                                        </p:attrNameLst>
                                      </p:cBhvr>
                                      <p:tavLst>
                                        <p:tav tm="0">
                                          <p:val>
                                            <p:strVal val="0-#ppt_w/2"/>
                                          </p:val>
                                        </p:tav>
                                        <p:tav tm="100000">
                                          <p:val>
                                            <p:strVal val="#ppt_x"/>
                                          </p:val>
                                        </p:tav>
                                      </p:tavLst>
                                    </p:anim>
                                    <p:anim calcmode="lin" valueType="num">
                                      <p:cBhvr additive="base">
                                        <p:cTn id="95" dur="2000" fill="hold"/>
                                        <p:tgtEl>
                                          <p:spTgt spid="25"/>
                                        </p:tgtEl>
                                        <p:attrNameLst>
                                          <p:attrName>ppt_y</p:attrName>
                                        </p:attrNameLst>
                                      </p:cBhvr>
                                      <p:tavLst>
                                        <p:tav tm="0">
                                          <p:val>
                                            <p:strVal val="#ppt_y"/>
                                          </p:val>
                                        </p:tav>
                                        <p:tav tm="100000">
                                          <p:val>
                                            <p:strVal val="#ppt_y"/>
                                          </p:val>
                                        </p:tav>
                                      </p:tavLst>
                                    </p:anim>
                                  </p:childTnLst>
                                </p:cTn>
                              </p:par>
                              <p:par>
                                <p:cTn id="96" presetID="2" presetClass="entr" presetSubtype="8" fill="hold" grpId="0" nodeType="withEffect">
                                  <p:stCondLst>
                                    <p:cond delay="0"/>
                                  </p:stCondLst>
                                  <p:childTnLst>
                                    <p:set>
                                      <p:cBhvr>
                                        <p:cTn id="97" dur="1" fill="hold">
                                          <p:stCondLst>
                                            <p:cond delay="0"/>
                                          </p:stCondLst>
                                        </p:cTn>
                                        <p:tgtEl>
                                          <p:spTgt spid="26"/>
                                        </p:tgtEl>
                                        <p:attrNameLst>
                                          <p:attrName>style.visibility</p:attrName>
                                        </p:attrNameLst>
                                      </p:cBhvr>
                                      <p:to>
                                        <p:strVal val="visible"/>
                                      </p:to>
                                    </p:set>
                                    <p:anim calcmode="lin" valueType="num">
                                      <p:cBhvr additive="base">
                                        <p:cTn id="98" dur="2000" fill="hold"/>
                                        <p:tgtEl>
                                          <p:spTgt spid="26"/>
                                        </p:tgtEl>
                                        <p:attrNameLst>
                                          <p:attrName>ppt_x</p:attrName>
                                        </p:attrNameLst>
                                      </p:cBhvr>
                                      <p:tavLst>
                                        <p:tav tm="0">
                                          <p:val>
                                            <p:strVal val="0-#ppt_w/2"/>
                                          </p:val>
                                        </p:tav>
                                        <p:tav tm="100000">
                                          <p:val>
                                            <p:strVal val="#ppt_x"/>
                                          </p:val>
                                        </p:tav>
                                      </p:tavLst>
                                    </p:anim>
                                    <p:anim calcmode="lin" valueType="num">
                                      <p:cBhvr additive="base">
                                        <p:cTn id="99" dur="2000" fill="hold"/>
                                        <p:tgtEl>
                                          <p:spTgt spid="26"/>
                                        </p:tgtEl>
                                        <p:attrNameLst>
                                          <p:attrName>ppt_y</p:attrName>
                                        </p:attrNameLst>
                                      </p:cBhvr>
                                      <p:tavLst>
                                        <p:tav tm="0">
                                          <p:val>
                                            <p:strVal val="#ppt_y"/>
                                          </p:val>
                                        </p:tav>
                                        <p:tav tm="100000">
                                          <p:val>
                                            <p:strVal val="#ppt_y"/>
                                          </p:val>
                                        </p:tav>
                                      </p:tavLst>
                                    </p:anim>
                                  </p:childTnLst>
                                </p:cTn>
                              </p:par>
                              <p:par>
                                <p:cTn id="100" presetID="2" presetClass="entr" presetSubtype="8" fill="hold" grpId="0" nodeType="withEffect">
                                  <p:stCondLst>
                                    <p:cond delay="0"/>
                                  </p:stCondLst>
                                  <p:childTnLst>
                                    <p:set>
                                      <p:cBhvr>
                                        <p:cTn id="101" dur="1" fill="hold">
                                          <p:stCondLst>
                                            <p:cond delay="0"/>
                                          </p:stCondLst>
                                        </p:cTn>
                                        <p:tgtEl>
                                          <p:spTgt spid="27"/>
                                        </p:tgtEl>
                                        <p:attrNameLst>
                                          <p:attrName>style.visibility</p:attrName>
                                        </p:attrNameLst>
                                      </p:cBhvr>
                                      <p:to>
                                        <p:strVal val="visible"/>
                                      </p:to>
                                    </p:set>
                                    <p:anim calcmode="lin" valueType="num">
                                      <p:cBhvr additive="base">
                                        <p:cTn id="102" dur="2000" fill="hold"/>
                                        <p:tgtEl>
                                          <p:spTgt spid="27"/>
                                        </p:tgtEl>
                                        <p:attrNameLst>
                                          <p:attrName>ppt_x</p:attrName>
                                        </p:attrNameLst>
                                      </p:cBhvr>
                                      <p:tavLst>
                                        <p:tav tm="0">
                                          <p:val>
                                            <p:strVal val="0-#ppt_w/2"/>
                                          </p:val>
                                        </p:tav>
                                        <p:tav tm="100000">
                                          <p:val>
                                            <p:strVal val="#ppt_x"/>
                                          </p:val>
                                        </p:tav>
                                      </p:tavLst>
                                    </p:anim>
                                    <p:anim calcmode="lin" valueType="num">
                                      <p:cBhvr additive="base">
                                        <p:cTn id="103" dur="2000" fill="hold"/>
                                        <p:tgtEl>
                                          <p:spTgt spid="27"/>
                                        </p:tgtEl>
                                        <p:attrNameLst>
                                          <p:attrName>ppt_y</p:attrName>
                                        </p:attrNameLst>
                                      </p:cBhvr>
                                      <p:tavLst>
                                        <p:tav tm="0">
                                          <p:val>
                                            <p:strVal val="#ppt_y"/>
                                          </p:val>
                                        </p:tav>
                                        <p:tav tm="100000">
                                          <p:val>
                                            <p:strVal val="#ppt_y"/>
                                          </p:val>
                                        </p:tav>
                                      </p:tavLst>
                                    </p:anim>
                                  </p:childTnLst>
                                </p:cTn>
                              </p:par>
                              <p:par>
                                <p:cTn id="104" presetID="5" presetClass="entr" presetSubtype="10" fill="hold" grpId="1" nodeType="withEffect">
                                  <p:stCondLst>
                                    <p:cond delay="0"/>
                                  </p:stCondLst>
                                  <p:childTnLst>
                                    <p:set>
                                      <p:cBhvr>
                                        <p:cTn id="105" dur="1" fill="hold">
                                          <p:stCondLst>
                                            <p:cond delay="0"/>
                                          </p:stCondLst>
                                        </p:cTn>
                                        <p:tgtEl>
                                          <p:spTgt spid="4"/>
                                        </p:tgtEl>
                                        <p:attrNameLst>
                                          <p:attrName>style.visibility</p:attrName>
                                        </p:attrNameLst>
                                      </p:cBhvr>
                                      <p:to>
                                        <p:strVal val="visible"/>
                                      </p:to>
                                    </p:set>
                                    <p:animEffect transition="in" filter="checkerboard(across)">
                                      <p:cBhvr>
                                        <p:cTn id="106" dur="2000"/>
                                        <p:tgtEl>
                                          <p:spTgt spid="4"/>
                                        </p:tgtEl>
                                      </p:cBhvr>
                                    </p:animEffect>
                                  </p:childTnLst>
                                </p:cTn>
                              </p:par>
                              <p:par>
                                <p:cTn id="107" presetID="5" presetClass="entr" presetSubtype="10" fill="hold" grpId="1" nodeType="withEffect">
                                  <p:stCondLst>
                                    <p:cond delay="0"/>
                                  </p:stCondLst>
                                  <p:childTnLst>
                                    <p:set>
                                      <p:cBhvr>
                                        <p:cTn id="108" dur="1" fill="hold">
                                          <p:stCondLst>
                                            <p:cond delay="0"/>
                                          </p:stCondLst>
                                        </p:cTn>
                                        <p:tgtEl>
                                          <p:spTgt spid="5"/>
                                        </p:tgtEl>
                                        <p:attrNameLst>
                                          <p:attrName>style.visibility</p:attrName>
                                        </p:attrNameLst>
                                      </p:cBhvr>
                                      <p:to>
                                        <p:strVal val="visible"/>
                                      </p:to>
                                    </p:set>
                                    <p:animEffect transition="in" filter="checkerboard(across)">
                                      <p:cBhvr>
                                        <p:cTn id="109" dur="2000"/>
                                        <p:tgtEl>
                                          <p:spTgt spid="5"/>
                                        </p:tgtEl>
                                      </p:cBhvr>
                                    </p:animEffect>
                                  </p:childTnLst>
                                </p:cTn>
                              </p:par>
                              <p:par>
                                <p:cTn id="110" presetID="5" presetClass="entr" presetSubtype="10" fill="hold" grpId="1" nodeType="withEffect">
                                  <p:stCondLst>
                                    <p:cond delay="0"/>
                                  </p:stCondLst>
                                  <p:childTnLst>
                                    <p:set>
                                      <p:cBhvr>
                                        <p:cTn id="111" dur="1" fill="hold">
                                          <p:stCondLst>
                                            <p:cond delay="0"/>
                                          </p:stCondLst>
                                        </p:cTn>
                                        <p:tgtEl>
                                          <p:spTgt spid="6"/>
                                        </p:tgtEl>
                                        <p:attrNameLst>
                                          <p:attrName>style.visibility</p:attrName>
                                        </p:attrNameLst>
                                      </p:cBhvr>
                                      <p:to>
                                        <p:strVal val="visible"/>
                                      </p:to>
                                    </p:set>
                                    <p:animEffect transition="in" filter="checkerboard(across)">
                                      <p:cBhvr>
                                        <p:cTn id="112" dur="2000"/>
                                        <p:tgtEl>
                                          <p:spTgt spid="6"/>
                                        </p:tgtEl>
                                      </p:cBhvr>
                                    </p:animEffect>
                                  </p:childTnLst>
                                </p:cTn>
                              </p:par>
                              <p:par>
                                <p:cTn id="113" presetID="5" presetClass="entr" presetSubtype="10" fill="hold" grpId="1" nodeType="withEffect">
                                  <p:stCondLst>
                                    <p:cond delay="0"/>
                                  </p:stCondLst>
                                  <p:childTnLst>
                                    <p:set>
                                      <p:cBhvr>
                                        <p:cTn id="114" dur="1" fill="hold">
                                          <p:stCondLst>
                                            <p:cond delay="0"/>
                                          </p:stCondLst>
                                        </p:cTn>
                                        <p:tgtEl>
                                          <p:spTgt spid="7"/>
                                        </p:tgtEl>
                                        <p:attrNameLst>
                                          <p:attrName>style.visibility</p:attrName>
                                        </p:attrNameLst>
                                      </p:cBhvr>
                                      <p:to>
                                        <p:strVal val="visible"/>
                                      </p:to>
                                    </p:set>
                                    <p:animEffect transition="in" filter="checkerboard(across)">
                                      <p:cBhvr>
                                        <p:cTn id="115" dur="2000"/>
                                        <p:tgtEl>
                                          <p:spTgt spid="7"/>
                                        </p:tgtEl>
                                      </p:cBhvr>
                                    </p:animEffect>
                                  </p:childTnLst>
                                </p:cTn>
                              </p:par>
                              <p:par>
                                <p:cTn id="116" presetID="5" presetClass="entr" presetSubtype="10" fill="hold" grpId="1" nodeType="withEffect">
                                  <p:stCondLst>
                                    <p:cond delay="0"/>
                                  </p:stCondLst>
                                  <p:childTnLst>
                                    <p:set>
                                      <p:cBhvr>
                                        <p:cTn id="117" dur="1" fill="hold">
                                          <p:stCondLst>
                                            <p:cond delay="0"/>
                                          </p:stCondLst>
                                        </p:cTn>
                                        <p:tgtEl>
                                          <p:spTgt spid="8"/>
                                        </p:tgtEl>
                                        <p:attrNameLst>
                                          <p:attrName>style.visibility</p:attrName>
                                        </p:attrNameLst>
                                      </p:cBhvr>
                                      <p:to>
                                        <p:strVal val="visible"/>
                                      </p:to>
                                    </p:set>
                                    <p:animEffect transition="in" filter="checkerboard(across)">
                                      <p:cBhvr>
                                        <p:cTn id="118" dur="2000"/>
                                        <p:tgtEl>
                                          <p:spTgt spid="8"/>
                                        </p:tgtEl>
                                      </p:cBhvr>
                                    </p:animEffect>
                                  </p:childTnLst>
                                </p:cTn>
                              </p:par>
                              <p:par>
                                <p:cTn id="119" presetID="5" presetClass="entr" presetSubtype="10" fill="hold" grpId="1" nodeType="withEffect">
                                  <p:stCondLst>
                                    <p:cond delay="0"/>
                                  </p:stCondLst>
                                  <p:childTnLst>
                                    <p:set>
                                      <p:cBhvr>
                                        <p:cTn id="120" dur="1" fill="hold">
                                          <p:stCondLst>
                                            <p:cond delay="0"/>
                                          </p:stCondLst>
                                        </p:cTn>
                                        <p:tgtEl>
                                          <p:spTgt spid="9"/>
                                        </p:tgtEl>
                                        <p:attrNameLst>
                                          <p:attrName>style.visibility</p:attrName>
                                        </p:attrNameLst>
                                      </p:cBhvr>
                                      <p:to>
                                        <p:strVal val="visible"/>
                                      </p:to>
                                    </p:set>
                                    <p:animEffect transition="in" filter="checkerboard(across)">
                                      <p:cBhvr>
                                        <p:cTn id="121" dur="2000"/>
                                        <p:tgtEl>
                                          <p:spTgt spid="9"/>
                                        </p:tgtEl>
                                      </p:cBhvr>
                                    </p:animEffect>
                                  </p:childTnLst>
                                </p:cTn>
                              </p:par>
                              <p:par>
                                <p:cTn id="122" presetID="5" presetClass="entr" presetSubtype="10" fill="hold" grpId="1" nodeType="withEffect">
                                  <p:stCondLst>
                                    <p:cond delay="0"/>
                                  </p:stCondLst>
                                  <p:childTnLst>
                                    <p:set>
                                      <p:cBhvr>
                                        <p:cTn id="123" dur="1" fill="hold">
                                          <p:stCondLst>
                                            <p:cond delay="0"/>
                                          </p:stCondLst>
                                        </p:cTn>
                                        <p:tgtEl>
                                          <p:spTgt spid="10"/>
                                        </p:tgtEl>
                                        <p:attrNameLst>
                                          <p:attrName>style.visibility</p:attrName>
                                        </p:attrNameLst>
                                      </p:cBhvr>
                                      <p:to>
                                        <p:strVal val="visible"/>
                                      </p:to>
                                    </p:set>
                                    <p:animEffect transition="in" filter="checkerboard(across)">
                                      <p:cBhvr>
                                        <p:cTn id="124" dur="2000"/>
                                        <p:tgtEl>
                                          <p:spTgt spid="10"/>
                                        </p:tgtEl>
                                      </p:cBhvr>
                                    </p:animEffect>
                                  </p:childTnLst>
                                </p:cTn>
                              </p:par>
                              <p:par>
                                <p:cTn id="125" presetID="5" presetClass="entr" presetSubtype="10" fill="hold" grpId="1" nodeType="withEffect">
                                  <p:stCondLst>
                                    <p:cond delay="0"/>
                                  </p:stCondLst>
                                  <p:childTnLst>
                                    <p:set>
                                      <p:cBhvr>
                                        <p:cTn id="126" dur="1" fill="hold">
                                          <p:stCondLst>
                                            <p:cond delay="0"/>
                                          </p:stCondLst>
                                        </p:cTn>
                                        <p:tgtEl>
                                          <p:spTgt spid="11"/>
                                        </p:tgtEl>
                                        <p:attrNameLst>
                                          <p:attrName>style.visibility</p:attrName>
                                        </p:attrNameLst>
                                      </p:cBhvr>
                                      <p:to>
                                        <p:strVal val="visible"/>
                                      </p:to>
                                    </p:set>
                                    <p:animEffect transition="in" filter="checkerboard(across)">
                                      <p:cBhvr>
                                        <p:cTn id="127" dur="2000"/>
                                        <p:tgtEl>
                                          <p:spTgt spid="11"/>
                                        </p:tgtEl>
                                      </p:cBhvr>
                                    </p:animEffect>
                                  </p:childTnLst>
                                </p:cTn>
                              </p:par>
                              <p:par>
                                <p:cTn id="128" presetID="5" presetClass="entr" presetSubtype="10" fill="hold" grpId="1" nodeType="withEffect">
                                  <p:stCondLst>
                                    <p:cond delay="0"/>
                                  </p:stCondLst>
                                  <p:childTnLst>
                                    <p:set>
                                      <p:cBhvr>
                                        <p:cTn id="129" dur="1" fill="hold">
                                          <p:stCondLst>
                                            <p:cond delay="0"/>
                                          </p:stCondLst>
                                        </p:cTn>
                                        <p:tgtEl>
                                          <p:spTgt spid="12"/>
                                        </p:tgtEl>
                                        <p:attrNameLst>
                                          <p:attrName>style.visibility</p:attrName>
                                        </p:attrNameLst>
                                      </p:cBhvr>
                                      <p:to>
                                        <p:strVal val="visible"/>
                                      </p:to>
                                    </p:set>
                                    <p:animEffect transition="in" filter="checkerboard(across)">
                                      <p:cBhvr>
                                        <p:cTn id="130" dur="2000"/>
                                        <p:tgtEl>
                                          <p:spTgt spid="12"/>
                                        </p:tgtEl>
                                      </p:cBhvr>
                                    </p:animEffect>
                                  </p:childTnLst>
                                </p:cTn>
                              </p:par>
                              <p:par>
                                <p:cTn id="131" presetID="5" presetClass="entr" presetSubtype="10" fill="hold" grpId="1" nodeType="withEffect">
                                  <p:stCondLst>
                                    <p:cond delay="0"/>
                                  </p:stCondLst>
                                  <p:childTnLst>
                                    <p:set>
                                      <p:cBhvr>
                                        <p:cTn id="132" dur="1" fill="hold">
                                          <p:stCondLst>
                                            <p:cond delay="0"/>
                                          </p:stCondLst>
                                        </p:cTn>
                                        <p:tgtEl>
                                          <p:spTgt spid="13"/>
                                        </p:tgtEl>
                                        <p:attrNameLst>
                                          <p:attrName>style.visibility</p:attrName>
                                        </p:attrNameLst>
                                      </p:cBhvr>
                                      <p:to>
                                        <p:strVal val="visible"/>
                                      </p:to>
                                    </p:set>
                                    <p:animEffect transition="in" filter="checkerboard(across)">
                                      <p:cBhvr>
                                        <p:cTn id="133" dur="2000"/>
                                        <p:tgtEl>
                                          <p:spTgt spid="13"/>
                                        </p:tgtEl>
                                      </p:cBhvr>
                                    </p:animEffect>
                                  </p:childTnLst>
                                </p:cTn>
                              </p:par>
                              <p:par>
                                <p:cTn id="134" presetID="5" presetClass="entr" presetSubtype="10" fill="hold" grpId="1" nodeType="withEffect">
                                  <p:stCondLst>
                                    <p:cond delay="0"/>
                                  </p:stCondLst>
                                  <p:childTnLst>
                                    <p:set>
                                      <p:cBhvr>
                                        <p:cTn id="135" dur="1" fill="hold">
                                          <p:stCondLst>
                                            <p:cond delay="0"/>
                                          </p:stCondLst>
                                        </p:cTn>
                                        <p:tgtEl>
                                          <p:spTgt spid="14"/>
                                        </p:tgtEl>
                                        <p:attrNameLst>
                                          <p:attrName>style.visibility</p:attrName>
                                        </p:attrNameLst>
                                      </p:cBhvr>
                                      <p:to>
                                        <p:strVal val="visible"/>
                                      </p:to>
                                    </p:set>
                                    <p:animEffect transition="in" filter="checkerboard(across)">
                                      <p:cBhvr>
                                        <p:cTn id="136" dur="2000"/>
                                        <p:tgtEl>
                                          <p:spTgt spid="14"/>
                                        </p:tgtEl>
                                      </p:cBhvr>
                                    </p:animEffect>
                                  </p:childTnLst>
                                </p:cTn>
                              </p:par>
                              <p:par>
                                <p:cTn id="137" presetID="5" presetClass="entr" presetSubtype="10" fill="hold" grpId="1" nodeType="withEffect">
                                  <p:stCondLst>
                                    <p:cond delay="0"/>
                                  </p:stCondLst>
                                  <p:childTnLst>
                                    <p:set>
                                      <p:cBhvr>
                                        <p:cTn id="138" dur="1" fill="hold">
                                          <p:stCondLst>
                                            <p:cond delay="0"/>
                                          </p:stCondLst>
                                        </p:cTn>
                                        <p:tgtEl>
                                          <p:spTgt spid="15"/>
                                        </p:tgtEl>
                                        <p:attrNameLst>
                                          <p:attrName>style.visibility</p:attrName>
                                        </p:attrNameLst>
                                      </p:cBhvr>
                                      <p:to>
                                        <p:strVal val="visible"/>
                                      </p:to>
                                    </p:set>
                                    <p:animEffect transition="in" filter="checkerboard(across)">
                                      <p:cBhvr>
                                        <p:cTn id="139" dur="2000"/>
                                        <p:tgtEl>
                                          <p:spTgt spid="15"/>
                                        </p:tgtEl>
                                      </p:cBhvr>
                                    </p:animEffect>
                                  </p:childTnLst>
                                </p:cTn>
                              </p:par>
                              <p:par>
                                <p:cTn id="140" presetID="5" presetClass="entr" presetSubtype="10" fill="hold" grpId="1" nodeType="withEffect">
                                  <p:stCondLst>
                                    <p:cond delay="0"/>
                                  </p:stCondLst>
                                  <p:childTnLst>
                                    <p:set>
                                      <p:cBhvr>
                                        <p:cTn id="141" dur="1" fill="hold">
                                          <p:stCondLst>
                                            <p:cond delay="0"/>
                                          </p:stCondLst>
                                        </p:cTn>
                                        <p:tgtEl>
                                          <p:spTgt spid="16"/>
                                        </p:tgtEl>
                                        <p:attrNameLst>
                                          <p:attrName>style.visibility</p:attrName>
                                        </p:attrNameLst>
                                      </p:cBhvr>
                                      <p:to>
                                        <p:strVal val="visible"/>
                                      </p:to>
                                    </p:set>
                                    <p:animEffect transition="in" filter="checkerboard(across)">
                                      <p:cBhvr>
                                        <p:cTn id="142" dur="2000"/>
                                        <p:tgtEl>
                                          <p:spTgt spid="16"/>
                                        </p:tgtEl>
                                      </p:cBhvr>
                                    </p:animEffect>
                                  </p:childTnLst>
                                </p:cTn>
                              </p:par>
                              <p:par>
                                <p:cTn id="143" presetID="5" presetClass="entr" presetSubtype="10" fill="hold" grpId="1" nodeType="withEffect">
                                  <p:stCondLst>
                                    <p:cond delay="0"/>
                                  </p:stCondLst>
                                  <p:childTnLst>
                                    <p:set>
                                      <p:cBhvr>
                                        <p:cTn id="144" dur="1" fill="hold">
                                          <p:stCondLst>
                                            <p:cond delay="0"/>
                                          </p:stCondLst>
                                        </p:cTn>
                                        <p:tgtEl>
                                          <p:spTgt spid="17"/>
                                        </p:tgtEl>
                                        <p:attrNameLst>
                                          <p:attrName>style.visibility</p:attrName>
                                        </p:attrNameLst>
                                      </p:cBhvr>
                                      <p:to>
                                        <p:strVal val="visible"/>
                                      </p:to>
                                    </p:set>
                                    <p:animEffect transition="in" filter="checkerboard(across)">
                                      <p:cBhvr>
                                        <p:cTn id="145" dur="2000"/>
                                        <p:tgtEl>
                                          <p:spTgt spid="17"/>
                                        </p:tgtEl>
                                      </p:cBhvr>
                                    </p:animEffect>
                                  </p:childTnLst>
                                </p:cTn>
                              </p:par>
                              <p:par>
                                <p:cTn id="146" presetID="5" presetClass="entr" presetSubtype="10" fill="hold" grpId="1" nodeType="withEffect">
                                  <p:stCondLst>
                                    <p:cond delay="0"/>
                                  </p:stCondLst>
                                  <p:childTnLst>
                                    <p:set>
                                      <p:cBhvr>
                                        <p:cTn id="147" dur="1" fill="hold">
                                          <p:stCondLst>
                                            <p:cond delay="0"/>
                                          </p:stCondLst>
                                        </p:cTn>
                                        <p:tgtEl>
                                          <p:spTgt spid="18"/>
                                        </p:tgtEl>
                                        <p:attrNameLst>
                                          <p:attrName>style.visibility</p:attrName>
                                        </p:attrNameLst>
                                      </p:cBhvr>
                                      <p:to>
                                        <p:strVal val="visible"/>
                                      </p:to>
                                    </p:set>
                                    <p:animEffect transition="in" filter="checkerboard(across)">
                                      <p:cBhvr>
                                        <p:cTn id="148" dur="2000"/>
                                        <p:tgtEl>
                                          <p:spTgt spid="18"/>
                                        </p:tgtEl>
                                      </p:cBhvr>
                                    </p:animEffect>
                                  </p:childTnLst>
                                </p:cTn>
                              </p:par>
                              <p:par>
                                <p:cTn id="149" presetID="5" presetClass="entr" presetSubtype="10" fill="hold" grpId="1" nodeType="withEffect">
                                  <p:stCondLst>
                                    <p:cond delay="0"/>
                                  </p:stCondLst>
                                  <p:childTnLst>
                                    <p:set>
                                      <p:cBhvr>
                                        <p:cTn id="150" dur="1" fill="hold">
                                          <p:stCondLst>
                                            <p:cond delay="0"/>
                                          </p:stCondLst>
                                        </p:cTn>
                                        <p:tgtEl>
                                          <p:spTgt spid="19"/>
                                        </p:tgtEl>
                                        <p:attrNameLst>
                                          <p:attrName>style.visibility</p:attrName>
                                        </p:attrNameLst>
                                      </p:cBhvr>
                                      <p:to>
                                        <p:strVal val="visible"/>
                                      </p:to>
                                    </p:set>
                                    <p:animEffect transition="in" filter="checkerboard(across)">
                                      <p:cBhvr>
                                        <p:cTn id="151" dur="2000"/>
                                        <p:tgtEl>
                                          <p:spTgt spid="19"/>
                                        </p:tgtEl>
                                      </p:cBhvr>
                                    </p:animEffect>
                                  </p:childTnLst>
                                </p:cTn>
                              </p:par>
                              <p:par>
                                <p:cTn id="152" presetID="5" presetClass="entr" presetSubtype="10" fill="hold" grpId="1" nodeType="withEffect">
                                  <p:stCondLst>
                                    <p:cond delay="0"/>
                                  </p:stCondLst>
                                  <p:childTnLst>
                                    <p:set>
                                      <p:cBhvr>
                                        <p:cTn id="153" dur="1" fill="hold">
                                          <p:stCondLst>
                                            <p:cond delay="0"/>
                                          </p:stCondLst>
                                        </p:cTn>
                                        <p:tgtEl>
                                          <p:spTgt spid="20"/>
                                        </p:tgtEl>
                                        <p:attrNameLst>
                                          <p:attrName>style.visibility</p:attrName>
                                        </p:attrNameLst>
                                      </p:cBhvr>
                                      <p:to>
                                        <p:strVal val="visible"/>
                                      </p:to>
                                    </p:set>
                                    <p:animEffect transition="in" filter="checkerboard(across)">
                                      <p:cBhvr>
                                        <p:cTn id="154" dur="2000"/>
                                        <p:tgtEl>
                                          <p:spTgt spid="20"/>
                                        </p:tgtEl>
                                      </p:cBhvr>
                                    </p:animEffect>
                                  </p:childTnLst>
                                </p:cTn>
                              </p:par>
                              <p:par>
                                <p:cTn id="155" presetID="5" presetClass="entr" presetSubtype="10" fill="hold" grpId="1" nodeType="withEffect">
                                  <p:stCondLst>
                                    <p:cond delay="0"/>
                                  </p:stCondLst>
                                  <p:childTnLst>
                                    <p:set>
                                      <p:cBhvr>
                                        <p:cTn id="156" dur="1" fill="hold">
                                          <p:stCondLst>
                                            <p:cond delay="0"/>
                                          </p:stCondLst>
                                        </p:cTn>
                                        <p:tgtEl>
                                          <p:spTgt spid="21"/>
                                        </p:tgtEl>
                                        <p:attrNameLst>
                                          <p:attrName>style.visibility</p:attrName>
                                        </p:attrNameLst>
                                      </p:cBhvr>
                                      <p:to>
                                        <p:strVal val="visible"/>
                                      </p:to>
                                    </p:set>
                                    <p:animEffect transition="in" filter="checkerboard(across)">
                                      <p:cBhvr>
                                        <p:cTn id="157" dur="2000"/>
                                        <p:tgtEl>
                                          <p:spTgt spid="21"/>
                                        </p:tgtEl>
                                      </p:cBhvr>
                                    </p:animEffect>
                                  </p:childTnLst>
                                </p:cTn>
                              </p:par>
                              <p:par>
                                <p:cTn id="158" presetID="5" presetClass="entr" presetSubtype="10" fill="hold" grpId="1" nodeType="withEffect">
                                  <p:stCondLst>
                                    <p:cond delay="0"/>
                                  </p:stCondLst>
                                  <p:childTnLst>
                                    <p:set>
                                      <p:cBhvr>
                                        <p:cTn id="159" dur="1" fill="hold">
                                          <p:stCondLst>
                                            <p:cond delay="0"/>
                                          </p:stCondLst>
                                        </p:cTn>
                                        <p:tgtEl>
                                          <p:spTgt spid="22"/>
                                        </p:tgtEl>
                                        <p:attrNameLst>
                                          <p:attrName>style.visibility</p:attrName>
                                        </p:attrNameLst>
                                      </p:cBhvr>
                                      <p:to>
                                        <p:strVal val="visible"/>
                                      </p:to>
                                    </p:set>
                                    <p:animEffect transition="in" filter="checkerboard(across)">
                                      <p:cBhvr>
                                        <p:cTn id="160" dur="2000"/>
                                        <p:tgtEl>
                                          <p:spTgt spid="22"/>
                                        </p:tgtEl>
                                      </p:cBhvr>
                                    </p:animEffect>
                                  </p:childTnLst>
                                </p:cTn>
                              </p:par>
                              <p:par>
                                <p:cTn id="161" presetID="5" presetClass="entr" presetSubtype="10" fill="hold" grpId="1" nodeType="withEffect">
                                  <p:stCondLst>
                                    <p:cond delay="0"/>
                                  </p:stCondLst>
                                  <p:childTnLst>
                                    <p:set>
                                      <p:cBhvr>
                                        <p:cTn id="162" dur="1" fill="hold">
                                          <p:stCondLst>
                                            <p:cond delay="0"/>
                                          </p:stCondLst>
                                        </p:cTn>
                                        <p:tgtEl>
                                          <p:spTgt spid="23"/>
                                        </p:tgtEl>
                                        <p:attrNameLst>
                                          <p:attrName>style.visibility</p:attrName>
                                        </p:attrNameLst>
                                      </p:cBhvr>
                                      <p:to>
                                        <p:strVal val="visible"/>
                                      </p:to>
                                    </p:set>
                                    <p:animEffect transition="in" filter="checkerboard(across)">
                                      <p:cBhvr>
                                        <p:cTn id="163" dur="2000"/>
                                        <p:tgtEl>
                                          <p:spTgt spid="23"/>
                                        </p:tgtEl>
                                      </p:cBhvr>
                                    </p:animEffect>
                                  </p:childTnLst>
                                </p:cTn>
                              </p:par>
                              <p:par>
                                <p:cTn id="164" presetID="5" presetClass="entr" presetSubtype="10" fill="hold" grpId="1" nodeType="withEffect">
                                  <p:stCondLst>
                                    <p:cond delay="0"/>
                                  </p:stCondLst>
                                  <p:childTnLst>
                                    <p:set>
                                      <p:cBhvr>
                                        <p:cTn id="165" dur="1" fill="hold">
                                          <p:stCondLst>
                                            <p:cond delay="0"/>
                                          </p:stCondLst>
                                        </p:cTn>
                                        <p:tgtEl>
                                          <p:spTgt spid="24"/>
                                        </p:tgtEl>
                                        <p:attrNameLst>
                                          <p:attrName>style.visibility</p:attrName>
                                        </p:attrNameLst>
                                      </p:cBhvr>
                                      <p:to>
                                        <p:strVal val="visible"/>
                                      </p:to>
                                    </p:set>
                                    <p:animEffect transition="in" filter="checkerboard(across)">
                                      <p:cBhvr>
                                        <p:cTn id="166" dur="2000"/>
                                        <p:tgtEl>
                                          <p:spTgt spid="24"/>
                                        </p:tgtEl>
                                      </p:cBhvr>
                                    </p:animEffect>
                                  </p:childTnLst>
                                </p:cTn>
                              </p:par>
                              <p:par>
                                <p:cTn id="167" presetID="5" presetClass="entr" presetSubtype="10" fill="hold" grpId="1" nodeType="withEffect">
                                  <p:stCondLst>
                                    <p:cond delay="0"/>
                                  </p:stCondLst>
                                  <p:childTnLst>
                                    <p:set>
                                      <p:cBhvr>
                                        <p:cTn id="168" dur="1" fill="hold">
                                          <p:stCondLst>
                                            <p:cond delay="0"/>
                                          </p:stCondLst>
                                        </p:cTn>
                                        <p:tgtEl>
                                          <p:spTgt spid="25"/>
                                        </p:tgtEl>
                                        <p:attrNameLst>
                                          <p:attrName>style.visibility</p:attrName>
                                        </p:attrNameLst>
                                      </p:cBhvr>
                                      <p:to>
                                        <p:strVal val="visible"/>
                                      </p:to>
                                    </p:set>
                                    <p:animEffect transition="in" filter="checkerboard(across)">
                                      <p:cBhvr>
                                        <p:cTn id="169" dur="2000"/>
                                        <p:tgtEl>
                                          <p:spTgt spid="25"/>
                                        </p:tgtEl>
                                      </p:cBhvr>
                                    </p:animEffect>
                                  </p:childTnLst>
                                </p:cTn>
                              </p:par>
                              <p:par>
                                <p:cTn id="170" presetID="5" presetClass="entr" presetSubtype="10" fill="hold" grpId="1" nodeType="withEffect">
                                  <p:stCondLst>
                                    <p:cond delay="0"/>
                                  </p:stCondLst>
                                  <p:childTnLst>
                                    <p:set>
                                      <p:cBhvr>
                                        <p:cTn id="171" dur="1" fill="hold">
                                          <p:stCondLst>
                                            <p:cond delay="0"/>
                                          </p:stCondLst>
                                        </p:cTn>
                                        <p:tgtEl>
                                          <p:spTgt spid="26"/>
                                        </p:tgtEl>
                                        <p:attrNameLst>
                                          <p:attrName>style.visibility</p:attrName>
                                        </p:attrNameLst>
                                      </p:cBhvr>
                                      <p:to>
                                        <p:strVal val="visible"/>
                                      </p:to>
                                    </p:set>
                                    <p:animEffect transition="in" filter="checkerboard(across)">
                                      <p:cBhvr>
                                        <p:cTn id="172" dur="2000"/>
                                        <p:tgtEl>
                                          <p:spTgt spid="26"/>
                                        </p:tgtEl>
                                      </p:cBhvr>
                                    </p:animEffect>
                                  </p:childTnLst>
                                </p:cTn>
                              </p:par>
                              <p:par>
                                <p:cTn id="173" presetID="5" presetClass="entr" presetSubtype="10" fill="hold" grpId="1" nodeType="withEffect">
                                  <p:stCondLst>
                                    <p:cond delay="0"/>
                                  </p:stCondLst>
                                  <p:childTnLst>
                                    <p:set>
                                      <p:cBhvr>
                                        <p:cTn id="174" dur="1" fill="hold">
                                          <p:stCondLst>
                                            <p:cond delay="0"/>
                                          </p:stCondLst>
                                        </p:cTn>
                                        <p:tgtEl>
                                          <p:spTgt spid="27"/>
                                        </p:tgtEl>
                                        <p:attrNameLst>
                                          <p:attrName>style.visibility</p:attrName>
                                        </p:attrNameLst>
                                      </p:cBhvr>
                                      <p:to>
                                        <p:strVal val="visible"/>
                                      </p:to>
                                    </p:set>
                                    <p:animEffect transition="in" filter="checkerboard(across)">
                                      <p:cBhvr>
                                        <p:cTn id="175" dur="2000"/>
                                        <p:tgtEl>
                                          <p:spTgt spid="27"/>
                                        </p:tgtEl>
                                      </p:cBhvr>
                                    </p:animEffect>
                                  </p:childTnLst>
                                </p:cTn>
                              </p:par>
                            </p:childTnLst>
                          </p:cTn>
                        </p:par>
                        <p:par>
                          <p:cTn id="176" fill="hold">
                            <p:stCondLst>
                              <p:cond delay="2000"/>
                            </p:stCondLst>
                            <p:childTnLst>
                              <p:par>
                                <p:cTn id="177" presetID="2" presetClass="exit" presetSubtype="2" fill="hold" grpId="2" nodeType="afterEffect">
                                  <p:stCondLst>
                                    <p:cond delay="0"/>
                                  </p:stCondLst>
                                  <p:childTnLst>
                                    <p:anim calcmode="lin" valueType="num">
                                      <p:cBhvr additive="base">
                                        <p:cTn id="178" dur="2000"/>
                                        <p:tgtEl>
                                          <p:spTgt spid="4"/>
                                        </p:tgtEl>
                                        <p:attrNameLst>
                                          <p:attrName>ppt_x</p:attrName>
                                        </p:attrNameLst>
                                      </p:cBhvr>
                                      <p:tavLst>
                                        <p:tav tm="0">
                                          <p:val>
                                            <p:strVal val="ppt_x"/>
                                          </p:val>
                                        </p:tav>
                                        <p:tav tm="100000">
                                          <p:val>
                                            <p:strVal val="1+ppt_w/2"/>
                                          </p:val>
                                        </p:tav>
                                      </p:tavLst>
                                    </p:anim>
                                    <p:anim calcmode="lin" valueType="num">
                                      <p:cBhvr additive="base">
                                        <p:cTn id="179" dur="2000"/>
                                        <p:tgtEl>
                                          <p:spTgt spid="4"/>
                                        </p:tgtEl>
                                        <p:attrNameLst>
                                          <p:attrName>ppt_y</p:attrName>
                                        </p:attrNameLst>
                                      </p:cBhvr>
                                      <p:tavLst>
                                        <p:tav tm="0">
                                          <p:val>
                                            <p:strVal val="ppt_y"/>
                                          </p:val>
                                        </p:tav>
                                        <p:tav tm="100000">
                                          <p:val>
                                            <p:strVal val="ppt_y"/>
                                          </p:val>
                                        </p:tav>
                                      </p:tavLst>
                                    </p:anim>
                                    <p:set>
                                      <p:cBhvr>
                                        <p:cTn id="180" dur="1" fill="hold">
                                          <p:stCondLst>
                                            <p:cond delay="1999"/>
                                          </p:stCondLst>
                                        </p:cTn>
                                        <p:tgtEl>
                                          <p:spTgt spid="4"/>
                                        </p:tgtEl>
                                        <p:attrNameLst>
                                          <p:attrName>style.visibility</p:attrName>
                                        </p:attrNameLst>
                                      </p:cBhvr>
                                      <p:to>
                                        <p:strVal val="hidden"/>
                                      </p:to>
                                    </p:set>
                                  </p:childTnLst>
                                </p:cTn>
                              </p:par>
                              <p:par>
                                <p:cTn id="181" presetID="2" presetClass="exit" presetSubtype="2" fill="hold" grpId="2" nodeType="withEffect">
                                  <p:stCondLst>
                                    <p:cond delay="0"/>
                                  </p:stCondLst>
                                  <p:childTnLst>
                                    <p:anim calcmode="lin" valueType="num">
                                      <p:cBhvr additive="base">
                                        <p:cTn id="182" dur="2000"/>
                                        <p:tgtEl>
                                          <p:spTgt spid="5"/>
                                        </p:tgtEl>
                                        <p:attrNameLst>
                                          <p:attrName>ppt_x</p:attrName>
                                        </p:attrNameLst>
                                      </p:cBhvr>
                                      <p:tavLst>
                                        <p:tav tm="0">
                                          <p:val>
                                            <p:strVal val="ppt_x"/>
                                          </p:val>
                                        </p:tav>
                                        <p:tav tm="100000">
                                          <p:val>
                                            <p:strVal val="1+ppt_w/2"/>
                                          </p:val>
                                        </p:tav>
                                      </p:tavLst>
                                    </p:anim>
                                    <p:anim calcmode="lin" valueType="num">
                                      <p:cBhvr additive="base">
                                        <p:cTn id="183" dur="2000"/>
                                        <p:tgtEl>
                                          <p:spTgt spid="5"/>
                                        </p:tgtEl>
                                        <p:attrNameLst>
                                          <p:attrName>ppt_y</p:attrName>
                                        </p:attrNameLst>
                                      </p:cBhvr>
                                      <p:tavLst>
                                        <p:tav tm="0">
                                          <p:val>
                                            <p:strVal val="ppt_y"/>
                                          </p:val>
                                        </p:tav>
                                        <p:tav tm="100000">
                                          <p:val>
                                            <p:strVal val="ppt_y"/>
                                          </p:val>
                                        </p:tav>
                                      </p:tavLst>
                                    </p:anim>
                                    <p:set>
                                      <p:cBhvr>
                                        <p:cTn id="184" dur="1" fill="hold">
                                          <p:stCondLst>
                                            <p:cond delay="1999"/>
                                          </p:stCondLst>
                                        </p:cTn>
                                        <p:tgtEl>
                                          <p:spTgt spid="5"/>
                                        </p:tgtEl>
                                        <p:attrNameLst>
                                          <p:attrName>style.visibility</p:attrName>
                                        </p:attrNameLst>
                                      </p:cBhvr>
                                      <p:to>
                                        <p:strVal val="hidden"/>
                                      </p:to>
                                    </p:set>
                                  </p:childTnLst>
                                </p:cTn>
                              </p:par>
                              <p:par>
                                <p:cTn id="185" presetID="2" presetClass="exit" presetSubtype="2" fill="hold" grpId="2" nodeType="withEffect">
                                  <p:stCondLst>
                                    <p:cond delay="0"/>
                                  </p:stCondLst>
                                  <p:childTnLst>
                                    <p:anim calcmode="lin" valueType="num">
                                      <p:cBhvr additive="base">
                                        <p:cTn id="186" dur="2000"/>
                                        <p:tgtEl>
                                          <p:spTgt spid="6"/>
                                        </p:tgtEl>
                                        <p:attrNameLst>
                                          <p:attrName>ppt_x</p:attrName>
                                        </p:attrNameLst>
                                      </p:cBhvr>
                                      <p:tavLst>
                                        <p:tav tm="0">
                                          <p:val>
                                            <p:strVal val="ppt_x"/>
                                          </p:val>
                                        </p:tav>
                                        <p:tav tm="100000">
                                          <p:val>
                                            <p:strVal val="1+ppt_w/2"/>
                                          </p:val>
                                        </p:tav>
                                      </p:tavLst>
                                    </p:anim>
                                    <p:anim calcmode="lin" valueType="num">
                                      <p:cBhvr additive="base">
                                        <p:cTn id="187" dur="2000"/>
                                        <p:tgtEl>
                                          <p:spTgt spid="6"/>
                                        </p:tgtEl>
                                        <p:attrNameLst>
                                          <p:attrName>ppt_y</p:attrName>
                                        </p:attrNameLst>
                                      </p:cBhvr>
                                      <p:tavLst>
                                        <p:tav tm="0">
                                          <p:val>
                                            <p:strVal val="ppt_y"/>
                                          </p:val>
                                        </p:tav>
                                        <p:tav tm="100000">
                                          <p:val>
                                            <p:strVal val="ppt_y"/>
                                          </p:val>
                                        </p:tav>
                                      </p:tavLst>
                                    </p:anim>
                                    <p:set>
                                      <p:cBhvr>
                                        <p:cTn id="188" dur="1" fill="hold">
                                          <p:stCondLst>
                                            <p:cond delay="1999"/>
                                          </p:stCondLst>
                                        </p:cTn>
                                        <p:tgtEl>
                                          <p:spTgt spid="6"/>
                                        </p:tgtEl>
                                        <p:attrNameLst>
                                          <p:attrName>style.visibility</p:attrName>
                                        </p:attrNameLst>
                                      </p:cBhvr>
                                      <p:to>
                                        <p:strVal val="hidden"/>
                                      </p:to>
                                    </p:set>
                                  </p:childTnLst>
                                </p:cTn>
                              </p:par>
                              <p:par>
                                <p:cTn id="189" presetID="2" presetClass="exit" presetSubtype="2" fill="hold" grpId="2" nodeType="withEffect">
                                  <p:stCondLst>
                                    <p:cond delay="0"/>
                                  </p:stCondLst>
                                  <p:childTnLst>
                                    <p:anim calcmode="lin" valueType="num">
                                      <p:cBhvr additive="base">
                                        <p:cTn id="190" dur="2000"/>
                                        <p:tgtEl>
                                          <p:spTgt spid="7"/>
                                        </p:tgtEl>
                                        <p:attrNameLst>
                                          <p:attrName>ppt_x</p:attrName>
                                        </p:attrNameLst>
                                      </p:cBhvr>
                                      <p:tavLst>
                                        <p:tav tm="0">
                                          <p:val>
                                            <p:strVal val="ppt_x"/>
                                          </p:val>
                                        </p:tav>
                                        <p:tav tm="100000">
                                          <p:val>
                                            <p:strVal val="1+ppt_w/2"/>
                                          </p:val>
                                        </p:tav>
                                      </p:tavLst>
                                    </p:anim>
                                    <p:anim calcmode="lin" valueType="num">
                                      <p:cBhvr additive="base">
                                        <p:cTn id="191" dur="2000"/>
                                        <p:tgtEl>
                                          <p:spTgt spid="7"/>
                                        </p:tgtEl>
                                        <p:attrNameLst>
                                          <p:attrName>ppt_y</p:attrName>
                                        </p:attrNameLst>
                                      </p:cBhvr>
                                      <p:tavLst>
                                        <p:tav tm="0">
                                          <p:val>
                                            <p:strVal val="ppt_y"/>
                                          </p:val>
                                        </p:tav>
                                        <p:tav tm="100000">
                                          <p:val>
                                            <p:strVal val="ppt_y"/>
                                          </p:val>
                                        </p:tav>
                                      </p:tavLst>
                                    </p:anim>
                                    <p:set>
                                      <p:cBhvr>
                                        <p:cTn id="192" dur="1" fill="hold">
                                          <p:stCondLst>
                                            <p:cond delay="1999"/>
                                          </p:stCondLst>
                                        </p:cTn>
                                        <p:tgtEl>
                                          <p:spTgt spid="7"/>
                                        </p:tgtEl>
                                        <p:attrNameLst>
                                          <p:attrName>style.visibility</p:attrName>
                                        </p:attrNameLst>
                                      </p:cBhvr>
                                      <p:to>
                                        <p:strVal val="hidden"/>
                                      </p:to>
                                    </p:set>
                                  </p:childTnLst>
                                </p:cTn>
                              </p:par>
                              <p:par>
                                <p:cTn id="193" presetID="2" presetClass="exit" presetSubtype="2" fill="hold" grpId="2" nodeType="withEffect">
                                  <p:stCondLst>
                                    <p:cond delay="0"/>
                                  </p:stCondLst>
                                  <p:childTnLst>
                                    <p:anim calcmode="lin" valueType="num">
                                      <p:cBhvr additive="base">
                                        <p:cTn id="194" dur="2000"/>
                                        <p:tgtEl>
                                          <p:spTgt spid="8"/>
                                        </p:tgtEl>
                                        <p:attrNameLst>
                                          <p:attrName>ppt_x</p:attrName>
                                        </p:attrNameLst>
                                      </p:cBhvr>
                                      <p:tavLst>
                                        <p:tav tm="0">
                                          <p:val>
                                            <p:strVal val="ppt_x"/>
                                          </p:val>
                                        </p:tav>
                                        <p:tav tm="100000">
                                          <p:val>
                                            <p:strVal val="1+ppt_w/2"/>
                                          </p:val>
                                        </p:tav>
                                      </p:tavLst>
                                    </p:anim>
                                    <p:anim calcmode="lin" valueType="num">
                                      <p:cBhvr additive="base">
                                        <p:cTn id="195" dur="2000"/>
                                        <p:tgtEl>
                                          <p:spTgt spid="8"/>
                                        </p:tgtEl>
                                        <p:attrNameLst>
                                          <p:attrName>ppt_y</p:attrName>
                                        </p:attrNameLst>
                                      </p:cBhvr>
                                      <p:tavLst>
                                        <p:tav tm="0">
                                          <p:val>
                                            <p:strVal val="ppt_y"/>
                                          </p:val>
                                        </p:tav>
                                        <p:tav tm="100000">
                                          <p:val>
                                            <p:strVal val="ppt_y"/>
                                          </p:val>
                                        </p:tav>
                                      </p:tavLst>
                                    </p:anim>
                                    <p:set>
                                      <p:cBhvr>
                                        <p:cTn id="196" dur="1" fill="hold">
                                          <p:stCondLst>
                                            <p:cond delay="1999"/>
                                          </p:stCondLst>
                                        </p:cTn>
                                        <p:tgtEl>
                                          <p:spTgt spid="8"/>
                                        </p:tgtEl>
                                        <p:attrNameLst>
                                          <p:attrName>style.visibility</p:attrName>
                                        </p:attrNameLst>
                                      </p:cBhvr>
                                      <p:to>
                                        <p:strVal val="hidden"/>
                                      </p:to>
                                    </p:set>
                                  </p:childTnLst>
                                </p:cTn>
                              </p:par>
                              <p:par>
                                <p:cTn id="197" presetID="2" presetClass="exit" presetSubtype="2" fill="hold" grpId="2" nodeType="withEffect">
                                  <p:stCondLst>
                                    <p:cond delay="0"/>
                                  </p:stCondLst>
                                  <p:childTnLst>
                                    <p:anim calcmode="lin" valueType="num">
                                      <p:cBhvr additive="base">
                                        <p:cTn id="198" dur="2000"/>
                                        <p:tgtEl>
                                          <p:spTgt spid="9"/>
                                        </p:tgtEl>
                                        <p:attrNameLst>
                                          <p:attrName>ppt_x</p:attrName>
                                        </p:attrNameLst>
                                      </p:cBhvr>
                                      <p:tavLst>
                                        <p:tav tm="0">
                                          <p:val>
                                            <p:strVal val="ppt_x"/>
                                          </p:val>
                                        </p:tav>
                                        <p:tav tm="100000">
                                          <p:val>
                                            <p:strVal val="1+ppt_w/2"/>
                                          </p:val>
                                        </p:tav>
                                      </p:tavLst>
                                    </p:anim>
                                    <p:anim calcmode="lin" valueType="num">
                                      <p:cBhvr additive="base">
                                        <p:cTn id="199" dur="2000"/>
                                        <p:tgtEl>
                                          <p:spTgt spid="9"/>
                                        </p:tgtEl>
                                        <p:attrNameLst>
                                          <p:attrName>ppt_y</p:attrName>
                                        </p:attrNameLst>
                                      </p:cBhvr>
                                      <p:tavLst>
                                        <p:tav tm="0">
                                          <p:val>
                                            <p:strVal val="ppt_y"/>
                                          </p:val>
                                        </p:tav>
                                        <p:tav tm="100000">
                                          <p:val>
                                            <p:strVal val="ppt_y"/>
                                          </p:val>
                                        </p:tav>
                                      </p:tavLst>
                                    </p:anim>
                                    <p:set>
                                      <p:cBhvr>
                                        <p:cTn id="200" dur="1" fill="hold">
                                          <p:stCondLst>
                                            <p:cond delay="1999"/>
                                          </p:stCondLst>
                                        </p:cTn>
                                        <p:tgtEl>
                                          <p:spTgt spid="9"/>
                                        </p:tgtEl>
                                        <p:attrNameLst>
                                          <p:attrName>style.visibility</p:attrName>
                                        </p:attrNameLst>
                                      </p:cBhvr>
                                      <p:to>
                                        <p:strVal val="hidden"/>
                                      </p:to>
                                    </p:set>
                                  </p:childTnLst>
                                </p:cTn>
                              </p:par>
                              <p:par>
                                <p:cTn id="201" presetID="2" presetClass="exit" presetSubtype="2" fill="hold" grpId="2" nodeType="withEffect">
                                  <p:stCondLst>
                                    <p:cond delay="0"/>
                                  </p:stCondLst>
                                  <p:childTnLst>
                                    <p:anim calcmode="lin" valueType="num">
                                      <p:cBhvr additive="base">
                                        <p:cTn id="202" dur="2000"/>
                                        <p:tgtEl>
                                          <p:spTgt spid="10"/>
                                        </p:tgtEl>
                                        <p:attrNameLst>
                                          <p:attrName>ppt_x</p:attrName>
                                        </p:attrNameLst>
                                      </p:cBhvr>
                                      <p:tavLst>
                                        <p:tav tm="0">
                                          <p:val>
                                            <p:strVal val="ppt_x"/>
                                          </p:val>
                                        </p:tav>
                                        <p:tav tm="100000">
                                          <p:val>
                                            <p:strVal val="1+ppt_w/2"/>
                                          </p:val>
                                        </p:tav>
                                      </p:tavLst>
                                    </p:anim>
                                    <p:anim calcmode="lin" valueType="num">
                                      <p:cBhvr additive="base">
                                        <p:cTn id="203" dur="2000"/>
                                        <p:tgtEl>
                                          <p:spTgt spid="10"/>
                                        </p:tgtEl>
                                        <p:attrNameLst>
                                          <p:attrName>ppt_y</p:attrName>
                                        </p:attrNameLst>
                                      </p:cBhvr>
                                      <p:tavLst>
                                        <p:tav tm="0">
                                          <p:val>
                                            <p:strVal val="ppt_y"/>
                                          </p:val>
                                        </p:tav>
                                        <p:tav tm="100000">
                                          <p:val>
                                            <p:strVal val="ppt_y"/>
                                          </p:val>
                                        </p:tav>
                                      </p:tavLst>
                                    </p:anim>
                                    <p:set>
                                      <p:cBhvr>
                                        <p:cTn id="204" dur="1" fill="hold">
                                          <p:stCondLst>
                                            <p:cond delay="1999"/>
                                          </p:stCondLst>
                                        </p:cTn>
                                        <p:tgtEl>
                                          <p:spTgt spid="10"/>
                                        </p:tgtEl>
                                        <p:attrNameLst>
                                          <p:attrName>style.visibility</p:attrName>
                                        </p:attrNameLst>
                                      </p:cBhvr>
                                      <p:to>
                                        <p:strVal val="hidden"/>
                                      </p:to>
                                    </p:set>
                                  </p:childTnLst>
                                </p:cTn>
                              </p:par>
                              <p:par>
                                <p:cTn id="205" presetID="2" presetClass="exit" presetSubtype="2" fill="hold" grpId="2" nodeType="withEffect">
                                  <p:stCondLst>
                                    <p:cond delay="0"/>
                                  </p:stCondLst>
                                  <p:childTnLst>
                                    <p:anim calcmode="lin" valueType="num">
                                      <p:cBhvr additive="base">
                                        <p:cTn id="206" dur="2000"/>
                                        <p:tgtEl>
                                          <p:spTgt spid="11"/>
                                        </p:tgtEl>
                                        <p:attrNameLst>
                                          <p:attrName>ppt_x</p:attrName>
                                        </p:attrNameLst>
                                      </p:cBhvr>
                                      <p:tavLst>
                                        <p:tav tm="0">
                                          <p:val>
                                            <p:strVal val="ppt_x"/>
                                          </p:val>
                                        </p:tav>
                                        <p:tav tm="100000">
                                          <p:val>
                                            <p:strVal val="1+ppt_w/2"/>
                                          </p:val>
                                        </p:tav>
                                      </p:tavLst>
                                    </p:anim>
                                    <p:anim calcmode="lin" valueType="num">
                                      <p:cBhvr additive="base">
                                        <p:cTn id="207" dur="2000"/>
                                        <p:tgtEl>
                                          <p:spTgt spid="11"/>
                                        </p:tgtEl>
                                        <p:attrNameLst>
                                          <p:attrName>ppt_y</p:attrName>
                                        </p:attrNameLst>
                                      </p:cBhvr>
                                      <p:tavLst>
                                        <p:tav tm="0">
                                          <p:val>
                                            <p:strVal val="ppt_y"/>
                                          </p:val>
                                        </p:tav>
                                        <p:tav tm="100000">
                                          <p:val>
                                            <p:strVal val="ppt_y"/>
                                          </p:val>
                                        </p:tav>
                                      </p:tavLst>
                                    </p:anim>
                                    <p:set>
                                      <p:cBhvr>
                                        <p:cTn id="208" dur="1" fill="hold">
                                          <p:stCondLst>
                                            <p:cond delay="1999"/>
                                          </p:stCondLst>
                                        </p:cTn>
                                        <p:tgtEl>
                                          <p:spTgt spid="11"/>
                                        </p:tgtEl>
                                        <p:attrNameLst>
                                          <p:attrName>style.visibility</p:attrName>
                                        </p:attrNameLst>
                                      </p:cBhvr>
                                      <p:to>
                                        <p:strVal val="hidden"/>
                                      </p:to>
                                    </p:set>
                                  </p:childTnLst>
                                </p:cTn>
                              </p:par>
                              <p:par>
                                <p:cTn id="209" presetID="2" presetClass="exit" presetSubtype="2" fill="hold" grpId="2" nodeType="withEffect">
                                  <p:stCondLst>
                                    <p:cond delay="0"/>
                                  </p:stCondLst>
                                  <p:childTnLst>
                                    <p:anim calcmode="lin" valueType="num">
                                      <p:cBhvr additive="base">
                                        <p:cTn id="210" dur="2000"/>
                                        <p:tgtEl>
                                          <p:spTgt spid="12"/>
                                        </p:tgtEl>
                                        <p:attrNameLst>
                                          <p:attrName>ppt_x</p:attrName>
                                        </p:attrNameLst>
                                      </p:cBhvr>
                                      <p:tavLst>
                                        <p:tav tm="0">
                                          <p:val>
                                            <p:strVal val="ppt_x"/>
                                          </p:val>
                                        </p:tav>
                                        <p:tav tm="100000">
                                          <p:val>
                                            <p:strVal val="1+ppt_w/2"/>
                                          </p:val>
                                        </p:tav>
                                      </p:tavLst>
                                    </p:anim>
                                    <p:anim calcmode="lin" valueType="num">
                                      <p:cBhvr additive="base">
                                        <p:cTn id="211" dur="2000"/>
                                        <p:tgtEl>
                                          <p:spTgt spid="12"/>
                                        </p:tgtEl>
                                        <p:attrNameLst>
                                          <p:attrName>ppt_y</p:attrName>
                                        </p:attrNameLst>
                                      </p:cBhvr>
                                      <p:tavLst>
                                        <p:tav tm="0">
                                          <p:val>
                                            <p:strVal val="ppt_y"/>
                                          </p:val>
                                        </p:tav>
                                        <p:tav tm="100000">
                                          <p:val>
                                            <p:strVal val="ppt_y"/>
                                          </p:val>
                                        </p:tav>
                                      </p:tavLst>
                                    </p:anim>
                                    <p:set>
                                      <p:cBhvr>
                                        <p:cTn id="212" dur="1" fill="hold">
                                          <p:stCondLst>
                                            <p:cond delay="1999"/>
                                          </p:stCondLst>
                                        </p:cTn>
                                        <p:tgtEl>
                                          <p:spTgt spid="12"/>
                                        </p:tgtEl>
                                        <p:attrNameLst>
                                          <p:attrName>style.visibility</p:attrName>
                                        </p:attrNameLst>
                                      </p:cBhvr>
                                      <p:to>
                                        <p:strVal val="hidden"/>
                                      </p:to>
                                    </p:set>
                                  </p:childTnLst>
                                </p:cTn>
                              </p:par>
                              <p:par>
                                <p:cTn id="213" presetID="2" presetClass="exit" presetSubtype="2" fill="hold" grpId="2" nodeType="withEffect">
                                  <p:stCondLst>
                                    <p:cond delay="0"/>
                                  </p:stCondLst>
                                  <p:childTnLst>
                                    <p:anim calcmode="lin" valueType="num">
                                      <p:cBhvr additive="base">
                                        <p:cTn id="214" dur="2000"/>
                                        <p:tgtEl>
                                          <p:spTgt spid="13"/>
                                        </p:tgtEl>
                                        <p:attrNameLst>
                                          <p:attrName>ppt_x</p:attrName>
                                        </p:attrNameLst>
                                      </p:cBhvr>
                                      <p:tavLst>
                                        <p:tav tm="0">
                                          <p:val>
                                            <p:strVal val="ppt_x"/>
                                          </p:val>
                                        </p:tav>
                                        <p:tav tm="100000">
                                          <p:val>
                                            <p:strVal val="1+ppt_w/2"/>
                                          </p:val>
                                        </p:tav>
                                      </p:tavLst>
                                    </p:anim>
                                    <p:anim calcmode="lin" valueType="num">
                                      <p:cBhvr additive="base">
                                        <p:cTn id="215" dur="2000"/>
                                        <p:tgtEl>
                                          <p:spTgt spid="13"/>
                                        </p:tgtEl>
                                        <p:attrNameLst>
                                          <p:attrName>ppt_y</p:attrName>
                                        </p:attrNameLst>
                                      </p:cBhvr>
                                      <p:tavLst>
                                        <p:tav tm="0">
                                          <p:val>
                                            <p:strVal val="ppt_y"/>
                                          </p:val>
                                        </p:tav>
                                        <p:tav tm="100000">
                                          <p:val>
                                            <p:strVal val="ppt_y"/>
                                          </p:val>
                                        </p:tav>
                                      </p:tavLst>
                                    </p:anim>
                                    <p:set>
                                      <p:cBhvr>
                                        <p:cTn id="216" dur="1" fill="hold">
                                          <p:stCondLst>
                                            <p:cond delay="1999"/>
                                          </p:stCondLst>
                                        </p:cTn>
                                        <p:tgtEl>
                                          <p:spTgt spid="13"/>
                                        </p:tgtEl>
                                        <p:attrNameLst>
                                          <p:attrName>style.visibility</p:attrName>
                                        </p:attrNameLst>
                                      </p:cBhvr>
                                      <p:to>
                                        <p:strVal val="hidden"/>
                                      </p:to>
                                    </p:set>
                                  </p:childTnLst>
                                </p:cTn>
                              </p:par>
                              <p:par>
                                <p:cTn id="217" presetID="2" presetClass="exit" presetSubtype="2" fill="hold" grpId="2" nodeType="withEffect">
                                  <p:stCondLst>
                                    <p:cond delay="0"/>
                                  </p:stCondLst>
                                  <p:childTnLst>
                                    <p:anim calcmode="lin" valueType="num">
                                      <p:cBhvr additive="base">
                                        <p:cTn id="218" dur="2000"/>
                                        <p:tgtEl>
                                          <p:spTgt spid="14"/>
                                        </p:tgtEl>
                                        <p:attrNameLst>
                                          <p:attrName>ppt_x</p:attrName>
                                        </p:attrNameLst>
                                      </p:cBhvr>
                                      <p:tavLst>
                                        <p:tav tm="0">
                                          <p:val>
                                            <p:strVal val="ppt_x"/>
                                          </p:val>
                                        </p:tav>
                                        <p:tav tm="100000">
                                          <p:val>
                                            <p:strVal val="1+ppt_w/2"/>
                                          </p:val>
                                        </p:tav>
                                      </p:tavLst>
                                    </p:anim>
                                    <p:anim calcmode="lin" valueType="num">
                                      <p:cBhvr additive="base">
                                        <p:cTn id="219" dur="2000"/>
                                        <p:tgtEl>
                                          <p:spTgt spid="14"/>
                                        </p:tgtEl>
                                        <p:attrNameLst>
                                          <p:attrName>ppt_y</p:attrName>
                                        </p:attrNameLst>
                                      </p:cBhvr>
                                      <p:tavLst>
                                        <p:tav tm="0">
                                          <p:val>
                                            <p:strVal val="ppt_y"/>
                                          </p:val>
                                        </p:tav>
                                        <p:tav tm="100000">
                                          <p:val>
                                            <p:strVal val="ppt_y"/>
                                          </p:val>
                                        </p:tav>
                                      </p:tavLst>
                                    </p:anim>
                                    <p:set>
                                      <p:cBhvr>
                                        <p:cTn id="220" dur="1" fill="hold">
                                          <p:stCondLst>
                                            <p:cond delay="1999"/>
                                          </p:stCondLst>
                                        </p:cTn>
                                        <p:tgtEl>
                                          <p:spTgt spid="14"/>
                                        </p:tgtEl>
                                        <p:attrNameLst>
                                          <p:attrName>style.visibility</p:attrName>
                                        </p:attrNameLst>
                                      </p:cBhvr>
                                      <p:to>
                                        <p:strVal val="hidden"/>
                                      </p:to>
                                    </p:set>
                                  </p:childTnLst>
                                </p:cTn>
                              </p:par>
                              <p:par>
                                <p:cTn id="221" presetID="2" presetClass="exit" presetSubtype="2" fill="hold" grpId="2" nodeType="withEffect">
                                  <p:stCondLst>
                                    <p:cond delay="0"/>
                                  </p:stCondLst>
                                  <p:childTnLst>
                                    <p:anim calcmode="lin" valueType="num">
                                      <p:cBhvr additive="base">
                                        <p:cTn id="222" dur="2000"/>
                                        <p:tgtEl>
                                          <p:spTgt spid="15"/>
                                        </p:tgtEl>
                                        <p:attrNameLst>
                                          <p:attrName>ppt_x</p:attrName>
                                        </p:attrNameLst>
                                      </p:cBhvr>
                                      <p:tavLst>
                                        <p:tav tm="0">
                                          <p:val>
                                            <p:strVal val="ppt_x"/>
                                          </p:val>
                                        </p:tav>
                                        <p:tav tm="100000">
                                          <p:val>
                                            <p:strVal val="1+ppt_w/2"/>
                                          </p:val>
                                        </p:tav>
                                      </p:tavLst>
                                    </p:anim>
                                    <p:anim calcmode="lin" valueType="num">
                                      <p:cBhvr additive="base">
                                        <p:cTn id="223" dur="2000"/>
                                        <p:tgtEl>
                                          <p:spTgt spid="15"/>
                                        </p:tgtEl>
                                        <p:attrNameLst>
                                          <p:attrName>ppt_y</p:attrName>
                                        </p:attrNameLst>
                                      </p:cBhvr>
                                      <p:tavLst>
                                        <p:tav tm="0">
                                          <p:val>
                                            <p:strVal val="ppt_y"/>
                                          </p:val>
                                        </p:tav>
                                        <p:tav tm="100000">
                                          <p:val>
                                            <p:strVal val="ppt_y"/>
                                          </p:val>
                                        </p:tav>
                                      </p:tavLst>
                                    </p:anim>
                                    <p:set>
                                      <p:cBhvr>
                                        <p:cTn id="224" dur="1" fill="hold">
                                          <p:stCondLst>
                                            <p:cond delay="1999"/>
                                          </p:stCondLst>
                                        </p:cTn>
                                        <p:tgtEl>
                                          <p:spTgt spid="15"/>
                                        </p:tgtEl>
                                        <p:attrNameLst>
                                          <p:attrName>style.visibility</p:attrName>
                                        </p:attrNameLst>
                                      </p:cBhvr>
                                      <p:to>
                                        <p:strVal val="hidden"/>
                                      </p:to>
                                    </p:set>
                                  </p:childTnLst>
                                </p:cTn>
                              </p:par>
                              <p:par>
                                <p:cTn id="225" presetID="5" presetClass="exit" presetSubtype="10" fill="hold" grpId="3" nodeType="withEffect">
                                  <p:stCondLst>
                                    <p:cond delay="0"/>
                                  </p:stCondLst>
                                  <p:childTnLst>
                                    <p:animEffect transition="out" filter="checkerboard(across)">
                                      <p:cBhvr>
                                        <p:cTn id="226" dur="2000"/>
                                        <p:tgtEl>
                                          <p:spTgt spid="4"/>
                                        </p:tgtEl>
                                      </p:cBhvr>
                                    </p:animEffect>
                                    <p:set>
                                      <p:cBhvr>
                                        <p:cTn id="227" dur="1" fill="hold">
                                          <p:stCondLst>
                                            <p:cond delay="1999"/>
                                          </p:stCondLst>
                                        </p:cTn>
                                        <p:tgtEl>
                                          <p:spTgt spid="4"/>
                                        </p:tgtEl>
                                        <p:attrNameLst>
                                          <p:attrName>style.visibility</p:attrName>
                                        </p:attrNameLst>
                                      </p:cBhvr>
                                      <p:to>
                                        <p:strVal val="hidden"/>
                                      </p:to>
                                    </p:set>
                                  </p:childTnLst>
                                </p:cTn>
                              </p:par>
                              <p:par>
                                <p:cTn id="228" presetID="5" presetClass="exit" presetSubtype="10" fill="hold" grpId="3" nodeType="withEffect">
                                  <p:stCondLst>
                                    <p:cond delay="0"/>
                                  </p:stCondLst>
                                  <p:childTnLst>
                                    <p:animEffect transition="out" filter="checkerboard(across)">
                                      <p:cBhvr>
                                        <p:cTn id="229" dur="2000"/>
                                        <p:tgtEl>
                                          <p:spTgt spid="5"/>
                                        </p:tgtEl>
                                      </p:cBhvr>
                                    </p:animEffect>
                                    <p:set>
                                      <p:cBhvr>
                                        <p:cTn id="230" dur="1" fill="hold">
                                          <p:stCondLst>
                                            <p:cond delay="1999"/>
                                          </p:stCondLst>
                                        </p:cTn>
                                        <p:tgtEl>
                                          <p:spTgt spid="5"/>
                                        </p:tgtEl>
                                        <p:attrNameLst>
                                          <p:attrName>style.visibility</p:attrName>
                                        </p:attrNameLst>
                                      </p:cBhvr>
                                      <p:to>
                                        <p:strVal val="hidden"/>
                                      </p:to>
                                    </p:set>
                                  </p:childTnLst>
                                </p:cTn>
                              </p:par>
                              <p:par>
                                <p:cTn id="231" presetID="5" presetClass="exit" presetSubtype="10" fill="hold" grpId="3" nodeType="withEffect">
                                  <p:stCondLst>
                                    <p:cond delay="0"/>
                                  </p:stCondLst>
                                  <p:childTnLst>
                                    <p:animEffect transition="out" filter="checkerboard(across)">
                                      <p:cBhvr>
                                        <p:cTn id="232" dur="2000"/>
                                        <p:tgtEl>
                                          <p:spTgt spid="6"/>
                                        </p:tgtEl>
                                      </p:cBhvr>
                                    </p:animEffect>
                                    <p:set>
                                      <p:cBhvr>
                                        <p:cTn id="233" dur="1" fill="hold">
                                          <p:stCondLst>
                                            <p:cond delay="1999"/>
                                          </p:stCondLst>
                                        </p:cTn>
                                        <p:tgtEl>
                                          <p:spTgt spid="6"/>
                                        </p:tgtEl>
                                        <p:attrNameLst>
                                          <p:attrName>style.visibility</p:attrName>
                                        </p:attrNameLst>
                                      </p:cBhvr>
                                      <p:to>
                                        <p:strVal val="hidden"/>
                                      </p:to>
                                    </p:set>
                                  </p:childTnLst>
                                </p:cTn>
                              </p:par>
                              <p:par>
                                <p:cTn id="234" presetID="5" presetClass="exit" presetSubtype="10" fill="hold" grpId="3" nodeType="withEffect">
                                  <p:stCondLst>
                                    <p:cond delay="0"/>
                                  </p:stCondLst>
                                  <p:childTnLst>
                                    <p:animEffect transition="out" filter="checkerboard(across)">
                                      <p:cBhvr>
                                        <p:cTn id="235" dur="2000"/>
                                        <p:tgtEl>
                                          <p:spTgt spid="7"/>
                                        </p:tgtEl>
                                      </p:cBhvr>
                                    </p:animEffect>
                                    <p:set>
                                      <p:cBhvr>
                                        <p:cTn id="236" dur="1" fill="hold">
                                          <p:stCondLst>
                                            <p:cond delay="1999"/>
                                          </p:stCondLst>
                                        </p:cTn>
                                        <p:tgtEl>
                                          <p:spTgt spid="7"/>
                                        </p:tgtEl>
                                        <p:attrNameLst>
                                          <p:attrName>style.visibility</p:attrName>
                                        </p:attrNameLst>
                                      </p:cBhvr>
                                      <p:to>
                                        <p:strVal val="hidden"/>
                                      </p:to>
                                    </p:set>
                                  </p:childTnLst>
                                </p:cTn>
                              </p:par>
                              <p:par>
                                <p:cTn id="237" presetID="5" presetClass="exit" presetSubtype="10" fill="hold" grpId="3" nodeType="withEffect">
                                  <p:stCondLst>
                                    <p:cond delay="0"/>
                                  </p:stCondLst>
                                  <p:childTnLst>
                                    <p:animEffect transition="out" filter="checkerboard(across)">
                                      <p:cBhvr>
                                        <p:cTn id="238" dur="2000"/>
                                        <p:tgtEl>
                                          <p:spTgt spid="8"/>
                                        </p:tgtEl>
                                      </p:cBhvr>
                                    </p:animEffect>
                                    <p:set>
                                      <p:cBhvr>
                                        <p:cTn id="239" dur="1" fill="hold">
                                          <p:stCondLst>
                                            <p:cond delay="1999"/>
                                          </p:stCondLst>
                                        </p:cTn>
                                        <p:tgtEl>
                                          <p:spTgt spid="8"/>
                                        </p:tgtEl>
                                        <p:attrNameLst>
                                          <p:attrName>style.visibility</p:attrName>
                                        </p:attrNameLst>
                                      </p:cBhvr>
                                      <p:to>
                                        <p:strVal val="hidden"/>
                                      </p:to>
                                    </p:set>
                                  </p:childTnLst>
                                </p:cTn>
                              </p:par>
                              <p:par>
                                <p:cTn id="240" presetID="5" presetClass="exit" presetSubtype="10" fill="hold" grpId="3" nodeType="withEffect">
                                  <p:stCondLst>
                                    <p:cond delay="0"/>
                                  </p:stCondLst>
                                  <p:childTnLst>
                                    <p:animEffect transition="out" filter="checkerboard(across)">
                                      <p:cBhvr>
                                        <p:cTn id="241" dur="2000"/>
                                        <p:tgtEl>
                                          <p:spTgt spid="9"/>
                                        </p:tgtEl>
                                      </p:cBhvr>
                                    </p:animEffect>
                                    <p:set>
                                      <p:cBhvr>
                                        <p:cTn id="242" dur="1" fill="hold">
                                          <p:stCondLst>
                                            <p:cond delay="1999"/>
                                          </p:stCondLst>
                                        </p:cTn>
                                        <p:tgtEl>
                                          <p:spTgt spid="9"/>
                                        </p:tgtEl>
                                        <p:attrNameLst>
                                          <p:attrName>style.visibility</p:attrName>
                                        </p:attrNameLst>
                                      </p:cBhvr>
                                      <p:to>
                                        <p:strVal val="hidden"/>
                                      </p:to>
                                    </p:set>
                                  </p:childTnLst>
                                </p:cTn>
                              </p:par>
                              <p:par>
                                <p:cTn id="243" presetID="5" presetClass="exit" presetSubtype="10" fill="hold" grpId="3" nodeType="withEffect">
                                  <p:stCondLst>
                                    <p:cond delay="0"/>
                                  </p:stCondLst>
                                  <p:childTnLst>
                                    <p:animEffect transition="out" filter="checkerboard(across)">
                                      <p:cBhvr>
                                        <p:cTn id="244" dur="2000"/>
                                        <p:tgtEl>
                                          <p:spTgt spid="10"/>
                                        </p:tgtEl>
                                      </p:cBhvr>
                                    </p:animEffect>
                                    <p:set>
                                      <p:cBhvr>
                                        <p:cTn id="245" dur="1" fill="hold">
                                          <p:stCondLst>
                                            <p:cond delay="1999"/>
                                          </p:stCondLst>
                                        </p:cTn>
                                        <p:tgtEl>
                                          <p:spTgt spid="10"/>
                                        </p:tgtEl>
                                        <p:attrNameLst>
                                          <p:attrName>style.visibility</p:attrName>
                                        </p:attrNameLst>
                                      </p:cBhvr>
                                      <p:to>
                                        <p:strVal val="hidden"/>
                                      </p:to>
                                    </p:set>
                                  </p:childTnLst>
                                </p:cTn>
                              </p:par>
                              <p:par>
                                <p:cTn id="246" presetID="5" presetClass="exit" presetSubtype="10" fill="hold" grpId="3" nodeType="withEffect">
                                  <p:stCondLst>
                                    <p:cond delay="0"/>
                                  </p:stCondLst>
                                  <p:childTnLst>
                                    <p:animEffect transition="out" filter="checkerboard(across)">
                                      <p:cBhvr>
                                        <p:cTn id="247" dur="2000"/>
                                        <p:tgtEl>
                                          <p:spTgt spid="11"/>
                                        </p:tgtEl>
                                      </p:cBhvr>
                                    </p:animEffect>
                                    <p:set>
                                      <p:cBhvr>
                                        <p:cTn id="248" dur="1" fill="hold">
                                          <p:stCondLst>
                                            <p:cond delay="1999"/>
                                          </p:stCondLst>
                                        </p:cTn>
                                        <p:tgtEl>
                                          <p:spTgt spid="11"/>
                                        </p:tgtEl>
                                        <p:attrNameLst>
                                          <p:attrName>style.visibility</p:attrName>
                                        </p:attrNameLst>
                                      </p:cBhvr>
                                      <p:to>
                                        <p:strVal val="hidden"/>
                                      </p:to>
                                    </p:set>
                                  </p:childTnLst>
                                </p:cTn>
                              </p:par>
                              <p:par>
                                <p:cTn id="249" presetID="5" presetClass="exit" presetSubtype="10" fill="hold" grpId="3" nodeType="withEffect">
                                  <p:stCondLst>
                                    <p:cond delay="0"/>
                                  </p:stCondLst>
                                  <p:childTnLst>
                                    <p:animEffect transition="out" filter="checkerboard(across)">
                                      <p:cBhvr>
                                        <p:cTn id="250" dur="2000"/>
                                        <p:tgtEl>
                                          <p:spTgt spid="12"/>
                                        </p:tgtEl>
                                      </p:cBhvr>
                                    </p:animEffect>
                                    <p:set>
                                      <p:cBhvr>
                                        <p:cTn id="251" dur="1" fill="hold">
                                          <p:stCondLst>
                                            <p:cond delay="1999"/>
                                          </p:stCondLst>
                                        </p:cTn>
                                        <p:tgtEl>
                                          <p:spTgt spid="12"/>
                                        </p:tgtEl>
                                        <p:attrNameLst>
                                          <p:attrName>style.visibility</p:attrName>
                                        </p:attrNameLst>
                                      </p:cBhvr>
                                      <p:to>
                                        <p:strVal val="hidden"/>
                                      </p:to>
                                    </p:set>
                                  </p:childTnLst>
                                </p:cTn>
                              </p:par>
                              <p:par>
                                <p:cTn id="252" presetID="5" presetClass="exit" presetSubtype="10" fill="hold" grpId="3" nodeType="withEffect">
                                  <p:stCondLst>
                                    <p:cond delay="0"/>
                                  </p:stCondLst>
                                  <p:childTnLst>
                                    <p:animEffect transition="out" filter="checkerboard(across)">
                                      <p:cBhvr>
                                        <p:cTn id="253" dur="2000"/>
                                        <p:tgtEl>
                                          <p:spTgt spid="13"/>
                                        </p:tgtEl>
                                      </p:cBhvr>
                                    </p:animEffect>
                                    <p:set>
                                      <p:cBhvr>
                                        <p:cTn id="254" dur="1" fill="hold">
                                          <p:stCondLst>
                                            <p:cond delay="1999"/>
                                          </p:stCondLst>
                                        </p:cTn>
                                        <p:tgtEl>
                                          <p:spTgt spid="13"/>
                                        </p:tgtEl>
                                        <p:attrNameLst>
                                          <p:attrName>style.visibility</p:attrName>
                                        </p:attrNameLst>
                                      </p:cBhvr>
                                      <p:to>
                                        <p:strVal val="hidden"/>
                                      </p:to>
                                    </p:set>
                                  </p:childTnLst>
                                </p:cTn>
                              </p:par>
                              <p:par>
                                <p:cTn id="255" presetID="5" presetClass="exit" presetSubtype="10" fill="hold" grpId="3" nodeType="withEffect">
                                  <p:stCondLst>
                                    <p:cond delay="0"/>
                                  </p:stCondLst>
                                  <p:childTnLst>
                                    <p:animEffect transition="out" filter="checkerboard(across)">
                                      <p:cBhvr>
                                        <p:cTn id="256" dur="2000"/>
                                        <p:tgtEl>
                                          <p:spTgt spid="14"/>
                                        </p:tgtEl>
                                      </p:cBhvr>
                                    </p:animEffect>
                                    <p:set>
                                      <p:cBhvr>
                                        <p:cTn id="257" dur="1" fill="hold">
                                          <p:stCondLst>
                                            <p:cond delay="1999"/>
                                          </p:stCondLst>
                                        </p:cTn>
                                        <p:tgtEl>
                                          <p:spTgt spid="14"/>
                                        </p:tgtEl>
                                        <p:attrNameLst>
                                          <p:attrName>style.visibility</p:attrName>
                                        </p:attrNameLst>
                                      </p:cBhvr>
                                      <p:to>
                                        <p:strVal val="hidden"/>
                                      </p:to>
                                    </p:set>
                                  </p:childTnLst>
                                </p:cTn>
                              </p:par>
                              <p:par>
                                <p:cTn id="258" presetID="5" presetClass="exit" presetSubtype="10" fill="hold" grpId="3" nodeType="withEffect">
                                  <p:stCondLst>
                                    <p:cond delay="0"/>
                                  </p:stCondLst>
                                  <p:childTnLst>
                                    <p:animEffect transition="out" filter="checkerboard(across)">
                                      <p:cBhvr>
                                        <p:cTn id="259" dur="2000"/>
                                        <p:tgtEl>
                                          <p:spTgt spid="15"/>
                                        </p:tgtEl>
                                      </p:cBhvr>
                                    </p:animEffect>
                                    <p:set>
                                      <p:cBhvr>
                                        <p:cTn id="260" dur="1" fill="hold">
                                          <p:stCondLst>
                                            <p:cond delay="1999"/>
                                          </p:stCondLst>
                                        </p:cTn>
                                        <p:tgtEl>
                                          <p:spTgt spid="15"/>
                                        </p:tgtEl>
                                        <p:attrNameLst>
                                          <p:attrName>style.visibility</p:attrName>
                                        </p:attrNameLst>
                                      </p:cBhvr>
                                      <p:to>
                                        <p:strVal val="hidden"/>
                                      </p:to>
                                    </p:set>
                                  </p:childTnLst>
                                </p:cTn>
                              </p:par>
                              <p:par>
                                <p:cTn id="261" presetID="2" presetClass="exit" presetSubtype="8" fill="hold" grpId="2" nodeType="withEffect">
                                  <p:stCondLst>
                                    <p:cond delay="0"/>
                                  </p:stCondLst>
                                  <p:childTnLst>
                                    <p:anim calcmode="lin" valueType="num">
                                      <p:cBhvr additive="base">
                                        <p:cTn id="262" dur="2000"/>
                                        <p:tgtEl>
                                          <p:spTgt spid="16"/>
                                        </p:tgtEl>
                                        <p:attrNameLst>
                                          <p:attrName>ppt_x</p:attrName>
                                        </p:attrNameLst>
                                      </p:cBhvr>
                                      <p:tavLst>
                                        <p:tav tm="0">
                                          <p:val>
                                            <p:strVal val="ppt_x"/>
                                          </p:val>
                                        </p:tav>
                                        <p:tav tm="100000">
                                          <p:val>
                                            <p:strVal val="0-ppt_w/2"/>
                                          </p:val>
                                        </p:tav>
                                      </p:tavLst>
                                    </p:anim>
                                    <p:anim calcmode="lin" valueType="num">
                                      <p:cBhvr additive="base">
                                        <p:cTn id="263" dur="2000"/>
                                        <p:tgtEl>
                                          <p:spTgt spid="16"/>
                                        </p:tgtEl>
                                        <p:attrNameLst>
                                          <p:attrName>ppt_y</p:attrName>
                                        </p:attrNameLst>
                                      </p:cBhvr>
                                      <p:tavLst>
                                        <p:tav tm="0">
                                          <p:val>
                                            <p:strVal val="ppt_y"/>
                                          </p:val>
                                        </p:tav>
                                        <p:tav tm="100000">
                                          <p:val>
                                            <p:strVal val="ppt_y"/>
                                          </p:val>
                                        </p:tav>
                                      </p:tavLst>
                                    </p:anim>
                                    <p:set>
                                      <p:cBhvr>
                                        <p:cTn id="264" dur="1" fill="hold">
                                          <p:stCondLst>
                                            <p:cond delay="1999"/>
                                          </p:stCondLst>
                                        </p:cTn>
                                        <p:tgtEl>
                                          <p:spTgt spid="16"/>
                                        </p:tgtEl>
                                        <p:attrNameLst>
                                          <p:attrName>style.visibility</p:attrName>
                                        </p:attrNameLst>
                                      </p:cBhvr>
                                      <p:to>
                                        <p:strVal val="hidden"/>
                                      </p:to>
                                    </p:set>
                                  </p:childTnLst>
                                </p:cTn>
                              </p:par>
                              <p:par>
                                <p:cTn id="265" presetID="2" presetClass="exit" presetSubtype="8" fill="hold" grpId="2" nodeType="withEffect">
                                  <p:stCondLst>
                                    <p:cond delay="0"/>
                                  </p:stCondLst>
                                  <p:childTnLst>
                                    <p:anim calcmode="lin" valueType="num">
                                      <p:cBhvr additive="base">
                                        <p:cTn id="266" dur="2000"/>
                                        <p:tgtEl>
                                          <p:spTgt spid="17"/>
                                        </p:tgtEl>
                                        <p:attrNameLst>
                                          <p:attrName>ppt_x</p:attrName>
                                        </p:attrNameLst>
                                      </p:cBhvr>
                                      <p:tavLst>
                                        <p:tav tm="0">
                                          <p:val>
                                            <p:strVal val="ppt_x"/>
                                          </p:val>
                                        </p:tav>
                                        <p:tav tm="100000">
                                          <p:val>
                                            <p:strVal val="0-ppt_w/2"/>
                                          </p:val>
                                        </p:tav>
                                      </p:tavLst>
                                    </p:anim>
                                    <p:anim calcmode="lin" valueType="num">
                                      <p:cBhvr additive="base">
                                        <p:cTn id="267" dur="2000"/>
                                        <p:tgtEl>
                                          <p:spTgt spid="17"/>
                                        </p:tgtEl>
                                        <p:attrNameLst>
                                          <p:attrName>ppt_y</p:attrName>
                                        </p:attrNameLst>
                                      </p:cBhvr>
                                      <p:tavLst>
                                        <p:tav tm="0">
                                          <p:val>
                                            <p:strVal val="ppt_y"/>
                                          </p:val>
                                        </p:tav>
                                        <p:tav tm="100000">
                                          <p:val>
                                            <p:strVal val="ppt_y"/>
                                          </p:val>
                                        </p:tav>
                                      </p:tavLst>
                                    </p:anim>
                                    <p:set>
                                      <p:cBhvr>
                                        <p:cTn id="268" dur="1" fill="hold">
                                          <p:stCondLst>
                                            <p:cond delay="1999"/>
                                          </p:stCondLst>
                                        </p:cTn>
                                        <p:tgtEl>
                                          <p:spTgt spid="17"/>
                                        </p:tgtEl>
                                        <p:attrNameLst>
                                          <p:attrName>style.visibility</p:attrName>
                                        </p:attrNameLst>
                                      </p:cBhvr>
                                      <p:to>
                                        <p:strVal val="hidden"/>
                                      </p:to>
                                    </p:set>
                                  </p:childTnLst>
                                </p:cTn>
                              </p:par>
                              <p:par>
                                <p:cTn id="269" presetID="2" presetClass="exit" presetSubtype="8" fill="hold" grpId="2" nodeType="withEffect">
                                  <p:stCondLst>
                                    <p:cond delay="0"/>
                                  </p:stCondLst>
                                  <p:childTnLst>
                                    <p:anim calcmode="lin" valueType="num">
                                      <p:cBhvr additive="base">
                                        <p:cTn id="270" dur="2000"/>
                                        <p:tgtEl>
                                          <p:spTgt spid="18"/>
                                        </p:tgtEl>
                                        <p:attrNameLst>
                                          <p:attrName>ppt_x</p:attrName>
                                        </p:attrNameLst>
                                      </p:cBhvr>
                                      <p:tavLst>
                                        <p:tav tm="0">
                                          <p:val>
                                            <p:strVal val="ppt_x"/>
                                          </p:val>
                                        </p:tav>
                                        <p:tav tm="100000">
                                          <p:val>
                                            <p:strVal val="0-ppt_w/2"/>
                                          </p:val>
                                        </p:tav>
                                      </p:tavLst>
                                    </p:anim>
                                    <p:anim calcmode="lin" valueType="num">
                                      <p:cBhvr additive="base">
                                        <p:cTn id="271" dur="2000"/>
                                        <p:tgtEl>
                                          <p:spTgt spid="18"/>
                                        </p:tgtEl>
                                        <p:attrNameLst>
                                          <p:attrName>ppt_y</p:attrName>
                                        </p:attrNameLst>
                                      </p:cBhvr>
                                      <p:tavLst>
                                        <p:tav tm="0">
                                          <p:val>
                                            <p:strVal val="ppt_y"/>
                                          </p:val>
                                        </p:tav>
                                        <p:tav tm="100000">
                                          <p:val>
                                            <p:strVal val="ppt_y"/>
                                          </p:val>
                                        </p:tav>
                                      </p:tavLst>
                                    </p:anim>
                                    <p:set>
                                      <p:cBhvr>
                                        <p:cTn id="272" dur="1" fill="hold">
                                          <p:stCondLst>
                                            <p:cond delay="1999"/>
                                          </p:stCondLst>
                                        </p:cTn>
                                        <p:tgtEl>
                                          <p:spTgt spid="18"/>
                                        </p:tgtEl>
                                        <p:attrNameLst>
                                          <p:attrName>style.visibility</p:attrName>
                                        </p:attrNameLst>
                                      </p:cBhvr>
                                      <p:to>
                                        <p:strVal val="hidden"/>
                                      </p:to>
                                    </p:set>
                                  </p:childTnLst>
                                </p:cTn>
                              </p:par>
                              <p:par>
                                <p:cTn id="273" presetID="2" presetClass="exit" presetSubtype="8" fill="hold" grpId="2" nodeType="withEffect">
                                  <p:stCondLst>
                                    <p:cond delay="0"/>
                                  </p:stCondLst>
                                  <p:childTnLst>
                                    <p:anim calcmode="lin" valueType="num">
                                      <p:cBhvr additive="base">
                                        <p:cTn id="274" dur="2000"/>
                                        <p:tgtEl>
                                          <p:spTgt spid="19"/>
                                        </p:tgtEl>
                                        <p:attrNameLst>
                                          <p:attrName>ppt_x</p:attrName>
                                        </p:attrNameLst>
                                      </p:cBhvr>
                                      <p:tavLst>
                                        <p:tav tm="0">
                                          <p:val>
                                            <p:strVal val="ppt_x"/>
                                          </p:val>
                                        </p:tav>
                                        <p:tav tm="100000">
                                          <p:val>
                                            <p:strVal val="0-ppt_w/2"/>
                                          </p:val>
                                        </p:tav>
                                      </p:tavLst>
                                    </p:anim>
                                    <p:anim calcmode="lin" valueType="num">
                                      <p:cBhvr additive="base">
                                        <p:cTn id="275" dur="2000"/>
                                        <p:tgtEl>
                                          <p:spTgt spid="19"/>
                                        </p:tgtEl>
                                        <p:attrNameLst>
                                          <p:attrName>ppt_y</p:attrName>
                                        </p:attrNameLst>
                                      </p:cBhvr>
                                      <p:tavLst>
                                        <p:tav tm="0">
                                          <p:val>
                                            <p:strVal val="ppt_y"/>
                                          </p:val>
                                        </p:tav>
                                        <p:tav tm="100000">
                                          <p:val>
                                            <p:strVal val="ppt_y"/>
                                          </p:val>
                                        </p:tav>
                                      </p:tavLst>
                                    </p:anim>
                                    <p:set>
                                      <p:cBhvr>
                                        <p:cTn id="276" dur="1" fill="hold">
                                          <p:stCondLst>
                                            <p:cond delay="1999"/>
                                          </p:stCondLst>
                                        </p:cTn>
                                        <p:tgtEl>
                                          <p:spTgt spid="19"/>
                                        </p:tgtEl>
                                        <p:attrNameLst>
                                          <p:attrName>style.visibility</p:attrName>
                                        </p:attrNameLst>
                                      </p:cBhvr>
                                      <p:to>
                                        <p:strVal val="hidden"/>
                                      </p:to>
                                    </p:set>
                                  </p:childTnLst>
                                </p:cTn>
                              </p:par>
                              <p:par>
                                <p:cTn id="277" presetID="2" presetClass="exit" presetSubtype="8" fill="hold" grpId="2" nodeType="withEffect">
                                  <p:stCondLst>
                                    <p:cond delay="0"/>
                                  </p:stCondLst>
                                  <p:childTnLst>
                                    <p:anim calcmode="lin" valueType="num">
                                      <p:cBhvr additive="base">
                                        <p:cTn id="278" dur="2000"/>
                                        <p:tgtEl>
                                          <p:spTgt spid="20"/>
                                        </p:tgtEl>
                                        <p:attrNameLst>
                                          <p:attrName>ppt_x</p:attrName>
                                        </p:attrNameLst>
                                      </p:cBhvr>
                                      <p:tavLst>
                                        <p:tav tm="0">
                                          <p:val>
                                            <p:strVal val="ppt_x"/>
                                          </p:val>
                                        </p:tav>
                                        <p:tav tm="100000">
                                          <p:val>
                                            <p:strVal val="0-ppt_w/2"/>
                                          </p:val>
                                        </p:tav>
                                      </p:tavLst>
                                    </p:anim>
                                    <p:anim calcmode="lin" valueType="num">
                                      <p:cBhvr additive="base">
                                        <p:cTn id="279" dur="2000"/>
                                        <p:tgtEl>
                                          <p:spTgt spid="20"/>
                                        </p:tgtEl>
                                        <p:attrNameLst>
                                          <p:attrName>ppt_y</p:attrName>
                                        </p:attrNameLst>
                                      </p:cBhvr>
                                      <p:tavLst>
                                        <p:tav tm="0">
                                          <p:val>
                                            <p:strVal val="ppt_y"/>
                                          </p:val>
                                        </p:tav>
                                        <p:tav tm="100000">
                                          <p:val>
                                            <p:strVal val="ppt_y"/>
                                          </p:val>
                                        </p:tav>
                                      </p:tavLst>
                                    </p:anim>
                                    <p:set>
                                      <p:cBhvr>
                                        <p:cTn id="280" dur="1" fill="hold">
                                          <p:stCondLst>
                                            <p:cond delay="1999"/>
                                          </p:stCondLst>
                                        </p:cTn>
                                        <p:tgtEl>
                                          <p:spTgt spid="20"/>
                                        </p:tgtEl>
                                        <p:attrNameLst>
                                          <p:attrName>style.visibility</p:attrName>
                                        </p:attrNameLst>
                                      </p:cBhvr>
                                      <p:to>
                                        <p:strVal val="hidden"/>
                                      </p:to>
                                    </p:set>
                                  </p:childTnLst>
                                </p:cTn>
                              </p:par>
                              <p:par>
                                <p:cTn id="281" presetID="2" presetClass="exit" presetSubtype="8" fill="hold" grpId="2" nodeType="withEffect">
                                  <p:stCondLst>
                                    <p:cond delay="0"/>
                                  </p:stCondLst>
                                  <p:childTnLst>
                                    <p:anim calcmode="lin" valueType="num">
                                      <p:cBhvr additive="base">
                                        <p:cTn id="282" dur="2000"/>
                                        <p:tgtEl>
                                          <p:spTgt spid="21"/>
                                        </p:tgtEl>
                                        <p:attrNameLst>
                                          <p:attrName>ppt_x</p:attrName>
                                        </p:attrNameLst>
                                      </p:cBhvr>
                                      <p:tavLst>
                                        <p:tav tm="0">
                                          <p:val>
                                            <p:strVal val="ppt_x"/>
                                          </p:val>
                                        </p:tav>
                                        <p:tav tm="100000">
                                          <p:val>
                                            <p:strVal val="0-ppt_w/2"/>
                                          </p:val>
                                        </p:tav>
                                      </p:tavLst>
                                    </p:anim>
                                    <p:anim calcmode="lin" valueType="num">
                                      <p:cBhvr additive="base">
                                        <p:cTn id="283" dur="2000"/>
                                        <p:tgtEl>
                                          <p:spTgt spid="21"/>
                                        </p:tgtEl>
                                        <p:attrNameLst>
                                          <p:attrName>ppt_y</p:attrName>
                                        </p:attrNameLst>
                                      </p:cBhvr>
                                      <p:tavLst>
                                        <p:tav tm="0">
                                          <p:val>
                                            <p:strVal val="ppt_y"/>
                                          </p:val>
                                        </p:tav>
                                        <p:tav tm="100000">
                                          <p:val>
                                            <p:strVal val="ppt_y"/>
                                          </p:val>
                                        </p:tav>
                                      </p:tavLst>
                                    </p:anim>
                                    <p:set>
                                      <p:cBhvr>
                                        <p:cTn id="284" dur="1" fill="hold">
                                          <p:stCondLst>
                                            <p:cond delay="1999"/>
                                          </p:stCondLst>
                                        </p:cTn>
                                        <p:tgtEl>
                                          <p:spTgt spid="21"/>
                                        </p:tgtEl>
                                        <p:attrNameLst>
                                          <p:attrName>style.visibility</p:attrName>
                                        </p:attrNameLst>
                                      </p:cBhvr>
                                      <p:to>
                                        <p:strVal val="hidden"/>
                                      </p:to>
                                    </p:set>
                                  </p:childTnLst>
                                </p:cTn>
                              </p:par>
                              <p:par>
                                <p:cTn id="285" presetID="2" presetClass="exit" presetSubtype="8" fill="hold" grpId="2" nodeType="withEffect">
                                  <p:stCondLst>
                                    <p:cond delay="0"/>
                                  </p:stCondLst>
                                  <p:childTnLst>
                                    <p:anim calcmode="lin" valueType="num">
                                      <p:cBhvr additive="base">
                                        <p:cTn id="286" dur="2000"/>
                                        <p:tgtEl>
                                          <p:spTgt spid="22"/>
                                        </p:tgtEl>
                                        <p:attrNameLst>
                                          <p:attrName>ppt_x</p:attrName>
                                        </p:attrNameLst>
                                      </p:cBhvr>
                                      <p:tavLst>
                                        <p:tav tm="0">
                                          <p:val>
                                            <p:strVal val="ppt_x"/>
                                          </p:val>
                                        </p:tav>
                                        <p:tav tm="100000">
                                          <p:val>
                                            <p:strVal val="0-ppt_w/2"/>
                                          </p:val>
                                        </p:tav>
                                      </p:tavLst>
                                    </p:anim>
                                    <p:anim calcmode="lin" valueType="num">
                                      <p:cBhvr additive="base">
                                        <p:cTn id="287" dur="2000"/>
                                        <p:tgtEl>
                                          <p:spTgt spid="22"/>
                                        </p:tgtEl>
                                        <p:attrNameLst>
                                          <p:attrName>ppt_y</p:attrName>
                                        </p:attrNameLst>
                                      </p:cBhvr>
                                      <p:tavLst>
                                        <p:tav tm="0">
                                          <p:val>
                                            <p:strVal val="ppt_y"/>
                                          </p:val>
                                        </p:tav>
                                        <p:tav tm="100000">
                                          <p:val>
                                            <p:strVal val="ppt_y"/>
                                          </p:val>
                                        </p:tav>
                                      </p:tavLst>
                                    </p:anim>
                                    <p:set>
                                      <p:cBhvr>
                                        <p:cTn id="288" dur="1" fill="hold">
                                          <p:stCondLst>
                                            <p:cond delay="1999"/>
                                          </p:stCondLst>
                                        </p:cTn>
                                        <p:tgtEl>
                                          <p:spTgt spid="22"/>
                                        </p:tgtEl>
                                        <p:attrNameLst>
                                          <p:attrName>style.visibility</p:attrName>
                                        </p:attrNameLst>
                                      </p:cBhvr>
                                      <p:to>
                                        <p:strVal val="hidden"/>
                                      </p:to>
                                    </p:set>
                                  </p:childTnLst>
                                </p:cTn>
                              </p:par>
                              <p:par>
                                <p:cTn id="289" presetID="2" presetClass="exit" presetSubtype="8" fill="hold" grpId="2" nodeType="withEffect">
                                  <p:stCondLst>
                                    <p:cond delay="0"/>
                                  </p:stCondLst>
                                  <p:childTnLst>
                                    <p:anim calcmode="lin" valueType="num">
                                      <p:cBhvr additive="base">
                                        <p:cTn id="290" dur="2000"/>
                                        <p:tgtEl>
                                          <p:spTgt spid="23"/>
                                        </p:tgtEl>
                                        <p:attrNameLst>
                                          <p:attrName>ppt_x</p:attrName>
                                        </p:attrNameLst>
                                      </p:cBhvr>
                                      <p:tavLst>
                                        <p:tav tm="0">
                                          <p:val>
                                            <p:strVal val="ppt_x"/>
                                          </p:val>
                                        </p:tav>
                                        <p:tav tm="100000">
                                          <p:val>
                                            <p:strVal val="0-ppt_w/2"/>
                                          </p:val>
                                        </p:tav>
                                      </p:tavLst>
                                    </p:anim>
                                    <p:anim calcmode="lin" valueType="num">
                                      <p:cBhvr additive="base">
                                        <p:cTn id="291" dur="2000"/>
                                        <p:tgtEl>
                                          <p:spTgt spid="23"/>
                                        </p:tgtEl>
                                        <p:attrNameLst>
                                          <p:attrName>ppt_y</p:attrName>
                                        </p:attrNameLst>
                                      </p:cBhvr>
                                      <p:tavLst>
                                        <p:tav tm="0">
                                          <p:val>
                                            <p:strVal val="ppt_y"/>
                                          </p:val>
                                        </p:tav>
                                        <p:tav tm="100000">
                                          <p:val>
                                            <p:strVal val="ppt_y"/>
                                          </p:val>
                                        </p:tav>
                                      </p:tavLst>
                                    </p:anim>
                                    <p:set>
                                      <p:cBhvr>
                                        <p:cTn id="292" dur="1" fill="hold">
                                          <p:stCondLst>
                                            <p:cond delay="1999"/>
                                          </p:stCondLst>
                                        </p:cTn>
                                        <p:tgtEl>
                                          <p:spTgt spid="23"/>
                                        </p:tgtEl>
                                        <p:attrNameLst>
                                          <p:attrName>style.visibility</p:attrName>
                                        </p:attrNameLst>
                                      </p:cBhvr>
                                      <p:to>
                                        <p:strVal val="hidden"/>
                                      </p:to>
                                    </p:set>
                                  </p:childTnLst>
                                </p:cTn>
                              </p:par>
                              <p:par>
                                <p:cTn id="293" presetID="2" presetClass="exit" presetSubtype="8" fill="hold" grpId="2" nodeType="withEffect">
                                  <p:stCondLst>
                                    <p:cond delay="0"/>
                                  </p:stCondLst>
                                  <p:childTnLst>
                                    <p:anim calcmode="lin" valueType="num">
                                      <p:cBhvr additive="base">
                                        <p:cTn id="294" dur="2000"/>
                                        <p:tgtEl>
                                          <p:spTgt spid="24"/>
                                        </p:tgtEl>
                                        <p:attrNameLst>
                                          <p:attrName>ppt_x</p:attrName>
                                        </p:attrNameLst>
                                      </p:cBhvr>
                                      <p:tavLst>
                                        <p:tav tm="0">
                                          <p:val>
                                            <p:strVal val="ppt_x"/>
                                          </p:val>
                                        </p:tav>
                                        <p:tav tm="100000">
                                          <p:val>
                                            <p:strVal val="0-ppt_w/2"/>
                                          </p:val>
                                        </p:tav>
                                      </p:tavLst>
                                    </p:anim>
                                    <p:anim calcmode="lin" valueType="num">
                                      <p:cBhvr additive="base">
                                        <p:cTn id="295" dur="2000"/>
                                        <p:tgtEl>
                                          <p:spTgt spid="24"/>
                                        </p:tgtEl>
                                        <p:attrNameLst>
                                          <p:attrName>ppt_y</p:attrName>
                                        </p:attrNameLst>
                                      </p:cBhvr>
                                      <p:tavLst>
                                        <p:tav tm="0">
                                          <p:val>
                                            <p:strVal val="ppt_y"/>
                                          </p:val>
                                        </p:tav>
                                        <p:tav tm="100000">
                                          <p:val>
                                            <p:strVal val="ppt_y"/>
                                          </p:val>
                                        </p:tav>
                                      </p:tavLst>
                                    </p:anim>
                                    <p:set>
                                      <p:cBhvr>
                                        <p:cTn id="296" dur="1" fill="hold">
                                          <p:stCondLst>
                                            <p:cond delay="1999"/>
                                          </p:stCondLst>
                                        </p:cTn>
                                        <p:tgtEl>
                                          <p:spTgt spid="24"/>
                                        </p:tgtEl>
                                        <p:attrNameLst>
                                          <p:attrName>style.visibility</p:attrName>
                                        </p:attrNameLst>
                                      </p:cBhvr>
                                      <p:to>
                                        <p:strVal val="hidden"/>
                                      </p:to>
                                    </p:set>
                                  </p:childTnLst>
                                </p:cTn>
                              </p:par>
                              <p:par>
                                <p:cTn id="297" presetID="2" presetClass="exit" presetSubtype="8" fill="hold" grpId="2" nodeType="withEffect">
                                  <p:stCondLst>
                                    <p:cond delay="0"/>
                                  </p:stCondLst>
                                  <p:childTnLst>
                                    <p:anim calcmode="lin" valueType="num">
                                      <p:cBhvr additive="base">
                                        <p:cTn id="298" dur="2000"/>
                                        <p:tgtEl>
                                          <p:spTgt spid="25"/>
                                        </p:tgtEl>
                                        <p:attrNameLst>
                                          <p:attrName>ppt_x</p:attrName>
                                        </p:attrNameLst>
                                      </p:cBhvr>
                                      <p:tavLst>
                                        <p:tav tm="0">
                                          <p:val>
                                            <p:strVal val="ppt_x"/>
                                          </p:val>
                                        </p:tav>
                                        <p:tav tm="100000">
                                          <p:val>
                                            <p:strVal val="0-ppt_w/2"/>
                                          </p:val>
                                        </p:tav>
                                      </p:tavLst>
                                    </p:anim>
                                    <p:anim calcmode="lin" valueType="num">
                                      <p:cBhvr additive="base">
                                        <p:cTn id="299" dur="2000"/>
                                        <p:tgtEl>
                                          <p:spTgt spid="25"/>
                                        </p:tgtEl>
                                        <p:attrNameLst>
                                          <p:attrName>ppt_y</p:attrName>
                                        </p:attrNameLst>
                                      </p:cBhvr>
                                      <p:tavLst>
                                        <p:tav tm="0">
                                          <p:val>
                                            <p:strVal val="ppt_y"/>
                                          </p:val>
                                        </p:tav>
                                        <p:tav tm="100000">
                                          <p:val>
                                            <p:strVal val="ppt_y"/>
                                          </p:val>
                                        </p:tav>
                                      </p:tavLst>
                                    </p:anim>
                                    <p:set>
                                      <p:cBhvr>
                                        <p:cTn id="300" dur="1" fill="hold">
                                          <p:stCondLst>
                                            <p:cond delay="1999"/>
                                          </p:stCondLst>
                                        </p:cTn>
                                        <p:tgtEl>
                                          <p:spTgt spid="25"/>
                                        </p:tgtEl>
                                        <p:attrNameLst>
                                          <p:attrName>style.visibility</p:attrName>
                                        </p:attrNameLst>
                                      </p:cBhvr>
                                      <p:to>
                                        <p:strVal val="hidden"/>
                                      </p:to>
                                    </p:set>
                                  </p:childTnLst>
                                </p:cTn>
                              </p:par>
                              <p:par>
                                <p:cTn id="301" presetID="2" presetClass="exit" presetSubtype="8" fill="hold" grpId="2" nodeType="withEffect">
                                  <p:stCondLst>
                                    <p:cond delay="0"/>
                                  </p:stCondLst>
                                  <p:childTnLst>
                                    <p:anim calcmode="lin" valueType="num">
                                      <p:cBhvr additive="base">
                                        <p:cTn id="302" dur="2000"/>
                                        <p:tgtEl>
                                          <p:spTgt spid="26"/>
                                        </p:tgtEl>
                                        <p:attrNameLst>
                                          <p:attrName>ppt_x</p:attrName>
                                        </p:attrNameLst>
                                      </p:cBhvr>
                                      <p:tavLst>
                                        <p:tav tm="0">
                                          <p:val>
                                            <p:strVal val="ppt_x"/>
                                          </p:val>
                                        </p:tav>
                                        <p:tav tm="100000">
                                          <p:val>
                                            <p:strVal val="0-ppt_w/2"/>
                                          </p:val>
                                        </p:tav>
                                      </p:tavLst>
                                    </p:anim>
                                    <p:anim calcmode="lin" valueType="num">
                                      <p:cBhvr additive="base">
                                        <p:cTn id="303" dur="2000"/>
                                        <p:tgtEl>
                                          <p:spTgt spid="26"/>
                                        </p:tgtEl>
                                        <p:attrNameLst>
                                          <p:attrName>ppt_y</p:attrName>
                                        </p:attrNameLst>
                                      </p:cBhvr>
                                      <p:tavLst>
                                        <p:tav tm="0">
                                          <p:val>
                                            <p:strVal val="ppt_y"/>
                                          </p:val>
                                        </p:tav>
                                        <p:tav tm="100000">
                                          <p:val>
                                            <p:strVal val="ppt_y"/>
                                          </p:val>
                                        </p:tav>
                                      </p:tavLst>
                                    </p:anim>
                                    <p:set>
                                      <p:cBhvr>
                                        <p:cTn id="304" dur="1" fill="hold">
                                          <p:stCondLst>
                                            <p:cond delay="1999"/>
                                          </p:stCondLst>
                                        </p:cTn>
                                        <p:tgtEl>
                                          <p:spTgt spid="26"/>
                                        </p:tgtEl>
                                        <p:attrNameLst>
                                          <p:attrName>style.visibility</p:attrName>
                                        </p:attrNameLst>
                                      </p:cBhvr>
                                      <p:to>
                                        <p:strVal val="hidden"/>
                                      </p:to>
                                    </p:set>
                                  </p:childTnLst>
                                </p:cTn>
                              </p:par>
                              <p:par>
                                <p:cTn id="305" presetID="2" presetClass="exit" presetSubtype="8" fill="hold" grpId="2" nodeType="withEffect">
                                  <p:stCondLst>
                                    <p:cond delay="0"/>
                                  </p:stCondLst>
                                  <p:childTnLst>
                                    <p:anim calcmode="lin" valueType="num">
                                      <p:cBhvr additive="base">
                                        <p:cTn id="306" dur="2000"/>
                                        <p:tgtEl>
                                          <p:spTgt spid="27"/>
                                        </p:tgtEl>
                                        <p:attrNameLst>
                                          <p:attrName>ppt_x</p:attrName>
                                        </p:attrNameLst>
                                      </p:cBhvr>
                                      <p:tavLst>
                                        <p:tav tm="0">
                                          <p:val>
                                            <p:strVal val="ppt_x"/>
                                          </p:val>
                                        </p:tav>
                                        <p:tav tm="100000">
                                          <p:val>
                                            <p:strVal val="0-ppt_w/2"/>
                                          </p:val>
                                        </p:tav>
                                      </p:tavLst>
                                    </p:anim>
                                    <p:anim calcmode="lin" valueType="num">
                                      <p:cBhvr additive="base">
                                        <p:cTn id="307" dur="2000"/>
                                        <p:tgtEl>
                                          <p:spTgt spid="27"/>
                                        </p:tgtEl>
                                        <p:attrNameLst>
                                          <p:attrName>ppt_y</p:attrName>
                                        </p:attrNameLst>
                                      </p:cBhvr>
                                      <p:tavLst>
                                        <p:tav tm="0">
                                          <p:val>
                                            <p:strVal val="ppt_y"/>
                                          </p:val>
                                        </p:tav>
                                        <p:tav tm="100000">
                                          <p:val>
                                            <p:strVal val="ppt_y"/>
                                          </p:val>
                                        </p:tav>
                                      </p:tavLst>
                                    </p:anim>
                                    <p:set>
                                      <p:cBhvr>
                                        <p:cTn id="308" dur="1" fill="hold">
                                          <p:stCondLst>
                                            <p:cond delay="1999"/>
                                          </p:stCondLst>
                                        </p:cTn>
                                        <p:tgtEl>
                                          <p:spTgt spid="27"/>
                                        </p:tgtEl>
                                        <p:attrNameLst>
                                          <p:attrName>style.visibility</p:attrName>
                                        </p:attrNameLst>
                                      </p:cBhvr>
                                      <p:to>
                                        <p:strVal val="hidden"/>
                                      </p:to>
                                    </p:set>
                                  </p:childTnLst>
                                </p:cTn>
                              </p:par>
                              <p:par>
                                <p:cTn id="309" presetID="5" presetClass="exit" presetSubtype="10" fill="hold" grpId="3" nodeType="withEffect">
                                  <p:stCondLst>
                                    <p:cond delay="0"/>
                                  </p:stCondLst>
                                  <p:childTnLst>
                                    <p:animEffect transition="out" filter="checkerboard(across)">
                                      <p:cBhvr>
                                        <p:cTn id="310" dur="2000"/>
                                        <p:tgtEl>
                                          <p:spTgt spid="16"/>
                                        </p:tgtEl>
                                      </p:cBhvr>
                                    </p:animEffect>
                                    <p:set>
                                      <p:cBhvr>
                                        <p:cTn id="311" dur="1" fill="hold">
                                          <p:stCondLst>
                                            <p:cond delay="1999"/>
                                          </p:stCondLst>
                                        </p:cTn>
                                        <p:tgtEl>
                                          <p:spTgt spid="16"/>
                                        </p:tgtEl>
                                        <p:attrNameLst>
                                          <p:attrName>style.visibility</p:attrName>
                                        </p:attrNameLst>
                                      </p:cBhvr>
                                      <p:to>
                                        <p:strVal val="hidden"/>
                                      </p:to>
                                    </p:set>
                                  </p:childTnLst>
                                </p:cTn>
                              </p:par>
                              <p:par>
                                <p:cTn id="312" presetID="5" presetClass="exit" presetSubtype="10" fill="hold" grpId="3" nodeType="withEffect">
                                  <p:stCondLst>
                                    <p:cond delay="0"/>
                                  </p:stCondLst>
                                  <p:childTnLst>
                                    <p:animEffect transition="out" filter="checkerboard(across)">
                                      <p:cBhvr>
                                        <p:cTn id="313" dur="2000"/>
                                        <p:tgtEl>
                                          <p:spTgt spid="17"/>
                                        </p:tgtEl>
                                      </p:cBhvr>
                                    </p:animEffect>
                                    <p:set>
                                      <p:cBhvr>
                                        <p:cTn id="314" dur="1" fill="hold">
                                          <p:stCondLst>
                                            <p:cond delay="1999"/>
                                          </p:stCondLst>
                                        </p:cTn>
                                        <p:tgtEl>
                                          <p:spTgt spid="17"/>
                                        </p:tgtEl>
                                        <p:attrNameLst>
                                          <p:attrName>style.visibility</p:attrName>
                                        </p:attrNameLst>
                                      </p:cBhvr>
                                      <p:to>
                                        <p:strVal val="hidden"/>
                                      </p:to>
                                    </p:set>
                                  </p:childTnLst>
                                </p:cTn>
                              </p:par>
                              <p:par>
                                <p:cTn id="315" presetID="5" presetClass="exit" presetSubtype="10" fill="hold" grpId="3" nodeType="withEffect">
                                  <p:stCondLst>
                                    <p:cond delay="0"/>
                                  </p:stCondLst>
                                  <p:childTnLst>
                                    <p:animEffect transition="out" filter="checkerboard(across)">
                                      <p:cBhvr>
                                        <p:cTn id="316" dur="2000"/>
                                        <p:tgtEl>
                                          <p:spTgt spid="18"/>
                                        </p:tgtEl>
                                      </p:cBhvr>
                                    </p:animEffect>
                                    <p:set>
                                      <p:cBhvr>
                                        <p:cTn id="317" dur="1" fill="hold">
                                          <p:stCondLst>
                                            <p:cond delay="1999"/>
                                          </p:stCondLst>
                                        </p:cTn>
                                        <p:tgtEl>
                                          <p:spTgt spid="18"/>
                                        </p:tgtEl>
                                        <p:attrNameLst>
                                          <p:attrName>style.visibility</p:attrName>
                                        </p:attrNameLst>
                                      </p:cBhvr>
                                      <p:to>
                                        <p:strVal val="hidden"/>
                                      </p:to>
                                    </p:set>
                                  </p:childTnLst>
                                </p:cTn>
                              </p:par>
                              <p:par>
                                <p:cTn id="318" presetID="5" presetClass="exit" presetSubtype="10" fill="hold" grpId="3" nodeType="withEffect">
                                  <p:stCondLst>
                                    <p:cond delay="0"/>
                                  </p:stCondLst>
                                  <p:childTnLst>
                                    <p:animEffect transition="out" filter="checkerboard(across)">
                                      <p:cBhvr>
                                        <p:cTn id="319" dur="2000"/>
                                        <p:tgtEl>
                                          <p:spTgt spid="19"/>
                                        </p:tgtEl>
                                      </p:cBhvr>
                                    </p:animEffect>
                                    <p:set>
                                      <p:cBhvr>
                                        <p:cTn id="320" dur="1" fill="hold">
                                          <p:stCondLst>
                                            <p:cond delay="1999"/>
                                          </p:stCondLst>
                                        </p:cTn>
                                        <p:tgtEl>
                                          <p:spTgt spid="19"/>
                                        </p:tgtEl>
                                        <p:attrNameLst>
                                          <p:attrName>style.visibility</p:attrName>
                                        </p:attrNameLst>
                                      </p:cBhvr>
                                      <p:to>
                                        <p:strVal val="hidden"/>
                                      </p:to>
                                    </p:set>
                                  </p:childTnLst>
                                </p:cTn>
                              </p:par>
                              <p:par>
                                <p:cTn id="321" presetID="5" presetClass="exit" presetSubtype="10" fill="hold" grpId="3" nodeType="withEffect">
                                  <p:stCondLst>
                                    <p:cond delay="0"/>
                                  </p:stCondLst>
                                  <p:childTnLst>
                                    <p:animEffect transition="out" filter="checkerboard(across)">
                                      <p:cBhvr>
                                        <p:cTn id="322" dur="2000"/>
                                        <p:tgtEl>
                                          <p:spTgt spid="20"/>
                                        </p:tgtEl>
                                      </p:cBhvr>
                                    </p:animEffect>
                                    <p:set>
                                      <p:cBhvr>
                                        <p:cTn id="323" dur="1" fill="hold">
                                          <p:stCondLst>
                                            <p:cond delay="1999"/>
                                          </p:stCondLst>
                                        </p:cTn>
                                        <p:tgtEl>
                                          <p:spTgt spid="20"/>
                                        </p:tgtEl>
                                        <p:attrNameLst>
                                          <p:attrName>style.visibility</p:attrName>
                                        </p:attrNameLst>
                                      </p:cBhvr>
                                      <p:to>
                                        <p:strVal val="hidden"/>
                                      </p:to>
                                    </p:set>
                                  </p:childTnLst>
                                </p:cTn>
                              </p:par>
                              <p:par>
                                <p:cTn id="324" presetID="5" presetClass="exit" presetSubtype="10" fill="hold" grpId="3" nodeType="withEffect">
                                  <p:stCondLst>
                                    <p:cond delay="0"/>
                                  </p:stCondLst>
                                  <p:childTnLst>
                                    <p:animEffect transition="out" filter="checkerboard(across)">
                                      <p:cBhvr>
                                        <p:cTn id="325" dur="2000"/>
                                        <p:tgtEl>
                                          <p:spTgt spid="21"/>
                                        </p:tgtEl>
                                      </p:cBhvr>
                                    </p:animEffect>
                                    <p:set>
                                      <p:cBhvr>
                                        <p:cTn id="326" dur="1" fill="hold">
                                          <p:stCondLst>
                                            <p:cond delay="1999"/>
                                          </p:stCondLst>
                                        </p:cTn>
                                        <p:tgtEl>
                                          <p:spTgt spid="21"/>
                                        </p:tgtEl>
                                        <p:attrNameLst>
                                          <p:attrName>style.visibility</p:attrName>
                                        </p:attrNameLst>
                                      </p:cBhvr>
                                      <p:to>
                                        <p:strVal val="hidden"/>
                                      </p:to>
                                    </p:set>
                                  </p:childTnLst>
                                </p:cTn>
                              </p:par>
                              <p:par>
                                <p:cTn id="327" presetID="5" presetClass="exit" presetSubtype="10" fill="hold" grpId="3" nodeType="withEffect">
                                  <p:stCondLst>
                                    <p:cond delay="0"/>
                                  </p:stCondLst>
                                  <p:childTnLst>
                                    <p:animEffect transition="out" filter="checkerboard(across)">
                                      <p:cBhvr>
                                        <p:cTn id="328" dur="2000"/>
                                        <p:tgtEl>
                                          <p:spTgt spid="22"/>
                                        </p:tgtEl>
                                      </p:cBhvr>
                                    </p:animEffect>
                                    <p:set>
                                      <p:cBhvr>
                                        <p:cTn id="329" dur="1" fill="hold">
                                          <p:stCondLst>
                                            <p:cond delay="1999"/>
                                          </p:stCondLst>
                                        </p:cTn>
                                        <p:tgtEl>
                                          <p:spTgt spid="22"/>
                                        </p:tgtEl>
                                        <p:attrNameLst>
                                          <p:attrName>style.visibility</p:attrName>
                                        </p:attrNameLst>
                                      </p:cBhvr>
                                      <p:to>
                                        <p:strVal val="hidden"/>
                                      </p:to>
                                    </p:set>
                                  </p:childTnLst>
                                </p:cTn>
                              </p:par>
                              <p:par>
                                <p:cTn id="330" presetID="5" presetClass="exit" presetSubtype="10" fill="hold" grpId="3" nodeType="withEffect">
                                  <p:stCondLst>
                                    <p:cond delay="0"/>
                                  </p:stCondLst>
                                  <p:childTnLst>
                                    <p:animEffect transition="out" filter="checkerboard(across)">
                                      <p:cBhvr>
                                        <p:cTn id="331" dur="2000"/>
                                        <p:tgtEl>
                                          <p:spTgt spid="23"/>
                                        </p:tgtEl>
                                      </p:cBhvr>
                                    </p:animEffect>
                                    <p:set>
                                      <p:cBhvr>
                                        <p:cTn id="332" dur="1" fill="hold">
                                          <p:stCondLst>
                                            <p:cond delay="1999"/>
                                          </p:stCondLst>
                                        </p:cTn>
                                        <p:tgtEl>
                                          <p:spTgt spid="23"/>
                                        </p:tgtEl>
                                        <p:attrNameLst>
                                          <p:attrName>style.visibility</p:attrName>
                                        </p:attrNameLst>
                                      </p:cBhvr>
                                      <p:to>
                                        <p:strVal val="hidden"/>
                                      </p:to>
                                    </p:set>
                                  </p:childTnLst>
                                </p:cTn>
                              </p:par>
                              <p:par>
                                <p:cTn id="333" presetID="5" presetClass="exit" presetSubtype="10" fill="hold" grpId="3" nodeType="withEffect">
                                  <p:stCondLst>
                                    <p:cond delay="0"/>
                                  </p:stCondLst>
                                  <p:childTnLst>
                                    <p:animEffect transition="out" filter="checkerboard(across)">
                                      <p:cBhvr>
                                        <p:cTn id="334" dur="2000"/>
                                        <p:tgtEl>
                                          <p:spTgt spid="24"/>
                                        </p:tgtEl>
                                      </p:cBhvr>
                                    </p:animEffect>
                                    <p:set>
                                      <p:cBhvr>
                                        <p:cTn id="335" dur="1" fill="hold">
                                          <p:stCondLst>
                                            <p:cond delay="1999"/>
                                          </p:stCondLst>
                                        </p:cTn>
                                        <p:tgtEl>
                                          <p:spTgt spid="24"/>
                                        </p:tgtEl>
                                        <p:attrNameLst>
                                          <p:attrName>style.visibility</p:attrName>
                                        </p:attrNameLst>
                                      </p:cBhvr>
                                      <p:to>
                                        <p:strVal val="hidden"/>
                                      </p:to>
                                    </p:set>
                                  </p:childTnLst>
                                </p:cTn>
                              </p:par>
                              <p:par>
                                <p:cTn id="336" presetID="5" presetClass="exit" presetSubtype="10" fill="hold" grpId="3" nodeType="withEffect">
                                  <p:stCondLst>
                                    <p:cond delay="0"/>
                                  </p:stCondLst>
                                  <p:childTnLst>
                                    <p:animEffect transition="out" filter="checkerboard(across)">
                                      <p:cBhvr>
                                        <p:cTn id="337" dur="2000"/>
                                        <p:tgtEl>
                                          <p:spTgt spid="25"/>
                                        </p:tgtEl>
                                      </p:cBhvr>
                                    </p:animEffect>
                                    <p:set>
                                      <p:cBhvr>
                                        <p:cTn id="338" dur="1" fill="hold">
                                          <p:stCondLst>
                                            <p:cond delay="1999"/>
                                          </p:stCondLst>
                                        </p:cTn>
                                        <p:tgtEl>
                                          <p:spTgt spid="25"/>
                                        </p:tgtEl>
                                        <p:attrNameLst>
                                          <p:attrName>style.visibility</p:attrName>
                                        </p:attrNameLst>
                                      </p:cBhvr>
                                      <p:to>
                                        <p:strVal val="hidden"/>
                                      </p:to>
                                    </p:set>
                                  </p:childTnLst>
                                </p:cTn>
                              </p:par>
                              <p:par>
                                <p:cTn id="339" presetID="5" presetClass="exit" presetSubtype="10" fill="hold" grpId="3" nodeType="withEffect">
                                  <p:stCondLst>
                                    <p:cond delay="0"/>
                                  </p:stCondLst>
                                  <p:childTnLst>
                                    <p:animEffect transition="out" filter="checkerboard(across)">
                                      <p:cBhvr>
                                        <p:cTn id="340" dur="2000"/>
                                        <p:tgtEl>
                                          <p:spTgt spid="26"/>
                                        </p:tgtEl>
                                      </p:cBhvr>
                                    </p:animEffect>
                                    <p:set>
                                      <p:cBhvr>
                                        <p:cTn id="341" dur="1" fill="hold">
                                          <p:stCondLst>
                                            <p:cond delay="1999"/>
                                          </p:stCondLst>
                                        </p:cTn>
                                        <p:tgtEl>
                                          <p:spTgt spid="26"/>
                                        </p:tgtEl>
                                        <p:attrNameLst>
                                          <p:attrName>style.visibility</p:attrName>
                                        </p:attrNameLst>
                                      </p:cBhvr>
                                      <p:to>
                                        <p:strVal val="hidden"/>
                                      </p:to>
                                    </p:set>
                                  </p:childTnLst>
                                </p:cTn>
                              </p:par>
                              <p:par>
                                <p:cTn id="342" presetID="5" presetClass="exit" presetSubtype="10" fill="hold" grpId="3" nodeType="withEffect">
                                  <p:stCondLst>
                                    <p:cond delay="0"/>
                                  </p:stCondLst>
                                  <p:childTnLst>
                                    <p:animEffect transition="out" filter="checkerboard(across)">
                                      <p:cBhvr>
                                        <p:cTn id="343" dur="2000"/>
                                        <p:tgtEl>
                                          <p:spTgt spid="27"/>
                                        </p:tgtEl>
                                      </p:cBhvr>
                                    </p:animEffect>
                                    <p:set>
                                      <p:cBhvr>
                                        <p:cTn id="344" dur="1" fill="hold">
                                          <p:stCondLst>
                                            <p:cond delay="1999"/>
                                          </p:stCondLst>
                                        </p:cTn>
                                        <p:tgtEl>
                                          <p:spTgt spid="27"/>
                                        </p:tgtEl>
                                        <p:attrNameLst>
                                          <p:attrName>style.visibility</p:attrName>
                                        </p:attrNameLst>
                                      </p:cBhvr>
                                      <p:to>
                                        <p:strVal val="hidden"/>
                                      </p:to>
                                    </p:set>
                                  </p:childTnLst>
                                </p:cTn>
                              </p:par>
                              <p:par>
                                <p:cTn id="345" presetID="23" presetClass="entr" presetSubtype="288" fill="hold" nodeType="withEffect">
                                  <p:stCondLst>
                                    <p:cond delay="0"/>
                                  </p:stCondLst>
                                  <p:childTnLst>
                                    <p:set>
                                      <p:cBhvr>
                                        <p:cTn id="346" dur="1" fill="hold">
                                          <p:stCondLst>
                                            <p:cond delay="0"/>
                                          </p:stCondLst>
                                        </p:cTn>
                                        <p:tgtEl>
                                          <p:spTgt spid="2"/>
                                        </p:tgtEl>
                                        <p:attrNameLst>
                                          <p:attrName>style.visibility</p:attrName>
                                        </p:attrNameLst>
                                      </p:cBhvr>
                                      <p:to>
                                        <p:strVal val="visible"/>
                                      </p:to>
                                    </p:set>
                                    <p:anim calcmode="lin" valueType="num">
                                      <p:cBhvr>
                                        <p:cTn id="347" dur="2000" fill="hold"/>
                                        <p:tgtEl>
                                          <p:spTgt spid="2"/>
                                        </p:tgtEl>
                                        <p:attrNameLst>
                                          <p:attrName>ppt_w</p:attrName>
                                        </p:attrNameLst>
                                      </p:cBhvr>
                                      <p:tavLst>
                                        <p:tav tm="0">
                                          <p:val>
                                            <p:strVal val="4/3*#ppt_w"/>
                                          </p:val>
                                        </p:tav>
                                        <p:tav tm="100000">
                                          <p:val>
                                            <p:strVal val="#ppt_w"/>
                                          </p:val>
                                        </p:tav>
                                      </p:tavLst>
                                    </p:anim>
                                    <p:anim calcmode="lin" valueType="num">
                                      <p:cBhvr>
                                        <p:cTn id="348" dur="2000" fill="hold"/>
                                        <p:tgtEl>
                                          <p:spTgt spid="2"/>
                                        </p:tgtEl>
                                        <p:attrNameLst>
                                          <p:attrName>ppt_h</p:attrName>
                                        </p:attrNameLst>
                                      </p:cBhvr>
                                      <p:tavLst>
                                        <p:tav tm="0">
                                          <p:val>
                                            <p:strVal val="4/3*#ppt_h"/>
                                          </p:val>
                                        </p:tav>
                                        <p:tav tm="100000">
                                          <p:val>
                                            <p:strVal val="#ppt_h"/>
                                          </p:val>
                                        </p:tav>
                                      </p:tavLst>
                                    </p:anim>
                                  </p:childTnLst>
                                </p:cTn>
                              </p:par>
                              <p:par>
                                <p:cTn id="349" presetID="16" presetClass="entr" presetSubtype="37" fill="hold" nodeType="withEffect">
                                  <p:stCondLst>
                                    <p:cond delay="0"/>
                                  </p:stCondLst>
                                  <p:childTnLst>
                                    <p:set>
                                      <p:cBhvr>
                                        <p:cTn id="350" dur="1" fill="hold">
                                          <p:stCondLst>
                                            <p:cond delay="0"/>
                                          </p:stCondLst>
                                        </p:cTn>
                                        <p:tgtEl>
                                          <p:spTgt spid="2"/>
                                        </p:tgtEl>
                                        <p:attrNameLst>
                                          <p:attrName>style.visibility</p:attrName>
                                        </p:attrNameLst>
                                      </p:cBhvr>
                                      <p:to>
                                        <p:strVal val="visible"/>
                                      </p:to>
                                    </p:set>
                                    <p:animEffect transition="in" filter="barn(outVertical)">
                                      <p:cBhvr>
                                        <p:cTn id="351"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D6B19C"/>
            </a:gs>
            <a:gs pos="30000">
              <a:srgbClr val="D49E6C"/>
            </a:gs>
            <a:gs pos="70000">
              <a:srgbClr val="A65528"/>
            </a:gs>
            <a:gs pos="100000">
              <a:srgbClr val="663012"/>
            </a:gs>
          </a:gsLst>
          <a:lin ang="0" scaled="1"/>
          <a:tileRect/>
        </a:gradFill>
        <a:effectLst/>
      </p:bgPr>
    </p:bg>
    <p:spTree>
      <p:nvGrpSpPr>
        <p:cNvPr id="1" name=""/>
        <p:cNvGrpSpPr/>
        <p:nvPr/>
      </p:nvGrpSpPr>
      <p:grpSpPr>
        <a:xfrm>
          <a:off x="0" y="0"/>
          <a:ext cx="0" cy="0"/>
          <a:chOff x="0" y="0"/>
          <a:chExt cx="0" cy="0"/>
        </a:xfrm>
      </p:grpSpPr>
      <p:pic>
        <p:nvPicPr>
          <p:cNvPr id="2" name="1 Imagen" descr="iglesia-Brochów.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4" name="3 Rectángulo"/>
          <p:cNvSpPr/>
          <p:nvPr/>
        </p:nvSpPr>
        <p:spPr>
          <a:xfrm flipV="1">
            <a:off x="0" y="4982782"/>
            <a:ext cx="9144000" cy="160717"/>
          </a:xfrm>
          <a:prstGeom prst="rect">
            <a:avLst/>
          </a:prstGeom>
          <a:gradFill flip="none" rotWithShape="1">
            <a:gsLst>
              <a:gs pos="0">
                <a:srgbClr val="D6B19C"/>
              </a:gs>
              <a:gs pos="30000">
                <a:srgbClr val="D49E6C"/>
              </a:gs>
              <a:gs pos="70000">
                <a:srgbClr val="A65528"/>
              </a:gs>
              <a:gs pos="100000">
                <a:srgbClr val="663012"/>
              </a:gs>
            </a:gsLst>
            <a:lin ang="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flipV="1">
            <a:off x="785786" y="4714890"/>
            <a:ext cx="7572428" cy="214294"/>
          </a:xfrm>
          <a:prstGeom prst="rect">
            <a:avLst/>
          </a:prstGeom>
          <a:gradFill flip="none" rotWithShape="1">
            <a:gsLst>
              <a:gs pos="0">
                <a:srgbClr val="D6B19C"/>
              </a:gs>
              <a:gs pos="30000">
                <a:srgbClr val="D49E6C"/>
              </a:gs>
              <a:gs pos="70000">
                <a:srgbClr val="A65528"/>
              </a:gs>
              <a:gs pos="100000">
                <a:srgbClr val="663012"/>
              </a:gs>
            </a:gsLst>
            <a:lin ang="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flipV="1">
            <a:off x="1000100" y="4446998"/>
            <a:ext cx="7000924" cy="214292"/>
          </a:xfrm>
          <a:prstGeom prst="rect">
            <a:avLst/>
          </a:prstGeom>
          <a:gradFill flip="none" rotWithShape="1">
            <a:gsLst>
              <a:gs pos="0">
                <a:srgbClr val="D6B19C"/>
              </a:gs>
              <a:gs pos="30000">
                <a:srgbClr val="D49E6C"/>
              </a:gs>
              <a:gs pos="70000">
                <a:srgbClr val="A65528"/>
              </a:gs>
              <a:gs pos="100000">
                <a:srgbClr val="663012"/>
              </a:gs>
            </a:gsLst>
            <a:lin ang="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flipV="1">
            <a:off x="1500166" y="4179105"/>
            <a:ext cx="6072230" cy="214292"/>
          </a:xfrm>
          <a:prstGeom prst="rect">
            <a:avLst/>
          </a:prstGeom>
          <a:gradFill flip="none" rotWithShape="1">
            <a:gsLst>
              <a:gs pos="0">
                <a:srgbClr val="D6B19C"/>
              </a:gs>
              <a:gs pos="30000">
                <a:srgbClr val="D49E6C"/>
              </a:gs>
              <a:gs pos="70000">
                <a:srgbClr val="A65528"/>
              </a:gs>
              <a:gs pos="100000">
                <a:srgbClr val="663012"/>
              </a:gs>
            </a:gsLst>
            <a:lin ang="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flipV="1">
            <a:off x="2071670" y="3911213"/>
            <a:ext cx="4929222" cy="214314"/>
          </a:xfrm>
          <a:prstGeom prst="rect">
            <a:avLst/>
          </a:prstGeom>
          <a:gradFill flip="none" rotWithShape="1">
            <a:gsLst>
              <a:gs pos="0">
                <a:srgbClr val="D6B19C"/>
              </a:gs>
              <a:gs pos="30000">
                <a:srgbClr val="D49E6C"/>
              </a:gs>
              <a:gs pos="70000">
                <a:srgbClr val="A65528"/>
              </a:gs>
              <a:gs pos="100000">
                <a:srgbClr val="663012"/>
              </a:gs>
            </a:gsLst>
            <a:lin ang="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flipV="1">
            <a:off x="2571736" y="3643320"/>
            <a:ext cx="4000528" cy="214314"/>
          </a:xfrm>
          <a:prstGeom prst="rect">
            <a:avLst/>
          </a:prstGeom>
          <a:gradFill flip="none" rotWithShape="1">
            <a:gsLst>
              <a:gs pos="0">
                <a:srgbClr val="D6B19C"/>
              </a:gs>
              <a:gs pos="30000">
                <a:srgbClr val="D49E6C"/>
              </a:gs>
              <a:gs pos="70000">
                <a:srgbClr val="A65528"/>
              </a:gs>
              <a:gs pos="100000">
                <a:srgbClr val="663012"/>
              </a:gs>
            </a:gsLst>
            <a:lin ang="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flipV="1">
            <a:off x="2928926" y="3375428"/>
            <a:ext cx="3214710" cy="214314"/>
          </a:xfrm>
          <a:prstGeom prst="rect">
            <a:avLst/>
          </a:prstGeom>
          <a:gradFill flip="none" rotWithShape="1">
            <a:gsLst>
              <a:gs pos="0">
                <a:srgbClr val="D6B19C"/>
              </a:gs>
              <a:gs pos="30000">
                <a:srgbClr val="D49E6C"/>
              </a:gs>
              <a:gs pos="70000">
                <a:srgbClr val="A65528"/>
              </a:gs>
              <a:gs pos="100000">
                <a:srgbClr val="663012"/>
              </a:gs>
            </a:gsLst>
            <a:lin ang="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flipV="1">
            <a:off x="3571868" y="3107535"/>
            <a:ext cx="2071702" cy="214314"/>
          </a:xfrm>
          <a:prstGeom prst="rect">
            <a:avLst/>
          </a:prstGeom>
          <a:gradFill flip="none" rotWithShape="1">
            <a:gsLst>
              <a:gs pos="0">
                <a:srgbClr val="D6B19C"/>
              </a:gs>
              <a:gs pos="30000">
                <a:srgbClr val="D49E6C"/>
              </a:gs>
              <a:gs pos="70000">
                <a:srgbClr val="A65528"/>
              </a:gs>
              <a:gs pos="100000">
                <a:srgbClr val="663012"/>
              </a:gs>
            </a:gsLst>
            <a:lin ang="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flipV="1">
            <a:off x="4000496" y="2893221"/>
            <a:ext cx="1214446" cy="160736"/>
          </a:xfrm>
          <a:prstGeom prst="rect">
            <a:avLst/>
          </a:prstGeom>
          <a:gradFill flip="none" rotWithShape="1">
            <a:gsLst>
              <a:gs pos="0">
                <a:srgbClr val="D6B19C"/>
              </a:gs>
              <a:gs pos="30000">
                <a:srgbClr val="D49E6C"/>
              </a:gs>
              <a:gs pos="70000">
                <a:srgbClr val="A65528"/>
              </a:gs>
              <a:gs pos="100000">
                <a:srgbClr val="663012"/>
              </a:gs>
            </a:gsLst>
            <a:lin ang="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flipV="1">
            <a:off x="4286248" y="2625328"/>
            <a:ext cx="571504" cy="160736"/>
          </a:xfrm>
          <a:prstGeom prst="rect">
            <a:avLst/>
          </a:prstGeom>
          <a:gradFill flip="none" rotWithShape="1">
            <a:gsLst>
              <a:gs pos="0">
                <a:srgbClr val="D6B19C"/>
              </a:gs>
              <a:gs pos="30000">
                <a:srgbClr val="D49E6C"/>
              </a:gs>
              <a:gs pos="70000">
                <a:srgbClr val="A65528"/>
              </a:gs>
              <a:gs pos="100000">
                <a:srgbClr val="663012"/>
              </a:gs>
            </a:gsLst>
            <a:lin ang="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flipV="1">
            <a:off x="0" y="0"/>
            <a:ext cx="9144000" cy="160717"/>
          </a:xfrm>
          <a:prstGeom prst="rect">
            <a:avLst/>
          </a:prstGeom>
          <a:gradFill flip="none" rotWithShape="1">
            <a:gsLst>
              <a:gs pos="0">
                <a:srgbClr val="D6B19C"/>
              </a:gs>
              <a:gs pos="30000">
                <a:srgbClr val="D49E6C"/>
              </a:gs>
              <a:gs pos="70000">
                <a:srgbClr val="A65528"/>
              </a:gs>
              <a:gs pos="100000">
                <a:srgbClr val="663012"/>
              </a:gs>
            </a:gsLst>
            <a:lin ang="5400000" scaled="0"/>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flipV="1">
            <a:off x="785786" y="214296"/>
            <a:ext cx="7715304" cy="214314"/>
          </a:xfrm>
          <a:prstGeom prst="rect">
            <a:avLst/>
          </a:prstGeom>
          <a:gradFill flip="none" rotWithShape="1">
            <a:gsLst>
              <a:gs pos="0">
                <a:srgbClr val="D6B19C"/>
              </a:gs>
              <a:gs pos="30000">
                <a:srgbClr val="D49E6C"/>
              </a:gs>
              <a:gs pos="70000">
                <a:srgbClr val="A65528"/>
              </a:gs>
              <a:gs pos="100000">
                <a:srgbClr val="663012"/>
              </a:gs>
            </a:gsLst>
            <a:lin ang="5400000" scaled="0"/>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flipV="1">
            <a:off x="1071538" y="482189"/>
            <a:ext cx="7000924" cy="214292"/>
          </a:xfrm>
          <a:prstGeom prst="rect">
            <a:avLst/>
          </a:prstGeom>
          <a:gradFill flip="none" rotWithShape="1">
            <a:gsLst>
              <a:gs pos="0">
                <a:srgbClr val="D6B19C"/>
              </a:gs>
              <a:gs pos="30000">
                <a:srgbClr val="D49E6C"/>
              </a:gs>
              <a:gs pos="70000">
                <a:srgbClr val="A65528"/>
              </a:gs>
              <a:gs pos="100000">
                <a:srgbClr val="663012"/>
              </a:gs>
            </a:gsLst>
            <a:lin ang="810000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flipV="1">
            <a:off x="1643042" y="750081"/>
            <a:ext cx="6072230" cy="214292"/>
          </a:xfrm>
          <a:prstGeom prst="rect">
            <a:avLst/>
          </a:prstGeom>
          <a:gradFill flip="none" rotWithShape="1">
            <a:gsLst>
              <a:gs pos="0">
                <a:srgbClr val="D6B19C"/>
              </a:gs>
              <a:gs pos="30000">
                <a:srgbClr val="D49E6C"/>
              </a:gs>
              <a:gs pos="70000">
                <a:srgbClr val="A65528"/>
              </a:gs>
              <a:gs pos="100000">
                <a:srgbClr val="663012"/>
              </a:gs>
            </a:gsLst>
            <a:lin ang="810000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flipV="1">
            <a:off x="2143108" y="1017974"/>
            <a:ext cx="4929222" cy="214314"/>
          </a:xfrm>
          <a:prstGeom prst="rect">
            <a:avLst/>
          </a:prstGeom>
          <a:gradFill flip="none" rotWithShape="1">
            <a:gsLst>
              <a:gs pos="0">
                <a:srgbClr val="D6B19C"/>
              </a:gs>
              <a:gs pos="30000">
                <a:srgbClr val="D49E6C"/>
              </a:gs>
              <a:gs pos="70000">
                <a:srgbClr val="A65528"/>
              </a:gs>
              <a:gs pos="100000">
                <a:srgbClr val="663012"/>
              </a:gs>
            </a:gsLst>
            <a:lin ang="810000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flipV="1">
            <a:off x="2643174" y="1285866"/>
            <a:ext cx="4000528" cy="214314"/>
          </a:xfrm>
          <a:prstGeom prst="rect">
            <a:avLst/>
          </a:prstGeom>
          <a:gradFill flip="none" rotWithShape="1">
            <a:gsLst>
              <a:gs pos="0">
                <a:srgbClr val="D6B19C"/>
              </a:gs>
              <a:gs pos="30000">
                <a:srgbClr val="D49E6C"/>
              </a:gs>
              <a:gs pos="70000">
                <a:srgbClr val="A65528"/>
              </a:gs>
              <a:gs pos="100000">
                <a:srgbClr val="663012"/>
              </a:gs>
            </a:gsLst>
            <a:lin ang="810000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flipV="1">
            <a:off x="3000364" y="1553759"/>
            <a:ext cx="3214710" cy="214314"/>
          </a:xfrm>
          <a:prstGeom prst="rect">
            <a:avLst/>
          </a:prstGeom>
          <a:gradFill flip="none" rotWithShape="1">
            <a:gsLst>
              <a:gs pos="0">
                <a:srgbClr val="D6B19C"/>
              </a:gs>
              <a:gs pos="30000">
                <a:srgbClr val="D49E6C"/>
              </a:gs>
              <a:gs pos="70000">
                <a:srgbClr val="A65528"/>
              </a:gs>
              <a:gs pos="100000">
                <a:srgbClr val="663012"/>
              </a:gs>
            </a:gsLst>
            <a:lin ang="810000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flipV="1">
            <a:off x="3500430" y="1875230"/>
            <a:ext cx="2071702" cy="214314"/>
          </a:xfrm>
          <a:prstGeom prst="rect">
            <a:avLst/>
          </a:prstGeom>
          <a:gradFill flip="none" rotWithShape="1">
            <a:gsLst>
              <a:gs pos="0">
                <a:srgbClr val="D6B19C"/>
              </a:gs>
              <a:gs pos="30000">
                <a:srgbClr val="D49E6C"/>
              </a:gs>
              <a:gs pos="70000">
                <a:srgbClr val="A65528"/>
              </a:gs>
              <a:gs pos="100000">
                <a:srgbClr val="663012"/>
              </a:gs>
            </a:gsLst>
            <a:lin ang="810000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flipV="1">
            <a:off x="3929058" y="2143122"/>
            <a:ext cx="1214446" cy="160736"/>
          </a:xfrm>
          <a:prstGeom prst="rect">
            <a:avLst/>
          </a:prstGeom>
          <a:gradFill flip="none" rotWithShape="1">
            <a:gsLst>
              <a:gs pos="0">
                <a:srgbClr val="D6B19C"/>
              </a:gs>
              <a:gs pos="30000">
                <a:srgbClr val="D49E6C"/>
              </a:gs>
              <a:gs pos="70000">
                <a:srgbClr val="A65528"/>
              </a:gs>
              <a:gs pos="100000">
                <a:srgbClr val="663012"/>
              </a:gs>
            </a:gsLst>
            <a:lin ang="810000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flipV="1">
            <a:off x="4286248" y="2411014"/>
            <a:ext cx="571504" cy="160736"/>
          </a:xfrm>
          <a:prstGeom prst="rect">
            <a:avLst/>
          </a:prstGeom>
          <a:gradFill flip="none" rotWithShape="1">
            <a:gsLst>
              <a:gs pos="0">
                <a:srgbClr val="D6B19C"/>
              </a:gs>
              <a:gs pos="30000">
                <a:srgbClr val="D49E6C"/>
              </a:gs>
              <a:gs pos="70000">
                <a:srgbClr val="A65528"/>
              </a:gs>
              <a:gs pos="100000">
                <a:srgbClr val="663012"/>
              </a:gs>
            </a:gsLst>
            <a:lin ang="810000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4"/>
                                        </p:tgtEl>
                                        <p:attrNameLst>
                                          <p:attrName>style.opacity</p:attrName>
                                        </p:attrNameLst>
                                      </p:cBhvr>
                                      <p:to>
                                        <p:strVal val="0"/>
                                      </p:to>
                                    </p:set>
                                    <p:animEffect filter="image" prLst="opacity: 0">
                                      <p:cBhvr rctx="IE">
                                        <p:cTn id="7" dur="indefinite"/>
                                        <p:tgtEl>
                                          <p:spTgt spid="24"/>
                                        </p:tgtEl>
                                      </p:cBhvr>
                                    </p:animEffect>
                                  </p:childTnLst>
                                </p:cTn>
                              </p:par>
                              <p:par>
                                <p:cTn id="8" presetID="2" presetClass="entr" presetSubtype="4" fill="hold" grpId="0" nodeType="withEffect">
                                  <p:stCondLst>
                                    <p:cond delay="0"/>
                                  </p:stCondLst>
                                  <p:childTnLst>
                                    <p:set>
                                      <p:cBhvr>
                                        <p:cTn id="9" dur="1" fill="hold">
                                          <p:stCondLst>
                                            <p:cond delay="0"/>
                                          </p:stCondLst>
                                        </p:cTn>
                                        <p:tgtEl>
                                          <p:spTgt spid="14"/>
                                        </p:tgtEl>
                                        <p:attrNameLst>
                                          <p:attrName>style.visibility</p:attrName>
                                        </p:attrNameLst>
                                      </p:cBhvr>
                                      <p:to>
                                        <p:strVal val="visible"/>
                                      </p:to>
                                    </p:set>
                                    <p:anim calcmode="lin" valueType="num">
                                      <p:cBhvr additive="base">
                                        <p:cTn id="10" dur="3000" fill="hold"/>
                                        <p:tgtEl>
                                          <p:spTgt spid="14"/>
                                        </p:tgtEl>
                                        <p:attrNameLst>
                                          <p:attrName>ppt_x</p:attrName>
                                        </p:attrNameLst>
                                      </p:cBhvr>
                                      <p:tavLst>
                                        <p:tav tm="0">
                                          <p:val>
                                            <p:strVal val="#ppt_x"/>
                                          </p:val>
                                        </p:tav>
                                        <p:tav tm="100000">
                                          <p:val>
                                            <p:strVal val="#ppt_x"/>
                                          </p:val>
                                        </p:tav>
                                      </p:tavLst>
                                    </p:anim>
                                    <p:anim calcmode="lin" valueType="num">
                                      <p:cBhvr additive="base">
                                        <p:cTn id="11" dur="3000" fill="hold"/>
                                        <p:tgtEl>
                                          <p:spTgt spid="14"/>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15"/>
                                        </p:tgtEl>
                                        <p:attrNameLst>
                                          <p:attrName>style.visibility</p:attrName>
                                        </p:attrNameLst>
                                      </p:cBhvr>
                                      <p:to>
                                        <p:strVal val="visible"/>
                                      </p:to>
                                    </p:set>
                                    <p:anim calcmode="lin" valueType="num">
                                      <p:cBhvr additive="base">
                                        <p:cTn id="14" dur="3000" fill="hold"/>
                                        <p:tgtEl>
                                          <p:spTgt spid="15"/>
                                        </p:tgtEl>
                                        <p:attrNameLst>
                                          <p:attrName>ppt_x</p:attrName>
                                        </p:attrNameLst>
                                      </p:cBhvr>
                                      <p:tavLst>
                                        <p:tav tm="0">
                                          <p:val>
                                            <p:strVal val="#ppt_x"/>
                                          </p:val>
                                        </p:tav>
                                        <p:tav tm="100000">
                                          <p:val>
                                            <p:strVal val="#ppt_x"/>
                                          </p:val>
                                        </p:tav>
                                      </p:tavLst>
                                    </p:anim>
                                    <p:anim calcmode="lin" valueType="num">
                                      <p:cBhvr additive="base">
                                        <p:cTn id="15" dur="3000" fill="hold"/>
                                        <p:tgtEl>
                                          <p:spTgt spid="15"/>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16"/>
                                        </p:tgtEl>
                                        <p:attrNameLst>
                                          <p:attrName>style.visibility</p:attrName>
                                        </p:attrNameLst>
                                      </p:cBhvr>
                                      <p:to>
                                        <p:strVal val="visible"/>
                                      </p:to>
                                    </p:set>
                                    <p:anim calcmode="lin" valueType="num">
                                      <p:cBhvr additive="base">
                                        <p:cTn id="18" dur="3000" fill="hold"/>
                                        <p:tgtEl>
                                          <p:spTgt spid="16"/>
                                        </p:tgtEl>
                                        <p:attrNameLst>
                                          <p:attrName>ppt_x</p:attrName>
                                        </p:attrNameLst>
                                      </p:cBhvr>
                                      <p:tavLst>
                                        <p:tav tm="0">
                                          <p:val>
                                            <p:strVal val="#ppt_x"/>
                                          </p:val>
                                        </p:tav>
                                        <p:tav tm="100000">
                                          <p:val>
                                            <p:strVal val="#ppt_x"/>
                                          </p:val>
                                        </p:tav>
                                      </p:tavLst>
                                    </p:anim>
                                    <p:anim calcmode="lin" valueType="num">
                                      <p:cBhvr additive="base">
                                        <p:cTn id="19" dur="3000" fill="hold"/>
                                        <p:tgtEl>
                                          <p:spTgt spid="16"/>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17"/>
                                        </p:tgtEl>
                                        <p:attrNameLst>
                                          <p:attrName>style.visibility</p:attrName>
                                        </p:attrNameLst>
                                      </p:cBhvr>
                                      <p:to>
                                        <p:strVal val="visible"/>
                                      </p:to>
                                    </p:set>
                                    <p:anim calcmode="lin" valueType="num">
                                      <p:cBhvr additive="base">
                                        <p:cTn id="22" dur="3000" fill="hold"/>
                                        <p:tgtEl>
                                          <p:spTgt spid="17"/>
                                        </p:tgtEl>
                                        <p:attrNameLst>
                                          <p:attrName>ppt_x</p:attrName>
                                        </p:attrNameLst>
                                      </p:cBhvr>
                                      <p:tavLst>
                                        <p:tav tm="0">
                                          <p:val>
                                            <p:strVal val="#ppt_x"/>
                                          </p:val>
                                        </p:tav>
                                        <p:tav tm="100000">
                                          <p:val>
                                            <p:strVal val="#ppt_x"/>
                                          </p:val>
                                        </p:tav>
                                      </p:tavLst>
                                    </p:anim>
                                    <p:anim calcmode="lin" valueType="num">
                                      <p:cBhvr additive="base">
                                        <p:cTn id="23" dur="3000" fill="hold"/>
                                        <p:tgtEl>
                                          <p:spTgt spid="17"/>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18"/>
                                        </p:tgtEl>
                                        <p:attrNameLst>
                                          <p:attrName>style.visibility</p:attrName>
                                        </p:attrNameLst>
                                      </p:cBhvr>
                                      <p:to>
                                        <p:strVal val="visible"/>
                                      </p:to>
                                    </p:set>
                                    <p:anim calcmode="lin" valueType="num">
                                      <p:cBhvr additive="base">
                                        <p:cTn id="26" dur="3000" fill="hold"/>
                                        <p:tgtEl>
                                          <p:spTgt spid="18"/>
                                        </p:tgtEl>
                                        <p:attrNameLst>
                                          <p:attrName>ppt_x</p:attrName>
                                        </p:attrNameLst>
                                      </p:cBhvr>
                                      <p:tavLst>
                                        <p:tav tm="0">
                                          <p:val>
                                            <p:strVal val="#ppt_x"/>
                                          </p:val>
                                        </p:tav>
                                        <p:tav tm="100000">
                                          <p:val>
                                            <p:strVal val="#ppt_x"/>
                                          </p:val>
                                        </p:tav>
                                      </p:tavLst>
                                    </p:anim>
                                    <p:anim calcmode="lin" valueType="num">
                                      <p:cBhvr additive="base">
                                        <p:cTn id="27" dur="3000" fill="hold"/>
                                        <p:tgtEl>
                                          <p:spTgt spid="18"/>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9"/>
                                        </p:tgtEl>
                                        <p:attrNameLst>
                                          <p:attrName>style.visibility</p:attrName>
                                        </p:attrNameLst>
                                      </p:cBhvr>
                                      <p:to>
                                        <p:strVal val="visible"/>
                                      </p:to>
                                    </p:set>
                                    <p:anim calcmode="lin" valueType="num">
                                      <p:cBhvr additive="base">
                                        <p:cTn id="30" dur="3000" fill="hold"/>
                                        <p:tgtEl>
                                          <p:spTgt spid="19"/>
                                        </p:tgtEl>
                                        <p:attrNameLst>
                                          <p:attrName>ppt_x</p:attrName>
                                        </p:attrNameLst>
                                      </p:cBhvr>
                                      <p:tavLst>
                                        <p:tav tm="0">
                                          <p:val>
                                            <p:strVal val="#ppt_x"/>
                                          </p:val>
                                        </p:tav>
                                        <p:tav tm="100000">
                                          <p:val>
                                            <p:strVal val="#ppt_x"/>
                                          </p:val>
                                        </p:tav>
                                      </p:tavLst>
                                    </p:anim>
                                    <p:anim calcmode="lin" valueType="num">
                                      <p:cBhvr additive="base">
                                        <p:cTn id="31" dur="3000" fill="hold"/>
                                        <p:tgtEl>
                                          <p:spTgt spid="19"/>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20"/>
                                        </p:tgtEl>
                                        <p:attrNameLst>
                                          <p:attrName>style.visibility</p:attrName>
                                        </p:attrNameLst>
                                      </p:cBhvr>
                                      <p:to>
                                        <p:strVal val="visible"/>
                                      </p:to>
                                    </p:set>
                                    <p:anim calcmode="lin" valueType="num">
                                      <p:cBhvr additive="base">
                                        <p:cTn id="34" dur="3000" fill="hold"/>
                                        <p:tgtEl>
                                          <p:spTgt spid="20"/>
                                        </p:tgtEl>
                                        <p:attrNameLst>
                                          <p:attrName>ppt_x</p:attrName>
                                        </p:attrNameLst>
                                      </p:cBhvr>
                                      <p:tavLst>
                                        <p:tav tm="0">
                                          <p:val>
                                            <p:strVal val="#ppt_x"/>
                                          </p:val>
                                        </p:tav>
                                        <p:tav tm="100000">
                                          <p:val>
                                            <p:strVal val="#ppt_x"/>
                                          </p:val>
                                        </p:tav>
                                      </p:tavLst>
                                    </p:anim>
                                    <p:anim calcmode="lin" valueType="num">
                                      <p:cBhvr additive="base">
                                        <p:cTn id="35" dur="3000" fill="hold"/>
                                        <p:tgtEl>
                                          <p:spTgt spid="20"/>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21"/>
                                        </p:tgtEl>
                                        <p:attrNameLst>
                                          <p:attrName>style.visibility</p:attrName>
                                        </p:attrNameLst>
                                      </p:cBhvr>
                                      <p:to>
                                        <p:strVal val="visible"/>
                                      </p:to>
                                    </p:set>
                                    <p:anim calcmode="lin" valueType="num">
                                      <p:cBhvr additive="base">
                                        <p:cTn id="38" dur="3000" fill="hold"/>
                                        <p:tgtEl>
                                          <p:spTgt spid="21"/>
                                        </p:tgtEl>
                                        <p:attrNameLst>
                                          <p:attrName>ppt_x</p:attrName>
                                        </p:attrNameLst>
                                      </p:cBhvr>
                                      <p:tavLst>
                                        <p:tav tm="0">
                                          <p:val>
                                            <p:strVal val="#ppt_x"/>
                                          </p:val>
                                        </p:tav>
                                        <p:tav tm="100000">
                                          <p:val>
                                            <p:strVal val="#ppt_x"/>
                                          </p:val>
                                        </p:tav>
                                      </p:tavLst>
                                    </p:anim>
                                    <p:anim calcmode="lin" valueType="num">
                                      <p:cBhvr additive="base">
                                        <p:cTn id="39" dur="3000" fill="hold"/>
                                        <p:tgtEl>
                                          <p:spTgt spid="21"/>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22"/>
                                        </p:tgtEl>
                                        <p:attrNameLst>
                                          <p:attrName>style.visibility</p:attrName>
                                        </p:attrNameLst>
                                      </p:cBhvr>
                                      <p:to>
                                        <p:strVal val="visible"/>
                                      </p:to>
                                    </p:set>
                                    <p:anim calcmode="lin" valueType="num">
                                      <p:cBhvr additive="base">
                                        <p:cTn id="42" dur="3000" fill="hold"/>
                                        <p:tgtEl>
                                          <p:spTgt spid="22"/>
                                        </p:tgtEl>
                                        <p:attrNameLst>
                                          <p:attrName>ppt_x</p:attrName>
                                        </p:attrNameLst>
                                      </p:cBhvr>
                                      <p:tavLst>
                                        <p:tav tm="0">
                                          <p:val>
                                            <p:strVal val="#ppt_x"/>
                                          </p:val>
                                        </p:tav>
                                        <p:tav tm="100000">
                                          <p:val>
                                            <p:strVal val="#ppt_x"/>
                                          </p:val>
                                        </p:tav>
                                      </p:tavLst>
                                    </p:anim>
                                    <p:anim calcmode="lin" valueType="num">
                                      <p:cBhvr additive="base">
                                        <p:cTn id="43" dur="3000" fill="hold"/>
                                        <p:tgtEl>
                                          <p:spTgt spid="22"/>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23"/>
                                        </p:tgtEl>
                                        <p:attrNameLst>
                                          <p:attrName>style.visibility</p:attrName>
                                        </p:attrNameLst>
                                      </p:cBhvr>
                                      <p:to>
                                        <p:strVal val="visible"/>
                                      </p:to>
                                    </p:set>
                                    <p:anim calcmode="lin" valueType="num">
                                      <p:cBhvr additive="base">
                                        <p:cTn id="46" dur="3000" fill="hold"/>
                                        <p:tgtEl>
                                          <p:spTgt spid="23"/>
                                        </p:tgtEl>
                                        <p:attrNameLst>
                                          <p:attrName>ppt_x</p:attrName>
                                        </p:attrNameLst>
                                      </p:cBhvr>
                                      <p:tavLst>
                                        <p:tav tm="0">
                                          <p:val>
                                            <p:strVal val="#ppt_x"/>
                                          </p:val>
                                        </p:tav>
                                        <p:tav tm="100000">
                                          <p:val>
                                            <p:strVal val="#ppt_x"/>
                                          </p:val>
                                        </p:tav>
                                      </p:tavLst>
                                    </p:anim>
                                    <p:anim calcmode="lin" valueType="num">
                                      <p:cBhvr additive="base">
                                        <p:cTn id="47" dur="3000" fill="hold"/>
                                        <p:tgtEl>
                                          <p:spTgt spid="23"/>
                                        </p:tgtEl>
                                        <p:attrNameLst>
                                          <p:attrName>ppt_y</p:attrName>
                                        </p:attrNameLst>
                                      </p:cBhvr>
                                      <p:tavLst>
                                        <p:tav tm="0">
                                          <p:val>
                                            <p:strVal val="1+#ppt_h/2"/>
                                          </p:val>
                                        </p:tav>
                                        <p:tav tm="100000">
                                          <p:val>
                                            <p:strVal val="#ppt_y"/>
                                          </p:val>
                                        </p:tav>
                                      </p:tavLst>
                                    </p:anim>
                                  </p:childTnLst>
                                </p:cTn>
                              </p:par>
                              <p:par>
                                <p:cTn id="48" presetID="2" presetClass="entr" presetSubtype="1" fill="hold" grpId="0" nodeType="withEffect">
                                  <p:stCondLst>
                                    <p:cond delay="0"/>
                                  </p:stCondLst>
                                  <p:childTnLst>
                                    <p:set>
                                      <p:cBhvr>
                                        <p:cTn id="49" dur="1" fill="hold">
                                          <p:stCondLst>
                                            <p:cond delay="0"/>
                                          </p:stCondLst>
                                        </p:cTn>
                                        <p:tgtEl>
                                          <p:spTgt spid="4"/>
                                        </p:tgtEl>
                                        <p:attrNameLst>
                                          <p:attrName>style.visibility</p:attrName>
                                        </p:attrNameLst>
                                      </p:cBhvr>
                                      <p:to>
                                        <p:strVal val="visible"/>
                                      </p:to>
                                    </p:set>
                                    <p:anim calcmode="lin" valueType="num">
                                      <p:cBhvr additive="base">
                                        <p:cTn id="50" dur="3000" fill="hold"/>
                                        <p:tgtEl>
                                          <p:spTgt spid="4"/>
                                        </p:tgtEl>
                                        <p:attrNameLst>
                                          <p:attrName>ppt_x</p:attrName>
                                        </p:attrNameLst>
                                      </p:cBhvr>
                                      <p:tavLst>
                                        <p:tav tm="0">
                                          <p:val>
                                            <p:strVal val="#ppt_x"/>
                                          </p:val>
                                        </p:tav>
                                        <p:tav tm="100000">
                                          <p:val>
                                            <p:strVal val="#ppt_x"/>
                                          </p:val>
                                        </p:tav>
                                      </p:tavLst>
                                    </p:anim>
                                    <p:anim calcmode="lin" valueType="num">
                                      <p:cBhvr additive="base">
                                        <p:cTn id="51" dur="3000" fill="hold"/>
                                        <p:tgtEl>
                                          <p:spTgt spid="4"/>
                                        </p:tgtEl>
                                        <p:attrNameLst>
                                          <p:attrName>ppt_y</p:attrName>
                                        </p:attrNameLst>
                                      </p:cBhvr>
                                      <p:tavLst>
                                        <p:tav tm="0">
                                          <p:val>
                                            <p:strVal val="0-#ppt_h/2"/>
                                          </p:val>
                                        </p:tav>
                                        <p:tav tm="100000">
                                          <p:val>
                                            <p:strVal val="#ppt_y"/>
                                          </p:val>
                                        </p:tav>
                                      </p:tavLst>
                                    </p:anim>
                                  </p:childTnLst>
                                </p:cTn>
                              </p:par>
                              <p:par>
                                <p:cTn id="52" presetID="2" presetClass="entr" presetSubtype="1" fill="hold" grpId="0" nodeType="withEffect">
                                  <p:stCondLst>
                                    <p:cond delay="0"/>
                                  </p:stCondLst>
                                  <p:childTnLst>
                                    <p:set>
                                      <p:cBhvr>
                                        <p:cTn id="53" dur="1" fill="hold">
                                          <p:stCondLst>
                                            <p:cond delay="0"/>
                                          </p:stCondLst>
                                        </p:cTn>
                                        <p:tgtEl>
                                          <p:spTgt spid="5"/>
                                        </p:tgtEl>
                                        <p:attrNameLst>
                                          <p:attrName>style.visibility</p:attrName>
                                        </p:attrNameLst>
                                      </p:cBhvr>
                                      <p:to>
                                        <p:strVal val="visible"/>
                                      </p:to>
                                    </p:set>
                                    <p:anim calcmode="lin" valueType="num">
                                      <p:cBhvr additive="base">
                                        <p:cTn id="54" dur="3000" fill="hold"/>
                                        <p:tgtEl>
                                          <p:spTgt spid="5"/>
                                        </p:tgtEl>
                                        <p:attrNameLst>
                                          <p:attrName>ppt_x</p:attrName>
                                        </p:attrNameLst>
                                      </p:cBhvr>
                                      <p:tavLst>
                                        <p:tav tm="0">
                                          <p:val>
                                            <p:strVal val="#ppt_x"/>
                                          </p:val>
                                        </p:tav>
                                        <p:tav tm="100000">
                                          <p:val>
                                            <p:strVal val="#ppt_x"/>
                                          </p:val>
                                        </p:tav>
                                      </p:tavLst>
                                    </p:anim>
                                    <p:anim calcmode="lin" valueType="num">
                                      <p:cBhvr additive="base">
                                        <p:cTn id="55" dur="3000" fill="hold"/>
                                        <p:tgtEl>
                                          <p:spTgt spid="5"/>
                                        </p:tgtEl>
                                        <p:attrNameLst>
                                          <p:attrName>ppt_y</p:attrName>
                                        </p:attrNameLst>
                                      </p:cBhvr>
                                      <p:tavLst>
                                        <p:tav tm="0">
                                          <p:val>
                                            <p:strVal val="0-#ppt_h/2"/>
                                          </p:val>
                                        </p:tav>
                                        <p:tav tm="100000">
                                          <p:val>
                                            <p:strVal val="#ppt_y"/>
                                          </p:val>
                                        </p:tav>
                                      </p:tavLst>
                                    </p:anim>
                                  </p:childTnLst>
                                </p:cTn>
                              </p:par>
                              <p:par>
                                <p:cTn id="56" presetID="2" presetClass="entr" presetSubtype="1" fill="hold" grpId="0" nodeType="withEffect">
                                  <p:stCondLst>
                                    <p:cond delay="0"/>
                                  </p:stCondLst>
                                  <p:childTnLst>
                                    <p:set>
                                      <p:cBhvr>
                                        <p:cTn id="57" dur="1" fill="hold">
                                          <p:stCondLst>
                                            <p:cond delay="0"/>
                                          </p:stCondLst>
                                        </p:cTn>
                                        <p:tgtEl>
                                          <p:spTgt spid="6"/>
                                        </p:tgtEl>
                                        <p:attrNameLst>
                                          <p:attrName>style.visibility</p:attrName>
                                        </p:attrNameLst>
                                      </p:cBhvr>
                                      <p:to>
                                        <p:strVal val="visible"/>
                                      </p:to>
                                    </p:set>
                                    <p:anim calcmode="lin" valueType="num">
                                      <p:cBhvr additive="base">
                                        <p:cTn id="58" dur="3000" fill="hold"/>
                                        <p:tgtEl>
                                          <p:spTgt spid="6"/>
                                        </p:tgtEl>
                                        <p:attrNameLst>
                                          <p:attrName>ppt_x</p:attrName>
                                        </p:attrNameLst>
                                      </p:cBhvr>
                                      <p:tavLst>
                                        <p:tav tm="0">
                                          <p:val>
                                            <p:strVal val="#ppt_x"/>
                                          </p:val>
                                        </p:tav>
                                        <p:tav tm="100000">
                                          <p:val>
                                            <p:strVal val="#ppt_x"/>
                                          </p:val>
                                        </p:tav>
                                      </p:tavLst>
                                    </p:anim>
                                    <p:anim calcmode="lin" valueType="num">
                                      <p:cBhvr additive="base">
                                        <p:cTn id="59" dur="3000" fill="hold"/>
                                        <p:tgtEl>
                                          <p:spTgt spid="6"/>
                                        </p:tgtEl>
                                        <p:attrNameLst>
                                          <p:attrName>ppt_y</p:attrName>
                                        </p:attrNameLst>
                                      </p:cBhvr>
                                      <p:tavLst>
                                        <p:tav tm="0">
                                          <p:val>
                                            <p:strVal val="0-#ppt_h/2"/>
                                          </p:val>
                                        </p:tav>
                                        <p:tav tm="100000">
                                          <p:val>
                                            <p:strVal val="#ppt_y"/>
                                          </p:val>
                                        </p:tav>
                                      </p:tavLst>
                                    </p:anim>
                                  </p:childTnLst>
                                </p:cTn>
                              </p:par>
                              <p:par>
                                <p:cTn id="60" presetID="2" presetClass="entr" presetSubtype="1" fill="hold" grpId="0" nodeType="withEffect">
                                  <p:stCondLst>
                                    <p:cond delay="0"/>
                                  </p:stCondLst>
                                  <p:childTnLst>
                                    <p:set>
                                      <p:cBhvr>
                                        <p:cTn id="61" dur="1" fill="hold">
                                          <p:stCondLst>
                                            <p:cond delay="0"/>
                                          </p:stCondLst>
                                        </p:cTn>
                                        <p:tgtEl>
                                          <p:spTgt spid="7"/>
                                        </p:tgtEl>
                                        <p:attrNameLst>
                                          <p:attrName>style.visibility</p:attrName>
                                        </p:attrNameLst>
                                      </p:cBhvr>
                                      <p:to>
                                        <p:strVal val="visible"/>
                                      </p:to>
                                    </p:set>
                                    <p:anim calcmode="lin" valueType="num">
                                      <p:cBhvr additive="base">
                                        <p:cTn id="62" dur="3000" fill="hold"/>
                                        <p:tgtEl>
                                          <p:spTgt spid="7"/>
                                        </p:tgtEl>
                                        <p:attrNameLst>
                                          <p:attrName>ppt_x</p:attrName>
                                        </p:attrNameLst>
                                      </p:cBhvr>
                                      <p:tavLst>
                                        <p:tav tm="0">
                                          <p:val>
                                            <p:strVal val="#ppt_x"/>
                                          </p:val>
                                        </p:tav>
                                        <p:tav tm="100000">
                                          <p:val>
                                            <p:strVal val="#ppt_x"/>
                                          </p:val>
                                        </p:tav>
                                      </p:tavLst>
                                    </p:anim>
                                    <p:anim calcmode="lin" valueType="num">
                                      <p:cBhvr additive="base">
                                        <p:cTn id="63" dur="3000" fill="hold"/>
                                        <p:tgtEl>
                                          <p:spTgt spid="7"/>
                                        </p:tgtEl>
                                        <p:attrNameLst>
                                          <p:attrName>ppt_y</p:attrName>
                                        </p:attrNameLst>
                                      </p:cBhvr>
                                      <p:tavLst>
                                        <p:tav tm="0">
                                          <p:val>
                                            <p:strVal val="0-#ppt_h/2"/>
                                          </p:val>
                                        </p:tav>
                                        <p:tav tm="100000">
                                          <p:val>
                                            <p:strVal val="#ppt_y"/>
                                          </p:val>
                                        </p:tav>
                                      </p:tavLst>
                                    </p:anim>
                                  </p:childTnLst>
                                </p:cTn>
                              </p:par>
                              <p:par>
                                <p:cTn id="64" presetID="2" presetClass="entr" presetSubtype="1" fill="hold" grpId="0" nodeType="withEffect">
                                  <p:stCondLst>
                                    <p:cond delay="0"/>
                                  </p:stCondLst>
                                  <p:childTnLst>
                                    <p:set>
                                      <p:cBhvr>
                                        <p:cTn id="65" dur="1" fill="hold">
                                          <p:stCondLst>
                                            <p:cond delay="0"/>
                                          </p:stCondLst>
                                        </p:cTn>
                                        <p:tgtEl>
                                          <p:spTgt spid="8"/>
                                        </p:tgtEl>
                                        <p:attrNameLst>
                                          <p:attrName>style.visibility</p:attrName>
                                        </p:attrNameLst>
                                      </p:cBhvr>
                                      <p:to>
                                        <p:strVal val="visible"/>
                                      </p:to>
                                    </p:set>
                                    <p:anim calcmode="lin" valueType="num">
                                      <p:cBhvr additive="base">
                                        <p:cTn id="66" dur="3000" fill="hold"/>
                                        <p:tgtEl>
                                          <p:spTgt spid="8"/>
                                        </p:tgtEl>
                                        <p:attrNameLst>
                                          <p:attrName>ppt_x</p:attrName>
                                        </p:attrNameLst>
                                      </p:cBhvr>
                                      <p:tavLst>
                                        <p:tav tm="0">
                                          <p:val>
                                            <p:strVal val="#ppt_x"/>
                                          </p:val>
                                        </p:tav>
                                        <p:tav tm="100000">
                                          <p:val>
                                            <p:strVal val="#ppt_x"/>
                                          </p:val>
                                        </p:tav>
                                      </p:tavLst>
                                    </p:anim>
                                    <p:anim calcmode="lin" valueType="num">
                                      <p:cBhvr additive="base">
                                        <p:cTn id="67" dur="3000" fill="hold"/>
                                        <p:tgtEl>
                                          <p:spTgt spid="8"/>
                                        </p:tgtEl>
                                        <p:attrNameLst>
                                          <p:attrName>ppt_y</p:attrName>
                                        </p:attrNameLst>
                                      </p:cBhvr>
                                      <p:tavLst>
                                        <p:tav tm="0">
                                          <p:val>
                                            <p:strVal val="0-#ppt_h/2"/>
                                          </p:val>
                                        </p:tav>
                                        <p:tav tm="100000">
                                          <p:val>
                                            <p:strVal val="#ppt_y"/>
                                          </p:val>
                                        </p:tav>
                                      </p:tavLst>
                                    </p:anim>
                                  </p:childTnLst>
                                </p:cTn>
                              </p:par>
                              <p:par>
                                <p:cTn id="68" presetID="2" presetClass="entr" presetSubtype="1" fill="hold" grpId="0" nodeType="withEffect">
                                  <p:stCondLst>
                                    <p:cond delay="0"/>
                                  </p:stCondLst>
                                  <p:childTnLst>
                                    <p:set>
                                      <p:cBhvr>
                                        <p:cTn id="69" dur="1" fill="hold">
                                          <p:stCondLst>
                                            <p:cond delay="0"/>
                                          </p:stCondLst>
                                        </p:cTn>
                                        <p:tgtEl>
                                          <p:spTgt spid="9"/>
                                        </p:tgtEl>
                                        <p:attrNameLst>
                                          <p:attrName>style.visibility</p:attrName>
                                        </p:attrNameLst>
                                      </p:cBhvr>
                                      <p:to>
                                        <p:strVal val="visible"/>
                                      </p:to>
                                    </p:set>
                                    <p:anim calcmode="lin" valueType="num">
                                      <p:cBhvr additive="base">
                                        <p:cTn id="70" dur="3000" fill="hold"/>
                                        <p:tgtEl>
                                          <p:spTgt spid="9"/>
                                        </p:tgtEl>
                                        <p:attrNameLst>
                                          <p:attrName>ppt_x</p:attrName>
                                        </p:attrNameLst>
                                      </p:cBhvr>
                                      <p:tavLst>
                                        <p:tav tm="0">
                                          <p:val>
                                            <p:strVal val="#ppt_x"/>
                                          </p:val>
                                        </p:tav>
                                        <p:tav tm="100000">
                                          <p:val>
                                            <p:strVal val="#ppt_x"/>
                                          </p:val>
                                        </p:tav>
                                      </p:tavLst>
                                    </p:anim>
                                    <p:anim calcmode="lin" valueType="num">
                                      <p:cBhvr additive="base">
                                        <p:cTn id="71" dur="3000" fill="hold"/>
                                        <p:tgtEl>
                                          <p:spTgt spid="9"/>
                                        </p:tgtEl>
                                        <p:attrNameLst>
                                          <p:attrName>ppt_y</p:attrName>
                                        </p:attrNameLst>
                                      </p:cBhvr>
                                      <p:tavLst>
                                        <p:tav tm="0">
                                          <p:val>
                                            <p:strVal val="0-#ppt_h/2"/>
                                          </p:val>
                                        </p:tav>
                                        <p:tav tm="100000">
                                          <p:val>
                                            <p:strVal val="#ppt_y"/>
                                          </p:val>
                                        </p:tav>
                                      </p:tavLst>
                                    </p:anim>
                                  </p:childTnLst>
                                </p:cTn>
                              </p:par>
                              <p:par>
                                <p:cTn id="72" presetID="2" presetClass="entr" presetSubtype="1" fill="hold" grpId="0" nodeType="withEffect">
                                  <p:stCondLst>
                                    <p:cond delay="0"/>
                                  </p:stCondLst>
                                  <p:childTnLst>
                                    <p:set>
                                      <p:cBhvr>
                                        <p:cTn id="73" dur="1" fill="hold">
                                          <p:stCondLst>
                                            <p:cond delay="0"/>
                                          </p:stCondLst>
                                        </p:cTn>
                                        <p:tgtEl>
                                          <p:spTgt spid="10"/>
                                        </p:tgtEl>
                                        <p:attrNameLst>
                                          <p:attrName>style.visibility</p:attrName>
                                        </p:attrNameLst>
                                      </p:cBhvr>
                                      <p:to>
                                        <p:strVal val="visible"/>
                                      </p:to>
                                    </p:set>
                                    <p:anim calcmode="lin" valueType="num">
                                      <p:cBhvr additive="base">
                                        <p:cTn id="74" dur="3000" fill="hold"/>
                                        <p:tgtEl>
                                          <p:spTgt spid="10"/>
                                        </p:tgtEl>
                                        <p:attrNameLst>
                                          <p:attrName>ppt_x</p:attrName>
                                        </p:attrNameLst>
                                      </p:cBhvr>
                                      <p:tavLst>
                                        <p:tav tm="0">
                                          <p:val>
                                            <p:strVal val="#ppt_x"/>
                                          </p:val>
                                        </p:tav>
                                        <p:tav tm="100000">
                                          <p:val>
                                            <p:strVal val="#ppt_x"/>
                                          </p:val>
                                        </p:tav>
                                      </p:tavLst>
                                    </p:anim>
                                    <p:anim calcmode="lin" valueType="num">
                                      <p:cBhvr additive="base">
                                        <p:cTn id="75" dur="3000" fill="hold"/>
                                        <p:tgtEl>
                                          <p:spTgt spid="10"/>
                                        </p:tgtEl>
                                        <p:attrNameLst>
                                          <p:attrName>ppt_y</p:attrName>
                                        </p:attrNameLst>
                                      </p:cBhvr>
                                      <p:tavLst>
                                        <p:tav tm="0">
                                          <p:val>
                                            <p:strVal val="0-#ppt_h/2"/>
                                          </p:val>
                                        </p:tav>
                                        <p:tav tm="100000">
                                          <p:val>
                                            <p:strVal val="#ppt_y"/>
                                          </p:val>
                                        </p:tav>
                                      </p:tavLst>
                                    </p:anim>
                                  </p:childTnLst>
                                </p:cTn>
                              </p:par>
                              <p:par>
                                <p:cTn id="76" presetID="2" presetClass="entr" presetSubtype="1" fill="hold" grpId="0" nodeType="withEffect">
                                  <p:stCondLst>
                                    <p:cond delay="0"/>
                                  </p:stCondLst>
                                  <p:childTnLst>
                                    <p:set>
                                      <p:cBhvr>
                                        <p:cTn id="77" dur="1" fill="hold">
                                          <p:stCondLst>
                                            <p:cond delay="0"/>
                                          </p:stCondLst>
                                        </p:cTn>
                                        <p:tgtEl>
                                          <p:spTgt spid="11"/>
                                        </p:tgtEl>
                                        <p:attrNameLst>
                                          <p:attrName>style.visibility</p:attrName>
                                        </p:attrNameLst>
                                      </p:cBhvr>
                                      <p:to>
                                        <p:strVal val="visible"/>
                                      </p:to>
                                    </p:set>
                                    <p:anim calcmode="lin" valueType="num">
                                      <p:cBhvr additive="base">
                                        <p:cTn id="78" dur="3000" fill="hold"/>
                                        <p:tgtEl>
                                          <p:spTgt spid="11"/>
                                        </p:tgtEl>
                                        <p:attrNameLst>
                                          <p:attrName>ppt_x</p:attrName>
                                        </p:attrNameLst>
                                      </p:cBhvr>
                                      <p:tavLst>
                                        <p:tav tm="0">
                                          <p:val>
                                            <p:strVal val="#ppt_x"/>
                                          </p:val>
                                        </p:tav>
                                        <p:tav tm="100000">
                                          <p:val>
                                            <p:strVal val="#ppt_x"/>
                                          </p:val>
                                        </p:tav>
                                      </p:tavLst>
                                    </p:anim>
                                    <p:anim calcmode="lin" valueType="num">
                                      <p:cBhvr additive="base">
                                        <p:cTn id="79" dur="3000" fill="hold"/>
                                        <p:tgtEl>
                                          <p:spTgt spid="11"/>
                                        </p:tgtEl>
                                        <p:attrNameLst>
                                          <p:attrName>ppt_y</p:attrName>
                                        </p:attrNameLst>
                                      </p:cBhvr>
                                      <p:tavLst>
                                        <p:tav tm="0">
                                          <p:val>
                                            <p:strVal val="0-#ppt_h/2"/>
                                          </p:val>
                                        </p:tav>
                                        <p:tav tm="100000">
                                          <p:val>
                                            <p:strVal val="#ppt_y"/>
                                          </p:val>
                                        </p:tav>
                                      </p:tavLst>
                                    </p:anim>
                                  </p:childTnLst>
                                </p:cTn>
                              </p:par>
                              <p:par>
                                <p:cTn id="80" presetID="2" presetClass="entr" presetSubtype="1" fill="hold" grpId="0" nodeType="withEffect">
                                  <p:stCondLst>
                                    <p:cond delay="0"/>
                                  </p:stCondLst>
                                  <p:childTnLst>
                                    <p:set>
                                      <p:cBhvr>
                                        <p:cTn id="81" dur="1" fill="hold">
                                          <p:stCondLst>
                                            <p:cond delay="0"/>
                                          </p:stCondLst>
                                        </p:cTn>
                                        <p:tgtEl>
                                          <p:spTgt spid="12"/>
                                        </p:tgtEl>
                                        <p:attrNameLst>
                                          <p:attrName>style.visibility</p:attrName>
                                        </p:attrNameLst>
                                      </p:cBhvr>
                                      <p:to>
                                        <p:strVal val="visible"/>
                                      </p:to>
                                    </p:set>
                                    <p:anim calcmode="lin" valueType="num">
                                      <p:cBhvr additive="base">
                                        <p:cTn id="82" dur="3000" fill="hold"/>
                                        <p:tgtEl>
                                          <p:spTgt spid="12"/>
                                        </p:tgtEl>
                                        <p:attrNameLst>
                                          <p:attrName>ppt_x</p:attrName>
                                        </p:attrNameLst>
                                      </p:cBhvr>
                                      <p:tavLst>
                                        <p:tav tm="0">
                                          <p:val>
                                            <p:strVal val="#ppt_x"/>
                                          </p:val>
                                        </p:tav>
                                        <p:tav tm="100000">
                                          <p:val>
                                            <p:strVal val="#ppt_x"/>
                                          </p:val>
                                        </p:tav>
                                      </p:tavLst>
                                    </p:anim>
                                    <p:anim calcmode="lin" valueType="num">
                                      <p:cBhvr additive="base">
                                        <p:cTn id="83" dur="3000" fill="hold"/>
                                        <p:tgtEl>
                                          <p:spTgt spid="12"/>
                                        </p:tgtEl>
                                        <p:attrNameLst>
                                          <p:attrName>ppt_y</p:attrName>
                                        </p:attrNameLst>
                                      </p:cBhvr>
                                      <p:tavLst>
                                        <p:tav tm="0">
                                          <p:val>
                                            <p:strVal val="0-#ppt_h/2"/>
                                          </p:val>
                                        </p:tav>
                                        <p:tav tm="100000">
                                          <p:val>
                                            <p:strVal val="#ppt_y"/>
                                          </p:val>
                                        </p:tav>
                                      </p:tavLst>
                                    </p:anim>
                                  </p:childTnLst>
                                </p:cTn>
                              </p:par>
                              <p:par>
                                <p:cTn id="84" presetID="2" presetClass="entr" presetSubtype="1" fill="hold" grpId="0" nodeType="withEffect">
                                  <p:stCondLst>
                                    <p:cond delay="0"/>
                                  </p:stCondLst>
                                  <p:childTnLst>
                                    <p:set>
                                      <p:cBhvr>
                                        <p:cTn id="85" dur="1" fill="hold">
                                          <p:stCondLst>
                                            <p:cond delay="0"/>
                                          </p:stCondLst>
                                        </p:cTn>
                                        <p:tgtEl>
                                          <p:spTgt spid="13"/>
                                        </p:tgtEl>
                                        <p:attrNameLst>
                                          <p:attrName>style.visibility</p:attrName>
                                        </p:attrNameLst>
                                      </p:cBhvr>
                                      <p:to>
                                        <p:strVal val="visible"/>
                                      </p:to>
                                    </p:set>
                                    <p:anim calcmode="lin" valueType="num">
                                      <p:cBhvr additive="base">
                                        <p:cTn id="86" dur="3000" fill="hold"/>
                                        <p:tgtEl>
                                          <p:spTgt spid="13"/>
                                        </p:tgtEl>
                                        <p:attrNameLst>
                                          <p:attrName>ppt_x</p:attrName>
                                        </p:attrNameLst>
                                      </p:cBhvr>
                                      <p:tavLst>
                                        <p:tav tm="0">
                                          <p:val>
                                            <p:strVal val="#ppt_x"/>
                                          </p:val>
                                        </p:tav>
                                        <p:tav tm="100000">
                                          <p:val>
                                            <p:strVal val="#ppt_x"/>
                                          </p:val>
                                        </p:tav>
                                      </p:tavLst>
                                    </p:anim>
                                    <p:anim calcmode="lin" valueType="num">
                                      <p:cBhvr additive="base">
                                        <p:cTn id="87" dur="3000" fill="hold"/>
                                        <p:tgtEl>
                                          <p:spTgt spid="13"/>
                                        </p:tgtEl>
                                        <p:attrNameLst>
                                          <p:attrName>ppt_y</p:attrName>
                                        </p:attrNameLst>
                                      </p:cBhvr>
                                      <p:tavLst>
                                        <p:tav tm="0">
                                          <p:val>
                                            <p:strVal val="0-#ppt_h/2"/>
                                          </p:val>
                                        </p:tav>
                                        <p:tav tm="100000">
                                          <p:val>
                                            <p:strVal val="#ppt_y"/>
                                          </p:val>
                                        </p:tav>
                                      </p:tavLst>
                                    </p:anim>
                                  </p:childTnLst>
                                </p:cTn>
                              </p:par>
                              <p:par>
                                <p:cTn id="88" presetID="13" presetClass="entr" presetSubtype="16" fill="hold" grpId="1" nodeType="withEffect">
                                  <p:stCondLst>
                                    <p:cond delay="0"/>
                                  </p:stCondLst>
                                  <p:childTnLst>
                                    <p:set>
                                      <p:cBhvr>
                                        <p:cTn id="89" dur="1" fill="hold">
                                          <p:stCondLst>
                                            <p:cond delay="0"/>
                                          </p:stCondLst>
                                        </p:cTn>
                                        <p:tgtEl>
                                          <p:spTgt spid="14"/>
                                        </p:tgtEl>
                                        <p:attrNameLst>
                                          <p:attrName>style.visibility</p:attrName>
                                        </p:attrNameLst>
                                      </p:cBhvr>
                                      <p:to>
                                        <p:strVal val="visible"/>
                                      </p:to>
                                    </p:set>
                                    <p:animEffect transition="in" filter="plus(in)">
                                      <p:cBhvr>
                                        <p:cTn id="90" dur="3000"/>
                                        <p:tgtEl>
                                          <p:spTgt spid="14"/>
                                        </p:tgtEl>
                                      </p:cBhvr>
                                    </p:animEffect>
                                  </p:childTnLst>
                                </p:cTn>
                              </p:par>
                              <p:par>
                                <p:cTn id="91" presetID="13" presetClass="entr" presetSubtype="16" fill="hold" grpId="1" nodeType="withEffect">
                                  <p:stCondLst>
                                    <p:cond delay="0"/>
                                  </p:stCondLst>
                                  <p:childTnLst>
                                    <p:set>
                                      <p:cBhvr>
                                        <p:cTn id="92" dur="1" fill="hold">
                                          <p:stCondLst>
                                            <p:cond delay="0"/>
                                          </p:stCondLst>
                                        </p:cTn>
                                        <p:tgtEl>
                                          <p:spTgt spid="15"/>
                                        </p:tgtEl>
                                        <p:attrNameLst>
                                          <p:attrName>style.visibility</p:attrName>
                                        </p:attrNameLst>
                                      </p:cBhvr>
                                      <p:to>
                                        <p:strVal val="visible"/>
                                      </p:to>
                                    </p:set>
                                    <p:animEffect transition="in" filter="plus(in)">
                                      <p:cBhvr>
                                        <p:cTn id="93" dur="3000"/>
                                        <p:tgtEl>
                                          <p:spTgt spid="15"/>
                                        </p:tgtEl>
                                      </p:cBhvr>
                                    </p:animEffect>
                                  </p:childTnLst>
                                </p:cTn>
                              </p:par>
                              <p:par>
                                <p:cTn id="94" presetID="13" presetClass="entr" presetSubtype="16" fill="hold" grpId="1" nodeType="withEffect">
                                  <p:stCondLst>
                                    <p:cond delay="0"/>
                                  </p:stCondLst>
                                  <p:childTnLst>
                                    <p:set>
                                      <p:cBhvr>
                                        <p:cTn id="95" dur="1" fill="hold">
                                          <p:stCondLst>
                                            <p:cond delay="0"/>
                                          </p:stCondLst>
                                        </p:cTn>
                                        <p:tgtEl>
                                          <p:spTgt spid="16"/>
                                        </p:tgtEl>
                                        <p:attrNameLst>
                                          <p:attrName>style.visibility</p:attrName>
                                        </p:attrNameLst>
                                      </p:cBhvr>
                                      <p:to>
                                        <p:strVal val="visible"/>
                                      </p:to>
                                    </p:set>
                                    <p:animEffect transition="in" filter="plus(in)">
                                      <p:cBhvr>
                                        <p:cTn id="96" dur="3000"/>
                                        <p:tgtEl>
                                          <p:spTgt spid="16"/>
                                        </p:tgtEl>
                                      </p:cBhvr>
                                    </p:animEffect>
                                  </p:childTnLst>
                                </p:cTn>
                              </p:par>
                              <p:par>
                                <p:cTn id="97" presetID="13" presetClass="entr" presetSubtype="16" fill="hold" grpId="1" nodeType="withEffect">
                                  <p:stCondLst>
                                    <p:cond delay="0"/>
                                  </p:stCondLst>
                                  <p:childTnLst>
                                    <p:set>
                                      <p:cBhvr>
                                        <p:cTn id="98" dur="1" fill="hold">
                                          <p:stCondLst>
                                            <p:cond delay="0"/>
                                          </p:stCondLst>
                                        </p:cTn>
                                        <p:tgtEl>
                                          <p:spTgt spid="17"/>
                                        </p:tgtEl>
                                        <p:attrNameLst>
                                          <p:attrName>style.visibility</p:attrName>
                                        </p:attrNameLst>
                                      </p:cBhvr>
                                      <p:to>
                                        <p:strVal val="visible"/>
                                      </p:to>
                                    </p:set>
                                    <p:animEffect transition="in" filter="plus(in)">
                                      <p:cBhvr>
                                        <p:cTn id="99" dur="3000"/>
                                        <p:tgtEl>
                                          <p:spTgt spid="17"/>
                                        </p:tgtEl>
                                      </p:cBhvr>
                                    </p:animEffect>
                                  </p:childTnLst>
                                </p:cTn>
                              </p:par>
                              <p:par>
                                <p:cTn id="100" presetID="13" presetClass="entr" presetSubtype="16" fill="hold" grpId="1" nodeType="withEffect">
                                  <p:stCondLst>
                                    <p:cond delay="0"/>
                                  </p:stCondLst>
                                  <p:childTnLst>
                                    <p:set>
                                      <p:cBhvr>
                                        <p:cTn id="101" dur="1" fill="hold">
                                          <p:stCondLst>
                                            <p:cond delay="0"/>
                                          </p:stCondLst>
                                        </p:cTn>
                                        <p:tgtEl>
                                          <p:spTgt spid="18"/>
                                        </p:tgtEl>
                                        <p:attrNameLst>
                                          <p:attrName>style.visibility</p:attrName>
                                        </p:attrNameLst>
                                      </p:cBhvr>
                                      <p:to>
                                        <p:strVal val="visible"/>
                                      </p:to>
                                    </p:set>
                                    <p:animEffect transition="in" filter="plus(in)">
                                      <p:cBhvr>
                                        <p:cTn id="102" dur="3000"/>
                                        <p:tgtEl>
                                          <p:spTgt spid="18"/>
                                        </p:tgtEl>
                                      </p:cBhvr>
                                    </p:animEffect>
                                  </p:childTnLst>
                                </p:cTn>
                              </p:par>
                              <p:par>
                                <p:cTn id="103" presetID="13" presetClass="entr" presetSubtype="16" fill="hold" grpId="1" nodeType="withEffect">
                                  <p:stCondLst>
                                    <p:cond delay="0"/>
                                  </p:stCondLst>
                                  <p:childTnLst>
                                    <p:set>
                                      <p:cBhvr>
                                        <p:cTn id="104" dur="1" fill="hold">
                                          <p:stCondLst>
                                            <p:cond delay="0"/>
                                          </p:stCondLst>
                                        </p:cTn>
                                        <p:tgtEl>
                                          <p:spTgt spid="19"/>
                                        </p:tgtEl>
                                        <p:attrNameLst>
                                          <p:attrName>style.visibility</p:attrName>
                                        </p:attrNameLst>
                                      </p:cBhvr>
                                      <p:to>
                                        <p:strVal val="visible"/>
                                      </p:to>
                                    </p:set>
                                    <p:animEffect transition="in" filter="plus(in)">
                                      <p:cBhvr>
                                        <p:cTn id="105" dur="3000"/>
                                        <p:tgtEl>
                                          <p:spTgt spid="19"/>
                                        </p:tgtEl>
                                      </p:cBhvr>
                                    </p:animEffect>
                                  </p:childTnLst>
                                </p:cTn>
                              </p:par>
                              <p:par>
                                <p:cTn id="106" presetID="13" presetClass="entr" presetSubtype="16" fill="hold" grpId="1" nodeType="withEffect">
                                  <p:stCondLst>
                                    <p:cond delay="0"/>
                                  </p:stCondLst>
                                  <p:childTnLst>
                                    <p:set>
                                      <p:cBhvr>
                                        <p:cTn id="107" dur="1" fill="hold">
                                          <p:stCondLst>
                                            <p:cond delay="0"/>
                                          </p:stCondLst>
                                        </p:cTn>
                                        <p:tgtEl>
                                          <p:spTgt spid="20"/>
                                        </p:tgtEl>
                                        <p:attrNameLst>
                                          <p:attrName>style.visibility</p:attrName>
                                        </p:attrNameLst>
                                      </p:cBhvr>
                                      <p:to>
                                        <p:strVal val="visible"/>
                                      </p:to>
                                    </p:set>
                                    <p:animEffect transition="in" filter="plus(in)">
                                      <p:cBhvr>
                                        <p:cTn id="108" dur="3000"/>
                                        <p:tgtEl>
                                          <p:spTgt spid="20"/>
                                        </p:tgtEl>
                                      </p:cBhvr>
                                    </p:animEffect>
                                  </p:childTnLst>
                                </p:cTn>
                              </p:par>
                              <p:par>
                                <p:cTn id="109" presetID="13" presetClass="entr" presetSubtype="16" fill="hold" grpId="1" nodeType="withEffect">
                                  <p:stCondLst>
                                    <p:cond delay="0"/>
                                  </p:stCondLst>
                                  <p:childTnLst>
                                    <p:set>
                                      <p:cBhvr>
                                        <p:cTn id="110" dur="1" fill="hold">
                                          <p:stCondLst>
                                            <p:cond delay="0"/>
                                          </p:stCondLst>
                                        </p:cTn>
                                        <p:tgtEl>
                                          <p:spTgt spid="21"/>
                                        </p:tgtEl>
                                        <p:attrNameLst>
                                          <p:attrName>style.visibility</p:attrName>
                                        </p:attrNameLst>
                                      </p:cBhvr>
                                      <p:to>
                                        <p:strVal val="visible"/>
                                      </p:to>
                                    </p:set>
                                    <p:animEffect transition="in" filter="plus(in)">
                                      <p:cBhvr>
                                        <p:cTn id="111" dur="3000"/>
                                        <p:tgtEl>
                                          <p:spTgt spid="21"/>
                                        </p:tgtEl>
                                      </p:cBhvr>
                                    </p:animEffect>
                                  </p:childTnLst>
                                </p:cTn>
                              </p:par>
                              <p:par>
                                <p:cTn id="112" presetID="13" presetClass="entr" presetSubtype="16" fill="hold" grpId="1" nodeType="withEffect">
                                  <p:stCondLst>
                                    <p:cond delay="0"/>
                                  </p:stCondLst>
                                  <p:childTnLst>
                                    <p:set>
                                      <p:cBhvr>
                                        <p:cTn id="113" dur="1" fill="hold">
                                          <p:stCondLst>
                                            <p:cond delay="0"/>
                                          </p:stCondLst>
                                        </p:cTn>
                                        <p:tgtEl>
                                          <p:spTgt spid="22"/>
                                        </p:tgtEl>
                                        <p:attrNameLst>
                                          <p:attrName>style.visibility</p:attrName>
                                        </p:attrNameLst>
                                      </p:cBhvr>
                                      <p:to>
                                        <p:strVal val="visible"/>
                                      </p:to>
                                    </p:set>
                                    <p:animEffect transition="in" filter="plus(in)">
                                      <p:cBhvr>
                                        <p:cTn id="114" dur="3000"/>
                                        <p:tgtEl>
                                          <p:spTgt spid="22"/>
                                        </p:tgtEl>
                                      </p:cBhvr>
                                    </p:animEffect>
                                  </p:childTnLst>
                                </p:cTn>
                              </p:par>
                              <p:par>
                                <p:cTn id="115" presetID="13" presetClass="entr" presetSubtype="16" fill="hold" grpId="1" nodeType="withEffect">
                                  <p:stCondLst>
                                    <p:cond delay="0"/>
                                  </p:stCondLst>
                                  <p:childTnLst>
                                    <p:set>
                                      <p:cBhvr>
                                        <p:cTn id="116" dur="1" fill="hold">
                                          <p:stCondLst>
                                            <p:cond delay="0"/>
                                          </p:stCondLst>
                                        </p:cTn>
                                        <p:tgtEl>
                                          <p:spTgt spid="23"/>
                                        </p:tgtEl>
                                        <p:attrNameLst>
                                          <p:attrName>style.visibility</p:attrName>
                                        </p:attrNameLst>
                                      </p:cBhvr>
                                      <p:to>
                                        <p:strVal val="visible"/>
                                      </p:to>
                                    </p:set>
                                    <p:animEffect transition="in" filter="plus(in)">
                                      <p:cBhvr>
                                        <p:cTn id="117" dur="3000"/>
                                        <p:tgtEl>
                                          <p:spTgt spid="23"/>
                                        </p:tgtEl>
                                      </p:cBhvr>
                                    </p:animEffect>
                                  </p:childTnLst>
                                </p:cTn>
                              </p:par>
                              <p:par>
                                <p:cTn id="118" presetID="13" presetClass="entr" presetSubtype="16" fill="hold" grpId="1" nodeType="withEffect">
                                  <p:stCondLst>
                                    <p:cond delay="0"/>
                                  </p:stCondLst>
                                  <p:childTnLst>
                                    <p:set>
                                      <p:cBhvr>
                                        <p:cTn id="119" dur="1" fill="hold">
                                          <p:stCondLst>
                                            <p:cond delay="0"/>
                                          </p:stCondLst>
                                        </p:cTn>
                                        <p:tgtEl>
                                          <p:spTgt spid="4"/>
                                        </p:tgtEl>
                                        <p:attrNameLst>
                                          <p:attrName>style.visibility</p:attrName>
                                        </p:attrNameLst>
                                      </p:cBhvr>
                                      <p:to>
                                        <p:strVal val="visible"/>
                                      </p:to>
                                    </p:set>
                                    <p:animEffect transition="in" filter="plus(in)">
                                      <p:cBhvr>
                                        <p:cTn id="120" dur="3000"/>
                                        <p:tgtEl>
                                          <p:spTgt spid="4"/>
                                        </p:tgtEl>
                                      </p:cBhvr>
                                    </p:animEffect>
                                  </p:childTnLst>
                                </p:cTn>
                              </p:par>
                              <p:par>
                                <p:cTn id="121" presetID="13" presetClass="entr" presetSubtype="16" fill="hold" grpId="1" nodeType="withEffect">
                                  <p:stCondLst>
                                    <p:cond delay="0"/>
                                  </p:stCondLst>
                                  <p:childTnLst>
                                    <p:set>
                                      <p:cBhvr>
                                        <p:cTn id="122" dur="1" fill="hold">
                                          <p:stCondLst>
                                            <p:cond delay="0"/>
                                          </p:stCondLst>
                                        </p:cTn>
                                        <p:tgtEl>
                                          <p:spTgt spid="5"/>
                                        </p:tgtEl>
                                        <p:attrNameLst>
                                          <p:attrName>style.visibility</p:attrName>
                                        </p:attrNameLst>
                                      </p:cBhvr>
                                      <p:to>
                                        <p:strVal val="visible"/>
                                      </p:to>
                                    </p:set>
                                    <p:animEffect transition="in" filter="plus(in)">
                                      <p:cBhvr>
                                        <p:cTn id="123" dur="3000"/>
                                        <p:tgtEl>
                                          <p:spTgt spid="5"/>
                                        </p:tgtEl>
                                      </p:cBhvr>
                                    </p:animEffect>
                                  </p:childTnLst>
                                </p:cTn>
                              </p:par>
                              <p:par>
                                <p:cTn id="124" presetID="13" presetClass="entr" presetSubtype="16" fill="hold" grpId="1" nodeType="withEffect">
                                  <p:stCondLst>
                                    <p:cond delay="0"/>
                                  </p:stCondLst>
                                  <p:childTnLst>
                                    <p:set>
                                      <p:cBhvr>
                                        <p:cTn id="125" dur="1" fill="hold">
                                          <p:stCondLst>
                                            <p:cond delay="0"/>
                                          </p:stCondLst>
                                        </p:cTn>
                                        <p:tgtEl>
                                          <p:spTgt spid="6"/>
                                        </p:tgtEl>
                                        <p:attrNameLst>
                                          <p:attrName>style.visibility</p:attrName>
                                        </p:attrNameLst>
                                      </p:cBhvr>
                                      <p:to>
                                        <p:strVal val="visible"/>
                                      </p:to>
                                    </p:set>
                                    <p:animEffect transition="in" filter="plus(in)">
                                      <p:cBhvr>
                                        <p:cTn id="126" dur="3000"/>
                                        <p:tgtEl>
                                          <p:spTgt spid="6"/>
                                        </p:tgtEl>
                                      </p:cBhvr>
                                    </p:animEffect>
                                  </p:childTnLst>
                                </p:cTn>
                              </p:par>
                              <p:par>
                                <p:cTn id="127" presetID="13" presetClass="entr" presetSubtype="16" fill="hold" grpId="1" nodeType="withEffect">
                                  <p:stCondLst>
                                    <p:cond delay="0"/>
                                  </p:stCondLst>
                                  <p:childTnLst>
                                    <p:set>
                                      <p:cBhvr>
                                        <p:cTn id="128" dur="1" fill="hold">
                                          <p:stCondLst>
                                            <p:cond delay="0"/>
                                          </p:stCondLst>
                                        </p:cTn>
                                        <p:tgtEl>
                                          <p:spTgt spid="7"/>
                                        </p:tgtEl>
                                        <p:attrNameLst>
                                          <p:attrName>style.visibility</p:attrName>
                                        </p:attrNameLst>
                                      </p:cBhvr>
                                      <p:to>
                                        <p:strVal val="visible"/>
                                      </p:to>
                                    </p:set>
                                    <p:animEffect transition="in" filter="plus(in)">
                                      <p:cBhvr>
                                        <p:cTn id="129" dur="3000"/>
                                        <p:tgtEl>
                                          <p:spTgt spid="7"/>
                                        </p:tgtEl>
                                      </p:cBhvr>
                                    </p:animEffect>
                                  </p:childTnLst>
                                </p:cTn>
                              </p:par>
                              <p:par>
                                <p:cTn id="130" presetID="13" presetClass="entr" presetSubtype="16" fill="hold" grpId="1" nodeType="withEffect">
                                  <p:stCondLst>
                                    <p:cond delay="0"/>
                                  </p:stCondLst>
                                  <p:childTnLst>
                                    <p:set>
                                      <p:cBhvr>
                                        <p:cTn id="131" dur="1" fill="hold">
                                          <p:stCondLst>
                                            <p:cond delay="0"/>
                                          </p:stCondLst>
                                        </p:cTn>
                                        <p:tgtEl>
                                          <p:spTgt spid="8"/>
                                        </p:tgtEl>
                                        <p:attrNameLst>
                                          <p:attrName>style.visibility</p:attrName>
                                        </p:attrNameLst>
                                      </p:cBhvr>
                                      <p:to>
                                        <p:strVal val="visible"/>
                                      </p:to>
                                    </p:set>
                                    <p:animEffect transition="in" filter="plus(in)">
                                      <p:cBhvr>
                                        <p:cTn id="132" dur="3000"/>
                                        <p:tgtEl>
                                          <p:spTgt spid="8"/>
                                        </p:tgtEl>
                                      </p:cBhvr>
                                    </p:animEffect>
                                  </p:childTnLst>
                                </p:cTn>
                              </p:par>
                              <p:par>
                                <p:cTn id="133" presetID="13" presetClass="entr" presetSubtype="16" fill="hold" grpId="1" nodeType="withEffect">
                                  <p:stCondLst>
                                    <p:cond delay="0"/>
                                  </p:stCondLst>
                                  <p:childTnLst>
                                    <p:set>
                                      <p:cBhvr>
                                        <p:cTn id="134" dur="1" fill="hold">
                                          <p:stCondLst>
                                            <p:cond delay="0"/>
                                          </p:stCondLst>
                                        </p:cTn>
                                        <p:tgtEl>
                                          <p:spTgt spid="9"/>
                                        </p:tgtEl>
                                        <p:attrNameLst>
                                          <p:attrName>style.visibility</p:attrName>
                                        </p:attrNameLst>
                                      </p:cBhvr>
                                      <p:to>
                                        <p:strVal val="visible"/>
                                      </p:to>
                                    </p:set>
                                    <p:animEffect transition="in" filter="plus(in)">
                                      <p:cBhvr>
                                        <p:cTn id="135" dur="3000"/>
                                        <p:tgtEl>
                                          <p:spTgt spid="9"/>
                                        </p:tgtEl>
                                      </p:cBhvr>
                                    </p:animEffect>
                                  </p:childTnLst>
                                </p:cTn>
                              </p:par>
                              <p:par>
                                <p:cTn id="136" presetID="13" presetClass="entr" presetSubtype="16" fill="hold" grpId="1" nodeType="withEffect">
                                  <p:stCondLst>
                                    <p:cond delay="0"/>
                                  </p:stCondLst>
                                  <p:childTnLst>
                                    <p:set>
                                      <p:cBhvr>
                                        <p:cTn id="137" dur="1" fill="hold">
                                          <p:stCondLst>
                                            <p:cond delay="0"/>
                                          </p:stCondLst>
                                        </p:cTn>
                                        <p:tgtEl>
                                          <p:spTgt spid="10"/>
                                        </p:tgtEl>
                                        <p:attrNameLst>
                                          <p:attrName>style.visibility</p:attrName>
                                        </p:attrNameLst>
                                      </p:cBhvr>
                                      <p:to>
                                        <p:strVal val="visible"/>
                                      </p:to>
                                    </p:set>
                                    <p:animEffect transition="in" filter="plus(in)">
                                      <p:cBhvr>
                                        <p:cTn id="138" dur="3000"/>
                                        <p:tgtEl>
                                          <p:spTgt spid="10"/>
                                        </p:tgtEl>
                                      </p:cBhvr>
                                    </p:animEffect>
                                  </p:childTnLst>
                                </p:cTn>
                              </p:par>
                              <p:par>
                                <p:cTn id="139" presetID="13" presetClass="entr" presetSubtype="16" fill="hold" grpId="1" nodeType="withEffect">
                                  <p:stCondLst>
                                    <p:cond delay="0"/>
                                  </p:stCondLst>
                                  <p:childTnLst>
                                    <p:set>
                                      <p:cBhvr>
                                        <p:cTn id="140" dur="1" fill="hold">
                                          <p:stCondLst>
                                            <p:cond delay="0"/>
                                          </p:stCondLst>
                                        </p:cTn>
                                        <p:tgtEl>
                                          <p:spTgt spid="11"/>
                                        </p:tgtEl>
                                        <p:attrNameLst>
                                          <p:attrName>style.visibility</p:attrName>
                                        </p:attrNameLst>
                                      </p:cBhvr>
                                      <p:to>
                                        <p:strVal val="visible"/>
                                      </p:to>
                                    </p:set>
                                    <p:animEffect transition="in" filter="plus(in)">
                                      <p:cBhvr>
                                        <p:cTn id="141" dur="3000"/>
                                        <p:tgtEl>
                                          <p:spTgt spid="11"/>
                                        </p:tgtEl>
                                      </p:cBhvr>
                                    </p:animEffect>
                                  </p:childTnLst>
                                </p:cTn>
                              </p:par>
                              <p:par>
                                <p:cTn id="142" presetID="13" presetClass="entr" presetSubtype="16" fill="hold" grpId="1" nodeType="withEffect">
                                  <p:stCondLst>
                                    <p:cond delay="0"/>
                                  </p:stCondLst>
                                  <p:childTnLst>
                                    <p:set>
                                      <p:cBhvr>
                                        <p:cTn id="143" dur="1" fill="hold">
                                          <p:stCondLst>
                                            <p:cond delay="0"/>
                                          </p:stCondLst>
                                        </p:cTn>
                                        <p:tgtEl>
                                          <p:spTgt spid="12"/>
                                        </p:tgtEl>
                                        <p:attrNameLst>
                                          <p:attrName>style.visibility</p:attrName>
                                        </p:attrNameLst>
                                      </p:cBhvr>
                                      <p:to>
                                        <p:strVal val="visible"/>
                                      </p:to>
                                    </p:set>
                                    <p:animEffect transition="in" filter="plus(in)">
                                      <p:cBhvr>
                                        <p:cTn id="144" dur="3000"/>
                                        <p:tgtEl>
                                          <p:spTgt spid="12"/>
                                        </p:tgtEl>
                                      </p:cBhvr>
                                    </p:animEffect>
                                  </p:childTnLst>
                                </p:cTn>
                              </p:par>
                              <p:par>
                                <p:cTn id="145" presetID="13" presetClass="entr" presetSubtype="16" fill="hold" grpId="1" nodeType="withEffect">
                                  <p:stCondLst>
                                    <p:cond delay="0"/>
                                  </p:stCondLst>
                                  <p:childTnLst>
                                    <p:set>
                                      <p:cBhvr>
                                        <p:cTn id="146" dur="1" fill="hold">
                                          <p:stCondLst>
                                            <p:cond delay="0"/>
                                          </p:stCondLst>
                                        </p:cTn>
                                        <p:tgtEl>
                                          <p:spTgt spid="13"/>
                                        </p:tgtEl>
                                        <p:attrNameLst>
                                          <p:attrName>style.visibility</p:attrName>
                                        </p:attrNameLst>
                                      </p:cBhvr>
                                      <p:to>
                                        <p:strVal val="visible"/>
                                      </p:to>
                                    </p:set>
                                    <p:animEffect transition="in" filter="plus(in)">
                                      <p:cBhvr>
                                        <p:cTn id="147" dur="3000"/>
                                        <p:tgtEl>
                                          <p:spTgt spid="13"/>
                                        </p:tgtEl>
                                      </p:cBhvr>
                                    </p:animEffect>
                                  </p:childTnLst>
                                </p:cTn>
                              </p:par>
                            </p:childTnLst>
                          </p:cTn>
                        </p:par>
                        <p:par>
                          <p:cTn id="148" fill="hold">
                            <p:stCondLst>
                              <p:cond delay="3000"/>
                            </p:stCondLst>
                            <p:childTnLst>
                              <p:par>
                                <p:cTn id="149" presetID="2" presetClass="exit" presetSubtype="4" fill="hold" grpId="2" nodeType="afterEffect">
                                  <p:stCondLst>
                                    <p:cond delay="0"/>
                                  </p:stCondLst>
                                  <p:childTnLst>
                                    <p:anim calcmode="lin" valueType="num">
                                      <p:cBhvr additive="base">
                                        <p:cTn id="150" dur="3000"/>
                                        <p:tgtEl>
                                          <p:spTgt spid="14"/>
                                        </p:tgtEl>
                                        <p:attrNameLst>
                                          <p:attrName>ppt_x</p:attrName>
                                        </p:attrNameLst>
                                      </p:cBhvr>
                                      <p:tavLst>
                                        <p:tav tm="0">
                                          <p:val>
                                            <p:strVal val="ppt_x"/>
                                          </p:val>
                                        </p:tav>
                                        <p:tav tm="100000">
                                          <p:val>
                                            <p:strVal val="ppt_x"/>
                                          </p:val>
                                        </p:tav>
                                      </p:tavLst>
                                    </p:anim>
                                    <p:anim calcmode="lin" valueType="num">
                                      <p:cBhvr additive="base">
                                        <p:cTn id="151" dur="3000"/>
                                        <p:tgtEl>
                                          <p:spTgt spid="14"/>
                                        </p:tgtEl>
                                        <p:attrNameLst>
                                          <p:attrName>ppt_y</p:attrName>
                                        </p:attrNameLst>
                                      </p:cBhvr>
                                      <p:tavLst>
                                        <p:tav tm="0">
                                          <p:val>
                                            <p:strVal val="ppt_y"/>
                                          </p:val>
                                        </p:tav>
                                        <p:tav tm="100000">
                                          <p:val>
                                            <p:strVal val="1+ppt_h/2"/>
                                          </p:val>
                                        </p:tav>
                                      </p:tavLst>
                                    </p:anim>
                                    <p:set>
                                      <p:cBhvr>
                                        <p:cTn id="152" dur="1" fill="hold">
                                          <p:stCondLst>
                                            <p:cond delay="2999"/>
                                          </p:stCondLst>
                                        </p:cTn>
                                        <p:tgtEl>
                                          <p:spTgt spid="14"/>
                                        </p:tgtEl>
                                        <p:attrNameLst>
                                          <p:attrName>style.visibility</p:attrName>
                                        </p:attrNameLst>
                                      </p:cBhvr>
                                      <p:to>
                                        <p:strVal val="hidden"/>
                                      </p:to>
                                    </p:set>
                                  </p:childTnLst>
                                </p:cTn>
                              </p:par>
                              <p:par>
                                <p:cTn id="153" presetID="2" presetClass="exit" presetSubtype="4" fill="hold" grpId="2" nodeType="withEffect">
                                  <p:stCondLst>
                                    <p:cond delay="0"/>
                                  </p:stCondLst>
                                  <p:childTnLst>
                                    <p:anim calcmode="lin" valueType="num">
                                      <p:cBhvr additive="base">
                                        <p:cTn id="154" dur="3000"/>
                                        <p:tgtEl>
                                          <p:spTgt spid="15"/>
                                        </p:tgtEl>
                                        <p:attrNameLst>
                                          <p:attrName>ppt_x</p:attrName>
                                        </p:attrNameLst>
                                      </p:cBhvr>
                                      <p:tavLst>
                                        <p:tav tm="0">
                                          <p:val>
                                            <p:strVal val="ppt_x"/>
                                          </p:val>
                                        </p:tav>
                                        <p:tav tm="100000">
                                          <p:val>
                                            <p:strVal val="ppt_x"/>
                                          </p:val>
                                        </p:tav>
                                      </p:tavLst>
                                    </p:anim>
                                    <p:anim calcmode="lin" valueType="num">
                                      <p:cBhvr additive="base">
                                        <p:cTn id="155" dur="3000"/>
                                        <p:tgtEl>
                                          <p:spTgt spid="15"/>
                                        </p:tgtEl>
                                        <p:attrNameLst>
                                          <p:attrName>ppt_y</p:attrName>
                                        </p:attrNameLst>
                                      </p:cBhvr>
                                      <p:tavLst>
                                        <p:tav tm="0">
                                          <p:val>
                                            <p:strVal val="ppt_y"/>
                                          </p:val>
                                        </p:tav>
                                        <p:tav tm="100000">
                                          <p:val>
                                            <p:strVal val="1+ppt_h/2"/>
                                          </p:val>
                                        </p:tav>
                                      </p:tavLst>
                                    </p:anim>
                                    <p:set>
                                      <p:cBhvr>
                                        <p:cTn id="156" dur="1" fill="hold">
                                          <p:stCondLst>
                                            <p:cond delay="2999"/>
                                          </p:stCondLst>
                                        </p:cTn>
                                        <p:tgtEl>
                                          <p:spTgt spid="15"/>
                                        </p:tgtEl>
                                        <p:attrNameLst>
                                          <p:attrName>style.visibility</p:attrName>
                                        </p:attrNameLst>
                                      </p:cBhvr>
                                      <p:to>
                                        <p:strVal val="hidden"/>
                                      </p:to>
                                    </p:set>
                                  </p:childTnLst>
                                </p:cTn>
                              </p:par>
                              <p:par>
                                <p:cTn id="157" presetID="2" presetClass="exit" presetSubtype="4" fill="hold" grpId="2" nodeType="withEffect">
                                  <p:stCondLst>
                                    <p:cond delay="0"/>
                                  </p:stCondLst>
                                  <p:childTnLst>
                                    <p:anim calcmode="lin" valueType="num">
                                      <p:cBhvr additive="base">
                                        <p:cTn id="158" dur="3000"/>
                                        <p:tgtEl>
                                          <p:spTgt spid="16"/>
                                        </p:tgtEl>
                                        <p:attrNameLst>
                                          <p:attrName>ppt_x</p:attrName>
                                        </p:attrNameLst>
                                      </p:cBhvr>
                                      <p:tavLst>
                                        <p:tav tm="0">
                                          <p:val>
                                            <p:strVal val="ppt_x"/>
                                          </p:val>
                                        </p:tav>
                                        <p:tav tm="100000">
                                          <p:val>
                                            <p:strVal val="ppt_x"/>
                                          </p:val>
                                        </p:tav>
                                      </p:tavLst>
                                    </p:anim>
                                    <p:anim calcmode="lin" valueType="num">
                                      <p:cBhvr additive="base">
                                        <p:cTn id="159" dur="3000"/>
                                        <p:tgtEl>
                                          <p:spTgt spid="16"/>
                                        </p:tgtEl>
                                        <p:attrNameLst>
                                          <p:attrName>ppt_y</p:attrName>
                                        </p:attrNameLst>
                                      </p:cBhvr>
                                      <p:tavLst>
                                        <p:tav tm="0">
                                          <p:val>
                                            <p:strVal val="ppt_y"/>
                                          </p:val>
                                        </p:tav>
                                        <p:tav tm="100000">
                                          <p:val>
                                            <p:strVal val="1+ppt_h/2"/>
                                          </p:val>
                                        </p:tav>
                                      </p:tavLst>
                                    </p:anim>
                                    <p:set>
                                      <p:cBhvr>
                                        <p:cTn id="160" dur="1" fill="hold">
                                          <p:stCondLst>
                                            <p:cond delay="2999"/>
                                          </p:stCondLst>
                                        </p:cTn>
                                        <p:tgtEl>
                                          <p:spTgt spid="16"/>
                                        </p:tgtEl>
                                        <p:attrNameLst>
                                          <p:attrName>style.visibility</p:attrName>
                                        </p:attrNameLst>
                                      </p:cBhvr>
                                      <p:to>
                                        <p:strVal val="hidden"/>
                                      </p:to>
                                    </p:set>
                                  </p:childTnLst>
                                </p:cTn>
                              </p:par>
                              <p:par>
                                <p:cTn id="161" presetID="2" presetClass="exit" presetSubtype="4" fill="hold" grpId="2" nodeType="withEffect">
                                  <p:stCondLst>
                                    <p:cond delay="0"/>
                                  </p:stCondLst>
                                  <p:childTnLst>
                                    <p:anim calcmode="lin" valueType="num">
                                      <p:cBhvr additive="base">
                                        <p:cTn id="162" dur="3000"/>
                                        <p:tgtEl>
                                          <p:spTgt spid="17"/>
                                        </p:tgtEl>
                                        <p:attrNameLst>
                                          <p:attrName>ppt_x</p:attrName>
                                        </p:attrNameLst>
                                      </p:cBhvr>
                                      <p:tavLst>
                                        <p:tav tm="0">
                                          <p:val>
                                            <p:strVal val="ppt_x"/>
                                          </p:val>
                                        </p:tav>
                                        <p:tav tm="100000">
                                          <p:val>
                                            <p:strVal val="ppt_x"/>
                                          </p:val>
                                        </p:tav>
                                      </p:tavLst>
                                    </p:anim>
                                    <p:anim calcmode="lin" valueType="num">
                                      <p:cBhvr additive="base">
                                        <p:cTn id="163" dur="3000"/>
                                        <p:tgtEl>
                                          <p:spTgt spid="17"/>
                                        </p:tgtEl>
                                        <p:attrNameLst>
                                          <p:attrName>ppt_y</p:attrName>
                                        </p:attrNameLst>
                                      </p:cBhvr>
                                      <p:tavLst>
                                        <p:tav tm="0">
                                          <p:val>
                                            <p:strVal val="ppt_y"/>
                                          </p:val>
                                        </p:tav>
                                        <p:tav tm="100000">
                                          <p:val>
                                            <p:strVal val="1+ppt_h/2"/>
                                          </p:val>
                                        </p:tav>
                                      </p:tavLst>
                                    </p:anim>
                                    <p:set>
                                      <p:cBhvr>
                                        <p:cTn id="164" dur="1" fill="hold">
                                          <p:stCondLst>
                                            <p:cond delay="2999"/>
                                          </p:stCondLst>
                                        </p:cTn>
                                        <p:tgtEl>
                                          <p:spTgt spid="17"/>
                                        </p:tgtEl>
                                        <p:attrNameLst>
                                          <p:attrName>style.visibility</p:attrName>
                                        </p:attrNameLst>
                                      </p:cBhvr>
                                      <p:to>
                                        <p:strVal val="hidden"/>
                                      </p:to>
                                    </p:set>
                                  </p:childTnLst>
                                </p:cTn>
                              </p:par>
                              <p:par>
                                <p:cTn id="165" presetID="2" presetClass="exit" presetSubtype="4" fill="hold" grpId="2" nodeType="withEffect">
                                  <p:stCondLst>
                                    <p:cond delay="0"/>
                                  </p:stCondLst>
                                  <p:childTnLst>
                                    <p:anim calcmode="lin" valueType="num">
                                      <p:cBhvr additive="base">
                                        <p:cTn id="166" dur="3000"/>
                                        <p:tgtEl>
                                          <p:spTgt spid="18"/>
                                        </p:tgtEl>
                                        <p:attrNameLst>
                                          <p:attrName>ppt_x</p:attrName>
                                        </p:attrNameLst>
                                      </p:cBhvr>
                                      <p:tavLst>
                                        <p:tav tm="0">
                                          <p:val>
                                            <p:strVal val="ppt_x"/>
                                          </p:val>
                                        </p:tav>
                                        <p:tav tm="100000">
                                          <p:val>
                                            <p:strVal val="ppt_x"/>
                                          </p:val>
                                        </p:tav>
                                      </p:tavLst>
                                    </p:anim>
                                    <p:anim calcmode="lin" valueType="num">
                                      <p:cBhvr additive="base">
                                        <p:cTn id="167" dur="3000"/>
                                        <p:tgtEl>
                                          <p:spTgt spid="18"/>
                                        </p:tgtEl>
                                        <p:attrNameLst>
                                          <p:attrName>ppt_y</p:attrName>
                                        </p:attrNameLst>
                                      </p:cBhvr>
                                      <p:tavLst>
                                        <p:tav tm="0">
                                          <p:val>
                                            <p:strVal val="ppt_y"/>
                                          </p:val>
                                        </p:tav>
                                        <p:tav tm="100000">
                                          <p:val>
                                            <p:strVal val="1+ppt_h/2"/>
                                          </p:val>
                                        </p:tav>
                                      </p:tavLst>
                                    </p:anim>
                                    <p:set>
                                      <p:cBhvr>
                                        <p:cTn id="168" dur="1" fill="hold">
                                          <p:stCondLst>
                                            <p:cond delay="2999"/>
                                          </p:stCondLst>
                                        </p:cTn>
                                        <p:tgtEl>
                                          <p:spTgt spid="18"/>
                                        </p:tgtEl>
                                        <p:attrNameLst>
                                          <p:attrName>style.visibility</p:attrName>
                                        </p:attrNameLst>
                                      </p:cBhvr>
                                      <p:to>
                                        <p:strVal val="hidden"/>
                                      </p:to>
                                    </p:set>
                                  </p:childTnLst>
                                </p:cTn>
                              </p:par>
                              <p:par>
                                <p:cTn id="169" presetID="2" presetClass="exit" presetSubtype="4" fill="hold" grpId="2" nodeType="withEffect">
                                  <p:stCondLst>
                                    <p:cond delay="0"/>
                                  </p:stCondLst>
                                  <p:childTnLst>
                                    <p:anim calcmode="lin" valueType="num">
                                      <p:cBhvr additive="base">
                                        <p:cTn id="170" dur="3000"/>
                                        <p:tgtEl>
                                          <p:spTgt spid="19"/>
                                        </p:tgtEl>
                                        <p:attrNameLst>
                                          <p:attrName>ppt_x</p:attrName>
                                        </p:attrNameLst>
                                      </p:cBhvr>
                                      <p:tavLst>
                                        <p:tav tm="0">
                                          <p:val>
                                            <p:strVal val="ppt_x"/>
                                          </p:val>
                                        </p:tav>
                                        <p:tav tm="100000">
                                          <p:val>
                                            <p:strVal val="ppt_x"/>
                                          </p:val>
                                        </p:tav>
                                      </p:tavLst>
                                    </p:anim>
                                    <p:anim calcmode="lin" valueType="num">
                                      <p:cBhvr additive="base">
                                        <p:cTn id="171" dur="3000"/>
                                        <p:tgtEl>
                                          <p:spTgt spid="19"/>
                                        </p:tgtEl>
                                        <p:attrNameLst>
                                          <p:attrName>ppt_y</p:attrName>
                                        </p:attrNameLst>
                                      </p:cBhvr>
                                      <p:tavLst>
                                        <p:tav tm="0">
                                          <p:val>
                                            <p:strVal val="ppt_y"/>
                                          </p:val>
                                        </p:tav>
                                        <p:tav tm="100000">
                                          <p:val>
                                            <p:strVal val="1+ppt_h/2"/>
                                          </p:val>
                                        </p:tav>
                                      </p:tavLst>
                                    </p:anim>
                                    <p:set>
                                      <p:cBhvr>
                                        <p:cTn id="172" dur="1" fill="hold">
                                          <p:stCondLst>
                                            <p:cond delay="2999"/>
                                          </p:stCondLst>
                                        </p:cTn>
                                        <p:tgtEl>
                                          <p:spTgt spid="19"/>
                                        </p:tgtEl>
                                        <p:attrNameLst>
                                          <p:attrName>style.visibility</p:attrName>
                                        </p:attrNameLst>
                                      </p:cBhvr>
                                      <p:to>
                                        <p:strVal val="hidden"/>
                                      </p:to>
                                    </p:set>
                                  </p:childTnLst>
                                </p:cTn>
                              </p:par>
                              <p:par>
                                <p:cTn id="173" presetID="2" presetClass="exit" presetSubtype="4" fill="hold" grpId="2" nodeType="withEffect">
                                  <p:stCondLst>
                                    <p:cond delay="0"/>
                                  </p:stCondLst>
                                  <p:childTnLst>
                                    <p:anim calcmode="lin" valueType="num">
                                      <p:cBhvr additive="base">
                                        <p:cTn id="174" dur="3000"/>
                                        <p:tgtEl>
                                          <p:spTgt spid="20"/>
                                        </p:tgtEl>
                                        <p:attrNameLst>
                                          <p:attrName>ppt_x</p:attrName>
                                        </p:attrNameLst>
                                      </p:cBhvr>
                                      <p:tavLst>
                                        <p:tav tm="0">
                                          <p:val>
                                            <p:strVal val="ppt_x"/>
                                          </p:val>
                                        </p:tav>
                                        <p:tav tm="100000">
                                          <p:val>
                                            <p:strVal val="ppt_x"/>
                                          </p:val>
                                        </p:tav>
                                      </p:tavLst>
                                    </p:anim>
                                    <p:anim calcmode="lin" valueType="num">
                                      <p:cBhvr additive="base">
                                        <p:cTn id="175" dur="3000"/>
                                        <p:tgtEl>
                                          <p:spTgt spid="20"/>
                                        </p:tgtEl>
                                        <p:attrNameLst>
                                          <p:attrName>ppt_y</p:attrName>
                                        </p:attrNameLst>
                                      </p:cBhvr>
                                      <p:tavLst>
                                        <p:tav tm="0">
                                          <p:val>
                                            <p:strVal val="ppt_y"/>
                                          </p:val>
                                        </p:tav>
                                        <p:tav tm="100000">
                                          <p:val>
                                            <p:strVal val="1+ppt_h/2"/>
                                          </p:val>
                                        </p:tav>
                                      </p:tavLst>
                                    </p:anim>
                                    <p:set>
                                      <p:cBhvr>
                                        <p:cTn id="176" dur="1" fill="hold">
                                          <p:stCondLst>
                                            <p:cond delay="2999"/>
                                          </p:stCondLst>
                                        </p:cTn>
                                        <p:tgtEl>
                                          <p:spTgt spid="20"/>
                                        </p:tgtEl>
                                        <p:attrNameLst>
                                          <p:attrName>style.visibility</p:attrName>
                                        </p:attrNameLst>
                                      </p:cBhvr>
                                      <p:to>
                                        <p:strVal val="hidden"/>
                                      </p:to>
                                    </p:set>
                                  </p:childTnLst>
                                </p:cTn>
                              </p:par>
                              <p:par>
                                <p:cTn id="177" presetID="2" presetClass="exit" presetSubtype="4" fill="hold" grpId="2" nodeType="withEffect">
                                  <p:stCondLst>
                                    <p:cond delay="0"/>
                                  </p:stCondLst>
                                  <p:childTnLst>
                                    <p:anim calcmode="lin" valueType="num">
                                      <p:cBhvr additive="base">
                                        <p:cTn id="178" dur="3000"/>
                                        <p:tgtEl>
                                          <p:spTgt spid="21"/>
                                        </p:tgtEl>
                                        <p:attrNameLst>
                                          <p:attrName>ppt_x</p:attrName>
                                        </p:attrNameLst>
                                      </p:cBhvr>
                                      <p:tavLst>
                                        <p:tav tm="0">
                                          <p:val>
                                            <p:strVal val="ppt_x"/>
                                          </p:val>
                                        </p:tav>
                                        <p:tav tm="100000">
                                          <p:val>
                                            <p:strVal val="ppt_x"/>
                                          </p:val>
                                        </p:tav>
                                      </p:tavLst>
                                    </p:anim>
                                    <p:anim calcmode="lin" valueType="num">
                                      <p:cBhvr additive="base">
                                        <p:cTn id="179" dur="3000"/>
                                        <p:tgtEl>
                                          <p:spTgt spid="21"/>
                                        </p:tgtEl>
                                        <p:attrNameLst>
                                          <p:attrName>ppt_y</p:attrName>
                                        </p:attrNameLst>
                                      </p:cBhvr>
                                      <p:tavLst>
                                        <p:tav tm="0">
                                          <p:val>
                                            <p:strVal val="ppt_y"/>
                                          </p:val>
                                        </p:tav>
                                        <p:tav tm="100000">
                                          <p:val>
                                            <p:strVal val="1+ppt_h/2"/>
                                          </p:val>
                                        </p:tav>
                                      </p:tavLst>
                                    </p:anim>
                                    <p:set>
                                      <p:cBhvr>
                                        <p:cTn id="180" dur="1" fill="hold">
                                          <p:stCondLst>
                                            <p:cond delay="2999"/>
                                          </p:stCondLst>
                                        </p:cTn>
                                        <p:tgtEl>
                                          <p:spTgt spid="21"/>
                                        </p:tgtEl>
                                        <p:attrNameLst>
                                          <p:attrName>style.visibility</p:attrName>
                                        </p:attrNameLst>
                                      </p:cBhvr>
                                      <p:to>
                                        <p:strVal val="hidden"/>
                                      </p:to>
                                    </p:set>
                                  </p:childTnLst>
                                </p:cTn>
                              </p:par>
                              <p:par>
                                <p:cTn id="181" presetID="2" presetClass="exit" presetSubtype="4" fill="hold" grpId="2" nodeType="withEffect">
                                  <p:stCondLst>
                                    <p:cond delay="0"/>
                                  </p:stCondLst>
                                  <p:childTnLst>
                                    <p:anim calcmode="lin" valueType="num">
                                      <p:cBhvr additive="base">
                                        <p:cTn id="182" dur="3000"/>
                                        <p:tgtEl>
                                          <p:spTgt spid="22"/>
                                        </p:tgtEl>
                                        <p:attrNameLst>
                                          <p:attrName>ppt_x</p:attrName>
                                        </p:attrNameLst>
                                      </p:cBhvr>
                                      <p:tavLst>
                                        <p:tav tm="0">
                                          <p:val>
                                            <p:strVal val="ppt_x"/>
                                          </p:val>
                                        </p:tav>
                                        <p:tav tm="100000">
                                          <p:val>
                                            <p:strVal val="ppt_x"/>
                                          </p:val>
                                        </p:tav>
                                      </p:tavLst>
                                    </p:anim>
                                    <p:anim calcmode="lin" valueType="num">
                                      <p:cBhvr additive="base">
                                        <p:cTn id="183" dur="3000"/>
                                        <p:tgtEl>
                                          <p:spTgt spid="22"/>
                                        </p:tgtEl>
                                        <p:attrNameLst>
                                          <p:attrName>ppt_y</p:attrName>
                                        </p:attrNameLst>
                                      </p:cBhvr>
                                      <p:tavLst>
                                        <p:tav tm="0">
                                          <p:val>
                                            <p:strVal val="ppt_y"/>
                                          </p:val>
                                        </p:tav>
                                        <p:tav tm="100000">
                                          <p:val>
                                            <p:strVal val="1+ppt_h/2"/>
                                          </p:val>
                                        </p:tav>
                                      </p:tavLst>
                                    </p:anim>
                                    <p:set>
                                      <p:cBhvr>
                                        <p:cTn id="184" dur="1" fill="hold">
                                          <p:stCondLst>
                                            <p:cond delay="2999"/>
                                          </p:stCondLst>
                                        </p:cTn>
                                        <p:tgtEl>
                                          <p:spTgt spid="22"/>
                                        </p:tgtEl>
                                        <p:attrNameLst>
                                          <p:attrName>style.visibility</p:attrName>
                                        </p:attrNameLst>
                                      </p:cBhvr>
                                      <p:to>
                                        <p:strVal val="hidden"/>
                                      </p:to>
                                    </p:set>
                                  </p:childTnLst>
                                </p:cTn>
                              </p:par>
                              <p:par>
                                <p:cTn id="185" presetID="2" presetClass="exit" presetSubtype="4" fill="hold" grpId="2" nodeType="withEffect">
                                  <p:stCondLst>
                                    <p:cond delay="0"/>
                                  </p:stCondLst>
                                  <p:childTnLst>
                                    <p:anim calcmode="lin" valueType="num">
                                      <p:cBhvr additive="base">
                                        <p:cTn id="186" dur="3000"/>
                                        <p:tgtEl>
                                          <p:spTgt spid="23"/>
                                        </p:tgtEl>
                                        <p:attrNameLst>
                                          <p:attrName>ppt_x</p:attrName>
                                        </p:attrNameLst>
                                      </p:cBhvr>
                                      <p:tavLst>
                                        <p:tav tm="0">
                                          <p:val>
                                            <p:strVal val="ppt_x"/>
                                          </p:val>
                                        </p:tav>
                                        <p:tav tm="100000">
                                          <p:val>
                                            <p:strVal val="ppt_x"/>
                                          </p:val>
                                        </p:tav>
                                      </p:tavLst>
                                    </p:anim>
                                    <p:anim calcmode="lin" valueType="num">
                                      <p:cBhvr additive="base">
                                        <p:cTn id="187" dur="3000"/>
                                        <p:tgtEl>
                                          <p:spTgt spid="23"/>
                                        </p:tgtEl>
                                        <p:attrNameLst>
                                          <p:attrName>ppt_y</p:attrName>
                                        </p:attrNameLst>
                                      </p:cBhvr>
                                      <p:tavLst>
                                        <p:tav tm="0">
                                          <p:val>
                                            <p:strVal val="ppt_y"/>
                                          </p:val>
                                        </p:tav>
                                        <p:tav tm="100000">
                                          <p:val>
                                            <p:strVal val="1+ppt_h/2"/>
                                          </p:val>
                                        </p:tav>
                                      </p:tavLst>
                                    </p:anim>
                                    <p:set>
                                      <p:cBhvr>
                                        <p:cTn id="188" dur="1" fill="hold">
                                          <p:stCondLst>
                                            <p:cond delay="2999"/>
                                          </p:stCondLst>
                                        </p:cTn>
                                        <p:tgtEl>
                                          <p:spTgt spid="23"/>
                                        </p:tgtEl>
                                        <p:attrNameLst>
                                          <p:attrName>style.visibility</p:attrName>
                                        </p:attrNameLst>
                                      </p:cBhvr>
                                      <p:to>
                                        <p:strVal val="hidden"/>
                                      </p:to>
                                    </p:set>
                                  </p:childTnLst>
                                </p:cTn>
                              </p:par>
                              <p:par>
                                <p:cTn id="189" presetID="2" presetClass="exit" presetSubtype="1" fill="hold" grpId="2" nodeType="withEffect">
                                  <p:stCondLst>
                                    <p:cond delay="0"/>
                                  </p:stCondLst>
                                  <p:childTnLst>
                                    <p:anim calcmode="lin" valueType="num">
                                      <p:cBhvr additive="base">
                                        <p:cTn id="190" dur="3000"/>
                                        <p:tgtEl>
                                          <p:spTgt spid="4"/>
                                        </p:tgtEl>
                                        <p:attrNameLst>
                                          <p:attrName>ppt_x</p:attrName>
                                        </p:attrNameLst>
                                      </p:cBhvr>
                                      <p:tavLst>
                                        <p:tav tm="0">
                                          <p:val>
                                            <p:strVal val="ppt_x"/>
                                          </p:val>
                                        </p:tav>
                                        <p:tav tm="100000">
                                          <p:val>
                                            <p:strVal val="ppt_x"/>
                                          </p:val>
                                        </p:tav>
                                      </p:tavLst>
                                    </p:anim>
                                    <p:anim calcmode="lin" valueType="num">
                                      <p:cBhvr additive="base">
                                        <p:cTn id="191" dur="3000"/>
                                        <p:tgtEl>
                                          <p:spTgt spid="4"/>
                                        </p:tgtEl>
                                        <p:attrNameLst>
                                          <p:attrName>ppt_y</p:attrName>
                                        </p:attrNameLst>
                                      </p:cBhvr>
                                      <p:tavLst>
                                        <p:tav tm="0">
                                          <p:val>
                                            <p:strVal val="ppt_y"/>
                                          </p:val>
                                        </p:tav>
                                        <p:tav tm="100000">
                                          <p:val>
                                            <p:strVal val="0-ppt_h/2"/>
                                          </p:val>
                                        </p:tav>
                                      </p:tavLst>
                                    </p:anim>
                                    <p:set>
                                      <p:cBhvr>
                                        <p:cTn id="192" dur="1" fill="hold">
                                          <p:stCondLst>
                                            <p:cond delay="2999"/>
                                          </p:stCondLst>
                                        </p:cTn>
                                        <p:tgtEl>
                                          <p:spTgt spid="4"/>
                                        </p:tgtEl>
                                        <p:attrNameLst>
                                          <p:attrName>style.visibility</p:attrName>
                                        </p:attrNameLst>
                                      </p:cBhvr>
                                      <p:to>
                                        <p:strVal val="hidden"/>
                                      </p:to>
                                    </p:set>
                                  </p:childTnLst>
                                </p:cTn>
                              </p:par>
                              <p:par>
                                <p:cTn id="193" presetID="2" presetClass="exit" presetSubtype="1" fill="hold" grpId="2" nodeType="withEffect">
                                  <p:stCondLst>
                                    <p:cond delay="0"/>
                                  </p:stCondLst>
                                  <p:childTnLst>
                                    <p:anim calcmode="lin" valueType="num">
                                      <p:cBhvr additive="base">
                                        <p:cTn id="194" dur="3000"/>
                                        <p:tgtEl>
                                          <p:spTgt spid="5"/>
                                        </p:tgtEl>
                                        <p:attrNameLst>
                                          <p:attrName>ppt_x</p:attrName>
                                        </p:attrNameLst>
                                      </p:cBhvr>
                                      <p:tavLst>
                                        <p:tav tm="0">
                                          <p:val>
                                            <p:strVal val="ppt_x"/>
                                          </p:val>
                                        </p:tav>
                                        <p:tav tm="100000">
                                          <p:val>
                                            <p:strVal val="ppt_x"/>
                                          </p:val>
                                        </p:tav>
                                      </p:tavLst>
                                    </p:anim>
                                    <p:anim calcmode="lin" valueType="num">
                                      <p:cBhvr additive="base">
                                        <p:cTn id="195" dur="3000"/>
                                        <p:tgtEl>
                                          <p:spTgt spid="5"/>
                                        </p:tgtEl>
                                        <p:attrNameLst>
                                          <p:attrName>ppt_y</p:attrName>
                                        </p:attrNameLst>
                                      </p:cBhvr>
                                      <p:tavLst>
                                        <p:tav tm="0">
                                          <p:val>
                                            <p:strVal val="ppt_y"/>
                                          </p:val>
                                        </p:tav>
                                        <p:tav tm="100000">
                                          <p:val>
                                            <p:strVal val="0-ppt_h/2"/>
                                          </p:val>
                                        </p:tav>
                                      </p:tavLst>
                                    </p:anim>
                                    <p:set>
                                      <p:cBhvr>
                                        <p:cTn id="196" dur="1" fill="hold">
                                          <p:stCondLst>
                                            <p:cond delay="2999"/>
                                          </p:stCondLst>
                                        </p:cTn>
                                        <p:tgtEl>
                                          <p:spTgt spid="5"/>
                                        </p:tgtEl>
                                        <p:attrNameLst>
                                          <p:attrName>style.visibility</p:attrName>
                                        </p:attrNameLst>
                                      </p:cBhvr>
                                      <p:to>
                                        <p:strVal val="hidden"/>
                                      </p:to>
                                    </p:set>
                                  </p:childTnLst>
                                </p:cTn>
                              </p:par>
                              <p:par>
                                <p:cTn id="197" presetID="2" presetClass="exit" presetSubtype="1" fill="hold" grpId="2" nodeType="withEffect">
                                  <p:stCondLst>
                                    <p:cond delay="0"/>
                                  </p:stCondLst>
                                  <p:childTnLst>
                                    <p:anim calcmode="lin" valueType="num">
                                      <p:cBhvr additive="base">
                                        <p:cTn id="198" dur="3000"/>
                                        <p:tgtEl>
                                          <p:spTgt spid="6"/>
                                        </p:tgtEl>
                                        <p:attrNameLst>
                                          <p:attrName>ppt_x</p:attrName>
                                        </p:attrNameLst>
                                      </p:cBhvr>
                                      <p:tavLst>
                                        <p:tav tm="0">
                                          <p:val>
                                            <p:strVal val="ppt_x"/>
                                          </p:val>
                                        </p:tav>
                                        <p:tav tm="100000">
                                          <p:val>
                                            <p:strVal val="ppt_x"/>
                                          </p:val>
                                        </p:tav>
                                      </p:tavLst>
                                    </p:anim>
                                    <p:anim calcmode="lin" valueType="num">
                                      <p:cBhvr additive="base">
                                        <p:cTn id="199" dur="3000"/>
                                        <p:tgtEl>
                                          <p:spTgt spid="6"/>
                                        </p:tgtEl>
                                        <p:attrNameLst>
                                          <p:attrName>ppt_y</p:attrName>
                                        </p:attrNameLst>
                                      </p:cBhvr>
                                      <p:tavLst>
                                        <p:tav tm="0">
                                          <p:val>
                                            <p:strVal val="ppt_y"/>
                                          </p:val>
                                        </p:tav>
                                        <p:tav tm="100000">
                                          <p:val>
                                            <p:strVal val="0-ppt_h/2"/>
                                          </p:val>
                                        </p:tav>
                                      </p:tavLst>
                                    </p:anim>
                                    <p:set>
                                      <p:cBhvr>
                                        <p:cTn id="200" dur="1" fill="hold">
                                          <p:stCondLst>
                                            <p:cond delay="2999"/>
                                          </p:stCondLst>
                                        </p:cTn>
                                        <p:tgtEl>
                                          <p:spTgt spid="6"/>
                                        </p:tgtEl>
                                        <p:attrNameLst>
                                          <p:attrName>style.visibility</p:attrName>
                                        </p:attrNameLst>
                                      </p:cBhvr>
                                      <p:to>
                                        <p:strVal val="hidden"/>
                                      </p:to>
                                    </p:set>
                                  </p:childTnLst>
                                </p:cTn>
                              </p:par>
                              <p:par>
                                <p:cTn id="201" presetID="2" presetClass="exit" presetSubtype="1" fill="hold" grpId="2" nodeType="withEffect">
                                  <p:stCondLst>
                                    <p:cond delay="0"/>
                                  </p:stCondLst>
                                  <p:childTnLst>
                                    <p:anim calcmode="lin" valueType="num">
                                      <p:cBhvr additive="base">
                                        <p:cTn id="202" dur="3000"/>
                                        <p:tgtEl>
                                          <p:spTgt spid="7"/>
                                        </p:tgtEl>
                                        <p:attrNameLst>
                                          <p:attrName>ppt_x</p:attrName>
                                        </p:attrNameLst>
                                      </p:cBhvr>
                                      <p:tavLst>
                                        <p:tav tm="0">
                                          <p:val>
                                            <p:strVal val="ppt_x"/>
                                          </p:val>
                                        </p:tav>
                                        <p:tav tm="100000">
                                          <p:val>
                                            <p:strVal val="ppt_x"/>
                                          </p:val>
                                        </p:tav>
                                      </p:tavLst>
                                    </p:anim>
                                    <p:anim calcmode="lin" valueType="num">
                                      <p:cBhvr additive="base">
                                        <p:cTn id="203" dur="3000"/>
                                        <p:tgtEl>
                                          <p:spTgt spid="7"/>
                                        </p:tgtEl>
                                        <p:attrNameLst>
                                          <p:attrName>ppt_y</p:attrName>
                                        </p:attrNameLst>
                                      </p:cBhvr>
                                      <p:tavLst>
                                        <p:tav tm="0">
                                          <p:val>
                                            <p:strVal val="ppt_y"/>
                                          </p:val>
                                        </p:tav>
                                        <p:tav tm="100000">
                                          <p:val>
                                            <p:strVal val="0-ppt_h/2"/>
                                          </p:val>
                                        </p:tav>
                                      </p:tavLst>
                                    </p:anim>
                                    <p:set>
                                      <p:cBhvr>
                                        <p:cTn id="204" dur="1" fill="hold">
                                          <p:stCondLst>
                                            <p:cond delay="2999"/>
                                          </p:stCondLst>
                                        </p:cTn>
                                        <p:tgtEl>
                                          <p:spTgt spid="7"/>
                                        </p:tgtEl>
                                        <p:attrNameLst>
                                          <p:attrName>style.visibility</p:attrName>
                                        </p:attrNameLst>
                                      </p:cBhvr>
                                      <p:to>
                                        <p:strVal val="hidden"/>
                                      </p:to>
                                    </p:set>
                                  </p:childTnLst>
                                </p:cTn>
                              </p:par>
                              <p:par>
                                <p:cTn id="205" presetID="2" presetClass="exit" presetSubtype="1" fill="hold" grpId="2" nodeType="withEffect">
                                  <p:stCondLst>
                                    <p:cond delay="0"/>
                                  </p:stCondLst>
                                  <p:childTnLst>
                                    <p:anim calcmode="lin" valueType="num">
                                      <p:cBhvr additive="base">
                                        <p:cTn id="206" dur="3000"/>
                                        <p:tgtEl>
                                          <p:spTgt spid="8"/>
                                        </p:tgtEl>
                                        <p:attrNameLst>
                                          <p:attrName>ppt_x</p:attrName>
                                        </p:attrNameLst>
                                      </p:cBhvr>
                                      <p:tavLst>
                                        <p:tav tm="0">
                                          <p:val>
                                            <p:strVal val="ppt_x"/>
                                          </p:val>
                                        </p:tav>
                                        <p:tav tm="100000">
                                          <p:val>
                                            <p:strVal val="ppt_x"/>
                                          </p:val>
                                        </p:tav>
                                      </p:tavLst>
                                    </p:anim>
                                    <p:anim calcmode="lin" valueType="num">
                                      <p:cBhvr additive="base">
                                        <p:cTn id="207" dur="3000"/>
                                        <p:tgtEl>
                                          <p:spTgt spid="8"/>
                                        </p:tgtEl>
                                        <p:attrNameLst>
                                          <p:attrName>ppt_y</p:attrName>
                                        </p:attrNameLst>
                                      </p:cBhvr>
                                      <p:tavLst>
                                        <p:tav tm="0">
                                          <p:val>
                                            <p:strVal val="ppt_y"/>
                                          </p:val>
                                        </p:tav>
                                        <p:tav tm="100000">
                                          <p:val>
                                            <p:strVal val="0-ppt_h/2"/>
                                          </p:val>
                                        </p:tav>
                                      </p:tavLst>
                                    </p:anim>
                                    <p:set>
                                      <p:cBhvr>
                                        <p:cTn id="208" dur="1" fill="hold">
                                          <p:stCondLst>
                                            <p:cond delay="2999"/>
                                          </p:stCondLst>
                                        </p:cTn>
                                        <p:tgtEl>
                                          <p:spTgt spid="8"/>
                                        </p:tgtEl>
                                        <p:attrNameLst>
                                          <p:attrName>style.visibility</p:attrName>
                                        </p:attrNameLst>
                                      </p:cBhvr>
                                      <p:to>
                                        <p:strVal val="hidden"/>
                                      </p:to>
                                    </p:set>
                                  </p:childTnLst>
                                </p:cTn>
                              </p:par>
                              <p:par>
                                <p:cTn id="209" presetID="2" presetClass="exit" presetSubtype="1" fill="hold" grpId="2" nodeType="withEffect">
                                  <p:stCondLst>
                                    <p:cond delay="0"/>
                                  </p:stCondLst>
                                  <p:childTnLst>
                                    <p:anim calcmode="lin" valueType="num">
                                      <p:cBhvr additive="base">
                                        <p:cTn id="210" dur="3000"/>
                                        <p:tgtEl>
                                          <p:spTgt spid="9"/>
                                        </p:tgtEl>
                                        <p:attrNameLst>
                                          <p:attrName>ppt_x</p:attrName>
                                        </p:attrNameLst>
                                      </p:cBhvr>
                                      <p:tavLst>
                                        <p:tav tm="0">
                                          <p:val>
                                            <p:strVal val="ppt_x"/>
                                          </p:val>
                                        </p:tav>
                                        <p:tav tm="100000">
                                          <p:val>
                                            <p:strVal val="ppt_x"/>
                                          </p:val>
                                        </p:tav>
                                      </p:tavLst>
                                    </p:anim>
                                    <p:anim calcmode="lin" valueType="num">
                                      <p:cBhvr additive="base">
                                        <p:cTn id="211" dur="3000"/>
                                        <p:tgtEl>
                                          <p:spTgt spid="9"/>
                                        </p:tgtEl>
                                        <p:attrNameLst>
                                          <p:attrName>ppt_y</p:attrName>
                                        </p:attrNameLst>
                                      </p:cBhvr>
                                      <p:tavLst>
                                        <p:tav tm="0">
                                          <p:val>
                                            <p:strVal val="ppt_y"/>
                                          </p:val>
                                        </p:tav>
                                        <p:tav tm="100000">
                                          <p:val>
                                            <p:strVal val="0-ppt_h/2"/>
                                          </p:val>
                                        </p:tav>
                                      </p:tavLst>
                                    </p:anim>
                                    <p:set>
                                      <p:cBhvr>
                                        <p:cTn id="212" dur="1" fill="hold">
                                          <p:stCondLst>
                                            <p:cond delay="2999"/>
                                          </p:stCondLst>
                                        </p:cTn>
                                        <p:tgtEl>
                                          <p:spTgt spid="9"/>
                                        </p:tgtEl>
                                        <p:attrNameLst>
                                          <p:attrName>style.visibility</p:attrName>
                                        </p:attrNameLst>
                                      </p:cBhvr>
                                      <p:to>
                                        <p:strVal val="hidden"/>
                                      </p:to>
                                    </p:set>
                                  </p:childTnLst>
                                </p:cTn>
                              </p:par>
                              <p:par>
                                <p:cTn id="213" presetID="2" presetClass="exit" presetSubtype="1" fill="hold" grpId="2" nodeType="withEffect">
                                  <p:stCondLst>
                                    <p:cond delay="0"/>
                                  </p:stCondLst>
                                  <p:childTnLst>
                                    <p:anim calcmode="lin" valueType="num">
                                      <p:cBhvr additive="base">
                                        <p:cTn id="214" dur="3000"/>
                                        <p:tgtEl>
                                          <p:spTgt spid="10"/>
                                        </p:tgtEl>
                                        <p:attrNameLst>
                                          <p:attrName>ppt_x</p:attrName>
                                        </p:attrNameLst>
                                      </p:cBhvr>
                                      <p:tavLst>
                                        <p:tav tm="0">
                                          <p:val>
                                            <p:strVal val="ppt_x"/>
                                          </p:val>
                                        </p:tav>
                                        <p:tav tm="100000">
                                          <p:val>
                                            <p:strVal val="ppt_x"/>
                                          </p:val>
                                        </p:tav>
                                      </p:tavLst>
                                    </p:anim>
                                    <p:anim calcmode="lin" valueType="num">
                                      <p:cBhvr additive="base">
                                        <p:cTn id="215" dur="3000"/>
                                        <p:tgtEl>
                                          <p:spTgt spid="10"/>
                                        </p:tgtEl>
                                        <p:attrNameLst>
                                          <p:attrName>ppt_y</p:attrName>
                                        </p:attrNameLst>
                                      </p:cBhvr>
                                      <p:tavLst>
                                        <p:tav tm="0">
                                          <p:val>
                                            <p:strVal val="ppt_y"/>
                                          </p:val>
                                        </p:tav>
                                        <p:tav tm="100000">
                                          <p:val>
                                            <p:strVal val="0-ppt_h/2"/>
                                          </p:val>
                                        </p:tav>
                                      </p:tavLst>
                                    </p:anim>
                                    <p:set>
                                      <p:cBhvr>
                                        <p:cTn id="216" dur="1" fill="hold">
                                          <p:stCondLst>
                                            <p:cond delay="2999"/>
                                          </p:stCondLst>
                                        </p:cTn>
                                        <p:tgtEl>
                                          <p:spTgt spid="10"/>
                                        </p:tgtEl>
                                        <p:attrNameLst>
                                          <p:attrName>style.visibility</p:attrName>
                                        </p:attrNameLst>
                                      </p:cBhvr>
                                      <p:to>
                                        <p:strVal val="hidden"/>
                                      </p:to>
                                    </p:set>
                                  </p:childTnLst>
                                </p:cTn>
                              </p:par>
                              <p:par>
                                <p:cTn id="217" presetID="2" presetClass="exit" presetSubtype="1" fill="hold" grpId="2" nodeType="withEffect">
                                  <p:stCondLst>
                                    <p:cond delay="0"/>
                                  </p:stCondLst>
                                  <p:childTnLst>
                                    <p:anim calcmode="lin" valueType="num">
                                      <p:cBhvr additive="base">
                                        <p:cTn id="218" dur="3000"/>
                                        <p:tgtEl>
                                          <p:spTgt spid="11"/>
                                        </p:tgtEl>
                                        <p:attrNameLst>
                                          <p:attrName>ppt_x</p:attrName>
                                        </p:attrNameLst>
                                      </p:cBhvr>
                                      <p:tavLst>
                                        <p:tav tm="0">
                                          <p:val>
                                            <p:strVal val="ppt_x"/>
                                          </p:val>
                                        </p:tav>
                                        <p:tav tm="100000">
                                          <p:val>
                                            <p:strVal val="ppt_x"/>
                                          </p:val>
                                        </p:tav>
                                      </p:tavLst>
                                    </p:anim>
                                    <p:anim calcmode="lin" valueType="num">
                                      <p:cBhvr additive="base">
                                        <p:cTn id="219" dur="3000"/>
                                        <p:tgtEl>
                                          <p:spTgt spid="11"/>
                                        </p:tgtEl>
                                        <p:attrNameLst>
                                          <p:attrName>ppt_y</p:attrName>
                                        </p:attrNameLst>
                                      </p:cBhvr>
                                      <p:tavLst>
                                        <p:tav tm="0">
                                          <p:val>
                                            <p:strVal val="ppt_y"/>
                                          </p:val>
                                        </p:tav>
                                        <p:tav tm="100000">
                                          <p:val>
                                            <p:strVal val="0-ppt_h/2"/>
                                          </p:val>
                                        </p:tav>
                                      </p:tavLst>
                                    </p:anim>
                                    <p:set>
                                      <p:cBhvr>
                                        <p:cTn id="220" dur="1" fill="hold">
                                          <p:stCondLst>
                                            <p:cond delay="2999"/>
                                          </p:stCondLst>
                                        </p:cTn>
                                        <p:tgtEl>
                                          <p:spTgt spid="11"/>
                                        </p:tgtEl>
                                        <p:attrNameLst>
                                          <p:attrName>style.visibility</p:attrName>
                                        </p:attrNameLst>
                                      </p:cBhvr>
                                      <p:to>
                                        <p:strVal val="hidden"/>
                                      </p:to>
                                    </p:set>
                                  </p:childTnLst>
                                </p:cTn>
                              </p:par>
                              <p:par>
                                <p:cTn id="221" presetID="2" presetClass="exit" presetSubtype="1" fill="hold" grpId="2" nodeType="withEffect">
                                  <p:stCondLst>
                                    <p:cond delay="0"/>
                                  </p:stCondLst>
                                  <p:childTnLst>
                                    <p:anim calcmode="lin" valueType="num">
                                      <p:cBhvr additive="base">
                                        <p:cTn id="222" dur="3000"/>
                                        <p:tgtEl>
                                          <p:spTgt spid="12"/>
                                        </p:tgtEl>
                                        <p:attrNameLst>
                                          <p:attrName>ppt_x</p:attrName>
                                        </p:attrNameLst>
                                      </p:cBhvr>
                                      <p:tavLst>
                                        <p:tav tm="0">
                                          <p:val>
                                            <p:strVal val="ppt_x"/>
                                          </p:val>
                                        </p:tav>
                                        <p:tav tm="100000">
                                          <p:val>
                                            <p:strVal val="ppt_x"/>
                                          </p:val>
                                        </p:tav>
                                      </p:tavLst>
                                    </p:anim>
                                    <p:anim calcmode="lin" valueType="num">
                                      <p:cBhvr additive="base">
                                        <p:cTn id="223" dur="3000"/>
                                        <p:tgtEl>
                                          <p:spTgt spid="12"/>
                                        </p:tgtEl>
                                        <p:attrNameLst>
                                          <p:attrName>ppt_y</p:attrName>
                                        </p:attrNameLst>
                                      </p:cBhvr>
                                      <p:tavLst>
                                        <p:tav tm="0">
                                          <p:val>
                                            <p:strVal val="ppt_y"/>
                                          </p:val>
                                        </p:tav>
                                        <p:tav tm="100000">
                                          <p:val>
                                            <p:strVal val="0-ppt_h/2"/>
                                          </p:val>
                                        </p:tav>
                                      </p:tavLst>
                                    </p:anim>
                                    <p:set>
                                      <p:cBhvr>
                                        <p:cTn id="224" dur="1" fill="hold">
                                          <p:stCondLst>
                                            <p:cond delay="2999"/>
                                          </p:stCondLst>
                                        </p:cTn>
                                        <p:tgtEl>
                                          <p:spTgt spid="12"/>
                                        </p:tgtEl>
                                        <p:attrNameLst>
                                          <p:attrName>style.visibility</p:attrName>
                                        </p:attrNameLst>
                                      </p:cBhvr>
                                      <p:to>
                                        <p:strVal val="hidden"/>
                                      </p:to>
                                    </p:set>
                                  </p:childTnLst>
                                </p:cTn>
                              </p:par>
                              <p:par>
                                <p:cTn id="225" presetID="2" presetClass="exit" presetSubtype="1" fill="hold" grpId="2" nodeType="withEffect">
                                  <p:stCondLst>
                                    <p:cond delay="0"/>
                                  </p:stCondLst>
                                  <p:childTnLst>
                                    <p:anim calcmode="lin" valueType="num">
                                      <p:cBhvr additive="base">
                                        <p:cTn id="226" dur="3000"/>
                                        <p:tgtEl>
                                          <p:spTgt spid="13"/>
                                        </p:tgtEl>
                                        <p:attrNameLst>
                                          <p:attrName>ppt_x</p:attrName>
                                        </p:attrNameLst>
                                      </p:cBhvr>
                                      <p:tavLst>
                                        <p:tav tm="0">
                                          <p:val>
                                            <p:strVal val="ppt_x"/>
                                          </p:val>
                                        </p:tav>
                                        <p:tav tm="100000">
                                          <p:val>
                                            <p:strVal val="ppt_x"/>
                                          </p:val>
                                        </p:tav>
                                      </p:tavLst>
                                    </p:anim>
                                    <p:anim calcmode="lin" valueType="num">
                                      <p:cBhvr additive="base">
                                        <p:cTn id="227" dur="3000"/>
                                        <p:tgtEl>
                                          <p:spTgt spid="13"/>
                                        </p:tgtEl>
                                        <p:attrNameLst>
                                          <p:attrName>ppt_y</p:attrName>
                                        </p:attrNameLst>
                                      </p:cBhvr>
                                      <p:tavLst>
                                        <p:tav tm="0">
                                          <p:val>
                                            <p:strVal val="ppt_y"/>
                                          </p:val>
                                        </p:tav>
                                        <p:tav tm="100000">
                                          <p:val>
                                            <p:strVal val="0-ppt_h/2"/>
                                          </p:val>
                                        </p:tav>
                                      </p:tavLst>
                                    </p:anim>
                                    <p:set>
                                      <p:cBhvr>
                                        <p:cTn id="228" dur="1" fill="hold">
                                          <p:stCondLst>
                                            <p:cond delay="2999"/>
                                          </p:stCondLst>
                                        </p:cTn>
                                        <p:tgtEl>
                                          <p:spTgt spid="13"/>
                                        </p:tgtEl>
                                        <p:attrNameLst>
                                          <p:attrName>style.visibility</p:attrName>
                                        </p:attrNameLst>
                                      </p:cBhvr>
                                      <p:to>
                                        <p:strVal val="hidden"/>
                                      </p:to>
                                    </p:set>
                                  </p:childTnLst>
                                </p:cTn>
                              </p:par>
                              <p:par>
                                <p:cTn id="229" presetID="13" presetClass="exit" presetSubtype="32" fill="hold" grpId="3" nodeType="withEffect">
                                  <p:stCondLst>
                                    <p:cond delay="0"/>
                                  </p:stCondLst>
                                  <p:childTnLst>
                                    <p:animEffect transition="out" filter="plus(out)">
                                      <p:cBhvr>
                                        <p:cTn id="230" dur="3000"/>
                                        <p:tgtEl>
                                          <p:spTgt spid="14"/>
                                        </p:tgtEl>
                                      </p:cBhvr>
                                    </p:animEffect>
                                    <p:set>
                                      <p:cBhvr>
                                        <p:cTn id="231" dur="1" fill="hold">
                                          <p:stCondLst>
                                            <p:cond delay="2999"/>
                                          </p:stCondLst>
                                        </p:cTn>
                                        <p:tgtEl>
                                          <p:spTgt spid="14"/>
                                        </p:tgtEl>
                                        <p:attrNameLst>
                                          <p:attrName>style.visibility</p:attrName>
                                        </p:attrNameLst>
                                      </p:cBhvr>
                                      <p:to>
                                        <p:strVal val="hidden"/>
                                      </p:to>
                                    </p:set>
                                  </p:childTnLst>
                                </p:cTn>
                              </p:par>
                              <p:par>
                                <p:cTn id="232" presetID="13" presetClass="exit" presetSubtype="32" fill="hold" grpId="3" nodeType="withEffect">
                                  <p:stCondLst>
                                    <p:cond delay="0"/>
                                  </p:stCondLst>
                                  <p:childTnLst>
                                    <p:animEffect transition="out" filter="plus(out)">
                                      <p:cBhvr>
                                        <p:cTn id="233" dur="3000"/>
                                        <p:tgtEl>
                                          <p:spTgt spid="15"/>
                                        </p:tgtEl>
                                      </p:cBhvr>
                                    </p:animEffect>
                                    <p:set>
                                      <p:cBhvr>
                                        <p:cTn id="234" dur="1" fill="hold">
                                          <p:stCondLst>
                                            <p:cond delay="2999"/>
                                          </p:stCondLst>
                                        </p:cTn>
                                        <p:tgtEl>
                                          <p:spTgt spid="15"/>
                                        </p:tgtEl>
                                        <p:attrNameLst>
                                          <p:attrName>style.visibility</p:attrName>
                                        </p:attrNameLst>
                                      </p:cBhvr>
                                      <p:to>
                                        <p:strVal val="hidden"/>
                                      </p:to>
                                    </p:set>
                                  </p:childTnLst>
                                </p:cTn>
                              </p:par>
                              <p:par>
                                <p:cTn id="235" presetID="13" presetClass="exit" presetSubtype="32" fill="hold" grpId="3" nodeType="withEffect">
                                  <p:stCondLst>
                                    <p:cond delay="0"/>
                                  </p:stCondLst>
                                  <p:childTnLst>
                                    <p:animEffect transition="out" filter="plus(out)">
                                      <p:cBhvr>
                                        <p:cTn id="236" dur="3000"/>
                                        <p:tgtEl>
                                          <p:spTgt spid="16"/>
                                        </p:tgtEl>
                                      </p:cBhvr>
                                    </p:animEffect>
                                    <p:set>
                                      <p:cBhvr>
                                        <p:cTn id="237" dur="1" fill="hold">
                                          <p:stCondLst>
                                            <p:cond delay="2999"/>
                                          </p:stCondLst>
                                        </p:cTn>
                                        <p:tgtEl>
                                          <p:spTgt spid="16"/>
                                        </p:tgtEl>
                                        <p:attrNameLst>
                                          <p:attrName>style.visibility</p:attrName>
                                        </p:attrNameLst>
                                      </p:cBhvr>
                                      <p:to>
                                        <p:strVal val="hidden"/>
                                      </p:to>
                                    </p:set>
                                  </p:childTnLst>
                                </p:cTn>
                              </p:par>
                              <p:par>
                                <p:cTn id="238" presetID="13" presetClass="exit" presetSubtype="32" fill="hold" grpId="3" nodeType="withEffect">
                                  <p:stCondLst>
                                    <p:cond delay="0"/>
                                  </p:stCondLst>
                                  <p:childTnLst>
                                    <p:animEffect transition="out" filter="plus(out)">
                                      <p:cBhvr>
                                        <p:cTn id="239" dur="3000"/>
                                        <p:tgtEl>
                                          <p:spTgt spid="17"/>
                                        </p:tgtEl>
                                      </p:cBhvr>
                                    </p:animEffect>
                                    <p:set>
                                      <p:cBhvr>
                                        <p:cTn id="240" dur="1" fill="hold">
                                          <p:stCondLst>
                                            <p:cond delay="2999"/>
                                          </p:stCondLst>
                                        </p:cTn>
                                        <p:tgtEl>
                                          <p:spTgt spid="17"/>
                                        </p:tgtEl>
                                        <p:attrNameLst>
                                          <p:attrName>style.visibility</p:attrName>
                                        </p:attrNameLst>
                                      </p:cBhvr>
                                      <p:to>
                                        <p:strVal val="hidden"/>
                                      </p:to>
                                    </p:set>
                                  </p:childTnLst>
                                </p:cTn>
                              </p:par>
                              <p:par>
                                <p:cTn id="241" presetID="13" presetClass="exit" presetSubtype="32" fill="hold" grpId="3" nodeType="withEffect">
                                  <p:stCondLst>
                                    <p:cond delay="0"/>
                                  </p:stCondLst>
                                  <p:childTnLst>
                                    <p:animEffect transition="out" filter="plus(out)">
                                      <p:cBhvr>
                                        <p:cTn id="242" dur="3000"/>
                                        <p:tgtEl>
                                          <p:spTgt spid="18"/>
                                        </p:tgtEl>
                                      </p:cBhvr>
                                    </p:animEffect>
                                    <p:set>
                                      <p:cBhvr>
                                        <p:cTn id="243" dur="1" fill="hold">
                                          <p:stCondLst>
                                            <p:cond delay="2999"/>
                                          </p:stCondLst>
                                        </p:cTn>
                                        <p:tgtEl>
                                          <p:spTgt spid="18"/>
                                        </p:tgtEl>
                                        <p:attrNameLst>
                                          <p:attrName>style.visibility</p:attrName>
                                        </p:attrNameLst>
                                      </p:cBhvr>
                                      <p:to>
                                        <p:strVal val="hidden"/>
                                      </p:to>
                                    </p:set>
                                  </p:childTnLst>
                                </p:cTn>
                              </p:par>
                              <p:par>
                                <p:cTn id="244" presetID="13" presetClass="exit" presetSubtype="32" fill="hold" grpId="3" nodeType="withEffect">
                                  <p:stCondLst>
                                    <p:cond delay="0"/>
                                  </p:stCondLst>
                                  <p:childTnLst>
                                    <p:animEffect transition="out" filter="plus(out)">
                                      <p:cBhvr>
                                        <p:cTn id="245" dur="3000"/>
                                        <p:tgtEl>
                                          <p:spTgt spid="19"/>
                                        </p:tgtEl>
                                      </p:cBhvr>
                                    </p:animEffect>
                                    <p:set>
                                      <p:cBhvr>
                                        <p:cTn id="246" dur="1" fill="hold">
                                          <p:stCondLst>
                                            <p:cond delay="2999"/>
                                          </p:stCondLst>
                                        </p:cTn>
                                        <p:tgtEl>
                                          <p:spTgt spid="19"/>
                                        </p:tgtEl>
                                        <p:attrNameLst>
                                          <p:attrName>style.visibility</p:attrName>
                                        </p:attrNameLst>
                                      </p:cBhvr>
                                      <p:to>
                                        <p:strVal val="hidden"/>
                                      </p:to>
                                    </p:set>
                                  </p:childTnLst>
                                </p:cTn>
                              </p:par>
                              <p:par>
                                <p:cTn id="247" presetID="13" presetClass="exit" presetSubtype="32" fill="hold" grpId="3" nodeType="withEffect">
                                  <p:stCondLst>
                                    <p:cond delay="0"/>
                                  </p:stCondLst>
                                  <p:childTnLst>
                                    <p:animEffect transition="out" filter="plus(out)">
                                      <p:cBhvr>
                                        <p:cTn id="248" dur="3000"/>
                                        <p:tgtEl>
                                          <p:spTgt spid="20"/>
                                        </p:tgtEl>
                                      </p:cBhvr>
                                    </p:animEffect>
                                    <p:set>
                                      <p:cBhvr>
                                        <p:cTn id="249" dur="1" fill="hold">
                                          <p:stCondLst>
                                            <p:cond delay="2999"/>
                                          </p:stCondLst>
                                        </p:cTn>
                                        <p:tgtEl>
                                          <p:spTgt spid="20"/>
                                        </p:tgtEl>
                                        <p:attrNameLst>
                                          <p:attrName>style.visibility</p:attrName>
                                        </p:attrNameLst>
                                      </p:cBhvr>
                                      <p:to>
                                        <p:strVal val="hidden"/>
                                      </p:to>
                                    </p:set>
                                  </p:childTnLst>
                                </p:cTn>
                              </p:par>
                              <p:par>
                                <p:cTn id="250" presetID="13" presetClass="exit" presetSubtype="32" fill="hold" grpId="3" nodeType="withEffect">
                                  <p:stCondLst>
                                    <p:cond delay="0"/>
                                  </p:stCondLst>
                                  <p:childTnLst>
                                    <p:animEffect transition="out" filter="plus(out)">
                                      <p:cBhvr>
                                        <p:cTn id="251" dur="3000"/>
                                        <p:tgtEl>
                                          <p:spTgt spid="21"/>
                                        </p:tgtEl>
                                      </p:cBhvr>
                                    </p:animEffect>
                                    <p:set>
                                      <p:cBhvr>
                                        <p:cTn id="252" dur="1" fill="hold">
                                          <p:stCondLst>
                                            <p:cond delay="2999"/>
                                          </p:stCondLst>
                                        </p:cTn>
                                        <p:tgtEl>
                                          <p:spTgt spid="21"/>
                                        </p:tgtEl>
                                        <p:attrNameLst>
                                          <p:attrName>style.visibility</p:attrName>
                                        </p:attrNameLst>
                                      </p:cBhvr>
                                      <p:to>
                                        <p:strVal val="hidden"/>
                                      </p:to>
                                    </p:set>
                                  </p:childTnLst>
                                </p:cTn>
                              </p:par>
                              <p:par>
                                <p:cTn id="253" presetID="13" presetClass="exit" presetSubtype="32" fill="hold" grpId="3" nodeType="withEffect">
                                  <p:stCondLst>
                                    <p:cond delay="0"/>
                                  </p:stCondLst>
                                  <p:childTnLst>
                                    <p:animEffect transition="out" filter="plus(out)">
                                      <p:cBhvr>
                                        <p:cTn id="254" dur="3000"/>
                                        <p:tgtEl>
                                          <p:spTgt spid="22"/>
                                        </p:tgtEl>
                                      </p:cBhvr>
                                    </p:animEffect>
                                    <p:set>
                                      <p:cBhvr>
                                        <p:cTn id="255" dur="1" fill="hold">
                                          <p:stCondLst>
                                            <p:cond delay="2999"/>
                                          </p:stCondLst>
                                        </p:cTn>
                                        <p:tgtEl>
                                          <p:spTgt spid="22"/>
                                        </p:tgtEl>
                                        <p:attrNameLst>
                                          <p:attrName>style.visibility</p:attrName>
                                        </p:attrNameLst>
                                      </p:cBhvr>
                                      <p:to>
                                        <p:strVal val="hidden"/>
                                      </p:to>
                                    </p:set>
                                  </p:childTnLst>
                                </p:cTn>
                              </p:par>
                              <p:par>
                                <p:cTn id="256" presetID="13" presetClass="exit" presetSubtype="32" fill="hold" grpId="3" nodeType="withEffect">
                                  <p:stCondLst>
                                    <p:cond delay="0"/>
                                  </p:stCondLst>
                                  <p:childTnLst>
                                    <p:animEffect transition="out" filter="plus(out)">
                                      <p:cBhvr>
                                        <p:cTn id="257" dur="3000"/>
                                        <p:tgtEl>
                                          <p:spTgt spid="23"/>
                                        </p:tgtEl>
                                      </p:cBhvr>
                                    </p:animEffect>
                                    <p:set>
                                      <p:cBhvr>
                                        <p:cTn id="258" dur="1" fill="hold">
                                          <p:stCondLst>
                                            <p:cond delay="2999"/>
                                          </p:stCondLst>
                                        </p:cTn>
                                        <p:tgtEl>
                                          <p:spTgt spid="23"/>
                                        </p:tgtEl>
                                        <p:attrNameLst>
                                          <p:attrName>style.visibility</p:attrName>
                                        </p:attrNameLst>
                                      </p:cBhvr>
                                      <p:to>
                                        <p:strVal val="hidden"/>
                                      </p:to>
                                    </p:set>
                                  </p:childTnLst>
                                </p:cTn>
                              </p:par>
                              <p:par>
                                <p:cTn id="259" presetID="13" presetClass="exit" presetSubtype="32" fill="hold" grpId="3" nodeType="withEffect">
                                  <p:stCondLst>
                                    <p:cond delay="0"/>
                                  </p:stCondLst>
                                  <p:childTnLst>
                                    <p:animEffect transition="out" filter="plus(out)">
                                      <p:cBhvr>
                                        <p:cTn id="260" dur="3000"/>
                                        <p:tgtEl>
                                          <p:spTgt spid="4"/>
                                        </p:tgtEl>
                                      </p:cBhvr>
                                    </p:animEffect>
                                    <p:set>
                                      <p:cBhvr>
                                        <p:cTn id="261" dur="1" fill="hold">
                                          <p:stCondLst>
                                            <p:cond delay="2999"/>
                                          </p:stCondLst>
                                        </p:cTn>
                                        <p:tgtEl>
                                          <p:spTgt spid="4"/>
                                        </p:tgtEl>
                                        <p:attrNameLst>
                                          <p:attrName>style.visibility</p:attrName>
                                        </p:attrNameLst>
                                      </p:cBhvr>
                                      <p:to>
                                        <p:strVal val="hidden"/>
                                      </p:to>
                                    </p:set>
                                  </p:childTnLst>
                                </p:cTn>
                              </p:par>
                              <p:par>
                                <p:cTn id="262" presetID="13" presetClass="exit" presetSubtype="32" fill="hold" grpId="3" nodeType="withEffect">
                                  <p:stCondLst>
                                    <p:cond delay="0"/>
                                  </p:stCondLst>
                                  <p:childTnLst>
                                    <p:animEffect transition="out" filter="plus(out)">
                                      <p:cBhvr>
                                        <p:cTn id="263" dur="3000"/>
                                        <p:tgtEl>
                                          <p:spTgt spid="5"/>
                                        </p:tgtEl>
                                      </p:cBhvr>
                                    </p:animEffect>
                                    <p:set>
                                      <p:cBhvr>
                                        <p:cTn id="264" dur="1" fill="hold">
                                          <p:stCondLst>
                                            <p:cond delay="2999"/>
                                          </p:stCondLst>
                                        </p:cTn>
                                        <p:tgtEl>
                                          <p:spTgt spid="5"/>
                                        </p:tgtEl>
                                        <p:attrNameLst>
                                          <p:attrName>style.visibility</p:attrName>
                                        </p:attrNameLst>
                                      </p:cBhvr>
                                      <p:to>
                                        <p:strVal val="hidden"/>
                                      </p:to>
                                    </p:set>
                                  </p:childTnLst>
                                </p:cTn>
                              </p:par>
                              <p:par>
                                <p:cTn id="265" presetID="13" presetClass="exit" presetSubtype="32" fill="hold" grpId="3" nodeType="withEffect">
                                  <p:stCondLst>
                                    <p:cond delay="0"/>
                                  </p:stCondLst>
                                  <p:childTnLst>
                                    <p:animEffect transition="out" filter="plus(out)">
                                      <p:cBhvr>
                                        <p:cTn id="266" dur="3000"/>
                                        <p:tgtEl>
                                          <p:spTgt spid="6"/>
                                        </p:tgtEl>
                                      </p:cBhvr>
                                    </p:animEffect>
                                    <p:set>
                                      <p:cBhvr>
                                        <p:cTn id="267" dur="1" fill="hold">
                                          <p:stCondLst>
                                            <p:cond delay="2999"/>
                                          </p:stCondLst>
                                        </p:cTn>
                                        <p:tgtEl>
                                          <p:spTgt spid="6"/>
                                        </p:tgtEl>
                                        <p:attrNameLst>
                                          <p:attrName>style.visibility</p:attrName>
                                        </p:attrNameLst>
                                      </p:cBhvr>
                                      <p:to>
                                        <p:strVal val="hidden"/>
                                      </p:to>
                                    </p:set>
                                  </p:childTnLst>
                                </p:cTn>
                              </p:par>
                              <p:par>
                                <p:cTn id="268" presetID="13" presetClass="exit" presetSubtype="32" fill="hold" grpId="3" nodeType="withEffect">
                                  <p:stCondLst>
                                    <p:cond delay="0"/>
                                  </p:stCondLst>
                                  <p:childTnLst>
                                    <p:animEffect transition="out" filter="plus(out)">
                                      <p:cBhvr>
                                        <p:cTn id="269" dur="3000"/>
                                        <p:tgtEl>
                                          <p:spTgt spid="7"/>
                                        </p:tgtEl>
                                      </p:cBhvr>
                                    </p:animEffect>
                                    <p:set>
                                      <p:cBhvr>
                                        <p:cTn id="270" dur="1" fill="hold">
                                          <p:stCondLst>
                                            <p:cond delay="2999"/>
                                          </p:stCondLst>
                                        </p:cTn>
                                        <p:tgtEl>
                                          <p:spTgt spid="7"/>
                                        </p:tgtEl>
                                        <p:attrNameLst>
                                          <p:attrName>style.visibility</p:attrName>
                                        </p:attrNameLst>
                                      </p:cBhvr>
                                      <p:to>
                                        <p:strVal val="hidden"/>
                                      </p:to>
                                    </p:set>
                                  </p:childTnLst>
                                </p:cTn>
                              </p:par>
                              <p:par>
                                <p:cTn id="271" presetID="13" presetClass="exit" presetSubtype="32" fill="hold" grpId="3" nodeType="withEffect">
                                  <p:stCondLst>
                                    <p:cond delay="0"/>
                                  </p:stCondLst>
                                  <p:childTnLst>
                                    <p:animEffect transition="out" filter="plus(out)">
                                      <p:cBhvr>
                                        <p:cTn id="272" dur="3000"/>
                                        <p:tgtEl>
                                          <p:spTgt spid="8"/>
                                        </p:tgtEl>
                                      </p:cBhvr>
                                    </p:animEffect>
                                    <p:set>
                                      <p:cBhvr>
                                        <p:cTn id="273" dur="1" fill="hold">
                                          <p:stCondLst>
                                            <p:cond delay="2999"/>
                                          </p:stCondLst>
                                        </p:cTn>
                                        <p:tgtEl>
                                          <p:spTgt spid="8"/>
                                        </p:tgtEl>
                                        <p:attrNameLst>
                                          <p:attrName>style.visibility</p:attrName>
                                        </p:attrNameLst>
                                      </p:cBhvr>
                                      <p:to>
                                        <p:strVal val="hidden"/>
                                      </p:to>
                                    </p:set>
                                  </p:childTnLst>
                                </p:cTn>
                              </p:par>
                              <p:par>
                                <p:cTn id="274" presetID="13" presetClass="exit" presetSubtype="32" fill="hold" grpId="3" nodeType="withEffect">
                                  <p:stCondLst>
                                    <p:cond delay="0"/>
                                  </p:stCondLst>
                                  <p:childTnLst>
                                    <p:animEffect transition="out" filter="plus(out)">
                                      <p:cBhvr>
                                        <p:cTn id="275" dur="3000"/>
                                        <p:tgtEl>
                                          <p:spTgt spid="9"/>
                                        </p:tgtEl>
                                      </p:cBhvr>
                                    </p:animEffect>
                                    <p:set>
                                      <p:cBhvr>
                                        <p:cTn id="276" dur="1" fill="hold">
                                          <p:stCondLst>
                                            <p:cond delay="2999"/>
                                          </p:stCondLst>
                                        </p:cTn>
                                        <p:tgtEl>
                                          <p:spTgt spid="9"/>
                                        </p:tgtEl>
                                        <p:attrNameLst>
                                          <p:attrName>style.visibility</p:attrName>
                                        </p:attrNameLst>
                                      </p:cBhvr>
                                      <p:to>
                                        <p:strVal val="hidden"/>
                                      </p:to>
                                    </p:set>
                                  </p:childTnLst>
                                </p:cTn>
                              </p:par>
                              <p:par>
                                <p:cTn id="277" presetID="13" presetClass="exit" presetSubtype="32" fill="hold" grpId="3" nodeType="withEffect">
                                  <p:stCondLst>
                                    <p:cond delay="0"/>
                                  </p:stCondLst>
                                  <p:childTnLst>
                                    <p:animEffect transition="out" filter="plus(out)">
                                      <p:cBhvr>
                                        <p:cTn id="278" dur="3000"/>
                                        <p:tgtEl>
                                          <p:spTgt spid="10"/>
                                        </p:tgtEl>
                                      </p:cBhvr>
                                    </p:animEffect>
                                    <p:set>
                                      <p:cBhvr>
                                        <p:cTn id="279" dur="1" fill="hold">
                                          <p:stCondLst>
                                            <p:cond delay="2999"/>
                                          </p:stCondLst>
                                        </p:cTn>
                                        <p:tgtEl>
                                          <p:spTgt spid="10"/>
                                        </p:tgtEl>
                                        <p:attrNameLst>
                                          <p:attrName>style.visibility</p:attrName>
                                        </p:attrNameLst>
                                      </p:cBhvr>
                                      <p:to>
                                        <p:strVal val="hidden"/>
                                      </p:to>
                                    </p:set>
                                  </p:childTnLst>
                                </p:cTn>
                              </p:par>
                              <p:par>
                                <p:cTn id="280" presetID="13" presetClass="exit" presetSubtype="32" fill="hold" grpId="3" nodeType="withEffect">
                                  <p:stCondLst>
                                    <p:cond delay="0"/>
                                  </p:stCondLst>
                                  <p:childTnLst>
                                    <p:animEffect transition="out" filter="plus(out)">
                                      <p:cBhvr>
                                        <p:cTn id="281" dur="3000"/>
                                        <p:tgtEl>
                                          <p:spTgt spid="11"/>
                                        </p:tgtEl>
                                      </p:cBhvr>
                                    </p:animEffect>
                                    <p:set>
                                      <p:cBhvr>
                                        <p:cTn id="282" dur="1" fill="hold">
                                          <p:stCondLst>
                                            <p:cond delay="2999"/>
                                          </p:stCondLst>
                                        </p:cTn>
                                        <p:tgtEl>
                                          <p:spTgt spid="11"/>
                                        </p:tgtEl>
                                        <p:attrNameLst>
                                          <p:attrName>style.visibility</p:attrName>
                                        </p:attrNameLst>
                                      </p:cBhvr>
                                      <p:to>
                                        <p:strVal val="hidden"/>
                                      </p:to>
                                    </p:set>
                                  </p:childTnLst>
                                </p:cTn>
                              </p:par>
                              <p:par>
                                <p:cTn id="283" presetID="13" presetClass="exit" presetSubtype="32" fill="hold" grpId="3" nodeType="withEffect">
                                  <p:stCondLst>
                                    <p:cond delay="0"/>
                                  </p:stCondLst>
                                  <p:childTnLst>
                                    <p:animEffect transition="out" filter="plus(out)">
                                      <p:cBhvr>
                                        <p:cTn id="284" dur="3000"/>
                                        <p:tgtEl>
                                          <p:spTgt spid="12"/>
                                        </p:tgtEl>
                                      </p:cBhvr>
                                    </p:animEffect>
                                    <p:set>
                                      <p:cBhvr>
                                        <p:cTn id="285" dur="1" fill="hold">
                                          <p:stCondLst>
                                            <p:cond delay="2999"/>
                                          </p:stCondLst>
                                        </p:cTn>
                                        <p:tgtEl>
                                          <p:spTgt spid="12"/>
                                        </p:tgtEl>
                                        <p:attrNameLst>
                                          <p:attrName>style.visibility</p:attrName>
                                        </p:attrNameLst>
                                      </p:cBhvr>
                                      <p:to>
                                        <p:strVal val="hidden"/>
                                      </p:to>
                                    </p:set>
                                  </p:childTnLst>
                                </p:cTn>
                              </p:par>
                              <p:par>
                                <p:cTn id="286" presetID="13" presetClass="exit" presetSubtype="32" fill="hold" grpId="3" nodeType="withEffect">
                                  <p:stCondLst>
                                    <p:cond delay="0"/>
                                  </p:stCondLst>
                                  <p:childTnLst>
                                    <p:animEffect transition="out" filter="plus(out)">
                                      <p:cBhvr>
                                        <p:cTn id="287" dur="3000"/>
                                        <p:tgtEl>
                                          <p:spTgt spid="13"/>
                                        </p:tgtEl>
                                      </p:cBhvr>
                                    </p:animEffect>
                                    <p:set>
                                      <p:cBhvr>
                                        <p:cTn id="288" dur="1" fill="hold">
                                          <p:stCondLst>
                                            <p:cond delay="2999"/>
                                          </p:stCondLst>
                                        </p:cTn>
                                        <p:tgtEl>
                                          <p:spTgt spid="13"/>
                                        </p:tgtEl>
                                        <p:attrNameLst>
                                          <p:attrName>style.visibility</p:attrName>
                                        </p:attrNameLst>
                                      </p:cBhvr>
                                      <p:to>
                                        <p:strVal val="hidden"/>
                                      </p:to>
                                    </p:set>
                                  </p:childTnLst>
                                </p:cTn>
                              </p:par>
                              <p:par>
                                <p:cTn id="289" presetID="19" presetClass="exit" presetSubtype="10" fill="hold" grpId="4" nodeType="withEffect">
                                  <p:stCondLst>
                                    <p:cond delay="0"/>
                                  </p:stCondLst>
                                  <p:childTnLst>
                                    <p:anim calcmode="lin" valueType="num">
                                      <p:cBhvr>
                                        <p:cTn id="290" dur="3000"/>
                                        <p:tgtEl>
                                          <p:spTgt spid="14"/>
                                        </p:tgtEl>
                                        <p:attrNameLst>
                                          <p:attrName>ppt_h</p:attrName>
                                        </p:attrNameLst>
                                      </p:cBhvr>
                                      <p:tavLst>
                                        <p:tav tm="0">
                                          <p:val>
                                            <p:strVal val="ppt_h"/>
                                          </p:val>
                                        </p:tav>
                                        <p:tav tm="100000">
                                          <p:val>
                                            <p:strVal val="ppt_h"/>
                                          </p:val>
                                        </p:tav>
                                      </p:tavLst>
                                    </p:anim>
                                    <p:anim calcmode="lin" valueType="num">
                                      <p:cBhvr>
                                        <p:cTn id="291" dur="3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2" dur="1" fill="hold">
                                          <p:stCondLst>
                                            <p:cond delay="2999"/>
                                          </p:stCondLst>
                                        </p:cTn>
                                        <p:tgtEl>
                                          <p:spTgt spid="14"/>
                                        </p:tgtEl>
                                        <p:attrNameLst>
                                          <p:attrName>style.visibility</p:attrName>
                                        </p:attrNameLst>
                                      </p:cBhvr>
                                      <p:to>
                                        <p:strVal val="hidden"/>
                                      </p:to>
                                    </p:set>
                                  </p:childTnLst>
                                </p:cTn>
                              </p:par>
                              <p:par>
                                <p:cTn id="293" presetID="19" presetClass="exit" presetSubtype="10" fill="hold" grpId="4" nodeType="withEffect">
                                  <p:stCondLst>
                                    <p:cond delay="0"/>
                                  </p:stCondLst>
                                  <p:childTnLst>
                                    <p:anim calcmode="lin" valueType="num">
                                      <p:cBhvr>
                                        <p:cTn id="294" dur="3000"/>
                                        <p:tgtEl>
                                          <p:spTgt spid="15"/>
                                        </p:tgtEl>
                                        <p:attrNameLst>
                                          <p:attrName>ppt_h</p:attrName>
                                        </p:attrNameLst>
                                      </p:cBhvr>
                                      <p:tavLst>
                                        <p:tav tm="0">
                                          <p:val>
                                            <p:strVal val="ppt_h"/>
                                          </p:val>
                                        </p:tav>
                                        <p:tav tm="100000">
                                          <p:val>
                                            <p:strVal val="ppt_h"/>
                                          </p:val>
                                        </p:tav>
                                      </p:tavLst>
                                    </p:anim>
                                    <p:anim calcmode="lin" valueType="num">
                                      <p:cBhvr>
                                        <p:cTn id="295" dur="3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6" dur="1" fill="hold">
                                          <p:stCondLst>
                                            <p:cond delay="2999"/>
                                          </p:stCondLst>
                                        </p:cTn>
                                        <p:tgtEl>
                                          <p:spTgt spid="15"/>
                                        </p:tgtEl>
                                        <p:attrNameLst>
                                          <p:attrName>style.visibility</p:attrName>
                                        </p:attrNameLst>
                                      </p:cBhvr>
                                      <p:to>
                                        <p:strVal val="hidden"/>
                                      </p:to>
                                    </p:set>
                                  </p:childTnLst>
                                </p:cTn>
                              </p:par>
                              <p:par>
                                <p:cTn id="297" presetID="19" presetClass="exit" presetSubtype="10" fill="hold" grpId="4" nodeType="withEffect">
                                  <p:stCondLst>
                                    <p:cond delay="0"/>
                                  </p:stCondLst>
                                  <p:childTnLst>
                                    <p:anim calcmode="lin" valueType="num">
                                      <p:cBhvr>
                                        <p:cTn id="298" dur="3000"/>
                                        <p:tgtEl>
                                          <p:spTgt spid="16"/>
                                        </p:tgtEl>
                                        <p:attrNameLst>
                                          <p:attrName>ppt_h</p:attrName>
                                        </p:attrNameLst>
                                      </p:cBhvr>
                                      <p:tavLst>
                                        <p:tav tm="0">
                                          <p:val>
                                            <p:strVal val="ppt_h"/>
                                          </p:val>
                                        </p:tav>
                                        <p:tav tm="100000">
                                          <p:val>
                                            <p:strVal val="ppt_h"/>
                                          </p:val>
                                        </p:tav>
                                      </p:tavLst>
                                    </p:anim>
                                    <p:anim calcmode="lin" valueType="num">
                                      <p:cBhvr>
                                        <p:cTn id="299" dur="3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00" dur="1" fill="hold">
                                          <p:stCondLst>
                                            <p:cond delay="2999"/>
                                          </p:stCondLst>
                                        </p:cTn>
                                        <p:tgtEl>
                                          <p:spTgt spid="16"/>
                                        </p:tgtEl>
                                        <p:attrNameLst>
                                          <p:attrName>style.visibility</p:attrName>
                                        </p:attrNameLst>
                                      </p:cBhvr>
                                      <p:to>
                                        <p:strVal val="hidden"/>
                                      </p:to>
                                    </p:set>
                                  </p:childTnLst>
                                </p:cTn>
                              </p:par>
                              <p:par>
                                <p:cTn id="301" presetID="19" presetClass="exit" presetSubtype="10" fill="hold" grpId="4" nodeType="withEffect">
                                  <p:stCondLst>
                                    <p:cond delay="0"/>
                                  </p:stCondLst>
                                  <p:childTnLst>
                                    <p:anim calcmode="lin" valueType="num">
                                      <p:cBhvr>
                                        <p:cTn id="302" dur="3000"/>
                                        <p:tgtEl>
                                          <p:spTgt spid="17"/>
                                        </p:tgtEl>
                                        <p:attrNameLst>
                                          <p:attrName>ppt_h</p:attrName>
                                        </p:attrNameLst>
                                      </p:cBhvr>
                                      <p:tavLst>
                                        <p:tav tm="0">
                                          <p:val>
                                            <p:strVal val="ppt_h"/>
                                          </p:val>
                                        </p:tav>
                                        <p:tav tm="100000">
                                          <p:val>
                                            <p:strVal val="ppt_h"/>
                                          </p:val>
                                        </p:tav>
                                      </p:tavLst>
                                    </p:anim>
                                    <p:anim calcmode="lin" valueType="num">
                                      <p:cBhvr>
                                        <p:cTn id="303" dur="3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04" dur="1" fill="hold">
                                          <p:stCondLst>
                                            <p:cond delay="2999"/>
                                          </p:stCondLst>
                                        </p:cTn>
                                        <p:tgtEl>
                                          <p:spTgt spid="17"/>
                                        </p:tgtEl>
                                        <p:attrNameLst>
                                          <p:attrName>style.visibility</p:attrName>
                                        </p:attrNameLst>
                                      </p:cBhvr>
                                      <p:to>
                                        <p:strVal val="hidden"/>
                                      </p:to>
                                    </p:set>
                                  </p:childTnLst>
                                </p:cTn>
                              </p:par>
                              <p:par>
                                <p:cTn id="305" presetID="19" presetClass="exit" presetSubtype="10" fill="hold" grpId="4" nodeType="withEffect">
                                  <p:stCondLst>
                                    <p:cond delay="0"/>
                                  </p:stCondLst>
                                  <p:childTnLst>
                                    <p:anim calcmode="lin" valueType="num">
                                      <p:cBhvr>
                                        <p:cTn id="306" dur="3000"/>
                                        <p:tgtEl>
                                          <p:spTgt spid="18"/>
                                        </p:tgtEl>
                                        <p:attrNameLst>
                                          <p:attrName>ppt_h</p:attrName>
                                        </p:attrNameLst>
                                      </p:cBhvr>
                                      <p:tavLst>
                                        <p:tav tm="0">
                                          <p:val>
                                            <p:strVal val="ppt_h"/>
                                          </p:val>
                                        </p:tav>
                                        <p:tav tm="100000">
                                          <p:val>
                                            <p:strVal val="ppt_h"/>
                                          </p:val>
                                        </p:tav>
                                      </p:tavLst>
                                    </p:anim>
                                    <p:anim calcmode="lin" valueType="num">
                                      <p:cBhvr>
                                        <p:cTn id="307" dur="3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08" dur="1" fill="hold">
                                          <p:stCondLst>
                                            <p:cond delay="2999"/>
                                          </p:stCondLst>
                                        </p:cTn>
                                        <p:tgtEl>
                                          <p:spTgt spid="18"/>
                                        </p:tgtEl>
                                        <p:attrNameLst>
                                          <p:attrName>style.visibility</p:attrName>
                                        </p:attrNameLst>
                                      </p:cBhvr>
                                      <p:to>
                                        <p:strVal val="hidden"/>
                                      </p:to>
                                    </p:set>
                                  </p:childTnLst>
                                </p:cTn>
                              </p:par>
                              <p:par>
                                <p:cTn id="309" presetID="19" presetClass="exit" presetSubtype="10" fill="hold" grpId="4" nodeType="withEffect">
                                  <p:stCondLst>
                                    <p:cond delay="0"/>
                                  </p:stCondLst>
                                  <p:childTnLst>
                                    <p:anim calcmode="lin" valueType="num">
                                      <p:cBhvr>
                                        <p:cTn id="310" dur="3000"/>
                                        <p:tgtEl>
                                          <p:spTgt spid="19"/>
                                        </p:tgtEl>
                                        <p:attrNameLst>
                                          <p:attrName>ppt_h</p:attrName>
                                        </p:attrNameLst>
                                      </p:cBhvr>
                                      <p:tavLst>
                                        <p:tav tm="0">
                                          <p:val>
                                            <p:strVal val="ppt_h"/>
                                          </p:val>
                                        </p:tav>
                                        <p:tav tm="100000">
                                          <p:val>
                                            <p:strVal val="ppt_h"/>
                                          </p:val>
                                        </p:tav>
                                      </p:tavLst>
                                    </p:anim>
                                    <p:anim calcmode="lin" valueType="num">
                                      <p:cBhvr>
                                        <p:cTn id="311" dur="3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12" dur="1" fill="hold">
                                          <p:stCondLst>
                                            <p:cond delay="2999"/>
                                          </p:stCondLst>
                                        </p:cTn>
                                        <p:tgtEl>
                                          <p:spTgt spid="19"/>
                                        </p:tgtEl>
                                        <p:attrNameLst>
                                          <p:attrName>style.visibility</p:attrName>
                                        </p:attrNameLst>
                                      </p:cBhvr>
                                      <p:to>
                                        <p:strVal val="hidden"/>
                                      </p:to>
                                    </p:set>
                                  </p:childTnLst>
                                </p:cTn>
                              </p:par>
                              <p:par>
                                <p:cTn id="313" presetID="19" presetClass="exit" presetSubtype="10" fill="hold" grpId="4" nodeType="withEffect">
                                  <p:stCondLst>
                                    <p:cond delay="0"/>
                                  </p:stCondLst>
                                  <p:childTnLst>
                                    <p:anim calcmode="lin" valueType="num">
                                      <p:cBhvr>
                                        <p:cTn id="314" dur="3000"/>
                                        <p:tgtEl>
                                          <p:spTgt spid="20"/>
                                        </p:tgtEl>
                                        <p:attrNameLst>
                                          <p:attrName>ppt_h</p:attrName>
                                        </p:attrNameLst>
                                      </p:cBhvr>
                                      <p:tavLst>
                                        <p:tav tm="0">
                                          <p:val>
                                            <p:strVal val="ppt_h"/>
                                          </p:val>
                                        </p:tav>
                                        <p:tav tm="100000">
                                          <p:val>
                                            <p:strVal val="ppt_h"/>
                                          </p:val>
                                        </p:tav>
                                      </p:tavLst>
                                    </p:anim>
                                    <p:anim calcmode="lin" valueType="num">
                                      <p:cBhvr>
                                        <p:cTn id="315" dur="3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16" dur="1" fill="hold">
                                          <p:stCondLst>
                                            <p:cond delay="2999"/>
                                          </p:stCondLst>
                                        </p:cTn>
                                        <p:tgtEl>
                                          <p:spTgt spid="20"/>
                                        </p:tgtEl>
                                        <p:attrNameLst>
                                          <p:attrName>style.visibility</p:attrName>
                                        </p:attrNameLst>
                                      </p:cBhvr>
                                      <p:to>
                                        <p:strVal val="hidden"/>
                                      </p:to>
                                    </p:set>
                                  </p:childTnLst>
                                </p:cTn>
                              </p:par>
                              <p:par>
                                <p:cTn id="317" presetID="19" presetClass="exit" presetSubtype="10" fill="hold" grpId="4" nodeType="withEffect">
                                  <p:stCondLst>
                                    <p:cond delay="0"/>
                                  </p:stCondLst>
                                  <p:childTnLst>
                                    <p:anim calcmode="lin" valueType="num">
                                      <p:cBhvr>
                                        <p:cTn id="318" dur="3000"/>
                                        <p:tgtEl>
                                          <p:spTgt spid="21"/>
                                        </p:tgtEl>
                                        <p:attrNameLst>
                                          <p:attrName>ppt_h</p:attrName>
                                        </p:attrNameLst>
                                      </p:cBhvr>
                                      <p:tavLst>
                                        <p:tav tm="0">
                                          <p:val>
                                            <p:strVal val="ppt_h"/>
                                          </p:val>
                                        </p:tav>
                                        <p:tav tm="100000">
                                          <p:val>
                                            <p:strVal val="ppt_h"/>
                                          </p:val>
                                        </p:tav>
                                      </p:tavLst>
                                    </p:anim>
                                    <p:anim calcmode="lin" valueType="num">
                                      <p:cBhvr>
                                        <p:cTn id="319" dur="3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20" dur="1" fill="hold">
                                          <p:stCondLst>
                                            <p:cond delay="2999"/>
                                          </p:stCondLst>
                                        </p:cTn>
                                        <p:tgtEl>
                                          <p:spTgt spid="21"/>
                                        </p:tgtEl>
                                        <p:attrNameLst>
                                          <p:attrName>style.visibility</p:attrName>
                                        </p:attrNameLst>
                                      </p:cBhvr>
                                      <p:to>
                                        <p:strVal val="hidden"/>
                                      </p:to>
                                    </p:set>
                                  </p:childTnLst>
                                </p:cTn>
                              </p:par>
                              <p:par>
                                <p:cTn id="321" presetID="19" presetClass="exit" presetSubtype="10" fill="hold" grpId="4" nodeType="withEffect">
                                  <p:stCondLst>
                                    <p:cond delay="0"/>
                                  </p:stCondLst>
                                  <p:childTnLst>
                                    <p:anim calcmode="lin" valueType="num">
                                      <p:cBhvr>
                                        <p:cTn id="322" dur="3000"/>
                                        <p:tgtEl>
                                          <p:spTgt spid="22"/>
                                        </p:tgtEl>
                                        <p:attrNameLst>
                                          <p:attrName>ppt_h</p:attrName>
                                        </p:attrNameLst>
                                      </p:cBhvr>
                                      <p:tavLst>
                                        <p:tav tm="0">
                                          <p:val>
                                            <p:strVal val="ppt_h"/>
                                          </p:val>
                                        </p:tav>
                                        <p:tav tm="100000">
                                          <p:val>
                                            <p:strVal val="ppt_h"/>
                                          </p:val>
                                        </p:tav>
                                      </p:tavLst>
                                    </p:anim>
                                    <p:anim calcmode="lin" valueType="num">
                                      <p:cBhvr>
                                        <p:cTn id="323" dur="3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24" dur="1" fill="hold">
                                          <p:stCondLst>
                                            <p:cond delay="2999"/>
                                          </p:stCondLst>
                                        </p:cTn>
                                        <p:tgtEl>
                                          <p:spTgt spid="22"/>
                                        </p:tgtEl>
                                        <p:attrNameLst>
                                          <p:attrName>style.visibility</p:attrName>
                                        </p:attrNameLst>
                                      </p:cBhvr>
                                      <p:to>
                                        <p:strVal val="hidden"/>
                                      </p:to>
                                    </p:set>
                                  </p:childTnLst>
                                </p:cTn>
                              </p:par>
                              <p:par>
                                <p:cTn id="325" presetID="19" presetClass="exit" presetSubtype="10" fill="hold" grpId="4" nodeType="withEffect">
                                  <p:stCondLst>
                                    <p:cond delay="0"/>
                                  </p:stCondLst>
                                  <p:childTnLst>
                                    <p:anim calcmode="lin" valueType="num">
                                      <p:cBhvr>
                                        <p:cTn id="326" dur="3000"/>
                                        <p:tgtEl>
                                          <p:spTgt spid="23"/>
                                        </p:tgtEl>
                                        <p:attrNameLst>
                                          <p:attrName>ppt_h</p:attrName>
                                        </p:attrNameLst>
                                      </p:cBhvr>
                                      <p:tavLst>
                                        <p:tav tm="0">
                                          <p:val>
                                            <p:strVal val="ppt_h"/>
                                          </p:val>
                                        </p:tav>
                                        <p:tav tm="100000">
                                          <p:val>
                                            <p:strVal val="ppt_h"/>
                                          </p:val>
                                        </p:tav>
                                      </p:tavLst>
                                    </p:anim>
                                    <p:anim calcmode="lin" valueType="num">
                                      <p:cBhvr>
                                        <p:cTn id="327" dur="3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28" dur="1" fill="hold">
                                          <p:stCondLst>
                                            <p:cond delay="2999"/>
                                          </p:stCondLst>
                                        </p:cTn>
                                        <p:tgtEl>
                                          <p:spTgt spid="23"/>
                                        </p:tgtEl>
                                        <p:attrNameLst>
                                          <p:attrName>style.visibility</p:attrName>
                                        </p:attrNameLst>
                                      </p:cBhvr>
                                      <p:to>
                                        <p:strVal val="hidden"/>
                                      </p:to>
                                    </p:set>
                                  </p:childTnLst>
                                </p:cTn>
                              </p:par>
                              <p:par>
                                <p:cTn id="329" presetID="19" presetClass="exit" presetSubtype="10" fill="hold" grpId="4" nodeType="withEffect">
                                  <p:stCondLst>
                                    <p:cond delay="0"/>
                                  </p:stCondLst>
                                  <p:childTnLst>
                                    <p:anim calcmode="lin" valueType="num">
                                      <p:cBhvr>
                                        <p:cTn id="330" dur="3000"/>
                                        <p:tgtEl>
                                          <p:spTgt spid="4"/>
                                        </p:tgtEl>
                                        <p:attrNameLst>
                                          <p:attrName>ppt_h</p:attrName>
                                        </p:attrNameLst>
                                      </p:cBhvr>
                                      <p:tavLst>
                                        <p:tav tm="0">
                                          <p:val>
                                            <p:strVal val="ppt_h"/>
                                          </p:val>
                                        </p:tav>
                                        <p:tav tm="100000">
                                          <p:val>
                                            <p:strVal val="ppt_h"/>
                                          </p:val>
                                        </p:tav>
                                      </p:tavLst>
                                    </p:anim>
                                    <p:anim calcmode="lin" valueType="num">
                                      <p:cBhvr>
                                        <p:cTn id="331" dur="30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32" dur="1" fill="hold">
                                          <p:stCondLst>
                                            <p:cond delay="2999"/>
                                          </p:stCondLst>
                                        </p:cTn>
                                        <p:tgtEl>
                                          <p:spTgt spid="4"/>
                                        </p:tgtEl>
                                        <p:attrNameLst>
                                          <p:attrName>style.visibility</p:attrName>
                                        </p:attrNameLst>
                                      </p:cBhvr>
                                      <p:to>
                                        <p:strVal val="hidden"/>
                                      </p:to>
                                    </p:set>
                                  </p:childTnLst>
                                </p:cTn>
                              </p:par>
                              <p:par>
                                <p:cTn id="333" presetID="19" presetClass="exit" presetSubtype="10" fill="hold" grpId="4" nodeType="withEffect">
                                  <p:stCondLst>
                                    <p:cond delay="0"/>
                                  </p:stCondLst>
                                  <p:childTnLst>
                                    <p:anim calcmode="lin" valueType="num">
                                      <p:cBhvr>
                                        <p:cTn id="334" dur="3000"/>
                                        <p:tgtEl>
                                          <p:spTgt spid="5"/>
                                        </p:tgtEl>
                                        <p:attrNameLst>
                                          <p:attrName>ppt_h</p:attrName>
                                        </p:attrNameLst>
                                      </p:cBhvr>
                                      <p:tavLst>
                                        <p:tav tm="0">
                                          <p:val>
                                            <p:strVal val="ppt_h"/>
                                          </p:val>
                                        </p:tav>
                                        <p:tav tm="100000">
                                          <p:val>
                                            <p:strVal val="ppt_h"/>
                                          </p:val>
                                        </p:tav>
                                      </p:tavLst>
                                    </p:anim>
                                    <p:anim calcmode="lin" valueType="num">
                                      <p:cBhvr>
                                        <p:cTn id="335" dur="3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36" dur="1" fill="hold">
                                          <p:stCondLst>
                                            <p:cond delay="2999"/>
                                          </p:stCondLst>
                                        </p:cTn>
                                        <p:tgtEl>
                                          <p:spTgt spid="5"/>
                                        </p:tgtEl>
                                        <p:attrNameLst>
                                          <p:attrName>style.visibility</p:attrName>
                                        </p:attrNameLst>
                                      </p:cBhvr>
                                      <p:to>
                                        <p:strVal val="hidden"/>
                                      </p:to>
                                    </p:set>
                                  </p:childTnLst>
                                </p:cTn>
                              </p:par>
                              <p:par>
                                <p:cTn id="337" presetID="19" presetClass="exit" presetSubtype="10" fill="hold" grpId="4" nodeType="withEffect">
                                  <p:stCondLst>
                                    <p:cond delay="0"/>
                                  </p:stCondLst>
                                  <p:childTnLst>
                                    <p:anim calcmode="lin" valueType="num">
                                      <p:cBhvr>
                                        <p:cTn id="338" dur="3000"/>
                                        <p:tgtEl>
                                          <p:spTgt spid="6"/>
                                        </p:tgtEl>
                                        <p:attrNameLst>
                                          <p:attrName>ppt_h</p:attrName>
                                        </p:attrNameLst>
                                      </p:cBhvr>
                                      <p:tavLst>
                                        <p:tav tm="0">
                                          <p:val>
                                            <p:strVal val="ppt_h"/>
                                          </p:val>
                                        </p:tav>
                                        <p:tav tm="100000">
                                          <p:val>
                                            <p:strVal val="ppt_h"/>
                                          </p:val>
                                        </p:tav>
                                      </p:tavLst>
                                    </p:anim>
                                    <p:anim calcmode="lin" valueType="num">
                                      <p:cBhvr>
                                        <p:cTn id="339" dur="3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40" dur="1" fill="hold">
                                          <p:stCondLst>
                                            <p:cond delay="2999"/>
                                          </p:stCondLst>
                                        </p:cTn>
                                        <p:tgtEl>
                                          <p:spTgt spid="6"/>
                                        </p:tgtEl>
                                        <p:attrNameLst>
                                          <p:attrName>style.visibility</p:attrName>
                                        </p:attrNameLst>
                                      </p:cBhvr>
                                      <p:to>
                                        <p:strVal val="hidden"/>
                                      </p:to>
                                    </p:set>
                                  </p:childTnLst>
                                </p:cTn>
                              </p:par>
                              <p:par>
                                <p:cTn id="341" presetID="19" presetClass="exit" presetSubtype="10" fill="hold" grpId="4" nodeType="withEffect">
                                  <p:stCondLst>
                                    <p:cond delay="0"/>
                                  </p:stCondLst>
                                  <p:childTnLst>
                                    <p:anim calcmode="lin" valueType="num">
                                      <p:cBhvr>
                                        <p:cTn id="342" dur="3000"/>
                                        <p:tgtEl>
                                          <p:spTgt spid="7"/>
                                        </p:tgtEl>
                                        <p:attrNameLst>
                                          <p:attrName>ppt_h</p:attrName>
                                        </p:attrNameLst>
                                      </p:cBhvr>
                                      <p:tavLst>
                                        <p:tav tm="0">
                                          <p:val>
                                            <p:strVal val="ppt_h"/>
                                          </p:val>
                                        </p:tav>
                                        <p:tav tm="100000">
                                          <p:val>
                                            <p:strVal val="ppt_h"/>
                                          </p:val>
                                        </p:tav>
                                      </p:tavLst>
                                    </p:anim>
                                    <p:anim calcmode="lin" valueType="num">
                                      <p:cBhvr>
                                        <p:cTn id="343" dur="3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44" dur="1" fill="hold">
                                          <p:stCondLst>
                                            <p:cond delay="2999"/>
                                          </p:stCondLst>
                                        </p:cTn>
                                        <p:tgtEl>
                                          <p:spTgt spid="7"/>
                                        </p:tgtEl>
                                        <p:attrNameLst>
                                          <p:attrName>style.visibility</p:attrName>
                                        </p:attrNameLst>
                                      </p:cBhvr>
                                      <p:to>
                                        <p:strVal val="hidden"/>
                                      </p:to>
                                    </p:set>
                                  </p:childTnLst>
                                </p:cTn>
                              </p:par>
                              <p:par>
                                <p:cTn id="345" presetID="19" presetClass="exit" presetSubtype="10" fill="hold" grpId="4" nodeType="withEffect">
                                  <p:stCondLst>
                                    <p:cond delay="0"/>
                                  </p:stCondLst>
                                  <p:childTnLst>
                                    <p:anim calcmode="lin" valueType="num">
                                      <p:cBhvr>
                                        <p:cTn id="346" dur="3000"/>
                                        <p:tgtEl>
                                          <p:spTgt spid="8"/>
                                        </p:tgtEl>
                                        <p:attrNameLst>
                                          <p:attrName>ppt_h</p:attrName>
                                        </p:attrNameLst>
                                      </p:cBhvr>
                                      <p:tavLst>
                                        <p:tav tm="0">
                                          <p:val>
                                            <p:strVal val="ppt_h"/>
                                          </p:val>
                                        </p:tav>
                                        <p:tav tm="100000">
                                          <p:val>
                                            <p:strVal val="ppt_h"/>
                                          </p:val>
                                        </p:tav>
                                      </p:tavLst>
                                    </p:anim>
                                    <p:anim calcmode="lin" valueType="num">
                                      <p:cBhvr>
                                        <p:cTn id="347" dur="3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48" dur="1" fill="hold">
                                          <p:stCondLst>
                                            <p:cond delay="2999"/>
                                          </p:stCondLst>
                                        </p:cTn>
                                        <p:tgtEl>
                                          <p:spTgt spid="8"/>
                                        </p:tgtEl>
                                        <p:attrNameLst>
                                          <p:attrName>style.visibility</p:attrName>
                                        </p:attrNameLst>
                                      </p:cBhvr>
                                      <p:to>
                                        <p:strVal val="hidden"/>
                                      </p:to>
                                    </p:set>
                                  </p:childTnLst>
                                </p:cTn>
                              </p:par>
                              <p:par>
                                <p:cTn id="349" presetID="19" presetClass="exit" presetSubtype="10" fill="hold" grpId="4" nodeType="withEffect">
                                  <p:stCondLst>
                                    <p:cond delay="0"/>
                                  </p:stCondLst>
                                  <p:childTnLst>
                                    <p:anim calcmode="lin" valueType="num">
                                      <p:cBhvr>
                                        <p:cTn id="350" dur="3000"/>
                                        <p:tgtEl>
                                          <p:spTgt spid="9"/>
                                        </p:tgtEl>
                                        <p:attrNameLst>
                                          <p:attrName>ppt_h</p:attrName>
                                        </p:attrNameLst>
                                      </p:cBhvr>
                                      <p:tavLst>
                                        <p:tav tm="0">
                                          <p:val>
                                            <p:strVal val="ppt_h"/>
                                          </p:val>
                                        </p:tav>
                                        <p:tav tm="100000">
                                          <p:val>
                                            <p:strVal val="ppt_h"/>
                                          </p:val>
                                        </p:tav>
                                      </p:tavLst>
                                    </p:anim>
                                    <p:anim calcmode="lin" valueType="num">
                                      <p:cBhvr>
                                        <p:cTn id="351" dur="3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52" dur="1" fill="hold">
                                          <p:stCondLst>
                                            <p:cond delay="2999"/>
                                          </p:stCondLst>
                                        </p:cTn>
                                        <p:tgtEl>
                                          <p:spTgt spid="9"/>
                                        </p:tgtEl>
                                        <p:attrNameLst>
                                          <p:attrName>style.visibility</p:attrName>
                                        </p:attrNameLst>
                                      </p:cBhvr>
                                      <p:to>
                                        <p:strVal val="hidden"/>
                                      </p:to>
                                    </p:set>
                                  </p:childTnLst>
                                </p:cTn>
                              </p:par>
                              <p:par>
                                <p:cTn id="353" presetID="19" presetClass="exit" presetSubtype="10" fill="hold" grpId="4" nodeType="withEffect">
                                  <p:stCondLst>
                                    <p:cond delay="0"/>
                                  </p:stCondLst>
                                  <p:childTnLst>
                                    <p:anim calcmode="lin" valueType="num">
                                      <p:cBhvr>
                                        <p:cTn id="354" dur="3000"/>
                                        <p:tgtEl>
                                          <p:spTgt spid="10"/>
                                        </p:tgtEl>
                                        <p:attrNameLst>
                                          <p:attrName>ppt_h</p:attrName>
                                        </p:attrNameLst>
                                      </p:cBhvr>
                                      <p:tavLst>
                                        <p:tav tm="0">
                                          <p:val>
                                            <p:strVal val="ppt_h"/>
                                          </p:val>
                                        </p:tav>
                                        <p:tav tm="100000">
                                          <p:val>
                                            <p:strVal val="ppt_h"/>
                                          </p:val>
                                        </p:tav>
                                      </p:tavLst>
                                    </p:anim>
                                    <p:anim calcmode="lin" valueType="num">
                                      <p:cBhvr>
                                        <p:cTn id="355" dur="3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56" dur="1" fill="hold">
                                          <p:stCondLst>
                                            <p:cond delay="2999"/>
                                          </p:stCondLst>
                                        </p:cTn>
                                        <p:tgtEl>
                                          <p:spTgt spid="10"/>
                                        </p:tgtEl>
                                        <p:attrNameLst>
                                          <p:attrName>style.visibility</p:attrName>
                                        </p:attrNameLst>
                                      </p:cBhvr>
                                      <p:to>
                                        <p:strVal val="hidden"/>
                                      </p:to>
                                    </p:set>
                                  </p:childTnLst>
                                </p:cTn>
                              </p:par>
                              <p:par>
                                <p:cTn id="357" presetID="19" presetClass="exit" presetSubtype="10" fill="hold" grpId="4" nodeType="withEffect">
                                  <p:stCondLst>
                                    <p:cond delay="0"/>
                                  </p:stCondLst>
                                  <p:childTnLst>
                                    <p:anim calcmode="lin" valueType="num">
                                      <p:cBhvr>
                                        <p:cTn id="358" dur="3000"/>
                                        <p:tgtEl>
                                          <p:spTgt spid="11"/>
                                        </p:tgtEl>
                                        <p:attrNameLst>
                                          <p:attrName>ppt_h</p:attrName>
                                        </p:attrNameLst>
                                      </p:cBhvr>
                                      <p:tavLst>
                                        <p:tav tm="0">
                                          <p:val>
                                            <p:strVal val="ppt_h"/>
                                          </p:val>
                                        </p:tav>
                                        <p:tav tm="100000">
                                          <p:val>
                                            <p:strVal val="ppt_h"/>
                                          </p:val>
                                        </p:tav>
                                      </p:tavLst>
                                    </p:anim>
                                    <p:anim calcmode="lin" valueType="num">
                                      <p:cBhvr>
                                        <p:cTn id="359" dur="3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60" dur="1" fill="hold">
                                          <p:stCondLst>
                                            <p:cond delay="2999"/>
                                          </p:stCondLst>
                                        </p:cTn>
                                        <p:tgtEl>
                                          <p:spTgt spid="11"/>
                                        </p:tgtEl>
                                        <p:attrNameLst>
                                          <p:attrName>style.visibility</p:attrName>
                                        </p:attrNameLst>
                                      </p:cBhvr>
                                      <p:to>
                                        <p:strVal val="hidden"/>
                                      </p:to>
                                    </p:set>
                                  </p:childTnLst>
                                </p:cTn>
                              </p:par>
                              <p:par>
                                <p:cTn id="361" presetID="19" presetClass="exit" presetSubtype="10" fill="hold" grpId="4" nodeType="withEffect">
                                  <p:stCondLst>
                                    <p:cond delay="0"/>
                                  </p:stCondLst>
                                  <p:childTnLst>
                                    <p:anim calcmode="lin" valueType="num">
                                      <p:cBhvr>
                                        <p:cTn id="362" dur="3000"/>
                                        <p:tgtEl>
                                          <p:spTgt spid="12"/>
                                        </p:tgtEl>
                                        <p:attrNameLst>
                                          <p:attrName>ppt_h</p:attrName>
                                        </p:attrNameLst>
                                      </p:cBhvr>
                                      <p:tavLst>
                                        <p:tav tm="0">
                                          <p:val>
                                            <p:strVal val="ppt_h"/>
                                          </p:val>
                                        </p:tav>
                                        <p:tav tm="100000">
                                          <p:val>
                                            <p:strVal val="ppt_h"/>
                                          </p:val>
                                        </p:tav>
                                      </p:tavLst>
                                    </p:anim>
                                    <p:anim calcmode="lin" valueType="num">
                                      <p:cBhvr>
                                        <p:cTn id="363" dur="3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64" dur="1" fill="hold">
                                          <p:stCondLst>
                                            <p:cond delay="2999"/>
                                          </p:stCondLst>
                                        </p:cTn>
                                        <p:tgtEl>
                                          <p:spTgt spid="12"/>
                                        </p:tgtEl>
                                        <p:attrNameLst>
                                          <p:attrName>style.visibility</p:attrName>
                                        </p:attrNameLst>
                                      </p:cBhvr>
                                      <p:to>
                                        <p:strVal val="hidden"/>
                                      </p:to>
                                    </p:set>
                                  </p:childTnLst>
                                </p:cTn>
                              </p:par>
                              <p:par>
                                <p:cTn id="365" presetID="19" presetClass="exit" presetSubtype="10" fill="hold" grpId="4" nodeType="withEffect">
                                  <p:stCondLst>
                                    <p:cond delay="0"/>
                                  </p:stCondLst>
                                  <p:childTnLst>
                                    <p:anim calcmode="lin" valueType="num">
                                      <p:cBhvr>
                                        <p:cTn id="366" dur="3000"/>
                                        <p:tgtEl>
                                          <p:spTgt spid="13"/>
                                        </p:tgtEl>
                                        <p:attrNameLst>
                                          <p:attrName>ppt_h</p:attrName>
                                        </p:attrNameLst>
                                      </p:cBhvr>
                                      <p:tavLst>
                                        <p:tav tm="0">
                                          <p:val>
                                            <p:strVal val="ppt_h"/>
                                          </p:val>
                                        </p:tav>
                                        <p:tav tm="100000">
                                          <p:val>
                                            <p:strVal val="ppt_h"/>
                                          </p:val>
                                        </p:tav>
                                      </p:tavLst>
                                    </p:anim>
                                    <p:anim calcmode="lin" valueType="num">
                                      <p:cBhvr>
                                        <p:cTn id="367" dur="3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68" dur="1" fill="hold">
                                          <p:stCondLst>
                                            <p:cond delay="2999"/>
                                          </p:stCondLst>
                                        </p:cTn>
                                        <p:tgtEl>
                                          <p:spTgt spid="13"/>
                                        </p:tgtEl>
                                        <p:attrNameLst>
                                          <p:attrName>style.visibility</p:attrName>
                                        </p:attrNameLst>
                                      </p:cBhvr>
                                      <p:to>
                                        <p:strVal val="hidden"/>
                                      </p:to>
                                    </p:set>
                                  </p:childTnLst>
                                </p:cTn>
                              </p:par>
                              <p:par>
                                <p:cTn id="369" presetID="23" presetClass="entr" presetSubtype="288" fill="hold" nodeType="withEffect">
                                  <p:stCondLst>
                                    <p:cond delay="0"/>
                                  </p:stCondLst>
                                  <p:childTnLst>
                                    <p:set>
                                      <p:cBhvr>
                                        <p:cTn id="370" dur="1" fill="hold">
                                          <p:stCondLst>
                                            <p:cond delay="0"/>
                                          </p:stCondLst>
                                        </p:cTn>
                                        <p:tgtEl>
                                          <p:spTgt spid="2"/>
                                        </p:tgtEl>
                                        <p:attrNameLst>
                                          <p:attrName>style.visibility</p:attrName>
                                        </p:attrNameLst>
                                      </p:cBhvr>
                                      <p:to>
                                        <p:strVal val="visible"/>
                                      </p:to>
                                    </p:set>
                                    <p:anim calcmode="lin" valueType="num">
                                      <p:cBhvr>
                                        <p:cTn id="371" dur="3000" fill="hold"/>
                                        <p:tgtEl>
                                          <p:spTgt spid="2"/>
                                        </p:tgtEl>
                                        <p:attrNameLst>
                                          <p:attrName>ppt_w</p:attrName>
                                        </p:attrNameLst>
                                      </p:cBhvr>
                                      <p:tavLst>
                                        <p:tav tm="0">
                                          <p:val>
                                            <p:strVal val="4/3*#ppt_w"/>
                                          </p:val>
                                        </p:tav>
                                        <p:tav tm="100000">
                                          <p:val>
                                            <p:strVal val="#ppt_w"/>
                                          </p:val>
                                        </p:tav>
                                      </p:tavLst>
                                    </p:anim>
                                    <p:anim calcmode="lin" valueType="num">
                                      <p:cBhvr>
                                        <p:cTn id="372" dur="3000" fill="hold"/>
                                        <p:tgtEl>
                                          <p:spTgt spid="2"/>
                                        </p:tgtEl>
                                        <p:attrNameLst>
                                          <p:attrName>ppt_h</p:attrName>
                                        </p:attrNameLst>
                                      </p:cBhvr>
                                      <p:tavLst>
                                        <p:tav tm="0">
                                          <p:val>
                                            <p:strVal val="4/3*#ppt_h"/>
                                          </p:val>
                                        </p:tav>
                                        <p:tav tm="100000">
                                          <p:val>
                                            <p:strVal val="#ppt_h"/>
                                          </p:val>
                                        </p:tav>
                                      </p:tavLst>
                                    </p:anim>
                                  </p:childTnLst>
                                </p:cTn>
                              </p:par>
                              <p:par>
                                <p:cTn id="373" presetID="16" presetClass="entr" presetSubtype="42" fill="hold" nodeType="withEffect">
                                  <p:stCondLst>
                                    <p:cond delay="0"/>
                                  </p:stCondLst>
                                  <p:childTnLst>
                                    <p:set>
                                      <p:cBhvr>
                                        <p:cTn id="374" dur="1" fill="hold">
                                          <p:stCondLst>
                                            <p:cond delay="0"/>
                                          </p:stCondLst>
                                        </p:cTn>
                                        <p:tgtEl>
                                          <p:spTgt spid="2"/>
                                        </p:tgtEl>
                                        <p:attrNameLst>
                                          <p:attrName>style.visibility</p:attrName>
                                        </p:attrNameLst>
                                      </p:cBhvr>
                                      <p:to>
                                        <p:strVal val="visible"/>
                                      </p:to>
                                    </p:set>
                                    <p:animEffect transition="in" filter="barn(outHorizontal)">
                                      <p:cBhvr>
                                        <p:cTn id="375"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FF6600"/>
            </a:gs>
            <a:gs pos="30000">
              <a:srgbClr val="D49E6C"/>
            </a:gs>
            <a:gs pos="70000">
              <a:srgbClr val="A65528"/>
            </a:gs>
            <a:gs pos="100000">
              <a:srgbClr val="663012"/>
            </a:gs>
          </a:gsLst>
          <a:lin ang="16200000" scaled="1"/>
          <a:tileRect/>
        </a:gradFill>
        <a:effectLst/>
      </p:bgPr>
    </p:bg>
    <p:spTree>
      <p:nvGrpSpPr>
        <p:cNvPr id="1" name=""/>
        <p:cNvGrpSpPr/>
        <p:nvPr/>
      </p:nvGrpSpPr>
      <p:grpSpPr>
        <a:xfrm>
          <a:off x="0" y="0"/>
          <a:ext cx="0" cy="0"/>
          <a:chOff x="0" y="0"/>
          <a:chExt cx="0" cy="0"/>
        </a:xfrm>
      </p:grpSpPr>
      <p:pic>
        <p:nvPicPr>
          <p:cNvPr id="2" name="1 Imagen" descr="kalisz.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Cheurón"/>
          <p:cNvSpPr/>
          <p:nvPr/>
        </p:nvSpPr>
        <p:spPr>
          <a:xfrm rot="16200000">
            <a:off x="321471" y="1178709"/>
            <a:ext cx="1142976" cy="1785918"/>
          </a:xfrm>
          <a:prstGeom prst="chevron">
            <a:avLst>
              <a:gd name="adj" fmla="val 75000"/>
            </a:avLst>
          </a:prstGeom>
          <a:gradFill flip="none" rotWithShape="1">
            <a:gsLst>
              <a:gs pos="19000">
                <a:srgbClr val="BC4C00"/>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Cheurón"/>
          <p:cNvSpPr/>
          <p:nvPr/>
        </p:nvSpPr>
        <p:spPr>
          <a:xfrm rot="5400000">
            <a:off x="321471" y="2178841"/>
            <a:ext cx="1142976" cy="1785918"/>
          </a:xfrm>
          <a:prstGeom prst="chevron">
            <a:avLst>
              <a:gd name="adj" fmla="val 75000"/>
            </a:avLst>
          </a:prstGeom>
          <a:gradFill flip="none" rotWithShape="1">
            <a:gsLst>
              <a:gs pos="19000">
                <a:srgbClr val="BC4C00"/>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Cheurón"/>
          <p:cNvSpPr/>
          <p:nvPr/>
        </p:nvSpPr>
        <p:spPr>
          <a:xfrm rot="16200000">
            <a:off x="2107389" y="1178709"/>
            <a:ext cx="1142976" cy="1785918"/>
          </a:xfrm>
          <a:prstGeom prst="chevron">
            <a:avLst>
              <a:gd name="adj" fmla="val 75000"/>
            </a:avLst>
          </a:prstGeom>
          <a:gradFill flip="none" rotWithShape="1">
            <a:gsLst>
              <a:gs pos="19000">
                <a:srgbClr val="BC4C00"/>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Cheurón"/>
          <p:cNvSpPr/>
          <p:nvPr/>
        </p:nvSpPr>
        <p:spPr>
          <a:xfrm rot="5400000">
            <a:off x="2107389" y="2178841"/>
            <a:ext cx="1142976" cy="1785918"/>
          </a:xfrm>
          <a:prstGeom prst="chevron">
            <a:avLst>
              <a:gd name="adj" fmla="val 75000"/>
            </a:avLst>
          </a:prstGeom>
          <a:gradFill flip="none" rotWithShape="1">
            <a:gsLst>
              <a:gs pos="19000">
                <a:srgbClr val="BC4C00"/>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Cheurón"/>
          <p:cNvSpPr/>
          <p:nvPr/>
        </p:nvSpPr>
        <p:spPr>
          <a:xfrm rot="16200000">
            <a:off x="3929090" y="1142990"/>
            <a:ext cx="1142976" cy="1857356"/>
          </a:xfrm>
          <a:prstGeom prst="chevron">
            <a:avLst>
              <a:gd name="adj" fmla="val 75000"/>
            </a:avLst>
          </a:prstGeom>
          <a:gradFill flip="none" rotWithShape="1">
            <a:gsLst>
              <a:gs pos="19000">
                <a:srgbClr val="BC4C00"/>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Cheurón"/>
          <p:cNvSpPr/>
          <p:nvPr/>
        </p:nvSpPr>
        <p:spPr>
          <a:xfrm rot="5400000">
            <a:off x="3929090" y="2143122"/>
            <a:ext cx="1142976" cy="1857356"/>
          </a:xfrm>
          <a:prstGeom prst="chevron">
            <a:avLst>
              <a:gd name="adj" fmla="val 75000"/>
            </a:avLst>
          </a:prstGeom>
          <a:gradFill flip="none" rotWithShape="1">
            <a:gsLst>
              <a:gs pos="19000">
                <a:srgbClr val="BC4C00"/>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Cheurón"/>
          <p:cNvSpPr/>
          <p:nvPr/>
        </p:nvSpPr>
        <p:spPr>
          <a:xfrm rot="16200000">
            <a:off x="5786462" y="1142974"/>
            <a:ext cx="1142976" cy="1857388"/>
          </a:xfrm>
          <a:prstGeom prst="chevron">
            <a:avLst>
              <a:gd name="adj" fmla="val 75000"/>
            </a:avLst>
          </a:prstGeom>
          <a:gradFill flip="none" rotWithShape="1">
            <a:gsLst>
              <a:gs pos="19000">
                <a:srgbClr val="BC4C00"/>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Cheurón"/>
          <p:cNvSpPr/>
          <p:nvPr/>
        </p:nvSpPr>
        <p:spPr>
          <a:xfrm rot="5400000">
            <a:off x="5786462" y="2143106"/>
            <a:ext cx="1142976" cy="1857388"/>
          </a:xfrm>
          <a:prstGeom prst="chevron">
            <a:avLst>
              <a:gd name="adj" fmla="val 75000"/>
            </a:avLst>
          </a:prstGeom>
          <a:gradFill flip="none" rotWithShape="1">
            <a:gsLst>
              <a:gs pos="19000">
                <a:srgbClr val="BC4C00"/>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Cheurón"/>
          <p:cNvSpPr/>
          <p:nvPr/>
        </p:nvSpPr>
        <p:spPr>
          <a:xfrm rot="16200000">
            <a:off x="7643834" y="1142990"/>
            <a:ext cx="1142976" cy="1857356"/>
          </a:xfrm>
          <a:prstGeom prst="chevron">
            <a:avLst>
              <a:gd name="adj" fmla="val 75000"/>
            </a:avLst>
          </a:prstGeom>
          <a:gradFill flip="none" rotWithShape="1">
            <a:gsLst>
              <a:gs pos="19000">
                <a:srgbClr val="BC4C00"/>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Cheurón"/>
          <p:cNvSpPr/>
          <p:nvPr/>
        </p:nvSpPr>
        <p:spPr>
          <a:xfrm rot="5400000">
            <a:off x="7643834" y="2143122"/>
            <a:ext cx="1142976" cy="1857356"/>
          </a:xfrm>
          <a:prstGeom prst="chevron">
            <a:avLst>
              <a:gd name="adj" fmla="val 75000"/>
            </a:avLst>
          </a:prstGeom>
          <a:gradFill flip="none" rotWithShape="1">
            <a:gsLst>
              <a:gs pos="19000">
                <a:srgbClr val="BC4C00"/>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Cheurón"/>
          <p:cNvSpPr/>
          <p:nvPr/>
        </p:nvSpPr>
        <p:spPr>
          <a:xfrm rot="16200000">
            <a:off x="321471" y="678643"/>
            <a:ext cx="1142976" cy="1785918"/>
          </a:xfrm>
          <a:prstGeom prst="chevron">
            <a:avLst>
              <a:gd name="adj" fmla="val 75000"/>
            </a:avLst>
          </a:prstGeom>
          <a:gradFill flip="none" rotWithShape="1">
            <a:gsLst>
              <a:gs pos="19000">
                <a:srgbClr val="BC4C00"/>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Cheurón"/>
          <p:cNvSpPr/>
          <p:nvPr/>
        </p:nvSpPr>
        <p:spPr>
          <a:xfrm rot="16200000">
            <a:off x="2107389" y="678643"/>
            <a:ext cx="1142976" cy="1785918"/>
          </a:xfrm>
          <a:prstGeom prst="chevron">
            <a:avLst>
              <a:gd name="adj" fmla="val 75000"/>
            </a:avLst>
          </a:prstGeom>
          <a:gradFill flip="none" rotWithShape="1">
            <a:gsLst>
              <a:gs pos="19000">
                <a:srgbClr val="BC4C00"/>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Cheurón"/>
          <p:cNvSpPr/>
          <p:nvPr/>
        </p:nvSpPr>
        <p:spPr>
          <a:xfrm rot="16200000">
            <a:off x="3929090" y="642924"/>
            <a:ext cx="1142976" cy="1857356"/>
          </a:xfrm>
          <a:prstGeom prst="chevron">
            <a:avLst>
              <a:gd name="adj" fmla="val 75000"/>
            </a:avLst>
          </a:prstGeom>
          <a:gradFill flip="none" rotWithShape="1">
            <a:gsLst>
              <a:gs pos="19000">
                <a:srgbClr val="BC4C00"/>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Cheurón"/>
          <p:cNvSpPr/>
          <p:nvPr/>
        </p:nvSpPr>
        <p:spPr>
          <a:xfrm rot="16200000">
            <a:off x="5786462" y="642908"/>
            <a:ext cx="1142976" cy="1857388"/>
          </a:xfrm>
          <a:prstGeom prst="chevron">
            <a:avLst>
              <a:gd name="adj" fmla="val 75000"/>
            </a:avLst>
          </a:prstGeom>
          <a:gradFill flip="none" rotWithShape="1">
            <a:gsLst>
              <a:gs pos="19000">
                <a:srgbClr val="BC4C00"/>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Cheurón"/>
          <p:cNvSpPr/>
          <p:nvPr/>
        </p:nvSpPr>
        <p:spPr>
          <a:xfrm rot="16200000">
            <a:off x="7643834" y="642924"/>
            <a:ext cx="1142976" cy="1857356"/>
          </a:xfrm>
          <a:prstGeom prst="chevron">
            <a:avLst>
              <a:gd name="adj" fmla="val 75000"/>
            </a:avLst>
          </a:prstGeom>
          <a:gradFill flip="none" rotWithShape="1">
            <a:gsLst>
              <a:gs pos="19000">
                <a:srgbClr val="BC4C00"/>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Cheurón"/>
          <p:cNvSpPr/>
          <p:nvPr/>
        </p:nvSpPr>
        <p:spPr>
          <a:xfrm rot="16200000">
            <a:off x="321471" y="107139"/>
            <a:ext cx="1142976" cy="1785918"/>
          </a:xfrm>
          <a:prstGeom prst="chevron">
            <a:avLst>
              <a:gd name="adj" fmla="val 75000"/>
            </a:avLst>
          </a:prstGeom>
          <a:gradFill flip="none" rotWithShape="1">
            <a:gsLst>
              <a:gs pos="19000">
                <a:srgbClr val="BC4C00"/>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Cheurón"/>
          <p:cNvSpPr/>
          <p:nvPr/>
        </p:nvSpPr>
        <p:spPr>
          <a:xfrm rot="16200000">
            <a:off x="2107389" y="107139"/>
            <a:ext cx="1142976" cy="1785918"/>
          </a:xfrm>
          <a:prstGeom prst="chevron">
            <a:avLst>
              <a:gd name="adj" fmla="val 75000"/>
            </a:avLst>
          </a:prstGeom>
          <a:gradFill flip="none" rotWithShape="1">
            <a:gsLst>
              <a:gs pos="19000">
                <a:srgbClr val="BC4C00"/>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Cheurón"/>
          <p:cNvSpPr/>
          <p:nvPr/>
        </p:nvSpPr>
        <p:spPr>
          <a:xfrm rot="16200000">
            <a:off x="3929090" y="71420"/>
            <a:ext cx="1142976" cy="1857356"/>
          </a:xfrm>
          <a:prstGeom prst="chevron">
            <a:avLst>
              <a:gd name="adj" fmla="val 75000"/>
            </a:avLst>
          </a:prstGeom>
          <a:gradFill flip="none" rotWithShape="1">
            <a:gsLst>
              <a:gs pos="19000">
                <a:srgbClr val="BC4C00"/>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Cheurón"/>
          <p:cNvSpPr/>
          <p:nvPr/>
        </p:nvSpPr>
        <p:spPr>
          <a:xfrm rot="16200000">
            <a:off x="5786462" y="71404"/>
            <a:ext cx="1142976" cy="1857388"/>
          </a:xfrm>
          <a:prstGeom prst="chevron">
            <a:avLst>
              <a:gd name="adj" fmla="val 75000"/>
            </a:avLst>
          </a:prstGeom>
          <a:gradFill flip="none" rotWithShape="1">
            <a:gsLst>
              <a:gs pos="19000">
                <a:srgbClr val="BC4C00"/>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Cheurón"/>
          <p:cNvSpPr/>
          <p:nvPr/>
        </p:nvSpPr>
        <p:spPr>
          <a:xfrm rot="16200000">
            <a:off x="7643834" y="71420"/>
            <a:ext cx="1142976" cy="1857356"/>
          </a:xfrm>
          <a:prstGeom prst="chevron">
            <a:avLst>
              <a:gd name="adj" fmla="val 75000"/>
            </a:avLst>
          </a:prstGeom>
          <a:gradFill flip="none" rotWithShape="1">
            <a:gsLst>
              <a:gs pos="19000">
                <a:srgbClr val="BC4C00"/>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Cheurón"/>
          <p:cNvSpPr/>
          <p:nvPr/>
        </p:nvSpPr>
        <p:spPr>
          <a:xfrm rot="16200000">
            <a:off x="321471" y="-321471"/>
            <a:ext cx="1142976" cy="1785918"/>
          </a:xfrm>
          <a:prstGeom prst="chevron">
            <a:avLst>
              <a:gd name="adj" fmla="val 75000"/>
            </a:avLst>
          </a:prstGeom>
          <a:gradFill flip="none" rotWithShape="1">
            <a:gsLst>
              <a:gs pos="19000">
                <a:srgbClr val="BC4C00"/>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Cheurón"/>
          <p:cNvSpPr/>
          <p:nvPr/>
        </p:nvSpPr>
        <p:spPr>
          <a:xfrm rot="16200000">
            <a:off x="2107389" y="-321471"/>
            <a:ext cx="1142976" cy="1785918"/>
          </a:xfrm>
          <a:prstGeom prst="chevron">
            <a:avLst>
              <a:gd name="adj" fmla="val 75000"/>
            </a:avLst>
          </a:prstGeom>
          <a:gradFill flip="none" rotWithShape="1">
            <a:gsLst>
              <a:gs pos="19000">
                <a:srgbClr val="BC4C00"/>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Cheurón"/>
          <p:cNvSpPr/>
          <p:nvPr/>
        </p:nvSpPr>
        <p:spPr>
          <a:xfrm rot="16200000">
            <a:off x="3929090" y="-357190"/>
            <a:ext cx="1142976" cy="1857356"/>
          </a:xfrm>
          <a:prstGeom prst="chevron">
            <a:avLst>
              <a:gd name="adj" fmla="val 75000"/>
            </a:avLst>
          </a:prstGeom>
          <a:gradFill flip="none" rotWithShape="1">
            <a:gsLst>
              <a:gs pos="19000">
                <a:srgbClr val="BC4C00"/>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Cheurón"/>
          <p:cNvSpPr/>
          <p:nvPr/>
        </p:nvSpPr>
        <p:spPr>
          <a:xfrm rot="16200000">
            <a:off x="5786462" y="-357206"/>
            <a:ext cx="1142976" cy="1857388"/>
          </a:xfrm>
          <a:prstGeom prst="chevron">
            <a:avLst>
              <a:gd name="adj" fmla="val 75000"/>
            </a:avLst>
          </a:prstGeom>
          <a:gradFill flip="none" rotWithShape="1">
            <a:gsLst>
              <a:gs pos="19000">
                <a:srgbClr val="BC4C00"/>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Cheurón"/>
          <p:cNvSpPr/>
          <p:nvPr/>
        </p:nvSpPr>
        <p:spPr>
          <a:xfrm rot="16200000">
            <a:off x="7643834" y="-357190"/>
            <a:ext cx="1142976" cy="1857356"/>
          </a:xfrm>
          <a:prstGeom prst="chevron">
            <a:avLst>
              <a:gd name="adj" fmla="val 75000"/>
            </a:avLst>
          </a:prstGeom>
          <a:gradFill flip="none" rotWithShape="1">
            <a:gsLst>
              <a:gs pos="19000">
                <a:srgbClr val="BC4C00"/>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Cheurón"/>
          <p:cNvSpPr/>
          <p:nvPr/>
        </p:nvSpPr>
        <p:spPr>
          <a:xfrm rot="5400000">
            <a:off x="321471" y="2750345"/>
            <a:ext cx="1142976" cy="1785918"/>
          </a:xfrm>
          <a:prstGeom prst="chevron">
            <a:avLst>
              <a:gd name="adj" fmla="val 75000"/>
            </a:avLst>
          </a:prstGeom>
          <a:gradFill flip="none" rotWithShape="1">
            <a:gsLst>
              <a:gs pos="19000">
                <a:srgbClr val="BC4C00"/>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Cheurón"/>
          <p:cNvSpPr/>
          <p:nvPr/>
        </p:nvSpPr>
        <p:spPr>
          <a:xfrm rot="5400000">
            <a:off x="2107389" y="2750345"/>
            <a:ext cx="1142976" cy="1785918"/>
          </a:xfrm>
          <a:prstGeom prst="chevron">
            <a:avLst>
              <a:gd name="adj" fmla="val 75000"/>
            </a:avLst>
          </a:prstGeom>
          <a:gradFill flip="none" rotWithShape="1">
            <a:gsLst>
              <a:gs pos="19000">
                <a:srgbClr val="BC4C00"/>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Cheurón"/>
          <p:cNvSpPr/>
          <p:nvPr/>
        </p:nvSpPr>
        <p:spPr>
          <a:xfrm rot="5400000">
            <a:off x="3929090" y="2714626"/>
            <a:ext cx="1142976" cy="1857356"/>
          </a:xfrm>
          <a:prstGeom prst="chevron">
            <a:avLst>
              <a:gd name="adj" fmla="val 75000"/>
            </a:avLst>
          </a:prstGeom>
          <a:gradFill flip="none" rotWithShape="1">
            <a:gsLst>
              <a:gs pos="19000">
                <a:srgbClr val="BC4C00"/>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Cheurón"/>
          <p:cNvSpPr/>
          <p:nvPr/>
        </p:nvSpPr>
        <p:spPr>
          <a:xfrm rot="5400000">
            <a:off x="5786462" y="2714610"/>
            <a:ext cx="1142976" cy="1857388"/>
          </a:xfrm>
          <a:prstGeom prst="chevron">
            <a:avLst>
              <a:gd name="adj" fmla="val 75000"/>
            </a:avLst>
          </a:prstGeom>
          <a:gradFill flip="none" rotWithShape="1">
            <a:gsLst>
              <a:gs pos="19000">
                <a:srgbClr val="BC4C00"/>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Cheurón"/>
          <p:cNvSpPr/>
          <p:nvPr/>
        </p:nvSpPr>
        <p:spPr>
          <a:xfrm rot="5400000">
            <a:off x="7643834" y="2714626"/>
            <a:ext cx="1142976" cy="1857356"/>
          </a:xfrm>
          <a:prstGeom prst="chevron">
            <a:avLst>
              <a:gd name="adj" fmla="val 75000"/>
            </a:avLst>
          </a:prstGeom>
          <a:gradFill flip="none" rotWithShape="1">
            <a:gsLst>
              <a:gs pos="19000">
                <a:srgbClr val="BC4C00"/>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Cheurón"/>
          <p:cNvSpPr/>
          <p:nvPr/>
        </p:nvSpPr>
        <p:spPr>
          <a:xfrm rot="5400000">
            <a:off x="321471" y="3250411"/>
            <a:ext cx="1142976" cy="1785918"/>
          </a:xfrm>
          <a:prstGeom prst="chevron">
            <a:avLst>
              <a:gd name="adj" fmla="val 75000"/>
            </a:avLst>
          </a:prstGeom>
          <a:gradFill flip="none" rotWithShape="1">
            <a:gsLst>
              <a:gs pos="19000">
                <a:srgbClr val="BC4C00"/>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Cheurón"/>
          <p:cNvSpPr/>
          <p:nvPr/>
        </p:nvSpPr>
        <p:spPr>
          <a:xfrm rot="5400000">
            <a:off x="2107389" y="3250411"/>
            <a:ext cx="1142976" cy="1785918"/>
          </a:xfrm>
          <a:prstGeom prst="chevron">
            <a:avLst>
              <a:gd name="adj" fmla="val 75000"/>
            </a:avLst>
          </a:prstGeom>
          <a:gradFill flip="none" rotWithShape="1">
            <a:gsLst>
              <a:gs pos="19000">
                <a:srgbClr val="BC4C00"/>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Cheurón"/>
          <p:cNvSpPr/>
          <p:nvPr/>
        </p:nvSpPr>
        <p:spPr>
          <a:xfrm rot="5400000">
            <a:off x="3929090" y="3214692"/>
            <a:ext cx="1142976" cy="1857356"/>
          </a:xfrm>
          <a:prstGeom prst="chevron">
            <a:avLst>
              <a:gd name="adj" fmla="val 75000"/>
            </a:avLst>
          </a:prstGeom>
          <a:gradFill flip="none" rotWithShape="1">
            <a:gsLst>
              <a:gs pos="19000">
                <a:srgbClr val="BC4C00"/>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Cheurón"/>
          <p:cNvSpPr/>
          <p:nvPr/>
        </p:nvSpPr>
        <p:spPr>
          <a:xfrm rot="5400000">
            <a:off x="5786462" y="3214676"/>
            <a:ext cx="1142976" cy="1857388"/>
          </a:xfrm>
          <a:prstGeom prst="chevron">
            <a:avLst>
              <a:gd name="adj" fmla="val 75000"/>
            </a:avLst>
          </a:prstGeom>
          <a:gradFill flip="none" rotWithShape="1">
            <a:gsLst>
              <a:gs pos="19000">
                <a:srgbClr val="BC4C00"/>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Cheurón"/>
          <p:cNvSpPr/>
          <p:nvPr/>
        </p:nvSpPr>
        <p:spPr>
          <a:xfrm rot="5400000">
            <a:off x="7643834" y="3214692"/>
            <a:ext cx="1142976" cy="1857356"/>
          </a:xfrm>
          <a:prstGeom prst="chevron">
            <a:avLst>
              <a:gd name="adj" fmla="val 75000"/>
            </a:avLst>
          </a:prstGeom>
          <a:gradFill flip="none" rotWithShape="1">
            <a:gsLst>
              <a:gs pos="19000">
                <a:srgbClr val="BC4C00"/>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8"/>
                                        </p:tgtEl>
                                        <p:attrNameLst>
                                          <p:attrName>style.opacity</p:attrName>
                                        </p:attrNameLst>
                                      </p:cBhvr>
                                      <p:to>
                                        <p:strVal val="0"/>
                                      </p:to>
                                    </p:set>
                                    <p:animEffect filter="image" prLst="opacity: 0">
                                      <p:cBhvr rctx="IE">
                                        <p:cTn id="7" dur="indefinite"/>
                                        <p:tgtEl>
                                          <p:spTgt spid="38"/>
                                        </p:tgtEl>
                                      </p:cBhvr>
                                    </p:animEffect>
                                  </p:childTnLst>
                                </p:cTn>
                              </p:par>
                              <p:par>
                                <p:cTn id="8" presetID="2" presetClass="entr" presetSubtype="4"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2000" fill="hold"/>
                                        <p:tgtEl>
                                          <p:spTgt spid="3"/>
                                        </p:tgtEl>
                                        <p:attrNameLst>
                                          <p:attrName>ppt_x</p:attrName>
                                        </p:attrNameLst>
                                      </p:cBhvr>
                                      <p:tavLst>
                                        <p:tav tm="0">
                                          <p:val>
                                            <p:strVal val="#ppt_x"/>
                                          </p:val>
                                        </p:tav>
                                        <p:tav tm="100000">
                                          <p:val>
                                            <p:strVal val="#ppt_x"/>
                                          </p:val>
                                        </p:tav>
                                      </p:tavLst>
                                    </p:anim>
                                    <p:anim calcmode="lin" valueType="num">
                                      <p:cBhvr additive="base">
                                        <p:cTn id="11" dur="2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2000" fill="hold"/>
                                        <p:tgtEl>
                                          <p:spTgt spid="5"/>
                                        </p:tgtEl>
                                        <p:attrNameLst>
                                          <p:attrName>ppt_x</p:attrName>
                                        </p:attrNameLst>
                                      </p:cBhvr>
                                      <p:tavLst>
                                        <p:tav tm="0">
                                          <p:val>
                                            <p:strVal val="#ppt_x"/>
                                          </p:val>
                                        </p:tav>
                                        <p:tav tm="100000">
                                          <p:val>
                                            <p:strVal val="#ppt_x"/>
                                          </p:val>
                                        </p:tav>
                                      </p:tavLst>
                                    </p:anim>
                                    <p:anim calcmode="lin" valueType="num">
                                      <p:cBhvr additive="base">
                                        <p:cTn id="15" dur="2000" fill="hold"/>
                                        <p:tgtEl>
                                          <p:spTgt spid="5"/>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2000" fill="hold"/>
                                        <p:tgtEl>
                                          <p:spTgt spid="7"/>
                                        </p:tgtEl>
                                        <p:attrNameLst>
                                          <p:attrName>ppt_x</p:attrName>
                                        </p:attrNameLst>
                                      </p:cBhvr>
                                      <p:tavLst>
                                        <p:tav tm="0">
                                          <p:val>
                                            <p:strVal val="#ppt_x"/>
                                          </p:val>
                                        </p:tav>
                                        <p:tav tm="100000">
                                          <p:val>
                                            <p:strVal val="#ppt_x"/>
                                          </p:val>
                                        </p:tav>
                                      </p:tavLst>
                                    </p:anim>
                                    <p:anim calcmode="lin" valueType="num">
                                      <p:cBhvr additive="base">
                                        <p:cTn id="19" dur="2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2000" fill="hold"/>
                                        <p:tgtEl>
                                          <p:spTgt spid="9"/>
                                        </p:tgtEl>
                                        <p:attrNameLst>
                                          <p:attrName>ppt_x</p:attrName>
                                        </p:attrNameLst>
                                      </p:cBhvr>
                                      <p:tavLst>
                                        <p:tav tm="0">
                                          <p:val>
                                            <p:strVal val="#ppt_x"/>
                                          </p:val>
                                        </p:tav>
                                        <p:tav tm="100000">
                                          <p:val>
                                            <p:strVal val="#ppt_x"/>
                                          </p:val>
                                        </p:tav>
                                      </p:tavLst>
                                    </p:anim>
                                    <p:anim calcmode="lin" valueType="num">
                                      <p:cBhvr additive="base">
                                        <p:cTn id="23" dur="2000" fill="hold"/>
                                        <p:tgtEl>
                                          <p:spTgt spid="9"/>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2000" fill="hold"/>
                                        <p:tgtEl>
                                          <p:spTgt spid="11"/>
                                        </p:tgtEl>
                                        <p:attrNameLst>
                                          <p:attrName>ppt_x</p:attrName>
                                        </p:attrNameLst>
                                      </p:cBhvr>
                                      <p:tavLst>
                                        <p:tav tm="0">
                                          <p:val>
                                            <p:strVal val="#ppt_x"/>
                                          </p:val>
                                        </p:tav>
                                        <p:tav tm="100000">
                                          <p:val>
                                            <p:strVal val="#ppt_x"/>
                                          </p:val>
                                        </p:tav>
                                      </p:tavLst>
                                    </p:anim>
                                    <p:anim calcmode="lin" valueType="num">
                                      <p:cBhvr additive="base">
                                        <p:cTn id="27" dur="2000" fill="hold"/>
                                        <p:tgtEl>
                                          <p:spTgt spid="11"/>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3"/>
                                        </p:tgtEl>
                                        <p:attrNameLst>
                                          <p:attrName>style.visibility</p:attrName>
                                        </p:attrNameLst>
                                      </p:cBhvr>
                                      <p:to>
                                        <p:strVal val="visible"/>
                                      </p:to>
                                    </p:set>
                                    <p:anim calcmode="lin" valueType="num">
                                      <p:cBhvr additive="base">
                                        <p:cTn id="30" dur="2000" fill="hold"/>
                                        <p:tgtEl>
                                          <p:spTgt spid="13"/>
                                        </p:tgtEl>
                                        <p:attrNameLst>
                                          <p:attrName>ppt_x</p:attrName>
                                        </p:attrNameLst>
                                      </p:cBhvr>
                                      <p:tavLst>
                                        <p:tav tm="0">
                                          <p:val>
                                            <p:strVal val="#ppt_x"/>
                                          </p:val>
                                        </p:tav>
                                        <p:tav tm="100000">
                                          <p:val>
                                            <p:strVal val="#ppt_x"/>
                                          </p:val>
                                        </p:tav>
                                      </p:tavLst>
                                    </p:anim>
                                    <p:anim calcmode="lin" valueType="num">
                                      <p:cBhvr additive="base">
                                        <p:cTn id="31" dur="2000" fill="hold"/>
                                        <p:tgtEl>
                                          <p:spTgt spid="13"/>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4"/>
                                        </p:tgtEl>
                                        <p:attrNameLst>
                                          <p:attrName>style.visibility</p:attrName>
                                        </p:attrNameLst>
                                      </p:cBhvr>
                                      <p:to>
                                        <p:strVal val="visible"/>
                                      </p:to>
                                    </p:set>
                                    <p:anim calcmode="lin" valueType="num">
                                      <p:cBhvr additive="base">
                                        <p:cTn id="34" dur="2000" fill="hold"/>
                                        <p:tgtEl>
                                          <p:spTgt spid="14"/>
                                        </p:tgtEl>
                                        <p:attrNameLst>
                                          <p:attrName>ppt_x</p:attrName>
                                        </p:attrNameLst>
                                      </p:cBhvr>
                                      <p:tavLst>
                                        <p:tav tm="0">
                                          <p:val>
                                            <p:strVal val="#ppt_x"/>
                                          </p:val>
                                        </p:tav>
                                        <p:tav tm="100000">
                                          <p:val>
                                            <p:strVal val="#ppt_x"/>
                                          </p:val>
                                        </p:tav>
                                      </p:tavLst>
                                    </p:anim>
                                    <p:anim calcmode="lin" valueType="num">
                                      <p:cBhvr additive="base">
                                        <p:cTn id="35" dur="2000" fill="hold"/>
                                        <p:tgtEl>
                                          <p:spTgt spid="14"/>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5"/>
                                        </p:tgtEl>
                                        <p:attrNameLst>
                                          <p:attrName>style.visibility</p:attrName>
                                        </p:attrNameLst>
                                      </p:cBhvr>
                                      <p:to>
                                        <p:strVal val="visible"/>
                                      </p:to>
                                    </p:set>
                                    <p:anim calcmode="lin" valueType="num">
                                      <p:cBhvr additive="base">
                                        <p:cTn id="38" dur="2000" fill="hold"/>
                                        <p:tgtEl>
                                          <p:spTgt spid="15"/>
                                        </p:tgtEl>
                                        <p:attrNameLst>
                                          <p:attrName>ppt_x</p:attrName>
                                        </p:attrNameLst>
                                      </p:cBhvr>
                                      <p:tavLst>
                                        <p:tav tm="0">
                                          <p:val>
                                            <p:strVal val="#ppt_x"/>
                                          </p:val>
                                        </p:tav>
                                        <p:tav tm="100000">
                                          <p:val>
                                            <p:strVal val="#ppt_x"/>
                                          </p:val>
                                        </p:tav>
                                      </p:tavLst>
                                    </p:anim>
                                    <p:anim calcmode="lin" valueType="num">
                                      <p:cBhvr additive="base">
                                        <p:cTn id="39" dur="2000" fill="hold"/>
                                        <p:tgtEl>
                                          <p:spTgt spid="15"/>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6"/>
                                        </p:tgtEl>
                                        <p:attrNameLst>
                                          <p:attrName>style.visibility</p:attrName>
                                        </p:attrNameLst>
                                      </p:cBhvr>
                                      <p:to>
                                        <p:strVal val="visible"/>
                                      </p:to>
                                    </p:set>
                                    <p:anim calcmode="lin" valueType="num">
                                      <p:cBhvr additive="base">
                                        <p:cTn id="42" dur="2000" fill="hold"/>
                                        <p:tgtEl>
                                          <p:spTgt spid="16"/>
                                        </p:tgtEl>
                                        <p:attrNameLst>
                                          <p:attrName>ppt_x</p:attrName>
                                        </p:attrNameLst>
                                      </p:cBhvr>
                                      <p:tavLst>
                                        <p:tav tm="0">
                                          <p:val>
                                            <p:strVal val="#ppt_x"/>
                                          </p:val>
                                        </p:tav>
                                        <p:tav tm="100000">
                                          <p:val>
                                            <p:strVal val="#ppt_x"/>
                                          </p:val>
                                        </p:tav>
                                      </p:tavLst>
                                    </p:anim>
                                    <p:anim calcmode="lin" valueType="num">
                                      <p:cBhvr additive="base">
                                        <p:cTn id="43" dur="2000" fill="hold"/>
                                        <p:tgtEl>
                                          <p:spTgt spid="16"/>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7"/>
                                        </p:tgtEl>
                                        <p:attrNameLst>
                                          <p:attrName>style.visibility</p:attrName>
                                        </p:attrNameLst>
                                      </p:cBhvr>
                                      <p:to>
                                        <p:strVal val="visible"/>
                                      </p:to>
                                    </p:set>
                                    <p:anim calcmode="lin" valueType="num">
                                      <p:cBhvr additive="base">
                                        <p:cTn id="46" dur="2000" fill="hold"/>
                                        <p:tgtEl>
                                          <p:spTgt spid="17"/>
                                        </p:tgtEl>
                                        <p:attrNameLst>
                                          <p:attrName>ppt_x</p:attrName>
                                        </p:attrNameLst>
                                      </p:cBhvr>
                                      <p:tavLst>
                                        <p:tav tm="0">
                                          <p:val>
                                            <p:strVal val="#ppt_x"/>
                                          </p:val>
                                        </p:tav>
                                        <p:tav tm="100000">
                                          <p:val>
                                            <p:strVal val="#ppt_x"/>
                                          </p:val>
                                        </p:tav>
                                      </p:tavLst>
                                    </p:anim>
                                    <p:anim calcmode="lin" valueType="num">
                                      <p:cBhvr additive="base">
                                        <p:cTn id="47" dur="2000" fill="hold"/>
                                        <p:tgtEl>
                                          <p:spTgt spid="17"/>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8"/>
                                        </p:tgtEl>
                                        <p:attrNameLst>
                                          <p:attrName>style.visibility</p:attrName>
                                        </p:attrNameLst>
                                      </p:cBhvr>
                                      <p:to>
                                        <p:strVal val="visible"/>
                                      </p:to>
                                    </p:set>
                                    <p:anim calcmode="lin" valueType="num">
                                      <p:cBhvr additive="base">
                                        <p:cTn id="50" dur="2000" fill="hold"/>
                                        <p:tgtEl>
                                          <p:spTgt spid="18"/>
                                        </p:tgtEl>
                                        <p:attrNameLst>
                                          <p:attrName>ppt_x</p:attrName>
                                        </p:attrNameLst>
                                      </p:cBhvr>
                                      <p:tavLst>
                                        <p:tav tm="0">
                                          <p:val>
                                            <p:strVal val="#ppt_x"/>
                                          </p:val>
                                        </p:tav>
                                        <p:tav tm="100000">
                                          <p:val>
                                            <p:strVal val="#ppt_x"/>
                                          </p:val>
                                        </p:tav>
                                      </p:tavLst>
                                    </p:anim>
                                    <p:anim calcmode="lin" valueType="num">
                                      <p:cBhvr additive="base">
                                        <p:cTn id="51" dur="2000" fill="hold"/>
                                        <p:tgtEl>
                                          <p:spTgt spid="18"/>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9"/>
                                        </p:tgtEl>
                                        <p:attrNameLst>
                                          <p:attrName>style.visibility</p:attrName>
                                        </p:attrNameLst>
                                      </p:cBhvr>
                                      <p:to>
                                        <p:strVal val="visible"/>
                                      </p:to>
                                    </p:set>
                                    <p:anim calcmode="lin" valueType="num">
                                      <p:cBhvr additive="base">
                                        <p:cTn id="54" dur="2000" fill="hold"/>
                                        <p:tgtEl>
                                          <p:spTgt spid="19"/>
                                        </p:tgtEl>
                                        <p:attrNameLst>
                                          <p:attrName>ppt_x</p:attrName>
                                        </p:attrNameLst>
                                      </p:cBhvr>
                                      <p:tavLst>
                                        <p:tav tm="0">
                                          <p:val>
                                            <p:strVal val="#ppt_x"/>
                                          </p:val>
                                        </p:tav>
                                        <p:tav tm="100000">
                                          <p:val>
                                            <p:strVal val="#ppt_x"/>
                                          </p:val>
                                        </p:tav>
                                      </p:tavLst>
                                    </p:anim>
                                    <p:anim calcmode="lin" valueType="num">
                                      <p:cBhvr additive="base">
                                        <p:cTn id="55" dur="2000" fill="hold"/>
                                        <p:tgtEl>
                                          <p:spTgt spid="19"/>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20"/>
                                        </p:tgtEl>
                                        <p:attrNameLst>
                                          <p:attrName>style.visibility</p:attrName>
                                        </p:attrNameLst>
                                      </p:cBhvr>
                                      <p:to>
                                        <p:strVal val="visible"/>
                                      </p:to>
                                    </p:set>
                                    <p:anim calcmode="lin" valueType="num">
                                      <p:cBhvr additive="base">
                                        <p:cTn id="58" dur="2000" fill="hold"/>
                                        <p:tgtEl>
                                          <p:spTgt spid="20"/>
                                        </p:tgtEl>
                                        <p:attrNameLst>
                                          <p:attrName>ppt_x</p:attrName>
                                        </p:attrNameLst>
                                      </p:cBhvr>
                                      <p:tavLst>
                                        <p:tav tm="0">
                                          <p:val>
                                            <p:strVal val="#ppt_x"/>
                                          </p:val>
                                        </p:tav>
                                        <p:tav tm="100000">
                                          <p:val>
                                            <p:strVal val="#ppt_x"/>
                                          </p:val>
                                        </p:tav>
                                      </p:tavLst>
                                    </p:anim>
                                    <p:anim calcmode="lin" valueType="num">
                                      <p:cBhvr additive="base">
                                        <p:cTn id="59" dur="2000" fill="hold"/>
                                        <p:tgtEl>
                                          <p:spTgt spid="20"/>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21"/>
                                        </p:tgtEl>
                                        <p:attrNameLst>
                                          <p:attrName>style.visibility</p:attrName>
                                        </p:attrNameLst>
                                      </p:cBhvr>
                                      <p:to>
                                        <p:strVal val="visible"/>
                                      </p:to>
                                    </p:set>
                                    <p:anim calcmode="lin" valueType="num">
                                      <p:cBhvr additive="base">
                                        <p:cTn id="62" dur="2000" fill="hold"/>
                                        <p:tgtEl>
                                          <p:spTgt spid="21"/>
                                        </p:tgtEl>
                                        <p:attrNameLst>
                                          <p:attrName>ppt_x</p:attrName>
                                        </p:attrNameLst>
                                      </p:cBhvr>
                                      <p:tavLst>
                                        <p:tav tm="0">
                                          <p:val>
                                            <p:strVal val="#ppt_x"/>
                                          </p:val>
                                        </p:tav>
                                        <p:tav tm="100000">
                                          <p:val>
                                            <p:strVal val="#ppt_x"/>
                                          </p:val>
                                        </p:tav>
                                      </p:tavLst>
                                    </p:anim>
                                    <p:anim calcmode="lin" valueType="num">
                                      <p:cBhvr additive="base">
                                        <p:cTn id="63" dur="2000" fill="hold"/>
                                        <p:tgtEl>
                                          <p:spTgt spid="21"/>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22"/>
                                        </p:tgtEl>
                                        <p:attrNameLst>
                                          <p:attrName>style.visibility</p:attrName>
                                        </p:attrNameLst>
                                      </p:cBhvr>
                                      <p:to>
                                        <p:strVal val="visible"/>
                                      </p:to>
                                    </p:set>
                                    <p:anim calcmode="lin" valueType="num">
                                      <p:cBhvr additive="base">
                                        <p:cTn id="66" dur="2000" fill="hold"/>
                                        <p:tgtEl>
                                          <p:spTgt spid="22"/>
                                        </p:tgtEl>
                                        <p:attrNameLst>
                                          <p:attrName>ppt_x</p:attrName>
                                        </p:attrNameLst>
                                      </p:cBhvr>
                                      <p:tavLst>
                                        <p:tav tm="0">
                                          <p:val>
                                            <p:strVal val="#ppt_x"/>
                                          </p:val>
                                        </p:tav>
                                        <p:tav tm="100000">
                                          <p:val>
                                            <p:strVal val="#ppt_x"/>
                                          </p:val>
                                        </p:tav>
                                      </p:tavLst>
                                    </p:anim>
                                    <p:anim calcmode="lin" valueType="num">
                                      <p:cBhvr additive="base">
                                        <p:cTn id="67" dur="2000" fill="hold"/>
                                        <p:tgtEl>
                                          <p:spTgt spid="22"/>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23"/>
                                        </p:tgtEl>
                                        <p:attrNameLst>
                                          <p:attrName>style.visibility</p:attrName>
                                        </p:attrNameLst>
                                      </p:cBhvr>
                                      <p:to>
                                        <p:strVal val="visible"/>
                                      </p:to>
                                    </p:set>
                                    <p:anim calcmode="lin" valueType="num">
                                      <p:cBhvr additive="base">
                                        <p:cTn id="70" dur="2000" fill="hold"/>
                                        <p:tgtEl>
                                          <p:spTgt spid="23"/>
                                        </p:tgtEl>
                                        <p:attrNameLst>
                                          <p:attrName>ppt_x</p:attrName>
                                        </p:attrNameLst>
                                      </p:cBhvr>
                                      <p:tavLst>
                                        <p:tav tm="0">
                                          <p:val>
                                            <p:strVal val="#ppt_x"/>
                                          </p:val>
                                        </p:tav>
                                        <p:tav tm="100000">
                                          <p:val>
                                            <p:strVal val="#ppt_x"/>
                                          </p:val>
                                        </p:tav>
                                      </p:tavLst>
                                    </p:anim>
                                    <p:anim calcmode="lin" valueType="num">
                                      <p:cBhvr additive="base">
                                        <p:cTn id="71" dur="2000" fill="hold"/>
                                        <p:tgtEl>
                                          <p:spTgt spid="23"/>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24"/>
                                        </p:tgtEl>
                                        <p:attrNameLst>
                                          <p:attrName>style.visibility</p:attrName>
                                        </p:attrNameLst>
                                      </p:cBhvr>
                                      <p:to>
                                        <p:strVal val="visible"/>
                                      </p:to>
                                    </p:set>
                                    <p:anim calcmode="lin" valueType="num">
                                      <p:cBhvr additive="base">
                                        <p:cTn id="74" dur="2000" fill="hold"/>
                                        <p:tgtEl>
                                          <p:spTgt spid="24"/>
                                        </p:tgtEl>
                                        <p:attrNameLst>
                                          <p:attrName>ppt_x</p:attrName>
                                        </p:attrNameLst>
                                      </p:cBhvr>
                                      <p:tavLst>
                                        <p:tav tm="0">
                                          <p:val>
                                            <p:strVal val="#ppt_x"/>
                                          </p:val>
                                        </p:tav>
                                        <p:tav tm="100000">
                                          <p:val>
                                            <p:strVal val="#ppt_x"/>
                                          </p:val>
                                        </p:tav>
                                      </p:tavLst>
                                    </p:anim>
                                    <p:anim calcmode="lin" valueType="num">
                                      <p:cBhvr additive="base">
                                        <p:cTn id="75" dur="2000" fill="hold"/>
                                        <p:tgtEl>
                                          <p:spTgt spid="24"/>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5"/>
                                        </p:tgtEl>
                                        <p:attrNameLst>
                                          <p:attrName>style.visibility</p:attrName>
                                        </p:attrNameLst>
                                      </p:cBhvr>
                                      <p:to>
                                        <p:strVal val="visible"/>
                                      </p:to>
                                    </p:set>
                                    <p:anim calcmode="lin" valueType="num">
                                      <p:cBhvr additive="base">
                                        <p:cTn id="78" dur="2000" fill="hold"/>
                                        <p:tgtEl>
                                          <p:spTgt spid="25"/>
                                        </p:tgtEl>
                                        <p:attrNameLst>
                                          <p:attrName>ppt_x</p:attrName>
                                        </p:attrNameLst>
                                      </p:cBhvr>
                                      <p:tavLst>
                                        <p:tav tm="0">
                                          <p:val>
                                            <p:strVal val="#ppt_x"/>
                                          </p:val>
                                        </p:tav>
                                        <p:tav tm="100000">
                                          <p:val>
                                            <p:strVal val="#ppt_x"/>
                                          </p:val>
                                        </p:tav>
                                      </p:tavLst>
                                    </p:anim>
                                    <p:anim calcmode="lin" valueType="num">
                                      <p:cBhvr additive="base">
                                        <p:cTn id="79" dur="2000" fill="hold"/>
                                        <p:tgtEl>
                                          <p:spTgt spid="25"/>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6"/>
                                        </p:tgtEl>
                                        <p:attrNameLst>
                                          <p:attrName>style.visibility</p:attrName>
                                        </p:attrNameLst>
                                      </p:cBhvr>
                                      <p:to>
                                        <p:strVal val="visible"/>
                                      </p:to>
                                    </p:set>
                                    <p:anim calcmode="lin" valueType="num">
                                      <p:cBhvr additive="base">
                                        <p:cTn id="82" dur="2000" fill="hold"/>
                                        <p:tgtEl>
                                          <p:spTgt spid="26"/>
                                        </p:tgtEl>
                                        <p:attrNameLst>
                                          <p:attrName>ppt_x</p:attrName>
                                        </p:attrNameLst>
                                      </p:cBhvr>
                                      <p:tavLst>
                                        <p:tav tm="0">
                                          <p:val>
                                            <p:strVal val="#ppt_x"/>
                                          </p:val>
                                        </p:tav>
                                        <p:tav tm="100000">
                                          <p:val>
                                            <p:strVal val="#ppt_x"/>
                                          </p:val>
                                        </p:tav>
                                      </p:tavLst>
                                    </p:anim>
                                    <p:anim calcmode="lin" valueType="num">
                                      <p:cBhvr additive="base">
                                        <p:cTn id="83" dur="2000" fill="hold"/>
                                        <p:tgtEl>
                                          <p:spTgt spid="26"/>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7"/>
                                        </p:tgtEl>
                                        <p:attrNameLst>
                                          <p:attrName>style.visibility</p:attrName>
                                        </p:attrNameLst>
                                      </p:cBhvr>
                                      <p:to>
                                        <p:strVal val="visible"/>
                                      </p:to>
                                    </p:set>
                                    <p:anim calcmode="lin" valueType="num">
                                      <p:cBhvr additive="base">
                                        <p:cTn id="86" dur="2000" fill="hold"/>
                                        <p:tgtEl>
                                          <p:spTgt spid="27"/>
                                        </p:tgtEl>
                                        <p:attrNameLst>
                                          <p:attrName>ppt_x</p:attrName>
                                        </p:attrNameLst>
                                      </p:cBhvr>
                                      <p:tavLst>
                                        <p:tav tm="0">
                                          <p:val>
                                            <p:strVal val="#ppt_x"/>
                                          </p:val>
                                        </p:tav>
                                        <p:tav tm="100000">
                                          <p:val>
                                            <p:strVal val="#ppt_x"/>
                                          </p:val>
                                        </p:tav>
                                      </p:tavLst>
                                    </p:anim>
                                    <p:anim calcmode="lin" valueType="num">
                                      <p:cBhvr additive="base">
                                        <p:cTn id="87" dur="2000" fill="hold"/>
                                        <p:tgtEl>
                                          <p:spTgt spid="27"/>
                                        </p:tgtEl>
                                        <p:attrNameLst>
                                          <p:attrName>ppt_y</p:attrName>
                                        </p:attrNameLst>
                                      </p:cBhvr>
                                      <p:tavLst>
                                        <p:tav tm="0">
                                          <p:val>
                                            <p:strVal val="1+#ppt_h/2"/>
                                          </p:val>
                                        </p:tav>
                                        <p:tav tm="100000">
                                          <p:val>
                                            <p:strVal val="#ppt_y"/>
                                          </p:val>
                                        </p:tav>
                                      </p:tavLst>
                                    </p:anim>
                                  </p:childTnLst>
                                </p:cTn>
                              </p:par>
                              <p:par>
                                <p:cTn id="88" presetID="2" presetClass="entr" presetSubtype="1" fill="hold" grpId="0" nodeType="withEffect">
                                  <p:stCondLst>
                                    <p:cond delay="0"/>
                                  </p:stCondLst>
                                  <p:childTnLst>
                                    <p:set>
                                      <p:cBhvr>
                                        <p:cTn id="89" dur="1" fill="hold">
                                          <p:stCondLst>
                                            <p:cond delay="0"/>
                                          </p:stCondLst>
                                        </p:cTn>
                                        <p:tgtEl>
                                          <p:spTgt spid="4"/>
                                        </p:tgtEl>
                                        <p:attrNameLst>
                                          <p:attrName>style.visibility</p:attrName>
                                        </p:attrNameLst>
                                      </p:cBhvr>
                                      <p:to>
                                        <p:strVal val="visible"/>
                                      </p:to>
                                    </p:set>
                                    <p:anim calcmode="lin" valueType="num">
                                      <p:cBhvr additive="base">
                                        <p:cTn id="90" dur="2000" fill="hold"/>
                                        <p:tgtEl>
                                          <p:spTgt spid="4"/>
                                        </p:tgtEl>
                                        <p:attrNameLst>
                                          <p:attrName>ppt_x</p:attrName>
                                        </p:attrNameLst>
                                      </p:cBhvr>
                                      <p:tavLst>
                                        <p:tav tm="0">
                                          <p:val>
                                            <p:strVal val="#ppt_x"/>
                                          </p:val>
                                        </p:tav>
                                        <p:tav tm="100000">
                                          <p:val>
                                            <p:strVal val="#ppt_x"/>
                                          </p:val>
                                        </p:tav>
                                      </p:tavLst>
                                    </p:anim>
                                    <p:anim calcmode="lin" valueType="num">
                                      <p:cBhvr additive="base">
                                        <p:cTn id="91" dur="2000" fill="hold"/>
                                        <p:tgtEl>
                                          <p:spTgt spid="4"/>
                                        </p:tgtEl>
                                        <p:attrNameLst>
                                          <p:attrName>ppt_y</p:attrName>
                                        </p:attrNameLst>
                                      </p:cBhvr>
                                      <p:tavLst>
                                        <p:tav tm="0">
                                          <p:val>
                                            <p:strVal val="0-#ppt_h/2"/>
                                          </p:val>
                                        </p:tav>
                                        <p:tav tm="100000">
                                          <p:val>
                                            <p:strVal val="#ppt_y"/>
                                          </p:val>
                                        </p:tav>
                                      </p:tavLst>
                                    </p:anim>
                                  </p:childTnLst>
                                </p:cTn>
                              </p:par>
                              <p:par>
                                <p:cTn id="92" presetID="2" presetClass="entr" presetSubtype="1" fill="hold" grpId="0" nodeType="withEffect">
                                  <p:stCondLst>
                                    <p:cond delay="0"/>
                                  </p:stCondLst>
                                  <p:childTnLst>
                                    <p:set>
                                      <p:cBhvr>
                                        <p:cTn id="93" dur="1" fill="hold">
                                          <p:stCondLst>
                                            <p:cond delay="0"/>
                                          </p:stCondLst>
                                        </p:cTn>
                                        <p:tgtEl>
                                          <p:spTgt spid="6"/>
                                        </p:tgtEl>
                                        <p:attrNameLst>
                                          <p:attrName>style.visibility</p:attrName>
                                        </p:attrNameLst>
                                      </p:cBhvr>
                                      <p:to>
                                        <p:strVal val="visible"/>
                                      </p:to>
                                    </p:set>
                                    <p:anim calcmode="lin" valueType="num">
                                      <p:cBhvr additive="base">
                                        <p:cTn id="94" dur="2000" fill="hold"/>
                                        <p:tgtEl>
                                          <p:spTgt spid="6"/>
                                        </p:tgtEl>
                                        <p:attrNameLst>
                                          <p:attrName>ppt_x</p:attrName>
                                        </p:attrNameLst>
                                      </p:cBhvr>
                                      <p:tavLst>
                                        <p:tav tm="0">
                                          <p:val>
                                            <p:strVal val="#ppt_x"/>
                                          </p:val>
                                        </p:tav>
                                        <p:tav tm="100000">
                                          <p:val>
                                            <p:strVal val="#ppt_x"/>
                                          </p:val>
                                        </p:tav>
                                      </p:tavLst>
                                    </p:anim>
                                    <p:anim calcmode="lin" valueType="num">
                                      <p:cBhvr additive="base">
                                        <p:cTn id="95" dur="2000" fill="hold"/>
                                        <p:tgtEl>
                                          <p:spTgt spid="6"/>
                                        </p:tgtEl>
                                        <p:attrNameLst>
                                          <p:attrName>ppt_y</p:attrName>
                                        </p:attrNameLst>
                                      </p:cBhvr>
                                      <p:tavLst>
                                        <p:tav tm="0">
                                          <p:val>
                                            <p:strVal val="0-#ppt_h/2"/>
                                          </p:val>
                                        </p:tav>
                                        <p:tav tm="100000">
                                          <p:val>
                                            <p:strVal val="#ppt_y"/>
                                          </p:val>
                                        </p:tav>
                                      </p:tavLst>
                                    </p:anim>
                                  </p:childTnLst>
                                </p:cTn>
                              </p:par>
                              <p:par>
                                <p:cTn id="96" presetID="2" presetClass="entr" presetSubtype="1" fill="hold" grpId="0" nodeType="withEffect">
                                  <p:stCondLst>
                                    <p:cond delay="0"/>
                                  </p:stCondLst>
                                  <p:childTnLst>
                                    <p:set>
                                      <p:cBhvr>
                                        <p:cTn id="97" dur="1" fill="hold">
                                          <p:stCondLst>
                                            <p:cond delay="0"/>
                                          </p:stCondLst>
                                        </p:cTn>
                                        <p:tgtEl>
                                          <p:spTgt spid="8"/>
                                        </p:tgtEl>
                                        <p:attrNameLst>
                                          <p:attrName>style.visibility</p:attrName>
                                        </p:attrNameLst>
                                      </p:cBhvr>
                                      <p:to>
                                        <p:strVal val="visible"/>
                                      </p:to>
                                    </p:set>
                                    <p:anim calcmode="lin" valueType="num">
                                      <p:cBhvr additive="base">
                                        <p:cTn id="98" dur="2000" fill="hold"/>
                                        <p:tgtEl>
                                          <p:spTgt spid="8"/>
                                        </p:tgtEl>
                                        <p:attrNameLst>
                                          <p:attrName>ppt_x</p:attrName>
                                        </p:attrNameLst>
                                      </p:cBhvr>
                                      <p:tavLst>
                                        <p:tav tm="0">
                                          <p:val>
                                            <p:strVal val="#ppt_x"/>
                                          </p:val>
                                        </p:tav>
                                        <p:tav tm="100000">
                                          <p:val>
                                            <p:strVal val="#ppt_x"/>
                                          </p:val>
                                        </p:tav>
                                      </p:tavLst>
                                    </p:anim>
                                    <p:anim calcmode="lin" valueType="num">
                                      <p:cBhvr additive="base">
                                        <p:cTn id="99" dur="2000" fill="hold"/>
                                        <p:tgtEl>
                                          <p:spTgt spid="8"/>
                                        </p:tgtEl>
                                        <p:attrNameLst>
                                          <p:attrName>ppt_y</p:attrName>
                                        </p:attrNameLst>
                                      </p:cBhvr>
                                      <p:tavLst>
                                        <p:tav tm="0">
                                          <p:val>
                                            <p:strVal val="0-#ppt_h/2"/>
                                          </p:val>
                                        </p:tav>
                                        <p:tav tm="100000">
                                          <p:val>
                                            <p:strVal val="#ppt_y"/>
                                          </p:val>
                                        </p:tav>
                                      </p:tavLst>
                                    </p:anim>
                                  </p:childTnLst>
                                </p:cTn>
                              </p:par>
                              <p:par>
                                <p:cTn id="100" presetID="2" presetClass="entr" presetSubtype="1" fill="hold" grpId="0" nodeType="withEffect">
                                  <p:stCondLst>
                                    <p:cond delay="0"/>
                                  </p:stCondLst>
                                  <p:childTnLst>
                                    <p:set>
                                      <p:cBhvr>
                                        <p:cTn id="101" dur="1" fill="hold">
                                          <p:stCondLst>
                                            <p:cond delay="0"/>
                                          </p:stCondLst>
                                        </p:cTn>
                                        <p:tgtEl>
                                          <p:spTgt spid="10"/>
                                        </p:tgtEl>
                                        <p:attrNameLst>
                                          <p:attrName>style.visibility</p:attrName>
                                        </p:attrNameLst>
                                      </p:cBhvr>
                                      <p:to>
                                        <p:strVal val="visible"/>
                                      </p:to>
                                    </p:set>
                                    <p:anim calcmode="lin" valueType="num">
                                      <p:cBhvr additive="base">
                                        <p:cTn id="102" dur="2000" fill="hold"/>
                                        <p:tgtEl>
                                          <p:spTgt spid="10"/>
                                        </p:tgtEl>
                                        <p:attrNameLst>
                                          <p:attrName>ppt_x</p:attrName>
                                        </p:attrNameLst>
                                      </p:cBhvr>
                                      <p:tavLst>
                                        <p:tav tm="0">
                                          <p:val>
                                            <p:strVal val="#ppt_x"/>
                                          </p:val>
                                        </p:tav>
                                        <p:tav tm="100000">
                                          <p:val>
                                            <p:strVal val="#ppt_x"/>
                                          </p:val>
                                        </p:tav>
                                      </p:tavLst>
                                    </p:anim>
                                    <p:anim calcmode="lin" valueType="num">
                                      <p:cBhvr additive="base">
                                        <p:cTn id="103" dur="2000" fill="hold"/>
                                        <p:tgtEl>
                                          <p:spTgt spid="10"/>
                                        </p:tgtEl>
                                        <p:attrNameLst>
                                          <p:attrName>ppt_y</p:attrName>
                                        </p:attrNameLst>
                                      </p:cBhvr>
                                      <p:tavLst>
                                        <p:tav tm="0">
                                          <p:val>
                                            <p:strVal val="0-#ppt_h/2"/>
                                          </p:val>
                                        </p:tav>
                                        <p:tav tm="100000">
                                          <p:val>
                                            <p:strVal val="#ppt_y"/>
                                          </p:val>
                                        </p:tav>
                                      </p:tavLst>
                                    </p:anim>
                                  </p:childTnLst>
                                </p:cTn>
                              </p:par>
                              <p:par>
                                <p:cTn id="104" presetID="2" presetClass="entr" presetSubtype="1" fill="hold" grpId="0" nodeType="withEffect">
                                  <p:stCondLst>
                                    <p:cond delay="0"/>
                                  </p:stCondLst>
                                  <p:childTnLst>
                                    <p:set>
                                      <p:cBhvr>
                                        <p:cTn id="105" dur="1" fill="hold">
                                          <p:stCondLst>
                                            <p:cond delay="0"/>
                                          </p:stCondLst>
                                        </p:cTn>
                                        <p:tgtEl>
                                          <p:spTgt spid="12"/>
                                        </p:tgtEl>
                                        <p:attrNameLst>
                                          <p:attrName>style.visibility</p:attrName>
                                        </p:attrNameLst>
                                      </p:cBhvr>
                                      <p:to>
                                        <p:strVal val="visible"/>
                                      </p:to>
                                    </p:set>
                                    <p:anim calcmode="lin" valueType="num">
                                      <p:cBhvr additive="base">
                                        <p:cTn id="106" dur="2000" fill="hold"/>
                                        <p:tgtEl>
                                          <p:spTgt spid="12"/>
                                        </p:tgtEl>
                                        <p:attrNameLst>
                                          <p:attrName>ppt_x</p:attrName>
                                        </p:attrNameLst>
                                      </p:cBhvr>
                                      <p:tavLst>
                                        <p:tav tm="0">
                                          <p:val>
                                            <p:strVal val="#ppt_x"/>
                                          </p:val>
                                        </p:tav>
                                        <p:tav tm="100000">
                                          <p:val>
                                            <p:strVal val="#ppt_x"/>
                                          </p:val>
                                        </p:tav>
                                      </p:tavLst>
                                    </p:anim>
                                    <p:anim calcmode="lin" valueType="num">
                                      <p:cBhvr additive="base">
                                        <p:cTn id="107" dur="2000" fill="hold"/>
                                        <p:tgtEl>
                                          <p:spTgt spid="12"/>
                                        </p:tgtEl>
                                        <p:attrNameLst>
                                          <p:attrName>ppt_y</p:attrName>
                                        </p:attrNameLst>
                                      </p:cBhvr>
                                      <p:tavLst>
                                        <p:tav tm="0">
                                          <p:val>
                                            <p:strVal val="0-#ppt_h/2"/>
                                          </p:val>
                                        </p:tav>
                                        <p:tav tm="100000">
                                          <p:val>
                                            <p:strVal val="#ppt_y"/>
                                          </p:val>
                                        </p:tav>
                                      </p:tavLst>
                                    </p:anim>
                                  </p:childTnLst>
                                </p:cTn>
                              </p:par>
                              <p:par>
                                <p:cTn id="108" presetID="2" presetClass="entr" presetSubtype="1"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2000" fill="hold"/>
                                        <p:tgtEl>
                                          <p:spTgt spid="28"/>
                                        </p:tgtEl>
                                        <p:attrNameLst>
                                          <p:attrName>ppt_x</p:attrName>
                                        </p:attrNameLst>
                                      </p:cBhvr>
                                      <p:tavLst>
                                        <p:tav tm="0">
                                          <p:val>
                                            <p:strVal val="#ppt_x"/>
                                          </p:val>
                                        </p:tav>
                                        <p:tav tm="100000">
                                          <p:val>
                                            <p:strVal val="#ppt_x"/>
                                          </p:val>
                                        </p:tav>
                                      </p:tavLst>
                                    </p:anim>
                                    <p:anim calcmode="lin" valueType="num">
                                      <p:cBhvr additive="base">
                                        <p:cTn id="111" dur="2000" fill="hold"/>
                                        <p:tgtEl>
                                          <p:spTgt spid="28"/>
                                        </p:tgtEl>
                                        <p:attrNameLst>
                                          <p:attrName>ppt_y</p:attrName>
                                        </p:attrNameLst>
                                      </p:cBhvr>
                                      <p:tavLst>
                                        <p:tav tm="0">
                                          <p:val>
                                            <p:strVal val="0-#ppt_h/2"/>
                                          </p:val>
                                        </p:tav>
                                        <p:tav tm="100000">
                                          <p:val>
                                            <p:strVal val="#ppt_y"/>
                                          </p:val>
                                        </p:tav>
                                      </p:tavLst>
                                    </p:anim>
                                  </p:childTnLst>
                                </p:cTn>
                              </p:par>
                              <p:par>
                                <p:cTn id="112" presetID="2" presetClass="entr" presetSubtype="1"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2000" fill="hold"/>
                                        <p:tgtEl>
                                          <p:spTgt spid="29"/>
                                        </p:tgtEl>
                                        <p:attrNameLst>
                                          <p:attrName>ppt_x</p:attrName>
                                        </p:attrNameLst>
                                      </p:cBhvr>
                                      <p:tavLst>
                                        <p:tav tm="0">
                                          <p:val>
                                            <p:strVal val="#ppt_x"/>
                                          </p:val>
                                        </p:tav>
                                        <p:tav tm="100000">
                                          <p:val>
                                            <p:strVal val="#ppt_x"/>
                                          </p:val>
                                        </p:tav>
                                      </p:tavLst>
                                    </p:anim>
                                    <p:anim calcmode="lin" valueType="num">
                                      <p:cBhvr additive="base">
                                        <p:cTn id="115" dur="2000" fill="hold"/>
                                        <p:tgtEl>
                                          <p:spTgt spid="29"/>
                                        </p:tgtEl>
                                        <p:attrNameLst>
                                          <p:attrName>ppt_y</p:attrName>
                                        </p:attrNameLst>
                                      </p:cBhvr>
                                      <p:tavLst>
                                        <p:tav tm="0">
                                          <p:val>
                                            <p:strVal val="0-#ppt_h/2"/>
                                          </p:val>
                                        </p:tav>
                                        <p:tav tm="100000">
                                          <p:val>
                                            <p:strVal val="#ppt_y"/>
                                          </p:val>
                                        </p:tav>
                                      </p:tavLst>
                                    </p:anim>
                                  </p:childTnLst>
                                </p:cTn>
                              </p:par>
                              <p:par>
                                <p:cTn id="116" presetID="2" presetClass="entr" presetSubtype="1" fill="hold" grpId="0" nodeType="withEffect">
                                  <p:stCondLst>
                                    <p:cond delay="0"/>
                                  </p:stCondLst>
                                  <p:childTnLst>
                                    <p:set>
                                      <p:cBhvr>
                                        <p:cTn id="117" dur="1" fill="hold">
                                          <p:stCondLst>
                                            <p:cond delay="0"/>
                                          </p:stCondLst>
                                        </p:cTn>
                                        <p:tgtEl>
                                          <p:spTgt spid="30"/>
                                        </p:tgtEl>
                                        <p:attrNameLst>
                                          <p:attrName>style.visibility</p:attrName>
                                        </p:attrNameLst>
                                      </p:cBhvr>
                                      <p:to>
                                        <p:strVal val="visible"/>
                                      </p:to>
                                    </p:set>
                                    <p:anim calcmode="lin" valueType="num">
                                      <p:cBhvr additive="base">
                                        <p:cTn id="118" dur="2000" fill="hold"/>
                                        <p:tgtEl>
                                          <p:spTgt spid="30"/>
                                        </p:tgtEl>
                                        <p:attrNameLst>
                                          <p:attrName>ppt_x</p:attrName>
                                        </p:attrNameLst>
                                      </p:cBhvr>
                                      <p:tavLst>
                                        <p:tav tm="0">
                                          <p:val>
                                            <p:strVal val="#ppt_x"/>
                                          </p:val>
                                        </p:tav>
                                        <p:tav tm="100000">
                                          <p:val>
                                            <p:strVal val="#ppt_x"/>
                                          </p:val>
                                        </p:tav>
                                      </p:tavLst>
                                    </p:anim>
                                    <p:anim calcmode="lin" valueType="num">
                                      <p:cBhvr additive="base">
                                        <p:cTn id="119" dur="2000" fill="hold"/>
                                        <p:tgtEl>
                                          <p:spTgt spid="30"/>
                                        </p:tgtEl>
                                        <p:attrNameLst>
                                          <p:attrName>ppt_y</p:attrName>
                                        </p:attrNameLst>
                                      </p:cBhvr>
                                      <p:tavLst>
                                        <p:tav tm="0">
                                          <p:val>
                                            <p:strVal val="0-#ppt_h/2"/>
                                          </p:val>
                                        </p:tav>
                                        <p:tav tm="100000">
                                          <p:val>
                                            <p:strVal val="#ppt_y"/>
                                          </p:val>
                                        </p:tav>
                                      </p:tavLst>
                                    </p:anim>
                                  </p:childTnLst>
                                </p:cTn>
                              </p:par>
                              <p:par>
                                <p:cTn id="120" presetID="2" presetClass="entr" presetSubtype="1" fill="hold" grpId="0" nodeType="withEffect">
                                  <p:stCondLst>
                                    <p:cond delay="0"/>
                                  </p:stCondLst>
                                  <p:childTnLst>
                                    <p:set>
                                      <p:cBhvr>
                                        <p:cTn id="121" dur="1" fill="hold">
                                          <p:stCondLst>
                                            <p:cond delay="0"/>
                                          </p:stCondLst>
                                        </p:cTn>
                                        <p:tgtEl>
                                          <p:spTgt spid="31"/>
                                        </p:tgtEl>
                                        <p:attrNameLst>
                                          <p:attrName>style.visibility</p:attrName>
                                        </p:attrNameLst>
                                      </p:cBhvr>
                                      <p:to>
                                        <p:strVal val="visible"/>
                                      </p:to>
                                    </p:set>
                                    <p:anim calcmode="lin" valueType="num">
                                      <p:cBhvr additive="base">
                                        <p:cTn id="122" dur="2000" fill="hold"/>
                                        <p:tgtEl>
                                          <p:spTgt spid="31"/>
                                        </p:tgtEl>
                                        <p:attrNameLst>
                                          <p:attrName>ppt_x</p:attrName>
                                        </p:attrNameLst>
                                      </p:cBhvr>
                                      <p:tavLst>
                                        <p:tav tm="0">
                                          <p:val>
                                            <p:strVal val="#ppt_x"/>
                                          </p:val>
                                        </p:tav>
                                        <p:tav tm="100000">
                                          <p:val>
                                            <p:strVal val="#ppt_x"/>
                                          </p:val>
                                        </p:tav>
                                      </p:tavLst>
                                    </p:anim>
                                    <p:anim calcmode="lin" valueType="num">
                                      <p:cBhvr additive="base">
                                        <p:cTn id="123" dur="2000" fill="hold"/>
                                        <p:tgtEl>
                                          <p:spTgt spid="31"/>
                                        </p:tgtEl>
                                        <p:attrNameLst>
                                          <p:attrName>ppt_y</p:attrName>
                                        </p:attrNameLst>
                                      </p:cBhvr>
                                      <p:tavLst>
                                        <p:tav tm="0">
                                          <p:val>
                                            <p:strVal val="0-#ppt_h/2"/>
                                          </p:val>
                                        </p:tav>
                                        <p:tav tm="100000">
                                          <p:val>
                                            <p:strVal val="#ppt_y"/>
                                          </p:val>
                                        </p:tav>
                                      </p:tavLst>
                                    </p:anim>
                                  </p:childTnLst>
                                </p:cTn>
                              </p:par>
                              <p:par>
                                <p:cTn id="124" presetID="2" presetClass="entr" presetSubtype="1"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2000" fill="hold"/>
                                        <p:tgtEl>
                                          <p:spTgt spid="32"/>
                                        </p:tgtEl>
                                        <p:attrNameLst>
                                          <p:attrName>ppt_x</p:attrName>
                                        </p:attrNameLst>
                                      </p:cBhvr>
                                      <p:tavLst>
                                        <p:tav tm="0">
                                          <p:val>
                                            <p:strVal val="#ppt_x"/>
                                          </p:val>
                                        </p:tav>
                                        <p:tav tm="100000">
                                          <p:val>
                                            <p:strVal val="#ppt_x"/>
                                          </p:val>
                                        </p:tav>
                                      </p:tavLst>
                                    </p:anim>
                                    <p:anim calcmode="lin" valueType="num">
                                      <p:cBhvr additive="base">
                                        <p:cTn id="127" dur="2000" fill="hold"/>
                                        <p:tgtEl>
                                          <p:spTgt spid="32"/>
                                        </p:tgtEl>
                                        <p:attrNameLst>
                                          <p:attrName>ppt_y</p:attrName>
                                        </p:attrNameLst>
                                      </p:cBhvr>
                                      <p:tavLst>
                                        <p:tav tm="0">
                                          <p:val>
                                            <p:strVal val="0-#ppt_h/2"/>
                                          </p:val>
                                        </p:tav>
                                        <p:tav tm="100000">
                                          <p:val>
                                            <p:strVal val="#ppt_y"/>
                                          </p:val>
                                        </p:tav>
                                      </p:tavLst>
                                    </p:anim>
                                  </p:childTnLst>
                                </p:cTn>
                              </p:par>
                              <p:par>
                                <p:cTn id="128" presetID="2" presetClass="entr" presetSubtype="1" fill="hold" grpId="0" nodeType="withEffect">
                                  <p:stCondLst>
                                    <p:cond delay="0"/>
                                  </p:stCondLst>
                                  <p:childTnLst>
                                    <p:set>
                                      <p:cBhvr>
                                        <p:cTn id="129" dur="1" fill="hold">
                                          <p:stCondLst>
                                            <p:cond delay="0"/>
                                          </p:stCondLst>
                                        </p:cTn>
                                        <p:tgtEl>
                                          <p:spTgt spid="33"/>
                                        </p:tgtEl>
                                        <p:attrNameLst>
                                          <p:attrName>style.visibility</p:attrName>
                                        </p:attrNameLst>
                                      </p:cBhvr>
                                      <p:to>
                                        <p:strVal val="visible"/>
                                      </p:to>
                                    </p:set>
                                    <p:anim calcmode="lin" valueType="num">
                                      <p:cBhvr additive="base">
                                        <p:cTn id="130" dur="2000" fill="hold"/>
                                        <p:tgtEl>
                                          <p:spTgt spid="33"/>
                                        </p:tgtEl>
                                        <p:attrNameLst>
                                          <p:attrName>ppt_x</p:attrName>
                                        </p:attrNameLst>
                                      </p:cBhvr>
                                      <p:tavLst>
                                        <p:tav tm="0">
                                          <p:val>
                                            <p:strVal val="#ppt_x"/>
                                          </p:val>
                                        </p:tav>
                                        <p:tav tm="100000">
                                          <p:val>
                                            <p:strVal val="#ppt_x"/>
                                          </p:val>
                                        </p:tav>
                                      </p:tavLst>
                                    </p:anim>
                                    <p:anim calcmode="lin" valueType="num">
                                      <p:cBhvr additive="base">
                                        <p:cTn id="131" dur="2000" fill="hold"/>
                                        <p:tgtEl>
                                          <p:spTgt spid="33"/>
                                        </p:tgtEl>
                                        <p:attrNameLst>
                                          <p:attrName>ppt_y</p:attrName>
                                        </p:attrNameLst>
                                      </p:cBhvr>
                                      <p:tavLst>
                                        <p:tav tm="0">
                                          <p:val>
                                            <p:strVal val="0-#ppt_h/2"/>
                                          </p:val>
                                        </p:tav>
                                        <p:tav tm="100000">
                                          <p:val>
                                            <p:strVal val="#ppt_y"/>
                                          </p:val>
                                        </p:tav>
                                      </p:tavLst>
                                    </p:anim>
                                  </p:childTnLst>
                                </p:cTn>
                              </p:par>
                              <p:par>
                                <p:cTn id="132" presetID="2" presetClass="entr" presetSubtype="1" fill="hold" grpId="0" nodeType="withEffect">
                                  <p:stCondLst>
                                    <p:cond delay="0"/>
                                  </p:stCondLst>
                                  <p:childTnLst>
                                    <p:set>
                                      <p:cBhvr>
                                        <p:cTn id="133" dur="1" fill="hold">
                                          <p:stCondLst>
                                            <p:cond delay="0"/>
                                          </p:stCondLst>
                                        </p:cTn>
                                        <p:tgtEl>
                                          <p:spTgt spid="34"/>
                                        </p:tgtEl>
                                        <p:attrNameLst>
                                          <p:attrName>style.visibility</p:attrName>
                                        </p:attrNameLst>
                                      </p:cBhvr>
                                      <p:to>
                                        <p:strVal val="visible"/>
                                      </p:to>
                                    </p:set>
                                    <p:anim calcmode="lin" valueType="num">
                                      <p:cBhvr additive="base">
                                        <p:cTn id="134" dur="2000" fill="hold"/>
                                        <p:tgtEl>
                                          <p:spTgt spid="34"/>
                                        </p:tgtEl>
                                        <p:attrNameLst>
                                          <p:attrName>ppt_x</p:attrName>
                                        </p:attrNameLst>
                                      </p:cBhvr>
                                      <p:tavLst>
                                        <p:tav tm="0">
                                          <p:val>
                                            <p:strVal val="#ppt_x"/>
                                          </p:val>
                                        </p:tav>
                                        <p:tav tm="100000">
                                          <p:val>
                                            <p:strVal val="#ppt_x"/>
                                          </p:val>
                                        </p:tav>
                                      </p:tavLst>
                                    </p:anim>
                                    <p:anim calcmode="lin" valueType="num">
                                      <p:cBhvr additive="base">
                                        <p:cTn id="135" dur="2000" fill="hold"/>
                                        <p:tgtEl>
                                          <p:spTgt spid="34"/>
                                        </p:tgtEl>
                                        <p:attrNameLst>
                                          <p:attrName>ppt_y</p:attrName>
                                        </p:attrNameLst>
                                      </p:cBhvr>
                                      <p:tavLst>
                                        <p:tav tm="0">
                                          <p:val>
                                            <p:strVal val="0-#ppt_h/2"/>
                                          </p:val>
                                        </p:tav>
                                        <p:tav tm="100000">
                                          <p:val>
                                            <p:strVal val="#ppt_y"/>
                                          </p:val>
                                        </p:tav>
                                      </p:tavLst>
                                    </p:anim>
                                  </p:childTnLst>
                                </p:cTn>
                              </p:par>
                              <p:par>
                                <p:cTn id="136" presetID="2" presetClass="entr" presetSubtype="1" fill="hold" grpId="0" nodeType="withEffect">
                                  <p:stCondLst>
                                    <p:cond delay="0"/>
                                  </p:stCondLst>
                                  <p:childTnLst>
                                    <p:set>
                                      <p:cBhvr>
                                        <p:cTn id="137" dur="1" fill="hold">
                                          <p:stCondLst>
                                            <p:cond delay="0"/>
                                          </p:stCondLst>
                                        </p:cTn>
                                        <p:tgtEl>
                                          <p:spTgt spid="35"/>
                                        </p:tgtEl>
                                        <p:attrNameLst>
                                          <p:attrName>style.visibility</p:attrName>
                                        </p:attrNameLst>
                                      </p:cBhvr>
                                      <p:to>
                                        <p:strVal val="visible"/>
                                      </p:to>
                                    </p:set>
                                    <p:anim calcmode="lin" valueType="num">
                                      <p:cBhvr additive="base">
                                        <p:cTn id="138" dur="2000" fill="hold"/>
                                        <p:tgtEl>
                                          <p:spTgt spid="35"/>
                                        </p:tgtEl>
                                        <p:attrNameLst>
                                          <p:attrName>ppt_x</p:attrName>
                                        </p:attrNameLst>
                                      </p:cBhvr>
                                      <p:tavLst>
                                        <p:tav tm="0">
                                          <p:val>
                                            <p:strVal val="#ppt_x"/>
                                          </p:val>
                                        </p:tav>
                                        <p:tav tm="100000">
                                          <p:val>
                                            <p:strVal val="#ppt_x"/>
                                          </p:val>
                                        </p:tav>
                                      </p:tavLst>
                                    </p:anim>
                                    <p:anim calcmode="lin" valueType="num">
                                      <p:cBhvr additive="base">
                                        <p:cTn id="139" dur="2000" fill="hold"/>
                                        <p:tgtEl>
                                          <p:spTgt spid="35"/>
                                        </p:tgtEl>
                                        <p:attrNameLst>
                                          <p:attrName>ppt_y</p:attrName>
                                        </p:attrNameLst>
                                      </p:cBhvr>
                                      <p:tavLst>
                                        <p:tav tm="0">
                                          <p:val>
                                            <p:strVal val="0-#ppt_h/2"/>
                                          </p:val>
                                        </p:tav>
                                        <p:tav tm="100000">
                                          <p:val>
                                            <p:strVal val="#ppt_y"/>
                                          </p:val>
                                        </p:tav>
                                      </p:tavLst>
                                    </p:anim>
                                  </p:childTnLst>
                                </p:cTn>
                              </p:par>
                              <p:par>
                                <p:cTn id="140" presetID="2" presetClass="entr" presetSubtype="1" fill="hold" grpId="0" nodeType="withEffect">
                                  <p:stCondLst>
                                    <p:cond delay="0"/>
                                  </p:stCondLst>
                                  <p:childTnLst>
                                    <p:set>
                                      <p:cBhvr>
                                        <p:cTn id="141" dur="1" fill="hold">
                                          <p:stCondLst>
                                            <p:cond delay="0"/>
                                          </p:stCondLst>
                                        </p:cTn>
                                        <p:tgtEl>
                                          <p:spTgt spid="36"/>
                                        </p:tgtEl>
                                        <p:attrNameLst>
                                          <p:attrName>style.visibility</p:attrName>
                                        </p:attrNameLst>
                                      </p:cBhvr>
                                      <p:to>
                                        <p:strVal val="visible"/>
                                      </p:to>
                                    </p:set>
                                    <p:anim calcmode="lin" valueType="num">
                                      <p:cBhvr additive="base">
                                        <p:cTn id="142" dur="2000" fill="hold"/>
                                        <p:tgtEl>
                                          <p:spTgt spid="36"/>
                                        </p:tgtEl>
                                        <p:attrNameLst>
                                          <p:attrName>ppt_x</p:attrName>
                                        </p:attrNameLst>
                                      </p:cBhvr>
                                      <p:tavLst>
                                        <p:tav tm="0">
                                          <p:val>
                                            <p:strVal val="#ppt_x"/>
                                          </p:val>
                                        </p:tav>
                                        <p:tav tm="100000">
                                          <p:val>
                                            <p:strVal val="#ppt_x"/>
                                          </p:val>
                                        </p:tav>
                                      </p:tavLst>
                                    </p:anim>
                                    <p:anim calcmode="lin" valueType="num">
                                      <p:cBhvr additive="base">
                                        <p:cTn id="143" dur="2000" fill="hold"/>
                                        <p:tgtEl>
                                          <p:spTgt spid="36"/>
                                        </p:tgtEl>
                                        <p:attrNameLst>
                                          <p:attrName>ppt_y</p:attrName>
                                        </p:attrNameLst>
                                      </p:cBhvr>
                                      <p:tavLst>
                                        <p:tav tm="0">
                                          <p:val>
                                            <p:strVal val="0-#ppt_h/2"/>
                                          </p:val>
                                        </p:tav>
                                        <p:tav tm="100000">
                                          <p:val>
                                            <p:strVal val="#ppt_y"/>
                                          </p:val>
                                        </p:tav>
                                      </p:tavLst>
                                    </p:anim>
                                  </p:childTnLst>
                                </p:cTn>
                              </p:par>
                              <p:par>
                                <p:cTn id="144" presetID="2" presetClass="entr" presetSubtype="1" fill="hold" grpId="0" nodeType="withEffect">
                                  <p:stCondLst>
                                    <p:cond delay="0"/>
                                  </p:stCondLst>
                                  <p:childTnLst>
                                    <p:set>
                                      <p:cBhvr>
                                        <p:cTn id="145" dur="1" fill="hold">
                                          <p:stCondLst>
                                            <p:cond delay="0"/>
                                          </p:stCondLst>
                                        </p:cTn>
                                        <p:tgtEl>
                                          <p:spTgt spid="37"/>
                                        </p:tgtEl>
                                        <p:attrNameLst>
                                          <p:attrName>style.visibility</p:attrName>
                                        </p:attrNameLst>
                                      </p:cBhvr>
                                      <p:to>
                                        <p:strVal val="visible"/>
                                      </p:to>
                                    </p:set>
                                    <p:anim calcmode="lin" valueType="num">
                                      <p:cBhvr additive="base">
                                        <p:cTn id="146" dur="2000" fill="hold"/>
                                        <p:tgtEl>
                                          <p:spTgt spid="37"/>
                                        </p:tgtEl>
                                        <p:attrNameLst>
                                          <p:attrName>ppt_x</p:attrName>
                                        </p:attrNameLst>
                                      </p:cBhvr>
                                      <p:tavLst>
                                        <p:tav tm="0">
                                          <p:val>
                                            <p:strVal val="#ppt_x"/>
                                          </p:val>
                                        </p:tav>
                                        <p:tav tm="100000">
                                          <p:val>
                                            <p:strVal val="#ppt_x"/>
                                          </p:val>
                                        </p:tav>
                                      </p:tavLst>
                                    </p:anim>
                                    <p:anim calcmode="lin" valueType="num">
                                      <p:cBhvr additive="base">
                                        <p:cTn id="147" dur="2000" fill="hold"/>
                                        <p:tgtEl>
                                          <p:spTgt spid="37"/>
                                        </p:tgtEl>
                                        <p:attrNameLst>
                                          <p:attrName>ppt_y</p:attrName>
                                        </p:attrNameLst>
                                      </p:cBhvr>
                                      <p:tavLst>
                                        <p:tav tm="0">
                                          <p:val>
                                            <p:strVal val="0-#ppt_h/2"/>
                                          </p:val>
                                        </p:tav>
                                        <p:tav tm="100000">
                                          <p:val>
                                            <p:strVal val="#ppt_y"/>
                                          </p:val>
                                        </p:tav>
                                      </p:tavLst>
                                    </p:anim>
                                  </p:childTnLst>
                                </p:cTn>
                              </p:par>
                              <p:par>
                                <p:cTn id="148" presetID="3" presetClass="entr" presetSubtype="10" fill="hold" grpId="1" nodeType="withEffect">
                                  <p:stCondLst>
                                    <p:cond delay="0"/>
                                  </p:stCondLst>
                                  <p:childTnLst>
                                    <p:set>
                                      <p:cBhvr>
                                        <p:cTn id="149" dur="1" fill="hold">
                                          <p:stCondLst>
                                            <p:cond delay="0"/>
                                          </p:stCondLst>
                                        </p:cTn>
                                        <p:tgtEl>
                                          <p:spTgt spid="3"/>
                                        </p:tgtEl>
                                        <p:attrNameLst>
                                          <p:attrName>style.visibility</p:attrName>
                                        </p:attrNameLst>
                                      </p:cBhvr>
                                      <p:to>
                                        <p:strVal val="visible"/>
                                      </p:to>
                                    </p:set>
                                    <p:animEffect transition="in" filter="blinds(horizontal)">
                                      <p:cBhvr>
                                        <p:cTn id="150" dur="2000"/>
                                        <p:tgtEl>
                                          <p:spTgt spid="3"/>
                                        </p:tgtEl>
                                      </p:cBhvr>
                                    </p:animEffect>
                                  </p:childTnLst>
                                </p:cTn>
                              </p:par>
                              <p:par>
                                <p:cTn id="151" presetID="3" presetClass="entr" presetSubtype="10" fill="hold" grpId="1" nodeType="withEffect">
                                  <p:stCondLst>
                                    <p:cond delay="0"/>
                                  </p:stCondLst>
                                  <p:childTnLst>
                                    <p:set>
                                      <p:cBhvr>
                                        <p:cTn id="152" dur="1" fill="hold">
                                          <p:stCondLst>
                                            <p:cond delay="0"/>
                                          </p:stCondLst>
                                        </p:cTn>
                                        <p:tgtEl>
                                          <p:spTgt spid="5"/>
                                        </p:tgtEl>
                                        <p:attrNameLst>
                                          <p:attrName>style.visibility</p:attrName>
                                        </p:attrNameLst>
                                      </p:cBhvr>
                                      <p:to>
                                        <p:strVal val="visible"/>
                                      </p:to>
                                    </p:set>
                                    <p:animEffect transition="in" filter="blinds(horizontal)">
                                      <p:cBhvr>
                                        <p:cTn id="153" dur="2000"/>
                                        <p:tgtEl>
                                          <p:spTgt spid="5"/>
                                        </p:tgtEl>
                                      </p:cBhvr>
                                    </p:animEffect>
                                  </p:childTnLst>
                                </p:cTn>
                              </p:par>
                              <p:par>
                                <p:cTn id="154" presetID="3" presetClass="entr" presetSubtype="10" fill="hold" grpId="1" nodeType="withEffect">
                                  <p:stCondLst>
                                    <p:cond delay="0"/>
                                  </p:stCondLst>
                                  <p:childTnLst>
                                    <p:set>
                                      <p:cBhvr>
                                        <p:cTn id="155" dur="1" fill="hold">
                                          <p:stCondLst>
                                            <p:cond delay="0"/>
                                          </p:stCondLst>
                                        </p:cTn>
                                        <p:tgtEl>
                                          <p:spTgt spid="7"/>
                                        </p:tgtEl>
                                        <p:attrNameLst>
                                          <p:attrName>style.visibility</p:attrName>
                                        </p:attrNameLst>
                                      </p:cBhvr>
                                      <p:to>
                                        <p:strVal val="visible"/>
                                      </p:to>
                                    </p:set>
                                    <p:animEffect transition="in" filter="blinds(horizontal)">
                                      <p:cBhvr>
                                        <p:cTn id="156" dur="2000"/>
                                        <p:tgtEl>
                                          <p:spTgt spid="7"/>
                                        </p:tgtEl>
                                      </p:cBhvr>
                                    </p:animEffect>
                                  </p:childTnLst>
                                </p:cTn>
                              </p:par>
                              <p:par>
                                <p:cTn id="157" presetID="3" presetClass="entr" presetSubtype="10" fill="hold" grpId="1" nodeType="withEffect">
                                  <p:stCondLst>
                                    <p:cond delay="0"/>
                                  </p:stCondLst>
                                  <p:childTnLst>
                                    <p:set>
                                      <p:cBhvr>
                                        <p:cTn id="158" dur="1" fill="hold">
                                          <p:stCondLst>
                                            <p:cond delay="0"/>
                                          </p:stCondLst>
                                        </p:cTn>
                                        <p:tgtEl>
                                          <p:spTgt spid="9"/>
                                        </p:tgtEl>
                                        <p:attrNameLst>
                                          <p:attrName>style.visibility</p:attrName>
                                        </p:attrNameLst>
                                      </p:cBhvr>
                                      <p:to>
                                        <p:strVal val="visible"/>
                                      </p:to>
                                    </p:set>
                                    <p:animEffect transition="in" filter="blinds(horizontal)">
                                      <p:cBhvr>
                                        <p:cTn id="159" dur="2000"/>
                                        <p:tgtEl>
                                          <p:spTgt spid="9"/>
                                        </p:tgtEl>
                                      </p:cBhvr>
                                    </p:animEffect>
                                  </p:childTnLst>
                                </p:cTn>
                              </p:par>
                              <p:par>
                                <p:cTn id="160" presetID="3" presetClass="entr" presetSubtype="10" fill="hold" grpId="1" nodeType="withEffect">
                                  <p:stCondLst>
                                    <p:cond delay="0"/>
                                  </p:stCondLst>
                                  <p:childTnLst>
                                    <p:set>
                                      <p:cBhvr>
                                        <p:cTn id="161" dur="1" fill="hold">
                                          <p:stCondLst>
                                            <p:cond delay="0"/>
                                          </p:stCondLst>
                                        </p:cTn>
                                        <p:tgtEl>
                                          <p:spTgt spid="11"/>
                                        </p:tgtEl>
                                        <p:attrNameLst>
                                          <p:attrName>style.visibility</p:attrName>
                                        </p:attrNameLst>
                                      </p:cBhvr>
                                      <p:to>
                                        <p:strVal val="visible"/>
                                      </p:to>
                                    </p:set>
                                    <p:animEffect transition="in" filter="blinds(horizontal)">
                                      <p:cBhvr>
                                        <p:cTn id="162" dur="2000"/>
                                        <p:tgtEl>
                                          <p:spTgt spid="11"/>
                                        </p:tgtEl>
                                      </p:cBhvr>
                                    </p:animEffect>
                                  </p:childTnLst>
                                </p:cTn>
                              </p:par>
                              <p:par>
                                <p:cTn id="163" presetID="3" presetClass="entr" presetSubtype="10" fill="hold" grpId="1" nodeType="withEffect">
                                  <p:stCondLst>
                                    <p:cond delay="0"/>
                                  </p:stCondLst>
                                  <p:childTnLst>
                                    <p:set>
                                      <p:cBhvr>
                                        <p:cTn id="164" dur="1" fill="hold">
                                          <p:stCondLst>
                                            <p:cond delay="0"/>
                                          </p:stCondLst>
                                        </p:cTn>
                                        <p:tgtEl>
                                          <p:spTgt spid="13"/>
                                        </p:tgtEl>
                                        <p:attrNameLst>
                                          <p:attrName>style.visibility</p:attrName>
                                        </p:attrNameLst>
                                      </p:cBhvr>
                                      <p:to>
                                        <p:strVal val="visible"/>
                                      </p:to>
                                    </p:set>
                                    <p:animEffect transition="in" filter="blinds(horizontal)">
                                      <p:cBhvr>
                                        <p:cTn id="165" dur="2000"/>
                                        <p:tgtEl>
                                          <p:spTgt spid="13"/>
                                        </p:tgtEl>
                                      </p:cBhvr>
                                    </p:animEffect>
                                  </p:childTnLst>
                                </p:cTn>
                              </p:par>
                              <p:par>
                                <p:cTn id="166" presetID="3" presetClass="entr" presetSubtype="10" fill="hold" grpId="1" nodeType="withEffect">
                                  <p:stCondLst>
                                    <p:cond delay="0"/>
                                  </p:stCondLst>
                                  <p:childTnLst>
                                    <p:set>
                                      <p:cBhvr>
                                        <p:cTn id="167" dur="1" fill="hold">
                                          <p:stCondLst>
                                            <p:cond delay="0"/>
                                          </p:stCondLst>
                                        </p:cTn>
                                        <p:tgtEl>
                                          <p:spTgt spid="14"/>
                                        </p:tgtEl>
                                        <p:attrNameLst>
                                          <p:attrName>style.visibility</p:attrName>
                                        </p:attrNameLst>
                                      </p:cBhvr>
                                      <p:to>
                                        <p:strVal val="visible"/>
                                      </p:to>
                                    </p:set>
                                    <p:animEffect transition="in" filter="blinds(horizontal)">
                                      <p:cBhvr>
                                        <p:cTn id="168" dur="2000"/>
                                        <p:tgtEl>
                                          <p:spTgt spid="14"/>
                                        </p:tgtEl>
                                      </p:cBhvr>
                                    </p:animEffect>
                                  </p:childTnLst>
                                </p:cTn>
                              </p:par>
                              <p:par>
                                <p:cTn id="169" presetID="3" presetClass="entr" presetSubtype="10" fill="hold" grpId="1" nodeType="withEffect">
                                  <p:stCondLst>
                                    <p:cond delay="0"/>
                                  </p:stCondLst>
                                  <p:childTnLst>
                                    <p:set>
                                      <p:cBhvr>
                                        <p:cTn id="170" dur="1" fill="hold">
                                          <p:stCondLst>
                                            <p:cond delay="0"/>
                                          </p:stCondLst>
                                        </p:cTn>
                                        <p:tgtEl>
                                          <p:spTgt spid="15"/>
                                        </p:tgtEl>
                                        <p:attrNameLst>
                                          <p:attrName>style.visibility</p:attrName>
                                        </p:attrNameLst>
                                      </p:cBhvr>
                                      <p:to>
                                        <p:strVal val="visible"/>
                                      </p:to>
                                    </p:set>
                                    <p:animEffect transition="in" filter="blinds(horizontal)">
                                      <p:cBhvr>
                                        <p:cTn id="171" dur="2000"/>
                                        <p:tgtEl>
                                          <p:spTgt spid="15"/>
                                        </p:tgtEl>
                                      </p:cBhvr>
                                    </p:animEffect>
                                  </p:childTnLst>
                                </p:cTn>
                              </p:par>
                              <p:par>
                                <p:cTn id="172" presetID="3" presetClass="entr" presetSubtype="10" fill="hold" grpId="1" nodeType="withEffect">
                                  <p:stCondLst>
                                    <p:cond delay="0"/>
                                  </p:stCondLst>
                                  <p:childTnLst>
                                    <p:set>
                                      <p:cBhvr>
                                        <p:cTn id="173" dur="1" fill="hold">
                                          <p:stCondLst>
                                            <p:cond delay="0"/>
                                          </p:stCondLst>
                                        </p:cTn>
                                        <p:tgtEl>
                                          <p:spTgt spid="16"/>
                                        </p:tgtEl>
                                        <p:attrNameLst>
                                          <p:attrName>style.visibility</p:attrName>
                                        </p:attrNameLst>
                                      </p:cBhvr>
                                      <p:to>
                                        <p:strVal val="visible"/>
                                      </p:to>
                                    </p:set>
                                    <p:animEffect transition="in" filter="blinds(horizontal)">
                                      <p:cBhvr>
                                        <p:cTn id="174" dur="2000"/>
                                        <p:tgtEl>
                                          <p:spTgt spid="16"/>
                                        </p:tgtEl>
                                      </p:cBhvr>
                                    </p:animEffect>
                                  </p:childTnLst>
                                </p:cTn>
                              </p:par>
                              <p:par>
                                <p:cTn id="175" presetID="3" presetClass="entr" presetSubtype="10" fill="hold" grpId="1" nodeType="withEffect">
                                  <p:stCondLst>
                                    <p:cond delay="0"/>
                                  </p:stCondLst>
                                  <p:childTnLst>
                                    <p:set>
                                      <p:cBhvr>
                                        <p:cTn id="176" dur="1" fill="hold">
                                          <p:stCondLst>
                                            <p:cond delay="0"/>
                                          </p:stCondLst>
                                        </p:cTn>
                                        <p:tgtEl>
                                          <p:spTgt spid="17"/>
                                        </p:tgtEl>
                                        <p:attrNameLst>
                                          <p:attrName>style.visibility</p:attrName>
                                        </p:attrNameLst>
                                      </p:cBhvr>
                                      <p:to>
                                        <p:strVal val="visible"/>
                                      </p:to>
                                    </p:set>
                                    <p:animEffect transition="in" filter="blinds(horizontal)">
                                      <p:cBhvr>
                                        <p:cTn id="177" dur="2000"/>
                                        <p:tgtEl>
                                          <p:spTgt spid="17"/>
                                        </p:tgtEl>
                                      </p:cBhvr>
                                    </p:animEffect>
                                  </p:childTnLst>
                                </p:cTn>
                              </p:par>
                              <p:par>
                                <p:cTn id="178" presetID="3" presetClass="entr" presetSubtype="10" fill="hold" grpId="1" nodeType="withEffect">
                                  <p:stCondLst>
                                    <p:cond delay="0"/>
                                  </p:stCondLst>
                                  <p:childTnLst>
                                    <p:set>
                                      <p:cBhvr>
                                        <p:cTn id="179" dur="1" fill="hold">
                                          <p:stCondLst>
                                            <p:cond delay="0"/>
                                          </p:stCondLst>
                                        </p:cTn>
                                        <p:tgtEl>
                                          <p:spTgt spid="18"/>
                                        </p:tgtEl>
                                        <p:attrNameLst>
                                          <p:attrName>style.visibility</p:attrName>
                                        </p:attrNameLst>
                                      </p:cBhvr>
                                      <p:to>
                                        <p:strVal val="visible"/>
                                      </p:to>
                                    </p:set>
                                    <p:animEffect transition="in" filter="blinds(horizontal)">
                                      <p:cBhvr>
                                        <p:cTn id="180" dur="2000"/>
                                        <p:tgtEl>
                                          <p:spTgt spid="18"/>
                                        </p:tgtEl>
                                      </p:cBhvr>
                                    </p:animEffect>
                                  </p:childTnLst>
                                </p:cTn>
                              </p:par>
                              <p:par>
                                <p:cTn id="181" presetID="3" presetClass="entr" presetSubtype="10" fill="hold" grpId="1" nodeType="withEffect">
                                  <p:stCondLst>
                                    <p:cond delay="0"/>
                                  </p:stCondLst>
                                  <p:childTnLst>
                                    <p:set>
                                      <p:cBhvr>
                                        <p:cTn id="182" dur="1" fill="hold">
                                          <p:stCondLst>
                                            <p:cond delay="0"/>
                                          </p:stCondLst>
                                        </p:cTn>
                                        <p:tgtEl>
                                          <p:spTgt spid="19"/>
                                        </p:tgtEl>
                                        <p:attrNameLst>
                                          <p:attrName>style.visibility</p:attrName>
                                        </p:attrNameLst>
                                      </p:cBhvr>
                                      <p:to>
                                        <p:strVal val="visible"/>
                                      </p:to>
                                    </p:set>
                                    <p:animEffect transition="in" filter="blinds(horizontal)">
                                      <p:cBhvr>
                                        <p:cTn id="183" dur="2000"/>
                                        <p:tgtEl>
                                          <p:spTgt spid="19"/>
                                        </p:tgtEl>
                                      </p:cBhvr>
                                    </p:animEffect>
                                  </p:childTnLst>
                                </p:cTn>
                              </p:par>
                              <p:par>
                                <p:cTn id="184" presetID="3" presetClass="entr" presetSubtype="10" fill="hold" grpId="1" nodeType="withEffect">
                                  <p:stCondLst>
                                    <p:cond delay="0"/>
                                  </p:stCondLst>
                                  <p:childTnLst>
                                    <p:set>
                                      <p:cBhvr>
                                        <p:cTn id="185" dur="1" fill="hold">
                                          <p:stCondLst>
                                            <p:cond delay="0"/>
                                          </p:stCondLst>
                                        </p:cTn>
                                        <p:tgtEl>
                                          <p:spTgt spid="20"/>
                                        </p:tgtEl>
                                        <p:attrNameLst>
                                          <p:attrName>style.visibility</p:attrName>
                                        </p:attrNameLst>
                                      </p:cBhvr>
                                      <p:to>
                                        <p:strVal val="visible"/>
                                      </p:to>
                                    </p:set>
                                    <p:animEffect transition="in" filter="blinds(horizontal)">
                                      <p:cBhvr>
                                        <p:cTn id="186" dur="2000"/>
                                        <p:tgtEl>
                                          <p:spTgt spid="20"/>
                                        </p:tgtEl>
                                      </p:cBhvr>
                                    </p:animEffect>
                                  </p:childTnLst>
                                </p:cTn>
                              </p:par>
                              <p:par>
                                <p:cTn id="187" presetID="3" presetClass="entr" presetSubtype="10" fill="hold" grpId="1" nodeType="withEffect">
                                  <p:stCondLst>
                                    <p:cond delay="0"/>
                                  </p:stCondLst>
                                  <p:childTnLst>
                                    <p:set>
                                      <p:cBhvr>
                                        <p:cTn id="188" dur="1" fill="hold">
                                          <p:stCondLst>
                                            <p:cond delay="0"/>
                                          </p:stCondLst>
                                        </p:cTn>
                                        <p:tgtEl>
                                          <p:spTgt spid="21"/>
                                        </p:tgtEl>
                                        <p:attrNameLst>
                                          <p:attrName>style.visibility</p:attrName>
                                        </p:attrNameLst>
                                      </p:cBhvr>
                                      <p:to>
                                        <p:strVal val="visible"/>
                                      </p:to>
                                    </p:set>
                                    <p:animEffect transition="in" filter="blinds(horizontal)">
                                      <p:cBhvr>
                                        <p:cTn id="189" dur="2000"/>
                                        <p:tgtEl>
                                          <p:spTgt spid="21"/>
                                        </p:tgtEl>
                                      </p:cBhvr>
                                    </p:animEffect>
                                  </p:childTnLst>
                                </p:cTn>
                              </p:par>
                              <p:par>
                                <p:cTn id="190" presetID="3" presetClass="entr" presetSubtype="10" fill="hold" grpId="1" nodeType="withEffect">
                                  <p:stCondLst>
                                    <p:cond delay="0"/>
                                  </p:stCondLst>
                                  <p:childTnLst>
                                    <p:set>
                                      <p:cBhvr>
                                        <p:cTn id="191" dur="1" fill="hold">
                                          <p:stCondLst>
                                            <p:cond delay="0"/>
                                          </p:stCondLst>
                                        </p:cTn>
                                        <p:tgtEl>
                                          <p:spTgt spid="22"/>
                                        </p:tgtEl>
                                        <p:attrNameLst>
                                          <p:attrName>style.visibility</p:attrName>
                                        </p:attrNameLst>
                                      </p:cBhvr>
                                      <p:to>
                                        <p:strVal val="visible"/>
                                      </p:to>
                                    </p:set>
                                    <p:animEffect transition="in" filter="blinds(horizontal)">
                                      <p:cBhvr>
                                        <p:cTn id="192" dur="2000"/>
                                        <p:tgtEl>
                                          <p:spTgt spid="22"/>
                                        </p:tgtEl>
                                      </p:cBhvr>
                                    </p:animEffect>
                                  </p:childTnLst>
                                </p:cTn>
                              </p:par>
                              <p:par>
                                <p:cTn id="193" presetID="3" presetClass="entr" presetSubtype="10" fill="hold" grpId="1" nodeType="withEffect">
                                  <p:stCondLst>
                                    <p:cond delay="0"/>
                                  </p:stCondLst>
                                  <p:childTnLst>
                                    <p:set>
                                      <p:cBhvr>
                                        <p:cTn id="194" dur="1" fill="hold">
                                          <p:stCondLst>
                                            <p:cond delay="0"/>
                                          </p:stCondLst>
                                        </p:cTn>
                                        <p:tgtEl>
                                          <p:spTgt spid="23"/>
                                        </p:tgtEl>
                                        <p:attrNameLst>
                                          <p:attrName>style.visibility</p:attrName>
                                        </p:attrNameLst>
                                      </p:cBhvr>
                                      <p:to>
                                        <p:strVal val="visible"/>
                                      </p:to>
                                    </p:set>
                                    <p:animEffect transition="in" filter="blinds(horizontal)">
                                      <p:cBhvr>
                                        <p:cTn id="195" dur="2000"/>
                                        <p:tgtEl>
                                          <p:spTgt spid="23"/>
                                        </p:tgtEl>
                                      </p:cBhvr>
                                    </p:animEffect>
                                  </p:childTnLst>
                                </p:cTn>
                              </p:par>
                              <p:par>
                                <p:cTn id="196" presetID="3" presetClass="entr" presetSubtype="10" fill="hold" grpId="1" nodeType="withEffect">
                                  <p:stCondLst>
                                    <p:cond delay="0"/>
                                  </p:stCondLst>
                                  <p:childTnLst>
                                    <p:set>
                                      <p:cBhvr>
                                        <p:cTn id="197" dur="1" fill="hold">
                                          <p:stCondLst>
                                            <p:cond delay="0"/>
                                          </p:stCondLst>
                                        </p:cTn>
                                        <p:tgtEl>
                                          <p:spTgt spid="24"/>
                                        </p:tgtEl>
                                        <p:attrNameLst>
                                          <p:attrName>style.visibility</p:attrName>
                                        </p:attrNameLst>
                                      </p:cBhvr>
                                      <p:to>
                                        <p:strVal val="visible"/>
                                      </p:to>
                                    </p:set>
                                    <p:animEffect transition="in" filter="blinds(horizontal)">
                                      <p:cBhvr>
                                        <p:cTn id="198" dur="2000"/>
                                        <p:tgtEl>
                                          <p:spTgt spid="24"/>
                                        </p:tgtEl>
                                      </p:cBhvr>
                                    </p:animEffect>
                                  </p:childTnLst>
                                </p:cTn>
                              </p:par>
                              <p:par>
                                <p:cTn id="199" presetID="3" presetClass="entr" presetSubtype="10" fill="hold" grpId="1" nodeType="withEffect">
                                  <p:stCondLst>
                                    <p:cond delay="0"/>
                                  </p:stCondLst>
                                  <p:childTnLst>
                                    <p:set>
                                      <p:cBhvr>
                                        <p:cTn id="200" dur="1" fill="hold">
                                          <p:stCondLst>
                                            <p:cond delay="0"/>
                                          </p:stCondLst>
                                        </p:cTn>
                                        <p:tgtEl>
                                          <p:spTgt spid="25"/>
                                        </p:tgtEl>
                                        <p:attrNameLst>
                                          <p:attrName>style.visibility</p:attrName>
                                        </p:attrNameLst>
                                      </p:cBhvr>
                                      <p:to>
                                        <p:strVal val="visible"/>
                                      </p:to>
                                    </p:set>
                                    <p:animEffect transition="in" filter="blinds(horizontal)">
                                      <p:cBhvr>
                                        <p:cTn id="201" dur="2000"/>
                                        <p:tgtEl>
                                          <p:spTgt spid="25"/>
                                        </p:tgtEl>
                                      </p:cBhvr>
                                    </p:animEffect>
                                  </p:childTnLst>
                                </p:cTn>
                              </p:par>
                              <p:par>
                                <p:cTn id="202" presetID="3" presetClass="entr" presetSubtype="10" fill="hold" grpId="1" nodeType="withEffect">
                                  <p:stCondLst>
                                    <p:cond delay="0"/>
                                  </p:stCondLst>
                                  <p:childTnLst>
                                    <p:set>
                                      <p:cBhvr>
                                        <p:cTn id="203" dur="1" fill="hold">
                                          <p:stCondLst>
                                            <p:cond delay="0"/>
                                          </p:stCondLst>
                                        </p:cTn>
                                        <p:tgtEl>
                                          <p:spTgt spid="26"/>
                                        </p:tgtEl>
                                        <p:attrNameLst>
                                          <p:attrName>style.visibility</p:attrName>
                                        </p:attrNameLst>
                                      </p:cBhvr>
                                      <p:to>
                                        <p:strVal val="visible"/>
                                      </p:to>
                                    </p:set>
                                    <p:animEffect transition="in" filter="blinds(horizontal)">
                                      <p:cBhvr>
                                        <p:cTn id="204" dur="2000"/>
                                        <p:tgtEl>
                                          <p:spTgt spid="26"/>
                                        </p:tgtEl>
                                      </p:cBhvr>
                                    </p:animEffect>
                                  </p:childTnLst>
                                </p:cTn>
                              </p:par>
                              <p:par>
                                <p:cTn id="205" presetID="3" presetClass="entr" presetSubtype="10" fill="hold" grpId="1" nodeType="withEffect">
                                  <p:stCondLst>
                                    <p:cond delay="0"/>
                                  </p:stCondLst>
                                  <p:childTnLst>
                                    <p:set>
                                      <p:cBhvr>
                                        <p:cTn id="206" dur="1" fill="hold">
                                          <p:stCondLst>
                                            <p:cond delay="0"/>
                                          </p:stCondLst>
                                        </p:cTn>
                                        <p:tgtEl>
                                          <p:spTgt spid="27"/>
                                        </p:tgtEl>
                                        <p:attrNameLst>
                                          <p:attrName>style.visibility</p:attrName>
                                        </p:attrNameLst>
                                      </p:cBhvr>
                                      <p:to>
                                        <p:strVal val="visible"/>
                                      </p:to>
                                    </p:set>
                                    <p:animEffect transition="in" filter="blinds(horizontal)">
                                      <p:cBhvr>
                                        <p:cTn id="207" dur="2000"/>
                                        <p:tgtEl>
                                          <p:spTgt spid="27"/>
                                        </p:tgtEl>
                                      </p:cBhvr>
                                    </p:animEffect>
                                  </p:childTnLst>
                                </p:cTn>
                              </p:par>
                              <p:par>
                                <p:cTn id="208" presetID="3" presetClass="entr" presetSubtype="10" fill="hold" grpId="1" nodeType="withEffect">
                                  <p:stCondLst>
                                    <p:cond delay="0"/>
                                  </p:stCondLst>
                                  <p:childTnLst>
                                    <p:set>
                                      <p:cBhvr>
                                        <p:cTn id="209" dur="1" fill="hold">
                                          <p:stCondLst>
                                            <p:cond delay="0"/>
                                          </p:stCondLst>
                                        </p:cTn>
                                        <p:tgtEl>
                                          <p:spTgt spid="4"/>
                                        </p:tgtEl>
                                        <p:attrNameLst>
                                          <p:attrName>style.visibility</p:attrName>
                                        </p:attrNameLst>
                                      </p:cBhvr>
                                      <p:to>
                                        <p:strVal val="visible"/>
                                      </p:to>
                                    </p:set>
                                    <p:animEffect transition="in" filter="blinds(horizontal)">
                                      <p:cBhvr>
                                        <p:cTn id="210" dur="2000"/>
                                        <p:tgtEl>
                                          <p:spTgt spid="4"/>
                                        </p:tgtEl>
                                      </p:cBhvr>
                                    </p:animEffect>
                                  </p:childTnLst>
                                </p:cTn>
                              </p:par>
                              <p:par>
                                <p:cTn id="211" presetID="3" presetClass="entr" presetSubtype="10" fill="hold" grpId="1" nodeType="withEffect">
                                  <p:stCondLst>
                                    <p:cond delay="0"/>
                                  </p:stCondLst>
                                  <p:childTnLst>
                                    <p:set>
                                      <p:cBhvr>
                                        <p:cTn id="212" dur="1" fill="hold">
                                          <p:stCondLst>
                                            <p:cond delay="0"/>
                                          </p:stCondLst>
                                        </p:cTn>
                                        <p:tgtEl>
                                          <p:spTgt spid="6"/>
                                        </p:tgtEl>
                                        <p:attrNameLst>
                                          <p:attrName>style.visibility</p:attrName>
                                        </p:attrNameLst>
                                      </p:cBhvr>
                                      <p:to>
                                        <p:strVal val="visible"/>
                                      </p:to>
                                    </p:set>
                                    <p:animEffect transition="in" filter="blinds(horizontal)">
                                      <p:cBhvr>
                                        <p:cTn id="213" dur="2000"/>
                                        <p:tgtEl>
                                          <p:spTgt spid="6"/>
                                        </p:tgtEl>
                                      </p:cBhvr>
                                    </p:animEffect>
                                  </p:childTnLst>
                                </p:cTn>
                              </p:par>
                              <p:par>
                                <p:cTn id="214" presetID="3" presetClass="entr" presetSubtype="10" fill="hold" grpId="1" nodeType="withEffect">
                                  <p:stCondLst>
                                    <p:cond delay="0"/>
                                  </p:stCondLst>
                                  <p:childTnLst>
                                    <p:set>
                                      <p:cBhvr>
                                        <p:cTn id="215" dur="1" fill="hold">
                                          <p:stCondLst>
                                            <p:cond delay="0"/>
                                          </p:stCondLst>
                                        </p:cTn>
                                        <p:tgtEl>
                                          <p:spTgt spid="8"/>
                                        </p:tgtEl>
                                        <p:attrNameLst>
                                          <p:attrName>style.visibility</p:attrName>
                                        </p:attrNameLst>
                                      </p:cBhvr>
                                      <p:to>
                                        <p:strVal val="visible"/>
                                      </p:to>
                                    </p:set>
                                    <p:animEffect transition="in" filter="blinds(horizontal)">
                                      <p:cBhvr>
                                        <p:cTn id="216" dur="2000"/>
                                        <p:tgtEl>
                                          <p:spTgt spid="8"/>
                                        </p:tgtEl>
                                      </p:cBhvr>
                                    </p:animEffect>
                                  </p:childTnLst>
                                </p:cTn>
                              </p:par>
                              <p:par>
                                <p:cTn id="217" presetID="3" presetClass="entr" presetSubtype="10" fill="hold" grpId="1" nodeType="withEffect">
                                  <p:stCondLst>
                                    <p:cond delay="0"/>
                                  </p:stCondLst>
                                  <p:childTnLst>
                                    <p:set>
                                      <p:cBhvr>
                                        <p:cTn id="218" dur="1" fill="hold">
                                          <p:stCondLst>
                                            <p:cond delay="0"/>
                                          </p:stCondLst>
                                        </p:cTn>
                                        <p:tgtEl>
                                          <p:spTgt spid="10"/>
                                        </p:tgtEl>
                                        <p:attrNameLst>
                                          <p:attrName>style.visibility</p:attrName>
                                        </p:attrNameLst>
                                      </p:cBhvr>
                                      <p:to>
                                        <p:strVal val="visible"/>
                                      </p:to>
                                    </p:set>
                                    <p:animEffect transition="in" filter="blinds(horizontal)">
                                      <p:cBhvr>
                                        <p:cTn id="219" dur="2000"/>
                                        <p:tgtEl>
                                          <p:spTgt spid="10"/>
                                        </p:tgtEl>
                                      </p:cBhvr>
                                    </p:animEffect>
                                  </p:childTnLst>
                                </p:cTn>
                              </p:par>
                              <p:par>
                                <p:cTn id="220" presetID="3" presetClass="entr" presetSubtype="10" fill="hold" grpId="1" nodeType="withEffect">
                                  <p:stCondLst>
                                    <p:cond delay="0"/>
                                  </p:stCondLst>
                                  <p:childTnLst>
                                    <p:set>
                                      <p:cBhvr>
                                        <p:cTn id="221" dur="1" fill="hold">
                                          <p:stCondLst>
                                            <p:cond delay="0"/>
                                          </p:stCondLst>
                                        </p:cTn>
                                        <p:tgtEl>
                                          <p:spTgt spid="12"/>
                                        </p:tgtEl>
                                        <p:attrNameLst>
                                          <p:attrName>style.visibility</p:attrName>
                                        </p:attrNameLst>
                                      </p:cBhvr>
                                      <p:to>
                                        <p:strVal val="visible"/>
                                      </p:to>
                                    </p:set>
                                    <p:animEffect transition="in" filter="blinds(horizontal)">
                                      <p:cBhvr>
                                        <p:cTn id="222" dur="2000"/>
                                        <p:tgtEl>
                                          <p:spTgt spid="12"/>
                                        </p:tgtEl>
                                      </p:cBhvr>
                                    </p:animEffect>
                                  </p:childTnLst>
                                </p:cTn>
                              </p:par>
                              <p:par>
                                <p:cTn id="223" presetID="3" presetClass="entr" presetSubtype="10" fill="hold" grpId="1" nodeType="withEffect">
                                  <p:stCondLst>
                                    <p:cond delay="0"/>
                                  </p:stCondLst>
                                  <p:childTnLst>
                                    <p:set>
                                      <p:cBhvr>
                                        <p:cTn id="224" dur="1" fill="hold">
                                          <p:stCondLst>
                                            <p:cond delay="0"/>
                                          </p:stCondLst>
                                        </p:cTn>
                                        <p:tgtEl>
                                          <p:spTgt spid="28"/>
                                        </p:tgtEl>
                                        <p:attrNameLst>
                                          <p:attrName>style.visibility</p:attrName>
                                        </p:attrNameLst>
                                      </p:cBhvr>
                                      <p:to>
                                        <p:strVal val="visible"/>
                                      </p:to>
                                    </p:set>
                                    <p:animEffect transition="in" filter="blinds(horizontal)">
                                      <p:cBhvr>
                                        <p:cTn id="225" dur="2000"/>
                                        <p:tgtEl>
                                          <p:spTgt spid="28"/>
                                        </p:tgtEl>
                                      </p:cBhvr>
                                    </p:animEffect>
                                  </p:childTnLst>
                                </p:cTn>
                              </p:par>
                              <p:par>
                                <p:cTn id="226" presetID="3" presetClass="entr" presetSubtype="10" fill="hold" grpId="1" nodeType="withEffect">
                                  <p:stCondLst>
                                    <p:cond delay="0"/>
                                  </p:stCondLst>
                                  <p:childTnLst>
                                    <p:set>
                                      <p:cBhvr>
                                        <p:cTn id="227" dur="1" fill="hold">
                                          <p:stCondLst>
                                            <p:cond delay="0"/>
                                          </p:stCondLst>
                                        </p:cTn>
                                        <p:tgtEl>
                                          <p:spTgt spid="29"/>
                                        </p:tgtEl>
                                        <p:attrNameLst>
                                          <p:attrName>style.visibility</p:attrName>
                                        </p:attrNameLst>
                                      </p:cBhvr>
                                      <p:to>
                                        <p:strVal val="visible"/>
                                      </p:to>
                                    </p:set>
                                    <p:animEffect transition="in" filter="blinds(horizontal)">
                                      <p:cBhvr>
                                        <p:cTn id="228" dur="2000"/>
                                        <p:tgtEl>
                                          <p:spTgt spid="29"/>
                                        </p:tgtEl>
                                      </p:cBhvr>
                                    </p:animEffect>
                                  </p:childTnLst>
                                </p:cTn>
                              </p:par>
                              <p:par>
                                <p:cTn id="229" presetID="3" presetClass="entr" presetSubtype="10" fill="hold" grpId="1" nodeType="withEffect">
                                  <p:stCondLst>
                                    <p:cond delay="0"/>
                                  </p:stCondLst>
                                  <p:childTnLst>
                                    <p:set>
                                      <p:cBhvr>
                                        <p:cTn id="230" dur="1" fill="hold">
                                          <p:stCondLst>
                                            <p:cond delay="0"/>
                                          </p:stCondLst>
                                        </p:cTn>
                                        <p:tgtEl>
                                          <p:spTgt spid="30"/>
                                        </p:tgtEl>
                                        <p:attrNameLst>
                                          <p:attrName>style.visibility</p:attrName>
                                        </p:attrNameLst>
                                      </p:cBhvr>
                                      <p:to>
                                        <p:strVal val="visible"/>
                                      </p:to>
                                    </p:set>
                                    <p:animEffect transition="in" filter="blinds(horizontal)">
                                      <p:cBhvr>
                                        <p:cTn id="231" dur="2000"/>
                                        <p:tgtEl>
                                          <p:spTgt spid="30"/>
                                        </p:tgtEl>
                                      </p:cBhvr>
                                    </p:animEffect>
                                  </p:childTnLst>
                                </p:cTn>
                              </p:par>
                              <p:par>
                                <p:cTn id="232" presetID="3" presetClass="entr" presetSubtype="10" fill="hold" grpId="1" nodeType="withEffect">
                                  <p:stCondLst>
                                    <p:cond delay="0"/>
                                  </p:stCondLst>
                                  <p:childTnLst>
                                    <p:set>
                                      <p:cBhvr>
                                        <p:cTn id="233" dur="1" fill="hold">
                                          <p:stCondLst>
                                            <p:cond delay="0"/>
                                          </p:stCondLst>
                                        </p:cTn>
                                        <p:tgtEl>
                                          <p:spTgt spid="31"/>
                                        </p:tgtEl>
                                        <p:attrNameLst>
                                          <p:attrName>style.visibility</p:attrName>
                                        </p:attrNameLst>
                                      </p:cBhvr>
                                      <p:to>
                                        <p:strVal val="visible"/>
                                      </p:to>
                                    </p:set>
                                    <p:animEffect transition="in" filter="blinds(horizontal)">
                                      <p:cBhvr>
                                        <p:cTn id="234" dur="2000"/>
                                        <p:tgtEl>
                                          <p:spTgt spid="31"/>
                                        </p:tgtEl>
                                      </p:cBhvr>
                                    </p:animEffect>
                                  </p:childTnLst>
                                </p:cTn>
                              </p:par>
                              <p:par>
                                <p:cTn id="235" presetID="3" presetClass="entr" presetSubtype="10" fill="hold" grpId="1" nodeType="withEffect">
                                  <p:stCondLst>
                                    <p:cond delay="0"/>
                                  </p:stCondLst>
                                  <p:childTnLst>
                                    <p:set>
                                      <p:cBhvr>
                                        <p:cTn id="236" dur="1" fill="hold">
                                          <p:stCondLst>
                                            <p:cond delay="0"/>
                                          </p:stCondLst>
                                        </p:cTn>
                                        <p:tgtEl>
                                          <p:spTgt spid="32"/>
                                        </p:tgtEl>
                                        <p:attrNameLst>
                                          <p:attrName>style.visibility</p:attrName>
                                        </p:attrNameLst>
                                      </p:cBhvr>
                                      <p:to>
                                        <p:strVal val="visible"/>
                                      </p:to>
                                    </p:set>
                                    <p:animEffect transition="in" filter="blinds(horizontal)">
                                      <p:cBhvr>
                                        <p:cTn id="237" dur="2000"/>
                                        <p:tgtEl>
                                          <p:spTgt spid="32"/>
                                        </p:tgtEl>
                                      </p:cBhvr>
                                    </p:animEffect>
                                  </p:childTnLst>
                                </p:cTn>
                              </p:par>
                              <p:par>
                                <p:cTn id="238" presetID="3" presetClass="entr" presetSubtype="10" fill="hold" grpId="1" nodeType="withEffect">
                                  <p:stCondLst>
                                    <p:cond delay="0"/>
                                  </p:stCondLst>
                                  <p:childTnLst>
                                    <p:set>
                                      <p:cBhvr>
                                        <p:cTn id="239" dur="1" fill="hold">
                                          <p:stCondLst>
                                            <p:cond delay="0"/>
                                          </p:stCondLst>
                                        </p:cTn>
                                        <p:tgtEl>
                                          <p:spTgt spid="33"/>
                                        </p:tgtEl>
                                        <p:attrNameLst>
                                          <p:attrName>style.visibility</p:attrName>
                                        </p:attrNameLst>
                                      </p:cBhvr>
                                      <p:to>
                                        <p:strVal val="visible"/>
                                      </p:to>
                                    </p:set>
                                    <p:animEffect transition="in" filter="blinds(horizontal)">
                                      <p:cBhvr>
                                        <p:cTn id="240" dur="2000"/>
                                        <p:tgtEl>
                                          <p:spTgt spid="33"/>
                                        </p:tgtEl>
                                      </p:cBhvr>
                                    </p:animEffect>
                                  </p:childTnLst>
                                </p:cTn>
                              </p:par>
                              <p:par>
                                <p:cTn id="241" presetID="3" presetClass="entr" presetSubtype="10" fill="hold" grpId="1" nodeType="withEffect">
                                  <p:stCondLst>
                                    <p:cond delay="0"/>
                                  </p:stCondLst>
                                  <p:childTnLst>
                                    <p:set>
                                      <p:cBhvr>
                                        <p:cTn id="242" dur="1" fill="hold">
                                          <p:stCondLst>
                                            <p:cond delay="0"/>
                                          </p:stCondLst>
                                        </p:cTn>
                                        <p:tgtEl>
                                          <p:spTgt spid="34"/>
                                        </p:tgtEl>
                                        <p:attrNameLst>
                                          <p:attrName>style.visibility</p:attrName>
                                        </p:attrNameLst>
                                      </p:cBhvr>
                                      <p:to>
                                        <p:strVal val="visible"/>
                                      </p:to>
                                    </p:set>
                                    <p:animEffect transition="in" filter="blinds(horizontal)">
                                      <p:cBhvr>
                                        <p:cTn id="243" dur="2000"/>
                                        <p:tgtEl>
                                          <p:spTgt spid="34"/>
                                        </p:tgtEl>
                                      </p:cBhvr>
                                    </p:animEffect>
                                  </p:childTnLst>
                                </p:cTn>
                              </p:par>
                              <p:par>
                                <p:cTn id="244" presetID="3" presetClass="entr" presetSubtype="10" fill="hold" grpId="1" nodeType="withEffect">
                                  <p:stCondLst>
                                    <p:cond delay="0"/>
                                  </p:stCondLst>
                                  <p:childTnLst>
                                    <p:set>
                                      <p:cBhvr>
                                        <p:cTn id="245" dur="1" fill="hold">
                                          <p:stCondLst>
                                            <p:cond delay="0"/>
                                          </p:stCondLst>
                                        </p:cTn>
                                        <p:tgtEl>
                                          <p:spTgt spid="35"/>
                                        </p:tgtEl>
                                        <p:attrNameLst>
                                          <p:attrName>style.visibility</p:attrName>
                                        </p:attrNameLst>
                                      </p:cBhvr>
                                      <p:to>
                                        <p:strVal val="visible"/>
                                      </p:to>
                                    </p:set>
                                    <p:animEffect transition="in" filter="blinds(horizontal)">
                                      <p:cBhvr>
                                        <p:cTn id="246" dur="2000"/>
                                        <p:tgtEl>
                                          <p:spTgt spid="35"/>
                                        </p:tgtEl>
                                      </p:cBhvr>
                                    </p:animEffect>
                                  </p:childTnLst>
                                </p:cTn>
                              </p:par>
                              <p:par>
                                <p:cTn id="247" presetID="3" presetClass="entr" presetSubtype="10" fill="hold" grpId="1" nodeType="withEffect">
                                  <p:stCondLst>
                                    <p:cond delay="0"/>
                                  </p:stCondLst>
                                  <p:childTnLst>
                                    <p:set>
                                      <p:cBhvr>
                                        <p:cTn id="248" dur="1" fill="hold">
                                          <p:stCondLst>
                                            <p:cond delay="0"/>
                                          </p:stCondLst>
                                        </p:cTn>
                                        <p:tgtEl>
                                          <p:spTgt spid="36"/>
                                        </p:tgtEl>
                                        <p:attrNameLst>
                                          <p:attrName>style.visibility</p:attrName>
                                        </p:attrNameLst>
                                      </p:cBhvr>
                                      <p:to>
                                        <p:strVal val="visible"/>
                                      </p:to>
                                    </p:set>
                                    <p:animEffect transition="in" filter="blinds(horizontal)">
                                      <p:cBhvr>
                                        <p:cTn id="249" dur="2000"/>
                                        <p:tgtEl>
                                          <p:spTgt spid="36"/>
                                        </p:tgtEl>
                                      </p:cBhvr>
                                    </p:animEffect>
                                  </p:childTnLst>
                                </p:cTn>
                              </p:par>
                              <p:par>
                                <p:cTn id="250" presetID="3" presetClass="entr" presetSubtype="10" fill="hold" grpId="1" nodeType="withEffect">
                                  <p:stCondLst>
                                    <p:cond delay="0"/>
                                  </p:stCondLst>
                                  <p:childTnLst>
                                    <p:set>
                                      <p:cBhvr>
                                        <p:cTn id="251" dur="1" fill="hold">
                                          <p:stCondLst>
                                            <p:cond delay="0"/>
                                          </p:stCondLst>
                                        </p:cTn>
                                        <p:tgtEl>
                                          <p:spTgt spid="37"/>
                                        </p:tgtEl>
                                        <p:attrNameLst>
                                          <p:attrName>style.visibility</p:attrName>
                                        </p:attrNameLst>
                                      </p:cBhvr>
                                      <p:to>
                                        <p:strVal val="visible"/>
                                      </p:to>
                                    </p:set>
                                    <p:animEffect transition="in" filter="blinds(horizontal)">
                                      <p:cBhvr>
                                        <p:cTn id="252" dur="2000"/>
                                        <p:tgtEl>
                                          <p:spTgt spid="37"/>
                                        </p:tgtEl>
                                      </p:cBhvr>
                                    </p:animEffect>
                                  </p:childTnLst>
                                </p:cTn>
                              </p:par>
                              <p:par>
                                <p:cTn id="253" presetID="8" presetClass="emph" presetSubtype="0" fill="hold" grpId="2" nodeType="withEffect">
                                  <p:stCondLst>
                                    <p:cond delay="0"/>
                                  </p:stCondLst>
                                  <p:childTnLst>
                                    <p:animRot by="21600000">
                                      <p:cBhvr>
                                        <p:cTn id="254" dur="2000" fill="hold"/>
                                        <p:tgtEl>
                                          <p:spTgt spid="3"/>
                                        </p:tgtEl>
                                        <p:attrNameLst>
                                          <p:attrName>r</p:attrName>
                                        </p:attrNameLst>
                                      </p:cBhvr>
                                    </p:animRot>
                                  </p:childTnLst>
                                </p:cTn>
                              </p:par>
                              <p:par>
                                <p:cTn id="255" presetID="8" presetClass="emph" presetSubtype="0" fill="hold" grpId="2" nodeType="withEffect">
                                  <p:stCondLst>
                                    <p:cond delay="0"/>
                                  </p:stCondLst>
                                  <p:childTnLst>
                                    <p:animRot by="21600000">
                                      <p:cBhvr>
                                        <p:cTn id="256" dur="2000" fill="hold"/>
                                        <p:tgtEl>
                                          <p:spTgt spid="13"/>
                                        </p:tgtEl>
                                        <p:attrNameLst>
                                          <p:attrName>r</p:attrName>
                                        </p:attrNameLst>
                                      </p:cBhvr>
                                    </p:animRot>
                                  </p:childTnLst>
                                </p:cTn>
                              </p:par>
                              <p:par>
                                <p:cTn id="257" presetID="8" presetClass="emph" presetSubtype="0" fill="hold" grpId="2" nodeType="withEffect">
                                  <p:stCondLst>
                                    <p:cond delay="0"/>
                                  </p:stCondLst>
                                  <p:childTnLst>
                                    <p:animRot by="21600000">
                                      <p:cBhvr>
                                        <p:cTn id="258" dur="2000" fill="hold"/>
                                        <p:tgtEl>
                                          <p:spTgt spid="18"/>
                                        </p:tgtEl>
                                        <p:attrNameLst>
                                          <p:attrName>r</p:attrName>
                                        </p:attrNameLst>
                                      </p:cBhvr>
                                    </p:animRot>
                                  </p:childTnLst>
                                </p:cTn>
                              </p:par>
                              <p:par>
                                <p:cTn id="259" presetID="8" presetClass="emph" presetSubtype="0" fill="hold" grpId="2" nodeType="withEffect">
                                  <p:stCondLst>
                                    <p:cond delay="0"/>
                                  </p:stCondLst>
                                  <p:childTnLst>
                                    <p:animRot by="21600000">
                                      <p:cBhvr>
                                        <p:cTn id="260" dur="2000" fill="hold"/>
                                        <p:tgtEl>
                                          <p:spTgt spid="23"/>
                                        </p:tgtEl>
                                        <p:attrNameLst>
                                          <p:attrName>r</p:attrName>
                                        </p:attrNameLst>
                                      </p:cBhvr>
                                    </p:animRot>
                                  </p:childTnLst>
                                </p:cTn>
                              </p:par>
                              <p:par>
                                <p:cTn id="261" presetID="8" presetClass="emph" presetSubtype="0" fill="hold" grpId="2" nodeType="withEffect">
                                  <p:stCondLst>
                                    <p:cond delay="0"/>
                                  </p:stCondLst>
                                  <p:childTnLst>
                                    <p:animRot by="-21600000">
                                      <p:cBhvr>
                                        <p:cTn id="262" dur="2000" fill="hold"/>
                                        <p:tgtEl>
                                          <p:spTgt spid="4"/>
                                        </p:tgtEl>
                                        <p:attrNameLst>
                                          <p:attrName>r</p:attrName>
                                        </p:attrNameLst>
                                      </p:cBhvr>
                                    </p:animRot>
                                  </p:childTnLst>
                                </p:cTn>
                              </p:par>
                              <p:par>
                                <p:cTn id="263" presetID="8" presetClass="emph" presetSubtype="0" fill="hold" grpId="2" nodeType="withEffect">
                                  <p:stCondLst>
                                    <p:cond delay="0"/>
                                  </p:stCondLst>
                                  <p:childTnLst>
                                    <p:animRot by="-21600000">
                                      <p:cBhvr>
                                        <p:cTn id="264" dur="2000" fill="hold"/>
                                        <p:tgtEl>
                                          <p:spTgt spid="28"/>
                                        </p:tgtEl>
                                        <p:attrNameLst>
                                          <p:attrName>r</p:attrName>
                                        </p:attrNameLst>
                                      </p:cBhvr>
                                    </p:animRot>
                                  </p:childTnLst>
                                </p:cTn>
                              </p:par>
                              <p:par>
                                <p:cTn id="265" presetID="8" presetClass="emph" presetSubtype="0" fill="hold" grpId="2" nodeType="withEffect">
                                  <p:stCondLst>
                                    <p:cond delay="0"/>
                                  </p:stCondLst>
                                  <p:childTnLst>
                                    <p:animRot by="-21600000">
                                      <p:cBhvr>
                                        <p:cTn id="266" dur="2000" fill="hold"/>
                                        <p:tgtEl>
                                          <p:spTgt spid="33"/>
                                        </p:tgtEl>
                                        <p:attrNameLst>
                                          <p:attrName>r</p:attrName>
                                        </p:attrNameLst>
                                      </p:cBhvr>
                                    </p:animRot>
                                  </p:childTnLst>
                                </p:cTn>
                              </p:par>
                              <p:par>
                                <p:cTn id="267" presetID="8" presetClass="emph" presetSubtype="0" fill="hold" grpId="2" nodeType="withEffect">
                                  <p:stCondLst>
                                    <p:cond delay="0"/>
                                  </p:stCondLst>
                                  <p:childTnLst>
                                    <p:animRot by="-21600000">
                                      <p:cBhvr>
                                        <p:cTn id="268" dur="2000" fill="hold"/>
                                        <p:tgtEl>
                                          <p:spTgt spid="5"/>
                                        </p:tgtEl>
                                        <p:attrNameLst>
                                          <p:attrName>r</p:attrName>
                                        </p:attrNameLst>
                                      </p:cBhvr>
                                    </p:animRot>
                                  </p:childTnLst>
                                </p:cTn>
                              </p:par>
                              <p:par>
                                <p:cTn id="269" presetID="8" presetClass="emph" presetSubtype="0" fill="hold" grpId="2" nodeType="withEffect">
                                  <p:stCondLst>
                                    <p:cond delay="0"/>
                                  </p:stCondLst>
                                  <p:childTnLst>
                                    <p:animRot by="-21600000">
                                      <p:cBhvr>
                                        <p:cTn id="270" dur="2000" fill="hold"/>
                                        <p:tgtEl>
                                          <p:spTgt spid="14"/>
                                        </p:tgtEl>
                                        <p:attrNameLst>
                                          <p:attrName>r</p:attrName>
                                        </p:attrNameLst>
                                      </p:cBhvr>
                                    </p:animRot>
                                  </p:childTnLst>
                                </p:cTn>
                              </p:par>
                              <p:par>
                                <p:cTn id="271" presetID="8" presetClass="emph" presetSubtype="0" fill="hold" grpId="2" nodeType="withEffect">
                                  <p:stCondLst>
                                    <p:cond delay="0"/>
                                  </p:stCondLst>
                                  <p:childTnLst>
                                    <p:animRot by="-21600000">
                                      <p:cBhvr>
                                        <p:cTn id="272" dur="2000" fill="hold"/>
                                        <p:tgtEl>
                                          <p:spTgt spid="19"/>
                                        </p:tgtEl>
                                        <p:attrNameLst>
                                          <p:attrName>r</p:attrName>
                                        </p:attrNameLst>
                                      </p:cBhvr>
                                    </p:animRot>
                                  </p:childTnLst>
                                </p:cTn>
                              </p:par>
                              <p:par>
                                <p:cTn id="273" presetID="8" presetClass="emph" presetSubtype="0" fill="hold" grpId="2" nodeType="withEffect">
                                  <p:stCondLst>
                                    <p:cond delay="0"/>
                                  </p:stCondLst>
                                  <p:childTnLst>
                                    <p:animRot by="-21600000">
                                      <p:cBhvr>
                                        <p:cTn id="274" dur="2000" fill="hold"/>
                                        <p:tgtEl>
                                          <p:spTgt spid="24"/>
                                        </p:tgtEl>
                                        <p:attrNameLst>
                                          <p:attrName>r</p:attrName>
                                        </p:attrNameLst>
                                      </p:cBhvr>
                                    </p:animRot>
                                  </p:childTnLst>
                                </p:cTn>
                              </p:par>
                              <p:par>
                                <p:cTn id="275" presetID="8" presetClass="emph" presetSubtype="0" fill="hold" grpId="2" nodeType="withEffect">
                                  <p:stCondLst>
                                    <p:cond delay="0"/>
                                  </p:stCondLst>
                                  <p:childTnLst>
                                    <p:animRot by="21600000">
                                      <p:cBhvr>
                                        <p:cTn id="276" dur="2000" fill="hold"/>
                                        <p:tgtEl>
                                          <p:spTgt spid="6"/>
                                        </p:tgtEl>
                                        <p:attrNameLst>
                                          <p:attrName>r</p:attrName>
                                        </p:attrNameLst>
                                      </p:cBhvr>
                                    </p:animRot>
                                  </p:childTnLst>
                                </p:cTn>
                              </p:par>
                              <p:par>
                                <p:cTn id="277" presetID="8" presetClass="emph" presetSubtype="0" fill="hold" grpId="2" nodeType="withEffect">
                                  <p:stCondLst>
                                    <p:cond delay="0"/>
                                  </p:stCondLst>
                                  <p:childTnLst>
                                    <p:animRot by="21600000">
                                      <p:cBhvr>
                                        <p:cTn id="278" dur="2000" fill="hold"/>
                                        <p:tgtEl>
                                          <p:spTgt spid="29"/>
                                        </p:tgtEl>
                                        <p:attrNameLst>
                                          <p:attrName>r</p:attrName>
                                        </p:attrNameLst>
                                      </p:cBhvr>
                                    </p:animRot>
                                  </p:childTnLst>
                                </p:cTn>
                              </p:par>
                              <p:par>
                                <p:cTn id="279" presetID="8" presetClass="emph" presetSubtype="0" fill="hold" grpId="2" nodeType="withEffect">
                                  <p:stCondLst>
                                    <p:cond delay="0"/>
                                  </p:stCondLst>
                                  <p:childTnLst>
                                    <p:animRot by="21600000">
                                      <p:cBhvr>
                                        <p:cTn id="280" dur="2000" fill="hold"/>
                                        <p:tgtEl>
                                          <p:spTgt spid="34"/>
                                        </p:tgtEl>
                                        <p:attrNameLst>
                                          <p:attrName>r</p:attrName>
                                        </p:attrNameLst>
                                      </p:cBhvr>
                                    </p:animRot>
                                  </p:childTnLst>
                                </p:cTn>
                              </p:par>
                              <p:par>
                                <p:cTn id="281" presetID="8" presetClass="emph" presetSubtype="0" fill="hold" grpId="2" nodeType="withEffect">
                                  <p:stCondLst>
                                    <p:cond delay="0"/>
                                  </p:stCondLst>
                                  <p:childTnLst>
                                    <p:animRot by="21600000">
                                      <p:cBhvr>
                                        <p:cTn id="282" dur="2000" fill="hold"/>
                                        <p:tgtEl>
                                          <p:spTgt spid="7"/>
                                        </p:tgtEl>
                                        <p:attrNameLst>
                                          <p:attrName>r</p:attrName>
                                        </p:attrNameLst>
                                      </p:cBhvr>
                                    </p:animRot>
                                  </p:childTnLst>
                                </p:cTn>
                              </p:par>
                              <p:par>
                                <p:cTn id="283" presetID="8" presetClass="emph" presetSubtype="0" fill="hold" grpId="2" nodeType="withEffect">
                                  <p:stCondLst>
                                    <p:cond delay="0"/>
                                  </p:stCondLst>
                                  <p:childTnLst>
                                    <p:animRot by="21600000">
                                      <p:cBhvr>
                                        <p:cTn id="284" dur="2000" fill="hold"/>
                                        <p:tgtEl>
                                          <p:spTgt spid="15"/>
                                        </p:tgtEl>
                                        <p:attrNameLst>
                                          <p:attrName>r</p:attrName>
                                        </p:attrNameLst>
                                      </p:cBhvr>
                                    </p:animRot>
                                  </p:childTnLst>
                                </p:cTn>
                              </p:par>
                              <p:par>
                                <p:cTn id="285" presetID="8" presetClass="emph" presetSubtype="0" fill="hold" grpId="2" nodeType="withEffect">
                                  <p:stCondLst>
                                    <p:cond delay="0"/>
                                  </p:stCondLst>
                                  <p:childTnLst>
                                    <p:animRot by="21600000">
                                      <p:cBhvr>
                                        <p:cTn id="286" dur="2000" fill="hold"/>
                                        <p:tgtEl>
                                          <p:spTgt spid="20"/>
                                        </p:tgtEl>
                                        <p:attrNameLst>
                                          <p:attrName>r</p:attrName>
                                        </p:attrNameLst>
                                      </p:cBhvr>
                                    </p:animRot>
                                  </p:childTnLst>
                                </p:cTn>
                              </p:par>
                              <p:par>
                                <p:cTn id="287" presetID="8" presetClass="emph" presetSubtype="0" fill="hold" grpId="2" nodeType="withEffect">
                                  <p:stCondLst>
                                    <p:cond delay="0"/>
                                  </p:stCondLst>
                                  <p:childTnLst>
                                    <p:animRot by="21600000">
                                      <p:cBhvr>
                                        <p:cTn id="288" dur="2000" fill="hold"/>
                                        <p:tgtEl>
                                          <p:spTgt spid="25"/>
                                        </p:tgtEl>
                                        <p:attrNameLst>
                                          <p:attrName>r</p:attrName>
                                        </p:attrNameLst>
                                      </p:cBhvr>
                                    </p:animRot>
                                  </p:childTnLst>
                                </p:cTn>
                              </p:par>
                              <p:par>
                                <p:cTn id="289" presetID="8" presetClass="emph" presetSubtype="0" fill="hold" grpId="2" nodeType="withEffect">
                                  <p:stCondLst>
                                    <p:cond delay="0"/>
                                  </p:stCondLst>
                                  <p:childTnLst>
                                    <p:animRot by="-21600000">
                                      <p:cBhvr>
                                        <p:cTn id="290" dur="2000" fill="hold"/>
                                        <p:tgtEl>
                                          <p:spTgt spid="8"/>
                                        </p:tgtEl>
                                        <p:attrNameLst>
                                          <p:attrName>r</p:attrName>
                                        </p:attrNameLst>
                                      </p:cBhvr>
                                    </p:animRot>
                                  </p:childTnLst>
                                </p:cTn>
                              </p:par>
                              <p:par>
                                <p:cTn id="291" presetID="8" presetClass="emph" presetSubtype="0" fill="hold" grpId="2" nodeType="withEffect">
                                  <p:stCondLst>
                                    <p:cond delay="0"/>
                                  </p:stCondLst>
                                  <p:childTnLst>
                                    <p:animRot by="-21600000">
                                      <p:cBhvr>
                                        <p:cTn id="292" dur="2000" fill="hold"/>
                                        <p:tgtEl>
                                          <p:spTgt spid="30"/>
                                        </p:tgtEl>
                                        <p:attrNameLst>
                                          <p:attrName>r</p:attrName>
                                        </p:attrNameLst>
                                      </p:cBhvr>
                                    </p:animRot>
                                  </p:childTnLst>
                                </p:cTn>
                              </p:par>
                              <p:par>
                                <p:cTn id="293" presetID="8" presetClass="emph" presetSubtype="0" fill="hold" grpId="2" nodeType="withEffect">
                                  <p:stCondLst>
                                    <p:cond delay="0"/>
                                  </p:stCondLst>
                                  <p:childTnLst>
                                    <p:animRot by="-21600000">
                                      <p:cBhvr>
                                        <p:cTn id="294" dur="2000" fill="hold"/>
                                        <p:tgtEl>
                                          <p:spTgt spid="35"/>
                                        </p:tgtEl>
                                        <p:attrNameLst>
                                          <p:attrName>r</p:attrName>
                                        </p:attrNameLst>
                                      </p:cBhvr>
                                    </p:animRot>
                                  </p:childTnLst>
                                </p:cTn>
                              </p:par>
                              <p:par>
                                <p:cTn id="295" presetID="8" presetClass="emph" presetSubtype="0" fill="hold" grpId="2" nodeType="withEffect">
                                  <p:stCondLst>
                                    <p:cond delay="0"/>
                                  </p:stCondLst>
                                  <p:childTnLst>
                                    <p:animRot by="-21600000">
                                      <p:cBhvr>
                                        <p:cTn id="296" dur="2000" fill="hold"/>
                                        <p:tgtEl>
                                          <p:spTgt spid="9"/>
                                        </p:tgtEl>
                                        <p:attrNameLst>
                                          <p:attrName>r</p:attrName>
                                        </p:attrNameLst>
                                      </p:cBhvr>
                                    </p:animRot>
                                  </p:childTnLst>
                                </p:cTn>
                              </p:par>
                              <p:par>
                                <p:cTn id="297" presetID="8" presetClass="emph" presetSubtype="0" fill="hold" grpId="2" nodeType="withEffect">
                                  <p:stCondLst>
                                    <p:cond delay="0"/>
                                  </p:stCondLst>
                                  <p:childTnLst>
                                    <p:animRot by="-21600000">
                                      <p:cBhvr>
                                        <p:cTn id="298" dur="2000" fill="hold"/>
                                        <p:tgtEl>
                                          <p:spTgt spid="16"/>
                                        </p:tgtEl>
                                        <p:attrNameLst>
                                          <p:attrName>r</p:attrName>
                                        </p:attrNameLst>
                                      </p:cBhvr>
                                    </p:animRot>
                                  </p:childTnLst>
                                </p:cTn>
                              </p:par>
                              <p:par>
                                <p:cTn id="299" presetID="8" presetClass="emph" presetSubtype="0" fill="hold" grpId="2" nodeType="withEffect">
                                  <p:stCondLst>
                                    <p:cond delay="0"/>
                                  </p:stCondLst>
                                  <p:childTnLst>
                                    <p:animRot by="-21600000">
                                      <p:cBhvr>
                                        <p:cTn id="300" dur="2000" fill="hold"/>
                                        <p:tgtEl>
                                          <p:spTgt spid="21"/>
                                        </p:tgtEl>
                                        <p:attrNameLst>
                                          <p:attrName>r</p:attrName>
                                        </p:attrNameLst>
                                      </p:cBhvr>
                                    </p:animRot>
                                  </p:childTnLst>
                                </p:cTn>
                              </p:par>
                              <p:par>
                                <p:cTn id="301" presetID="8" presetClass="emph" presetSubtype="0" fill="hold" grpId="2" nodeType="withEffect">
                                  <p:stCondLst>
                                    <p:cond delay="0"/>
                                  </p:stCondLst>
                                  <p:childTnLst>
                                    <p:animRot by="-21600000">
                                      <p:cBhvr>
                                        <p:cTn id="302" dur="2000" fill="hold"/>
                                        <p:tgtEl>
                                          <p:spTgt spid="26"/>
                                        </p:tgtEl>
                                        <p:attrNameLst>
                                          <p:attrName>r</p:attrName>
                                        </p:attrNameLst>
                                      </p:cBhvr>
                                    </p:animRot>
                                  </p:childTnLst>
                                </p:cTn>
                              </p:par>
                              <p:par>
                                <p:cTn id="303" presetID="8" presetClass="emph" presetSubtype="0" fill="hold" grpId="2" nodeType="withEffect">
                                  <p:stCondLst>
                                    <p:cond delay="0"/>
                                  </p:stCondLst>
                                  <p:childTnLst>
                                    <p:animRot by="21600000">
                                      <p:cBhvr>
                                        <p:cTn id="304" dur="2000" fill="hold"/>
                                        <p:tgtEl>
                                          <p:spTgt spid="10"/>
                                        </p:tgtEl>
                                        <p:attrNameLst>
                                          <p:attrName>r</p:attrName>
                                        </p:attrNameLst>
                                      </p:cBhvr>
                                    </p:animRot>
                                  </p:childTnLst>
                                </p:cTn>
                              </p:par>
                              <p:par>
                                <p:cTn id="305" presetID="8" presetClass="emph" presetSubtype="0" fill="hold" grpId="2" nodeType="withEffect">
                                  <p:stCondLst>
                                    <p:cond delay="0"/>
                                  </p:stCondLst>
                                  <p:childTnLst>
                                    <p:animRot by="21600000">
                                      <p:cBhvr>
                                        <p:cTn id="306" dur="2000" fill="hold"/>
                                        <p:tgtEl>
                                          <p:spTgt spid="31"/>
                                        </p:tgtEl>
                                        <p:attrNameLst>
                                          <p:attrName>r</p:attrName>
                                        </p:attrNameLst>
                                      </p:cBhvr>
                                    </p:animRot>
                                  </p:childTnLst>
                                </p:cTn>
                              </p:par>
                              <p:par>
                                <p:cTn id="307" presetID="8" presetClass="emph" presetSubtype="0" fill="hold" grpId="2" nodeType="withEffect">
                                  <p:stCondLst>
                                    <p:cond delay="0"/>
                                  </p:stCondLst>
                                  <p:childTnLst>
                                    <p:animRot by="21600000">
                                      <p:cBhvr>
                                        <p:cTn id="308" dur="2000" fill="hold"/>
                                        <p:tgtEl>
                                          <p:spTgt spid="36"/>
                                        </p:tgtEl>
                                        <p:attrNameLst>
                                          <p:attrName>r</p:attrName>
                                        </p:attrNameLst>
                                      </p:cBhvr>
                                    </p:animRot>
                                  </p:childTnLst>
                                </p:cTn>
                              </p:par>
                              <p:par>
                                <p:cTn id="309" presetID="8" presetClass="emph" presetSubtype="0" fill="hold" grpId="2" nodeType="withEffect">
                                  <p:stCondLst>
                                    <p:cond delay="0"/>
                                  </p:stCondLst>
                                  <p:childTnLst>
                                    <p:animRot by="21600000">
                                      <p:cBhvr>
                                        <p:cTn id="310" dur="2000" fill="hold"/>
                                        <p:tgtEl>
                                          <p:spTgt spid="11"/>
                                        </p:tgtEl>
                                        <p:attrNameLst>
                                          <p:attrName>r</p:attrName>
                                        </p:attrNameLst>
                                      </p:cBhvr>
                                    </p:animRot>
                                  </p:childTnLst>
                                </p:cTn>
                              </p:par>
                              <p:par>
                                <p:cTn id="311" presetID="8" presetClass="emph" presetSubtype="0" fill="hold" grpId="2" nodeType="withEffect">
                                  <p:stCondLst>
                                    <p:cond delay="0"/>
                                  </p:stCondLst>
                                  <p:childTnLst>
                                    <p:animRot by="21600000">
                                      <p:cBhvr>
                                        <p:cTn id="312" dur="2000" fill="hold"/>
                                        <p:tgtEl>
                                          <p:spTgt spid="17"/>
                                        </p:tgtEl>
                                        <p:attrNameLst>
                                          <p:attrName>r</p:attrName>
                                        </p:attrNameLst>
                                      </p:cBhvr>
                                    </p:animRot>
                                  </p:childTnLst>
                                </p:cTn>
                              </p:par>
                              <p:par>
                                <p:cTn id="313" presetID="8" presetClass="emph" presetSubtype="0" fill="hold" grpId="2" nodeType="withEffect">
                                  <p:stCondLst>
                                    <p:cond delay="0"/>
                                  </p:stCondLst>
                                  <p:childTnLst>
                                    <p:animRot by="21600000">
                                      <p:cBhvr>
                                        <p:cTn id="314" dur="2000" fill="hold"/>
                                        <p:tgtEl>
                                          <p:spTgt spid="22"/>
                                        </p:tgtEl>
                                        <p:attrNameLst>
                                          <p:attrName>r</p:attrName>
                                        </p:attrNameLst>
                                      </p:cBhvr>
                                    </p:animRot>
                                  </p:childTnLst>
                                </p:cTn>
                              </p:par>
                              <p:par>
                                <p:cTn id="315" presetID="8" presetClass="emph" presetSubtype="0" fill="hold" grpId="2" nodeType="withEffect">
                                  <p:stCondLst>
                                    <p:cond delay="0"/>
                                  </p:stCondLst>
                                  <p:childTnLst>
                                    <p:animRot by="21600000">
                                      <p:cBhvr>
                                        <p:cTn id="316" dur="2000" fill="hold"/>
                                        <p:tgtEl>
                                          <p:spTgt spid="27"/>
                                        </p:tgtEl>
                                        <p:attrNameLst>
                                          <p:attrName>r</p:attrName>
                                        </p:attrNameLst>
                                      </p:cBhvr>
                                    </p:animRot>
                                  </p:childTnLst>
                                </p:cTn>
                              </p:par>
                              <p:par>
                                <p:cTn id="317" presetID="8" presetClass="emph" presetSubtype="0" fill="hold" grpId="2" nodeType="withEffect">
                                  <p:stCondLst>
                                    <p:cond delay="0"/>
                                  </p:stCondLst>
                                  <p:childTnLst>
                                    <p:animRot by="-21600000">
                                      <p:cBhvr>
                                        <p:cTn id="318" dur="2000" fill="hold"/>
                                        <p:tgtEl>
                                          <p:spTgt spid="12"/>
                                        </p:tgtEl>
                                        <p:attrNameLst>
                                          <p:attrName>r</p:attrName>
                                        </p:attrNameLst>
                                      </p:cBhvr>
                                    </p:animRot>
                                  </p:childTnLst>
                                </p:cTn>
                              </p:par>
                              <p:par>
                                <p:cTn id="319" presetID="8" presetClass="emph" presetSubtype="0" fill="hold" grpId="2" nodeType="withEffect">
                                  <p:stCondLst>
                                    <p:cond delay="0"/>
                                  </p:stCondLst>
                                  <p:childTnLst>
                                    <p:animRot by="-21600000">
                                      <p:cBhvr>
                                        <p:cTn id="320" dur="2000" fill="hold"/>
                                        <p:tgtEl>
                                          <p:spTgt spid="32"/>
                                        </p:tgtEl>
                                        <p:attrNameLst>
                                          <p:attrName>r</p:attrName>
                                        </p:attrNameLst>
                                      </p:cBhvr>
                                    </p:animRot>
                                  </p:childTnLst>
                                </p:cTn>
                              </p:par>
                              <p:par>
                                <p:cTn id="321" presetID="8" presetClass="emph" presetSubtype="0" fill="hold" grpId="2" nodeType="withEffect">
                                  <p:stCondLst>
                                    <p:cond delay="0"/>
                                  </p:stCondLst>
                                  <p:childTnLst>
                                    <p:animRot by="-21600000">
                                      <p:cBhvr>
                                        <p:cTn id="322" dur="2000" fill="hold"/>
                                        <p:tgtEl>
                                          <p:spTgt spid="37"/>
                                        </p:tgtEl>
                                        <p:attrNameLst>
                                          <p:attrName>r</p:attrName>
                                        </p:attrNameLst>
                                      </p:cBhvr>
                                    </p:animRot>
                                  </p:childTnLst>
                                </p:cTn>
                              </p:par>
                            </p:childTnLst>
                          </p:cTn>
                        </p:par>
                        <p:par>
                          <p:cTn id="323" fill="hold">
                            <p:stCondLst>
                              <p:cond delay="2000"/>
                            </p:stCondLst>
                            <p:childTnLst>
                              <p:par>
                                <p:cTn id="324" presetID="2" presetClass="exit" presetSubtype="4" fill="hold" grpId="3" nodeType="afterEffect">
                                  <p:stCondLst>
                                    <p:cond delay="0"/>
                                  </p:stCondLst>
                                  <p:childTnLst>
                                    <p:anim calcmode="lin" valueType="num">
                                      <p:cBhvr additive="base">
                                        <p:cTn id="325" dur="2000"/>
                                        <p:tgtEl>
                                          <p:spTgt spid="3"/>
                                        </p:tgtEl>
                                        <p:attrNameLst>
                                          <p:attrName>ppt_x</p:attrName>
                                        </p:attrNameLst>
                                      </p:cBhvr>
                                      <p:tavLst>
                                        <p:tav tm="0">
                                          <p:val>
                                            <p:strVal val="ppt_x"/>
                                          </p:val>
                                        </p:tav>
                                        <p:tav tm="100000">
                                          <p:val>
                                            <p:strVal val="ppt_x"/>
                                          </p:val>
                                        </p:tav>
                                      </p:tavLst>
                                    </p:anim>
                                    <p:anim calcmode="lin" valueType="num">
                                      <p:cBhvr additive="base">
                                        <p:cTn id="326" dur="2000"/>
                                        <p:tgtEl>
                                          <p:spTgt spid="3"/>
                                        </p:tgtEl>
                                        <p:attrNameLst>
                                          <p:attrName>ppt_y</p:attrName>
                                        </p:attrNameLst>
                                      </p:cBhvr>
                                      <p:tavLst>
                                        <p:tav tm="0">
                                          <p:val>
                                            <p:strVal val="ppt_y"/>
                                          </p:val>
                                        </p:tav>
                                        <p:tav tm="100000">
                                          <p:val>
                                            <p:strVal val="1+ppt_h/2"/>
                                          </p:val>
                                        </p:tav>
                                      </p:tavLst>
                                    </p:anim>
                                    <p:set>
                                      <p:cBhvr>
                                        <p:cTn id="327" dur="1" fill="hold">
                                          <p:stCondLst>
                                            <p:cond delay="1999"/>
                                          </p:stCondLst>
                                        </p:cTn>
                                        <p:tgtEl>
                                          <p:spTgt spid="3"/>
                                        </p:tgtEl>
                                        <p:attrNameLst>
                                          <p:attrName>style.visibility</p:attrName>
                                        </p:attrNameLst>
                                      </p:cBhvr>
                                      <p:to>
                                        <p:strVal val="hidden"/>
                                      </p:to>
                                    </p:set>
                                  </p:childTnLst>
                                </p:cTn>
                              </p:par>
                              <p:par>
                                <p:cTn id="328" presetID="2" presetClass="exit" presetSubtype="4" fill="hold" grpId="3" nodeType="withEffect">
                                  <p:stCondLst>
                                    <p:cond delay="0"/>
                                  </p:stCondLst>
                                  <p:childTnLst>
                                    <p:anim calcmode="lin" valueType="num">
                                      <p:cBhvr additive="base">
                                        <p:cTn id="329" dur="2000"/>
                                        <p:tgtEl>
                                          <p:spTgt spid="5"/>
                                        </p:tgtEl>
                                        <p:attrNameLst>
                                          <p:attrName>ppt_x</p:attrName>
                                        </p:attrNameLst>
                                      </p:cBhvr>
                                      <p:tavLst>
                                        <p:tav tm="0">
                                          <p:val>
                                            <p:strVal val="ppt_x"/>
                                          </p:val>
                                        </p:tav>
                                        <p:tav tm="100000">
                                          <p:val>
                                            <p:strVal val="ppt_x"/>
                                          </p:val>
                                        </p:tav>
                                      </p:tavLst>
                                    </p:anim>
                                    <p:anim calcmode="lin" valueType="num">
                                      <p:cBhvr additive="base">
                                        <p:cTn id="330" dur="2000"/>
                                        <p:tgtEl>
                                          <p:spTgt spid="5"/>
                                        </p:tgtEl>
                                        <p:attrNameLst>
                                          <p:attrName>ppt_y</p:attrName>
                                        </p:attrNameLst>
                                      </p:cBhvr>
                                      <p:tavLst>
                                        <p:tav tm="0">
                                          <p:val>
                                            <p:strVal val="ppt_y"/>
                                          </p:val>
                                        </p:tav>
                                        <p:tav tm="100000">
                                          <p:val>
                                            <p:strVal val="1+ppt_h/2"/>
                                          </p:val>
                                        </p:tav>
                                      </p:tavLst>
                                    </p:anim>
                                    <p:set>
                                      <p:cBhvr>
                                        <p:cTn id="331" dur="1" fill="hold">
                                          <p:stCondLst>
                                            <p:cond delay="1999"/>
                                          </p:stCondLst>
                                        </p:cTn>
                                        <p:tgtEl>
                                          <p:spTgt spid="5"/>
                                        </p:tgtEl>
                                        <p:attrNameLst>
                                          <p:attrName>style.visibility</p:attrName>
                                        </p:attrNameLst>
                                      </p:cBhvr>
                                      <p:to>
                                        <p:strVal val="hidden"/>
                                      </p:to>
                                    </p:set>
                                  </p:childTnLst>
                                </p:cTn>
                              </p:par>
                              <p:par>
                                <p:cTn id="332" presetID="2" presetClass="exit" presetSubtype="4" fill="hold" grpId="3" nodeType="withEffect">
                                  <p:stCondLst>
                                    <p:cond delay="0"/>
                                  </p:stCondLst>
                                  <p:childTnLst>
                                    <p:anim calcmode="lin" valueType="num">
                                      <p:cBhvr additive="base">
                                        <p:cTn id="333" dur="2000"/>
                                        <p:tgtEl>
                                          <p:spTgt spid="7"/>
                                        </p:tgtEl>
                                        <p:attrNameLst>
                                          <p:attrName>ppt_x</p:attrName>
                                        </p:attrNameLst>
                                      </p:cBhvr>
                                      <p:tavLst>
                                        <p:tav tm="0">
                                          <p:val>
                                            <p:strVal val="ppt_x"/>
                                          </p:val>
                                        </p:tav>
                                        <p:tav tm="100000">
                                          <p:val>
                                            <p:strVal val="ppt_x"/>
                                          </p:val>
                                        </p:tav>
                                      </p:tavLst>
                                    </p:anim>
                                    <p:anim calcmode="lin" valueType="num">
                                      <p:cBhvr additive="base">
                                        <p:cTn id="334" dur="2000"/>
                                        <p:tgtEl>
                                          <p:spTgt spid="7"/>
                                        </p:tgtEl>
                                        <p:attrNameLst>
                                          <p:attrName>ppt_y</p:attrName>
                                        </p:attrNameLst>
                                      </p:cBhvr>
                                      <p:tavLst>
                                        <p:tav tm="0">
                                          <p:val>
                                            <p:strVal val="ppt_y"/>
                                          </p:val>
                                        </p:tav>
                                        <p:tav tm="100000">
                                          <p:val>
                                            <p:strVal val="1+ppt_h/2"/>
                                          </p:val>
                                        </p:tav>
                                      </p:tavLst>
                                    </p:anim>
                                    <p:set>
                                      <p:cBhvr>
                                        <p:cTn id="335" dur="1" fill="hold">
                                          <p:stCondLst>
                                            <p:cond delay="1999"/>
                                          </p:stCondLst>
                                        </p:cTn>
                                        <p:tgtEl>
                                          <p:spTgt spid="7"/>
                                        </p:tgtEl>
                                        <p:attrNameLst>
                                          <p:attrName>style.visibility</p:attrName>
                                        </p:attrNameLst>
                                      </p:cBhvr>
                                      <p:to>
                                        <p:strVal val="hidden"/>
                                      </p:to>
                                    </p:set>
                                  </p:childTnLst>
                                </p:cTn>
                              </p:par>
                              <p:par>
                                <p:cTn id="336" presetID="2" presetClass="exit" presetSubtype="4" fill="hold" grpId="3" nodeType="withEffect">
                                  <p:stCondLst>
                                    <p:cond delay="0"/>
                                  </p:stCondLst>
                                  <p:childTnLst>
                                    <p:anim calcmode="lin" valueType="num">
                                      <p:cBhvr additive="base">
                                        <p:cTn id="337" dur="2000"/>
                                        <p:tgtEl>
                                          <p:spTgt spid="9"/>
                                        </p:tgtEl>
                                        <p:attrNameLst>
                                          <p:attrName>ppt_x</p:attrName>
                                        </p:attrNameLst>
                                      </p:cBhvr>
                                      <p:tavLst>
                                        <p:tav tm="0">
                                          <p:val>
                                            <p:strVal val="ppt_x"/>
                                          </p:val>
                                        </p:tav>
                                        <p:tav tm="100000">
                                          <p:val>
                                            <p:strVal val="ppt_x"/>
                                          </p:val>
                                        </p:tav>
                                      </p:tavLst>
                                    </p:anim>
                                    <p:anim calcmode="lin" valueType="num">
                                      <p:cBhvr additive="base">
                                        <p:cTn id="338" dur="2000"/>
                                        <p:tgtEl>
                                          <p:spTgt spid="9"/>
                                        </p:tgtEl>
                                        <p:attrNameLst>
                                          <p:attrName>ppt_y</p:attrName>
                                        </p:attrNameLst>
                                      </p:cBhvr>
                                      <p:tavLst>
                                        <p:tav tm="0">
                                          <p:val>
                                            <p:strVal val="ppt_y"/>
                                          </p:val>
                                        </p:tav>
                                        <p:tav tm="100000">
                                          <p:val>
                                            <p:strVal val="1+ppt_h/2"/>
                                          </p:val>
                                        </p:tav>
                                      </p:tavLst>
                                    </p:anim>
                                    <p:set>
                                      <p:cBhvr>
                                        <p:cTn id="339" dur="1" fill="hold">
                                          <p:stCondLst>
                                            <p:cond delay="1999"/>
                                          </p:stCondLst>
                                        </p:cTn>
                                        <p:tgtEl>
                                          <p:spTgt spid="9"/>
                                        </p:tgtEl>
                                        <p:attrNameLst>
                                          <p:attrName>style.visibility</p:attrName>
                                        </p:attrNameLst>
                                      </p:cBhvr>
                                      <p:to>
                                        <p:strVal val="hidden"/>
                                      </p:to>
                                    </p:set>
                                  </p:childTnLst>
                                </p:cTn>
                              </p:par>
                              <p:par>
                                <p:cTn id="340" presetID="2" presetClass="exit" presetSubtype="4" fill="hold" grpId="3" nodeType="withEffect">
                                  <p:stCondLst>
                                    <p:cond delay="0"/>
                                  </p:stCondLst>
                                  <p:childTnLst>
                                    <p:anim calcmode="lin" valueType="num">
                                      <p:cBhvr additive="base">
                                        <p:cTn id="341" dur="2000"/>
                                        <p:tgtEl>
                                          <p:spTgt spid="11"/>
                                        </p:tgtEl>
                                        <p:attrNameLst>
                                          <p:attrName>ppt_x</p:attrName>
                                        </p:attrNameLst>
                                      </p:cBhvr>
                                      <p:tavLst>
                                        <p:tav tm="0">
                                          <p:val>
                                            <p:strVal val="ppt_x"/>
                                          </p:val>
                                        </p:tav>
                                        <p:tav tm="100000">
                                          <p:val>
                                            <p:strVal val="ppt_x"/>
                                          </p:val>
                                        </p:tav>
                                      </p:tavLst>
                                    </p:anim>
                                    <p:anim calcmode="lin" valueType="num">
                                      <p:cBhvr additive="base">
                                        <p:cTn id="342" dur="2000"/>
                                        <p:tgtEl>
                                          <p:spTgt spid="11"/>
                                        </p:tgtEl>
                                        <p:attrNameLst>
                                          <p:attrName>ppt_y</p:attrName>
                                        </p:attrNameLst>
                                      </p:cBhvr>
                                      <p:tavLst>
                                        <p:tav tm="0">
                                          <p:val>
                                            <p:strVal val="ppt_y"/>
                                          </p:val>
                                        </p:tav>
                                        <p:tav tm="100000">
                                          <p:val>
                                            <p:strVal val="1+ppt_h/2"/>
                                          </p:val>
                                        </p:tav>
                                      </p:tavLst>
                                    </p:anim>
                                    <p:set>
                                      <p:cBhvr>
                                        <p:cTn id="343" dur="1" fill="hold">
                                          <p:stCondLst>
                                            <p:cond delay="1999"/>
                                          </p:stCondLst>
                                        </p:cTn>
                                        <p:tgtEl>
                                          <p:spTgt spid="11"/>
                                        </p:tgtEl>
                                        <p:attrNameLst>
                                          <p:attrName>style.visibility</p:attrName>
                                        </p:attrNameLst>
                                      </p:cBhvr>
                                      <p:to>
                                        <p:strVal val="hidden"/>
                                      </p:to>
                                    </p:set>
                                  </p:childTnLst>
                                </p:cTn>
                              </p:par>
                              <p:par>
                                <p:cTn id="344" presetID="2" presetClass="exit" presetSubtype="4" fill="hold" grpId="3" nodeType="withEffect">
                                  <p:stCondLst>
                                    <p:cond delay="0"/>
                                  </p:stCondLst>
                                  <p:childTnLst>
                                    <p:anim calcmode="lin" valueType="num">
                                      <p:cBhvr additive="base">
                                        <p:cTn id="345" dur="2000"/>
                                        <p:tgtEl>
                                          <p:spTgt spid="13"/>
                                        </p:tgtEl>
                                        <p:attrNameLst>
                                          <p:attrName>ppt_x</p:attrName>
                                        </p:attrNameLst>
                                      </p:cBhvr>
                                      <p:tavLst>
                                        <p:tav tm="0">
                                          <p:val>
                                            <p:strVal val="ppt_x"/>
                                          </p:val>
                                        </p:tav>
                                        <p:tav tm="100000">
                                          <p:val>
                                            <p:strVal val="ppt_x"/>
                                          </p:val>
                                        </p:tav>
                                      </p:tavLst>
                                    </p:anim>
                                    <p:anim calcmode="lin" valueType="num">
                                      <p:cBhvr additive="base">
                                        <p:cTn id="346" dur="2000"/>
                                        <p:tgtEl>
                                          <p:spTgt spid="13"/>
                                        </p:tgtEl>
                                        <p:attrNameLst>
                                          <p:attrName>ppt_y</p:attrName>
                                        </p:attrNameLst>
                                      </p:cBhvr>
                                      <p:tavLst>
                                        <p:tav tm="0">
                                          <p:val>
                                            <p:strVal val="ppt_y"/>
                                          </p:val>
                                        </p:tav>
                                        <p:tav tm="100000">
                                          <p:val>
                                            <p:strVal val="1+ppt_h/2"/>
                                          </p:val>
                                        </p:tav>
                                      </p:tavLst>
                                    </p:anim>
                                    <p:set>
                                      <p:cBhvr>
                                        <p:cTn id="347" dur="1" fill="hold">
                                          <p:stCondLst>
                                            <p:cond delay="1999"/>
                                          </p:stCondLst>
                                        </p:cTn>
                                        <p:tgtEl>
                                          <p:spTgt spid="13"/>
                                        </p:tgtEl>
                                        <p:attrNameLst>
                                          <p:attrName>style.visibility</p:attrName>
                                        </p:attrNameLst>
                                      </p:cBhvr>
                                      <p:to>
                                        <p:strVal val="hidden"/>
                                      </p:to>
                                    </p:set>
                                  </p:childTnLst>
                                </p:cTn>
                              </p:par>
                              <p:par>
                                <p:cTn id="348" presetID="2" presetClass="exit" presetSubtype="4" fill="hold" grpId="3" nodeType="withEffect">
                                  <p:stCondLst>
                                    <p:cond delay="0"/>
                                  </p:stCondLst>
                                  <p:childTnLst>
                                    <p:anim calcmode="lin" valueType="num">
                                      <p:cBhvr additive="base">
                                        <p:cTn id="349" dur="2000"/>
                                        <p:tgtEl>
                                          <p:spTgt spid="14"/>
                                        </p:tgtEl>
                                        <p:attrNameLst>
                                          <p:attrName>ppt_x</p:attrName>
                                        </p:attrNameLst>
                                      </p:cBhvr>
                                      <p:tavLst>
                                        <p:tav tm="0">
                                          <p:val>
                                            <p:strVal val="ppt_x"/>
                                          </p:val>
                                        </p:tav>
                                        <p:tav tm="100000">
                                          <p:val>
                                            <p:strVal val="ppt_x"/>
                                          </p:val>
                                        </p:tav>
                                      </p:tavLst>
                                    </p:anim>
                                    <p:anim calcmode="lin" valueType="num">
                                      <p:cBhvr additive="base">
                                        <p:cTn id="350" dur="2000"/>
                                        <p:tgtEl>
                                          <p:spTgt spid="14"/>
                                        </p:tgtEl>
                                        <p:attrNameLst>
                                          <p:attrName>ppt_y</p:attrName>
                                        </p:attrNameLst>
                                      </p:cBhvr>
                                      <p:tavLst>
                                        <p:tav tm="0">
                                          <p:val>
                                            <p:strVal val="ppt_y"/>
                                          </p:val>
                                        </p:tav>
                                        <p:tav tm="100000">
                                          <p:val>
                                            <p:strVal val="1+ppt_h/2"/>
                                          </p:val>
                                        </p:tav>
                                      </p:tavLst>
                                    </p:anim>
                                    <p:set>
                                      <p:cBhvr>
                                        <p:cTn id="351" dur="1" fill="hold">
                                          <p:stCondLst>
                                            <p:cond delay="1999"/>
                                          </p:stCondLst>
                                        </p:cTn>
                                        <p:tgtEl>
                                          <p:spTgt spid="14"/>
                                        </p:tgtEl>
                                        <p:attrNameLst>
                                          <p:attrName>style.visibility</p:attrName>
                                        </p:attrNameLst>
                                      </p:cBhvr>
                                      <p:to>
                                        <p:strVal val="hidden"/>
                                      </p:to>
                                    </p:set>
                                  </p:childTnLst>
                                </p:cTn>
                              </p:par>
                              <p:par>
                                <p:cTn id="352" presetID="2" presetClass="exit" presetSubtype="4" fill="hold" grpId="3" nodeType="withEffect">
                                  <p:stCondLst>
                                    <p:cond delay="0"/>
                                  </p:stCondLst>
                                  <p:childTnLst>
                                    <p:anim calcmode="lin" valueType="num">
                                      <p:cBhvr additive="base">
                                        <p:cTn id="353" dur="2000"/>
                                        <p:tgtEl>
                                          <p:spTgt spid="15"/>
                                        </p:tgtEl>
                                        <p:attrNameLst>
                                          <p:attrName>ppt_x</p:attrName>
                                        </p:attrNameLst>
                                      </p:cBhvr>
                                      <p:tavLst>
                                        <p:tav tm="0">
                                          <p:val>
                                            <p:strVal val="ppt_x"/>
                                          </p:val>
                                        </p:tav>
                                        <p:tav tm="100000">
                                          <p:val>
                                            <p:strVal val="ppt_x"/>
                                          </p:val>
                                        </p:tav>
                                      </p:tavLst>
                                    </p:anim>
                                    <p:anim calcmode="lin" valueType="num">
                                      <p:cBhvr additive="base">
                                        <p:cTn id="354" dur="2000"/>
                                        <p:tgtEl>
                                          <p:spTgt spid="15"/>
                                        </p:tgtEl>
                                        <p:attrNameLst>
                                          <p:attrName>ppt_y</p:attrName>
                                        </p:attrNameLst>
                                      </p:cBhvr>
                                      <p:tavLst>
                                        <p:tav tm="0">
                                          <p:val>
                                            <p:strVal val="ppt_y"/>
                                          </p:val>
                                        </p:tav>
                                        <p:tav tm="100000">
                                          <p:val>
                                            <p:strVal val="1+ppt_h/2"/>
                                          </p:val>
                                        </p:tav>
                                      </p:tavLst>
                                    </p:anim>
                                    <p:set>
                                      <p:cBhvr>
                                        <p:cTn id="355" dur="1" fill="hold">
                                          <p:stCondLst>
                                            <p:cond delay="1999"/>
                                          </p:stCondLst>
                                        </p:cTn>
                                        <p:tgtEl>
                                          <p:spTgt spid="15"/>
                                        </p:tgtEl>
                                        <p:attrNameLst>
                                          <p:attrName>style.visibility</p:attrName>
                                        </p:attrNameLst>
                                      </p:cBhvr>
                                      <p:to>
                                        <p:strVal val="hidden"/>
                                      </p:to>
                                    </p:set>
                                  </p:childTnLst>
                                </p:cTn>
                              </p:par>
                              <p:par>
                                <p:cTn id="356" presetID="2" presetClass="exit" presetSubtype="4" fill="hold" grpId="3" nodeType="withEffect">
                                  <p:stCondLst>
                                    <p:cond delay="0"/>
                                  </p:stCondLst>
                                  <p:childTnLst>
                                    <p:anim calcmode="lin" valueType="num">
                                      <p:cBhvr additive="base">
                                        <p:cTn id="357" dur="2000"/>
                                        <p:tgtEl>
                                          <p:spTgt spid="16"/>
                                        </p:tgtEl>
                                        <p:attrNameLst>
                                          <p:attrName>ppt_x</p:attrName>
                                        </p:attrNameLst>
                                      </p:cBhvr>
                                      <p:tavLst>
                                        <p:tav tm="0">
                                          <p:val>
                                            <p:strVal val="ppt_x"/>
                                          </p:val>
                                        </p:tav>
                                        <p:tav tm="100000">
                                          <p:val>
                                            <p:strVal val="ppt_x"/>
                                          </p:val>
                                        </p:tav>
                                      </p:tavLst>
                                    </p:anim>
                                    <p:anim calcmode="lin" valueType="num">
                                      <p:cBhvr additive="base">
                                        <p:cTn id="358" dur="2000"/>
                                        <p:tgtEl>
                                          <p:spTgt spid="16"/>
                                        </p:tgtEl>
                                        <p:attrNameLst>
                                          <p:attrName>ppt_y</p:attrName>
                                        </p:attrNameLst>
                                      </p:cBhvr>
                                      <p:tavLst>
                                        <p:tav tm="0">
                                          <p:val>
                                            <p:strVal val="ppt_y"/>
                                          </p:val>
                                        </p:tav>
                                        <p:tav tm="100000">
                                          <p:val>
                                            <p:strVal val="1+ppt_h/2"/>
                                          </p:val>
                                        </p:tav>
                                      </p:tavLst>
                                    </p:anim>
                                    <p:set>
                                      <p:cBhvr>
                                        <p:cTn id="359" dur="1" fill="hold">
                                          <p:stCondLst>
                                            <p:cond delay="1999"/>
                                          </p:stCondLst>
                                        </p:cTn>
                                        <p:tgtEl>
                                          <p:spTgt spid="16"/>
                                        </p:tgtEl>
                                        <p:attrNameLst>
                                          <p:attrName>style.visibility</p:attrName>
                                        </p:attrNameLst>
                                      </p:cBhvr>
                                      <p:to>
                                        <p:strVal val="hidden"/>
                                      </p:to>
                                    </p:set>
                                  </p:childTnLst>
                                </p:cTn>
                              </p:par>
                              <p:par>
                                <p:cTn id="360" presetID="2" presetClass="exit" presetSubtype="4" fill="hold" grpId="3" nodeType="withEffect">
                                  <p:stCondLst>
                                    <p:cond delay="0"/>
                                  </p:stCondLst>
                                  <p:childTnLst>
                                    <p:anim calcmode="lin" valueType="num">
                                      <p:cBhvr additive="base">
                                        <p:cTn id="361" dur="2000"/>
                                        <p:tgtEl>
                                          <p:spTgt spid="17"/>
                                        </p:tgtEl>
                                        <p:attrNameLst>
                                          <p:attrName>ppt_x</p:attrName>
                                        </p:attrNameLst>
                                      </p:cBhvr>
                                      <p:tavLst>
                                        <p:tav tm="0">
                                          <p:val>
                                            <p:strVal val="ppt_x"/>
                                          </p:val>
                                        </p:tav>
                                        <p:tav tm="100000">
                                          <p:val>
                                            <p:strVal val="ppt_x"/>
                                          </p:val>
                                        </p:tav>
                                      </p:tavLst>
                                    </p:anim>
                                    <p:anim calcmode="lin" valueType="num">
                                      <p:cBhvr additive="base">
                                        <p:cTn id="362" dur="2000"/>
                                        <p:tgtEl>
                                          <p:spTgt spid="17"/>
                                        </p:tgtEl>
                                        <p:attrNameLst>
                                          <p:attrName>ppt_y</p:attrName>
                                        </p:attrNameLst>
                                      </p:cBhvr>
                                      <p:tavLst>
                                        <p:tav tm="0">
                                          <p:val>
                                            <p:strVal val="ppt_y"/>
                                          </p:val>
                                        </p:tav>
                                        <p:tav tm="100000">
                                          <p:val>
                                            <p:strVal val="1+ppt_h/2"/>
                                          </p:val>
                                        </p:tav>
                                      </p:tavLst>
                                    </p:anim>
                                    <p:set>
                                      <p:cBhvr>
                                        <p:cTn id="363" dur="1" fill="hold">
                                          <p:stCondLst>
                                            <p:cond delay="1999"/>
                                          </p:stCondLst>
                                        </p:cTn>
                                        <p:tgtEl>
                                          <p:spTgt spid="17"/>
                                        </p:tgtEl>
                                        <p:attrNameLst>
                                          <p:attrName>style.visibility</p:attrName>
                                        </p:attrNameLst>
                                      </p:cBhvr>
                                      <p:to>
                                        <p:strVal val="hidden"/>
                                      </p:to>
                                    </p:set>
                                  </p:childTnLst>
                                </p:cTn>
                              </p:par>
                              <p:par>
                                <p:cTn id="364" presetID="2" presetClass="exit" presetSubtype="4" fill="hold" grpId="3" nodeType="withEffect">
                                  <p:stCondLst>
                                    <p:cond delay="0"/>
                                  </p:stCondLst>
                                  <p:childTnLst>
                                    <p:anim calcmode="lin" valueType="num">
                                      <p:cBhvr additive="base">
                                        <p:cTn id="365" dur="2000"/>
                                        <p:tgtEl>
                                          <p:spTgt spid="18"/>
                                        </p:tgtEl>
                                        <p:attrNameLst>
                                          <p:attrName>ppt_x</p:attrName>
                                        </p:attrNameLst>
                                      </p:cBhvr>
                                      <p:tavLst>
                                        <p:tav tm="0">
                                          <p:val>
                                            <p:strVal val="ppt_x"/>
                                          </p:val>
                                        </p:tav>
                                        <p:tav tm="100000">
                                          <p:val>
                                            <p:strVal val="ppt_x"/>
                                          </p:val>
                                        </p:tav>
                                      </p:tavLst>
                                    </p:anim>
                                    <p:anim calcmode="lin" valueType="num">
                                      <p:cBhvr additive="base">
                                        <p:cTn id="366" dur="2000"/>
                                        <p:tgtEl>
                                          <p:spTgt spid="18"/>
                                        </p:tgtEl>
                                        <p:attrNameLst>
                                          <p:attrName>ppt_y</p:attrName>
                                        </p:attrNameLst>
                                      </p:cBhvr>
                                      <p:tavLst>
                                        <p:tav tm="0">
                                          <p:val>
                                            <p:strVal val="ppt_y"/>
                                          </p:val>
                                        </p:tav>
                                        <p:tav tm="100000">
                                          <p:val>
                                            <p:strVal val="1+ppt_h/2"/>
                                          </p:val>
                                        </p:tav>
                                      </p:tavLst>
                                    </p:anim>
                                    <p:set>
                                      <p:cBhvr>
                                        <p:cTn id="367" dur="1" fill="hold">
                                          <p:stCondLst>
                                            <p:cond delay="1999"/>
                                          </p:stCondLst>
                                        </p:cTn>
                                        <p:tgtEl>
                                          <p:spTgt spid="18"/>
                                        </p:tgtEl>
                                        <p:attrNameLst>
                                          <p:attrName>style.visibility</p:attrName>
                                        </p:attrNameLst>
                                      </p:cBhvr>
                                      <p:to>
                                        <p:strVal val="hidden"/>
                                      </p:to>
                                    </p:set>
                                  </p:childTnLst>
                                </p:cTn>
                              </p:par>
                              <p:par>
                                <p:cTn id="368" presetID="2" presetClass="exit" presetSubtype="4" fill="hold" grpId="3" nodeType="withEffect">
                                  <p:stCondLst>
                                    <p:cond delay="0"/>
                                  </p:stCondLst>
                                  <p:childTnLst>
                                    <p:anim calcmode="lin" valueType="num">
                                      <p:cBhvr additive="base">
                                        <p:cTn id="369" dur="2000"/>
                                        <p:tgtEl>
                                          <p:spTgt spid="19"/>
                                        </p:tgtEl>
                                        <p:attrNameLst>
                                          <p:attrName>ppt_x</p:attrName>
                                        </p:attrNameLst>
                                      </p:cBhvr>
                                      <p:tavLst>
                                        <p:tav tm="0">
                                          <p:val>
                                            <p:strVal val="ppt_x"/>
                                          </p:val>
                                        </p:tav>
                                        <p:tav tm="100000">
                                          <p:val>
                                            <p:strVal val="ppt_x"/>
                                          </p:val>
                                        </p:tav>
                                      </p:tavLst>
                                    </p:anim>
                                    <p:anim calcmode="lin" valueType="num">
                                      <p:cBhvr additive="base">
                                        <p:cTn id="370" dur="2000"/>
                                        <p:tgtEl>
                                          <p:spTgt spid="19"/>
                                        </p:tgtEl>
                                        <p:attrNameLst>
                                          <p:attrName>ppt_y</p:attrName>
                                        </p:attrNameLst>
                                      </p:cBhvr>
                                      <p:tavLst>
                                        <p:tav tm="0">
                                          <p:val>
                                            <p:strVal val="ppt_y"/>
                                          </p:val>
                                        </p:tav>
                                        <p:tav tm="100000">
                                          <p:val>
                                            <p:strVal val="1+ppt_h/2"/>
                                          </p:val>
                                        </p:tav>
                                      </p:tavLst>
                                    </p:anim>
                                    <p:set>
                                      <p:cBhvr>
                                        <p:cTn id="371" dur="1" fill="hold">
                                          <p:stCondLst>
                                            <p:cond delay="1999"/>
                                          </p:stCondLst>
                                        </p:cTn>
                                        <p:tgtEl>
                                          <p:spTgt spid="19"/>
                                        </p:tgtEl>
                                        <p:attrNameLst>
                                          <p:attrName>style.visibility</p:attrName>
                                        </p:attrNameLst>
                                      </p:cBhvr>
                                      <p:to>
                                        <p:strVal val="hidden"/>
                                      </p:to>
                                    </p:set>
                                  </p:childTnLst>
                                </p:cTn>
                              </p:par>
                              <p:par>
                                <p:cTn id="372" presetID="2" presetClass="exit" presetSubtype="4" fill="hold" grpId="3" nodeType="withEffect">
                                  <p:stCondLst>
                                    <p:cond delay="0"/>
                                  </p:stCondLst>
                                  <p:childTnLst>
                                    <p:anim calcmode="lin" valueType="num">
                                      <p:cBhvr additive="base">
                                        <p:cTn id="373" dur="2000"/>
                                        <p:tgtEl>
                                          <p:spTgt spid="20"/>
                                        </p:tgtEl>
                                        <p:attrNameLst>
                                          <p:attrName>ppt_x</p:attrName>
                                        </p:attrNameLst>
                                      </p:cBhvr>
                                      <p:tavLst>
                                        <p:tav tm="0">
                                          <p:val>
                                            <p:strVal val="ppt_x"/>
                                          </p:val>
                                        </p:tav>
                                        <p:tav tm="100000">
                                          <p:val>
                                            <p:strVal val="ppt_x"/>
                                          </p:val>
                                        </p:tav>
                                      </p:tavLst>
                                    </p:anim>
                                    <p:anim calcmode="lin" valueType="num">
                                      <p:cBhvr additive="base">
                                        <p:cTn id="374" dur="2000"/>
                                        <p:tgtEl>
                                          <p:spTgt spid="20"/>
                                        </p:tgtEl>
                                        <p:attrNameLst>
                                          <p:attrName>ppt_y</p:attrName>
                                        </p:attrNameLst>
                                      </p:cBhvr>
                                      <p:tavLst>
                                        <p:tav tm="0">
                                          <p:val>
                                            <p:strVal val="ppt_y"/>
                                          </p:val>
                                        </p:tav>
                                        <p:tav tm="100000">
                                          <p:val>
                                            <p:strVal val="1+ppt_h/2"/>
                                          </p:val>
                                        </p:tav>
                                      </p:tavLst>
                                    </p:anim>
                                    <p:set>
                                      <p:cBhvr>
                                        <p:cTn id="375" dur="1" fill="hold">
                                          <p:stCondLst>
                                            <p:cond delay="1999"/>
                                          </p:stCondLst>
                                        </p:cTn>
                                        <p:tgtEl>
                                          <p:spTgt spid="20"/>
                                        </p:tgtEl>
                                        <p:attrNameLst>
                                          <p:attrName>style.visibility</p:attrName>
                                        </p:attrNameLst>
                                      </p:cBhvr>
                                      <p:to>
                                        <p:strVal val="hidden"/>
                                      </p:to>
                                    </p:set>
                                  </p:childTnLst>
                                </p:cTn>
                              </p:par>
                              <p:par>
                                <p:cTn id="376" presetID="2" presetClass="exit" presetSubtype="4" fill="hold" grpId="3" nodeType="withEffect">
                                  <p:stCondLst>
                                    <p:cond delay="0"/>
                                  </p:stCondLst>
                                  <p:childTnLst>
                                    <p:anim calcmode="lin" valueType="num">
                                      <p:cBhvr additive="base">
                                        <p:cTn id="377" dur="2000"/>
                                        <p:tgtEl>
                                          <p:spTgt spid="21"/>
                                        </p:tgtEl>
                                        <p:attrNameLst>
                                          <p:attrName>ppt_x</p:attrName>
                                        </p:attrNameLst>
                                      </p:cBhvr>
                                      <p:tavLst>
                                        <p:tav tm="0">
                                          <p:val>
                                            <p:strVal val="ppt_x"/>
                                          </p:val>
                                        </p:tav>
                                        <p:tav tm="100000">
                                          <p:val>
                                            <p:strVal val="ppt_x"/>
                                          </p:val>
                                        </p:tav>
                                      </p:tavLst>
                                    </p:anim>
                                    <p:anim calcmode="lin" valueType="num">
                                      <p:cBhvr additive="base">
                                        <p:cTn id="378" dur="2000"/>
                                        <p:tgtEl>
                                          <p:spTgt spid="21"/>
                                        </p:tgtEl>
                                        <p:attrNameLst>
                                          <p:attrName>ppt_y</p:attrName>
                                        </p:attrNameLst>
                                      </p:cBhvr>
                                      <p:tavLst>
                                        <p:tav tm="0">
                                          <p:val>
                                            <p:strVal val="ppt_y"/>
                                          </p:val>
                                        </p:tav>
                                        <p:tav tm="100000">
                                          <p:val>
                                            <p:strVal val="1+ppt_h/2"/>
                                          </p:val>
                                        </p:tav>
                                      </p:tavLst>
                                    </p:anim>
                                    <p:set>
                                      <p:cBhvr>
                                        <p:cTn id="379" dur="1" fill="hold">
                                          <p:stCondLst>
                                            <p:cond delay="1999"/>
                                          </p:stCondLst>
                                        </p:cTn>
                                        <p:tgtEl>
                                          <p:spTgt spid="21"/>
                                        </p:tgtEl>
                                        <p:attrNameLst>
                                          <p:attrName>style.visibility</p:attrName>
                                        </p:attrNameLst>
                                      </p:cBhvr>
                                      <p:to>
                                        <p:strVal val="hidden"/>
                                      </p:to>
                                    </p:set>
                                  </p:childTnLst>
                                </p:cTn>
                              </p:par>
                              <p:par>
                                <p:cTn id="380" presetID="2" presetClass="exit" presetSubtype="4" fill="hold" grpId="3" nodeType="withEffect">
                                  <p:stCondLst>
                                    <p:cond delay="0"/>
                                  </p:stCondLst>
                                  <p:childTnLst>
                                    <p:anim calcmode="lin" valueType="num">
                                      <p:cBhvr additive="base">
                                        <p:cTn id="381" dur="2000"/>
                                        <p:tgtEl>
                                          <p:spTgt spid="22"/>
                                        </p:tgtEl>
                                        <p:attrNameLst>
                                          <p:attrName>ppt_x</p:attrName>
                                        </p:attrNameLst>
                                      </p:cBhvr>
                                      <p:tavLst>
                                        <p:tav tm="0">
                                          <p:val>
                                            <p:strVal val="ppt_x"/>
                                          </p:val>
                                        </p:tav>
                                        <p:tav tm="100000">
                                          <p:val>
                                            <p:strVal val="ppt_x"/>
                                          </p:val>
                                        </p:tav>
                                      </p:tavLst>
                                    </p:anim>
                                    <p:anim calcmode="lin" valueType="num">
                                      <p:cBhvr additive="base">
                                        <p:cTn id="382" dur="2000"/>
                                        <p:tgtEl>
                                          <p:spTgt spid="22"/>
                                        </p:tgtEl>
                                        <p:attrNameLst>
                                          <p:attrName>ppt_y</p:attrName>
                                        </p:attrNameLst>
                                      </p:cBhvr>
                                      <p:tavLst>
                                        <p:tav tm="0">
                                          <p:val>
                                            <p:strVal val="ppt_y"/>
                                          </p:val>
                                        </p:tav>
                                        <p:tav tm="100000">
                                          <p:val>
                                            <p:strVal val="1+ppt_h/2"/>
                                          </p:val>
                                        </p:tav>
                                      </p:tavLst>
                                    </p:anim>
                                    <p:set>
                                      <p:cBhvr>
                                        <p:cTn id="383" dur="1" fill="hold">
                                          <p:stCondLst>
                                            <p:cond delay="1999"/>
                                          </p:stCondLst>
                                        </p:cTn>
                                        <p:tgtEl>
                                          <p:spTgt spid="22"/>
                                        </p:tgtEl>
                                        <p:attrNameLst>
                                          <p:attrName>style.visibility</p:attrName>
                                        </p:attrNameLst>
                                      </p:cBhvr>
                                      <p:to>
                                        <p:strVal val="hidden"/>
                                      </p:to>
                                    </p:set>
                                  </p:childTnLst>
                                </p:cTn>
                              </p:par>
                              <p:par>
                                <p:cTn id="384" presetID="2" presetClass="exit" presetSubtype="4" fill="hold" grpId="3" nodeType="withEffect">
                                  <p:stCondLst>
                                    <p:cond delay="0"/>
                                  </p:stCondLst>
                                  <p:childTnLst>
                                    <p:anim calcmode="lin" valueType="num">
                                      <p:cBhvr additive="base">
                                        <p:cTn id="385" dur="2000"/>
                                        <p:tgtEl>
                                          <p:spTgt spid="23"/>
                                        </p:tgtEl>
                                        <p:attrNameLst>
                                          <p:attrName>ppt_x</p:attrName>
                                        </p:attrNameLst>
                                      </p:cBhvr>
                                      <p:tavLst>
                                        <p:tav tm="0">
                                          <p:val>
                                            <p:strVal val="ppt_x"/>
                                          </p:val>
                                        </p:tav>
                                        <p:tav tm="100000">
                                          <p:val>
                                            <p:strVal val="ppt_x"/>
                                          </p:val>
                                        </p:tav>
                                      </p:tavLst>
                                    </p:anim>
                                    <p:anim calcmode="lin" valueType="num">
                                      <p:cBhvr additive="base">
                                        <p:cTn id="386" dur="2000"/>
                                        <p:tgtEl>
                                          <p:spTgt spid="23"/>
                                        </p:tgtEl>
                                        <p:attrNameLst>
                                          <p:attrName>ppt_y</p:attrName>
                                        </p:attrNameLst>
                                      </p:cBhvr>
                                      <p:tavLst>
                                        <p:tav tm="0">
                                          <p:val>
                                            <p:strVal val="ppt_y"/>
                                          </p:val>
                                        </p:tav>
                                        <p:tav tm="100000">
                                          <p:val>
                                            <p:strVal val="1+ppt_h/2"/>
                                          </p:val>
                                        </p:tav>
                                      </p:tavLst>
                                    </p:anim>
                                    <p:set>
                                      <p:cBhvr>
                                        <p:cTn id="387" dur="1" fill="hold">
                                          <p:stCondLst>
                                            <p:cond delay="1999"/>
                                          </p:stCondLst>
                                        </p:cTn>
                                        <p:tgtEl>
                                          <p:spTgt spid="23"/>
                                        </p:tgtEl>
                                        <p:attrNameLst>
                                          <p:attrName>style.visibility</p:attrName>
                                        </p:attrNameLst>
                                      </p:cBhvr>
                                      <p:to>
                                        <p:strVal val="hidden"/>
                                      </p:to>
                                    </p:set>
                                  </p:childTnLst>
                                </p:cTn>
                              </p:par>
                              <p:par>
                                <p:cTn id="388" presetID="2" presetClass="exit" presetSubtype="4" fill="hold" grpId="3" nodeType="withEffect">
                                  <p:stCondLst>
                                    <p:cond delay="0"/>
                                  </p:stCondLst>
                                  <p:childTnLst>
                                    <p:anim calcmode="lin" valueType="num">
                                      <p:cBhvr additive="base">
                                        <p:cTn id="389" dur="2000"/>
                                        <p:tgtEl>
                                          <p:spTgt spid="24"/>
                                        </p:tgtEl>
                                        <p:attrNameLst>
                                          <p:attrName>ppt_x</p:attrName>
                                        </p:attrNameLst>
                                      </p:cBhvr>
                                      <p:tavLst>
                                        <p:tav tm="0">
                                          <p:val>
                                            <p:strVal val="ppt_x"/>
                                          </p:val>
                                        </p:tav>
                                        <p:tav tm="100000">
                                          <p:val>
                                            <p:strVal val="ppt_x"/>
                                          </p:val>
                                        </p:tav>
                                      </p:tavLst>
                                    </p:anim>
                                    <p:anim calcmode="lin" valueType="num">
                                      <p:cBhvr additive="base">
                                        <p:cTn id="390" dur="2000"/>
                                        <p:tgtEl>
                                          <p:spTgt spid="24"/>
                                        </p:tgtEl>
                                        <p:attrNameLst>
                                          <p:attrName>ppt_y</p:attrName>
                                        </p:attrNameLst>
                                      </p:cBhvr>
                                      <p:tavLst>
                                        <p:tav tm="0">
                                          <p:val>
                                            <p:strVal val="ppt_y"/>
                                          </p:val>
                                        </p:tav>
                                        <p:tav tm="100000">
                                          <p:val>
                                            <p:strVal val="1+ppt_h/2"/>
                                          </p:val>
                                        </p:tav>
                                      </p:tavLst>
                                    </p:anim>
                                    <p:set>
                                      <p:cBhvr>
                                        <p:cTn id="391" dur="1" fill="hold">
                                          <p:stCondLst>
                                            <p:cond delay="1999"/>
                                          </p:stCondLst>
                                        </p:cTn>
                                        <p:tgtEl>
                                          <p:spTgt spid="24"/>
                                        </p:tgtEl>
                                        <p:attrNameLst>
                                          <p:attrName>style.visibility</p:attrName>
                                        </p:attrNameLst>
                                      </p:cBhvr>
                                      <p:to>
                                        <p:strVal val="hidden"/>
                                      </p:to>
                                    </p:set>
                                  </p:childTnLst>
                                </p:cTn>
                              </p:par>
                              <p:par>
                                <p:cTn id="392" presetID="2" presetClass="exit" presetSubtype="4" fill="hold" grpId="3" nodeType="withEffect">
                                  <p:stCondLst>
                                    <p:cond delay="0"/>
                                  </p:stCondLst>
                                  <p:childTnLst>
                                    <p:anim calcmode="lin" valueType="num">
                                      <p:cBhvr additive="base">
                                        <p:cTn id="393" dur="2000"/>
                                        <p:tgtEl>
                                          <p:spTgt spid="25"/>
                                        </p:tgtEl>
                                        <p:attrNameLst>
                                          <p:attrName>ppt_x</p:attrName>
                                        </p:attrNameLst>
                                      </p:cBhvr>
                                      <p:tavLst>
                                        <p:tav tm="0">
                                          <p:val>
                                            <p:strVal val="ppt_x"/>
                                          </p:val>
                                        </p:tav>
                                        <p:tav tm="100000">
                                          <p:val>
                                            <p:strVal val="ppt_x"/>
                                          </p:val>
                                        </p:tav>
                                      </p:tavLst>
                                    </p:anim>
                                    <p:anim calcmode="lin" valueType="num">
                                      <p:cBhvr additive="base">
                                        <p:cTn id="394" dur="2000"/>
                                        <p:tgtEl>
                                          <p:spTgt spid="25"/>
                                        </p:tgtEl>
                                        <p:attrNameLst>
                                          <p:attrName>ppt_y</p:attrName>
                                        </p:attrNameLst>
                                      </p:cBhvr>
                                      <p:tavLst>
                                        <p:tav tm="0">
                                          <p:val>
                                            <p:strVal val="ppt_y"/>
                                          </p:val>
                                        </p:tav>
                                        <p:tav tm="100000">
                                          <p:val>
                                            <p:strVal val="1+ppt_h/2"/>
                                          </p:val>
                                        </p:tav>
                                      </p:tavLst>
                                    </p:anim>
                                    <p:set>
                                      <p:cBhvr>
                                        <p:cTn id="395" dur="1" fill="hold">
                                          <p:stCondLst>
                                            <p:cond delay="1999"/>
                                          </p:stCondLst>
                                        </p:cTn>
                                        <p:tgtEl>
                                          <p:spTgt spid="25"/>
                                        </p:tgtEl>
                                        <p:attrNameLst>
                                          <p:attrName>style.visibility</p:attrName>
                                        </p:attrNameLst>
                                      </p:cBhvr>
                                      <p:to>
                                        <p:strVal val="hidden"/>
                                      </p:to>
                                    </p:set>
                                  </p:childTnLst>
                                </p:cTn>
                              </p:par>
                              <p:par>
                                <p:cTn id="396" presetID="2" presetClass="exit" presetSubtype="4" fill="hold" grpId="3" nodeType="withEffect">
                                  <p:stCondLst>
                                    <p:cond delay="0"/>
                                  </p:stCondLst>
                                  <p:childTnLst>
                                    <p:anim calcmode="lin" valueType="num">
                                      <p:cBhvr additive="base">
                                        <p:cTn id="397" dur="2000"/>
                                        <p:tgtEl>
                                          <p:spTgt spid="26"/>
                                        </p:tgtEl>
                                        <p:attrNameLst>
                                          <p:attrName>ppt_x</p:attrName>
                                        </p:attrNameLst>
                                      </p:cBhvr>
                                      <p:tavLst>
                                        <p:tav tm="0">
                                          <p:val>
                                            <p:strVal val="ppt_x"/>
                                          </p:val>
                                        </p:tav>
                                        <p:tav tm="100000">
                                          <p:val>
                                            <p:strVal val="ppt_x"/>
                                          </p:val>
                                        </p:tav>
                                      </p:tavLst>
                                    </p:anim>
                                    <p:anim calcmode="lin" valueType="num">
                                      <p:cBhvr additive="base">
                                        <p:cTn id="398" dur="2000"/>
                                        <p:tgtEl>
                                          <p:spTgt spid="26"/>
                                        </p:tgtEl>
                                        <p:attrNameLst>
                                          <p:attrName>ppt_y</p:attrName>
                                        </p:attrNameLst>
                                      </p:cBhvr>
                                      <p:tavLst>
                                        <p:tav tm="0">
                                          <p:val>
                                            <p:strVal val="ppt_y"/>
                                          </p:val>
                                        </p:tav>
                                        <p:tav tm="100000">
                                          <p:val>
                                            <p:strVal val="1+ppt_h/2"/>
                                          </p:val>
                                        </p:tav>
                                      </p:tavLst>
                                    </p:anim>
                                    <p:set>
                                      <p:cBhvr>
                                        <p:cTn id="399" dur="1" fill="hold">
                                          <p:stCondLst>
                                            <p:cond delay="1999"/>
                                          </p:stCondLst>
                                        </p:cTn>
                                        <p:tgtEl>
                                          <p:spTgt spid="26"/>
                                        </p:tgtEl>
                                        <p:attrNameLst>
                                          <p:attrName>style.visibility</p:attrName>
                                        </p:attrNameLst>
                                      </p:cBhvr>
                                      <p:to>
                                        <p:strVal val="hidden"/>
                                      </p:to>
                                    </p:set>
                                  </p:childTnLst>
                                </p:cTn>
                              </p:par>
                              <p:par>
                                <p:cTn id="400" presetID="2" presetClass="exit" presetSubtype="4" fill="hold" grpId="3" nodeType="withEffect">
                                  <p:stCondLst>
                                    <p:cond delay="0"/>
                                  </p:stCondLst>
                                  <p:childTnLst>
                                    <p:anim calcmode="lin" valueType="num">
                                      <p:cBhvr additive="base">
                                        <p:cTn id="401" dur="2000"/>
                                        <p:tgtEl>
                                          <p:spTgt spid="27"/>
                                        </p:tgtEl>
                                        <p:attrNameLst>
                                          <p:attrName>ppt_x</p:attrName>
                                        </p:attrNameLst>
                                      </p:cBhvr>
                                      <p:tavLst>
                                        <p:tav tm="0">
                                          <p:val>
                                            <p:strVal val="ppt_x"/>
                                          </p:val>
                                        </p:tav>
                                        <p:tav tm="100000">
                                          <p:val>
                                            <p:strVal val="ppt_x"/>
                                          </p:val>
                                        </p:tav>
                                      </p:tavLst>
                                    </p:anim>
                                    <p:anim calcmode="lin" valueType="num">
                                      <p:cBhvr additive="base">
                                        <p:cTn id="402" dur="2000"/>
                                        <p:tgtEl>
                                          <p:spTgt spid="27"/>
                                        </p:tgtEl>
                                        <p:attrNameLst>
                                          <p:attrName>ppt_y</p:attrName>
                                        </p:attrNameLst>
                                      </p:cBhvr>
                                      <p:tavLst>
                                        <p:tav tm="0">
                                          <p:val>
                                            <p:strVal val="ppt_y"/>
                                          </p:val>
                                        </p:tav>
                                        <p:tav tm="100000">
                                          <p:val>
                                            <p:strVal val="1+ppt_h/2"/>
                                          </p:val>
                                        </p:tav>
                                      </p:tavLst>
                                    </p:anim>
                                    <p:set>
                                      <p:cBhvr>
                                        <p:cTn id="403" dur="1" fill="hold">
                                          <p:stCondLst>
                                            <p:cond delay="1999"/>
                                          </p:stCondLst>
                                        </p:cTn>
                                        <p:tgtEl>
                                          <p:spTgt spid="27"/>
                                        </p:tgtEl>
                                        <p:attrNameLst>
                                          <p:attrName>style.visibility</p:attrName>
                                        </p:attrNameLst>
                                      </p:cBhvr>
                                      <p:to>
                                        <p:strVal val="hidden"/>
                                      </p:to>
                                    </p:set>
                                  </p:childTnLst>
                                </p:cTn>
                              </p:par>
                              <p:par>
                                <p:cTn id="404" presetID="2" presetClass="exit" presetSubtype="1" fill="hold" grpId="3" nodeType="withEffect">
                                  <p:stCondLst>
                                    <p:cond delay="0"/>
                                  </p:stCondLst>
                                  <p:childTnLst>
                                    <p:anim calcmode="lin" valueType="num">
                                      <p:cBhvr additive="base">
                                        <p:cTn id="405" dur="2000"/>
                                        <p:tgtEl>
                                          <p:spTgt spid="4"/>
                                        </p:tgtEl>
                                        <p:attrNameLst>
                                          <p:attrName>ppt_x</p:attrName>
                                        </p:attrNameLst>
                                      </p:cBhvr>
                                      <p:tavLst>
                                        <p:tav tm="0">
                                          <p:val>
                                            <p:strVal val="ppt_x"/>
                                          </p:val>
                                        </p:tav>
                                        <p:tav tm="100000">
                                          <p:val>
                                            <p:strVal val="ppt_x"/>
                                          </p:val>
                                        </p:tav>
                                      </p:tavLst>
                                    </p:anim>
                                    <p:anim calcmode="lin" valueType="num">
                                      <p:cBhvr additive="base">
                                        <p:cTn id="406" dur="2000"/>
                                        <p:tgtEl>
                                          <p:spTgt spid="4"/>
                                        </p:tgtEl>
                                        <p:attrNameLst>
                                          <p:attrName>ppt_y</p:attrName>
                                        </p:attrNameLst>
                                      </p:cBhvr>
                                      <p:tavLst>
                                        <p:tav tm="0">
                                          <p:val>
                                            <p:strVal val="ppt_y"/>
                                          </p:val>
                                        </p:tav>
                                        <p:tav tm="100000">
                                          <p:val>
                                            <p:strVal val="0-ppt_h/2"/>
                                          </p:val>
                                        </p:tav>
                                      </p:tavLst>
                                    </p:anim>
                                    <p:set>
                                      <p:cBhvr>
                                        <p:cTn id="407" dur="1" fill="hold">
                                          <p:stCondLst>
                                            <p:cond delay="1999"/>
                                          </p:stCondLst>
                                        </p:cTn>
                                        <p:tgtEl>
                                          <p:spTgt spid="4"/>
                                        </p:tgtEl>
                                        <p:attrNameLst>
                                          <p:attrName>style.visibility</p:attrName>
                                        </p:attrNameLst>
                                      </p:cBhvr>
                                      <p:to>
                                        <p:strVal val="hidden"/>
                                      </p:to>
                                    </p:set>
                                  </p:childTnLst>
                                </p:cTn>
                              </p:par>
                              <p:par>
                                <p:cTn id="408" presetID="2" presetClass="exit" presetSubtype="1" fill="hold" grpId="3" nodeType="withEffect">
                                  <p:stCondLst>
                                    <p:cond delay="0"/>
                                  </p:stCondLst>
                                  <p:childTnLst>
                                    <p:anim calcmode="lin" valueType="num">
                                      <p:cBhvr additive="base">
                                        <p:cTn id="409" dur="2000"/>
                                        <p:tgtEl>
                                          <p:spTgt spid="6"/>
                                        </p:tgtEl>
                                        <p:attrNameLst>
                                          <p:attrName>ppt_x</p:attrName>
                                        </p:attrNameLst>
                                      </p:cBhvr>
                                      <p:tavLst>
                                        <p:tav tm="0">
                                          <p:val>
                                            <p:strVal val="ppt_x"/>
                                          </p:val>
                                        </p:tav>
                                        <p:tav tm="100000">
                                          <p:val>
                                            <p:strVal val="ppt_x"/>
                                          </p:val>
                                        </p:tav>
                                      </p:tavLst>
                                    </p:anim>
                                    <p:anim calcmode="lin" valueType="num">
                                      <p:cBhvr additive="base">
                                        <p:cTn id="410" dur="2000"/>
                                        <p:tgtEl>
                                          <p:spTgt spid="6"/>
                                        </p:tgtEl>
                                        <p:attrNameLst>
                                          <p:attrName>ppt_y</p:attrName>
                                        </p:attrNameLst>
                                      </p:cBhvr>
                                      <p:tavLst>
                                        <p:tav tm="0">
                                          <p:val>
                                            <p:strVal val="ppt_y"/>
                                          </p:val>
                                        </p:tav>
                                        <p:tav tm="100000">
                                          <p:val>
                                            <p:strVal val="0-ppt_h/2"/>
                                          </p:val>
                                        </p:tav>
                                      </p:tavLst>
                                    </p:anim>
                                    <p:set>
                                      <p:cBhvr>
                                        <p:cTn id="411" dur="1" fill="hold">
                                          <p:stCondLst>
                                            <p:cond delay="1999"/>
                                          </p:stCondLst>
                                        </p:cTn>
                                        <p:tgtEl>
                                          <p:spTgt spid="6"/>
                                        </p:tgtEl>
                                        <p:attrNameLst>
                                          <p:attrName>style.visibility</p:attrName>
                                        </p:attrNameLst>
                                      </p:cBhvr>
                                      <p:to>
                                        <p:strVal val="hidden"/>
                                      </p:to>
                                    </p:set>
                                  </p:childTnLst>
                                </p:cTn>
                              </p:par>
                              <p:par>
                                <p:cTn id="412" presetID="2" presetClass="exit" presetSubtype="1" fill="hold" grpId="3" nodeType="withEffect">
                                  <p:stCondLst>
                                    <p:cond delay="0"/>
                                  </p:stCondLst>
                                  <p:childTnLst>
                                    <p:anim calcmode="lin" valueType="num">
                                      <p:cBhvr additive="base">
                                        <p:cTn id="413" dur="2000"/>
                                        <p:tgtEl>
                                          <p:spTgt spid="8"/>
                                        </p:tgtEl>
                                        <p:attrNameLst>
                                          <p:attrName>ppt_x</p:attrName>
                                        </p:attrNameLst>
                                      </p:cBhvr>
                                      <p:tavLst>
                                        <p:tav tm="0">
                                          <p:val>
                                            <p:strVal val="ppt_x"/>
                                          </p:val>
                                        </p:tav>
                                        <p:tav tm="100000">
                                          <p:val>
                                            <p:strVal val="ppt_x"/>
                                          </p:val>
                                        </p:tav>
                                      </p:tavLst>
                                    </p:anim>
                                    <p:anim calcmode="lin" valueType="num">
                                      <p:cBhvr additive="base">
                                        <p:cTn id="414" dur="2000"/>
                                        <p:tgtEl>
                                          <p:spTgt spid="8"/>
                                        </p:tgtEl>
                                        <p:attrNameLst>
                                          <p:attrName>ppt_y</p:attrName>
                                        </p:attrNameLst>
                                      </p:cBhvr>
                                      <p:tavLst>
                                        <p:tav tm="0">
                                          <p:val>
                                            <p:strVal val="ppt_y"/>
                                          </p:val>
                                        </p:tav>
                                        <p:tav tm="100000">
                                          <p:val>
                                            <p:strVal val="0-ppt_h/2"/>
                                          </p:val>
                                        </p:tav>
                                      </p:tavLst>
                                    </p:anim>
                                    <p:set>
                                      <p:cBhvr>
                                        <p:cTn id="415" dur="1" fill="hold">
                                          <p:stCondLst>
                                            <p:cond delay="1999"/>
                                          </p:stCondLst>
                                        </p:cTn>
                                        <p:tgtEl>
                                          <p:spTgt spid="8"/>
                                        </p:tgtEl>
                                        <p:attrNameLst>
                                          <p:attrName>style.visibility</p:attrName>
                                        </p:attrNameLst>
                                      </p:cBhvr>
                                      <p:to>
                                        <p:strVal val="hidden"/>
                                      </p:to>
                                    </p:set>
                                  </p:childTnLst>
                                </p:cTn>
                              </p:par>
                              <p:par>
                                <p:cTn id="416" presetID="2" presetClass="exit" presetSubtype="1" fill="hold" grpId="3" nodeType="withEffect">
                                  <p:stCondLst>
                                    <p:cond delay="0"/>
                                  </p:stCondLst>
                                  <p:childTnLst>
                                    <p:anim calcmode="lin" valueType="num">
                                      <p:cBhvr additive="base">
                                        <p:cTn id="417" dur="2000"/>
                                        <p:tgtEl>
                                          <p:spTgt spid="10"/>
                                        </p:tgtEl>
                                        <p:attrNameLst>
                                          <p:attrName>ppt_x</p:attrName>
                                        </p:attrNameLst>
                                      </p:cBhvr>
                                      <p:tavLst>
                                        <p:tav tm="0">
                                          <p:val>
                                            <p:strVal val="ppt_x"/>
                                          </p:val>
                                        </p:tav>
                                        <p:tav tm="100000">
                                          <p:val>
                                            <p:strVal val="ppt_x"/>
                                          </p:val>
                                        </p:tav>
                                      </p:tavLst>
                                    </p:anim>
                                    <p:anim calcmode="lin" valueType="num">
                                      <p:cBhvr additive="base">
                                        <p:cTn id="418" dur="2000"/>
                                        <p:tgtEl>
                                          <p:spTgt spid="10"/>
                                        </p:tgtEl>
                                        <p:attrNameLst>
                                          <p:attrName>ppt_y</p:attrName>
                                        </p:attrNameLst>
                                      </p:cBhvr>
                                      <p:tavLst>
                                        <p:tav tm="0">
                                          <p:val>
                                            <p:strVal val="ppt_y"/>
                                          </p:val>
                                        </p:tav>
                                        <p:tav tm="100000">
                                          <p:val>
                                            <p:strVal val="0-ppt_h/2"/>
                                          </p:val>
                                        </p:tav>
                                      </p:tavLst>
                                    </p:anim>
                                    <p:set>
                                      <p:cBhvr>
                                        <p:cTn id="419" dur="1" fill="hold">
                                          <p:stCondLst>
                                            <p:cond delay="1999"/>
                                          </p:stCondLst>
                                        </p:cTn>
                                        <p:tgtEl>
                                          <p:spTgt spid="10"/>
                                        </p:tgtEl>
                                        <p:attrNameLst>
                                          <p:attrName>style.visibility</p:attrName>
                                        </p:attrNameLst>
                                      </p:cBhvr>
                                      <p:to>
                                        <p:strVal val="hidden"/>
                                      </p:to>
                                    </p:set>
                                  </p:childTnLst>
                                </p:cTn>
                              </p:par>
                              <p:par>
                                <p:cTn id="420" presetID="2" presetClass="exit" presetSubtype="1" fill="hold" grpId="3" nodeType="withEffect">
                                  <p:stCondLst>
                                    <p:cond delay="0"/>
                                  </p:stCondLst>
                                  <p:childTnLst>
                                    <p:anim calcmode="lin" valueType="num">
                                      <p:cBhvr additive="base">
                                        <p:cTn id="421" dur="2000"/>
                                        <p:tgtEl>
                                          <p:spTgt spid="12"/>
                                        </p:tgtEl>
                                        <p:attrNameLst>
                                          <p:attrName>ppt_x</p:attrName>
                                        </p:attrNameLst>
                                      </p:cBhvr>
                                      <p:tavLst>
                                        <p:tav tm="0">
                                          <p:val>
                                            <p:strVal val="ppt_x"/>
                                          </p:val>
                                        </p:tav>
                                        <p:tav tm="100000">
                                          <p:val>
                                            <p:strVal val="ppt_x"/>
                                          </p:val>
                                        </p:tav>
                                      </p:tavLst>
                                    </p:anim>
                                    <p:anim calcmode="lin" valueType="num">
                                      <p:cBhvr additive="base">
                                        <p:cTn id="422" dur="2000"/>
                                        <p:tgtEl>
                                          <p:spTgt spid="12"/>
                                        </p:tgtEl>
                                        <p:attrNameLst>
                                          <p:attrName>ppt_y</p:attrName>
                                        </p:attrNameLst>
                                      </p:cBhvr>
                                      <p:tavLst>
                                        <p:tav tm="0">
                                          <p:val>
                                            <p:strVal val="ppt_y"/>
                                          </p:val>
                                        </p:tav>
                                        <p:tav tm="100000">
                                          <p:val>
                                            <p:strVal val="0-ppt_h/2"/>
                                          </p:val>
                                        </p:tav>
                                      </p:tavLst>
                                    </p:anim>
                                    <p:set>
                                      <p:cBhvr>
                                        <p:cTn id="423" dur="1" fill="hold">
                                          <p:stCondLst>
                                            <p:cond delay="1999"/>
                                          </p:stCondLst>
                                        </p:cTn>
                                        <p:tgtEl>
                                          <p:spTgt spid="12"/>
                                        </p:tgtEl>
                                        <p:attrNameLst>
                                          <p:attrName>style.visibility</p:attrName>
                                        </p:attrNameLst>
                                      </p:cBhvr>
                                      <p:to>
                                        <p:strVal val="hidden"/>
                                      </p:to>
                                    </p:set>
                                  </p:childTnLst>
                                </p:cTn>
                              </p:par>
                              <p:par>
                                <p:cTn id="424" presetID="2" presetClass="exit" presetSubtype="1" fill="hold" grpId="3" nodeType="withEffect">
                                  <p:stCondLst>
                                    <p:cond delay="0"/>
                                  </p:stCondLst>
                                  <p:childTnLst>
                                    <p:anim calcmode="lin" valueType="num">
                                      <p:cBhvr additive="base">
                                        <p:cTn id="425" dur="2000"/>
                                        <p:tgtEl>
                                          <p:spTgt spid="28"/>
                                        </p:tgtEl>
                                        <p:attrNameLst>
                                          <p:attrName>ppt_x</p:attrName>
                                        </p:attrNameLst>
                                      </p:cBhvr>
                                      <p:tavLst>
                                        <p:tav tm="0">
                                          <p:val>
                                            <p:strVal val="ppt_x"/>
                                          </p:val>
                                        </p:tav>
                                        <p:tav tm="100000">
                                          <p:val>
                                            <p:strVal val="ppt_x"/>
                                          </p:val>
                                        </p:tav>
                                      </p:tavLst>
                                    </p:anim>
                                    <p:anim calcmode="lin" valueType="num">
                                      <p:cBhvr additive="base">
                                        <p:cTn id="426" dur="2000"/>
                                        <p:tgtEl>
                                          <p:spTgt spid="28"/>
                                        </p:tgtEl>
                                        <p:attrNameLst>
                                          <p:attrName>ppt_y</p:attrName>
                                        </p:attrNameLst>
                                      </p:cBhvr>
                                      <p:tavLst>
                                        <p:tav tm="0">
                                          <p:val>
                                            <p:strVal val="ppt_y"/>
                                          </p:val>
                                        </p:tav>
                                        <p:tav tm="100000">
                                          <p:val>
                                            <p:strVal val="0-ppt_h/2"/>
                                          </p:val>
                                        </p:tav>
                                      </p:tavLst>
                                    </p:anim>
                                    <p:set>
                                      <p:cBhvr>
                                        <p:cTn id="427" dur="1" fill="hold">
                                          <p:stCondLst>
                                            <p:cond delay="1999"/>
                                          </p:stCondLst>
                                        </p:cTn>
                                        <p:tgtEl>
                                          <p:spTgt spid="28"/>
                                        </p:tgtEl>
                                        <p:attrNameLst>
                                          <p:attrName>style.visibility</p:attrName>
                                        </p:attrNameLst>
                                      </p:cBhvr>
                                      <p:to>
                                        <p:strVal val="hidden"/>
                                      </p:to>
                                    </p:set>
                                  </p:childTnLst>
                                </p:cTn>
                              </p:par>
                              <p:par>
                                <p:cTn id="428" presetID="2" presetClass="exit" presetSubtype="1" fill="hold" grpId="3" nodeType="withEffect">
                                  <p:stCondLst>
                                    <p:cond delay="0"/>
                                  </p:stCondLst>
                                  <p:childTnLst>
                                    <p:anim calcmode="lin" valueType="num">
                                      <p:cBhvr additive="base">
                                        <p:cTn id="429" dur="2000"/>
                                        <p:tgtEl>
                                          <p:spTgt spid="29"/>
                                        </p:tgtEl>
                                        <p:attrNameLst>
                                          <p:attrName>ppt_x</p:attrName>
                                        </p:attrNameLst>
                                      </p:cBhvr>
                                      <p:tavLst>
                                        <p:tav tm="0">
                                          <p:val>
                                            <p:strVal val="ppt_x"/>
                                          </p:val>
                                        </p:tav>
                                        <p:tav tm="100000">
                                          <p:val>
                                            <p:strVal val="ppt_x"/>
                                          </p:val>
                                        </p:tav>
                                      </p:tavLst>
                                    </p:anim>
                                    <p:anim calcmode="lin" valueType="num">
                                      <p:cBhvr additive="base">
                                        <p:cTn id="430" dur="2000"/>
                                        <p:tgtEl>
                                          <p:spTgt spid="29"/>
                                        </p:tgtEl>
                                        <p:attrNameLst>
                                          <p:attrName>ppt_y</p:attrName>
                                        </p:attrNameLst>
                                      </p:cBhvr>
                                      <p:tavLst>
                                        <p:tav tm="0">
                                          <p:val>
                                            <p:strVal val="ppt_y"/>
                                          </p:val>
                                        </p:tav>
                                        <p:tav tm="100000">
                                          <p:val>
                                            <p:strVal val="0-ppt_h/2"/>
                                          </p:val>
                                        </p:tav>
                                      </p:tavLst>
                                    </p:anim>
                                    <p:set>
                                      <p:cBhvr>
                                        <p:cTn id="431" dur="1" fill="hold">
                                          <p:stCondLst>
                                            <p:cond delay="1999"/>
                                          </p:stCondLst>
                                        </p:cTn>
                                        <p:tgtEl>
                                          <p:spTgt spid="29"/>
                                        </p:tgtEl>
                                        <p:attrNameLst>
                                          <p:attrName>style.visibility</p:attrName>
                                        </p:attrNameLst>
                                      </p:cBhvr>
                                      <p:to>
                                        <p:strVal val="hidden"/>
                                      </p:to>
                                    </p:set>
                                  </p:childTnLst>
                                </p:cTn>
                              </p:par>
                              <p:par>
                                <p:cTn id="432" presetID="2" presetClass="exit" presetSubtype="1" fill="hold" grpId="3" nodeType="withEffect">
                                  <p:stCondLst>
                                    <p:cond delay="0"/>
                                  </p:stCondLst>
                                  <p:childTnLst>
                                    <p:anim calcmode="lin" valueType="num">
                                      <p:cBhvr additive="base">
                                        <p:cTn id="433" dur="2000"/>
                                        <p:tgtEl>
                                          <p:spTgt spid="30"/>
                                        </p:tgtEl>
                                        <p:attrNameLst>
                                          <p:attrName>ppt_x</p:attrName>
                                        </p:attrNameLst>
                                      </p:cBhvr>
                                      <p:tavLst>
                                        <p:tav tm="0">
                                          <p:val>
                                            <p:strVal val="ppt_x"/>
                                          </p:val>
                                        </p:tav>
                                        <p:tav tm="100000">
                                          <p:val>
                                            <p:strVal val="ppt_x"/>
                                          </p:val>
                                        </p:tav>
                                      </p:tavLst>
                                    </p:anim>
                                    <p:anim calcmode="lin" valueType="num">
                                      <p:cBhvr additive="base">
                                        <p:cTn id="434" dur="2000"/>
                                        <p:tgtEl>
                                          <p:spTgt spid="30"/>
                                        </p:tgtEl>
                                        <p:attrNameLst>
                                          <p:attrName>ppt_y</p:attrName>
                                        </p:attrNameLst>
                                      </p:cBhvr>
                                      <p:tavLst>
                                        <p:tav tm="0">
                                          <p:val>
                                            <p:strVal val="ppt_y"/>
                                          </p:val>
                                        </p:tav>
                                        <p:tav tm="100000">
                                          <p:val>
                                            <p:strVal val="0-ppt_h/2"/>
                                          </p:val>
                                        </p:tav>
                                      </p:tavLst>
                                    </p:anim>
                                    <p:set>
                                      <p:cBhvr>
                                        <p:cTn id="435" dur="1" fill="hold">
                                          <p:stCondLst>
                                            <p:cond delay="1999"/>
                                          </p:stCondLst>
                                        </p:cTn>
                                        <p:tgtEl>
                                          <p:spTgt spid="30"/>
                                        </p:tgtEl>
                                        <p:attrNameLst>
                                          <p:attrName>style.visibility</p:attrName>
                                        </p:attrNameLst>
                                      </p:cBhvr>
                                      <p:to>
                                        <p:strVal val="hidden"/>
                                      </p:to>
                                    </p:set>
                                  </p:childTnLst>
                                </p:cTn>
                              </p:par>
                              <p:par>
                                <p:cTn id="436" presetID="2" presetClass="exit" presetSubtype="1" fill="hold" grpId="3" nodeType="withEffect">
                                  <p:stCondLst>
                                    <p:cond delay="0"/>
                                  </p:stCondLst>
                                  <p:childTnLst>
                                    <p:anim calcmode="lin" valueType="num">
                                      <p:cBhvr additive="base">
                                        <p:cTn id="437" dur="2000"/>
                                        <p:tgtEl>
                                          <p:spTgt spid="31"/>
                                        </p:tgtEl>
                                        <p:attrNameLst>
                                          <p:attrName>ppt_x</p:attrName>
                                        </p:attrNameLst>
                                      </p:cBhvr>
                                      <p:tavLst>
                                        <p:tav tm="0">
                                          <p:val>
                                            <p:strVal val="ppt_x"/>
                                          </p:val>
                                        </p:tav>
                                        <p:tav tm="100000">
                                          <p:val>
                                            <p:strVal val="ppt_x"/>
                                          </p:val>
                                        </p:tav>
                                      </p:tavLst>
                                    </p:anim>
                                    <p:anim calcmode="lin" valueType="num">
                                      <p:cBhvr additive="base">
                                        <p:cTn id="438" dur="2000"/>
                                        <p:tgtEl>
                                          <p:spTgt spid="31"/>
                                        </p:tgtEl>
                                        <p:attrNameLst>
                                          <p:attrName>ppt_y</p:attrName>
                                        </p:attrNameLst>
                                      </p:cBhvr>
                                      <p:tavLst>
                                        <p:tav tm="0">
                                          <p:val>
                                            <p:strVal val="ppt_y"/>
                                          </p:val>
                                        </p:tav>
                                        <p:tav tm="100000">
                                          <p:val>
                                            <p:strVal val="0-ppt_h/2"/>
                                          </p:val>
                                        </p:tav>
                                      </p:tavLst>
                                    </p:anim>
                                    <p:set>
                                      <p:cBhvr>
                                        <p:cTn id="439" dur="1" fill="hold">
                                          <p:stCondLst>
                                            <p:cond delay="1999"/>
                                          </p:stCondLst>
                                        </p:cTn>
                                        <p:tgtEl>
                                          <p:spTgt spid="31"/>
                                        </p:tgtEl>
                                        <p:attrNameLst>
                                          <p:attrName>style.visibility</p:attrName>
                                        </p:attrNameLst>
                                      </p:cBhvr>
                                      <p:to>
                                        <p:strVal val="hidden"/>
                                      </p:to>
                                    </p:set>
                                  </p:childTnLst>
                                </p:cTn>
                              </p:par>
                              <p:par>
                                <p:cTn id="440" presetID="2" presetClass="exit" presetSubtype="1" fill="hold" grpId="3" nodeType="withEffect">
                                  <p:stCondLst>
                                    <p:cond delay="0"/>
                                  </p:stCondLst>
                                  <p:childTnLst>
                                    <p:anim calcmode="lin" valueType="num">
                                      <p:cBhvr additive="base">
                                        <p:cTn id="441" dur="2000"/>
                                        <p:tgtEl>
                                          <p:spTgt spid="32"/>
                                        </p:tgtEl>
                                        <p:attrNameLst>
                                          <p:attrName>ppt_x</p:attrName>
                                        </p:attrNameLst>
                                      </p:cBhvr>
                                      <p:tavLst>
                                        <p:tav tm="0">
                                          <p:val>
                                            <p:strVal val="ppt_x"/>
                                          </p:val>
                                        </p:tav>
                                        <p:tav tm="100000">
                                          <p:val>
                                            <p:strVal val="ppt_x"/>
                                          </p:val>
                                        </p:tav>
                                      </p:tavLst>
                                    </p:anim>
                                    <p:anim calcmode="lin" valueType="num">
                                      <p:cBhvr additive="base">
                                        <p:cTn id="442" dur="2000"/>
                                        <p:tgtEl>
                                          <p:spTgt spid="32"/>
                                        </p:tgtEl>
                                        <p:attrNameLst>
                                          <p:attrName>ppt_y</p:attrName>
                                        </p:attrNameLst>
                                      </p:cBhvr>
                                      <p:tavLst>
                                        <p:tav tm="0">
                                          <p:val>
                                            <p:strVal val="ppt_y"/>
                                          </p:val>
                                        </p:tav>
                                        <p:tav tm="100000">
                                          <p:val>
                                            <p:strVal val="0-ppt_h/2"/>
                                          </p:val>
                                        </p:tav>
                                      </p:tavLst>
                                    </p:anim>
                                    <p:set>
                                      <p:cBhvr>
                                        <p:cTn id="443" dur="1" fill="hold">
                                          <p:stCondLst>
                                            <p:cond delay="1999"/>
                                          </p:stCondLst>
                                        </p:cTn>
                                        <p:tgtEl>
                                          <p:spTgt spid="32"/>
                                        </p:tgtEl>
                                        <p:attrNameLst>
                                          <p:attrName>style.visibility</p:attrName>
                                        </p:attrNameLst>
                                      </p:cBhvr>
                                      <p:to>
                                        <p:strVal val="hidden"/>
                                      </p:to>
                                    </p:set>
                                  </p:childTnLst>
                                </p:cTn>
                              </p:par>
                              <p:par>
                                <p:cTn id="444" presetID="2" presetClass="exit" presetSubtype="1" fill="hold" grpId="3" nodeType="withEffect">
                                  <p:stCondLst>
                                    <p:cond delay="0"/>
                                  </p:stCondLst>
                                  <p:childTnLst>
                                    <p:anim calcmode="lin" valueType="num">
                                      <p:cBhvr additive="base">
                                        <p:cTn id="445" dur="2000"/>
                                        <p:tgtEl>
                                          <p:spTgt spid="33"/>
                                        </p:tgtEl>
                                        <p:attrNameLst>
                                          <p:attrName>ppt_x</p:attrName>
                                        </p:attrNameLst>
                                      </p:cBhvr>
                                      <p:tavLst>
                                        <p:tav tm="0">
                                          <p:val>
                                            <p:strVal val="ppt_x"/>
                                          </p:val>
                                        </p:tav>
                                        <p:tav tm="100000">
                                          <p:val>
                                            <p:strVal val="ppt_x"/>
                                          </p:val>
                                        </p:tav>
                                      </p:tavLst>
                                    </p:anim>
                                    <p:anim calcmode="lin" valueType="num">
                                      <p:cBhvr additive="base">
                                        <p:cTn id="446" dur="2000"/>
                                        <p:tgtEl>
                                          <p:spTgt spid="33"/>
                                        </p:tgtEl>
                                        <p:attrNameLst>
                                          <p:attrName>ppt_y</p:attrName>
                                        </p:attrNameLst>
                                      </p:cBhvr>
                                      <p:tavLst>
                                        <p:tav tm="0">
                                          <p:val>
                                            <p:strVal val="ppt_y"/>
                                          </p:val>
                                        </p:tav>
                                        <p:tav tm="100000">
                                          <p:val>
                                            <p:strVal val="0-ppt_h/2"/>
                                          </p:val>
                                        </p:tav>
                                      </p:tavLst>
                                    </p:anim>
                                    <p:set>
                                      <p:cBhvr>
                                        <p:cTn id="447" dur="1" fill="hold">
                                          <p:stCondLst>
                                            <p:cond delay="1999"/>
                                          </p:stCondLst>
                                        </p:cTn>
                                        <p:tgtEl>
                                          <p:spTgt spid="33"/>
                                        </p:tgtEl>
                                        <p:attrNameLst>
                                          <p:attrName>style.visibility</p:attrName>
                                        </p:attrNameLst>
                                      </p:cBhvr>
                                      <p:to>
                                        <p:strVal val="hidden"/>
                                      </p:to>
                                    </p:set>
                                  </p:childTnLst>
                                </p:cTn>
                              </p:par>
                              <p:par>
                                <p:cTn id="448" presetID="2" presetClass="exit" presetSubtype="1" fill="hold" grpId="3" nodeType="withEffect">
                                  <p:stCondLst>
                                    <p:cond delay="0"/>
                                  </p:stCondLst>
                                  <p:childTnLst>
                                    <p:anim calcmode="lin" valueType="num">
                                      <p:cBhvr additive="base">
                                        <p:cTn id="449" dur="2000"/>
                                        <p:tgtEl>
                                          <p:spTgt spid="34"/>
                                        </p:tgtEl>
                                        <p:attrNameLst>
                                          <p:attrName>ppt_x</p:attrName>
                                        </p:attrNameLst>
                                      </p:cBhvr>
                                      <p:tavLst>
                                        <p:tav tm="0">
                                          <p:val>
                                            <p:strVal val="ppt_x"/>
                                          </p:val>
                                        </p:tav>
                                        <p:tav tm="100000">
                                          <p:val>
                                            <p:strVal val="ppt_x"/>
                                          </p:val>
                                        </p:tav>
                                      </p:tavLst>
                                    </p:anim>
                                    <p:anim calcmode="lin" valueType="num">
                                      <p:cBhvr additive="base">
                                        <p:cTn id="450" dur="2000"/>
                                        <p:tgtEl>
                                          <p:spTgt spid="34"/>
                                        </p:tgtEl>
                                        <p:attrNameLst>
                                          <p:attrName>ppt_y</p:attrName>
                                        </p:attrNameLst>
                                      </p:cBhvr>
                                      <p:tavLst>
                                        <p:tav tm="0">
                                          <p:val>
                                            <p:strVal val="ppt_y"/>
                                          </p:val>
                                        </p:tav>
                                        <p:tav tm="100000">
                                          <p:val>
                                            <p:strVal val="0-ppt_h/2"/>
                                          </p:val>
                                        </p:tav>
                                      </p:tavLst>
                                    </p:anim>
                                    <p:set>
                                      <p:cBhvr>
                                        <p:cTn id="451" dur="1" fill="hold">
                                          <p:stCondLst>
                                            <p:cond delay="1999"/>
                                          </p:stCondLst>
                                        </p:cTn>
                                        <p:tgtEl>
                                          <p:spTgt spid="34"/>
                                        </p:tgtEl>
                                        <p:attrNameLst>
                                          <p:attrName>style.visibility</p:attrName>
                                        </p:attrNameLst>
                                      </p:cBhvr>
                                      <p:to>
                                        <p:strVal val="hidden"/>
                                      </p:to>
                                    </p:set>
                                  </p:childTnLst>
                                </p:cTn>
                              </p:par>
                              <p:par>
                                <p:cTn id="452" presetID="2" presetClass="exit" presetSubtype="1" fill="hold" grpId="3" nodeType="withEffect">
                                  <p:stCondLst>
                                    <p:cond delay="0"/>
                                  </p:stCondLst>
                                  <p:childTnLst>
                                    <p:anim calcmode="lin" valueType="num">
                                      <p:cBhvr additive="base">
                                        <p:cTn id="453" dur="2000"/>
                                        <p:tgtEl>
                                          <p:spTgt spid="35"/>
                                        </p:tgtEl>
                                        <p:attrNameLst>
                                          <p:attrName>ppt_x</p:attrName>
                                        </p:attrNameLst>
                                      </p:cBhvr>
                                      <p:tavLst>
                                        <p:tav tm="0">
                                          <p:val>
                                            <p:strVal val="ppt_x"/>
                                          </p:val>
                                        </p:tav>
                                        <p:tav tm="100000">
                                          <p:val>
                                            <p:strVal val="ppt_x"/>
                                          </p:val>
                                        </p:tav>
                                      </p:tavLst>
                                    </p:anim>
                                    <p:anim calcmode="lin" valueType="num">
                                      <p:cBhvr additive="base">
                                        <p:cTn id="454" dur="2000"/>
                                        <p:tgtEl>
                                          <p:spTgt spid="35"/>
                                        </p:tgtEl>
                                        <p:attrNameLst>
                                          <p:attrName>ppt_y</p:attrName>
                                        </p:attrNameLst>
                                      </p:cBhvr>
                                      <p:tavLst>
                                        <p:tav tm="0">
                                          <p:val>
                                            <p:strVal val="ppt_y"/>
                                          </p:val>
                                        </p:tav>
                                        <p:tav tm="100000">
                                          <p:val>
                                            <p:strVal val="0-ppt_h/2"/>
                                          </p:val>
                                        </p:tav>
                                      </p:tavLst>
                                    </p:anim>
                                    <p:set>
                                      <p:cBhvr>
                                        <p:cTn id="455" dur="1" fill="hold">
                                          <p:stCondLst>
                                            <p:cond delay="1999"/>
                                          </p:stCondLst>
                                        </p:cTn>
                                        <p:tgtEl>
                                          <p:spTgt spid="35"/>
                                        </p:tgtEl>
                                        <p:attrNameLst>
                                          <p:attrName>style.visibility</p:attrName>
                                        </p:attrNameLst>
                                      </p:cBhvr>
                                      <p:to>
                                        <p:strVal val="hidden"/>
                                      </p:to>
                                    </p:set>
                                  </p:childTnLst>
                                </p:cTn>
                              </p:par>
                              <p:par>
                                <p:cTn id="456" presetID="2" presetClass="exit" presetSubtype="1" fill="hold" grpId="3" nodeType="withEffect">
                                  <p:stCondLst>
                                    <p:cond delay="0"/>
                                  </p:stCondLst>
                                  <p:childTnLst>
                                    <p:anim calcmode="lin" valueType="num">
                                      <p:cBhvr additive="base">
                                        <p:cTn id="457" dur="2000"/>
                                        <p:tgtEl>
                                          <p:spTgt spid="36"/>
                                        </p:tgtEl>
                                        <p:attrNameLst>
                                          <p:attrName>ppt_x</p:attrName>
                                        </p:attrNameLst>
                                      </p:cBhvr>
                                      <p:tavLst>
                                        <p:tav tm="0">
                                          <p:val>
                                            <p:strVal val="ppt_x"/>
                                          </p:val>
                                        </p:tav>
                                        <p:tav tm="100000">
                                          <p:val>
                                            <p:strVal val="ppt_x"/>
                                          </p:val>
                                        </p:tav>
                                      </p:tavLst>
                                    </p:anim>
                                    <p:anim calcmode="lin" valueType="num">
                                      <p:cBhvr additive="base">
                                        <p:cTn id="458" dur="2000"/>
                                        <p:tgtEl>
                                          <p:spTgt spid="36"/>
                                        </p:tgtEl>
                                        <p:attrNameLst>
                                          <p:attrName>ppt_y</p:attrName>
                                        </p:attrNameLst>
                                      </p:cBhvr>
                                      <p:tavLst>
                                        <p:tav tm="0">
                                          <p:val>
                                            <p:strVal val="ppt_y"/>
                                          </p:val>
                                        </p:tav>
                                        <p:tav tm="100000">
                                          <p:val>
                                            <p:strVal val="0-ppt_h/2"/>
                                          </p:val>
                                        </p:tav>
                                      </p:tavLst>
                                    </p:anim>
                                    <p:set>
                                      <p:cBhvr>
                                        <p:cTn id="459" dur="1" fill="hold">
                                          <p:stCondLst>
                                            <p:cond delay="1999"/>
                                          </p:stCondLst>
                                        </p:cTn>
                                        <p:tgtEl>
                                          <p:spTgt spid="36"/>
                                        </p:tgtEl>
                                        <p:attrNameLst>
                                          <p:attrName>style.visibility</p:attrName>
                                        </p:attrNameLst>
                                      </p:cBhvr>
                                      <p:to>
                                        <p:strVal val="hidden"/>
                                      </p:to>
                                    </p:set>
                                  </p:childTnLst>
                                </p:cTn>
                              </p:par>
                              <p:par>
                                <p:cTn id="460" presetID="2" presetClass="exit" presetSubtype="1" fill="hold" grpId="3" nodeType="withEffect">
                                  <p:stCondLst>
                                    <p:cond delay="0"/>
                                  </p:stCondLst>
                                  <p:childTnLst>
                                    <p:anim calcmode="lin" valueType="num">
                                      <p:cBhvr additive="base">
                                        <p:cTn id="461" dur="2000"/>
                                        <p:tgtEl>
                                          <p:spTgt spid="37"/>
                                        </p:tgtEl>
                                        <p:attrNameLst>
                                          <p:attrName>ppt_x</p:attrName>
                                        </p:attrNameLst>
                                      </p:cBhvr>
                                      <p:tavLst>
                                        <p:tav tm="0">
                                          <p:val>
                                            <p:strVal val="ppt_x"/>
                                          </p:val>
                                        </p:tav>
                                        <p:tav tm="100000">
                                          <p:val>
                                            <p:strVal val="ppt_x"/>
                                          </p:val>
                                        </p:tav>
                                      </p:tavLst>
                                    </p:anim>
                                    <p:anim calcmode="lin" valueType="num">
                                      <p:cBhvr additive="base">
                                        <p:cTn id="462" dur="2000"/>
                                        <p:tgtEl>
                                          <p:spTgt spid="37"/>
                                        </p:tgtEl>
                                        <p:attrNameLst>
                                          <p:attrName>ppt_y</p:attrName>
                                        </p:attrNameLst>
                                      </p:cBhvr>
                                      <p:tavLst>
                                        <p:tav tm="0">
                                          <p:val>
                                            <p:strVal val="ppt_y"/>
                                          </p:val>
                                        </p:tav>
                                        <p:tav tm="100000">
                                          <p:val>
                                            <p:strVal val="0-ppt_h/2"/>
                                          </p:val>
                                        </p:tav>
                                      </p:tavLst>
                                    </p:anim>
                                    <p:set>
                                      <p:cBhvr>
                                        <p:cTn id="463" dur="1" fill="hold">
                                          <p:stCondLst>
                                            <p:cond delay="1999"/>
                                          </p:stCondLst>
                                        </p:cTn>
                                        <p:tgtEl>
                                          <p:spTgt spid="37"/>
                                        </p:tgtEl>
                                        <p:attrNameLst>
                                          <p:attrName>style.visibility</p:attrName>
                                        </p:attrNameLst>
                                      </p:cBhvr>
                                      <p:to>
                                        <p:strVal val="hidden"/>
                                      </p:to>
                                    </p:set>
                                  </p:childTnLst>
                                </p:cTn>
                              </p:par>
                              <p:par>
                                <p:cTn id="464" presetID="3" presetClass="exit" presetSubtype="10" fill="hold" grpId="4" nodeType="withEffect">
                                  <p:stCondLst>
                                    <p:cond delay="0"/>
                                  </p:stCondLst>
                                  <p:childTnLst>
                                    <p:animEffect transition="out" filter="blinds(horizontal)">
                                      <p:cBhvr>
                                        <p:cTn id="465" dur="2000"/>
                                        <p:tgtEl>
                                          <p:spTgt spid="3"/>
                                        </p:tgtEl>
                                      </p:cBhvr>
                                    </p:animEffect>
                                    <p:set>
                                      <p:cBhvr>
                                        <p:cTn id="466" dur="1" fill="hold">
                                          <p:stCondLst>
                                            <p:cond delay="1999"/>
                                          </p:stCondLst>
                                        </p:cTn>
                                        <p:tgtEl>
                                          <p:spTgt spid="3"/>
                                        </p:tgtEl>
                                        <p:attrNameLst>
                                          <p:attrName>style.visibility</p:attrName>
                                        </p:attrNameLst>
                                      </p:cBhvr>
                                      <p:to>
                                        <p:strVal val="hidden"/>
                                      </p:to>
                                    </p:set>
                                  </p:childTnLst>
                                </p:cTn>
                              </p:par>
                              <p:par>
                                <p:cTn id="467" presetID="3" presetClass="exit" presetSubtype="10" fill="hold" grpId="4" nodeType="withEffect">
                                  <p:stCondLst>
                                    <p:cond delay="0"/>
                                  </p:stCondLst>
                                  <p:childTnLst>
                                    <p:animEffect transition="out" filter="blinds(horizontal)">
                                      <p:cBhvr>
                                        <p:cTn id="468" dur="2000"/>
                                        <p:tgtEl>
                                          <p:spTgt spid="5"/>
                                        </p:tgtEl>
                                      </p:cBhvr>
                                    </p:animEffect>
                                    <p:set>
                                      <p:cBhvr>
                                        <p:cTn id="469" dur="1" fill="hold">
                                          <p:stCondLst>
                                            <p:cond delay="1999"/>
                                          </p:stCondLst>
                                        </p:cTn>
                                        <p:tgtEl>
                                          <p:spTgt spid="5"/>
                                        </p:tgtEl>
                                        <p:attrNameLst>
                                          <p:attrName>style.visibility</p:attrName>
                                        </p:attrNameLst>
                                      </p:cBhvr>
                                      <p:to>
                                        <p:strVal val="hidden"/>
                                      </p:to>
                                    </p:set>
                                  </p:childTnLst>
                                </p:cTn>
                              </p:par>
                              <p:par>
                                <p:cTn id="470" presetID="3" presetClass="exit" presetSubtype="10" fill="hold" grpId="4" nodeType="withEffect">
                                  <p:stCondLst>
                                    <p:cond delay="0"/>
                                  </p:stCondLst>
                                  <p:childTnLst>
                                    <p:animEffect transition="out" filter="blinds(horizontal)">
                                      <p:cBhvr>
                                        <p:cTn id="471" dur="2000"/>
                                        <p:tgtEl>
                                          <p:spTgt spid="7"/>
                                        </p:tgtEl>
                                      </p:cBhvr>
                                    </p:animEffect>
                                    <p:set>
                                      <p:cBhvr>
                                        <p:cTn id="472" dur="1" fill="hold">
                                          <p:stCondLst>
                                            <p:cond delay="1999"/>
                                          </p:stCondLst>
                                        </p:cTn>
                                        <p:tgtEl>
                                          <p:spTgt spid="7"/>
                                        </p:tgtEl>
                                        <p:attrNameLst>
                                          <p:attrName>style.visibility</p:attrName>
                                        </p:attrNameLst>
                                      </p:cBhvr>
                                      <p:to>
                                        <p:strVal val="hidden"/>
                                      </p:to>
                                    </p:set>
                                  </p:childTnLst>
                                </p:cTn>
                              </p:par>
                              <p:par>
                                <p:cTn id="473" presetID="3" presetClass="exit" presetSubtype="10" fill="hold" grpId="4" nodeType="withEffect">
                                  <p:stCondLst>
                                    <p:cond delay="0"/>
                                  </p:stCondLst>
                                  <p:childTnLst>
                                    <p:animEffect transition="out" filter="blinds(horizontal)">
                                      <p:cBhvr>
                                        <p:cTn id="474" dur="2000"/>
                                        <p:tgtEl>
                                          <p:spTgt spid="9"/>
                                        </p:tgtEl>
                                      </p:cBhvr>
                                    </p:animEffect>
                                    <p:set>
                                      <p:cBhvr>
                                        <p:cTn id="475" dur="1" fill="hold">
                                          <p:stCondLst>
                                            <p:cond delay="1999"/>
                                          </p:stCondLst>
                                        </p:cTn>
                                        <p:tgtEl>
                                          <p:spTgt spid="9"/>
                                        </p:tgtEl>
                                        <p:attrNameLst>
                                          <p:attrName>style.visibility</p:attrName>
                                        </p:attrNameLst>
                                      </p:cBhvr>
                                      <p:to>
                                        <p:strVal val="hidden"/>
                                      </p:to>
                                    </p:set>
                                  </p:childTnLst>
                                </p:cTn>
                              </p:par>
                              <p:par>
                                <p:cTn id="476" presetID="3" presetClass="exit" presetSubtype="10" fill="hold" grpId="4" nodeType="withEffect">
                                  <p:stCondLst>
                                    <p:cond delay="0"/>
                                  </p:stCondLst>
                                  <p:childTnLst>
                                    <p:animEffect transition="out" filter="blinds(horizontal)">
                                      <p:cBhvr>
                                        <p:cTn id="477" dur="2000"/>
                                        <p:tgtEl>
                                          <p:spTgt spid="11"/>
                                        </p:tgtEl>
                                      </p:cBhvr>
                                    </p:animEffect>
                                    <p:set>
                                      <p:cBhvr>
                                        <p:cTn id="478" dur="1" fill="hold">
                                          <p:stCondLst>
                                            <p:cond delay="1999"/>
                                          </p:stCondLst>
                                        </p:cTn>
                                        <p:tgtEl>
                                          <p:spTgt spid="11"/>
                                        </p:tgtEl>
                                        <p:attrNameLst>
                                          <p:attrName>style.visibility</p:attrName>
                                        </p:attrNameLst>
                                      </p:cBhvr>
                                      <p:to>
                                        <p:strVal val="hidden"/>
                                      </p:to>
                                    </p:set>
                                  </p:childTnLst>
                                </p:cTn>
                              </p:par>
                              <p:par>
                                <p:cTn id="479" presetID="3" presetClass="exit" presetSubtype="10" fill="hold" grpId="4" nodeType="withEffect">
                                  <p:stCondLst>
                                    <p:cond delay="0"/>
                                  </p:stCondLst>
                                  <p:childTnLst>
                                    <p:animEffect transition="out" filter="blinds(horizontal)">
                                      <p:cBhvr>
                                        <p:cTn id="480" dur="2000"/>
                                        <p:tgtEl>
                                          <p:spTgt spid="13"/>
                                        </p:tgtEl>
                                      </p:cBhvr>
                                    </p:animEffect>
                                    <p:set>
                                      <p:cBhvr>
                                        <p:cTn id="481" dur="1" fill="hold">
                                          <p:stCondLst>
                                            <p:cond delay="1999"/>
                                          </p:stCondLst>
                                        </p:cTn>
                                        <p:tgtEl>
                                          <p:spTgt spid="13"/>
                                        </p:tgtEl>
                                        <p:attrNameLst>
                                          <p:attrName>style.visibility</p:attrName>
                                        </p:attrNameLst>
                                      </p:cBhvr>
                                      <p:to>
                                        <p:strVal val="hidden"/>
                                      </p:to>
                                    </p:set>
                                  </p:childTnLst>
                                </p:cTn>
                              </p:par>
                              <p:par>
                                <p:cTn id="482" presetID="3" presetClass="exit" presetSubtype="10" fill="hold" grpId="4" nodeType="withEffect">
                                  <p:stCondLst>
                                    <p:cond delay="0"/>
                                  </p:stCondLst>
                                  <p:childTnLst>
                                    <p:animEffect transition="out" filter="blinds(horizontal)">
                                      <p:cBhvr>
                                        <p:cTn id="483" dur="2000"/>
                                        <p:tgtEl>
                                          <p:spTgt spid="14"/>
                                        </p:tgtEl>
                                      </p:cBhvr>
                                    </p:animEffect>
                                    <p:set>
                                      <p:cBhvr>
                                        <p:cTn id="484" dur="1" fill="hold">
                                          <p:stCondLst>
                                            <p:cond delay="1999"/>
                                          </p:stCondLst>
                                        </p:cTn>
                                        <p:tgtEl>
                                          <p:spTgt spid="14"/>
                                        </p:tgtEl>
                                        <p:attrNameLst>
                                          <p:attrName>style.visibility</p:attrName>
                                        </p:attrNameLst>
                                      </p:cBhvr>
                                      <p:to>
                                        <p:strVal val="hidden"/>
                                      </p:to>
                                    </p:set>
                                  </p:childTnLst>
                                </p:cTn>
                              </p:par>
                              <p:par>
                                <p:cTn id="485" presetID="3" presetClass="exit" presetSubtype="10" fill="hold" grpId="4" nodeType="withEffect">
                                  <p:stCondLst>
                                    <p:cond delay="0"/>
                                  </p:stCondLst>
                                  <p:childTnLst>
                                    <p:animEffect transition="out" filter="blinds(horizontal)">
                                      <p:cBhvr>
                                        <p:cTn id="486" dur="2000"/>
                                        <p:tgtEl>
                                          <p:spTgt spid="15"/>
                                        </p:tgtEl>
                                      </p:cBhvr>
                                    </p:animEffect>
                                    <p:set>
                                      <p:cBhvr>
                                        <p:cTn id="487" dur="1" fill="hold">
                                          <p:stCondLst>
                                            <p:cond delay="1999"/>
                                          </p:stCondLst>
                                        </p:cTn>
                                        <p:tgtEl>
                                          <p:spTgt spid="15"/>
                                        </p:tgtEl>
                                        <p:attrNameLst>
                                          <p:attrName>style.visibility</p:attrName>
                                        </p:attrNameLst>
                                      </p:cBhvr>
                                      <p:to>
                                        <p:strVal val="hidden"/>
                                      </p:to>
                                    </p:set>
                                  </p:childTnLst>
                                </p:cTn>
                              </p:par>
                              <p:par>
                                <p:cTn id="488" presetID="3" presetClass="exit" presetSubtype="10" fill="hold" grpId="4" nodeType="withEffect">
                                  <p:stCondLst>
                                    <p:cond delay="0"/>
                                  </p:stCondLst>
                                  <p:childTnLst>
                                    <p:animEffect transition="out" filter="blinds(horizontal)">
                                      <p:cBhvr>
                                        <p:cTn id="489" dur="2000"/>
                                        <p:tgtEl>
                                          <p:spTgt spid="16"/>
                                        </p:tgtEl>
                                      </p:cBhvr>
                                    </p:animEffect>
                                    <p:set>
                                      <p:cBhvr>
                                        <p:cTn id="490" dur="1" fill="hold">
                                          <p:stCondLst>
                                            <p:cond delay="1999"/>
                                          </p:stCondLst>
                                        </p:cTn>
                                        <p:tgtEl>
                                          <p:spTgt spid="16"/>
                                        </p:tgtEl>
                                        <p:attrNameLst>
                                          <p:attrName>style.visibility</p:attrName>
                                        </p:attrNameLst>
                                      </p:cBhvr>
                                      <p:to>
                                        <p:strVal val="hidden"/>
                                      </p:to>
                                    </p:set>
                                  </p:childTnLst>
                                </p:cTn>
                              </p:par>
                              <p:par>
                                <p:cTn id="491" presetID="3" presetClass="exit" presetSubtype="10" fill="hold" grpId="4" nodeType="withEffect">
                                  <p:stCondLst>
                                    <p:cond delay="0"/>
                                  </p:stCondLst>
                                  <p:childTnLst>
                                    <p:animEffect transition="out" filter="blinds(horizontal)">
                                      <p:cBhvr>
                                        <p:cTn id="492" dur="2000"/>
                                        <p:tgtEl>
                                          <p:spTgt spid="17"/>
                                        </p:tgtEl>
                                      </p:cBhvr>
                                    </p:animEffect>
                                    <p:set>
                                      <p:cBhvr>
                                        <p:cTn id="493" dur="1" fill="hold">
                                          <p:stCondLst>
                                            <p:cond delay="1999"/>
                                          </p:stCondLst>
                                        </p:cTn>
                                        <p:tgtEl>
                                          <p:spTgt spid="17"/>
                                        </p:tgtEl>
                                        <p:attrNameLst>
                                          <p:attrName>style.visibility</p:attrName>
                                        </p:attrNameLst>
                                      </p:cBhvr>
                                      <p:to>
                                        <p:strVal val="hidden"/>
                                      </p:to>
                                    </p:set>
                                  </p:childTnLst>
                                </p:cTn>
                              </p:par>
                              <p:par>
                                <p:cTn id="494" presetID="3" presetClass="exit" presetSubtype="10" fill="hold" grpId="4" nodeType="withEffect">
                                  <p:stCondLst>
                                    <p:cond delay="0"/>
                                  </p:stCondLst>
                                  <p:childTnLst>
                                    <p:animEffect transition="out" filter="blinds(horizontal)">
                                      <p:cBhvr>
                                        <p:cTn id="495" dur="2000"/>
                                        <p:tgtEl>
                                          <p:spTgt spid="18"/>
                                        </p:tgtEl>
                                      </p:cBhvr>
                                    </p:animEffect>
                                    <p:set>
                                      <p:cBhvr>
                                        <p:cTn id="496" dur="1" fill="hold">
                                          <p:stCondLst>
                                            <p:cond delay="1999"/>
                                          </p:stCondLst>
                                        </p:cTn>
                                        <p:tgtEl>
                                          <p:spTgt spid="18"/>
                                        </p:tgtEl>
                                        <p:attrNameLst>
                                          <p:attrName>style.visibility</p:attrName>
                                        </p:attrNameLst>
                                      </p:cBhvr>
                                      <p:to>
                                        <p:strVal val="hidden"/>
                                      </p:to>
                                    </p:set>
                                  </p:childTnLst>
                                </p:cTn>
                              </p:par>
                              <p:par>
                                <p:cTn id="497" presetID="3" presetClass="exit" presetSubtype="10" fill="hold" grpId="4" nodeType="withEffect">
                                  <p:stCondLst>
                                    <p:cond delay="0"/>
                                  </p:stCondLst>
                                  <p:childTnLst>
                                    <p:animEffect transition="out" filter="blinds(horizontal)">
                                      <p:cBhvr>
                                        <p:cTn id="498" dur="2000"/>
                                        <p:tgtEl>
                                          <p:spTgt spid="19"/>
                                        </p:tgtEl>
                                      </p:cBhvr>
                                    </p:animEffect>
                                    <p:set>
                                      <p:cBhvr>
                                        <p:cTn id="499" dur="1" fill="hold">
                                          <p:stCondLst>
                                            <p:cond delay="1999"/>
                                          </p:stCondLst>
                                        </p:cTn>
                                        <p:tgtEl>
                                          <p:spTgt spid="19"/>
                                        </p:tgtEl>
                                        <p:attrNameLst>
                                          <p:attrName>style.visibility</p:attrName>
                                        </p:attrNameLst>
                                      </p:cBhvr>
                                      <p:to>
                                        <p:strVal val="hidden"/>
                                      </p:to>
                                    </p:set>
                                  </p:childTnLst>
                                </p:cTn>
                              </p:par>
                              <p:par>
                                <p:cTn id="500" presetID="3" presetClass="exit" presetSubtype="10" fill="hold" grpId="4" nodeType="withEffect">
                                  <p:stCondLst>
                                    <p:cond delay="0"/>
                                  </p:stCondLst>
                                  <p:childTnLst>
                                    <p:animEffect transition="out" filter="blinds(horizontal)">
                                      <p:cBhvr>
                                        <p:cTn id="501" dur="2000"/>
                                        <p:tgtEl>
                                          <p:spTgt spid="20"/>
                                        </p:tgtEl>
                                      </p:cBhvr>
                                    </p:animEffect>
                                    <p:set>
                                      <p:cBhvr>
                                        <p:cTn id="502" dur="1" fill="hold">
                                          <p:stCondLst>
                                            <p:cond delay="1999"/>
                                          </p:stCondLst>
                                        </p:cTn>
                                        <p:tgtEl>
                                          <p:spTgt spid="20"/>
                                        </p:tgtEl>
                                        <p:attrNameLst>
                                          <p:attrName>style.visibility</p:attrName>
                                        </p:attrNameLst>
                                      </p:cBhvr>
                                      <p:to>
                                        <p:strVal val="hidden"/>
                                      </p:to>
                                    </p:set>
                                  </p:childTnLst>
                                </p:cTn>
                              </p:par>
                              <p:par>
                                <p:cTn id="503" presetID="3" presetClass="exit" presetSubtype="10" fill="hold" grpId="4" nodeType="withEffect">
                                  <p:stCondLst>
                                    <p:cond delay="0"/>
                                  </p:stCondLst>
                                  <p:childTnLst>
                                    <p:animEffect transition="out" filter="blinds(horizontal)">
                                      <p:cBhvr>
                                        <p:cTn id="504" dur="2000"/>
                                        <p:tgtEl>
                                          <p:spTgt spid="21"/>
                                        </p:tgtEl>
                                      </p:cBhvr>
                                    </p:animEffect>
                                    <p:set>
                                      <p:cBhvr>
                                        <p:cTn id="505" dur="1" fill="hold">
                                          <p:stCondLst>
                                            <p:cond delay="1999"/>
                                          </p:stCondLst>
                                        </p:cTn>
                                        <p:tgtEl>
                                          <p:spTgt spid="21"/>
                                        </p:tgtEl>
                                        <p:attrNameLst>
                                          <p:attrName>style.visibility</p:attrName>
                                        </p:attrNameLst>
                                      </p:cBhvr>
                                      <p:to>
                                        <p:strVal val="hidden"/>
                                      </p:to>
                                    </p:set>
                                  </p:childTnLst>
                                </p:cTn>
                              </p:par>
                              <p:par>
                                <p:cTn id="506" presetID="3" presetClass="exit" presetSubtype="10" fill="hold" grpId="4" nodeType="withEffect">
                                  <p:stCondLst>
                                    <p:cond delay="0"/>
                                  </p:stCondLst>
                                  <p:childTnLst>
                                    <p:animEffect transition="out" filter="blinds(horizontal)">
                                      <p:cBhvr>
                                        <p:cTn id="507" dur="2000"/>
                                        <p:tgtEl>
                                          <p:spTgt spid="22"/>
                                        </p:tgtEl>
                                      </p:cBhvr>
                                    </p:animEffect>
                                    <p:set>
                                      <p:cBhvr>
                                        <p:cTn id="508" dur="1" fill="hold">
                                          <p:stCondLst>
                                            <p:cond delay="1999"/>
                                          </p:stCondLst>
                                        </p:cTn>
                                        <p:tgtEl>
                                          <p:spTgt spid="22"/>
                                        </p:tgtEl>
                                        <p:attrNameLst>
                                          <p:attrName>style.visibility</p:attrName>
                                        </p:attrNameLst>
                                      </p:cBhvr>
                                      <p:to>
                                        <p:strVal val="hidden"/>
                                      </p:to>
                                    </p:set>
                                  </p:childTnLst>
                                </p:cTn>
                              </p:par>
                              <p:par>
                                <p:cTn id="509" presetID="3" presetClass="exit" presetSubtype="10" fill="hold" grpId="4" nodeType="withEffect">
                                  <p:stCondLst>
                                    <p:cond delay="0"/>
                                  </p:stCondLst>
                                  <p:childTnLst>
                                    <p:animEffect transition="out" filter="blinds(horizontal)">
                                      <p:cBhvr>
                                        <p:cTn id="510" dur="2000"/>
                                        <p:tgtEl>
                                          <p:spTgt spid="23"/>
                                        </p:tgtEl>
                                      </p:cBhvr>
                                    </p:animEffect>
                                    <p:set>
                                      <p:cBhvr>
                                        <p:cTn id="511" dur="1" fill="hold">
                                          <p:stCondLst>
                                            <p:cond delay="1999"/>
                                          </p:stCondLst>
                                        </p:cTn>
                                        <p:tgtEl>
                                          <p:spTgt spid="23"/>
                                        </p:tgtEl>
                                        <p:attrNameLst>
                                          <p:attrName>style.visibility</p:attrName>
                                        </p:attrNameLst>
                                      </p:cBhvr>
                                      <p:to>
                                        <p:strVal val="hidden"/>
                                      </p:to>
                                    </p:set>
                                  </p:childTnLst>
                                </p:cTn>
                              </p:par>
                              <p:par>
                                <p:cTn id="512" presetID="3" presetClass="exit" presetSubtype="10" fill="hold" grpId="4" nodeType="withEffect">
                                  <p:stCondLst>
                                    <p:cond delay="0"/>
                                  </p:stCondLst>
                                  <p:childTnLst>
                                    <p:animEffect transition="out" filter="blinds(horizontal)">
                                      <p:cBhvr>
                                        <p:cTn id="513" dur="2000"/>
                                        <p:tgtEl>
                                          <p:spTgt spid="24"/>
                                        </p:tgtEl>
                                      </p:cBhvr>
                                    </p:animEffect>
                                    <p:set>
                                      <p:cBhvr>
                                        <p:cTn id="514" dur="1" fill="hold">
                                          <p:stCondLst>
                                            <p:cond delay="1999"/>
                                          </p:stCondLst>
                                        </p:cTn>
                                        <p:tgtEl>
                                          <p:spTgt spid="24"/>
                                        </p:tgtEl>
                                        <p:attrNameLst>
                                          <p:attrName>style.visibility</p:attrName>
                                        </p:attrNameLst>
                                      </p:cBhvr>
                                      <p:to>
                                        <p:strVal val="hidden"/>
                                      </p:to>
                                    </p:set>
                                  </p:childTnLst>
                                </p:cTn>
                              </p:par>
                              <p:par>
                                <p:cTn id="515" presetID="3" presetClass="exit" presetSubtype="10" fill="hold" grpId="4" nodeType="withEffect">
                                  <p:stCondLst>
                                    <p:cond delay="0"/>
                                  </p:stCondLst>
                                  <p:childTnLst>
                                    <p:animEffect transition="out" filter="blinds(horizontal)">
                                      <p:cBhvr>
                                        <p:cTn id="516" dur="2000"/>
                                        <p:tgtEl>
                                          <p:spTgt spid="25"/>
                                        </p:tgtEl>
                                      </p:cBhvr>
                                    </p:animEffect>
                                    <p:set>
                                      <p:cBhvr>
                                        <p:cTn id="517" dur="1" fill="hold">
                                          <p:stCondLst>
                                            <p:cond delay="1999"/>
                                          </p:stCondLst>
                                        </p:cTn>
                                        <p:tgtEl>
                                          <p:spTgt spid="25"/>
                                        </p:tgtEl>
                                        <p:attrNameLst>
                                          <p:attrName>style.visibility</p:attrName>
                                        </p:attrNameLst>
                                      </p:cBhvr>
                                      <p:to>
                                        <p:strVal val="hidden"/>
                                      </p:to>
                                    </p:set>
                                  </p:childTnLst>
                                </p:cTn>
                              </p:par>
                              <p:par>
                                <p:cTn id="518" presetID="3" presetClass="exit" presetSubtype="10" fill="hold" grpId="4" nodeType="withEffect">
                                  <p:stCondLst>
                                    <p:cond delay="0"/>
                                  </p:stCondLst>
                                  <p:childTnLst>
                                    <p:animEffect transition="out" filter="blinds(horizontal)">
                                      <p:cBhvr>
                                        <p:cTn id="519" dur="2000"/>
                                        <p:tgtEl>
                                          <p:spTgt spid="26"/>
                                        </p:tgtEl>
                                      </p:cBhvr>
                                    </p:animEffect>
                                    <p:set>
                                      <p:cBhvr>
                                        <p:cTn id="520" dur="1" fill="hold">
                                          <p:stCondLst>
                                            <p:cond delay="1999"/>
                                          </p:stCondLst>
                                        </p:cTn>
                                        <p:tgtEl>
                                          <p:spTgt spid="26"/>
                                        </p:tgtEl>
                                        <p:attrNameLst>
                                          <p:attrName>style.visibility</p:attrName>
                                        </p:attrNameLst>
                                      </p:cBhvr>
                                      <p:to>
                                        <p:strVal val="hidden"/>
                                      </p:to>
                                    </p:set>
                                  </p:childTnLst>
                                </p:cTn>
                              </p:par>
                              <p:par>
                                <p:cTn id="521" presetID="3" presetClass="exit" presetSubtype="10" fill="hold" grpId="4" nodeType="withEffect">
                                  <p:stCondLst>
                                    <p:cond delay="0"/>
                                  </p:stCondLst>
                                  <p:childTnLst>
                                    <p:animEffect transition="out" filter="blinds(horizontal)">
                                      <p:cBhvr>
                                        <p:cTn id="522" dur="2000"/>
                                        <p:tgtEl>
                                          <p:spTgt spid="27"/>
                                        </p:tgtEl>
                                      </p:cBhvr>
                                    </p:animEffect>
                                    <p:set>
                                      <p:cBhvr>
                                        <p:cTn id="523" dur="1" fill="hold">
                                          <p:stCondLst>
                                            <p:cond delay="1999"/>
                                          </p:stCondLst>
                                        </p:cTn>
                                        <p:tgtEl>
                                          <p:spTgt spid="27"/>
                                        </p:tgtEl>
                                        <p:attrNameLst>
                                          <p:attrName>style.visibility</p:attrName>
                                        </p:attrNameLst>
                                      </p:cBhvr>
                                      <p:to>
                                        <p:strVal val="hidden"/>
                                      </p:to>
                                    </p:set>
                                  </p:childTnLst>
                                </p:cTn>
                              </p:par>
                              <p:par>
                                <p:cTn id="524" presetID="3" presetClass="exit" presetSubtype="10" fill="hold" grpId="4" nodeType="withEffect">
                                  <p:stCondLst>
                                    <p:cond delay="0"/>
                                  </p:stCondLst>
                                  <p:childTnLst>
                                    <p:animEffect transition="out" filter="blinds(horizontal)">
                                      <p:cBhvr>
                                        <p:cTn id="525" dur="2000"/>
                                        <p:tgtEl>
                                          <p:spTgt spid="4"/>
                                        </p:tgtEl>
                                      </p:cBhvr>
                                    </p:animEffect>
                                    <p:set>
                                      <p:cBhvr>
                                        <p:cTn id="526" dur="1" fill="hold">
                                          <p:stCondLst>
                                            <p:cond delay="1999"/>
                                          </p:stCondLst>
                                        </p:cTn>
                                        <p:tgtEl>
                                          <p:spTgt spid="4"/>
                                        </p:tgtEl>
                                        <p:attrNameLst>
                                          <p:attrName>style.visibility</p:attrName>
                                        </p:attrNameLst>
                                      </p:cBhvr>
                                      <p:to>
                                        <p:strVal val="hidden"/>
                                      </p:to>
                                    </p:set>
                                  </p:childTnLst>
                                </p:cTn>
                              </p:par>
                              <p:par>
                                <p:cTn id="527" presetID="3" presetClass="exit" presetSubtype="10" fill="hold" grpId="4" nodeType="withEffect">
                                  <p:stCondLst>
                                    <p:cond delay="0"/>
                                  </p:stCondLst>
                                  <p:childTnLst>
                                    <p:animEffect transition="out" filter="blinds(horizontal)">
                                      <p:cBhvr>
                                        <p:cTn id="528" dur="2000"/>
                                        <p:tgtEl>
                                          <p:spTgt spid="6"/>
                                        </p:tgtEl>
                                      </p:cBhvr>
                                    </p:animEffect>
                                    <p:set>
                                      <p:cBhvr>
                                        <p:cTn id="529" dur="1" fill="hold">
                                          <p:stCondLst>
                                            <p:cond delay="1999"/>
                                          </p:stCondLst>
                                        </p:cTn>
                                        <p:tgtEl>
                                          <p:spTgt spid="6"/>
                                        </p:tgtEl>
                                        <p:attrNameLst>
                                          <p:attrName>style.visibility</p:attrName>
                                        </p:attrNameLst>
                                      </p:cBhvr>
                                      <p:to>
                                        <p:strVal val="hidden"/>
                                      </p:to>
                                    </p:set>
                                  </p:childTnLst>
                                </p:cTn>
                              </p:par>
                              <p:par>
                                <p:cTn id="530" presetID="3" presetClass="exit" presetSubtype="10" fill="hold" grpId="4" nodeType="withEffect">
                                  <p:stCondLst>
                                    <p:cond delay="0"/>
                                  </p:stCondLst>
                                  <p:childTnLst>
                                    <p:animEffect transition="out" filter="blinds(horizontal)">
                                      <p:cBhvr>
                                        <p:cTn id="531" dur="2000"/>
                                        <p:tgtEl>
                                          <p:spTgt spid="8"/>
                                        </p:tgtEl>
                                      </p:cBhvr>
                                    </p:animEffect>
                                    <p:set>
                                      <p:cBhvr>
                                        <p:cTn id="532" dur="1" fill="hold">
                                          <p:stCondLst>
                                            <p:cond delay="1999"/>
                                          </p:stCondLst>
                                        </p:cTn>
                                        <p:tgtEl>
                                          <p:spTgt spid="8"/>
                                        </p:tgtEl>
                                        <p:attrNameLst>
                                          <p:attrName>style.visibility</p:attrName>
                                        </p:attrNameLst>
                                      </p:cBhvr>
                                      <p:to>
                                        <p:strVal val="hidden"/>
                                      </p:to>
                                    </p:set>
                                  </p:childTnLst>
                                </p:cTn>
                              </p:par>
                              <p:par>
                                <p:cTn id="533" presetID="3" presetClass="exit" presetSubtype="10" fill="hold" grpId="4" nodeType="withEffect">
                                  <p:stCondLst>
                                    <p:cond delay="0"/>
                                  </p:stCondLst>
                                  <p:childTnLst>
                                    <p:animEffect transition="out" filter="blinds(horizontal)">
                                      <p:cBhvr>
                                        <p:cTn id="534" dur="2000"/>
                                        <p:tgtEl>
                                          <p:spTgt spid="10"/>
                                        </p:tgtEl>
                                      </p:cBhvr>
                                    </p:animEffect>
                                    <p:set>
                                      <p:cBhvr>
                                        <p:cTn id="535" dur="1" fill="hold">
                                          <p:stCondLst>
                                            <p:cond delay="1999"/>
                                          </p:stCondLst>
                                        </p:cTn>
                                        <p:tgtEl>
                                          <p:spTgt spid="10"/>
                                        </p:tgtEl>
                                        <p:attrNameLst>
                                          <p:attrName>style.visibility</p:attrName>
                                        </p:attrNameLst>
                                      </p:cBhvr>
                                      <p:to>
                                        <p:strVal val="hidden"/>
                                      </p:to>
                                    </p:set>
                                  </p:childTnLst>
                                </p:cTn>
                              </p:par>
                              <p:par>
                                <p:cTn id="536" presetID="3" presetClass="exit" presetSubtype="10" fill="hold" grpId="4" nodeType="withEffect">
                                  <p:stCondLst>
                                    <p:cond delay="0"/>
                                  </p:stCondLst>
                                  <p:childTnLst>
                                    <p:animEffect transition="out" filter="blinds(horizontal)">
                                      <p:cBhvr>
                                        <p:cTn id="537" dur="2000"/>
                                        <p:tgtEl>
                                          <p:spTgt spid="12"/>
                                        </p:tgtEl>
                                      </p:cBhvr>
                                    </p:animEffect>
                                    <p:set>
                                      <p:cBhvr>
                                        <p:cTn id="538" dur="1" fill="hold">
                                          <p:stCondLst>
                                            <p:cond delay="1999"/>
                                          </p:stCondLst>
                                        </p:cTn>
                                        <p:tgtEl>
                                          <p:spTgt spid="12"/>
                                        </p:tgtEl>
                                        <p:attrNameLst>
                                          <p:attrName>style.visibility</p:attrName>
                                        </p:attrNameLst>
                                      </p:cBhvr>
                                      <p:to>
                                        <p:strVal val="hidden"/>
                                      </p:to>
                                    </p:set>
                                  </p:childTnLst>
                                </p:cTn>
                              </p:par>
                              <p:par>
                                <p:cTn id="539" presetID="3" presetClass="exit" presetSubtype="10" fill="hold" grpId="4" nodeType="withEffect">
                                  <p:stCondLst>
                                    <p:cond delay="0"/>
                                  </p:stCondLst>
                                  <p:childTnLst>
                                    <p:animEffect transition="out" filter="blinds(horizontal)">
                                      <p:cBhvr>
                                        <p:cTn id="540" dur="2000"/>
                                        <p:tgtEl>
                                          <p:spTgt spid="28"/>
                                        </p:tgtEl>
                                      </p:cBhvr>
                                    </p:animEffect>
                                    <p:set>
                                      <p:cBhvr>
                                        <p:cTn id="541" dur="1" fill="hold">
                                          <p:stCondLst>
                                            <p:cond delay="1999"/>
                                          </p:stCondLst>
                                        </p:cTn>
                                        <p:tgtEl>
                                          <p:spTgt spid="28"/>
                                        </p:tgtEl>
                                        <p:attrNameLst>
                                          <p:attrName>style.visibility</p:attrName>
                                        </p:attrNameLst>
                                      </p:cBhvr>
                                      <p:to>
                                        <p:strVal val="hidden"/>
                                      </p:to>
                                    </p:set>
                                  </p:childTnLst>
                                </p:cTn>
                              </p:par>
                              <p:par>
                                <p:cTn id="542" presetID="3" presetClass="exit" presetSubtype="10" fill="hold" grpId="4" nodeType="withEffect">
                                  <p:stCondLst>
                                    <p:cond delay="0"/>
                                  </p:stCondLst>
                                  <p:childTnLst>
                                    <p:animEffect transition="out" filter="blinds(horizontal)">
                                      <p:cBhvr>
                                        <p:cTn id="543" dur="2000"/>
                                        <p:tgtEl>
                                          <p:spTgt spid="29"/>
                                        </p:tgtEl>
                                      </p:cBhvr>
                                    </p:animEffect>
                                    <p:set>
                                      <p:cBhvr>
                                        <p:cTn id="544" dur="1" fill="hold">
                                          <p:stCondLst>
                                            <p:cond delay="1999"/>
                                          </p:stCondLst>
                                        </p:cTn>
                                        <p:tgtEl>
                                          <p:spTgt spid="29"/>
                                        </p:tgtEl>
                                        <p:attrNameLst>
                                          <p:attrName>style.visibility</p:attrName>
                                        </p:attrNameLst>
                                      </p:cBhvr>
                                      <p:to>
                                        <p:strVal val="hidden"/>
                                      </p:to>
                                    </p:set>
                                  </p:childTnLst>
                                </p:cTn>
                              </p:par>
                              <p:par>
                                <p:cTn id="545" presetID="3" presetClass="exit" presetSubtype="10" fill="hold" grpId="4" nodeType="withEffect">
                                  <p:stCondLst>
                                    <p:cond delay="0"/>
                                  </p:stCondLst>
                                  <p:childTnLst>
                                    <p:animEffect transition="out" filter="blinds(horizontal)">
                                      <p:cBhvr>
                                        <p:cTn id="546" dur="2000"/>
                                        <p:tgtEl>
                                          <p:spTgt spid="30"/>
                                        </p:tgtEl>
                                      </p:cBhvr>
                                    </p:animEffect>
                                    <p:set>
                                      <p:cBhvr>
                                        <p:cTn id="547" dur="1" fill="hold">
                                          <p:stCondLst>
                                            <p:cond delay="1999"/>
                                          </p:stCondLst>
                                        </p:cTn>
                                        <p:tgtEl>
                                          <p:spTgt spid="30"/>
                                        </p:tgtEl>
                                        <p:attrNameLst>
                                          <p:attrName>style.visibility</p:attrName>
                                        </p:attrNameLst>
                                      </p:cBhvr>
                                      <p:to>
                                        <p:strVal val="hidden"/>
                                      </p:to>
                                    </p:set>
                                  </p:childTnLst>
                                </p:cTn>
                              </p:par>
                              <p:par>
                                <p:cTn id="548" presetID="3" presetClass="exit" presetSubtype="10" fill="hold" grpId="4" nodeType="withEffect">
                                  <p:stCondLst>
                                    <p:cond delay="0"/>
                                  </p:stCondLst>
                                  <p:childTnLst>
                                    <p:animEffect transition="out" filter="blinds(horizontal)">
                                      <p:cBhvr>
                                        <p:cTn id="549" dur="2000"/>
                                        <p:tgtEl>
                                          <p:spTgt spid="31"/>
                                        </p:tgtEl>
                                      </p:cBhvr>
                                    </p:animEffect>
                                    <p:set>
                                      <p:cBhvr>
                                        <p:cTn id="550" dur="1" fill="hold">
                                          <p:stCondLst>
                                            <p:cond delay="1999"/>
                                          </p:stCondLst>
                                        </p:cTn>
                                        <p:tgtEl>
                                          <p:spTgt spid="31"/>
                                        </p:tgtEl>
                                        <p:attrNameLst>
                                          <p:attrName>style.visibility</p:attrName>
                                        </p:attrNameLst>
                                      </p:cBhvr>
                                      <p:to>
                                        <p:strVal val="hidden"/>
                                      </p:to>
                                    </p:set>
                                  </p:childTnLst>
                                </p:cTn>
                              </p:par>
                              <p:par>
                                <p:cTn id="551" presetID="3" presetClass="exit" presetSubtype="10" fill="hold" grpId="4" nodeType="withEffect">
                                  <p:stCondLst>
                                    <p:cond delay="0"/>
                                  </p:stCondLst>
                                  <p:childTnLst>
                                    <p:animEffect transition="out" filter="blinds(horizontal)">
                                      <p:cBhvr>
                                        <p:cTn id="552" dur="2000"/>
                                        <p:tgtEl>
                                          <p:spTgt spid="32"/>
                                        </p:tgtEl>
                                      </p:cBhvr>
                                    </p:animEffect>
                                    <p:set>
                                      <p:cBhvr>
                                        <p:cTn id="553" dur="1" fill="hold">
                                          <p:stCondLst>
                                            <p:cond delay="1999"/>
                                          </p:stCondLst>
                                        </p:cTn>
                                        <p:tgtEl>
                                          <p:spTgt spid="32"/>
                                        </p:tgtEl>
                                        <p:attrNameLst>
                                          <p:attrName>style.visibility</p:attrName>
                                        </p:attrNameLst>
                                      </p:cBhvr>
                                      <p:to>
                                        <p:strVal val="hidden"/>
                                      </p:to>
                                    </p:set>
                                  </p:childTnLst>
                                </p:cTn>
                              </p:par>
                              <p:par>
                                <p:cTn id="554" presetID="3" presetClass="exit" presetSubtype="10" fill="hold" grpId="4" nodeType="withEffect">
                                  <p:stCondLst>
                                    <p:cond delay="0"/>
                                  </p:stCondLst>
                                  <p:childTnLst>
                                    <p:animEffect transition="out" filter="blinds(horizontal)">
                                      <p:cBhvr>
                                        <p:cTn id="555" dur="2000"/>
                                        <p:tgtEl>
                                          <p:spTgt spid="33"/>
                                        </p:tgtEl>
                                      </p:cBhvr>
                                    </p:animEffect>
                                    <p:set>
                                      <p:cBhvr>
                                        <p:cTn id="556" dur="1" fill="hold">
                                          <p:stCondLst>
                                            <p:cond delay="1999"/>
                                          </p:stCondLst>
                                        </p:cTn>
                                        <p:tgtEl>
                                          <p:spTgt spid="33"/>
                                        </p:tgtEl>
                                        <p:attrNameLst>
                                          <p:attrName>style.visibility</p:attrName>
                                        </p:attrNameLst>
                                      </p:cBhvr>
                                      <p:to>
                                        <p:strVal val="hidden"/>
                                      </p:to>
                                    </p:set>
                                  </p:childTnLst>
                                </p:cTn>
                              </p:par>
                              <p:par>
                                <p:cTn id="557" presetID="3" presetClass="exit" presetSubtype="10" fill="hold" grpId="4" nodeType="withEffect">
                                  <p:stCondLst>
                                    <p:cond delay="0"/>
                                  </p:stCondLst>
                                  <p:childTnLst>
                                    <p:animEffect transition="out" filter="blinds(horizontal)">
                                      <p:cBhvr>
                                        <p:cTn id="558" dur="2000"/>
                                        <p:tgtEl>
                                          <p:spTgt spid="34"/>
                                        </p:tgtEl>
                                      </p:cBhvr>
                                    </p:animEffect>
                                    <p:set>
                                      <p:cBhvr>
                                        <p:cTn id="559" dur="1" fill="hold">
                                          <p:stCondLst>
                                            <p:cond delay="1999"/>
                                          </p:stCondLst>
                                        </p:cTn>
                                        <p:tgtEl>
                                          <p:spTgt spid="34"/>
                                        </p:tgtEl>
                                        <p:attrNameLst>
                                          <p:attrName>style.visibility</p:attrName>
                                        </p:attrNameLst>
                                      </p:cBhvr>
                                      <p:to>
                                        <p:strVal val="hidden"/>
                                      </p:to>
                                    </p:set>
                                  </p:childTnLst>
                                </p:cTn>
                              </p:par>
                              <p:par>
                                <p:cTn id="560" presetID="3" presetClass="exit" presetSubtype="10" fill="hold" grpId="4" nodeType="withEffect">
                                  <p:stCondLst>
                                    <p:cond delay="0"/>
                                  </p:stCondLst>
                                  <p:childTnLst>
                                    <p:animEffect transition="out" filter="blinds(horizontal)">
                                      <p:cBhvr>
                                        <p:cTn id="561" dur="2000"/>
                                        <p:tgtEl>
                                          <p:spTgt spid="35"/>
                                        </p:tgtEl>
                                      </p:cBhvr>
                                    </p:animEffect>
                                    <p:set>
                                      <p:cBhvr>
                                        <p:cTn id="562" dur="1" fill="hold">
                                          <p:stCondLst>
                                            <p:cond delay="1999"/>
                                          </p:stCondLst>
                                        </p:cTn>
                                        <p:tgtEl>
                                          <p:spTgt spid="35"/>
                                        </p:tgtEl>
                                        <p:attrNameLst>
                                          <p:attrName>style.visibility</p:attrName>
                                        </p:attrNameLst>
                                      </p:cBhvr>
                                      <p:to>
                                        <p:strVal val="hidden"/>
                                      </p:to>
                                    </p:set>
                                  </p:childTnLst>
                                </p:cTn>
                              </p:par>
                              <p:par>
                                <p:cTn id="563" presetID="3" presetClass="exit" presetSubtype="10" fill="hold" grpId="4" nodeType="withEffect">
                                  <p:stCondLst>
                                    <p:cond delay="0"/>
                                  </p:stCondLst>
                                  <p:childTnLst>
                                    <p:animEffect transition="out" filter="blinds(horizontal)">
                                      <p:cBhvr>
                                        <p:cTn id="564" dur="2000"/>
                                        <p:tgtEl>
                                          <p:spTgt spid="36"/>
                                        </p:tgtEl>
                                      </p:cBhvr>
                                    </p:animEffect>
                                    <p:set>
                                      <p:cBhvr>
                                        <p:cTn id="565" dur="1" fill="hold">
                                          <p:stCondLst>
                                            <p:cond delay="1999"/>
                                          </p:stCondLst>
                                        </p:cTn>
                                        <p:tgtEl>
                                          <p:spTgt spid="36"/>
                                        </p:tgtEl>
                                        <p:attrNameLst>
                                          <p:attrName>style.visibility</p:attrName>
                                        </p:attrNameLst>
                                      </p:cBhvr>
                                      <p:to>
                                        <p:strVal val="hidden"/>
                                      </p:to>
                                    </p:set>
                                  </p:childTnLst>
                                </p:cTn>
                              </p:par>
                              <p:par>
                                <p:cTn id="566" presetID="3" presetClass="exit" presetSubtype="10" fill="hold" grpId="4" nodeType="withEffect">
                                  <p:stCondLst>
                                    <p:cond delay="0"/>
                                  </p:stCondLst>
                                  <p:childTnLst>
                                    <p:animEffect transition="out" filter="blinds(horizontal)">
                                      <p:cBhvr>
                                        <p:cTn id="567" dur="2000"/>
                                        <p:tgtEl>
                                          <p:spTgt spid="37"/>
                                        </p:tgtEl>
                                      </p:cBhvr>
                                    </p:animEffect>
                                    <p:set>
                                      <p:cBhvr>
                                        <p:cTn id="568" dur="1" fill="hold">
                                          <p:stCondLst>
                                            <p:cond delay="1999"/>
                                          </p:stCondLst>
                                        </p:cTn>
                                        <p:tgtEl>
                                          <p:spTgt spid="37"/>
                                        </p:tgtEl>
                                        <p:attrNameLst>
                                          <p:attrName>style.visibility</p:attrName>
                                        </p:attrNameLst>
                                      </p:cBhvr>
                                      <p:to>
                                        <p:strVal val="hidden"/>
                                      </p:to>
                                    </p:set>
                                  </p:childTnLst>
                                </p:cTn>
                              </p:par>
                              <p:par>
                                <p:cTn id="569" presetID="8" presetClass="emph" presetSubtype="0" fill="hold" grpId="5" nodeType="withEffect">
                                  <p:stCondLst>
                                    <p:cond delay="0"/>
                                  </p:stCondLst>
                                  <p:childTnLst>
                                    <p:animRot by="21600000">
                                      <p:cBhvr>
                                        <p:cTn id="570" dur="2000" fill="hold"/>
                                        <p:tgtEl>
                                          <p:spTgt spid="3"/>
                                        </p:tgtEl>
                                        <p:attrNameLst>
                                          <p:attrName>r</p:attrName>
                                        </p:attrNameLst>
                                      </p:cBhvr>
                                    </p:animRot>
                                  </p:childTnLst>
                                </p:cTn>
                              </p:par>
                              <p:par>
                                <p:cTn id="571" presetID="8" presetClass="emph" presetSubtype="0" fill="hold" grpId="5" nodeType="withEffect">
                                  <p:stCondLst>
                                    <p:cond delay="0"/>
                                  </p:stCondLst>
                                  <p:childTnLst>
                                    <p:animRot by="21600000">
                                      <p:cBhvr>
                                        <p:cTn id="572" dur="2000" fill="hold"/>
                                        <p:tgtEl>
                                          <p:spTgt spid="13"/>
                                        </p:tgtEl>
                                        <p:attrNameLst>
                                          <p:attrName>r</p:attrName>
                                        </p:attrNameLst>
                                      </p:cBhvr>
                                    </p:animRot>
                                  </p:childTnLst>
                                </p:cTn>
                              </p:par>
                              <p:par>
                                <p:cTn id="573" presetID="8" presetClass="emph" presetSubtype="0" fill="hold" grpId="5" nodeType="withEffect">
                                  <p:stCondLst>
                                    <p:cond delay="0"/>
                                  </p:stCondLst>
                                  <p:childTnLst>
                                    <p:animRot by="21600000">
                                      <p:cBhvr>
                                        <p:cTn id="574" dur="2000" fill="hold"/>
                                        <p:tgtEl>
                                          <p:spTgt spid="18"/>
                                        </p:tgtEl>
                                        <p:attrNameLst>
                                          <p:attrName>r</p:attrName>
                                        </p:attrNameLst>
                                      </p:cBhvr>
                                    </p:animRot>
                                  </p:childTnLst>
                                </p:cTn>
                              </p:par>
                              <p:par>
                                <p:cTn id="575" presetID="8" presetClass="emph" presetSubtype="0" fill="hold" grpId="5" nodeType="withEffect">
                                  <p:stCondLst>
                                    <p:cond delay="0"/>
                                  </p:stCondLst>
                                  <p:childTnLst>
                                    <p:animRot by="21600000">
                                      <p:cBhvr>
                                        <p:cTn id="576" dur="2000" fill="hold"/>
                                        <p:tgtEl>
                                          <p:spTgt spid="23"/>
                                        </p:tgtEl>
                                        <p:attrNameLst>
                                          <p:attrName>r</p:attrName>
                                        </p:attrNameLst>
                                      </p:cBhvr>
                                    </p:animRot>
                                  </p:childTnLst>
                                </p:cTn>
                              </p:par>
                              <p:par>
                                <p:cTn id="577" presetID="8" presetClass="emph" presetSubtype="0" fill="hold" grpId="5" nodeType="withEffect">
                                  <p:stCondLst>
                                    <p:cond delay="0"/>
                                  </p:stCondLst>
                                  <p:childTnLst>
                                    <p:animRot by="-21600000">
                                      <p:cBhvr>
                                        <p:cTn id="578" dur="2000" fill="hold"/>
                                        <p:tgtEl>
                                          <p:spTgt spid="4"/>
                                        </p:tgtEl>
                                        <p:attrNameLst>
                                          <p:attrName>r</p:attrName>
                                        </p:attrNameLst>
                                      </p:cBhvr>
                                    </p:animRot>
                                  </p:childTnLst>
                                </p:cTn>
                              </p:par>
                              <p:par>
                                <p:cTn id="579" presetID="8" presetClass="emph" presetSubtype="0" fill="hold" grpId="5" nodeType="withEffect">
                                  <p:stCondLst>
                                    <p:cond delay="0"/>
                                  </p:stCondLst>
                                  <p:childTnLst>
                                    <p:animRot by="-21600000">
                                      <p:cBhvr>
                                        <p:cTn id="580" dur="2000" fill="hold"/>
                                        <p:tgtEl>
                                          <p:spTgt spid="28"/>
                                        </p:tgtEl>
                                        <p:attrNameLst>
                                          <p:attrName>r</p:attrName>
                                        </p:attrNameLst>
                                      </p:cBhvr>
                                    </p:animRot>
                                  </p:childTnLst>
                                </p:cTn>
                              </p:par>
                              <p:par>
                                <p:cTn id="581" presetID="8" presetClass="emph" presetSubtype="0" fill="hold" grpId="5" nodeType="withEffect">
                                  <p:stCondLst>
                                    <p:cond delay="0"/>
                                  </p:stCondLst>
                                  <p:childTnLst>
                                    <p:animRot by="-21600000">
                                      <p:cBhvr>
                                        <p:cTn id="582" dur="2000" fill="hold"/>
                                        <p:tgtEl>
                                          <p:spTgt spid="33"/>
                                        </p:tgtEl>
                                        <p:attrNameLst>
                                          <p:attrName>r</p:attrName>
                                        </p:attrNameLst>
                                      </p:cBhvr>
                                    </p:animRot>
                                  </p:childTnLst>
                                </p:cTn>
                              </p:par>
                              <p:par>
                                <p:cTn id="583" presetID="8" presetClass="emph" presetSubtype="0" fill="hold" grpId="5" nodeType="withEffect">
                                  <p:stCondLst>
                                    <p:cond delay="0"/>
                                  </p:stCondLst>
                                  <p:childTnLst>
                                    <p:animRot by="-21600000">
                                      <p:cBhvr>
                                        <p:cTn id="584" dur="2000" fill="hold"/>
                                        <p:tgtEl>
                                          <p:spTgt spid="5"/>
                                        </p:tgtEl>
                                        <p:attrNameLst>
                                          <p:attrName>r</p:attrName>
                                        </p:attrNameLst>
                                      </p:cBhvr>
                                    </p:animRot>
                                  </p:childTnLst>
                                </p:cTn>
                              </p:par>
                              <p:par>
                                <p:cTn id="585" presetID="8" presetClass="emph" presetSubtype="0" fill="hold" grpId="5" nodeType="withEffect">
                                  <p:stCondLst>
                                    <p:cond delay="0"/>
                                  </p:stCondLst>
                                  <p:childTnLst>
                                    <p:animRot by="-21600000">
                                      <p:cBhvr>
                                        <p:cTn id="586" dur="2000" fill="hold"/>
                                        <p:tgtEl>
                                          <p:spTgt spid="14"/>
                                        </p:tgtEl>
                                        <p:attrNameLst>
                                          <p:attrName>r</p:attrName>
                                        </p:attrNameLst>
                                      </p:cBhvr>
                                    </p:animRot>
                                  </p:childTnLst>
                                </p:cTn>
                              </p:par>
                              <p:par>
                                <p:cTn id="587" presetID="8" presetClass="emph" presetSubtype="0" fill="hold" grpId="5" nodeType="withEffect">
                                  <p:stCondLst>
                                    <p:cond delay="0"/>
                                  </p:stCondLst>
                                  <p:childTnLst>
                                    <p:animRot by="-21600000">
                                      <p:cBhvr>
                                        <p:cTn id="588" dur="2000" fill="hold"/>
                                        <p:tgtEl>
                                          <p:spTgt spid="19"/>
                                        </p:tgtEl>
                                        <p:attrNameLst>
                                          <p:attrName>r</p:attrName>
                                        </p:attrNameLst>
                                      </p:cBhvr>
                                    </p:animRot>
                                  </p:childTnLst>
                                </p:cTn>
                              </p:par>
                              <p:par>
                                <p:cTn id="589" presetID="8" presetClass="emph" presetSubtype="0" fill="hold" grpId="5" nodeType="withEffect">
                                  <p:stCondLst>
                                    <p:cond delay="0"/>
                                  </p:stCondLst>
                                  <p:childTnLst>
                                    <p:animRot by="-21600000">
                                      <p:cBhvr>
                                        <p:cTn id="590" dur="2000" fill="hold"/>
                                        <p:tgtEl>
                                          <p:spTgt spid="24"/>
                                        </p:tgtEl>
                                        <p:attrNameLst>
                                          <p:attrName>r</p:attrName>
                                        </p:attrNameLst>
                                      </p:cBhvr>
                                    </p:animRot>
                                  </p:childTnLst>
                                </p:cTn>
                              </p:par>
                              <p:par>
                                <p:cTn id="591" presetID="8" presetClass="emph" presetSubtype="0" fill="hold" grpId="5" nodeType="withEffect">
                                  <p:stCondLst>
                                    <p:cond delay="0"/>
                                  </p:stCondLst>
                                  <p:childTnLst>
                                    <p:animRot by="21600000">
                                      <p:cBhvr>
                                        <p:cTn id="592" dur="2000" fill="hold"/>
                                        <p:tgtEl>
                                          <p:spTgt spid="6"/>
                                        </p:tgtEl>
                                        <p:attrNameLst>
                                          <p:attrName>r</p:attrName>
                                        </p:attrNameLst>
                                      </p:cBhvr>
                                    </p:animRot>
                                  </p:childTnLst>
                                </p:cTn>
                              </p:par>
                              <p:par>
                                <p:cTn id="593" presetID="8" presetClass="emph" presetSubtype="0" fill="hold" grpId="5" nodeType="withEffect">
                                  <p:stCondLst>
                                    <p:cond delay="0"/>
                                  </p:stCondLst>
                                  <p:childTnLst>
                                    <p:animRot by="21600000">
                                      <p:cBhvr>
                                        <p:cTn id="594" dur="2000" fill="hold"/>
                                        <p:tgtEl>
                                          <p:spTgt spid="29"/>
                                        </p:tgtEl>
                                        <p:attrNameLst>
                                          <p:attrName>r</p:attrName>
                                        </p:attrNameLst>
                                      </p:cBhvr>
                                    </p:animRot>
                                  </p:childTnLst>
                                </p:cTn>
                              </p:par>
                              <p:par>
                                <p:cTn id="595" presetID="8" presetClass="emph" presetSubtype="0" fill="hold" grpId="5" nodeType="withEffect">
                                  <p:stCondLst>
                                    <p:cond delay="0"/>
                                  </p:stCondLst>
                                  <p:childTnLst>
                                    <p:animRot by="21600000">
                                      <p:cBhvr>
                                        <p:cTn id="596" dur="2000" fill="hold"/>
                                        <p:tgtEl>
                                          <p:spTgt spid="34"/>
                                        </p:tgtEl>
                                        <p:attrNameLst>
                                          <p:attrName>r</p:attrName>
                                        </p:attrNameLst>
                                      </p:cBhvr>
                                    </p:animRot>
                                  </p:childTnLst>
                                </p:cTn>
                              </p:par>
                              <p:par>
                                <p:cTn id="597" presetID="8" presetClass="emph" presetSubtype="0" fill="hold" grpId="5" nodeType="withEffect">
                                  <p:stCondLst>
                                    <p:cond delay="0"/>
                                  </p:stCondLst>
                                  <p:childTnLst>
                                    <p:animRot by="21600000">
                                      <p:cBhvr>
                                        <p:cTn id="598" dur="2000" fill="hold"/>
                                        <p:tgtEl>
                                          <p:spTgt spid="7"/>
                                        </p:tgtEl>
                                        <p:attrNameLst>
                                          <p:attrName>r</p:attrName>
                                        </p:attrNameLst>
                                      </p:cBhvr>
                                    </p:animRot>
                                  </p:childTnLst>
                                </p:cTn>
                              </p:par>
                              <p:par>
                                <p:cTn id="599" presetID="8" presetClass="emph" presetSubtype="0" fill="hold" grpId="5" nodeType="withEffect">
                                  <p:stCondLst>
                                    <p:cond delay="0"/>
                                  </p:stCondLst>
                                  <p:childTnLst>
                                    <p:animRot by="21600000">
                                      <p:cBhvr>
                                        <p:cTn id="600" dur="2000" fill="hold"/>
                                        <p:tgtEl>
                                          <p:spTgt spid="15"/>
                                        </p:tgtEl>
                                        <p:attrNameLst>
                                          <p:attrName>r</p:attrName>
                                        </p:attrNameLst>
                                      </p:cBhvr>
                                    </p:animRot>
                                  </p:childTnLst>
                                </p:cTn>
                              </p:par>
                              <p:par>
                                <p:cTn id="601" presetID="8" presetClass="emph" presetSubtype="0" fill="hold" grpId="5" nodeType="withEffect">
                                  <p:stCondLst>
                                    <p:cond delay="0"/>
                                  </p:stCondLst>
                                  <p:childTnLst>
                                    <p:animRot by="21600000">
                                      <p:cBhvr>
                                        <p:cTn id="602" dur="2000" fill="hold"/>
                                        <p:tgtEl>
                                          <p:spTgt spid="20"/>
                                        </p:tgtEl>
                                        <p:attrNameLst>
                                          <p:attrName>r</p:attrName>
                                        </p:attrNameLst>
                                      </p:cBhvr>
                                    </p:animRot>
                                  </p:childTnLst>
                                </p:cTn>
                              </p:par>
                              <p:par>
                                <p:cTn id="603" presetID="8" presetClass="emph" presetSubtype="0" fill="hold" grpId="5" nodeType="withEffect">
                                  <p:stCondLst>
                                    <p:cond delay="0"/>
                                  </p:stCondLst>
                                  <p:childTnLst>
                                    <p:animRot by="21600000">
                                      <p:cBhvr>
                                        <p:cTn id="604" dur="2000" fill="hold"/>
                                        <p:tgtEl>
                                          <p:spTgt spid="25"/>
                                        </p:tgtEl>
                                        <p:attrNameLst>
                                          <p:attrName>r</p:attrName>
                                        </p:attrNameLst>
                                      </p:cBhvr>
                                    </p:animRot>
                                  </p:childTnLst>
                                </p:cTn>
                              </p:par>
                              <p:par>
                                <p:cTn id="605" presetID="8" presetClass="emph" presetSubtype="0" fill="hold" grpId="5" nodeType="withEffect">
                                  <p:stCondLst>
                                    <p:cond delay="0"/>
                                  </p:stCondLst>
                                  <p:childTnLst>
                                    <p:animRot by="-21600000">
                                      <p:cBhvr>
                                        <p:cTn id="606" dur="2000" fill="hold"/>
                                        <p:tgtEl>
                                          <p:spTgt spid="8"/>
                                        </p:tgtEl>
                                        <p:attrNameLst>
                                          <p:attrName>r</p:attrName>
                                        </p:attrNameLst>
                                      </p:cBhvr>
                                    </p:animRot>
                                  </p:childTnLst>
                                </p:cTn>
                              </p:par>
                              <p:par>
                                <p:cTn id="607" presetID="8" presetClass="emph" presetSubtype="0" fill="hold" grpId="5" nodeType="withEffect">
                                  <p:stCondLst>
                                    <p:cond delay="0"/>
                                  </p:stCondLst>
                                  <p:childTnLst>
                                    <p:animRot by="-21600000">
                                      <p:cBhvr>
                                        <p:cTn id="608" dur="2000" fill="hold"/>
                                        <p:tgtEl>
                                          <p:spTgt spid="30"/>
                                        </p:tgtEl>
                                        <p:attrNameLst>
                                          <p:attrName>r</p:attrName>
                                        </p:attrNameLst>
                                      </p:cBhvr>
                                    </p:animRot>
                                  </p:childTnLst>
                                </p:cTn>
                              </p:par>
                              <p:par>
                                <p:cTn id="609" presetID="8" presetClass="emph" presetSubtype="0" fill="hold" grpId="5" nodeType="withEffect">
                                  <p:stCondLst>
                                    <p:cond delay="0"/>
                                  </p:stCondLst>
                                  <p:childTnLst>
                                    <p:animRot by="-21600000">
                                      <p:cBhvr>
                                        <p:cTn id="610" dur="2000" fill="hold"/>
                                        <p:tgtEl>
                                          <p:spTgt spid="35"/>
                                        </p:tgtEl>
                                        <p:attrNameLst>
                                          <p:attrName>r</p:attrName>
                                        </p:attrNameLst>
                                      </p:cBhvr>
                                    </p:animRot>
                                  </p:childTnLst>
                                </p:cTn>
                              </p:par>
                              <p:par>
                                <p:cTn id="611" presetID="8" presetClass="emph" presetSubtype="0" fill="hold" grpId="5" nodeType="withEffect">
                                  <p:stCondLst>
                                    <p:cond delay="0"/>
                                  </p:stCondLst>
                                  <p:childTnLst>
                                    <p:animRot by="-21600000">
                                      <p:cBhvr>
                                        <p:cTn id="612" dur="2000" fill="hold"/>
                                        <p:tgtEl>
                                          <p:spTgt spid="9"/>
                                        </p:tgtEl>
                                        <p:attrNameLst>
                                          <p:attrName>r</p:attrName>
                                        </p:attrNameLst>
                                      </p:cBhvr>
                                    </p:animRot>
                                  </p:childTnLst>
                                </p:cTn>
                              </p:par>
                              <p:par>
                                <p:cTn id="613" presetID="8" presetClass="emph" presetSubtype="0" fill="hold" grpId="5" nodeType="withEffect">
                                  <p:stCondLst>
                                    <p:cond delay="0"/>
                                  </p:stCondLst>
                                  <p:childTnLst>
                                    <p:animRot by="-21600000">
                                      <p:cBhvr>
                                        <p:cTn id="614" dur="2000" fill="hold"/>
                                        <p:tgtEl>
                                          <p:spTgt spid="16"/>
                                        </p:tgtEl>
                                        <p:attrNameLst>
                                          <p:attrName>r</p:attrName>
                                        </p:attrNameLst>
                                      </p:cBhvr>
                                    </p:animRot>
                                  </p:childTnLst>
                                </p:cTn>
                              </p:par>
                              <p:par>
                                <p:cTn id="615" presetID="8" presetClass="emph" presetSubtype="0" fill="hold" grpId="5" nodeType="withEffect">
                                  <p:stCondLst>
                                    <p:cond delay="0"/>
                                  </p:stCondLst>
                                  <p:childTnLst>
                                    <p:animRot by="-21600000">
                                      <p:cBhvr>
                                        <p:cTn id="616" dur="2000" fill="hold"/>
                                        <p:tgtEl>
                                          <p:spTgt spid="21"/>
                                        </p:tgtEl>
                                        <p:attrNameLst>
                                          <p:attrName>r</p:attrName>
                                        </p:attrNameLst>
                                      </p:cBhvr>
                                    </p:animRot>
                                  </p:childTnLst>
                                </p:cTn>
                              </p:par>
                              <p:par>
                                <p:cTn id="617" presetID="8" presetClass="emph" presetSubtype="0" fill="hold" grpId="5" nodeType="withEffect">
                                  <p:stCondLst>
                                    <p:cond delay="0"/>
                                  </p:stCondLst>
                                  <p:childTnLst>
                                    <p:animRot by="-21600000">
                                      <p:cBhvr>
                                        <p:cTn id="618" dur="2000" fill="hold"/>
                                        <p:tgtEl>
                                          <p:spTgt spid="26"/>
                                        </p:tgtEl>
                                        <p:attrNameLst>
                                          <p:attrName>r</p:attrName>
                                        </p:attrNameLst>
                                      </p:cBhvr>
                                    </p:animRot>
                                  </p:childTnLst>
                                </p:cTn>
                              </p:par>
                              <p:par>
                                <p:cTn id="619" presetID="8" presetClass="emph" presetSubtype="0" fill="hold" grpId="5" nodeType="withEffect">
                                  <p:stCondLst>
                                    <p:cond delay="0"/>
                                  </p:stCondLst>
                                  <p:childTnLst>
                                    <p:animRot by="21600000">
                                      <p:cBhvr>
                                        <p:cTn id="620" dur="2000" fill="hold"/>
                                        <p:tgtEl>
                                          <p:spTgt spid="10"/>
                                        </p:tgtEl>
                                        <p:attrNameLst>
                                          <p:attrName>r</p:attrName>
                                        </p:attrNameLst>
                                      </p:cBhvr>
                                    </p:animRot>
                                  </p:childTnLst>
                                </p:cTn>
                              </p:par>
                              <p:par>
                                <p:cTn id="621" presetID="8" presetClass="emph" presetSubtype="0" fill="hold" grpId="5" nodeType="withEffect">
                                  <p:stCondLst>
                                    <p:cond delay="0"/>
                                  </p:stCondLst>
                                  <p:childTnLst>
                                    <p:animRot by="21600000">
                                      <p:cBhvr>
                                        <p:cTn id="622" dur="2000" fill="hold"/>
                                        <p:tgtEl>
                                          <p:spTgt spid="31"/>
                                        </p:tgtEl>
                                        <p:attrNameLst>
                                          <p:attrName>r</p:attrName>
                                        </p:attrNameLst>
                                      </p:cBhvr>
                                    </p:animRot>
                                  </p:childTnLst>
                                </p:cTn>
                              </p:par>
                              <p:par>
                                <p:cTn id="623" presetID="8" presetClass="emph" presetSubtype="0" fill="hold" grpId="5" nodeType="withEffect">
                                  <p:stCondLst>
                                    <p:cond delay="0"/>
                                  </p:stCondLst>
                                  <p:childTnLst>
                                    <p:animRot by="21600000">
                                      <p:cBhvr>
                                        <p:cTn id="624" dur="2000" fill="hold"/>
                                        <p:tgtEl>
                                          <p:spTgt spid="36"/>
                                        </p:tgtEl>
                                        <p:attrNameLst>
                                          <p:attrName>r</p:attrName>
                                        </p:attrNameLst>
                                      </p:cBhvr>
                                    </p:animRot>
                                  </p:childTnLst>
                                </p:cTn>
                              </p:par>
                              <p:par>
                                <p:cTn id="625" presetID="8" presetClass="emph" presetSubtype="0" fill="hold" grpId="5" nodeType="withEffect">
                                  <p:stCondLst>
                                    <p:cond delay="0"/>
                                  </p:stCondLst>
                                  <p:childTnLst>
                                    <p:animRot by="21600000">
                                      <p:cBhvr>
                                        <p:cTn id="626" dur="2000" fill="hold"/>
                                        <p:tgtEl>
                                          <p:spTgt spid="11"/>
                                        </p:tgtEl>
                                        <p:attrNameLst>
                                          <p:attrName>r</p:attrName>
                                        </p:attrNameLst>
                                      </p:cBhvr>
                                    </p:animRot>
                                  </p:childTnLst>
                                </p:cTn>
                              </p:par>
                              <p:par>
                                <p:cTn id="627" presetID="8" presetClass="emph" presetSubtype="0" fill="hold" grpId="5" nodeType="withEffect">
                                  <p:stCondLst>
                                    <p:cond delay="0"/>
                                  </p:stCondLst>
                                  <p:childTnLst>
                                    <p:animRot by="21600000">
                                      <p:cBhvr>
                                        <p:cTn id="628" dur="2000" fill="hold"/>
                                        <p:tgtEl>
                                          <p:spTgt spid="17"/>
                                        </p:tgtEl>
                                        <p:attrNameLst>
                                          <p:attrName>r</p:attrName>
                                        </p:attrNameLst>
                                      </p:cBhvr>
                                    </p:animRot>
                                  </p:childTnLst>
                                </p:cTn>
                              </p:par>
                              <p:par>
                                <p:cTn id="629" presetID="8" presetClass="emph" presetSubtype="0" fill="hold" grpId="5" nodeType="withEffect">
                                  <p:stCondLst>
                                    <p:cond delay="0"/>
                                  </p:stCondLst>
                                  <p:childTnLst>
                                    <p:animRot by="21600000">
                                      <p:cBhvr>
                                        <p:cTn id="630" dur="2000" fill="hold"/>
                                        <p:tgtEl>
                                          <p:spTgt spid="22"/>
                                        </p:tgtEl>
                                        <p:attrNameLst>
                                          <p:attrName>r</p:attrName>
                                        </p:attrNameLst>
                                      </p:cBhvr>
                                    </p:animRot>
                                  </p:childTnLst>
                                </p:cTn>
                              </p:par>
                              <p:par>
                                <p:cTn id="631" presetID="8" presetClass="emph" presetSubtype="0" fill="hold" grpId="5" nodeType="withEffect">
                                  <p:stCondLst>
                                    <p:cond delay="0"/>
                                  </p:stCondLst>
                                  <p:childTnLst>
                                    <p:animRot by="21600000">
                                      <p:cBhvr>
                                        <p:cTn id="632" dur="2000" fill="hold"/>
                                        <p:tgtEl>
                                          <p:spTgt spid="27"/>
                                        </p:tgtEl>
                                        <p:attrNameLst>
                                          <p:attrName>r</p:attrName>
                                        </p:attrNameLst>
                                      </p:cBhvr>
                                    </p:animRot>
                                  </p:childTnLst>
                                </p:cTn>
                              </p:par>
                              <p:par>
                                <p:cTn id="633" presetID="8" presetClass="emph" presetSubtype="0" fill="hold" grpId="5" nodeType="withEffect">
                                  <p:stCondLst>
                                    <p:cond delay="0"/>
                                  </p:stCondLst>
                                  <p:childTnLst>
                                    <p:animRot by="-21600000">
                                      <p:cBhvr>
                                        <p:cTn id="634" dur="2000" fill="hold"/>
                                        <p:tgtEl>
                                          <p:spTgt spid="12"/>
                                        </p:tgtEl>
                                        <p:attrNameLst>
                                          <p:attrName>r</p:attrName>
                                        </p:attrNameLst>
                                      </p:cBhvr>
                                    </p:animRot>
                                  </p:childTnLst>
                                </p:cTn>
                              </p:par>
                              <p:par>
                                <p:cTn id="635" presetID="8" presetClass="emph" presetSubtype="0" fill="hold" grpId="5" nodeType="withEffect">
                                  <p:stCondLst>
                                    <p:cond delay="0"/>
                                  </p:stCondLst>
                                  <p:childTnLst>
                                    <p:animRot by="-21600000">
                                      <p:cBhvr>
                                        <p:cTn id="636" dur="2000" fill="hold"/>
                                        <p:tgtEl>
                                          <p:spTgt spid="32"/>
                                        </p:tgtEl>
                                        <p:attrNameLst>
                                          <p:attrName>r</p:attrName>
                                        </p:attrNameLst>
                                      </p:cBhvr>
                                    </p:animRot>
                                  </p:childTnLst>
                                </p:cTn>
                              </p:par>
                              <p:par>
                                <p:cTn id="637" presetID="8" presetClass="emph" presetSubtype="0" fill="hold" grpId="5" nodeType="withEffect">
                                  <p:stCondLst>
                                    <p:cond delay="0"/>
                                  </p:stCondLst>
                                  <p:childTnLst>
                                    <p:animRot by="-21600000">
                                      <p:cBhvr>
                                        <p:cTn id="638" dur="2000" fill="hold"/>
                                        <p:tgtEl>
                                          <p:spTgt spid="37"/>
                                        </p:tgtEl>
                                        <p:attrNameLst>
                                          <p:attrName>r</p:attrName>
                                        </p:attrNameLst>
                                      </p:cBhvr>
                                    </p:animRot>
                                  </p:childTnLst>
                                </p:cTn>
                              </p:par>
                              <p:par>
                                <p:cTn id="639" presetID="23" presetClass="entr" presetSubtype="288" fill="hold" nodeType="withEffect">
                                  <p:stCondLst>
                                    <p:cond delay="0"/>
                                  </p:stCondLst>
                                  <p:childTnLst>
                                    <p:set>
                                      <p:cBhvr>
                                        <p:cTn id="640" dur="1" fill="hold">
                                          <p:stCondLst>
                                            <p:cond delay="0"/>
                                          </p:stCondLst>
                                        </p:cTn>
                                        <p:tgtEl>
                                          <p:spTgt spid="2"/>
                                        </p:tgtEl>
                                        <p:attrNameLst>
                                          <p:attrName>style.visibility</p:attrName>
                                        </p:attrNameLst>
                                      </p:cBhvr>
                                      <p:to>
                                        <p:strVal val="visible"/>
                                      </p:to>
                                    </p:set>
                                    <p:anim calcmode="lin" valueType="num">
                                      <p:cBhvr>
                                        <p:cTn id="641" dur="2000" fill="hold"/>
                                        <p:tgtEl>
                                          <p:spTgt spid="2"/>
                                        </p:tgtEl>
                                        <p:attrNameLst>
                                          <p:attrName>ppt_w</p:attrName>
                                        </p:attrNameLst>
                                      </p:cBhvr>
                                      <p:tavLst>
                                        <p:tav tm="0">
                                          <p:val>
                                            <p:strVal val="4/3*#ppt_w"/>
                                          </p:val>
                                        </p:tav>
                                        <p:tav tm="100000">
                                          <p:val>
                                            <p:strVal val="#ppt_w"/>
                                          </p:val>
                                        </p:tav>
                                      </p:tavLst>
                                    </p:anim>
                                    <p:anim calcmode="lin" valueType="num">
                                      <p:cBhvr>
                                        <p:cTn id="642" dur="2000" fill="hold"/>
                                        <p:tgtEl>
                                          <p:spTgt spid="2"/>
                                        </p:tgtEl>
                                        <p:attrNameLst>
                                          <p:attrName>ppt_h</p:attrName>
                                        </p:attrNameLst>
                                      </p:cBhvr>
                                      <p:tavLst>
                                        <p:tav tm="0">
                                          <p:val>
                                            <p:strVal val="4/3*#ppt_h"/>
                                          </p:val>
                                        </p:tav>
                                        <p:tav tm="100000">
                                          <p:val>
                                            <p:strVal val="#ppt_h"/>
                                          </p:val>
                                        </p:tav>
                                      </p:tavLst>
                                    </p:anim>
                                  </p:childTnLst>
                                </p:cTn>
                              </p:par>
                              <p:par>
                                <p:cTn id="643" presetID="16" presetClass="entr" presetSubtype="42" fill="hold" nodeType="withEffect">
                                  <p:stCondLst>
                                    <p:cond delay="0"/>
                                  </p:stCondLst>
                                  <p:childTnLst>
                                    <p:set>
                                      <p:cBhvr>
                                        <p:cTn id="644" dur="1" fill="hold">
                                          <p:stCondLst>
                                            <p:cond delay="0"/>
                                          </p:stCondLst>
                                        </p:cTn>
                                        <p:tgtEl>
                                          <p:spTgt spid="2"/>
                                        </p:tgtEl>
                                        <p:attrNameLst>
                                          <p:attrName>style.visibility</p:attrName>
                                        </p:attrNameLst>
                                      </p:cBhvr>
                                      <p:to>
                                        <p:strVal val="visible"/>
                                      </p:to>
                                    </p:set>
                                    <p:animEffect transition="in" filter="barn(outHorizontal)">
                                      <p:cBhvr>
                                        <p:cTn id="645"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3" grpId="5" animBg="1"/>
      <p:bldP spid="4" grpId="0" animBg="1"/>
      <p:bldP spid="4" grpId="1" animBg="1"/>
      <p:bldP spid="4" grpId="2" animBg="1"/>
      <p:bldP spid="4" grpId="3" animBg="1"/>
      <p:bldP spid="4" grpId="4" animBg="1"/>
      <p:bldP spid="4" grpId="5" animBg="1"/>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9" grpId="0" animBg="1"/>
      <p:bldP spid="9" grpId="1" animBg="1"/>
      <p:bldP spid="9" grpId="2" animBg="1"/>
      <p:bldP spid="9" grpId="3" animBg="1"/>
      <p:bldP spid="9" grpId="4" animBg="1"/>
      <p:bldP spid="9" grpId="5" animBg="1"/>
      <p:bldP spid="10" grpId="0" animBg="1"/>
      <p:bldP spid="10" grpId="1" animBg="1"/>
      <p:bldP spid="10" grpId="2" animBg="1"/>
      <p:bldP spid="10" grpId="3" animBg="1"/>
      <p:bldP spid="10" grpId="4" animBg="1"/>
      <p:bldP spid="10" grpId="5" animBg="1"/>
      <p:bldP spid="11" grpId="0" animBg="1"/>
      <p:bldP spid="11" grpId="1" animBg="1"/>
      <p:bldP spid="11" grpId="2" animBg="1"/>
      <p:bldP spid="11" grpId="3" animBg="1"/>
      <p:bldP spid="11" grpId="4" animBg="1"/>
      <p:bldP spid="11" grpId="5" animBg="1"/>
      <p:bldP spid="12" grpId="0" animBg="1"/>
      <p:bldP spid="12" grpId="1" animBg="1"/>
      <p:bldP spid="12" grpId="2" animBg="1"/>
      <p:bldP spid="12" grpId="3" animBg="1"/>
      <p:bldP spid="12" grpId="4" animBg="1"/>
      <p:bldP spid="12" grpId="5" animBg="1"/>
      <p:bldP spid="13" grpId="0" animBg="1"/>
      <p:bldP spid="13" grpId="1" animBg="1"/>
      <p:bldP spid="13" grpId="2" animBg="1"/>
      <p:bldP spid="13" grpId="3" animBg="1"/>
      <p:bldP spid="13" grpId="4" animBg="1"/>
      <p:bldP spid="13" grpId="5" animBg="1"/>
      <p:bldP spid="14" grpId="0" animBg="1"/>
      <p:bldP spid="14" grpId="1" animBg="1"/>
      <p:bldP spid="14" grpId="2" animBg="1"/>
      <p:bldP spid="14" grpId="3" animBg="1"/>
      <p:bldP spid="14" grpId="4" animBg="1"/>
      <p:bldP spid="14" grpId="5" animBg="1"/>
      <p:bldP spid="15" grpId="0" animBg="1"/>
      <p:bldP spid="15" grpId="1" animBg="1"/>
      <p:bldP spid="15" grpId="2" animBg="1"/>
      <p:bldP spid="15" grpId="3" animBg="1"/>
      <p:bldP spid="15" grpId="4" animBg="1"/>
      <p:bldP spid="15" grpId="5" animBg="1"/>
      <p:bldP spid="16" grpId="0" animBg="1"/>
      <p:bldP spid="16" grpId="1" animBg="1"/>
      <p:bldP spid="16" grpId="2" animBg="1"/>
      <p:bldP spid="16" grpId="3" animBg="1"/>
      <p:bldP spid="16" grpId="4" animBg="1"/>
      <p:bldP spid="16" grpId="5" animBg="1"/>
      <p:bldP spid="17" grpId="0" animBg="1"/>
      <p:bldP spid="17" grpId="1" animBg="1"/>
      <p:bldP spid="17" grpId="2" animBg="1"/>
      <p:bldP spid="17" grpId="3" animBg="1"/>
      <p:bldP spid="17" grpId="4" animBg="1"/>
      <p:bldP spid="17" grpId="5" animBg="1"/>
      <p:bldP spid="18" grpId="0" animBg="1"/>
      <p:bldP spid="18" grpId="1" animBg="1"/>
      <p:bldP spid="18" grpId="2" animBg="1"/>
      <p:bldP spid="18" grpId="3" animBg="1"/>
      <p:bldP spid="18" grpId="4" animBg="1"/>
      <p:bldP spid="18" grpId="5" animBg="1"/>
      <p:bldP spid="19" grpId="0" animBg="1"/>
      <p:bldP spid="19" grpId="1" animBg="1"/>
      <p:bldP spid="19" grpId="2" animBg="1"/>
      <p:bldP spid="19" grpId="3" animBg="1"/>
      <p:bldP spid="19" grpId="4" animBg="1"/>
      <p:bldP spid="19" grpId="5" animBg="1"/>
      <p:bldP spid="20" grpId="0" animBg="1"/>
      <p:bldP spid="20" grpId="1" animBg="1"/>
      <p:bldP spid="20" grpId="2" animBg="1"/>
      <p:bldP spid="20" grpId="3" animBg="1"/>
      <p:bldP spid="20" grpId="4" animBg="1"/>
      <p:bldP spid="20" grpId="5" animBg="1"/>
      <p:bldP spid="21" grpId="0" animBg="1"/>
      <p:bldP spid="21" grpId="1" animBg="1"/>
      <p:bldP spid="21" grpId="2" animBg="1"/>
      <p:bldP spid="21" grpId="3" animBg="1"/>
      <p:bldP spid="21" grpId="4" animBg="1"/>
      <p:bldP spid="21" grpId="5" animBg="1"/>
      <p:bldP spid="22" grpId="0" animBg="1"/>
      <p:bldP spid="22" grpId="1" animBg="1"/>
      <p:bldP spid="22" grpId="2" animBg="1"/>
      <p:bldP spid="22" grpId="3" animBg="1"/>
      <p:bldP spid="22" grpId="4" animBg="1"/>
      <p:bldP spid="22" grpId="5" animBg="1"/>
      <p:bldP spid="23" grpId="0" animBg="1"/>
      <p:bldP spid="23" grpId="1" animBg="1"/>
      <p:bldP spid="23" grpId="2" animBg="1"/>
      <p:bldP spid="23" grpId="3" animBg="1"/>
      <p:bldP spid="23" grpId="4" animBg="1"/>
      <p:bldP spid="23" grpId="5" animBg="1"/>
      <p:bldP spid="24" grpId="0" animBg="1"/>
      <p:bldP spid="24" grpId="1" animBg="1"/>
      <p:bldP spid="24" grpId="2" animBg="1"/>
      <p:bldP spid="24" grpId="3" animBg="1"/>
      <p:bldP spid="24" grpId="4" animBg="1"/>
      <p:bldP spid="24" grpId="5" animBg="1"/>
      <p:bldP spid="25" grpId="0" animBg="1"/>
      <p:bldP spid="25" grpId="1" animBg="1"/>
      <p:bldP spid="25" grpId="2" animBg="1"/>
      <p:bldP spid="25" grpId="3" animBg="1"/>
      <p:bldP spid="25" grpId="4" animBg="1"/>
      <p:bldP spid="25" grpId="5" animBg="1"/>
      <p:bldP spid="26" grpId="0" animBg="1"/>
      <p:bldP spid="26" grpId="1" animBg="1"/>
      <p:bldP spid="26" grpId="2" animBg="1"/>
      <p:bldP spid="26" grpId="3" animBg="1"/>
      <p:bldP spid="26" grpId="4" animBg="1"/>
      <p:bldP spid="26" grpId="5" animBg="1"/>
      <p:bldP spid="27" grpId="0" animBg="1"/>
      <p:bldP spid="27" grpId="1" animBg="1"/>
      <p:bldP spid="27" grpId="2" animBg="1"/>
      <p:bldP spid="27" grpId="3" animBg="1"/>
      <p:bldP spid="27" grpId="4" animBg="1"/>
      <p:bldP spid="27" grpId="5" animBg="1"/>
      <p:bldP spid="28" grpId="0" animBg="1"/>
      <p:bldP spid="28" grpId="1" animBg="1"/>
      <p:bldP spid="28" grpId="2" animBg="1"/>
      <p:bldP spid="28" grpId="3" animBg="1"/>
      <p:bldP spid="28" grpId="4" animBg="1"/>
      <p:bldP spid="28" grpId="5" animBg="1"/>
      <p:bldP spid="29" grpId="0" animBg="1"/>
      <p:bldP spid="29" grpId="1" animBg="1"/>
      <p:bldP spid="29" grpId="2" animBg="1"/>
      <p:bldP spid="29" grpId="3" animBg="1"/>
      <p:bldP spid="29" grpId="4" animBg="1"/>
      <p:bldP spid="29" grpId="5" animBg="1"/>
      <p:bldP spid="30" grpId="0" animBg="1"/>
      <p:bldP spid="30" grpId="1" animBg="1"/>
      <p:bldP spid="30" grpId="2" animBg="1"/>
      <p:bldP spid="30" grpId="3" animBg="1"/>
      <p:bldP spid="30" grpId="4" animBg="1"/>
      <p:bldP spid="30" grpId="5" animBg="1"/>
      <p:bldP spid="31" grpId="0" animBg="1"/>
      <p:bldP spid="31" grpId="1" animBg="1"/>
      <p:bldP spid="31" grpId="2" animBg="1"/>
      <p:bldP spid="31" grpId="3" animBg="1"/>
      <p:bldP spid="31" grpId="4" animBg="1"/>
      <p:bldP spid="31" grpId="5" animBg="1"/>
      <p:bldP spid="32" grpId="0" animBg="1"/>
      <p:bldP spid="32" grpId="1" animBg="1"/>
      <p:bldP spid="32" grpId="2" animBg="1"/>
      <p:bldP spid="32" grpId="3" animBg="1"/>
      <p:bldP spid="32" grpId="4" animBg="1"/>
      <p:bldP spid="32" grpId="5" animBg="1"/>
      <p:bldP spid="33" grpId="0" animBg="1"/>
      <p:bldP spid="33" grpId="1" animBg="1"/>
      <p:bldP spid="33" grpId="2" animBg="1"/>
      <p:bldP spid="33" grpId="3" animBg="1"/>
      <p:bldP spid="33" grpId="4" animBg="1"/>
      <p:bldP spid="33" grpId="5" animBg="1"/>
      <p:bldP spid="34" grpId="0" animBg="1"/>
      <p:bldP spid="34" grpId="1" animBg="1"/>
      <p:bldP spid="34" grpId="2" animBg="1"/>
      <p:bldP spid="34" grpId="3" animBg="1"/>
      <p:bldP spid="34" grpId="4" animBg="1"/>
      <p:bldP spid="34" grpId="5" animBg="1"/>
      <p:bldP spid="35" grpId="0" animBg="1"/>
      <p:bldP spid="35" grpId="1" animBg="1"/>
      <p:bldP spid="35" grpId="2" animBg="1"/>
      <p:bldP spid="35" grpId="3" animBg="1"/>
      <p:bldP spid="35" grpId="4" animBg="1"/>
      <p:bldP spid="35" grpId="5" animBg="1"/>
      <p:bldP spid="36" grpId="0" animBg="1"/>
      <p:bldP spid="36" grpId="1" animBg="1"/>
      <p:bldP spid="36" grpId="2" animBg="1"/>
      <p:bldP spid="36" grpId="3" animBg="1"/>
      <p:bldP spid="36" grpId="4" animBg="1"/>
      <p:bldP spid="36" grpId="5" animBg="1"/>
      <p:bldP spid="37" grpId="0" animBg="1"/>
      <p:bldP spid="37" grpId="1" animBg="1"/>
      <p:bldP spid="37" grpId="2" animBg="1"/>
      <p:bldP spid="37" grpId="3" animBg="1"/>
      <p:bldP spid="37" grpId="4" animBg="1"/>
      <p:bldP spid="37" grpId="5" animBg="1"/>
      <p:bldP spid="38"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pic>
        <p:nvPicPr>
          <p:cNvPr id="2" name="1 Imagen" descr="Katowice.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Rectángulo"/>
          <p:cNvSpPr/>
          <p:nvPr/>
        </p:nvSpPr>
        <p:spPr>
          <a:xfrm rot="904020">
            <a:off x="4254989" y="9722"/>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20813016" flipH="1">
            <a:off x="4668238" y="10810"/>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904020">
            <a:off x="611652" y="9722"/>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0813016" flipH="1">
            <a:off x="1024901" y="10810"/>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904020">
            <a:off x="7826891" y="9722"/>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813016" flipH="1">
            <a:off x="8240140" y="10810"/>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904020">
            <a:off x="2469040" y="9723"/>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813016" flipH="1">
            <a:off x="2882289" y="10811"/>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904020">
            <a:off x="6255254" y="9722"/>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813016" flipH="1">
            <a:off x="6668503" y="10810"/>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904020">
            <a:off x="4254988" y="652644"/>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813016" flipH="1">
            <a:off x="4668237" y="653732"/>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904020">
            <a:off x="611651" y="652644"/>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813016" flipH="1">
            <a:off x="1024900" y="653732"/>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904020">
            <a:off x="7826890" y="652644"/>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813016" flipH="1">
            <a:off x="8240139" y="653732"/>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904020">
            <a:off x="2469039" y="652645"/>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813016" flipH="1">
            <a:off x="2882288" y="653733"/>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904020">
            <a:off x="6255253" y="652644"/>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813016" flipH="1">
            <a:off x="6668502" y="653732"/>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904020">
            <a:off x="4254988" y="1295609"/>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813016" flipH="1">
            <a:off x="4668237" y="1296697"/>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904020">
            <a:off x="611651" y="1295609"/>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813016" flipH="1">
            <a:off x="1024900" y="1296697"/>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904020">
            <a:off x="7826890" y="1295609"/>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813016" flipH="1">
            <a:off x="8240139" y="1296697"/>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904020">
            <a:off x="2469039" y="1295610"/>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813016" flipH="1">
            <a:off x="2882288" y="1296698"/>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904020">
            <a:off x="6255253" y="1295609"/>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20813016" flipH="1">
            <a:off x="6668502" y="1296697"/>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904020">
            <a:off x="4254987" y="1938531"/>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20813016" flipH="1">
            <a:off x="4668236" y="1939619"/>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904020">
            <a:off x="611650" y="1938531"/>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20813016" flipH="1">
            <a:off x="1024899" y="1939619"/>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904020">
            <a:off x="7826889" y="1938531"/>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20813016" flipH="1">
            <a:off x="8240138" y="1939619"/>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904020">
            <a:off x="2469038" y="1938532"/>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20813016" flipH="1">
            <a:off x="2882287" y="1939620"/>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904020">
            <a:off x="6255252" y="1938531"/>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20813016" flipH="1">
            <a:off x="6668501" y="1939619"/>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904020">
            <a:off x="4254990" y="2581489"/>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20813016" flipH="1">
            <a:off x="4668239" y="2582577"/>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904020">
            <a:off x="611653" y="2581489"/>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20813016" flipH="1">
            <a:off x="1024902" y="2582577"/>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904020">
            <a:off x="7826892" y="2581489"/>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20813016" flipH="1">
            <a:off x="8240141" y="2582577"/>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904020">
            <a:off x="2469041" y="2581490"/>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20813016" flipH="1">
            <a:off x="2882290" y="2582578"/>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904020">
            <a:off x="6255255" y="2581489"/>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20813016" flipH="1">
            <a:off x="6668504" y="2582577"/>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904020">
            <a:off x="4254989" y="3224411"/>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20813016" flipH="1">
            <a:off x="4668238" y="3225499"/>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904020">
            <a:off x="611652" y="3224411"/>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20813016" flipH="1">
            <a:off x="1024901" y="3225499"/>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904020">
            <a:off x="7826891" y="3224411"/>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20813016" flipH="1">
            <a:off x="8240140" y="3225499"/>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904020">
            <a:off x="2469040" y="3224412"/>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20813016" flipH="1">
            <a:off x="2882289" y="3225500"/>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904020">
            <a:off x="6255254" y="3224411"/>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20813016" flipH="1">
            <a:off x="6668503" y="3225499"/>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904020">
            <a:off x="4254989" y="3867376"/>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20813016" flipH="1">
            <a:off x="4668238" y="3868464"/>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904020">
            <a:off x="611652" y="3867376"/>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20813016" flipH="1">
            <a:off x="1024901" y="3868464"/>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904020">
            <a:off x="7826891" y="3867376"/>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20813016" flipH="1">
            <a:off x="8240140" y="3868464"/>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904020">
            <a:off x="2469040" y="3867377"/>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20813016" flipH="1">
            <a:off x="2882289" y="3868465"/>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904020">
            <a:off x="6255254" y="3867376"/>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20813016" flipH="1">
            <a:off x="6668503" y="3868464"/>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904020">
            <a:off x="4254988" y="4510298"/>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20813016" flipH="1">
            <a:off x="4668237" y="4511386"/>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904020">
            <a:off x="611651" y="4510298"/>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20813016" flipH="1">
            <a:off x="1024900" y="4511386"/>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904020">
            <a:off x="7826890" y="4510298"/>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20813016" flipH="1">
            <a:off x="8240139" y="4511386"/>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904020">
            <a:off x="2469039" y="4510299"/>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20813016" flipH="1">
            <a:off x="2882288" y="4511387"/>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904020">
            <a:off x="6255253" y="4510298"/>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20813016" flipH="1">
            <a:off x="6668502" y="4511386"/>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a:off x="-214346" y="-285770"/>
            <a:ext cx="9715568" cy="6000792"/>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83"/>
                                        </p:tgtEl>
                                        <p:attrNameLst>
                                          <p:attrName>style.opacity</p:attrName>
                                        </p:attrNameLst>
                                      </p:cBhvr>
                                      <p:to>
                                        <p:strVal val="0"/>
                                      </p:to>
                                    </p:set>
                                    <p:animEffect filter="image" prLst="opacity: 0">
                                      <p:cBhvr rctx="IE">
                                        <p:cTn id="7" dur="indefinite"/>
                                        <p:tgtEl>
                                          <p:spTgt spid="83"/>
                                        </p:tgtEl>
                                      </p:cBhvr>
                                    </p:animEffect>
                                  </p:childTnLst>
                                </p:cTn>
                              </p:par>
                              <p:par>
                                <p:cTn id="8" presetID="2" presetClass="entr" presetSubtype="12"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2000" fill="hold"/>
                                        <p:tgtEl>
                                          <p:spTgt spid="5"/>
                                        </p:tgtEl>
                                        <p:attrNameLst>
                                          <p:attrName>ppt_x</p:attrName>
                                        </p:attrNameLst>
                                      </p:cBhvr>
                                      <p:tavLst>
                                        <p:tav tm="0">
                                          <p:val>
                                            <p:strVal val="0-#ppt_w/2"/>
                                          </p:val>
                                        </p:tav>
                                        <p:tav tm="100000">
                                          <p:val>
                                            <p:strVal val="#ppt_x"/>
                                          </p:val>
                                        </p:tav>
                                      </p:tavLst>
                                    </p:anim>
                                    <p:anim calcmode="lin" valueType="num">
                                      <p:cBhvr additive="base">
                                        <p:cTn id="11" dur="2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12" fill="hold" grpId="0" nodeType="withEffect">
                                  <p:stCondLst>
                                    <p:cond delay="0"/>
                                  </p:stCondLst>
                                  <p:childTnLst>
                                    <p:set>
                                      <p:cBhvr>
                                        <p:cTn id="13" dur="1" fill="hold">
                                          <p:stCondLst>
                                            <p:cond delay="0"/>
                                          </p:stCondLst>
                                        </p:cTn>
                                        <p:tgtEl>
                                          <p:spTgt spid="15"/>
                                        </p:tgtEl>
                                        <p:attrNameLst>
                                          <p:attrName>style.visibility</p:attrName>
                                        </p:attrNameLst>
                                      </p:cBhvr>
                                      <p:to>
                                        <p:strVal val="visible"/>
                                      </p:to>
                                    </p:set>
                                    <p:anim calcmode="lin" valueType="num">
                                      <p:cBhvr additive="base">
                                        <p:cTn id="14" dur="2000" fill="hold"/>
                                        <p:tgtEl>
                                          <p:spTgt spid="15"/>
                                        </p:tgtEl>
                                        <p:attrNameLst>
                                          <p:attrName>ppt_x</p:attrName>
                                        </p:attrNameLst>
                                      </p:cBhvr>
                                      <p:tavLst>
                                        <p:tav tm="0">
                                          <p:val>
                                            <p:strVal val="0-#ppt_w/2"/>
                                          </p:val>
                                        </p:tav>
                                        <p:tav tm="100000">
                                          <p:val>
                                            <p:strVal val="#ppt_x"/>
                                          </p:val>
                                        </p:tav>
                                      </p:tavLst>
                                    </p:anim>
                                    <p:anim calcmode="lin" valueType="num">
                                      <p:cBhvr additive="base">
                                        <p:cTn id="15" dur="2000" fill="hold"/>
                                        <p:tgtEl>
                                          <p:spTgt spid="15"/>
                                        </p:tgtEl>
                                        <p:attrNameLst>
                                          <p:attrName>ppt_y</p:attrName>
                                        </p:attrNameLst>
                                      </p:cBhvr>
                                      <p:tavLst>
                                        <p:tav tm="0">
                                          <p:val>
                                            <p:strVal val="1+#ppt_h/2"/>
                                          </p:val>
                                        </p:tav>
                                        <p:tav tm="100000">
                                          <p:val>
                                            <p:strVal val="#ppt_y"/>
                                          </p:val>
                                        </p:tav>
                                      </p:tavLst>
                                    </p:anim>
                                  </p:childTnLst>
                                </p:cTn>
                              </p:par>
                              <p:par>
                                <p:cTn id="16" presetID="2" presetClass="entr" presetSubtype="12" fill="hold" grpId="0" nodeType="withEffect">
                                  <p:stCondLst>
                                    <p:cond delay="0"/>
                                  </p:stCondLst>
                                  <p:childTnLst>
                                    <p:set>
                                      <p:cBhvr>
                                        <p:cTn id="17" dur="1" fill="hold">
                                          <p:stCondLst>
                                            <p:cond delay="0"/>
                                          </p:stCondLst>
                                        </p:cTn>
                                        <p:tgtEl>
                                          <p:spTgt spid="25"/>
                                        </p:tgtEl>
                                        <p:attrNameLst>
                                          <p:attrName>style.visibility</p:attrName>
                                        </p:attrNameLst>
                                      </p:cBhvr>
                                      <p:to>
                                        <p:strVal val="visible"/>
                                      </p:to>
                                    </p:set>
                                    <p:anim calcmode="lin" valueType="num">
                                      <p:cBhvr additive="base">
                                        <p:cTn id="18" dur="2000" fill="hold"/>
                                        <p:tgtEl>
                                          <p:spTgt spid="25"/>
                                        </p:tgtEl>
                                        <p:attrNameLst>
                                          <p:attrName>ppt_x</p:attrName>
                                        </p:attrNameLst>
                                      </p:cBhvr>
                                      <p:tavLst>
                                        <p:tav tm="0">
                                          <p:val>
                                            <p:strVal val="0-#ppt_w/2"/>
                                          </p:val>
                                        </p:tav>
                                        <p:tav tm="100000">
                                          <p:val>
                                            <p:strVal val="#ppt_x"/>
                                          </p:val>
                                        </p:tav>
                                      </p:tavLst>
                                    </p:anim>
                                    <p:anim calcmode="lin" valueType="num">
                                      <p:cBhvr additive="base">
                                        <p:cTn id="19" dur="2000" fill="hold"/>
                                        <p:tgtEl>
                                          <p:spTgt spid="25"/>
                                        </p:tgtEl>
                                        <p:attrNameLst>
                                          <p:attrName>ppt_y</p:attrName>
                                        </p:attrNameLst>
                                      </p:cBhvr>
                                      <p:tavLst>
                                        <p:tav tm="0">
                                          <p:val>
                                            <p:strVal val="1+#ppt_h/2"/>
                                          </p:val>
                                        </p:tav>
                                        <p:tav tm="100000">
                                          <p:val>
                                            <p:strVal val="#ppt_y"/>
                                          </p:val>
                                        </p:tav>
                                      </p:tavLst>
                                    </p:anim>
                                  </p:childTnLst>
                                </p:cTn>
                              </p:par>
                              <p:par>
                                <p:cTn id="20" presetID="2" presetClass="entr" presetSubtype="12" fill="hold" grpId="0" nodeType="withEffect">
                                  <p:stCondLst>
                                    <p:cond delay="0"/>
                                  </p:stCondLst>
                                  <p:childTnLst>
                                    <p:set>
                                      <p:cBhvr>
                                        <p:cTn id="21" dur="1" fill="hold">
                                          <p:stCondLst>
                                            <p:cond delay="0"/>
                                          </p:stCondLst>
                                        </p:cTn>
                                        <p:tgtEl>
                                          <p:spTgt spid="35"/>
                                        </p:tgtEl>
                                        <p:attrNameLst>
                                          <p:attrName>style.visibility</p:attrName>
                                        </p:attrNameLst>
                                      </p:cBhvr>
                                      <p:to>
                                        <p:strVal val="visible"/>
                                      </p:to>
                                    </p:set>
                                    <p:anim calcmode="lin" valueType="num">
                                      <p:cBhvr additive="base">
                                        <p:cTn id="22" dur="2000" fill="hold"/>
                                        <p:tgtEl>
                                          <p:spTgt spid="35"/>
                                        </p:tgtEl>
                                        <p:attrNameLst>
                                          <p:attrName>ppt_x</p:attrName>
                                        </p:attrNameLst>
                                      </p:cBhvr>
                                      <p:tavLst>
                                        <p:tav tm="0">
                                          <p:val>
                                            <p:strVal val="0-#ppt_w/2"/>
                                          </p:val>
                                        </p:tav>
                                        <p:tav tm="100000">
                                          <p:val>
                                            <p:strVal val="#ppt_x"/>
                                          </p:val>
                                        </p:tav>
                                      </p:tavLst>
                                    </p:anim>
                                    <p:anim calcmode="lin" valueType="num">
                                      <p:cBhvr additive="base">
                                        <p:cTn id="23" dur="2000" fill="hold"/>
                                        <p:tgtEl>
                                          <p:spTgt spid="35"/>
                                        </p:tgtEl>
                                        <p:attrNameLst>
                                          <p:attrName>ppt_y</p:attrName>
                                        </p:attrNameLst>
                                      </p:cBhvr>
                                      <p:tavLst>
                                        <p:tav tm="0">
                                          <p:val>
                                            <p:strVal val="1+#ppt_h/2"/>
                                          </p:val>
                                        </p:tav>
                                        <p:tav tm="100000">
                                          <p:val>
                                            <p:strVal val="#ppt_y"/>
                                          </p:val>
                                        </p:tav>
                                      </p:tavLst>
                                    </p:anim>
                                  </p:childTnLst>
                                </p:cTn>
                              </p:par>
                              <p:par>
                                <p:cTn id="24" presetID="2" presetClass="entr" presetSubtype="12" fill="hold" grpId="0" nodeType="withEffect">
                                  <p:stCondLst>
                                    <p:cond delay="0"/>
                                  </p:stCondLst>
                                  <p:childTnLst>
                                    <p:set>
                                      <p:cBhvr>
                                        <p:cTn id="25" dur="1" fill="hold">
                                          <p:stCondLst>
                                            <p:cond delay="0"/>
                                          </p:stCondLst>
                                        </p:cTn>
                                        <p:tgtEl>
                                          <p:spTgt spid="45"/>
                                        </p:tgtEl>
                                        <p:attrNameLst>
                                          <p:attrName>style.visibility</p:attrName>
                                        </p:attrNameLst>
                                      </p:cBhvr>
                                      <p:to>
                                        <p:strVal val="visible"/>
                                      </p:to>
                                    </p:set>
                                    <p:anim calcmode="lin" valueType="num">
                                      <p:cBhvr additive="base">
                                        <p:cTn id="26" dur="2000" fill="hold"/>
                                        <p:tgtEl>
                                          <p:spTgt spid="45"/>
                                        </p:tgtEl>
                                        <p:attrNameLst>
                                          <p:attrName>ppt_x</p:attrName>
                                        </p:attrNameLst>
                                      </p:cBhvr>
                                      <p:tavLst>
                                        <p:tav tm="0">
                                          <p:val>
                                            <p:strVal val="0-#ppt_w/2"/>
                                          </p:val>
                                        </p:tav>
                                        <p:tav tm="100000">
                                          <p:val>
                                            <p:strVal val="#ppt_x"/>
                                          </p:val>
                                        </p:tav>
                                      </p:tavLst>
                                    </p:anim>
                                    <p:anim calcmode="lin" valueType="num">
                                      <p:cBhvr additive="base">
                                        <p:cTn id="27" dur="2000" fill="hold"/>
                                        <p:tgtEl>
                                          <p:spTgt spid="45"/>
                                        </p:tgtEl>
                                        <p:attrNameLst>
                                          <p:attrName>ppt_y</p:attrName>
                                        </p:attrNameLst>
                                      </p:cBhvr>
                                      <p:tavLst>
                                        <p:tav tm="0">
                                          <p:val>
                                            <p:strVal val="1+#ppt_h/2"/>
                                          </p:val>
                                        </p:tav>
                                        <p:tav tm="100000">
                                          <p:val>
                                            <p:strVal val="#ppt_y"/>
                                          </p:val>
                                        </p:tav>
                                      </p:tavLst>
                                    </p:anim>
                                  </p:childTnLst>
                                </p:cTn>
                              </p:par>
                              <p:par>
                                <p:cTn id="28" presetID="2" presetClass="entr" presetSubtype="12" fill="hold" grpId="0" nodeType="withEffect">
                                  <p:stCondLst>
                                    <p:cond delay="0"/>
                                  </p:stCondLst>
                                  <p:childTnLst>
                                    <p:set>
                                      <p:cBhvr>
                                        <p:cTn id="29" dur="1" fill="hold">
                                          <p:stCondLst>
                                            <p:cond delay="0"/>
                                          </p:stCondLst>
                                        </p:cTn>
                                        <p:tgtEl>
                                          <p:spTgt spid="55"/>
                                        </p:tgtEl>
                                        <p:attrNameLst>
                                          <p:attrName>style.visibility</p:attrName>
                                        </p:attrNameLst>
                                      </p:cBhvr>
                                      <p:to>
                                        <p:strVal val="visible"/>
                                      </p:to>
                                    </p:set>
                                    <p:anim calcmode="lin" valueType="num">
                                      <p:cBhvr additive="base">
                                        <p:cTn id="30" dur="2000" fill="hold"/>
                                        <p:tgtEl>
                                          <p:spTgt spid="55"/>
                                        </p:tgtEl>
                                        <p:attrNameLst>
                                          <p:attrName>ppt_x</p:attrName>
                                        </p:attrNameLst>
                                      </p:cBhvr>
                                      <p:tavLst>
                                        <p:tav tm="0">
                                          <p:val>
                                            <p:strVal val="0-#ppt_w/2"/>
                                          </p:val>
                                        </p:tav>
                                        <p:tav tm="100000">
                                          <p:val>
                                            <p:strVal val="#ppt_x"/>
                                          </p:val>
                                        </p:tav>
                                      </p:tavLst>
                                    </p:anim>
                                    <p:anim calcmode="lin" valueType="num">
                                      <p:cBhvr additive="base">
                                        <p:cTn id="31" dur="2000" fill="hold"/>
                                        <p:tgtEl>
                                          <p:spTgt spid="55"/>
                                        </p:tgtEl>
                                        <p:attrNameLst>
                                          <p:attrName>ppt_y</p:attrName>
                                        </p:attrNameLst>
                                      </p:cBhvr>
                                      <p:tavLst>
                                        <p:tav tm="0">
                                          <p:val>
                                            <p:strVal val="1+#ppt_h/2"/>
                                          </p:val>
                                        </p:tav>
                                        <p:tav tm="100000">
                                          <p:val>
                                            <p:strVal val="#ppt_y"/>
                                          </p:val>
                                        </p:tav>
                                      </p:tavLst>
                                    </p:anim>
                                  </p:childTnLst>
                                </p:cTn>
                              </p:par>
                              <p:par>
                                <p:cTn id="32" presetID="2" presetClass="entr" presetSubtype="12" fill="hold" grpId="0" nodeType="withEffect">
                                  <p:stCondLst>
                                    <p:cond delay="0"/>
                                  </p:stCondLst>
                                  <p:childTnLst>
                                    <p:set>
                                      <p:cBhvr>
                                        <p:cTn id="33" dur="1" fill="hold">
                                          <p:stCondLst>
                                            <p:cond delay="0"/>
                                          </p:stCondLst>
                                        </p:cTn>
                                        <p:tgtEl>
                                          <p:spTgt spid="65"/>
                                        </p:tgtEl>
                                        <p:attrNameLst>
                                          <p:attrName>style.visibility</p:attrName>
                                        </p:attrNameLst>
                                      </p:cBhvr>
                                      <p:to>
                                        <p:strVal val="visible"/>
                                      </p:to>
                                    </p:set>
                                    <p:anim calcmode="lin" valueType="num">
                                      <p:cBhvr additive="base">
                                        <p:cTn id="34" dur="2000" fill="hold"/>
                                        <p:tgtEl>
                                          <p:spTgt spid="65"/>
                                        </p:tgtEl>
                                        <p:attrNameLst>
                                          <p:attrName>ppt_x</p:attrName>
                                        </p:attrNameLst>
                                      </p:cBhvr>
                                      <p:tavLst>
                                        <p:tav tm="0">
                                          <p:val>
                                            <p:strVal val="0-#ppt_w/2"/>
                                          </p:val>
                                        </p:tav>
                                        <p:tav tm="100000">
                                          <p:val>
                                            <p:strVal val="#ppt_x"/>
                                          </p:val>
                                        </p:tav>
                                      </p:tavLst>
                                    </p:anim>
                                    <p:anim calcmode="lin" valueType="num">
                                      <p:cBhvr additive="base">
                                        <p:cTn id="35" dur="2000" fill="hold"/>
                                        <p:tgtEl>
                                          <p:spTgt spid="65"/>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childTnLst>
                                    <p:set>
                                      <p:cBhvr>
                                        <p:cTn id="37" dur="1" fill="hold">
                                          <p:stCondLst>
                                            <p:cond delay="0"/>
                                          </p:stCondLst>
                                        </p:cTn>
                                        <p:tgtEl>
                                          <p:spTgt spid="75"/>
                                        </p:tgtEl>
                                        <p:attrNameLst>
                                          <p:attrName>style.visibility</p:attrName>
                                        </p:attrNameLst>
                                      </p:cBhvr>
                                      <p:to>
                                        <p:strVal val="visible"/>
                                      </p:to>
                                    </p:set>
                                    <p:anim calcmode="lin" valueType="num">
                                      <p:cBhvr additive="base">
                                        <p:cTn id="38" dur="2000" fill="hold"/>
                                        <p:tgtEl>
                                          <p:spTgt spid="75"/>
                                        </p:tgtEl>
                                        <p:attrNameLst>
                                          <p:attrName>ppt_x</p:attrName>
                                        </p:attrNameLst>
                                      </p:cBhvr>
                                      <p:tavLst>
                                        <p:tav tm="0">
                                          <p:val>
                                            <p:strVal val="0-#ppt_w/2"/>
                                          </p:val>
                                        </p:tav>
                                        <p:tav tm="100000">
                                          <p:val>
                                            <p:strVal val="#ppt_x"/>
                                          </p:val>
                                        </p:tav>
                                      </p:tavLst>
                                    </p:anim>
                                    <p:anim calcmode="lin" valueType="num">
                                      <p:cBhvr additive="base">
                                        <p:cTn id="39" dur="2000" fill="hold"/>
                                        <p:tgtEl>
                                          <p:spTgt spid="75"/>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childTnLst>
                                    <p:set>
                                      <p:cBhvr>
                                        <p:cTn id="41" dur="1" fill="hold">
                                          <p:stCondLst>
                                            <p:cond delay="0"/>
                                          </p:stCondLst>
                                        </p:cTn>
                                        <p:tgtEl>
                                          <p:spTgt spid="9"/>
                                        </p:tgtEl>
                                        <p:attrNameLst>
                                          <p:attrName>style.visibility</p:attrName>
                                        </p:attrNameLst>
                                      </p:cBhvr>
                                      <p:to>
                                        <p:strVal val="visible"/>
                                      </p:to>
                                    </p:set>
                                    <p:anim calcmode="lin" valueType="num">
                                      <p:cBhvr additive="base">
                                        <p:cTn id="42" dur="2000" fill="hold"/>
                                        <p:tgtEl>
                                          <p:spTgt spid="9"/>
                                        </p:tgtEl>
                                        <p:attrNameLst>
                                          <p:attrName>ppt_x</p:attrName>
                                        </p:attrNameLst>
                                      </p:cBhvr>
                                      <p:tavLst>
                                        <p:tav tm="0">
                                          <p:val>
                                            <p:strVal val="0-#ppt_w/2"/>
                                          </p:val>
                                        </p:tav>
                                        <p:tav tm="100000">
                                          <p:val>
                                            <p:strVal val="#ppt_x"/>
                                          </p:val>
                                        </p:tav>
                                      </p:tavLst>
                                    </p:anim>
                                    <p:anim calcmode="lin" valueType="num">
                                      <p:cBhvr additive="base">
                                        <p:cTn id="43" dur="2000" fill="hold"/>
                                        <p:tgtEl>
                                          <p:spTgt spid="9"/>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19"/>
                                        </p:tgtEl>
                                        <p:attrNameLst>
                                          <p:attrName>style.visibility</p:attrName>
                                        </p:attrNameLst>
                                      </p:cBhvr>
                                      <p:to>
                                        <p:strVal val="visible"/>
                                      </p:to>
                                    </p:set>
                                    <p:anim calcmode="lin" valueType="num">
                                      <p:cBhvr additive="base">
                                        <p:cTn id="46" dur="2000" fill="hold"/>
                                        <p:tgtEl>
                                          <p:spTgt spid="19"/>
                                        </p:tgtEl>
                                        <p:attrNameLst>
                                          <p:attrName>ppt_x</p:attrName>
                                        </p:attrNameLst>
                                      </p:cBhvr>
                                      <p:tavLst>
                                        <p:tav tm="0">
                                          <p:val>
                                            <p:strVal val="0-#ppt_w/2"/>
                                          </p:val>
                                        </p:tav>
                                        <p:tav tm="100000">
                                          <p:val>
                                            <p:strVal val="#ppt_x"/>
                                          </p:val>
                                        </p:tav>
                                      </p:tavLst>
                                    </p:anim>
                                    <p:anim calcmode="lin" valueType="num">
                                      <p:cBhvr additive="base">
                                        <p:cTn id="47" dur="2000" fill="hold"/>
                                        <p:tgtEl>
                                          <p:spTgt spid="19"/>
                                        </p:tgtEl>
                                        <p:attrNameLst>
                                          <p:attrName>ppt_y</p:attrName>
                                        </p:attrNameLst>
                                      </p:cBhvr>
                                      <p:tavLst>
                                        <p:tav tm="0">
                                          <p:val>
                                            <p:strVal val="1+#ppt_h/2"/>
                                          </p:val>
                                        </p:tav>
                                        <p:tav tm="100000">
                                          <p:val>
                                            <p:strVal val="#ppt_y"/>
                                          </p:val>
                                        </p:tav>
                                      </p:tavLst>
                                    </p:anim>
                                  </p:childTnLst>
                                </p:cTn>
                              </p:par>
                              <p:par>
                                <p:cTn id="48" presetID="2" presetClass="entr" presetSubtype="12" fill="hold" grpId="0" nodeType="withEffect">
                                  <p:stCondLst>
                                    <p:cond delay="0"/>
                                  </p:stCondLst>
                                  <p:childTnLst>
                                    <p:set>
                                      <p:cBhvr>
                                        <p:cTn id="49" dur="1" fill="hold">
                                          <p:stCondLst>
                                            <p:cond delay="0"/>
                                          </p:stCondLst>
                                        </p:cTn>
                                        <p:tgtEl>
                                          <p:spTgt spid="29"/>
                                        </p:tgtEl>
                                        <p:attrNameLst>
                                          <p:attrName>style.visibility</p:attrName>
                                        </p:attrNameLst>
                                      </p:cBhvr>
                                      <p:to>
                                        <p:strVal val="visible"/>
                                      </p:to>
                                    </p:set>
                                    <p:anim calcmode="lin" valueType="num">
                                      <p:cBhvr additive="base">
                                        <p:cTn id="50" dur="2000" fill="hold"/>
                                        <p:tgtEl>
                                          <p:spTgt spid="29"/>
                                        </p:tgtEl>
                                        <p:attrNameLst>
                                          <p:attrName>ppt_x</p:attrName>
                                        </p:attrNameLst>
                                      </p:cBhvr>
                                      <p:tavLst>
                                        <p:tav tm="0">
                                          <p:val>
                                            <p:strVal val="0-#ppt_w/2"/>
                                          </p:val>
                                        </p:tav>
                                        <p:tav tm="100000">
                                          <p:val>
                                            <p:strVal val="#ppt_x"/>
                                          </p:val>
                                        </p:tav>
                                      </p:tavLst>
                                    </p:anim>
                                    <p:anim calcmode="lin" valueType="num">
                                      <p:cBhvr additive="base">
                                        <p:cTn id="51" dur="2000" fill="hold"/>
                                        <p:tgtEl>
                                          <p:spTgt spid="29"/>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39"/>
                                        </p:tgtEl>
                                        <p:attrNameLst>
                                          <p:attrName>style.visibility</p:attrName>
                                        </p:attrNameLst>
                                      </p:cBhvr>
                                      <p:to>
                                        <p:strVal val="visible"/>
                                      </p:to>
                                    </p:set>
                                    <p:anim calcmode="lin" valueType="num">
                                      <p:cBhvr additive="base">
                                        <p:cTn id="54" dur="2000" fill="hold"/>
                                        <p:tgtEl>
                                          <p:spTgt spid="39"/>
                                        </p:tgtEl>
                                        <p:attrNameLst>
                                          <p:attrName>ppt_x</p:attrName>
                                        </p:attrNameLst>
                                      </p:cBhvr>
                                      <p:tavLst>
                                        <p:tav tm="0">
                                          <p:val>
                                            <p:strVal val="0-#ppt_w/2"/>
                                          </p:val>
                                        </p:tav>
                                        <p:tav tm="100000">
                                          <p:val>
                                            <p:strVal val="#ppt_x"/>
                                          </p:val>
                                        </p:tav>
                                      </p:tavLst>
                                    </p:anim>
                                    <p:anim calcmode="lin" valueType="num">
                                      <p:cBhvr additive="base">
                                        <p:cTn id="55" dur="2000" fill="hold"/>
                                        <p:tgtEl>
                                          <p:spTgt spid="39"/>
                                        </p:tgtEl>
                                        <p:attrNameLst>
                                          <p:attrName>ppt_y</p:attrName>
                                        </p:attrNameLst>
                                      </p:cBhvr>
                                      <p:tavLst>
                                        <p:tav tm="0">
                                          <p:val>
                                            <p:strVal val="1+#ppt_h/2"/>
                                          </p:val>
                                        </p:tav>
                                        <p:tav tm="100000">
                                          <p:val>
                                            <p:strVal val="#ppt_y"/>
                                          </p:val>
                                        </p:tav>
                                      </p:tavLst>
                                    </p:anim>
                                  </p:childTnLst>
                                </p:cTn>
                              </p:par>
                              <p:par>
                                <p:cTn id="56" presetID="2" presetClass="entr" presetSubtype="12" fill="hold" grpId="0" nodeType="withEffect">
                                  <p:stCondLst>
                                    <p:cond delay="0"/>
                                  </p:stCondLst>
                                  <p:childTnLst>
                                    <p:set>
                                      <p:cBhvr>
                                        <p:cTn id="57" dur="1" fill="hold">
                                          <p:stCondLst>
                                            <p:cond delay="0"/>
                                          </p:stCondLst>
                                        </p:cTn>
                                        <p:tgtEl>
                                          <p:spTgt spid="49"/>
                                        </p:tgtEl>
                                        <p:attrNameLst>
                                          <p:attrName>style.visibility</p:attrName>
                                        </p:attrNameLst>
                                      </p:cBhvr>
                                      <p:to>
                                        <p:strVal val="visible"/>
                                      </p:to>
                                    </p:set>
                                    <p:anim calcmode="lin" valueType="num">
                                      <p:cBhvr additive="base">
                                        <p:cTn id="58" dur="2000" fill="hold"/>
                                        <p:tgtEl>
                                          <p:spTgt spid="49"/>
                                        </p:tgtEl>
                                        <p:attrNameLst>
                                          <p:attrName>ppt_x</p:attrName>
                                        </p:attrNameLst>
                                      </p:cBhvr>
                                      <p:tavLst>
                                        <p:tav tm="0">
                                          <p:val>
                                            <p:strVal val="0-#ppt_w/2"/>
                                          </p:val>
                                        </p:tav>
                                        <p:tav tm="100000">
                                          <p:val>
                                            <p:strVal val="#ppt_x"/>
                                          </p:val>
                                        </p:tav>
                                      </p:tavLst>
                                    </p:anim>
                                    <p:anim calcmode="lin" valueType="num">
                                      <p:cBhvr additive="base">
                                        <p:cTn id="59" dur="2000" fill="hold"/>
                                        <p:tgtEl>
                                          <p:spTgt spid="49"/>
                                        </p:tgtEl>
                                        <p:attrNameLst>
                                          <p:attrName>ppt_y</p:attrName>
                                        </p:attrNameLst>
                                      </p:cBhvr>
                                      <p:tavLst>
                                        <p:tav tm="0">
                                          <p:val>
                                            <p:strVal val="1+#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59"/>
                                        </p:tgtEl>
                                        <p:attrNameLst>
                                          <p:attrName>style.visibility</p:attrName>
                                        </p:attrNameLst>
                                      </p:cBhvr>
                                      <p:to>
                                        <p:strVal val="visible"/>
                                      </p:to>
                                    </p:set>
                                    <p:anim calcmode="lin" valueType="num">
                                      <p:cBhvr additive="base">
                                        <p:cTn id="62" dur="2000" fill="hold"/>
                                        <p:tgtEl>
                                          <p:spTgt spid="59"/>
                                        </p:tgtEl>
                                        <p:attrNameLst>
                                          <p:attrName>ppt_x</p:attrName>
                                        </p:attrNameLst>
                                      </p:cBhvr>
                                      <p:tavLst>
                                        <p:tav tm="0">
                                          <p:val>
                                            <p:strVal val="0-#ppt_w/2"/>
                                          </p:val>
                                        </p:tav>
                                        <p:tav tm="100000">
                                          <p:val>
                                            <p:strVal val="#ppt_x"/>
                                          </p:val>
                                        </p:tav>
                                      </p:tavLst>
                                    </p:anim>
                                    <p:anim calcmode="lin" valueType="num">
                                      <p:cBhvr additive="base">
                                        <p:cTn id="63" dur="2000" fill="hold"/>
                                        <p:tgtEl>
                                          <p:spTgt spid="59"/>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69"/>
                                        </p:tgtEl>
                                        <p:attrNameLst>
                                          <p:attrName>style.visibility</p:attrName>
                                        </p:attrNameLst>
                                      </p:cBhvr>
                                      <p:to>
                                        <p:strVal val="visible"/>
                                      </p:to>
                                    </p:set>
                                    <p:anim calcmode="lin" valueType="num">
                                      <p:cBhvr additive="base">
                                        <p:cTn id="66" dur="2000" fill="hold"/>
                                        <p:tgtEl>
                                          <p:spTgt spid="69"/>
                                        </p:tgtEl>
                                        <p:attrNameLst>
                                          <p:attrName>ppt_x</p:attrName>
                                        </p:attrNameLst>
                                      </p:cBhvr>
                                      <p:tavLst>
                                        <p:tav tm="0">
                                          <p:val>
                                            <p:strVal val="0-#ppt_w/2"/>
                                          </p:val>
                                        </p:tav>
                                        <p:tav tm="100000">
                                          <p:val>
                                            <p:strVal val="#ppt_x"/>
                                          </p:val>
                                        </p:tav>
                                      </p:tavLst>
                                    </p:anim>
                                    <p:anim calcmode="lin" valueType="num">
                                      <p:cBhvr additive="base">
                                        <p:cTn id="67" dur="2000" fill="hold"/>
                                        <p:tgtEl>
                                          <p:spTgt spid="69"/>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79"/>
                                        </p:tgtEl>
                                        <p:attrNameLst>
                                          <p:attrName>style.visibility</p:attrName>
                                        </p:attrNameLst>
                                      </p:cBhvr>
                                      <p:to>
                                        <p:strVal val="visible"/>
                                      </p:to>
                                    </p:set>
                                    <p:anim calcmode="lin" valueType="num">
                                      <p:cBhvr additive="base">
                                        <p:cTn id="70" dur="2000" fill="hold"/>
                                        <p:tgtEl>
                                          <p:spTgt spid="79"/>
                                        </p:tgtEl>
                                        <p:attrNameLst>
                                          <p:attrName>ppt_x</p:attrName>
                                        </p:attrNameLst>
                                      </p:cBhvr>
                                      <p:tavLst>
                                        <p:tav tm="0">
                                          <p:val>
                                            <p:strVal val="0-#ppt_w/2"/>
                                          </p:val>
                                        </p:tav>
                                        <p:tav tm="100000">
                                          <p:val>
                                            <p:strVal val="#ppt_x"/>
                                          </p:val>
                                        </p:tav>
                                      </p:tavLst>
                                    </p:anim>
                                    <p:anim calcmode="lin" valueType="num">
                                      <p:cBhvr additive="base">
                                        <p:cTn id="71" dur="2000" fill="hold"/>
                                        <p:tgtEl>
                                          <p:spTgt spid="79"/>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3"/>
                                        </p:tgtEl>
                                        <p:attrNameLst>
                                          <p:attrName>style.visibility</p:attrName>
                                        </p:attrNameLst>
                                      </p:cBhvr>
                                      <p:to>
                                        <p:strVal val="visible"/>
                                      </p:to>
                                    </p:set>
                                    <p:anim calcmode="lin" valueType="num">
                                      <p:cBhvr additive="base">
                                        <p:cTn id="74" dur="2000" fill="hold"/>
                                        <p:tgtEl>
                                          <p:spTgt spid="3"/>
                                        </p:tgtEl>
                                        <p:attrNameLst>
                                          <p:attrName>ppt_x</p:attrName>
                                        </p:attrNameLst>
                                      </p:cBhvr>
                                      <p:tavLst>
                                        <p:tav tm="0">
                                          <p:val>
                                            <p:strVal val="0-#ppt_w/2"/>
                                          </p:val>
                                        </p:tav>
                                        <p:tav tm="100000">
                                          <p:val>
                                            <p:strVal val="#ppt_x"/>
                                          </p:val>
                                        </p:tav>
                                      </p:tavLst>
                                    </p:anim>
                                    <p:anim calcmode="lin" valueType="num">
                                      <p:cBhvr additive="base">
                                        <p:cTn id="75" dur="2000" fill="hold"/>
                                        <p:tgtEl>
                                          <p:spTgt spid="3"/>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13"/>
                                        </p:tgtEl>
                                        <p:attrNameLst>
                                          <p:attrName>style.visibility</p:attrName>
                                        </p:attrNameLst>
                                      </p:cBhvr>
                                      <p:to>
                                        <p:strVal val="visible"/>
                                      </p:to>
                                    </p:set>
                                    <p:anim calcmode="lin" valueType="num">
                                      <p:cBhvr additive="base">
                                        <p:cTn id="78" dur="2000" fill="hold"/>
                                        <p:tgtEl>
                                          <p:spTgt spid="13"/>
                                        </p:tgtEl>
                                        <p:attrNameLst>
                                          <p:attrName>ppt_x</p:attrName>
                                        </p:attrNameLst>
                                      </p:cBhvr>
                                      <p:tavLst>
                                        <p:tav tm="0">
                                          <p:val>
                                            <p:strVal val="0-#ppt_w/2"/>
                                          </p:val>
                                        </p:tav>
                                        <p:tav tm="100000">
                                          <p:val>
                                            <p:strVal val="#ppt_x"/>
                                          </p:val>
                                        </p:tav>
                                      </p:tavLst>
                                    </p:anim>
                                    <p:anim calcmode="lin" valueType="num">
                                      <p:cBhvr additive="base">
                                        <p:cTn id="79" dur="2000" fill="hold"/>
                                        <p:tgtEl>
                                          <p:spTgt spid="13"/>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2000" fill="hold"/>
                                        <p:tgtEl>
                                          <p:spTgt spid="23"/>
                                        </p:tgtEl>
                                        <p:attrNameLst>
                                          <p:attrName>ppt_x</p:attrName>
                                        </p:attrNameLst>
                                      </p:cBhvr>
                                      <p:tavLst>
                                        <p:tav tm="0">
                                          <p:val>
                                            <p:strVal val="0-#ppt_w/2"/>
                                          </p:val>
                                        </p:tav>
                                        <p:tav tm="100000">
                                          <p:val>
                                            <p:strVal val="#ppt_x"/>
                                          </p:val>
                                        </p:tav>
                                      </p:tavLst>
                                    </p:anim>
                                    <p:anim calcmode="lin" valueType="num">
                                      <p:cBhvr additive="base">
                                        <p:cTn id="83" dur="2000" fill="hold"/>
                                        <p:tgtEl>
                                          <p:spTgt spid="23"/>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33"/>
                                        </p:tgtEl>
                                        <p:attrNameLst>
                                          <p:attrName>style.visibility</p:attrName>
                                        </p:attrNameLst>
                                      </p:cBhvr>
                                      <p:to>
                                        <p:strVal val="visible"/>
                                      </p:to>
                                    </p:set>
                                    <p:anim calcmode="lin" valueType="num">
                                      <p:cBhvr additive="base">
                                        <p:cTn id="86" dur="2000" fill="hold"/>
                                        <p:tgtEl>
                                          <p:spTgt spid="33"/>
                                        </p:tgtEl>
                                        <p:attrNameLst>
                                          <p:attrName>ppt_x</p:attrName>
                                        </p:attrNameLst>
                                      </p:cBhvr>
                                      <p:tavLst>
                                        <p:tav tm="0">
                                          <p:val>
                                            <p:strVal val="0-#ppt_w/2"/>
                                          </p:val>
                                        </p:tav>
                                        <p:tav tm="100000">
                                          <p:val>
                                            <p:strVal val="#ppt_x"/>
                                          </p:val>
                                        </p:tav>
                                      </p:tavLst>
                                    </p:anim>
                                    <p:anim calcmode="lin" valueType="num">
                                      <p:cBhvr additive="base">
                                        <p:cTn id="87" dur="2000" fill="hold"/>
                                        <p:tgtEl>
                                          <p:spTgt spid="33"/>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43"/>
                                        </p:tgtEl>
                                        <p:attrNameLst>
                                          <p:attrName>style.visibility</p:attrName>
                                        </p:attrNameLst>
                                      </p:cBhvr>
                                      <p:to>
                                        <p:strVal val="visible"/>
                                      </p:to>
                                    </p:set>
                                    <p:anim calcmode="lin" valueType="num">
                                      <p:cBhvr additive="base">
                                        <p:cTn id="90" dur="2000" fill="hold"/>
                                        <p:tgtEl>
                                          <p:spTgt spid="43"/>
                                        </p:tgtEl>
                                        <p:attrNameLst>
                                          <p:attrName>ppt_x</p:attrName>
                                        </p:attrNameLst>
                                      </p:cBhvr>
                                      <p:tavLst>
                                        <p:tav tm="0">
                                          <p:val>
                                            <p:strVal val="0-#ppt_w/2"/>
                                          </p:val>
                                        </p:tav>
                                        <p:tav tm="100000">
                                          <p:val>
                                            <p:strVal val="#ppt_x"/>
                                          </p:val>
                                        </p:tav>
                                      </p:tavLst>
                                    </p:anim>
                                    <p:anim calcmode="lin" valueType="num">
                                      <p:cBhvr additive="base">
                                        <p:cTn id="91" dur="2000" fill="hold"/>
                                        <p:tgtEl>
                                          <p:spTgt spid="43"/>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53"/>
                                        </p:tgtEl>
                                        <p:attrNameLst>
                                          <p:attrName>style.visibility</p:attrName>
                                        </p:attrNameLst>
                                      </p:cBhvr>
                                      <p:to>
                                        <p:strVal val="visible"/>
                                      </p:to>
                                    </p:set>
                                    <p:anim calcmode="lin" valueType="num">
                                      <p:cBhvr additive="base">
                                        <p:cTn id="94" dur="2000" fill="hold"/>
                                        <p:tgtEl>
                                          <p:spTgt spid="53"/>
                                        </p:tgtEl>
                                        <p:attrNameLst>
                                          <p:attrName>ppt_x</p:attrName>
                                        </p:attrNameLst>
                                      </p:cBhvr>
                                      <p:tavLst>
                                        <p:tav tm="0">
                                          <p:val>
                                            <p:strVal val="0-#ppt_w/2"/>
                                          </p:val>
                                        </p:tav>
                                        <p:tav tm="100000">
                                          <p:val>
                                            <p:strVal val="#ppt_x"/>
                                          </p:val>
                                        </p:tav>
                                      </p:tavLst>
                                    </p:anim>
                                    <p:anim calcmode="lin" valueType="num">
                                      <p:cBhvr additive="base">
                                        <p:cTn id="95" dur="2000" fill="hold"/>
                                        <p:tgtEl>
                                          <p:spTgt spid="53"/>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63"/>
                                        </p:tgtEl>
                                        <p:attrNameLst>
                                          <p:attrName>style.visibility</p:attrName>
                                        </p:attrNameLst>
                                      </p:cBhvr>
                                      <p:to>
                                        <p:strVal val="visible"/>
                                      </p:to>
                                    </p:set>
                                    <p:anim calcmode="lin" valueType="num">
                                      <p:cBhvr additive="base">
                                        <p:cTn id="98" dur="2000" fill="hold"/>
                                        <p:tgtEl>
                                          <p:spTgt spid="63"/>
                                        </p:tgtEl>
                                        <p:attrNameLst>
                                          <p:attrName>ppt_x</p:attrName>
                                        </p:attrNameLst>
                                      </p:cBhvr>
                                      <p:tavLst>
                                        <p:tav tm="0">
                                          <p:val>
                                            <p:strVal val="0-#ppt_w/2"/>
                                          </p:val>
                                        </p:tav>
                                        <p:tav tm="100000">
                                          <p:val>
                                            <p:strVal val="#ppt_x"/>
                                          </p:val>
                                        </p:tav>
                                      </p:tavLst>
                                    </p:anim>
                                    <p:anim calcmode="lin" valueType="num">
                                      <p:cBhvr additive="base">
                                        <p:cTn id="99" dur="2000" fill="hold"/>
                                        <p:tgtEl>
                                          <p:spTgt spid="63"/>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73"/>
                                        </p:tgtEl>
                                        <p:attrNameLst>
                                          <p:attrName>style.visibility</p:attrName>
                                        </p:attrNameLst>
                                      </p:cBhvr>
                                      <p:to>
                                        <p:strVal val="visible"/>
                                      </p:to>
                                    </p:set>
                                    <p:anim calcmode="lin" valueType="num">
                                      <p:cBhvr additive="base">
                                        <p:cTn id="102" dur="2000" fill="hold"/>
                                        <p:tgtEl>
                                          <p:spTgt spid="73"/>
                                        </p:tgtEl>
                                        <p:attrNameLst>
                                          <p:attrName>ppt_x</p:attrName>
                                        </p:attrNameLst>
                                      </p:cBhvr>
                                      <p:tavLst>
                                        <p:tav tm="0">
                                          <p:val>
                                            <p:strVal val="0-#ppt_w/2"/>
                                          </p:val>
                                        </p:tav>
                                        <p:tav tm="100000">
                                          <p:val>
                                            <p:strVal val="#ppt_x"/>
                                          </p:val>
                                        </p:tav>
                                      </p:tavLst>
                                    </p:anim>
                                    <p:anim calcmode="lin" valueType="num">
                                      <p:cBhvr additive="base">
                                        <p:cTn id="103" dur="2000" fill="hold"/>
                                        <p:tgtEl>
                                          <p:spTgt spid="73"/>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11"/>
                                        </p:tgtEl>
                                        <p:attrNameLst>
                                          <p:attrName>style.visibility</p:attrName>
                                        </p:attrNameLst>
                                      </p:cBhvr>
                                      <p:to>
                                        <p:strVal val="visible"/>
                                      </p:to>
                                    </p:set>
                                    <p:anim calcmode="lin" valueType="num">
                                      <p:cBhvr additive="base">
                                        <p:cTn id="106" dur="2000" fill="hold"/>
                                        <p:tgtEl>
                                          <p:spTgt spid="11"/>
                                        </p:tgtEl>
                                        <p:attrNameLst>
                                          <p:attrName>ppt_x</p:attrName>
                                        </p:attrNameLst>
                                      </p:cBhvr>
                                      <p:tavLst>
                                        <p:tav tm="0">
                                          <p:val>
                                            <p:strVal val="0-#ppt_w/2"/>
                                          </p:val>
                                        </p:tav>
                                        <p:tav tm="100000">
                                          <p:val>
                                            <p:strVal val="#ppt_x"/>
                                          </p:val>
                                        </p:tav>
                                      </p:tavLst>
                                    </p:anim>
                                    <p:anim calcmode="lin" valueType="num">
                                      <p:cBhvr additive="base">
                                        <p:cTn id="107" dur="2000" fill="hold"/>
                                        <p:tgtEl>
                                          <p:spTgt spid="11"/>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21"/>
                                        </p:tgtEl>
                                        <p:attrNameLst>
                                          <p:attrName>style.visibility</p:attrName>
                                        </p:attrNameLst>
                                      </p:cBhvr>
                                      <p:to>
                                        <p:strVal val="visible"/>
                                      </p:to>
                                    </p:set>
                                    <p:anim calcmode="lin" valueType="num">
                                      <p:cBhvr additive="base">
                                        <p:cTn id="110" dur="2000" fill="hold"/>
                                        <p:tgtEl>
                                          <p:spTgt spid="21"/>
                                        </p:tgtEl>
                                        <p:attrNameLst>
                                          <p:attrName>ppt_x</p:attrName>
                                        </p:attrNameLst>
                                      </p:cBhvr>
                                      <p:tavLst>
                                        <p:tav tm="0">
                                          <p:val>
                                            <p:strVal val="0-#ppt_w/2"/>
                                          </p:val>
                                        </p:tav>
                                        <p:tav tm="100000">
                                          <p:val>
                                            <p:strVal val="#ppt_x"/>
                                          </p:val>
                                        </p:tav>
                                      </p:tavLst>
                                    </p:anim>
                                    <p:anim calcmode="lin" valueType="num">
                                      <p:cBhvr additive="base">
                                        <p:cTn id="111" dur="2000" fill="hold"/>
                                        <p:tgtEl>
                                          <p:spTgt spid="21"/>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2000" fill="hold"/>
                                        <p:tgtEl>
                                          <p:spTgt spid="31"/>
                                        </p:tgtEl>
                                        <p:attrNameLst>
                                          <p:attrName>ppt_x</p:attrName>
                                        </p:attrNameLst>
                                      </p:cBhvr>
                                      <p:tavLst>
                                        <p:tav tm="0">
                                          <p:val>
                                            <p:strVal val="0-#ppt_w/2"/>
                                          </p:val>
                                        </p:tav>
                                        <p:tav tm="100000">
                                          <p:val>
                                            <p:strVal val="#ppt_x"/>
                                          </p:val>
                                        </p:tav>
                                      </p:tavLst>
                                    </p:anim>
                                    <p:anim calcmode="lin" valueType="num">
                                      <p:cBhvr additive="base">
                                        <p:cTn id="115" dur="2000" fill="hold"/>
                                        <p:tgtEl>
                                          <p:spTgt spid="31"/>
                                        </p:tgtEl>
                                        <p:attrNameLst>
                                          <p:attrName>ppt_y</p:attrName>
                                        </p:attrNameLst>
                                      </p:cBhvr>
                                      <p:tavLst>
                                        <p:tav tm="0">
                                          <p:val>
                                            <p:strVal val="1+#ppt_h/2"/>
                                          </p:val>
                                        </p:tav>
                                        <p:tav tm="100000">
                                          <p:val>
                                            <p:strVal val="#ppt_y"/>
                                          </p:val>
                                        </p:tav>
                                      </p:tavLst>
                                    </p:anim>
                                  </p:childTnLst>
                                </p:cTn>
                              </p:par>
                              <p:par>
                                <p:cTn id="116" presetID="2" presetClass="entr" presetSubtype="12" fill="hold" grpId="0" nodeType="withEffect">
                                  <p:stCondLst>
                                    <p:cond delay="0"/>
                                  </p:stCondLst>
                                  <p:childTnLst>
                                    <p:set>
                                      <p:cBhvr>
                                        <p:cTn id="117" dur="1" fill="hold">
                                          <p:stCondLst>
                                            <p:cond delay="0"/>
                                          </p:stCondLst>
                                        </p:cTn>
                                        <p:tgtEl>
                                          <p:spTgt spid="41"/>
                                        </p:tgtEl>
                                        <p:attrNameLst>
                                          <p:attrName>style.visibility</p:attrName>
                                        </p:attrNameLst>
                                      </p:cBhvr>
                                      <p:to>
                                        <p:strVal val="visible"/>
                                      </p:to>
                                    </p:set>
                                    <p:anim calcmode="lin" valueType="num">
                                      <p:cBhvr additive="base">
                                        <p:cTn id="118" dur="2000" fill="hold"/>
                                        <p:tgtEl>
                                          <p:spTgt spid="41"/>
                                        </p:tgtEl>
                                        <p:attrNameLst>
                                          <p:attrName>ppt_x</p:attrName>
                                        </p:attrNameLst>
                                      </p:cBhvr>
                                      <p:tavLst>
                                        <p:tav tm="0">
                                          <p:val>
                                            <p:strVal val="0-#ppt_w/2"/>
                                          </p:val>
                                        </p:tav>
                                        <p:tav tm="100000">
                                          <p:val>
                                            <p:strVal val="#ppt_x"/>
                                          </p:val>
                                        </p:tav>
                                      </p:tavLst>
                                    </p:anim>
                                    <p:anim calcmode="lin" valueType="num">
                                      <p:cBhvr additive="base">
                                        <p:cTn id="119" dur="2000" fill="hold"/>
                                        <p:tgtEl>
                                          <p:spTgt spid="41"/>
                                        </p:tgtEl>
                                        <p:attrNameLst>
                                          <p:attrName>ppt_y</p:attrName>
                                        </p:attrNameLst>
                                      </p:cBhvr>
                                      <p:tavLst>
                                        <p:tav tm="0">
                                          <p:val>
                                            <p:strVal val="1+#ppt_h/2"/>
                                          </p:val>
                                        </p:tav>
                                        <p:tav tm="100000">
                                          <p:val>
                                            <p:strVal val="#ppt_y"/>
                                          </p:val>
                                        </p:tav>
                                      </p:tavLst>
                                    </p:anim>
                                  </p:childTnLst>
                                </p:cTn>
                              </p:par>
                              <p:par>
                                <p:cTn id="120" presetID="2" presetClass="entr" presetSubtype="12" fill="hold" grpId="0" nodeType="withEffect">
                                  <p:stCondLst>
                                    <p:cond delay="0"/>
                                  </p:stCondLst>
                                  <p:childTnLst>
                                    <p:set>
                                      <p:cBhvr>
                                        <p:cTn id="121" dur="1" fill="hold">
                                          <p:stCondLst>
                                            <p:cond delay="0"/>
                                          </p:stCondLst>
                                        </p:cTn>
                                        <p:tgtEl>
                                          <p:spTgt spid="51"/>
                                        </p:tgtEl>
                                        <p:attrNameLst>
                                          <p:attrName>style.visibility</p:attrName>
                                        </p:attrNameLst>
                                      </p:cBhvr>
                                      <p:to>
                                        <p:strVal val="visible"/>
                                      </p:to>
                                    </p:set>
                                    <p:anim calcmode="lin" valueType="num">
                                      <p:cBhvr additive="base">
                                        <p:cTn id="122" dur="2000" fill="hold"/>
                                        <p:tgtEl>
                                          <p:spTgt spid="51"/>
                                        </p:tgtEl>
                                        <p:attrNameLst>
                                          <p:attrName>ppt_x</p:attrName>
                                        </p:attrNameLst>
                                      </p:cBhvr>
                                      <p:tavLst>
                                        <p:tav tm="0">
                                          <p:val>
                                            <p:strVal val="0-#ppt_w/2"/>
                                          </p:val>
                                        </p:tav>
                                        <p:tav tm="100000">
                                          <p:val>
                                            <p:strVal val="#ppt_x"/>
                                          </p:val>
                                        </p:tav>
                                      </p:tavLst>
                                    </p:anim>
                                    <p:anim calcmode="lin" valueType="num">
                                      <p:cBhvr additive="base">
                                        <p:cTn id="123" dur="2000" fill="hold"/>
                                        <p:tgtEl>
                                          <p:spTgt spid="51"/>
                                        </p:tgtEl>
                                        <p:attrNameLst>
                                          <p:attrName>ppt_y</p:attrName>
                                        </p:attrNameLst>
                                      </p:cBhvr>
                                      <p:tavLst>
                                        <p:tav tm="0">
                                          <p:val>
                                            <p:strVal val="1+#ppt_h/2"/>
                                          </p:val>
                                        </p:tav>
                                        <p:tav tm="100000">
                                          <p:val>
                                            <p:strVal val="#ppt_y"/>
                                          </p:val>
                                        </p:tav>
                                      </p:tavLst>
                                    </p:anim>
                                  </p:childTnLst>
                                </p:cTn>
                              </p:par>
                              <p:par>
                                <p:cTn id="124" presetID="2" presetClass="entr" presetSubtype="12" fill="hold" grpId="0" nodeType="withEffect">
                                  <p:stCondLst>
                                    <p:cond delay="0"/>
                                  </p:stCondLst>
                                  <p:childTnLst>
                                    <p:set>
                                      <p:cBhvr>
                                        <p:cTn id="125" dur="1" fill="hold">
                                          <p:stCondLst>
                                            <p:cond delay="0"/>
                                          </p:stCondLst>
                                        </p:cTn>
                                        <p:tgtEl>
                                          <p:spTgt spid="61"/>
                                        </p:tgtEl>
                                        <p:attrNameLst>
                                          <p:attrName>style.visibility</p:attrName>
                                        </p:attrNameLst>
                                      </p:cBhvr>
                                      <p:to>
                                        <p:strVal val="visible"/>
                                      </p:to>
                                    </p:set>
                                    <p:anim calcmode="lin" valueType="num">
                                      <p:cBhvr additive="base">
                                        <p:cTn id="126" dur="2000" fill="hold"/>
                                        <p:tgtEl>
                                          <p:spTgt spid="61"/>
                                        </p:tgtEl>
                                        <p:attrNameLst>
                                          <p:attrName>ppt_x</p:attrName>
                                        </p:attrNameLst>
                                      </p:cBhvr>
                                      <p:tavLst>
                                        <p:tav tm="0">
                                          <p:val>
                                            <p:strVal val="0-#ppt_w/2"/>
                                          </p:val>
                                        </p:tav>
                                        <p:tav tm="100000">
                                          <p:val>
                                            <p:strVal val="#ppt_x"/>
                                          </p:val>
                                        </p:tav>
                                      </p:tavLst>
                                    </p:anim>
                                    <p:anim calcmode="lin" valueType="num">
                                      <p:cBhvr additive="base">
                                        <p:cTn id="127" dur="2000" fill="hold"/>
                                        <p:tgtEl>
                                          <p:spTgt spid="61"/>
                                        </p:tgtEl>
                                        <p:attrNameLst>
                                          <p:attrName>ppt_y</p:attrName>
                                        </p:attrNameLst>
                                      </p:cBhvr>
                                      <p:tavLst>
                                        <p:tav tm="0">
                                          <p:val>
                                            <p:strVal val="1+#ppt_h/2"/>
                                          </p:val>
                                        </p:tav>
                                        <p:tav tm="100000">
                                          <p:val>
                                            <p:strVal val="#ppt_y"/>
                                          </p:val>
                                        </p:tav>
                                      </p:tavLst>
                                    </p:anim>
                                  </p:childTnLst>
                                </p:cTn>
                              </p:par>
                              <p:par>
                                <p:cTn id="128" presetID="2" presetClass="entr" presetSubtype="12" fill="hold" grpId="0" nodeType="withEffect">
                                  <p:stCondLst>
                                    <p:cond delay="0"/>
                                  </p:stCondLst>
                                  <p:childTnLst>
                                    <p:set>
                                      <p:cBhvr>
                                        <p:cTn id="129" dur="1" fill="hold">
                                          <p:stCondLst>
                                            <p:cond delay="0"/>
                                          </p:stCondLst>
                                        </p:cTn>
                                        <p:tgtEl>
                                          <p:spTgt spid="71"/>
                                        </p:tgtEl>
                                        <p:attrNameLst>
                                          <p:attrName>style.visibility</p:attrName>
                                        </p:attrNameLst>
                                      </p:cBhvr>
                                      <p:to>
                                        <p:strVal val="visible"/>
                                      </p:to>
                                    </p:set>
                                    <p:anim calcmode="lin" valueType="num">
                                      <p:cBhvr additive="base">
                                        <p:cTn id="130" dur="2000" fill="hold"/>
                                        <p:tgtEl>
                                          <p:spTgt spid="71"/>
                                        </p:tgtEl>
                                        <p:attrNameLst>
                                          <p:attrName>ppt_x</p:attrName>
                                        </p:attrNameLst>
                                      </p:cBhvr>
                                      <p:tavLst>
                                        <p:tav tm="0">
                                          <p:val>
                                            <p:strVal val="0-#ppt_w/2"/>
                                          </p:val>
                                        </p:tav>
                                        <p:tav tm="100000">
                                          <p:val>
                                            <p:strVal val="#ppt_x"/>
                                          </p:val>
                                        </p:tav>
                                      </p:tavLst>
                                    </p:anim>
                                    <p:anim calcmode="lin" valueType="num">
                                      <p:cBhvr additive="base">
                                        <p:cTn id="131" dur="2000" fill="hold"/>
                                        <p:tgtEl>
                                          <p:spTgt spid="71"/>
                                        </p:tgtEl>
                                        <p:attrNameLst>
                                          <p:attrName>ppt_y</p:attrName>
                                        </p:attrNameLst>
                                      </p:cBhvr>
                                      <p:tavLst>
                                        <p:tav tm="0">
                                          <p:val>
                                            <p:strVal val="1+#ppt_h/2"/>
                                          </p:val>
                                        </p:tav>
                                        <p:tav tm="100000">
                                          <p:val>
                                            <p:strVal val="#ppt_y"/>
                                          </p:val>
                                        </p:tav>
                                      </p:tavLst>
                                    </p:anim>
                                  </p:childTnLst>
                                </p:cTn>
                              </p:par>
                              <p:par>
                                <p:cTn id="132" presetID="2" presetClass="entr" presetSubtype="12" fill="hold" grpId="0" nodeType="withEffect">
                                  <p:stCondLst>
                                    <p:cond delay="0"/>
                                  </p:stCondLst>
                                  <p:childTnLst>
                                    <p:set>
                                      <p:cBhvr>
                                        <p:cTn id="133" dur="1" fill="hold">
                                          <p:stCondLst>
                                            <p:cond delay="0"/>
                                          </p:stCondLst>
                                        </p:cTn>
                                        <p:tgtEl>
                                          <p:spTgt spid="81"/>
                                        </p:tgtEl>
                                        <p:attrNameLst>
                                          <p:attrName>style.visibility</p:attrName>
                                        </p:attrNameLst>
                                      </p:cBhvr>
                                      <p:to>
                                        <p:strVal val="visible"/>
                                      </p:to>
                                    </p:set>
                                    <p:anim calcmode="lin" valueType="num">
                                      <p:cBhvr additive="base">
                                        <p:cTn id="134" dur="2000" fill="hold"/>
                                        <p:tgtEl>
                                          <p:spTgt spid="81"/>
                                        </p:tgtEl>
                                        <p:attrNameLst>
                                          <p:attrName>ppt_x</p:attrName>
                                        </p:attrNameLst>
                                      </p:cBhvr>
                                      <p:tavLst>
                                        <p:tav tm="0">
                                          <p:val>
                                            <p:strVal val="0-#ppt_w/2"/>
                                          </p:val>
                                        </p:tav>
                                        <p:tav tm="100000">
                                          <p:val>
                                            <p:strVal val="#ppt_x"/>
                                          </p:val>
                                        </p:tav>
                                      </p:tavLst>
                                    </p:anim>
                                    <p:anim calcmode="lin" valueType="num">
                                      <p:cBhvr additive="base">
                                        <p:cTn id="135" dur="2000" fill="hold"/>
                                        <p:tgtEl>
                                          <p:spTgt spid="81"/>
                                        </p:tgtEl>
                                        <p:attrNameLst>
                                          <p:attrName>ppt_y</p:attrName>
                                        </p:attrNameLst>
                                      </p:cBhvr>
                                      <p:tavLst>
                                        <p:tav tm="0">
                                          <p:val>
                                            <p:strVal val="1+#ppt_h/2"/>
                                          </p:val>
                                        </p:tav>
                                        <p:tav tm="100000">
                                          <p:val>
                                            <p:strVal val="#ppt_y"/>
                                          </p:val>
                                        </p:tav>
                                      </p:tavLst>
                                    </p:anim>
                                  </p:childTnLst>
                                </p:cTn>
                              </p:par>
                              <p:par>
                                <p:cTn id="136" presetID="2" presetClass="entr" presetSubtype="12" fill="hold" grpId="0" nodeType="withEffect">
                                  <p:stCondLst>
                                    <p:cond delay="0"/>
                                  </p:stCondLst>
                                  <p:childTnLst>
                                    <p:set>
                                      <p:cBhvr>
                                        <p:cTn id="137" dur="1" fill="hold">
                                          <p:stCondLst>
                                            <p:cond delay="0"/>
                                          </p:stCondLst>
                                        </p:cTn>
                                        <p:tgtEl>
                                          <p:spTgt spid="7"/>
                                        </p:tgtEl>
                                        <p:attrNameLst>
                                          <p:attrName>style.visibility</p:attrName>
                                        </p:attrNameLst>
                                      </p:cBhvr>
                                      <p:to>
                                        <p:strVal val="visible"/>
                                      </p:to>
                                    </p:set>
                                    <p:anim calcmode="lin" valueType="num">
                                      <p:cBhvr additive="base">
                                        <p:cTn id="138" dur="2000" fill="hold"/>
                                        <p:tgtEl>
                                          <p:spTgt spid="7"/>
                                        </p:tgtEl>
                                        <p:attrNameLst>
                                          <p:attrName>ppt_x</p:attrName>
                                        </p:attrNameLst>
                                      </p:cBhvr>
                                      <p:tavLst>
                                        <p:tav tm="0">
                                          <p:val>
                                            <p:strVal val="0-#ppt_w/2"/>
                                          </p:val>
                                        </p:tav>
                                        <p:tav tm="100000">
                                          <p:val>
                                            <p:strVal val="#ppt_x"/>
                                          </p:val>
                                        </p:tav>
                                      </p:tavLst>
                                    </p:anim>
                                    <p:anim calcmode="lin" valueType="num">
                                      <p:cBhvr additive="base">
                                        <p:cTn id="139" dur="2000" fill="hold"/>
                                        <p:tgtEl>
                                          <p:spTgt spid="7"/>
                                        </p:tgtEl>
                                        <p:attrNameLst>
                                          <p:attrName>ppt_y</p:attrName>
                                        </p:attrNameLst>
                                      </p:cBhvr>
                                      <p:tavLst>
                                        <p:tav tm="0">
                                          <p:val>
                                            <p:strVal val="1+#ppt_h/2"/>
                                          </p:val>
                                        </p:tav>
                                        <p:tav tm="100000">
                                          <p:val>
                                            <p:strVal val="#ppt_y"/>
                                          </p:val>
                                        </p:tav>
                                      </p:tavLst>
                                    </p:anim>
                                  </p:childTnLst>
                                </p:cTn>
                              </p:par>
                              <p:par>
                                <p:cTn id="140" presetID="2" presetClass="entr" presetSubtype="12" fill="hold" grpId="0" nodeType="withEffect">
                                  <p:stCondLst>
                                    <p:cond delay="0"/>
                                  </p:stCondLst>
                                  <p:childTnLst>
                                    <p:set>
                                      <p:cBhvr>
                                        <p:cTn id="141" dur="1" fill="hold">
                                          <p:stCondLst>
                                            <p:cond delay="0"/>
                                          </p:stCondLst>
                                        </p:cTn>
                                        <p:tgtEl>
                                          <p:spTgt spid="17"/>
                                        </p:tgtEl>
                                        <p:attrNameLst>
                                          <p:attrName>style.visibility</p:attrName>
                                        </p:attrNameLst>
                                      </p:cBhvr>
                                      <p:to>
                                        <p:strVal val="visible"/>
                                      </p:to>
                                    </p:set>
                                    <p:anim calcmode="lin" valueType="num">
                                      <p:cBhvr additive="base">
                                        <p:cTn id="142" dur="2000" fill="hold"/>
                                        <p:tgtEl>
                                          <p:spTgt spid="17"/>
                                        </p:tgtEl>
                                        <p:attrNameLst>
                                          <p:attrName>ppt_x</p:attrName>
                                        </p:attrNameLst>
                                      </p:cBhvr>
                                      <p:tavLst>
                                        <p:tav tm="0">
                                          <p:val>
                                            <p:strVal val="0-#ppt_w/2"/>
                                          </p:val>
                                        </p:tav>
                                        <p:tav tm="100000">
                                          <p:val>
                                            <p:strVal val="#ppt_x"/>
                                          </p:val>
                                        </p:tav>
                                      </p:tavLst>
                                    </p:anim>
                                    <p:anim calcmode="lin" valueType="num">
                                      <p:cBhvr additive="base">
                                        <p:cTn id="143" dur="2000" fill="hold"/>
                                        <p:tgtEl>
                                          <p:spTgt spid="17"/>
                                        </p:tgtEl>
                                        <p:attrNameLst>
                                          <p:attrName>ppt_y</p:attrName>
                                        </p:attrNameLst>
                                      </p:cBhvr>
                                      <p:tavLst>
                                        <p:tav tm="0">
                                          <p:val>
                                            <p:strVal val="1+#ppt_h/2"/>
                                          </p:val>
                                        </p:tav>
                                        <p:tav tm="100000">
                                          <p:val>
                                            <p:strVal val="#ppt_y"/>
                                          </p:val>
                                        </p:tav>
                                      </p:tavLst>
                                    </p:anim>
                                  </p:childTnLst>
                                </p:cTn>
                              </p:par>
                              <p:par>
                                <p:cTn id="144" presetID="2" presetClass="entr" presetSubtype="12" fill="hold" grpId="0" nodeType="withEffect">
                                  <p:stCondLst>
                                    <p:cond delay="0"/>
                                  </p:stCondLst>
                                  <p:childTnLst>
                                    <p:set>
                                      <p:cBhvr>
                                        <p:cTn id="145" dur="1" fill="hold">
                                          <p:stCondLst>
                                            <p:cond delay="0"/>
                                          </p:stCondLst>
                                        </p:cTn>
                                        <p:tgtEl>
                                          <p:spTgt spid="27"/>
                                        </p:tgtEl>
                                        <p:attrNameLst>
                                          <p:attrName>style.visibility</p:attrName>
                                        </p:attrNameLst>
                                      </p:cBhvr>
                                      <p:to>
                                        <p:strVal val="visible"/>
                                      </p:to>
                                    </p:set>
                                    <p:anim calcmode="lin" valueType="num">
                                      <p:cBhvr additive="base">
                                        <p:cTn id="146" dur="2000" fill="hold"/>
                                        <p:tgtEl>
                                          <p:spTgt spid="27"/>
                                        </p:tgtEl>
                                        <p:attrNameLst>
                                          <p:attrName>ppt_x</p:attrName>
                                        </p:attrNameLst>
                                      </p:cBhvr>
                                      <p:tavLst>
                                        <p:tav tm="0">
                                          <p:val>
                                            <p:strVal val="0-#ppt_w/2"/>
                                          </p:val>
                                        </p:tav>
                                        <p:tav tm="100000">
                                          <p:val>
                                            <p:strVal val="#ppt_x"/>
                                          </p:val>
                                        </p:tav>
                                      </p:tavLst>
                                    </p:anim>
                                    <p:anim calcmode="lin" valueType="num">
                                      <p:cBhvr additive="base">
                                        <p:cTn id="147" dur="2000" fill="hold"/>
                                        <p:tgtEl>
                                          <p:spTgt spid="27"/>
                                        </p:tgtEl>
                                        <p:attrNameLst>
                                          <p:attrName>ppt_y</p:attrName>
                                        </p:attrNameLst>
                                      </p:cBhvr>
                                      <p:tavLst>
                                        <p:tav tm="0">
                                          <p:val>
                                            <p:strVal val="1+#ppt_h/2"/>
                                          </p:val>
                                        </p:tav>
                                        <p:tav tm="100000">
                                          <p:val>
                                            <p:strVal val="#ppt_y"/>
                                          </p:val>
                                        </p:tav>
                                      </p:tavLst>
                                    </p:anim>
                                  </p:childTnLst>
                                </p:cTn>
                              </p:par>
                              <p:par>
                                <p:cTn id="148" presetID="2" presetClass="entr" presetSubtype="12" fill="hold" grpId="0" nodeType="withEffect">
                                  <p:stCondLst>
                                    <p:cond delay="0"/>
                                  </p:stCondLst>
                                  <p:childTnLst>
                                    <p:set>
                                      <p:cBhvr>
                                        <p:cTn id="149" dur="1" fill="hold">
                                          <p:stCondLst>
                                            <p:cond delay="0"/>
                                          </p:stCondLst>
                                        </p:cTn>
                                        <p:tgtEl>
                                          <p:spTgt spid="37"/>
                                        </p:tgtEl>
                                        <p:attrNameLst>
                                          <p:attrName>style.visibility</p:attrName>
                                        </p:attrNameLst>
                                      </p:cBhvr>
                                      <p:to>
                                        <p:strVal val="visible"/>
                                      </p:to>
                                    </p:set>
                                    <p:anim calcmode="lin" valueType="num">
                                      <p:cBhvr additive="base">
                                        <p:cTn id="150" dur="2000" fill="hold"/>
                                        <p:tgtEl>
                                          <p:spTgt spid="37"/>
                                        </p:tgtEl>
                                        <p:attrNameLst>
                                          <p:attrName>ppt_x</p:attrName>
                                        </p:attrNameLst>
                                      </p:cBhvr>
                                      <p:tavLst>
                                        <p:tav tm="0">
                                          <p:val>
                                            <p:strVal val="0-#ppt_w/2"/>
                                          </p:val>
                                        </p:tav>
                                        <p:tav tm="100000">
                                          <p:val>
                                            <p:strVal val="#ppt_x"/>
                                          </p:val>
                                        </p:tav>
                                      </p:tavLst>
                                    </p:anim>
                                    <p:anim calcmode="lin" valueType="num">
                                      <p:cBhvr additive="base">
                                        <p:cTn id="151" dur="2000" fill="hold"/>
                                        <p:tgtEl>
                                          <p:spTgt spid="37"/>
                                        </p:tgtEl>
                                        <p:attrNameLst>
                                          <p:attrName>ppt_y</p:attrName>
                                        </p:attrNameLst>
                                      </p:cBhvr>
                                      <p:tavLst>
                                        <p:tav tm="0">
                                          <p:val>
                                            <p:strVal val="1+#ppt_h/2"/>
                                          </p:val>
                                        </p:tav>
                                        <p:tav tm="100000">
                                          <p:val>
                                            <p:strVal val="#ppt_y"/>
                                          </p:val>
                                        </p:tav>
                                      </p:tavLst>
                                    </p:anim>
                                  </p:childTnLst>
                                </p:cTn>
                              </p:par>
                              <p:par>
                                <p:cTn id="152" presetID="2" presetClass="entr" presetSubtype="12" fill="hold" grpId="0" nodeType="withEffect">
                                  <p:stCondLst>
                                    <p:cond delay="0"/>
                                  </p:stCondLst>
                                  <p:childTnLst>
                                    <p:set>
                                      <p:cBhvr>
                                        <p:cTn id="153" dur="1" fill="hold">
                                          <p:stCondLst>
                                            <p:cond delay="0"/>
                                          </p:stCondLst>
                                        </p:cTn>
                                        <p:tgtEl>
                                          <p:spTgt spid="47"/>
                                        </p:tgtEl>
                                        <p:attrNameLst>
                                          <p:attrName>style.visibility</p:attrName>
                                        </p:attrNameLst>
                                      </p:cBhvr>
                                      <p:to>
                                        <p:strVal val="visible"/>
                                      </p:to>
                                    </p:set>
                                    <p:anim calcmode="lin" valueType="num">
                                      <p:cBhvr additive="base">
                                        <p:cTn id="154" dur="2000" fill="hold"/>
                                        <p:tgtEl>
                                          <p:spTgt spid="47"/>
                                        </p:tgtEl>
                                        <p:attrNameLst>
                                          <p:attrName>ppt_x</p:attrName>
                                        </p:attrNameLst>
                                      </p:cBhvr>
                                      <p:tavLst>
                                        <p:tav tm="0">
                                          <p:val>
                                            <p:strVal val="0-#ppt_w/2"/>
                                          </p:val>
                                        </p:tav>
                                        <p:tav tm="100000">
                                          <p:val>
                                            <p:strVal val="#ppt_x"/>
                                          </p:val>
                                        </p:tav>
                                      </p:tavLst>
                                    </p:anim>
                                    <p:anim calcmode="lin" valueType="num">
                                      <p:cBhvr additive="base">
                                        <p:cTn id="155" dur="2000" fill="hold"/>
                                        <p:tgtEl>
                                          <p:spTgt spid="47"/>
                                        </p:tgtEl>
                                        <p:attrNameLst>
                                          <p:attrName>ppt_y</p:attrName>
                                        </p:attrNameLst>
                                      </p:cBhvr>
                                      <p:tavLst>
                                        <p:tav tm="0">
                                          <p:val>
                                            <p:strVal val="1+#ppt_h/2"/>
                                          </p:val>
                                        </p:tav>
                                        <p:tav tm="100000">
                                          <p:val>
                                            <p:strVal val="#ppt_y"/>
                                          </p:val>
                                        </p:tav>
                                      </p:tavLst>
                                    </p:anim>
                                  </p:childTnLst>
                                </p:cTn>
                              </p:par>
                              <p:par>
                                <p:cTn id="156" presetID="2" presetClass="entr" presetSubtype="12" fill="hold" grpId="0" nodeType="withEffect">
                                  <p:stCondLst>
                                    <p:cond delay="0"/>
                                  </p:stCondLst>
                                  <p:childTnLst>
                                    <p:set>
                                      <p:cBhvr>
                                        <p:cTn id="157" dur="1" fill="hold">
                                          <p:stCondLst>
                                            <p:cond delay="0"/>
                                          </p:stCondLst>
                                        </p:cTn>
                                        <p:tgtEl>
                                          <p:spTgt spid="57"/>
                                        </p:tgtEl>
                                        <p:attrNameLst>
                                          <p:attrName>style.visibility</p:attrName>
                                        </p:attrNameLst>
                                      </p:cBhvr>
                                      <p:to>
                                        <p:strVal val="visible"/>
                                      </p:to>
                                    </p:set>
                                    <p:anim calcmode="lin" valueType="num">
                                      <p:cBhvr additive="base">
                                        <p:cTn id="158" dur="2000" fill="hold"/>
                                        <p:tgtEl>
                                          <p:spTgt spid="57"/>
                                        </p:tgtEl>
                                        <p:attrNameLst>
                                          <p:attrName>ppt_x</p:attrName>
                                        </p:attrNameLst>
                                      </p:cBhvr>
                                      <p:tavLst>
                                        <p:tav tm="0">
                                          <p:val>
                                            <p:strVal val="0-#ppt_w/2"/>
                                          </p:val>
                                        </p:tav>
                                        <p:tav tm="100000">
                                          <p:val>
                                            <p:strVal val="#ppt_x"/>
                                          </p:val>
                                        </p:tav>
                                      </p:tavLst>
                                    </p:anim>
                                    <p:anim calcmode="lin" valueType="num">
                                      <p:cBhvr additive="base">
                                        <p:cTn id="159" dur="2000" fill="hold"/>
                                        <p:tgtEl>
                                          <p:spTgt spid="57"/>
                                        </p:tgtEl>
                                        <p:attrNameLst>
                                          <p:attrName>ppt_y</p:attrName>
                                        </p:attrNameLst>
                                      </p:cBhvr>
                                      <p:tavLst>
                                        <p:tav tm="0">
                                          <p:val>
                                            <p:strVal val="1+#ppt_h/2"/>
                                          </p:val>
                                        </p:tav>
                                        <p:tav tm="100000">
                                          <p:val>
                                            <p:strVal val="#ppt_y"/>
                                          </p:val>
                                        </p:tav>
                                      </p:tavLst>
                                    </p:anim>
                                  </p:childTnLst>
                                </p:cTn>
                              </p:par>
                              <p:par>
                                <p:cTn id="160" presetID="2" presetClass="entr" presetSubtype="12" fill="hold" grpId="0" nodeType="withEffect">
                                  <p:stCondLst>
                                    <p:cond delay="0"/>
                                  </p:stCondLst>
                                  <p:childTnLst>
                                    <p:set>
                                      <p:cBhvr>
                                        <p:cTn id="161" dur="1" fill="hold">
                                          <p:stCondLst>
                                            <p:cond delay="0"/>
                                          </p:stCondLst>
                                        </p:cTn>
                                        <p:tgtEl>
                                          <p:spTgt spid="67"/>
                                        </p:tgtEl>
                                        <p:attrNameLst>
                                          <p:attrName>style.visibility</p:attrName>
                                        </p:attrNameLst>
                                      </p:cBhvr>
                                      <p:to>
                                        <p:strVal val="visible"/>
                                      </p:to>
                                    </p:set>
                                    <p:anim calcmode="lin" valueType="num">
                                      <p:cBhvr additive="base">
                                        <p:cTn id="162" dur="2000" fill="hold"/>
                                        <p:tgtEl>
                                          <p:spTgt spid="67"/>
                                        </p:tgtEl>
                                        <p:attrNameLst>
                                          <p:attrName>ppt_x</p:attrName>
                                        </p:attrNameLst>
                                      </p:cBhvr>
                                      <p:tavLst>
                                        <p:tav tm="0">
                                          <p:val>
                                            <p:strVal val="0-#ppt_w/2"/>
                                          </p:val>
                                        </p:tav>
                                        <p:tav tm="100000">
                                          <p:val>
                                            <p:strVal val="#ppt_x"/>
                                          </p:val>
                                        </p:tav>
                                      </p:tavLst>
                                    </p:anim>
                                    <p:anim calcmode="lin" valueType="num">
                                      <p:cBhvr additive="base">
                                        <p:cTn id="163" dur="2000" fill="hold"/>
                                        <p:tgtEl>
                                          <p:spTgt spid="67"/>
                                        </p:tgtEl>
                                        <p:attrNameLst>
                                          <p:attrName>ppt_y</p:attrName>
                                        </p:attrNameLst>
                                      </p:cBhvr>
                                      <p:tavLst>
                                        <p:tav tm="0">
                                          <p:val>
                                            <p:strVal val="1+#ppt_h/2"/>
                                          </p:val>
                                        </p:tav>
                                        <p:tav tm="100000">
                                          <p:val>
                                            <p:strVal val="#ppt_y"/>
                                          </p:val>
                                        </p:tav>
                                      </p:tavLst>
                                    </p:anim>
                                  </p:childTnLst>
                                </p:cTn>
                              </p:par>
                              <p:par>
                                <p:cTn id="164" presetID="2" presetClass="entr" presetSubtype="12" fill="hold" grpId="0" nodeType="withEffect">
                                  <p:stCondLst>
                                    <p:cond delay="0"/>
                                  </p:stCondLst>
                                  <p:childTnLst>
                                    <p:set>
                                      <p:cBhvr>
                                        <p:cTn id="165" dur="1" fill="hold">
                                          <p:stCondLst>
                                            <p:cond delay="0"/>
                                          </p:stCondLst>
                                        </p:cTn>
                                        <p:tgtEl>
                                          <p:spTgt spid="77"/>
                                        </p:tgtEl>
                                        <p:attrNameLst>
                                          <p:attrName>style.visibility</p:attrName>
                                        </p:attrNameLst>
                                      </p:cBhvr>
                                      <p:to>
                                        <p:strVal val="visible"/>
                                      </p:to>
                                    </p:set>
                                    <p:anim calcmode="lin" valueType="num">
                                      <p:cBhvr additive="base">
                                        <p:cTn id="166" dur="2000" fill="hold"/>
                                        <p:tgtEl>
                                          <p:spTgt spid="77"/>
                                        </p:tgtEl>
                                        <p:attrNameLst>
                                          <p:attrName>ppt_x</p:attrName>
                                        </p:attrNameLst>
                                      </p:cBhvr>
                                      <p:tavLst>
                                        <p:tav tm="0">
                                          <p:val>
                                            <p:strVal val="0-#ppt_w/2"/>
                                          </p:val>
                                        </p:tav>
                                        <p:tav tm="100000">
                                          <p:val>
                                            <p:strVal val="#ppt_x"/>
                                          </p:val>
                                        </p:tav>
                                      </p:tavLst>
                                    </p:anim>
                                    <p:anim calcmode="lin" valueType="num">
                                      <p:cBhvr additive="base">
                                        <p:cTn id="167" dur="2000" fill="hold"/>
                                        <p:tgtEl>
                                          <p:spTgt spid="77"/>
                                        </p:tgtEl>
                                        <p:attrNameLst>
                                          <p:attrName>ppt_y</p:attrName>
                                        </p:attrNameLst>
                                      </p:cBhvr>
                                      <p:tavLst>
                                        <p:tav tm="0">
                                          <p:val>
                                            <p:strVal val="1+#ppt_h/2"/>
                                          </p:val>
                                        </p:tav>
                                        <p:tav tm="100000">
                                          <p:val>
                                            <p:strVal val="#ppt_y"/>
                                          </p:val>
                                        </p:tav>
                                      </p:tavLst>
                                    </p:anim>
                                  </p:childTnLst>
                                </p:cTn>
                              </p:par>
                              <p:par>
                                <p:cTn id="168" presetID="2" presetClass="entr" presetSubtype="6" fill="hold" grpId="0" nodeType="withEffect">
                                  <p:stCondLst>
                                    <p:cond delay="0"/>
                                  </p:stCondLst>
                                  <p:childTnLst>
                                    <p:set>
                                      <p:cBhvr>
                                        <p:cTn id="169" dur="1" fill="hold">
                                          <p:stCondLst>
                                            <p:cond delay="0"/>
                                          </p:stCondLst>
                                        </p:cTn>
                                        <p:tgtEl>
                                          <p:spTgt spid="6"/>
                                        </p:tgtEl>
                                        <p:attrNameLst>
                                          <p:attrName>style.visibility</p:attrName>
                                        </p:attrNameLst>
                                      </p:cBhvr>
                                      <p:to>
                                        <p:strVal val="visible"/>
                                      </p:to>
                                    </p:set>
                                    <p:anim calcmode="lin" valueType="num">
                                      <p:cBhvr additive="base">
                                        <p:cTn id="170" dur="2000" fill="hold"/>
                                        <p:tgtEl>
                                          <p:spTgt spid="6"/>
                                        </p:tgtEl>
                                        <p:attrNameLst>
                                          <p:attrName>ppt_x</p:attrName>
                                        </p:attrNameLst>
                                      </p:cBhvr>
                                      <p:tavLst>
                                        <p:tav tm="0">
                                          <p:val>
                                            <p:strVal val="1+#ppt_w/2"/>
                                          </p:val>
                                        </p:tav>
                                        <p:tav tm="100000">
                                          <p:val>
                                            <p:strVal val="#ppt_x"/>
                                          </p:val>
                                        </p:tav>
                                      </p:tavLst>
                                    </p:anim>
                                    <p:anim calcmode="lin" valueType="num">
                                      <p:cBhvr additive="base">
                                        <p:cTn id="171" dur="2000" fill="hold"/>
                                        <p:tgtEl>
                                          <p:spTgt spid="6"/>
                                        </p:tgtEl>
                                        <p:attrNameLst>
                                          <p:attrName>ppt_y</p:attrName>
                                        </p:attrNameLst>
                                      </p:cBhvr>
                                      <p:tavLst>
                                        <p:tav tm="0">
                                          <p:val>
                                            <p:strVal val="1+#ppt_h/2"/>
                                          </p:val>
                                        </p:tav>
                                        <p:tav tm="100000">
                                          <p:val>
                                            <p:strVal val="#ppt_y"/>
                                          </p:val>
                                        </p:tav>
                                      </p:tavLst>
                                    </p:anim>
                                  </p:childTnLst>
                                </p:cTn>
                              </p:par>
                              <p:par>
                                <p:cTn id="172" presetID="2" presetClass="entr" presetSubtype="6" fill="hold" grpId="0" nodeType="withEffect">
                                  <p:stCondLst>
                                    <p:cond delay="0"/>
                                  </p:stCondLst>
                                  <p:childTnLst>
                                    <p:set>
                                      <p:cBhvr>
                                        <p:cTn id="173" dur="1" fill="hold">
                                          <p:stCondLst>
                                            <p:cond delay="0"/>
                                          </p:stCondLst>
                                        </p:cTn>
                                        <p:tgtEl>
                                          <p:spTgt spid="16"/>
                                        </p:tgtEl>
                                        <p:attrNameLst>
                                          <p:attrName>style.visibility</p:attrName>
                                        </p:attrNameLst>
                                      </p:cBhvr>
                                      <p:to>
                                        <p:strVal val="visible"/>
                                      </p:to>
                                    </p:set>
                                    <p:anim calcmode="lin" valueType="num">
                                      <p:cBhvr additive="base">
                                        <p:cTn id="174" dur="2000" fill="hold"/>
                                        <p:tgtEl>
                                          <p:spTgt spid="16"/>
                                        </p:tgtEl>
                                        <p:attrNameLst>
                                          <p:attrName>ppt_x</p:attrName>
                                        </p:attrNameLst>
                                      </p:cBhvr>
                                      <p:tavLst>
                                        <p:tav tm="0">
                                          <p:val>
                                            <p:strVal val="1+#ppt_w/2"/>
                                          </p:val>
                                        </p:tav>
                                        <p:tav tm="100000">
                                          <p:val>
                                            <p:strVal val="#ppt_x"/>
                                          </p:val>
                                        </p:tav>
                                      </p:tavLst>
                                    </p:anim>
                                    <p:anim calcmode="lin" valueType="num">
                                      <p:cBhvr additive="base">
                                        <p:cTn id="175" dur="2000" fill="hold"/>
                                        <p:tgtEl>
                                          <p:spTgt spid="16"/>
                                        </p:tgtEl>
                                        <p:attrNameLst>
                                          <p:attrName>ppt_y</p:attrName>
                                        </p:attrNameLst>
                                      </p:cBhvr>
                                      <p:tavLst>
                                        <p:tav tm="0">
                                          <p:val>
                                            <p:strVal val="1+#ppt_h/2"/>
                                          </p:val>
                                        </p:tav>
                                        <p:tav tm="100000">
                                          <p:val>
                                            <p:strVal val="#ppt_y"/>
                                          </p:val>
                                        </p:tav>
                                      </p:tavLst>
                                    </p:anim>
                                  </p:childTnLst>
                                </p:cTn>
                              </p:par>
                              <p:par>
                                <p:cTn id="176" presetID="2" presetClass="entr" presetSubtype="6" fill="hold" grpId="0" nodeType="withEffect">
                                  <p:stCondLst>
                                    <p:cond delay="0"/>
                                  </p:stCondLst>
                                  <p:childTnLst>
                                    <p:set>
                                      <p:cBhvr>
                                        <p:cTn id="177" dur="1" fill="hold">
                                          <p:stCondLst>
                                            <p:cond delay="0"/>
                                          </p:stCondLst>
                                        </p:cTn>
                                        <p:tgtEl>
                                          <p:spTgt spid="26"/>
                                        </p:tgtEl>
                                        <p:attrNameLst>
                                          <p:attrName>style.visibility</p:attrName>
                                        </p:attrNameLst>
                                      </p:cBhvr>
                                      <p:to>
                                        <p:strVal val="visible"/>
                                      </p:to>
                                    </p:set>
                                    <p:anim calcmode="lin" valueType="num">
                                      <p:cBhvr additive="base">
                                        <p:cTn id="178" dur="2000" fill="hold"/>
                                        <p:tgtEl>
                                          <p:spTgt spid="26"/>
                                        </p:tgtEl>
                                        <p:attrNameLst>
                                          <p:attrName>ppt_x</p:attrName>
                                        </p:attrNameLst>
                                      </p:cBhvr>
                                      <p:tavLst>
                                        <p:tav tm="0">
                                          <p:val>
                                            <p:strVal val="1+#ppt_w/2"/>
                                          </p:val>
                                        </p:tav>
                                        <p:tav tm="100000">
                                          <p:val>
                                            <p:strVal val="#ppt_x"/>
                                          </p:val>
                                        </p:tav>
                                      </p:tavLst>
                                    </p:anim>
                                    <p:anim calcmode="lin" valueType="num">
                                      <p:cBhvr additive="base">
                                        <p:cTn id="179" dur="2000" fill="hold"/>
                                        <p:tgtEl>
                                          <p:spTgt spid="26"/>
                                        </p:tgtEl>
                                        <p:attrNameLst>
                                          <p:attrName>ppt_y</p:attrName>
                                        </p:attrNameLst>
                                      </p:cBhvr>
                                      <p:tavLst>
                                        <p:tav tm="0">
                                          <p:val>
                                            <p:strVal val="1+#ppt_h/2"/>
                                          </p:val>
                                        </p:tav>
                                        <p:tav tm="100000">
                                          <p:val>
                                            <p:strVal val="#ppt_y"/>
                                          </p:val>
                                        </p:tav>
                                      </p:tavLst>
                                    </p:anim>
                                  </p:childTnLst>
                                </p:cTn>
                              </p:par>
                              <p:par>
                                <p:cTn id="180" presetID="2" presetClass="entr" presetSubtype="6" fill="hold" grpId="0" nodeType="withEffect">
                                  <p:stCondLst>
                                    <p:cond delay="0"/>
                                  </p:stCondLst>
                                  <p:childTnLst>
                                    <p:set>
                                      <p:cBhvr>
                                        <p:cTn id="181" dur="1" fill="hold">
                                          <p:stCondLst>
                                            <p:cond delay="0"/>
                                          </p:stCondLst>
                                        </p:cTn>
                                        <p:tgtEl>
                                          <p:spTgt spid="36"/>
                                        </p:tgtEl>
                                        <p:attrNameLst>
                                          <p:attrName>style.visibility</p:attrName>
                                        </p:attrNameLst>
                                      </p:cBhvr>
                                      <p:to>
                                        <p:strVal val="visible"/>
                                      </p:to>
                                    </p:set>
                                    <p:anim calcmode="lin" valueType="num">
                                      <p:cBhvr additive="base">
                                        <p:cTn id="182" dur="2000" fill="hold"/>
                                        <p:tgtEl>
                                          <p:spTgt spid="36"/>
                                        </p:tgtEl>
                                        <p:attrNameLst>
                                          <p:attrName>ppt_x</p:attrName>
                                        </p:attrNameLst>
                                      </p:cBhvr>
                                      <p:tavLst>
                                        <p:tav tm="0">
                                          <p:val>
                                            <p:strVal val="1+#ppt_w/2"/>
                                          </p:val>
                                        </p:tav>
                                        <p:tav tm="100000">
                                          <p:val>
                                            <p:strVal val="#ppt_x"/>
                                          </p:val>
                                        </p:tav>
                                      </p:tavLst>
                                    </p:anim>
                                    <p:anim calcmode="lin" valueType="num">
                                      <p:cBhvr additive="base">
                                        <p:cTn id="183" dur="2000" fill="hold"/>
                                        <p:tgtEl>
                                          <p:spTgt spid="36"/>
                                        </p:tgtEl>
                                        <p:attrNameLst>
                                          <p:attrName>ppt_y</p:attrName>
                                        </p:attrNameLst>
                                      </p:cBhvr>
                                      <p:tavLst>
                                        <p:tav tm="0">
                                          <p:val>
                                            <p:strVal val="1+#ppt_h/2"/>
                                          </p:val>
                                        </p:tav>
                                        <p:tav tm="100000">
                                          <p:val>
                                            <p:strVal val="#ppt_y"/>
                                          </p:val>
                                        </p:tav>
                                      </p:tavLst>
                                    </p:anim>
                                  </p:childTnLst>
                                </p:cTn>
                              </p:par>
                              <p:par>
                                <p:cTn id="184" presetID="2" presetClass="entr" presetSubtype="6" fill="hold" grpId="0" nodeType="withEffect">
                                  <p:stCondLst>
                                    <p:cond delay="0"/>
                                  </p:stCondLst>
                                  <p:childTnLst>
                                    <p:set>
                                      <p:cBhvr>
                                        <p:cTn id="185" dur="1" fill="hold">
                                          <p:stCondLst>
                                            <p:cond delay="0"/>
                                          </p:stCondLst>
                                        </p:cTn>
                                        <p:tgtEl>
                                          <p:spTgt spid="46"/>
                                        </p:tgtEl>
                                        <p:attrNameLst>
                                          <p:attrName>style.visibility</p:attrName>
                                        </p:attrNameLst>
                                      </p:cBhvr>
                                      <p:to>
                                        <p:strVal val="visible"/>
                                      </p:to>
                                    </p:set>
                                    <p:anim calcmode="lin" valueType="num">
                                      <p:cBhvr additive="base">
                                        <p:cTn id="186" dur="2000" fill="hold"/>
                                        <p:tgtEl>
                                          <p:spTgt spid="46"/>
                                        </p:tgtEl>
                                        <p:attrNameLst>
                                          <p:attrName>ppt_x</p:attrName>
                                        </p:attrNameLst>
                                      </p:cBhvr>
                                      <p:tavLst>
                                        <p:tav tm="0">
                                          <p:val>
                                            <p:strVal val="1+#ppt_w/2"/>
                                          </p:val>
                                        </p:tav>
                                        <p:tav tm="100000">
                                          <p:val>
                                            <p:strVal val="#ppt_x"/>
                                          </p:val>
                                        </p:tav>
                                      </p:tavLst>
                                    </p:anim>
                                    <p:anim calcmode="lin" valueType="num">
                                      <p:cBhvr additive="base">
                                        <p:cTn id="187" dur="2000" fill="hold"/>
                                        <p:tgtEl>
                                          <p:spTgt spid="46"/>
                                        </p:tgtEl>
                                        <p:attrNameLst>
                                          <p:attrName>ppt_y</p:attrName>
                                        </p:attrNameLst>
                                      </p:cBhvr>
                                      <p:tavLst>
                                        <p:tav tm="0">
                                          <p:val>
                                            <p:strVal val="1+#ppt_h/2"/>
                                          </p:val>
                                        </p:tav>
                                        <p:tav tm="100000">
                                          <p:val>
                                            <p:strVal val="#ppt_y"/>
                                          </p:val>
                                        </p:tav>
                                      </p:tavLst>
                                    </p:anim>
                                  </p:childTnLst>
                                </p:cTn>
                              </p:par>
                              <p:par>
                                <p:cTn id="188" presetID="2" presetClass="entr" presetSubtype="6" fill="hold" grpId="0" nodeType="withEffect">
                                  <p:stCondLst>
                                    <p:cond delay="0"/>
                                  </p:stCondLst>
                                  <p:childTnLst>
                                    <p:set>
                                      <p:cBhvr>
                                        <p:cTn id="189" dur="1" fill="hold">
                                          <p:stCondLst>
                                            <p:cond delay="0"/>
                                          </p:stCondLst>
                                        </p:cTn>
                                        <p:tgtEl>
                                          <p:spTgt spid="56"/>
                                        </p:tgtEl>
                                        <p:attrNameLst>
                                          <p:attrName>style.visibility</p:attrName>
                                        </p:attrNameLst>
                                      </p:cBhvr>
                                      <p:to>
                                        <p:strVal val="visible"/>
                                      </p:to>
                                    </p:set>
                                    <p:anim calcmode="lin" valueType="num">
                                      <p:cBhvr additive="base">
                                        <p:cTn id="190" dur="2000" fill="hold"/>
                                        <p:tgtEl>
                                          <p:spTgt spid="56"/>
                                        </p:tgtEl>
                                        <p:attrNameLst>
                                          <p:attrName>ppt_x</p:attrName>
                                        </p:attrNameLst>
                                      </p:cBhvr>
                                      <p:tavLst>
                                        <p:tav tm="0">
                                          <p:val>
                                            <p:strVal val="1+#ppt_w/2"/>
                                          </p:val>
                                        </p:tav>
                                        <p:tav tm="100000">
                                          <p:val>
                                            <p:strVal val="#ppt_x"/>
                                          </p:val>
                                        </p:tav>
                                      </p:tavLst>
                                    </p:anim>
                                    <p:anim calcmode="lin" valueType="num">
                                      <p:cBhvr additive="base">
                                        <p:cTn id="191" dur="2000" fill="hold"/>
                                        <p:tgtEl>
                                          <p:spTgt spid="56"/>
                                        </p:tgtEl>
                                        <p:attrNameLst>
                                          <p:attrName>ppt_y</p:attrName>
                                        </p:attrNameLst>
                                      </p:cBhvr>
                                      <p:tavLst>
                                        <p:tav tm="0">
                                          <p:val>
                                            <p:strVal val="1+#ppt_h/2"/>
                                          </p:val>
                                        </p:tav>
                                        <p:tav tm="100000">
                                          <p:val>
                                            <p:strVal val="#ppt_y"/>
                                          </p:val>
                                        </p:tav>
                                      </p:tavLst>
                                    </p:anim>
                                  </p:childTnLst>
                                </p:cTn>
                              </p:par>
                              <p:par>
                                <p:cTn id="192" presetID="2" presetClass="entr" presetSubtype="6" fill="hold" grpId="0" nodeType="withEffect">
                                  <p:stCondLst>
                                    <p:cond delay="0"/>
                                  </p:stCondLst>
                                  <p:childTnLst>
                                    <p:set>
                                      <p:cBhvr>
                                        <p:cTn id="193" dur="1" fill="hold">
                                          <p:stCondLst>
                                            <p:cond delay="0"/>
                                          </p:stCondLst>
                                        </p:cTn>
                                        <p:tgtEl>
                                          <p:spTgt spid="66"/>
                                        </p:tgtEl>
                                        <p:attrNameLst>
                                          <p:attrName>style.visibility</p:attrName>
                                        </p:attrNameLst>
                                      </p:cBhvr>
                                      <p:to>
                                        <p:strVal val="visible"/>
                                      </p:to>
                                    </p:set>
                                    <p:anim calcmode="lin" valueType="num">
                                      <p:cBhvr additive="base">
                                        <p:cTn id="194" dur="2000" fill="hold"/>
                                        <p:tgtEl>
                                          <p:spTgt spid="66"/>
                                        </p:tgtEl>
                                        <p:attrNameLst>
                                          <p:attrName>ppt_x</p:attrName>
                                        </p:attrNameLst>
                                      </p:cBhvr>
                                      <p:tavLst>
                                        <p:tav tm="0">
                                          <p:val>
                                            <p:strVal val="1+#ppt_w/2"/>
                                          </p:val>
                                        </p:tav>
                                        <p:tav tm="100000">
                                          <p:val>
                                            <p:strVal val="#ppt_x"/>
                                          </p:val>
                                        </p:tav>
                                      </p:tavLst>
                                    </p:anim>
                                    <p:anim calcmode="lin" valueType="num">
                                      <p:cBhvr additive="base">
                                        <p:cTn id="195" dur="2000" fill="hold"/>
                                        <p:tgtEl>
                                          <p:spTgt spid="66"/>
                                        </p:tgtEl>
                                        <p:attrNameLst>
                                          <p:attrName>ppt_y</p:attrName>
                                        </p:attrNameLst>
                                      </p:cBhvr>
                                      <p:tavLst>
                                        <p:tav tm="0">
                                          <p:val>
                                            <p:strVal val="1+#ppt_h/2"/>
                                          </p:val>
                                        </p:tav>
                                        <p:tav tm="100000">
                                          <p:val>
                                            <p:strVal val="#ppt_y"/>
                                          </p:val>
                                        </p:tav>
                                      </p:tavLst>
                                    </p:anim>
                                  </p:childTnLst>
                                </p:cTn>
                              </p:par>
                              <p:par>
                                <p:cTn id="196" presetID="2" presetClass="entr" presetSubtype="6" fill="hold" grpId="0" nodeType="withEffect">
                                  <p:stCondLst>
                                    <p:cond delay="0"/>
                                  </p:stCondLst>
                                  <p:childTnLst>
                                    <p:set>
                                      <p:cBhvr>
                                        <p:cTn id="197" dur="1" fill="hold">
                                          <p:stCondLst>
                                            <p:cond delay="0"/>
                                          </p:stCondLst>
                                        </p:cTn>
                                        <p:tgtEl>
                                          <p:spTgt spid="76"/>
                                        </p:tgtEl>
                                        <p:attrNameLst>
                                          <p:attrName>style.visibility</p:attrName>
                                        </p:attrNameLst>
                                      </p:cBhvr>
                                      <p:to>
                                        <p:strVal val="visible"/>
                                      </p:to>
                                    </p:set>
                                    <p:anim calcmode="lin" valueType="num">
                                      <p:cBhvr additive="base">
                                        <p:cTn id="198" dur="2000" fill="hold"/>
                                        <p:tgtEl>
                                          <p:spTgt spid="76"/>
                                        </p:tgtEl>
                                        <p:attrNameLst>
                                          <p:attrName>ppt_x</p:attrName>
                                        </p:attrNameLst>
                                      </p:cBhvr>
                                      <p:tavLst>
                                        <p:tav tm="0">
                                          <p:val>
                                            <p:strVal val="1+#ppt_w/2"/>
                                          </p:val>
                                        </p:tav>
                                        <p:tav tm="100000">
                                          <p:val>
                                            <p:strVal val="#ppt_x"/>
                                          </p:val>
                                        </p:tav>
                                      </p:tavLst>
                                    </p:anim>
                                    <p:anim calcmode="lin" valueType="num">
                                      <p:cBhvr additive="base">
                                        <p:cTn id="199" dur="2000" fill="hold"/>
                                        <p:tgtEl>
                                          <p:spTgt spid="76"/>
                                        </p:tgtEl>
                                        <p:attrNameLst>
                                          <p:attrName>ppt_y</p:attrName>
                                        </p:attrNameLst>
                                      </p:cBhvr>
                                      <p:tavLst>
                                        <p:tav tm="0">
                                          <p:val>
                                            <p:strVal val="1+#ppt_h/2"/>
                                          </p:val>
                                        </p:tav>
                                        <p:tav tm="100000">
                                          <p:val>
                                            <p:strVal val="#ppt_y"/>
                                          </p:val>
                                        </p:tav>
                                      </p:tavLst>
                                    </p:anim>
                                  </p:childTnLst>
                                </p:cTn>
                              </p:par>
                              <p:par>
                                <p:cTn id="200" presetID="2" presetClass="entr" presetSubtype="6" fill="hold" grpId="0" nodeType="withEffect">
                                  <p:stCondLst>
                                    <p:cond delay="0"/>
                                  </p:stCondLst>
                                  <p:childTnLst>
                                    <p:set>
                                      <p:cBhvr>
                                        <p:cTn id="201" dur="1" fill="hold">
                                          <p:stCondLst>
                                            <p:cond delay="0"/>
                                          </p:stCondLst>
                                        </p:cTn>
                                        <p:tgtEl>
                                          <p:spTgt spid="10"/>
                                        </p:tgtEl>
                                        <p:attrNameLst>
                                          <p:attrName>style.visibility</p:attrName>
                                        </p:attrNameLst>
                                      </p:cBhvr>
                                      <p:to>
                                        <p:strVal val="visible"/>
                                      </p:to>
                                    </p:set>
                                    <p:anim calcmode="lin" valueType="num">
                                      <p:cBhvr additive="base">
                                        <p:cTn id="202" dur="2000" fill="hold"/>
                                        <p:tgtEl>
                                          <p:spTgt spid="10"/>
                                        </p:tgtEl>
                                        <p:attrNameLst>
                                          <p:attrName>ppt_x</p:attrName>
                                        </p:attrNameLst>
                                      </p:cBhvr>
                                      <p:tavLst>
                                        <p:tav tm="0">
                                          <p:val>
                                            <p:strVal val="1+#ppt_w/2"/>
                                          </p:val>
                                        </p:tav>
                                        <p:tav tm="100000">
                                          <p:val>
                                            <p:strVal val="#ppt_x"/>
                                          </p:val>
                                        </p:tav>
                                      </p:tavLst>
                                    </p:anim>
                                    <p:anim calcmode="lin" valueType="num">
                                      <p:cBhvr additive="base">
                                        <p:cTn id="203" dur="2000" fill="hold"/>
                                        <p:tgtEl>
                                          <p:spTgt spid="10"/>
                                        </p:tgtEl>
                                        <p:attrNameLst>
                                          <p:attrName>ppt_y</p:attrName>
                                        </p:attrNameLst>
                                      </p:cBhvr>
                                      <p:tavLst>
                                        <p:tav tm="0">
                                          <p:val>
                                            <p:strVal val="1+#ppt_h/2"/>
                                          </p:val>
                                        </p:tav>
                                        <p:tav tm="100000">
                                          <p:val>
                                            <p:strVal val="#ppt_y"/>
                                          </p:val>
                                        </p:tav>
                                      </p:tavLst>
                                    </p:anim>
                                  </p:childTnLst>
                                </p:cTn>
                              </p:par>
                              <p:par>
                                <p:cTn id="204" presetID="2" presetClass="entr" presetSubtype="6" fill="hold" grpId="0" nodeType="withEffect">
                                  <p:stCondLst>
                                    <p:cond delay="0"/>
                                  </p:stCondLst>
                                  <p:childTnLst>
                                    <p:set>
                                      <p:cBhvr>
                                        <p:cTn id="205" dur="1" fill="hold">
                                          <p:stCondLst>
                                            <p:cond delay="0"/>
                                          </p:stCondLst>
                                        </p:cTn>
                                        <p:tgtEl>
                                          <p:spTgt spid="20"/>
                                        </p:tgtEl>
                                        <p:attrNameLst>
                                          <p:attrName>style.visibility</p:attrName>
                                        </p:attrNameLst>
                                      </p:cBhvr>
                                      <p:to>
                                        <p:strVal val="visible"/>
                                      </p:to>
                                    </p:set>
                                    <p:anim calcmode="lin" valueType="num">
                                      <p:cBhvr additive="base">
                                        <p:cTn id="206" dur="2000" fill="hold"/>
                                        <p:tgtEl>
                                          <p:spTgt spid="20"/>
                                        </p:tgtEl>
                                        <p:attrNameLst>
                                          <p:attrName>ppt_x</p:attrName>
                                        </p:attrNameLst>
                                      </p:cBhvr>
                                      <p:tavLst>
                                        <p:tav tm="0">
                                          <p:val>
                                            <p:strVal val="1+#ppt_w/2"/>
                                          </p:val>
                                        </p:tav>
                                        <p:tav tm="100000">
                                          <p:val>
                                            <p:strVal val="#ppt_x"/>
                                          </p:val>
                                        </p:tav>
                                      </p:tavLst>
                                    </p:anim>
                                    <p:anim calcmode="lin" valueType="num">
                                      <p:cBhvr additive="base">
                                        <p:cTn id="207" dur="2000" fill="hold"/>
                                        <p:tgtEl>
                                          <p:spTgt spid="20"/>
                                        </p:tgtEl>
                                        <p:attrNameLst>
                                          <p:attrName>ppt_y</p:attrName>
                                        </p:attrNameLst>
                                      </p:cBhvr>
                                      <p:tavLst>
                                        <p:tav tm="0">
                                          <p:val>
                                            <p:strVal val="1+#ppt_h/2"/>
                                          </p:val>
                                        </p:tav>
                                        <p:tav tm="100000">
                                          <p:val>
                                            <p:strVal val="#ppt_y"/>
                                          </p:val>
                                        </p:tav>
                                      </p:tavLst>
                                    </p:anim>
                                  </p:childTnLst>
                                </p:cTn>
                              </p:par>
                              <p:par>
                                <p:cTn id="208" presetID="2" presetClass="entr" presetSubtype="6" fill="hold" grpId="0" nodeType="withEffect">
                                  <p:stCondLst>
                                    <p:cond delay="0"/>
                                  </p:stCondLst>
                                  <p:childTnLst>
                                    <p:set>
                                      <p:cBhvr>
                                        <p:cTn id="209" dur="1" fill="hold">
                                          <p:stCondLst>
                                            <p:cond delay="0"/>
                                          </p:stCondLst>
                                        </p:cTn>
                                        <p:tgtEl>
                                          <p:spTgt spid="30"/>
                                        </p:tgtEl>
                                        <p:attrNameLst>
                                          <p:attrName>style.visibility</p:attrName>
                                        </p:attrNameLst>
                                      </p:cBhvr>
                                      <p:to>
                                        <p:strVal val="visible"/>
                                      </p:to>
                                    </p:set>
                                    <p:anim calcmode="lin" valueType="num">
                                      <p:cBhvr additive="base">
                                        <p:cTn id="210" dur="2000" fill="hold"/>
                                        <p:tgtEl>
                                          <p:spTgt spid="30"/>
                                        </p:tgtEl>
                                        <p:attrNameLst>
                                          <p:attrName>ppt_x</p:attrName>
                                        </p:attrNameLst>
                                      </p:cBhvr>
                                      <p:tavLst>
                                        <p:tav tm="0">
                                          <p:val>
                                            <p:strVal val="1+#ppt_w/2"/>
                                          </p:val>
                                        </p:tav>
                                        <p:tav tm="100000">
                                          <p:val>
                                            <p:strVal val="#ppt_x"/>
                                          </p:val>
                                        </p:tav>
                                      </p:tavLst>
                                    </p:anim>
                                    <p:anim calcmode="lin" valueType="num">
                                      <p:cBhvr additive="base">
                                        <p:cTn id="211" dur="2000" fill="hold"/>
                                        <p:tgtEl>
                                          <p:spTgt spid="30"/>
                                        </p:tgtEl>
                                        <p:attrNameLst>
                                          <p:attrName>ppt_y</p:attrName>
                                        </p:attrNameLst>
                                      </p:cBhvr>
                                      <p:tavLst>
                                        <p:tav tm="0">
                                          <p:val>
                                            <p:strVal val="1+#ppt_h/2"/>
                                          </p:val>
                                        </p:tav>
                                        <p:tav tm="100000">
                                          <p:val>
                                            <p:strVal val="#ppt_y"/>
                                          </p:val>
                                        </p:tav>
                                      </p:tavLst>
                                    </p:anim>
                                  </p:childTnLst>
                                </p:cTn>
                              </p:par>
                              <p:par>
                                <p:cTn id="212" presetID="2" presetClass="entr" presetSubtype="6" fill="hold" grpId="0" nodeType="withEffect">
                                  <p:stCondLst>
                                    <p:cond delay="0"/>
                                  </p:stCondLst>
                                  <p:childTnLst>
                                    <p:set>
                                      <p:cBhvr>
                                        <p:cTn id="213" dur="1" fill="hold">
                                          <p:stCondLst>
                                            <p:cond delay="0"/>
                                          </p:stCondLst>
                                        </p:cTn>
                                        <p:tgtEl>
                                          <p:spTgt spid="40"/>
                                        </p:tgtEl>
                                        <p:attrNameLst>
                                          <p:attrName>style.visibility</p:attrName>
                                        </p:attrNameLst>
                                      </p:cBhvr>
                                      <p:to>
                                        <p:strVal val="visible"/>
                                      </p:to>
                                    </p:set>
                                    <p:anim calcmode="lin" valueType="num">
                                      <p:cBhvr additive="base">
                                        <p:cTn id="214" dur="2000" fill="hold"/>
                                        <p:tgtEl>
                                          <p:spTgt spid="40"/>
                                        </p:tgtEl>
                                        <p:attrNameLst>
                                          <p:attrName>ppt_x</p:attrName>
                                        </p:attrNameLst>
                                      </p:cBhvr>
                                      <p:tavLst>
                                        <p:tav tm="0">
                                          <p:val>
                                            <p:strVal val="1+#ppt_w/2"/>
                                          </p:val>
                                        </p:tav>
                                        <p:tav tm="100000">
                                          <p:val>
                                            <p:strVal val="#ppt_x"/>
                                          </p:val>
                                        </p:tav>
                                      </p:tavLst>
                                    </p:anim>
                                    <p:anim calcmode="lin" valueType="num">
                                      <p:cBhvr additive="base">
                                        <p:cTn id="215" dur="2000" fill="hold"/>
                                        <p:tgtEl>
                                          <p:spTgt spid="40"/>
                                        </p:tgtEl>
                                        <p:attrNameLst>
                                          <p:attrName>ppt_y</p:attrName>
                                        </p:attrNameLst>
                                      </p:cBhvr>
                                      <p:tavLst>
                                        <p:tav tm="0">
                                          <p:val>
                                            <p:strVal val="1+#ppt_h/2"/>
                                          </p:val>
                                        </p:tav>
                                        <p:tav tm="100000">
                                          <p:val>
                                            <p:strVal val="#ppt_y"/>
                                          </p:val>
                                        </p:tav>
                                      </p:tavLst>
                                    </p:anim>
                                  </p:childTnLst>
                                </p:cTn>
                              </p:par>
                              <p:par>
                                <p:cTn id="216" presetID="2" presetClass="entr" presetSubtype="6" fill="hold" grpId="0" nodeType="withEffect">
                                  <p:stCondLst>
                                    <p:cond delay="0"/>
                                  </p:stCondLst>
                                  <p:childTnLst>
                                    <p:set>
                                      <p:cBhvr>
                                        <p:cTn id="217" dur="1" fill="hold">
                                          <p:stCondLst>
                                            <p:cond delay="0"/>
                                          </p:stCondLst>
                                        </p:cTn>
                                        <p:tgtEl>
                                          <p:spTgt spid="50"/>
                                        </p:tgtEl>
                                        <p:attrNameLst>
                                          <p:attrName>style.visibility</p:attrName>
                                        </p:attrNameLst>
                                      </p:cBhvr>
                                      <p:to>
                                        <p:strVal val="visible"/>
                                      </p:to>
                                    </p:set>
                                    <p:anim calcmode="lin" valueType="num">
                                      <p:cBhvr additive="base">
                                        <p:cTn id="218" dur="2000" fill="hold"/>
                                        <p:tgtEl>
                                          <p:spTgt spid="50"/>
                                        </p:tgtEl>
                                        <p:attrNameLst>
                                          <p:attrName>ppt_x</p:attrName>
                                        </p:attrNameLst>
                                      </p:cBhvr>
                                      <p:tavLst>
                                        <p:tav tm="0">
                                          <p:val>
                                            <p:strVal val="1+#ppt_w/2"/>
                                          </p:val>
                                        </p:tav>
                                        <p:tav tm="100000">
                                          <p:val>
                                            <p:strVal val="#ppt_x"/>
                                          </p:val>
                                        </p:tav>
                                      </p:tavLst>
                                    </p:anim>
                                    <p:anim calcmode="lin" valueType="num">
                                      <p:cBhvr additive="base">
                                        <p:cTn id="219" dur="2000" fill="hold"/>
                                        <p:tgtEl>
                                          <p:spTgt spid="50"/>
                                        </p:tgtEl>
                                        <p:attrNameLst>
                                          <p:attrName>ppt_y</p:attrName>
                                        </p:attrNameLst>
                                      </p:cBhvr>
                                      <p:tavLst>
                                        <p:tav tm="0">
                                          <p:val>
                                            <p:strVal val="1+#ppt_h/2"/>
                                          </p:val>
                                        </p:tav>
                                        <p:tav tm="100000">
                                          <p:val>
                                            <p:strVal val="#ppt_y"/>
                                          </p:val>
                                        </p:tav>
                                      </p:tavLst>
                                    </p:anim>
                                  </p:childTnLst>
                                </p:cTn>
                              </p:par>
                              <p:par>
                                <p:cTn id="220" presetID="2" presetClass="entr" presetSubtype="6" fill="hold" grpId="0" nodeType="withEffect">
                                  <p:stCondLst>
                                    <p:cond delay="0"/>
                                  </p:stCondLst>
                                  <p:childTnLst>
                                    <p:set>
                                      <p:cBhvr>
                                        <p:cTn id="221" dur="1" fill="hold">
                                          <p:stCondLst>
                                            <p:cond delay="0"/>
                                          </p:stCondLst>
                                        </p:cTn>
                                        <p:tgtEl>
                                          <p:spTgt spid="60"/>
                                        </p:tgtEl>
                                        <p:attrNameLst>
                                          <p:attrName>style.visibility</p:attrName>
                                        </p:attrNameLst>
                                      </p:cBhvr>
                                      <p:to>
                                        <p:strVal val="visible"/>
                                      </p:to>
                                    </p:set>
                                    <p:anim calcmode="lin" valueType="num">
                                      <p:cBhvr additive="base">
                                        <p:cTn id="222" dur="2000" fill="hold"/>
                                        <p:tgtEl>
                                          <p:spTgt spid="60"/>
                                        </p:tgtEl>
                                        <p:attrNameLst>
                                          <p:attrName>ppt_x</p:attrName>
                                        </p:attrNameLst>
                                      </p:cBhvr>
                                      <p:tavLst>
                                        <p:tav tm="0">
                                          <p:val>
                                            <p:strVal val="1+#ppt_w/2"/>
                                          </p:val>
                                        </p:tav>
                                        <p:tav tm="100000">
                                          <p:val>
                                            <p:strVal val="#ppt_x"/>
                                          </p:val>
                                        </p:tav>
                                      </p:tavLst>
                                    </p:anim>
                                    <p:anim calcmode="lin" valueType="num">
                                      <p:cBhvr additive="base">
                                        <p:cTn id="223" dur="2000" fill="hold"/>
                                        <p:tgtEl>
                                          <p:spTgt spid="60"/>
                                        </p:tgtEl>
                                        <p:attrNameLst>
                                          <p:attrName>ppt_y</p:attrName>
                                        </p:attrNameLst>
                                      </p:cBhvr>
                                      <p:tavLst>
                                        <p:tav tm="0">
                                          <p:val>
                                            <p:strVal val="1+#ppt_h/2"/>
                                          </p:val>
                                        </p:tav>
                                        <p:tav tm="100000">
                                          <p:val>
                                            <p:strVal val="#ppt_y"/>
                                          </p:val>
                                        </p:tav>
                                      </p:tavLst>
                                    </p:anim>
                                  </p:childTnLst>
                                </p:cTn>
                              </p:par>
                              <p:par>
                                <p:cTn id="224" presetID="2" presetClass="entr" presetSubtype="6" fill="hold" grpId="0" nodeType="withEffect">
                                  <p:stCondLst>
                                    <p:cond delay="0"/>
                                  </p:stCondLst>
                                  <p:childTnLst>
                                    <p:set>
                                      <p:cBhvr>
                                        <p:cTn id="225" dur="1" fill="hold">
                                          <p:stCondLst>
                                            <p:cond delay="0"/>
                                          </p:stCondLst>
                                        </p:cTn>
                                        <p:tgtEl>
                                          <p:spTgt spid="70"/>
                                        </p:tgtEl>
                                        <p:attrNameLst>
                                          <p:attrName>style.visibility</p:attrName>
                                        </p:attrNameLst>
                                      </p:cBhvr>
                                      <p:to>
                                        <p:strVal val="visible"/>
                                      </p:to>
                                    </p:set>
                                    <p:anim calcmode="lin" valueType="num">
                                      <p:cBhvr additive="base">
                                        <p:cTn id="226" dur="2000" fill="hold"/>
                                        <p:tgtEl>
                                          <p:spTgt spid="70"/>
                                        </p:tgtEl>
                                        <p:attrNameLst>
                                          <p:attrName>ppt_x</p:attrName>
                                        </p:attrNameLst>
                                      </p:cBhvr>
                                      <p:tavLst>
                                        <p:tav tm="0">
                                          <p:val>
                                            <p:strVal val="1+#ppt_w/2"/>
                                          </p:val>
                                        </p:tav>
                                        <p:tav tm="100000">
                                          <p:val>
                                            <p:strVal val="#ppt_x"/>
                                          </p:val>
                                        </p:tav>
                                      </p:tavLst>
                                    </p:anim>
                                    <p:anim calcmode="lin" valueType="num">
                                      <p:cBhvr additive="base">
                                        <p:cTn id="227" dur="2000" fill="hold"/>
                                        <p:tgtEl>
                                          <p:spTgt spid="70"/>
                                        </p:tgtEl>
                                        <p:attrNameLst>
                                          <p:attrName>ppt_y</p:attrName>
                                        </p:attrNameLst>
                                      </p:cBhvr>
                                      <p:tavLst>
                                        <p:tav tm="0">
                                          <p:val>
                                            <p:strVal val="1+#ppt_h/2"/>
                                          </p:val>
                                        </p:tav>
                                        <p:tav tm="100000">
                                          <p:val>
                                            <p:strVal val="#ppt_y"/>
                                          </p:val>
                                        </p:tav>
                                      </p:tavLst>
                                    </p:anim>
                                  </p:childTnLst>
                                </p:cTn>
                              </p:par>
                              <p:par>
                                <p:cTn id="228" presetID="2" presetClass="entr" presetSubtype="6" fill="hold" grpId="0" nodeType="withEffect">
                                  <p:stCondLst>
                                    <p:cond delay="0"/>
                                  </p:stCondLst>
                                  <p:childTnLst>
                                    <p:set>
                                      <p:cBhvr>
                                        <p:cTn id="229" dur="1" fill="hold">
                                          <p:stCondLst>
                                            <p:cond delay="0"/>
                                          </p:stCondLst>
                                        </p:cTn>
                                        <p:tgtEl>
                                          <p:spTgt spid="80"/>
                                        </p:tgtEl>
                                        <p:attrNameLst>
                                          <p:attrName>style.visibility</p:attrName>
                                        </p:attrNameLst>
                                      </p:cBhvr>
                                      <p:to>
                                        <p:strVal val="visible"/>
                                      </p:to>
                                    </p:set>
                                    <p:anim calcmode="lin" valueType="num">
                                      <p:cBhvr additive="base">
                                        <p:cTn id="230" dur="2000" fill="hold"/>
                                        <p:tgtEl>
                                          <p:spTgt spid="80"/>
                                        </p:tgtEl>
                                        <p:attrNameLst>
                                          <p:attrName>ppt_x</p:attrName>
                                        </p:attrNameLst>
                                      </p:cBhvr>
                                      <p:tavLst>
                                        <p:tav tm="0">
                                          <p:val>
                                            <p:strVal val="1+#ppt_w/2"/>
                                          </p:val>
                                        </p:tav>
                                        <p:tav tm="100000">
                                          <p:val>
                                            <p:strVal val="#ppt_x"/>
                                          </p:val>
                                        </p:tav>
                                      </p:tavLst>
                                    </p:anim>
                                    <p:anim calcmode="lin" valueType="num">
                                      <p:cBhvr additive="base">
                                        <p:cTn id="231" dur="2000" fill="hold"/>
                                        <p:tgtEl>
                                          <p:spTgt spid="80"/>
                                        </p:tgtEl>
                                        <p:attrNameLst>
                                          <p:attrName>ppt_y</p:attrName>
                                        </p:attrNameLst>
                                      </p:cBhvr>
                                      <p:tavLst>
                                        <p:tav tm="0">
                                          <p:val>
                                            <p:strVal val="1+#ppt_h/2"/>
                                          </p:val>
                                        </p:tav>
                                        <p:tav tm="100000">
                                          <p:val>
                                            <p:strVal val="#ppt_y"/>
                                          </p:val>
                                        </p:tav>
                                      </p:tavLst>
                                    </p:anim>
                                  </p:childTnLst>
                                </p:cTn>
                              </p:par>
                              <p:par>
                                <p:cTn id="232" presetID="2" presetClass="entr" presetSubtype="6" fill="hold" grpId="0" nodeType="withEffect">
                                  <p:stCondLst>
                                    <p:cond delay="0"/>
                                  </p:stCondLst>
                                  <p:childTnLst>
                                    <p:set>
                                      <p:cBhvr>
                                        <p:cTn id="233" dur="1" fill="hold">
                                          <p:stCondLst>
                                            <p:cond delay="0"/>
                                          </p:stCondLst>
                                        </p:cTn>
                                        <p:tgtEl>
                                          <p:spTgt spid="4"/>
                                        </p:tgtEl>
                                        <p:attrNameLst>
                                          <p:attrName>style.visibility</p:attrName>
                                        </p:attrNameLst>
                                      </p:cBhvr>
                                      <p:to>
                                        <p:strVal val="visible"/>
                                      </p:to>
                                    </p:set>
                                    <p:anim calcmode="lin" valueType="num">
                                      <p:cBhvr additive="base">
                                        <p:cTn id="234" dur="2000" fill="hold"/>
                                        <p:tgtEl>
                                          <p:spTgt spid="4"/>
                                        </p:tgtEl>
                                        <p:attrNameLst>
                                          <p:attrName>ppt_x</p:attrName>
                                        </p:attrNameLst>
                                      </p:cBhvr>
                                      <p:tavLst>
                                        <p:tav tm="0">
                                          <p:val>
                                            <p:strVal val="1+#ppt_w/2"/>
                                          </p:val>
                                        </p:tav>
                                        <p:tav tm="100000">
                                          <p:val>
                                            <p:strVal val="#ppt_x"/>
                                          </p:val>
                                        </p:tav>
                                      </p:tavLst>
                                    </p:anim>
                                    <p:anim calcmode="lin" valueType="num">
                                      <p:cBhvr additive="base">
                                        <p:cTn id="235" dur="2000" fill="hold"/>
                                        <p:tgtEl>
                                          <p:spTgt spid="4"/>
                                        </p:tgtEl>
                                        <p:attrNameLst>
                                          <p:attrName>ppt_y</p:attrName>
                                        </p:attrNameLst>
                                      </p:cBhvr>
                                      <p:tavLst>
                                        <p:tav tm="0">
                                          <p:val>
                                            <p:strVal val="1+#ppt_h/2"/>
                                          </p:val>
                                        </p:tav>
                                        <p:tav tm="100000">
                                          <p:val>
                                            <p:strVal val="#ppt_y"/>
                                          </p:val>
                                        </p:tav>
                                      </p:tavLst>
                                    </p:anim>
                                  </p:childTnLst>
                                </p:cTn>
                              </p:par>
                              <p:par>
                                <p:cTn id="236" presetID="2" presetClass="entr" presetSubtype="6" fill="hold" grpId="0" nodeType="withEffect">
                                  <p:stCondLst>
                                    <p:cond delay="0"/>
                                  </p:stCondLst>
                                  <p:childTnLst>
                                    <p:set>
                                      <p:cBhvr>
                                        <p:cTn id="237" dur="1" fill="hold">
                                          <p:stCondLst>
                                            <p:cond delay="0"/>
                                          </p:stCondLst>
                                        </p:cTn>
                                        <p:tgtEl>
                                          <p:spTgt spid="14"/>
                                        </p:tgtEl>
                                        <p:attrNameLst>
                                          <p:attrName>style.visibility</p:attrName>
                                        </p:attrNameLst>
                                      </p:cBhvr>
                                      <p:to>
                                        <p:strVal val="visible"/>
                                      </p:to>
                                    </p:set>
                                    <p:anim calcmode="lin" valueType="num">
                                      <p:cBhvr additive="base">
                                        <p:cTn id="238" dur="2000" fill="hold"/>
                                        <p:tgtEl>
                                          <p:spTgt spid="14"/>
                                        </p:tgtEl>
                                        <p:attrNameLst>
                                          <p:attrName>ppt_x</p:attrName>
                                        </p:attrNameLst>
                                      </p:cBhvr>
                                      <p:tavLst>
                                        <p:tav tm="0">
                                          <p:val>
                                            <p:strVal val="1+#ppt_w/2"/>
                                          </p:val>
                                        </p:tav>
                                        <p:tav tm="100000">
                                          <p:val>
                                            <p:strVal val="#ppt_x"/>
                                          </p:val>
                                        </p:tav>
                                      </p:tavLst>
                                    </p:anim>
                                    <p:anim calcmode="lin" valueType="num">
                                      <p:cBhvr additive="base">
                                        <p:cTn id="239" dur="2000" fill="hold"/>
                                        <p:tgtEl>
                                          <p:spTgt spid="14"/>
                                        </p:tgtEl>
                                        <p:attrNameLst>
                                          <p:attrName>ppt_y</p:attrName>
                                        </p:attrNameLst>
                                      </p:cBhvr>
                                      <p:tavLst>
                                        <p:tav tm="0">
                                          <p:val>
                                            <p:strVal val="1+#ppt_h/2"/>
                                          </p:val>
                                        </p:tav>
                                        <p:tav tm="100000">
                                          <p:val>
                                            <p:strVal val="#ppt_y"/>
                                          </p:val>
                                        </p:tav>
                                      </p:tavLst>
                                    </p:anim>
                                  </p:childTnLst>
                                </p:cTn>
                              </p:par>
                              <p:par>
                                <p:cTn id="240" presetID="2" presetClass="entr" presetSubtype="6" fill="hold" grpId="0" nodeType="withEffect">
                                  <p:stCondLst>
                                    <p:cond delay="0"/>
                                  </p:stCondLst>
                                  <p:childTnLst>
                                    <p:set>
                                      <p:cBhvr>
                                        <p:cTn id="241" dur="1" fill="hold">
                                          <p:stCondLst>
                                            <p:cond delay="0"/>
                                          </p:stCondLst>
                                        </p:cTn>
                                        <p:tgtEl>
                                          <p:spTgt spid="24"/>
                                        </p:tgtEl>
                                        <p:attrNameLst>
                                          <p:attrName>style.visibility</p:attrName>
                                        </p:attrNameLst>
                                      </p:cBhvr>
                                      <p:to>
                                        <p:strVal val="visible"/>
                                      </p:to>
                                    </p:set>
                                    <p:anim calcmode="lin" valueType="num">
                                      <p:cBhvr additive="base">
                                        <p:cTn id="242" dur="2000" fill="hold"/>
                                        <p:tgtEl>
                                          <p:spTgt spid="24"/>
                                        </p:tgtEl>
                                        <p:attrNameLst>
                                          <p:attrName>ppt_x</p:attrName>
                                        </p:attrNameLst>
                                      </p:cBhvr>
                                      <p:tavLst>
                                        <p:tav tm="0">
                                          <p:val>
                                            <p:strVal val="1+#ppt_w/2"/>
                                          </p:val>
                                        </p:tav>
                                        <p:tav tm="100000">
                                          <p:val>
                                            <p:strVal val="#ppt_x"/>
                                          </p:val>
                                        </p:tav>
                                      </p:tavLst>
                                    </p:anim>
                                    <p:anim calcmode="lin" valueType="num">
                                      <p:cBhvr additive="base">
                                        <p:cTn id="243" dur="2000" fill="hold"/>
                                        <p:tgtEl>
                                          <p:spTgt spid="24"/>
                                        </p:tgtEl>
                                        <p:attrNameLst>
                                          <p:attrName>ppt_y</p:attrName>
                                        </p:attrNameLst>
                                      </p:cBhvr>
                                      <p:tavLst>
                                        <p:tav tm="0">
                                          <p:val>
                                            <p:strVal val="1+#ppt_h/2"/>
                                          </p:val>
                                        </p:tav>
                                        <p:tav tm="100000">
                                          <p:val>
                                            <p:strVal val="#ppt_y"/>
                                          </p:val>
                                        </p:tav>
                                      </p:tavLst>
                                    </p:anim>
                                  </p:childTnLst>
                                </p:cTn>
                              </p:par>
                              <p:par>
                                <p:cTn id="244" presetID="2" presetClass="entr" presetSubtype="6" fill="hold" grpId="0" nodeType="withEffect">
                                  <p:stCondLst>
                                    <p:cond delay="0"/>
                                  </p:stCondLst>
                                  <p:childTnLst>
                                    <p:set>
                                      <p:cBhvr>
                                        <p:cTn id="245" dur="1" fill="hold">
                                          <p:stCondLst>
                                            <p:cond delay="0"/>
                                          </p:stCondLst>
                                        </p:cTn>
                                        <p:tgtEl>
                                          <p:spTgt spid="34"/>
                                        </p:tgtEl>
                                        <p:attrNameLst>
                                          <p:attrName>style.visibility</p:attrName>
                                        </p:attrNameLst>
                                      </p:cBhvr>
                                      <p:to>
                                        <p:strVal val="visible"/>
                                      </p:to>
                                    </p:set>
                                    <p:anim calcmode="lin" valueType="num">
                                      <p:cBhvr additive="base">
                                        <p:cTn id="246" dur="2000" fill="hold"/>
                                        <p:tgtEl>
                                          <p:spTgt spid="34"/>
                                        </p:tgtEl>
                                        <p:attrNameLst>
                                          <p:attrName>ppt_x</p:attrName>
                                        </p:attrNameLst>
                                      </p:cBhvr>
                                      <p:tavLst>
                                        <p:tav tm="0">
                                          <p:val>
                                            <p:strVal val="1+#ppt_w/2"/>
                                          </p:val>
                                        </p:tav>
                                        <p:tav tm="100000">
                                          <p:val>
                                            <p:strVal val="#ppt_x"/>
                                          </p:val>
                                        </p:tav>
                                      </p:tavLst>
                                    </p:anim>
                                    <p:anim calcmode="lin" valueType="num">
                                      <p:cBhvr additive="base">
                                        <p:cTn id="247" dur="2000" fill="hold"/>
                                        <p:tgtEl>
                                          <p:spTgt spid="34"/>
                                        </p:tgtEl>
                                        <p:attrNameLst>
                                          <p:attrName>ppt_y</p:attrName>
                                        </p:attrNameLst>
                                      </p:cBhvr>
                                      <p:tavLst>
                                        <p:tav tm="0">
                                          <p:val>
                                            <p:strVal val="1+#ppt_h/2"/>
                                          </p:val>
                                        </p:tav>
                                        <p:tav tm="100000">
                                          <p:val>
                                            <p:strVal val="#ppt_y"/>
                                          </p:val>
                                        </p:tav>
                                      </p:tavLst>
                                    </p:anim>
                                  </p:childTnLst>
                                </p:cTn>
                              </p:par>
                              <p:par>
                                <p:cTn id="248" presetID="2" presetClass="entr" presetSubtype="6" fill="hold" grpId="0" nodeType="withEffect">
                                  <p:stCondLst>
                                    <p:cond delay="0"/>
                                  </p:stCondLst>
                                  <p:childTnLst>
                                    <p:set>
                                      <p:cBhvr>
                                        <p:cTn id="249" dur="1" fill="hold">
                                          <p:stCondLst>
                                            <p:cond delay="0"/>
                                          </p:stCondLst>
                                        </p:cTn>
                                        <p:tgtEl>
                                          <p:spTgt spid="44"/>
                                        </p:tgtEl>
                                        <p:attrNameLst>
                                          <p:attrName>style.visibility</p:attrName>
                                        </p:attrNameLst>
                                      </p:cBhvr>
                                      <p:to>
                                        <p:strVal val="visible"/>
                                      </p:to>
                                    </p:set>
                                    <p:anim calcmode="lin" valueType="num">
                                      <p:cBhvr additive="base">
                                        <p:cTn id="250" dur="2000" fill="hold"/>
                                        <p:tgtEl>
                                          <p:spTgt spid="44"/>
                                        </p:tgtEl>
                                        <p:attrNameLst>
                                          <p:attrName>ppt_x</p:attrName>
                                        </p:attrNameLst>
                                      </p:cBhvr>
                                      <p:tavLst>
                                        <p:tav tm="0">
                                          <p:val>
                                            <p:strVal val="1+#ppt_w/2"/>
                                          </p:val>
                                        </p:tav>
                                        <p:tav tm="100000">
                                          <p:val>
                                            <p:strVal val="#ppt_x"/>
                                          </p:val>
                                        </p:tav>
                                      </p:tavLst>
                                    </p:anim>
                                    <p:anim calcmode="lin" valueType="num">
                                      <p:cBhvr additive="base">
                                        <p:cTn id="251" dur="2000" fill="hold"/>
                                        <p:tgtEl>
                                          <p:spTgt spid="44"/>
                                        </p:tgtEl>
                                        <p:attrNameLst>
                                          <p:attrName>ppt_y</p:attrName>
                                        </p:attrNameLst>
                                      </p:cBhvr>
                                      <p:tavLst>
                                        <p:tav tm="0">
                                          <p:val>
                                            <p:strVal val="1+#ppt_h/2"/>
                                          </p:val>
                                        </p:tav>
                                        <p:tav tm="100000">
                                          <p:val>
                                            <p:strVal val="#ppt_y"/>
                                          </p:val>
                                        </p:tav>
                                      </p:tavLst>
                                    </p:anim>
                                  </p:childTnLst>
                                </p:cTn>
                              </p:par>
                              <p:par>
                                <p:cTn id="252" presetID="2" presetClass="entr" presetSubtype="6" fill="hold" grpId="0" nodeType="withEffect">
                                  <p:stCondLst>
                                    <p:cond delay="0"/>
                                  </p:stCondLst>
                                  <p:childTnLst>
                                    <p:set>
                                      <p:cBhvr>
                                        <p:cTn id="253" dur="1" fill="hold">
                                          <p:stCondLst>
                                            <p:cond delay="0"/>
                                          </p:stCondLst>
                                        </p:cTn>
                                        <p:tgtEl>
                                          <p:spTgt spid="54"/>
                                        </p:tgtEl>
                                        <p:attrNameLst>
                                          <p:attrName>style.visibility</p:attrName>
                                        </p:attrNameLst>
                                      </p:cBhvr>
                                      <p:to>
                                        <p:strVal val="visible"/>
                                      </p:to>
                                    </p:set>
                                    <p:anim calcmode="lin" valueType="num">
                                      <p:cBhvr additive="base">
                                        <p:cTn id="254" dur="2000" fill="hold"/>
                                        <p:tgtEl>
                                          <p:spTgt spid="54"/>
                                        </p:tgtEl>
                                        <p:attrNameLst>
                                          <p:attrName>ppt_x</p:attrName>
                                        </p:attrNameLst>
                                      </p:cBhvr>
                                      <p:tavLst>
                                        <p:tav tm="0">
                                          <p:val>
                                            <p:strVal val="1+#ppt_w/2"/>
                                          </p:val>
                                        </p:tav>
                                        <p:tav tm="100000">
                                          <p:val>
                                            <p:strVal val="#ppt_x"/>
                                          </p:val>
                                        </p:tav>
                                      </p:tavLst>
                                    </p:anim>
                                    <p:anim calcmode="lin" valueType="num">
                                      <p:cBhvr additive="base">
                                        <p:cTn id="255" dur="2000" fill="hold"/>
                                        <p:tgtEl>
                                          <p:spTgt spid="54"/>
                                        </p:tgtEl>
                                        <p:attrNameLst>
                                          <p:attrName>ppt_y</p:attrName>
                                        </p:attrNameLst>
                                      </p:cBhvr>
                                      <p:tavLst>
                                        <p:tav tm="0">
                                          <p:val>
                                            <p:strVal val="1+#ppt_h/2"/>
                                          </p:val>
                                        </p:tav>
                                        <p:tav tm="100000">
                                          <p:val>
                                            <p:strVal val="#ppt_y"/>
                                          </p:val>
                                        </p:tav>
                                      </p:tavLst>
                                    </p:anim>
                                  </p:childTnLst>
                                </p:cTn>
                              </p:par>
                              <p:par>
                                <p:cTn id="256" presetID="2" presetClass="entr" presetSubtype="6" fill="hold" grpId="0" nodeType="withEffect">
                                  <p:stCondLst>
                                    <p:cond delay="0"/>
                                  </p:stCondLst>
                                  <p:childTnLst>
                                    <p:set>
                                      <p:cBhvr>
                                        <p:cTn id="257" dur="1" fill="hold">
                                          <p:stCondLst>
                                            <p:cond delay="0"/>
                                          </p:stCondLst>
                                        </p:cTn>
                                        <p:tgtEl>
                                          <p:spTgt spid="64"/>
                                        </p:tgtEl>
                                        <p:attrNameLst>
                                          <p:attrName>style.visibility</p:attrName>
                                        </p:attrNameLst>
                                      </p:cBhvr>
                                      <p:to>
                                        <p:strVal val="visible"/>
                                      </p:to>
                                    </p:set>
                                    <p:anim calcmode="lin" valueType="num">
                                      <p:cBhvr additive="base">
                                        <p:cTn id="258" dur="2000" fill="hold"/>
                                        <p:tgtEl>
                                          <p:spTgt spid="64"/>
                                        </p:tgtEl>
                                        <p:attrNameLst>
                                          <p:attrName>ppt_x</p:attrName>
                                        </p:attrNameLst>
                                      </p:cBhvr>
                                      <p:tavLst>
                                        <p:tav tm="0">
                                          <p:val>
                                            <p:strVal val="1+#ppt_w/2"/>
                                          </p:val>
                                        </p:tav>
                                        <p:tav tm="100000">
                                          <p:val>
                                            <p:strVal val="#ppt_x"/>
                                          </p:val>
                                        </p:tav>
                                      </p:tavLst>
                                    </p:anim>
                                    <p:anim calcmode="lin" valueType="num">
                                      <p:cBhvr additive="base">
                                        <p:cTn id="259" dur="2000" fill="hold"/>
                                        <p:tgtEl>
                                          <p:spTgt spid="64"/>
                                        </p:tgtEl>
                                        <p:attrNameLst>
                                          <p:attrName>ppt_y</p:attrName>
                                        </p:attrNameLst>
                                      </p:cBhvr>
                                      <p:tavLst>
                                        <p:tav tm="0">
                                          <p:val>
                                            <p:strVal val="1+#ppt_h/2"/>
                                          </p:val>
                                        </p:tav>
                                        <p:tav tm="100000">
                                          <p:val>
                                            <p:strVal val="#ppt_y"/>
                                          </p:val>
                                        </p:tav>
                                      </p:tavLst>
                                    </p:anim>
                                  </p:childTnLst>
                                </p:cTn>
                              </p:par>
                              <p:par>
                                <p:cTn id="260" presetID="2" presetClass="entr" presetSubtype="6" fill="hold" grpId="0" nodeType="withEffect">
                                  <p:stCondLst>
                                    <p:cond delay="0"/>
                                  </p:stCondLst>
                                  <p:childTnLst>
                                    <p:set>
                                      <p:cBhvr>
                                        <p:cTn id="261" dur="1" fill="hold">
                                          <p:stCondLst>
                                            <p:cond delay="0"/>
                                          </p:stCondLst>
                                        </p:cTn>
                                        <p:tgtEl>
                                          <p:spTgt spid="74"/>
                                        </p:tgtEl>
                                        <p:attrNameLst>
                                          <p:attrName>style.visibility</p:attrName>
                                        </p:attrNameLst>
                                      </p:cBhvr>
                                      <p:to>
                                        <p:strVal val="visible"/>
                                      </p:to>
                                    </p:set>
                                    <p:anim calcmode="lin" valueType="num">
                                      <p:cBhvr additive="base">
                                        <p:cTn id="262" dur="2000" fill="hold"/>
                                        <p:tgtEl>
                                          <p:spTgt spid="74"/>
                                        </p:tgtEl>
                                        <p:attrNameLst>
                                          <p:attrName>ppt_x</p:attrName>
                                        </p:attrNameLst>
                                      </p:cBhvr>
                                      <p:tavLst>
                                        <p:tav tm="0">
                                          <p:val>
                                            <p:strVal val="1+#ppt_w/2"/>
                                          </p:val>
                                        </p:tav>
                                        <p:tav tm="100000">
                                          <p:val>
                                            <p:strVal val="#ppt_x"/>
                                          </p:val>
                                        </p:tav>
                                      </p:tavLst>
                                    </p:anim>
                                    <p:anim calcmode="lin" valueType="num">
                                      <p:cBhvr additive="base">
                                        <p:cTn id="263" dur="2000" fill="hold"/>
                                        <p:tgtEl>
                                          <p:spTgt spid="74"/>
                                        </p:tgtEl>
                                        <p:attrNameLst>
                                          <p:attrName>ppt_y</p:attrName>
                                        </p:attrNameLst>
                                      </p:cBhvr>
                                      <p:tavLst>
                                        <p:tav tm="0">
                                          <p:val>
                                            <p:strVal val="1+#ppt_h/2"/>
                                          </p:val>
                                        </p:tav>
                                        <p:tav tm="100000">
                                          <p:val>
                                            <p:strVal val="#ppt_y"/>
                                          </p:val>
                                        </p:tav>
                                      </p:tavLst>
                                    </p:anim>
                                  </p:childTnLst>
                                </p:cTn>
                              </p:par>
                              <p:par>
                                <p:cTn id="264" presetID="2" presetClass="entr" presetSubtype="6" fill="hold" grpId="0" nodeType="withEffect">
                                  <p:stCondLst>
                                    <p:cond delay="0"/>
                                  </p:stCondLst>
                                  <p:childTnLst>
                                    <p:set>
                                      <p:cBhvr>
                                        <p:cTn id="265" dur="1" fill="hold">
                                          <p:stCondLst>
                                            <p:cond delay="0"/>
                                          </p:stCondLst>
                                        </p:cTn>
                                        <p:tgtEl>
                                          <p:spTgt spid="12"/>
                                        </p:tgtEl>
                                        <p:attrNameLst>
                                          <p:attrName>style.visibility</p:attrName>
                                        </p:attrNameLst>
                                      </p:cBhvr>
                                      <p:to>
                                        <p:strVal val="visible"/>
                                      </p:to>
                                    </p:set>
                                    <p:anim calcmode="lin" valueType="num">
                                      <p:cBhvr additive="base">
                                        <p:cTn id="266" dur="2000" fill="hold"/>
                                        <p:tgtEl>
                                          <p:spTgt spid="12"/>
                                        </p:tgtEl>
                                        <p:attrNameLst>
                                          <p:attrName>ppt_x</p:attrName>
                                        </p:attrNameLst>
                                      </p:cBhvr>
                                      <p:tavLst>
                                        <p:tav tm="0">
                                          <p:val>
                                            <p:strVal val="1+#ppt_w/2"/>
                                          </p:val>
                                        </p:tav>
                                        <p:tav tm="100000">
                                          <p:val>
                                            <p:strVal val="#ppt_x"/>
                                          </p:val>
                                        </p:tav>
                                      </p:tavLst>
                                    </p:anim>
                                    <p:anim calcmode="lin" valueType="num">
                                      <p:cBhvr additive="base">
                                        <p:cTn id="267" dur="2000" fill="hold"/>
                                        <p:tgtEl>
                                          <p:spTgt spid="12"/>
                                        </p:tgtEl>
                                        <p:attrNameLst>
                                          <p:attrName>ppt_y</p:attrName>
                                        </p:attrNameLst>
                                      </p:cBhvr>
                                      <p:tavLst>
                                        <p:tav tm="0">
                                          <p:val>
                                            <p:strVal val="1+#ppt_h/2"/>
                                          </p:val>
                                        </p:tav>
                                        <p:tav tm="100000">
                                          <p:val>
                                            <p:strVal val="#ppt_y"/>
                                          </p:val>
                                        </p:tav>
                                      </p:tavLst>
                                    </p:anim>
                                  </p:childTnLst>
                                </p:cTn>
                              </p:par>
                              <p:par>
                                <p:cTn id="268" presetID="2" presetClass="entr" presetSubtype="6" fill="hold" grpId="0" nodeType="withEffect">
                                  <p:stCondLst>
                                    <p:cond delay="0"/>
                                  </p:stCondLst>
                                  <p:childTnLst>
                                    <p:set>
                                      <p:cBhvr>
                                        <p:cTn id="269" dur="1" fill="hold">
                                          <p:stCondLst>
                                            <p:cond delay="0"/>
                                          </p:stCondLst>
                                        </p:cTn>
                                        <p:tgtEl>
                                          <p:spTgt spid="22"/>
                                        </p:tgtEl>
                                        <p:attrNameLst>
                                          <p:attrName>style.visibility</p:attrName>
                                        </p:attrNameLst>
                                      </p:cBhvr>
                                      <p:to>
                                        <p:strVal val="visible"/>
                                      </p:to>
                                    </p:set>
                                    <p:anim calcmode="lin" valueType="num">
                                      <p:cBhvr additive="base">
                                        <p:cTn id="270" dur="2000" fill="hold"/>
                                        <p:tgtEl>
                                          <p:spTgt spid="22"/>
                                        </p:tgtEl>
                                        <p:attrNameLst>
                                          <p:attrName>ppt_x</p:attrName>
                                        </p:attrNameLst>
                                      </p:cBhvr>
                                      <p:tavLst>
                                        <p:tav tm="0">
                                          <p:val>
                                            <p:strVal val="1+#ppt_w/2"/>
                                          </p:val>
                                        </p:tav>
                                        <p:tav tm="100000">
                                          <p:val>
                                            <p:strVal val="#ppt_x"/>
                                          </p:val>
                                        </p:tav>
                                      </p:tavLst>
                                    </p:anim>
                                    <p:anim calcmode="lin" valueType="num">
                                      <p:cBhvr additive="base">
                                        <p:cTn id="271" dur="2000" fill="hold"/>
                                        <p:tgtEl>
                                          <p:spTgt spid="22"/>
                                        </p:tgtEl>
                                        <p:attrNameLst>
                                          <p:attrName>ppt_y</p:attrName>
                                        </p:attrNameLst>
                                      </p:cBhvr>
                                      <p:tavLst>
                                        <p:tav tm="0">
                                          <p:val>
                                            <p:strVal val="1+#ppt_h/2"/>
                                          </p:val>
                                        </p:tav>
                                        <p:tav tm="100000">
                                          <p:val>
                                            <p:strVal val="#ppt_y"/>
                                          </p:val>
                                        </p:tav>
                                      </p:tavLst>
                                    </p:anim>
                                  </p:childTnLst>
                                </p:cTn>
                              </p:par>
                              <p:par>
                                <p:cTn id="272" presetID="2" presetClass="entr" presetSubtype="6" fill="hold" grpId="0" nodeType="withEffect">
                                  <p:stCondLst>
                                    <p:cond delay="0"/>
                                  </p:stCondLst>
                                  <p:childTnLst>
                                    <p:set>
                                      <p:cBhvr>
                                        <p:cTn id="273" dur="1" fill="hold">
                                          <p:stCondLst>
                                            <p:cond delay="0"/>
                                          </p:stCondLst>
                                        </p:cTn>
                                        <p:tgtEl>
                                          <p:spTgt spid="32"/>
                                        </p:tgtEl>
                                        <p:attrNameLst>
                                          <p:attrName>style.visibility</p:attrName>
                                        </p:attrNameLst>
                                      </p:cBhvr>
                                      <p:to>
                                        <p:strVal val="visible"/>
                                      </p:to>
                                    </p:set>
                                    <p:anim calcmode="lin" valueType="num">
                                      <p:cBhvr additive="base">
                                        <p:cTn id="274" dur="2000" fill="hold"/>
                                        <p:tgtEl>
                                          <p:spTgt spid="32"/>
                                        </p:tgtEl>
                                        <p:attrNameLst>
                                          <p:attrName>ppt_x</p:attrName>
                                        </p:attrNameLst>
                                      </p:cBhvr>
                                      <p:tavLst>
                                        <p:tav tm="0">
                                          <p:val>
                                            <p:strVal val="1+#ppt_w/2"/>
                                          </p:val>
                                        </p:tav>
                                        <p:tav tm="100000">
                                          <p:val>
                                            <p:strVal val="#ppt_x"/>
                                          </p:val>
                                        </p:tav>
                                      </p:tavLst>
                                    </p:anim>
                                    <p:anim calcmode="lin" valueType="num">
                                      <p:cBhvr additive="base">
                                        <p:cTn id="275" dur="2000" fill="hold"/>
                                        <p:tgtEl>
                                          <p:spTgt spid="32"/>
                                        </p:tgtEl>
                                        <p:attrNameLst>
                                          <p:attrName>ppt_y</p:attrName>
                                        </p:attrNameLst>
                                      </p:cBhvr>
                                      <p:tavLst>
                                        <p:tav tm="0">
                                          <p:val>
                                            <p:strVal val="1+#ppt_h/2"/>
                                          </p:val>
                                        </p:tav>
                                        <p:tav tm="100000">
                                          <p:val>
                                            <p:strVal val="#ppt_y"/>
                                          </p:val>
                                        </p:tav>
                                      </p:tavLst>
                                    </p:anim>
                                  </p:childTnLst>
                                </p:cTn>
                              </p:par>
                              <p:par>
                                <p:cTn id="276" presetID="2" presetClass="entr" presetSubtype="6" fill="hold" grpId="0" nodeType="withEffect">
                                  <p:stCondLst>
                                    <p:cond delay="0"/>
                                  </p:stCondLst>
                                  <p:childTnLst>
                                    <p:set>
                                      <p:cBhvr>
                                        <p:cTn id="277" dur="1" fill="hold">
                                          <p:stCondLst>
                                            <p:cond delay="0"/>
                                          </p:stCondLst>
                                        </p:cTn>
                                        <p:tgtEl>
                                          <p:spTgt spid="42"/>
                                        </p:tgtEl>
                                        <p:attrNameLst>
                                          <p:attrName>style.visibility</p:attrName>
                                        </p:attrNameLst>
                                      </p:cBhvr>
                                      <p:to>
                                        <p:strVal val="visible"/>
                                      </p:to>
                                    </p:set>
                                    <p:anim calcmode="lin" valueType="num">
                                      <p:cBhvr additive="base">
                                        <p:cTn id="278" dur="2000" fill="hold"/>
                                        <p:tgtEl>
                                          <p:spTgt spid="42"/>
                                        </p:tgtEl>
                                        <p:attrNameLst>
                                          <p:attrName>ppt_x</p:attrName>
                                        </p:attrNameLst>
                                      </p:cBhvr>
                                      <p:tavLst>
                                        <p:tav tm="0">
                                          <p:val>
                                            <p:strVal val="1+#ppt_w/2"/>
                                          </p:val>
                                        </p:tav>
                                        <p:tav tm="100000">
                                          <p:val>
                                            <p:strVal val="#ppt_x"/>
                                          </p:val>
                                        </p:tav>
                                      </p:tavLst>
                                    </p:anim>
                                    <p:anim calcmode="lin" valueType="num">
                                      <p:cBhvr additive="base">
                                        <p:cTn id="279" dur="2000" fill="hold"/>
                                        <p:tgtEl>
                                          <p:spTgt spid="42"/>
                                        </p:tgtEl>
                                        <p:attrNameLst>
                                          <p:attrName>ppt_y</p:attrName>
                                        </p:attrNameLst>
                                      </p:cBhvr>
                                      <p:tavLst>
                                        <p:tav tm="0">
                                          <p:val>
                                            <p:strVal val="1+#ppt_h/2"/>
                                          </p:val>
                                        </p:tav>
                                        <p:tav tm="100000">
                                          <p:val>
                                            <p:strVal val="#ppt_y"/>
                                          </p:val>
                                        </p:tav>
                                      </p:tavLst>
                                    </p:anim>
                                  </p:childTnLst>
                                </p:cTn>
                              </p:par>
                              <p:par>
                                <p:cTn id="280" presetID="2" presetClass="entr" presetSubtype="6" fill="hold" grpId="0" nodeType="withEffect">
                                  <p:stCondLst>
                                    <p:cond delay="0"/>
                                  </p:stCondLst>
                                  <p:childTnLst>
                                    <p:set>
                                      <p:cBhvr>
                                        <p:cTn id="281" dur="1" fill="hold">
                                          <p:stCondLst>
                                            <p:cond delay="0"/>
                                          </p:stCondLst>
                                        </p:cTn>
                                        <p:tgtEl>
                                          <p:spTgt spid="52"/>
                                        </p:tgtEl>
                                        <p:attrNameLst>
                                          <p:attrName>style.visibility</p:attrName>
                                        </p:attrNameLst>
                                      </p:cBhvr>
                                      <p:to>
                                        <p:strVal val="visible"/>
                                      </p:to>
                                    </p:set>
                                    <p:anim calcmode="lin" valueType="num">
                                      <p:cBhvr additive="base">
                                        <p:cTn id="282" dur="2000" fill="hold"/>
                                        <p:tgtEl>
                                          <p:spTgt spid="52"/>
                                        </p:tgtEl>
                                        <p:attrNameLst>
                                          <p:attrName>ppt_x</p:attrName>
                                        </p:attrNameLst>
                                      </p:cBhvr>
                                      <p:tavLst>
                                        <p:tav tm="0">
                                          <p:val>
                                            <p:strVal val="1+#ppt_w/2"/>
                                          </p:val>
                                        </p:tav>
                                        <p:tav tm="100000">
                                          <p:val>
                                            <p:strVal val="#ppt_x"/>
                                          </p:val>
                                        </p:tav>
                                      </p:tavLst>
                                    </p:anim>
                                    <p:anim calcmode="lin" valueType="num">
                                      <p:cBhvr additive="base">
                                        <p:cTn id="283" dur="2000" fill="hold"/>
                                        <p:tgtEl>
                                          <p:spTgt spid="52"/>
                                        </p:tgtEl>
                                        <p:attrNameLst>
                                          <p:attrName>ppt_y</p:attrName>
                                        </p:attrNameLst>
                                      </p:cBhvr>
                                      <p:tavLst>
                                        <p:tav tm="0">
                                          <p:val>
                                            <p:strVal val="1+#ppt_h/2"/>
                                          </p:val>
                                        </p:tav>
                                        <p:tav tm="100000">
                                          <p:val>
                                            <p:strVal val="#ppt_y"/>
                                          </p:val>
                                        </p:tav>
                                      </p:tavLst>
                                    </p:anim>
                                  </p:childTnLst>
                                </p:cTn>
                              </p:par>
                              <p:par>
                                <p:cTn id="284" presetID="2" presetClass="entr" presetSubtype="6" fill="hold" grpId="0" nodeType="withEffect">
                                  <p:stCondLst>
                                    <p:cond delay="0"/>
                                  </p:stCondLst>
                                  <p:childTnLst>
                                    <p:set>
                                      <p:cBhvr>
                                        <p:cTn id="285" dur="1" fill="hold">
                                          <p:stCondLst>
                                            <p:cond delay="0"/>
                                          </p:stCondLst>
                                        </p:cTn>
                                        <p:tgtEl>
                                          <p:spTgt spid="62"/>
                                        </p:tgtEl>
                                        <p:attrNameLst>
                                          <p:attrName>style.visibility</p:attrName>
                                        </p:attrNameLst>
                                      </p:cBhvr>
                                      <p:to>
                                        <p:strVal val="visible"/>
                                      </p:to>
                                    </p:set>
                                    <p:anim calcmode="lin" valueType="num">
                                      <p:cBhvr additive="base">
                                        <p:cTn id="286" dur="2000" fill="hold"/>
                                        <p:tgtEl>
                                          <p:spTgt spid="62"/>
                                        </p:tgtEl>
                                        <p:attrNameLst>
                                          <p:attrName>ppt_x</p:attrName>
                                        </p:attrNameLst>
                                      </p:cBhvr>
                                      <p:tavLst>
                                        <p:tav tm="0">
                                          <p:val>
                                            <p:strVal val="1+#ppt_w/2"/>
                                          </p:val>
                                        </p:tav>
                                        <p:tav tm="100000">
                                          <p:val>
                                            <p:strVal val="#ppt_x"/>
                                          </p:val>
                                        </p:tav>
                                      </p:tavLst>
                                    </p:anim>
                                    <p:anim calcmode="lin" valueType="num">
                                      <p:cBhvr additive="base">
                                        <p:cTn id="287" dur="2000" fill="hold"/>
                                        <p:tgtEl>
                                          <p:spTgt spid="62"/>
                                        </p:tgtEl>
                                        <p:attrNameLst>
                                          <p:attrName>ppt_y</p:attrName>
                                        </p:attrNameLst>
                                      </p:cBhvr>
                                      <p:tavLst>
                                        <p:tav tm="0">
                                          <p:val>
                                            <p:strVal val="1+#ppt_h/2"/>
                                          </p:val>
                                        </p:tav>
                                        <p:tav tm="100000">
                                          <p:val>
                                            <p:strVal val="#ppt_y"/>
                                          </p:val>
                                        </p:tav>
                                      </p:tavLst>
                                    </p:anim>
                                  </p:childTnLst>
                                </p:cTn>
                              </p:par>
                              <p:par>
                                <p:cTn id="288" presetID="2" presetClass="entr" presetSubtype="6" fill="hold" grpId="0" nodeType="withEffect">
                                  <p:stCondLst>
                                    <p:cond delay="0"/>
                                  </p:stCondLst>
                                  <p:childTnLst>
                                    <p:set>
                                      <p:cBhvr>
                                        <p:cTn id="289" dur="1" fill="hold">
                                          <p:stCondLst>
                                            <p:cond delay="0"/>
                                          </p:stCondLst>
                                        </p:cTn>
                                        <p:tgtEl>
                                          <p:spTgt spid="72"/>
                                        </p:tgtEl>
                                        <p:attrNameLst>
                                          <p:attrName>style.visibility</p:attrName>
                                        </p:attrNameLst>
                                      </p:cBhvr>
                                      <p:to>
                                        <p:strVal val="visible"/>
                                      </p:to>
                                    </p:set>
                                    <p:anim calcmode="lin" valueType="num">
                                      <p:cBhvr additive="base">
                                        <p:cTn id="290" dur="2000" fill="hold"/>
                                        <p:tgtEl>
                                          <p:spTgt spid="72"/>
                                        </p:tgtEl>
                                        <p:attrNameLst>
                                          <p:attrName>ppt_x</p:attrName>
                                        </p:attrNameLst>
                                      </p:cBhvr>
                                      <p:tavLst>
                                        <p:tav tm="0">
                                          <p:val>
                                            <p:strVal val="1+#ppt_w/2"/>
                                          </p:val>
                                        </p:tav>
                                        <p:tav tm="100000">
                                          <p:val>
                                            <p:strVal val="#ppt_x"/>
                                          </p:val>
                                        </p:tav>
                                      </p:tavLst>
                                    </p:anim>
                                    <p:anim calcmode="lin" valueType="num">
                                      <p:cBhvr additive="base">
                                        <p:cTn id="291" dur="2000" fill="hold"/>
                                        <p:tgtEl>
                                          <p:spTgt spid="72"/>
                                        </p:tgtEl>
                                        <p:attrNameLst>
                                          <p:attrName>ppt_y</p:attrName>
                                        </p:attrNameLst>
                                      </p:cBhvr>
                                      <p:tavLst>
                                        <p:tav tm="0">
                                          <p:val>
                                            <p:strVal val="1+#ppt_h/2"/>
                                          </p:val>
                                        </p:tav>
                                        <p:tav tm="100000">
                                          <p:val>
                                            <p:strVal val="#ppt_y"/>
                                          </p:val>
                                        </p:tav>
                                      </p:tavLst>
                                    </p:anim>
                                  </p:childTnLst>
                                </p:cTn>
                              </p:par>
                              <p:par>
                                <p:cTn id="292" presetID="2" presetClass="entr" presetSubtype="6" fill="hold" grpId="0" nodeType="withEffect">
                                  <p:stCondLst>
                                    <p:cond delay="0"/>
                                  </p:stCondLst>
                                  <p:childTnLst>
                                    <p:set>
                                      <p:cBhvr>
                                        <p:cTn id="293" dur="1" fill="hold">
                                          <p:stCondLst>
                                            <p:cond delay="0"/>
                                          </p:stCondLst>
                                        </p:cTn>
                                        <p:tgtEl>
                                          <p:spTgt spid="82"/>
                                        </p:tgtEl>
                                        <p:attrNameLst>
                                          <p:attrName>style.visibility</p:attrName>
                                        </p:attrNameLst>
                                      </p:cBhvr>
                                      <p:to>
                                        <p:strVal val="visible"/>
                                      </p:to>
                                    </p:set>
                                    <p:anim calcmode="lin" valueType="num">
                                      <p:cBhvr additive="base">
                                        <p:cTn id="294" dur="2000" fill="hold"/>
                                        <p:tgtEl>
                                          <p:spTgt spid="82"/>
                                        </p:tgtEl>
                                        <p:attrNameLst>
                                          <p:attrName>ppt_x</p:attrName>
                                        </p:attrNameLst>
                                      </p:cBhvr>
                                      <p:tavLst>
                                        <p:tav tm="0">
                                          <p:val>
                                            <p:strVal val="1+#ppt_w/2"/>
                                          </p:val>
                                        </p:tav>
                                        <p:tav tm="100000">
                                          <p:val>
                                            <p:strVal val="#ppt_x"/>
                                          </p:val>
                                        </p:tav>
                                      </p:tavLst>
                                    </p:anim>
                                    <p:anim calcmode="lin" valueType="num">
                                      <p:cBhvr additive="base">
                                        <p:cTn id="295" dur="2000" fill="hold"/>
                                        <p:tgtEl>
                                          <p:spTgt spid="82"/>
                                        </p:tgtEl>
                                        <p:attrNameLst>
                                          <p:attrName>ppt_y</p:attrName>
                                        </p:attrNameLst>
                                      </p:cBhvr>
                                      <p:tavLst>
                                        <p:tav tm="0">
                                          <p:val>
                                            <p:strVal val="1+#ppt_h/2"/>
                                          </p:val>
                                        </p:tav>
                                        <p:tav tm="100000">
                                          <p:val>
                                            <p:strVal val="#ppt_y"/>
                                          </p:val>
                                        </p:tav>
                                      </p:tavLst>
                                    </p:anim>
                                  </p:childTnLst>
                                </p:cTn>
                              </p:par>
                              <p:par>
                                <p:cTn id="296" presetID="2" presetClass="entr" presetSubtype="6" fill="hold" grpId="0" nodeType="withEffect">
                                  <p:stCondLst>
                                    <p:cond delay="0"/>
                                  </p:stCondLst>
                                  <p:childTnLst>
                                    <p:set>
                                      <p:cBhvr>
                                        <p:cTn id="297" dur="1" fill="hold">
                                          <p:stCondLst>
                                            <p:cond delay="0"/>
                                          </p:stCondLst>
                                        </p:cTn>
                                        <p:tgtEl>
                                          <p:spTgt spid="8"/>
                                        </p:tgtEl>
                                        <p:attrNameLst>
                                          <p:attrName>style.visibility</p:attrName>
                                        </p:attrNameLst>
                                      </p:cBhvr>
                                      <p:to>
                                        <p:strVal val="visible"/>
                                      </p:to>
                                    </p:set>
                                    <p:anim calcmode="lin" valueType="num">
                                      <p:cBhvr additive="base">
                                        <p:cTn id="298" dur="2000" fill="hold"/>
                                        <p:tgtEl>
                                          <p:spTgt spid="8"/>
                                        </p:tgtEl>
                                        <p:attrNameLst>
                                          <p:attrName>ppt_x</p:attrName>
                                        </p:attrNameLst>
                                      </p:cBhvr>
                                      <p:tavLst>
                                        <p:tav tm="0">
                                          <p:val>
                                            <p:strVal val="1+#ppt_w/2"/>
                                          </p:val>
                                        </p:tav>
                                        <p:tav tm="100000">
                                          <p:val>
                                            <p:strVal val="#ppt_x"/>
                                          </p:val>
                                        </p:tav>
                                      </p:tavLst>
                                    </p:anim>
                                    <p:anim calcmode="lin" valueType="num">
                                      <p:cBhvr additive="base">
                                        <p:cTn id="299" dur="2000" fill="hold"/>
                                        <p:tgtEl>
                                          <p:spTgt spid="8"/>
                                        </p:tgtEl>
                                        <p:attrNameLst>
                                          <p:attrName>ppt_y</p:attrName>
                                        </p:attrNameLst>
                                      </p:cBhvr>
                                      <p:tavLst>
                                        <p:tav tm="0">
                                          <p:val>
                                            <p:strVal val="1+#ppt_h/2"/>
                                          </p:val>
                                        </p:tav>
                                        <p:tav tm="100000">
                                          <p:val>
                                            <p:strVal val="#ppt_y"/>
                                          </p:val>
                                        </p:tav>
                                      </p:tavLst>
                                    </p:anim>
                                  </p:childTnLst>
                                </p:cTn>
                              </p:par>
                              <p:par>
                                <p:cTn id="300" presetID="2" presetClass="entr" presetSubtype="6" fill="hold" grpId="0" nodeType="withEffect">
                                  <p:stCondLst>
                                    <p:cond delay="0"/>
                                  </p:stCondLst>
                                  <p:childTnLst>
                                    <p:set>
                                      <p:cBhvr>
                                        <p:cTn id="301" dur="1" fill="hold">
                                          <p:stCondLst>
                                            <p:cond delay="0"/>
                                          </p:stCondLst>
                                        </p:cTn>
                                        <p:tgtEl>
                                          <p:spTgt spid="18"/>
                                        </p:tgtEl>
                                        <p:attrNameLst>
                                          <p:attrName>style.visibility</p:attrName>
                                        </p:attrNameLst>
                                      </p:cBhvr>
                                      <p:to>
                                        <p:strVal val="visible"/>
                                      </p:to>
                                    </p:set>
                                    <p:anim calcmode="lin" valueType="num">
                                      <p:cBhvr additive="base">
                                        <p:cTn id="302" dur="2000" fill="hold"/>
                                        <p:tgtEl>
                                          <p:spTgt spid="18"/>
                                        </p:tgtEl>
                                        <p:attrNameLst>
                                          <p:attrName>ppt_x</p:attrName>
                                        </p:attrNameLst>
                                      </p:cBhvr>
                                      <p:tavLst>
                                        <p:tav tm="0">
                                          <p:val>
                                            <p:strVal val="1+#ppt_w/2"/>
                                          </p:val>
                                        </p:tav>
                                        <p:tav tm="100000">
                                          <p:val>
                                            <p:strVal val="#ppt_x"/>
                                          </p:val>
                                        </p:tav>
                                      </p:tavLst>
                                    </p:anim>
                                    <p:anim calcmode="lin" valueType="num">
                                      <p:cBhvr additive="base">
                                        <p:cTn id="303" dur="2000" fill="hold"/>
                                        <p:tgtEl>
                                          <p:spTgt spid="18"/>
                                        </p:tgtEl>
                                        <p:attrNameLst>
                                          <p:attrName>ppt_y</p:attrName>
                                        </p:attrNameLst>
                                      </p:cBhvr>
                                      <p:tavLst>
                                        <p:tav tm="0">
                                          <p:val>
                                            <p:strVal val="1+#ppt_h/2"/>
                                          </p:val>
                                        </p:tav>
                                        <p:tav tm="100000">
                                          <p:val>
                                            <p:strVal val="#ppt_y"/>
                                          </p:val>
                                        </p:tav>
                                      </p:tavLst>
                                    </p:anim>
                                  </p:childTnLst>
                                </p:cTn>
                              </p:par>
                              <p:par>
                                <p:cTn id="304" presetID="2" presetClass="entr" presetSubtype="6" fill="hold" grpId="0" nodeType="withEffect">
                                  <p:stCondLst>
                                    <p:cond delay="0"/>
                                  </p:stCondLst>
                                  <p:childTnLst>
                                    <p:set>
                                      <p:cBhvr>
                                        <p:cTn id="305" dur="1" fill="hold">
                                          <p:stCondLst>
                                            <p:cond delay="0"/>
                                          </p:stCondLst>
                                        </p:cTn>
                                        <p:tgtEl>
                                          <p:spTgt spid="28"/>
                                        </p:tgtEl>
                                        <p:attrNameLst>
                                          <p:attrName>style.visibility</p:attrName>
                                        </p:attrNameLst>
                                      </p:cBhvr>
                                      <p:to>
                                        <p:strVal val="visible"/>
                                      </p:to>
                                    </p:set>
                                    <p:anim calcmode="lin" valueType="num">
                                      <p:cBhvr additive="base">
                                        <p:cTn id="306" dur="2000" fill="hold"/>
                                        <p:tgtEl>
                                          <p:spTgt spid="28"/>
                                        </p:tgtEl>
                                        <p:attrNameLst>
                                          <p:attrName>ppt_x</p:attrName>
                                        </p:attrNameLst>
                                      </p:cBhvr>
                                      <p:tavLst>
                                        <p:tav tm="0">
                                          <p:val>
                                            <p:strVal val="1+#ppt_w/2"/>
                                          </p:val>
                                        </p:tav>
                                        <p:tav tm="100000">
                                          <p:val>
                                            <p:strVal val="#ppt_x"/>
                                          </p:val>
                                        </p:tav>
                                      </p:tavLst>
                                    </p:anim>
                                    <p:anim calcmode="lin" valueType="num">
                                      <p:cBhvr additive="base">
                                        <p:cTn id="307" dur="2000" fill="hold"/>
                                        <p:tgtEl>
                                          <p:spTgt spid="28"/>
                                        </p:tgtEl>
                                        <p:attrNameLst>
                                          <p:attrName>ppt_y</p:attrName>
                                        </p:attrNameLst>
                                      </p:cBhvr>
                                      <p:tavLst>
                                        <p:tav tm="0">
                                          <p:val>
                                            <p:strVal val="1+#ppt_h/2"/>
                                          </p:val>
                                        </p:tav>
                                        <p:tav tm="100000">
                                          <p:val>
                                            <p:strVal val="#ppt_y"/>
                                          </p:val>
                                        </p:tav>
                                      </p:tavLst>
                                    </p:anim>
                                  </p:childTnLst>
                                </p:cTn>
                              </p:par>
                              <p:par>
                                <p:cTn id="308" presetID="2" presetClass="entr" presetSubtype="6" fill="hold" grpId="0" nodeType="withEffect">
                                  <p:stCondLst>
                                    <p:cond delay="0"/>
                                  </p:stCondLst>
                                  <p:childTnLst>
                                    <p:set>
                                      <p:cBhvr>
                                        <p:cTn id="309" dur="1" fill="hold">
                                          <p:stCondLst>
                                            <p:cond delay="0"/>
                                          </p:stCondLst>
                                        </p:cTn>
                                        <p:tgtEl>
                                          <p:spTgt spid="38"/>
                                        </p:tgtEl>
                                        <p:attrNameLst>
                                          <p:attrName>style.visibility</p:attrName>
                                        </p:attrNameLst>
                                      </p:cBhvr>
                                      <p:to>
                                        <p:strVal val="visible"/>
                                      </p:to>
                                    </p:set>
                                    <p:anim calcmode="lin" valueType="num">
                                      <p:cBhvr additive="base">
                                        <p:cTn id="310" dur="2000" fill="hold"/>
                                        <p:tgtEl>
                                          <p:spTgt spid="38"/>
                                        </p:tgtEl>
                                        <p:attrNameLst>
                                          <p:attrName>ppt_x</p:attrName>
                                        </p:attrNameLst>
                                      </p:cBhvr>
                                      <p:tavLst>
                                        <p:tav tm="0">
                                          <p:val>
                                            <p:strVal val="1+#ppt_w/2"/>
                                          </p:val>
                                        </p:tav>
                                        <p:tav tm="100000">
                                          <p:val>
                                            <p:strVal val="#ppt_x"/>
                                          </p:val>
                                        </p:tav>
                                      </p:tavLst>
                                    </p:anim>
                                    <p:anim calcmode="lin" valueType="num">
                                      <p:cBhvr additive="base">
                                        <p:cTn id="311" dur="2000" fill="hold"/>
                                        <p:tgtEl>
                                          <p:spTgt spid="38"/>
                                        </p:tgtEl>
                                        <p:attrNameLst>
                                          <p:attrName>ppt_y</p:attrName>
                                        </p:attrNameLst>
                                      </p:cBhvr>
                                      <p:tavLst>
                                        <p:tav tm="0">
                                          <p:val>
                                            <p:strVal val="1+#ppt_h/2"/>
                                          </p:val>
                                        </p:tav>
                                        <p:tav tm="100000">
                                          <p:val>
                                            <p:strVal val="#ppt_y"/>
                                          </p:val>
                                        </p:tav>
                                      </p:tavLst>
                                    </p:anim>
                                  </p:childTnLst>
                                </p:cTn>
                              </p:par>
                              <p:par>
                                <p:cTn id="312" presetID="2" presetClass="entr" presetSubtype="6" fill="hold" grpId="0" nodeType="withEffect">
                                  <p:stCondLst>
                                    <p:cond delay="0"/>
                                  </p:stCondLst>
                                  <p:childTnLst>
                                    <p:set>
                                      <p:cBhvr>
                                        <p:cTn id="313" dur="1" fill="hold">
                                          <p:stCondLst>
                                            <p:cond delay="0"/>
                                          </p:stCondLst>
                                        </p:cTn>
                                        <p:tgtEl>
                                          <p:spTgt spid="48"/>
                                        </p:tgtEl>
                                        <p:attrNameLst>
                                          <p:attrName>style.visibility</p:attrName>
                                        </p:attrNameLst>
                                      </p:cBhvr>
                                      <p:to>
                                        <p:strVal val="visible"/>
                                      </p:to>
                                    </p:set>
                                    <p:anim calcmode="lin" valueType="num">
                                      <p:cBhvr additive="base">
                                        <p:cTn id="314" dur="2000" fill="hold"/>
                                        <p:tgtEl>
                                          <p:spTgt spid="48"/>
                                        </p:tgtEl>
                                        <p:attrNameLst>
                                          <p:attrName>ppt_x</p:attrName>
                                        </p:attrNameLst>
                                      </p:cBhvr>
                                      <p:tavLst>
                                        <p:tav tm="0">
                                          <p:val>
                                            <p:strVal val="1+#ppt_w/2"/>
                                          </p:val>
                                        </p:tav>
                                        <p:tav tm="100000">
                                          <p:val>
                                            <p:strVal val="#ppt_x"/>
                                          </p:val>
                                        </p:tav>
                                      </p:tavLst>
                                    </p:anim>
                                    <p:anim calcmode="lin" valueType="num">
                                      <p:cBhvr additive="base">
                                        <p:cTn id="315" dur="2000" fill="hold"/>
                                        <p:tgtEl>
                                          <p:spTgt spid="48"/>
                                        </p:tgtEl>
                                        <p:attrNameLst>
                                          <p:attrName>ppt_y</p:attrName>
                                        </p:attrNameLst>
                                      </p:cBhvr>
                                      <p:tavLst>
                                        <p:tav tm="0">
                                          <p:val>
                                            <p:strVal val="1+#ppt_h/2"/>
                                          </p:val>
                                        </p:tav>
                                        <p:tav tm="100000">
                                          <p:val>
                                            <p:strVal val="#ppt_y"/>
                                          </p:val>
                                        </p:tav>
                                      </p:tavLst>
                                    </p:anim>
                                  </p:childTnLst>
                                </p:cTn>
                              </p:par>
                              <p:par>
                                <p:cTn id="316" presetID="2" presetClass="entr" presetSubtype="6" fill="hold" grpId="0" nodeType="withEffect">
                                  <p:stCondLst>
                                    <p:cond delay="0"/>
                                  </p:stCondLst>
                                  <p:childTnLst>
                                    <p:set>
                                      <p:cBhvr>
                                        <p:cTn id="317" dur="1" fill="hold">
                                          <p:stCondLst>
                                            <p:cond delay="0"/>
                                          </p:stCondLst>
                                        </p:cTn>
                                        <p:tgtEl>
                                          <p:spTgt spid="58"/>
                                        </p:tgtEl>
                                        <p:attrNameLst>
                                          <p:attrName>style.visibility</p:attrName>
                                        </p:attrNameLst>
                                      </p:cBhvr>
                                      <p:to>
                                        <p:strVal val="visible"/>
                                      </p:to>
                                    </p:set>
                                    <p:anim calcmode="lin" valueType="num">
                                      <p:cBhvr additive="base">
                                        <p:cTn id="318" dur="2000" fill="hold"/>
                                        <p:tgtEl>
                                          <p:spTgt spid="58"/>
                                        </p:tgtEl>
                                        <p:attrNameLst>
                                          <p:attrName>ppt_x</p:attrName>
                                        </p:attrNameLst>
                                      </p:cBhvr>
                                      <p:tavLst>
                                        <p:tav tm="0">
                                          <p:val>
                                            <p:strVal val="1+#ppt_w/2"/>
                                          </p:val>
                                        </p:tav>
                                        <p:tav tm="100000">
                                          <p:val>
                                            <p:strVal val="#ppt_x"/>
                                          </p:val>
                                        </p:tav>
                                      </p:tavLst>
                                    </p:anim>
                                    <p:anim calcmode="lin" valueType="num">
                                      <p:cBhvr additive="base">
                                        <p:cTn id="319" dur="2000" fill="hold"/>
                                        <p:tgtEl>
                                          <p:spTgt spid="58"/>
                                        </p:tgtEl>
                                        <p:attrNameLst>
                                          <p:attrName>ppt_y</p:attrName>
                                        </p:attrNameLst>
                                      </p:cBhvr>
                                      <p:tavLst>
                                        <p:tav tm="0">
                                          <p:val>
                                            <p:strVal val="1+#ppt_h/2"/>
                                          </p:val>
                                        </p:tav>
                                        <p:tav tm="100000">
                                          <p:val>
                                            <p:strVal val="#ppt_y"/>
                                          </p:val>
                                        </p:tav>
                                      </p:tavLst>
                                    </p:anim>
                                  </p:childTnLst>
                                </p:cTn>
                              </p:par>
                              <p:par>
                                <p:cTn id="320" presetID="2" presetClass="entr" presetSubtype="6" fill="hold" grpId="0" nodeType="withEffect">
                                  <p:stCondLst>
                                    <p:cond delay="0"/>
                                  </p:stCondLst>
                                  <p:childTnLst>
                                    <p:set>
                                      <p:cBhvr>
                                        <p:cTn id="321" dur="1" fill="hold">
                                          <p:stCondLst>
                                            <p:cond delay="0"/>
                                          </p:stCondLst>
                                        </p:cTn>
                                        <p:tgtEl>
                                          <p:spTgt spid="68"/>
                                        </p:tgtEl>
                                        <p:attrNameLst>
                                          <p:attrName>style.visibility</p:attrName>
                                        </p:attrNameLst>
                                      </p:cBhvr>
                                      <p:to>
                                        <p:strVal val="visible"/>
                                      </p:to>
                                    </p:set>
                                    <p:anim calcmode="lin" valueType="num">
                                      <p:cBhvr additive="base">
                                        <p:cTn id="322" dur="2000" fill="hold"/>
                                        <p:tgtEl>
                                          <p:spTgt spid="68"/>
                                        </p:tgtEl>
                                        <p:attrNameLst>
                                          <p:attrName>ppt_x</p:attrName>
                                        </p:attrNameLst>
                                      </p:cBhvr>
                                      <p:tavLst>
                                        <p:tav tm="0">
                                          <p:val>
                                            <p:strVal val="1+#ppt_w/2"/>
                                          </p:val>
                                        </p:tav>
                                        <p:tav tm="100000">
                                          <p:val>
                                            <p:strVal val="#ppt_x"/>
                                          </p:val>
                                        </p:tav>
                                      </p:tavLst>
                                    </p:anim>
                                    <p:anim calcmode="lin" valueType="num">
                                      <p:cBhvr additive="base">
                                        <p:cTn id="323" dur="2000" fill="hold"/>
                                        <p:tgtEl>
                                          <p:spTgt spid="68"/>
                                        </p:tgtEl>
                                        <p:attrNameLst>
                                          <p:attrName>ppt_y</p:attrName>
                                        </p:attrNameLst>
                                      </p:cBhvr>
                                      <p:tavLst>
                                        <p:tav tm="0">
                                          <p:val>
                                            <p:strVal val="1+#ppt_h/2"/>
                                          </p:val>
                                        </p:tav>
                                        <p:tav tm="100000">
                                          <p:val>
                                            <p:strVal val="#ppt_y"/>
                                          </p:val>
                                        </p:tav>
                                      </p:tavLst>
                                    </p:anim>
                                  </p:childTnLst>
                                </p:cTn>
                              </p:par>
                              <p:par>
                                <p:cTn id="324" presetID="2" presetClass="entr" presetSubtype="6" fill="hold" grpId="0" nodeType="withEffect">
                                  <p:stCondLst>
                                    <p:cond delay="0"/>
                                  </p:stCondLst>
                                  <p:childTnLst>
                                    <p:set>
                                      <p:cBhvr>
                                        <p:cTn id="325" dur="1" fill="hold">
                                          <p:stCondLst>
                                            <p:cond delay="0"/>
                                          </p:stCondLst>
                                        </p:cTn>
                                        <p:tgtEl>
                                          <p:spTgt spid="78"/>
                                        </p:tgtEl>
                                        <p:attrNameLst>
                                          <p:attrName>style.visibility</p:attrName>
                                        </p:attrNameLst>
                                      </p:cBhvr>
                                      <p:to>
                                        <p:strVal val="visible"/>
                                      </p:to>
                                    </p:set>
                                    <p:anim calcmode="lin" valueType="num">
                                      <p:cBhvr additive="base">
                                        <p:cTn id="326" dur="2000" fill="hold"/>
                                        <p:tgtEl>
                                          <p:spTgt spid="78"/>
                                        </p:tgtEl>
                                        <p:attrNameLst>
                                          <p:attrName>ppt_x</p:attrName>
                                        </p:attrNameLst>
                                      </p:cBhvr>
                                      <p:tavLst>
                                        <p:tav tm="0">
                                          <p:val>
                                            <p:strVal val="1+#ppt_w/2"/>
                                          </p:val>
                                        </p:tav>
                                        <p:tav tm="100000">
                                          <p:val>
                                            <p:strVal val="#ppt_x"/>
                                          </p:val>
                                        </p:tav>
                                      </p:tavLst>
                                    </p:anim>
                                    <p:anim calcmode="lin" valueType="num">
                                      <p:cBhvr additive="base">
                                        <p:cTn id="327" dur="2000" fill="hold"/>
                                        <p:tgtEl>
                                          <p:spTgt spid="78"/>
                                        </p:tgtEl>
                                        <p:attrNameLst>
                                          <p:attrName>ppt_y</p:attrName>
                                        </p:attrNameLst>
                                      </p:cBhvr>
                                      <p:tavLst>
                                        <p:tav tm="0">
                                          <p:val>
                                            <p:strVal val="1+#ppt_h/2"/>
                                          </p:val>
                                        </p:tav>
                                        <p:tav tm="100000">
                                          <p:val>
                                            <p:strVal val="#ppt_y"/>
                                          </p:val>
                                        </p:tav>
                                      </p:tavLst>
                                    </p:anim>
                                  </p:childTnLst>
                                </p:cTn>
                              </p:par>
                              <p:par>
                                <p:cTn id="328" presetID="3" presetClass="entr" presetSubtype="10" fill="hold" grpId="3" nodeType="withEffect">
                                  <p:stCondLst>
                                    <p:cond delay="0"/>
                                  </p:stCondLst>
                                  <p:childTnLst>
                                    <p:set>
                                      <p:cBhvr>
                                        <p:cTn id="329" dur="1" fill="hold">
                                          <p:stCondLst>
                                            <p:cond delay="0"/>
                                          </p:stCondLst>
                                        </p:cTn>
                                        <p:tgtEl>
                                          <p:spTgt spid="3"/>
                                        </p:tgtEl>
                                        <p:attrNameLst>
                                          <p:attrName>style.visibility</p:attrName>
                                        </p:attrNameLst>
                                      </p:cBhvr>
                                      <p:to>
                                        <p:strVal val="visible"/>
                                      </p:to>
                                    </p:set>
                                    <p:animEffect transition="in" filter="blinds(horizontal)">
                                      <p:cBhvr>
                                        <p:cTn id="330" dur="2000"/>
                                        <p:tgtEl>
                                          <p:spTgt spid="3"/>
                                        </p:tgtEl>
                                      </p:cBhvr>
                                    </p:animEffect>
                                  </p:childTnLst>
                                </p:cTn>
                              </p:par>
                              <p:par>
                                <p:cTn id="331" presetID="3" presetClass="entr" presetSubtype="10" fill="hold" grpId="3" nodeType="withEffect">
                                  <p:stCondLst>
                                    <p:cond delay="0"/>
                                  </p:stCondLst>
                                  <p:childTnLst>
                                    <p:set>
                                      <p:cBhvr>
                                        <p:cTn id="332" dur="1" fill="hold">
                                          <p:stCondLst>
                                            <p:cond delay="0"/>
                                          </p:stCondLst>
                                        </p:cTn>
                                        <p:tgtEl>
                                          <p:spTgt spid="4"/>
                                        </p:tgtEl>
                                        <p:attrNameLst>
                                          <p:attrName>style.visibility</p:attrName>
                                        </p:attrNameLst>
                                      </p:cBhvr>
                                      <p:to>
                                        <p:strVal val="visible"/>
                                      </p:to>
                                    </p:set>
                                    <p:animEffect transition="in" filter="blinds(horizontal)">
                                      <p:cBhvr>
                                        <p:cTn id="333" dur="2000"/>
                                        <p:tgtEl>
                                          <p:spTgt spid="4"/>
                                        </p:tgtEl>
                                      </p:cBhvr>
                                    </p:animEffect>
                                  </p:childTnLst>
                                </p:cTn>
                              </p:par>
                              <p:par>
                                <p:cTn id="334" presetID="3" presetClass="entr" presetSubtype="10" fill="hold" grpId="3" nodeType="withEffect">
                                  <p:stCondLst>
                                    <p:cond delay="0"/>
                                  </p:stCondLst>
                                  <p:childTnLst>
                                    <p:set>
                                      <p:cBhvr>
                                        <p:cTn id="335" dur="1" fill="hold">
                                          <p:stCondLst>
                                            <p:cond delay="0"/>
                                          </p:stCondLst>
                                        </p:cTn>
                                        <p:tgtEl>
                                          <p:spTgt spid="5"/>
                                        </p:tgtEl>
                                        <p:attrNameLst>
                                          <p:attrName>style.visibility</p:attrName>
                                        </p:attrNameLst>
                                      </p:cBhvr>
                                      <p:to>
                                        <p:strVal val="visible"/>
                                      </p:to>
                                    </p:set>
                                    <p:animEffect transition="in" filter="blinds(horizontal)">
                                      <p:cBhvr>
                                        <p:cTn id="336" dur="2000"/>
                                        <p:tgtEl>
                                          <p:spTgt spid="5"/>
                                        </p:tgtEl>
                                      </p:cBhvr>
                                    </p:animEffect>
                                  </p:childTnLst>
                                </p:cTn>
                              </p:par>
                              <p:par>
                                <p:cTn id="337" presetID="3" presetClass="entr" presetSubtype="10" fill="hold" grpId="3" nodeType="withEffect">
                                  <p:stCondLst>
                                    <p:cond delay="0"/>
                                  </p:stCondLst>
                                  <p:childTnLst>
                                    <p:set>
                                      <p:cBhvr>
                                        <p:cTn id="338" dur="1" fill="hold">
                                          <p:stCondLst>
                                            <p:cond delay="0"/>
                                          </p:stCondLst>
                                        </p:cTn>
                                        <p:tgtEl>
                                          <p:spTgt spid="6"/>
                                        </p:tgtEl>
                                        <p:attrNameLst>
                                          <p:attrName>style.visibility</p:attrName>
                                        </p:attrNameLst>
                                      </p:cBhvr>
                                      <p:to>
                                        <p:strVal val="visible"/>
                                      </p:to>
                                    </p:set>
                                    <p:animEffect transition="in" filter="blinds(horizontal)">
                                      <p:cBhvr>
                                        <p:cTn id="339" dur="2000"/>
                                        <p:tgtEl>
                                          <p:spTgt spid="6"/>
                                        </p:tgtEl>
                                      </p:cBhvr>
                                    </p:animEffect>
                                  </p:childTnLst>
                                </p:cTn>
                              </p:par>
                              <p:par>
                                <p:cTn id="340" presetID="3" presetClass="entr" presetSubtype="10" fill="hold" grpId="3" nodeType="withEffect">
                                  <p:stCondLst>
                                    <p:cond delay="0"/>
                                  </p:stCondLst>
                                  <p:childTnLst>
                                    <p:set>
                                      <p:cBhvr>
                                        <p:cTn id="341" dur="1" fill="hold">
                                          <p:stCondLst>
                                            <p:cond delay="0"/>
                                          </p:stCondLst>
                                        </p:cTn>
                                        <p:tgtEl>
                                          <p:spTgt spid="7"/>
                                        </p:tgtEl>
                                        <p:attrNameLst>
                                          <p:attrName>style.visibility</p:attrName>
                                        </p:attrNameLst>
                                      </p:cBhvr>
                                      <p:to>
                                        <p:strVal val="visible"/>
                                      </p:to>
                                    </p:set>
                                    <p:animEffect transition="in" filter="blinds(horizontal)">
                                      <p:cBhvr>
                                        <p:cTn id="342" dur="2000"/>
                                        <p:tgtEl>
                                          <p:spTgt spid="7"/>
                                        </p:tgtEl>
                                      </p:cBhvr>
                                    </p:animEffect>
                                  </p:childTnLst>
                                </p:cTn>
                              </p:par>
                              <p:par>
                                <p:cTn id="343" presetID="3" presetClass="entr" presetSubtype="10" fill="hold" grpId="3" nodeType="withEffect">
                                  <p:stCondLst>
                                    <p:cond delay="0"/>
                                  </p:stCondLst>
                                  <p:childTnLst>
                                    <p:set>
                                      <p:cBhvr>
                                        <p:cTn id="344" dur="1" fill="hold">
                                          <p:stCondLst>
                                            <p:cond delay="0"/>
                                          </p:stCondLst>
                                        </p:cTn>
                                        <p:tgtEl>
                                          <p:spTgt spid="8"/>
                                        </p:tgtEl>
                                        <p:attrNameLst>
                                          <p:attrName>style.visibility</p:attrName>
                                        </p:attrNameLst>
                                      </p:cBhvr>
                                      <p:to>
                                        <p:strVal val="visible"/>
                                      </p:to>
                                    </p:set>
                                    <p:animEffect transition="in" filter="blinds(horizontal)">
                                      <p:cBhvr>
                                        <p:cTn id="345" dur="2000"/>
                                        <p:tgtEl>
                                          <p:spTgt spid="8"/>
                                        </p:tgtEl>
                                      </p:cBhvr>
                                    </p:animEffect>
                                  </p:childTnLst>
                                </p:cTn>
                              </p:par>
                              <p:par>
                                <p:cTn id="346" presetID="3" presetClass="entr" presetSubtype="10" fill="hold" grpId="3" nodeType="withEffect">
                                  <p:stCondLst>
                                    <p:cond delay="0"/>
                                  </p:stCondLst>
                                  <p:childTnLst>
                                    <p:set>
                                      <p:cBhvr>
                                        <p:cTn id="347" dur="1" fill="hold">
                                          <p:stCondLst>
                                            <p:cond delay="0"/>
                                          </p:stCondLst>
                                        </p:cTn>
                                        <p:tgtEl>
                                          <p:spTgt spid="9"/>
                                        </p:tgtEl>
                                        <p:attrNameLst>
                                          <p:attrName>style.visibility</p:attrName>
                                        </p:attrNameLst>
                                      </p:cBhvr>
                                      <p:to>
                                        <p:strVal val="visible"/>
                                      </p:to>
                                    </p:set>
                                    <p:animEffect transition="in" filter="blinds(horizontal)">
                                      <p:cBhvr>
                                        <p:cTn id="348" dur="2000"/>
                                        <p:tgtEl>
                                          <p:spTgt spid="9"/>
                                        </p:tgtEl>
                                      </p:cBhvr>
                                    </p:animEffect>
                                  </p:childTnLst>
                                </p:cTn>
                              </p:par>
                              <p:par>
                                <p:cTn id="349" presetID="3" presetClass="entr" presetSubtype="10" fill="hold" grpId="3" nodeType="withEffect">
                                  <p:stCondLst>
                                    <p:cond delay="0"/>
                                  </p:stCondLst>
                                  <p:childTnLst>
                                    <p:set>
                                      <p:cBhvr>
                                        <p:cTn id="350" dur="1" fill="hold">
                                          <p:stCondLst>
                                            <p:cond delay="0"/>
                                          </p:stCondLst>
                                        </p:cTn>
                                        <p:tgtEl>
                                          <p:spTgt spid="10"/>
                                        </p:tgtEl>
                                        <p:attrNameLst>
                                          <p:attrName>style.visibility</p:attrName>
                                        </p:attrNameLst>
                                      </p:cBhvr>
                                      <p:to>
                                        <p:strVal val="visible"/>
                                      </p:to>
                                    </p:set>
                                    <p:animEffect transition="in" filter="blinds(horizontal)">
                                      <p:cBhvr>
                                        <p:cTn id="351" dur="2000"/>
                                        <p:tgtEl>
                                          <p:spTgt spid="10"/>
                                        </p:tgtEl>
                                      </p:cBhvr>
                                    </p:animEffect>
                                  </p:childTnLst>
                                </p:cTn>
                              </p:par>
                              <p:par>
                                <p:cTn id="352" presetID="3" presetClass="entr" presetSubtype="10" fill="hold" grpId="3" nodeType="withEffect">
                                  <p:stCondLst>
                                    <p:cond delay="0"/>
                                  </p:stCondLst>
                                  <p:childTnLst>
                                    <p:set>
                                      <p:cBhvr>
                                        <p:cTn id="353" dur="1" fill="hold">
                                          <p:stCondLst>
                                            <p:cond delay="0"/>
                                          </p:stCondLst>
                                        </p:cTn>
                                        <p:tgtEl>
                                          <p:spTgt spid="11"/>
                                        </p:tgtEl>
                                        <p:attrNameLst>
                                          <p:attrName>style.visibility</p:attrName>
                                        </p:attrNameLst>
                                      </p:cBhvr>
                                      <p:to>
                                        <p:strVal val="visible"/>
                                      </p:to>
                                    </p:set>
                                    <p:animEffect transition="in" filter="blinds(horizontal)">
                                      <p:cBhvr>
                                        <p:cTn id="354" dur="2000"/>
                                        <p:tgtEl>
                                          <p:spTgt spid="11"/>
                                        </p:tgtEl>
                                      </p:cBhvr>
                                    </p:animEffect>
                                  </p:childTnLst>
                                </p:cTn>
                              </p:par>
                              <p:par>
                                <p:cTn id="355" presetID="3" presetClass="entr" presetSubtype="10" fill="hold" grpId="3" nodeType="withEffect">
                                  <p:stCondLst>
                                    <p:cond delay="0"/>
                                  </p:stCondLst>
                                  <p:childTnLst>
                                    <p:set>
                                      <p:cBhvr>
                                        <p:cTn id="356" dur="1" fill="hold">
                                          <p:stCondLst>
                                            <p:cond delay="0"/>
                                          </p:stCondLst>
                                        </p:cTn>
                                        <p:tgtEl>
                                          <p:spTgt spid="12"/>
                                        </p:tgtEl>
                                        <p:attrNameLst>
                                          <p:attrName>style.visibility</p:attrName>
                                        </p:attrNameLst>
                                      </p:cBhvr>
                                      <p:to>
                                        <p:strVal val="visible"/>
                                      </p:to>
                                    </p:set>
                                    <p:animEffect transition="in" filter="blinds(horizontal)">
                                      <p:cBhvr>
                                        <p:cTn id="357" dur="2000"/>
                                        <p:tgtEl>
                                          <p:spTgt spid="12"/>
                                        </p:tgtEl>
                                      </p:cBhvr>
                                    </p:animEffect>
                                  </p:childTnLst>
                                </p:cTn>
                              </p:par>
                              <p:par>
                                <p:cTn id="358" presetID="3" presetClass="entr" presetSubtype="10" fill="hold" grpId="3" nodeType="withEffect">
                                  <p:stCondLst>
                                    <p:cond delay="0"/>
                                  </p:stCondLst>
                                  <p:childTnLst>
                                    <p:set>
                                      <p:cBhvr>
                                        <p:cTn id="359" dur="1" fill="hold">
                                          <p:stCondLst>
                                            <p:cond delay="0"/>
                                          </p:stCondLst>
                                        </p:cTn>
                                        <p:tgtEl>
                                          <p:spTgt spid="13"/>
                                        </p:tgtEl>
                                        <p:attrNameLst>
                                          <p:attrName>style.visibility</p:attrName>
                                        </p:attrNameLst>
                                      </p:cBhvr>
                                      <p:to>
                                        <p:strVal val="visible"/>
                                      </p:to>
                                    </p:set>
                                    <p:animEffect transition="in" filter="blinds(horizontal)">
                                      <p:cBhvr>
                                        <p:cTn id="360" dur="2000"/>
                                        <p:tgtEl>
                                          <p:spTgt spid="13"/>
                                        </p:tgtEl>
                                      </p:cBhvr>
                                    </p:animEffect>
                                  </p:childTnLst>
                                </p:cTn>
                              </p:par>
                              <p:par>
                                <p:cTn id="361" presetID="3" presetClass="entr" presetSubtype="10" fill="hold" grpId="3" nodeType="withEffect">
                                  <p:stCondLst>
                                    <p:cond delay="0"/>
                                  </p:stCondLst>
                                  <p:childTnLst>
                                    <p:set>
                                      <p:cBhvr>
                                        <p:cTn id="362" dur="1" fill="hold">
                                          <p:stCondLst>
                                            <p:cond delay="0"/>
                                          </p:stCondLst>
                                        </p:cTn>
                                        <p:tgtEl>
                                          <p:spTgt spid="14"/>
                                        </p:tgtEl>
                                        <p:attrNameLst>
                                          <p:attrName>style.visibility</p:attrName>
                                        </p:attrNameLst>
                                      </p:cBhvr>
                                      <p:to>
                                        <p:strVal val="visible"/>
                                      </p:to>
                                    </p:set>
                                    <p:animEffect transition="in" filter="blinds(horizontal)">
                                      <p:cBhvr>
                                        <p:cTn id="363" dur="2000"/>
                                        <p:tgtEl>
                                          <p:spTgt spid="14"/>
                                        </p:tgtEl>
                                      </p:cBhvr>
                                    </p:animEffect>
                                  </p:childTnLst>
                                </p:cTn>
                              </p:par>
                              <p:par>
                                <p:cTn id="364" presetID="3" presetClass="entr" presetSubtype="10" fill="hold" grpId="3" nodeType="withEffect">
                                  <p:stCondLst>
                                    <p:cond delay="0"/>
                                  </p:stCondLst>
                                  <p:childTnLst>
                                    <p:set>
                                      <p:cBhvr>
                                        <p:cTn id="365" dur="1" fill="hold">
                                          <p:stCondLst>
                                            <p:cond delay="0"/>
                                          </p:stCondLst>
                                        </p:cTn>
                                        <p:tgtEl>
                                          <p:spTgt spid="15"/>
                                        </p:tgtEl>
                                        <p:attrNameLst>
                                          <p:attrName>style.visibility</p:attrName>
                                        </p:attrNameLst>
                                      </p:cBhvr>
                                      <p:to>
                                        <p:strVal val="visible"/>
                                      </p:to>
                                    </p:set>
                                    <p:animEffect transition="in" filter="blinds(horizontal)">
                                      <p:cBhvr>
                                        <p:cTn id="366" dur="2000"/>
                                        <p:tgtEl>
                                          <p:spTgt spid="15"/>
                                        </p:tgtEl>
                                      </p:cBhvr>
                                    </p:animEffect>
                                  </p:childTnLst>
                                </p:cTn>
                              </p:par>
                              <p:par>
                                <p:cTn id="367" presetID="3" presetClass="entr" presetSubtype="10" fill="hold" grpId="3" nodeType="withEffect">
                                  <p:stCondLst>
                                    <p:cond delay="0"/>
                                  </p:stCondLst>
                                  <p:childTnLst>
                                    <p:set>
                                      <p:cBhvr>
                                        <p:cTn id="368" dur="1" fill="hold">
                                          <p:stCondLst>
                                            <p:cond delay="0"/>
                                          </p:stCondLst>
                                        </p:cTn>
                                        <p:tgtEl>
                                          <p:spTgt spid="16"/>
                                        </p:tgtEl>
                                        <p:attrNameLst>
                                          <p:attrName>style.visibility</p:attrName>
                                        </p:attrNameLst>
                                      </p:cBhvr>
                                      <p:to>
                                        <p:strVal val="visible"/>
                                      </p:to>
                                    </p:set>
                                    <p:animEffect transition="in" filter="blinds(horizontal)">
                                      <p:cBhvr>
                                        <p:cTn id="369" dur="2000"/>
                                        <p:tgtEl>
                                          <p:spTgt spid="16"/>
                                        </p:tgtEl>
                                      </p:cBhvr>
                                    </p:animEffect>
                                  </p:childTnLst>
                                </p:cTn>
                              </p:par>
                              <p:par>
                                <p:cTn id="370" presetID="3" presetClass="entr" presetSubtype="10" fill="hold" grpId="3" nodeType="withEffect">
                                  <p:stCondLst>
                                    <p:cond delay="0"/>
                                  </p:stCondLst>
                                  <p:childTnLst>
                                    <p:set>
                                      <p:cBhvr>
                                        <p:cTn id="371" dur="1" fill="hold">
                                          <p:stCondLst>
                                            <p:cond delay="0"/>
                                          </p:stCondLst>
                                        </p:cTn>
                                        <p:tgtEl>
                                          <p:spTgt spid="17"/>
                                        </p:tgtEl>
                                        <p:attrNameLst>
                                          <p:attrName>style.visibility</p:attrName>
                                        </p:attrNameLst>
                                      </p:cBhvr>
                                      <p:to>
                                        <p:strVal val="visible"/>
                                      </p:to>
                                    </p:set>
                                    <p:animEffect transition="in" filter="blinds(horizontal)">
                                      <p:cBhvr>
                                        <p:cTn id="372" dur="2000"/>
                                        <p:tgtEl>
                                          <p:spTgt spid="17"/>
                                        </p:tgtEl>
                                      </p:cBhvr>
                                    </p:animEffect>
                                  </p:childTnLst>
                                </p:cTn>
                              </p:par>
                              <p:par>
                                <p:cTn id="373" presetID="3" presetClass="entr" presetSubtype="10" fill="hold" grpId="3" nodeType="withEffect">
                                  <p:stCondLst>
                                    <p:cond delay="0"/>
                                  </p:stCondLst>
                                  <p:childTnLst>
                                    <p:set>
                                      <p:cBhvr>
                                        <p:cTn id="374" dur="1" fill="hold">
                                          <p:stCondLst>
                                            <p:cond delay="0"/>
                                          </p:stCondLst>
                                        </p:cTn>
                                        <p:tgtEl>
                                          <p:spTgt spid="18"/>
                                        </p:tgtEl>
                                        <p:attrNameLst>
                                          <p:attrName>style.visibility</p:attrName>
                                        </p:attrNameLst>
                                      </p:cBhvr>
                                      <p:to>
                                        <p:strVal val="visible"/>
                                      </p:to>
                                    </p:set>
                                    <p:animEffect transition="in" filter="blinds(horizontal)">
                                      <p:cBhvr>
                                        <p:cTn id="375" dur="2000"/>
                                        <p:tgtEl>
                                          <p:spTgt spid="18"/>
                                        </p:tgtEl>
                                      </p:cBhvr>
                                    </p:animEffect>
                                  </p:childTnLst>
                                </p:cTn>
                              </p:par>
                              <p:par>
                                <p:cTn id="376" presetID="3" presetClass="entr" presetSubtype="10" fill="hold" grpId="3" nodeType="withEffect">
                                  <p:stCondLst>
                                    <p:cond delay="0"/>
                                  </p:stCondLst>
                                  <p:childTnLst>
                                    <p:set>
                                      <p:cBhvr>
                                        <p:cTn id="377" dur="1" fill="hold">
                                          <p:stCondLst>
                                            <p:cond delay="0"/>
                                          </p:stCondLst>
                                        </p:cTn>
                                        <p:tgtEl>
                                          <p:spTgt spid="19"/>
                                        </p:tgtEl>
                                        <p:attrNameLst>
                                          <p:attrName>style.visibility</p:attrName>
                                        </p:attrNameLst>
                                      </p:cBhvr>
                                      <p:to>
                                        <p:strVal val="visible"/>
                                      </p:to>
                                    </p:set>
                                    <p:animEffect transition="in" filter="blinds(horizontal)">
                                      <p:cBhvr>
                                        <p:cTn id="378" dur="2000"/>
                                        <p:tgtEl>
                                          <p:spTgt spid="19"/>
                                        </p:tgtEl>
                                      </p:cBhvr>
                                    </p:animEffect>
                                  </p:childTnLst>
                                </p:cTn>
                              </p:par>
                              <p:par>
                                <p:cTn id="379" presetID="3" presetClass="entr" presetSubtype="10" fill="hold" grpId="3" nodeType="withEffect">
                                  <p:stCondLst>
                                    <p:cond delay="0"/>
                                  </p:stCondLst>
                                  <p:childTnLst>
                                    <p:set>
                                      <p:cBhvr>
                                        <p:cTn id="380" dur="1" fill="hold">
                                          <p:stCondLst>
                                            <p:cond delay="0"/>
                                          </p:stCondLst>
                                        </p:cTn>
                                        <p:tgtEl>
                                          <p:spTgt spid="20"/>
                                        </p:tgtEl>
                                        <p:attrNameLst>
                                          <p:attrName>style.visibility</p:attrName>
                                        </p:attrNameLst>
                                      </p:cBhvr>
                                      <p:to>
                                        <p:strVal val="visible"/>
                                      </p:to>
                                    </p:set>
                                    <p:animEffect transition="in" filter="blinds(horizontal)">
                                      <p:cBhvr>
                                        <p:cTn id="381" dur="2000"/>
                                        <p:tgtEl>
                                          <p:spTgt spid="20"/>
                                        </p:tgtEl>
                                      </p:cBhvr>
                                    </p:animEffect>
                                  </p:childTnLst>
                                </p:cTn>
                              </p:par>
                              <p:par>
                                <p:cTn id="382" presetID="3" presetClass="entr" presetSubtype="10" fill="hold" grpId="3" nodeType="withEffect">
                                  <p:stCondLst>
                                    <p:cond delay="0"/>
                                  </p:stCondLst>
                                  <p:childTnLst>
                                    <p:set>
                                      <p:cBhvr>
                                        <p:cTn id="383" dur="1" fill="hold">
                                          <p:stCondLst>
                                            <p:cond delay="0"/>
                                          </p:stCondLst>
                                        </p:cTn>
                                        <p:tgtEl>
                                          <p:spTgt spid="21"/>
                                        </p:tgtEl>
                                        <p:attrNameLst>
                                          <p:attrName>style.visibility</p:attrName>
                                        </p:attrNameLst>
                                      </p:cBhvr>
                                      <p:to>
                                        <p:strVal val="visible"/>
                                      </p:to>
                                    </p:set>
                                    <p:animEffect transition="in" filter="blinds(horizontal)">
                                      <p:cBhvr>
                                        <p:cTn id="384" dur="2000"/>
                                        <p:tgtEl>
                                          <p:spTgt spid="21"/>
                                        </p:tgtEl>
                                      </p:cBhvr>
                                    </p:animEffect>
                                  </p:childTnLst>
                                </p:cTn>
                              </p:par>
                              <p:par>
                                <p:cTn id="385" presetID="3" presetClass="entr" presetSubtype="10" fill="hold" grpId="3" nodeType="withEffect">
                                  <p:stCondLst>
                                    <p:cond delay="0"/>
                                  </p:stCondLst>
                                  <p:childTnLst>
                                    <p:set>
                                      <p:cBhvr>
                                        <p:cTn id="386" dur="1" fill="hold">
                                          <p:stCondLst>
                                            <p:cond delay="0"/>
                                          </p:stCondLst>
                                        </p:cTn>
                                        <p:tgtEl>
                                          <p:spTgt spid="22"/>
                                        </p:tgtEl>
                                        <p:attrNameLst>
                                          <p:attrName>style.visibility</p:attrName>
                                        </p:attrNameLst>
                                      </p:cBhvr>
                                      <p:to>
                                        <p:strVal val="visible"/>
                                      </p:to>
                                    </p:set>
                                    <p:animEffect transition="in" filter="blinds(horizontal)">
                                      <p:cBhvr>
                                        <p:cTn id="387" dur="2000"/>
                                        <p:tgtEl>
                                          <p:spTgt spid="22"/>
                                        </p:tgtEl>
                                      </p:cBhvr>
                                    </p:animEffect>
                                  </p:childTnLst>
                                </p:cTn>
                              </p:par>
                              <p:par>
                                <p:cTn id="388" presetID="3" presetClass="entr" presetSubtype="10" fill="hold" grpId="3" nodeType="withEffect">
                                  <p:stCondLst>
                                    <p:cond delay="0"/>
                                  </p:stCondLst>
                                  <p:childTnLst>
                                    <p:set>
                                      <p:cBhvr>
                                        <p:cTn id="389" dur="1" fill="hold">
                                          <p:stCondLst>
                                            <p:cond delay="0"/>
                                          </p:stCondLst>
                                        </p:cTn>
                                        <p:tgtEl>
                                          <p:spTgt spid="23"/>
                                        </p:tgtEl>
                                        <p:attrNameLst>
                                          <p:attrName>style.visibility</p:attrName>
                                        </p:attrNameLst>
                                      </p:cBhvr>
                                      <p:to>
                                        <p:strVal val="visible"/>
                                      </p:to>
                                    </p:set>
                                    <p:animEffect transition="in" filter="blinds(horizontal)">
                                      <p:cBhvr>
                                        <p:cTn id="390" dur="2000"/>
                                        <p:tgtEl>
                                          <p:spTgt spid="23"/>
                                        </p:tgtEl>
                                      </p:cBhvr>
                                    </p:animEffect>
                                  </p:childTnLst>
                                </p:cTn>
                              </p:par>
                              <p:par>
                                <p:cTn id="391" presetID="3" presetClass="entr" presetSubtype="10" fill="hold" grpId="3" nodeType="withEffect">
                                  <p:stCondLst>
                                    <p:cond delay="0"/>
                                  </p:stCondLst>
                                  <p:childTnLst>
                                    <p:set>
                                      <p:cBhvr>
                                        <p:cTn id="392" dur="1" fill="hold">
                                          <p:stCondLst>
                                            <p:cond delay="0"/>
                                          </p:stCondLst>
                                        </p:cTn>
                                        <p:tgtEl>
                                          <p:spTgt spid="24"/>
                                        </p:tgtEl>
                                        <p:attrNameLst>
                                          <p:attrName>style.visibility</p:attrName>
                                        </p:attrNameLst>
                                      </p:cBhvr>
                                      <p:to>
                                        <p:strVal val="visible"/>
                                      </p:to>
                                    </p:set>
                                    <p:animEffect transition="in" filter="blinds(horizontal)">
                                      <p:cBhvr>
                                        <p:cTn id="393" dur="2000"/>
                                        <p:tgtEl>
                                          <p:spTgt spid="24"/>
                                        </p:tgtEl>
                                      </p:cBhvr>
                                    </p:animEffect>
                                  </p:childTnLst>
                                </p:cTn>
                              </p:par>
                              <p:par>
                                <p:cTn id="394" presetID="3" presetClass="entr" presetSubtype="10" fill="hold" grpId="3" nodeType="withEffect">
                                  <p:stCondLst>
                                    <p:cond delay="0"/>
                                  </p:stCondLst>
                                  <p:childTnLst>
                                    <p:set>
                                      <p:cBhvr>
                                        <p:cTn id="395" dur="1" fill="hold">
                                          <p:stCondLst>
                                            <p:cond delay="0"/>
                                          </p:stCondLst>
                                        </p:cTn>
                                        <p:tgtEl>
                                          <p:spTgt spid="25"/>
                                        </p:tgtEl>
                                        <p:attrNameLst>
                                          <p:attrName>style.visibility</p:attrName>
                                        </p:attrNameLst>
                                      </p:cBhvr>
                                      <p:to>
                                        <p:strVal val="visible"/>
                                      </p:to>
                                    </p:set>
                                    <p:animEffect transition="in" filter="blinds(horizontal)">
                                      <p:cBhvr>
                                        <p:cTn id="396" dur="2000"/>
                                        <p:tgtEl>
                                          <p:spTgt spid="25"/>
                                        </p:tgtEl>
                                      </p:cBhvr>
                                    </p:animEffect>
                                  </p:childTnLst>
                                </p:cTn>
                              </p:par>
                              <p:par>
                                <p:cTn id="397" presetID="3" presetClass="entr" presetSubtype="10" fill="hold" grpId="3" nodeType="withEffect">
                                  <p:stCondLst>
                                    <p:cond delay="0"/>
                                  </p:stCondLst>
                                  <p:childTnLst>
                                    <p:set>
                                      <p:cBhvr>
                                        <p:cTn id="398" dur="1" fill="hold">
                                          <p:stCondLst>
                                            <p:cond delay="0"/>
                                          </p:stCondLst>
                                        </p:cTn>
                                        <p:tgtEl>
                                          <p:spTgt spid="26"/>
                                        </p:tgtEl>
                                        <p:attrNameLst>
                                          <p:attrName>style.visibility</p:attrName>
                                        </p:attrNameLst>
                                      </p:cBhvr>
                                      <p:to>
                                        <p:strVal val="visible"/>
                                      </p:to>
                                    </p:set>
                                    <p:animEffect transition="in" filter="blinds(horizontal)">
                                      <p:cBhvr>
                                        <p:cTn id="399" dur="2000"/>
                                        <p:tgtEl>
                                          <p:spTgt spid="26"/>
                                        </p:tgtEl>
                                      </p:cBhvr>
                                    </p:animEffect>
                                  </p:childTnLst>
                                </p:cTn>
                              </p:par>
                              <p:par>
                                <p:cTn id="400" presetID="3" presetClass="entr" presetSubtype="10" fill="hold" grpId="3" nodeType="withEffect">
                                  <p:stCondLst>
                                    <p:cond delay="0"/>
                                  </p:stCondLst>
                                  <p:childTnLst>
                                    <p:set>
                                      <p:cBhvr>
                                        <p:cTn id="401" dur="1" fill="hold">
                                          <p:stCondLst>
                                            <p:cond delay="0"/>
                                          </p:stCondLst>
                                        </p:cTn>
                                        <p:tgtEl>
                                          <p:spTgt spid="27"/>
                                        </p:tgtEl>
                                        <p:attrNameLst>
                                          <p:attrName>style.visibility</p:attrName>
                                        </p:attrNameLst>
                                      </p:cBhvr>
                                      <p:to>
                                        <p:strVal val="visible"/>
                                      </p:to>
                                    </p:set>
                                    <p:animEffect transition="in" filter="blinds(horizontal)">
                                      <p:cBhvr>
                                        <p:cTn id="402" dur="2000"/>
                                        <p:tgtEl>
                                          <p:spTgt spid="27"/>
                                        </p:tgtEl>
                                      </p:cBhvr>
                                    </p:animEffect>
                                  </p:childTnLst>
                                </p:cTn>
                              </p:par>
                              <p:par>
                                <p:cTn id="403" presetID="3" presetClass="entr" presetSubtype="10" fill="hold" grpId="3" nodeType="withEffect">
                                  <p:stCondLst>
                                    <p:cond delay="0"/>
                                  </p:stCondLst>
                                  <p:childTnLst>
                                    <p:set>
                                      <p:cBhvr>
                                        <p:cTn id="404" dur="1" fill="hold">
                                          <p:stCondLst>
                                            <p:cond delay="0"/>
                                          </p:stCondLst>
                                        </p:cTn>
                                        <p:tgtEl>
                                          <p:spTgt spid="28"/>
                                        </p:tgtEl>
                                        <p:attrNameLst>
                                          <p:attrName>style.visibility</p:attrName>
                                        </p:attrNameLst>
                                      </p:cBhvr>
                                      <p:to>
                                        <p:strVal val="visible"/>
                                      </p:to>
                                    </p:set>
                                    <p:animEffect transition="in" filter="blinds(horizontal)">
                                      <p:cBhvr>
                                        <p:cTn id="405" dur="2000"/>
                                        <p:tgtEl>
                                          <p:spTgt spid="28"/>
                                        </p:tgtEl>
                                      </p:cBhvr>
                                    </p:animEffect>
                                  </p:childTnLst>
                                </p:cTn>
                              </p:par>
                              <p:par>
                                <p:cTn id="406" presetID="3" presetClass="entr" presetSubtype="10" fill="hold" grpId="3" nodeType="withEffect">
                                  <p:stCondLst>
                                    <p:cond delay="0"/>
                                  </p:stCondLst>
                                  <p:childTnLst>
                                    <p:set>
                                      <p:cBhvr>
                                        <p:cTn id="407" dur="1" fill="hold">
                                          <p:stCondLst>
                                            <p:cond delay="0"/>
                                          </p:stCondLst>
                                        </p:cTn>
                                        <p:tgtEl>
                                          <p:spTgt spid="29"/>
                                        </p:tgtEl>
                                        <p:attrNameLst>
                                          <p:attrName>style.visibility</p:attrName>
                                        </p:attrNameLst>
                                      </p:cBhvr>
                                      <p:to>
                                        <p:strVal val="visible"/>
                                      </p:to>
                                    </p:set>
                                    <p:animEffect transition="in" filter="blinds(horizontal)">
                                      <p:cBhvr>
                                        <p:cTn id="408" dur="2000"/>
                                        <p:tgtEl>
                                          <p:spTgt spid="29"/>
                                        </p:tgtEl>
                                      </p:cBhvr>
                                    </p:animEffect>
                                  </p:childTnLst>
                                </p:cTn>
                              </p:par>
                              <p:par>
                                <p:cTn id="409" presetID="3" presetClass="entr" presetSubtype="10" fill="hold" grpId="3" nodeType="withEffect">
                                  <p:stCondLst>
                                    <p:cond delay="0"/>
                                  </p:stCondLst>
                                  <p:childTnLst>
                                    <p:set>
                                      <p:cBhvr>
                                        <p:cTn id="410" dur="1" fill="hold">
                                          <p:stCondLst>
                                            <p:cond delay="0"/>
                                          </p:stCondLst>
                                        </p:cTn>
                                        <p:tgtEl>
                                          <p:spTgt spid="30"/>
                                        </p:tgtEl>
                                        <p:attrNameLst>
                                          <p:attrName>style.visibility</p:attrName>
                                        </p:attrNameLst>
                                      </p:cBhvr>
                                      <p:to>
                                        <p:strVal val="visible"/>
                                      </p:to>
                                    </p:set>
                                    <p:animEffect transition="in" filter="blinds(horizontal)">
                                      <p:cBhvr>
                                        <p:cTn id="411" dur="2000"/>
                                        <p:tgtEl>
                                          <p:spTgt spid="30"/>
                                        </p:tgtEl>
                                      </p:cBhvr>
                                    </p:animEffect>
                                  </p:childTnLst>
                                </p:cTn>
                              </p:par>
                              <p:par>
                                <p:cTn id="412" presetID="3" presetClass="entr" presetSubtype="10" fill="hold" grpId="3" nodeType="withEffect">
                                  <p:stCondLst>
                                    <p:cond delay="0"/>
                                  </p:stCondLst>
                                  <p:childTnLst>
                                    <p:set>
                                      <p:cBhvr>
                                        <p:cTn id="413" dur="1" fill="hold">
                                          <p:stCondLst>
                                            <p:cond delay="0"/>
                                          </p:stCondLst>
                                        </p:cTn>
                                        <p:tgtEl>
                                          <p:spTgt spid="31"/>
                                        </p:tgtEl>
                                        <p:attrNameLst>
                                          <p:attrName>style.visibility</p:attrName>
                                        </p:attrNameLst>
                                      </p:cBhvr>
                                      <p:to>
                                        <p:strVal val="visible"/>
                                      </p:to>
                                    </p:set>
                                    <p:animEffect transition="in" filter="blinds(horizontal)">
                                      <p:cBhvr>
                                        <p:cTn id="414" dur="2000"/>
                                        <p:tgtEl>
                                          <p:spTgt spid="31"/>
                                        </p:tgtEl>
                                      </p:cBhvr>
                                    </p:animEffect>
                                  </p:childTnLst>
                                </p:cTn>
                              </p:par>
                              <p:par>
                                <p:cTn id="415" presetID="3" presetClass="entr" presetSubtype="10" fill="hold" grpId="3" nodeType="withEffect">
                                  <p:stCondLst>
                                    <p:cond delay="0"/>
                                  </p:stCondLst>
                                  <p:childTnLst>
                                    <p:set>
                                      <p:cBhvr>
                                        <p:cTn id="416" dur="1" fill="hold">
                                          <p:stCondLst>
                                            <p:cond delay="0"/>
                                          </p:stCondLst>
                                        </p:cTn>
                                        <p:tgtEl>
                                          <p:spTgt spid="32"/>
                                        </p:tgtEl>
                                        <p:attrNameLst>
                                          <p:attrName>style.visibility</p:attrName>
                                        </p:attrNameLst>
                                      </p:cBhvr>
                                      <p:to>
                                        <p:strVal val="visible"/>
                                      </p:to>
                                    </p:set>
                                    <p:animEffect transition="in" filter="blinds(horizontal)">
                                      <p:cBhvr>
                                        <p:cTn id="417" dur="2000"/>
                                        <p:tgtEl>
                                          <p:spTgt spid="32"/>
                                        </p:tgtEl>
                                      </p:cBhvr>
                                    </p:animEffect>
                                  </p:childTnLst>
                                </p:cTn>
                              </p:par>
                              <p:par>
                                <p:cTn id="418" presetID="3" presetClass="entr" presetSubtype="10" fill="hold" grpId="3" nodeType="withEffect">
                                  <p:stCondLst>
                                    <p:cond delay="0"/>
                                  </p:stCondLst>
                                  <p:childTnLst>
                                    <p:set>
                                      <p:cBhvr>
                                        <p:cTn id="419" dur="1" fill="hold">
                                          <p:stCondLst>
                                            <p:cond delay="0"/>
                                          </p:stCondLst>
                                        </p:cTn>
                                        <p:tgtEl>
                                          <p:spTgt spid="33"/>
                                        </p:tgtEl>
                                        <p:attrNameLst>
                                          <p:attrName>style.visibility</p:attrName>
                                        </p:attrNameLst>
                                      </p:cBhvr>
                                      <p:to>
                                        <p:strVal val="visible"/>
                                      </p:to>
                                    </p:set>
                                    <p:animEffect transition="in" filter="blinds(horizontal)">
                                      <p:cBhvr>
                                        <p:cTn id="420" dur="2000"/>
                                        <p:tgtEl>
                                          <p:spTgt spid="33"/>
                                        </p:tgtEl>
                                      </p:cBhvr>
                                    </p:animEffect>
                                  </p:childTnLst>
                                </p:cTn>
                              </p:par>
                              <p:par>
                                <p:cTn id="421" presetID="3" presetClass="entr" presetSubtype="10" fill="hold" grpId="3" nodeType="withEffect">
                                  <p:stCondLst>
                                    <p:cond delay="0"/>
                                  </p:stCondLst>
                                  <p:childTnLst>
                                    <p:set>
                                      <p:cBhvr>
                                        <p:cTn id="422" dur="1" fill="hold">
                                          <p:stCondLst>
                                            <p:cond delay="0"/>
                                          </p:stCondLst>
                                        </p:cTn>
                                        <p:tgtEl>
                                          <p:spTgt spid="34"/>
                                        </p:tgtEl>
                                        <p:attrNameLst>
                                          <p:attrName>style.visibility</p:attrName>
                                        </p:attrNameLst>
                                      </p:cBhvr>
                                      <p:to>
                                        <p:strVal val="visible"/>
                                      </p:to>
                                    </p:set>
                                    <p:animEffect transition="in" filter="blinds(horizontal)">
                                      <p:cBhvr>
                                        <p:cTn id="423" dur="2000"/>
                                        <p:tgtEl>
                                          <p:spTgt spid="34"/>
                                        </p:tgtEl>
                                      </p:cBhvr>
                                    </p:animEffect>
                                  </p:childTnLst>
                                </p:cTn>
                              </p:par>
                              <p:par>
                                <p:cTn id="424" presetID="3" presetClass="entr" presetSubtype="10" fill="hold" grpId="3" nodeType="withEffect">
                                  <p:stCondLst>
                                    <p:cond delay="0"/>
                                  </p:stCondLst>
                                  <p:childTnLst>
                                    <p:set>
                                      <p:cBhvr>
                                        <p:cTn id="425" dur="1" fill="hold">
                                          <p:stCondLst>
                                            <p:cond delay="0"/>
                                          </p:stCondLst>
                                        </p:cTn>
                                        <p:tgtEl>
                                          <p:spTgt spid="35"/>
                                        </p:tgtEl>
                                        <p:attrNameLst>
                                          <p:attrName>style.visibility</p:attrName>
                                        </p:attrNameLst>
                                      </p:cBhvr>
                                      <p:to>
                                        <p:strVal val="visible"/>
                                      </p:to>
                                    </p:set>
                                    <p:animEffect transition="in" filter="blinds(horizontal)">
                                      <p:cBhvr>
                                        <p:cTn id="426" dur="2000"/>
                                        <p:tgtEl>
                                          <p:spTgt spid="35"/>
                                        </p:tgtEl>
                                      </p:cBhvr>
                                    </p:animEffect>
                                  </p:childTnLst>
                                </p:cTn>
                              </p:par>
                              <p:par>
                                <p:cTn id="427" presetID="3" presetClass="entr" presetSubtype="10" fill="hold" grpId="3" nodeType="withEffect">
                                  <p:stCondLst>
                                    <p:cond delay="0"/>
                                  </p:stCondLst>
                                  <p:childTnLst>
                                    <p:set>
                                      <p:cBhvr>
                                        <p:cTn id="428" dur="1" fill="hold">
                                          <p:stCondLst>
                                            <p:cond delay="0"/>
                                          </p:stCondLst>
                                        </p:cTn>
                                        <p:tgtEl>
                                          <p:spTgt spid="36"/>
                                        </p:tgtEl>
                                        <p:attrNameLst>
                                          <p:attrName>style.visibility</p:attrName>
                                        </p:attrNameLst>
                                      </p:cBhvr>
                                      <p:to>
                                        <p:strVal val="visible"/>
                                      </p:to>
                                    </p:set>
                                    <p:animEffect transition="in" filter="blinds(horizontal)">
                                      <p:cBhvr>
                                        <p:cTn id="429" dur="2000"/>
                                        <p:tgtEl>
                                          <p:spTgt spid="36"/>
                                        </p:tgtEl>
                                      </p:cBhvr>
                                    </p:animEffect>
                                  </p:childTnLst>
                                </p:cTn>
                              </p:par>
                              <p:par>
                                <p:cTn id="430" presetID="3" presetClass="entr" presetSubtype="10" fill="hold" grpId="3" nodeType="withEffect">
                                  <p:stCondLst>
                                    <p:cond delay="0"/>
                                  </p:stCondLst>
                                  <p:childTnLst>
                                    <p:set>
                                      <p:cBhvr>
                                        <p:cTn id="431" dur="1" fill="hold">
                                          <p:stCondLst>
                                            <p:cond delay="0"/>
                                          </p:stCondLst>
                                        </p:cTn>
                                        <p:tgtEl>
                                          <p:spTgt spid="37"/>
                                        </p:tgtEl>
                                        <p:attrNameLst>
                                          <p:attrName>style.visibility</p:attrName>
                                        </p:attrNameLst>
                                      </p:cBhvr>
                                      <p:to>
                                        <p:strVal val="visible"/>
                                      </p:to>
                                    </p:set>
                                    <p:animEffect transition="in" filter="blinds(horizontal)">
                                      <p:cBhvr>
                                        <p:cTn id="432" dur="2000"/>
                                        <p:tgtEl>
                                          <p:spTgt spid="37"/>
                                        </p:tgtEl>
                                      </p:cBhvr>
                                    </p:animEffect>
                                  </p:childTnLst>
                                </p:cTn>
                              </p:par>
                              <p:par>
                                <p:cTn id="433" presetID="3" presetClass="entr" presetSubtype="10" fill="hold" grpId="3" nodeType="withEffect">
                                  <p:stCondLst>
                                    <p:cond delay="0"/>
                                  </p:stCondLst>
                                  <p:childTnLst>
                                    <p:set>
                                      <p:cBhvr>
                                        <p:cTn id="434" dur="1" fill="hold">
                                          <p:stCondLst>
                                            <p:cond delay="0"/>
                                          </p:stCondLst>
                                        </p:cTn>
                                        <p:tgtEl>
                                          <p:spTgt spid="38"/>
                                        </p:tgtEl>
                                        <p:attrNameLst>
                                          <p:attrName>style.visibility</p:attrName>
                                        </p:attrNameLst>
                                      </p:cBhvr>
                                      <p:to>
                                        <p:strVal val="visible"/>
                                      </p:to>
                                    </p:set>
                                    <p:animEffect transition="in" filter="blinds(horizontal)">
                                      <p:cBhvr>
                                        <p:cTn id="435" dur="2000"/>
                                        <p:tgtEl>
                                          <p:spTgt spid="38"/>
                                        </p:tgtEl>
                                      </p:cBhvr>
                                    </p:animEffect>
                                  </p:childTnLst>
                                </p:cTn>
                              </p:par>
                              <p:par>
                                <p:cTn id="436" presetID="3" presetClass="entr" presetSubtype="10" fill="hold" grpId="3" nodeType="withEffect">
                                  <p:stCondLst>
                                    <p:cond delay="0"/>
                                  </p:stCondLst>
                                  <p:childTnLst>
                                    <p:set>
                                      <p:cBhvr>
                                        <p:cTn id="437" dur="1" fill="hold">
                                          <p:stCondLst>
                                            <p:cond delay="0"/>
                                          </p:stCondLst>
                                        </p:cTn>
                                        <p:tgtEl>
                                          <p:spTgt spid="39"/>
                                        </p:tgtEl>
                                        <p:attrNameLst>
                                          <p:attrName>style.visibility</p:attrName>
                                        </p:attrNameLst>
                                      </p:cBhvr>
                                      <p:to>
                                        <p:strVal val="visible"/>
                                      </p:to>
                                    </p:set>
                                    <p:animEffect transition="in" filter="blinds(horizontal)">
                                      <p:cBhvr>
                                        <p:cTn id="438" dur="2000"/>
                                        <p:tgtEl>
                                          <p:spTgt spid="39"/>
                                        </p:tgtEl>
                                      </p:cBhvr>
                                    </p:animEffect>
                                  </p:childTnLst>
                                </p:cTn>
                              </p:par>
                              <p:par>
                                <p:cTn id="439" presetID="3" presetClass="entr" presetSubtype="10" fill="hold" grpId="3" nodeType="withEffect">
                                  <p:stCondLst>
                                    <p:cond delay="0"/>
                                  </p:stCondLst>
                                  <p:childTnLst>
                                    <p:set>
                                      <p:cBhvr>
                                        <p:cTn id="440" dur="1" fill="hold">
                                          <p:stCondLst>
                                            <p:cond delay="0"/>
                                          </p:stCondLst>
                                        </p:cTn>
                                        <p:tgtEl>
                                          <p:spTgt spid="40"/>
                                        </p:tgtEl>
                                        <p:attrNameLst>
                                          <p:attrName>style.visibility</p:attrName>
                                        </p:attrNameLst>
                                      </p:cBhvr>
                                      <p:to>
                                        <p:strVal val="visible"/>
                                      </p:to>
                                    </p:set>
                                    <p:animEffect transition="in" filter="blinds(horizontal)">
                                      <p:cBhvr>
                                        <p:cTn id="441" dur="2000"/>
                                        <p:tgtEl>
                                          <p:spTgt spid="40"/>
                                        </p:tgtEl>
                                      </p:cBhvr>
                                    </p:animEffect>
                                  </p:childTnLst>
                                </p:cTn>
                              </p:par>
                              <p:par>
                                <p:cTn id="442" presetID="3" presetClass="entr" presetSubtype="10" fill="hold" grpId="3" nodeType="withEffect">
                                  <p:stCondLst>
                                    <p:cond delay="0"/>
                                  </p:stCondLst>
                                  <p:childTnLst>
                                    <p:set>
                                      <p:cBhvr>
                                        <p:cTn id="443" dur="1" fill="hold">
                                          <p:stCondLst>
                                            <p:cond delay="0"/>
                                          </p:stCondLst>
                                        </p:cTn>
                                        <p:tgtEl>
                                          <p:spTgt spid="41"/>
                                        </p:tgtEl>
                                        <p:attrNameLst>
                                          <p:attrName>style.visibility</p:attrName>
                                        </p:attrNameLst>
                                      </p:cBhvr>
                                      <p:to>
                                        <p:strVal val="visible"/>
                                      </p:to>
                                    </p:set>
                                    <p:animEffect transition="in" filter="blinds(horizontal)">
                                      <p:cBhvr>
                                        <p:cTn id="444" dur="2000"/>
                                        <p:tgtEl>
                                          <p:spTgt spid="41"/>
                                        </p:tgtEl>
                                      </p:cBhvr>
                                    </p:animEffect>
                                  </p:childTnLst>
                                </p:cTn>
                              </p:par>
                              <p:par>
                                <p:cTn id="445" presetID="3" presetClass="entr" presetSubtype="10" fill="hold" grpId="3" nodeType="withEffect">
                                  <p:stCondLst>
                                    <p:cond delay="0"/>
                                  </p:stCondLst>
                                  <p:childTnLst>
                                    <p:set>
                                      <p:cBhvr>
                                        <p:cTn id="446" dur="1" fill="hold">
                                          <p:stCondLst>
                                            <p:cond delay="0"/>
                                          </p:stCondLst>
                                        </p:cTn>
                                        <p:tgtEl>
                                          <p:spTgt spid="42"/>
                                        </p:tgtEl>
                                        <p:attrNameLst>
                                          <p:attrName>style.visibility</p:attrName>
                                        </p:attrNameLst>
                                      </p:cBhvr>
                                      <p:to>
                                        <p:strVal val="visible"/>
                                      </p:to>
                                    </p:set>
                                    <p:animEffect transition="in" filter="blinds(horizontal)">
                                      <p:cBhvr>
                                        <p:cTn id="447" dur="2000"/>
                                        <p:tgtEl>
                                          <p:spTgt spid="42"/>
                                        </p:tgtEl>
                                      </p:cBhvr>
                                    </p:animEffect>
                                  </p:childTnLst>
                                </p:cTn>
                              </p:par>
                              <p:par>
                                <p:cTn id="448" presetID="3" presetClass="entr" presetSubtype="10" fill="hold" grpId="3" nodeType="withEffect">
                                  <p:stCondLst>
                                    <p:cond delay="0"/>
                                  </p:stCondLst>
                                  <p:childTnLst>
                                    <p:set>
                                      <p:cBhvr>
                                        <p:cTn id="449" dur="1" fill="hold">
                                          <p:stCondLst>
                                            <p:cond delay="0"/>
                                          </p:stCondLst>
                                        </p:cTn>
                                        <p:tgtEl>
                                          <p:spTgt spid="43"/>
                                        </p:tgtEl>
                                        <p:attrNameLst>
                                          <p:attrName>style.visibility</p:attrName>
                                        </p:attrNameLst>
                                      </p:cBhvr>
                                      <p:to>
                                        <p:strVal val="visible"/>
                                      </p:to>
                                    </p:set>
                                    <p:animEffect transition="in" filter="blinds(horizontal)">
                                      <p:cBhvr>
                                        <p:cTn id="450" dur="2000"/>
                                        <p:tgtEl>
                                          <p:spTgt spid="43"/>
                                        </p:tgtEl>
                                      </p:cBhvr>
                                    </p:animEffect>
                                  </p:childTnLst>
                                </p:cTn>
                              </p:par>
                              <p:par>
                                <p:cTn id="451" presetID="3" presetClass="entr" presetSubtype="10" fill="hold" grpId="3" nodeType="withEffect">
                                  <p:stCondLst>
                                    <p:cond delay="0"/>
                                  </p:stCondLst>
                                  <p:childTnLst>
                                    <p:set>
                                      <p:cBhvr>
                                        <p:cTn id="452" dur="1" fill="hold">
                                          <p:stCondLst>
                                            <p:cond delay="0"/>
                                          </p:stCondLst>
                                        </p:cTn>
                                        <p:tgtEl>
                                          <p:spTgt spid="44"/>
                                        </p:tgtEl>
                                        <p:attrNameLst>
                                          <p:attrName>style.visibility</p:attrName>
                                        </p:attrNameLst>
                                      </p:cBhvr>
                                      <p:to>
                                        <p:strVal val="visible"/>
                                      </p:to>
                                    </p:set>
                                    <p:animEffect transition="in" filter="blinds(horizontal)">
                                      <p:cBhvr>
                                        <p:cTn id="453" dur="2000"/>
                                        <p:tgtEl>
                                          <p:spTgt spid="44"/>
                                        </p:tgtEl>
                                      </p:cBhvr>
                                    </p:animEffect>
                                  </p:childTnLst>
                                </p:cTn>
                              </p:par>
                              <p:par>
                                <p:cTn id="454" presetID="3" presetClass="entr" presetSubtype="10" fill="hold" grpId="3" nodeType="withEffect">
                                  <p:stCondLst>
                                    <p:cond delay="0"/>
                                  </p:stCondLst>
                                  <p:childTnLst>
                                    <p:set>
                                      <p:cBhvr>
                                        <p:cTn id="455" dur="1" fill="hold">
                                          <p:stCondLst>
                                            <p:cond delay="0"/>
                                          </p:stCondLst>
                                        </p:cTn>
                                        <p:tgtEl>
                                          <p:spTgt spid="45"/>
                                        </p:tgtEl>
                                        <p:attrNameLst>
                                          <p:attrName>style.visibility</p:attrName>
                                        </p:attrNameLst>
                                      </p:cBhvr>
                                      <p:to>
                                        <p:strVal val="visible"/>
                                      </p:to>
                                    </p:set>
                                    <p:animEffect transition="in" filter="blinds(horizontal)">
                                      <p:cBhvr>
                                        <p:cTn id="456" dur="2000"/>
                                        <p:tgtEl>
                                          <p:spTgt spid="45"/>
                                        </p:tgtEl>
                                      </p:cBhvr>
                                    </p:animEffect>
                                  </p:childTnLst>
                                </p:cTn>
                              </p:par>
                              <p:par>
                                <p:cTn id="457" presetID="3" presetClass="entr" presetSubtype="10" fill="hold" grpId="3" nodeType="withEffect">
                                  <p:stCondLst>
                                    <p:cond delay="0"/>
                                  </p:stCondLst>
                                  <p:childTnLst>
                                    <p:set>
                                      <p:cBhvr>
                                        <p:cTn id="458" dur="1" fill="hold">
                                          <p:stCondLst>
                                            <p:cond delay="0"/>
                                          </p:stCondLst>
                                        </p:cTn>
                                        <p:tgtEl>
                                          <p:spTgt spid="46"/>
                                        </p:tgtEl>
                                        <p:attrNameLst>
                                          <p:attrName>style.visibility</p:attrName>
                                        </p:attrNameLst>
                                      </p:cBhvr>
                                      <p:to>
                                        <p:strVal val="visible"/>
                                      </p:to>
                                    </p:set>
                                    <p:animEffect transition="in" filter="blinds(horizontal)">
                                      <p:cBhvr>
                                        <p:cTn id="459" dur="2000"/>
                                        <p:tgtEl>
                                          <p:spTgt spid="46"/>
                                        </p:tgtEl>
                                      </p:cBhvr>
                                    </p:animEffect>
                                  </p:childTnLst>
                                </p:cTn>
                              </p:par>
                              <p:par>
                                <p:cTn id="460" presetID="3" presetClass="entr" presetSubtype="10" fill="hold" grpId="3" nodeType="withEffect">
                                  <p:stCondLst>
                                    <p:cond delay="0"/>
                                  </p:stCondLst>
                                  <p:childTnLst>
                                    <p:set>
                                      <p:cBhvr>
                                        <p:cTn id="461" dur="1" fill="hold">
                                          <p:stCondLst>
                                            <p:cond delay="0"/>
                                          </p:stCondLst>
                                        </p:cTn>
                                        <p:tgtEl>
                                          <p:spTgt spid="47"/>
                                        </p:tgtEl>
                                        <p:attrNameLst>
                                          <p:attrName>style.visibility</p:attrName>
                                        </p:attrNameLst>
                                      </p:cBhvr>
                                      <p:to>
                                        <p:strVal val="visible"/>
                                      </p:to>
                                    </p:set>
                                    <p:animEffect transition="in" filter="blinds(horizontal)">
                                      <p:cBhvr>
                                        <p:cTn id="462" dur="2000"/>
                                        <p:tgtEl>
                                          <p:spTgt spid="47"/>
                                        </p:tgtEl>
                                      </p:cBhvr>
                                    </p:animEffect>
                                  </p:childTnLst>
                                </p:cTn>
                              </p:par>
                              <p:par>
                                <p:cTn id="463" presetID="3" presetClass="entr" presetSubtype="10" fill="hold" grpId="3" nodeType="withEffect">
                                  <p:stCondLst>
                                    <p:cond delay="0"/>
                                  </p:stCondLst>
                                  <p:childTnLst>
                                    <p:set>
                                      <p:cBhvr>
                                        <p:cTn id="464" dur="1" fill="hold">
                                          <p:stCondLst>
                                            <p:cond delay="0"/>
                                          </p:stCondLst>
                                        </p:cTn>
                                        <p:tgtEl>
                                          <p:spTgt spid="48"/>
                                        </p:tgtEl>
                                        <p:attrNameLst>
                                          <p:attrName>style.visibility</p:attrName>
                                        </p:attrNameLst>
                                      </p:cBhvr>
                                      <p:to>
                                        <p:strVal val="visible"/>
                                      </p:to>
                                    </p:set>
                                    <p:animEffect transition="in" filter="blinds(horizontal)">
                                      <p:cBhvr>
                                        <p:cTn id="465" dur="2000"/>
                                        <p:tgtEl>
                                          <p:spTgt spid="48"/>
                                        </p:tgtEl>
                                      </p:cBhvr>
                                    </p:animEffect>
                                  </p:childTnLst>
                                </p:cTn>
                              </p:par>
                              <p:par>
                                <p:cTn id="466" presetID="3" presetClass="entr" presetSubtype="10" fill="hold" grpId="3" nodeType="withEffect">
                                  <p:stCondLst>
                                    <p:cond delay="0"/>
                                  </p:stCondLst>
                                  <p:childTnLst>
                                    <p:set>
                                      <p:cBhvr>
                                        <p:cTn id="467" dur="1" fill="hold">
                                          <p:stCondLst>
                                            <p:cond delay="0"/>
                                          </p:stCondLst>
                                        </p:cTn>
                                        <p:tgtEl>
                                          <p:spTgt spid="49"/>
                                        </p:tgtEl>
                                        <p:attrNameLst>
                                          <p:attrName>style.visibility</p:attrName>
                                        </p:attrNameLst>
                                      </p:cBhvr>
                                      <p:to>
                                        <p:strVal val="visible"/>
                                      </p:to>
                                    </p:set>
                                    <p:animEffect transition="in" filter="blinds(horizontal)">
                                      <p:cBhvr>
                                        <p:cTn id="468" dur="2000"/>
                                        <p:tgtEl>
                                          <p:spTgt spid="49"/>
                                        </p:tgtEl>
                                      </p:cBhvr>
                                    </p:animEffect>
                                  </p:childTnLst>
                                </p:cTn>
                              </p:par>
                              <p:par>
                                <p:cTn id="469" presetID="3" presetClass="entr" presetSubtype="10" fill="hold" grpId="3" nodeType="withEffect">
                                  <p:stCondLst>
                                    <p:cond delay="0"/>
                                  </p:stCondLst>
                                  <p:childTnLst>
                                    <p:set>
                                      <p:cBhvr>
                                        <p:cTn id="470" dur="1" fill="hold">
                                          <p:stCondLst>
                                            <p:cond delay="0"/>
                                          </p:stCondLst>
                                        </p:cTn>
                                        <p:tgtEl>
                                          <p:spTgt spid="50"/>
                                        </p:tgtEl>
                                        <p:attrNameLst>
                                          <p:attrName>style.visibility</p:attrName>
                                        </p:attrNameLst>
                                      </p:cBhvr>
                                      <p:to>
                                        <p:strVal val="visible"/>
                                      </p:to>
                                    </p:set>
                                    <p:animEffect transition="in" filter="blinds(horizontal)">
                                      <p:cBhvr>
                                        <p:cTn id="471" dur="2000"/>
                                        <p:tgtEl>
                                          <p:spTgt spid="50"/>
                                        </p:tgtEl>
                                      </p:cBhvr>
                                    </p:animEffect>
                                  </p:childTnLst>
                                </p:cTn>
                              </p:par>
                              <p:par>
                                <p:cTn id="472" presetID="3" presetClass="entr" presetSubtype="10" fill="hold" grpId="3" nodeType="withEffect">
                                  <p:stCondLst>
                                    <p:cond delay="0"/>
                                  </p:stCondLst>
                                  <p:childTnLst>
                                    <p:set>
                                      <p:cBhvr>
                                        <p:cTn id="473" dur="1" fill="hold">
                                          <p:stCondLst>
                                            <p:cond delay="0"/>
                                          </p:stCondLst>
                                        </p:cTn>
                                        <p:tgtEl>
                                          <p:spTgt spid="51"/>
                                        </p:tgtEl>
                                        <p:attrNameLst>
                                          <p:attrName>style.visibility</p:attrName>
                                        </p:attrNameLst>
                                      </p:cBhvr>
                                      <p:to>
                                        <p:strVal val="visible"/>
                                      </p:to>
                                    </p:set>
                                    <p:animEffect transition="in" filter="blinds(horizontal)">
                                      <p:cBhvr>
                                        <p:cTn id="474" dur="2000"/>
                                        <p:tgtEl>
                                          <p:spTgt spid="51"/>
                                        </p:tgtEl>
                                      </p:cBhvr>
                                    </p:animEffect>
                                  </p:childTnLst>
                                </p:cTn>
                              </p:par>
                              <p:par>
                                <p:cTn id="475" presetID="3" presetClass="entr" presetSubtype="10" fill="hold" grpId="3" nodeType="withEffect">
                                  <p:stCondLst>
                                    <p:cond delay="0"/>
                                  </p:stCondLst>
                                  <p:childTnLst>
                                    <p:set>
                                      <p:cBhvr>
                                        <p:cTn id="476" dur="1" fill="hold">
                                          <p:stCondLst>
                                            <p:cond delay="0"/>
                                          </p:stCondLst>
                                        </p:cTn>
                                        <p:tgtEl>
                                          <p:spTgt spid="52"/>
                                        </p:tgtEl>
                                        <p:attrNameLst>
                                          <p:attrName>style.visibility</p:attrName>
                                        </p:attrNameLst>
                                      </p:cBhvr>
                                      <p:to>
                                        <p:strVal val="visible"/>
                                      </p:to>
                                    </p:set>
                                    <p:animEffect transition="in" filter="blinds(horizontal)">
                                      <p:cBhvr>
                                        <p:cTn id="477" dur="2000"/>
                                        <p:tgtEl>
                                          <p:spTgt spid="52"/>
                                        </p:tgtEl>
                                      </p:cBhvr>
                                    </p:animEffect>
                                  </p:childTnLst>
                                </p:cTn>
                              </p:par>
                              <p:par>
                                <p:cTn id="478" presetID="3" presetClass="entr" presetSubtype="10" fill="hold" grpId="3" nodeType="withEffect">
                                  <p:stCondLst>
                                    <p:cond delay="0"/>
                                  </p:stCondLst>
                                  <p:childTnLst>
                                    <p:set>
                                      <p:cBhvr>
                                        <p:cTn id="479" dur="1" fill="hold">
                                          <p:stCondLst>
                                            <p:cond delay="0"/>
                                          </p:stCondLst>
                                        </p:cTn>
                                        <p:tgtEl>
                                          <p:spTgt spid="53"/>
                                        </p:tgtEl>
                                        <p:attrNameLst>
                                          <p:attrName>style.visibility</p:attrName>
                                        </p:attrNameLst>
                                      </p:cBhvr>
                                      <p:to>
                                        <p:strVal val="visible"/>
                                      </p:to>
                                    </p:set>
                                    <p:animEffect transition="in" filter="blinds(horizontal)">
                                      <p:cBhvr>
                                        <p:cTn id="480" dur="2000"/>
                                        <p:tgtEl>
                                          <p:spTgt spid="53"/>
                                        </p:tgtEl>
                                      </p:cBhvr>
                                    </p:animEffect>
                                  </p:childTnLst>
                                </p:cTn>
                              </p:par>
                              <p:par>
                                <p:cTn id="481" presetID="3" presetClass="entr" presetSubtype="10" fill="hold" grpId="3" nodeType="withEffect">
                                  <p:stCondLst>
                                    <p:cond delay="0"/>
                                  </p:stCondLst>
                                  <p:childTnLst>
                                    <p:set>
                                      <p:cBhvr>
                                        <p:cTn id="482" dur="1" fill="hold">
                                          <p:stCondLst>
                                            <p:cond delay="0"/>
                                          </p:stCondLst>
                                        </p:cTn>
                                        <p:tgtEl>
                                          <p:spTgt spid="54"/>
                                        </p:tgtEl>
                                        <p:attrNameLst>
                                          <p:attrName>style.visibility</p:attrName>
                                        </p:attrNameLst>
                                      </p:cBhvr>
                                      <p:to>
                                        <p:strVal val="visible"/>
                                      </p:to>
                                    </p:set>
                                    <p:animEffect transition="in" filter="blinds(horizontal)">
                                      <p:cBhvr>
                                        <p:cTn id="483" dur="2000"/>
                                        <p:tgtEl>
                                          <p:spTgt spid="54"/>
                                        </p:tgtEl>
                                      </p:cBhvr>
                                    </p:animEffect>
                                  </p:childTnLst>
                                </p:cTn>
                              </p:par>
                              <p:par>
                                <p:cTn id="484" presetID="3" presetClass="entr" presetSubtype="10" fill="hold" grpId="3" nodeType="withEffect">
                                  <p:stCondLst>
                                    <p:cond delay="0"/>
                                  </p:stCondLst>
                                  <p:childTnLst>
                                    <p:set>
                                      <p:cBhvr>
                                        <p:cTn id="485" dur="1" fill="hold">
                                          <p:stCondLst>
                                            <p:cond delay="0"/>
                                          </p:stCondLst>
                                        </p:cTn>
                                        <p:tgtEl>
                                          <p:spTgt spid="55"/>
                                        </p:tgtEl>
                                        <p:attrNameLst>
                                          <p:attrName>style.visibility</p:attrName>
                                        </p:attrNameLst>
                                      </p:cBhvr>
                                      <p:to>
                                        <p:strVal val="visible"/>
                                      </p:to>
                                    </p:set>
                                    <p:animEffect transition="in" filter="blinds(horizontal)">
                                      <p:cBhvr>
                                        <p:cTn id="486" dur="2000"/>
                                        <p:tgtEl>
                                          <p:spTgt spid="55"/>
                                        </p:tgtEl>
                                      </p:cBhvr>
                                    </p:animEffect>
                                  </p:childTnLst>
                                </p:cTn>
                              </p:par>
                              <p:par>
                                <p:cTn id="487" presetID="3" presetClass="entr" presetSubtype="10" fill="hold" grpId="3" nodeType="withEffect">
                                  <p:stCondLst>
                                    <p:cond delay="0"/>
                                  </p:stCondLst>
                                  <p:childTnLst>
                                    <p:set>
                                      <p:cBhvr>
                                        <p:cTn id="488" dur="1" fill="hold">
                                          <p:stCondLst>
                                            <p:cond delay="0"/>
                                          </p:stCondLst>
                                        </p:cTn>
                                        <p:tgtEl>
                                          <p:spTgt spid="56"/>
                                        </p:tgtEl>
                                        <p:attrNameLst>
                                          <p:attrName>style.visibility</p:attrName>
                                        </p:attrNameLst>
                                      </p:cBhvr>
                                      <p:to>
                                        <p:strVal val="visible"/>
                                      </p:to>
                                    </p:set>
                                    <p:animEffect transition="in" filter="blinds(horizontal)">
                                      <p:cBhvr>
                                        <p:cTn id="489" dur="2000"/>
                                        <p:tgtEl>
                                          <p:spTgt spid="56"/>
                                        </p:tgtEl>
                                      </p:cBhvr>
                                    </p:animEffect>
                                  </p:childTnLst>
                                </p:cTn>
                              </p:par>
                              <p:par>
                                <p:cTn id="490" presetID="3" presetClass="entr" presetSubtype="10" fill="hold" grpId="3" nodeType="withEffect">
                                  <p:stCondLst>
                                    <p:cond delay="0"/>
                                  </p:stCondLst>
                                  <p:childTnLst>
                                    <p:set>
                                      <p:cBhvr>
                                        <p:cTn id="491" dur="1" fill="hold">
                                          <p:stCondLst>
                                            <p:cond delay="0"/>
                                          </p:stCondLst>
                                        </p:cTn>
                                        <p:tgtEl>
                                          <p:spTgt spid="57"/>
                                        </p:tgtEl>
                                        <p:attrNameLst>
                                          <p:attrName>style.visibility</p:attrName>
                                        </p:attrNameLst>
                                      </p:cBhvr>
                                      <p:to>
                                        <p:strVal val="visible"/>
                                      </p:to>
                                    </p:set>
                                    <p:animEffect transition="in" filter="blinds(horizontal)">
                                      <p:cBhvr>
                                        <p:cTn id="492" dur="2000"/>
                                        <p:tgtEl>
                                          <p:spTgt spid="57"/>
                                        </p:tgtEl>
                                      </p:cBhvr>
                                    </p:animEffect>
                                  </p:childTnLst>
                                </p:cTn>
                              </p:par>
                              <p:par>
                                <p:cTn id="493" presetID="3" presetClass="entr" presetSubtype="10" fill="hold" grpId="3" nodeType="withEffect">
                                  <p:stCondLst>
                                    <p:cond delay="0"/>
                                  </p:stCondLst>
                                  <p:childTnLst>
                                    <p:set>
                                      <p:cBhvr>
                                        <p:cTn id="494" dur="1" fill="hold">
                                          <p:stCondLst>
                                            <p:cond delay="0"/>
                                          </p:stCondLst>
                                        </p:cTn>
                                        <p:tgtEl>
                                          <p:spTgt spid="58"/>
                                        </p:tgtEl>
                                        <p:attrNameLst>
                                          <p:attrName>style.visibility</p:attrName>
                                        </p:attrNameLst>
                                      </p:cBhvr>
                                      <p:to>
                                        <p:strVal val="visible"/>
                                      </p:to>
                                    </p:set>
                                    <p:animEffect transition="in" filter="blinds(horizontal)">
                                      <p:cBhvr>
                                        <p:cTn id="495" dur="2000"/>
                                        <p:tgtEl>
                                          <p:spTgt spid="58"/>
                                        </p:tgtEl>
                                      </p:cBhvr>
                                    </p:animEffect>
                                  </p:childTnLst>
                                </p:cTn>
                              </p:par>
                              <p:par>
                                <p:cTn id="496" presetID="3" presetClass="entr" presetSubtype="10" fill="hold" grpId="3" nodeType="withEffect">
                                  <p:stCondLst>
                                    <p:cond delay="0"/>
                                  </p:stCondLst>
                                  <p:childTnLst>
                                    <p:set>
                                      <p:cBhvr>
                                        <p:cTn id="497" dur="1" fill="hold">
                                          <p:stCondLst>
                                            <p:cond delay="0"/>
                                          </p:stCondLst>
                                        </p:cTn>
                                        <p:tgtEl>
                                          <p:spTgt spid="59"/>
                                        </p:tgtEl>
                                        <p:attrNameLst>
                                          <p:attrName>style.visibility</p:attrName>
                                        </p:attrNameLst>
                                      </p:cBhvr>
                                      <p:to>
                                        <p:strVal val="visible"/>
                                      </p:to>
                                    </p:set>
                                    <p:animEffect transition="in" filter="blinds(horizontal)">
                                      <p:cBhvr>
                                        <p:cTn id="498" dur="2000"/>
                                        <p:tgtEl>
                                          <p:spTgt spid="59"/>
                                        </p:tgtEl>
                                      </p:cBhvr>
                                    </p:animEffect>
                                  </p:childTnLst>
                                </p:cTn>
                              </p:par>
                              <p:par>
                                <p:cTn id="499" presetID="3" presetClass="entr" presetSubtype="10" fill="hold" grpId="3" nodeType="withEffect">
                                  <p:stCondLst>
                                    <p:cond delay="0"/>
                                  </p:stCondLst>
                                  <p:childTnLst>
                                    <p:set>
                                      <p:cBhvr>
                                        <p:cTn id="500" dur="1" fill="hold">
                                          <p:stCondLst>
                                            <p:cond delay="0"/>
                                          </p:stCondLst>
                                        </p:cTn>
                                        <p:tgtEl>
                                          <p:spTgt spid="60"/>
                                        </p:tgtEl>
                                        <p:attrNameLst>
                                          <p:attrName>style.visibility</p:attrName>
                                        </p:attrNameLst>
                                      </p:cBhvr>
                                      <p:to>
                                        <p:strVal val="visible"/>
                                      </p:to>
                                    </p:set>
                                    <p:animEffect transition="in" filter="blinds(horizontal)">
                                      <p:cBhvr>
                                        <p:cTn id="501" dur="2000"/>
                                        <p:tgtEl>
                                          <p:spTgt spid="60"/>
                                        </p:tgtEl>
                                      </p:cBhvr>
                                    </p:animEffect>
                                  </p:childTnLst>
                                </p:cTn>
                              </p:par>
                              <p:par>
                                <p:cTn id="502" presetID="3" presetClass="entr" presetSubtype="10" fill="hold" grpId="3" nodeType="withEffect">
                                  <p:stCondLst>
                                    <p:cond delay="0"/>
                                  </p:stCondLst>
                                  <p:childTnLst>
                                    <p:set>
                                      <p:cBhvr>
                                        <p:cTn id="503" dur="1" fill="hold">
                                          <p:stCondLst>
                                            <p:cond delay="0"/>
                                          </p:stCondLst>
                                        </p:cTn>
                                        <p:tgtEl>
                                          <p:spTgt spid="61"/>
                                        </p:tgtEl>
                                        <p:attrNameLst>
                                          <p:attrName>style.visibility</p:attrName>
                                        </p:attrNameLst>
                                      </p:cBhvr>
                                      <p:to>
                                        <p:strVal val="visible"/>
                                      </p:to>
                                    </p:set>
                                    <p:animEffect transition="in" filter="blinds(horizontal)">
                                      <p:cBhvr>
                                        <p:cTn id="504" dur="2000"/>
                                        <p:tgtEl>
                                          <p:spTgt spid="61"/>
                                        </p:tgtEl>
                                      </p:cBhvr>
                                    </p:animEffect>
                                  </p:childTnLst>
                                </p:cTn>
                              </p:par>
                              <p:par>
                                <p:cTn id="505" presetID="3" presetClass="entr" presetSubtype="10" fill="hold" grpId="3" nodeType="withEffect">
                                  <p:stCondLst>
                                    <p:cond delay="0"/>
                                  </p:stCondLst>
                                  <p:childTnLst>
                                    <p:set>
                                      <p:cBhvr>
                                        <p:cTn id="506" dur="1" fill="hold">
                                          <p:stCondLst>
                                            <p:cond delay="0"/>
                                          </p:stCondLst>
                                        </p:cTn>
                                        <p:tgtEl>
                                          <p:spTgt spid="62"/>
                                        </p:tgtEl>
                                        <p:attrNameLst>
                                          <p:attrName>style.visibility</p:attrName>
                                        </p:attrNameLst>
                                      </p:cBhvr>
                                      <p:to>
                                        <p:strVal val="visible"/>
                                      </p:to>
                                    </p:set>
                                    <p:animEffect transition="in" filter="blinds(horizontal)">
                                      <p:cBhvr>
                                        <p:cTn id="507" dur="2000"/>
                                        <p:tgtEl>
                                          <p:spTgt spid="62"/>
                                        </p:tgtEl>
                                      </p:cBhvr>
                                    </p:animEffect>
                                  </p:childTnLst>
                                </p:cTn>
                              </p:par>
                              <p:par>
                                <p:cTn id="508" presetID="3" presetClass="entr" presetSubtype="10" fill="hold" grpId="3" nodeType="withEffect">
                                  <p:stCondLst>
                                    <p:cond delay="0"/>
                                  </p:stCondLst>
                                  <p:childTnLst>
                                    <p:set>
                                      <p:cBhvr>
                                        <p:cTn id="509" dur="1" fill="hold">
                                          <p:stCondLst>
                                            <p:cond delay="0"/>
                                          </p:stCondLst>
                                        </p:cTn>
                                        <p:tgtEl>
                                          <p:spTgt spid="63"/>
                                        </p:tgtEl>
                                        <p:attrNameLst>
                                          <p:attrName>style.visibility</p:attrName>
                                        </p:attrNameLst>
                                      </p:cBhvr>
                                      <p:to>
                                        <p:strVal val="visible"/>
                                      </p:to>
                                    </p:set>
                                    <p:animEffect transition="in" filter="blinds(horizontal)">
                                      <p:cBhvr>
                                        <p:cTn id="510" dur="2000"/>
                                        <p:tgtEl>
                                          <p:spTgt spid="63"/>
                                        </p:tgtEl>
                                      </p:cBhvr>
                                    </p:animEffect>
                                  </p:childTnLst>
                                </p:cTn>
                              </p:par>
                              <p:par>
                                <p:cTn id="511" presetID="3" presetClass="entr" presetSubtype="10" fill="hold" grpId="3" nodeType="withEffect">
                                  <p:stCondLst>
                                    <p:cond delay="0"/>
                                  </p:stCondLst>
                                  <p:childTnLst>
                                    <p:set>
                                      <p:cBhvr>
                                        <p:cTn id="512" dur="1" fill="hold">
                                          <p:stCondLst>
                                            <p:cond delay="0"/>
                                          </p:stCondLst>
                                        </p:cTn>
                                        <p:tgtEl>
                                          <p:spTgt spid="64"/>
                                        </p:tgtEl>
                                        <p:attrNameLst>
                                          <p:attrName>style.visibility</p:attrName>
                                        </p:attrNameLst>
                                      </p:cBhvr>
                                      <p:to>
                                        <p:strVal val="visible"/>
                                      </p:to>
                                    </p:set>
                                    <p:animEffect transition="in" filter="blinds(horizontal)">
                                      <p:cBhvr>
                                        <p:cTn id="513" dur="2000"/>
                                        <p:tgtEl>
                                          <p:spTgt spid="64"/>
                                        </p:tgtEl>
                                      </p:cBhvr>
                                    </p:animEffect>
                                  </p:childTnLst>
                                </p:cTn>
                              </p:par>
                              <p:par>
                                <p:cTn id="514" presetID="3" presetClass="entr" presetSubtype="10" fill="hold" grpId="3" nodeType="withEffect">
                                  <p:stCondLst>
                                    <p:cond delay="0"/>
                                  </p:stCondLst>
                                  <p:childTnLst>
                                    <p:set>
                                      <p:cBhvr>
                                        <p:cTn id="515" dur="1" fill="hold">
                                          <p:stCondLst>
                                            <p:cond delay="0"/>
                                          </p:stCondLst>
                                        </p:cTn>
                                        <p:tgtEl>
                                          <p:spTgt spid="65"/>
                                        </p:tgtEl>
                                        <p:attrNameLst>
                                          <p:attrName>style.visibility</p:attrName>
                                        </p:attrNameLst>
                                      </p:cBhvr>
                                      <p:to>
                                        <p:strVal val="visible"/>
                                      </p:to>
                                    </p:set>
                                    <p:animEffect transition="in" filter="blinds(horizontal)">
                                      <p:cBhvr>
                                        <p:cTn id="516" dur="2000"/>
                                        <p:tgtEl>
                                          <p:spTgt spid="65"/>
                                        </p:tgtEl>
                                      </p:cBhvr>
                                    </p:animEffect>
                                  </p:childTnLst>
                                </p:cTn>
                              </p:par>
                              <p:par>
                                <p:cTn id="517" presetID="3" presetClass="entr" presetSubtype="10" fill="hold" grpId="3" nodeType="withEffect">
                                  <p:stCondLst>
                                    <p:cond delay="0"/>
                                  </p:stCondLst>
                                  <p:childTnLst>
                                    <p:set>
                                      <p:cBhvr>
                                        <p:cTn id="518" dur="1" fill="hold">
                                          <p:stCondLst>
                                            <p:cond delay="0"/>
                                          </p:stCondLst>
                                        </p:cTn>
                                        <p:tgtEl>
                                          <p:spTgt spid="66"/>
                                        </p:tgtEl>
                                        <p:attrNameLst>
                                          <p:attrName>style.visibility</p:attrName>
                                        </p:attrNameLst>
                                      </p:cBhvr>
                                      <p:to>
                                        <p:strVal val="visible"/>
                                      </p:to>
                                    </p:set>
                                    <p:animEffect transition="in" filter="blinds(horizontal)">
                                      <p:cBhvr>
                                        <p:cTn id="519" dur="2000"/>
                                        <p:tgtEl>
                                          <p:spTgt spid="66"/>
                                        </p:tgtEl>
                                      </p:cBhvr>
                                    </p:animEffect>
                                  </p:childTnLst>
                                </p:cTn>
                              </p:par>
                              <p:par>
                                <p:cTn id="520" presetID="3" presetClass="entr" presetSubtype="10" fill="hold" grpId="3" nodeType="withEffect">
                                  <p:stCondLst>
                                    <p:cond delay="0"/>
                                  </p:stCondLst>
                                  <p:childTnLst>
                                    <p:set>
                                      <p:cBhvr>
                                        <p:cTn id="521" dur="1" fill="hold">
                                          <p:stCondLst>
                                            <p:cond delay="0"/>
                                          </p:stCondLst>
                                        </p:cTn>
                                        <p:tgtEl>
                                          <p:spTgt spid="67"/>
                                        </p:tgtEl>
                                        <p:attrNameLst>
                                          <p:attrName>style.visibility</p:attrName>
                                        </p:attrNameLst>
                                      </p:cBhvr>
                                      <p:to>
                                        <p:strVal val="visible"/>
                                      </p:to>
                                    </p:set>
                                    <p:animEffect transition="in" filter="blinds(horizontal)">
                                      <p:cBhvr>
                                        <p:cTn id="522" dur="2000"/>
                                        <p:tgtEl>
                                          <p:spTgt spid="67"/>
                                        </p:tgtEl>
                                      </p:cBhvr>
                                    </p:animEffect>
                                  </p:childTnLst>
                                </p:cTn>
                              </p:par>
                              <p:par>
                                <p:cTn id="523" presetID="3" presetClass="entr" presetSubtype="10" fill="hold" grpId="3" nodeType="withEffect">
                                  <p:stCondLst>
                                    <p:cond delay="0"/>
                                  </p:stCondLst>
                                  <p:childTnLst>
                                    <p:set>
                                      <p:cBhvr>
                                        <p:cTn id="524" dur="1" fill="hold">
                                          <p:stCondLst>
                                            <p:cond delay="0"/>
                                          </p:stCondLst>
                                        </p:cTn>
                                        <p:tgtEl>
                                          <p:spTgt spid="68"/>
                                        </p:tgtEl>
                                        <p:attrNameLst>
                                          <p:attrName>style.visibility</p:attrName>
                                        </p:attrNameLst>
                                      </p:cBhvr>
                                      <p:to>
                                        <p:strVal val="visible"/>
                                      </p:to>
                                    </p:set>
                                    <p:animEffect transition="in" filter="blinds(horizontal)">
                                      <p:cBhvr>
                                        <p:cTn id="525" dur="2000"/>
                                        <p:tgtEl>
                                          <p:spTgt spid="68"/>
                                        </p:tgtEl>
                                      </p:cBhvr>
                                    </p:animEffect>
                                  </p:childTnLst>
                                </p:cTn>
                              </p:par>
                              <p:par>
                                <p:cTn id="526" presetID="3" presetClass="entr" presetSubtype="10" fill="hold" grpId="3" nodeType="withEffect">
                                  <p:stCondLst>
                                    <p:cond delay="0"/>
                                  </p:stCondLst>
                                  <p:childTnLst>
                                    <p:set>
                                      <p:cBhvr>
                                        <p:cTn id="527" dur="1" fill="hold">
                                          <p:stCondLst>
                                            <p:cond delay="0"/>
                                          </p:stCondLst>
                                        </p:cTn>
                                        <p:tgtEl>
                                          <p:spTgt spid="69"/>
                                        </p:tgtEl>
                                        <p:attrNameLst>
                                          <p:attrName>style.visibility</p:attrName>
                                        </p:attrNameLst>
                                      </p:cBhvr>
                                      <p:to>
                                        <p:strVal val="visible"/>
                                      </p:to>
                                    </p:set>
                                    <p:animEffect transition="in" filter="blinds(horizontal)">
                                      <p:cBhvr>
                                        <p:cTn id="528" dur="2000"/>
                                        <p:tgtEl>
                                          <p:spTgt spid="69"/>
                                        </p:tgtEl>
                                      </p:cBhvr>
                                    </p:animEffect>
                                  </p:childTnLst>
                                </p:cTn>
                              </p:par>
                              <p:par>
                                <p:cTn id="529" presetID="3" presetClass="entr" presetSubtype="10" fill="hold" grpId="3" nodeType="withEffect">
                                  <p:stCondLst>
                                    <p:cond delay="0"/>
                                  </p:stCondLst>
                                  <p:childTnLst>
                                    <p:set>
                                      <p:cBhvr>
                                        <p:cTn id="530" dur="1" fill="hold">
                                          <p:stCondLst>
                                            <p:cond delay="0"/>
                                          </p:stCondLst>
                                        </p:cTn>
                                        <p:tgtEl>
                                          <p:spTgt spid="70"/>
                                        </p:tgtEl>
                                        <p:attrNameLst>
                                          <p:attrName>style.visibility</p:attrName>
                                        </p:attrNameLst>
                                      </p:cBhvr>
                                      <p:to>
                                        <p:strVal val="visible"/>
                                      </p:to>
                                    </p:set>
                                    <p:animEffect transition="in" filter="blinds(horizontal)">
                                      <p:cBhvr>
                                        <p:cTn id="531" dur="2000"/>
                                        <p:tgtEl>
                                          <p:spTgt spid="70"/>
                                        </p:tgtEl>
                                      </p:cBhvr>
                                    </p:animEffect>
                                  </p:childTnLst>
                                </p:cTn>
                              </p:par>
                              <p:par>
                                <p:cTn id="532" presetID="3" presetClass="entr" presetSubtype="10" fill="hold" grpId="3" nodeType="withEffect">
                                  <p:stCondLst>
                                    <p:cond delay="0"/>
                                  </p:stCondLst>
                                  <p:childTnLst>
                                    <p:set>
                                      <p:cBhvr>
                                        <p:cTn id="533" dur="1" fill="hold">
                                          <p:stCondLst>
                                            <p:cond delay="0"/>
                                          </p:stCondLst>
                                        </p:cTn>
                                        <p:tgtEl>
                                          <p:spTgt spid="71"/>
                                        </p:tgtEl>
                                        <p:attrNameLst>
                                          <p:attrName>style.visibility</p:attrName>
                                        </p:attrNameLst>
                                      </p:cBhvr>
                                      <p:to>
                                        <p:strVal val="visible"/>
                                      </p:to>
                                    </p:set>
                                    <p:animEffect transition="in" filter="blinds(horizontal)">
                                      <p:cBhvr>
                                        <p:cTn id="534" dur="2000"/>
                                        <p:tgtEl>
                                          <p:spTgt spid="71"/>
                                        </p:tgtEl>
                                      </p:cBhvr>
                                    </p:animEffect>
                                  </p:childTnLst>
                                </p:cTn>
                              </p:par>
                              <p:par>
                                <p:cTn id="535" presetID="3" presetClass="entr" presetSubtype="10" fill="hold" grpId="3" nodeType="withEffect">
                                  <p:stCondLst>
                                    <p:cond delay="0"/>
                                  </p:stCondLst>
                                  <p:childTnLst>
                                    <p:set>
                                      <p:cBhvr>
                                        <p:cTn id="536" dur="1" fill="hold">
                                          <p:stCondLst>
                                            <p:cond delay="0"/>
                                          </p:stCondLst>
                                        </p:cTn>
                                        <p:tgtEl>
                                          <p:spTgt spid="72"/>
                                        </p:tgtEl>
                                        <p:attrNameLst>
                                          <p:attrName>style.visibility</p:attrName>
                                        </p:attrNameLst>
                                      </p:cBhvr>
                                      <p:to>
                                        <p:strVal val="visible"/>
                                      </p:to>
                                    </p:set>
                                    <p:animEffect transition="in" filter="blinds(horizontal)">
                                      <p:cBhvr>
                                        <p:cTn id="537" dur="2000"/>
                                        <p:tgtEl>
                                          <p:spTgt spid="72"/>
                                        </p:tgtEl>
                                      </p:cBhvr>
                                    </p:animEffect>
                                  </p:childTnLst>
                                </p:cTn>
                              </p:par>
                              <p:par>
                                <p:cTn id="538" presetID="3" presetClass="entr" presetSubtype="10" fill="hold" grpId="3" nodeType="withEffect">
                                  <p:stCondLst>
                                    <p:cond delay="0"/>
                                  </p:stCondLst>
                                  <p:childTnLst>
                                    <p:set>
                                      <p:cBhvr>
                                        <p:cTn id="539" dur="1" fill="hold">
                                          <p:stCondLst>
                                            <p:cond delay="0"/>
                                          </p:stCondLst>
                                        </p:cTn>
                                        <p:tgtEl>
                                          <p:spTgt spid="73"/>
                                        </p:tgtEl>
                                        <p:attrNameLst>
                                          <p:attrName>style.visibility</p:attrName>
                                        </p:attrNameLst>
                                      </p:cBhvr>
                                      <p:to>
                                        <p:strVal val="visible"/>
                                      </p:to>
                                    </p:set>
                                    <p:animEffect transition="in" filter="blinds(horizontal)">
                                      <p:cBhvr>
                                        <p:cTn id="540" dur="2000"/>
                                        <p:tgtEl>
                                          <p:spTgt spid="73"/>
                                        </p:tgtEl>
                                      </p:cBhvr>
                                    </p:animEffect>
                                  </p:childTnLst>
                                </p:cTn>
                              </p:par>
                              <p:par>
                                <p:cTn id="541" presetID="3" presetClass="entr" presetSubtype="10" fill="hold" grpId="3" nodeType="withEffect">
                                  <p:stCondLst>
                                    <p:cond delay="0"/>
                                  </p:stCondLst>
                                  <p:childTnLst>
                                    <p:set>
                                      <p:cBhvr>
                                        <p:cTn id="542" dur="1" fill="hold">
                                          <p:stCondLst>
                                            <p:cond delay="0"/>
                                          </p:stCondLst>
                                        </p:cTn>
                                        <p:tgtEl>
                                          <p:spTgt spid="74"/>
                                        </p:tgtEl>
                                        <p:attrNameLst>
                                          <p:attrName>style.visibility</p:attrName>
                                        </p:attrNameLst>
                                      </p:cBhvr>
                                      <p:to>
                                        <p:strVal val="visible"/>
                                      </p:to>
                                    </p:set>
                                    <p:animEffect transition="in" filter="blinds(horizontal)">
                                      <p:cBhvr>
                                        <p:cTn id="543" dur="2000"/>
                                        <p:tgtEl>
                                          <p:spTgt spid="74"/>
                                        </p:tgtEl>
                                      </p:cBhvr>
                                    </p:animEffect>
                                  </p:childTnLst>
                                </p:cTn>
                              </p:par>
                              <p:par>
                                <p:cTn id="544" presetID="3" presetClass="entr" presetSubtype="10" fill="hold" grpId="3" nodeType="withEffect">
                                  <p:stCondLst>
                                    <p:cond delay="0"/>
                                  </p:stCondLst>
                                  <p:childTnLst>
                                    <p:set>
                                      <p:cBhvr>
                                        <p:cTn id="545" dur="1" fill="hold">
                                          <p:stCondLst>
                                            <p:cond delay="0"/>
                                          </p:stCondLst>
                                        </p:cTn>
                                        <p:tgtEl>
                                          <p:spTgt spid="75"/>
                                        </p:tgtEl>
                                        <p:attrNameLst>
                                          <p:attrName>style.visibility</p:attrName>
                                        </p:attrNameLst>
                                      </p:cBhvr>
                                      <p:to>
                                        <p:strVal val="visible"/>
                                      </p:to>
                                    </p:set>
                                    <p:animEffect transition="in" filter="blinds(horizontal)">
                                      <p:cBhvr>
                                        <p:cTn id="546" dur="2000"/>
                                        <p:tgtEl>
                                          <p:spTgt spid="75"/>
                                        </p:tgtEl>
                                      </p:cBhvr>
                                    </p:animEffect>
                                  </p:childTnLst>
                                </p:cTn>
                              </p:par>
                              <p:par>
                                <p:cTn id="547" presetID="3" presetClass="entr" presetSubtype="10" fill="hold" grpId="3" nodeType="withEffect">
                                  <p:stCondLst>
                                    <p:cond delay="0"/>
                                  </p:stCondLst>
                                  <p:childTnLst>
                                    <p:set>
                                      <p:cBhvr>
                                        <p:cTn id="548" dur="1" fill="hold">
                                          <p:stCondLst>
                                            <p:cond delay="0"/>
                                          </p:stCondLst>
                                        </p:cTn>
                                        <p:tgtEl>
                                          <p:spTgt spid="76"/>
                                        </p:tgtEl>
                                        <p:attrNameLst>
                                          <p:attrName>style.visibility</p:attrName>
                                        </p:attrNameLst>
                                      </p:cBhvr>
                                      <p:to>
                                        <p:strVal val="visible"/>
                                      </p:to>
                                    </p:set>
                                    <p:animEffect transition="in" filter="blinds(horizontal)">
                                      <p:cBhvr>
                                        <p:cTn id="549" dur="2000"/>
                                        <p:tgtEl>
                                          <p:spTgt spid="76"/>
                                        </p:tgtEl>
                                      </p:cBhvr>
                                    </p:animEffect>
                                  </p:childTnLst>
                                </p:cTn>
                              </p:par>
                              <p:par>
                                <p:cTn id="550" presetID="3" presetClass="entr" presetSubtype="10" fill="hold" grpId="3" nodeType="withEffect">
                                  <p:stCondLst>
                                    <p:cond delay="0"/>
                                  </p:stCondLst>
                                  <p:childTnLst>
                                    <p:set>
                                      <p:cBhvr>
                                        <p:cTn id="551" dur="1" fill="hold">
                                          <p:stCondLst>
                                            <p:cond delay="0"/>
                                          </p:stCondLst>
                                        </p:cTn>
                                        <p:tgtEl>
                                          <p:spTgt spid="77"/>
                                        </p:tgtEl>
                                        <p:attrNameLst>
                                          <p:attrName>style.visibility</p:attrName>
                                        </p:attrNameLst>
                                      </p:cBhvr>
                                      <p:to>
                                        <p:strVal val="visible"/>
                                      </p:to>
                                    </p:set>
                                    <p:animEffect transition="in" filter="blinds(horizontal)">
                                      <p:cBhvr>
                                        <p:cTn id="552" dur="2000"/>
                                        <p:tgtEl>
                                          <p:spTgt spid="77"/>
                                        </p:tgtEl>
                                      </p:cBhvr>
                                    </p:animEffect>
                                  </p:childTnLst>
                                </p:cTn>
                              </p:par>
                              <p:par>
                                <p:cTn id="553" presetID="3" presetClass="entr" presetSubtype="10" fill="hold" grpId="3" nodeType="withEffect">
                                  <p:stCondLst>
                                    <p:cond delay="0"/>
                                  </p:stCondLst>
                                  <p:childTnLst>
                                    <p:set>
                                      <p:cBhvr>
                                        <p:cTn id="554" dur="1" fill="hold">
                                          <p:stCondLst>
                                            <p:cond delay="0"/>
                                          </p:stCondLst>
                                        </p:cTn>
                                        <p:tgtEl>
                                          <p:spTgt spid="78"/>
                                        </p:tgtEl>
                                        <p:attrNameLst>
                                          <p:attrName>style.visibility</p:attrName>
                                        </p:attrNameLst>
                                      </p:cBhvr>
                                      <p:to>
                                        <p:strVal val="visible"/>
                                      </p:to>
                                    </p:set>
                                    <p:animEffect transition="in" filter="blinds(horizontal)">
                                      <p:cBhvr>
                                        <p:cTn id="555" dur="2000"/>
                                        <p:tgtEl>
                                          <p:spTgt spid="78"/>
                                        </p:tgtEl>
                                      </p:cBhvr>
                                    </p:animEffect>
                                  </p:childTnLst>
                                </p:cTn>
                              </p:par>
                              <p:par>
                                <p:cTn id="556" presetID="3" presetClass="entr" presetSubtype="10" fill="hold" grpId="3" nodeType="withEffect">
                                  <p:stCondLst>
                                    <p:cond delay="0"/>
                                  </p:stCondLst>
                                  <p:childTnLst>
                                    <p:set>
                                      <p:cBhvr>
                                        <p:cTn id="557" dur="1" fill="hold">
                                          <p:stCondLst>
                                            <p:cond delay="0"/>
                                          </p:stCondLst>
                                        </p:cTn>
                                        <p:tgtEl>
                                          <p:spTgt spid="79"/>
                                        </p:tgtEl>
                                        <p:attrNameLst>
                                          <p:attrName>style.visibility</p:attrName>
                                        </p:attrNameLst>
                                      </p:cBhvr>
                                      <p:to>
                                        <p:strVal val="visible"/>
                                      </p:to>
                                    </p:set>
                                    <p:animEffect transition="in" filter="blinds(horizontal)">
                                      <p:cBhvr>
                                        <p:cTn id="558" dur="2000"/>
                                        <p:tgtEl>
                                          <p:spTgt spid="79"/>
                                        </p:tgtEl>
                                      </p:cBhvr>
                                    </p:animEffect>
                                  </p:childTnLst>
                                </p:cTn>
                              </p:par>
                              <p:par>
                                <p:cTn id="559" presetID="3" presetClass="entr" presetSubtype="10" fill="hold" grpId="3" nodeType="withEffect">
                                  <p:stCondLst>
                                    <p:cond delay="0"/>
                                  </p:stCondLst>
                                  <p:childTnLst>
                                    <p:set>
                                      <p:cBhvr>
                                        <p:cTn id="560" dur="1" fill="hold">
                                          <p:stCondLst>
                                            <p:cond delay="0"/>
                                          </p:stCondLst>
                                        </p:cTn>
                                        <p:tgtEl>
                                          <p:spTgt spid="80"/>
                                        </p:tgtEl>
                                        <p:attrNameLst>
                                          <p:attrName>style.visibility</p:attrName>
                                        </p:attrNameLst>
                                      </p:cBhvr>
                                      <p:to>
                                        <p:strVal val="visible"/>
                                      </p:to>
                                    </p:set>
                                    <p:animEffect transition="in" filter="blinds(horizontal)">
                                      <p:cBhvr>
                                        <p:cTn id="561" dur="2000"/>
                                        <p:tgtEl>
                                          <p:spTgt spid="80"/>
                                        </p:tgtEl>
                                      </p:cBhvr>
                                    </p:animEffect>
                                  </p:childTnLst>
                                </p:cTn>
                              </p:par>
                              <p:par>
                                <p:cTn id="562" presetID="3" presetClass="entr" presetSubtype="10" fill="hold" grpId="3" nodeType="withEffect">
                                  <p:stCondLst>
                                    <p:cond delay="0"/>
                                  </p:stCondLst>
                                  <p:childTnLst>
                                    <p:set>
                                      <p:cBhvr>
                                        <p:cTn id="563" dur="1" fill="hold">
                                          <p:stCondLst>
                                            <p:cond delay="0"/>
                                          </p:stCondLst>
                                        </p:cTn>
                                        <p:tgtEl>
                                          <p:spTgt spid="81"/>
                                        </p:tgtEl>
                                        <p:attrNameLst>
                                          <p:attrName>style.visibility</p:attrName>
                                        </p:attrNameLst>
                                      </p:cBhvr>
                                      <p:to>
                                        <p:strVal val="visible"/>
                                      </p:to>
                                    </p:set>
                                    <p:animEffect transition="in" filter="blinds(horizontal)">
                                      <p:cBhvr>
                                        <p:cTn id="564" dur="2000"/>
                                        <p:tgtEl>
                                          <p:spTgt spid="81"/>
                                        </p:tgtEl>
                                      </p:cBhvr>
                                    </p:animEffect>
                                  </p:childTnLst>
                                </p:cTn>
                              </p:par>
                              <p:par>
                                <p:cTn id="565" presetID="3" presetClass="entr" presetSubtype="10" fill="hold" grpId="3" nodeType="withEffect">
                                  <p:stCondLst>
                                    <p:cond delay="0"/>
                                  </p:stCondLst>
                                  <p:childTnLst>
                                    <p:set>
                                      <p:cBhvr>
                                        <p:cTn id="566" dur="1" fill="hold">
                                          <p:stCondLst>
                                            <p:cond delay="0"/>
                                          </p:stCondLst>
                                        </p:cTn>
                                        <p:tgtEl>
                                          <p:spTgt spid="82"/>
                                        </p:tgtEl>
                                        <p:attrNameLst>
                                          <p:attrName>style.visibility</p:attrName>
                                        </p:attrNameLst>
                                      </p:cBhvr>
                                      <p:to>
                                        <p:strVal val="visible"/>
                                      </p:to>
                                    </p:set>
                                    <p:animEffect transition="in" filter="blinds(horizontal)">
                                      <p:cBhvr>
                                        <p:cTn id="567" dur="2000"/>
                                        <p:tgtEl>
                                          <p:spTgt spid="82"/>
                                        </p:tgtEl>
                                      </p:cBhvr>
                                    </p:animEffect>
                                  </p:childTnLst>
                                </p:cTn>
                              </p:par>
                            </p:childTnLst>
                          </p:cTn>
                        </p:par>
                        <p:par>
                          <p:cTn id="568" fill="hold">
                            <p:stCondLst>
                              <p:cond delay="2000"/>
                            </p:stCondLst>
                            <p:childTnLst>
                              <p:par>
                                <p:cTn id="569" presetID="2" presetClass="exit" presetSubtype="12" fill="hold" grpId="1" nodeType="afterEffect">
                                  <p:stCondLst>
                                    <p:cond delay="0"/>
                                  </p:stCondLst>
                                  <p:childTnLst>
                                    <p:anim calcmode="lin" valueType="num">
                                      <p:cBhvr additive="base">
                                        <p:cTn id="570" dur="2000"/>
                                        <p:tgtEl>
                                          <p:spTgt spid="5"/>
                                        </p:tgtEl>
                                        <p:attrNameLst>
                                          <p:attrName>ppt_x</p:attrName>
                                        </p:attrNameLst>
                                      </p:cBhvr>
                                      <p:tavLst>
                                        <p:tav tm="0">
                                          <p:val>
                                            <p:strVal val="ppt_x"/>
                                          </p:val>
                                        </p:tav>
                                        <p:tav tm="100000">
                                          <p:val>
                                            <p:strVal val="0-ppt_w/2"/>
                                          </p:val>
                                        </p:tav>
                                      </p:tavLst>
                                    </p:anim>
                                    <p:anim calcmode="lin" valueType="num">
                                      <p:cBhvr additive="base">
                                        <p:cTn id="571" dur="2000"/>
                                        <p:tgtEl>
                                          <p:spTgt spid="5"/>
                                        </p:tgtEl>
                                        <p:attrNameLst>
                                          <p:attrName>ppt_y</p:attrName>
                                        </p:attrNameLst>
                                      </p:cBhvr>
                                      <p:tavLst>
                                        <p:tav tm="0">
                                          <p:val>
                                            <p:strVal val="ppt_y"/>
                                          </p:val>
                                        </p:tav>
                                        <p:tav tm="100000">
                                          <p:val>
                                            <p:strVal val="1+ppt_h/2"/>
                                          </p:val>
                                        </p:tav>
                                      </p:tavLst>
                                    </p:anim>
                                    <p:set>
                                      <p:cBhvr>
                                        <p:cTn id="572" dur="1" fill="hold">
                                          <p:stCondLst>
                                            <p:cond delay="1999"/>
                                          </p:stCondLst>
                                        </p:cTn>
                                        <p:tgtEl>
                                          <p:spTgt spid="5"/>
                                        </p:tgtEl>
                                        <p:attrNameLst>
                                          <p:attrName>style.visibility</p:attrName>
                                        </p:attrNameLst>
                                      </p:cBhvr>
                                      <p:to>
                                        <p:strVal val="hidden"/>
                                      </p:to>
                                    </p:set>
                                  </p:childTnLst>
                                </p:cTn>
                              </p:par>
                              <p:par>
                                <p:cTn id="573" presetID="2" presetClass="exit" presetSubtype="12" fill="hold" grpId="1" nodeType="withEffect">
                                  <p:stCondLst>
                                    <p:cond delay="0"/>
                                  </p:stCondLst>
                                  <p:childTnLst>
                                    <p:anim calcmode="lin" valueType="num">
                                      <p:cBhvr additive="base">
                                        <p:cTn id="574" dur="2000"/>
                                        <p:tgtEl>
                                          <p:spTgt spid="15"/>
                                        </p:tgtEl>
                                        <p:attrNameLst>
                                          <p:attrName>ppt_x</p:attrName>
                                        </p:attrNameLst>
                                      </p:cBhvr>
                                      <p:tavLst>
                                        <p:tav tm="0">
                                          <p:val>
                                            <p:strVal val="ppt_x"/>
                                          </p:val>
                                        </p:tav>
                                        <p:tav tm="100000">
                                          <p:val>
                                            <p:strVal val="0-ppt_w/2"/>
                                          </p:val>
                                        </p:tav>
                                      </p:tavLst>
                                    </p:anim>
                                    <p:anim calcmode="lin" valueType="num">
                                      <p:cBhvr additive="base">
                                        <p:cTn id="575" dur="2000"/>
                                        <p:tgtEl>
                                          <p:spTgt spid="15"/>
                                        </p:tgtEl>
                                        <p:attrNameLst>
                                          <p:attrName>ppt_y</p:attrName>
                                        </p:attrNameLst>
                                      </p:cBhvr>
                                      <p:tavLst>
                                        <p:tav tm="0">
                                          <p:val>
                                            <p:strVal val="ppt_y"/>
                                          </p:val>
                                        </p:tav>
                                        <p:tav tm="100000">
                                          <p:val>
                                            <p:strVal val="1+ppt_h/2"/>
                                          </p:val>
                                        </p:tav>
                                      </p:tavLst>
                                    </p:anim>
                                    <p:set>
                                      <p:cBhvr>
                                        <p:cTn id="576" dur="1" fill="hold">
                                          <p:stCondLst>
                                            <p:cond delay="1999"/>
                                          </p:stCondLst>
                                        </p:cTn>
                                        <p:tgtEl>
                                          <p:spTgt spid="15"/>
                                        </p:tgtEl>
                                        <p:attrNameLst>
                                          <p:attrName>style.visibility</p:attrName>
                                        </p:attrNameLst>
                                      </p:cBhvr>
                                      <p:to>
                                        <p:strVal val="hidden"/>
                                      </p:to>
                                    </p:set>
                                  </p:childTnLst>
                                </p:cTn>
                              </p:par>
                              <p:par>
                                <p:cTn id="577" presetID="2" presetClass="exit" presetSubtype="12" fill="hold" grpId="1" nodeType="withEffect">
                                  <p:stCondLst>
                                    <p:cond delay="0"/>
                                  </p:stCondLst>
                                  <p:childTnLst>
                                    <p:anim calcmode="lin" valueType="num">
                                      <p:cBhvr additive="base">
                                        <p:cTn id="578" dur="2000"/>
                                        <p:tgtEl>
                                          <p:spTgt spid="25"/>
                                        </p:tgtEl>
                                        <p:attrNameLst>
                                          <p:attrName>ppt_x</p:attrName>
                                        </p:attrNameLst>
                                      </p:cBhvr>
                                      <p:tavLst>
                                        <p:tav tm="0">
                                          <p:val>
                                            <p:strVal val="ppt_x"/>
                                          </p:val>
                                        </p:tav>
                                        <p:tav tm="100000">
                                          <p:val>
                                            <p:strVal val="0-ppt_w/2"/>
                                          </p:val>
                                        </p:tav>
                                      </p:tavLst>
                                    </p:anim>
                                    <p:anim calcmode="lin" valueType="num">
                                      <p:cBhvr additive="base">
                                        <p:cTn id="579" dur="2000"/>
                                        <p:tgtEl>
                                          <p:spTgt spid="25"/>
                                        </p:tgtEl>
                                        <p:attrNameLst>
                                          <p:attrName>ppt_y</p:attrName>
                                        </p:attrNameLst>
                                      </p:cBhvr>
                                      <p:tavLst>
                                        <p:tav tm="0">
                                          <p:val>
                                            <p:strVal val="ppt_y"/>
                                          </p:val>
                                        </p:tav>
                                        <p:tav tm="100000">
                                          <p:val>
                                            <p:strVal val="1+ppt_h/2"/>
                                          </p:val>
                                        </p:tav>
                                      </p:tavLst>
                                    </p:anim>
                                    <p:set>
                                      <p:cBhvr>
                                        <p:cTn id="580" dur="1" fill="hold">
                                          <p:stCondLst>
                                            <p:cond delay="1999"/>
                                          </p:stCondLst>
                                        </p:cTn>
                                        <p:tgtEl>
                                          <p:spTgt spid="25"/>
                                        </p:tgtEl>
                                        <p:attrNameLst>
                                          <p:attrName>style.visibility</p:attrName>
                                        </p:attrNameLst>
                                      </p:cBhvr>
                                      <p:to>
                                        <p:strVal val="hidden"/>
                                      </p:to>
                                    </p:set>
                                  </p:childTnLst>
                                </p:cTn>
                              </p:par>
                              <p:par>
                                <p:cTn id="581" presetID="2" presetClass="exit" presetSubtype="12" fill="hold" grpId="1" nodeType="withEffect">
                                  <p:stCondLst>
                                    <p:cond delay="0"/>
                                  </p:stCondLst>
                                  <p:childTnLst>
                                    <p:anim calcmode="lin" valueType="num">
                                      <p:cBhvr additive="base">
                                        <p:cTn id="582" dur="2000"/>
                                        <p:tgtEl>
                                          <p:spTgt spid="35"/>
                                        </p:tgtEl>
                                        <p:attrNameLst>
                                          <p:attrName>ppt_x</p:attrName>
                                        </p:attrNameLst>
                                      </p:cBhvr>
                                      <p:tavLst>
                                        <p:tav tm="0">
                                          <p:val>
                                            <p:strVal val="ppt_x"/>
                                          </p:val>
                                        </p:tav>
                                        <p:tav tm="100000">
                                          <p:val>
                                            <p:strVal val="0-ppt_w/2"/>
                                          </p:val>
                                        </p:tav>
                                      </p:tavLst>
                                    </p:anim>
                                    <p:anim calcmode="lin" valueType="num">
                                      <p:cBhvr additive="base">
                                        <p:cTn id="583" dur="2000"/>
                                        <p:tgtEl>
                                          <p:spTgt spid="35"/>
                                        </p:tgtEl>
                                        <p:attrNameLst>
                                          <p:attrName>ppt_y</p:attrName>
                                        </p:attrNameLst>
                                      </p:cBhvr>
                                      <p:tavLst>
                                        <p:tav tm="0">
                                          <p:val>
                                            <p:strVal val="ppt_y"/>
                                          </p:val>
                                        </p:tav>
                                        <p:tav tm="100000">
                                          <p:val>
                                            <p:strVal val="1+ppt_h/2"/>
                                          </p:val>
                                        </p:tav>
                                      </p:tavLst>
                                    </p:anim>
                                    <p:set>
                                      <p:cBhvr>
                                        <p:cTn id="584" dur="1" fill="hold">
                                          <p:stCondLst>
                                            <p:cond delay="1999"/>
                                          </p:stCondLst>
                                        </p:cTn>
                                        <p:tgtEl>
                                          <p:spTgt spid="35"/>
                                        </p:tgtEl>
                                        <p:attrNameLst>
                                          <p:attrName>style.visibility</p:attrName>
                                        </p:attrNameLst>
                                      </p:cBhvr>
                                      <p:to>
                                        <p:strVal val="hidden"/>
                                      </p:to>
                                    </p:set>
                                  </p:childTnLst>
                                </p:cTn>
                              </p:par>
                              <p:par>
                                <p:cTn id="585" presetID="2" presetClass="exit" presetSubtype="12" fill="hold" grpId="1" nodeType="withEffect">
                                  <p:stCondLst>
                                    <p:cond delay="0"/>
                                  </p:stCondLst>
                                  <p:childTnLst>
                                    <p:anim calcmode="lin" valueType="num">
                                      <p:cBhvr additive="base">
                                        <p:cTn id="586" dur="2000"/>
                                        <p:tgtEl>
                                          <p:spTgt spid="45"/>
                                        </p:tgtEl>
                                        <p:attrNameLst>
                                          <p:attrName>ppt_x</p:attrName>
                                        </p:attrNameLst>
                                      </p:cBhvr>
                                      <p:tavLst>
                                        <p:tav tm="0">
                                          <p:val>
                                            <p:strVal val="ppt_x"/>
                                          </p:val>
                                        </p:tav>
                                        <p:tav tm="100000">
                                          <p:val>
                                            <p:strVal val="0-ppt_w/2"/>
                                          </p:val>
                                        </p:tav>
                                      </p:tavLst>
                                    </p:anim>
                                    <p:anim calcmode="lin" valueType="num">
                                      <p:cBhvr additive="base">
                                        <p:cTn id="587" dur="2000"/>
                                        <p:tgtEl>
                                          <p:spTgt spid="45"/>
                                        </p:tgtEl>
                                        <p:attrNameLst>
                                          <p:attrName>ppt_y</p:attrName>
                                        </p:attrNameLst>
                                      </p:cBhvr>
                                      <p:tavLst>
                                        <p:tav tm="0">
                                          <p:val>
                                            <p:strVal val="ppt_y"/>
                                          </p:val>
                                        </p:tav>
                                        <p:tav tm="100000">
                                          <p:val>
                                            <p:strVal val="1+ppt_h/2"/>
                                          </p:val>
                                        </p:tav>
                                      </p:tavLst>
                                    </p:anim>
                                    <p:set>
                                      <p:cBhvr>
                                        <p:cTn id="588" dur="1" fill="hold">
                                          <p:stCondLst>
                                            <p:cond delay="1999"/>
                                          </p:stCondLst>
                                        </p:cTn>
                                        <p:tgtEl>
                                          <p:spTgt spid="45"/>
                                        </p:tgtEl>
                                        <p:attrNameLst>
                                          <p:attrName>style.visibility</p:attrName>
                                        </p:attrNameLst>
                                      </p:cBhvr>
                                      <p:to>
                                        <p:strVal val="hidden"/>
                                      </p:to>
                                    </p:set>
                                  </p:childTnLst>
                                </p:cTn>
                              </p:par>
                              <p:par>
                                <p:cTn id="589" presetID="2" presetClass="exit" presetSubtype="12" fill="hold" grpId="1" nodeType="withEffect">
                                  <p:stCondLst>
                                    <p:cond delay="0"/>
                                  </p:stCondLst>
                                  <p:childTnLst>
                                    <p:anim calcmode="lin" valueType="num">
                                      <p:cBhvr additive="base">
                                        <p:cTn id="590" dur="2000"/>
                                        <p:tgtEl>
                                          <p:spTgt spid="55"/>
                                        </p:tgtEl>
                                        <p:attrNameLst>
                                          <p:attrName>ppt_x</p:attrName>
                                        </p:attrNameLst>
                                      </p:cBhvr>
                                      <p:tavLst>
                                        <p:tav tm="0">
                                          <p:val>
                                            <p:strVal val="ppt_x"/>
                                          </p:val>
                                        </p:tav>
                                        <p:tav tm="100000">
                                          <p:val>
                                            <p:strVal val="0-ppt_w/2"/>
                                          </p:val>
                                        </p:tav>
                                      </p:tavLst>
                                    </p:anim>
                                    <p:anim calcmode="lin" valueType="num">
                                      <p:cBhvr additive="base">
                                        <p:cTn id="591" dur="2000"/>
                                        <p:tgtEl>
                                          <p:spTgt spid="55"/>
                                        </p:tgtEl>
                                        <p:attrNameLst>
                                          <p:attrName>ppt_y</p:attrName>
                                        </p:attrNameLst>
                                      </p:cBhvr>
                                      <p:tavLst>
                                        <p:tav tm="0">
                                          <p:val>
                                            <p:strVal val="ppt_y"/>
                                          </p:val>
                                        </p:tav>
                                        <p:tav tm="100000">
                                          <p:val>
                                            <p:strVal val="1+ppt_h/2"/>
                                          </p:val>
                                        </p:tav>
                                      </p:tavLst>
                                    </p:anim>
                                    <p:set>
                                      <p:cBhvr>
                                        <p:cTn id="592" dur="1" fill="hold">
                                          <p:stCondLst>
                                            <p:cond delay="1999"/>
                                          </p:stCondLst>
                                        </p:cTn>
                                        <p:tgtEl>
                                          <p:spTgt spid="55"/>
                                        </p:tgtEl>
                                        <p:attrNameLst>
                                          <p:attrName>style.visibility</p:attrName>
                                        </p:attrNameLst>
                                      </p:cBhvr>
                                      <p:to>
                                        <p:strVal val="hidden"/>
                                      </p:to>
                                    </p:set>
                                  </p:childTnLst>
                                </p:cTn>
                              </p:par>
                              <p:par>
                                <p:cTn id="593" presetID="2" presetClass="exit" presetSubtype="12" fill="hold" grpId="1" nodeType="withEffect">
                                  <p:stCondLst>
                                    <p:cond delay="0"/>
                                  </p:stCondLst>
                                  <p:childTnLst>
                                    <p:anim calcmode="lin" valueType="num">
                                      <p:cBhvr additive="base">
                                        <p:cTn id="594" dur="2000"/>
                                        <p:tgtEl>
                                          <p:spTgt spid="65"/>
                                        </p:tgtEl>
                                        <p:attrNameLst>
                                          <p:attrName>ppt_x</p:attrName>
                                        </p:attrNameLst>
                                      </p:cBhvr>
                                      <p:tavLst>
                                        <p:tav tm="0">
                                          <p:val>
                                            <p:strVal val="ppt_x"/>
                                          </p:val>
                                        </p:tav>
                                        <p:tav tm="100000">
                                          <p:val>
                                            <p:strVal val="0-ppt_w/2"/>
                                          </p:val>
                                        </p:tav>
                                      </p:tavLst>
                                    </p:anim>
                                    <p:anim calcmode="lin" valueType="num">
                                      <p:cBhvr additive="base">
                                        <p:cTn id="595" dur="2000"/>
                                        <p:tgtEl>
                                          <p:spTgt spid="65"/>
                                        </p:tgtEl>
                                        <p:attrNameLst>
                                          <p:attrName>ppt_y</p:attrName>
                                        </p:attrNameLst>
                                      </p:cBhvr>
                                      <p:tavLst>
                                        <p:tav tm="0">
                                          <p:val>
                                            <p:strVal val="ppt_y"/>
                                          </p:val>
                                        </p:tav>
                                        <p:tav tm="100000">
                                          <p:val>
                                            <p:strVal val="1+ppt_h/2"/>
                                          </p:val>
                                        </p:tav>
                                      </p:tavLst>
                                    </p:anim>
                                    <p:set>
                                      <p:cBhvr>
                                        <p:cTn id="596" dur="1" fill="hold">
                                          <p:stCondLst>
                                            <p:cond delay="1999"/>
                                          </p:stCondLst>
                                        </p:cTn>
                                        <p:tgtEl>
                                          <p:spTgt spid="65"/>
                                        </p:tgtEl>
                                        <p:attrNameLst>
                                          <p:attrName>style.visibility</p:attrName>
                                        </p:attrNameLst>
                                      </p:cBhvr>
                                      <p:to>
                                        <p:strVal val="hidden"/>
                                      </p:to>
                                    </p:set>
                                  </p:childTnLst>
                                </p:cTn>
                              </p:par>
                              <p:par>
                                <p:cTn id="597" presetID="2" presetClass="exit" presetSubtype="12" fill="hold" grpId="1" nodeType="withEffect">
                                  <p:stCondLst>
                                    <p:cond delay="0"/>
                                  </p:stCondLst>
                                  <p:childTnLst>
                                    <p:anim calcmode="lin" valueType="num">
                                      <p:cBhvr additive="base">
                                        <p:cTn id="598" dur="2000"/>
                                        <p:tgtEl>
                                          <p:spTgt spid="75"/>
                                        </p:tgtEl>
                                        <p:attrNameLst>
                                          <p:attrName>ppt_x</p:attrName>
                                        </p:attrNameLst>
                                      </p:cBhvr>
                                      <p:tavLst>
                                        <p:tav tm="0">
                                          <p:val>
                                            <p:strVal val="ppt_x"/>
                                          </p:val>
                                        </p:tav>
                                        <p:tav tm="100000">
                                          <p:val>
                                            <p:strVal val="0-ppt_w/2"/>
                                          </p:val>
                                        </p:tav>
                                      </p:tavLst>
                                    </p:anim>
                                    <p:anim calcmode="lin" valueType="num">
                                      <p:cBhvr additive="base">
                                        <p:cTn id="599" dur="2000"/>
                                        <p:tgtEl>
                                          <p:spTgt spid="75"/>
                                        </p:tgtEl>
                                        <p:attrNameLst>
                                          <p:attrName>ppt_y</p:attrName>
                                        </p:attrNameLst>
                                      </p:cBhvr>
                                      <p:tavLst>
                                        <p:tav tm="0">
                                          <p:val>
                                            <p:strVal val="ppt_y"/>
                                          </p:val>
                                        </p:tav>
                                        <p:tav tm="100000">
                                          <p:val>
                                            <p:strVal val="1+ppt_h/2"/>
                                          </p:val>
                                        </p:tav>
                                      </p:tavLst>
                                    </p:anim>
                                    <p:set>
                                      <p:cBhvr>
                                        <p:cTn id="600" dur="1" fill="hold">
                                          <p:stCondLst>
                                            <p:cond delay="1999"/>
                                          </p:stCondLst>
                                        </p:cTn>
                                        <p:tgtEl>
                                          <p:spTgt spid="75"/>
                                        </p:tgtEl>
                                        <p:attrNameLst>
                                          <p:attrName>style.visibility</p:attrName>
                                        </p:attrNameLst>
                                      </p:cBhvr>
                                      <p:to>
                                        <p:strVal val="hidden"/>
                                      </p:to>
                                    </p:set>
                                  </p:childTnLst>
                                </p:cTn>
                              </p:par>
                              <p:par>
                                <p:cTn id="601" presetID="2" presetClass="exit" presetSubtype="12" fill="hold" grpId="1" nodeType="withEffect">
                                  <p:stCondLst>
                                    <p:cond delay="0"/>
                                  </p:stCondLst>
                                  <p:childTnLst>
                                    <p:anim calcmode="lin" valueType="num">
                                      <p:cBhvr additive="base">
                                        <p:cTn id="602" dur="2000"/>
                                        <p:tgtEl>
                                          <p:spTgt spid="9"/>
                                        </p:tgtEl>
                                        <p:attrNameLst>
                                          <p:attrName>ppt_x</p:attrName>
                                        </p:attrNameLst>
                                      </p:cBhvr>
                                      <p:tavLst>
                                        <p:tav tm="0">
                                          <p:val>
                                            <p:strVal val="ppt_x"/>
                                          </p:val>
                                        </p:tav>
                                        <p:tav tm="100000">
                                          <p:val>
                                            <p:strVal val="0-ppt_w/2"/>
                                          </p:val>
                                        </p:tav>
                                      </p:tavLst>
                                    </p:anim>
                                    <p:anim calcmode="lin" valueType="num">
                                      <p:cBhvr additive="base">
                                        <p:cTn id="603" dur="2000"/>
                                        <p:tgtEl>
                                          <p:spTgt spid="9"/>
                                        </p:tgtEl>
                                        <p:attrNameLst>
                                          <p:attrName>ppt_y</p:attrName>
                                        </p:attrNameLst>
                                      </p:cBhvr>
                                      <p:tavLst>
                                        <p:tav tm="0">
                                          <p:val>
                                            <p:strVal val="ppt_y"/>
                                          </p:val>
                                        </p:tav>
                                        <p:tav tm="100000">
                                          <p:val>
                                            <p:strVal val="1+ppt_h/2"/>
                                          </p:val>
                                        </p:tav>
                                      </p:tavLst>
                                    </p:anim>
                                    <p:set>
                                      <p:cBhvr>
                                        <p:cTn id="604" dur="1" fill="hold">
                                          <p:stCondLst>
                                            <p:cond delay="1999"/>
                                          </p:stCondLst>
                                        </p:cTn>
                                        <p:tgtEl>
                                          <p:spTgt spid="9"/>
                                        </p:tgtEl>
                                        <p:attrNameLst>
                                          <p:attrName>style.visibility</p:attrName>
                                        </p:attrNameLst>
                                      </p:cBhvr>
                                      <p:to>
                                        <p:strVal val="hidden"/>
                                      </p:to>
                                    </p:set>
                                  </p:childTnLst>
                                </p:cTn>
                              </p:par>
                              <p:par>
                                <p:cTn id="605" presetID="2" presetClass="exit" presetSubtype="12" fill="hold" grpId="1" nodeType="withEffect">
                                  <p:stCondLst>
                                    <p:cond delay="0"/>
                                  </p:stCondLst>
                                  <p:childTnLst>
                                    <p:anim calcmode="lin" valueType="num">
                                      <p:cBhvr additive="base">
                                        <p:cTn id="606" dur="2000"/>
                                        <p:tgtEl>
                                          <p:spTgt spid="19"/>
                                        </p:tgtEl>
                                        <p:attrNameLst>
                                          <p:attrName>ppt_x</p:attrName>
                                        </p:attrNameLst>
                                      </p:cBhvr>
                                      <p:tavLst>
                                        <p:tav tm="0">
                                          <p:val>
                                            <p:strVal val="ppt_x"/>
                                          </p:val>
                                        </p:tav>
                                        <p:tav tm="100000">
                                          <p:val>
                                            <p:strVal val="0-ppt_w/2"/>
                                          </p:val>
                                        </p:tav>
                                      </p:tavLst>
                                    </p:anim>
                                    <p:anim calcmode="lin" valueType="num">
                                      <p:cBhvr additive="base">
                                        <p:cTn id="607" dur="2000"/>
                                        <p:tgtEl>
                                          <p:spTgt spid="19"/>
                                        </p:tgtEl>
                                        <p:attrNameLst>
                                          <p:attrName>ppt_y</p:attrName>
                                        </p:attrNameLst>
                                      </p:cBhvr>
                                      <p:tavLst>
                                        <p:tav tm="0">
                                          <p:val>
                                            <p:strVal val="ppt_y"/>
                                          </p:val>
                                        </p:tav>
                                        <p:tav tm="100000">
                                          <p:val>
                                            <p:strVal val="1+ppt_h/2"/>
                                          </p:val>
                                        </p:tav>
                                      </p:tavLst>
                                    </p:anim>
                                    <p:set>
                                      <p:cBhvr>
                                        <p:cTn id="608" dur="1" fill="hold">
                                          <p:stCondLst>
                                            <p:cond delay="1999"/>
                                          </p:stCondLst>
                                        </p:cTn>
                                        <p:tgtEl>
                                          <p:spTgt spid="19"/>
                                        </p:tgtEl>
                                        <p:attrNameLst>
                                          <p:attrName>style.visibility</p:attrName>
                                        </p:attrNameLst>
                                      </p:cBhvr>
                                      <p:to>
                                        <p:strVal val="hidden"/>
                                      </p:to>
                                    </p:set>
                                  </p:childTnLst>
                                </p:cTn>
                              </p:par>
                              <p:par>
                                <p:cTn id="609" presetID="2" presetClass="exit" presetSubtype="12" fill="hold" grpId="1" nodeType="withEffect">
                                  <p:stCondLst>
                                    <p:cond delay="0"/>
                                  </p:stCondLst>
                                  <p:childTnLst>
                                    <p:anim calcmode="lin" valueType="num">
                                      <p:cBhvr additive="base">
                                        <p:cTn id="610" dur="2000"/>
                                        <p:tgtEl>
                                          <p:spTgt spid="29"/>
                                        </p:tgtEl>
                                        <p:attrNameLst>
                                          <p:attrName>ppt_x</p:attrName>
                                        </p:attrNameLst>
                                      </p:cBhvr>
                                      <p:tavLst>
                                        <p:tav tm="0">
                                          <p:val>
                                            <p:strVal val="ppt_x"/>
                                          </p:val>
                                        </p:tav>
                                        <p:tav tm="100000">
                                          <p:val>
                                            <p:strVal val="0-ppt_w/2"/>
                                          </p:val>
                                        </p:tav>
                                      </p:tavLst>
                                    </p:anim>
                                    <p:anim calcmode="lin" valueType="num">
                                      <p:cBhvr additive="base">
                                        <p:cTn id="611" dur="2000"/>
                                        <p:tgtEl>
                                          <p:spTgt spid="29"/>
                                        </p:tgtEl>
                                        <p:attrNameLst>
                                          <p:attrName>ppt_y</p:attrName>
                                        </p:attrNameLst>
                                      </p:cBhvr>
                                      <p:tavLst>
                                        <p:tav tm="0">
                                          <p:val>
                                            <p:strVal val="ppt_y"/>
                                          </p:val>
                                        </p:tav>
                                        <p:tav tm="100000">
                                          <p:val>
                                            <p:strVal val="1+ppt_h/2"/>
                                          </p:val>
                                        </p:tav>
                                      </p:tavLst>
                                    </p:anim>
                                    <p:set>
                                      <p:cBhvr>
                                        <p:cTn id="612" dur="1" fill="hold">
                                          <p:stCondLst>
                                            <p:cond delay="1999"/>
                                          </p:stCondLst>
                                        </p:cTn>
                                        <p:tgtEl>
                                          <p:spTgt spid="29"/>
                                        </p:tgtEl>
                                        <p:attrNameLst>
                                          <p:attrName>style.visibility</p:attrName>
                                        </p:attrNameLst>
                                      </p:cBhvr>
                                      <p:to>
                                        <p:strVal val="hidden"/>
                                      </p:to>
                                    </p:set>
                                  </p:childTnLst>
                                </p:cTn>
                              </p:par>
                              <p:par>
                                <p:cTn id="613" presetID="2" presetClass="exit" presetSubtype="12" fill="hold" grpId="1" nodeType="withEffect">
                                  <p:stCondLst>
                                    <p:cond delay="0"/>
                                  </p:stCondLst>
                                  <p:childTnLst>
                                    <p:anim calcmode="lin" valueType="num">
                                      <p:cBhvr additive="base">
                                        <p:cTn id="614" dur="2000"/>
                                        <p:tgtEl>
                                          <p:spTgt spid="39"/>
                                        </p:tgtEl>
                                        <p:attrNameLst>
                                          <p:attrName>ppt_x</p:attrName>
                                        </p:attrNameLst>
                                      </p:cBhvr>
                                      <p:tavLst>
                                        <p:tav tm="0">
                                          <p:val>
                                            <p:strVal val="ppt_x"/>
                                          </p:val>
                                        </p:tav>
                                        <p:tav tm="100000">
                                          <p:val>
                                            <p:strVal val="0-ppt_w/2"/>
                                          </p:val>
                                        </p:tav>
                                      </p:tavLst>
                                    </p:anim>
                                    <p:anim calcmode="lin" valueType="num">
                                      <p:cBhvr additive="base">
                                        <p:cTn id="615" dur="2000"/>
                                        <p:tgtEl>
                                          <p:spTgt spid="39"/>
                                        </p:tgtEl>
                                        <p:attrNameLst>
                                          <p:attrName>ppt_y</p:attrName>
                                        </p:attrNameLst>
                                      </p:cBhvr>
                                      <p:tavLst>
                                        <p:tav tm="0">
                                          <p:val>
                                            <p:strVal val="ppt_y"/>
                                          </p:val>
                                        </p:tav>
                                        <p:tav tm="100000">
                                          <p:val>
                                            <p:strVal val="1+ppt_h/2"/>
                                          </p:val>
                                        </p:tav>
                                      </p:tavLst>
                                    </p:anim>
                                    <p:set>
                                      <p:cBhvr>
                                        <p:cTn id="616" dur="1" fill="hold">
                                          <p:stCondLst>
                                            <p:cond delay="1999"/>
                                          </p:stCondLst>
                                        </p:cTn>
                                        <p:tgtEl>
                                          <p:spTgt spid="39"/>
                                        </p:tgtEl>
                                        <p:attrNameLst>
                                          <p:attrName>style.visibility</p:attrName>
                                        </p:attrNameLst>
                                      </p:cBhvr>
                                      <p:to>
                                        <p:strVal val="hidden"/>
                                      </p:to>
                                    </p:set>
                                  </p:childTnLst>
                                </p:cTn>
                              </p:par>
                              <p:par>
                                <p:cTn id="617" presetID="2" presetClass="exit" presetSubtype="12" fill="hold" grpId="1" nodeType="withEffect">
                                  <p:stCondLst>
                                    <p:cond delay="0"/>
                                  </p:stCondLst>
                                  <p:childTnLst>
                                    <p:anim calcmode="lin" valueType="num">
                                      <p:cBhvr additive="base">
                                        <p:cTn id="618" dur="2000"/>
                                        <p:tgtEl>
                                          <p:spTgt spid="49"/>
                                        </p:tgtEl>
                                        <p:attrNameLst>
                                          <p:attrName>ppt_x</p:attrName>
                                        </p:attrNameLst>
                                      </p:cBhvr>
                                      <p:tavLst>
                                        <p:tav tm="0">
                                          <p:val>
                                            <p:strVal val="ppt_x"/>
                                          </p:val>
                                        </p:tav>
                                        <p:tav tm="100000">
                                          <p:val>
                                            <p:strVal val="0-ppt_w/2"/>
                                          </p:val>
                                        </p:tav>
                                      </p:tavLst>
                                    </p:anim>
                                    <p:anim calcmode="lin" valueType="num">
                                      <p:cBhvr additive="base">
                                        <p:cTn id="619" dur="2000"/>
                                        <p:tgtEl>
                                          <p:spTgt spid="49"/>
                                        </p:tgtEl>
                                        <p:attrNameLst>
                                          <p:attrName>ppt_y</p:attrName>
                                        </p:attrNameLst>
                                      </p:cBhvr>
                                      <p:tavLst>
                                        <p:tav tm="0">
                                          <p:val>
                                            <p:strVal val="ppt_y"/>
                                          </p:val>
                                        </p:tav>
                                        <p:tav tm="100000">
                                          <p:val>
                                            <p:strVal val="1+ppt_h/2"/>
                                          </p:val>
                                        </p:tav>
                                      </p:tavLst>
                                    </p:anim>
                                    <p:set>
                                      <p:cBhvr>
                                        <p:cTn id="620" dur="1" fill="hold">
                                          <p:stCondLst>
                                            <p:cond delay="1999"/>
                                          </p:stCondLst>
                                        </p:cTn>
                                        <p:tgtEl>
                                          <p:spTgt spid="49"/>
                                        </p:tgtEl>
                                        <p:attrNameLst>
                                          <p:attrName>style.visibility</p:attrName>
                                        </p:attrNameLst>
                                      </p:cBhvr>
                                      <p:to>
                                        <p:strVal val="hidden"/>
                                      </p:to>
                                    </p:set>
                                  </p:childTnLst>
                                </p:cTn>
                              </p:par>
                              <p:par>
                                <p:cTn id="621" presetID="2" presetClass="exit" presetSubtype="12" fill="hold" grpId="1" nodeType="withEffect">
                                  <p:stCondLst>
                                    <p:cond delay="0"/>
                                  </p:stCondLst>
                                  <p:childTnLst>
                                    <p:anim calcmode="lin" valueType="num">
                                      <p:cBhvr additive="base">
                                        <p:cTn id="622" dur="2000"/>
                                        <p:tgtEl>
                                          <p:spTgt spid="59"/>
                                        </p:tgtEl>
                                        <p:attrNameLst>
                                          <p:attrName>ppt_x</p:attrName>
                                        </p:attrNameLst>
                                      </p:cBhvr>
                                      <p:tavLst>
                                        <p:tav tm="0">
                                          <p:val>
                                            <p:strVal val="ppt_x"/>
                                          </p:val>
                                        </p:tav>
                                        <p:tav tm="100000">
                                          <p:val>
                                            <p:strVal val="0-ppt_w/2"/>
                                          </p:val>
                                        </p:tav>
                                      </p:tavLst>
                                    </p:anim>
                                    <p:anim calcmode="lin" valueType="num">
                                      <p:cBhvr additive="base">
                                        <p:cTn id="623" dur="2000"/>
                                        <p:tgtEl>
                                          <p:spTgt spid="59"/>
                                        </p:tgtEl>
                                        <p:attrNameLst>
                                          <p:attrName>ppt_y</p:attrName>
                                        </p:attrNameLst>
                                      </p:cBhvr>
                                      <p:tavLst>
                                        <p:tav tm="0">
                                          <p:val>
                                            <p:strVal val="ppt_y"/>
                                          </p:val>
                                        </p:tav>
                                        <p:tav tm="100000">
                                          <p:val>
                                            <p:strVal val="1+ppt_h/2"/>
                                          </p:val>
                                        </p:tav>
                                      </p:tavLst>
                                    </p:anim>
                                    <p:set>
                                      <p:cBhvr>
                                        <p:cTn id="624" dur="1" fill="hold">
                                          <p:stCondLst>
                                            <p:cond delay="1999"/>
                                          </p:stCondLst>
                                        </p:cTn>
                                        <p:tgtEl>
                                          <p:spTgt spid="59"/>
                                        </p:tgtEl>
                                        <p:attrNameLst>
                                          <p:attrName>style.visibility</p:attrName>
                                        </p:attrNameLst>
                                      </p:cBhvr>
                                      <p:to>
                                        <p:strVal val="hidden"/>
                                      </p:to>
                                    </p:set>
                                  </p:childTnLst>
                                </p:cTn>
                              </p:par>
                              <p:par>
                                <p:cTn id="625" presetID="2" presetClass="exit" presetSubtype="12" fill="hold" grpId="1" nodeType="withEffect">
                                  <p:stCondLst>
                                    <p:cond delay="0"/>
                                  </p:stCondLst>
                                  <p:childTnLst>
                                    <p:anim calcmode="lin" valueType="num">
                                      <p:cBhvr additive="base">
                                        <p:cTn id="626" dur="2000"/>
                                        <p:tgtEl>
                                          <p:spTgt spid="69"/>
                                        </p:tgtEl>
                                        <p:attrNameLst>
                                          <p:attrName>ppt_x</p:attrName>
                                        </p:attrNameLst>
                                      </p:cBhvr>
                                      <p:tavLst>
                                        <p:tav tm="0">
                                          <p:val>
                                            <p:strVal val="ppt_x"/>
                                          </p:val>
                                        </p:tav>
                                        <p:tav tm="100000">
                                          <p:val>
                                            <p:strVal val="0-ppt_w/2"/>
                                          </p:val>
                                        </p:tav>
                                      </p:tavLst>
                                    </p:anim>
                                    <p:anim calcmode="lin" valueType="num">
                                      <p:cBhvr additive="base">
                                        <p:cTn id="627" dur="2000"/>
                                        <p:tgtEl>
                                          <p:spTgt spid="69"/>
                                        </p:tgtEl>
                                        <p:attrNameLst>
                                          <p:attrName>ppt_y</p:attrName>
                                        </p:attrNameLst>
                                      </p:cBhvr>
                                      <p:tavLst>
                                        <p:tav tm="0">
                                          <p:val>
                                            <p:strVal val="ppt_y"/>
                                          </p:val>
                                        </p:tav>
                                        <p:tav tm="100000">
                                          <p:val>
                                            <p:strVal val="1+ppt_h/2"/>
                                          </p:val>
                                        </p:tav>
                                      </p:tavLst>
                                    </p:anim>
                                    <p:set>
                                      <p:cBhvr>
                                        <p:cTn id="628" dur="1" fill="hold">
                                          <p:stCondLst>
                                            <p:cond delay="1999"/>
                                          </p:stCondLst>
                                        </p:cTn>
                                        <p:tgtEl>
                                          <p:spTgt spid="69"/>
                                        </p:tgtEl>
                                        <p:attrNameLst>
                                          <p:attrName>style.visibility</p:attrName>
                                        </p:attrNameLst>
                                      </p:cBhvr>
                                      <p:to>
                                        <p:strVal val="hidden"/>
                                      </p:to>
                                    </p:set>
                                  </p:childTnLst>
                                </p:cTn>
                              </p:par>
                              <p:par>
                                <p:cTn id="629" presetID="2" presetClass="exit" presetSubtype="12" fill="hold" grpId="1" nodeType="withEffect">
                                  <p:stCondLst>
                                    <p:cond delay="0"/>
                                  </p:stCondLst>
                                  <p:childTnLst>
                                    <p:anim calcmode="lin" valueType="num">
                                      <p:cBhvr additive="base">
                                        <p:cTn id="630" dur="2000"/>
                                        <p:tgtEl>
                                          <p:spTgt spid="79"/>
                                        </p:tgtEl>
                                        <p:attrNameLst>
                                          <p:attrName>ppt_x</p:attrName>
                                        </p:attrNameLst>
                                      </p:cBhvr>
                                      <p:tavLst>
                                        <p:tav tm="0">
                                          <p:val>
                                            <p:strVal val="ppt_x"/>
                                          </p:val>
                                        </p:tav>
                                        <p:tav tm="100000">
                                          <p:val>
                                            <p:strVal val="0-ppt_w/2"/>
                                          </p:val>
                                        </p:tav>
                                      </p:tavLst>
                                    </p:anim>
                                    <p:anim calcmode="lin" valueType="num">
                                      <p:cBhvr additive="base">
                                        <p:cTn id="631" dur="2000"/>
                                        <p:tgtEl>
                                          <p:spTgt spid="79"/>
                                        </p:tgtEl>
                                        <p:attrNameLst>
                                          <p:attrName>ppt_y</p:attrName>
                                        </p:attrNameLst>
                                      </p:cBhvr>
                                      <p:tavLst>
                                        <p:tav tm="0">
                                          <p:val>
                                            <p:strVal val="ppt_y"/>
                                          </p:val>
                                        </p:tav>
                                        <p:tav tm="100000">
                                          <p:val>
                                            <p:strVal val="1+ppt_h/2"/>
                                          </p:val>
                                        </p:tav>
                                      </p:tavLst>
                                    </p:anim>
                                    <p:set>
                                      <p:cBhvr>
                                        <p:cTn id="632" dur="1" fill="hold">
                                          <p:stCondLst>
                                            <p:cond delay="1999"/>
                                          </p:stCondLst>
                                        </p:cTn>
                                        <p:tgtEl>
                                          <p:spTgt spid="79"/>
                                        </p:tgtEl>
                                        <p:attrNameLst>
                                          <p:attrName>style.visibility</p:attrName>
                                        </p:attrNameLst>
                                      </p:cBhvr>
                                      <p:to>
                                        <p:strVal val="hidden"/>
                                      </p:to>
                                    </p:set>
                                  </p:childTnLst>
                                </p:cTn>
                              </p:par>
                              <p:par>
                                <p:cTn id="633" presetID="2" presetClass="exit" presetSubtype="12" fill="hold" grpId="1" nodeType="withEffect">
                                  <p:stCondLst>
                                    <p:cond delay="0"/>
                                  </p:stCondLst>
                                  <p:childTnLst>
                                    <p:anim calcmode="lin" valueType="num">
                                      <p:cBhvr additive="base">
                                        <p:cTn id="634" dur="2000"/>
                                        <p:tgtEl>
                                          <p:spTgt spid="3"/>
                                        </p:tgtEl>
                                        <p:attrNameLst>
                                          <p:attrName>ppt_x</p:attrName>
                                        </p:attrNameLst>
                                      </p:cBhvr>
                                      <p:tavLst>
                                        <p:tav tm="0">
                                          <p:val>
                                            <p:strVal val="ppt_x"/>
                                          </p:val>
                                        </p:tav>
                                        <p:tav tm="100000">
                                          <p:val>
                                            <p:strVal val="0-ppt_w/2"/>
                                          </p:val>
                                        </p:tav>
                                      </p:tavLst>
                                    </p:anim>
                                    <p:anim calcmode="lin" valueType="num">
                                      <p:cBhvr additive="base">
                                        <p:cTn id="635" dur="2000"/>
                                        <p:tgtEl>
                                          <p:spTgt spid="3"/>
                                        </p:tgtEl>
                                        <p:attrNameLst>
                                          <p:attrName>ppt_y</p:attrName>
                                        </p:attrNameLst>
                                      </p:cBhvr>
                                      <p:tavLst>
                                        <p:tav tm="0">
                                          <p:val>
                                            <p:strVal val="ppt_y"/>
                                          </p:val>
                                        </p:tav>
                                        <p:tav tm="100000">
                                          <p:val>
                                            <p:strVal val="1+ppt_h/2"/>
                                          </p:val>
                                        </p:tav>
                                      </p:tavLst>
                                    </p:anim>
                                    <p:set>
                                      <p:cBhvr>
                                        <p:cTn id="636" dur="1" fill="hold">
                                          <p:stCondLst>
                                            <p:cond delay="1999"/>
                                          </p:stCondLst>
                                        </p:cTn>
                                        <p:tgtEl>
                                          <p:spTgt spid="3"/>
                                        </p:tgtEl>
                                        <p:attrNameLst>
                                          <p:attrName>style.visibility</p:attrName>
                                        </p:attrNameLst>
                                      </p:cBhvr>
                                      <p:to>
                                        <p:strVal val="hidden"/>
                                      </p:to>
                                    </p:set>
                                  </p:childTnLst>
                                </p:cTn>
                              </p:par>
                              <p:par>
                                <p:cTn id="637" presetID="2" presetClass="exit" presetSubtype="12" fill="hold" grpId="1" nodeType="withEffect">
                                  <p:stCondLst>
                                    <p:cond delay="0"/>
                                  </p:stCondLst>
                                  <p:childTnLst>
                                    <p:anim calcmode="lin" valueType="num">
                                      <p:cBhvr additive="base">
                                        <p:cTn id="638" dur="2000"/>
                                        <p:tgtEl>
                                          <p:spTgt spid="13"/>
                                        </p:tgtEl>
                                        <p:attrNameLst>
                                          <p:attrName>ppt_x</p:attrName>
                                        </p:attrNameLst>
                                      </p:cBhvr>
                                      <p:tavLst>
                                        <p:tav tm="0">
                                          <p:val>
                                            <p:strVal val="ppt_x"/>
                                          </p:val>
                                        </p:tav>
                                        <p:tav tm="100000">
                                          <p:val>
                                            <p:strVal val="0-ppt_w/2"/>
                                          </p:val>
                                        </p:tav>
                                      </p:tavLst>
                                    </p:anim>
                                    <p:anim calcmode="lin" valueType="num">
                                      <p:cBhvr additive="base">
                                        <p:cTn id="639" dur="2000"/>
                                        <p:tgtEl>
                                          <p:spTgt spid="13"/>
                                        </p:tgtEl>
                                        <p:attrNameLst>
                                          <p:attrName>ppt_y</p:attrName>
                                        </p:attrNameLst>
                                      </p:cBhvr>
                                      <p:tavLst>
                                        <p:tav tm="0">
                                          <p:val>
                                            <p:strVal val="ppt_y"/>
                                          </p:val>
                                        </p:tav>
                                        <p:tav tm="100000">
                                          <p:val>
                                            <p:strVal val="1+ppt_h/2"/>
                                          </p:val>
                                        </p:tav>
                                      </p:tavLst>
                                    </p:anim>
                                    <p:set>
                                      <p:cBhvr>
                                        <p:cTn id="640" dur="1" fill="hold">
                                          <p:stCondLst>
                                            <p:cond delay="1999"/>
                                          </p:stCondLst>
                                        </p:cTn>
                                        <p:tgtEl>
                                          <p:spTgt spid="13"/>
                                        </p:tgtEl>
                                        <p:attrNameLst>
                                          <p:attrName>style.visibility</p:attrName>
                                        </p:attrNameLst>
                                      </p:cBhvr>
                                      <p:to>
                                        <p:strVal val="hidden"/>
                                      </p:to>
                                    </p:set>
                                  </p:childTnLst>
                                </p:cTn>
                              </p:par>
                              <p:par>
                                <p:cTn id="641" presetID="2" presetClass="exit" presetSubtype="12" fill="hold" grpId="1" nodeType="withEffect">
                                  <p:stCondLst>
                                    <p:cond delay="0"/>
                                  </p:stCondLst>
                                  <p:childTnLst>
                                    <p:anim calcmode="lin" valueType="num">
                                      <p:cBhvr additive="base">
                                        <p:cTn id="642" dur="2000"/>
                                        <p:tgtEl>
                                          <p:spTgt spid="23"/>
                                        </p:tgtEl>
                                        <p:attrNameLst>
                                          <p:attrName>ppt_x</p:attrName>
                                        </p:attrNameLst>
                                      </p:cBhvr>
                                      <p:tavLst>
                                        <p:tav tm="0">
                                          <p:val>
                                            <p:strVal val="ppt_x"/>
                                          </p:val>
                                        </p:tav>
                                        <p:tav tm="100000">
                                          <p:val>
                                            <p:strVal val="0-ppt_w/2"/>
                                          </p:val>
                                        </p:tav>
                                      </p:tavLst>
                                    </p:anim>
                                    <p:anim calcmode="lin" valueType="num">
                                      <p:cBhvr additive="base">
                                        <p:cTn id="643" dur="2000"/>
                                        <p:tgtEl>
                                          <p:spTgt spid="23"/>
                                        </p:tgtEl>
                                        <p:attrNameLst>
                                          <p:attrName>ppt_y</p:attrName>
                                        </p:attrNameLst>
                                      </p:cBhvr>
                                      <p:tavLst>
                                        <p:tav tm="0">
                                          <p:val>
                                            <p:strVal val="ppt_y"/>
                                          </p:val>
                                        </p:tav>
                                        <p:tav tm="100000">
                                          <p:val>
                                            <p:strVal val="1+ppt_h/2"/>
                                          </p:val>
                                        </p:tav>
                                      </p:tavLst>
                                    </p:anim>
                                    <p:set>
                                      <p:cBhvr>
                                        <p:cTn id="644" dur="1" fill="hold">
                                          <p:stCondLst>
                                            <p:cond delay="1999"/>
                                          </p:stCondLst>
                                        </p:cTn>
                                        <p:tgtEl>
                                          <p:spTgt spid="23"/>
                                        </p:tgtEl>
                                        <p:attrNameLst>
                                          <p:attrName>style.visibility</p:attrName>
                                        </p:attrNameLst>
                                      </p:cBhvr>
                                      <p:to>
                                        <p:strVal val="hidden"/>
                                      </p:to>
                                    </p:set>
                                  </p:childTnLst>
                                </p:cTn>
                              </p:par>
                              <p:par>
                                <p:cTn id="645" presetID="2" presetClass="exit" presetSubtype="12" fill="hold" grpId="1" nodeType="withEffect">
                                  <p:stCondLst>
                                    <p:cond delay="0"/>
                                  </p:stCondLst>
                                  <p:childTnLst>
                                    <p:anim calcmode="lin" valueType="num">
                                      <p:cBhvr additive="base">
                                        <p:cTn id="646" dur="2000"/>
                                        <p:tgtEl>
                                          <p:spTgt spid="33"/>
                                        </p:tgtEl>
                                        <p:attrNameLst>
                                          <p:attrName>ppt_x</p:attrName>
                                        </p:attrNameLst>
                                      </p:cBhvr>
                                      <p:tavLst>
                                        <p:tav tm="0">
                                          <p:val>
                                            <p:strVal val="ppt_x"/>
                                          </p:val>
                                        </p:tav>
                                        <p:tav tm="100000">
                                          <p:val>
                                            <p:strVal val="0-ppt_w/2"/>
                                          </p:val>
                                        </p:tav>
                                      </p:tavLst>
                                    </p:anim>
                                    <p:anim calcmode="lin" valueType="num">
                                      <p:cBhvr additive="base">
                                        <p:cTn id="647" dur="2000"/>
                                        <p:tgtEl>
                                          <p:spTgt spid="33"/>
                                        </p:tgtEl>
                                        <p:attrNameLst>
                                          <p:attrName>ppt_y</p:attrName>
                                        </p:attrNameLst>
                                      </p:cBhvr>
                                      <p:tavLst>
                                        <p:tav tm="0">
                                          <p:val>
                                            <p:strVal val="ppt_y"/>
                                          </p:val>
                                        </p:tav>
                                        <p:tav tm="100000">
                                          <p:val>
                                            <p:strVal val="1+ppt_h/2"/>
                                          </p:val>
                                        </p:tav>
                                      </p:tavLst>
                                    </p:anim>
                                    <p:set>
                                      <p:cBhvr>
                                        <p:cTn id="648" dur="1" fill="hold">
                                          <p:stCondLst>
                                            <p:cond delay="1999"/>
                                          </p:stCondLst>
                                        </p:cTn>
                                        <p:tgtEl>
                                          <p:spTgt spid="33"/>
                                        </p:tgtEl>
                                        <p:attrNameLst>
                                          <p:attrName>style.visibility</p:attrName>
                                        </p:attrNameLst>
                                      </p:cBhvr>
                                      <p:to>
                                        <p:strVal val="hidden"/>
                                      </p:to>
                                    </p:set>
                                  </p:childTnLst>
                                </p:cTn>
                              </p:par>
                              <p:par>
                                <p:cTn id="649" presetID="2" presetClass="exit" presetSubtype="12" fill="hold" grpId="1" nodeType="withEffect">
                                  <p:stCondLst>
                                    <p:cond delay="0"/>
                                  </p:stCondLst>
                                  <p:childTnLst>
                                    <p:anim calcmode="lin" valueType="num">
                                      <p:cBhvr additive="base">
                                        <p:cTn id="650" dur="2000"/>
                                        <p:tgtEl>
                                          <p:spTgt spid="43"/>
                                        </p:tgtEl>
                                        <p:attrNameLst>
                                          <p:attrName>ppt_x</p:attrName>
                                        </p:attrNameLst>
                                      </p:cBhvr>
                                      <p:tavLst>
                                        <p:tav tm="0">
                                          <p:val>
                                            <p:strVal val="ppt_x"/>
                                          </p:val>
                                        </p:tav>
                                        <p:tav tm="100000">
                                          <p:val>
                                            <p:strVal val="0-ppt_w/2"/>
                                          </p:val>
                                        </p:tav>
                                      </p:tavLst>
                                    </p:anim>
                                    <p:anim calcmode="lin" valueType="num">
                                      <p:cBhvr additive="base">
                                        <p:cTn id="651" dur="2000"/>
                                        <p:tgtEl>
                                          <p:spTgt spid="43"/>
                                        </p:tgtEl>
                                        <p:attrNameLst>
                                          <p:attrName>ppt_y</p:attrName>
                                        </p:attrNameLst>
                                      </p:cBhvr>
                                      <p:tavLst>
                                        <p:tav tm="0">
                                          <p:val>
                                            <p:strVal val="ppt_y"/>
                                          </p:val>
                                        </p:tav>
                                        <p:tav tm="100000">
                                          <p:val>
                                            <p:strVal val="1+ppt_h/2"/>
                                          </p:val>
                                        </p:tav>
                                      </p:tavLst>
                                    </p:anim>
                                    <p:set>
                                      <p:cBhvr>
                                        <p:cTn id="652" dur="1" fill="hold">
                                          <p:stCondLst>
                                            <p:cond delay="1999"/>
                                          </p:stCondLst>
                                        </p:cTn>
                                        <p:tgtEl>
                                          <p:spTgt spid="43"/>
                                        </p:tgtEl>
                                        <p:attrNameLst>
                                          <p:attrName>style.visibility</p:attrName>
                                        </p:attrNameLst>
                                      </p:cBhvr>
                                      <p:to>
                                        <p:strVal val="hidden"/>
                                      </p:to>
                                    </p:set>
                                  </p:childTnLst>
                                </p:cTn>
                              </p:par>
                              <p:par>
                                <p:cTn id="653" presetID="2" presetClass="exit" presetSubtype="12" fill="hold" grpId="1" nodeType="withEffect">
                                  <p:stCondLst>
                                    <p:cond delay="0"/>
                                  </p:stCondLst>
                                  <p:childTnLst>
                                    <p:anim calcmode="lin" valueType="num">
                                      <p:cBhvr additive="base">
                                        <p:cTn id="654" dur="2000"/>
                                        <p:tgtEl>
                                          <p:spTgt spid="53"/>
                                        </p:tgtEl>
                                        <p:attrNameLst>
                                          <p:attrName>ppt_x</p:attrName>
                                        </p:attrNameLst>
                                      </p:cBhvr>
                                      <p:tavLst>
                                        <p:tav tm="0">
                                          <p:val>
                                            <p:strVal val="ppt_x"/>
                                          </p:val>
                                        </p:tav>
                                        <p:tav tm="100000">
                                          <p:val>
                                            <p:strVal val="0-ppt_w/2"/>
                                          </p:val>
                                        </p:tav>
                                      </p:tavLst>
                                    </p:anim>
                                    <p:anim calcmode="lin" valueType="num">
                                      <p:cBhvr additive="base">
                                        <p:cTn id="655" dur="2000"/>
                                        <p:tgtEl>
                                          <p:spTgt spid="53"/>
                                        </p:tgtEl>
                                        <p:attrNameLst>
                                          <p:attrName>ppt_y</p:attrName>
                                        </p:attrNameLst>
                                      </p:cBhvr>
                                      <p:tavLst>
                                        <p:tav tm="0">
                                          <p:val>
                                            <p:strVal val="ppt_y"/>
                                          </p:val>
                                        </p:tav>
                                        <p:tav tm="100000">
                                          <p:val>
                                            <p:strVal val="1+ppt_h/2"/>
                                          </p:val>
                                        </p:tav>
                                      </p:tavLst>
                                    </p:anim>
                                    <p:set>
                                      <p:cBhvr>
                                        <p:cTn id="656" dur="1" fill="hold">
                                          <p:stCondLst>
                                            <p:cond delay="1999"/>
                                          </p:stCondLst>
                                        </p:cTn>
                                        <p:tgtEl>
                                          <p:spTgt spid="53"/>
                                        </p:tgtEl>
                                        <p:attrNameLst>
                                          <p:attrName>style.visibility</p:attrName>
                                        </p:attrNameLst>
                                      </p:cBhvr>
                                      <p:to>
                                        <p:strVal val="hidden"/>
                                      </p:to>
                                    </p:set>
                                  </p:childTnLst>
                                </p:cTn>
                              </p:par>
                              <p:par>
                                <p:cTn id="657" presetID="2" presetClass="exit" presetSubtype="12" fill="hold" grpId="1" nodeType="withEffect">
                                  <p:stCondLst>
                                    <p:cond delay="0"/>
                                  </p:stCondLst>
                                  <p:childTnLst>
                                    <p:anim calcmode="lin" valueType="num">
                                      <p:cBhvr additive="base">
                                        <p:cTn id="658" dur="2000"/>
                                        <p:tgtEl>
                                          <p:spTgt spid="63"/>
                                        </p:tgtEl>
                                        <p:attrNameLst>
                                          <p:attrName>ppt_x</p:attrName>
                                        </p:attrNameLst>
                                      </p:cBhvr>
                                      <p:tavLst>
                                        <p:tav tm="0">
                                          <p:val>
                                            <p:strVal val="ppt_x"/>
                                          </p:val>
                                        </p:tav>
                                        <p:tav tm="100000">
                                          <p:val>
                                            <p:strVal val="0-ppt_w/2"/>
                                          </p:val>
                                        </p:tav>
                                      </p:tavLst>
                                    </p:anim>
                                    <p:anim calcmode="lin" valueType="num">
                                      <p:cBhvr additive="base">
                                        <p:cTn id="659" dur="2000"/>
                                        <p:tgtEl>
                                          <p:spTgt spid="63"/>
                                        </p:tgtEl>
                                        <p:attrNameLst>
                                          <p:attrName>ppt_y</p:attrName>
                                        </p:attrNameLst>
                                      </p:cBhvr>
                                      <p:tavLst>
                                        <p:tav tm="0">
                                          <p:val>
                                            <p:strVal val="ppt_y"/>
                                          </p:val>
                                        </p:tav>
                                        <p:tav tm="100000">
                                          <p:val>
                                            <p:strVal val="1+ppt_h/2"/>
                                          </p:val>
                                        </p:tav>
                                      </p:tavLst>
                                    </p:anim>
                                    <p:set>
                                      <p:cBhvr>
                                        <p:cTn id="660" dur="1" fill="hold">
                                          <p:stCondLst>
                                            <p:cond delay="1999"/>
                                          </p:stCondLst>
                                        </p:cTn>
                                        <p:tgtEl>
                                          <p:spTgt spid="63"/>
                                        </p:tgtEl>
                                        <p:attrNameLst>
                                          <p:attrName>style.visibility</p:attrName>
                                        </p:attrNameLst>
                                      </p:cBhvr>
                                      <p:to>
                                        <p:strVal val="hidden"/>
                                      </p:to>
                                    </p:set>
                                  </p:childTnLst>
                                </p:cTn>
                              </p:par>
                              <p:par>
                                <p:cTn id="661" presetID="2" presetClass="exit" presetSubtype="12" fill="hold" grpId="1" nodeType="withEffect">
                                  <p:stCondLst>
                                    <p:cond delay="0"/>
                                  </p:stCondLst>
                                  <p:childTnLst>
                                    <p:anim calcmode="lin" valueType="num">
                                      <p:cBhvr additive="base">
                                        <p:cTn id="662" dur="2000"/>
                                        <p:tgtEl>
                                          <p:spTgt spid="73"/>
                                        </p:tgtEl>
                                        <p:attrNameLst>
                                          <p:attrName>ppt_x</p:attrName>
                                        </p:attrNameLst>
                                      </p:cBhvr>
                                      <p:tavLst>
                                        <p:tav tm="0">
                                          <p:val>
                                            <p:strVal val="ppt_x"/>
                                          </p:val>
                                        </p:tav>
                                        <p:tav tm="100000">
                                          <p:val>
                                            <p:strVal val="0-ppt_w/2"/>
                                          </p:val>
                                        </p:tav>
                                      </p:tavLst>
                                    </p:anim>
                                    <p:anim calcmode="lin" valueType="num">
                                      <p:cBhvr additive="base">
                                        <p:cTn id="663" dur="2000"/>
                                        <p:tgtEl>
                                          <p:spTgt spid="73"/>
                                        </p:tgtEl>
                                        <p:attrNameLst>
                                          <p:attrName>ppt_y</p:attrName>
                                        </p:attrNameLst>
                                      </p:cBhvr>
                                      <p:tavLst>
                                        <p:tav tm="0">
                                          <p:val>
                                            <p:strVal val="ppt_y"/>
                                          </p:val>
                                        </p:tav>
                                        <p:tav tm="100000">
                                          <p:val>
                                            <p:strVal val="1+ppt_h/2"/>
                                          </p:val>
                                        </p:tav>
                                      </p:tavLst>
                                    </p:anim>
                                    <p:set>
                                      <p:cBhvr>
                                        <p:cTn id="664" dur="1" fill="hold">
                                          <p:stCondLst>
                                            <p:cond delay="1999"/>
                                          </p:stCondLst>
                                        </p:cTn>
                                        <p:tgtEl>
                                          <p:spTgt spid="73"/>
                                        </p:tgtEl>
                                        <p:attrNameLst>
                                          <p:attrName>style.visibility</p:attrName>
                                        </p:attrNameLst>
                                      </p:cBhvr>
                                      <p:to>
                                        <p:strVal val="hidden"/>
                                      </p:to>
                                    </p:set>
                                  </p:childTnLst>
                                </p:cTn>
                              </p:par>
                              <p:par>
                                <p:cTn id="665" presetID="2" presetClass="exit" presetSubtype="12" fill="hold" grpId="1" nodeType="withEffect">
                                  <p:stCondLst>
                                    <p:cond delay="0"/>
                                  </p:stCondLst>
                                  <p:childTnLst>
                                    <p:anim calcmode="lin" valueType="num">
                                      <p:cBhvr additive="base">
                                        <p:cTn id="666" dur="2000"/>
                                        <p:tgtEl>
                                          <p:spTgt spid="11"/>
                                        </p:tgtEl>
                                        <p:attrNameLst>
                                          <p:attrName>ppt_x</p:attrName>
                                        </p:attrNameLst>
                                      </p:cBhvr>
                                      <p:tavLst>
                                        <p:tav tm="0">
                                          <p:val>
                                            <p:strVal val="ppt_x"/>
                                          </p:val>
                                        </p:tav>
                                        <p:tav tm="100000">
                                          <p:val>
                                            <p:strVal val="0-ppt_w/2"/>
                                          </p:val>
                                        </p:tav>
                                      </p:tavLst>
                                    </p:anim>
                                    <p:anim calcmode="lin" valueType="num">
                                      <p:cBhvr additive="base">
                                        <p:cTn id="667" dur="2000"/>
                                        <p:tgtEl>
                                          <p:spTgt spid="11"/>
                                        </p:tgtEl>
                                        <p:attrNameLst>
                                          <p:attrName>ppt_y</p:attrName>
                                        </p:attrNameLst>
                                      </p:cBhvr>
                                      <p:tavLst>
                                        <p:tav tm="0">
                                          <p:val>
                                            <p:strVal val="ppt_y"/>
                                          </p:val>
                                        </p:tav>
                                        <p:tav tm="100000">
                                          <p:val>
                                            <p:strVal val="1+ppt_h/2"/>
                                          </p:val>
                                        </p:tav>
                                      </p:tavLst>
                                    </p:anim>
                                    <p:set>
                                      <p:cBhvr>
                                        <p:cTn id="668" dur="1" fill="hold">
                                          <p:stCondLst>
                                            <p:cond delay="1999"/>
                                          </p:stCondLst>
                                        </p:cTn>
                                        <p:tgtEl>
                                          <p:spTgt spid="11"/>
                                        </p:tgtEl>
                                        <p:attrNameLst>
                                          <p:attrName>style.visibility</p:attrName>
                                        </p:attrNameLst>
                                      </p:cBhvr>
                                      <p:to>
                                        <p:strVal val="hidden"/>
                                      </p:to>
                                    </p:set>
                                  </p:childTnLst>
                                </p:cTn>
                              </p:par>
                              <p:par>
                                <p:cTn id="669" presetID="2" presetClass="exit" presetSubtype="12" fill="hold" grpId="1" nodeType="withEffect">
                                  <p:stCondLst>
                                    <p:cond delay="0"/>
                                  </p:stCondLst>
                                  <p:childTnLst>
                                    <p:anim calcmode="lin" valueType="num">
                                      <p:cBhvr additive="base">
                                        <p:cTn id="670" dur="2000"/>
                                        <p:tgtEl>
                                          <p:spTgt spid="21"/>
                                        </p:tgtEl>
                                        <p:attrNameLst>
                                          <p:attrName>ppt_x</p:attrName>
                                        </p:attrNameLst>
                                      </p:cBhvr>
                                      <p:tavLst>
                                        <p:tav tm="0">
                                          <p:val>
                                            <p:strVal val="ppt_x"/>
                                          </p:val>
                                        </p:tav>
                                        <p:tav tm="100000">
                                          <p:val>
                                            <p:strVal val="0-ppt_w/2"/>
                                          </p:val>
                                        </p:tav>
                                      </p:tavLst>
                                    </p:anim>
                                    <p:anim calcmode="lin" valueType="num">
                                      <p:cBhvr additive="base">
                                        <p:cTn id="671" dur="2000"/>
                                        <p:tgtEl>
                                          <p:spTgt spid="21"/>
                                        </p:tgtEl>
                                        <p:attrNameLst>
                                          <p:attrName>ppt_y</p:attrName>
                                        </p:attrNameLst>
                                      </p:cBhvr>
                                      <p:tavLst>
                                        <p:tav tm="0">
                                          <p:val>
                                            <p:strVal val="ppt_y"/>
                                          </p:val>
                                        </p:tav>
                                        <p:tav tm="100000">
                                          <p:val>
                                            <p:strVal val="1+ppt_h/2"/>
                                          </p:val>
                                        </p:tav>
                                      </p:tavLst>
                                    </p:anim>
                                    <p:set>
                                      <p:cBhvr>
                                        <p:cTn id="672" dur="1" fill="hold">
                                          <p:stCondLst>
                                            <p:cond delay="1999"/>
                                          </p:stCondLst>
                                        </p:cTn>
                                        <p:tgtEl>
                                          <p:spTgt spid="21"/>
                                        </p:tgtEl>
                                        <p:attrNameLst>
                                          <p:attrName>style.visibility</p:attrName>
                                        </p:attrNameLst>
                                      </p:cBhvr>
                                      <p:to>
                                        <p:strVal val="hidden"/>
                                      </p:to>
                                    </p:set>
                                  </p:childTnLst>
                                </p:cTn>
                              </p:par>
                              <p:par>
                                <p:cTn id="673" presetID="2" presetClass="exit" presetSubtype="12" fill="hold" grpId="1" nodeType="withEffect">
                                  <p:stCondLst>
                                    <p:cond delay="0"/>
                                  </p:stCondLst>
                                  <p:childTnLst>
                                    <p:anim calcmode="lin" valueType="num">
                                      <p:cBhvr additive="base">
                                        <p:cTn id="674" dur="2000"/>
                                        <p:tgtEl>
                                          <p:spTgt spid="31"/>
                                        </p:tgtEl>
                                        <p:attrNameLst>
                                          <p:attrName>ppt_x</p:attrName>
                                        </p:attrNameLst>
                                      </p:cBhvr>
                                      <p:tavLst>
                                        <p:tav tm="0">
                                          <p:val>
                                            <p:strVal val="ppt_x"/>
                                          </p:val>
                                        </p:tav>
                                        <p:tav tm="100000">
                                          <p:val>
                                            <p:strVal val="0-ppt_w/2"/>
                                          </p:val>
                                        </p:tav>
                                      </p:tavLst>
                                    </p:anim>
                                    <p:anim calcmode="lin" valueType="num">
                                      <p:cBhvr additive="base">
                                        <p:cTn id="675" dur="2000"/>
                                        <p:tgtEl>
                                          <p:spTgt spid="31"/>
                                        </p:tgtEl>
                                        <p:attrNameLst>
                                          <p:attrName>ppt_y</p:attrName>
                                        </p:attrNameLst>
                                      </p:cBhvr>
                                      <p:tavLst>
                                        <p:tav tm="0">
                                          <p:val>
                                            <p:strVal val="ppt_y"/>
                                          </p:val>
                                        </p:tav>
                                        <p:tav tm="100000">
                                          <p:val>
                                            <p:strVal val="1+ppt_h/2"/>
                                          </p:val>
                                        </p:tav>
                                      </p:tavLst>
                                    </p:anim>
                                    <p:set>
                                      <p:cBhvr>
                                        <p:cTn id="676" dur="1" fill="hold">
                                          <p:stCondLst>
                                            <p:cond delay="1999"/>
                                          </p:stCondLst>
                                        </p:cTn>
                                        <p:tgtEl>
                                          <p:spTgt spid="31"/>
                                        </p:tgtEl>
                                        <p:attrNameLst>
                                          <p:attrName>style.visibility</p:attrName>
                                        </p:attrNameLst>
                                      </p:cBhvr>
                                      <p:to>
                                        <p:strVal val="hidden"/>
                                      </p:to>
                                    </p:set>
                                  </p:childTnLst>
                                </p:cTn>
                              </p:par>
                              <p:par>
                                <p:cTn id="677" presetID="2" presetClass="exit" presetSubtype="12" fill="hold" grpId="1" nodeType="withEffect">
                                  <p:stCondLst>
                                    <p:cond delay="0"/>
                                  </p:stCondLst>
                                  <p:childTnLst>
                                    <p:anim calcmode="lin" valueType="num">
                                      <p:cBhvr additive="base">
                                        <p:cTn id="678" dur="2000"/>
                                        <p:tgtEl>
                                          <p:spTgt spid="41"/>
                                        </p:tgtEl>
                                        <p:attrNameLst>
                                          <p:attrName>ppt_x</p:attrName>
                                        </p:attrNameLst>
                                      </p:cBhvr>
                                      <p:tavLst>
                                        <p:tav tm="0">
                                          <p:val>
                                            <p:strVal val="ppt_x"/>
                                          </p:val>
                                        </p:tav>
                                        <p:tav tm="100000">
                                          <p:val>
                                            <p:strVal val="0-ppt_w/2"/>
                                          </p:val>
                                        </p:tav>
                                      </p:tavLst>
                                    </p:anim>
                                    <p:anim calcmode="lin" valueType="num">
                                      <p:cBhvr additive="base">
                                        <p:cTn id="679" dur="2000"/>
                                        <p:tgtEl>
                                          <p:spTgt spid="41"/>
                                        </p:tgtEl>
                                        <p:attrNameLst>
                                          <p:attrName>ppt_y</p:attrName>
                                        </p:attrNameLst>
                                      </p:cBhvr>
                                      <p:tavLst>
                                        <p:tav tm="0">
                                          <p:val>
                                            <p:strVal val="ppt_y"/>
                                          </p:val>
                                        </p:tav>
                                        <p:tav tm="100000">
                                          <p:val>
                                            <p:strVal val="1+ppt_h/2"/>
                                          </p:val>
                                        </p:tav>
                                      </p:tavLst>
                                    </p:anim>
                                    <p:set>
                                      <p:cBhvr>
                                        <p:cTn id="680" dur="1" fill="hold">
                                          <p:stCondLst>
                                            <p:cond delay="1999"/>
                                          </p:stCondLst>
                                        </p:cTn>
                                        <p:tgtEl>
                                          <p:spTgt spid="41"/>
                                        </p:tgtEl>
                                        <p:attrNameLst>
                                          <p:attrName>style.visibility</p:attrName>
                                        </p:attrNameLst>
                                      </p:cBhvr>
                                      <p:to>
                                        <p:strVal val="hidden"/>
                                      </p:to>
                                    </p:set>
                                  </p:childTnLst>
                                </p:cTn>
                              </p:par>
                              <p:par>
                                <p:cTn id="681" presetID="2" presetClass="exit" presetSubtype="12" fill="hold" grpId="1" nodeType="withEffect">
                                  <p:stCondLst>
                                    <p:cond delay="0"/>
                                  </p:stCondLst>
                                  <p:childTnLst>
                                    <p:anim calcmode="lin" valueType="num">
                                      <p:cBhvr additive="base">
                                        <p:cTn id="682" dur="2000"/>
                                        <p:tgtEl>
                                          <p:spTgt spid="51"/>
                                        </p:tgtEl>
                                        <p:attrNameLst>
                                          <p:attrName>ppt_x</p:attrName>
                                        </p:attrNameLst>
                                      </p:cBhvr>
                                      <p:tavLst>
                                        <p:tav tm="0">
                                          <p:val>
                                            <p:strVal val="ppt_x"/>
                                          </p:val>
                                        </p:tav>
                                        <p:tav tm="100000">
                                          <p:val>
                                            <p:strVal val="0-ppt_w/2"/>
                                          </p:val>
                                        </p:tav>
                                      </p:tavLst>
                                    </p:anim>
                                    <p:anim calcmode="lin" valueType="num">
                                      <p:cBhvr additive="base">
                                        <p:cTn id="683" dur="2000"/>
                                        <p:tgtEl>
                                          <p:spTgt spid="51"/>
                                        </p:tgtEl>
                                        <p:attrNameLst>
                                          <p:attrName>ppt_y</p:attrName>
                                        </p:attrNameLst>
                                      </p:cBhvr>
                                      <p:tavLst>
                                        <p:tav tm="0">
                                          <p:val>
                                            <p:strVal val="ppt_y"/>
                                          </p:val>
                                        </p:tav>
                                        <p:tav tm="100000">
                                          <p:val>
                                            <p:strVal val="1+ppt_h/2"/>
                                          </p:val>
                                        </p:tav>
                                      </p:tavLst>
                                    </p:anim>
                                    <p:set>
                                      <p:cBhvr>
                                        <p:cTn id="684" dur="1" fill="hold">
                                          <p:stCondLst>
                                            <p:cond delay="1999"/>
                                          </p:stCondLst>
                                        </p:cTn>
                                        <p:tgtEl>
                                          <p:spTgt spid="51"/>
                                        </p:tgtEl>
                                        <p:attrNameLst>
                                          <p:attrName>style.visibility</p:attrName>
                                        </p:attrNameLst>
                                      </p:cBhvr>
                                      <p:to>
                                        <p:strVal val="hidden"/>
                                      </p:to>
                                    </p:set>
                                  </p:childTnLst>
                                </p:cTn>
                              </p:par>
                              <p:par>
                                <p:cTn id="685" presetID="2" presetClass="exit" presetSubtype="12" fill="hold" grpId="1" nodeType="withEffect">
                                  <p:stCondLst>
                                    <p:cond delay="0"/>
                                  </p:stCondLst>
                                  <p:childTnLst>
                                    <p:anim calcmode="lin" valueType="num">
                                      <p:cBhvr additive="base">
                                        <p:cTn id="686" dur="2000"/>
                                        <p:tgtEl>
                                          <p:spTgt spid="61"/>
                                        </p:tgtEl>
                                        <p:attrNameLst>
                                          <p:attrName>ppt_x</p:attrName>
                                        </p:attrNameLst>
                                      </p:cBhvr>
                                      <p:tavLst>
                                        <p:tav tm="0">
                                          <p:val>
                                            <p:strVal val="ppt_x"/>
                                          </p:val>
                                        </p:tav>
                                        <p:tav tm="100000">
                                          <p:val>
                                            <p:strVal val="0-ppt_w/2"/>
                                          </p:val>
                                        </p:tav>
                                      </p:tavLst>
                                    </p:anim>
                                    <p:anim calcmode="lin" valueType="num">
                                      <p:cBhvr additive="base">
                                        <p:cTn id="687" dur="2000"/>
                                        <p:tgtEl>
                                          <p:spTgt spid="61"/>
                                        </p:tgtEl>
                                        <p:attrNameLst>
                                          <p:attrName>ppt_y</p:attrName>
                                        </p:attrNameLst>
                                      </p:cBhvr>
                                      <p:tavLst>
                                        <p:tav tm="0">
                                          <p:val>
                                            <p:strVal val="ppt_y"/>
                                          </p:val>
                                        </p:tav>
                                        <p:tav tm="100000">
                                          <p:val>
                                            <p:strVal val="1+ppt_h/2"/>
                                          </p:val>
                                        </p:tav>
                                      </p:tavLst>
                                    </p:anim>
                                    <p:set>
                                      <p:cBhvr>
                                        <p:cTn id="688" dur="1" fill="hold">
                                          <p:stCondLst>
                                            <p:cond delay="1999"/>
                                          </p:stCondLst>
                                        </p:cTn>
                                        <p:tgtEl>
                                          <p:spTgt spid="61"/>
                                        </p:tgtEl>
                                        <p:attrNameLst>
                                          <p:attrName>style.visibility</p:attrName>
                                        </p:attrNameLst>
                                      </p:cBhvr>
                                      <p:to>
                                        <p:strVal val="hidden"/>
                                      </p:to>
                                    </p:set>
                                  </p:childTnLst>
                                </p:cTn>
                              </p:par>
                              <p:par>
                                <p:cTn id="689" presetID="2" presetClass="exit" presetSubtype="12" fill="hold" grpId="1" nodeType="withEffect">
                                  <p:stCondLst>
                                    <p:cond delay="0"/>
                                  </p:stCondLst>
                                  <p:childTnLst>
                                    <p:anim calcmode="lin" valueType="num">
                                      <p:cBhvr additive="base">
                                        <p:cTn id="690" dur="2000"/>
                                        <p:tgtEl>
                                          <p:spTgt spid="71"/>
                                        </p:tgtEl>
                                        <p:attrNameLst>
                                          <p:attrName>ppt_x</p:attrName>
                                        </p:attrNameLst>
                                      </p:cBhvr>
                                      <p:tavLst>
                                        <p:tav tm="0">
                                          <p:val>
                                            <p:strVal val="ppt_x"/>
                                          </p:val>
                                        </p:tav>
                                        <p:tav tm="100000">
                                          <p:val>
                                            <p:strVal val="0-ppt_w/2"/>
                                          </p:val>
                                        </p:tav>
                                      </p:tavLst>
                                    </p:anim>
                                    <p:anim calcmode="lin" valueType="num">
                                      <p:cBhvr additive="base">
                                        <p:cTn id="691" dur="2000"/>
                                        <p:tgtEl>
                                          <p:spTgt spid="71"/>
                                        </p:tgtEl>
                                        <p:attrNameLst>
                                          <p:attrName>ppt_y</p:attrName>
                                        </p:attrNameLst>
                                      </p:cBhvr>
                                      <p:tavLst>
                                        <p:tav tm="0">
                                          <p:val>
                                            <p:strVal val="ppt_y"/>
                                          </p:val>
                                        </p:tav>
                                        <p:tav tm="100000">
                                          <p:val>
                                            <p:strVal val="1+ppt_h/2"/>
                                          </p:val>
                                        </p:tav>
                                      </p:tavLst>
                                    </p:anim>
                                    <p:set>
                                      <p:cBhvr>
                                        <p:cTn id="692" dur="1" fill="hold">
                                          <p:stCondLst>
                                            <p:cond delay="1999"/>
                                          </p:stCondLst>
                                        </p:cTn>
                                        <p:tgtEl>
                                          <p:spTgt spid="71"/>
                                        </p:tgtEl>
                                        <p:attrNameLst>
                                          <p:attrName>style.visibility</p:attrName>
                                        </p:attrNameLst>
                                      </p:cBhvr>
                                      <p:to>
                                        <p:strVal val="hidden"/>
                                      </p:to>
                                    </p:set>
                                  </p:childTnLst>
                                </p:cTn>
                              </p:par>
                              <p:par>
                                <p:cTn id="693" presetID="2" presetClass="exit" presetSubtype="12" fill="hold" grpId="1" nodeType="withEffect">
                                  <p:stCondLst>
                                    <p:cond delay="0"/>
                                  </p:stCondLst>
                                  <p:childTnLst>
                                    <p:anim calcmode="lin" valueType="num">
                                      <p:cBhvr additive="base">
                                        <p:cTn id="694" dur="2000"/>
                                        <p:tgtEl>
                                          <p:spTgt spid="81"/>
                                        </p:tgtEl>
                                        <p:attrNameLst>
                                          <p:attrName>ppt_x</p:attrName>
                                        </p:attrNameLst>
                                      </p:cBhvr>
                                      <p:tavLst>
                                        <p:tav tm="0">
                                          <p:val>
                                            <p:strVal val="ppt_x"/>
                                          </p:val>
                                        </p:tav>
                                        <p:tav tm="100000">
                                          <p:val>
                                            <p:strVal val="0-ppt_w/2"/>
                                          </p:val>
                                        </p:tav>
                                      </p:tavLst>
                                    </p:anim>
                                    <p:anim calcmode="lin" valueType="num">
                                      <p:cBhvr additive="base">
                                        <p:cTn id="695" dur="2000"/>
                                        <p:tgtEl>
                                          <p:spTgt spid="81"/>
                                        </p:tgtEl>
                                        <p:attrNameLst>
                                          <p:attrName>ppt_y</p:attrName>
                                        </p:attrNameLst>
                                      </p:cBhvr>
                                      <p:tavLst>
                                        <p:tav tm="0">
                                          <p:val>
                                            <p:strVal val="ppt_y"/>
                                          </p:val>
                                        </p:tav>
                                        <p:tav tm="100000">
                                          <p:val>
                                            <p:strVal val="1+ppt_h/2"/>
                                          </p:val>
                                        </p:tav>
                                      </p:tavLst>
                                    </p:anim>
                                    <p:set>
                                      <p:cBhvr>
                                        <p:cTn id="696" dur="1" fill="hold">
                                          <p:stCondLst>
                                            <p:cond delay="1999"/>
                                          </p:stCondLst>
                                        </p:cTn>
                                        <p:tgtEl>
                                          <p:spTgt spid="81"/>
                                        </p:tgtEl>
                                        <p:attrNameLst>
                                          <p:attrName>style.visibility</p:attrName>
                                        </p:attrNameLst>
                                      </p:cBhvr>
                                      <p:to>
                                        <p:strVal val="hidden"/>
                                      </p:to>
                                    </p:set>
                                  </p:childTnLst>
                                </p:cTn>
                              </p:par>
                              <p:par>
                                <p:cTn id="697" presetID="2" presetClass="exit" presetSubtype="12" fill="hold" grpId="1" nodeType="withEffect">
                                  <p:stCondLst>
                                    <p:cond delay="0"/>
                                  </p:stCondLst>
                                  <p:childTnLst>
                                    <p:anim calcmode="lin" valueType="num">
                                      <p:cBhvr additive="base">
                                        <p:cTn id="698" dur="2000"/>
                                        <p:tgtEl>
                                          <p:spTgt spid="7"/>
                                        </p:tgtEl>
                                        <p:attrNameLst>
                                          <p:attrName>ppt_x</p:attrName>
                                        </p:attrNameLst>
                                      </p:cBhvr>
                                      <p:tavLst>
                                        <p:tav tm="0">
                                          <p:val>
                                            <p:strVal val="ppt_x"/>
                                          </p:val>
                                        </p:tav>
                                        <p:tav tm="100000">
                                          <p:val>
                                            <p:strVal val="0-ppt_w/2"/>
                                          </p:val>
                                        </p:tav>
                                      </p:tavLst>
                                    </p:anim>
                                    <p:anim calcmode="lin" valueType="num">
                                      <p:cBhvr additive="base">
                                        <p:cTn id="699" dur="2000"/>
                                        <p:tgtEl>
                                          <p:spTgt spid="7"/>
                                        </p:tgtEl>
                                        <p:attrNameLst>
                                          <p:attrName>ppt_y</p:attrName>
                                        </p:attrNameLst>
                                      </p:cBhvr>
                                      <p:tavLst>
                                        <p:tav tm="0">
                                          <p:val>
                                            <p:strVal val="ppt_y"/>
                                          </p:val>
                                        </p:tav>
                                        <p:tav tm="100000">
                                          <p:val>
                                            <p:strVal val="1+ppt_h/2"/>
                                          </p:val>
                                        </p:tav>
                                      </p:tavLst>
                                    </p:anim>
                                    <p:set>
                                      <p:cBhvr>
                                        <p:cTn id="700" dur="1" fill="hold">
                                          <p:stCondLst>
                                            <p:cond delay="1999"/>
                                          </p:stCondLst>
                                        </p:cTn>
                                        <p:tgtEl>
                                          <p:spTgt spid="7"/>
                                        </p:tgtEl>
                                        <p:attrNameLst>
                                          <p:attrName>style.visibility</p:attrName>
                                        </p:attrNameLst>
                                      </p:cBhvr>
                                      <p:to>
                                        <p:strVal val="hidden"/>
                                      </p:to>
                                    </p:set>
                                  </p:childTnLst>
                                </p:cTn>
                              </p:par>
                              <p:par>
                                <p:cTn id="701" presetID="2" presetClass="exit" presetSubtype="12" fill="hold" grpId="1" nodeType="withEffect">
                                  <p:stCondLst>
                                    <p:cond delay="0"/>
                                  </p:stCondLst>
                                  <p:childTnLst>
                                    <p:anim calcmode="lin" valueType="num">
                                      <p:cBhvr additive="base">
                                        <p:cTn id="702" dur="2000"/>
                                        <p:tgtEl>
                                          <p:spTgt spid="17"/>
                                        </p:tgtEl>
                                        <p:attrNameLst>
                                          <p:attrName>ppt_x</p:attrName>
                                        </p:attrNameLst>
                                      </p:cBhvr>
                                      <p:tavLst>
                                        <p:tav tm="0">
                                          <p:val>
                                            <p:strVal val="ppt_x"/>
                                          </p:val>
                                        </p:tav>
                                        <p:tav tm="100000">
                                          <p:val>
                                            <p:strVal val="0-ppt_w/2"/>
                                          </p:val>
                                        </p:tav>
                                      </p:tavLst>
                                    </p:anim>
                                    <p:anim calcmode="lin" valueType="num">
                                      <p:cBhvr additive="base">
                                        <p:cTn id="703" dur="2000"/>
                                        <p:tgtEl>
                                          <p:spTgt spid="17"/>
                                        </p:tgtEl>
                                        <p:attrNameLst>
                                          <p:attrName>ppt_y</p:attrName>
                                        </p:attrNameLst>
                                      </p:cBhvr>
                                      <p:tavLst>
                                        <p:tav tm="0">
                                          <p:val>
                                            <p:strVal val="ppt_y"/>
                                          </p:val>
                                        </p:tav>
                                        <p:tav tm="100000">
                                          <p:val>
                                            <p:strVal val="1+ppt_h/2"/>
                                          </p:val>
                                        </p:tav>
                                      </p:tavLst>
                                    </p:anim>
                                    <p:set>
                                      <p:cBhvr>
                                        <p:cTn id="704" dur="1" fill="hold">
                                          <p:stCondLst>
                                            <p:cond delay="1999"/>
                                          </p:stCondLst>
                                        </p:cTn>
                                        <p:tgtEl>
                                          <p:spTgt spid="17"/>
                                        </p:tgtEl>
                                        <p:attrNameLst>
                                          <p:attrName>style.visibility</p:attrName>
                                        </p:attrNameLst>
                                      </p:cBhvr>
                                      <p:to>
                                        <p:strVal val="hidden"/>
                                      </p:to>
                                    </p:set>
                                  </p:childTnLst>
                                </p:cTn>
                              </p:par>
                              <p:par>
                                <p:cTn id="705" presetID="2" presetClass="exit" presetSubtype="12" fill="hold" grpId="1" nodeType="withEffect">
                                  <p:stCondLst>
                                    <p:cond delay="0"/>
                                  </p:stCondLst>
                                  <p:childTnLst>
                                    <p:anim calcmode="lin" valueType="num">
                                      <p:cBhvr additive="base">
                                        <p:cTn id="706" dur="2000"/>
                                        <p:tgtEl>
                                          <p:spTgt spid="27"/>
                                        </p:tgtEl>
                                        <p:attrNameLst>
                                          <p:attrName>ppt_x</p:attrName>
                                        </p:attrNameLst>
                                      </p:cBhvr>
                                      <p:tavLst>
                                        <p:tav tm="0">
                                          <p:val>
                                            <p:strVal val="ppt_x"/>
                                          </p:val>
                                        </p:tav>
                                        <p:tav tm="100000">
                                          <p:val>
                                            <p:strVal val="0-ppt_w/2"/>
                                          </p:val>
                                        </p:tav>
                                      </p:tavLst>
                                    </p:anim>
                                    <p:anim calcmode="lin" valueType="num">
                                      <p:cBhvr additive="base">
                                        <p:cTn id="707" dur="2000"/>
                                        <p:tgtEl>
                                          <p:spTgt spid="27"/>
                                        </p:tgtEl>
                                        <p:attrNameLst>
                                          <p:attrName>ppt_y</p:attrName>
                                        </p:attrNameLst>
                                      </p:cBhvr>
                                      <p:tavLst>
                                        <p:tav tm="0">
                                          <p:val>
                                            <p:strVal val="ppt_y"/>
                                          </p:val>
                                        </p:tav>
                                        <p:tav tm="100000">
                                          <p:val>
                                            <p:strVal val="1+ppt_h/2"/>
                                          </p:val>
                                        </p:tav>
                                      </p:tavLst>
                                    </p:anim>
                                    <p:set>
                                      <p:cBhvr>
                                        <p:cTn id="708" dur="1" fill="hold">
                                          <p:stCondLst>
                                            <p:cond delay="1999"/>
                                          </p:stCondLst>
                                        </p:cTn>
                                        <p:tgtEl>
                                          <p:spTgt spid="27"/>
                                        </p:tgtEl>
                                        <p:attrNameLst>
                                          <p:attrName>style.visibility</p:attrName>
                                        </p:attrNameLst>
                                      </p:cBhvr>
                                      <p:to>
                                        <p:strVal val="hidden"/>
                                      </p:to>
                                    </p:set>
                                  </p:childTnLst>
                                </p:cTn>
                              </p:par>
                              <p:par>
                                <p:cTn id="709" presetID="2" presetClass="exit" presetSubtype="12" fill="hold" grpId="1" nodeType="withEffect">
                                  <p:stCondLst>
                                    <p:cond delay="0"/>
                                  </p:stCondLst>
                                  <p:childTnLst>
                                    <p:anim calcmode="lin" valueType="num">
                                      <p:cBhvr additive="base">
                                        <p:cTn id="710" dur="2000"/>
                                        <p:tgtEl>
                                          <p:spTgt spid="37"/>
                                        </p:tgtEl>
                                        <p:attrNameLst>
                                          <p:attrName>ppt_x</p:attrName>
                                        </p:attrNameLst>
                                      </p:cBhvr>
                                      <p:tavLst>
                                        <p:tav tm="0">
                                          <p:val>
                                            <p:strVal val="ppt_x"/>
                                          </p:val>
                                        </p:tav>
                                        <p:tav tm="100000">
                                          <p:val>
                                            <p:strVal val="0-ppt_w/2"/>
                                          </p:val>
                                        </p:tav>
                                      </p:tavLst>
                                    </p:anim>
                                    <p:anim calcmode="lin" valueType="num">
                                      <p:cBhvr additive="base">
                                        <p:cTn id="711" dur="2000"/>
                                        <p:tgtEl>
                                          <p:spTgt spid="37"/>
                                        </p:tgtEl>
                                        <p:attrNameLst>
                                          <p:attrName>ppt_y</p:attrName>
                                        </p:attrNameLst>
                                      </p:cBhvr>
                                      <p:tavLst>
                                        <p:tav tm="0">
                                          <p:val>
                                            <p:strVal val="ppt_y"/>
                                          </p:val>
                                        </p:tav>
                                        <p:tav tm="100000">
                                          <p:val>
                                            <p:strVal val="1+ppt_h/2"/>
                                          </p:val>
                                        </p:tav>
                                      </p:tavLst>
                                    </p:anim>
                                    <p:set>
                                      <p:cBhvr>
                                        <p:cTn id="712" dur="1" fill="hold">
                                          <p:stCondLst>
                                            <p:cond delay="1999"/>
                                          </p:stCondLst>
                                        </p:cTn>
                                        <p:tgtEl>
                                          <p:spTgt spid="37"/>
                                        </p:tgtEl>
                                        <p:attrNameLst>
                                          <p:attrName>style.visibility</p:attrName>
                                        </p:attrNameLst>
                                      </p:cBhvr>
                                      <p:to>
                                        <p:strVal val="hidden"/>
                                      </p:to>
                                    </p:set>
                                  </p:childTnLst>
                                </p:cTn>
                              </p:par>
                              <p:par>
                                <p:cTn id="713" presetID="2" presetClass="exit" presetSubtype="12" fill="hold" grpId="1" nodeType="withEffect">
                                  <p:stCondLst>
                                    <p:cond delay="0"/>
                                  </p:stCondLst>
                                  <p:childTnLst>
                                    <p:anim calcmode="lin" valueType="num">
                                      <p:cBhvr additive="base">
                                        <p:cTn id="714" dur="2000"/>
                                        <p:tgtEl>
                                          <p:spTgt spid="47"/>
                                        </p:tgtEl>
                                        <p:attrNameLst>
                                          <p:attrName>ppt_x</p:attrName>
                                        </p:attrNameLst>
                                      </p:cBhvr>
                                      <p:tavLst>
                                        <p:tav tm="0">
                                          <p:val>
                                            <p:strVal val="ppt_x"/>
                                          </p:val>
                                        </p:tav>
                                        <p:tav tm="100000">
                                          <p:val>
                                            <p:strVal val="0-ppt_w/2"/>
                                          </p:val>
                                        </p:tav>
                                      </p:tavLst>
                                    </p:anim>
                                    <p:anim calcmode="lin" valueType="num">
                                      <p:cBhvr additive="base">
                                        <p:cTn id="715" dur="2000"/>
                                        <p:tgtEl>
                                          <p:spTgt spid="47"/>
                                        </p:tgtEl>
                                        <p:attrNameLst>
                                          <p:attrName>ppt_y</p:attrName>
                                        </p:attrNameLst>
                                      </p:cBhvr>
                                      <p:tavLst>
                                        <p:tav tm="0">
                                          <p:val>
                                            <p:strVal val="ppt_y"/>
                                          </p:val>
                                        </p:tav>
                                        <p:tav tm="100000">
                                          <p:val>
                                            <p:strVal val="1+ppt_h/2"/>
                                          </p:val>
                                        </p:tav>
                                      </p:tavLst>
                                    </p:anim>
                                    <p:set>
                                      <p:cBhvr>
                                        <p:cTn id="716" dur="1" fill="hold">
                                          <p:stCondLst>
                                            <p:cond delay="1999"/>
                                          </p:stCondLst>
                                        </p:cTn>
                                        <p:tgtEl>
                                          <p:spTgt spid="47"/>
                                        </p:tgtEl>
                                        <p:attrNameLst>
                                          <p:attrName>style.visibility</p:attrName>
                                        </p:attrNameLst>
                                      </p:cBhvr>
                                      <p:to>
                                        <p:strVal val="hidden"/>
                                      </p:to>
                                    </p:set>
                                  </p:childTnLst>
                                </p:cTn>
                              </p:par>
                              <p:par>
                                <p:cTn id="717" presetID="2" presetClass="exit" presetSubtype="12" fill="hold" grpId="1" nodeType="withEffect">
                                  <p:stCondLst>
                                    <p:cond delay="0"/>
                                  </p:stCondLst>
                                  <p:childTnLst>
                                    <p:anim calcmode="lin" valueType="num">
                                      <p:cBhvr additive="base">
                                        <p:cTn id="718" dur="2000"/>
                                        <p:tgtEl>
                                          <p:spTgt spid="57"/>
                                        </p:tgtEl>
                                        <p:attrNameLst>
                                          <p:attrName>ppt_x</p:attrName>
                                        </p:attrNameLst>
                                      </p:cBhvr>
                                      <p:tavLst>
                                        <p:tav tm="0">
                                          <p:val>
                                            <p:strVal val="ppt_x"/>
                                          </p:val>
                                        </p:tav>
                                        <p:tav tm="100000">
                                          <p:val>
                                            <p:strVal val="0-ppt_w/2"/>
                                          </p:val>
                                        </p:tav>
                                      </p:tavLst>
                                    </p:anim>
                                    <p:anim calcmode="lin" valueType="num">
                                      <p:cBhvr additive="base">
                                        <p:cTn id="719" dur="2000"/>
                                        <p:tgtEl>
                                          <p:spTgt spid="57"/>
                                        </p:tgtEl>
                                        <p:attrNameLst>
                                          <p:attrName>ppt_y</p:attrName>
                                        </p:attrNameLst>
                                      </p:cBhvr>
                                      <p:tavLst>
                                        <p:tav tm="0">
                                          <p:val>
                                            <p:strVal val="ppt_y"/>
                                          </p:val>
                                        </p:tav>
                                        <p:tav tm="100000">
                                          <p:val>
                                            <p:strVal val="1+ppt_h/2"/>
                                          </p:val>
                                        </p:tav>
                                      </p:tavLst>
                                    </p:anim>
                                    <p:set>
                                      <p:cBhvr>
                                        <p:cTn id="720" dur="1" fill="hold">
                                          <p:stCondLst>
                                            <p:cond delay="1999"/>
                                          </p:stCondLst>
                                        </p:cTn>
                                        <p:tgtEl>
                                          <p:spTgt spid="57"/>
                                        </p:tgtEl>
                                        <p:attrNameLst>
                                          <p:attrName>style.visibility</p:attrName>
                                        </p:attrNameLst>
                                      </p:cBhvr>
                                      <p:to>
                                        <p:strVal val="hidden"/>
                                      </p:to>
                                    </p:set>
                                  </p:childTnLst>
                                </p:cTn>
                              </p:par>
                              <p:par>
                                <p:cTn id="721" presetID="2" presetClass="exit" presetSubtype="12" fill="hold" grpId="1" nodeType="withEffect">
                                  <p:stCondLst>
                                    <p:cond delay="0"/>
                                  </p:stCondLst>
                                  <p:childTnLst>
                                    <p:anim calcmode="lin" valueType="num">
                                      <p:cBhvr additive="base">
                                        <p:cTn id="722" dur="2000"/>
                                        <p:tgtEl>
                                          <p:spTgt spid="67"/>
                                        </p:tgtEl>
                                        <p:attrNameLst>
                                          <p:attrName>ppt_x</p:attrName>
                                        </p:attrNameLst>
                                      </p:cBhvr>
                                      <p:tavLst>
                                        <p:tav tm="0">
                                          <p:val>
                                            <p:strVal val="ppt_x"/>
                                          </p:val>
                                        </p:tav>
                                        <p:tav tm="100000">
                                          <p:val>
                                            <p:strVal val="0-ppt_w/2"/>
                                          </p:val>
                                        </p:tav>
                                      </p:tavLst>
                                    </p:anim>
                                    <p:anim calcmode="lin" valueType="num">
                                      <p:cBhvr additive="base">
                                        <p:cTn id="723" dur="2000"/>
                                        <p:tgtEl>
                                          <p:spTgt spid="67"/>
                                        </p:tgtEl>
                                        <p:attrNameLst>
                                          <p:attrName>ppt_y</p:attrName>
                                        </p:attrNameLst>
                                      </p:cBhvr>
                                      <p:tavLst>
                                        <p:tav tm="0">
                                          <p:val>
                                            <p:strVal val="ppt_y"/>
                                          </p:val>
                                        </p:tav>
                                        <p:tav tm="100000">
                                          <p:val>
                                            <p:strVal val="1+ppt_h/2"/>
                                          </p:val>
                                        </p:tav>
                                      </p:tavLst>
                                    </p:anim>
                                    <p:set>
                                      <p:cBhvr>
                                        <p:cTn id="724" dur="1" fill="hold">
                                          <p:stCondLst>
                                            <p:cond delay="1999"/>
                                          </p:stCondLst>
                                        </p:cTn>
                                        <p:tgtEl>
                                          <p:spTgt spid="67"/>
                                        </p:tgtEl>
                                        <p:attrNameLst>
                                          <p:attrName>style.visibility</p:attrName>
                                        </p:attrNameLst>
                                      </p:cBhvr>
                                      <p:to>
                                        <p:strVal val="hidden"/>
                                      </p:to>
                                    </p:set>
                                  </p:childTnLst>
                                </p:cTn>
                              </p:par>
                              <p:par>
                                <p:cTn id="725" presetID="2" presetClass="exit" presetSubtype="12" fill="hold" grpId="1" nodeType="withEffect">
                                  <p:stCondLst>
                                    <p:cond delay="0"/>
                                  </p:stCondLst>
                                  <p:childTnLst>
                                    <p:anim calcmode="lin" valueType="num">
                                      <p:cBhvr additive="base">
                                        <p:cTn id="726" dur="2000"/>
                                        <p:tgtEl>
                                          <p:spTgt spid="77"/>
                                        </p:tgtEl>
                                        <p:attrNameLst>
                                          <p:attrName>ppt_x</p:attrName>
                                        </p:attrNameLst>
                                      </p:cBhvr>
                                      <p:tavLst>
                                        <p:tav tm="0">
                                          <p:val>
                                            <p:strVal val="ppt_x"/>
                                          </p:val>
                                        </p:tav>
                                        <p:tav tm="100000">
                                          <p:val>
                                            <p:strVal val="0-ppt_w/2"/>
                                          </p:val>
                                        </p:tav>
                                      </p:tavLst>
                                    </p:anim>
                                    <p:anim calcmode="lin" valueType="num">
                                      <p:cBhvr additive="base">
                                        <p:cTn id="727" dur="2000"/>
                                        <p:tgtEl>
                                          <p:spTgt spid="77"/>
                                        </p:tgtEl>
                                        <p:attrNameLst>
                                          <p:attrName>ppt_y</p:attrName>
                                        </p:attrNameLst>
                                      </p:cBhvr>
                                      <p:tavLst>
                                        <p:tav tm="0">
                                          <p:val>
                                            <p:strVal val="ppt_y"/>
                                          </p:val>
                                        </p:tav>
                                        <p:tav tm="100000">
                                          <p:val>
                                            <p:strVal val="1+ppt_h/2"/>
                                          </p:val>
                                        </p:tav>
                                      </p:tavLst>
                                    </p:anim>
                                    <p:set>
                                      <p:cBhvr>
                                        <p:cTn id="728" dur="1" fill="hold">
                                          <p:stCondLst>
                                            <p:cond delay="1999"/>
                                          </p:stCondLst>
                                        </p:cTn>
                                        <p:tgtEl>
                                          <p:spTgt spid="77"/>
                                        </p:tgtEl>
                                        <p:attrNameLst>
                                          <p:attrName>style.visibility</p:attrName>
                                        </p:attrNameLst>
                                      </p:cBhvr>
                                      <p:to>
                                        <p:strVal val="hidden"/>
                                      </p:to>
                                    </p:set>
                                  </p:childTnLst>
                                </p:cTn>
                              </p:par>
                              <p:par>
                                <p:cTn id="729" presetID="2" presetClass="exit" presetSubtype="6" fill="hold" grpId="1" nodeType="withEffect">
                                  <p:stCondLst>
                                    <p:cond delay="0"/>
                                  </p:stCondLst>
                                  <p:childTnLst>
                                    <p:anim calcmode="lin" valueType="num">
                                      <p:cBhvr additive="base">
                                        <p:cTn id="730" dur="2000"/>
                                        <p:tgtEl>
                                          <p:spTgt spid="6"/>
                                        </p:tgtEl>
                                        <p:attrNameLst>
                                          <p:attrName>ppt_x</p:attrName>
                                        </p:attrNameLst>
                                      </p:cBhvr>
                                      <p:tavLst>
                                        <p:tav tm="0">
                                          <p:val>
                                            <p:strVal val="ppt_x"/>
                                          </p:val>
                                        </p:tav>
                                        <p:tav tm="100000">
                                          <p:val>
                                            <p:strVal val="1+ppt_w/2"/>
                                          </p:val>
                                        </p:tav>
                                      </p:tavLst>
                                    </p:anim>
                                    <p:anim calcmode="lin" valueType="num">
                                      <p:cBhvr additive="base">
                                        <p:cTn id="731" dur="2000"/>
                                        <p:tgtEl>
                                          <p:spTgt spid="6"/>
                                        </p:tgtEl>
                                        <p:attrNameLst>
                                          <p:attrName>ppt_y</p:attrName>
                                        </p:attrNameLst>
                                      </p:cBhvr>
                                      <p:tavLst>
                                        <p:tav tm="0">
                                          <p:val>
                                            <p:strVal val="ppt_y"/>
                                          </p:val>
                                        </p:tav>
                                        <p:tav tm="100000">
                                          <p:val>
                                            <p:strVal val="1+ppt_h/2"/>
                                          </p:val>
                                        </p:tav>
                                      </p:tavLst>
                                    </p:anim>
                                    <p:set>
                                      <p:cBhvr>
                                        <p:cTn id="732" dur="1" fill="hold">
                                          <p:stCondLst>
                                            <p:cond delay="1999"/>
                                          </p:stCondLst>
                                        </p:cTn>
                                        <p:tgtEl>
                                          <p:spTgt spid="6"/>
                                        </p:tgtEl>
                                        <p:attrNameLst>
                                          <p:attrName>style.visibility</p:attrName>
                                        </p:attrNameLst>
                                      </p:cBhvr>
                                      <p:to>
                                        <p:strVal val="hidden"/>
                                      </p:to>
                                    </p:set>
                                  </p:childTnLst>
                                </p:cTn>
                              </p:par>
                              <p:par>
                                <p:cTn id="733" presetID="2" presetClass="exit" presetSubtype="6" fill="hold" grpId="1" nodeType="withEffect">
                                  <p:stCondLst>
                                    <p:cond delay="0"/>
                                  </p:stCondLst>
                                  <p:childTnLst>
                                    <p:anim calcmode="lin" valueType="num">
                                      <p:cBhvr additive="base">
                                        <p:cTn id="734" dur="2000"/>
                                        <p:tgtEl>
                                          <p:spTgt spid="16"/>
                                        </p:tgtEl>
                                        <p:attrNameLst>
                                          <p:attrName>ppt_x</p:attrName>
                                        </p:attrNameLst>
                                      </p:cBhvr>
                                      <p:tavLst>
                                        <p:tav tm="0">
                                          <p:val>
                                            <p:strVal val="ppt_x"/>
                                          </p:val>
                                        </p:tav>
                                        <p:tav tm="100000">
                                          <p:val>
                                            <p:strVal val="1+ppt_w/2"/>
                                          </p:val>
                                        </p:tav>
                                      </p:tavLst>
                                    </p:anim>
                                    <p:anim calcmode="lin" valueType="num">
                                      <p:cBhvr additive="base">
                                        <p:cTn id="735" dur="2000"/>
                                        <p:tgtEl>
                                          <p:spTgt spid="16"/>
                                        </p:tgtEl>
                                        <p:attrNameLst>
                                          <p:attrName>ppt_y</p:attrName>
                                        </p:attrNameLst>
                                      </p:cBhvr>
                                      <p:tavLst>
                                        <p:tav tm="0">
                                          <p:val>
                                            <p:strVal val="ppt_y"/>
                                          </p:val>
                                        </p:tav>
                                        <p:tav tm="100000">
                                          <p:val>
                                            <p:strVal val="1+ppt_h/2"/>
                                          </p:val>
                                        </p:tav>
                                      </p:tavLst>
                                    </p:anim>
                                    <p:set>
                                      <p:cBhvr>
                                        <p:cTn id="736" dur="1" fill="hold">
                                          <p:stCondLst>
                                            <p:cond delay="1999"/>
                                          </p:stCondLst>
                                        </p:cTn>
                                        <p:tgtEl>
                                          <p:spTgt spid="16"/>
                                        </p:tgtEl>
                                        <p:attrNameLst>
                                          <p:attrName>style.visibility</p:attrName>
                                        </p:attrNameLst>
                                      </p:cBhvr>
                                      <p:to>
                                        <p:strVal val="hidden"/>
                                      </p:to>
                                    </p:set>
                                  </p:childTnLst>
                                </p:cTn>
                              </p:par>
                              <p:par>
                                <p:cTn id="737" presetID="2" presetClass="exit" presetSubtype="6" fill="hold" grpId="1" nodeType="withEffect">
                                  <p:stCondLst>
                                    <p:cond delay="0"/>
                                  </p:stCondLst>
                                  <p:childTnLst>
                                    <p:anim calcmode="lin" valueType="num">
                                      <p:cBhvr additive="base">
                                        <p:cTn id="738" dur="2000"/>
                                        <p:tgtEl>
                                          <p:spTgt spid="26"/>
                                        </p:tgtEl>
                                        <p:attrNameLst>
                                          <p:attrName>ppt_x</p:attrName>
                                        </p:attrNameLst>
                                      </p:cBhvr>
                                      <p:tavLst>
                                        <p:tav tm="0">
                                          <p:val>
                                            <p:strVal val="ppt_x"/>
                                          </p:val>
                                        </p:tav>
                                        <p:tav tm="100000">
                                          <p:val>
                                            <p:strVal val="1+ppt_w/2"/>
                                          </p:val>
                                        </p:tav>
                                      </p:tavLst>
                                    </p:anim>
                                    <p:anim calcmode="lin" valueType="num">
                                      <p:cBhvr additive="base">
                                        <p:cTn id="739" dur="2000"/>
                                        <p:tgtEl>
                                          <p:spTgt spid="26"/>
                                        </p:tgtEl>
                                        <p:attrNameLst>
                                          <p:attrName>ppt_y</p:attrName>
                                        </p:attrNameLst>
                                      </p:cBhvr>
                                      <p:tavLst>
                                        <p:tav tm="0">
                                          <p:val>
                                            <p:strVal val="ppt_y"/>
                                          </p:val>
                                        </p:tav>
                                        <p:tav tm="100000">
                                          <p:val>
                                            <p:strVal val="1+ppt_h/2"/>
                                          </p:val>
                                        </p:tav>
                                      </p:tavLst>
                                    </p:anim>
                                    <p:set>
                                      <p:cBhvr>
                                        <p:cTn id="740" dur="1" fill="hold">
                                          <p:stCondLst>
                                            <p:cond delay="1999"/>
                                          </p:stCondLst>
                                        </p:cTn>
                                        <p:tgtEl>
                                          <p:spTgt spid="26"/>
                                        </p:tgtEl>
                                        <p:attrNameLst>
                                          <p:attrName>style.visibility</p:attrName>
                                        </p:attrNameLst>
                                      </p:cBhvr>
                                      <p:to>
                                        <p:strVal val="hidden"/>
                                      </p:to>
                                    </p:set>
                                  </p:childTnLst>
                                </p:cTn>
                              </p:par>
                              <p:par>
                                <p:cTn id="741" presetID="2" presetClass="exit" presetSubtype="6" fill="hold" grpId="1" nodeType="withEffect">
                                  <p:stCondLst>
                                    <p:cond delay="0"/>
                                  </p:stCondLst>
                                  <p:childTnLst>
                                    <p:anim calcmode="lin" valueType="num">
                                      <p:cBhvr additive="base">
                                        <p:cTn id="742" dur="2000"/>
                                        <p:tgtEl>
                                          <p:spTgt spid="36"/>
                                        </p:tgtEl>
                                        <p:attrNameLst>
                                          <p:attrName>ppt_x</p:attrName>
                                        </p:attrNameLst>
                                      </p:cBhvr>
                                      <p:tavLst>
                                        <p:tav tm="0">
                                          <p:val>
                                            <p:strVal val="ppt_x"/>
                                          </p:val>
                                        </p:tav>
                                        <p:tav tm="100000">
                                          <p:val>
                                            <p:strVal val="1+ppt_w/2"/>
                                          </p:val>
                                        </p:tav>
                                      </p:tavLst>
                                    </p:anim>
                                    <p:anim calcmode="lin" valueType="num">
                                      <p:cBhvr additive="base">
                                        <p:cTn id="743" dur="2000"/>
                                        <p:tgtEl>
                                          <p:spTgt spid="36"/>
                                        </p:tgtEl>
                                        <p:attrNameLst>
                                          <p:attrName>ppt_y</p:attrName>
                                        </p:attrNameLst>
                                      </p:cBhvr>
                                      <p:tavLst>
                                        <p:tav tm="0">
                                          <p:val>
                                            <p:strVal val="ppt_y"/>
                                          </p:val>
                                        </p:tav>
                                        <p:tav tm="100000">
                                          <p:val>
                                            <p:strVal val="1+ppt_h/2"/>
                                          </p:val>
                                        </p:tav>
                                      </p:tavLst>
                                    </p:anim>
                                    <p:set>
                                      <p:cBhvr>
                                        <p:cTn id="744" dur="1" fill="hold">
                                          <p:stCondLst>
                                            <p:cond delay="1999"/>
                                          </p:stCondLst>
                                        </p:cTn>
                                        <p:tgtEl>
                                          <p:spTgt spid="36"/>
                                        </p:tgtEl>
                                        <p:attrNameLst>
                                          <p:attrName>style.visibility</p:attrName>
                                        </p:attrNameLst>
                                      </p:cBhvr>
                                      <p:to>
                                        <p:strVal val="hidden"/>
                                      </p:to>
                                    </p:set>
                                  </p:childTnLst>
                                </p:cTn>
                              </p:par>
                              <p:par>
                                <p:cTn id="745" presetID="2" presetClass="exit" presetSubtype="6" fill="hold" grpId="1" nodeType="withEffect">
                                  <p:stCondLst>
                                    <p:cond delay="0"/>
                                  </p:stCondLst>
                                  <p:childTnLst>
                                    <p:anim calcmode="lin" valueType="num">
                                      <p:cBhvr additive="base">
                                        <p:cTn id="746" dur="2000"/>
                                        <p:tgtEl>
                                          <p:spTgt spid="46"/>
                                        </p:tgtEl>
                                        <p:attrNameLst>
                                          <p:attrName>ppt_x</p:attrName>
                                        </p:attrNameLst>
                                      </p:cBhvr>
                                      <p:tavLst>
                                        <p:tav tm="0">
                                          <p:val>
                                            <p:strVal val="ppt_x"/>
                                          </p:val>
                                        </p:tav>
                                        <p:tav tm="100000">
                                          <p:val>
                                            <p:strVal val="1+ppt_w/2"/>
                                          </p:val>
                                        </p:tav>
                                      </p:tavLst>
                                    </p:anim>
                                    <p:anim calcmode="lin" valueType="num">
                                      <p:cBhvr additive="base">
                                        <p:cTn id="747" dur="2000"/>
                                        <p:tgtEl>
                                          <p:spTgt spid="46"/>
                                        </p:tgtEl>
                                        <p:attrNameLst>
                                          <p:attrName>ppt_y</p:attrName>
                                        </p:attrNameLst>
                                      </p:cBhvr>
                                      <p:tavLst>
                                        <p:tav tm="0">
                                          <p:val>
                                            <p:strVal val="ppt_y"/>
                                          </p:val>
                                        </p:tav>
                                        <p:tav tm="100000">
                                          <p:val>
                                            <p:strVal val="1+ppt_h/2"/>
                                          </p:val>
                                        </p:tav>
                                      </p:tavLst>
                                    </p:anim>
                                    <p:set>
                                      <p:cBhvr>
                                        <p:cTn id="748" dur="1" fill="hold">
                                          <p:stCondLst>
                                            <p:cond delay="1999"/>
                                          </p:stCondLst>
                                        </p:cTn>
                                        <p:tgtEl>
                                          <p:spTgt spid="46"/>
                                        </p:tgtEl>
                                        <p:attrNameLst>
                                          <p:attrName>style.visibility</p:attrName>
                                        </p:attrNameLst>
                                      </p:cBhvr>
                                      <p:to>
                                        <p:strVal val="hidden"/>
                                      </p:to>
                                    </p:set>
                                  </p:childTnLst>
                                </p:cTn>
                              </p:par>
                              <p:par>
                                <p:cTn id="749" presetID="2" presetClass="exit" presetSubtype="6" fill="hold" grpId="1" nodeType="withEffect">
                                  <p:stCondLst>
                                    <p:cond delay="0"/>
                                  </p:stCondLst>
                                  <p:childTnLst>
                                    <p:anim calcmode="lin" valueType="num">
                                      <p:cBhvr additive="base">
                                        <p:cTn id="750" dur="2000"/>
                                        <p:tgtEl>
                                          <p:spTgt spid="56"/>
                                        </p:tgtEl>
                                        <p:attrNameLst>
                                          <p:attrName>ppt_x</p:attrName>
                                        </p:attrNameLst>
                                      </p:cBhvr>
                                      <p:tavLst>
                                        <p:tav tm="0">
                                          <p:val>
                                            <p:strVal val="ppt_x"/>
                                          </p:val>
                                        </p:tav>
                                        <p:tav tm="100000">
                                          <p:val>
                                            <p:strVal val="1+ppt_w/2"/>
                                          </p:val>
                                        </p:tav>
                                      </p:tavLst>
                                    </p:anim>
                                    <p:anim calcmode="lin" valueType="num">
                                      <p:cBhvr additive="base">
                                        <p:cTn id="751" dur="2000"/>
                                        <p:tgtEl>
                                          <p:spTgt spid="56"/>
                                        </p:tgtEl>
                                        <p:attrNameLst>
                                          <p:attrName>ppt_y</p:attrName>
                                        </p:attrNameLst>
                                      </p:cBhvr>
                                      <p:tavLst>
                                        <p:tav tm="0">
                                          <p:val>
                                            <p:strVal val="ppt_y"/>
                                          </p:val>
                                        </p:tav>
                                        <p:tav tm="100000">
                                          <p:val>
                                            <p:strVal val="1+ppt_h/2"/>
                                          </p:val>
                                        </p:tav>
                                      </p:tavLst>
                                    </p:anim>
                                    <p:set>
                                      <p:cBhvr>
                                        <p:cTn id="752" dur="1" fill="hold">
                                          <p:stCondLst>
                                            <p:cond delay="1999"/>
                                          </p:stCondLst>
                                        </p:cTn>
                                        <p:tgtEl>
                                          <p:spTgt spid="56"/>
                                        </p:tgtEl>
                                        <p:attrNameLst>
                                          <p:attrName>style.visibility</p:attrName>
                                        </p:attrNameLst>
                                      </p:cBhvr>
                                      <p:to>
                                        <p:strVal val="hidden"/>
                                      </p:to>
                                    </p:set>
                                  </p:childTnLst>
                                </p:cTn>
                              </p:par>
                              <p:par>
                                <p:cTn id="753" presetID="2" presetClass="exit" presetSubtype="6" fill="hold" grpId="1" nodeType="withEffect">
                                  <p:stCondLst>
                                    <p:cond delay="0"/>
                                  </p:stCondLst>
                                  <p:childTnLst>
                                    <p:anim calcmode="lin" valueType="num">
                                      <p:cBhvr additive="base">
                                        <p:cTn id="754" dur="2000"/>
                                        <p:tgtEl>
                                          <p:spTgt spid="66"/>
                                        </p:tgtEl>
                                        <p:attrNameLst>
                                          <p:attrName>ppt_x</p:attrName>
                                        </p:attrNameLst>
                                      </p:cBhvr>
                                      <p:tavLst>
                                        <p:tav tm="0">
                                          <p:val>
                                            <p:strVal val="ppt_x"/>
                                          </p:val>
                                        </p:tav>
                                        <p:tav tm="100000">
                                          <p:val>
                                            <p:strVal val="1+ppt_w/2"/>
                                          </p:val>
                                        </p:tav>
                                      </p:tavLst>
                                    </p:anim>
                                    <p:anim calcmode="lin" valueType="num">
                                      <p:cBhvr additive="base">
                                        <p:cTn id="755" dur="2000"/>
                                        <p:tgtEl>
                                          <p:spTgt spid="66"/>
                                        </p:tgtEl>
                                        <p:attrNameLst>
                                          <p:attrName>ppt_y</p:attrName>
                                        </p:attrNameLst>
                                      </p:cBhvr>
                                      <p:tavLst>
                                        <p:tav tm="0">
                                          <p:val>
                                            <p:strVal val="ppt_y"/>
                                          </p:val>
                                        </p:tav>
                                        <p:tav tm="100000">
                                          <p:val>
                                            <p:strVal val="1+ppt_h/2"/>
                                          </p:val>
                                        </p:tav>
                                      </p:tavLst>
                                    </p:anim>
                                    <p:set>
                                      <p:cBhvr>
                                        <p:cTn id="756" dur="1" fill="hold">
                                          <p:stCondLst>
                                            <p:cond delay="1999"/>
                                          </p:stCondLst>
                                        </p:cTn>
                                        <p:tgtEl>
                                          <p:spTgt spid="66"/>
                                        </p:tgtEl>
                                        <p:attrNameLst>
                                          <p:attrName>style.visibility</p:attrName>
                                        </p:attrNameLst>
                                      </p:cBhvr>
                                      <p:to>
                                        <p:strVal val="hidden"/>
                                      </p:to>
                                    </p:set>
                                  </p:childTnLst>
                                </p:cTn>
                              </p:par>
                              <p:par>
                                <p:cTn id="757" presetID="2" presetClass="exit" presetSubtype="6" fill="hold" grpId="1" nodeType="withEffect">
                                  <p:stCondLst>
                                    <p:cond delay="0"/>
                                  </p:stCondLst>
                                  <p:childTnLst>
                                    <p:anim calcmode="lin" valueType="num">
                                      <p:cBhvr additive="base">
                                        <p:cTn id="758" dur="2000"/>
                                        <p:tgtEl>
                                          <p:spTgt spid="76"/>
                                        </p:tgtEl>
                                        <p:attrNameLst>
                                          <p:attrName>ppt_x</p:attrName>
                                        </p:attrNameLst>
                                      </p:cBhvr>
                                      <p:tavLst>
                                        <p:tav tm="0">
                                          <p:val>
                                            <p:strVal val="ppt_x"/>
                                          </p:val>
                                        </p:tav>
                                        <p:tav tm="100000">
                                          <p:val>
                                            <p:strVal val="1+ppt_w/2"/>
                                          </p:val>
                                        </p:tav>
                                      </p:tavLst>
                                    </p:anim>
                                    <p:anim calcmode="lin" valueType="num">
                                      <p:cBhvr additive="base">
                                        <p:cTn id="759" dur="2000"/>
                                        <p:tgtEl>
                                          <p:spTgt spid="76"/>
                                        </p:tgtEl>
                                        <p:attrNameLst>
                                          <p:attrName>ppt_y</p:attrName>
                                        </p:attrNameLst>
                                      </p:cBhvr>
                                      <p:tavLst>
                                        <p:tav tm="0">
                                          <p:val>
                                            <p:strVal val="ppt_y"/>
                                          </p:val>
                                        </p:tav>
                                        <p:tav tm="100000">
                                          <p:val>
                                            <p:strVal val="1+ppt_h/2"/>
                                          </p:val>
                                        </p:tav>
                                      </p:tavLst>
                                    </p:anim>
                                    <p:set>
                                      <p:cBhvr>
                                        <p:cTn id="760" dur="1" fill="hold">
                                          <p:stCondLst>
                                            <p:cond delay="1999"/>
                                          </p:stCondLst>
                                        </p:cTn>
                                        <p:tgtEl>
                                          <p:spTgt spid="76"/>
                                        </p:tgtEl>
                                        <p:attrNameLst>
                                          <p:attrName>style.visibility</p:attrName>
                                        </p:attrNameLst>
                                      </p:cBhvr>
                                      <p:to>
                                        <p:strVal val="hidden"/>
                                      </p:to>
                                    </p:set>
                                  </p:childTnLst>
                                </p:cTn>
                              </p:par>
                              <p:par>
                                <p:cTn id="761" presetID="2" presetClass="exit" presetSubtype="6" fill="hold" grpId="1" nodeType="withEffect">
                                  <p:stCondLst>
                                    <p:cond delay="0"/>
                                  </p:stCondLst>
                                  <p:childTnLst>
                                    <p:anim calcmode="lin" valueType="num">
                                      <p:cBhvr additive="base">
                                        <p:cTn id="762" dur="2000"/>
                                        <p:tgtEl>
                                          <p:spTgt spid="10"/>
                                        </p:tgtEl>
                                        <p:attrNameLst>
                                          <p:attrName>ppt_x</p:attrName>
                                        </p:attrNameLst>
                                      </p:cBhvr>
                                      <p:tavLst>
                                        <p:tav tm="0">
                                          <p:val>
                                            <p:strVal val="ppt_x"/>
                                          </p:val>
                                        </p:tav>
                                        <p:tav tm="100000">
                                          <p:val>
                                            <p:strVal val="1+ppt_w/2"/>
                                          </p:val>
                                        </p:tav>
                                      </p:tavLst>
                                    </p:anim>
                                    <p:anim calcmode="lin" valueType="num">
                                      <p:cBhvr additive="base">
                                        <p:cTn id="763" dur="2000"/>
                                        <p:tgtEl>
                                          <p:spTgt spid="10"/>
                                        </p:tgtEl>
                                        <p:attrNameLst>
                                          <p:attrName>ppt_y</p:attrName>
                                        </p:attrNameLst>
                                      </p:cBhvr>
                                      <p:tavLst>
                                        <p:tav tm="0">
                                          <p:val>
                                            <p:strVal val="ppt_y"/>
                                          </p:val>
                                        </p:tav>
                                        <p:tav tm="100000">
                                          <p:val>
                                            <p:strVal val="1+ppt_h/2"/>
                                          </p:val>
                                        </p:tav>
                                      </p:tavLst>
                                    </p:anim>
                                    <p:set>
                                      <p:cBhvr>
                                        <p:cTn id="764" dur="1" fill="hold">
                                          <p:stCondLst>
                                            <p:cond delay="1999"/>
                                          </p:stCondLst>
                                        </p:cTn>
                                        <p:tgtEl>
                                          <p:spTgt spid="10"/>
                                        </p:tgtEl>
                                        <p:attrNameLst>
                                          <p:attrName>style.visibility</p:attrName>
                                        </p:attrNameLst>
                                      </p:cBhvr>
                                      <p:to>
                                        <p:strVal val="hidden"/>
                                      </p:to>
                                    </p:set>
                                  </p:childTnLst>
                                </p:cTn>
                              </p:par>
                              <p:par>
                                <p:cTn id="765" presetID="2" presetClass="exit" presetSubtype="6" fill="hold" grpId="1" nodeType="withEffect">
                                  <p:stCondLst>
                                    <p:cond delay="0"/>
                                  </p:stCondLst>
                                  <p:childTnLst>
                                    <p:anim calcmode="lin" valueType="num">
                                      <p:cBhvr additive="base">
                                        <p:cTn id="766" dur="2000"/>
                                        <p:tgtEl>
                                          <p:spTgt spid="20"/>
                                        </p:tgtEl>
                                        <p:attrNameLst>
                                          <p:attrName>ppt_x</p:attrName>
                                        </p:attrNameLst>
                                      </p:cBhvr>
                                      <p:tavLst>
                                        <p:tav tm="0">
                                          <p:val>
                                            <p:strVal val="ppt_x"/>
                                          </p:val>
                                        </p:tav>
                                        <p:tav tm="100000">
                                          <p:val>
                                            <p:strVal val="1+ppt_w/2"/>
                                          </p:val>
                                        </p:tav>
                                      </p:tavLst>
                                    </p:anim>
                                    <p:anim calcmode="lin" valueType="num">
                                      <p:cBhvr additive="base">
                                        <p:cTn id="767" dur="2000"/>
                                        <p:tgtEl>
                                          <p:spTgt spid="20"/>
                                        </p:tgtEl>
                                        <p:attrNameLst>
                                          <p:attrName>ppt_y</p:attrName>
                                        </p:attrNameLst>
                                      </p:cBhvr>
                                      <p:tavLst>
                                        <p:tav tm="0">
                                          <p:val>
                                            <p:strVal val="ppt_y"/>
                                          </p:val>
                                        </p:tav>
                                        <p:tav tm="100000">
                                          <p:val>
                                            <p:strVal val="1+ppt_h/2"/>
                                          </p:val>
                                        </p:tav>
                                      </p:tavLst>
                                    </p:anim>
                                    <p:set>
                                      <p:cBhvr>
                                        <p:cTn id="768" dur="1" fill="hold">
                                          <p:stCondLst>
                                            <p:cond delay="1999"/>
                                          </p:stCondLst>
                                        </p:cTn>
                                        <p:tgtEl>
                                          <p:spTgt spid="20"/>
                                        </p:tgtEl>
                                        <p:attrNameLst>
                                          <p:attrName>style.visibility</p:attrName>
                                        </p:attrNameLst>
                                      </p:cBhvr>
                                      <p:to>
                                        <p:strVal val="hidden"/>
                                      </p:to>
                                    </p:set>
                                  </p:childTnLst>
                                </p:cTn>
                              </p:par>
                              <p:par>
                                <p:cTn id="769" presetID="2" presetClass="exit" presetSubtype="6" fill="hold" grpId="1" nodeType="withEffect">
                                  <p:stCondLst>
                                    <p:cond delay="0"/>
                                  </p:stCondLst>
                                  <p:childTnLst>
                                    <p:anim calcmode="lin" valueType="num">
                                      <p:cBhvr additive="base">
                                        <p:cTn id="770" dur="2000"/>
                                        <p:tgtEl>
                                          <p:spTgt spid="30"/>
                                        </p:tgtEl>
                                        <p:attrNameLst>
                                          <p:attrName>ppt_x</p:attrName>
                                        </p:attrNameLst>
                                      </p:cBhvr>
                                      <p:tavLst>
                                        <p:tav tm="0">
                                          <p:val>
                                            <p:strVal val="ppt_x"/>
                                          </p:val>
                                        </p:tav>
                                        <p:tav tm="100000">
                                          <p:val>
                                            <p:strVal val="1+ppt_w/2"/>
                                          </p:val>
                                        </p:tav>
                                      </p:tavLst>
                                    </p:anim>
                                    <p:anim calcmode="lin" valueType="num">
                                      <p:cBhvr additive="base">
                                        <p:cTn id="771" dur="2000"/>
                                        <p:tgtEl>
                                          <p:spTgt spid="30"/>
                                        </p:tgtEl>
                                        <p:attrNameLst>
                                          <p:attrName>ppt_y</p:attrName>
                                        </p:attrNameLst>
                                      </p:cBhvr>
                                      <p:tavLst>
                                        <p:tav tm="0">
                                          <p:val>
                                            <p:strVal val="ppt_y"/>
                                          </p:val>
                                        </p:tav>
                                        <p:tav tm="100000">
                                          <p:val>
                                            <p:strVal val="1+ppt_h/2"/>
                                          </p:val>
                                        </p:tav>
                                      </p:tavLst>
                                    </p:anim>
                                    <p:set>
                                      <p:cBhvr>
                                        <p:cTn id="772" dur="1" fill="hold">
                                          <p:stCondLst>
                                            <p:cond delay="1999"/>
                                          </p:stCondLst>
                                        </p:cTn>
                                        <p:tgtEl>
                                          <p:spTgt spid="30"/>
                                        </p:tgtEl>
                                        <p:attrNameLst>
                                          <p:attrName>style.visibility</p:attrName>
                                        </p:attrNameLst>
                                      </p:cBhvr>
                                      <p:to>
                                        <p:strVal val="hidden"/>
                                      </p:to>
                                    </p:set>
                                  </p:childTnLst>
                                </p:cTn>
                              </p:par>
                              <p:par>
                                <p:cTn id="773" presetID="2" presetClass="exit" presetSubtype="6" fill="hold" grpId="1" nodeType="withEffect">
                                  <p:stCondLst>
                                    <p:cond delay="0"/>
                                  </p:stCondLst>
                                  <p:childTnLst>
                                    <p:anim calcmode="lin" valueType="num">
                                      <p:cBhvr additive="base">
                                        <p:cTn id="774" dur="2000"/>
                                        <p:tgtEl>
                                          <p:spTgt spid="40"/>
                                        </p:tgtEl>
                                        <p:attrNameLst>
                                          <p:attrName>ppt_x</p:attrName>
                                        </p:attrNameLst>
                                      </p:cBhvr>
                                      <p:tavLst>
                                        <p:tav tm="0">
                                          <p:val>
                                            <p:strVal val="ppt_x"/>
                                          </p:val>
                                        </p:tav>
                                        <p:tav tm="100000">
                                          <p:val>
                                            <p:strVal val="1+ppt_w/2"/>
                                          </p:val>
                                        </p:tav>
                                      </p:tavLst>
                                    </p:anim>
                                    <p:anim calcmode="lin" valueType="num">
                                      <p:cBhvr additive="base">
                                        <p:cTn id="775" dur="2000"/>
                                        <p:tgtEl>
                                          <p:spTgt spid="40"/>
                                        </p:tgtEl>
                                        <p:attrNameLst>
                                          <p:attrName>ppt_y</p:attrName>
                                        </p:attrNameLst>
                                      </p:cBhvr>
                                      <p:tavLst>
                                        <p:tav tm="0">
                                          <p:val>
                                            <p:strVal val="ppt_y"/>
                                          </p:val>
                                        </p:tav>
                                        <p:tav tm="100000">
                                          <p:val>
                                            <p:strVal val="1+ppt_h/2"/>
                                          </p:val>
                                        </p:tav>
                                      </p:tavLst>
                                    </p:anim>
                                    <p:set>
                                      <p:cBhvr>
                                        <p:cTn id="776" dur="1" fill="hold">
                                          <p:stCondLst>
                                            <p:cond delay="1999"/>
                                          </p:stCondLst>
                                        </p:cTn>
                                        <p:tgtEl>
                                          <p:spTgt spid="40"/>
                                        </p:tgtEl>
                                        <p:attrNameLst>
                                          <p:attrName>style.visibility</p:attrName>
                                        </p:attrNameLst>
                                      </p:cBhvr>
                                      <p:to>
                                        <p:strVal val="hidden"/>
                                      </p:to>
                                    </p:set>
                                  </p:childTnLst>
                                </p:cTn>
                              </p:par>
                              <p:par>
                                <p:cTn id="777" presetID="2" presetClass="exit" presetSubtype="6" fill="hold" grpId="1" nodeType="withEffect">
                                  <p:stCondLst>
                                    <p:cond delay="0"/>
                                  </p:stCondLst>
                                  <p:childTnLst>
                                    <p:anim calcmode="lin" valueType="num">
                                      <p:cBhvr additive="base">
                                        <p:cTn id="778" dur="2000"/>
                                        <p:tgtEl>
                                          <p:spTgt spid="50"/>
                                        </p:tgtEl>
                                        <p:attrNameLst>
                                          <p:attrName>ppt_x</p:attrName>
                                        </p:attrNameLst>
                                      </p:cBhvr>
                                      <p:tavLst>
                                        <p:tav tm="0">
                                          <p:val>
                                            <p:strVal val="ppt_x"/>
                                          </p:val>
                                        </p:tav>
                                        <p:tav tm="100000">
                                          <p:val>
                                            <p:strVal val="1+ppt_w/2"/>
                                          </p:val>
                                        </p:tav>
                                      </p:tavLst>
                                    </p:anim>
                                    <p:anim calcmode="lin" valueType="num">
                                      <p:cBhvr additive="base">
                                        <p:cTn id="779" dur="2000"/>
                                        <p:tgtEl>
                                          <p:spTgt spid="50"/>
                                        </p:tgtEl>
                                        <p:attrNameLst>
                                          <p:attrName>ppt_y</p:attrName>
                                        </p:attrNameLst>
                                      </p:cBhvr>
                                      <p:tavLst>
                                        <p:tav tm="0">
                                          <p:val>
                                            <p:strVal val="ppt_y"/>
                                          </p:val>
                                        </p:tav>
                                        <p:tav tm="100000">
                                          <p:val>
                                            <p:strVal val="1+ppt_h/2"/>
                                          </p:val>
                                        </p:tav>
                                      </p:tavLst>
                                    </p:anim>
                                    <p:set>
                                      <p:cBhvr>
                                        <p:cTn id="780" dur="1" fill="hold">
                                          <p:stCondLst>
                                            <p:cond delay="1999"/>
                                          </p:stCondLst>
                                        </p:cTn>
                                        <p:tgtEl>
                                          <p:spTgt spid="50"/>
                                        </p:tgtEl>
                                        <p:attrNameLst>
                                          <p:attrName>style.visibility</p:attrName>
                                        </p:attrNameLst>
                                      </p:cBhvr>
                                      <p:to>
                                        <p:strVal val="hidden"/>
                                      </p:to>
                                    </p:set>
                                  </p:childTnLst>
                                </p:cTn>
                              </p:par>
                              <p:par>
                                <p:cTn id="781" presetID="2" presetClass="exit" presetSubtype="6" fill="hold" grpId="1" nodeType="withEffect">
                                  <p:stCondLst>
                                    <p:cond delay="0"/>
                                  </p:stCondLst>
                                  <p:childTnLst>
                                    <p:anim calcmode="lin" valueType="num">
                                      <p:cBhvr additive="base">
                                        <p:cTn id="782" dur="2000"/>
                                        <p:tgtEl>
                                          <p:spTgt spid="60"/>
                                        </p:tgtEl>
                                        <p:attrNameLst>
                                          <p:attrName>ppt_x</p:attrName>
                                        </p:attrNameLst>
                                      </p:cBhvr>
                                      <p:tavLst>
                                        <p:tav tm="0">
                                          <p:val>
                                            <p:strVal val="ppt_x"/>
                                          </p:val>
                                        </p:tav>
                                        <p:tav tm="100000">
                                          <p:val>
                                            <p:strVal val="1+ppt_w/2"/>
                                          </p:val>
                                        </p:tav>
                                      </p:tavLst>
                                    </p:anim>
                                    <p:anim calcmode="lin" valueType="num">
                                      <p:cBhvr additive="base">
                                        <p:cTn id="783" dur="2000"/>
                                        <p:tgtEl>
                                          <p:spTgt spid="60"/>
                                        </p:tgtEl>
                                        <p:attrNameLst>
                                          <p:attrName>ppt_y</p:attrName>
                                        </p:attrNameLst>
                                      </p:cBhvr>
                                      <p:tavLst>
                                        <p:tav tm="0">
                                          <p:val>
                                            <p:strVal val="ppt_y"/>
                                          </p:val>
                                        </p:tav>
                                        <p:tav tm="100000">
                                          <p:val>
                                            <p:strVal val="1+ppt_h/2"/>
                                          </p:val>
                                        </p:tav>
                                      </p:tavLst>
                                    </p:anim>
                                    <p:set>
                                      <p:cBhvr>
                                        <p:cTn id="784" dur="1" fill="hold">
                                          <p:stCondLst>
                                            <p:cond delay="1999"/>
                                          </p:stCondLst>
                                        </p:cTn>
                                        <p:tgtEl>
                                          <p:spTgt spid="60"/>
                                        </p:tgtEl>
                                        <p:attrNameLst>
                                          <p:attrName>style.visibility</p:attrName>
                                        </p:attrNameLst>
                                      </p:cBhvr>
                                      <p:to>
                                        <p:strVal val="hidden"/>
                                      </p:to>
                                    </p:set>
                                  </p:childTnLst>
                                </p:cTn>
                              </p:par>
                              <p:par>
                                <p:cTn id="785" presetID="2" presetClass="exit" presetSubtype="6" fill="hold" grpId="1" nodeType="withEffect">
                                  <p:stCondLst>
                                    <p:cond delay="0"/>
                                  </p:stCondLst>
                                  <p:childTnLst>
                                    <p:anim calcmode="lin" valueType="num">
                                      <p:cBhvr additive="base">
                                        <p:cTn id="786" dur="2000"/>
                                        <p:tgtEl>
                                          <p:spTgt spid="70"/>
                                        </p:tgtEl>
                                        <p:attrNameLst>
                                          <p:attrName>ppt_x</p:attrName>
                                        </p:attrNameLst>
                                      </p:cBhvr>
                                      <p:tavLst>
                                        <p:tav tm="0">
                                          <p:val>
                                            <p:strVal val="ppt_x"/>
                                          </p:val>
                                        </p:tav>
                                        <p:tav tm="100000">
                                          <p:val>
                                            <p:strVal val="1+ppt_w/2"/>
                                          </p:val>
                                        </p:tav>
                                      </p:tavLst>
                                    </p:anim>
                                    <p:anim calcmode="lin" valueType="num">
                                      <p:cBhvr additive="base">
                                        <p:cTn id="787" dur="2000"/>
                                        <p:tgtEl>
                                          <p:spTgt spid="70"/>
                                        </p:tgtEl>
                                        <p:attrNameLst>
                                          <p:attrName>ppt_y</p:attrName>
                                        </p:attrNameLst>
                                      </p:cBhvr>
                                      <p:tavLst>
                                        <p:tav tm="0">
                                          <p:val>
                                            <p:strVal val="ppt_y"/>
                                          </p:val>
                                        </p:tav>
                                        <p:tav tm="100000">
                                          <p:val>
                                            <p:strVal val="1+ppt_h/2"/>
                                          </p:val>
                                        </p:tav>
                                      </p:tavLst>
                                    </p:anim>
                                    <p:set>
                                      <p:cBhvr>
                                        <p:cTn id="788" dur="1" fill="hold">
                                          <p:stCondLst>
                                            <p:cond delay="1999"/>
                                          </p:stCondLst>
                                        </p:cTn>
                                        <p:tgtEl>
                                          <p:spTgt spid="70"/>
                                        </p:tgtEl>
                                        <p:attrNameLst>
                                          <p:attrName>style.visibility</p:attrName>
                                        </p:attrNameLst>
                                      </p:cBhvr>
                                      <p:to>
                                        <p:strVal val="hidden"/>
                                      </p:to>
                                    </p:set>
                                  </p:childTnLst>
                                </p:cTn>
                              </p:par>
                              <p:par>
                                <p:cTn id="789" presetID="2" presetClass="exit" presetSubtype="6" fill="hold" grpId="1" nodeType="withEffect">
                                  <p:stCondLst>
                                    <p:cond delay="0"/>
                                  </p:stCondLst>
                                  <p:childTnLst>
                                    <p:anim calcmode="lin" valueType="num">
                                      <p:cBhvr additive="base">
                                        <p:cTn id="790" dur="2000"/>
                                        <p:tgtEl>
                                          <p:spTgt spid="80"/>
                                        </p:tgtEl>
                                        <p:attrNameLst>
                                          <p:attrName>ppt_x</p:attrName>
                                        </p:attrNameLst>
                                      </p:cBhvr>
                                      <p:tavLst>
                                        <p:tav tm="0">
                                          <p:val>
                                            <p:strVal val="ppt_x"/>
                                          </p:val>
                                        </p:tav>
                                        <p:tav tm="100000">
                                          <p:val>
                                            <p:strVal val="1+ppt_w/2"/>
                                          </p:val>
                                        </p:tav>
                                      </p:tavLst>
                                    </p:anim>
                                    <p:anim calcmode="lin" valueType="num">
                                      <p:cBhvr additive="base">
                                        <p:cTn id="791" dur="2000"/>
                                        <p:tgtEl>
                                          <p:spTgt spid="80"/>
                                        </p:tgtEl>
                                        <p:attrNameLst>
                                          <p:attrName>ppt_y</p:attrName>
                                        </p:attrNameLst>
                                      </p:cBhvr>
                                      <p:tavLst>
                                        <p:tav tm="0">
                                          <p:val>
                                            <p:strVal val="ppt_y"/>
                                          </p:val>
                                        </p:tav>
                                        <p:tav tm="100000">
                                          <p:val>
                                            <p:strVal val="1+ppt_h/2"/>
                                          </p:val>
                                        </p:tav>
                                      </p:tavLst>
                                    </p:anim>
                                    <p:set>
                                      <p:cBhvr>
                                        <p:cTn id="792" dur="1" fill="hold">
                                          <p:stCondLst>
                                            <p:cond delay="1999"/>
                                          </p:stCondLst>
                                        </p:cTn>
                                        <p:tgtEl>
                                          <p:spTgt spid="80"/>
                                        </p:tgtEl>
                                        <p:attrNameLst>
                                          <p:attrName>style.visibility</p:attrName>
                                        </p:attrNameLst>
                                      </p:cBhvr>
                                      <p:to>
                                        <p:strVal val="hidden"/>
                                      </p:to>
                                    </p:set>
                                  </p:childTnLst>
                                </p:cTn>
                              </p:par>
                              <p:par>
                                <p:cTn id="793" presetID="2" presetClass="exit" presetSubtype="6" fill="hold" grpId="1" nodeType="withEffect">
                                  <p:stCondLst>
                                    <p:cond delay="0"/>
                                  </p:stCondLst>
                                  <p:childTnLst>
                                    <p:anim calcmode="lin" valueType="num">
                                      <p:cBhvr additive="base">
                                        <p:cTn id="794" dur="2000"/>
                                        <p:tgtEl>
                                          <p:spTgt spid="4"/>
                                        </p:tgtEl>
                                        <p:attrNameLst>
                                          <p:attrName>ppt_x</p:attrName>
                                        </p:attrNameLst>
                                      </p:cBhvr>
                                      <p:tavLst>
                                        <p:tav tm="0">
                                          <p:val>
                                            <p:strVal val="ppt_x"/>
                                          </p:val>
                                        </p:tav>
                                        <p:tav tm="100000">
                                          <p:val>
                                            <p:strVal val="1+ppt_w/2"/>
                                          </p:val>
                                        </p:tav>
                                      </p:tavLst>
                                    </p:anim>
                                    <p:anim calcmode="lin" valueType="num">
                                      <p:cBhvr additive="base">
                                        <p:cTn id="795" dur="2000"/>
                                        <p:tgtEl>
                                          <p:spTgt spid="4"/>
                                        </p:tgtEl>
                                        <p:attrNameLst>
                                          <p:attrName>ppt_y</p:attrName>
                                        </p:attrNameLst>
                                      </p:cBhvr>
                                      <p:tavLst>
                                        <p:tav tm="0">
                                          <p:val>
                                            <p:strVal val="ppt_y"/>
                                          </p:val>
                                        </p:tav>
                                        <p:tav tm="100000">
                                          <p:val>
                                            <p:strVal val="1+ppt_h/2"/>
                                          </p:val>
                                        </p:tav>
                                      </p:tavLst>
                                    </p:anim>
                                    <p:set>
                                      <p:cBhvr>
                                        <p:cTn id="796" dur="1" fill="hold">
                                          <p:stCondLst>
                                            <p:cond delay="1999"/>
                                          </p:stCondLst>
                                        </p:cTn>
                                        <p:tgtEl>
                                          <p:spTgt spid="4"/>
                                        </p:tgtEl>
                                        <p:attrNameLst>
                                          <p:attrName>style.visibility</p:attrName>
                                        </p:attrNameLst>
                                      </p:cBhvr>
                                      <p:to>
                                        <p:strVal val="hidden"/>
                                      </p:to>
                                    </p:set>
                                  </p:childTnLst>
                                </p:cTn>
                              </p:par>
                              <p:par>
                                <p:cTn id="797" presetID="2" presetClass="exit" presetSubtype="6" fill="hold" grpId="1" nodeType="withEffect">
                                  <p:stCondLst>
                                    <p:cond delay="0"/>
                                  </p:stCondLst>
                                  <p:childTnLst>
                                    <p:anim calcmode="lin" valueType="num">
                                      <p:cBhvr additive="base">
                                        <p:cTn id="798" dur="2000"/>
                                        <p:tgtEl>
                                          <p:spTgt spid="14"/>
                                        </p:tgtEl>
                                        <p:attrNameLst>
                                          <p:attrName>ppt_x</p:attrName>
                                        </p:attrNameLst>
                                      </p:cBhvr>
                                      <p:tavLst>
                                        <p:tav tm="0">
                                          <p:val>
                                            <p:strVal val="ppt_x"/>
                                          </p:val>
                                        </p:tav>
                                        <p:tav tm="100000">
                                          <p:val>
                                            <p:strVal val="1+ppt_w/2"/>
                                          </p:val>
                                        </p:tav>
                                      </p:tavLst>
                                    </p:anim>
                                    <p:anim calcmode="lin" valueType="num">
                                      <p:cBhvr additive="base">
                                        <p:cTn id="799" dur="2000"/>
                                        <p:tgtEl>
                                          <p:spTgt spid="14"/>
                                        </p:tgtEl>
                                        <p:attrNameLst>
                                          <p:attrName>ppt_y</p:attrName>
                                        </p:attrNameLst>
                                      </p:cBhvr>
                                      <p:tavLst>
                                        <p:tav tm="0">
                                          <p:val>
                                            <p:strVal val="ppt_y"/>
                                          </p:val>
                                        </p:tav>
                                        <p:tav tm="100000">
                                          <p:val>
                                            <p:strVal val="1+ppt_h/2"/>
                                          </p:val>
                                        </p:tav>
                                      </p:tavLst>
                                    </p:anim>
                                    <p:set>
                                      <p:cBhvr>
                                        <p:cTn id="800" dur="1" fill="hold">
                                          <p:stCondLst>
                                            <p:cond delay="1999"/>
                                          </p:stCondLst>
                                        </p:cTn>
                                        <p:tgtEl>
                                          <p:spTgt spid="14"/>
                                        </p:tgtEl>
                                        <p:attrNameLst>
                                          <p:attrName>style.visibility</p:attrName>
                                        </p:attrNameLst>
                                      </p:cBhvr>
                                      <p:to>
                                        <p:strVal val="hidden"/>
                                      </p:to>
                                    </p:set>
                                  </p:childTnLst>
                                </p:cTn>
                              </p:par>
                              <p:par>
                                <p:cTn id="801" presetID="2" presetClass="exit" presetSubtype="6" fill="hold" grpId="1" nodeType="withEffect">
                                  <p:stCondLst>
                                    <p:cond delay="0"/>
                                  </p:stCondLst>
                                  <p:childTnLst>
                                    <p:anim calcmode="lin" valueType="num">
                                      <p:cBhvr additive="base">
                                        <p:cTn id="802" dur="2000"/>
                                        <p:tgtEl>
                                          <p:spTgt spid="24"/>
                                        </p:tgtEl>
                                        <p:attrNameLst>
                                          <p:attrName>ppt_x</p:attrName>
                                        </p:attrNameLst>
                                      </p:cBhvr>
                                      <p:tavLst>
                                        <p:tav tm="0">
                                          <p:val>
                                            <p:strVal val="ppt_x"/>
                                          </p:val>
                                        </p:tav>
                                        <p:tav tm="100000">
                                          <p:val>
                                            <p:strVal val="1+ppt_w/2"/>
                                          </p:val>
                                        </p:tav>
                                      </p:tavLst>
                                    </p:anim>
                                    <p:anim calcmode="lin" valueType="num">
                                      <p:cBhvr additive="base">
                                        <p:cTn id="803" dur="2000"/>
                                        <p:tgtEl>
                                          <p:spTgt spid="24"/>
                                        </p:tgtEl>
                                        <p:attrNameLst>
                                          <p:attrName>ppt_y</p:attrName>
                                        </p:attrNameLst>
                                      </p:cBhvr>
                                      <p:tavLst>
                                        <p:tav tm="0">
                                          <p:val>
                                            <p:strVal val="ppt_y"/>
                                          </p:val>
                                        </p:tav>
                                        <p:tav tm="100000">
                                          <p:val>
                                            <p:strVal val="1+ppt_h/2"/>
                                          </p:val>
                                        </p:tav>
                                      </p:tavLst>
                                    </p:anim>
                                    <p:set>
                                      <p:cBhvr>
                                        <p:cTn id="804" dur="1" fill="hold">
                                          <p:stCondLst>
                                            <p:cond delay="1999"/>
                                          </p:stCondLst>
                                        </p:cTn>
                                        <p:tgtEl>
                                          <p:spTgt spid="24"/>
                                        </p:tgtEl>
                                        <p:attrNameLst>
                                          <p:attrName>style.visibility</p:attrName>
                                        </p:attrNameLst>
                                      </p:cBhvr>
                                      <p:to>
                                        <p:strVal val="hidden"/>
                                      </p:to>
                                    </p:set>
                                  </p:childTnLst>
                                </p:cTn>
                              </p:par>
                              <p:par>
                                <p:cTn id="805" presetID="2" presetClass="exit" presetSubtype="6" fill="hold" grpId="1" nodeType="withEffect">
                                  <p:stCondLst>
                                    <p:cond delay="0"/>
                                  </p:stCondLst>
                                  <p:childTnLst>
                                    <p:anim calcmode="lin" valueType="num">
                                      <p:cBhvr additive="base">
                                        <p:cTn id="806" dur="2000"/>
                                        <p:tgtEl>
                                          <p:spTgt spid="34"/>
                                        </p:tgtEl>
                                        <p:attrNameLst>
                                          <p:attrName>ppt_x</p:attrName>
                                        </p:attrNameLst>
                                      </p:cBhvr>
                                      <p:tavLst>
                                        <p:tav tm="0">
                                          <p:val>
                                            <p:strVal val="ppt_x"/>
                                          </p:val>
                                        </p:tav>
                                        <p:tav tm="100000">
                                          <p:val>
                                            <p:strVal val="1+ppt_w/2"/>
                                          </p:val>
                                        </p:tav>
                                      </p:tavLst>
                                    </p:anim>
                                    <p:anim calcmode="lin" valueType="num">
                                      <p:cBhvr additive="base">
                                        <p:cTn id="807" dur="2000"/>
                                        <p:tgtEl>
                                          <p:spTgt spid="34"/>
                                        </p:tgtEl>
                                        <p:attrNameLst>
                                          <p:attrName>ppt_y</p:attrName>
                                        </p:attrNameLst>
                                      </p:cBhvr>
                                      <p:tavLst>
                                        <p:tav tm="0">
                                          <p:val>
                                            <p:strVal val="ppt_y"/>
                                          </p:val>
                                        </p:tav>
                                        <p:tav tm="100000">
                                          <p:val>
                                            <p:strVal val="1+ppt_h/2"/>
                                          </p:val>
                                        </p:tav>
                                      </p:tavLst>
                                    </p:anim>
                                    <p:set>
                                      <p:cBhvr>
                                        <p:cTn id="808" dur="1" fill="hold">
                                          <p:stCondLst>
                                            <p:cond delay="1999"/>
                                          </p:stCondLst>
                                        </p:cTn>
                                        <p:tgtEl>
                                          <p:spTgt spid="34"/>
                                        </p:tgtEl>
                                        <p:attrNameLst>
                                          <p:attrName>style.visibility</p:attrName>
                                        </p:attrNameLst>
                                      </p:cBhvr>
                                      <p:to>
                                        <p:strVal val="hidden"/>
                                      </p:to>
                                    </p:set>
                                  </p:childTnLst>
                                </p:cTn>
                              </p:par>
                              <p:par>
                                <p:cTn id="809" presetID="2" presetClass="exit" presetSubtype="6" fill="hold" grpId="1" nodeType="withEffect">
                                  <p:stCondLst>
                                    <p:cond delay="0"/>
                                  </p:stCondLst>
                                  <p:childTnLst>
                                    <p:anim calcmode="lin" valueType="num">
                                      <p:cBhvr additive="base">
                                        <p:cTn id="810" dur="2000"/>
                                        <p:tgtEl>
                                          <p:spTgt spid="44"/>
                                        </p:tgtEl>
                                        <p:attrNameLst>
                                          <p:attrName>ppt_x</p:attrName>
                                        </p:attrNameLst>
                                      </p:cBhvr>
                                      <p:tavLst>
                                        <p:tav tm="0">
                                          <p:val>
                                            <p:strVal val="ppt_x"/>
                                          </p:val>
                                        </p:tav>
                                        <p:tav tm="100000">
                                          <p:val>
                                            <p:strVal val="1+ppt_w/2"/>
                                          </p:val>
                                        </p:tav>
                                      </p:tavLst>
                                    </p:anim>
                                    <p:anim calcmode="lin" valueType="num">
                                      <p:cBhvr additive="base">
                                        <p:cTn id="811" dur="2000"/>
                                        <p:tgtEl>
                                          <p:spTgt spid="44"/>
                                        </p:tgtEl>
                                        <p:attrNameLst>
                                          <p:attrName>ppt_y</p:attrName>
                                        </p:attrNameLst>
                                      </p:cBhvr>
                                      <p:tavLst>
                                        <p:tav tm="0">
                                          <p:val>
                                            <p:strVal val="ppt_y"/>
                                          </p:val>
                                        </p:tav>
                                        <p:tav tm="100000">
                                          <p:val>
                                            <p:strVal val="1+ppt_h/2"/>
                                          </p:val>
                                        </p:tav>
                                      </p:tavLst>
                                    </p:anim>
                                    <p:set>
                                      <p:cBhvr>
                                        <p:cTn id="812" dur="1" fill="hold">
                                          <p:stCondLst>
                                            <p:cond delay="1999"/>
                                          </p:stCondLst>
                                        </p:cTn>
                                        <p:tgtEl>
                                          <p:spTgt spid="44"/>
                                        </p:tgtEl>
                                        <p:attrNameLst>
                                          <p:attrName>style.visibility</p:attrName>
                                        </p:attrNameLst>
                                      </p:cBhvr>
                                      <p:to>
                                        <p:strVal val="hidden"/>
                                      </p:to>
                                    </p:set>
                                  </p:childTnLst>
                                </p:cTn>
                              </p:par>
                              <p:par>
                                <p:cTn id="813" presetID="2" presetClass="exit" presetSubtype="6" fill="hold" grpId="1" nodeType="withEffect">
                                  <p:stCondLst>
                                    <p:cond delay="0"/>
                                  </p:stCondLst>
                                  <p:childTnLst>
                                    <p:anim calcmode="lin" valueType="num">
                                      <p:cBhvr additive="base">
                                        <p:cTn id="814" dur="2000"/>
                                        <p:tgtEl>
                                          <p:spTgt spid="54"/>
                                        </p:tgtEl>
                                        <p:attrNameLst>
                                          <p:attrName>ppt_x</p:attrName>
                                        </p:attrNameLst>
                                      </p:cBhvr>
                                      <p:tavLst>
                                        <p:tav tm="0">
                                          <p:val>
                                            <p:strVal val="ppt_x"/>
                                          </p:val>
                                        </p:tav>
                                        <p:tav tm="100000">
                                          <p:val>
                                            <p:strVal val="1+ppt_w/2"/>
                                          </p:val>
                                        </p:tav>
                                      </p:tavLst>
                                    </p:anim>
                                    <p:anim calcmode="lin" valueType="num">
                                      <p:cBhvr additive="base">
                                        <p:cTn id="815" dur="2000"/>
                                        <p:tgtEl>
                                          <p:spTgt spid="54"/>
                                        </p:tgtEl>
                                        <p:attrNameLst>
                                          <p:attrName>ppt_y</p:attrName>
                                        </p:attrNameLst>
                                      </p:cBhvr>
                                      <p:tavLst>
                                        <p:tav tm="0">
                                          <p:val>
                                            <p:strVal val="ppt_y"/>
                                          </p:val>
                                        </p:tav>
                                        <p:tav tm="100000">
                                          <p:val>
                                            <p:strVal val="1+ppt_h/2"/>
                                          </p:val>
                                        </p:tav>
                                      </p:tavLst>
                                    </p:anim>
                                    <p:set>
                                      <p:cBhvr>
                                        <p:cTn id="816" dur="1" fill="hold">
                                          <p:stCondLst>
                                            <p:cond delay="1999"/>
                                          </p:stCondLst>
                                        </p:cTn>
                                        <p:tgtEl>
                                          <p:spTgt spid="54"/>
                                        </p:tgtEl>
                                        <p:attrNameLst>
                                          <p:attrName>style.visibility</p:attrName>
                                        </p:attrNameLst>
                                      </p:cBhvr>
                                      <p:to>
                                        <p:strVal val="hidden"/>
                                      </p:to>
                                    </p:set>
                                  </p:childTnLst>
                                </p:cTn>
                              </p:par>
                              <p:par>
                                <p:cTn id="817" presetID="2" presetClass="exit" presetSubtype="6" fill="hold" grpId="1" nodeType="withEffect">
                                  <p:stCondLst>
                                    <p:cond delay="0"/>
                                  </p:stCondLst>
                                  <p:childTnLst>
                                    <p:anim calcmode="lin" valueType="num">
                                      <p:cBhvr additive="base">
                                        <p:cTn id="818" dur="2000"/>
                                        <p:tgtEl>
                                          <p:spTgt spid="64"/>
                                        </p:tgtEl>
                                        <p:attrNameLst>
                                          <p:attrName>ppt_x</p:attrName>
                                        </p:attrNameLst>
                                      </p:cBhvr>
                                      <p:tavLst>
                                        <p:tav tm="0">
                                          <p:val>
                                            <p:strVal val="ppt_x"/>
                                          </p:val>
                                        </p:tav>
                                        <p:tav tm="100000">
                                          <p:val>
                                            <p:strVal val="1+ppt_w/2"/>
                                          </p:val>
                                        </p:tav>
                                      </p:tavLst>
                                    </p:anim>
                                    <p:anim calcmode="lin" valueType="num">
                                      <p:cBhvr additive="base">
                                        <p:cTn id="819" dur="2000"/>
                                        <p:tgtEl>
                                          <p:spTgt spid="64"/>
                                        </p:tgtEl>
                                        <p:attrNameLst>
                                          <p:attrName>ppt_y</p:attrName>
                                        </p:attrNameLst>
                                      </p:cBhvr>
                                      <p:tavLst>
                                        <p:tav tm="0">
                                          <p:val>
                                            <p:strVal val="ppt_y"/>
                                          </p:val>
                                        </p:tav>
                                        <p:tav tm="100000">
                                          <p:val>
                                            <p:strVal val="1+ppt_h/2"/>
                                          </p:val>
                                        </p:tav>
                                      </p:tavLst>
                                    </p:anim>
                                    <p:set>
                                      <p:cBhvr>
                                        <p:cTn id="820" dur="1" fill="hold">
                                          <p:stCondLst>
                                            <p:cond delay="1999"/>
                                          </p:stCondLst>
                                        </p:cTn>
                                        <p:tgtEl>
                                          <p:spTgt spid="64"/>
                                        </p:tgtEl>
                                        <p:attrNameLst>
                                          <p:attrName>style.visibility</p:attrName>
                                        </p:attrNameLst>
                                      </p:cBhvr>
                                      <p:to>
                                        <p:strVal val="hidden"/>
                                      </p:to>
                                    </p:set>
                                  </p:childTnLst>
                                </p:cTn>
                              </p:par>
                              <p:par>
                                <p:cTn id="821" presetID="2" presetClass="exit" presetSubtype="6" fill="hold" grpId="1" nodeType="withEffect">
                                  <p:stCondLst>
                                    <p:cond delay="0"/>
                                  </p:stCondLst>
                                  <p:childTnLst>
                                    <p:anim calcmode="lin" valueType="num">
                                      <p:cBhvr additive="base">
                                        <p:cTn id="822" dur="2000"/>
                                        <p:tgtEl>
                                          <p:spTgt spid="74"/>
                                        </p:tgtEl>
                                        <p:attrNameLst>
                                          <p:attrName>ppt_x</p:attrName>
                                        </p:attrNameLst>
                                      </p:cBhvr>
                                      <p:tavLst>
                                        <p:tav tm="0">
                                          <p:val>
                                            <p:strVal val="ppt_x"/>
                                          </p:val>
                                        </p:tav>
                                        <p:tav tm="100000">
                                          <p:val>
                                            <p:strVal val="1+ppt_w/2"/>
                                          </p:val>
                                        </p:tav>
                                      </p:tavLst>
                                    </p:anim>
                                    <p:anim calcmode="lin" valueType="num">
                                      <p:cBhvr additive="base">
                                        <p:cTn id="823" dur="2000"/>
                                        <p:tgtEl>
                                          <p:spTgt spid="74"/>
                                        </p:tgtEl>
                                        <p:attrNameLst>
                                          <p:attrName>ppt_y</p:attrName>
                                        </p:attrNameLst>
                                      </p:cBhvr>
                                      <p:tavLst>
                                        <p:tav tm="0">
                                          <p:val>
                                            <p:strVal val="ppt_y"/>
                                          </p:val>
                                        </p:tav>
                                        <p:tav tm="100000">
                                          <p:val>
                                            <p:strVal val="1+ppt_h/2"/>
                                          </p:val>
                                        </p:tav>
                                      </p:tavLst>
                                    </p:anim>
                                    <p:set>
                                      <p:cBhvr>
                                        <p:cTn id="824" dur="1" fill="hold">
                                          <p:stCondLst>
                                            <p:cond delay="1999"/>
                                          </p:stCondLst>
                                        </p:cTn>
                                        <p:tgtEl>
                                          <p:spTgt spid="74"/>
                                        </p:tgtEl>
                                        <p:attrNameLst>
                                          <p:attrName>style.visibility</p:attrName>
                                        </p:attrNameLst>
                                      </p:cBhvr>
                                      <p:to>
                                        <p:strVal val="hidden"/>
                                      </p:to>
                                    </p:set>
                                  </p:childTnLst>
                                </p:cTn>
                              </p:par>
                              <p:par>
                                <p:cTn id="825" presetID="2" presetClass="exit" presetSubtype="6" fill="hold" grpId="1" nodeType="withEffect">
                                  <p:stCondLst>
                                    <p:cond delay="0"/>
                                  </p:stCondLst>
                                  <p:childTnLst>
                                    <p:anim calcmode="lin" valueType="num">
                                      <p:cBhvr additive="base">
                                        <p:cTn id="826" dur="2000"/>
                                        <p:tgtEl>
                                          <p:spTgt spid="12"/>
                                        </p:tgtEl>
                                        <p:attrNameLst>
                                          <p:attrName>ppt_x</p:attrName>
                                        </p:attrNameLst>
                                      </p:cBhvr>
                                      <p:tavLst>
                                        <p:tav tm="0">
                                          <p:val>
                                            <p:strVal val="ppt_x"/>
                                          </p:val>
                                        </p:tav>
                                        <p:tav tm="100000">
                                          <p:val>
                                            <p:strVal val="1+ppt_w/2"/>
                                          </p:val>
                                        </p:tav>
                                      </p:tavLst>
                                    </p:anim>
                                    <p:anim calcmode="lin" valueType="num">
                                      <p:cBhvr additive="base">
                                        <p:cTn id="827" dur="2000"/>
                                        <p:tgtEl>
                                          <p:spTgt spid="12"/>
                                        </p:tgtEl>
                                        <p:attrNameLst>
                                          <p:attrName>ppt_y</p:attrName>
                                        </p:attrNameLst>
                                      </p:cBhvr>
                                      <p:tavLst>
                                        <p:tav tm="0">
                                          <p:val>
                                            <p:strVal val="ppt_y"/>
                                          </p:val>
                                        </p:tav>
                                        <p:tav tm="100000">
                                          <p:val>
                                            <p:strVal val="1+ppt_h/2"/>
                                          </p:val>
                                        </p:tav>
                                      </p:tavLst>
                                    </p:anim>
                                    <p:set>
                                      <p:cBhvr>
                                        <p:cTn id="828" dur="1" fill="hold">
                                          <p:stCondLst>
                                            <p:cond delay="1999"/>
                                          </p:stCondLst>
                                        </p:cTn>
                                        <p:tgtEl>
                                          <p:spTgt spid="12"/>
                                        </p:tgtEl>
                                        <p:attrNameLst>
                                          <p:attrName>style.visibility</p:attrName>
                                        </p:attrNameLst>
                                      </p:cBhvr>
                                      <p:to>
                                        <p:strVal val="hidden"/>
                                      </p:to>
                                    </p:set>
                                  </p:childTnLst>
                                </p:cTn>
                              </p:par>
                              <p:par>
                                <p:cTn id="829" presetID="2" presetClass="exit" presetSubtype="6" fill="hold" grpId="1" nodeType="withEffect">
                                  <p:stCondLst>
                                    <p:cond delay="0"/>
                                  </p:stCondLst>
                                  <p:childTnLst>
                                    <p:anim calcmode="lin" valueType="num">
                                      <p:cBhvr additive="base">
                                        <p:cTn id="830" dur="2000"/>
                                        <p:tgtEl>
                                          <p:spTgt spid="22"/>
                                        </p:tgtEl>
                                        <p:attrNameLst>
                                          <p:attrName>ppt_x</p:attrName>
                                        </p:attrNameLst>
                                      </p:cBhvr>
                                      <p:tavLst>
                                        <p:tav tm="0">
                                          <p:val>
                                            <p:strVal val="ppt_x"/>
                                          </p:val>
                                        </p:tav>
                                        <p:tav tm="100000">
                                          <p:val>
                                            <p:strVal val="1+ppt_w/2"/>
                                          </p:val>
                                        </p:tav>
                                      </p:tavLst>
                                    </p:anim>
                                    <p:anim calcmode="lin" valueType="num">
                                      <p:cBhvr additive="base">
                                        <p:cTn id="831" dur="2000"/>
                                        <p:tgtEl>
                                          <p:spTgt spid="22"/>
                                        </p:tgtEl>
                                        <p:attrNameLst>
                                          <p:attrName>ppt_y</p:attrName>
                                        </p:attrNameLst>
                                      </p:cBhvr>
                                      <p:tavLst>
                                        <p:tav tm="0">
                                          <p:val>
                                            <p:strVal val="ppt_y"/>
                                          </p:val>
                                        </p:tav>
                                        <p:tav tm="100000">
                                          <p:val>
                                            <p:strVal val="1+ppt_h/2"/>
                                          </p:val>
                                        </p:tav>
                                      </p:tavLst>
                                    </p:anim>
                                    <p:set>
                                      <p:cBhvr>
                                        <p:cTn id="832" dur="1" fill="hold">
                                          <p:stCondLst>
                                            <p:cond delay="1999"/>
                                          </p:stCondLst>
                                        </p:cTn>
                                        <p:tgtEl>
                                          <p:spTgt spid="22"/>
                                        </p:tgtEl>
                                        <p:attrNameLst>
                                          <p:attrName>style.visibility</p:attrName>
                                        </p:attrNameLst>
                                      </p:cBhvr>
                                      <p:to>
                                        <p:strVal val="hidden"/>
                                      </p:to>
                                    </p:set>
                                  </p:childTnLst>
                                </p:cTn>
                              </p:par>
                              <p:par>
                                <p:cTn id="833" presetID="2" presetClass="exit" presetSubtype="6" fill="hold" grpId="1" nodeType="withEffect">
                                  <p:stCondLst>
                                    <p:cond delay="0"/>
                                  </p:stCondLst>
                                  <p:childTnLst>
                                    <p:anim calcmode="lin" valueType="num">
                                      <p:cBhvr additive="base">
                                        <p:cTn id="834" dur="2000"/>
                                        <p:tgtEl>
                                          <p:spTgt spid="32"/>
                                        </p:tgtEl>
                                        <p:attrNameLst>
                                          <p:attrName>ppt_x</p:attrName>
                                        </p:attrNameLst>
                                      </p:cBhvr>
                                      <p:tavLst>
                                        <p:tav tm="0">
                                          <p:val>
                                            <p:strVal val="ppt_x"/>
                                          </p:val>
                                        </p:tav>
                                        <p:tav tm="100000">
                                          <p:val>
                                            <p:strVal val="1+ppt_w/2"/>
                                          </p:val>
                                        </p:tav>
                                      </p:tavLst>
                                    </p:anim>
                                    <p:anim calcmode="lin" valueType="num">
                                      <p:cBhvr additive="base">
                                        <p:cTn id="835" dur="2000"/>
                                        <p:tgtEl>
                                          <p:spTgt spid="32"/>
                                        </p:tgtEl>
                                        <p:attrNameLst>
                                          <p:attrName>ppt_y</p:attrName>
                                        </p:attrNameLst>
                                      </p:cBhvr>
                                      <p:tavLst>
                                        <p:tav tm="0">
                                          <p:val>
                                            <p:strVal val="ppt_y"/>
                                          </p:val>
                                        </p:tav>
                                        <p:tav tm="100000">
                                          <p:val>
                                            <p:strVal val="1+ppt_h/2"/>
                                          </p:val>
                                        </p:tav>
                                      </p:tavLst>
                                    </p:anim>
                                    <p:set>
                                      <p:cBhvr>
                                        <p:cTn id="836" dur="1" fill="hold">
                                          <p:stCondLst>
                                            <p:cond delay="1999"/>
                                          </p:stCondLst>
                                        </p:cTn>
                                        <p:tgtEl>
                                          <p:spTgt spid="32"/>
                                        </p:tgtEl>
                                        <p:attrNameLst>
                                          <p:attrName>style.visibility</p:attrName>
                                        </p:attrNameLst>
                                      </p:cBhvr>
                                      <p:to>
                                        <p:strVal val="hidden"/>
                                      </p:to>
                                    </p:set>
                                  </p:childTnLst>
                                </p:cTn>
                              </p:par>
                              <p:par>
                                <p:cTn id="837" presetID="2" presetClass="exit" presetSubtype="6" fill="hold" grpId="1" nodeType="withEffect">
                                  <p:stCondLst>
                                    <p:cond delay="0"/>
                                  </p:stCondLst>
                                  <p:childTnLst>
                                    <p:anim calcmode="lin" valueType="num">
                                      <p:cBhvr additive="base">
                                        <p:cTn id="838" dur="2000"/>
                                        <p:tgtEl>
                                          <p:spTgt spid="42"/>
                                        </p:tgtEl>
                                        <p:attrNameLst>
                                          <p:attrName>ppt_x</p:attrName>
                                        </p:attrNameLst>
                                      </p:cBhvr>
                                      <p:tavLst>
                                        <p:tav tm="0">
                                          <p:val>
                                            <p:strVal val="ppt_x"/>
                                          </p:val>
                                        </p:tav>
                                        <p:tav tm="100000">
                                          <p:val>
                                            <p:strVal val="1+ppt_w/2"/>
                                          </p:val>
                                        </p:tav>
                                      </p:tavLst>
                                    </p:anim>
                                    <p:anim calcmode="lin" valueType="num">
                                      <p:cBhvr additive="base">
                                        <p:cTn id="839" dur="2000"/>
                                        <p:tgtEl>
                                          <p:spTgt spid="42"/>
                                        </p:tgtEl>
                                        <p:attrNameLst>
                                          <p:attrName>ppt_y</p:attrName>
                                        </p:attrNameLst>
                                      </p:cBhvr>
                                      <p:tavLst>
                                        <p:tav tm="0">
                                          <p:val>
                                            <p:strVal val="ppt_y"/>
                                          </p:val>
                                        </p:tav>
                                        <p:tav tm="100000">
                                          <p:val>
                                            <p:strVal val="1+ppt_h/2"/>
                                          </p:val>
                                        </p:tav>
                                      </p:tavLst>
                                    </p:anim>
                                    <p:set>
                                      <p:cBhvr>
                                        <p:cTn id="840" dur="1" fill="hold">
                                          <p:stCondLst>
                                            <p:cond delay="1999"/>
                                          </p:stCondLst>
                                        </p:cTn>
                                        <p:tgtEl>
                                          <p:spTgt spid="42"/>
                                        </p:tgtEl>
                                        <p:attrNameLst>
                                          <p:attrName>style.visibility</p:attrName>
                                        </p:attrNameLst>
                                      </p:cBhvr>
                                      <p:to>
                                        <p:strVal val="hidden"/>
                                      </p:to>
                                    </p:set>
                                  </p:childTnLst>
                                </p:cTn>
                              </p:par>
                              <p:par>
                                <p:cTn id="841" presetID="2" presetClass="exit" presetSubtype="6" fill="hold" grpId="1" nodeType="withEffect">
                                  <p:stCondLst>
                                    <p:cond delay="0"/>
                                  </p:stCondLst>
                                  <p:childTnLst>
                                    <p:anim calcmode="lin" valueType="num">
                                      <p:cBhvr additive="base">
                                        <p:cTn id="842" dur="2000"/>
                                        <p:tgtEl>
                                          <p:spTgt spid="52"/>
                                        </p:tgtEl>
                                        <p:attrNameLst>
                                          <p:attrName>ppt_x</p:attrName>
                                        </p:attrNameLst>
                                      </p:cBhvr>
                                      <p:tavLst>
                                        <p:tav tm="0">
                                          <p:val>
                                            <p:strVal val="ppt_x"/>
                                          </p:val>
                                        </p:tav>
                                        <p:tav tm="100000">
                                          <p:val>
                                            <p:strVal val="1+ppt_w/2"/>
                                          </p:val>
                                        </p:tav>
                                      </p:tavLst>
                                    </p:anim>
                                    <p:anim calcmode="lin" valueType="num">
                                      <p:cBhvr additive="base">
                                        <p:cTn id="843" dur="2000"/>
                                        <p:tgtEl>
                                          <p:spTgt spid="52"/>
                                        </p:tgtEl>
                                        <p:attrNameLst>
                                          <p:attrName>ppt_y</p:attrName>
                                        </p:attrNameLst>
                                      </p:cBhvr>
                                      <p:tavLst>
                                        <p:tav tm="0">
                                          <p:val>
                                            <p:strVal val="ppt_y"/>
                                          </p:val>
                                        </p:tav>
                                        <p:tav tm="100000">
                                          <p:val>
                                            <p:strVal val="1+ppt_h/2"/>
                                          </p:val>
                                        </p:tav>
                                      </p:tavLst>
                                    </p:anim>
                                    <p:set>
                                      <p:cBhvr>
                                        <p:cTn id="844" dur="1" fill="hold">
                                          <p:stCondLst>
                                            <p:cond delay="1999"/>
                                          </p:stCondLst>
                                        </p:cTn>
                                        <p:tgtEl>
                                          <p:spTgt spid="52"/>
                                        </p:tgtEl>
                                        <p:attrNameLst>
                                          <p:attrName>style.visibility</p:attrName>
                                        </p:attrNameLst>
                                      </p:cBhvr>
                                      <p:to>
                                        <p:strVal val="hidden"/>
                                      </p:to>
                                    </p:set>
                                  </p:childTnLst>
                                </p:cTn>
                              </p:par>
                              <p:par>
                                <p:cTn id="845" presetID="2" presetClass="exit" presetSubtype="6" fill="hold" grpId="1" nodeType="withEffect">
                                  <p:stCondLst>
                                    <p:cond delay="0"/>
                                  </p:stCondLst>
                                  <p:childTnLst>
                                    <p:anim calcmode="lin" valueType="num">
                                      <p:cBhvr additive="base">
                                        <p:cTn id="846" dur="2000"/>
                                        <p:tgtEl>
                                          <p:spTgt spid="62"/>
                                        </p:tgtEl>
                                        <p:attrNameLst>
                                          <p:attrName>ppt_x</p:attrName>
                                        </p:attrNameLst>
                                      </p:cBhvr>
                                      <p:tavLst>
                                        <p:tav tm="0">
                                          <p:val>
                                            <p:strVal val="ppt_x"/>
                                          </p:val>
                                        </p:tav>
                                        <p:tav tm="100000">
                                          <p:val>
                                            <p:strVal val="1+ppt_w/2"/>
                                          </p:val>
                                        </p:tav>
                                      </p:tavLst>
                                    </p:anim>
                                    <p:anim calcmode="lin" valueType="num">
                                      <p:cBhvr additive="base">
                                        <p:cTn id="847" dur="2000"/>
                                        <p:tgtEl>
                                          <p:spTgt spid="62"/>
                                        </p:tgtEl>
                                        <p:attrNameLst>
                                          <p:attrName>ppt_y</p:attrName>
                                        </p:attrNameLst>
                                      </p:cBhvr>
                                      <p:tavLst>
                                        <p:tav tm="0">
                                          <p:val>
                                            <p:strVal val="ppt_y"/>
                                          </p:val>
                                        </p:tav>
                                        <p:tav tm="100000">
                                          <p:val>
                                            <p:strVal val="1+ppt_h/2"/>
                                          </p:val>
                                        </p:tav>
                                      </p:tavLst>
                                    </p:anim>
                                    <p:set>
                                      <p:cBhvr>
                                        <p:cTn id="848" dur="1" fill="hold">
                                          <p:stCondLst>
                                            <p:cond delay="1999"/>
                                          </p:stCondLst>
                                        </p:cTn>
                                        <p:tgtEl>
                                          <p:spTgt spid="62"/>
                                        </p:tgtEl>
                                        <p:attrNameLst>
                                          <p:attrName>style.visibility</p:attrName>
                                        </p:attrNameLst>
                                      </p:cBhvr>
                                      <p:to>
                                        <p:strVal val="hidden"/>
                                      </p:to>
                                    </p:set>
                                  </p:childTnLst>
                                </p:cTn>
                              </p:par>
                              <p:par>
                                <p:cTn id="849" presetID="2" presetClass="exit" presetSubtype="6" fill="hold" grpId="1" nodeType="withEffect">
                                  <p:stCondLst>
                                    <p:cond delay="0"/>
                                  </p:stCondLst>
                                  <p:childTnLst>
                                    <p:anim calcmode="lin" valueType="num">
                                      <p:cBhvr additive="base">
                                        <p:cTn id="850" dur="2000"/>
                                        <p:tgtEl>
                                          <p:spTgt spid="72"/>
                                        </p:tgtEl>
                                        <p:attrNameLst>
                                          <p:attrName>ppt_x</p:attrName>
                                        </p:attrNameLst>
                                      </p:cBhvr>
                                      <p:tavLst>
                                        <p:tav tm="0">
                                          <p:val>
                                            <p:strVal val="ppt_x"/>
                                          </p:val>
                                        </p:tav>
                                        <p:tav tm="100000">
                                          <p:val>
                                            <p:strVal val="1+ppt_w/2"/>
                                          </p:val>
                                        </p:tav>
                                      </p:tavLst>
                                    </p:anim>
                                    <p:anim calcmode="lin" valueType="num">
                                      <p:cBhvr additive="base">
                                        <p:cTn id="851" dur="2000"/>
                                        <p:tgtEl>
                                          <p:spTgt spid="72"/>
                                        </p:tgtEl>
                                        <p:attrNameLst>
                                          <p:attrName>ppt_y</p:attrName>
                                        </p:attrNameLst>
                                      </p:cBhvr>
                                      <p:tavLst>
                                        <p:tav tm="0">
                                          <p:val>
                                            <p:strVal val="ppt_y"/>
                                          </p:val>
                                        </p:tav>
                                        <p:tav tm="100000">
                                          <p:val>
                                            <p:strVal val="1+ppt_h/2"/>
                                          </p:val>
                                        </p:tav>
                                      </p:tavLst>
                                    </p:anim>
                                    <p:set>
                                      <p:cBhvr>
                                        <p:cTn id="852" dur="1" fill="hold">
                                          <p:stCondLst>
                                            <p:cond delay="1999"/>
                                          </p:stCondLst>
                                        </p:cTn>
                                        <p:tgtEl>
                                          <p:spTgt spid="72"/>
                                        </p:tgtEl>
                                        <p:attrNameLst>
                                          <p:attrName>style.visibility</p:attrName>
                                        </p:attrNameLst>
                                      </p:cBhvr>
                                      <p:to>
                                        <p:strVal val="hidden"/>
                                      </p:to>
                                    </p:set>
                                  </p:childTnLst>
                                </p:cTn>
                              </p:par>
                              <p:par>
                                <p:cTn id="853" presetID="2" presetClass="exit" presetSubtype="6" fill="hold" grpId="1" nodeType="withEffect">
                                  <p:stCondLst>
                                    <p:cond delay="0"/>
                                  </p:stCondLst>
                                  <p:childTnLst>
                                    <p:anim calcmode="lin" valueType="num">
                                      <p:cBhvr additive="base">
                                        <p:cTn id="854" dur="2000"/>
                                        <p:tgtEl>
                                          <p:spTgt spid="82"/>
                                        </p:tgtEl>
                                        <p:attrNameLst>
                                          <p:attrName>ppt_x</p:attrName>
                                        </p:attrNameLst>
                                      </p:cBhvr>
                                      <p:tavLst>
                                        <p:tav tm="0">
                                          <p:val>
                                            <p:strVal val="ppt_x"/>
                                          </p:val>
                                        </p:tav>
                                        <p:tav tm="100000">
                                          <p:val>
                                            <p:strVal val="1+ppt_w/2"/>
                                          </p:val>
                                        </p:tav>
                                      </p:tavLst>
                                    </p:anim>
                                    <p:anim calcmode="lin" valueType="num">
                                      <p:cBhvr additive="base">
                                        <p:cTn id="855" dur="2000"/>
                                        <p:tgtEl>
                                          <p:spTgt spid="82"/>
                                        </p:tgtEl>
                                        <p:attrNameLst>
                                          <p:attrName>ppt_y</p:attrName>
                                        </p:attrNameLst>
                                      </p:cBhvr>
                                      <p:tavLst>
                                        <p:tav tm="0">
                                          <p:val>
                                            <p:strVal val="ppt_y"/>
                                          </p:val>
                                        </p:tav>
                                        <p:tav tm="100000">
                                          <p:val>
                                            <p:strVal val="1+ppt_h/2"/>
                                          </p:val>
                                        </p:tav>
                                      </p:tavLst>
                                    </p:anim>
                                    <p:set>
                                      <p:cBhvr>
                                        <p:cTn id="856" dur="1" fill="hold">
                                          <p:stCondLst>
                                            <p:cond delay="1999"/>
                                          </p:stCondLst>
                                        </p:cTn>
                                        <p:tgtEl>
                                          <p:spTgt spid="82"/>
                                        </p:tgtEl>
                                        <p:attrNameLst>
                                          <p:attrName>style.visibility</p:attrName>
                                        </p:attrNameLst>
                                      </p:cBhvr>
                                      <p:to>
                                        <p:strVal val="hidden"/>
                                      </p:to>
                                    </p:set>
                                  </p:childTnLst>
                                </p:cTn>
                              </p:par>
                              <p:par>
                                <p:cTn id="857" presetID="2" presetClass="exit" presetSubtype="6" fill="hold" grpId="1" nodeType="withEffect">
                                  <p:stCondLst>
                                    <p:cond delay="0"/>
                                  </p:stCondLst>
                                  <p:childTnLst>
                                    <p:anim calcmode="lin" valueType="num">
                                      <p:cBhvr additive="base">
                                        <p:cTn id="858" dur="2000"/>
                                        <p:tgtEl>
                                          <p:spTgt spid="8"/>
                                        </p:tgtEl>
                                        <p:attrNameLst>
                                          <p:attrName>ppt_x</p:attrName>
                                        </p:attrNameLst>
                                      </p:cBhvr>
                                      <p:tavLst>
                                        <p:tav tm="0">
                                          <p:val>
                                            <p:strVal val="ppt_x"/>
                                          </p:val>
                                        </p:tav>
                                        <p:tav tm="100000">
                                          <p:val>
                                            <p:strVal val="1+ppt_w/2"/>
                                          </p:val>
                                        </p:tav>
                                      </p:tavLst>
                                    </p:anim>
                                    <p:anim calcmode="lin" valueType="num">
                                      <p:cBhvr additive="base">
                                        <p:cTn id="859" dur="2000"/>
                                        <p:tgtEl>
                                          <p:spTgt spid="8"/>
                                        </p:tgtEl>
                                        <p:attrNameLst>
                                          <p:attrName>ppt_y</p:attrName>
                                        </p:attrNameLst>
                                      </p:cBhvr>
                                      <p:tavLst>
                                        <p:tav tm="0">
                                          <p:val>
                                            <p:strVal val="ppt_y"/>
                                          </p:val>
                                        </p:tav>
                                        <p:tav tm="100000">
                                          <p:val>
                                            <p:strVal val="1+ppt_h/2"/>
                                          </p:val>
                                        </p:tav>
                                      </p:tavLst>
                                    </p:anim>
                                    <p:set>
                                      <p:cBhvr>
                                        <p:cTn id="860" dur="1" fill="hold">
                                          <p:stCondLst>
                                            <p:cond delay="1999"/>
                                          </p:stCondLst>
                                        </p:cTn>
                                        <p:tgtEl>
                                          <p:spTgt spid="8"/>
                                        </p:tgtEl>
                                        <p:attrNameLst>
                                          <p:attrName>style.visibility</p:attrName>
                                        </p:attrNameLst>
                                      </p:cBhvr>
                                      <p:to>
                                        <p:strVal val="hidden"/>
                                      </p:to>
                                    </p:set>
                                  </p:childTnLst>
                                </p:cTn>
                              </p:par>
                              <p:par>
                                <p:cTn id="861" presetID="2" presetClass="exit" presetSubtype="6" fill="hold" grpId="1" nodeType="withEffect">
                                  <p:stCondLst>
                                    <p:cond delay="0"/>
                                  </p:stCondLst>
                                  <p:childTnLst>
                                    <p:anim calcmode="lin" valueType="num">
                                      <p:cBhvr additive="base">
                                        <p:cTn id="862" dur="2000"/>
                                        <p:tgtEl>
                                          <p:spTgt spid="18"/>
                                        </p:tgtEl>
                                        <p:attrNameLst>
                                          <p:attrName>ppt_x</p:attrName>
                                        </p:attrNameLst>
                                      </p:cBhvr>
                                      <p:tavLst>
                                        <p:tav tm="0">
                                          <p:val>
                                            <p:strVal val="ppt_x"/>
                                          </p:val>
                                        </p:tav>
                                        <p:tav tm="100000">
                                          <p:val>
                                            <p:strVal val="1+ppt_w/2"/>
                                          </p:val>
                                        </p:tav>
                                      </p:tavLst>
                                    </p:anim>
                                    <p:anim calcmode="lin" valueType="num">
                                      <p:cBhvr additive="base">
                                        <p:cTn id="863" dur="2000"/>
                                        <p:tgtEl>
                                          <p:spTgt spid="18"/>
                                        </p:tgtEl>
                                        <p:attrNameLst>
                                          <p:attrName>ppt_y</p:attrName>
                                        </p:attrNameLst>
                                      </p:cBhvr>
                                      <p:tavLst>
                                        <p:tav tm="0">
                                          <p:val>
                                            <p:strVal val="ppt_y"/>
                                          </p:val>
                                        </p:tav>
                                        <p:tav tm="100000">
                                          <p:val>
                                            <p:strVal val="1+ppt_h/2"/>
                                          </p:val>
                                        </p:tav>
                                      </p:tavLst>
                                    </p:anim>
                                    <p:set>
                                      <p:cBhvr>
                                        <p:cTn id="864" dur="1" fill="hold">
                                          <p:stCondLst>
                                            <p:cond delay="1999"/>
                                          </p:stCondLst>
                                        </p:cTn>
                                        <p:tgtEl>
                                          <p:spTgt spid="18"/>
                                        </p:tgtEl>
                                        <p:attrNameLst>
                                          <p:attrName>style.visibility</p:attrName>
                                        </p:attrNameLst>
                                      </p:cBhvr>
                                      <p:to>
                                        <p:strVal val="hidden"/>
                                      </p:to>
                                    </p:set>
                                  </p:childTnLst>
                                </p:cTn>
                              </p:par>
                              <p:par>
                                <p:cTn id="865" presetID="2" presetClass="exit" presetSubtype="6" fill="hold" grpId="1" nodeType="withEffect">
                                  <p:stCondLst>
                                    <p:cond delay="0"/>
                                  </p:stCondLst>
                                  <p:childTnLst>
                                    <p:anim calcmode="lin" valueType="num">
                                      <p:cBhvr additive="base">
                                        <p:cTn id="866" dur="2000"/>
                                        <p:tgtEl>
                                          <p:spTgt spid="28"/>
                                        </p:tgtEl>
                                        <p:attrNameLst>
                                          <p:attrName>ppt_x</p:attrName>
                                        </p:attrNameLst>
                                      </p:cBhvr>
                                      <p:tavLst>
                                        <p:tav tm="0">
                                          <p:val>
                                            <p:strVal val="ppt_x"/>
                                          </p:val>
                                        </p:tav>
                                        <p:tav tm="100000">
                                          <p:val>
                                            <p:strVal val="1+ppt_w/2"/>
                                          </p:val>
                                        </p:tav>
                                      </p:tavLst>
                                    </p:anim>
                                    <p:anim calcmode="lin" valueType="num">
                                      <p:cBhvr additive="base">
                                        <p:cTn id="867" dur="2000"/>
                                        <p:tgtEl>
                                          <p:spTgt spid="28"/>
                                        </p:tgtEl>
                                        <p:attrNameLst>
                                          <p:attrName>ppt_y</p:attrName>
                                        </p:attrNameLst>
                                      </p:cBhvr>
                                      <p:tavLst>
                                        <p:tav tm="0">
                                          <p:val>
                                            <p:strVal val="ppt_y"/>
                                          </p:val>
                                        </p:tav>
                                        <p:tav tm="100000">
                                          <p:val>
                                            <p:strVal val="1+ppt_h/2"/>
                                          </p:val>
                                        </p:tav>
                                      </p:tavLst>
                                    </p:anim>
                                    <p:set>
                                      <p:cBhvr>
                                        <p:cTn id="868" dur="1" fill="hold">
                                          <p:stCondLst>
                                            <p:cond delay="1999"/>
                                          </p:stCondLst>
                                        </p:cTn>
                                        <p:tgtEl>
                                          <p:spTgt spid="28"/>
                                        </p:tgtEl>
                                        <p:attrNameLst>
                                          <p:attrName>style.visibility</p:attrName>
                                        </p:attrNameLst>
                                      </p:cBhvr>
                                      <p:to>
                                        <p:strVal val="hidden"/>
                                      </p:to>
                                    </p:set>
                                  </p:childTnLst>
                                </p:cTn>
                              </p:par>
                              <p:par>
                                <p:cTn id="869" presetID="2" presetClass="exit" presetSubtype="6" fill="hold" grpId="1" nodeType="withEffect">
                                  <p:stCondLst>
                                    <p:cond delay="0"/>
                                  </p:stCondLst>
                                  <p:childTnLst>
                                    <p:anim calcmode="lin" valueType="num">
                                      <p:cBhvr additive="base">
                                        <p:cTn id="870" dur="2000"/>
                                        <p:tgtEl>
                                          <p:spTgt spid="38"/>
                                        </p:tgtEl>
                                        <p:attrNameLst>
                                          <p:attrName>ppt_x</p:attrName>
                                        </p:attrNameLst>
                                      </p:cBhvr>
                                      <p:tavLst>
                                        <p:tav tm="0">
                                          <p:val>
                                            <p:strVal val="ppt_x"/>
                                          </p:val>
                                        </p:tav>
                                        <p:tav tm="100000">
                                          <p:val>
                                            <p:strVal val="1+ppt_w/2"/>
                                          </p:val>
                                        </p:tav>
                                      </p:tavLst>
                                    </p:anim>
                                    <p:anim calcmode="lin" valueType="num">
                                      <p:cBhvr additive="base">
                                        <p:cTn id="871" dur="2000"/>
                                        <p:tgtEl>
                                          <p:spTgt spid="38"/>
                                        </p:tgtEl>
                                        <p:attrNameLst>
                                          <p:attrName>ppt_y</p:attrName>
                                        </p:attrNameLst>
                                      </p:cBhvr>
                                      <p:tavLst>
                                        <p:tav tm="0">
                                          <p:val>
                                            <p:strVal val="ppt_y"/>
                                          </p:val>
                                        </p:tav>
                                        <p:tav tm="100000">
                                          <p:val>
                                            <p:strVal val="1+ppt_h/2"/>
                                          </p:val>
                                        </p:tav>
                                      </p:tavLst>
                                    </p:anim>
                                    <p:set>
                                      <p:cBhvr>
                                        <p:cTn id="872" dur="1" fill="hold">
                                          <p:stCondLst>
                                            <p:cond delay="1999"/>
                                          </p:stCondLst>
                                        </p:cTn>
                                        <p:tgtEl>
                                          <p:spTgt spid="38"/>
                                        </p:tgtEl>
                                        <p:attrNameLst>
                                          <p:attrName>style.visibility</p:attrName>
                                        </p:attrNameLst>
                                      </p:cBhvr>
                                      <p:to>
                                        <p:strVal val="hidden"/>
                                      </p:to>
                                    </p:set>
                                  </p:childTnLst>
                                </p:cTn>
                              </p:par>
                              <p:par>
                                <p:cTn id="873" presetID="2" presetClass="exit" presetSubtype="6" fill="hold" grpId="1" nodeType="withEffect">
                                  <p:stCondLst>
                                    <p:cond delay="0"/>
                                  </p:stCondLst>
                                  <p:childTnLst>
                                    <p:anim calcmode="lin" valueType="num">
                                      <p:cBhvr additive="base">
                                        <p:cTn id="874" dur="2000"/>
                                        <p:tgtEl>
                                          <p:spTgt spid="48"/>
                                        </p:tgtEl>
                                        <p:attrNameLst>
                                          <p:attrName>ppt_x</p:attrName>
                                        </p:attrNameLst>
                                      </p:cBhvr>
                                      <p:tavLst>
                                        <p:tav tm="0">
                                          <p:val>
                                            <p:strVal val="ppt_x"/>
                                          </p:val>
                                        </p:tav>
                                        <p:tav tm="100000">
                                          <p:val>
                                            <p:strVal val="1+ppt_w/2"/>
                                          </p:val>
                                        </p:tav>
                                      </p:tavLst>
                                    </p:anim>
                                    <p:anim calcmode="lin" valueType="num">
                                      <p:cBhvr additive="base">
                                        <p:cTn id="875" dur="2000"/>
                                        <p:tgtEl>
                                          <p:spTgt spid="48"/>
                                        </p:tgtEl>
                                        <p:attrNameLst>
                                          <p:attrName>ppt_y</p:attrName>
                                        </p:attrNameLst>
                                      </p:cBhvr>
                                      <p:tavLst>
                                        <p:tav tm="0">
                                          <p:val>
                                            <p:strVal val="ppt_y"/>
                                          </p:val>
                                        </p:tav>
                                        <p:tav tm="100000">
                                          <p:val>
                                            <p:strVal val="1+ppt_h/2"/>
                                          </p:val>
                                        </p:tav>
                                      </p:tavLst>
                                    </p:anim>
                                    <p:set>
                                      <p:cBhvr>
                                        <p:cTn id="876" dur="1" fill="hold">
                                          <p:stCondLst>
                                            <p:cond delay="1999"/>
                                          </p:stCondLst>
                                        </p:cTn>
                                        <p:tgtEl>
                                          <p:spTgt spid="48"/>
                                        </p:tgtEl>
                                        <p:attrNameLst>
                                          <p:attrName>style.visibility</p:attrName>
                                        </p:attrNameLst>
                                      </p:cBhvr>
                                      <p:to>
                                        <p:strVal val="hidden"/>
                                      </p:to>
                                    </p:set>
                                  </p:childTnLst>
                                </p:cTn>
                              </p:par>
                              <p:par>
                                <p:cTn id="877" presetID="2" presetClass="exit" presetSubtype="6" fill="hold" grpId="1" nodeType="withEffect">
                                  <p:stCondLst>
                                    <p:cond delay="0"/>
                                  </p:stCondLst>
                                  <p:childTnLst>
                                    <p:anim calcmode="lin" valueType="num">
                                      <p:cBhvr additive="base">
                                        <p:cTn id="878" dur="2000"/>
                                        <p:tgtEl>
                                          <p:spTgt spid="58"/>
                                        </p:tgtEl>
                                        <p:attrNameLst>
                                          <p:attrName>ppt_x</p:attrName>
                                        </p:attrNameLst>
                                      </p:cBhvr>
                                      <p:tavLst>
                                        <p:tav tm="0">
                                          <p:val>
                                            <p:strVal val="ppt_x"/>
                                          </p:val>
                                        </p:tav>
                                        <p:tav tm="100000">
                                          <p:val>
                                            <p:strVal val="1+ppt_w/2"/>
                                          </p:val>
                                        </p:tav>
                                      </p:tavLst>
                                    </p:anim>
                                    <p:anim calcmode="lin" valueType="num">
                                      <p:cBhvr additive="base">
                                        <p:cTn id="879" dur="2000"/>
                                        <p:tgtEl>
                                          <p:spTgt spid="58"/>
                                        </p:tgtEl>
                                        <p:attrNameLst>
                                          <p:attrName>ppt_y</p:attrName>
                                        </p:attrNameLst>
                                      </p:cBhvr>
                                      <p:tavLst>
                                        <p:tav tm="0">
                                          <p:val>
                                            <p:strVal val="ppt_y"/>
                                          </p:val>
                                        </p:tav>
                                        <p:tav tm="100000">
                                          <p:val>
                                            <p:strVal val="1+ppt_h/2"/>
                                          </p:val>
                                        </p:tav>
                                      </p:tavLst>
                                    </p:anim>
                                    <p:set>
                                      <p:cBhvr>
                                        <p:cTn id="880" dur="1" fill="hold">
                                          <p:stCondLst>
                                            <p:cond delay="1999"/>
                                          </p:stCondLst>
                                        </p:cTn>
                                        <p:tgtEl>
                                          <p:spTgt spid="58"/>
                                        </p:tgtEl>
                                        <p:attrNameLst>
                                          <p:attrName>style.visibility</p:attrName>
                                        </p:attrNameLst>
                                      </p:cBhvr>
                                      <p:to>
                                        <p:strVal val="hidden"/>
                                      </p:to>
                                    </p:set>
                                  </p:childTnLst>
                                </p:cTn>
                              </p:par>
                              <p:par>
                                <p:cTn id="881" presetID="2" presetClass="exit" presetSubtype="6" fill="hold" grpId="1" nodeType="withEffect">
                                  <p:stCondLst>
                                    <p:cond delay="0"/>
                                  </p:stCondLst>
                                  <p:childTnLst>
                                    <p:anim calcmode="lin" valueType="num">
                                      <p:cBhvr additive="base">
                                        <p:cTn id="882" dur="2000"/>
                                        <p:tgtEl>
                                          <p:spTgt spid="68"/>
                                        </p:tgtEl>
                                        <p:attrNameLst>
                                          <p:attrName>ppt_x</p:attrName>
                                        </p:attrNameLst>
                                      </p:cBhvr>
                                      <p:tavLst>
                                        <p:tav tm="0">
                                          <p:val>
                                            <p:strVal val="ppt_x"/>
                                          </p:val>
                                        </p:tav>
                                        <p:tav tm="100000">
                                          <p:val>
                                            <p:strVal val="1+ppt_w/2"/>
                                          </p:val>
                                        </p:tav>
                                      </p:tavLst>
                                    </p:anim>
                                    <p:anim calcmode="lin" valueType="num">
                                      <p:cBhvr additive="base">
                                        <p:cTn id="883" dur="2000"/>
                                        <p:tgtEl>
                                          <p:spTgt spid="68"/>
                                        </p:tgtEl>
                                        <p:attrNameLst>
                                          <p:attrName>ppt_y</p:attrName>
                                        </p:attrNameLst>
                                      </p:cBhvr>
                                      <p:tavLst>
                                        <p:tav tm="0">
                                          <p:val>
                                            <p:strVal val="ppt_y"/>
                                          </p:val>
                                        </p:tav>
                                        <p:tav tm="100000">
                                          <p:val>
                                            <p:strVal val="1+ppt_h/2"/>
                                          </p:val>
                                        </p:tav>
                                      </p:tavLst>
                                    </p:anim>
                                    <p:set>
                                      <p:cBhvr>
                                        <p:cTn id="884" dur="1" fill="hold">
                                          <p:stCondLst>
                                            <p:cond delay="1999"/>
                                          </p:stCondLst>
                                        </p:cTn>
                                        <p:tgtEl>
                                          <p:spTgt spid="68"/>
                                        </p:tgtEl>
                                        <p:attrNameLst>
                                          <p:attrName>style.visibility</p:attrName>
                                        </p:attrNameLst>
                                      </p:cBhvr>
                                      <p:to>
                                        <p:strVal val="hidden"/>
                                      </p:to>
                                    </p:set>
                                  </p:childTnLst>
                                </p:cTn>
                              </p:par>
                              <p:par>
                                <p:cTn id="885" presetID="2" presetClass="exit" presetSubtype="6" fill="hold" grpId="1" nodeType="withEffect">
                                  <p:stCondLst>
                                    <p:cond delay="0"/>
                                  </p:stCondLst>
                                  <p:childTnLst>
                                    <p:anim calcmode="lin" valueType="num">
                                      <p:cBhvr additive="base">
                                        <p:cTn id="886" dur="2000"/>
                                        <p:tgtEl>
                                          <p:spTgt spid="78"/>
                                        </p:tgtEl>
                                        <p:attrNameLst>
                                          <p:attrName>ppt_x</p:attrName>
                                        </p:attrNameLst>
                                      </p:cBhvr>
                                      <p:tavLst>
                                        <p:tav tm="0">
                                          <p:val>
                                            <p:strVal val="ppt_x"/>
                                          </p:val>
                                        </p:tav>
                                        <p:tav tm="100000">
                                          <p:val>
                                            <p:strVal val="1+ppt_w/2"/>
                                          </p:val>
                                        </p:tav>
                                      </p:tavLst>
                                    </p:anim>
                                    <p:anim calcmode="lin" valueType="num">
                                      <p:cBhvr additive="base">
                                        <p:cTn id="887" dur="2000"/>
                                        <p:tgtEl>
                                          <p:spTgt spid="78"/>
                                        </p:tgtEl>
                                        <p:attrNameLst>
                                          <p:attrName>ppt_y</p:attrName>
                                        </p:attrNameLst>
                                      </p:cBhvr>
                                      <p:tavLst>
                                        <p:tav tm="0">
                                          <p:val>
                                            <p:strVal val="ppt_y"/>
                                          </p:val>
                                        </p:tav>
                                        <p:tav tm="100000">
                                          <p:val>
                                            <p:strVal val="1+ppt_h/2"/>
                                          </p:val>
                                        </p:tav>
                                      </p:tavLst>
                                    </p:anim>
                                    <p:set>
                                      <p:cBhvr>
                                        <p:cTn id="888" dur="1" fill="hold">
                                          <p:stCondLst>
                                            <p:cond delay="1999"/>
                                          </p:stCondLst>
                                        </p:cTn>
                                        <p:tgtEl>
                                          <p:spTgt spid="78"/>
                                        </p:tgtEl>
                                        <p:attrNameLst>
                                          <p:attrName>style.visibility</p:attrName>
                                        </p:attrNameLst>
                                      </p:cBhvr>
                                      <p:to>
                                        <p:strVal val="hidden"/>
                                      </p:to>
                                    </p:set>
                                  </p:childTnLst>
                                </p:cTn>
                              </p:par>
                              <p:par>
                                <p:cTn id="889" presetID="3" presetClass="exit" presetSubtype="10" fill="hold" grpId="2" nodeType="withEffect">
                                  <p:stCondLst>
                                    <p:cond delay="0"/>
                                  </p:stCondLst>
                                  <p:childTnLst>
                                    <p:animEffect transition="out" filter="blinds(horizontal)">
                                      <p:cBhvr>
                                        <p:cTn id="890" dur="2000"/>
                                        <p:tgtEl>
                                          <p:spTgt spid="3"/>
                                        </p:tgtEl>
                                      </p:cBhvr>
                                    </p:animEffect>
                                    <p:set>
                                      <p:cBhvr>
                                        <p:cTn id="891" dur="1" fill="hold">
                                          <p:stCondLst>
                                            <p:cond delay="1999"/>
                                          </p:stCondLst>
                                        </p:cTn>
                                        <p:tgtEl>
                                          <p:spTgt spid="3"/>
                                        </p:tgtEl>
                                        <p:attrNameLst>
                                          <p:attrName>style.visibility</p:attrName>
                                        </p:attrNameLst>
                                      </p:cBhvr>
                                      <p:to>
                                        <p:strVal val="hidden"/>
                                      </p:to>
                                    </p:set>
                                  </p:childTnLst>
                                </p:cTn>
                              </p:par>
                              <p:par>
                                <p:cTn id="892" presetID="3" presetClass="exit" presetSubtype="10" fill="hold" grpId="2" nodeType="withEffect">
                                  <p:stCondLst>
                                    <p:cond delay="0"/>
                                  </p:stCondLst>
                                  <p:childTnLst>
                                    <p:animEffect transition="out" filter="blinds(horizontal)">
                                      <p:cBhvr>
                                        <p:cTn id="893" dur="2000"/>
                                        <p:tgtEl>
                                          <p:spTgt spid="4"/>
                                        </p:tgtEl>
                                      </p:cBhvr>
                                    </p:animEffect>
                                    <p:set>
                                      <p:cBhvr>
                                        <p:cTn id="894" dur="1" fill="hold">
                                          <p:stCondLst>
                                            <p:cond delay="1999"/>
                                          </p:stCondLst>
                                        </p:cTn>
                                        <p:tgtEl>
                                          <p:spTgt spid="4"/>
                                        </p:tgtEl>
                                        <p:attrNameLst>
                                          <p:attrName>style.visibility</p:attrName>
                                        </p:attrNameLst>
                                      </p:cBhvr>
                                      <p:to>
                                        <p:strVal val="hidden"/>
                                      </p:to>
                                    </p:set>
                                  </p:childTnLst>
                                </p:cTn>
                              </p:par>
                              <p:par>
                                <p:cTn id="895" presetID="3" presetClass="exit" presetSubtype="10" fill="hold" grpId="2" nodeType="withEffect">
                                  <p:stCondLst>
                                    <p:cond delay="0"/>
                                  </p:stCondLst>
                                  <p:childTnLst>
                                    <p:animEffect transition="out" filter="blinds(horizontal)">
                                      <p:cBhvr>
                                        <p:cTn id="896" dur="2000"/>
                                        <p:tgtEl>
                                          <p:spTgt spid="5"/>
                                        </p:tgtEl>
                                      </p:cBhvr>
                                    </p:animEffect>
                                    <p:set>
                                      <p:cBhvr>
                                        <p:cTn id="897" dur="1" fill="hold">
                                          <p:stCondLst>
                                            <p:cond delay="1999"/>
                                          </p:stCondLst>
                                        </p:cTn>
                                        <p:tgtEl>
                                          <p:spTgt spid="5"/>
                                        </p:tgtEl>
                                        <p:attrNameLst>
                                          <p:attrName>style.visibility</p:attrName>
                                        </p:attrNameLst>
                                      </p:cBhvr>
                                      <p:to>
                                        <p:strVal val="hidden"/>
                                      </p:to>
                                    </p:set>
                                  </p:childTnLst>
                                </p:cTn>
                              </p:par>
                              <p:par>
                                <p:cTn id="898" presetID="3" presetClass="exit" presetSubtype="10" fill="hold" grpId="2" nodeType="withEffect">
                                  <p:stCondLst>
                                    <p:cond delay="0"/>
                                  </p:stCondLst>
                                  <p:childTnLst>
                                    <p:animEffect transition="out" filter="blinds(horizontal)">
                                      <p:cBhvr>
                                        <p:cTn id="899" dur="2000"/>
                                        <p:tgtEl>
                                          <p:spTgt spid="6"/>
                                        </p:tgtEl>
                                      </p:cBhvr>
                                    </p:animEffect>
                                    <p:set>
                                      <p:cBhvr>
                                        <p:cTn id="900" dur="1" fill="hold">
                                          <p:stCondLst>
                                            <p:cond delay="1999"/>
                                          </p:stCondLst>
                                        </p:cTn>
                                        <p:tgtEl>
                                          <p:spTgt spid="6"/>
                                        </p:tgtEl>
                                        <p:attrNameLst>
                                          <p:attrName>style.visibility</p:attrName>
                                        </p:attrNameLst>
                                      </p:cBhvr>
                                      <p:to>
                                        <p:strVal val="hidden"/>
                                      </p:to>
                                    </p:set>
                                  </p:childTnLst>
                                </p:cTn>
                              </p:par>
                              <p:par>
                                <p:cTn id="901" presetID="3" presetClass="exit" presetSubtype="10" fill="hold" grpId="2" nodeType="withEffect">
                                  <p:stCondLst>
                                    <p:cond delay="0"/>
                                  </p:stCondLst>
                                  <p:childTnLst>
                                    <p:animEffect transition="out" filter="blinds(horizontal)">
                                      <p:cBhvr>
                                        <p:cTn id="902" dur="2000"/>
                                        <p:tgtEl>
                                          <p:spTgt spid="7"/>
                                        </p:tgtEl>
                                      </p:cBhvr>
                                    </p:animEffect>
                                    <p:set>
                                      <p:cBhvr>
                                        <p:cTn id="903" dur="1" fill="hold">
                                          <p:stCondLst>
                                            <p:cond delay="1999"/>
                                          </p:stCondLst>
                                        </p:cTn>
                                        <p:tgtEl>
                                          <p:spTgt spid="7"/>
                                        </p:tgtEl>
                                        <p:attrNameLst>
                                          <p:attrName>style.visibility</p:attrName>
                                        </p:attrNameLst>
                                      </p:cBhvr>
                                      <p:to>
                                        <p:strVal val="hidden"/>
                                      </p:to>
                                    </p:set>
                                  </p:childTnLst>
                                </p:cTn>
                              </p:par>
                              <p:par>
                                <p:cTn id="904" presetID="3" presetClass="exit" presetSubtype="10" fill="hold" grpId="2" nodeType="withEffect">
                                  <p:stCondLst>
                                    <p:cond delay="0"/>
                                  </p:stCondLst>
                                  <p:childTnLst>
                                    <p:animEffect transition="out" filter="blinds(horizontal)">
                                      <p:cBhvr>
                                        <p:cTn id="905" dur="2000"/>
                                        <p:tgtEl>
                                          <p:spTgt spid="8"/>
                                        </p:tgtEl>
                                      </p:cBhvr>
                                    </p:animEffect>
                                    <p:set>
                                      <p:cBhvr>
                                        <p:cTn id="906" dur="1" fill="hold">
                                          <p:stCondLst>
                                            <p:cond delay="1999"/>
                                          </p:stCondLst>
                                        </p:cTn>
                                        <p:tgtEl>
                                          <p:spTgt spid="8"/>
                                        </p:tgtEl>
                                        <p:attrNameLst>
                                          <p:attrName>style.visibility</p:attrName>
                                        </p:attrNameLst>
                                      </p:cBhvr>
                                      <p:to>
                                        <p:strVal val="hidden"/>
                                      </p:to>
                                    </p:set>
                                  </p:childTnLst>
                                </p:cTn>
                              </p:par>
                              <p:par>
                                <p:cTn id="907" presetID="3" presetClass="exit" presetSubtype="10" fill="hold" grpId="2" nodeType="withEffect">
                                  <p:stCondLst>
                                    <p:cond delay="0"/>
                                  </p:stCondLst>
                                  <p:childTnLst>
                                    <p:animEffect transition="out" filter="blinds(horizontal)">
                                      <p:cBhvr>
                                        <p:cTn id="908" dur="2000"/>
                                        <p:tgtEl>
                                          <p:spTgt spid="9"/>
                                        </p:tgtEl>
                                      </p:cBhvr>
                                    </p:animEffect>
                                    <p:set>
                                      <p:cBhvr>
                                        <p:cTn id="909" dur="1" fill="hold">
                                          <p:stCondLst>
                                            <p:cond delay="1999"/>
                                          </p:stCondLst>
                                        </p:cTn>
                                        <p:tgtEl>
                                          <p:spTgt spid="9"/>
                                        </p:tgtEl>
                                        <p:attrNameLst>
                                          <p:attrName>style.visibility</p:attrName>
                                        </p:attrNameLst>
                                      </p:cBhvr>
                                      <p:to>
                                        <p:strVal val="hidden"/>
                                      </p:to>
                                    </p:set>
                                  </p:childTnLst>
                                </p:cTn>
                              </p:par>
                              <p:par>
                                <p:cTn id="910" presetID="3" presetClass="exit" presetSubtype="10" fill="hold" grpId="2" nodeType="withEffect">
                                  <p:stCondLst>
                                    <p:cond delay="0"/>
                                  </p:stCondLst>
                                  <p:childTnLst>
                                    <p:animEffect transition="out" filter="blinds(horizontal)">
                                      <p:cBhvr>
                                        <p:cTn id="911" dur="2000"/>
                                        <p:tgtEl>
                                          <p:spTgt spid="10"/>
                                        </p:tgtEl>
                                      </p:cBhvr>
                                    </p:animEffect>
                                    <p:set>
                                      <p:cBhvr>
                                        <p:cTn id="912" dur="1" fill="hold">
                                          <p:stCondLst>
                                            <p:cond delay="1999"/>
                                          </p:stCondLst>
                                        </p:cTn>
                                        <p:tgtEl>
                                          <p:spTgt spid="10"/>
                                        </p:tgtEl>
                                        <p:attrNameLst>
                                          <p:attrName>style.visibility</p:attrName>
                                        </p:attrNameLst>
                                      </p:cBhvr>
                                      <p:to>
                                        <p:strVal val="hidden"/>
                                      </p:to>
                                    </p:set>
                                  </p:childTnLst>
                                </p:cTn>
                              </p:par>
                              <p:par>
                                <p:cTn id="913" presetID="3" presetClass="exit" presetSubtype="10" fill="hold" grpId="2" nodeType="withEffect">
                                  <p:stCondLst>
                                    <p:cond delay="0"/>
                                  </p:stCondLst>
                                  <p:childTnLst>
                                    <p:animEffect transition="out" filter="blinds(horizontal)">
                                      <p:cBhvr>
                                        <p:cTn id="914" dur="2000"/>
                                        <p:tgtEl>
                                          <p:spTgt spid="11"/>
                                        </p:tgtEl>
                                      </p:cBhvr>
                                    </p:animEffect>
                                    <p:set>
                                      <p:cBhvr>
                                        <p:cTn id="915" dur="1" fill="hold">
                                          <p:stCondLst>
                                            <p:cond delay="1999"/>
                                          </p:stCondLst>
                                        </p:cTn>
                                        <p:tgtEl>
                                          <p:spTgt spid="11"/>
                                        </p:tgtEl>
                                        <p:attrNameLst>
                                          <p:attrName>style.visibility</p:attrName>
                                        </p:attrNameLst>
                                      </p:cBhvr>
                                      <p:to>
                                        <p:strVal val="hidden"/>
                                      </p:to>
                                    </p:set>
                                  </p:childTnLst>
                                </p:cTn>
                              </p:par>
                              <p:par>
                                <p:cTn id="916" presetID="3" presetClass="exit" presetSubtype="10" fill="hold" grpId="2" nodeType="withEffect">
                                  <p:stCondLst>
                                    <p:cond delay="0"/>
                                  </p:stCondLst>
                                  <p:childTnLst>
                                    <p:animEffect transition="out" filter="blinds(horizontal)">
                                      <p:cBhvr>
                                        <p:cTn id="917" dur="2000"/>
                                        <p:tgtEl>
                                          <p:spTgt spid="12"/>
                                        </p:tgtEl>
                                      </p:cBhvr>
                                    </p:animEffect>
                                    <p:set>
                                      <p:cBhvr>
                                        <p:cTn id="918" dur="1" fill="hold">
                                          <p:stCondLst>
                                            <p:cond delay="1999"/>
                                          </p:stCondLst>
                                        </p:cTn>
                                        <p:tgtEl>
                                          <p:spTgt spid="12"/>
                                        </p:tgtEl>
                                        <p:attrNameLst>
                                          <p:attrName>style.visibility</p:attrName>
                                        </p:attrNameLst>
                                      </p:cBhvr>
                                      <p:to>
                                        <p:strVal val="hidden"/>
                                      </p:to>
                                    </p:set>
                                  </p:childTnLst>
                                </p:cTn>
                              </p:par>
                              <p:par>
                                <p:cTn id="919" presetID="3" presetClass="exit" presetSubtype="10" fill="hold" grpId="2" nodeType="withEffect">
                                  <p:stCondLst>
                                    <p:cond delay="0"/>
                                  </p:stCondLst>
                                  <p:childTnLst>
                                    <p:animEffect transition="out" filter="blinds(horizontal)">
                                      <p:cBhvr>
                                        <p:cTn id="920" dur="2000"/>
                                        <p:tgtEl>
                                          <p:spTgt spid="13"/>
                                        </p:tgtEl>
                                      </p:cBhvr>
                                    </p:animEffect>
                                    <p:set>
                                      <p:cBhvr>
                                        <p:cTn id="921" dur="1" fill="hold">
                                          <p:stCondLst>
                                            <p:cond delay="1999"/>
                                          </p:stCondLst>
                                        </p:cTn>
                                        <p:tgtEl>
                                          <p:spTgt spid="13"/>
                                        </p:tgtEl>
                                        <p:attrNameLst>
                                          <p:attrName>style.visibility</p:attrName>
                                        </p:attrNameLst>
                                      </p:cBhvr>
                                      <p:to>
                                        <p:strVal val="hidden"/>
                                      </p:to>
                                    </p:set>
                                  </p:childTnLst>
                                </p:cTn>
                              </p:par>
                              <p:par>
                                <p:cTn id="922" presetID="3" presetClass="exit" presetSubtype="10" fill="hold" grpId="2" nodeType="withEffect">
                                  <p:stCondLst>
                                    <p:cond delay="0"/>
                                  </p:stCondLst>
                                  <p:childTnLst>
                                    <p:animEffect transition="out" filter="blinds(horizontal)">
                                      <p:cBhvr>
                                        <p:cTn id="923" dur="2000"/>
                                        <p:tgtEl>
                                          <p:spTgt spid="14"/>
                                        </p:tgtEl>
                                      </p:cBhvr>
                                    </p:animEffect>
                                    <p:set>
                                      <p:cBhvr>
                                        <p:cTn id="924" dur="1" fill="hold">
                                          <p:stCondLst>
                                            <p:cond delay="1999"/>
                                          </p:stCondLst>
                                        </p:cTn>
                                        <p:tgtEl>
                                          <p:spTgt spid="14"/>
                                        </p:tgtEl>
                                        <p:attrNameLst>
                                          <p:attrName>style.visibility</p:attrName>
                                        </p:attrNameLst>
                                      </p:cBhvr>
                                      <p:to>
                                        <p:strVal val="hidden"/>
                                      </p:to>
                                    </p:set>
                                  </p:childTnLst>
                                </p:cTn>
                              </p:par>
                              <p:par>
                                <p:cTn id="925" presetID="3" presetClass="exit" presetSubtype="10" fill="hold" grpId="2" nodeType="withEffect">
                                  <p:stCondLst>
                                    <p:cond delay="0"/>
                                  </p:stCondLst>
                                  <p:childTnLst>
                                    <p:animEffect transition="out" filter="blinds(horizontal)">
                                      <p:cBhvr>
                                        <p:cTn id="926" dur="2000"/>
                                        <p:tgtEl>
                                          <p:spTgt spid="15"/>
                                        </p:tgtEl>
                                      </p:cBhvr>
                                    </p:animEffect>
                                    <p:set>
                                      <p:cBhvr>
                                        <p:cTn id="927" dur="1" fill="hold">
                                          <p:stCondLst>
                                            <p:cond delay="1999"/>
                                          </p:stCondLst>
                                        </p:cTn>
                                        <p:tgtEl>
                                          <p:spTgt spid="15"/>
                                        </p:tgtEl>
                                        <p:attrNameLst>
                                          <p:attrName>style.visibility</p:attrName>
                                        </p:attrNameLst>
                                      </p:cBhvr>
                                      <p:to>
                                        <p:strVal val="hidden"/>
                                      </p:to>
                                    </p:set>
                                  </p:childTnLst>
                                </p:cTn>
                              </p:par>
                              <p:par>
                                <p:cTn id="928" presetID="3" presetClass="exit" presetSubtype="10" fill="hold" grpId="2" nodeType="withEffect">
                                  <p:stCondLst>
                                    <p:cond delay="0"/>
                                  </p:stCondLst>
                                  <p:childTnLst>
                                    <p:animEffect transition="out" filter="blinds(horizontal)">
                                      <p:cBhvr>
                                        <p:cTn id="929" dur="2000"/>
                                        <p:tgtEl>
                                          <p:spTgt spid="16"/>
                                        </p:tgtEl>
                                      </p:cBhvr>
                                    </p:animEffect>
                                    <p:set>
                                      <p:cBhvr>
                                        <p:cTn id="930" dur="1" fill="hold">
                                          <p:stCondLst>
                                            <p:cond delay="1999"/>
                                          </p:stCondLst>
                                        </p:cTn>
                                        <p:tgtEl>
                                          <p:spTgt spid="16"/>
                                        </p:tgtEl>
                                        <p:attrNameLst>
                                          <p:attrName>style.visibility</p:attrName>
                                        </p:attrNameLst>
                                      </p:cBhvr>
                                      <p:to>
                                        <p:strVal val="hidden"/>
                                      </p:to>
                                    </p:set>
                                  </p:childTnLst>
                                </p:cTn>
                              </p:par>
                              <p:par>
                                <p:cTn id="931" presetID="3" presetClass="exit" presetSubtype="10" fill="hold" grpId="2" nodeType="withEffect">
                                  <p:stCondLst>
                                    <p:cond delay="0"/>
                                  </p:stCondLst>
                                  <p:childTnLst>
                                    <p:animEffect transition="out" filter="blinds(horizontal)">
                                      <p:cBhvr>
                                        <p:cTn id="932" dur="2000"/>
                                        <p:tgtEl>
                                          <p:spTgt spid="17"/>
                                        </p:tgtEl>
                                      </p:cBhvr>
                                    </p:animEffect>
                                    <p:set>
                                      <p:cBhvr>
                                        <p:cTn id="933" dur="1" fill="hold">
                                          <p:stCondLst>
                                            <p:cond delay="1999"/>
                                          </p:stCondLst>
                                        </p:cTn>
                                        <p:tgtEl>
                                          <p:spTgt spid="17"/>
                                        </p:tgtEl>
                                        <p:attrNameLst>
                                          <p:attrName>style.visibility</p:attrName>
                                        </p:attrNameLst>
                                      </p:cBhvr>
                                      <p:to>
                                        <p:strVal val="hidden"/>
                                      </p:to>
                                    </p:set>
                                  </p:childTnLst>
                                </p:cTn>
                              </p:par>
                              <p:par>
                                <p:cTn id="934" presetID="3" presetClass="exit" presetSubtype="10" fill="hold" grpId="2" nodeType="withEffect">
                                  <p:stCondLst>
                                    <p:cond delay="0"/>
                                  </p:stCondLst>
                                  <p:childTnLst>
                                    <p:animEffect transition="out" filter="blinds(horizontal)">
                                      <p:cBhvr>
                                        <p:cTn id="935" dur="2000"/>
                                        <p:tgtEl>
                                          <p:spTgt spid="18"/>
                                        </p:tgtEl>
                                      </p:cBhvr>
                                    </p:animEffect>
                                    <p:set>
                                      <p:cBhvr>
                                        <p:cTn id="936" dur="1" fill="hold">
                                          <p:stCondLst>
                                            <p:cond delay="1999"/>
                                          </p:stCondLst>
                                        </p:cTn>
                                        <p:tgtEl>
                                          <p:spTgt spid="18"/>
                                        </p:tgtEl>
                                        <p:attrNameLst>
                                          <p:attrName>style.visibility</p:attrName>
                                        </p:attrNameLst>
                                      </p:cBhvr>
                                      <p:to>
                                        <p:strVal val="hidden"/>
                                      </p:to>
                                    </p:set>
                                  </p:childTnLst>
                                </p:cTn>
                              </p:par>
                              <p:par>
                                <p:cTn id="937" presetID="3" presetClass="exit" presetSubtype="10" fill="hold" grpId="2" nodeType="withEffect">
                                  <p:stCondLst>
                                    <p:cond delay="0"/>
                                  </p:stCondLst>
                                  <p:childTnLst>
                                    <p:animEffect transition="out" filter="blinds(horizontal)">
                                      <p:cBhvr>
                                        <p:cTn id="938" dur="2000"/>
                                        <p:tgtEl>
                                          <p:spTgt spid="19"/>
                                        </p:tgtEl>
                                      </p:cBhvr>
                                    </p:animEffect>
                                    <p:set>
                                      <p:cBhvr>
                                        <p:cTn id="939" dur="1" fill="hold">
                                          <p:stCondLst>
                                            <p:cond delay="1999"/>
                                          </p:stCondLst>
                                        </p:cTn>
                                        <p:tgtEl>
                                          <p:spTgt spid="19"/>
                                        </p:tgtEl>
                                        <p:attrNameLst>
                                          <p:attrName>style.visibility</p:attrName>
                                        </p:attrNameLst>
                                      </p:cBhvr>
                                      <p:to>
                                        <p:strVal val="hidden"/>
                                      </p:to>
                                    </p:set>
                                  </p:childTnLst>
                                </p:cTn>
                              </p:par>
                              <p:par>
                                <p:cTn id="940" presetID="3" presetClass="exit" presetSubtype="10" fill="hold" grpId="2" nodeType="withEffect">
                                  <p:stCondLst>
                                    <p:cond delay="0"/>
                                  </p:stCondLst>
                                  <p:childTnLst>
                                    <p:animEffect transition="out" filter="blinds(horizontal)">
                                      <p:cBhvr>
                                        <p:cTn id="941" dur="2000"/>
                                        <p:tgtEl>
                                          <p:spTgt spid="20"/>
                                        </p:tgtEl>
                                      </p:cBhvr>
                                    </p:animEffect>
                                    <p:set>
                                      <p:cBhvr>
                                        <p:cTn id="942" dur="1" fill="hold">
                                          <p:stCondLst>
                                            <p:cond delay="1999"/>
                                          </p:stCondLst>
                                        </p:cTn>
                                        <p:tgtEl>
                                          <p:spTgt spid="20"/>
                                        </p:tgtEl>
                                        <p:attrNameLst>
                                          <p:attrName>style.visibility</p:attrName>
                                        </p:attrNameLst>
                                      </p:cBhvr>
                                      <p:to>
                                        <p:strVal val="hidden"/>
                                      </p:to>
                                    </p:set>
                                  </p:childTnLst>
                                </p:cTn>
                              </p:par>
                              <p:par>
                                <p:cTn id="943" presetID="3" presetClass="exit" presetSubtype="10" fill="hold" grpId="2" nodeType="withEffect">
                                  <p:stCondLst>
                                    <p:cond delay="0"/>
                                  </p:stCondLst>
                                  <p:childTnLst>
                                    <p:animEffect transition="out" filter="blinds(horizontal)">
                                      <p:cBhvr>
                                        <p:cTn id="944" dur="2000"/>
                                        <p:tgtEl>
                                          <p:spTgt spid="21"/>
                                        </p:tgtEl>
                                      </p:cBhvr>
                                    </p:animEffect>
                                    <p:set>
                                      <p:cBhvr>
                                        <p:cTn id="945" dur="1" fill="hold">
                                          <p:stCondLst>
                                            <p:cond delay="1999"/>
                                          </p:stCondLst>
                                        </p:cTn>
                                        <p:tgtEl>
                                          <p:spTgt spid="21"/>
                                        </p:tgtEl>
                                        <p:attrNameLst>
                                          <p:attrName>style.visibility</p:attrName>
                                        </p:attrNameLst>
                                      </p:cBhvr>
                                      <p:to>
                                        <p:strVal val="hidden"/>
                                      </p:to>
                                    </p:set>
                                  </p:childTnLst>
                                </p:cTn>
                              </p:par>
                              <p:par>
                                <p:cTn id="946" presetID="3" presetClass="exit" presetSubtype="10" fill="hold" grpId="2" nodeType="withEffect">
                                  <p:stCondLst>
                                    <p:cond delay="0"/>
                                  </p:stCondLst>
                                  <p:childTnLst>
                                    <p:animEffect transition="out" filter="blinds(horizontal)">
                                      <p:cBhvr>
                                        <p:cTn id="947" dur="2000"/>
                                        <p:tgtEl>
                                          <p:spTgt spid="22"/>
                                        </p:tgtEl>
                                      </p:cBhvr>
                                    </p:animEffect>
                                    <p:set>
                                      <p:cBhvr>
                                        <p:cTn id="948" dur="1" fill="hold">
                                          <p:stCondLst>
                                            <p:cond delay="1999"/>
                                          </p:stCondLst>
                                        </p:cTn>
                                        <p:tgtEl>
                                          <p:spTgt spid="22"/>
                                        </p:tgtEl>
                                        <p:attrNameLst>
                                          <p:attrName>style.visibility</p:attrName>
                                        </p:attrNameLst>
                                      </p:cBhvr>
                                      <p:to>
                                        <p:strVal val="hidden"/>
                                      </p:to>
                                    </p:set>
                                  </p:childTnLst>
                                </p:cTn>
                              </p:par>
                              <p:par>
                                <p:cTn id="949" presetID="3" presetClass="exit" presetSubtype="10" fill="hold" grpId="2" nodeType="withEffect">
                                  <p:stCondLst>
                                    <p:cond delay="0"/>
                                  </p:stCondLst>
                                  <p:childTnLst>
                                    <p:animEffect transition="out" filter="blinds(horizontal)">
                                      <p:cBhvr>
                                        <p:cTn id="950" dur="2000"/>
                                        <p:tgtEl>
                                          <p:spTgt spid="23"/>
                                        </p:tgtEl>
                                      </p:cBhvr>
                                    </p:animEffect>
                                    <p:set>
                                      <p:cBhvr>
                                        <p:cTn id="951" dur="1" fill="hold">
                                          <p:stCondLst>
                                            <p:cond delay="1999"/>
                                          </p:stCondLst>
                                        </p:cTn>
                                        <p:tgtEl>
                                          <p:spTgt spid="23"/>
                                        </p:tgtEl>
                                        <p:attrNameLst>
                                          <p:attrName>style.visibility</p:attrName>
                                        </p:attrNameLst>
                                      </p:cBhvr>
                                      <p:to>
                                        <p:strVal val="hidden"/>
                                      </p:to>
                                    </p:set>
                                  </p:childTnLst>
                                </p:cTn>
                              </p:par>
                              <p:par>
                                <p:cTn id="952" presetID="3" presetClass="exit" presetSubtype="10" fill="hold" grpId="2" nodeType="withEffect">
                                  <p:stCondLst>
                                    <p:cond delay="0"/>
                                  </p:stCondLst>
                                  <p:childTnLst>
                                    <p:animEffect transition="out" filter="blinds(horizontal)">
                                      <p:cBhvr>
                                        <p:cTn id="953" dur="2000"/>
                                        <p:tgtEl>
                                          <p:spTgt spid="24"/>
                                        </p:tgtEl>
                                      </p:cBhvr>
                                    </p:animEffect>
                                    <p:set>
                                      <p:cBhvr>
                                        <p:cTn id="954" dur="1" fill="hold">
                                          <p:stCondLst>
                                            <p:cond delay="1999"/>
                                          </p:stCondLst>
                                        </p:cTn>
                                        <p:tgtEl>
                                          <p:spTgt spid="24"/>
                                        </p:tgtEl>
                                        <p:attrNameLst>
                                          <p:attrName>style.visibility</p:attrName>
                                        </p:attrNameLst>
                                      </p:cBhvr>
                                      <p:to>
                                        <p:strVal val="hidden"/>
                                      </p:to>
                                    </p:set>
                                  </p:childTnLst>
                                </p:cTn>
                              </p:par>
                              <p:par>
                                <p:cTn id="955" presetID="3" presetClass="exit" presetSubtype="10" fill="hold" grpId="2" nodeType="withEffect">
                                  <p:stCondLst>
                                    <p:cond delay="0"/>
                                  </p:stCondLst>
                                  <p:childTnLst>
                                    <p:animEffect transition="out" filter="blinds(horizontal)">
                                      <p:cBhvr>
                                        <p:cTn id="956" dur="2000"/>
                                        <p:tgtEl>
                                          <p:spTgt spid="25"/>
                                        </p:tgtEl>
                                      </p:cBhvr>
                                    </p:animEffect>
                                    <p:set>
                                      <p:cBhvr>
                                        <p:cTn id="957" dur="1" fill="hold">
                                          <p:stCondLst>
                                            <p:cond delay="1999"/>
                                          </p:stCondLst>
                                        </p:cTn>
                                        <p:tgtEl>
                                          <p:spTgt spid="25"/>
                                        </p:tgtEl>
                                        <p:attrNameLst>
                                          <p:attrName>style.visibility</p:attrName>
                                        </p:attrNameLst>
                                      </p:cBhvr>
                                      <p:to>
                                        <p:strVal val="hidden"/>
                                      </p:to>
                                    </p:set>
                                  </p:childTnLst>
                                </p:cTn>
                              </p:par>
                              <p:par>
                                <p:cTn id="958" presetID="3" presetClass="exit" presetSubtype="10" fill="hold" grpId="2" nodeType="withEffect">
                                  <p:stCondLst>
                                    <p:cond delay="0"/>
                                  </p:stCondLst>
                                  <p:childTnLst>
                                    <p:animEffect transition="out" filter="blinds(horizontal)">
                                      <p:cBhvr>
                                        <p:cTn id="959" dur="2000"/>
                                        <p:tgtEl>
                                          <p:spTgt spid="26"/>
                                        </p:tgtEl>
                                      </p:cBhvr>
                                    </p:animEffect>
                                    <p:set>
                                      <p:cBhvr>
                                        <p:cTn id="960" dur="1" fill="hold">
                                          <p:stCondLst>
                                            <p:cond delay="1999"/>
                                          </p:stCondLst>
                                        </p:cTn>
                                        <p:tgtEl>
                                          <p:spTgt spid="26"/>
                                        </p:tgtEl>
                                        <p:attrNameLst>
                                          <p:attrName>style.visibility</p:attrName>
                                        </p:attrNameLst>
                                      </p:cBhvr>
                                      <p:to>
                                        <p:strVal val="hidden"/>
                                      </p:to>
                                    </p:set>
                                  </p:childTnLst>
                                </p:cTn>
                              </p:par>
                              <p:par>
                                <p:cTn id="961" presetID="3" presetClass="exit" presetSubtype="10" fill="hold" grpId="2" nodeType="withEffect">
                                  <p:stCondLst>
                                    <p:cond delay="0"/>
                                  </p:stCondLst>
                                  <p:childTnLst>
                                    <p:animEffect transition="out" filter="blinds(horizontal)">
                                      <p:cBhvr>
                                        <p:cTn id="962" dur="2000"/>
                                        <p:tgtEl>
                                          <p:spTgt spid="27"/>
                                        </p:tgtEl>
                                      </p:cBhvr>
                                    </p:animEffect>
                                    <p:set>
                                      <p:cBhvr>
                                        <p:cTn id="963" dur="1" fill="hold">
                                          <p:stCondLst>
                                            <p:cond delay="1999"/>
                                          </p:stCondLst>
                                        </p:cTn>
                                        <p:tgtEl>
                                          <p:spTgt spid="27"/>
                                        </p:tgtEl>
                                        <p:attrNameLst>
                                          <p:attrName>style.visibility</p:attrName>
                                        </p:attrNameLst>
                                      </p:cBhvr>
                                      <p:to>
                                        <p:strVal val="hidden"/>
                                      </p:to>
                                    </p:set>
                                  </p:childTnLst>
                                </p:cTn>
                              </p:par>
                              <p:par>
                                <p:cTn id="964" presetID="3" presetClass="exit" presetSubtype="10" fill="hold" grpId="2" nodeType="withEffect">
                                  <p:stCondLst>
                                    <p:cond delay="0"/>
                                  </p:stCondLst>
                                  <p:childTnLst>
                                    <p:animEffect transition="out" filter="blinds(horizontal)">
                                      <p:cBhvr>
                                        <p:cTn id="965" dur="2000"/>
                                        <p:tgtEl>
                                          <p:spTgt spid="28"/>
                                        </p:tgtEl>
                                      </p:cBhvr>
                                    </p:animEffect>
                                    <p:set>
                                      <p:cBhvr>
                                        <p:cTn id="966" dur="1" fill="hold">
                                          <p:stCondLst>
                                            <p:cond delay="1999"/>
                                          </p:stCondLst>
                                        </p:cTn>
                                        <p:tgtEl>
                                          <p:spTgt spid="28"/>
                                        </p:tgtEl>
                                        <p:attrNameLst>
                                          <p:attrName>style.visibility</p:attrName>
                                        </p:attrNameLst>
                                      </p:cBhvr>
                                      <p:to>
                                        <p:strVal val="hidden"/>
                                      </p:to>
                                    </p:set>
                                  </p:childTnLst>
                                </p:cTn>
                              </p:par>
                              <p:par>
                                <p:cTn id="967" presetID="3" presetClass="exit" presetSubtype="10" fill="hold" grpId="2" nodeType="withEffect">
                                  <p:stCondLst>
                                    <p:cond delay="0"/>
                                  </p:stCondLst>
                                  <p:childTnLst>
                                    <p:animEffect transition="out" filter="blinds(horizontal)">
                                      <p:cBhvr>
                                        <p:cTn id="968" dur="2000"/>
                                        <p:tgtEl>
                                          <p:spTgt spid="29"/>
                                        </p:tgtEl>
                                      </p:cBhvr>
                                    </p:animEffect>
                                    <p:set>
                                      <p:cBhvr>
                                        <p:cTn id="969" dur="1" fill="hold">
                                          <p:stCondLst>
                                            <p:cond delay="1999"/>
                                          </p:stCondLst>
                                        </p:cTn>
                                        <p:tgtEl>
                                          <p:spTgt spid="29"/>
                                        </p:tgtEl>
                                        <p:attrNameLst>
                                          <p:attrName>style.visibility</p:attrName>
                                        </p:attrNameLst>
                                      </p:cBhvr>
                                      <p:to>
                                        <p:strVal val="hidden"/>
                                      </p:to>
                                    </p:set>
                                  </p:childTnLst>
                                </p:cTn>
                              </p:par>
                              <p:par>
                                <p:cTn id="970" presetID="3" presetClass="exit" presetSubtype="10" fill="hold" grpId="2" nodeType="withEffect">
                                  <p:stCondLst>
                                    <p:cond delay="0"/>
                                  </p:stCondLst>
                                  <p:childTnLst>
                                    <p:animEffect transition="out" filter="blinds(horizontal)">
                                      <p:cBhvr>
                                        <p:cTn id="971" dur="2000"/>
                                        <p:tgtEl>
                                          <p:spTgt spid="30"/>
                                        </p:tgtEl>
                                      </p:cBhvr>
                                    </p:animEffect>
                                    <p:set>
                                      <p:cBhvr>
                                        <p:cTn id="972" dur="1" fill="hold">
                                          <p:stCondLst>
                                            <p:cond delay="1999"/>
                                          </p:stCondLst>
                                        </p:cTn>
                                        <p:tgtEl>
                                          <p:spTgt spid="30"/>
                                        </p:tgtEl>
                                        <p:attrNameLst>
                                          <p:attrName>style.visibility</p:attrName>
                                        </p:attrNameLst>
                                      </p:cBhvr>
                                      <p:to>
                                        <p:strVal val="hidden"/>
                                      </p:to>
                                    </p:set>
                                  </p:childTnLst>
                                </p:cTn>
                              </p:par>
                              <p:par>
                                <p:cTn id="973" presetID="3" presetClass="exit" presetSubtype="10" fill="hold" grpId="2" nodeType="withEffect">
                                  <p:stCondLst>
                                    <p:cond delay="0"/>
                                  </p:stCondLst>
                                  <p:childTnLst>
                                    <p:animEffect transition="out" filter="blinds(horizontal)">
                                      <p:cBhvr>
                                        <p:cTn id="974" dur="2000"/>
                                        <p:tgtEl>
                                          <p:spTgt spid="31"/>
                                        </p:tgtEl>
                                      </p:cBhvr>
                                    </p:animEffect>
                                    <p:set>
                                      <p:cBhvr>
                                        <p:cTn id="975" dur="1" fill="hold">
                                          <p:stCondLst>
                                            <p:cond delay="1999"/>
                                          </p:stCondLst>
                                        </p:cTn>
                                        <p:tgtEl>
                                          <p:spTgt spid="31"/>
                                        </p:tgtEl>
                                        <p:attrNameLst>
                                          <p:attrName>style.visibility</p:attrName>
                                        </p:attrNameLst>
                                      </p:cBhvr>
                                      <p:to>
                                        <p:strVal val="hidden"/>
                                      </p:to>
                                    </p:set>
                                  </p:childTnLst>
                                </p:cTn>
                              </p:par>
                              <p:par>
                                <p:cTn id="976" presetID="3" presetClass="exit" presetSubtype="10" fill="hold" grpId="2" nodeType="withEffect">
                                  <p:stCondLst>
                                    <p:cond delay="0"/>
                                  </p:stCondLst>
                                  <p:childTnLst>
                                    <p:animEffect transition="out" filter="blinds(horizontal)">
                                      <p:cBhvr>
                                        <p:cTn id="977" dur="2000"/>
                                        <p:tgtEl>
                                          <p:spTgt spid="32"/>
                                        </p:tgtEl>
                                      </p:cBhvr>
                                    </p:animEffect>
                                    <p:set>
                                      <p:cBhvr>
                                        <p:cTn id="978" dur="1" fill="hold">
                                          <p:stCondLst>
                                            <p:cond delay="1999"/>
                                          </p:stCondLst>
                                        </p:cTn>
                                        <p:tgtEl>
                                          <p:spTgt spid="32"/>
                                        </p:tgtEl>
                                        <p:attrNameLst>
                                          <p:attrName>style.visibility</p:attrName>
                                        </p:attrNameLst>
                                      </p:cBhvr>
                                      <p:to>
                                        <p:strVal val="hidden"/>
                                      </p:to>
                                    </p:set>
                                  </p:childTnLst>
                                </p:cTn>
                              </p:par>
                              <p:par>
                                <p:cTn id="979" presetID="3" presetClass="exit" presetSubtype="10" fill="hold" grpId="2" nodeType="withEffect">
                                  <p:stCondLst>
                                    <p:cond delay="0"/>
                                  </p:stCondLst>
                                  <p:childTnLst>
                                    <p:animEffect transition="out" filter="blinds(horizontal)">
                                      <p:cBhvr>
                                        <p:cTn id="980" dur="2000"/>
                                        <p:tgtEl>
                                          <p:spTgt spid="33"/>
                                        </p:tgtEl>
                                      </p:cBhvr>
                                    </p:animEffect>
                                    <p:set>
                                      <p:cBhvr>
                                        <p:cTn id="981" dur="1" fill="hold">
                                          <p:stCondLst>
                                            <p:cond delay="1999"/>
                                          </p:stCondLst>
                                        </p:cTn>
                                        <p:tgtEl>
                                          <p:spTgt spid="33"/>
                                        </p:tgtEl>
                                        <p:attrNameLst>
                                          <p:attrName>style.visibility</p:attrName>
                                        </p:attrNameLst>
                                      </p:cBhvr>
                                      <p:to>
                                        <p:strVal val="hidden"/>
                                      </p:to>
                                    </p:set>
                                  </p:childTnLst>
                                </p:cTn>
                              </p:par>
                              <p:par>
                                <p:cTn id="982" presetID="3" presetClass="exit" presetSubtype="10" fill="hold" grpId="2" nodeType="withEffect">
                                  <p:stCondLst>
                                    <p:cond delay="0"/>
                                  </p:stCondLst>
                                  <p:childTnLst>
                                    <p:animEffect transition="out" filter="blinds(horizontal)">
                                      <p:cBhvr>
                                        <p:cTn id="983" dur="2000"/>
                                        <p:tgtEl>
                                          <p:spTgt spid="34"/>
                                        </p:tgtEl>
                                      </p:cBhvr>
                                    </p:animEffect>
                                    <p:set>
                                      <p:cBhvr>
                                        <p:cTn id="984" dur="1" fill="hold">
                                          <p:stCondLst>
                                            <p:cond delay="1999"/>
                                          </p:stCondLst>
                                        </p:cTn>
                                        <p:tgtEl>
                                          <p:spTgt spid="34"/>
                                        </p:tgtEl>
                                        <p:attrNameLst>
                                          <p:attrName>style.visibility</p:attrName>
                                        </p:attrNameLst>
                                      </p:cBhvr>
                                      <p:to>
                                        <p:strVal val="hidden"/>
                                      </p:to>
                                    </p:set>
                                  </p:childTnLst>
                                </p:cTn>
                              </p:par>
                              <p:par>
                                <p:cTn id="985" presetID="3" presetClass="exit" presetSubtype="10" fill="hold" grpId="2" nodeType="withEffect">
                                  <p:stCondLst>
                                    <p:cond delay="0"/>
                                  </p:stCondLst>
                                  <p:childTnLst>
                                    <p:animEffect transition="out" filter="blinds(horizontal)">
                                      <p:cBhvr>
                                        <p:cTn id="986" dur="2000"/>
                                        <p:tgtEl>
                                          <p:spTgt spid="35"/>
                                        </p:tgtEl>
                                      </p:cBhvr>
                                    </p:animEffect>
                                    <p:set>
                                      <p:cBhvr>
                                        <p:cTn id="987" dur="1" fill="hold">
                                          <p:stCondLst>
                                            <p:cond delay="1999"/>
                                          </p:stCondLst>
                                        </p:cTn>
                                        <p:tgtEl>
                                          <p:spTgt spid="35"/>
                                        </p:tgtEl>
                                        <p:attrNameLst>
                                          <p:attrName>style.visibility</p:attrName>
                                        </p:attrNameLst>
                                      </p:cBhvr>
                                      <p:to>
                                        <p:strVal val="hidden"/>
                                      </p:to>
                                    </p:set>
                                  </p:childTnLst>
                                </p:cTn>
                              </p:par>
                              <p:par>
                                <p:cTn id="988" presetID="3" presetClass="exit" presetSubtype="10" fill="hold" grpId="2" nodeType="withEffect">
                                  <p:stCondLst>
                                    <p:cond delay="0"/>
                                  </p:stCondLst>
                                  <p:childTnLst>
                                    <p:animEffect transition="out" filter="blinds(horizontal)">
                                      <p:cBhvr>
                                        <p:cTn id="989" dur="2000"/>
                                        <p:tgtEl>
                                          <p:spTgt spid="36"/>
                                        </p:tgtEl>
                                      </p:cBhvr>
                                    </p:animEffect>
                                    <p:set>
                                      <p:cBhvr>
                                        <p:cTn id="990" dur="1" fill="hold">
                                          <p:stCondLst>
                                            <p:cond delay="1999"/>
                                          </p:stCondLst>
                                        </p:cTn>
                                        <p:tgtEl>
                                          <p:spTgt spid="36"/>
                                        </p:tgtEl>
                                        <p:attrNameLst>
                                          <p:attrName>style.visibility</p:attrName>
                                        </p:attrNameLst>
                                      </p:cBhvr>
                                      <p:to>
                                        <p:strVal val="hidden"/>
                                      </p:to>
                                    </p:set>
                                  </p:childTnLst>
                                </p:cTn>
                              </p:par>
                              <p:par>
                                <p:cTn id="991" presetID="3" presetClass="exit" presetSubtype="10" fill="hold" grpId="2" nodeType="withEffect">
                                  <p:stCondLst>
                                    <p:cond delay="0"/>
                                  </p:stCondLst>
                                  <p:childTnLst>
                                    <p:animEffect transition="out" filter="blinds(horizontal)">
                                      <p:cBhvr>
                                        <p:cTn id="992" dur="2000"/>
                                        <p:tgtEl>
                                          <p:spTgt spid="37"/>
                                        </p:tgtEl>
                                      </p:cBhvr>
                                    </p:animEffect>
                                    <p:set>
                                      <p:cBhvr>
                                        <p:cTn id="993" dur="1" fill="hold">
                                          <p:stCondLst>
                                            <p:cond delay="1999"/>
                                          </p:stCondLst>
                                        </p:cTn>
                                        <p:tgtEl>
                                          <p:spTgt spid="37"/>
                                        </p:tgtEl>
                                        <p:attrNameLst>
                                          <p:attrName>style.visibility</p:attrName>
                                        </p:attrNameLst>
                                      </p:cBhvr>
                                      <p:to>
                                        <p:strVal val="hidden"/>
                                      </p:to>
                                    </p:set>
                                  </p:childTnLst>
                                </p:cTn>
                              </p:par>
                              <p:par>
                                <p:cTn id="994" presetID="3" presetClass="exit" presetSubtype="10" fill="hold" grpId="2" nodeType="withEffect">
                                  <p:stCondLst>
                                    <p:cond delay="0"/>
                                  </p:stCondLst>
                                  <p:childTnLst>
                                    <p:animEffect transition="out" filter="blinds(horizontal)">
                                      <p:cBhvr>
                                        <p:cTn id="995" dur="2000"/>
                                        <p:tgtEl>
                                          <p:spTgt spid="38"/>
                                        </p:tgtEl>
                                      </p:cBhvr>
                                    </p:animEffect>
                                    <p:set>
                                      <p:cBhvr>
                                        <p:cTn id="996" dur="1" fill="hold">
                                          <p:stCondLst>
                                            <p:cond delay="1999"/>
                                          </p:stCondLst>
                                        </p:cTn>
                                        <p:tgtEl>
                                          <p:spTgt spid="38"/>
                                        </p:tgtEl>
                                        <p:attrNameLst>
                                          <p:attrName>style.visibility</p:attrName>
                                        </p:attrNameLst>
                                      </p:cBhvr>
                                      <p:to>
                                        <p:strVal val="hidden"/>
                                      </p:to>
                                    </p:set>
                                  </p:childTnLst>
                                </p:cTn>
                              </p:par>
                              <p:par>
                                <p:cTn id="997" presetID="3" presetClass="exit" presetSubtype="10" fill="hold" grpId="2" nodeType="withEffect">
                                  <p:stCondLst>
                                    <p:cond delay="0"/>
                                  </p:stCondLst>
                                  <p:childTnLst>
                                    <p:animEffect transition="out" filter="blinds(horizontal)">
                                      <p:cBhvr>
                                        <p:cTn id="998" dur="2000"/>
                                        <p:tgtEl>
                                          <p:spTgt spid="39"/>
                                        </p:tgtEl>
                                      </p:cBhvr>
                                    </p:animEffect>
                                    <p:set>
                                      <p:cBhvr>
                                        <p:cTn id="999" dur="1" fill="hold">
                                          <p:stCondLst>
                                            <p:cond delay="1999"/>
                                          </p:stCondLst>
                                        </p:cTn>
                                        <p:tgtEl>
                                          <p:spTgt spid="39"/>
                                        </p:tgtEl>
                                        <p:attrNameLst>
                                          <p:attrName>style.visibility</p:attrName>
                                        </p:attrNameLst>
                                      </p:cBhvr>
                                      <p:to>
                                        <p:strVal val="hidden"/>
                                      </p:to>
                                    </p:set>
                                  </p:childTnLst>
                                </p:cTn>
                              </p:par>
                              <p:par>
                                <p:cTn id="1000" presetID="3" presetClass="exit" presetSubtype="10" fill="hold" grpId="2" nodeType="withEffect">
                                  <p:stCondLst>
                                    <p:cond delay="0"/>
                                  </p:stCondLst>
                                  <p:childTnLst>
                                    <p:animEffect transition="out" filter="blinds(horizontal)">
                                      <p:cBhvr>
                                        <p:cTn id="1001" dur="2000"/>
                                        <p:tgtEl>
                                          <p:spTgt spid="40"/>
                                        </p:tgtEl>
                                      </p:cBhvr>
                                    </p:animEffect>
                                    <p:set>
                                      <p:cBhvr>
                                        <p:cTn id="1002" dur="1" fill="hold">
                                          <p:stCondLst>
                                            <p:cond delay="1999"/>
                                          </p:stCondLst>
                                        </p:cTn>
                                        <p:tgtEl>
                                          <p:spTgt spid="40"/>
                                        </p:tgtEl>
                                        <p:attrNameLst>
                                          <p:attrName>style.visibility</p:attrName>
                                        </p:attrNameLst>
                                      </p:cBhvr>
                                      <p:to>
                                        <p:strVal val="hidden"/>
                                      </p:to>
                                    </p:set>
                                  </p:childTnLst>
                                </p:cTn>
                              </p:par>
                              <p:par>
                                <p:cTn id="1003" presetID="3" presetClass="exit" presetSubtype="10" fill="hold" grpId="2" nodeType="withEffect">
                                  <p:stCondLst>
                                    <p:cond delay="0"/>
                                  </p:stCondLst>
                                  <p:childTnLst>
                                    <p:animEffect transition="out" filter="blinds(horizontal)">
                                      <p:cBhvr>
                                        <p:cTn id="1004" dur="2000"/>
                                        <p:tgtEl>
                                          <p:spTgt spid="41"/>
                                        </p:tgtEl>
                                      </p:cBhvr>
                                    </p:animEffect>
                                    <p:set>
                                      <p:cBhvr>
                                        <p:cTn id="1005" dur="1" fill="hold">
                                          <p:stCondLst>
                                            <p:cond delay="1999"/>
                                          </p:stCondLst>
                                        </p:cTn>
                                        <p:tgtEl>
                                          <p:spTgt spid="41"/>
                                        </p:tgtEl>
                                        <p:attrNameLst>
                                          <p:attrName>style.visibility</p:attrName>
                                        </p:attrNameLst>
                                      </p:cBhvr>
                                      <p:to>
                                        <p:strVal val="hidden"/>
                                      </p:to>
                                    </p:set>
                                  </p:childTnLst>
                                </p:cTn>
                              </p:par>
                              <p:par>
                                <p:cTn id="1006" presetID="3" presetClass="exit" presetSubtype="10" fill="hold" grpId="2" nodeType="withEffect">
                                  <p:stCondLst>
                                    <p:cond delay="0"/>
                                  </p:stCondLst>
                                  <p:childTnLst>
                                    <p:animEffect transition="out" filter="blinds(horizontal)">
                                      <p:cBhvr>
                                        <p:cTn id="1007" dur="2000"/>
                                        <p:tgtEl>
                                          <p:spTgt spid="42"/>
                                        </p:tgtEl>
                                      </p:cBhvr>
                                    </p:animEffect>
                                    <p:set>
                                      <p:cBhvr>
                                        <p:cTn id="1008" dur="1" fill="hold">
                                          <p:stCondLst>
                                            <p:cond delay="1999"/>
                                          </p:stCondLst>
                                        </p:cTn>
                                        <p:tgtEl>
                                          <p:spTgt spid="42"/>
                                        </p:tgtEl>
                                        <p:attrNameLst>
                                          <p:attrName>style.visibility</p:attrName>
                                        </p:attrNameLst>
                                      </p:cBhvr>
                                      <p:to>
                                        <p:strVal val="hidden"/>
                                      </p:to>
                                    </p:set>
                                  </p:childTnLst>
                                </p:cTn>
                              </p:par>
                              <p:par>
                                <p:cTn id="1009" presetID="3" presetClass="exit" presetSubtype="10" fill="hold" grpId="2" nodeType="withEffect">
                                  <p:stCondLst>
                                    <p:cond delay="0"/>
                                  </p:stCondLst>
                                  <p:childTnLst>
                                    <p:animEffect transition="out" filter="blinds(horizontal)">
                                      <p:cBhvr>
                                        <p:cTn id="1010" dur="2000"/>
                                        <p:tgtEl>
                                          <p:spTgt spid="43"/>
                                        </p:tgtEl>
                                      </p:cBhvr>
                                    </p:animEffect>
                                    <p:set>
                                      <p:cBhvr>
                                        <p:cTn id="1011" dur="1" fill="hold">
                                          <p:stCondLst>
                                            <p:cond delay="1999"/>
                                          </p:stCondLst>
                                        </p:cTn>
                                        <p:tgtEl>
                                          <p:spTgt spid="43"/>
                                        </p:tgtEl>
                                        <p:attrNameLst>
                                          <p:attrName>style.visibility</p:attrName>
                                        </p:attrNameLst>
                                      </p:cBhvr>
                                      <p:to>
                                        <p:strVal val="hidden"/>
                                      </p:to>
                                    </p:set>
                                  </p:childTnLst>
                                </p:cTn>
                              </p:par>
                              <p:par>
                                <p:cTn id="1012" presetID="3" presetClass="exit" presetSubtype="10" fill="hold" grpId="2" nodeType="withEffect">
                                  <p:stCondLst>
                                    <p:cond delay="0"/>
                                  </p:stCondLst>
                                  <p:childTnLst>
                                    <p:animEffect transition="out" filter="blinds(horizontal)">
                                      <p:cBhvr>
                                        <p:cTn id="1013" dur="2000"/>
                                        <p:tgtEl>
                                          <p:spTgt spid="44"/>
                                        </p:tgtEl>
                                      </p:cBhvr>
                                    </p:animEffect>
                                    <p:set>
                                      <p:cBhvr>
                                        <p:cTn id="1014" dur="1" fill="hold">
                                          <p:stCondLst>
                                            <p:cond delay="1999"/>
                                          </p:stCondLst>
                                        </p:cTn>
                                        <p:tgtEl>
                                          <p:spTgt spid="44"/>
                                        </p:tgtEl>
                                        <p:attrNameLst>
                                          <p:attrName>style.visibility</p:attrName>
                                        </p:attrNameLst>
                                      </p:cBhvr>
                                      <p:to>
                                        <p:strVal val="hidden"/>
                                      </p:to>
                                    </p:set>
                                  </p:childTnLst>
                                </p:cTn>
                              </p:par>
                              <p:par>
                                <p:cTn id="1015" presetID="3" presetClass="exit" presetSubtype="10" fill="hold" grpId="2" nodeType="withEffect">
                                  <p:stCondLst>
                                    <p:cond delay="0"/>
                                  </p:stCondLst>
                                  <p:childTnLst>
                                    <p:animEffect transition="out" filter="blinds(horizontal)">
                                      <p:cBhvr>
                                        <p:cTn id="1016" dur="2000"/>
                                        <p:tgtEl>
                                          <p:spTgt spid="45"/>
                                        </p:tgtEl>
                                      </p:cBhvr>
                                    </p:animEffect>
                                    <p:set>
                                      <p:cBhvr>
                                        <p:cTn id="1017" dur="1" fill="hold">
                                          <p:stCondLst>
                                            <p:cond delay="1999"/>
                                          </p:stCondLst>
                                        </p:cTn>
                                        <p:tgtEl>
                                          <p:spTgt spid="45"/>
                                        </p:tgtEl>
                                        <p:attrNameLst>
                                          <p:attrName>style.visibility</p:attrName>
                                        </p:attrNameLst>
                                      </p:cBhvr>
                                      <p:to>
                                        <p:strVal val="hidden"/>
                                      </p:to>
                                    </p:set>
                                  </p:childTnLst>
                                </p:cTn>
                              </p:par>
                              <p:par>
                                <p:cTn id="1018" presetID="3" presetClass="exit" presetSubtype="10" fill="hold" grpId="2" nodeType="withEffect">
                                  <p:stCondLst>
                                    <p:cond delay="0"/>
                                  </p:stCondLst>
                                  <p:childTnLst>
                                    <p:animEffect transition="out" filter="blinds(horizontal)">
                                      <p:cBhvr>
                                        <p:cTn id="1019" dur="2000"/>
                                        <p:tgtEl>
                                          <p:spTgt spid="46"/>
                                        </p:tgtEl>
                                      </p:cBhvr>
                                    </p:animEffect>
                                    <p:set>
                                      <p:cBhvr>
                                        <p:cTn id="1020" dur="1" fill="hold">
                                          <p:stCondLst>
                                            <p:cond delay="1999"/>
                                          </p:stCondLst>
                                        </p:cTn>
                                        <p:tgtEl>
                                          <p:spTgt spid="46"/>
                                        </p:tgtEl>
                                        <p:attrNameLst>
                                          <p:attrName>style.visibility</p:attrName>
                                        </p:attrNameLst>
                                      </p:cBhvr>
                                      <p:to>
                                        <p:strVal val="hidden"/>
                                      </p:to>
                                    </p:set>
                                  </p:childTnLst>
                                </p:cTn>
                              </p:par>
                              <p:par>
                                <p:cTn id="1021" presetID="3" presetClass="exit" presetSubtype="10" fill="hold" grpId="2" nodeType="withEffect">
                                  <p:stCondLst>
                                    <p:cond delay="0"/>
                                  </p:stCondLst>
                                  <p:childTnLst>
                                    <p:animEffect transition="out" filter="blinds(horizontal)">
                                      <p:cBhvr>
                                        <p:cTn id="1022" dur="2000"/>
                                        <p:tgtEl>
                                          <p:spTgt spid="47"/>
                                        </p:tgtEl>
                                      </p:cBhvr>
                                    </p:animEffect>
                                    <p:set>
                                      <p:cBhvr>
                                        <p:cTn id="1023" dur="1" fill="hold">
                                          <p:stCondLst>
                                            <p:cond delay="1999"/>
                                          </p:stCondLst>
                                        </p:cTn>
                                        <p:tgtEl>
                                          <p:spTgt spid="47"/>
                                        </p:tgtEl>
                                        <p:attrNameLst>
                                          <p:attrName>style.visibility</p:attrName>
                                        </p:attrNameLst>
                                      </p:cBhvr>
                                      <p:to>
                                        <p:strVal val="hidden"/>
                                      </p:to>
                                    </p:set>
                                  </p:childTnLst>
                                </p:cTn>
                              </p:par>
                              <p:par>
                                <p:cTn id="1024" presetID="3" presetClass="exit" presetSubtype="10" fill="hold" grpId="2" nodeType="withEffect">
                                  <p:stCondLst>
                                    <p:cond delay="0"/>
                                  </p:stCondLst>
                                  <p:childTnLst>
                                    <p:animEffect transition="out" filter="blinds(horizontal)">
                                      <p:cBhvr>
                                        <p:cTn id="1025" dur="2000"/>
                                        <p:tgtEl>
                                          <p:spTgt spid="48"/>
                                        </p:tgtEl>
                                      </p:cBhvr>
                                    </p:animEffect>
                                    <p:set>
                                      <p:cBhvr>
                                        <p:cTn id="1026" dur="1" fill="hold">
                                          <p:stCondLst>
                                            <p:cond delay="1999"/>
                                          </p:stCondLst>
                                        </p:cTn>
                                        <p:tgtEl>
                                          <p:spTgt spid="48"/>
                                        </p:tgtEl>
                                        <p:attrNameLst>
                                          <p:attrName>style.visibility</p:attrName>
                                        </p:attrNameLst>
                                      </p:cBhvr>
                                      <p:to>
                                        <p:strVal val="hidden"/>
                                      </p:to>
                                    </p:set>
                                  </p:childTnLst>
                                </p:cTn>
                              </p:par>
                              <p:par>
                                <p:cTn id="1027" presetID="3" presetClass="exit" presetSubtype="10" fill="hold" grpId="2" nodeType="withEffect">
                                  <p:stCondLst>
                                    <p:cond delay="0"/>
                                  </p:stCondLst>
                                  <p:childTnLst>
                                    <p:animEffect transition="out" filter="blinds(horizontal)">
                                      <p:cBhvr>
                                        <p:cTn id="1028" dur="2000"/>
                                        <p:tgtEl>
                                          <p:spTgt spid="49"/>
                                        </p:tgtEl>
                                      </p:cBhvr>
                                    </p:animEffect>
                                    <p:set>
                                      <p:cBhvr>
                                        <p:cTn id="1029" dur="1" fill="hold">
                                          <p:stCondLst>
                                            <p:cond delay="1999"/>
                                          </p:stCondLst>
                                        </p:cTn>
                                        <p:tgtEl>
                                          <p:spTgt spid="49"/>
                                        </p:tgtEl>
                                        <p:attrNameLst>
                                          <p:attrName>style.visibility</p:attrName>
                                        </p:attrNameLst>
                                      </p:cBhvr>
                                      <p:to>
                                        <p:strVal val="hidden"/>
                                      </p:to>
                                    </p:set>
                                  </p:childTnLst>
                                </p:cTn>
                              </p:par>
                              <p:par>
                                <p:cTn id="1030" presetID="3" presetClass="exit" presetSubtype="10" fill="hold" grpId="2" nodeType="withEffect">
                                  <p:stCondLst>
                                    <p:cond delay="0"/>
                                  </p:stCondLst>
                                  <p:childTnLst>
                                    <p:animEffect transition="out" filter="blinds(horizontal)">
                                      <p:cBhvr>
                                        <p:cTn id="1031" dur="2000"/>
                                        <p:tgtEl>
                                          <p:spTgt spid="50"/>
                                        </p:tgtEl>
                                      </p:cBhvr>
                                    </p:animEffect>
                                    <p:set>
                                      <p:cBhvr>
                                        <p:cTn id="1032" dur="1" fill="hold">
                                          <p:stCondLst>
                                            <p:cond delay="1999"/>
                                          </p:stCondLst>
                                        </p:cTn>
                                        <p:tgtEl>
                                          <p:spTgt spid="50"/>
                                        </p:tgtEl>
                                        <p:attrNameLst>
                                          <p:attrName>style.visibility</p:attrName>
                                        </p:attrNameLst>
                                      </p:cBhvr>
                                      <p:to>
                                        <p:strVal val="hidden"/>
                                      </p:to>
                                    </p:set>
                                  </p:childTnLst>
                                </p:cTn>
                              </p:par>
                              <p:par>
                                <p:cTn id="1033" presetID="3" presetClass="exit" presetSubtype="10" fill="hold" grpId="2" nodeType="withEffect">
                                  <p:stCondLst>
                                    <p:cond delay="0"/>
                                  </p:stCondLst>
                                  <p:childTnLst>
                                    <p:animEffect transition="out" filter="blinds(horizontal)">
                                      <p:cBhvr>
                                        <p:cTn id="1034" dur="2000"/>
                                        <p:tgtEl>
                                          <p:spTgt spid="51"/>
                                        </p:tgtEl>
                                      </p:cBhvr>
                                    </p:animEffect>
                                    <p:set>
                                      <p:cBhvr>
                                        <p:cTn id="1035" dur="1" fill="hold">
                                          <p:stCondLst>
                                            <p:cond delay="1999"/>
                                          </p:stCondLst>
                                        </p:cTn>
                                        <p:tgtEl>
                                          <p:spTgt spid="51"/>
                                        </p:tgtEl>
                                        <p:attrNameLst>
                                          <p:attrName>style.visibility</p:attrName>
                                        </p:attrNameLst>
                                      </p:cBhvr>
                                      <p:to>
                                        <p:strVal val="hidden"/>
                                      </p:to>
                                    </p:set>
                                  </p:childTnLst>
                                </p:cTn>
                              </p:par>
                              <p:par>
                                <p:cTn id="1036" presetID="3" presetClass="exit" presetSubtype="10" fill="hold" grpId="2" nodeType="withEffect">
                                  <p:stCondLst>
                                    <p:cond delay="0"/>
                                  </p:stCondLst>
                                  <p:childTnLst>
                                    <p:animEffect transition="out" filter="blinds(horizontal)">
                                      <p:cBhvr>
                                        <p:cTn id="1037" dur="2000"/>
                                        <p:tgtEl>
                                          <p:spTgt spid="52"/>
                                        </p:tgtEl>
                                      </p:cBhvr>
                                    </p:animEffect>
                                    <p:set>
                                      <p:cBhvr>
                                        <p:cTn id="1038" dur="1" fill="hold">
                                          <p:stCondLst>
                                            <p:cond delay="1999"/>
                                          </p:stCondLst>
                                        </p:cTn>
                                        <p:tgtEl>
                                          <p:spTgt spid="52"/>
                                        </p:tgtEl>
                                        <p:attrNameLst>
                                          <p:attrName>style.visibility</p:attrName>
                                        </p:attrNameLst>
                                      </p:cBhvr>
                                      <p:to>
                                        <p:strVal val="hidden"/>
                                      </p:to>
                                    </p:set>
                                  </p:childTnLst>
                                </p:cTn>
                              </p:par>
                              <p:par>
                                <p:cTn id="1039" presetID="3" presetClass="exit" presetSubtype="10" fill="hold" grpId="2" nodeType="withEffect">
                                  <p:stCondLst>
                                    <p:cond delay="0"/>
                                  </p:stCondLst>
                                  <p:childTnLst>
                                    <p:animEffect transition="out" filter="blinds(horizontal)">
                                      <p:cBhvr>
                                        <p:cTn id="1040" dur="2000"/>
                                        <p:tgtEl>
                                          <p:spTgt spid="53"/>
                                        </p:tgtEl>
                                      </p:cBhvr>
                                    </p:animEffect>
                                    <p:set>
                                      <p:cBhvr>
                                        <p:cTn id="1041" dur="1" fill="hold">
                                          <p:stCondLst>
                                            <p:cond delay="1999"/>
                                          </p:stCondLst>
                                        </p:cTn>
                                        <p:tgtEl>
                                          <p:spTgt spid="53"/>
                                        </p:tgtEl>
                                        <p:attrNameLst>
                                          <p:attrName>style.visibility</p:attrName>
                                        </p:attrNameLst>
                                      </p:cBhvr>
                                      <p:to>
                                        <p:strVal val="hidden"/>
                                      </p:to>
                                    </p:set>
                                  </p:childTnLst>
                                </p:cTn>
                              </p:par>
                              <p:par>
                                <p:cTn id="1042" presetID="3" presetClass="exit" presetSubtype="10" fill="hold" grpId="2" nodeType="withEffect">
                                  <p:stCondLst>
                                    <p:cond delay="0"/>
                                  </p:stCondLst>
                                  <p:childTnLst>
                                    <p:animEffect transition="out" filter="blinds(horizontal)">
                                      <p:cBhvr>
                                        <p:cTn id="1043" dur="2000"/>
                                        <p:tgtEl>
                                          <p:spTgt spid="54"/>
                                        </p:tgtEl>
                                      </p:cBhvr>
                                    </p:animEffect>
                                    <p:set>
                                      <p:cBhvr>
                                        <p:cTn id="1044" dur="1" fill="hold">
                                          <p:stCondLst>
                                            <p:cond delay="1999"/>
                                          </p:stCondLst>
                                        </p:cTn>
                                        <p:tgtEl>
                                          <p:spTgt spid="54"/>
                                        </p:tgtEl>
                                        <p:attrNameLst>
                                          <p:attrName>style.visibility</p:attrName>
                                        </p:attrNameLst>
                                      </p:cBhvr>
                                      <p:to>
                                        <p:strVal val="hidden"/>
                                      </p:to>
                                    </p:set>
                                  </p:childTnLst>
                                </p:cTn>
                              </p:par>
                              <p:par>
                                <p:cTn id="1045" presetID="3" presetClass="exit" presetSubtype="10" fill="hold" grpId="2" nodeType="withEffect">
                                  <p:stCondLst>
                                    <p:cond delay="0"/>
                                  </p:stCondLst>
                                  <p:childTnLst>
                                    <p:animEffect transition="out" filter="blinds(horizontal)">
                                      <p:cBhvr>
                                        <p:cTn id="1046" dur="2000"/>
                                        <p:tgtEl>
                                          <p:spTgt spid="55"/>
                                        </p:tgtEl>
                                      </p:cBhvr>
                                    </p:animEffect>
                                    <p:set>
                                      <p:cBhvr>
                                        <p:cTn id="1047" dur="1" fill="hold">
                                          <p:stCondLst>
                                            <p:cond delay="1999"/>
                                          </p:stCondLst>
                                        </p:cTn>
                                        <p:tgtEl>
                                          <p:spTgt spid="55"/>
                                        </p:tgtEl>
                                        <p:attrNameLst>
                                          <p:attrName>style.visibility</p:attrName>
                                        </p:attrNameLst>
                                      </p:cBhvr>
                                      <p:to>
                                        <p:strVal val="hidden"/>
                                      </p:to>
                                    </p:set>
                                  </p:childTnLst>
                                </p:cTn>
                              </p:par>
                              <p:par>
                                <p:cTn id="1048" presetID="3" presetClass="exit" presetSubtype="10" fill="hold" grpId="2" nodeType="withEffect">
                                  <p:stCondLst>
                                    <p:cond delay="0"/>
                                  </p:stCondLst>
                                  <p:childTnLst>
                                    <p:animEffect transition="out" filter="blinds(horizontal)">
                                      <p:cBhvr>
                                        <p:cTn id="1049" dur="2000"/>
                                        <p:tgtEl>
                                          <p:spTgt spid="56"/>
                                        </p:tgtEl>
                                      </p:cBhvr>
                                    </p:animEffect>
                                    <p:set>
                                      <p:cBhvr>
                                        <p:cTn id="1050" dur="1" fill="hold">
                                          <p:stCondLst>
                                            <p:cond delay="1999"/>
                                          </p:stCondLst>
                                        </p:cTn>
                                        <p:tgtEl>
                                          <p:spTgt spid="56"/>
                                        </p:tgtEl>
                                        <p:attrNameLst>
                                          <p:attrName>style.visibility</p:attrName>
                                        </p:attrNameLst>
                                      </p:cBhvr>
                                      <p:to>
                                        <p:strVal val="hidden"/>
                                      </p:to>
                                    </p:set>
                                  </p:childTnLst>
                                </p:cTn>
                              </p:par>
                              <p:par>
                                <p:cTn id="1051" presetID="3" presetClass="exit" presetSubtype="10" fill="hold" grpId="2" nodeType="withEffect">
                                  <p:stCondLst>
                                    <p:cond delay="0"/>
                                  </p:stCondLst>
                                  <p:childTnLst>
                                    <p:animEffect transition="out" filter="blinds(horizontal)">
                                      <p:cBhvr>
                                        <p:cTn id="1052" dur="2000"/>
                                        <p:tgtEl>
                                          <p:spTgt spid="57"/>
                                        </p:tgtEl>
                                      </p:cBhvr>
                                    </p:animEffect>
                                    <p:set>
                                      <p:cBhvr>
                                        <p:cTn id="1053" dur="1" fill="hold">
                                          <p:stCondLst>
                                            <p:cond delay="1999"/>
                                          </p:stCondLst>
                                        </p:cTn>
                                        <p:tgtEl>
                                          <p:spTgt spid="57"/>
                                        </p:tgtEl>
                                        <p:attrNameLst>
                                          <p:attrName>style.visibility</p:attrName>
                                        </p:attrNameLst>
                                      </p:cBhvr>
                                      <p:to>
                                        <p:strVal val="hidden"/>
                                      </p:to>
                                    </p:set>
                                  </p:childTnLst>
                                </p:cTn>
                              </p:par>
                              <p:par>
                                <p:cTn id="1054" presetID="3" presetClass="exit" presetSubtype="10" fill="hold" grpId="2" nodeType="withEffect">
                                  <p:stCondLst>
                                    <p:cond delay="0"/>
                                  </p:stCondLst>
                                  <p:childTnLst>
                                    <p:animEffect transition="out" filter="blinds(horizontal)">
                                      <p:cBhvr>
                                        <p:cTn id="1055" dur="2000"/>
                                        <p:tgtEl>
                                          <p:spTgt spid="58"/>
                                        </p:tgtEl>
                                      </p:cBhvr>
                                    </p:animEffect>
                                    <p:set>
                                      <p:cBhvr>
                                        <p:cTn id="1056" dur="1" fill="hold">
                                          <p:stCondLst>
                                            <p:cond delay="1999"/>
                                          </p:stCondLst>
                                        </p:cTn>
                                        <p:tgtEl>
                                          <p:spTgt spid="58"/>
                                        </p:tgtEl>
                                        <p:attrNameLst>
                                          <p:attrName>style.visibility</p:attrName>
                                        </p:attrNameLst>
                                      </p:cBhvr>
                                      <p:to>
                                        <p:strVal val="hidden"/>
                                      </p:to>
                                    </p:set>
                                  </p:childTnLst>
                                </p:cTn>
                              </p:par>
                              <p:par>
                                <p:cTn id="1057" presetID="3" presetClass="exit" presetSubtype="10" fill="hold" grpId="2" nodeType="withEffect">
                                  <p:stCondLst>
                                    <p:cond delay="0"/>
                                  </p:stCondLst>
                                  <p:childTnLst>
                                    <p:animEffect transition="out" filter="blinds(horizontal)">
                                      <p:cBhvr>
                                        <p:cTn id="1058" dur="2000"/>
                                        <p:tgtEl>
                                          <p:spTgt spid="59"/>
                                        </p:tgtEl>
                                      </p:cBhvr>
                                    </p:animEffect>
                                    <p:set>
                                      <p:cBhvr>
                                        <p:cTn id="1059" dur="1" fill="hold">
                                          <p:stCondLst>
                                            <p:cond delay="1999"/>
                                          </p:stCondLst>
                                        </p:cTn>
                                        <p:tgtEl>
                                          <p:spTgt spid="59"/>
                                        </p:tgtEl>
                                        <p:attrNameLst>
                                          <p:attrName>style.visibility</p:attrName>
                                        </p:attrNameLst>
                                      </p:cBhvr>
                                      <p:to>
                                        <p:strVal val="hidden"/>
                                      </p:to>
                                    </p:set>
                                  </p:childTnLst>
                                </p:cTn>
                              </p:par>
                              <p:par>
                                <p:cTn id="1060" presetID="3" presetClass="exit" presetSubtype="10" fill="hold" grpId="2" nodeType="withEffect">
                                  <p:stCondLst>
                                    <p:cond delay="0"/>
                                  </p:stCondLst>
                                  <p:childTnLst>
                                    <p:animEffect transition="out" filter="blinds(horizontal)">
                                      <p:cBhvr>
                                        <p:cTn id="1061" dur="2000"/>
                                        <p:tgtEl>
                                          <p:spTgt spid="60"/>
                                        </p:tgtEl>
                                      </p:cBhvr>
                                    </p:animEffect>
                                    <p:set>
                                      <p:cBhvr>
                                        <p:cTn id="1062" dur="1" fill="hold">
                                          <p:stCondLst>
                                            <p:cond delay="1999"/>
                                          </p:stCondLst>
                                        </p:cTn>
                                        <p:tgtEl>
                                          <p:spTgt spid="60"/>
                                        </p:tgtEl>
                                        <p:attrNameLst>
                                          <p:attrName>style.visibility</p:attrName>
                                        </p:attrNameLst>
                                      </p:cBhvr>
                                      <p:to>
                                        <p:strVal val="hidden"/>
                                      </p:to>
                                    </p:set>
                                  </p:childTnLst>
                                </p:cTn>
                              </p:par>
                              <p:par>
                                <p:cTn id="1063" presetID="3" presetClass="exit" presetSubtype="10" fill="hold" grpId="2" nodeType="withEffect">
                                  <p:stCondLst>
                                    <p:cond delay="0"/>
                                  </p:stCondLst>
                                  <p:childTnLst>
                                    <p:animEffect transition="out" filter="blinds(horizontal)">
                                      <p:cBhvr>
                                        <p:cTn id="1064" dur="2000"/>
                                        <p:tgtEl>
                                          <p:spTgt spid="61"/>
                                        </p:tgtEl>
                                      </p:cBhvr>
                                    </p:animEffect>
                                    <p:set>
                                      <p:cBhvr>
                                        <p:cTn id="1065" dur="1" fill="hold">
                                          <p:stCondLst>
                                            <p:cond delay="1999"/>
                                          </p:stCondLst>
                                        </p:cTn>
                                        <p:tgtEl>
                                          <p:spTgt spid="61"/>
                                        </p:tgtEl>
                                        <p:attrNameLst>
                                          <p:attrName>style.visibility</p:attrName>
                                        </p:attrNameLst>
                                      </p:cBhvr>
                                      <p:to>
                                        <p:strVal val="hidden"/>
                                      </p:to>
                                    </p:set>
                                  </p:childTnLst>
                                </p:cTn>
                              </p:par>
                              <p:par>
                                <p:cTn id="1066" presetID="3" presetClass="exit" presetSubtype="10" fill="hold" grpId="2" nodeType="withEffect">
                                  <p:stCondLst>
                                    <p:cond delay="0"/>
                                  </p:stCondLst>
                                  <p:childTnLst>
                                    <p:animEffect transition="out" filter="blinds(horizontal)">
                                      <p:cBhvr>
                                        <p:cTn id="1067" dur="2000"/>
                                        <p:tgtEl>
                                          <p:spTgt spid="62"/>
                                        </p:tgtEl>
                                      </p:cBhvr>
                                    </p:animEffect>
                                    <p:set>
                                      <p:cBhvr>
                                        <p:cTn id="1068" dur="1" fill="hold">
                                          <p:stCondLst>
                                            <p:cond delay="1999"/>
                                          </p:stCondLst>
                                        </p:cTn>
                                        <p:tgtEl>
                                          <p:spTgt spid="62"/>
                                        </p:tgtEl>
                                        <p:attrNameLst>
                                          <p:attrName>style.visibility</p:attrName>
                                        </p:attrNameLst>
                                      </p:cBhvr>
                                      <p:to>
                                        <p:strVal val="hidden"/>
                                      </p:to>
                                    </p:set>
                                  </p:childTnLst>
                                </p:cTn>
                              </p:par>
                              <p:par>
                                <p:cTn id="1069" presetID="3" presetClass="exit" presetSubtype="10" fill="hold" grpId="2" nodeType="withEffect">
                                  <p:stCondLst>
                                    <p:cond delay="0"/>
                                  </p:stCondLst>
                                  <p:childTnLst>
                                    <p:animEffect transition="out" filter="blinds(horizontal)">
                                      <p:cBhvr>
                                        <p:cTn id="1070" dur="2000"/>
                                        <p:tgtEl>
                                          <p:spTgt spid="63"/>
                                        </p:tgtEl>
                                      </p:cBhvr>
                                    </p:animEffect>
                                    <p:set>
                                      <p:cBhvr>
                                        <p:cTn id="1071" dur="1" fill="hold">
                                          <p:stCondLst>
                                            <p:cond delay="1999"/>
                                          </p:stCondLst>
                                        </p:cTn>
                                        <p:tgtEl>
                                          <p:spTgt spid="63"/>
                                        </p:tgtEl>
                                        <p:attrNameLst>
                                          <p:attrName>style.visibility</p:attrName>
                                        </p:attrNameLst>
                                      </p:cBhvr>
                                      <p:to>
                                        <p:strVal val="hidden"/>
                                      </p:to>
                                    </p:set>
                                  </p:childTnLst>
                                </p:cTn>
                              </p:par>
                              <p:par>
                                <p:cTn id="1072" presetID="3" presetClass="exit" presetSubtype="10" fill="hold" grpId="2" nodeType="withEffect">
                                  <p:stCondLst>
                                    <p:cond delay="0"/>
                                  </p:stCondLst>
                                  <p:childTnLst>
                                    <p:animEffect transition="out" filter="blinds(horizontal)">
                                      <p:cBhvr>
                                        <p:cTn id="1073" dur="2000"/>
                                        <p:tgtEl>
                                          <p:spTgt spid="64"/>
                                        </p:tgtEl>
                                      </p:cBhvr>
                                    </p:animEffect>
                                    <p:set>
                                      <p:cBhvr>
                                        <p:cTn id="1074" dur="1" fill="hold">
                                          <p:stCondLst>
                                            <p:cond delay="1999"/>
                                          </p:stCondLst>
                                        </p:cTn>
                                        <p:tgtEl>
                                          <p:spTgt spid="64"/>
                                        </p:tgtEl>
                                        <p:attrNameLst>
                                          <p:attrName>style.visibility</p:attrName>
                                        </p:attrNameLst>
                                      </p:cBhvr>
                                      <p:to>
                                        <p:strVal val="hidden"/>
                                      </p:to>
                                    </p:set>
                                  </p:childTnLst>
                                </p:cTn>
                              </p:par>
                              <p:par>
                                <p:cTn id="1075" presetID="3" presetClass="exit" presetSubtype="10" fill="hold" grpId="2" nodeType="withEffect">
                                  <p:stCondLst>
                                    <p:cond delay="0"/>
                                  </p:stCondLst>
                                  <p:childTnLst>
                                    <p:animEffect transition="out" filter="blinds(horizontal)">
                                      <p:cBhvr>
                                        <p:cTn id="1076" dur="2000"/>
                                        <p:tgtEl>
                                          <p:spTgt spid="65"/>
                                        </p:tgtEl>
                                      </p:cBhvr>
                                    </p:animEffect>
                                    <p:set>
                                      <p:cBhvr>
                                        <p:cTn id="1077" dur="1" fill="hold">
                                          <p:stCondLst>
                                            <p:cond delay="1999"/>
                                          </p:stCondLst>
                                        </p:cTn>
                                        <p:tgtEl>
                                          <p:spTgt spid="65"/>
                                        </p:tgtEl>
                                        <p:attrNameLst>
                                          <p:attrName>style.visibility</p:attrName>
                                        </p:attrNameLst>
                                      </p:cBhvr>
                                      <p:to>
                                        <p:strVal val="hidden"/>
                                      </p:to>
                                    </p:set>
                                  </p:childTnLst>
                                </p:cTn>
                              </p:par>
                              <p:par>
                                <p:cTn id="1078" presetID="3" presetClass="exit" presetSubtype="10" fill="hold" grpId="2" nodeType="withEffect">
                                  <p:stCondLst>
                                    <p:cond delay="0"/>
                                  </p:stCondLst>
                                  <p:childTnLst>
                                    <p:animEffect transition="out" filter="blinds(horizontal)">
                                      <p:cBhvr>
                                        <p:cTn id="1079" dur="2000"/>
                                        <p:tgtEl>
                                          <p:spTgt spid="66"/>
                                        </p:tgtEl>
                                      </p:cBhvr>
                                    </p:animEffect>
                                    <p:set>
                                      <p:cBhvr>
                                        <p:cTn id="1080" dur="1" fill="hold">
                                          <p:stCondLst>
                                            <p:cond delay="1999"/>
                                          </p:stCondLst>
                                        </p:cTn>
                                        <p:tgtEl>
                                          <p:spTgt spid="66"/>
                                        </p:tgtEl>
                                        <p:attrNameLst>
                                          <p:attrName>style.visibility</p:attrName>
                                        </p:attrNameLst>
                                      </p:cBhvr>
                                      <p:to>
                                        <p:strVal val="hidden"/>
                                      </p:to>
                                    </p:set>
                                  </p:childTnLst>
                                </p:cTn>
                              </p:par>
                              <p:par>
                                <p:cTn id="1081" presetID="3" presetClass="exit" presetSubtype="10" fill="hold" grpId="2" nodeType="withEffect">
                                  <p:stCondLst>
                                    <p:cond delay="0"/>
                                  </p:stCondLst>
                                  <p:childTnLst>
                                    <p:animEffect transition="out" filter="blinds(horizontal)">
                                      <p:cBhvr>
                                        <p:cTn id="1082" dur="2000"/>
                                        <p:tgtEl>
                                          <p:spTgt spid="67"/>
                                        </p:tgtEl>
                                      </p:cBhvr>
                                    </p:animEffect>
                                    <p:set>
                                      <p:cBhvr>
                                        <p:cTn id="1083" dur="1" fill="hold">
                                          <p:stCondLst>
                                            <p:cond delay="1999"/>
                                          </p:stCondLst>
                                        </p:cTn>
                                        <p:tgtEl>
                                          <p:spTgt spid="67"/>
                                        </p:tgtEl>
                                        <p:attrNameLst>
                                          <p:attrName>style.visibility</p:attrName>
                                        </p:attrNameLst>
                                      </p:cBhvr>
                                      <p:to>
                                        <p:strVal val="hidden"/>
                                      </p:to>
                                    </p:set>
                                  </p:childTnLst>
                                </p:cTn>
                              </p:par>
                              <p:par>
                                <p:cTn id="1084" presetID="3" presetClass="exit" presetSubtype="10" fill="hold" grpId="2" nodeType="withEffect">
                                  <p:stCondLst>
                                    <p:cond delay="0"/>
                                  </p:stCondLst>
                                  <p:childTnLst>
                                    <p:animEffect transition="out" filter="blinds(horizontal)">
                                      <p:cBhvr>
                                        <p:cTn id="1085" dur="2000"/>
                                        <p:tgtEl>
                                          <p:spTgt spid="68"/>
                                        </p:tgtEl>
                                      </p:cBhvr>
                                    </p:animEffect>
                                    <p:set>
                                      <p:cBhvr>
                                        <p:cTn id="1086" dur="1" fill="hold">
                                          <p:stCondLst>
                                            <p:cond delay="1999"/>
                                          </p:stCondLst>
                                        </p:cTn>
                                        <p:tgtEl>
                                          <p:spTgt spid="68"/>
                                        </p:tgtEl>
                                        <p:attrNameLst>
                                          <p:attrName>style.visibility</p:attrName>
                                        </p:attrNameLst>
                                      </p:cBhvr>
                                      <p:to>
                                        <p:strVal val="hidden"/>
                                      </p:to>
                                    </p:set>
                                  </p:childTnLst>
                                </p:cTn>
                              </p:par>
                              <p:par>
                                <p:cTn id="1087" presetID="3" presetClass="exit" presetSubtype="10" fill="hold" grpId="2" nodeType="withEffect">
                                  <p:stCondLst>
                                    <p:cond delay="0"/>
                                  </p:stCondLst>
                                  <p:childTnLst>
                                    <p:animEffect transition="out" filter="blinds(horizontal)">
                                      <p:cBhvr>
                                        <p:cTn id="1088" dur="2000"/>
                                        <p:tgtEl>
                                          <p:spTgt spid="69"/>
                                        </p:tgtEl>
                                      </p:cBhvr>
                                    </p:animEffect>
                                    <p:set>
                                      <p:cBhvr>
                                        <p:cTn id="1089" dur="1" fill="hold">
                                          <p:stCondLst>
                                            <p:cond delay="1999"/>
                                          </p:stCondLst>
                                        </p:cTn>
                                        <p:tgtEl>
                                          <p:spTgt spid="69"/>
                                        </p:tgtEl>
                                        <p:attrNameLst>
                                          <p:attrName>style.visibility</p:attrName>
                                        </p:attrNameLst>
                                      </p:cBhvr>
                                      <p:to>
                                        <p:strVal val="hidden"/>
                                      </p:to>
                                    </p:set>
                                  </p:childTnLst>
                                </p:cTn>
                              </p:par>
                              <p:par>
                                <p:cTn id="1090" presetID="3" presetClass="exit" presetSubtype="10" fill="hold" grpId="2" nodeType="withEffect">
                                  <p:stCondLst>
                                    <p:cond delay="0"/>
                                  </p:stCondLst>
                                  <p:childTnLst>
                                    <p:animEffect transition="out" filter="blinds(horizontal)">
                                      <p:cBhvr>
                                        <p:cTn id="1091" dur="2000"/>
                                        <p:tgtEl>
                                          <p:spTgt spid="70"/>
                                        </p:tgtEl>
                                      </p:cBhvr>
                                    </p:animEffect>
                                    <p:set>
                                      <p:cBhvr>
                                        <p:cTn id="1092" dur="1" fill="hold">
                                          <p:stCondLst>
                                            <p:cond delay="1999"/>
                                          </p:stCondLst>
                                        </p:cTn>
                                        <p:tgtEl>
                                          <p:spTgt spid="70"/>
                                        </p:tgtEl>
                                        <p:attrNameLst>
                                          <p:attrName>style.visibility</p:attrName>
                                        </p:attrNameLst>
                                      </p:cBhvr>
                                      <p:to>
                                        <p:strVal val="hidden"/>
                                      </p:to>
                                    </p:set>
                                  </p:childTnLst>
                                </p:cTn>
                              </p:par>
                              <p:par>
                                <p:cTn id="1093" presetID="3" presetClass="exit" presetSubtype="10" fill="hold" grpId="2" nodeType="withEffect">
                                  <p:stCondLst>
                                    <p:cond delay="0"/>
                                  </p:stCondLst>
                                  <p:childTnLst>
                                    <p:animEffect transition="out" filter="blinds(horizontal)">
                                      <p:cBhvr>
                                        <p:cTn id="1094" dur="2000"/>
                                        <p:tgtEl>
                                          <p:spTgt spid="71"/>
                                        </p:tgtEl>
                                      </p:cBhvr>
                                    </p:animEffect>
                                    <p:set>
                                      <p:cBhvr>
                                        <p:cTn id="1095" dur="1" fill="hold">
                                          <p:stCondLst>
                                            <p:cond delay="1999"/>
                                          </p:stCondLst>
                                        </p:cTn>
                                        <p:tgtEl>
                                          <p:spTgt spid="71"/>
                                        </p:tgtEl>
                                        <p:attrNameLst>
                                          <p:attrName>style.visibility</p:attrName>
                                        </p:attrNameLst>
                                      </p:cBhvr>
                                      <p:to>
                                        <p:strVal val="hidden"/>
                                      </p:to>
                                    </p:set>
                                  </p:childTnLst>
                                </p:cTn>
                              </p:par>
                              <p:par>
                                <p:cTn id="1096" presetID="3" presetClass="exit" presetSubtype="10" fill="hold" grpId="2" nodeType="withEffect">
                                  <p:stCondLst>
                                    <p:cond delay="0"/>
                                  </p:stCondLst>
                                  <p:childTnLst>
                                    <p:animEffect transition="out" filter="blinds(horizontal)">
                                      <p:cBhvr>
                                        <p:cTn id="1097" dur="2000"/>
                                        <p:tgtEl>
                                          <p:spTgt spid="72"/>
                                        </p:tgtEl>
                                      </p:cBhvr>
                                    </p:animEffect>
                                    <p:set>
                                      <p:cBhvr>
                                        <p:cTn id="1098" dur="1" fill="hold">
                                          <p:stCondLst>
                                            <p:cond delay="1999"/>
                                          </p:stCondLst>
                                        </p:cTn>
                                        <p:tgtEl>
                                          <p:spTgt spid="72"/>
                                        </p:tgtEl>
                                        <p:attrNameLst>
                                          <p:attrName>style.visibility</p:attrName>
                                        </p:attrNameLst>
                                      </p:cBhvr>
                                      <p:to>
                                        <p:strVal val="hidden"/>
                                      </p:to>
                                    </p:set>
                                  </p:childTnLst>
                                </p:cTn>
                              </p:par>
                              <p:par>
                                <p:cTn id="1099" presetID="3" presetClass="exit" presetSubtype="10" fill="hold" grpId="2" nodeType="withEffect">
                                  <p:stCondLst>
                                    <p:cond delay="0"/>
                                  </p:stCondLst>
                                  <p:childTnLst>
                                    <p:animEffect transition="out" filter="blinds(horizontal)">
                                      <p:cBhvr>
                                        <p:cTn id="1100" dur="2000"/>
                                        <p:tgtEl>
                                          <p:spTgt spid="73"/>
                                        </p:tgtEl>
                                      </p:cBhvr>
                                    </p:animEffect>
                                    <p:set>
                                      <p:cBhvr>
                                        <p:cTn id="1101" dur="1" fill="hold">
                                          <p:stCondLst>
                                            <p:cond delay="1999"/>
                                          </p:stCondLst>
                                        </p:cTn>
                                        <p:tgtEl>
                                          <p:spTgt spid="73"/>
                                        </p:tgtEl>
                                        <p:attrNameLst>
                                          <p:attrName>style.visibility</p:attrName>
                                        </p:attrNameLst>
                                      </p:cBhvr>
                                      <p:to>
                                        <p:strVal val="hidden"/>
                                      </p:to>
                                    </p:set>
                                  </p:childTnLst>
                                </p:cTn>
                              </p:par>
                              <p:par>
                                <p:cTn id="1102" presetID="3" presetClass="exit" presetSubtype="10" fill="hold" grpId="2" nodeType="withEffect">
                                  <p:stCondLst>
                                    <p:cond delay="0"/>
                                  </p:stCondLst>
                                  <p:childTnLst>
                                    <p:animEffect transition="out" filter="blinds(horizontal)">
                                      <p:cBhvr>
                                        <p:cTn id="1103" dur="2000"/>
                                        <p:tgtEl>
                                          <p:spTgt spid="74"/>
                                        </p:tgtEl>
                                      </p:cBhvr>
                                    </p:animEffect>
                                    <p:set>
                                      <p:cBhvr>
                                        <p:cTn id="1104" dur="1" fill="hold">
                                          <p:stCondLst>
                                            <p:cond delay="1999"/>
                                          </p:stCondLst>
                                        </p:cTn>
                                        <p:tgtEl>
                                          <p:spTgt spid="74"/>
                                        </p:tgtEl>
                                        <p:attrNameLst>
                                          <p:attrName>style.visibility</p:attrName>
                                        </p:attrNameLst>
                                      </p:cBhvr>
                                      <p:to>
                                        <p:strVal val="hidden"/>
                                      </p:to>
                                    </p:set>
                                  </p:childTnLst>
                                </p:cTn>
                              </p:par>
                              <p:par>
                                <p:cTn id="1105" presetID="3" presetClass="exit" presetSubtype="10" fill="hold" grpId="2" nodeType="withEffect">
                                  <p:stCondLst>
                                    <p:cond delay="0"/>
                                  </p:stCondLst>
                                  <p:childTnLst>
                                    <p:animEffect transition="out" filter="blinds(horizontal)">
                                      <p:cBhvr>
                                        <p:cTn id="1106" dur="2000"/>
                                        <p:tgtEl>
                                          <p:spTgt spid="75"/>
                                        </p:tgtEl>
                                      </p:cBhvr>
                                    </p:animEffect>
                                    <p:set>
                                      <p:cBhvr>
                                        <p:cTn id="1107" dur="1" fill="hold">
                                          <p:stCondLst>
                                            <p:cond delay="1999"/>
                                          </p:stCondLst>
                                        </p:cTn>
                                        <p:tgtEl>
                                          <p:spTgt spid="75"/>
                                        </p:tgtEl>
                                        <p:attrNameLst>
                                          <p:attrName>style.visibility</p:attrName>
                                        </p:attrNameLst>
                                      </p:cBhvr>
                                      <p:to>
                                        <p:strVal val="hidden"/>
                                      </p:to>
                                    </p:set>
                                  </p:childTnLst>
                                </p:cTn>
                              </p:par>
                              <p:par>
                                <p:cTn id="1108" presetID="3" presetClass="exit" presetSubtype="10" fill="hold" grpId="2" nodeType="withEffect">
                                  <p:stCondLst>
                                    <p:cond delay="0"/>
                                  </p:stCondLst>
                                  <p:childTnLst>
                                    <p:animEffect transition="out" filter="blinds(horizontal)">
                                      <p:cBhvr>
                                        <p:cTn id="1109" dur="2000"/>
                                        <p:tgtEl>
                                          <p:spTgt spid="76"/>
                                        </p:tgtEl>
                                      </p:cBhvr>
                                    </p:animEffect>
                                    <p:set>
                                      <p:cBhvr>
                                        <p:cTn id="1110" dur="1" fill="hold">
                                          <p:stCondLst>
                                            <p:cond delay="1999"/>
                                          </p:stCondLst>
                                        </p:cTn>
                                        <p:tgtEl>
                                          <p:spTgt spid="76"/>
                                        </p:tgtEl>
                                        <p:attrNameLst>
                                          <p:attrName>style.visibility</p:attrName>
                                        </p:attrNameLst>
                                      </p:cBhvr>
                                      <p:to>
                                        <p:strVal val="hidden"/>
                                      </p:to>
                                    </p:set>
                                  </p:childTnLst>
                                </p:cTn>
                              </p:par>
                              <p:par>
                                <p:cTn id="1111" presetID="3" presetClass="exit" presetSubtype="10" fill="hold" grpId="2" nodeType="withEffect">
                                  <p:stCondLst>
                                    <p:cond delay="0"/>
                                  </p:stCondLst>
                                  <p:childTnLst>
                                    <p:animEffect transition="out" filter="blinds(horizontal)">
                                      <p:cBhvr>
                                        <p:cTn id="1112" dur="2000"/>
                                        <p:tgtEl>
                                          <p:spTgt spid="77"/>
                                        </p:tgtEl>
                                      </p:cBhvr>
                                    </p:animEffect>
                                    <p:set>
                                      <p:cBhvr>
                                        <p:cTn id="1113" dur="1" fill="hold">
                                          <p:stCondLst>
                                            <p:cond delay="1999"/>
                                          </p:stCondLst>
                                        </p:cTn>
                                        <p:tgtEl>
                                          <p:spTgt spid="77"/>
                                        </p:tgtEl>
                                        <p:attrNameLst>
                                          <p:attrName>style.visibility</p:attrName>
                                        </p:attrNameLst>
                                      </p:cBhvr>
                                      <p:to>
                                        <p:strVal val="hidden"/>
                                      </p:to>
                                    </p:set>
                                  </p:childTnLst>
                                </p:cTn>
                              </p:par>
                              <p:par>
                                <p:cTn id="1114" presetID="3" presetClass="exit" presetSubtype="10" fill="hold" grpId="2" nodeType="withEffect">
                                  <p:stCondLst>
                                    <p:cond delay="0"/>
                                  </p:stCondLst>
                                  <p:childTnLst>
                                    <p:animEffect transition="out" filter="blinds(horizontal)">
                                      <p:cBhvr>
                                        <p:cTn id="1115" dur="2000"/>
                                        <p:tgtEl>
                                          <p:spTgt spid="78"/>
                                        </p:tgtEl>
                                      </p:cBhvr>
                                    </p:animEffect>
                                    <p:set>
                                      <p:cBhvr>
                                        <p:cTn id="1116" dur="1" fill="hold">
                                          <p:stCondLst>
                                            <p:cond delay="1999"/>
                                          </p:stCondLst>
                                        </p:cTn>
                                        <p:tgtEl>
                                          <p:spTgt spid="78"/>
                                        </p:tgtEl>
                                        <p:attrNameLst>
                                          <p:attrName>style.visibility</p:attrName>
                                        </p:attrNameLst>
                                      </p:cBhvr>
                                      <p:to>
                                        <p:strVal val="hidden"/>
                                      </p:to>
                                    </p:set>
                                  </p:childTnLst>
                                </p:cTn>
                              </p:par>
                              <p:par>
                                <p:cTn id="1117" presetID="3" presetClass="exit" presetSubtype="10" fill="hold" grpId="2" nodeType="withEffect">
                                  <p:stCondLst>
                                    <p:cond delay="0"/>
                                  </p:stCondLst>
                                  <p:childTnLst>
                                    <p:animEffect transition="out" filter="blinds(horizontal)">
                                      <p:cBhvr>
                                        <p:cTn id="1118" dur="2000"/>
                                        <p:tgtEl>
                                          <p:spTgt spid="79"/>
                                        </p:tgtEl>
                                      </p:cBhvr>
                                    </p:animEffect>
                                    <p:set>
                                      <p:cBhvr>
                                        <p:cTn id="1119" dur="1" fill="hold">
                                          <p:stCondLst>
                                            <p:cond delay="1999"/>
                                          </p:stCondLst>
                                        </p:cTn>
                                        <p:tgtEl>
                                          <p:spTgt spid="79"/>
                                        </p:tgtEl>
                                        <p:attrNameLst>
                                          <p:attrName>style.visibility</p:attrName>
                                        </p:attrNameLst>
                                      </p:cBhvr>
                                      <p:to>
                                        <p:strVal val="hidden"/>
                                      </p:to>
                                    </p:set>
                                  </p:childTnLst>
                                </p:cTn>
                              </p:par>
                              <p:par>
                                <p:cTn id="1120" presetID="3" presetClass="exit" presetSubtype="10" fill="hold" grpId="2" nodeType="withEffect">
                                  <p:stCondLst>
                                    <p:cond delay="0"/>
                                  </p:stCondLst>
                                  <p:childTnLst>
                                    <p:animEffect transition="out" filter="blinds(horizontal)">
                                      <p:cBhvr>
                                        <p:cTn id="1121" dur="2000"/>
                                        <p:tgtEl>
                                          <p:spTgt spid="80"/>
                                        </p:tgtEl>
                                      </p:cBhvr>
                                    </p:animEffect>
                                    <p:set>
                                      <p:cBhvr>
                                        <p:cTn id="1122" dur="1" fill="hold">
                                          <p:stCondLst>
                                            <p:cond delay="1999"/>
                                          </p:stCondLst>
                                        </p:cTn>
                                        <p:tgtEl>
                                          <p:spTgt spid="80"/>
                                        </p:tgtEl>
                                        <p:attrNameLst>
                                          <p:attrName>style.visibility</p:attrName>
                                        </p:attrNameLst>
                                      </p:cBhvr>
                                      <p:to>
                                        <p:strVal val="hidden"/>
                                      </p:to>
                                    </p:set>
                                  </p:childTnLst>
                                </p:cTn>
                              </p:par>
                              <p:par>
                                <p:cTn id="1123" presetID="3" presetClass="exit" presetSubtype="10" fill="hold" grpId="2" nodeType="withEffect">
                                  <p:stCondLst>
                                    <p:cond delay="0"/>
                                  </p:stCondLst>
                                  <p:childTnLst>
                                    <p:animEffect transition="out" filter="blinds(horizontal)">
                                      <p:cBhvr>
                                        <p:cTn id="1124" dur="2000"/>
                                        <p:tgtEl>
                                          <p:spTgt spid="81"/>
                                        </p:tgtEl>
                                      </p:cBhvr>
                                    </p:animEffect>
                                    <p:set>
                                      <p:cBhvr>
                                        <p:cTn id="1125" dur="1" fill="hold">
                                          <p:stCondLst>
                                            <p:cond delay="1999"/>
                                          </p:stCondLst>
                                        </p:cTn>
                                        <p:tgtEl>
                                          <p:spTgt spid="81"/>
                                        </p:tgtEl>
                                        <p:attrNameLst>
                                          <p:attrName>style.visibility</p:attrName>
                                        </p:attrNameLst>
                                      </p:cBhvr>
                                      <p:to>
                                        <p:strVal val="hidden"/>
                                      </p:to>
                                    </p:set>
                                  </p:childTnLst>
                                </p:cTn>
                              </p:par>
                              <p:par>
                                <p:cTn id="1126" presetID="3" presetClass="exit" presetSubtype="10" fill="hold" grpId="2" nodeType="withEffect">
                                  <p:stCondLst>
                                    <p:cond delay="0"/>
                                  </p:stCondLst>
                                  <p:childTnLst>
                                    <p:animEffect transition="out" filter="blinds(horizontal)">
                                      <p:cBhvr>
                                        <p:cTn id="1127" dur="2000"/>
                                        <p:tgtEl>
                                          <p:spTgt spid="82"/>
                                        </p:tgtEl>
                                      </p:cBhvr>
                                    </p:animEffect>
                                    <p:set>
                                      <p:cBhvr>
                                        <p:cTn id="1128" dur="1" fill="hold">
                                          <p:stCondLst>
                                            <p:cond delay="1999"/>
                                          </p:stCondLst>
                                        </p:cTn>
                                        <p:tgtEl>
                                          <p:spTgt spid="82"/>
                                        </p:tgtEl>
                                        <p:attrNameLst>
                                          <p:attrName>style.visibility</p:attrName>
                                        </p:attrNameLst>
                                      </p:cBhvr>
                                      <p:to>
                                        <p:strVal val="hidden"/>
                                      </p:to>
                                    </p:set>
                                  </p:childTnLst>
                                </p:cTn>
                              </p:par>
                              <p:par>
                                <p:cTn id="1129" presetID="17" presetClass="entr" presetSubtype="1" fill="hold" nodeType="withEffect">
                                  <p:stCondLst>
                                    <p:cond delay="0"/>
                                  </p:stCondLst>
                                  <p:childTnLst>
                                    <p:set>
                                      <p:cBhvr>
                                        <p:cTn id="1130" dur="1" fill="hold">
                                          <p:stCondLst>
                                            <p:cond delay="0"/>
                                          </p:stCondLst>
                                        </p:cTn>
                                        <p:tgtEl>
                                          <p:spTgt spid="2"/>
                                        </p:tgtEl>
                                        <p:attrNameLst>
                                          <p:attrName>style.visibility</p:attrName>
                                        </p:attrNameLst>
                                      </p:cBhvr>
                                      <p:to>
                                        <p:strVal val="visible"/>
                                      </p:to>
                                    </p:set>
                                    <p:anim calcmode="lin" valueType="num">
                                      <p:cBhvr>
                                        <p:cTn id="1131" dur="2000" fill="hold"/>
                                        <p:tgtEl>
                                          <p:spTgt spid="2"/>
                                        </p:tgtEl>
                                        <p:attrNameLst>
                                          <p:attrName>ppt_x</p:attrName>
                                        </p:attrNameLst>
                                      </p:cBhvr>
                                      <p:tavLst>
                                        <p:tav tm="0">
                                          <p:val>
                                            <p:strVal val="#ppt_x"/>
                                          </p:val>
                                        </p:tav>
                                        <p:tav tm="100000">
                                          <p:val>
                                            <p:strVal val="#ppt_x"/>
                                          </p:val>
                                        </p:tav>
                                      </p:tavLst>
                                    </p:anim>
                                    <p:anim calcmode="lin" valueType="num">
                                      <p:cBhvr>
                                        <p:cTn id="1132" dur="2000" fill="hold"/>
                                        <p:tgtEl>
                                          <p:spTgt spid="2"/>
                                        </p:tgtEl>
                                        <p:attrNameLst>
                                          <p:attrName>ppt_y</p:attrName>
                                        </p:attrNameLst>
                                      </p:cBhvr>
                                      <p:tavLst>
                                        <p:tav tm="0">
                                          <p:val>
                                            <p:strVal val="#ppt_y-#ppt_h/2"/>
                                          </p:val>
                                        </p:tav>
                                        <p:tav tm="100000">
                                          <p:val>
                                            <p:strVal val="#ppt_y"/>
                                          </p:val>
                                        </p:tav>
                                      </p:tavLst>
                                    </p:anim>
                                    <p:anim calcmode="lin" valueType="num">
                                      <p:cBhvr>
                                        <p:cTn id="1133" dur="2000" fill="hold"/>
                                        <p:tgtEl>
                                          <p:spTgt spid="2"/>
                                        </p:tgtEl>
                                        <p:attrNameLst>
                                          <p:attrName>ppt_w</p:attrName>
                                        </p:attrNameLst>
                                      </p:cBhvr>
                                      <p:tavLst>
                                        <p:tav tm="0">
                                          <p:val>
                                            <p:strVal val="#ppt_w"/>
                                          </p:val>
                                        </p:tav>
                                        <p:tav tm="100000">
                                          <p:val>
                                            <p:strVal val="#ppt_w"/>
                                          </p:val>
                                        </p:tav>
                                      </p:tavLst>
                                    </p:anim>
                                    <p:anim calcmode="lin" valueType="num">
                                      <p:cBhvr>
                                        <p:cTn id="1134" dur="2000" fill="hold"/>
                                        <p:tgtEl>
                                          <p:spTgt spid="2"/>
                                        </p:tgtEl>
                                        <p:attrNameLst>
                                          <p:attrName>ppt_h</p:attrName>
                                        </p:attrNameLst>
                                      </p:cBhvr>
                                      <p:tavLst>
                                        <p:tav tm="0">
                                          <p:val>
                                            <p:fltVal val="0"/>
                                          </p:val>
                                        </p:tav>
                                        <p:tav tm="100000">
                                          <p:val>
                                            <p:strVal val="#ppt_h"/>
                                          </p:val>
                                        </p:tav>
                                      </p:tavLst>
                                    </p:anim>
                                  </p:childTnLst>
                                </p:cTn>
                              </p:par>
                              <p:par>
                                <p:cTn id="1135" presetID="16" presetClass="entr" presetSubtype="37" fill="hold" nodeType="withEffect">
                                  <p:stCondLst>
                                    <p:cond delay="0"/>
                                  </p:stCondLst>
                                  <p:childTnLst>
                                    <p:set>
                                      <p:cBhvr>
                                        <p:cTn id="1136" dur="1" fill="hold">
                                          <p:stCondLst>
                                            <p:cond delay="0"/>
                                          </p:stCondLst>
                                        </p:cTn>
                                        <p:tgtEl>
                                          <p:spTgt spid="2"/>
                                        </p:tgtEl>
                                        <p:attrNameLst>
                                          <p:attrName>style.visibility</p:attrName>
                                        </p:attrNameLst>
                                      </p:cBhvr>
                                      <p:to>
                                        <p:strVal val="visible"/>
                                      </p:to>
                                    </p:set>
                                    <p:animEffect transition="in" filter="barn(outVertical)">
                                      <p:cBhvr>
                                        <p:cTn id="1137"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bg>
      <p:bgPr>
        <a:gradFill>
          <a:gsLst>
            <a:gs pos="0">
              <a:srgbClr val="D6B19C"/>
            </a:gs>
            <a:gs pos="30000">
              <a:srgbClr val="D49E6C"/>
            </a:gs>
            <a:gs pos="70000">
              <a:srgbClr val="A65528"/>
            </a:gs>
            <a:gs pos="100000">
              <a:srgbClr val="663012"/>
            </a:gs>
          </a:gsLst>
          <a:lin ang="0" scaled="0"/>
        </a:gradFill>
        <a:effectLst/>
      </p:bgPr>
    </p:bg>
    <p:spTree>
      <p:nvGrpSpPr>
        <p:cNvPr id="1" name=""/>
        <p:cNvGrpSpPr/>
        <p:nvPr/>
      </p:nvGrpSpPr>
      <p:grpSpPr>
        <a:xfrm>
          <a:off x="0" y="0"/>
          <a:ext cx="0" cy="0"/>
          <a:chOff x="0" y="0"/>
          <a:chExt cx="0" cy="0"/>
        </a:xfrm>
      </p:grpSpPr>
      <p:pic>
        <p:nvPicPr>
          <p:cNvPr id="2" name="1 Imagen" descr="Katowice - panorama.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Anillo"/>
          <p:cNvSpPr/>
          <p:nvPr/>
        </p:nvSpPr>
        <p:spPr>
          <a:xfrm rot="19176958">
            <a:off x="46682" y="-295893"/>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rot="2679793">
            <a:off x="7956914" y="-315868"/>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rot="19176958">
            <a:off x="260963" y="-81597"/>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rot="2679793">
            <a:off x="7709097" y="-58317"/>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rot="19176958">
            <a:off x="475311" y="204173"/>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rot="19176958">
            <a:off x="689592" y="418469"/>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rot="2679793">
            <a:off x="7528286" y="184198"/>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rot="2679793">
            <a:off x="7280469" y="441749"/>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rot="19176958">
            <a:off x="903939" y="704240"/>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rot="19176958">
            <a:off x="1118220" y="918536"/>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rot="19176958">
            <a:off x="1332568" y="1204306"/>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rot="19176958">
            <a:off x="1546849" y="1418602"/>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rot="2679793">
            <a:off x="7099659" y="755702"/>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rot="2679793">
            <a:off x="6851842" y="1013253"/>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rot="2679793">
            <a:off x="6671031" y="1255768"/>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rot="2679793">
            <a:off x="6423214" y="1513319"/>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rot="19176958">
            <a:off x="1761192" y="1632933"/>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rot="19176958">
            <a:off x="1975473" y="1847229"/>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rot="19176958">
            <a:off x="2189821" y="2132999"/>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rot="19176958">
            <a:off x="2404102" y="2347295"/>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rot="19176958">
            <a:off x="2618449" y="2633066"/>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rot="19176958">
            <a:off x="2832730" y="2847362"/>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rot="19176958">
            <a:off x="3047078" y="3133132"/>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rot="19176958">
            <a:off x="3261359" y="3347428"/>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rot="2679793">
            <a:off x="6242402" y="1818027"/>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rot="2679793">
            <a:off x="5994585" y="2075578"/>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rot="2679793">
            <a:off x="5813774" y="2318093"/>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rot="2679793">
            <a:off x="5565957" y="2575644"/>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rot="2679793">
            <a:off x="5385147" y="2889597"/>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Anillo"/>
          <p:cNvSpPr/>
          <p:nvPr/>
        </p:nvSpPr>
        <p:spPr>
          <a:xfrm rot="2679793">
            <a:off x="5137330" y="3147148"/>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nillo"/>
          <p:cNvSpPr/>
          <p:nvPr/>
        </p:nvSpPr>
        <p:spPr>
          <a:xfrm rot="2679793">
            <a:off x="4956519" y="3389663"/>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Rectángulo"/>
          <p:cNvSpPr/>
          <p:nvPr/>
        </p:nvSpPr>
        <p:spPr>
          <a:xfrm>
            <a:off x="-214346" y="-714398"/>
            <a:ext cx="9715568" cy="5857898"/>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4"/>
                                        </p:tgtEl>
                                        <p:attrNameLst>
                                          <p:attrName>style.opacity</p:attrName>
                                        </p:attrNameLst>
                                      </p:cBhvr>
                                      <p:to>
                                        <p:strVal val="0"/>
                                      </p:to>
                                    </p:set>
                                    <p:animEffect filter="image" prLst="opacity: 0">
                                      <p:cBhvr rctx="IE">
                                        <p:cTn id="7" dur="indefinite"/>
                                        <p:tgtEl>
                                          <p:spTgt spid="34"/>
                                        </p:tgtEl>
                                      </p:cBhvr>
                                    </p:animEffect>
                                  </p:childTnLst>
                                </p:cTn>
                              </p:par>
                              <p:par>
                                <p:cTn id="8" presetID="2" presetClass="entr" presetSubtype="6"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2000" fill="hold"/>
                                        <p:tgtEl>
                                          <p:spTgt spid="3"/>
                                        </p:tgtEl>
                                        <p:attrNameLst>
                                          <p:attrName>ppt_x</p:attrName>
                                        </p:attrNameLst>
                                      </p:cBhvr>
                                      <p:tavLst>
                                        <p:tav tm="0">
                                          <p:val>
                                            <p:strVal val="1+#ppt_w/2"/>
                                          </p:val>
                                        </p:tav>
                                        <p:tav tm="100000">
                                          <p:val>
                                            <p:strVal val="#ppt_x"/>
                                          </p:val>
                                        </p:tav>
                                      </p:tavLst>
                                    </p:anim>
                                    <p:anim calcmode="lin" valueType="num">
                                      <p:cBhvr additive="base">
                                        <p:cTn id="11" dur="2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6"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2000" fill="hold"/>
                                        <p:tgtEl>
                                          <p:spTgt spid="5"/>
                                        </p:tgtEl>
                                        <p:attrNameLst>
                                          <p:attrName>ppt_x</p:attrName>
                                        </p:attrNameLst>
                                      </p:cBhvr>
                                      <p:tavLst>
                                        <p:tav tm="0">
                                          <p:val>
                                            <p:strVal val="1+#ppt_w/2"/>
                                          </p:val>
                                        </p:tav>
                                        <p:tav tm="100000">
                                          <p:val>
                                            <p:strVal val="#ppt_x"/>
                                          </p:val>
                                        </p:tav>
                                      </p:tavLst>
                                    </p:anim>
                                    <p:anim calcmode="lin" valueType="num">
                                      <p:cBhvr additive="base">
                                        <p:cTn id="15" dur="2000" fill="hold"/>
                                        <p:tgtEl>
                                          <p:spTgt spid="5"/>
                                        </p:tgtEl>
                                        <p:attrNameLst>
                                          <p:attrName>ppt_y</p:attrName>
                                        </p:attrNameLst>
                                      </p:cBhvr>
                                      <p:tavLst>
                                        <p:tav tm="0">
                                          <p:val>
                                            <p:strVal val="1+#ppt_h/2"/>
                                          </p:val>
                                        </p:tav>
                                        <p:tav tm="100000">
                                          <p:val>
                                            <p:strVal val="#ppt_y"/>
                                          </p:val>
                                        </p:tav>
                                      </p:tavLst>
                                    </p:anim>
                                  </p:childTnLst>
                                </p:cTn>
                              </p:par>
                              <p:par>
                                <p:cTn id="16" presetID="2" presetClass="entr" presetSubtype="6"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2000" fill="hold"/>
                                        <p:tgtEl>
                                          <p:spTgt spid="7"/>
                                        </p:tgtEl>
                                        <p:attrNameLst>
                                          <p:attrName>ppt_x</p:attrName>
                                        </p:attrNameLst>
                                      </p:cBhvr>
                                      <p:tavLst>
                                        <p:tav tm="0">
                                          <p:val>
                                            <p:strVal val="1+#ppt_w/2"/>
                                          </p:val>
                                        </p:tav>
                                        <p:tav tm="100000">
                                          <p:val>
                                            <p:strVal val="#ppt_x"/>
                                          </p:val>
                                        </p:tav>
                                      </p:tavLst>
                                    </p:anim>
                                    <p:anim calcmode="lin" valueType="num">
                                      <p:cBhvr additive="base">
                                        <p:cTn id="19" dur="2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6"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2000" fill="hold"/>
                                        <p:tgtEl>
                                          <p:spTgt spid="8"/>
                                        </p:tgtEl>
                                        <p:attrNameLst>
                                          <p:attrName>ppt_x</p:attrName>
                                        </p:attrNameLst>
                                      </p:cBhvr>
                                      <p:tavLst>
                                        <p:tav tm="0">
                                          <p:val>
                                            <p:strVal val="1+#ppt_w/2"/>
                                          </p:val>
                                        </p:tav>
                                        <p:tav tm="100000">
                                          <p:val>
                                            <p:strVal val="#ppt_x"/>
                                          </p:val>
                                        </p:tav>
                                      </p:tavLst>
                                    </p:anim>
                                    <p:anim calcmode="lin" valueType="num">
                                      <p:cBhvr additive="base">
                                        <p:cTn id="23" dur="20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6"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2000" fill="hold"/>
                                        <p:tgtEl>
                                          <p:spTgt spid="11"/>
                                        </p:tgtEl>
                                        <p:attrNameLst>
                                          <p:attrName>ppt_x</p:attrName>
                                        </p:attrNameLst>
                                      </p:cBhvr>
                                      <p:tavLst>
                                        <p:tav tm="0">
                                          <p:val>
                                            <p:strVal val="1+#ppt_w/2"/>
                                          </p:val>
                                        </p:tav>
                                        <p:tav tm="100000">
                                          <p:val>
                                            <p:strVal val="#ppt_x"/>
                                          </p:val>
                                        </p:tav>
                                      </p:tavLst>
                                    </p:anim>
                                    <p:anim calcmode="lin" valueType="num">
                                      <p:cBhvr additive="base">
                                        <p:cTn id="27" dur="2000" fill="hold"/>
                                        <p:tgtEl>
                                          <p:spTgt spid="11"/>
                                        </p:tgtEl>
                                        <p:attrNameLst>
                                          <p:attrName>ppt_y</p:attrName>
                                        </p:attrNameLst>
                                      </p:cBhvr>
                                      <p:tavLst>
                                        <p:tav tm="0">
                                          <p:val>
                                            <p:strVal val="1+#ppt_h/2"/>
                                          </p:val>
                                        </p:tav>
                                        <p:tav tm="100000">
                                          <p:val>
                                            <p:strVal val="#ppt_y"/>
                                          </p:val>
                                        </p:tav>
                                      </p:tavLst>
                                    </p:anim>
                                  </p:childTnLst>
                                </p:cTn>
                              </p:par>
                              <p:par>
                                <p:cTn id="28" presetID="2" presetClass="entr" presetSubtype="6" fill="hold" grpId="0" nodeType="withEffect">
                                  <p:stCondLst>
                                    <p:cond delay="0"/>
                                  </p:stCondLst>
                                  <p:childTnLst>
                                    <p:set>
                                      <p:cBhvr>
                                        <p:cTn id="29" dur="1" fill="hold">
                                          <p:stCondLst>
                                            <p:cond delay="0"/>
                                          </p:stCondLst>
                                        </p:cTn>
                                        <p:tgtEl>
                                          <p:spTgt spid="12"/>
                                        </p:tgtEl>
                                        <p:attrNameLst>
                                          <p:attrName>style.visibility</p:attrName>
                                        </p:attrNameLst>
                                      </p:cBhvr>
                                      <p:to>
                                        <p:strVal val="visible"/>
                                      </p:to>
                                    </p:set>
                                    <p:anim calcmode="lin" valueType="num">
                                      <p:cBhvr additive="base">
                                        <p:cTn id="30" dur="2000" fill="hold"/>
                                        <p:tgtEl>
                                          <p:spTgt spid="12"/>
                                        </p:tgtEl>
                                        <p:attrNameLst>
                                          <p:attrName>ppt_x</p:attrName>
                                        </p:attrNameLst>
                                      </p:cBhvr>
                                      <p:tavLst>
                                        <p:tav tm="0">
                                          <p:val>
                                            <p:strVal val="1+#ppt_w/2"/>
                                          </p:val>
                                        </p:tav>
                                        <p:tav tm="100000">
                                          <p:val>
                                            <p:strVal val="#ppt_x"/>
                                          </p:val>
                                        </p:tav>
                                      </p:tavLst>
                                    </p:anim>
                                    <p:anim calcmode="lin" valueType="num">
                                      <p:cBhvr additive="base">
                                        <p:cTn id="31" dur="2000" fill="hold"/>
                                        <p:tgtEl>
                                          <p:spTgt spid="12"/>
                                        </p:tgtEl>
                                        <p:attrNameLst>
                                          <p:attrName>ppt_y</p:attrName>
                                        </p:attrNameLst>
                                      </p:cBhvr>
                                      <p:tavLst>
                                        <p:tav tm="0">
                                          <p:val>
                                            <p:strVal val="1+#ppt_h/2"/>
                                          </p:val>
                                        </p:tav>
                                        <p:tav tm="100000">
                                          <p:val>
                                            <p:strVal val="#ppt_y"/>
                                          </p:val>
                                        </p:tav>
                                      </p:tavLst>
                                    </p:anim>
                                  </p:childTnLst>
                                </p:cTn>
                              </p:par>
                              <p:par>
                                <p:cTn id="32" presetID="2" presetClass="entr" presetSubtype="6" fill="hold" grpId="0" nodeType="withEffect">
                                  <p:stCondLst>
                                    <p:cond delay="0"/>
                                  </p:stCondLst>
                                  <p:childTnLst>
                                    <p:set>
                                      <p:cBhvr>
                                        <p:cTn id="33" dur="1" fill="hold">
                                          <p:stCondLst>
                                            <p:cond delay="0"/>
                                          </p:stCondLst>
                                        </p:cTn>
                                        <p:tgtEl>
                                          <p:spTgt spid="13"/>
                                        </p:tgtEl>
                                        <p:attrNameLst>
                                          <p:attrName>style.visibility</p:attrName>
                                        </p:attrNameLst>
                                      </p:cBhvr>
                                      <p:to>
                                        <p:strVal val="visible"/>
                                      </p:to>
                                    </p:set>
                                    <p:anim calcmode="lin" valueType="num">
                                      <p:cBhvr additive="base">
                                        <p:cTn id="34" dur="2000" fill="hold"/>
                                        <p:tgtEl>
                                          <p:spTgt spid="13"/>
                                        </p:tgtEl>
                                        <p:attrNameLst>
                                          <p:attrName>ppt_x</p:attrName>
                                        </p:attrNameLst>
                                      </p:cBhvr>
                                      <p:tavLst>
                                        <p:tav tm="0">
                                          <p:val>
                                            <p:strVal val="1+#ppt_w/2"/>
                                          </p:val>
                                        </p:tav>
                                        <p:tav tm="100000">
                                          <p:val>
                                            <p:strVal val="#ppt_x"/>
                                          </p:val>
                                        </p:tav>
                                      </p:tavLst>
                                    </p:anim>
                                    <p:anim calcmode="lin" valueType="num">
                                      <p:cBhvr additive="base">
                                        <p:cTn id="35" dur="2000" fill="hold"/>
                                        <p:tgtEl>
                                          <p:spTgt spid="13"/>
                                        </p:tgtEl>
                                        <p:attrNameLst>
                                          <p:attrName>ppt_y</p:attrName>
                                        </p:attrNameLst>
                                      </p:cBhvr>
                                      <p:tavLst>
                                        <p:tav tm="0">
                                          <p:val>
                                            <p:strVal val="1+#ppt_h/2"/>
                                          </p:val>
                                        </p:tav>
                                        <p:tav tm="100000">
                                          <p:val>
                                            <p:strVal val="#ppt_y"/>
                                          </p:val>
                                        </p:tav>
                                      </p:tavLst>
                                    </p:anim>
                                  </p:childTnLst>
                                </p:cTn>
                              </p:par>
                              <p:par>
                                <p:cTn id="36" presetID="2" presetClass="entr" presetSubtype="6" fill="hold" grpId="0" nodeType="withEffect">
                                  <p:stCondLst>
                                    <p:cond delay="0"/>
                                  </p:stCondLst>
                                  <p:childTnLst>
                                    <p:set>
                                      <p:cBhvr>
                                        <p:cTn id="37" dur="1" fill="hold">
                                          <p:stCondLst>
                                            <p:cond delay="0"/>
                                          </p:stCondLst>
                                        </p:cTn>
                                        <p:tgtEl>
                                          <p:spTgt spid="14"/>
                                        </p:tgtEl>
                                        <p:attrNameLst>
                                          <p:attrName>style.visibility</p:attrName>
                                        </p:attrNameLst>
                                      </p:cBhvr>
                                      <p:to>
                                        <p:strVal val="visible"/>
                                      </p:to>
                                    </p:set>
                                    <p:anim calcmode="lin" valueType="num">
                                      <p:cBhvr additive="base">
                                        <p:cTn id="38" dur="2000" fill="hold"/>
                                        <p:tgtEl>
                                          <p:spTgt spid="14"/>
                                        </p:tgtEl>
                                        <p:attrNameLst>
                                          <p:attrName>ppt_x</p:attrName>
                                        </p:attrNameLst>
                                      </p:cBhvr>
                                      <p:tavLst>
                                        <p:tav tm="0">
                                          <p:val>
                                            <p:strVal val="1+#ppt_w/2"/>
                                          </p:val>
                                        </p:tav>
                                        <p:tav tm="100000">
                                          <p:val>
                                            <p:strVal val="#ppt_x"/>
                                          </p:val>
                                        </p:tav>
                                      </p:tavLst>
                                    </p:anim>
                                    <p:anim calcmode="lin" valueType="num">
                                      <p:cBhvr additive="base">
                                        <p:cTn id="39" dur="2000" fill="hold"/>
                                        <p:tgtEl>
                                          <p:spTgt spid="14"/>
                                        </p:tgtEl>
                                        <p:attrNameLst>
                                          <p:attrName>ppt_y</p:attrName>
                                        </p:attrNameLst>
                                      </p:cBhvr>
                                      <p:tavLst>
                                        <p:tav tm="0">
                                          <p:val>
                                            <p:strVal val="1+#ppt_h/2"/>
                                          </p:val>
                                        </p:tav>
                                        <p:tav tm="100000">
                                          <p:val>
                                            <p:strVal val="#ppt_y"/>
                                          </p:val>
                                        </p:tav>
                                      </p:tavLst>
                                    </p:anim>
                                  </p:childTnLst>
                                </p:cTn>
                              </p:par>
                              <p:par>
                                <p:cTn id="40" presetID="2" presetClass="entr" presetSubtype="6" fill="hold" grpId="0" nodeType="withEffect">
                                  <p:stCondLst>
                                    <p:cond delay="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2000" fill="hold"/>
                                        <p:tgtEl>
                                          <p:spTgt spid="19"/>
                                        </p:tgtEl>
                                        <p:attrNameLst>
                                          <p:attrName>ppt_x</p:attrName>
                                        </p:attrNameLst>
                                      </p:cBhvr>
                                      <p:tavLst>
                                        <p:tav tm="0">
                                          <p:val>
                                            <p:strVal val="1+#ppt_w/2"/>
                                          </p:val>
                                        </p:tav>
                                        <p:tav tm="100000">
                                          <p:val>
                                            <p:strVal val="#ppt_x"/>
                                          </p:val>
                                        </p:tav>
                                      </p:tavLst>
                                    </p:anim>
                                    <p:anim calcmode="lin" valueType="num">
                                      <p:cBhvr additive="base">
                                        <p:cTn id="43" dur="2000" fill="hold"/>
                                        <p:tgtEl>
                                          <p:spTgt spid="19"/>
                                        </p:tgtEl>
                                        <p:attrNameLst>
                                          <p:attrName>ppt_y</p:attrName>
                                        </p:attrNameLst>
                                      </p:cBhvr>
                                      <p:tavLst>
                                        <p:tav tm="0">
                                          <p:val>
                                            <p:strVal val="1+#ppt_h/2"/>
                                          </p:val>
                                        </p:tav>
                                        <p:tav tm="100000">
                                          <p:val>
                                            <p:strVal val="#ppt_y"/>
                                          </p:val>
                                        </p:tav>
                                      </p:tavLst>
                                    </p:anim>
                                  </p:childTnLst>
                                </p:cTn>
                              </p:par>
                              <p:par>
                                <p:cTn id="44" presetID="2" presetClass="entr" presetSubtype="6" fill="hold" grpId="0" nodeType="withEffect">
                                  <p:stCondLst>
                                    <p:cond delay="0"/>
                                  </p:stCondLst>
                                  <p:childTnLst>
                                    <p:set>
                                      <p:cBhvr>
                                        <p:cTn id="45" dur="1" fill="hold">
                                          <p:stCondLst>
                                            <p:cond delay="0"/>
                                          </p:stCondLst>
                                        </p:cTn>
                                        <p:tgtEl>
                                          <p:spTgt spid="20"/>
                                        </p:tgtEl>
                                        <p:attrNameLst>
                                          <p:attrName>style.visibility</p:attrName>
                                        </p:attrNameLst>
                                      </p:cBhvr>
                                      <p:to>
                                        <p:strVal val="visible"/>
                                      </p:to>
                                    </p:set>
                                    <p:anim calcmode="lin" valueType="num">
                                      <p:cBhvr additive="base">
                                        <p:cTn id="46" dur="2000" fill="hold"/>
                                        <p:tgtEl>
                                          <p:spTgt spid="20"/>
                                        </p:tgtEl>
                                        <p:attrNameLst>
                                          <p:attrName>ppt_x</p:attrName>
                                        </p:attrNameLst>
                                      </p:cBhvr>
                                      <p:tavLst>
                                        <p:tav tm="0">
                                          <p:val>
                                            <p:strVal val="1+#ppt_w/2"/>
                                          </p:val>
                                        </p:tav>
                                        <p:tav tm="100000">
                                          <p:val>
                                            <p:strVal val="#ppt_x"/>
                                          </p:val>
                                        </p:tav>
                                      </p:tavLst>
                                    </p:anim>
                                    <p:anim calcmode="lin" valueType="num">
                                      <p:cBhvr additive="base">
                                        <p:cTn id="47" dur="2000" fill="hold"/>
                                        <p:tgtEl>
                                          <p:spTgt spid="20"/>
                                        </p:tgtEl>
                                        <p:attrNameLst>
                                          <p:attrName>ppt_y</p:attrName>
                                        </p:attrNameLst>
                                      </p:cBhvr>
                                      <p:tavLst>
                                        <p:tav tm="0">
                                          <p:val>
                                            <p:strVal val="1+#ppt_h/2"/>
                                          </p:val>
                                        </p:tav>
                                        <p:tav tm="100000">
                                          <p:val>
                                            <p:strVal val="#ppt_y"/>
                                          </p:val>
                                        </p:tav>
                                      </p:tavLst>
                                    </p:anim>
                                  </p:childTnLst>
                                </p:cTn>
                              </p:par>
                              <p:par>
                                <p:cTn id="48" presetID="2" presetClass="entr" presetSubtype="6" fill="hold" grpId="0" nodeType="withEffect">
                                  <p:stCondLst>
                                    <p:cond delay="0"/>
                                  </p:stCondLst>
                                  <p:childTnLst>
                                    <p:set>
                                      <p:cBhvr>
                                        <p:cTn id="49" dur="1" fill="hold">
                                          <p:stCondLst>
                                            <p:cond delay="0"/>
                                          </p:stCondLst>
                                        </p:cTn>
                                        <p:tgtEl>
                                          <p:spTgt spid="21"/>
                                        </p:tgtEl>
                                        <p:attrNameLst>
                                          <p:attrName>style.visibility</p:attrName>
                                        </p:attrNameLst>
                                      </p:cBhvr>
                                      <p:to>
                                        <p:strVal val="visible"/>
                                      </p:to>
                                    </p:set>
                                    <p:anim calcmode="lin" valueType="num">
                                      <p:cBhvr additive="base">
                                        <p:cTn id="50" dur="2000" fill="hold"/>
                                        <p:tgtEl>
                                          <p:spTgt spid="21"/>
                                        </p:tgtEl>
                                        <p:attrNameLst>
                                          <p:attrName>ppt_x</p:attrName>
                                        </p:attrNameLst>
                                      </p:cBhvr>
                                      <p:tavLst>
                                        <p:tav tm="0">
                                          <p:val>
                                            <p:strVal val="1+#ppt_w/2"/>
                                          </p:val>
                                        </p:tav>
                                        <p:tav tm="100000">
                                          <p:val>
                                            <p:strVal val="#ppt_x"/>
                                          </p:val>
                                        </p:tav>
                                      </p:tavLst>
                                    </p:anim>
                                    <p:anim calcmode="lin" valueType="num">
                                      <p:cBhvr additive="base">
                                        <p:cTn id="51" dur="2000" fill="hold"/>
                                        <p:tgtEl>
                                          <p:spTgt spid="21"/>
                                        </p:tgtEl>
                                        <p:attrNameLst>
                                          <p:attrName>ppt_y</p:attrName>
                                        </p:attrNameLst>
                                      </p:cBhvr>
                                      <p:tavLst>
                                        <p:tav tm="0">
                                          <p:val>
                                            <p:strVal val="1+#ppt_h/2"/>
                                          </p:val>
                                        </p:tav>
                                        <p:tav tm="100000">
                                          <p:val>
                                            <p:strVal val="#ppt_y"/>
                                          </p:val>
                                        </p:tav>
                                      </p:tavLst>
                                    </p:anim>
                                  </p:childTnLst>
                                </p:cTn>
                              </p:par>
                              <p:par>
                                <p:cTn id="52" presetID="2" presetClass="entr" presetSubtype="6" fill="hold" grpId="0" nodeType="withEffect">
                                  <p:stCondLst>
                                    <p:cond delay="0"/>
                                  </p:stCondLst>
                                  <p:childTnLst>
                                    <p:set>
                                      <p:cBhvr>
                                        <p:cTn id="53" dur="1" fill="hold">
                                          <p:stCondLst>
                                            <p:cond delay="0"/>
                                          </p:stCondLst>
                                        </p:cTn>
                                        <p:tgtEl>
                                          <p:spTgt spid="22"/>
                                        </p:tgtEl>
                                        <p:attrNameLst>
                                          <p:attrName>style.visibility</p:attrName>
                                        </p:attrNameLst>
                                      </p:cBhvr>
                                      <p:to>
                                        <p:strVal val="visible"/>
                                      </p:to>
                                    </p:set>
                                    <p:anim calcmode="lin" valueType="num">
                                      <p:cBhvr additive="base">
                                        <p:cTn id="54" dur="2000" fill="hold"/>
                                        <p:tgtEl>
                                          <p:spTgt spid="22"/>
                                        </p:tgtEl>
                                        <p:attrNameLst>
                                          <p:attrName>ppt_x</p:attrName>
                                        </p:attrNameLst>
                                      </p:cBhvr>
                                      <p:tavLst>
                                        <p:tav tm="0">
                                          <p:val>
                                            <p:strVal val="1+#ppt_w/2"/>
                                          </p:val>
                                        </p:tav>
                                        <p:tav tm="100000">
                                          <p:val>
                                            <p:strVal val="#ppt_x"/>
                                          </p:val>
                                        </p:tav>
                                      </p:tavLst>
                                    </p:anim>
                                    <p:anim calcmode="lin" valueType="num">
                                      <p:cBhvr additive="base">
                                        <p:cTn id="55" dur="2000" fill="hold"/>
                                        <p:tgtEl>
                                          <p:spTgt spid="22"/>
                                        </p:tgtEl>
                                        <p:attrNameLst>
                                          <p:attrName>ppt_y</p:attrName>
                                        </p:attrNameLst>
                                      </p:cBhvr>
                                      <p:tavLst>
                                        <p:tav tm="0">
                                          <p:val>
                                            <p:strVal val="1+#ppt_h/2"/>
                                          </p:val>
                                        </p:tav>
                                        <p:tav tm="100000">
                                          <p:val>
                                            <p:strVal val="#ppt_y"/>
                                          </p:val>
                                        </p:tav>
                                      </p:tavLst>
                                    </p:anim>
                                  </p:childTnLst>
                                </p:cTn>
                              </p:par>
                              <p:par>
                                <p:cTn id="56" presetID="2" presetClass="entr" presetSubtype="6" fill="hold" grpId="0" nodeType="withEffect">
                                  <p:stCondLst>
                                    <p:cond delay="0"/>
                                  </p:stCondLst>
                                  <p:childTnLst>
                                    <p:set>
                                      <p:cBhvr>
                                        <p:cTn id="57" dur="1" fill="hold">
                                          <p:stCondLst>
                                            <p:cond delay="0"/>
                                          </p:stCondLst>
                                        </p:cTn>
                                        <p:tgtEl>
                                          <p:spTgt spid="23"/>
                                        </p:tgtEl>
                                        <p:attrNameLst>
                                          <p:attrName>style.visibility</p:attrName>
                                        </p:attrNameLst>
                                      </p:cBhvr>
                                      <p:to>
                                        <p:strVal val="visible"/>
                                      </p:to>
                                    </p:set>
                                    <p:anim calcmode="lin" valueType="num">
                                      <p:cBhvr additive="base">
                                        <p:cTn id="58" dur="2000" fill="hold"/>
                                        <p:tgtEl>
                                          <p:spTgt spid="23"/>
                                        </p:tgtEl>
                                        <p:attrNameLst>
                                          <p:attrName>ppt_x</p:attrName>
                                        </p:attrNameLst>
                                      </p:cBhvr>
                                      <p:tavLst>
                                        <p:tav tm="0">
                                          <p:val>
                                            <p:strVal val="1+#ppt_w/2"/>
                                          </p:val>
                                        </p:tav>
                                        <p:tav tm="100000">
                                          <p:val>
                                            <p:strVal val="#ppt_x"/>
                                          </p:val>
                                        </p:tav>
                                      </p:tavLst>
                                    </p:anim>
                                    <p:anim calcmode="lin" valueType="num">
                                      <p:cBhvr additive="base">
                                        <p:cTn id="59" dur="2000" fill="hold"/>
                                        <p:tgtEl>
                                          <p:spTgt spid="23"/>
                                        </p:tgtEl>
                                        <p:attrNameLst>
                                          <p:attrName>ppt_y</p:attrName>
                                        </p:attrNameLst>
                                      </p:cBhvr>
                                      <p:tavLst>
                                        <p:tav tm="0">
                                          <p:val>
                                            <p:strVal val="1+#ppt_h/2"/>
                                          </p:val>
                                        </p:tav>
                                        <p:tav tm="100000">
                                          <p:val>
                                            <p:strVal val="#ppt_y"/>
                                          </p:val>
                                        </p:tav>
                                      </p:tavLst>
                                    </p:anim>
                                  </p:childTnLst>
                                </p:cTn>
                              </p:par>
                              <p:par>
                                <p:cTn id="60" presetID="2" presetClass="entr" presetSubtype="6" fill="hold" grpId="0" nodeType="withEffect">
                                  <p:stCondLst>
                                    <p:cond delay="0"/>
                                  </p:stCondLst>
                                  <p:childTnLst>
                                    <p:set>
                                      <p:cBhvr>
                                        <p:cTn id="61" dur="1" fill="hold">
                                          <p:stCondLst>
                                            <p:cond delay="0"/>
                                          </p:stCondLst>
                                        </p:cTn>
                                        <p:tgtEl>
                                          <p:spTgt spid="24"/>
                                        </p:tgtEl>
                                        <p:attrNameLst>
                                          <p:attrName>style.visibility</p:attrName>
                                        </p:attrNameLst>
                                      </p:cBhvr>
                                      <p:to>
                                        <p:strVal val="visible"/>
                                      </p:to>
                                    </p:set>
                                    <p:anim calcmode="lin" valueType="num">
                                      <p:cBhvr additive="base">
                                        <p:cTn id="62" dur="2000" fill="hold"/>
                                        <p:tgtEl>
                                          <p:spTgt spid="24"/>
                                        </p:tgtEl>
                                        <p:attrNameLst>
                                          <p:attrName>ppt_x</p:attrName>
                                        </p:attrNameLst>
                                      </p:cBhvr>
                                      <p:tavLst>
                                        <p:tav tm="0">
                                          <p:val>
                                            <p:strVal val="1+#ppt_w/2"/>
                                          </p:val>
                                        </p:tav>
                                        <p:tav tm="100000">
                                          <p:val>
                                            <p:strVal val="#ppt_x"/>
                                          </p:val>
                                        </p:tav>
                                      </p:tavLst>
                                    </p:anim>
                                    <p:anim calcmode="lin" valueType="num">
                                      <p:cBhvr additive="base">
                                        <p:cTn id="63" dur="2000" fill="hold"/>
                                        <p:tgtEl>
                                          <p:spTgt spid="24"/>
                                        </p:tgtEl>
                                        <p:attrNameLst>
                                          <p:attrName>ppt_y</p:attrName>
                                        </p:attrNameLst>
                                      </p:cBhvr>
                                      <p:tavLst>
                                        <p:tav tm="0">
                                          <p:val>
                                            <p:strVal val="1+#ppt_h/2"/>
                                          </p:val>
                                        </p:tav>
                                        <p:tav tm="100000">
                                          <p:val>
                                            <p:strVal val="#ppt_y"/>
                                          </p:val>
                                        </p:tav>
                                      </p:tavLst>
                                    </p:anim>
                                  </p:childTnLst>
                                </p:cTn>
                              </p:par>
                              <p:par>
                                <p:cTn id="64" presetID="2" presetClass="entr" presetSubtype="6" fill="hold" grpId="0" nodeType="withEffect">
                                  <p:stCondLst>
                                    <p:cond delay="0"/>
                                  </p:stCondLst>
                                  <p:childTnLst>
                                    <p:set>
                                      <p:cBhvr>
                                        <p:cTn id="65" dur="1" fill="hold">
                                          <p:stCondLst>
                                            <p:cond delay="0"/>
                                          </p:stCondLst>
                                        </p:cTn>
                                        <p:tgtEl>
                                          <p:spTgt spid="25"/>
                                        </p:tgtEl>
                                        <p:attrNameLst>
                                          <p:attrName>style.visibility</p:attrName>
                                        </p:attrNameLst>
                                      </p:cBhvr>
                                      <p:to>
                                        <p:strVal val="visible"/>
                                      </p:to>
                                    </p:set>
                                    <p:anim calcmode="lin" valueType="num">
                                      <p:cBhvr additive="base">
                                        <p:cTn id="66" dur="2000" fill="hold"/>
                                        <p:tgtEl>
                                          <p:spTgt spid="25"/>
                                        </p:tgtEl>
                                        <p:attrNameLst>
                                          <p:attrName>ppt_x</p:attrName>
                                        </p:attrNameLst>
                                      </p:cBhvr>
                                      <p:tavLst>
                                        <p:tav tm="0">
                                          <p:val>
                                            <p:strVal val="1+#ppt_w/2"/>
                                          </p:val>
                                        </p:tav>
                                        <p:tav tm="100000">
                                          <p:val>
                                            <p:strVal val="#ppt_x"/>
                                          </p:val>
                                        </p:tav>
                                      </p:tavLst>
                                    </p:anim>
                                    <p:anim calcmode="lin" valueType="num">
                                      <p:cBhvr additive="base">
                                        <p:cTn id="67" dur="2000" fill="hold"/>
                                        <p:tgtEl>
                                          <p:spTgt spid="25"/>
                                        </p:tgtEl>
                                        <p:attrNameLst>
                                          <p:attrName>ppt_y</p:attrName>
                                        </p:attrNameLst>
                                      </p:cBhvr>
                                      <p:tavLst>
                                        <p:tav tm="0">
                                          <p:val>
                                            <p:strVal val="1+#ppt_h/2"/>
                                          </p:val>
                                        </p:tav>
                                        <p:tav tm="100000">
                                          <p:val>
                                            <p:strVal val="#ppt_y"/>
                                          </p:val>
                                        </p:tav>
                                      </p:tavLst>
                                    </p:anim>
                                  </p:childTnLst>
                                </p:cTn>
                              </p:par>
                              <p:par>
                                <p:cTn id="68" presetID="2" presetClass="entr" presetSubtype="6" fill="hold" grpId="0" nodeType="withEffect">
                                  <p:stCondLst>
                                    <p:cond delay="0"/>
                                  </p:stCondLst>
                                  <p:childTnLst>
                                    <p:set>
                                      <p:cBhvr>
                                        <p:cTn id="69" dur="1" fill="hold">
                                          <p:stCondLst>
                                            <p:cond delay="0"/>
                                          </p:stCondLst>
                                        </p:cTn>
                                        <p:tgtEl>
                                          <p:spTgt spid="26"/>
                                        </p:tgtEl>
                                        <p:attrNameLst>
                                          <p:attrName>style.visibility</p:attrName>
                                        </p:attrNameLst>
                                      </p:cBhvr>
                                      <p:to>
                                        <p:strVal val="visible"/>
                                      </p:to>
                                    </p:set>
                                    <p:anim calcmode="lin" valueType="num">
                                      <p:cBhvr additive="base">
                                        <p:cTn id="70" dur="2000" fill="hold"/>
                                        <p:tgtEl>
                                          <p:spTgt spid="26"/>
                                        </p:tgtEl>
                                        <p:attrNameLst>
                                          <p:attrName>ppt_x</p:attrName>
                                        </p:attrNameLst>
                                      </p:cBhvr>
                                      <p:tavLst>
                                        <p:tav tm="0">
                                          <p:val>
                                            <p:strVal val="1+#ppt_w/2"/>
                                          </p:val>
                                        </p:tav>
                                        <p:tav tm="100000">
                                          <p:val>
                                            <p:strVal val="#ppt_x"/>
                                          </p:val>
                                        </p:tav>
                                      </p:tavLst>
                                    </p:anim>
                                    <p:anim calcmode="lin" valueType="num">
                                      <p:cBhvr additive="base">
                                        <p:cTn id="71" dur="2000" fill="hold"/>
                                        <p:tgtEl>
                                          <p:spTgt spid="26"/>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4"/>
                                        </p:tgtEl>
                                        <p:attrNameLst>
                                          <p:attrName>style.visibility</p:attrName>
                                        </p:attrNameLst>
                                      </p:cBhvr>
                                      <p:to>
                                        <p:strVal val="visible"/>
                                      </p:to>
                                    </p:set>
                                    <p:anim calcmode="lin" valueType="num">
                                      <p:cBhvr additive="base">
                                        <p:cTn id="74" dur="2000" fill="hold"/>
                                        <p:tgtEl>
                                          <p:spTgt spid="4"/>
                                        </p:tgtEl>
                                        <p:attrNameLst>
                                          <p:attrName>ppt_x</p:attrName>
                                        </p:attrNameLst>
                                      </p:cBhvr>
                                      <p:tavLst>
                                        <p:tav tm="0">
                                          <p:val>
                                            <p:strVal val="0-#ppt_w/2"/>
                                          </p:val>
                                        </p:tav>
                                        <p:tav tm="100000">
                                          <p:val>
                                            <p:strVal val="#ppt_x"/>
                                          </p:val>
                                        </p:tav>
                                      </p:tavLst>
                                    </p:anim>
                                    <p:anim calcmode="lin" valueType="num">
                                      <p:cBhvr additive="base">
                                        <p:cTn id="75" dur="2000" fill="hold"/>
                                        <p:tgtEl>
                                          <p:spTgt spid="4"/>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6"/>
                                        </p:tgtEl>
                                        <p:attrNameLst>
                                          <p:attrName>style.visibility</p:attrName>
                                        </p:attrNameLst>
                                      </p:cBhvr>
                                      <p:to>
                                        <p:strVal val="visible"/>
                                      </p:to>
                                    </p:set>
                                    <p:anim calcmode="lin" valueType="num">
                                      <p:cBhvr additive="base">
                                        <p:cTn id="78" dur="2000" fill="hold"/>
                                        <p:tgtEl>
                                          <p:spTgt spid="6"/>
                                        </p:tgtEl>
                                        <p:attrNameLst>
                                          <p:attrName>ppt_x</p:attrName>
                                        </p:attrNameLst>
                                      </p:cBhvr>
                                      <p:tavLst>
                                        <p:tav tm="0">
                                          <p:val>
                                            <p:strVal val="0-#ppt_w/2"/>
                                          </p:val>
                                        </p:tav>
                                        <p:tav tm="100000">
                                          <p:val>
                                            <p:strVal val="#ppt_x"/>
                                          </p:val>
                                        </p:tav>
                                      </p:tavLst>
                                    </p:anim>
                                    <p:anim calcmode="lin" valueType="num">
                                      <p:cBhvr additive="base">
                                        <p:cTn id="79" dur="2000" fill="hold"/>
                                        <p:tgtEl>
                                          <p:spTgt spid="6"/>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9"/>
                                        </p:tgtEl>
                                        <p:attrNameLst>
                                          <p:attrName>style.visibility</p:attrName>
                                        </p:attrNameLst>
                                      </p:cBhvr>
                                      <p:to>
                                        <p:strVal val="visible"/>
                                      </p:to>
                                    </p:set>
                                    <p:anim calcmode="lin" valueType="num">
                                      <p:cBhvr additive="base">
                                        <p:cTn id="82" dur="2000" fill="hold"/>
                                        <p:tgtEl>
                                          <p:spTgt spid="9"/>
                                        </p:tgtEl>
                                        <p:attrNameLst>
                                          <p:attrName>ppt_x</p:attrName>
                                        </p:attrNameLst>
                                      </p:cBhvr>
                                      <p:tavLst>
                                        <p:tav tm="0">
                                          <p:val>
                                            <p:strVal val="0-#ppt_w/2"/>
                                          </p:val>
                                        </p:tav>
                                        <p:tav tm="100000">
                                          <p:val>
                                            <p:strVal val="#ppt_x"/>
                                          </p:val>
                                        </p:tav>
                                      </p:tavLst>
                                    </p:anim>
                                    <p:anim calcmode="lin" valueType="num">
                                      <p:cBhvr additive="base">
                                        <p:cTn id="83" dur="2000" fill="hold"/>
                                        <p:tgtEl>
                                          <p:spTgt spid="9"/>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10"/>
                                        </p:tgtEl>
                                        <p:attrNameLst>
                                          <p:attrName>style.visibility</p:attrName>
                                        </p:attrNameLst>
                                      </p:cBhvr>
                                      <p:to>
                                        <p:strVal val="visible"/>
                                      </p:to>
                                    </p:set>
                                    <p:anim calcmode="lin" valueType="num">
                                      <p:cBhvr additive="base">
                                        <p:cTn id="86" dur="2000" fill="hold"/>
                                        <p:tgtEl>
                                          <p:spTgt spid="10"/>
                                        </p:tgtEl>
                                        <p:attrNameLst>
                                          <p:attrName>ppt_x</p:attrName>
                                        </p:attrNameLst>
                                      </p:cBhvr>
                                      <p:tavLst>
                                        <p:tav tm="0">
                                          <p:val>
                                            <p:strVal val="0-#ppt_w/2"/>
                                          </p:val>
                                        </p:tav>
                                        <p:tav tm="100000">
                                          <p:val>
                                            <p:strVal val="#ppt_x"/>
                                          </p:val>
                                        </p:tav>
                                      </p:tavLst>
                                    </p:anim>
                                    <p:anim calcmode="lin" valueType="num">
                                      <p:cBhvr additive="base">
                                        <p:cTn id="87" dur="2000" fill="hold"/>
                                        <p:tgtEl>
                                          <p:spTgt spid="10"/>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15"/>
                                        </p:tgtEl>
                                        <p:attrNameLst>
                                          <p:attrName>style.visibility</p:attrName>
                                        </p:attrNameLst>
                                      </p:cBhvr>
                                      <p:to>
                                        <p:strVal val="visible"/>
                                      </p:to>
                                    </p:set>
                                    <p:anim calcmode="lin" valueType="num">
                                      <p:cBhvr additive="base">
                                        <p:cTn id="90" dur="2000" fill="hold"/>
                                        <p:tgtEl>
                                          <p:spTgt spid="15"/>
                                        </p:tgtEl>
                                        <p:attrNameLst>
                                          <p:attrName>ppt_x</p:attrName>
                                        </p:attrNameLst>
                                      </p:cBhvr>
                                      <p:tavLst>
                                        <p:tav tm="0">
                                          <p:val>
                                            <p:strVal val="0-#ppt_w/2"/>
                                          </p:val>
                                        </p:tav>
                                        <p:tav tm="100000">
                                          <p:val>
                                            <p:strVal val="#ppt_x"/>
                                          </p:val>
                                        </p:tav>
                                      </p:tavLst>
                                    </p:anim>
                                    <p:anim calcmode="lin" valueType="num">
                                      <p:cBhvr additive="base">
                                        <p:cTn id="91" dur="2000" fill="hold"/>
                                        <p:tgtEl>
                                          <p:spTgt spid="15"/>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16"/>
                                        </p:tgtEl>
                                        <p:attrNameLst>
                                          <p:attrName>style.visibility</p:attrName>
                                        </p:attrNameLst>
                                      </p:cBhvr>
                                      <p:to>
                                        <p:strVal val="visible"/>
                                      </p:to>
                                    </p:set>
                                    <p:anim calcmode="lin" valueType="num">
                                      <p:cBhvr additive="base">
                                        <p:cTn id="94" dur="2000" fill="hold"/>
                                        <p:tgtEl>
                                          <p:spTgt spid="16"/>
                                        </p:tgtEl>
                                        <p:attrNameLst>
                                          <p:attrName>ppt_x</p:attrName>
                                        </p:attrNameLst>
                                      </p:cBhvr>
                                      <p:tavLst>
                                        <p:tav tm="0">
                                          <p:val>
                                            <p:strVal val="0-#ppt_w/2"/>
                                          </p:val>
                                        </p:tav>
                                        <p:tav tm="100000">
                                          <p:val>
                                            <p:strVal val="#ppt_x"/>
                                          </p:val>
                                        </p:tav>
                                      </p:tavLst>
                                    </p:anim>
                                    <p:anim calcmode="lin" valueType="num">
                                      <p:cBhvr additive="base">
                                        <p:cTn id="95" dur="2000" fill="hold"/>
                                        <p:tgtEl>
                                          <p:spTgt spid="16"/>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17"/>
                                        </p:tgtEl>
                                        <p:attrNameLst>
                                          <p:attrName>style.visibility</p:attrName>
                                        </p:attrNameLst>
                                      </p:cBhvr>
                                      <p:to>
                                        <p:strVal val="visible"/>
                                      </p:to>
                                    </p:set>
                                    <p:anim calcmode="lin" valueType="num">
                                      <p:cBhvr additive="base">
                                        <p:cTn id="98" dur="2000" fill="hold"/>
                                        <p:tgtEl>
                                          <p:spTgt spid="17"/>
                                        </p:tgtEl>
                                        <p:attrNameLst>
                                          <p:attrName>ppt_x</p:attrName>
                                        </p:attrNameLst>
                                      </p:cBhvr>
                                      <p:tavLst>
                                        <p:tav tm="0">
                                          <p:val>
                                            <p:strVal val="0-#ppt_w/2"/>
                                          </p:val>
                                        </p:tav>
                                        <p:tav tm="100000">
                                          <p:val>
                                            <p:strVal val="#ppt_x"/>
                                          </p:val>
                                        </p:tav>
                                      </p:tavLst>
                                    </p:anim>
                                    <p:anim calcmode="lin" valueType="num">
                                      <p:cBhvr additive="base">
                                        <p:cTn id="99" dur="2000" fill="hold"/>
                                        <p:tgtEl>
                                          <p:spTgt spid="17"/>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18"/>
                                        </p:tgtEl>
                                        <p:attrNameLst>
                                          <p:attrName>style.visibility</p:attrName>
                                        </p:attrNameLst>
                                      </p:cBhvr>
                                      <p:to>
                                        <p:strVal val="visible"/>
                                      </p:to>
                                    </p:set>
                                    <p:anim calcmode="lin" valueType="num">
                                      <p:cBhvr additive="base">
                                        <p:cTn id="102" dur="2000" fill="hold"/>
                                        <p:tgtEl>
                                          <p:spTgt spid="18"/>
                                        </p:tgtEl>
                                        <p:attrNameLst>
                                          <p:attrName>ppt_x</p:attrName>
                                        </p:attrNameLst>
                                      </p:cBhvr>
                                      <p:tavLst>
                                        <p:tav tm="0">
                                          <p:val>
                                            <p:strVal val="0-#ppt_w/2"/>
                                          </p:val>
                                        </p:tav>
                                        <p:tav tm="100000">
                                          <p:val>
                                            <p:strVal val="#ppt_x"/>
                                          </p:val>
                                        </p:tav>
                                      </p:tavLst>
                                    </p:anim>
                                    <p:anim calcmode="lin" valueType="num">
                                      <p:cBhvr additive="base">
                                        <p:cTn id="103" dur="2000" fill="hold"/>
                                        <p:tgtEl>
                                          <p:spTgt spid="18"/>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27"/>
                                        </p:tgtEl>
                                        <p:attrNameLst>
                                          <p:attrName>style.visibility</p:attrName>
                                        </p:attrNameLst>
                                      </p:cBhvr>
                                      <p:to>
                                        <p:strVal val="visible"/>
                                      </p:to>
                                    </p:set>
                                    <p:anim calcmode="lin" valueType="num">
                                      <p:cBhvr additive="base">
                                        <p:cTn id="106" dur="2000" fill="hold"/>
                                        <p:tgtEl>
                                          <p:spTgt spid="27"/>
                                        </p:tgtEl>
                                        <p:attrNameLst>
                                          <p:attrName>ppt_x</p:attrName>
                                        </p:attrNameLst>
                                      </p:cBhvr>
                                      <p:tavLst>
                                        <p:tav tm="0">
                                          <p:val>
                                            <p:strVal val="0-#ppt_w/2"/>
                                          </p:val>
                                        </p:tav>
                                        <p:tav tm="100000">
                                          <p:val>
                                            <p:strVal val="#ppt_x"/>
                                          </p:val>
                                        </p:tav>
                                      </p:tavLst>
                                    </p:anim>
                                    <p:anim calcmode="lin" valueType="num">
                                      <p:cBhvr additive="base">
                                        <p:cTn id="107" dur="2000" fill="hold"/>
                                        <p:tgtEl>
                                          <p:spTgt spid="27"/>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2000" fill="hold"/>
                                        <p:tgtEl>
                                          <p:spTgt spid="28"/>
                                        </p:tgtEl>
                                        <p:attrNameLst>
                                          <p:attrName>ppt_x</p:attrName>
                                        </p:attrNameLst>
                                      </p:cBhvr>
                                      <p:tavLst>
                                        <p:tav tm="0">
                                          <p:val>
                                            <p:strVal val="0-#ppt_w/2"/>
                                          </p:val>
                                        </p:tav>
                                        <p:tav tm="100000">
                                          <p:val>
                                            <p:strVal val="#ppt_x"/>
                                          </p:val>
                                        </p:tav>
                                      </p:tavLst>
                                    </p:anim>
                                    <p:anim calcmode="lin" valueType="num">
                                      <p:cBhvr additive="base">
                                        <p:cTn id="111" dur="2000" fill="hold"/>
                                        <p:tgtEl>
                                          <p:spTgt spid="28"/>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2000" fill="hold"/>
                                        <p:tgtEl>
                                          <p:spTgt spid="29"/>
                                        </p:tgtEl>
                                        <p:attrNameLst>
                                          <p:attrName>ppt_x</p:attrName>
                                        </p:attrNameLst>
                                      </p:cBhvr>
                                      <p:tavLst>
                                        <p:tav tm="0">
                                          <p:val>
                                            <p:strVal val="0-#ppt_w/2"/>
                                          </p:val>
                                        </p:tav>
                                        <p:tav tm="100000">
                                          <p:val>
                                            <p:strVal val="#ppt_x"/>
                                          </p:val>
                                        </p:tav>
                                      </p:tavLst>
                                    </p:anim>
                                    <p:anim calcmode="lin" valueType="num">
                                      <p:cBhvr additive="base">
                                        <p:cTn id="115" dur="2000" fill="hold"/>
                                        <p:tgtEl>
                                          <p:spTgt spid="29"/>
                                        </p:tgtEl>
                                        <p:attrNameLst>
                                          <p:attrName>ppt_y</p:attrName>
                                        </p:attrNameLst>
                                      </p:cBhvr>
                                      <p:tavLst>
                                        <p:tav tm="0">
                                          <p:val>
                                            <p:strVal val="1+#ppt_h/2"/>
                                          </p:val>
                                        </p:tav>
                                        <p:tav tm="100000">
                                          <p:val>
                                            <p:strVal val="#ppt_y"/>
                                          </p:val>
                                        </p:tav>
                                      </p:tavLst>
                                    </p:anim>
                                  </p:childTnLst>
                                </p:cTn>
                              </p:par>
                              <p:par>
                                <p:cTn id="116" presetID="2" presetClass="entr" presetSubtype="12" fill="hold" grpId="0" nodeType="withEffect">
                                  <p:stCondLst>
                                    <p:cond delay="0"/>
                                  </p:stCondLst>
                                  <p:childTnLst>
                                    <p:set>
                                      <p:cBhvr>
                                        <p:cTn id="117" dur="1" fill="hold">
                                          <p:stCondLst>
                                            <p:cond delay="0"/>
                                          </p:stCondLst>
                                        </p:cTn>
                                        <p:tgtEl>
                                          <p:spTgt spid="30"/>
                                        </p:tgtEl>
                                        <p:attrNameLst>
                                          <p:attrName>style.visibility</p:attrName>
                                        </p:attrNameLst>
                                      </p:cBhvr>
                                      <p:to>
                                        <p:strVal val="visible"/>
                                      </p:to>
                                    </p:set>
                                    <p:anim calcmode="lin" valueType="num">
                                      <p:cBhvr additive="base">
                                        <p:cTn id="118" dur="2000" fill="hold"/>
                                        <p:tgtEl>
                                          <p:spTgt spid="30"/>
                                        </p:tgtEl>
                                        <p:attrNameLst>
                                          <p:attrName>ppt_x</p:attrName>
                                        </p:attrNameLst>
                                      </p:cBhvr>
                                      <p:tavLst>
                                        <p:tav tm="0">
                                          <p:val>
                                            <p:strVal val="0-#ppt_w/2"/>
                                          </p:val>
                                        </p:tav>
                                        <p:tav tm="100000">
                                          <p:val>
                                            <p:strVal val="#ppt_x"/>
                                          </p:val>
                                        </p:tav>
                                      </p:tavLst>
                                    </p:anim>
                                    <p:anim calcmode="lin" valueType="num">
                                      <p:cBhvr additive="base">
                                        <p:cTn id="119" dur="2000" fill="hold"/>
                                        <p:tgtEl>
                                          <p:spTgt spid="30"/>
                                        </p:tgtEl>
                                        <p:attrNameLst>
                                          <p:attrName>ppt_y</p:attrName>
                                        </p:attrNameLst>
                                      </p:cBhvr>
                                      <p:tavLst>
                                        <p:tav tm="0">
                                          <p:val>
                                            <p:strVal val="1+#ppt_h/2"/>
                                          </p:val>
                                        </p:tav>
                                        <p:tav tm="100000">
                                          <p:val>
                                            <p:strVal val="#ppt_y"/>
                                          </p:val>
                                        </p:tav>
                                      </p:tavLst>
                                    </p:anim>
                                  </p:childTnLst>
                                </p:cTn>
                              </p:par>
                              <p:par>
                                <p:cTn id="120" presetID="2" presetClass="entr" presetSubtype="12" fill="hold" grpId="0" nodeType="withEffect">
                                  <p:stCondLst>
                                    <p:cond delay="0"/>
                                  </p:stCondLst>
                                  <p:childTnLst>
                                    <p:set>
                                      <p:cBhvr>
                                        <p:cTn id="121" dur="1" fill="hold">
                                          <p:stCondLst>
                                            <p:cond delay="0"/>
                                          </p:stCondLst>
                                        </p:cTn>
                                        <p:tgtEl>
                                          <p:spTgt spid="31"/>
                                        </p:tgtEl>
                                        <p:attrNameLst>
                                          <p:attrName>style.visibility</p:attrName>
                                        </p:attrNameLst>
                                      </p:cBhvr>
                                      <p:to>
                                        <p:strVal val="visible"/>
                                      </p:to>
                                    </p:set>
                                    <p:anim calcmode="lin" valueType="num">
                                      <p:cBhvr additive="base">
                                        <p:cTn id="122" dur="2000" fill="hold"/>
                                        <p:tgtEl>
                                          <p:spTgt spid="31"/>
                                        </p:tgtEl>
                                        <p:attrNameLst>
                                          <p:attrName>ppt_x</p:attrName>
                                        </p:attrNameLst>
                                      </p:cBhvr>
                                      <p:tavLst>
                                        <p:tav tm="0">
                                          <p:val>
                                            <p:strVal val="0-#ppt_w/2"/>
                                          </p:val>
                                        </p:tav>
                                        <p:tav tm="100000">
                                          <p:val>
                                            <p:strVal val="#ppt_x"/>
                                          </p:val>
                                        </p:tav>
                                      </p:tavLst>
                                    </p:anim>
                                    <p:anim calcmode="lin" valueType="num">
                                      <p:cBhvr additive="base">
                                        <p:cTn id="123" dur="2000" fill="hold"/>
                                        <p:tgtEl>
                                          <p:spTgt spid="31"/>
                                        </p:tgtEl>
                                        <p:attrNameLst>
                                          <p:attrName>ppt_y</p:attrName>
                                        </p:attrNameLst>
                                      </p:cBhvr>
                                      <p:tavLst>
                                        <p:tav tm="0">
                                          <p:val>
                                            <p:strVal val="1+#ppt_h/2"/>
                                          </p:val>
                                        </p:tav>
                                        <p:tav tm="100000">
                                          <p:val>
                                            <p:strVal val="#ppt_y"/>
                                          </p:val>
                                        </p:tav>
                                      </p:tavLst>
                                    </p:anim>
                                  </p:childTnLst>
                                </p:cTn>
                              </p:par>
                              <p:par>
                                <p:cTn id="124" presetID="2" presetClass="entr" presetSubtype="12"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2000" fill="hold"/>
                                        <p:tgtEl>
                                          <p:spTgt spid="32"/>
                                        </p:tgtEl>
                                        <p:attrNameLst>
                                          <p:attrName>ppt_x</p:attrName>
                                        </p:attrNameLst>
                                      </p:cBhvr>
                                      <p:tavLst>
                                        <p:tav tm="0">
                                          <p:val>
                                            <p:strVal val="0-#ppt_w/2"/>
                                          </p:val>
                                        </p:tav>
                                        <p:tav tm="100000">
                                          <p:val>
                                            <p:strVal val="#ppt_x"/>
                                          </p:val>
                                        </p:tav>
                                      </p:tavLst>
                                    </p:anim>
                                    <p:anim calcmode="lin" valueType="num">
                                      <p:cBhvr additive="base">
                                        <p:cTn id="127" dur="2000" fill="hold"/>
                                        <p:tgtEl>
                                          <p:spTgt spid="32"/>
                                        </p:tgtEl>
                                        <p:attrNameLst>
                                          <p:attrName>ppt_y</p:attrName>
                                        </p:attrNameLst>
                                      </p:cBhvr>
                                      <p:tavLst>
                                        <p:tav tm="0">
                                          <p:val>
                                            <p:strVal val="1+#ppt_h/2"/>
                                          </p:val>
                                        </p:tav>
                                        <p:tav tm="100000">
                                          <p:val>
                                            <p:strVal val="#ppt_y"/>
                                          </p:val>
                                        </p:tav>
                                      </p:tavLst>
                                    </p:anim>
                                  </p:childTnLst>
                                </p:cTn>
                              </p:par>
                              <p:par>
                                <p:cTn id="128" presetID="2" presetClass="entr" presetSubtype="12" fill="hold" grpId="0" nodeType="withEffect">
                                  <p:stCondLst>
                                    <p:cond delay="0"/>
                                  </p:stCondLst>
                                  <p:childTnLst>
                                    <p:set>
                                      <p:cBhvr>
                                        <p:cTn id="129" dur="1" fill="hold">
                                          <p:stCondLst>
                                            <p:cond delay="0"/>
                                          </p:stCondLst>
                                        </p:cTn>
                                        <p:tgtEl>
                                          <p:spTgt spid="33"/>
                                        </p:tgtEl>
                                        <p:attrNameLst>
                                          <p:attrName>style.visibility</p:attrName>
                                        </p:attrNameLst>
                                      </p:cBhvr>
                                      <p:to>
                                        <p:strVal val="visible"/>
                                      </p:to>
                                    </p:set>
                                    <p:anim calcmode="lin" valueType="num">
                                      <p:cBhvr additive="base">
                                        <p:cTn id="130" dur="2000" fill="hold"/>
                                        <p:tgtEl>
                                          <p:spTgt spid="33"/>
                                        </p:tgtEl>
                                        <p:attrNameLst>
                                          <p:attrName>ppt_x</p:attrName>
                                        </p:attrNameLst>
                                      </p:cBhvr>
                                      <p:tavLst>
                                        <p:tav tm="0">
                                          <p:val>
                                            <p:strVal val="0-#ppt_w/2"/>
                                          </p:val>
                                        </p:tav>
                                        <p:tav tm="100000">
                                          <p:val>
                                            <p:strVal val="#ppt_x"/>
                                          </p:val>
                                        </p:tav>
                                      </p:tavLst>
                                    </p:anim>
                                    <p:anim calcmode="lin" valueType="num">
                                      <p:cBhvr additive="base">
                                        <p:cTn id="131" dur="2000" fill="hold"/>
                                        <p:tgtEl>
                                          <p:spTgt spid="33"/>
                                        </p:tgtEl>
                                        <p:attrNameLst>
                                          <p:attrName>ppt_y</p:attrName>
                                        </p:attrNameLst>
                                      </p:cBhvr>
                                      <p:tavLst>
                                        <p:tav tm="0">
                                          <p:val>
                                            <p:strVal val="1+#ppt_h/2"/>
                                          </p:val>
                                        </p:tav>
                                        <p:tav tm="100000">
                                          <p:val>
                                            <p:strVal val="#ppt_y"/>
                                          </p:val>
                                        </p:tav>
                                      </p:tavLst>
                                    </p:anim>
                                  </p:childTnLst>
                                </p:cTn>
                              </p:par>
                              <p:par>
                                <p:cTn id="132" presetID="8" presetClass="emph" presetSubtype="0" fill="hold" grpId="1" nodeType="withEffect">
                                  <p:stCondLst>
                                    <p:cond delay="0"/>
                                  </p:stCondLst>
                                  <p:childTnLst>
                                    <p:animRot by="21600000">
                                      <p:cBhvr>
                                        <p:cTn id="133" dur="2000" fill="hold"/>
                                        <p:tgtEl>
                                          <p:spTgt spid="3"/>
                                        </p:tgtEl>
                                        <p:attrNameLst>
                                          <p:attrName>r</p:attrName>
                                        </p:attrNameLst>
                                      </p:cBhvr>
                                    </p:animRot>
                                  </p:childTnLst>
                                </p:cTn>
                              </p:par>
                              <p:par>
                                <p:cTn id="134" presetID="8" presetClass="emph" presetSubtype="0" fill="hold" grpId="1" nodeType="withEffect">
                                  <p:stCondLst>
                                    <p:cond delay="0"/>
                                  </p:stCondLst>
                                  <p:childTnLst>
                                    <p:animRot by="-21600000">
                                      <p:cBhvr>
                                        <p:cTn id="135" dur="2000" fill="hold"/>
                                        <p:tgtEl>
                                          <p:spTgt spid="5"/>
                                        </p:tgtEl>
                                        <p:attrNameLst>
                                          <p:attrName>r</p:attrName>
                                        </p:attrNameLst>
                                      </p:cBhvr>
                                    </p:animRot>
                                  </p:childTnLst>
                                </p:cTn>
                              </p:par>
                              <p:par>
                                <p:cTn id="136" presetID="8" presetClass="emph" presetSubtype="0" fill="hold" grpId="1" nodeType="withEffect">
                                  <p:stCondLst>
                                    <p:cond delay="0"/>
                                  </p:stCondLst>
                                  <p:childTnLst>
                                    <p:animRot by="21600000">
                                      <p:cBhvr>
                                        <p:cTn id="137" dur="2000" fill="hold"/>
                                        <p:tgtEl>
                                          <p:spTgt spid="7"/>
                                        </p:tgtEl>
                                        <p:attrNameLst>
                                          <p:attrName>r</p:attrName>
                                        </p:attrNameLst>
                                      </p:cBhvr>
                                    </p:animRot>
                                  </p:childTnLst>
                                </p:cTn>
                              </p:par>
                              <p:par>
                                <p:cTn id="138" presetID="8" presetClass="emph" presetSubtype="0" fill="hold" grpId="1" nodeType="withEffect">
                                  <p:stCondLst>
                                    <p:cond delay="0"/>
                                  </p:stCondLst>
                                  <p:childTnLst>
                                    <p:animRot by="-21600000">
                                      <p:cBhvr>
                                        <p:cTn id="139" dur="2000" fill="hold"/>
                                        <p:tgtEl>
                                          <p:spTgt spid="8"/>
                                        </p:tgtEl>
                                        <p:attrNameLst>
                                          <p:attrName>r</p:attrName>
                                        </p:attrNameLst>
                                      </p:cBhvr>
                                    </p:animRot>
                                  </p:childTnLst>
                                </p:cTn>
                              </p:par>
                              <p:par>
                                <p:cTn id="140" presetID="8" presetClass="emph" presetSubtype="0" fill="hold" grpId="1" nodeType="withEffect">
                                  <p:stCondLst>
                                    <p:cond delay="0"/>
                                  </p:stCondLst>
                                  <p:childTnLst>
                                    <p:animRot by="21600000">
                                      <p:cBhvr>
                                        <p:cTn id="141" dur="2000" fill="hold"/>
                                        <p:tgtEl>
                                          <p:spTgt spid="11"/>
                                        </p:tgtEl>
                                        <p:attrNameLst>
                                          <p:attrName>r</p:attrName>
                                        </p:attrNameLst>
                                      </p:cBhvr>
                                    </p:animRot>
                                  </p:childTnLst>
                                </p:cTn>
                              </p:par>
                              <p:par>
                                <p:cTn id="142" presetID="8" presetClass="emph" presetSubtype="0" fill="hold" grpId="1" nodeType="withEffect">
                                  <p:stCondLst>
                                    <p:cond delay="0"/>
                                  </p:stCondLst>
                                  <p:childTnLst>
                                    <p:animRot by="-21600000">
                                      <p:cBhvr>
                                        <p:cTn id="143" dur="2000" fill="hold"/>
                                        <p:tgtEl>
                                          <p:spTgt spid="12"/>
                                        </p:tgtEl>
                                        <p:attrNameLst>
                                          <p:attrName>r</p:attrName>
                                        </p:attrNameLst>
                                      </p:cBhvr>
                                    </p:animRot>
                                  </p:childTnLst>
                                </p:cTn>
                              </p:par>
                              <p:par>
                                <p:cTn id="144" presetID="8" presetClass="emph" presetSubtype="0" fill="hold" grpId="1" nodeType="withEffect">
                                  <p:stCondLst>
                                    <p:cond delay="0"/>
                                  </p:stCondLst>
                                  <p:childTnLst>
                                    <p:animRot by="21600000">
                                      <p:cBhvr>
                                        <p:cTn id="145" dur="2000" fill="hold"/>
                                        <p:tgtEl>
                                          <p:spTgt spid="13"/>
                                        </p:tgtEl>
                                        <p:attrNameLst>
                                          <p:attrName>r</p:attrName>
                                        </p:attrNameLst>
                                      </p:cBhvr>
                                    </p:animRot>
                                  </p:childTnLst>
                                </p:cTn>
                              </p:par>
                              <p:par>
                                <p:cTn id="146" presetID="8" presetClass="emph" presetSubtype="0" fill="hold" grpId="1" nodeType="withEffect">
                                  <p:stCondLst>
                                    <p:cond delay="0"/>
                                  </p:stCondLst>
                                  <p:childTnLst>
                                    <p:animRot by="-21600000">
                                      <p:cBhvr>
                                        <p:cTn id="147" dur="2000" fill="hold"/>
                                        <p:tgtEl>
                                          <p:spTgt spid="14"/>
                                        </p:tgtEl>
                                        <p:attrNameLst>
                                          <p:attrName>r</p:attrName>
                                        </p:attrNameLst>
                                      </p:cBhvr>
                                    </p:animRot>
                                  </p:childTnLst>
                                </p:cTn>
                              </p:par>
                              <p:par>
                                <p:cTn id="148" presetID="8" presetClass="emph" presetSubtype="0" fill="hold" grpId="1" nodeType="withEffect">
                                  <p:stCondLst>
                                    <p:cond delay="0"/>
                                  </p:stCondLst>
                                  <p:childTnLst>
                                    <p:animRot by="21600000">
                                      <p:cBhvr>
                                        <p:cTn id="149" dur="2000" fill="hold"/>
                                        <p:tgtEl>
                                          <p:spTgt spid="19"/>
                                        </p:tgtEl>
                                        <p:attrNameLst>
                                          <p:attrName>r</p:attrName>
                                        </p:attrNameLst>
                                      </p:cBhvr>
                                    </p:animRot>
                                  </p:childTnLst>
                                </p:cTn>
                              </p:par>
                              <p:par>
                                <p:cTn id="150" presetID="8" presetClass="emph" presetSubtype="0" fill="hold" grpId="1" nodeType="withEffect">
                                  <p:stCondLst>
                                    <p:cond delay="0"/>
                                  </p:stCondLst>
                                  <p:childTnLst>
                                    <p:animRot by="-21600000">
                                      <p:cBhvr>
                                        <p:cTn id="151" dur="2000" fill="hold"/>
                                        <p:tgtEl>
                                          <p:spTgt spid="20"/>
                                        </p:tgtEl>
                                        <p:attrNameLst>
                                          <p:attrName>r</p:attrName>
                                        </p:attrNameLst>
                                      </p:cBhvr>
                                    </p:animRot>
                                  </p:childTnLst>
                                </p:cTn>
                              </p:par>
                              <p:par>
                                <p:cTn id="152" presetID="8" presetClass="emph" presetSubtype="0" fill="hold" grpId="1" nodeType="withEffect">
                                  <p:stCondLst>
                                    <p:cond delay="0"/>
                                  </p:stCondLst>
                                  <p:childTnLst>
                                    <p:animRot by="21600000">
                                      <p:cBhvr>
                                        <p:cTn id="153" dur="2000" fill="hold"/>
                                        <p:tgtEl>
                                          <p:spTgt spid="21"/>
                                        </p:tgtEl>
                                        <p:attrNameLst>
                                          <p:attrName>r</p:attrName>
                                        </p:attrNameLst>
                                      </p:cBhvr>
                                    </p:animRot>
                                  </p:childTnLst>
                                </p:cTn>
                              </p:par>
                              <p:par>
                                <p:cTn id="154" presetID="8" presetClass="emph" presetSubtype="0" fill="hold" grpId="1" nodeType="withEffect">
                                  <p:stCondLst>
                                    <p:cond delay="0"/>
                                  </p:stCondLst>
                                  <p:childTnLst>
                                    <p:animRot by="-21600000">
                                      <p:cBhvr>
                                        <p:cTn id="155" dur="2000" fill="hold"/>
                                        <p:tgtEl>
                                          <p:spTgt spid="22"/>
                                        </p:tgtEl>
                                        <p:attrNameLst>
                                          <p:attrName>r</p:attrName>
                                        </p:attrNameLst>
                                      </p:cBhvr>
                                    </p:animRot>
                                  </p:childTnLst>
                                </p:cTn>
                              </p:par>
                              <p:par>
                                <p:cTn id="156" presetID="8" presetClass="emph" presetSubtype="0" fill="hold" grpId="1" nodeType="withEffect">
                                  <p:stCondLst>
                                    <p:cond delay="0"/>
                                  </p:stCondLst>
                                  <p:childTnLst>
                                    <p:animRot by="21600000">
                                      <p:cBhvr>
                                        <p:cTn id="157" dur="2000" fill="hold"/>
                                        <p:tgtEl>
                                          <p:spTgt spid="23"/>
                                        </p:tgtEl>
                                        <p:attrNameLst>
                                          <p:attrName>r</p:attrName>
                                        </p:attrNameLst>
                                      </p:cBhvr>
                                    </p:animRot>
                                  </p:childTnLst>
                                </p:cTn>
                              </p:par>
                              <p:par>
                                <p:cTn id="158" presetID="8" presetClass="emph" presetSubtype="0" fill="hold" grpId="1" nodeType="withEffect">
                                  <p:stCondLst>
                                    <p:cond delay="0"/>
                                  </p:stCondLst>
                                  <p:childTnLst>
                                    <p:animRot by="-21600000">
                                      <p:cBhvr>
                                        <p:cTn id="159" dur="2000" fill="hold"/>
                                        <p:tgtEl>
                                          <p:spTgt spid="24"/>
                                        </p:tgtEl>
                                        <p:attrNameLst>
                                          <p:attrName>r</p:attrName>
                                        </p:attrNameLst>
                                      </p:cBhvr>
                                    </p:animRot>
                                  </p:childTnLst>
                                </p:cTn>
                              </p:par>
                              <p:par>
                                <p:cTn id="160" presetID="8" presetClass="emph" presetSubtype="0" fill="hold" grpId="1" nodeType="withEffect">
                                  <p:stCondLst>
                                    <p:cond delay="0"/>
                                  </p:stCondLst>
                                  <p:childTnLst>
                                    <p:animRot by="21600000">
                                      <p:cBhvr>
                                        <p:cTn id="161" dur="2000" fill="hold"/>
                                        <p:tgtEl>
                                          <p:spTgt spid="25"/>
                                        </p:tgtEl>
                                        <p:attrNameLst>
                                          <p:attrName>r</p:attrName>
                                        </p:attrNameLst>
                                      </p:cBhvr>
                                    </p:animRot>
                                  </p:childTnLst>
                                </p:cTn>
                              </p:par>
                              <p:par>
                                <p:cTn id="162" presetID="8" presetClass="emph" presetSubtype="0" fill="hold" grpId="1" nodeType="withEffect">
                                  <p:stCondLst>
                                    <p:cond delay="0"/>
                                  </p:stCondLst>
                                  <p:childTnLst>
                                    <p:animRot by="-21600000">
                                      <p:cBhvr>
                                        <p:cTn id="163" dur="2000" fill="hold"/>
                                        <p:tgtEl>
                                          <p:spTgt spid="26"/>
                                        </p:tgtEl>
                                        <p:attrNameLst>
                                          <p:attrName>r</p:attrName>
                                        </p:attrNameLst>
                                      </p:cBhvr>
                                    </p:animRot>
                                  </p:childTnLst>
                                </p:cTn>
                              </p:par>
                              <p:par>
                                <p:cTn id="164" presetID="8" presetClass="emph" presetSubtype="0" fill="hold" grpId="1" nodeType="withEffect">
                                  <p:stCondLst>
                                    <p:cond delay="0"/>
                                  </p:stCondLst>
                                  <p:childTnLst>
                                    <p:animRot by="-21600000">
                                      <p:cBhvr>
                                        <p:cTn id="165" dur="2000" fill="hold"/>
                                        <p:tgtEl>
                                          <p:spTgt spid="4"/>
                                        </p:tgtEl>
                                        <p:attrNameLst>
                                          <p:attrName>r</p:attrName>
                                        </p:attrNameLst>
                                      </p:cBhvr>
                                    </p:animRot>
                                  </p:childTnLst>
                                </p:cTn>
                              </p:par>
                              <p:par>
                                <p:cTn id="166" presetID="8" presetClass="emph" presetSubtype="0" fill="hold" grpId="1" nodeType="withEffect">
                                  <p:stCondLst>
                                    <p:cond delay="0"/>
                                  </p:stCondLst>
                                  <p:childTnLst>
                                    <p:animRot by="21600000">
                                      <p:cBhvr>
                                        <p:cTn id="167" dur="2000" fill="hold"/>
                                        <p:tgtEl>
                                          <p:spTgt spid="6"/>
                                        </p:tgtEl>
                                        <p:attrNameLst>
                                          <p:attrName>r</p:attrName>
                                        </p:attrNameLst>
                                      </p:cBhvr>
                                    </p:animRot>
                                  </p:childTnLst>
                                </p:cTn>
                              </p:par>
                              <p:par>
                                <p:cTn id="168" presetID="8" presetClass="emph" presetSubtype="0" fill="hold" grpId="1" nodeType="withEffect">
                                  <p:stCondLst>
                                    <p:cond delay="0"/>
                                  </p:stCondLst>
                                  <p:childTnLst>
                                    <p:animRot by="-21600000">
                                      <p:cBhvr>
                                        <p:cTn id="169" dur="2000" fill="hold"/>
                                        <p:tgtEl>
                                          <p:spTgt spid="9"/>
                                        </p:tgtEl>
                                        <p:attrNameLst>
                                          <p:attrName>r</p:attrName>
                                        </p:attrNameLst>
                                      </p:cBhvr>
                                    </p:animRot>
                                  </p:childTnLst>
                                </p:cTn>
                              </p:par>
                              <p:par>
                                <p:cTn id="170" presetID="8" presetClass="emph" presetSubtype="0" fill="hold" grpId="1" nodeType="withEffect">
                                  <p:stCondLst>
                                    <p:cond delay="0"/>
                                  </p:stCondLst>
                                  <p:childTnLst>
                                    <p:animRot by="21600000">
                                      <p:cBhvr>
                                        <p:cTn id="171" dur="2000" fill="hold"/>
                                        <p:tgtEl>
                                          <p:spTgt spid="10"/>
                                        </p:tgtEl>
                                        <p:attrNameLst>
                                          <p:attrName>r</p:attrName>
                                        </p:attrNameLst>
                                      </p:cBhvr>
                                    </p:animRot>
                                  </p:childTnLst>
                                </p:cTn>
                              </p:par>
                              <p:par>
                                <p:cTn id="172" presetID="8" presetClass="emph" presetSubtype="0" fill="hold" grpId="1" nodeType="withEffect">
                                  <p:stCondLst>
                                    <p:cond delay="0"/>
                                  </p:stCondLst>
                                  <p:childTnLst>
                                    <p:animRot by="-21600000">
                                      <p:cBhvr>
                                        <p:cTn id="173" dur="2000" fill="hold"/>
                                        <p:tgtEl>
                                          <p:spTgt spid="15"/>
                                        </p:tgtEl>
                                        <p:attrNameLst>
                                          <p:attrName>r</p:attrName>
                                        </p:attrNameLst>
                                      </p:cBhvr>
                                    </p:animRot>
                                  </p:childTnLst>
                                </p:cTn>
                              </p:par>
                              <p:par>
                                <p:cTn id="174" presetID="8" presetClass="emph" presetSubtype="0" fill="hold" grpId="1" nodeType="withEffect">
                                  <p:stCondLst>
                                    <p:cond delay="0"/>
                                  </p:stCondLst>
                                  <p:childTnLst>
                                    <p:animRot by="21600000">
                                      <p:cBhvr>
                                        <p:cTn id="175" dur="2000" fill="hold"/>
                                        <p:tgtEl>
                                          <p:spTgt spid="16"/>
                                        </p:tgtEl>
                                        <p:attrNameLst>
                                          <p:attrName>r</p:attrName>
                                        </p:attrNameLst>
                                      </p:cBhvr>
                                    </p:animRot>
                                  </p:childTnLst>
                                </p:cTn>
                              </p:par>
                              <p:par>
                                <p:cTn id="176" presetID="8" presetClass="emph" presetSubtype="0" fill="hold" grpId="1" nodeType="withEffect">
                                  <p:stCondLst>
                                    <p:cond delay="0"/>
                                  </p:stCondLst>
                                  <p:childTnLst>
                                    <p:animRot by="-21600000">
                                      <p:cBhvr>
                                        <p:cTn id="177" dur="2000" fill="hold"/>
                                        <p:tgtEl>
                                          <p:spTgt spid="17"/>
                                        </p:tgtEl>
                                        <p:attrNameLst>
                                          <p:attrName>r</p:attrName>
                                        </p:attrNameLst>
                                      </p:cBhvr>
                                    </p:animRot>
                                  </p:childTnLst>
                                </p:cTn>
                              </p:par>
                              <p:par>
                                <p:cTn id="178" presetID="8" presetClass="emph" presetSubtype="0" fill="hold" grpId="1" nodeType="withEffect">
                                  <p:stCondLst>
                                    <p:cond delay="0"/>
                                  </p:stCondLst>
                                  <p:childTnLst>
                                    <p:animRot by="21600000">
                                      <p:cBhvr>
                                        <p:cTn id="179" dur="2000" fill="hold"/>
                                        <p:tgtEl>
                                          <p:spTgt spid="18"/>
                                        </p:tgtEl>
                                        <p:attrNameLst>
                                          <p:attrName>r</p:attrName>
                                        </p:attrNameLst>
                                      </p:cBhvr>
                                    </p:animRot>
                                  </p:childTnLst>
                                </p:cTn>
                              </p:par>
                              <p:par>
                                <p:cTn id="180" presetID="8" presetClass="emph" presetSubtype="0" fill="hold" grpId="1" nodeType="withEffect">
                                  <p:stCondLst>
                                    <p:cond delay="0"/>
                                  </p:stCondLst>
                                  <p:childTnLst>
                                    <p:animRot by="-21600000">
                                      <p:cBhvr>
                                        <p:cTn id="181" dur="2000" fill="hold"/>
                                        <p:tgtEl>
                                          <p:spTgt spid="27"/>
                                        </p:tgtEl>
                                        <p:attrNameLst>
                                          <p:attrName>r</p:attrName>
                                        </p:attrNameLst>
                                      </p:cBhvr>
                                    </p:animRot>
                                  </p:childTnLst>
                                </p:cTn>
                              </p:par>
                              <p:par>
                                <p:cTn id="182" presetID="8" presetClass="emph" presetSubtype="0" fill="hold" grpId="1" nodeType="withEffect">
                                  <p:stCondLst>
                                    <p:cond delay="0"/>
                                  </p:stCondLst>
                                  <p:childTnLst>
                                    <p:animRot by="21600000">
                                      <p:cBhvr>
                                        <p:cTn id="183" dur="2000" fill="hold"/>
                                        <p:tgtEl>
                                          <p:spTgt spid="28"/>
                                        </p:tgtEl>
                                        <p:attrNameLst>
                                          <p:attrName>r</p:attrName>
                                        </p:attrNameLst>
                                      </p:cBhvr>
                                    </p:animRot>
                                  </p:childTnLst>
                                </p:cTn>
                              </p:par>
                              <p:par>
                                <p:cTn id="184" presetID="8" presetClass="emph" presetSubtype="0" fill="hold" grpId="1" nodeType="withEffect">
                                  <p:stCondLst>
                                    <p:cond delay="0"/>
                                  </p:stCondLst>
                                  <p:childTnLst>
                                    <p:animRot by="-21600000">
                                      <p:cBhvr>
                                        <p:cTn id="185" dur="2000" fill="hold"/>
                                        <p:tgtEl>
                                          <p:spTgt spid="29"/>
                                        </p:tgtEl>
                                        <p:attrNameLst>
                                          <p:attrName>r</p:attrName>
                                        </p:attrNameLst>
                                      </p:cBhvr>
                                    </p:animRot>
                                  </p:childTnLst>
                                </p:cTn>
                              </p:par>
                              <p:par>
                                <p:cTn id="186" presetID="8" presetClass="emph" presetSubtype="0" fill="hold" grpId="1" nodeType="withEffect">
                                  <p:stCondLst>
                                    <p:cond delay="0"/>
                                  </p:stCondLst>
                                  <p:childTnLst>
                                    <p:animRot by="21600000">
                                      <p:cBhvr>
                                        <p:cTn id="187" dur="2000" fill="hold"/>
                                        <p:tgtEl>
                                          <p:spTgt spid="30"/>
                                        </p:tgtEl>
                                        <p:attrNameLst>
                                          <p:attrName>r</p:attrName>
                                        </p:attrNameLst>
                                      </p:cBhvr>
                                    </p:animRot>
                                  </p:childTnLst>
                                </p:cTn>
                              </p:par>
                              <p:par>
                                <p:cTn id="188" presetID="8" presetClass="emph" presetSubtype="0" fill="hold" grpId="1" nodeType="withEffect">
                                  <p:stCondLst>
                                    <p:cond delay="0"/>
                                  </p:stCondLst>
                                  <p:childTnLst>
                                    <p:animRot by="-21600000">
                                      <p:cBhvr>
                                        <p:cTn id="189" dur="2000" fill="hold"/>
                                        <p:tgtEl>
                                          <p:spTgt spid="31"/>
                                        </p:tgtEl>
                                        <p:attrNameLst>
                                          <p:attrName>r</p:attrName>
                                        </p:attrNameLst>
                                      </p:cBhvr>
                                    </p:animRot>
                                  </p:childTnLst>
                                </p:cTn>
                              </p:par>
                              <p:par>
                                <p:cTn id="190" presetID="8" presetClass="emph" presetSubtype="0" fill="hold" grpId="1" nodeType="withEffect">
                                  <p:stCondLst>
                                    <p:cond delay="0"/>
                                  </p:stCondLst>
                                  <p:childTnLst>
                                    <p:animRot by="21600000">
                                      <p:cBhvr>
                                        <p:cTn id="191" dur="2000" fill="hold"/>
                                        <p:tgtEl>
                                          <p:spTgt spid="32"/>
                                        </p:tgtEl>
                                        <p:attrNameLst>
                                          <p:attrName>r</p:attrName>
                                        </p:attrNameLst>
                                      </p:cBhvr>
                                    </p:animRot>
                                  </p:childTnLst>
                                </p:cTn>
                              </p:par>
                              <p:par>
                                <p:cTn id="192" presetID="8" presetClass="emph" presetSubtype="0" fill="hold" grpId="1" nodeType="withEffect">
                                  <p:stCondLst>
                                    <p:cond delay="0"/>
                                  </p:stCondLst>
                                  <p:childTnLst>
                                    <p:animRot by="-21600000">
                                      <p:cBhvr>
                                        <p:cTn id="193" dur="2000" fill="hold"/>
                                        <p:tgtEl>
                                          <p:spTgt spid="33"/>
                                        </p:tgtEl>
                                        <p:attrNameLst>
                                          <p:attrName>r</p:attrName>
                                        </p:attrNameLst>
                                      </p:cBhvr>
                                    </p:animRot>
                                  </p:childTnLst>
                                </p:cTn>
                              </p:par>
                              <p:par>
                                <p:cTn id="194" presetID="5" presetClass="entr" presetSubtype="5" fill="hold" grpId="6" nodeType="withEffect">
                                  <p:stCondLst>
                                    <p:cond delay="0"/>
                                  </p:stCondLst>
                                  <p:childTnLst>
                                    <p:set>
                                      <p:cBhvr>
                                        <p:cTn id="195" dur="1" fill="hold">
                                          <p:stCondLst>
                                            <p:cond delay="0"/>
                                          </p:stCondLst>
                                        </p:cTn>
                                        <p:tgtEl>
                                          <p:spTgt spid="3"/>
                                        </p:tgtEl>
                                        <p:attrNameLst>
                                          <p:attrName>style.visibility</p:attrName>
                                        </p:attrNameLst>
                                      </p:cBhvr>
                                      <p:to>
                                        <p:strVal val="visible"/>
                                      </p:to>
                                    </p:set>
                                    <p:animEffect transition="in" filter="checkerboard(down)">
                                      <p:cBhvr>
                                        <p:cTn id="196" dur="2000"/>
                                        <p:tgtEl>
                                          <p:spTgt spid="3"/>
                                        </p:tgtEl>
                                      </p:cBhvr>
                                    </p:animEffect>
                                  </p:childTnLst>
                                </p:cTn>
                              </p:par>
                              <p:par>
                                <p:cTn id="197" presetID="5" presetClass="entr" presetSubtype="5" fill="hold" grpId="6" nodeType="withEffect">
                                  <p:stCondLst>
                                    <p:cond delay="0"/>
                                  </p:stCondLst>
                                  <p:childTnLst>
                                    <p:set>
                                      <p:cBhvr>
                                        <p:cTn id="198" dur="1" fill="hold">
                                          <p:stCondLst>
                                            <p:cond delay="0"/>
                                          </p:stCondLst>
                                        </p:cTn>
                                        <p:tgtEl>
                                          <p:spTgt spid="4"/>
                                        </p:tgtEl>
                                        <p:attrNameLst>
                                          <p:attrName>style.visibility</p:attrName>
                                        </p:attrNameLst>
                                      </p:cBhvr>
                                      <p:to>
                                        <p:strVal val="visible"/>
                                      </p:to>
                                    </p:set>
                                    <p:animEffect transition="in" filter="checkerboard(down)">
                                      <p:cBhvr>
                                        <p:cTn id="199" dur="2000"/>
                                        <p:tgtEl>
                                          <p:spTgt spid="4"/>
                                        </p:tgtEl>
                                      </p:cBhvr>
                                    </p:animEffect>
                                  </p:childTnLst>
                                </p:cTn>
                              </p:par>
                              <p:par>
                                <p:cTn id="200" presetID="5" presetClass="entr" presetSubtype="5" fill="hold" grpId="6" nodeType="withEffect">
                                  <p:stCondLst>
                                    <p:cond delay="0"/>
                                  </p:stCondLst>
                                  <p:childTnLst>
                                    <p:set>
                                      <p:cBhvr>
                                        <p:cTn id="201" dur="1" fill="hold">
                                          <p:stCondLst>
                                            <p:cond delay="0"/>
                                          </p:stCondLst>
                                        </p:cTn>
                                        <p:tgtEl>
                                          <p:spTgt spid="5"/>
                                        </p:tgtEl>
                                        <p:attrNameLst>
                                          <p:attrName>style.visibility</p:attrName>
                                        </p:attrNameLst>
                                      </p:cBhvr>
                                      <p:to>
                                        <p:strVal val="visible"/>
                                      </p:to>
                                    </p:set>
                                    <p:animEffect transition="in" filter="checkerboard(down)">
                                      <p:cBhvr>
                                        <p:cTn id="202" dur="2000"/>
                                        <p:tgtEl>
                                          <p:spTgt spid="5"/>
                                        </p:tgtEl>
                                      </p:cBhvr>
                                    </p:animEffect>
                                  </p:childTnLst>
                                </p:cTn>
                              </p:par>
                              <p:par>
                                <p:cTn id="203" presetID="5" presetClass="entr" presetSubtype="5" fill="hold" grpId="6" nodeType="withEffect">
                                  <p:stCondLst>
                                    <p:cond delay="0"/>
                                  </p:stCondLst>
                                  <p:childTnLst>
                                    <p:set>
                                      <p:cBhvr>
                                        <p:cTn id="204" dur="1" fill="hold">
                                          <p:stCondLst>
                                            <p:cond delay="0"/>
                                          </p:stCondLst>
                                        </p:cTn>
                                        <p:tgtEl>
                                          <p:spTgt spid="6"/>
                                        </p:tgtEl>
                                        <p:attrNameLst>
                                          <p:attrName>style.visibility</p:attrName>
                                        </p:attrNameLst>
                                      </p:cBhvr>
                                      <p:to>
                                        <p:strVal val="visible"/>
                                      </p:to>
                                    </p:set>
                                    <p:animEffect transition="in" filter="checkerboard(down)">
                                      <p:cBhvr>
                                        <p:cTn id="205" dur="2000"/>
                                        <p:tgtEl>
                                          <p:spTgt spid="6"/>
                                        </p:tgtEl>
                                      </p:cBhvr>
                                    </p:animEffect>
                                  </p:childTnLst>
                                </p:cTn>
                              </p:par>
                              <p:par>
                                <p:cTn id="206" presetID="5" presetClass="entr" presetSubtype="5" fill="hold" grpId="6" nodeType="withEffect">
                                  <p:stCondLst>
                                    <p:cond delay="0"/>
                                  </p:stCondLst>
                                  <p:childTnLst>
                                    <p:set>
                                      <p:cBhvr>
                                        <p:cTn id="207" dur="1" fill="hold">
                                          <p:stCondLst>
                                            <p:cond delay="0"/>
                                          </p:stCondLst>
                                        </p:cTn>
                                        <p:tgtEl>
                                          <p:spTgt spid="7"/>
                                        </p:tgtEl>
                                        <p:attrNameLst>
                                          <p:attrName>style.visibility</p:attrName>
                                        </p:attrNameLst>
                                      </p:cBhvr>
                                      <p:to>
                                        <p:strVal val="visible"/>
                                      </p:to>
                                    </p:set>
                                    <p:animEffect transition="in" filter="checkerboard(down)">
                                      <p:cBhvr>
                                        <p:cTn id="208" dur="2000"/>
                                        <p:tgtEl>
                                          <p:spTgt spid="7"/>
                                        </p:tgtEl>
                                      </p:cBhvr>
                                    </p:animEffect>
                                  </p:childTnLst>
                                </p:cTn>
                              </p:par>
                              <p:par>
                                <p:cTn id="209" presetID="5" presetClass="entr" presetSubtype="5" fill="hold" grpId="6" nodeType="withEffect">
                                  <p:stCondLst>
                                    <p:cond delay="0"/>
                                  </p:stCondLst>
                                  <p:childTnLst>
                                    <p:set>
                                      <p:cBhvr>
                                        <p:cTn id="210" dur="1" fill="hold">
                                          <p:stCondLst>
                                            <p:cond delay="0"/>
                                          </p:stCondLst>
                                        </p:cTn>
                                        <p:tgtEl>
                                          <p:spTgt spid="8"/>
                                        </p:tgtEl>
                                        <p:attrNameLst>
                                          <p:attrName>style.visibility</p:attrName>
                                        </p:attrNameLst>
                                      </p:cBhvr>
                                      <p:to>
                                        <p:strVal val="visible"/>
                                      </p:to>
                                    </p:set>
                                    <p:animEffect transition="in" filter="checkerboard(down)">
                                      <p:cBhvr>
                                        <p:cTn id="211" dur="2000"/>
                                        <p:tgtEl>
                                          <p:spTgt spid="8"/>
                                        </p:tgtEl>
                                      </p:cBhvr>
                                    </p:animEffect>
                                  </p:childTnLst>
                                </p:cTn>
                              </p:par>
                              <p:par>
                                <p:cTn id="212" presetID="5" presetClass="entr" presetSubtype="5" fill="hold" grpId="6" nodeType="withEffect">
                                  <p:stCondLst>
                                    <p:cond delay="0"/>
                                  </p:stCondLst>
                                  <p:childTnLst>
                                    <p:set>
                                      <p:cBhvr>
                                        <p:cTn id="213" dur="1" fill="hold">
                                          <p:stCondLst>
                                            <p:cond delay="0"/>
                                          </p:stCondLst>
                                        </p:cTn>
                                        <p:tgtEl>
                                          <p:spTgt spid="9"/>
                                        </p:tgtEl>
                                        <p:attrNameLst>
                                          <p:attrName>style.visibility</p:attrName>
                                        </p:attrNameLst>
                                      </p:cBhvr>
                                      <p:to>
                                        <p:strVal val="visible"/>
                                      </p:to>
                                    </p:set>
                                    <p:animEffect transition="in" filter="checkerboard(down)">
                                      <p:cBhvr>
                                        <p:cTn id="214" dur="2000"/>
                                        <p:tgtEl>
                                          <p:spTgt spid="9"/>
                                        </p:tgtEl>
                                      </p:cBhvr>
                                    </p:animEffect>
                                  </p:childTnLst>
                                </p:cTn>
                              </p:par>
                              <p:par>
                                <p:cTn id="215" presetID="5" presetClass="entr" presetSubtype="5" fill="hold" grpId="6" nodeType="withEffect">
                                  <p:stCondLst>
                                    <p:cond delay="0"/>
                                  </p:stCondLst>
                                  <p:childTnLst>
                                    <p:set>
                                      <p:cBhvr>
                                        <p:cTn id="216" dur="1" fill="hold">
                                          <p:stCondLst>
                                            <p:cond delay="0"/>
                                          </p:stCondLst>
                                        </p:cTn>
                                        <p:tgtEl>
                                          <p:spTgt spid="10"/>
                                        </p:tgtEl>
                                        <p:attrNameLst>
                                          <p:attrName>style.visibility</p:attrName>
                                        </p:attrNameLst>
                                      </p:cBhvr>
                                      <p:to>
                                        <p:strVal val="visible"/>
                                      </p:to>
                                    </p:set>
                                    <p:animEffect transition="in" filter="checkerboard(down)">
                                      <p:cBhvr>
                                        <p:cTn id="217" dur="2000"/>
                                        <p:tgtEl>
                                          <p:spTgt spid="10"/>
                                        </p:tgtEl>
                                      </p:cBhvr>
                                    </p:animEffect>
                                  </p:childTnLst>
                                </p:cTn>
                              </p:par>
                              <p:par>
                                <p:cTn id="218" presetID="5" presetClass="entr" presetSubtype="5" fill="hold" grpId="6" nodeType="withEffect">
                                  <p:stCondLst>
                                    <p:cond delay="0"/>
                                  </p:stCondLst>
                                  <p:childTnLst>
                                    <p:set>
                                      <p:cBhvr>
                                        <p:cTn id="219" dur="1" fill="hold">
                                          <p:stCondLst>
                                            <p:cond delay="0"/>
                                          </p:stCondLst>
                                        </p:cTn>
                                        <p:tgtEl>
                                          <p:spTgt spid="11"/>
                                        </p:tgtEl>
                                        <p:attrNameLst>
                                          <p:attrName>style.visibility</p:attrName>
                                        </p:attrNameLst>
                                      </p:cBhvr>
                                      <p:to>
                                        <p:strVal val="visible"/>
                                      </p:to>
                                    </p:set>
                                    <p:animEffect transition="in" filter="checkerboard(down)">
                                      <p:cBhvr>
                                        <p:cTn id="220" dur="2000"/>
                                        <p:tgtEl>
                                          <p:spTgt spid="11"/>
                                        </p:tgtEl>
                                      </p:cBhvr>
                                    </p:animEffect>
                                  </p:childTnLst>
                                </p:cTn>
                              </p:par>
                              <p:par>
                                <p:cTn id="221" presetID="5" presetClass="entr" presetSubtype="5" fill="hold" grpId="6" nodeType="withEffect">
                                  <p:stCondLst>
                                    <p:cond delay="0"/>
                                  </p:stCondLst>
                                  <p:childTnLst>
                                    <p:set>
                                      <p:cBhvr>
                                        <p:cTn id="222" dur="1" fill="hold">
                                          <p:stCondLst>
                                            <p:cond delay="0"/>
                                          </p:stCondLst>
                                        </p:cTn>
                                        <p:tgtEl>
                                          <p:spTgt spid="12"/>
                                        </p:tgtEl>
                                        <p:attrNameLst>
                                          <p:attrName>style.visibility</p:attrName>
                                        </p:attrNameLst>
                                      </p:cBhvr>
                                      <p:to>
                                        <p:strVal val="visible"/>
                                      </p:to>
                                    </p:set>
                                    <p:animEffect transition="in" filter="checkerboard(down)">
                                      <p:cBhvr>
                                        <p:cTn id="223" dur="2000"/>
                                        <p:tgtEl>
                                          <p:spTgt spid="12"/>
                                        </p:tgtEl>
                                      </p:cBhvr>
                                    </p:animEffect>
                                  </p:childTnLst>
                                </p:cTn>
                              </p:par>
                              <p:par>
                                <p:cTn id="224" presetID="5" presetClass="entr" presetSubtype="5" fill="hold" grpId="6" nodeType="withEffect">
                                  <p:stCondLst>
                                    <p:cond delay="0"/>
                                  </p:stCondLst>
                                  <p:childTnLst>
                                    <p:set>
                                      <p:cBhvr>
                                        <p:cTn id="225" dur="1" fill="hold">
                                          <p:stCondLst>
                                            <p:cond delay="0"/>
                                          </p:stCondLst>
                                        </p:cTn>
                                        <p:tgtEl>
                                          <p:spTgt spid="13"/>
                                        </p:tgtEl>
                                        <p:attrNameLst>
                                          <p:attrName>style.visibility</p:attrName>
                                        </p:attrNameLst>
                                      </p:cBhvr>
                                      <p:to>
                                        <p:strVal val="visible"/>
                                      </p:to>
                                    </p:set>
                                    <p:animEffect transition="in" filter="checkerboard(down)">
                                      <p:cBhvr>
                                        <p:cTn id="226" dur="2000"/>
                                        <p:tgtEl>
                                          <p:spTgt spid="13"/>
                                        </p:tgtEl>
                                      </p:cBhvr>
                                    </p:animEffect>
                                  </p:childTnLst>
                                </p:cTn>
                              </p:par>
                              <p:par>
                                <p:cTn id="227" presetID="5" presetClass="entr" presetSubtype="5" fill="hold" grpId="6" nodeType="withEffect">
                                  <p:stCondLst>
                                    <p:cond delay="0"/>
                                  </p:stCondLst>
                                  <p:childTnLst>
                                    <p:set>
                                      <p:cBhvr>
                                        <p:cTn id="228" dur="1" fill="hold">
                                          <p:stCondLst>
                                            <p:cond delay="0"/>
                                          </p:stCondLst>
                                        </p:cTn>
                                        <p:tgtEl>
                                          <p:spTgt spid="14"/>
                                        </p:tgtEl>
                                        <p:attrNameLst>
                                          <p:attrName>style.visibility</p:attrName>
                                        </p:attrNameLst>
                                      </p:cBhvr>
                                      <p:to>
                                        <p:strVal val="visible"/>
                                      </p:to>
                                    </p:set>
                                    <p:animEffect transition="in" filter="checkerboard(down)">
                                      <p:cBhvr>
                                        <p:cTn id="229" dur="2000"/>
                                        <p:tgtEl>
                                          <p:spTgt spid="14"/>
                                        </p:tgtEl>
                                      </p:cBhvr>
                                    </p:animEffect>
                                  </p:childTnLst>
                                </p:cTn>
                              </p:par>
                              <p:par>
                                <p:cTn id="230" presetID="5" presetClass="entr" presetSubtype="5" fill="hold" grpId="6" nodeType="withEffect">
                                  <p:stCondLst>
                                    <p:cond delay="0"/>
                                  </p:stCondLst>
                                  <p:childTnLst>
                                    <p:set>
                                      <p:cBhvr>
                                        <p:cTn id="231" dur="1" fill="hold">
                                          <p:stCondLst>
                                            <p:cond delay="0"/>
                                          </p:stCondLst>
                                        </p:cTn>
                                        <p:tgtEl>
                                          <p:spTgt spid="15"/>
                                        </p:tgtEl>
                                        <p:attrNameLst>
                                          <p:attrName>style.visibility</p:attrName>
                                        </p:attrNameLst>
                                      </p:cBhvr>
                                      <p:to>
                                        <p:strVal val="visible"/>
                                      </p:to>
                                    </p:set>
                                    <p:animEffect transition="in" filter="checkerboard(down)">
                                      <p:cBhvr>
                                        <p:cTn id="232" dur="2000"/>
                                        <p:tgtEl>
                                          <p:spTgt spid="15"/>
                                        </p:tgtEl>
                                      </p:cBhvr>
                                    </p:animEffect>
                                  </p:childTnLst>
                                </p:cTn>
                              </p:par>
                              <p:par>
                                <p:cTn id="233" presetID="5" presetClass="entr" presetSubtype="5" fill="hold" grpId="6" nodeType="withEffect">
                                  <p:stCondLst>
                                    <p:cond delay="0"/>
                                  </p:stCondLst>
                                  <p:childTnLst>
                                    <p:set>
                                      <p:cBhvr>
                                        <p:cTn id="234" dur="1" fill="hold">
                                          <p:stCondLst>
                                            <p:cond delay="0"/>
                                          </p:stCondLst>
                                        </p:cTn>
                                        <p:tgtEl>
                                          <p:spTgt spid="16"/>
                                        </p:tgtEl>
                                        <p:attrNameLst>
                                          <p:attrName>style.visibility</p:attrName>
                                        </p:attrNameLst>
                                      </p:cBhvr>
                                      <p:to>
                                        <p:strVal val="visible"/>
                                      </p:to>
                                    </p:set>
                                    <p:animEffect transition="in" filter="checkerboard(down)">
                                      <p:cBhvr>
                                        <p:cTn id="235" dur="2000"/>
                                        <p:tgtEl>
                                          <p:spTgt spid="16"/>
                                        </p:tgtEl>
                                      </p:cBhvr>
                                    </p:animEffect>
                                  </p:childTnLst>
                                </p:cTn>
                              </p:par>
                              <p:par>
                                <p:cTn id="236" presetID="5" presetClass="entr" presetSubtype="5" fill="hold" grpId="6" nodeType="withEffect">
                                  <p:stCondLst>
                                    <p:cond delay="0"/>
                                  </p:stCondLst>
                                  <p:childTnLst>
                                    <p:set>
                                      <p:cBhvr>
                                        <p:cTn id="237" dur="1" fill="hold">
                                          <p:stCondLst>
                                            <p:cond delay="0"/>
                                          </p:stCondLst>
                                        </p:cTn>
                                        <p:tgtEl>
                                          <p:spTgt spid="17"/>
                                        </p:tgtEl>
                                        <p:attrNameLst>
                                          <p:attrName>style.visibility</p:attrName>
                                        </p:attrNameLst>
                                      </p:cBhvr>
                                      <p:to>
                                        <p:strVal val="visible"/>
                                      </p:to>
                                    </p:set>
                                    <p:animEffect transition="in" filter="checkerboard(down)">
                                      <p:cBhvr>
                                        <p:cTn id="238" dur="2000"/>
                                        <p:tgtEl>
                                          <p:spTgt spid="17"/>
                                        </p:tgtEl>
                                      </p:cBhvr>
                                    </p:animEffect>
                                  </p:childTnLst>
                                </p:cTn>
                              </p:par>
                              <p:par>
                                <p:cTn id="239" presetID="5" presetClass="entr" presetSubtype="5" fill="hold" grpId="6" nodeType="withEffect">
                                  <p:stCondLst>
                                    <p:cond delay="0"/>
                                  </p:stCondLst>
                                  <p:childTnLst>
                                    <p:set>
                                      <p:cBhvr>
                                        <p:cTn id="240" dur="1" fill="hold">
                                          <p:stCondLst>
                                            <p:cond delay="0"/>
                                          </p:stCondLst>
                                        </p:cTn>
                                        <p:tgtEl>
                                          <p:spTgt spid="18"/>
                                        </p:tgtEl>
                                        <p:attrNameLst>
                                          <p:attrName>style.visibility</p:attrName>
                                        </p:attrNameLst>
                                      </p:cBhvr>
                                      <p:to>
                                        <p:strVal val="visible"/>
                                      </p:to>
                                    </p:set>
                                    <p:animEffect transition="in" filter="checkerboard(down)">
                                      <p:cBhvr>
                                        <p:cTn id="241" dur="2000"/>
                                        <p:tgtEl>
                                          <p:spTgt spid="18"/>
                                        </p:tgtEl>
                                      </p:cBhvr>
                                    </p:animEffect>
                                  </p:childTnLst>
                                </p:cTn>
                              </p:par>
                              <p:par>
                                <p:cTn id="242" presetID="5" presetClass="entr" presetSubtype="5" fill="hold" grpId="6" nodeType="withEffect">
                                  <p:stCondLst>
                                    <p:cond delay="0"/>
                                  </p:stCondLst>
                                  <p:childTnLst>
                                    <p:set>
                                      <p:cBhvr>
                                        <p:cTn id="243" dur="1" fill="hold">
                                          <p:stCondLst>
                                            <p:cond delay="0"/>
                                          </p:stCondLst>
                                        </p:cTn>
                                        <p:tgtEl>
                                          <p:spTgt spid="19"/>
                                        </p:tgtEl>
                                        <p:attrNameLst>
                                          <p:attrName>style.visibility</p:attrName>
                                        </p:attrNameLst>
                                      </p:cBhvr>
                                      <p:to>
                                        <p:strVal val="visible"/>
                                      </p:to>
                                    </p:set>
                                    <p:animEffect transition="in" filter="checkerboard(down)">
                                      <p:cBhvr>
                                        <p:cTn id="244" dur="2000"/>
                                        <p:tgtEl>
                                          <p:spTgt spid="19"/>
                                        </p:tgtEl>
                                      </p:cBhvr>
                                    </p:animEffect>
                                  </p:childTnLst>
                                </p:cTn>
                              </p:par>
                              <p:par>
                                <p:cTn id="245" presetID="5" presetClass="entr" presetSubtype="5" fill="hold" grpId="6" nodeType="withEffect">
                                  <p:stCondLst>
                                    <p:cond delay="0"/>
                                  </p:stCondLst>
                                  <p:childTnLst>
                                    <p:set>
                                      <p:cBhvr>
                                        <p:cTn id="246" dur="1" fill="hold">
                                          <p:stCondLst>
                                            <p:cond delay="0"/>
                                          </p:stCondLst>
                                        </p:cTn>
                                        <p:tgtEl>
                                          <p:spTgt spid="20"/>
                                        </p:tgtEl>
                                        <p:attrNameLst>
                                          <p:attrName>style.visibility</p:attrName>
                                        </p:attrNameLst>
                                      </p:cBhvr>
                                      <p:to>
                                        <p:strVal val="visible"/>
                                      </p:to>
                                    </p:set>
                                    <p:animEffect transition="in" filter="checkerboard(down)">
                                      <p:cBhvr>
                                        <p:cTn id="247" dur="2000"/>
                                        <p:tgtEl>
                                          <p:spTgt spid="20"/>
                                        </p:tgtEl>
                                      </p:cBhvr>
                                    </p:animEffect>
                                  </p:childTnLst>
                                </p:cTn>
                              </p:par>
                              <p:par>
                                <p:cTn id="248" presetID="5" presetClass="entr" presetSubtype="5" fill="hold" grpId="6" nodeType="withEffect">
                                  <p:stCondLst>
                                    <p:cond delay="0"/>
                                  </p:stCondLst>
                                  <p:childTnLst>
                                    <p:set>
                                      <p:cBhvr>
                                        <p:cTn id="249" dur="1" fill="hold">
                                          <p:stCondLst>
                                            <p:cond delay="0"/>
                                          </p:stCondLst>
                                        </p:cTn>
                                        <p:tgtEl>
                                          <p:spTgt spid="21"/>
                                        </p:tgtEl>
                                        <p:attrNameLst>
                                          <p:attrName>style.visibility</p:attrName>
                                        </p:attrNameLst>
                                      </p:cBhvr>
                                      <p:to>
                                        <p:strVal val="visible"/>
                                      </p:to>
                                    </p:set>
                                    <p:animEffect transition="in" filter="checkerboard(down)">
                                      <p:cBhvr>
                                        <p:cTn id="250" dur="2000"/>
                                        <p:tgtEl>
                                          <p:spTgt spid="21"/>
                                        </p:tgtEl>
                                      </p:cBhvr>
                                    </p:animEffect>
                                  </p:childTnLst>
                                </p:cTn>
                              </p:par>
                              <p:par>
                                <p:cTn id="251" presetID="5" presetClass="entr" presetSubtype="5" fill="hold" grpId="6" nodeType="withEffect">
                                  <p:stCondLst>
                                    <p:cond delay="0"/>
                                  </p:stCondLst>
                                  <p:childTnLst>
                                    <p:set>
                                      <p:cBhvr>
                                        <p:cTn id="252" dur="1" fill="hold">
                                          <p:stCondLst>
                                            <p:cond delay="0"/>
                                          </p:stCondLst>
                                        </p:cTn>
                                        <p:tgtEl>
                                          <p:spTgt spid="22"/>
                                        </p:tgtEl>
                                        <p:attrNameLst>
                                          <p:attrName>style.visibility</p:attrName>
                                        </p:attrNameLst>
                                      </p:cBhvr>
                                      <p:to>
                                        <p:strVal val="visible"/>
                                      </p:to>
                                    </p:set>
                                    <p:animEffect transition="in" filter="checkerboard(down)">
                                      <p:cBhvr>
                                        <p:cTn id="253" dur="2000"/>
                                        <p:tgtEl>
                                          <p:spTgt spid="22"/>
                                        </p:tgtEl>
                                      </p:cBhvr>
                                    </p:animEffect>
                                  </p:childTnLst>
                                </p:cTn>
                              </p:par>
                              <p:par>
                                <p:cTn id="254" presetID="5" presetClass="entr" presetSubtype="5" fill="hold" grpId="6" nodeType="withEffect">
                                  <p:stCondLst>
                                    <p:cond delay="0"/>
                                  </p:stCondLst>
                                  <p:childTnLst>
                                    <p:set>
                                      <p:cBhvr>
                                        <p:cTn id="255" dur="1" fill="hold">
                                          <p:stCondLst>
                                            <p:cond delay="0"/>
                                          </p:stCondLst>
                                        </p:cTn>
                                        <p:tgtEl>
                                          <p:spTgt spid="23"/>
                                        </p:tgtEl>
                                        <p:attrNameLst>
                                          <p:attrName>style.visibility</p:attrName>
                                        </p:attrNameLst>
                                      </p:cBhvr>
                                      <p:to>
                                        <p:strVal val="visible"/>
                                      </p:to>
                                    </p:set>
                                    <p:animEffect transition="in" filter="checkerboard(down)">
                                      <p:cBhvr>
                                        <p:cTn id="256" dur="2000"/>
                                        <p:tgtEl>
                                          <p:spTgt spid="23"/>
                                        </p:tgtEl>
                                      </p:cBhvr>
                                    </p:animEffect>
                                  </p:childTnLst>
                                </p:cTn>
                              </p:par>
                              <p:par>
                                <p:cTn id="257" presetID="5" presetClass="entr" presetSubtype="5" fill="hold" grpId="6" nodeType="withEffect">
                                  <p:stCondLst>
                                    <p:cond delay="0"/>
                                  </p:stCondLst>
                                  <p:childTnLst>
                                    <p:set>
                                      <p:cBhvr>
                                        <p:cTn id="258" dur="1" fill="hold">
                                          <p:stCondLst>
                                            <p:cond delay="0"/>
                                          </p:stCondLst>
                                        </p:cTn>
                                        <p:tgtEl>
                                          <p:spTgt spid="24"/>
                                        </p:tgtEl>
                                        <p:attrNameLst>
                                          <p:attrName>style.visibility</p:attrName>
                                        </p:attrNameLst>
                                      </p:cBhvr>
                                      <p:to>
                                        <p:strVal val="visible"/>
                                      </p:to>
                                    </p:set>
                                    <p:animEffect transition="in" filter="checkerboard(down)">
                                      <p:cBhvr>
                                        <p:cTn id="259" dur="2000"/>
                                        <p:tgtEl>
                                          <p:spTgt spid="24"/>
                                        </p:tgtEl>
                                      </p:cBhvr>
                                    </p:animEffect>
                                  </p:childTnLst>
                                </p:cTn>
                              </p:par>
                              <p:par>
                                <p:cTn id="260" presetID="5" presetClass="entr" presetSubtype="5" fill="hold" grpId="6" nodeType="withEffect">
                                  <p:stCondLst>
                                    <p:cond delay="0"/>
                                  </p:stCondLst>
                                  <p:childTnLst>
                                    <p:set>
                                      <p:cBhvr>
                                        <p:cTn id="261" dur="1" fill="hold">
                                          <p:stCondLst>
                                            <p:cond delay="0"/>
                                          </p:stCondLst>
                                        </p:cTn>
                                        <p:tgtEl>
                                          <p:spTgt spid="25"/>
                                        </p:tgtEl>
                                        <p:attrNameLst>
                                          <p:attrName>style.visibility</p:attrName>
                                        </p:attrNameLst>
                                      </p:cBhvr>
                                      <p:to>
                                        <p:strVal val="visible"/>
                                      </p:to>
                                    </p:set>
                                    <p:animEffect transition="in" filter="checkerboard(down)">
                                      <p:cBhvr>
                                        <p:cTn id="262" dur="2000"/>
                                        <p:tgtEl>
                                          <p:spTgt spid="25"/>
                                        </p:tgtEl>
                                      </p:cBhvr>
                                    </p:animEffect>
                                  </p:childTnLst>
                                </p:cTn>
                              </p:par>
                              <p:par>
                                <p:cTn id="263" presetID="5" presetClass="entr" presetSubtype="5" fill="hold" grpId="6" nodeType="withEffect">
                                  <p:stCondLst>
                                    <p:cond delay="0"/>
                                  </p:stCondLst>
                                  <p:childTnLst>
                                    <p:set>
                                      <p:cBhvr>
                                        <p:cTn id="264" dur="1" fill="hold">
                                          <p:stCondLst>
                                            <p:cond delay="0"/>
                                          </p:stCondLst>
                                        </p:cTn>
                                        <p:tgtEl>
                                          <p:spTgt spid="26"/>
                                        </p:tgtEl>
                                        <p:attrNameLst>
                                          <p:attrName>style.visibility</p:attrName>
                                        </p:attrNameLst>
                                      </p:cBhvr>
                                      <p:to>
                                        <p:strVal val="visible"/>
                                      </p:to>
                                    </p:set>
                                    <p:animEffect transition="in" filter="checkerboard(down)">
                                      <p:cBhvr>
                                        <p:cTn id="265" dur="2000"/>
                                        <p:tgtEl>
                                          <p:spTgt spid="26"/>
                                        </p:tgtEl>
                                      </p:cBhvr>
                                    </p:animEffect>
                                  </p:childTnLst>
                                </p:cTn>
                              </p:par>
                              <p:par>
                                <p:cTn id="266" presetID="5" presetClass="entr" presetSubtype="5" fill="hold" grpId="6" nodeType="withEffect">
                                  <p:stCondLst>
                                    <p:cond delay="0"/>
                                  </p:stCondLst>
                                  <p:childTnLst>
                                    <p:set>
                                      <p:cBhvr>
                                        <p:cTn id="267" dur="1" fill="hold">
                                          <p:stCondLst>
                                            <p:cond delay="0"/>
                                          </p:stCondLst>
                                        </p:cTn>
                                        <p:tgtEl>
                                          <p:spTgt spid="27"/>
                                        </p:tgtEl>
                                        <p:attrNameLst>
                                          <p:attrName>style.visibility</p:attrName>
                                        </p:attrNameLst>
                                      </p:cBhvr>
                                      <p:to>
                                        <p:strVal val="visible"/>
                                      </p:to>
                                    </p:set>
                                    <p:animEffect transition="in" filter="checkerboard(down)">
                                      <p:cBhvr>
                                        <p:cTn id="268" dur="2000"/>
                                        <p:tgtEl>
                                          <p:spTgt spid="27"/>
                                        </p:tgtEl>
                                      </p:cBhvr>
                                    </p:animEffect>
                                  </p:childTnLst>
                                </p:cTn>
                              </p:par>
                              <p:par>
                                <p:cTn id="269" presetID="5" presetClass="entr" presetSubtype="5" fill="hold" grpId="6" nodeType="withEffect">
                                  <p:stCondLst>
                                    <p:cond delay="0"/>
                                  </p:stCondLst>
                                  <p:childTnLst>
                                    <p:set>
                                      <p:cBhvr>
                                        <p:cTn id="270" dur="1" fill="hold">
                                          <p:stCondLst>
                                            <p:cond delay="0"/>
                                          </p:stCondLst>
                                        </p:cTn>
                                        <p:tgtEl>
                                          <p:spTgt spid="28"/>
                                        </p:tgtEl>
                                        <p:attrNameLst>
                                          <p:attrName>style.visibility</p:attrName>
                                        </p:attrNameLst>
                                      </p:cBhvr>
                                      <p:to>
                                        <p:strVal val="visible"/>
                                      </p:to>
                                    </p:set>
                                    <p:animEffect transition="in" filter="checkerboard(down)">
                                      <p:cBhvr>
                                        <p:cTn id="271" dur="2000"/>
                                        <p:tgtEl>
                                          <p:spTgt spid="28"/>
                                        </p:tgtEl>
                                      </p:cBhvr>
                                    </p:animEffect>
                                  </p:childTnLst>
                                </p:cTn>
                              </p:par>
                              <p:par>
                                <p:cTn id="272" presetID="5" presetClass="entr" presetSubtype="5" fill="hold" grpId="6" nodeType="withEffect">
                                  <p:stCondLst>
                                    <p:cond delay="0"/>
                                  </p:stCondLst>
                                  <p:childTnLst>
                                    <p:set>
                                      <p:cBhvr>
                                        <p:cTn id="273" dur="1" fill="hold">
                                          <p:stCondLst>
                                            <p:cond delay="0"/>
                                          </p:stCondLst>
                                        </p:cTn>
                                        <p:tgtEl>
                                          <p:spTgt spid="29"/>
                                        </p:tgtEl>
                                        <p:attrNameLst>
                                          <p:attrName>style.visibility</p:attrName>
                                        </p:attrNameLst>
                                      </p:cBhvr>
                                      <p:to>
                                        <p:strVal val="visible"/>
                                      </p:to>
                                    </p:set>
                                    <p:animEffect transition="in" filter="checkerboard(down)">
                                      <p:cBhvr>
                                        <p:cTn id="274" dur="2000"/>
                                        <p:tgtEl>
                                          <p:spTgt spid="29"/>
                                        </p:tgtEl>
                                      </p:cBhvr>
                                    </p:animEffect>
                                  </p:childTnLst>
                                </p:cTn>
                              </p:par>
                              <p:par>
                                <p:cTn id="275" presetID="5" presetClass="entr" presetSubtype="5" fill="hold" grpId="6" nodeType="withEffect">
                                  <p:stCondLst>
                                    <p:cond delay="0"/>
                                  </p:stCondLst>
                                  <p:childTnLst>
                                    <p:set>
                                      <p:cBhvr>
                                        <p:cTn id="276" dur="1" fill="hold">
                                          <p:stCondLst>
                                            <p:cond delay="0"/>
                                          </p:stCondLst>
                                        </p:cTn>
                                        <p:tgtEl>
                                          <p:spTgt spid="30"/>
                                        </p:tgtEl>
                                        <p:attrNameLst>
                                          <p:attrName>style.visibility</p:attrName>
                                        </p:attrNameLst>
                                      </p:cBhvr>
                                      <p:to>
                                        <p:strVal val="visible"/>
                                      </p:to>
                                    </p:set>
                                    <p:animEffect transition="in" filter="checkerboard(down)">
                                      <p:cBhvr>
                                        <p:cTn id="277" dur="2000"/>
                                        <p:tgtEl>
                                          <p:spTgt spid="30"/>
                                        </p:tgtEl>
                                      </p:cBhvr>
                                    </p:animEffect>
                                  </p:childTnLst>
                                </p:cTn>
                              </p:par>
                              <p:par>
                                <p:cTn id="278" presetID="5" presetClass="entr" presetSubtype="5" fill="hold" grpId="6" nodeType="withEffect">
                                  <p:stCondLst>
                                    <p:cond delay="0"/>
                                  </p:stCondLst>
                                  <p:childTnLst>
                                    <p:set>
                                      <p:cBhvr>
                                        <p:cTn id="279" dur="1" fill="hold">
                                          <p:stCondLst>
                                            <p:cond delay="0"/>
                                          </p:stCondLst>
                                        </p:cTn>
                                        <p:tgtEl>
                                          <p:spTgt spid="31"/>
                                        </p:tgtEl>
                                        <p:attrNameLst>
                                          <p:attrName>style.visibility</p:attrName>
                                        </p:attrNameLst>
                                      </p:cBhvr>
                                      <p:to>
                                        <p:strVal val="visible"/>
                                      </p:to>
                                    </p:set>
                                    <p:animEffect transition="in" filter="checkerboard(down)">
                                      <p:cBhvr>
                                        <p:cTn id="280" dur="2000"/>
                                        <p:tgtEl>
                                          <p:spTgt spid="31"/>
                                        </p:tgtEl>
                                      </p:cBhvr>
                                    </p:animEffect>
                                  </p:childTnLst>
                                </p:cTn>
                              </p:par>
                              <p:par>
                                <p:cTn id="281" presetID="5" presetClass="entr" presetSubtype="5" fill="hold" grpId="6" nodeType="withEffect">
                                  <p:stCondLst>
                                    <p:cond delay="0"/>
                                  </p:stCondLst>
                                  <p:childTnLst>
                                    <p:set>
                                      <p:cBhvr>
                                        <p:cTn id="282" dur="1" fill="hold">
                                          <p:stCondLst>
                                            <p:cond delay="0"/>
                                          </p:stCondLst>
                                        </p:cTn>
                                        <p:tgtEl>
                                          <p:spTgt spid="32"/>
                                        </p:tgtEl>
                                        <p:attrNameLst>
                                          <p:attrName>style.visibility</p:attrName>
                                        </p:attrNameLst>
                                      </p:cBhvr>
                                      <p:to>
                                        <p:strVal val="visible"/>
                                      </p:to>
                                    </p:set>
                                    <p:animEffect transition="in" filter="checkerboard(down)">
                                      <p:cBhvr>
                                        <p:cTn id="283" dur="2000"/>
                                        <p:tgtEl>
                                          <p:spTgt spid="32"/>
                                        </p:tgtEl>
                                      </p:cBhvr>
                                    </p:animEffect>
                                  </p:childTnLst>
                                </p:cTn>
                              </p:par>
                              <p:par>
                                <p:cTn id="284" presetID="5" presetClass="entr" presetSubtype="5" fill="hold" grpId="6" nodeType="withEffect">
                                  <p:stCondLst>
                                    <p:cond delay="0"/>
                                  </p:stCondLst>
                                  <p:childTnLst>
                                    <p:set>
                                      <p:cBhvr>
                                        <p:cTn id="285" dur="1" fill="hold">
                                          <p:stCondLst>
                                            <p:cond delay="0"/>
                                          </p:stCondLst>
                                        </p:cTn>
                                        <p:tgtEl>
                                          <p:spTgt spid="33"/>
                                        </p:tgtEl>
                                        <p:attrNameLst>
                                          <p:attrName>style.visibility</p:attrName>
                                        </p:attrNameLst>
                                      </p:cBhvr>
                                      <p:to>
                                        <p:strVal val="visible"/>
                                      </p:to>
                                    </p:set>
                                    <p:animEffect transition="in" filter="checkerboard(down)">
                                      <p:cBhvr>
                                        <p:cTn id="286" dur="2000"/>
                                        <p:tgtEl>
                                          <p:spTgt spid="33"/>
                                        </p:tgtEl>
                                      </p:cBhvr>
                                    </p:animEffect>
                                  </p:childTnLst>
                                </p:cTn>
                              </p:par>
                            </p:childTnLst>
                          </p:cTn>
                        </p:par>
                        <p:par>
                          <p:cTn id="287" fill="hold">
                            <p:stCondLst>
                              <p:cond delay="2000"/>
                            </p:stCondLst>
                            <p:childTnLst>
                              <p:par>
                                <p:cTn id="288" presetID="2" presetClass="exit" presetSubtype="6" fill="hold" grpId="2" nodeType="afterEffect">
                                  <p:stCondLst>
                                    <p:cond delay="0"/>
                                  </p:stCondLst>
                                  <p:childTnLst>
                                    <p:anim calcmode="lin" valueType="num">
                                      <p:cBhvr additive="base">
                                        <p:cTn id="289" dur="2000"/>
                                        <p:tgtEl>
                                          <p:spTgt spid="3"/>
                                        </p:tgtEl>
                                        <p:attrNameLst>
                                          <p:attrName>ppt_x</p:attrName>
                                        </p:attrNameLst>
                                      </p:cBhvr>
                                      <p:tavLst>
                                        <p:tav tm="0">
                                          <p:val>
                                            <p:strVal val="ppt_x"/>
                                          </p:val>
                                        </p:tav>
                                        <p:tav tm="100000">
                                          <p:val>
                                            <p:strVal val="1+ppt_w/2"/>
                                          </p:val>
                                        </p:tav>
                                      </p:tavLst>
                                    </p:anim>
                                    <p:anim calcmode="lin" valueType="num">
                                      <p:cBhvr additive="base">
                                        <p:cTn id="290" dur="2000"/>
                                        <p:tgtEl>
                                          <p:spTgt spid="3"/>
                                        </p:tgtEl>
                                        <p:attrNameLst>
                                          <p:attrName>ppt_y</p:attrName>
                                        </p:attrNameLst>
                                      </p:cBhvr>
                                      <p:tavLst>
                                        <p:tav tm="0">
                                          <p:val>
                                            <p:strVal val="ppt_y"/>
                                          </p:val>
                                        </p:tav>
                                        <p:tav tm="100000">
                                          <p:val>
                                            <p:strVal val="1+ppt_h/2"/>
                                          </p:val>
                                        </p:tav>
                                      </p:tavLst>
                                    </p:anim>
                                    <p:set>
                                      <p:cBhvr>
                                        <p:cTn id="291" dur="1" fill="hold">
                                          <p:stCondLst>
                                            <p:cond delay="1999"/>
                                          </p:stCondLst>
                                        </p:cTn>
                                        <p:tgtEl>
                                          <p:spTgt spid="3"/>
                                        </p:tgtEl>
                                        <p:attrNameLst>
                                          <p:attrName>style.visibility</p:attrName>
                                        </p:attrNameLst>
                                      </p:cBhvr>
                                      <p:to>
                                        <p:strVal val="hidden"/>
                                      </p:to>
                                    </p:set>
                                  </p:childTnLst>
                                </p:cTn>
                              </p:par>
                              <p:par>
                                <p:cTn id="292" presetID="2" presetClass="exit" presetSubtype="6" fill="hold" grpId="2" nodeType="withEffect">
                                  <p:stCondLst>
                                    <p:cond delay="0"/>
                                  </p:stCondLst>
                                  <p:childTnLst>
                                    <p:anim calcmode="lin" valueType="num">
                                      <p:cBhvr additive="base">
                                        <p:cTn id="293" dur="2000"/>
                                        <p:tgtEl>
                                          <p:spTgt spid="5"/>
                                        </p:tgtEl>
                                        <p:attrNameLst>
                                          <p:attrName>ppt_x</p:attrName>
                                        </p:attrNameLst>
                                      </p:cBhvr>
                                      <p:tavLst>
                                        <p:tav tm="0">
                                          <p:val>
                                            <p:strVal val="ppt_x"/>
                                          </p:val>
                                        </p:tav>
                                        <p:tav tm="100000">
                                          <p:val>
                                            <p:strVal val="1+ppt_w/2"/>
                                          </p:val>
                                        </p:tav>
                                      </p:tavLst>
                                    </p:anim>
                                    <p:anim calcmode="lin" valueType="num">
                                      <p:cBhvr additive="base">
                                        <p:cTn id="294" dur="2000"/>
                                        <p:tgtEl>
                                          <p:spTgt spid="5"/>
                                        </p:tgtEl>
                                        <p:attrNameLst>
                                          <p:attrName>ppt_y</p:attrName>
                                        </p:attrNameLst>
                                      </p:cBhvr>
                                      <p:tavLst>
                                        <p:tav tm="0">
                                          <p:val>
                                            <p:strVal val="ppt_y"/>
                                          </p:val>
                                        </p:tav>
                                        <p:tav tm="100000">
                                          <p:val>
                                            <p:strVal val="1+ppt_h/2"/>
                                          </p:val>
                                        </p:tav>
                                      </p:tavLst>
                                    </p:anim>
                                    <p:set>
                                      <p:cBhvr>
                                        <p:cTn id="295" dur="1" fill="hold">
                                          <p:stCondLst>
                                            <p:cond delay="1999"/>
                                          </p:stCondLst>
                                        </p:cTn>
                                        <p:tgtEl>
                                          <p:spTgt spid="5"/>
                                        </p:tgtEl>
                                        <p:attrNameLst>
                                          <p:attrName>style.visibility</p:attrName>
                                        </p:attrNameLst>
                                      </p:cBhvr>
                                      <p:to>
                                        <p:strVal val="hidden"/>
                                      </p:to>
                                    </p:set>
                                  </p:childTnLst>
                                </p:cTn>
                              </p:par>
                              <p:par>
                                <p:cTn id="296" presetID="2" presetClass="exit" presetSubtype="6" fill="hold" grpId="2" nodeType="withEffect">
                                  <p:stCondLst>
                                    <p:cond delay="0"/>
                                  </p:stCondLst>
                                  <p:childTnLst>
                                    <p:anim calcmode="lin" valueType="num">
                                      <p:cBhvr additive="base">
                                        <p:cTn id="297" dur="2000"/>
                                        <p:tgtEl>
                                          <p:spTgt spid="7"/>
                                        </p:tgtEl>
                                        <p:attrNameLst>
                                          <p:attrName>ppt_x</p:attrName>
                                        </p:attrNameLst>
                                      </p:cBhvr>
                                      <p:tavLst>
                                        <p:tav tm="0">
                                          <p:val>
                                            <p:strVal val="ppt_x"/>
                                          </p:val>
                                        </p:tav>
                                        <p:tav tm="100000">
                                          <p:val>
                                            <p:strVal val="1+ppt_w/2"/>
                                          </p:val>
                                        </p:tav>
                                      </p:tavLst>
                                    </p:anim>
                                    <p:anim calcmode="lin" valueType="num">
                                      <p:cBhvr additive="base">
                                        <p:cTn id="298" dur="2000"/>
                                        <p:tgtEl>
                                          <p:spTgt spid="7"/>
                                        </p:tgtEl>
                                        <p:attrNameLst>
                                          <p:attrName>ppt_y</p:attrName>
                                        </p:attrNameLst>
                                      </p:cBhvr>
                                      <p:tavLst>
                                        <p:tav tm="0">
                                          <p:val>
                                            <p:strVal val="ppt_y"/>
                                          </p:val>
                                        </p:tav>
                                        <p:tav tm="100000">
                                          <p:val>
                                            <p:strVal val="1+ppt_h/2"/>
                                          </p:val>
                                        </p:tav>
                                      </p:tavLst>
                                    </p:anim>
                                    <p:set>
                                      <p:cBhvr>
                                        <p:cTn id="299" dur="1" fill="hold">
                                          <p:stCondLst>
                                            <p:cond delay="1999"/>
                                          </p:stCondLst>
                                        </p:cTn>
                                        <p:tgtEl>
                                          <p:spTgt spid="7"/>
                                        </p:tgtEl>
                                        <p:attrNameLst>
                                          <p:attrName>style.visibility</p:attrName>
                                        </p:attrNameLst>
                                      </p:cBhvr>
                                      <p:to>
                                        <p:strVal val="hidden"/>
                                      </p:to>
                                    </p:set>
                                  </p:childTnLst>
                                </p:cTn>
                              </p:par>
                              <p:par>
                                <p:cTn id="300" presetID="2" presetClass="exit" presetSubtype="6" fill="hold" grpId="2" nodeType="withEffect">
                                  <p:stCondLst>
                                    <p:cond delay="0"/>
                                  </p:stCondLst>
                                  <p:childTnLst>
                                    <p:anim calcmode="lin" valueType="num">
                                      <p:cBhvr additive="base">
                                        <p:cTn id="301" dur="2000"/>
                                        <p:tgtEl>
                                          <p:spTgt spid="8"/>
                                        </p:tgtEl>
                                        <p:attrNameLst>
                                          <p:attrName>ppt_x</p:attrName>
                                        </p:attrNameLst>
                                      </p:cBhvr>
                                      <p:tavLst>
                                        <p:tav tm="0">
                                          <p:val>
                                            <p:strVal val="ppt_x"/>
                                          </p:val>
                                        </p:tav>
                                        <p:tav tm="100000">
                                          <p:val>
                                            <p:strVal val="1+ppt_w/2"/>
                                          </p:val>
                                        </p:tav>
                                      </p:tavLst>
                                    </p:anim>
                                    <p:anim calcmode="lin" valueType="num">
                                      <p:cBhvr additive="base">
                                        <p:cTn id="302" dur="2000"/>
                                        <p:tgtEl>
                                          <p:spTgt spid="8"/>
                                        </p:tgtEl>
                                        <p:attrNameLst>
                                          <p:attrName>ppt_y</p:attrName>
                                        </p:attrNameLst>
                                      </p:cBhvr>
                                      <p:tavLst>
                                        <p:tav tm="0">
                                          <p:val>
                                            <p:strVal val="ppt_y"/>
                                          </p:val>
                                        </p:tav>
                                        <p:tav tm="100000">
                                          <p:val>
                                            <p:strVal val="1+ppt_h/2"/>
                                          </p:val>
                                        </p:tav>
                                      </p:tavLst>
                                    </p:anim>
                                    <p:set>
                                      <p:cBhvr>
                                        <p:cTn id="303" dur="1" fill="hold">
                                          <p:stCondLst>
                                            <p:cond delay="1999"/>
                                          </p:stCondLst>
                                        </p:cTn>
                                        <p:tgtEl>
                                          <p:spTgt spid="8"/>
                                        </p:tgtEl>
                                        <p:attrNameLst>
                                          <p:attrName>style.visibility</p:attrName>
                                        </p:attrNameLst>
                                      </p:cBhvr>
                                      <p:to>
                                        <p:strVal val="hidden"/>
                                      </p:to>
                                    </p:set>
                                  </p:childTnLst>
                                </p:cTn>
                              </p:par>
                              <p:par>
                                <p:cTn id="304" presetID="2" presetClass="exit" presetSubtype="6" fill="hold" grpId="2" nodeType="withEffect">
                                  <p:stCondLst>
                                    <p:cond delay="0"/>
                                  </p:stCondLst>
                                  <p:childTnLst>
                                    <p:anim calcmode="lin" valueType="num">
                                      <p:cBhvr additive="base">
                                        <p:cTn id="305" dur="2000"/>
                                        <p:tgtEl>
                                          <p:spTgt spid="11"/>
                                        </p:tgtEl>
                                        <p:attrNameLst>
                                          <p:attrName>ppt_x</p:attrName>
                                        </p:attrNameLst>
                                      </p:cBhvr>
                                      <p:tavLst>
                                        <p:tav tm="0">
                                          <p:val>
                                            <p:strVal val="ppt_x"/>
                                          </p:val>
                                        </p:tav>
                                        <p:tav tm="100000">
                                          <p:val>
                                            <p:strVal val="1+ppt_w/2"/>
                                          </p:val>
                                        </p:tav>
                                      </p:tavLst>
                                    </p:anim>
                                    <p:anim calcmode="lin" valueType="num">
                                      <p:cBhvr additive="base">
                                        <p:cTn id="306" dur="2000"/>
                                        <p:tgtEl>
                                          <p:spTgt spid="11"/>
                                        </p:tgtEl>
                                        <p:attrNameLst>
                                          <p:attrName>ppt_y</p:attrName>
                                        </p:attrNameLst>
                                      </p:cBhvr>
                                      <p:tavLst>
                                        <p:tav tm="0">
                                          <p:val>
                                            <p:strVal val="ppt_y"/>
                                          </p:val>
                                        </p:tav>
                                        <p:tav tm="100000">
                                          <p:val>
                                            <p:strVal val="1+ppt_h/2"/>
                                          </p:val>
                                        </p:tav>
                                      </p:tavLst>
                                    </p:anim>
                                    <p:set>
                                      <p:cBhvr>
                                        <p:cTn id="307" dur="1" fill="hold">
                                          <p:stCondLst>
                                            <p:cond delay="1999"/>
                                          </p:stCondLst>
                                        </p:cTn>
                                        <p:tgtEl>
                                          <p:spTgt spid="11"/>
                                        </p:tgtEl>
                                        <p:attrNameLst>
                                          <p:attrName>style.visibility</p:attrName>
                                        </p:attrNameLst>
                                      </p:cBhvr>
                                      <p:to>
                                        <p:strVal val="hidden"/>
                                      </p:to>
                                    </p:set>
                                  </p:childTnLst>
                                </p:cTn>
                              </p:par>
                              <p:par>
                                <p:cTn id="308" presetID="2" presetClass="exit" presetSubtype="6" fill="hold" grpId="2" nodeType="withEffect">
                                  <p:stCondLst>
                                    <p:cond delay="0"/>
                                  </p:stCondLst>
                                  <p:childTnLst>
                                    <p:anim calcmode="lin" valueType="num">
                                      <p:cBhvr additive="base">
                                        <p:cTn id="309" dur="2000"/>
                                        <p:tgtEl>
                                          <p:spTgt spid="12"/>
                                        </p:tgtEl>
                                        <p:attrNameLst>
                                          <p:attrName>ppt_x</p:attrName>
                                        </p:attrNameLst>
                                      </p:cBhvr>
                                      <p:tavLst>
                                        <p:tav tm="0">
                                          <p:val>
                                            <p:strVal val="ppt_x"/>
                                          </p:val>
                                        </p:tav>
                                        <p:tav tm="100000">
                                          <p:val>
                                            <p:strVal val="1+ppt_w/2"/>
                                          </p:val>
                                        </p:tav>
                                      </p:tavLst>
                                    </p:anim>
                                    <p:anim calcmode="lin" valueType="num">
                                      <p:cBhvr additive="base">
                                        <p:cTn id="310" dur="2000"/>
                                        <p:tgtEl>
                                          <p:spTgt spid="12"/>
                                        </p:tgtEl>
                                        <p:attrNameLst>
                                          <p:attrName>ppt_y</p:attrName>
                                        </p:attrNameLst>
                                      </p:cBhvr>
                                      <p:tavLst>
                                        <p:tav tm="0">
                                          <p:val>
                                            <p:strVal val="ppt_y"/>
                                          </p:val>
                                        </p:tav>
                                        <p:tav tm="100000">
                                          <p:val>
                                            <p:strVal val="1+ppt_h/2"/>
                                          </p:val>
                                        </p:tav>
                                      </p:tavLst>
                                    </p:anim>
                                    <p:set>
                                      <p:cBhvr>
                                        <p:cTn id="311" dur="1" fill="hold">
                                          <p:stCondLst>
                                            <p:cond delay="1999"/>
                                          </p:stCondLst>
                                        </p:cTn>
                                        <p:tgtEl>
                                          <p:spTgt spid="12"/>
                                        </p:tgtEl>
                                        <p:attrNameLst>
                                          <p:attrName>style.visibility</p:attrName>
                                        </p:attrNameLst>
                                      </p:cBhvr>
                                      <p:to>
                                        <p:strVal val="hidden"/>
                                      </p:to>
                                    </p:set>
                                  </p:childTnLst>
                                </p:cTn>
                              </p:par>
                              <p:par>
                                <p:cTn id="312" presetID="2" presetClass="exit" presetSubtype="6" fill="hold" grpId="2" nodeType="withEffect">
                                  <p:stCondLst>
                                    <p:cond delay="0"/>
                                  </p:stCondLst>
                                  <p:childTnLst>
                                    <p:anim calcmode="lin" valueType="num">
                                      <p:cBhvr additive="base">
                                        <p:cTn id="313" dur="2000"/>
                                        <p:tgtEl>
                                          <p:spTgt spid="13"/>
                                        </p:tgtEl>
                                        <p:attrNameLst>
                                          <p:attrName>ppt_x</p:attrName>
                                        </p:attrNameLst>
                                      </p:cBhvr>
                                      <p:tavLst>
                                        <p:tav tm="0">
                                          <p:val>
                                            <p:strVal val="ppt_x"/>
                                          </p:val>
                                        </p:tav>
                                        <p:tav tm="100000">
                                          <p:val>
                                            <p:strVal val="1+ppt_w/2"/>
                                          </p:val>
                                        </p:tav>
                                      </p:tavLst>
                                    </p:anim>
                                    <p:anim calcmode="lin" valueType="num">
                                      <p:cBhvr additive="base">
                                        <p:cTn id="314" dur="2000"/>
                                        <p:tgtEl>
                                          <p:spTgt spid="13"/>
                                        </p:tgtEl>
                                        <p:attrNameLst>
                                          <p:attrName>ppt_y</p:attrName>
                                        </p:attrNameLst>
                                      </p:cBhvr>
                                      <p:tavLst>
                                        <p:tav tm="0">
                                          <p:val>
                                            <p:strVal val="ppt_y"/>
                                          </p:val>
                                        </p:tav>
                                        <p:tav tm="100000">
                                          <p:val>
                                            <p:strVal val="1+ppt_h/2"/>
                                          </p:val>
                                        </p:tav>
                                      </p:tavLst>
                                    </p:anim>
                                    <p:set>
                                      <p:cBhvr>
                                        <p:cTn id="315" dur="1" fill="hold">
                                          <p:stCondLst>
                                            <p:cond delay="1999"/>
                                          </p:stCondLst>
                                        </p:cTn>
                                        <p:tgtEl>
                                          <p:spTgt spid="13"/>
                                        </p:tgtEl>
                                        <p:attrNameLst>
                                          <p:attrName>style.visibility</p:attrName>
                                        </p:attrNameLst>
                                      </p:cBhvr>
                                      <p:to>
                                        <p:strVal val="hidden"/>
                                      </p:to>
                                    </p:set>
                                  </p:childTnLst>
                                </p:cTn>
                              </p:par>
                              <p:par>
                                <p:cTn id="316" presetID="2" presetClass="exit" presetSubtype="6" fill="hold" grpId="2" nodeType="withEffect">
                                  <p:stCondLst>
                                    <p:cond delay="0"/>
                                  </p:stCondLst>
                                  <p:childTnLst>
                                    <p:anim calcmode="lin" valueType="num">
                                      <p:cBhvr additive="base">
                                        <p:cTn id="317" dur="2000"/>
                                        <p:tgtEl>
                                          <p:spTgt spid="14"/>
                                        </p:tgtEl>
                                        <p:attrNameLst>
                                          <p:attrName>ppt_x</p:attrName>
                                        </p:attrNameLst>
                                      </p:cBhvr>
                                      <p:tavLst>
                                        <p:tav tm="0">
                                          <p:val>
                                            <p:strVal val="ppt_x"/>
                                          </p:val>
                                        </p:tav>
                                        <p:tav tm="100000">
                                          <p:val>
                                            <p:strVal val="1+ppt_w/2"/>
                                          </p:val>
                                        </p:tav>
                                      </p:tavLst>
                                    </p:anim>
                                    <p:anim calcmode="lin" valueType="num">
                                      <p:cBhvr additive="base">
                                        <p:cTn id="318" dur="2000"/>
                                        <p:tgtEl>
                                          <p:spTgt spid="14"/>
                                        </p:tgtEl>
                                        <p:attrNameLst>
                                          <p:attrName>ppt_y</p:attrName>
                                        </p:attrNameLst>
                                      </p:cBhvr>
                                      <p:tavLst>
                                        <p:tav tm="0">
                                          <p:val>
                                            <p:strVal val="ppt_y"/>
                                          </p:val>
                                        </p:tav>
                                        <p:tav tm="100000">
                                          <p:val>
                                            <p:strVal val="1+ppt_h/2"/>
                                          </p:val>
                                        </p:tav>
                                      </p:tavLst>
                                    </p:anim>
                                    <p:set>
                                      <p:cBhvr>
                                        <p:cTn id="319" dur="1" fill="hold">
                                          <p:stCondLst>
                                            <p:cond delay="1999"/>
                                          </p:stCondLst>
                                        </p:cTn>
                                        <p:tgtEl>
                                          <p:spTgt spid="14"/>
                                        </p:tgtEl>
                                        <p:attrNameLst>
                                          <p:attrName>style.visibility</p:attrName>
                                        </p:attrNameLst>
                                      </p:cBhvr>
                                      <p:to>
                                        <p:strVal val="hidden"/>
                                      </p:to>
                                    </p:set>
                                  </p:childTnLst>
                                </p:cTn>
                              </p:par>
                              <p:par>
                                <p:cTn id="320" presetID="2" presetClass="exit" presetSubtype="6" fill="hold" grpId="2" nodeType="withEffect">
                                  <p:stCondLst>
                                    <p:cond delay="0"/>
                                  </p:stCondLst>
                                  <p:childTnLst>
                                    <p:anim calcmode="lin" valueType="num">
                                      <p:cBhvr additive="base">
                                        <p:cTn id="321" dur="2000"/>
                                        <p:tgtEl>
                                          <p:spTgt spid="19"/>
                                        </p:tgtEl>
                                        <p:attrNameLst>
                                          <p:attrName>ppt_x</p:attrName>
                                        </p:attrNameLst>
                                      </p:cBhvr>
                                      <p:tavLst>
                                        <p:tav tm="0">
                                          <p:val>
                                            <p:strVal val="ppt_x"/>
                                          </p:val>
                                        </p:tav>
                                        <p:tav tm="100000">
                                          <p:val>
                                            <p:strVal val="1+ppt_w/2"/>
                                          </p:val>
                                        </p:tav>
                                      </p:tavLst>
                                    </p:anim>
                                    <p:anim calcmode="lin" valueType="num">
                                      <p:cBhvr additive="base">
                                        <p:cTn id="322" dur="2000"/>
                                        <p:tgtEl>
                                          <p:spTgt spid="19"/>
                                        </p:tgtEl>
                                        <p:attrNameLst>
                                          <p:attrName>ppt_y</p:attrName>
                                        </p:attrNameLst>
                                      </p:cBhvr>
                                      <p:tavLst>
                                        <p:tav tm="0">
                                          <p:val>
                                            <p:strVal val="ppt_y"/>
                                          </p:val>
                                        </p:tav>
                                        <p:tav tm="100000">
                                          <p:val>
                                            <p:strVal val="1+ppt_h/2"/>
                                          </p:val>
                                        </p:tav>
                                      </p:tavLst>
                                    </p:anim>
                                    <p:set>
                                      <p:cBhvr>
                                        <p:cTn id="323" dur="1" fill="hold">
                                          <p:stCondLst>
                                            <p:cond delay="1999"/>
                                          </p:stCondLst>
                                        </p:cTn>
                                        <p:tgtEl>
                                          <p:spTgt spid="19"/>
                                        </p:tgtEl>
                                        <p:attrNameLst>
                                          <p:attrName>style.visibility</p:attrName>
                                        </p:attrNameLst>
                                      </p:cBhvr>
                                      <p:to>
                                        <p:strVal val="hidden"/>
                                      </p:to>
                                    </p:set>
                                  </p:childTnLst>
                                </p:cTn>
                              </p:par>
                              <p:par>
                                <p:cTn id="324" presetID="2" presetClass="exit" presetSubtype="6" fill="hold" grpId="2" nodeType="withEffect">
                                  <p:stCondLst>
                                    <p:cond delay="0"/>
                                  </p:stCondLst>
                                  <p:childTnLst>
                                    <p:anim calcmode="lin" valueType="num">
                                      <p:cBhvr additive="base">
                                        <p:cTn id="325" dur="2000"/>
                                        <p:tgtEl>
                                          <p:spTgt spid="20"/>
                                        </p:tgtEl>
                                        <p:attrNameLst>
                                          <p:attrName>ppt_x</p:attrName>
                                        </p:attrNameLst>
                                      </p:cBhvr>
                                      <p:tavLst>
                                        <p:tav tm="0">
                                          <p:val>
                                            <p:strVal val="ppt_x"/>
                                          </p:val>
                                        </p:tav>
                                        <p:tav tm="100000">
                                          <p:val>
                                            <p:strVal val="1+ppt_w/2"/>
                                          </p:val>
                                        </p:tav>
                                      </p:tavLst>
                                    </p:anim>
                                    <p:anim calcmode="lin" valueType="num">
                                      <p:cBhvr additive="base">
                                        <p:cTn id="326" dur="2000"/>
                                        <p:tgtEl>
                                          <p:spTgt spid="20"/>
                                        </p:tgtEl>
                                        <p:attrNameLst>
                                          <p:attrName>ppt_y</p:attrName>
                                        </p:attrNameLst>
                                      </p:cBhvr>
                                      <p:tavLst>
                                        <p:tav tm="0">
                                          <p:val>
                                            <p:strVal val="ppt_y"/>
                                          </p:val>
                                        </p:tav>
                                        <p:tav tm="100000">
                                          <p:val>
                                            <p:strVal val="1+ppt_h/2"/>
                                          </p:val>
                                        </p:tav>
                                      </p:tavLst>
                                    </p:anim>
                                    <p:set>
                                      <p:cBhvr>
                                        <p:cTn id="327" dur="1" fill="hold">
                                          <p:stCondLst>
                                            <p:cond delay="1999"/>
                                          </p:stCondLst>
                                        </p:cTn>
                                        <p:tgtEl>
                                          <p:spTgt spid="20"/>
                                        </p:tgtEl>
                                        <p:attrNameLst>
                                          <p:attrName>style.visibility</p:attrName>
                                        </p:attrNameLst>
                                      </p:cBhvr>
                                      <p:to>
                                        <p:strVal val="hidden"/>
                                      </p:to>
                                    </p:set>
                                  </p:childTnLst>
                                </p:cTn>
                              </p:par>
                              <p:par>
                                <p:cTn id="328" presetID="2" presetClass="exit" presetSubtype="6" fill="hold" grpId="2" nodeType="withEffect">
                                  <p:stCondLst>
                                    <p:cond delay="0"/>
                                  </p:stCondLst>
                                  <p:childTnLst>
                                    <p:anim calcmode="lin" valueType="num">
                                      <p:cBhvr additive="base">
                                        <p:cTn id="329" dur="2000"/>
                                        <p:tgtEl>
                                          <p:spTgt spid="21"/>
                                        </p:tgtEl>
                                        <p:attrNameLst>
                                          <p:attrName>ppt_x</p:attrName>
                                        </p:attrNameLst>
                                      </p:cBhvr>
                                      <p:tavLst>
                                        <p:tav tm="0">
                                          <p:val>
                                            <p:strVal val="ppt_x"/>
                                          </p:val>
                                        </p:tav>
                                        <p:tav tm="100000">
                                          <p:val>
                                            <p:strVal val="1+ppt_w/2"/>
                                          </p:val>
                                        </p:tav>
                                      </p:tavLst>
                                    </p:anim>
                                    <p:anim calcmode="lin" valueType="num">
                                      <p:cBhvr additive="base">
                                        <p:cTn id="330" dur="2000"/>
                                        <p:tgtEl>
                                          <p:spTgt spid="21"/>
                                        </p:tgtEl>
                                        <p:attrNameLst>
                                          <p:attrName>ppt_y</p:attrName>
                                        </p:attrNameLst>
                                      </p:cBhvr>
                                      <p:tavLst>
                                        <p:tav tm="0">
                                          <p:val>
                                            <p:strVal val="ppt_y"/>
                                          </p:val>
                                        </p:tav>
                                        <p:tav tm="100000">
                                          <p:val>
                                            <p:strVal val="1+ppt_h/2"/>
                                          </p:val>
                                        </p:tav>
                                      </p:tavLst>
                                    </p:anim>
                                    <p:set>
                                      <p:cBhvr>
                                        <p:cTn id="331" dur="1" fill="hold">
                                          <p:stCondLst>
                                            <p:cond delay="1999"/>
                                          </p:stCondLst>
                                        </p:cTn>
                                        <p:tgtEl>
                                          <p:spTgt spid="21"/>
                                        </p:tgtEl>
                                        <p:attrNameLst>
                                          <p:attrName>style.visibility</p:attrName>
                                        </p:attrNameLst>
                                      </p:cBhvr>
                                      <p:to>
                                        <p:strVal val="hidden"/>
                                      </p:to>
                                    </p:set>
                                  </p:childTnLst>
                                </p:cTn>
                              </p:par>
                              <p:par>
                                <p:cTn id="332" presetID="2" presetClass="exit" presetSubtype="6" fill="hold" grpId="2" nodeType="withEffect">
                                  <p:stCondLst>
                                    <p:cond delay="0"/>
                                  </p:stCondLst>
                                  <p:childTnLst>
                                    <p:anim calcmode="lin" valueType="num">
                                      <p:cBhvr additive="base">
                                        <p:cTn id="333" dur="2000"/>
                                        <p:tgtEl>
                                          <p:spTgt spid="22"/>
                                        </p:tgtEl>
                                        <p:attrNameLst>
                                          <p:attrName>ppt_x</p:attrName>
                                        </p:attrNameLst>
                                      </p:cBhvr>
                                      <p:tavLst>
                                        <p:tav tm="0">
                                          <p:val>
                                            <p:strVal val="ppt_x"/>
                                          </p:val>
                                        </p:tav>
                                        <p:tav tm="100000">
                                          <p:val>
                                            <p:strVal val="1+ppt_w/2"/>
                                          </p:val>
                                        </p:tav>
                                      </p:tavLst>
                                    </p:anim>
                                    <p:anim calcmode="lin" valueType="num">
                                      <p:cBhvr additive="base">
                                        <p:cTn id="334" dur="2000"/>
                                        <p:tgtEl>
                                          <p:spTgt spid="22"/>
                                        </p:tgtEl>
                                        <p:attrNameLst>
                                          <p:attrName>ppt_y</p:attrName>
                                        </p:attrNameLst>
                                      </p:cBhvr>
                                      <p:tavLst>
                                        <p:tav tm="0">
                                          <p:val>
                                            <p:strVal val="ppt_y"/>
                                          </p:val>
                                        </p:tav>
                                        <p:tav tm="100000">
                                          <p:val>
                                            <p:strVal val="1+ppt_h/2"/>
                                          </p:val>
                                        </p:tav>
                                      </p:tavLst>
                                    </p:anim>
                                    <p:set>
                                      <p:cBhvr>
                                        <p:cTn id="335" dur="1" fill="hold">
                                          <p:stCondLst>
                                            <p:cond delay="1999"/>
                                          </p:stCondLst>
                                        </p:cTn>
                                        <p:tgtEl>
                                          <p:spTgt spid="22"/>
                                        </p:tgtEl>
                                        <p:attrNameLst>
                                          <p:attrName>style.visibility</p:attrName>
                                        </p:attrNameLst>
                                      </p:cBhvr>
                                      <p:to>
                                        <p:strVal val="hidden"/>
                                      </p:to>
                                    </p:set>
                                  </p:childTnLst>
                                </p:cTn>
                              </p:par>
                              <p:par>
                                <p:cTn id="336" presetID="2" presetClass="exit" presetSubtype="6" fill="hold" grpId="2" nodeType="withEffect">
                                  <p:stCondLst>
                                    <p:cond delay="0"/>
                                  </p:stCondLst>
                                  <p:childTnLst>
                                    <p:anim calcmode="lin" valueType="num">
                                      <p:cBhvr additive="base">
                                        <p:cTn id="337" dur="2000"/>
                                        <p:tgtEl>
                                          <p:spTgt spid="23"/>
                                        </p:tgtEl>
                                        <p:attrNameLst>
                                          <p:attrName>ppt_x</p:attrName>
                                        </p:attrNameLst>
                                      </p:cBhvr>
                                      <p:tavLst>
                                        <p:tav tm="0">
                                          <p:val>
                                            <p:strVal val="ppt_x"/>
                                          </p:val>
                                        </p:tav>
                                        <p:tav tm="100000">
                                          <p:val>
                                            <p:strVal val="1+ppt_w/2"/>
                                          </p:val>
                                        </p:tav>
                                      </p:tavLst>
                                    </p:anim>
                                    <p:anim calcmode="lin" valueType="num">
                                      <p:cBhvr additive="base">
                                        <p:cTn id="338" dur="2000"/>
                                        <p:tgtEl>
                                          <p:spTgt spid="23"/>
                                        </p:tgtEl>
                                        <p:attrNameLst>
                                          <p:attrName>ppt_y</p:attrName>
                                        </p:attrNameLst>
                                      </p:cBhvr>
                                      <p:tavLst>
                                        <p:tav tm="0">
                                          <p:val>
                                            <p:strVal val="ppt_y"/>
                                          </p:val>
                                        </p:tav>
                                        <p:tav tm="100000">
                                          <p:val>
                                            <p:strVal val="1+ppt_h/2"/>
                                          </p:val>
                                        </p:tav>
                                      </p:tavLst>
                                    </p:anim>
                                    <p:set>
                                      <p:cBhvr>
                                        <p:cTn id="339" dur="1" fill="hold">
                                          <p:stCondLst>
                                            <p:cond delay="1999"/>
                                          </p:stCondLst>
                                        </p:cTn>
                                        <p:tgtEl>
                                          <p:spTgt spid="23"/>
                                        </p:tgtEl>
                                        <p:attrNameLst>
                                          <p:attrName>style.visibility</p:attrName>
                                        </p:attrNameLst>
                                      </p:cBhvr>
                                      <p:to>
                                        <p:strVal val="hidden"/>
                                      </p:to>
                                    </p:set>
                                  </p:childTnLst>
                                </p:cTn>
                              </p:par>
                              <p:par>
                                <p:cTn id="340" presetID="2" presetClass="exit" presetSubtype="6" fill="hold" grpId="2" nodeType="withEffect">
                                  <p:stCondLst>
                                    <p:cond delay="0"/>
                                  </p:stCondLst>
                                  <p:childTnLst>
                                    <p:anim calcmode="lin" valueType="num">
                                      <p:cBhvr additive="base">
                                        <p:cTn id="341" dur="2000"/>
                                        <p:tgtEl>
                                          <p:spTgt spid="24"/>
                                        </p:tgtEl>
                                        <p:attrNameLst>
                                          <p:attrName>ppt_x</p:attrName>
                                        </p:attrNameLst>
                                      </p:cBhvr>
                                      <p:tavLst>
                                        <p:tav tm="0">
                                          <p:val>
                                            <p:strVal val="ppt_x"/>
                                          </p:val>
                                        </p:tav>
                                        <p:tav tm="100000">
                                          <p:val>
                                            <p:strVal val="1+ppt_w/2"/>
                                          </p:val>
                                        </p:tav>
                                      </p:tavLst>
                                    </p:anim>
                                    <p:anim calcmode="lin" valueType="num">
                                      <p:cBhvr additive="base">
                                        <p:cTn id="342" dur="2000"/>
                                        <p:tgtEl>
                                          <p:spTgt spid="24"/>
                                        </p:tgtEl>
                                        <p:attrNameLst>
                                          <p:attrName>ppt_y</p:attrName>
                                        </p:attrNameLst>
                                      </p:cBhvr>
                                      <p:tavLst>
                                        <p:tav tm="0">
                                          <p:val>
                                            <p:strVal val="ppt_y"/>
                                          </p:val>
                                        </p:tav>
                                        <p:tav tm="100000">
                                          <p:val>
                                            <p:strVal val="1+ppt_h/2"/>
                                          </p:val>
                                        </p:tav>
                                      </p:tavLst>
                                    </p:anim>
                                    <p:set>
                                      <p:cBhvr>
                                        <p:cTn id="343" dur="1" fill="hold">
                                          <p:stCondLst>
                                            <p:cond delay="1999"/>
                                          </p:stCondLst>
                                        </p:cTn>
                                        <p:tgtEl>
                                          <p:spTgt spid="24"/>
                                        </p:tgtEl>
                                        <p:attrNameLst>
                                          <p:attrName>style.visibility</p:attrName>
                                        </p:attrNameLst>
                                      </p:cBhvr>
                                      <p:to>
                                        <p:strVal val="hidden"/>
                                      </p:to>
                                    </p:set>
                                  </p:childTnLst>
                                </p:cTn>
                              </p:par>
                              <p:par>
                                <p:cTn id="344" presetID="2" presetClass="exit" presetSubtype="6" fill="hold" grpId="2" nodeType="withEffect">
                                  <p:stCondLst>
                                    <p:cond delay="0"/>
                                  </p:stCondLst>
                                  <p:childTnLst>
                                    <p:anim calcmode="lin" valueType="num">
                                      <p:cBhvr additive="base">
                                        <p:cTn id="345" dur="2000"/>
                                        <p:tgtEl>
                                          <p:spTgt spid="25"/>
                                        </p:tgtEl>
                                        <p:attrNameLst>
                                          <p:attrName>ppt_x</p:attrName>
                                        </p:attrNameLst>
                                      </p:cBhvr>
                                      <p:tavLst>
                                        <p:tav tm="0">
                                          <p:val>
                                            <p:strVal val="ppt_x"/>
                                          </p:val>
                                        </p:tav>
                                        <p:tav tm="100000">
                                          <p:val>
                                            <p:strVal val="1+ppt_w/2"/>
                                          </p:val>
                                        </p:tav>
                                      </p:tavLst>
                                    </p:anim>
                                    <p:anim calcmode="lin" valueType="num">
                                      <p:cBhvr additive="base">
                                        <p:cTn id="346" dur="2000"/>
                                        <p:tgtEl>
                                          <p:spTgt spid="25"/>
                                        </p:tgtEl>
                                        <p:attrNameLst>
                                          <p:attrName>ppt_y</p:attrName>
                                        </p:attrNameLst>
                                      </p:cBhvr>
                                      <p:tavLst>
                                        <p:tav tm="0">
                                          <p:val>
                                            <p:strVal val="ppt_y"/>
                                          </p:val>
                                        </p:tav>
                                        <p:tav tm="100000">
                                          <p:val>
                                            <p:strVal val="1+ppt_h/2"/>
                                          </p:val>
                                        </p:tav>
                                      </p:tavLst>
                                    </p:anim>
                                    <p:set>
                                      <p:cBhvr>
                                        <p:cTn id="347" dur="1" fill="hold">
                                          <p:stCondLst>
                                            <p:cond delay="1999"/>
                                          </p:stCondLst>
                                        </p:cTn>
                                        <p:tgtEl>
                                          <p:spTgt spid="25"/>
                                        </p:tgtEl>
                                        <p:attrNameLst>
                                          <p:attrName>style.visibility</p:attrName>
                                        </p:attrNameLst>
                                      </p:cBhvr>
                                      <p:to>
                                        <p:strVal val="hidden"/>
                                      </p:to>
                                    </p:set>
                                  </p:childTnLst>
                                </p:cTn>
                              </p:par>
                              <p:par>
                                <p:cTn id="348" presetID="2" presetClass="exit" presetSubtype="6" fill="hold" grpId="2" nodeType="withEffect">
                                  <p:stCondLst>
                                    <p:cond delay="0"/>
                                  </p:stCondLst>
                                  <p:childTnLst>
                                    <p:anim calcmode="lin" valueType="num">
                                      <p:cBhvr additive="base">
                                        <p:cTn id="349" dur="2000"/>
                                        <p:tgtEl>
                                          <p:spTgt spid="26"/>
                                        </p:tgtEl>
                                        <p:attrNameLst>
                                          <p:attrName>ppt_x</p:attrName>
                                        </p:attrNameLst>
                                      </p:cBhvr>
                                      <p:tavLst>
                                        <p:tav tm="0">
                                          <p:val>
                                            <p:strVal val="ppt_x"/>
                                          </p:val>
                                        </p:tav>
                                        <p:tav tm="100000">
                                          <p:val>
                                            <p:strVal val="1+ppt_w/2"/>
                                          </p:val>
                                        </p:tav>
                                      </p:tavLst>
                                    </p:anim>
                                    <p:anim calcmode="lin" valueType="num">
                                      <p:cBhvr additive="base">
                                        <p:cTn id="350" dur="2000"/>
                                        <p:tgtEl>
                                          <p:spTgt spid="26"/>
                                        </p:tgtEl>
                                        <p:attrNameLst>
                                          <p:attrName>ppt_y</p:attrName>
                                        </p:attrNameLst>
                                      </p:cBhvr>
                                      <p:tavLst>
                                        <p:tav tm="0">
                                          <p:val>
                                            <p:strVal val="ppt_y"/>
                                          </p:val>
                                        </p:tav>
                                        <p:tav tm="100000">
                                          <p:val>
                                            <p:strVal val="1+ppt_h/2"/>
                                          </p:val>
                                        </p:tav>
                                      </p:tavLst>
                                    </p:anim>
                                    <p:set>
                                      <p:cBhvr>
                                        <p:cTn id="351" dur="1" fill="hold">
                                          <p:stCondLst>
                                            <p:cond delay="1999"/>
                                          </p:stCondLst>
                                        </p:cTn>
                                        <p:tgtEl>
                                          <p:spTgt spid="26"/>
                                        </p:tgtEl>
                                        <p:attrNameLst>
                                          <p:attrName>style.visibility</p:attrName>
                                        </p:attrNameLst>
                                      </p:cBhvr>
                                      <p:to>
                                        <p:strVal val="hidden"/>
                                      </p:to>
                                    </p:set>
                                  </p:childTnLst>
                                </p:cTn>
                              </p:par>
                              <p:par>
                                <p:cTn id="352" presetID="2" presetClass="exit" presetSubtype="12" fill="hold" grpId="2" nodeType="withEffect">
                                  <p:stCondLst>
                                    <p:cond delay="0"/>
                                  </p:stCondLst>
                                  <p:childTnLst>
                                    <p:anim calcmode="lin" valueType="num">
                                      <p:cBhvr additive="base">
                                        <p:cTn id="353" dur="2000"/>
                                        <p:tgtEl>
                                          <p:spTgt spid="4"/>
                                        </p:tgtEl>
                                        <p:attrNameLst>
                                          <p:attrName>ppt_x</p:attrName>
                                        </p:attrNameLst>
                                      </p:cBhvr>
                                      <p:tavLst>
                                        <p:tav tm="0">
                                          <p:val>
                                            <p:strVal val="ppt_x"/>
                                          </p:val>
                                        </p:tav>
                                        <p:tav tm="100000">
                                          <p:val>
                                            <p:strVal val="0-ppt_w/2"/>
                                          </p:val>
                                        </p:tav>
                                      </p:tavLst>
                                    </p:anim>
                                    <p:anim calcmode="lin" valueType="num">
                                      <p:cBhvr additive="base">
                                        <p:cTn id="354" dur="2000"/>
                                        <p:tgtEl>
                                          <p:spTgt spid="4"/>
                                        </p:tgtEl>
                                        <p:attrNameLst>
                                          <p:attrName>ppt_y</p:attrName>
                                        </p:attrNameLst>
                                      </p:cBhvr>
                                      <p:tavLst>
                                        <p:tav tm="0">
                                          <p:val>
                                            <p:strVal val="ppt_y"/>
                                          </p:val>
                                        </p:tav>
                                        <p:tav tm="100000">
                                          <p:val>
                                            <p:strVal val="1+ppt_h/2"/>
                                          </p:val>
                                        </p:tav>
                                      </p:tavLst>
                                    </p:anim>
                                    <p:set>
                                      <p:cBhvr>
                                        <p:cTn id="355" dur="1" fill="hold">
                                          <p:stCondLst>
                                            <p:cond delay="1999"/>
                                          </p:stCondLst>
                                        </p:cTn>
                                        <p:tgtEl>
                                          <p:spTgt spid="4"/>
                                        </p:tgtEl>
                                        <p:attrNameLst>
                                          <p:attrName>style.visibility</p:attrName>
                                        </p:attrNameLst>
                                      </p:cBhvr>
                                      <p:to>
                                        <p:strVal val="hidden"/>
                                      </p:to>
                                    </p:set>
                                  </p:childTnLst>
                                </p:cTn>
                              </p:par>
                              <p:par>
                                <p:cTn id="356" presetID="2" presetClass="exit" presetSubtype="12" fill="hold" grpId="2" nodeType="withEffect">
                                  <p:stCondLst>
                                    <p:cond delay="0"/>
                                  </p:stCondLst>
                                  <p:childTnLst>
                                    <p:anim calcmode="lin" valueType="num">
                                      <p:cBhvr additive="base">
                                        <p:cTn id="357" dur="2000"/>
                                        <p:tgtEl>
                                          <p:spTgt spid="6"/>
                                        </p:tgtEl>
                                        <p:attrNameLst>
                                          <p:attrName>ppt_x</p:attrName>
                                        </p:attrNameLst>
                                      </p:cBhvr>
                                      <p:tavLst>
                                        <p:tav tm="0">
                                          <p:val>
                                            <p:strVal val="ppt_x"/>
                                          </p:val>
                                        </p:tav>
                                        <p:tav tm="100000">
                                          <p:val>
                                            <p:strVal val="0-ppt_w/2"/>
                                          </p:val>
                                        </p:tav>
                                      </p:tavLst>
                                    </p:anim>
                                    <p:anim calcmode="lin" valueType="num">
                                      <p:cBhvr additive="base">
                                        <p:cTn id="358" dur="2000"/>
                                        <p:tgtEl>
                                          <p:spTgt spid="6"/>
                                        </p:tgtEl>
                                        <p:attrNameLst>
                                          <p:attrName>ppt_y</p:attrName>
                                        </p:attrNameLst>
                                      </p:cBhvr>
                                      <p:tavLst>
                                        <p:tav tm="0">
                                          <p:val>
                                            <p:strVal val="ppt_y"/>
                                          </p:val>
                                        </p:tav>
                                        <p:tav tm="100000">
                                          <p:val>
                                            <p:strVal val="1+ppt_h/2"/>
                                          </p:val>
                                        </p:tav>
                                      </p:tavLst>
                                    </p:anim>
                                    <p:set>
                                      <p:cBhvr>
                                        <p:cTn id="359" dur="1" fill="hold">
                                          <p:stCondLst>
                                            <p:cond delay="1999"/>
                                          </p:stCondLst>
                                        </p:cTn>
                                        <p:tgtEl>
                                          <p:spTgt spid="6"/>
                                        </p:tgtEl>
                                        <p:attrNameLst>
                                          <p:attrName>style.visibility</p:attrName>
                                        </p:attrNameLst>
                                      </p:cBhvr>
                                      <p:to>
                                        <p:strVal val="hidden"/>
                                      </p:to>
                                    </p:set>
                                  </p:childTnLst>
                                </p:cTn>
                              </p:par>
                              <p:par>
                                <p:cTn id="360" presetID="2" presetClass="exit" presetSubtype="12" fill="hold" grpId="2" nodeType="withEffect">
                                  <p:stCondLst>
                                    <p:cond delay="0"/>
                                  </p:stCondLst>
                                  <p:childTnLst>
                                    <p:anim calcmode="lin" valueType="num">
                                      <p:cBhvr additive="base">
                                        <p:cTn id="361" dur="2000"/>
                                        <p:tgtEl>
                                          <p:spTgt spid="9"/>
                                        </p:tgtEl>
                                        <p:attrNameLst>
                                          <p:attrName>ppt_x</p:attrName>
                                        </p:attrNameLst>
                                      </p:cBhvr>
                                      <p:tavLst>
                                        <p:tav tm="0">
                                          <p:val>
                                            <p:strVal val="ppt_x"/>
                                          </p:val>
                                        </p:tav>
                                        <p:tav tm="100000">
                                          <p:val>
                                            <p:strVal val="0-ppt_w/2"/>
                                          </p:val>
                                        </p:tav>
                                      </p:tavLst>
                                    </p:anim>
                                    <p:anim calcmode="lin" valueType="num">
                                      <p:cBhvr additive="base">
                                        <p:cTn id="362" dur="2000"/>
                                        <p:tgtEl>
                                          <p:spTgt spid="9"/>
                                        </p:tgtEl>
                                        <p:attrNameLst>
                                          <p:attrName>ppt_y</p:attrName>
                                        </p:attrNameLst>
                                      </p:cBhvr>
                                      <p:tavLst>
                                        <p:tav tm="0">
                                          <p:val>
                                            <p:strVal val="ppt_y"/>
                                          </p:val>
                                        </p:tav>
                                        <p:tav tm="100000">
                                          <p:val>
                                            <p:strVal val="1+ppt_h/2"/>
                                          </p:val>
                                        </p:tav>
                                      </p:tavLst>
                                    </p:anim>
                                    <p:set>
                                      <p:cBhvr>
                                        <p:cTn id="363" dur="1" fill="hold">
                                          <p:stCondLst>
                                            <p:cond delay="1999"/>
                                          </p:stCondLst>
                                        </p:cTn>
                                        <p:tgtEl>
                                          <p:spTgt spid="9"/>
                                        </p:tgtEl>
                                        <p:attrNameLst>
                                          <p:attrName>style.visibility</p:attrName>
                                        </p:attrNameLst>
                                      </p:cBhvr>
                                      <p:to>
                                        <p:strVal val="hidden"/>
                                      </p:to>
                                    </p:set>
                                  </p:childTnLst>
                                </p:cTn>
                              </p:par>
                              <p:par>
                                <p:cTn id="364" presetID="2" presetClass="exit" presetSubtype="12" fill="hold" grpId="2" nodeType="withEffect">
                                  <p:stCondLst>
                                    <p:cond delay="0"/>
                                  </p:stCondLst>
                                  <p:childTnLst>
                                    <p:anim calcmode="lin" valueType="num">
                                      <p:cBhvr additive="base">
                                        <p:cTn id="365" dur="2000"/>
                                        <p:tgtEl>
                                          <p:spTgt spid="10"/>
                                        </p:tgtEl>
                                        <p:attrNameLst>
                                          <p:attrName>ppt_x</p:attrName>
                                        </p:attrNameLst>
                                      </p:cBhvr>
                                      <p:tavLst>
                                        <p:tav tm="0">
                                          <p:val>
                                            <p:strVal val="ppt_x"/>
                                          </p:val>
                                        </p:tav>
                                        <p:tav tm="100000">
                                          <p:val>
                                            <p:strVal val="0-ppt_w/2"/>
                                          </p:val>
                                        </p:tav>
                                      </p:tavLst>
                                    </p:anim>
                                    <p:anim calcmode="lin" valueType="num">
                                      <p:cBhvr additive="base">
                                        <p:cTn id="366" dur="2000"/>
                                        <p:tgtEl>
                                          <p:spTgt spid="10"/>
                                        </p:tgtEl>
                                        <p:attrNameLst>
                                          <p:attrName>ppt_y</p:attrName>
                                        </p:attrNameLst>
                                      </p:cBhvr>
                                      <p:tavLst>
                                        <p:tav tm="0">
                                          <p:val>
                                            <p:strVal val="ppt_y"/>
                                          </p:val>
                                        </p:tav>
                                        <p:tav tm="100000">
                                          <p:val>
                                            <p:strVal val="1+ppt_h/2"/>
                                          </p:val>
                                        </p:tav>
                                      </p:tavLst>
                                    </p:anim>
                                    <p:set>
                                      <p:cBhvr>
                                        <p:cTn id="367" dur="1" fill="hold">
                                          <p:stCondLst>
                                            <p:cond delay="1999"/>
                                          </p:stCondLst>
                                        </p:cTn>
                                        <p:tgtEl>
                                          <p:spTgt spid="10"/>
                                        </p:tgtEl>
                                        <p:attrNameLst>
                                          <p:attrName>style.visibility</p:attrName>
                                        </p:attrNameLst>
                                      </p:cBhvr>
                                      <p:to>
                                        <p:strVal val="hidden"/>
                                      </p:to>
                                    </p:set>
                                  </p:childTnLst>
                                </p:cTn>
                              </p:par>
                              <p:par>
                                <p:cTn id="368" presetID="2" presetClass="exit" presetSubtype="12" fill="hold" grpId="2" nodeType="withEffect">
                                  <p:stCondLst>
                                    <p:cond delay="0"/>
                                  </p:stCondLst>
                                  <p:childTnLst>
                                    <p:anim calcmode="lin" valueType="num">
                                      <p:cBhvr additive="base">
                                        <p:cTn id="369" dur="2000"/>
                                        <p:tgtEl>
                                          <p:spTgt spid="15"/>
                                        </p:tgtEl>
                                        <p:attrNameLst>
                                          <p:attrName>ppt_x</p:attrName>
                                        </p:attrNameLst>
                                      </p:cBhvr>
                                      <p:tavLst>
                                        <p:tav tm="0">
                                          <p:val>
                                            <p:strVal val="ppt_x"/>
                                          </p:val>
                                        </p:tav>
                                        <p:tav tm="100000">
                                          <p:val>
                                            <p:strVal val="0-ppt_w/2"/>
                                          </p:val>
                                        </p:tav>
                                      </p:tavLst>
                                    </p:anim>
                                    <p:anim calcmode="lin" valueType="num">
                                      <p:cBhvr additive="base">
                                        <p:cTn id="370" dur="2000"/>
                                        <p:tgtEl>
                                          <p:spTgt spid="15"/>
                                        </p:tgtEl>
                                        <p:attrNameLst>
                                          <p:attrName>ppt_y</p:attrName>
                                        </p:attrNameLst>
                                      </p:cBhvr>
                                      <p:tavLst>
                                        <p:tav tm="0">
                                          <p:val>
                                            <p:strVal val="ppt_y"/>
                                          </p:val>
                                        </p:tav>
                                        <p:tav tm="100000">
                                          <p:val>
                                            <p:strVal val="1+ppt_h/2"/>
                                          </p:val>
                                        </p:tav>
                                      </p:tavLst>
                                    </p:anim>
                                    <p:set>
                                      <p:cBhvr>
                                        <p:cTn id="371" dur="1" fill="hold">
                                          <p:stCondLst>
                                            <p:cond delay="1999"/>
                                          </p:stCondLst>
                                        </p:cTn>
                                        <p:tgtEl>
                                          <p:spTgt spid="15"/>
                                        </p:tgtEl>
                                        <p:attrNameLst>
                                          <p:attrName>style.visibility</p:attrName>
                                        </p:attrNameLst>
                                      </p:cBhvr>
                                      <p:to>
                                        <p:strVal val="hidden"/>
                                      </p:to>
                                    </p:set>
                                  </p:childTnLst>
                                </p:cTn>
                              </p:par>
                              <p:par>
                                <p:cTn id="372" presetID="2" presetClass="exit" presetSubtype="12" fill="hold" grpId="2" nodeType="withEffect">
                                  <p:stCondLst>
                                    <p:cond delay="0"/>
                                  </p:stCondLst>
                                  <p:childTnLst>
                                    <p:anim calcmode="lin" valueType="num">
                                      <p:cBhvr additive="base">
                                        <p:cTn id="373" dur="2000"/>
                                        <p:tgtEl>
                                          <p:spTgt spid="16"/>
                                        </p:tgtEl>
                                        <p:attrNameLst>
                                          <p:attrName>ppt_x</p:attrName>
                                        </p:attrNameLst>
                                      </p:cBhvr>
                                      <p:tavLst>
                                        <p:tav tm="0">
                                          <p:val>
                                            <p:strVal val="ppt_x"/>
                                          </p:val>
                                        </p:tav>
                                        <p:tav tm="100000">
                                          <p:val>
                                            <p:strVal val="0-ppt_w/2"/>
                                          </p:val>
                                        </p:tav>
                                      </p:tavLst>
                                    </p:anim>
                                    <p:anim calcmode="lin" valueType="num">
                                      <p:cBhvr additive="base">
                                        <p:cTn id="374" dur="2000"/>
                                        <p:tgtEl>
                                          <p:spTgt spid="16"/>
                                        </p:tgtEl>
                                        <p:attrNameLst>
                                          <p:attrName>ppt_y</p:attrName>
                                        </p:attrNameLst>
                                      </p:cBhvr>
                                      <p:tavLst>
                                        <p:tav tm="0">
                                          <p:val>
                                            <p:strVal val="ppt_y"/>
                                          </p:val>
                                        </p:tav>
                                        <p:tav tm="100000">
                                          <p:val>
                                            <p:strVal val="1+ppt_h/2"/>
                                          </p:val>
                                        </p:tav>
                                      </p:tavLst>
                                    </p:anim>
                                    <p:set>
                                      <p:cBhvr>
                                        <p:cTn id="375" dur="1" fill="hold">
                                          <p:stCondLst>
                                            <p:cond delay="1999"/>
                                          </p:stCondLst>
                                        </p:cTn>
                                        <p:tgtEl>
                                          <p:spTgt spid="16"/>
                                        </p:tgtEl>
                                        <p:attrNameLst>
                                          <p:attrName>style.visibility</p:attrName>
                                        </p:attrNameLst>
                                      </p:cBhvr>
                                      <p:to>
                                        <p:strVal val="hidden"/>
                                      </p:to>
                                    </p:set>
                                  </p:childTnLst>
                                </p:cTn>
                              </p:par>
                              <p:par>
                                <p:cTn id="376" presetID="2" presetClass="exit" presetSubtype="12" fill="hold" grpId="2" nodeType="withEffect">
                                  <p:stCondLst>
                                    <p:cond delay="0"/>
                                  </p:stCondLst>
                                  <p:childTnLst>
                                    <p:anim calcmode="lin" valueType="num">
                                      <p:cBhvr additive="base">
                                        <p:cTn id="377" dur="2000"/>
                                        <p:tgtEl>
                                          <p:spTgt spid="17"/>
                                        </p:tgtEl>
                                        <p:attrNameLst>
                                          <p:attrName>ppt_x</p:attrName>
                                        </p:attrNameLst>
                                      </p:cBhvr>
                                      <p:tavLst>
                                        <p:tav tm="0">
                                          <p:val>
                                            <p:strVal val="ppt_x"/>
                                          </p:val>
                                        </p:tav>
                                        <p:tav tm="100000">
                                          <p:val>
                                            <p:strVal val="0-ppt_w/2"/>
                                          </p:val>
                                        </p:tav>
                                      </p:tavLst>
                                    </p:anim>
                                    <p:anim calcmode="lin" valueType="num">
                                      <p:cBhvr additive="base">
                                        <p:cTn id="378" dur="2000"/>
                                        <p:tgtEl>
                                          <p:spTgt spid="17"/>
                                        </p:tgtEl>
                                        <p:attrNameLst>
                                          <p:attrName>ppt_y</p:attrName>
                                        </p:attrNameLst>
                                      </p:cBhvr>
                                      <p:tavLst>
                                        <p:tav tm="0">
                                          <p:val>
                                            <p:strVal val="ppt_y"/>
                                          </p:val>
                                        </p:tav>
                                        <p:tav tm="100000">
                                          <p:val>
                                            <p:strVal val="1+ppt_h/2"/>
                                          </p:val>
                                        </p:tav>
                                      </p:tavLst>
                                    </p:anim>
                                    <p:set>
                                      <p:cBhvr>
                                        <p:cTn id="379" dur="1" fill="hold">
                                          <p:stCondLst>
                                            <p:cond delay="1999"/>
                                          </p:stCondLst>
                                        </p:cTn>
                                        <p:tgtEl>
                                          <p:spTgt spid="17"/>
                                        </p:tgtEl>
                                        <p:attrNameLst>
                                          <p:attrName>style.visibility</p:attrName>
                                        </p:attrNameLst>
                                      </p:cBhvr>
                                      <p:to>
                                        <p:strVal val="hidden"/>
                                      </p:to>
                                    </p:set>
                                  </p:childTnLst>
                                </p:cTn>
                              </p:par>
                              <p:par>
                                <p:cTn id="380" presetID="2" presetClass="exit" presetSubtype="12" fill="hold" grpId="2" nodeType="withEffect">
                                  <p:stCondLst>
                                    <p:cond delay="0"/>
                                  </p:stCondLst>
                                  <p:childTnLst>
                                    <p:anim calcmode="lin" valueType="num">
                                      <p:cBhvr additive="base">
                                        <p:cTn id="381" dur="2000"/>
                                        <p:tgtEl>
                                          <p:spTgt spid="18"/>
                                        </p:tgtEl>
                                        <p:attrNameLst>
                                          <p:attrName>ppt_x</p:attrName>
                                        </p:attrNameLst>
                                      </p:cBhvr>
                                      <p:tavLst>
                                        <p:tav tm="0">
                                          <p:val>
                                            <p:strVal val="ppt_x"/>
                                          </p:val>
                                        </p:tav>
                                        <p:tav tm="100000">
                                          <p:val>
                                            <p:strVal val="0-ppt_w/2"/>
                                          </p:val>
                                        </p:tav>
                                      </p:tavLst>
                                    </p:anim>
                                    <p:anim calcmode="lin" valueType="num">
                                      <p:cBhvr additive="base">
                                        <p:cTn id="382" dur="2000"/>
                                        <p:tgtEl>
                                          <p:spTgt spid="18"/>
                                        </p:tgtEl>
                                        <p:attrNameLst>
                                          <p:attrName>ppt_y</p:attrName>
                                        </p:attrNameLst>
                                      </p:cBhvr>
                                      <p:tavLst>
                                        <p:tav tm="0">
                                          <p:val>
                                            <p:strVal val="ppt_y"/>
                                          </p:val>
                                        </p:tav>
                                        <p:tav tm="100000">
                                          <p:val>
                                            <p:strVal val="1+ppt_h/2"/>
                                          </p:val>
                                        </p:tav>
                                      </p:tavLst>
                                    </p:anim>
                                    <p:set>
                                      <p:cBhvr>
                                        <p:cTn id="383" dur="1" fill="hold">
                                          <p:stCondLst>
                                            <p:cond delay="1999"/>
                                          </p:stCondLst>
                                        </p:cTn>
                                        <p:tgtEl>
                                          <p:spTgt spid="18"/>
                                        </p:tgtEl>
                                        <p:attrNameLst>
                                          <p:attrName>style.visibility</p:attrName>
                                        </p:attrNameLst>
                                      </p:cBhvr>
                                      <p:to>
                                        <p:strVal val="hidden"/>
                                      </p:to>
                                    </p:set>
                                  </p:childTnLst>
                                </p:cTn>
                              </p:par>
                              <p:par>
                                <p:cTn id="384" presetID="2" presetClass="exit" presetSubtype="12" fill="hold" grpId="2" nodeType="withEffect">
                                  <p:stCondLst>
                                    <p:cond delay="0"/>
                                  </p:stCondLst>
                                  <p:childTnLst>
                                    <p:anim calcmode="lin" valueType="num">
                                      <p:cBhvr additive="base">
                                        <p:cTn id="385" dur="2000"/>
                                        <p:tgtEl>
                                          <p:spTgt spid="27"/>
                                        </p:tgtEl>
                                        <p:attrNameLst>
                                          <p:attrName>ppt_x</p:attrName>
                                        </p:attrNameLst>
                                      </p:cBhvr>
                                      <p:tavLst>
                                        <p:tav tm="0">
                                          <p:val>
                                            <p:strVal val="ppt_x"/>
                                          </p:val>
                                        </p:tav>
                                        <p:tav tm="100000">
                                          <p:val>
                                            <p:strVal val="0-ppt_w/2"/>
                                          </p:val>
                                        </p:tav>
                                      </p:tavLst>
                                    </p:anim>
                                    <p:anim calcmode="lin" valueType="num">
                                      <p:cBhvr additive="base">
                                        <p:cTn id="386" dur="2000"/>
                                        <p:tgtEl>
                                          <p:spTgt spid="27"/>
                                        </p:tgtEl>
                                        <p:attrNameLst>
                                          <p:attrName>ppt_y</p:attrName>
                                        </p:attrNameLst>
                                      </p:cBhvr>
                                      <p:tavLst>
                                        <p:tav tm="0">
                                          <p:val>
                                            <p:strVal val="ppt_y"/>
                                          </p:val>
                                        </p:tav>
                                        <p:tav tm="100000">
                                          <p:val>
                                            <p:strVal val="1+ppt_h/2"/>
                                          </p:val>
                                        </p:tav>
                                      </p:tavLst>
                                    </p:anim>
                                    <p:set>
                                      <p:cBhvr>
                                        <p:cTn id="387" dur="1" fill="hold">
                                          <p:stCondLst>
                                            <p:cond delay="1999"/>
                                          </p:stCondLst>
                                        </p:cTn>
                                        <p:tgtEl>
                                          <p:spTgt spid="27"/>
                                        </p:tgtEl>
                                        <p:attrNameLst>
                                          <p:attrName>style.visibility</p:attrName>
                                        </p:attrNameLst>
                                      </p:cBhvr>
                                      <p:to>
                                        <p:strVal val="hidden"/>
                                      </p:to>
                                    </p:set>
                                  </p:childTnLst>
                                </p:cTn>
                              </p:par>
                              <p:par>
                                <p:cTn id="388" presetID="2" presetClass="exit" presetSubtype="12" fill="hold" grpId="2" nodeType="withEffect">
                                  <p:stCondLst>
                                    <p:cond delay="0"/>
                                  </p:stCondLst>
                                  <p:childTnLst>
                                    <p:anim calcmode="lin" valueType="num">
                                      <p:cBhvr additive="base">
                                        <p:cTn id="389" dur="2000"/>
                                        <p:tgtEl>
                                          <p:spTgt spid="28"/>
                                        </p:tgtEl>
                                        <p:attrNameLst>
                                          <p:attrName>ppt_x</p:attrName>
                                        </p:attrNameLst>
                                      </p:cBhvr>
                                      <p:tavLst>
                                        <p:tav tm="0">
                                          <p:val>
                                            <p:strVal val="ppt_x"/>
                                          </p:val>
                                        </p:tav>
                                        <p:tav tm="100000">
                                          <p:val>
                                            <p:strVal val="0-ppt_w/2"/>
                                          </p:val>
                                        </p:tav>
                                      </p:tavLst>
                                    </p:anim>
                                    <p:anim calcmode="lin" valueType="num">
                                      <p:cBhvr additive="base">
                                        <p:cTn id="390" dur="2000"/>
                                        <p:tgtEl>
                                          <p:spTgt spid="28"/>
                                        </p:tgtEl>
                                        <p:attrNameLst>
                                          <p:attrName>ppt_y</p:attrName>
                                        </p:attrNameLst>
                                      </p:cBhvr>
                                      <p:tavLst>
                                        <p:tav tm="0">
                                          <p:val>
                                            <p:strVal val="ppt_y"/>
                                          </p:val>
                                        </p:tav>
                                        <p:tav tm="100000">
                                          <p:val>
                                            <p:strVal val="1+ppt_h/2"/>
                                          </p:val>
                                        </p:tav>
                                      </p:tavLst>
                                    </p:anim>
                                    <p:set>
                                      <p:cBhvr>
                                        <p:cTn id="391" dur="1" fill="hold">
                                          <p:stCondLst>
                                            <p:cond delay="1999"/>
                                          </p:stCondLst>
                                        </p:cTn>
                                        <p:tgtEl>
                                          <p:spTgt spid="28"/>
                                        </p:tgtEl>
                                        <p:attrNameLst>
                                          <p:attrName>style.visibility</p:attrName>
                                        </p:attrNameLst>
                                      </p:cBhvr>
                                      <p:to>
                                        <p:strVal val="hidden"/>
                                      </p:to>
                                    </p:set>
                                  </p:childTnLst>
                                </p:cTn>
                              </p:par>
                              <p:par>
                                <p:cTn id="392" presetID="2" presetClass="exit" presetSubtype="12" fill="hold" grpId="2" nodeType="withEffect">
                                  <p:stCondLst>
                                    <p:cond delay="0"/>
                                  </p:stCondLst>
                                  <p:childTnLst>
                                    <p:anim calcmode="lin" valueType="num">
                                      <p:cBhvr additive="base">
                                        <p:cTn id="393" dur="2000"/>
                                        <p:tgtEl>
                                          <p:spTgt spid="29"/>
                                        </p:tgtEl>
                                        <p:attrNameLst>
                                          <p:attrName>ppt_x</p:attrName>
                                        </p:attrNameLst>
                                      </p:cBhvr>
                                      <p:tavLst>
                                        <p:tav tm="0">
                                          <p:val>
                                            <p:strVal val="ppt_x"/>
                                          </p:val>
                                        </p:tav>
                                        <p:tav tm="100000">
                                          <p:val>
                                            <p:strVal val="0-ppt_w/2"/>
                                          </p:val>
                                        </p:tav>
                                      </p:tavLst>
                                    </p:anim>
                                    <p:anim calcmode="lin" valueType="num">
                                      <p:cBhvr additive="base">
                                        <p:cTn id="394" dur="2000"/>
                                        <p:tgtEl>
                                          <p:spTgt spid="29"/>
                                        </p:tgtEl>
                                        <p:attrNameLst>
                                          <p:attrName>ppt_y</p:attrName>
                                        </p:attrNameLst>
                                      </p:cBhvr>
                                      <p:tavLst>
                                        <p:tav tm="0">
                                          <p:val>
                                            <p:strVal val="ppt_y"/>
                                          </p:val>
                                        </p:tav>
                                        <p:tav tm="100000">
                                          <p:val>
                                            <p:strVal val="1+ppt_h/2"/>
                                          </p:val>
                                        </p:tav>
                                      </p:tavLst>
                                    </p:anim>
                                    <p:set>
                                      <p:cBhvr>
                                        <p:cTn id="395" dur="1" fill="hold">
                                          <p:stCondLst>
                                            <p:cond delay="1999"/>
                                          </p:stCondLst>
                                        </p:cTn>
                                        <p:tgtEl>
                                          <p:spTgt spid="29"/>
                                        </p:tgtEl>
                                        <p:attrNameLst>
                                          <p:attrName>style.visibility</p:attrName>
                                        </p:attrNameLst>
                                      </p:cBhvr>
                                      <p:to>
                                        <p:strVal val="hidden"/>
                                      </p:to>
                                    </p:set>
                                  </p:childTnLst>
                                </p:cTn>
                              </p:par>
                              <p:par>
                                <p:cTn id="396" presetID="2" presetClass="exit" presetSubtype="12" fill="hold" grpId="2" nodeType="withEffect">
                                  <p:stCondLst>
                                    <p:cond delay="0"/>
                                  </p:stCondLst>
                                  <p:childTnLst>
                                    <p:anim calcmode="lin" valueType="num">
                                      <p:cBhvr additive="base">
                                        <p:cTn id="397" dur="2000"/>
                                        <p:tgtEl>
                                          <p:spTgt spid="30"/>
                                        </p:tgtEl>
                                        <p:attrNameLst>
                                          <p:attrName>ppt_x</p:attrName>
                                        </p:attrNameLst>
                                      </p:cBhvr>
                                      <p:tavLst>
                                        <p:tav tm="0">
                                          <p:val>
                                            <p:strVal val="ppt_x"/>
                                          </p:val>
                                        </p:tav>
                                        <p:tav tm="100000">
                                          <p:val>
                                            <p:strVal val="0-ppt_w/2"/>
                                          </p:val>
                                        </p:tav>
                                      </p:tavLst>
                                    </p:anim>
                                    <p:anim calcmode="lin" valueType="num">
                                      <p:cBhvr additive="base">
                                        <p:cTn id="398" dur="2000"/>
                                        <p:tgtEl>
                                          <p:spTgt spid="30"/>
                                        </p:tgtEl>
                                        <p:attrNameLst>
                                          <p:attrName>ppt_y</p:attrName>
                                        </p:attrNameLst>
                                      </p:cBhvr>
                                      <p:tavLst>
                                        <p:tav tm="0">
                                          <p:val>
                                            <p:strVal val="ppt_y"/>
                                          </p:val>
                                        </p:tav>
                                        <p:tav tm="100000">
                                          <p:val>
                                            <p:strVal val="1+ppt_h/2"/>
                                          </p:val>
                                        </p:tav>
                                      </p:tavLst>
                                    </p:anim>
                                    <p:set>
                                      <p:cBhvr>
                                        <p:cTn id="399" dur="1" fill="hold">
                                          <p:stCondLst>
                                            <p:cond delay="1999"/>
                                          </p:stCondLst>
                                        </p:cTn>
                                        <p:tgtEl>
                                          <p:spTgt spid="30"/>
                                        </p:tgtEl>
                                        <p:attrNameLst>
                                          <p:attrName>style.visibility</p:attrName>
                                        </p:attrNameLst>
                                      </p:cBhvr>
                                      <p:to>
                                        <p:strVal val="hidden"/>
                                      </p:to>
                                    </p:set>
                                  </p:childTnLst>
                                </p:cTn>
                              </p:par>
                              <p:par>
                                <p:cTn id="400" presetID="2" presetClass="exit" presetSubtype="12" fill="hold" grpId="2" nodeType="withEffect">
                                  <p:stCondLst>
                                    <p:cond delay="0"/>
                                  </p:stCondLst>
                                  <p:childTnLst>
                                    <p:anim calcmode="lin" valueType="num">
                                      <p:cBhvr additive="base">
                                        <p:cTn id="401" dur="2000"/>
                                        <p:tgtEl>
                                          <p:spTgt spid="31"/>
                                        </p:tgtEl>
                                        <p:attrNameLst>
                                          <p:attrName>ppt_x</p:attrName>
                                        </p:attrNameLst>
                                      </p:cBhvr>
                                      <p:tavLst>
                                        <p:tav tm="0">
                                          <p:val>
                                            <p:strVal val="ppt_x"/>
                                          </p:val>
                                        </p:tav>
                                        <p:tav tm="100000">
                                          <p:val>
                                            <p:strVal val="0-ppt_w/2"/>
                                          </p:val>
                                        </p:tav>
                                      </p:tavLst>
                                    </p:anim>
                                    <p:anim calcmode="lin" valueType="num">
                                      <p:cBhvr additive="base">
                                        <p:cTn id="402" dur="2000"/>
                                        <p:tgtEl>
                                          <p:spTgt spid="31"/>
                                        </p:tgtEl>
                                        <p:attrNameLst>
                                          <p:attrName>ppt_y</p:attrName>
                                        </p:attrNameLst>
                                      </p:cBhvr>
                                      <p:tavLst>
                                        <p:tav tm="0">
                                          <p:val>
                                            <p:strVal val="ppt_y"/>
                                          </p:val>
                                        </p:tav>
                                        <p:tav tm="100000">
                                          <p:val>
                                            <p:strVal val="1+ppt_h/2"/>
                                          </p:val>
                                        </p:tav>
                                      </p:tavLst>
                                    </p:anim>
                                    <p:set>
                                      <p:cBhvr>
                                        <p:cTn id="403" dur="1" fill="hold">
                                          <p:stCondLst>
                                            <p:cond delay="1999"/>
                                          </p:stCondLst>
                                        </p:cTn>
                                        <p:tgtEl>
                                          <p:spTgt spid="31"/>
                                        </p:tgtEl>
                                        <p:attrNameLst>
                                          <p:attrName>style.visibility</p:attrName>
                                        </p:attrNameLst>
                                      </p:cBhvr>
                                      <p:to>
                                        <p:strVal val="hidden"/>
                                      </p:to>
                                    </p:set>
                                  </p:childTnLst>
                                </p:cTn>
                              </p:par>
                              <p:par>
                                <p:cTn id="404" presetID="2" presetClass="exit" presetSubtype="12" fill="hold" grpId="2" nodeType="withEffect">
                                  <p:stCondLst>
                                    <p:cond delay="0"/>
                                  </p:stCondLst>
                                  <p:childTnLst>
                                    <p:anim calcmode="lin" valueType="num">
                                      <p:cBhvr additive="base">
                                        <p:cTn id="405" dur="2000"/>
                                        <p:tgtEl>
                                          <p:spTgt spid="32"/>
                                        </p:tgtEl>
                                        <p:attrNameLst>
                                          <p:attrName>ppt_x</p:attrName>
                                        </p:attrNameLst>
                                      </p:cBhvr>
                                      <p:tavLst>
                                        <p:tav tm="0">
                                          <p:val>
                                            <p:strVal val="ppt_x"/>
                                          </p:val>
                                        </p:tav>
                                        <p:tav tm="100000">
                                          <p:val>
                                            <p:strVal val="0-ppt_w/2"/>
                                          </p:val>
                                        </p:tav>
                                      </p:tavLst>
                                    </p:anim>
                                    <p:anim calcmode="lin" valueType="num">
                                      <p:cBhvr additive="base">
                                        <p:cTn id="406" dur="2000"/>
                                        <p:tgtEl>
                                          <p:spTgt spid="32"/>
                                        </p:tgtEl>
                                        <p:attrNameLst>
                                          <p:attrName>ppt_y</p:attrName>
                                        </p:attrNameLst>
                                      </p:cBhvr>
                                      <p:tavLst>
                                        <p:tav tm="0">
                                          <p:val>
                                            <p:strVal val="ppt_y"/>
                                          </p:val>
                                        </p:tav>
                                        <p:tav tm="100000">
                                          <p:val>
                                            <p:strVal val="1+ppt_h/2"/>
                                          </p:val>
                                        </p:tav>
                                      </p:tavLst>
                                    </p:anim>
                                    <p:set>
                                      <p:cBhvr>
                                        <p:cTn id="407" dur="1" fill="hold">
                                          <p:stCondLst>
                                            <p:cond delay="1999"/>
                                          </p:stCondLst>
                                        </p:cTn>
                                        <p:tgtEl>
                                          <p:spTgt spid="32"/>
                                        </p:tgtEl>
                                        <p:attrNameLst>
                                          <p:attrName>style.visibility</p:attrName>
                                        </p:attrNameLst>
                                      </p:cBhvr>
                                      <p:to>
                                        <p:strVal val="hidden"/>
                                      </p:to>
                                    </p:set>
                                  </p:childTnLst>
                                </p:cTn>
                              </p:par>
                              <p:par>
                                <p:cTn id="408" presetID="2" presetClass="exit" presetSubtype="12" fill="hold" grpId="2" nodeType="withEffect">
                                  <p:stCondLst>
                                    <p:cond delay="0"/>
                                  </p:stCondLst>
                                  <p:childTnLst>
                                    <p:anim calcmode="lin" valueType="num">
                                      <p:cBhvr additive="base">
                                        <p:cTn id="409" dur="2000"/>
                                        <p:tgtEl>
                                          <p:spTgt spid="33"/>
                                        </p:tgtEl>
                                        <p:attrNameLst>
                                          <p:attrName>ppt_x</p:attrName>
                                        </p:attrNameLst>
                                      </p:cBhvr>
                                      <p:tavLst>
                                        <p:tav tm="0">
                                          <p:val>
                                            <p:strVal val="ppt_x"/>
                                          </p:val>
                                        </p:tav>
                                        <p:tav tm="100000">
                                          <p:val>
                                            <p:strVal val="0-ppt_w/2"/>
                                          </p:val>
                                        </p:tav>
                                      </p:tavLst>
                                    </p:anim>
                                    <p:anim calcmode="lin" valueType="num">
                                      <p:cBhvr additive="base">
                                        <p:cTn id="410" dur="2000"/>
                                        <p:tgtEl>
                                          <p:spTgt spid="33"/>
                                        </p:tgtEl>
                                        <p:attrNameLst>
                                          <p:attrName>ppt_y</p:attrName>
                                        </p:attrNameLst>
                                      </p:cBhvr>
                                      <p:tavLst>
                                        <p:tav tm="0">
                                          <p:val>
                                            <p:strVal val="ppt_y"/>
                                          </p:val>
                                        </p:tav>
                                        <p:tav tm="100000">
                                          <p:val>
                                            <p:strVal val="1+ppt_h/2"/>
                                          </p:val>
                                        </p:tav>
                                      </p:tavLst>
                                    </p:anim>
                                    <p:set>
                                      <p:cBhvr>
                                        <p:cTn id="411" dur="1" fill="hold">
                                          <p:stCondLst>
                                            <p:cond delay="1999"/>
                                          </p:stCondLst>
                                        </p:cTn>
                                        <p:tgtEl>
                                          <p:spTgt spid="33"/>
                                        </p:tgtEl>
                                        <p:attrNameLst>
                                          <p:attrName>style.visibility</p:attrName>
                                        </p:attrNameLst>
                                      </p:cBhvr>
                                      <p:to>
                                        <p:strVal val="hidden"/>
                                      </p:to>
                                    </p:set>
                                  </p:childTnLst>
                                </p:cTn>
                              </p:par>
                              <p:par>
                                <p:cTn id="412" presetID="19" presetClass="exit" presetSubtype="5" fill="hold" grpId="3" nodeType="withEffect">
                                  <p:stCondLst>
                                    <p:cond delay="0"/>
                                  </p:stCondLst>
                                  <p:childTnLst>
                                    <p:anim calcmode="lin" valueType="num">
                                      <p:cBhvr>
                                        <p:cTn id="413" dur="2000"/>
                                        <p:tgtEl>
                                          <p:spTgt spid="3"/>
                                        </p:tgtEl>
                                        <p:attrNameLst>
                                          <p:attrName>ppt_w</p:attrName>
                                        </p:attrNameLst>
                                      </p:cBhvr>
                                      <p:tavLst>
                                        <p:tav tm="0">
                                          <p:val>
                                            <p:strVal val="ppt_w"/>
                                          </p:val>
                                        </p:tav>
                                        <p:tav tm="100000">
                                          <p:val>
                                            <p:strVal val="ppt_w"/>
                                          </p:val>
                                        </p:tav>
                                      </p:tavLst>
                                    </p:anim>
                                    <p:anim calcmode="lin" valueType="num">
                                      <p:cBhvr>
                                        <p:cTn id="414" dur="2000"/>
                                        <p:tgtEl>
                                          <p:spTgt spid="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5" dur="1" fill="hold">
                                          <p:stCondLst>
                                            <p:cond delay="1999"/>
                                          </p:stCondLst>
                                        </p:cTn>
                                        <p:tgtEl>
                                          <p:spTgt spid="3"/>
                                        </p:tgtEl>
                                        <p:attrNameLst>
                                          <p:attrName>style.visibility</p:attrName>
                                        </p:attrNameLst>
                                      </p:cBhvr>
                                      <p:to>
                                        <p:strVal val="hidden"/>
                                      </p:to>
                                    </p:set>
                                  </p:childTnLst>
                                </p:cTn>
                              </p:par>
                              <p:par>
                                <p:cTn id="416" presetID="19" presetClass="exit" presetSubtype="5" fill="hold" grpId="3" nodeType="withEffect">
                                  <p:stCondLst>
                                    <p:cond delay="0"/>
                                  </p:stCondLst>
                                  <p:childTnLst>
                                    <p:anim calcmode="lin" valueType="num">
                                      <p:cBhvr>
                                        <p:cTn id="417" dur="2000"/>
                                        <p:tgtEl>
                                          <p:spTgt spid="5"/>
                                        </p:tgtEl>
                                        <p:attrNameLst>
                                          <p:attrName>ppt_w</p:attrName>
                                        </p:attrNameLst>
                                      </p:cBhvr>
                                      <p:tavLst>
                                        <p:tav tm="0">
                                          <p:val>
                                            <p:strVal val="ppt_w"/>
                                          </p:val>
                                        </p:tav>
                                        <p:tav tm="100000">
                                          <p:val>
                                            <p:strVal val="ppt_w"/>
                                          </p:val>
                                        </p:tav>
                                      </p:tavLst>
                                    </p:anim>
                                    <p:anim calcmode="lin" valueType="num">
                                      <p:cBhvr>
                                        <p:cTn id="418" dur="2000"/>
                                        <p:tgtEl>
                                          <p:spTgt spid="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9" dur="1" fill="hold">
                                          <p:stCondLst>
                                            <p:cond delay="1999"/>
                                          </p:stCondLst>
                                        </p:cTn>
                                        <p:tgtEl>
                                          <p:spTgt spid="5"/>
                                        </p:tgtEl>
                                        <p:attrNameLst>
                                          <p:attrName>style.visibility</p:attrName>
                                        </p:attrNameLst>
                                      </p:cBhvr>
                                      <p:to>
                                        <p:strVal val="hidden"/>
                                      </p:to>
                                    </p:set>
                                  </p:childTnLst>
                                </p:cTn>
                              </p:par>
                              <p:par>
                                <p:cTn id="420" presetID="19" presetClass="exit" presetSubtype="5" fill="hold" grpId="3" nodeType="withEffect">
                                  <p:stCondLst>
                                    <p:cond delay="0"/>
                                  </p:stCondLst>
                                  <p:childTnLst>
                                    <p:anim calcmode="lin" valueType="num">
                                      <p:cBhvr>
                                        <p:cTn id="421" dur="2000"/>
                                        <p:tgtEl>
                                          <p:spTgt spid="7"/>
                                        </p:tgtEl>
                                        <p:attrNameLst>
                                          <p:attrName>ppt_w</p:attrName>
                                        </p:attrNameLst>
                                      </p:cBhvr>
                                      <p:tavLst>
                                        <p:tav tm="0">
                                          <p:val>
                                            <p:strVal val="ppt_w"/>
                                          </p:val>
                                        </p:tav>
                                        <p:tav tm="100000">
                                          <p:val>
                                            <p:strVal val="ppt_w"/>
                                          </p:val>
                                        </p:tav>
                                      </p:tavLst>
                                    </p:anim>
                                    <p:anim calcmode="lin" valueType="num">
                                      <p:cBhvr>
                                        <p:cTn id="422" dur="2000"/>
                                        <p:tgtEl>
                                          <p:spTgt spid="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3" dur="1" fill="hold">
                                          <p:stCondLst>
                                            <p:cond delay="1999"/>
                                          </p:stCondLst>
                                        </p:cTn>
                                        <p:tgtEl>
                                          <p:spTgt spid="7"/>
                                        </p:tgtEl>
                                        <p:attrNameLst>
                                          <p:attrName>style.visibility</p:attrName>
                                        </p:attrNameLst>
                                      </p:cBhvr>
                                      <p:to>
                                        <p:strVal val="hidden"/>
                                      </p:to>
                                    </p:set>
                                  </p:childTnLst>
                                </p:cTn>
                              </p:par>
                              <p:par>
                                <p:cTn id="424" presetID="19" presetClass="exit" presetSubtype="5" fill="hold" grpId="3" nodeType="withEffect">
                                  <p:stCondLst>
                                    <p:cond delay="0"/>
                                  </p:stCondLst>
                                  <p:childTnLst>
                                    <p:anim calcmode="lin" valueType="num">
                                      <p:cBhvr>
                                        <p:cTn id="425" dur="2000"/>
                                        <p:tgtEl>
                                          <p:spTgt spid="8"/>
                                        </p:tgtEl>
                                        <p:attrNameLst>
                                          <p:attrName>ppt_w</p:attrName>
                                        </p:attrNameLst>
                                      </p:cBhvr>
                                      <p:tavLst>
                                        <p:tav tm="0">
                                          <p:val>
                                            <p:strVal val="ppt_w"/>
                                          </p:val>
                                        </p:tav>
                                        <p:tav tm="100000">
                                          <p:val>
                                            <p:strVal val="ppt_w"/>
                                          </p:val>
                                        </p:tav>
                                      </p:tavLst>
                                    </p:anim>
                                    <p:anim calcmode="lin" valueType="num">
                                      <p:cBhvr>
                                        <p:cTn id="426" dur="20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7" dur="1" fill="hold">
                                          <p:stCondLst>
                                            <p:cond delay="1999"/>
                                          </p:stCondLst>
                                        </p:cTn>
                                        <p:tgtEl>
                                          <p:spTgt spid="8"/>
                                        </p:tgtEl>
                                        <p:attrNameLst>
                                          <p:attrName>style.visibility</p:attrName>
                                        </p:attrNameLst>
                                      </p:cBhvr>
                                      <p:to>
                                        <p:strVal val="hidden"/>
                                      </p:to>
                                    </p:set>
                                  </p:childTnLst>
                                </p:cTn>
                              </p:par>
                              <p:par>
                                <p:cTn id="428" presetID="19" presetClass="exit" presetSubtype="5" fill="hold" grpId="3" nodeType="withEffect">
                                  <p:stCondLst>
                                    <p:cond delay="0"/>
                                  </p:stCondLst>
                                  <p:childTnLst>
                                    <p:anim calcmode="lin" valueType="num">
                                      <p:cBhvr>
                                        <p:cTn id="429" dur="2000"/>
                                        <p:tgtEl>
                                          <p:spTgt spid="11"/>
                                        </p:tgtEl>
                                        <p:attrNameLst>
                                          <p:attrName>ppt_w</p:attrName>
                                        </p:attrNameLst>
                                      </p:cBhvr>
                                      <p:tavLst>
                                        <p:tav tm="0">
                                          <p:val>
                                            <p:strVal val="ppt_w"/>
                                          </p:val>
                                        </p:tav>
                                        <p:tav tm="100000">
                                          <p:val>
                                            <p:strVal val="ppt_w"/>
                                          </p:val>
                                        </p:tav>
                                      </p:tavLst>
                                    </p:anim>
                                    <p:anim calcmode="lin" valueType="num">
                                      <p:cBhvr>
                                        <p:cTn id="430" dur="2000"/>
                                        <p:tgtEl>
                                          <p:spTgt spid="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1" dur="1" fill="hold">
                                          <p:stCondLst>
                                            <p:cond delay="1999"/>
                                          </p:stCondLst>
                                        </p:cTn>
                                        <p:tgtEl>
                                          <p:spTgt spid="11"/>
                                        </p:tgtEl>
                                        <p:attrNameLst>
                                          <p:attrName>style.visibility</p:attrName>
                                        </p:attrNameLst>
                                      </p:cBhvr>
                                      <p:to>
                                        <p:strVal val="hidden"/>
                                      </p:to>
                                    </p:set>
                                  </p:childTnLst>
                                </p:cTn>
                              </p:par>
                              <p:par>
                                <p:cTn id="432" presetID="19" presetClass="exit" presetSubtype="5" fill="hold" grpId="3" nodeType="withEffect">
                                  <p:stCondLst>
                                    <p:cond delay="0"/>
                                  </p:stCondLst>
                                  <p:childTnLst>
                                    <p:anim calcmode="lin" valueType="num">
                                      <p:cBhvr>
                                        <p:cTn id="433" dur="2000"/>
                                        <p:tgtEl>
                                          <p:spTgt spid="12"/>
                                        </p:tgtEl>
                                        <p:attrNameLst>
                                          <p:attrName>ppt_w</p:attrName>
                                        </p:attrNameLst>
                                      </p:cBhvr>
                                      <p:tavLst>
                                        <p:tav tm="0">
                                          <p:val>
                                            <p:strVal val="ppt_w"/>
                                          </p:val>
                                        </p:tav>
                                        <p:tav tm="100000">
                                          <p:val>
                                            <p:strVal val="ppt_w"/>
                                          </p:val>
                                        </p:tav>
                                      </p:tavLst>
                                    </p:anim>
                                    <p:anim calcmode="lin" valueType="num">
                                      <p:cBhvr>
                                        <p:cTn id="434" dur="2000"/>
                                        <p:tgtEl>
                                          <p:spTgt spid="1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5" dur="1" fill="hold">
                                          <p:stCondLst>
                                            <p:cond delay="1999"/>
                                          </p:stCondLst>
                                        </p:cTn>
                                        <p:tgtEl>
                                          <p:spTgt spid="12"/>
                                        </p:tgtEl>
                                        <p:attrNameLst>
                                          <p:attrName>style.visibility</p:attrName>
                                        </p:attrNameLst>
                                      </p:cBhvr>
                                      <p:to>
                                        <p:strVal val="hidden"/>
                                      </p:to>
                                    </p:set>
                                  </p:childTnLst>
                                </p:cTn>
                              </p:par>
                              <p:par>
                                <p:cTn id="436" presetID="19" presetClass="exit" presetSubtype="5" fill="hold" grpId="3" nodeType="withEffect">
                                  <p:stCondLst>
                                    <p:cond delay="0"/>
                                  </p:stCondLst>
                                  <p:childTnLst>
                                    <p:anim calcmode="lin" valueType="num">
                                      <p:cBhvr>
                                        <p:cTn id="437" dur="2000"/>
                                        <p:tgtEl>
                                          <p:spTgt spid="13"/>
                                        </p:tgtEl>
                                        <p:attrNameLst>
                                          <p:attrName>ppt_w</p:attrName>
                                        </p:attrNameLst>
                                      </p:cBhvr>
                                      <p:tavLst>
                                        <p:tav tm="0">
                                          <p:val>
                                            <p:strVal val="ppt_w"/>
                                          </p:val>
                                        </p:tav>
                                        <p:tav tm="100000">
                                          <p:val>
                                            <p:strVal val="ppt_w"/>
                                          </p:val>
                                        </p:tav>
                                      </p:tavLst>
                                    </p:anim>
                                    <p:anim calcmode="lin" valueType="num">
                                      <p:cBhvr>
                                        <p:cTn id="438" dur="200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9" dur="1" fill="hold">
                                          <p:stCondLst>
                                            <p:cond delay="1999"/>
                                          </p:stCondLst>
                                        </p:cTn>
                                        <p:tgtEl>
                                          <p:spTgt spid="13"/>
                                        </p:tgtEl>
                                        <p:attrNameLst>
                                          <p:attrName>style.visibility</p:attrName>
                                        </p:attrNameLst>
                                      </p:cBhvr>
                                      <p:to>
                                        <p:strVal val="hidden"/>
                                      </p:to>
                                    </p:set>
                                  </p:childTnLst>
                                </p:cTn>
                              </p:par>
                              <p:par>
                                <p:cTn id="440" presetID="19" presetClass="exit" presetSubtype="5" fill="hold" grpId="3" nodeType="withEffect">
                                  <p:stCondLst>
                                    <p:cond delay="0"/>
                                  </p:stCondLst>
                                  <p:childTnLst>
                                    <p:anim calcmode="lin" valueType="num">
                                      <p:cBhvr>
                                        <p:cTn id="441" dur="2000"/>
                                        <p:tgtEl>
                                          <p:spTgt spid="14"/>
                                        </p:tgtEl>
                                        <p:attrNameLst>
                                          <p:attrName>ppt_w</p:attrName>
                                        </p:attrNameLst>
                                      </p:cBhvr>
                                      <p:tavLst>
                                        <p:tav tm="0">
                                          <p:val>
                                            <p:strVal val="ppt_w"/>
                                          </p:val>
                                        </p:tav>
                                        <p:tav tm="100000">
                                          <p:val>
                                            <p:strVal val="ppt_w"/>
                                          </p:val>
                                        </p:tav>
                                      </p:tavLst>
                                    </p:anim>
                                    <p:anim calcmode="lin" valueType="num">
                                      <p:cBhvr>
                                        <p:cTn id="442" dur="2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3" dur="1" fill="hold">
                                          <p:stCondLst>
                                            <p:cond delay="1999"/>
                                          </p:stCondLst>
                                        </p:cTn>
                                        <p:tgtEl>
                                          <p:spTgt spid="14"/>
                                        </p:tgtEl>
                                        <p:attrNameLst>
                                          <p:attrName>style.visibility</p:attrName>
                                        </p:attrNameLst>
                                      </p:cBhvr>
                                      <p:to>
                                        <p:strVal val="hidden"/>
                                      </p:to>
                                    </p:set>
                                  </p:childTnLst>
                                </p:cTn>
                              </p:par>
                              <p:par>
                                <p:cTn id="444" presetID="19" presetClass="exit" presetSubtype="5" fill="hold" grpId="3" nodeType="withEffect">
                                  <p:stCondLst>
                                    <p:cond delay="0"/>
                                  </p:stCondLst>
                                  <p:childTnLst>
                                    <p:anim calcmode="lin" valueType="num">
                                      <p:cBhvr>
                                        <p:cTn id="445" dur="2000"/>
                                        <p:tgtEl>
                                          <p:spTgt spid="19"/>
                                        </p:tgtEl>
                                        <p:attrNameLst>
                                          <p:attrName>ppt_w</p:attrName>
                                        </p:attrNameLst>
                                      </p:cBhvr>
                                      <p:tavLst>
                                        <p:tav tm="0">
                                          <p:val>
                                            <p:strVal val="ppt_w"/>
                                          </p:val>
                                        </p:tav>
                                        <p:tav tm="100000">
                                          <p:val>
                                            <p:strVal val="ppt_w"/>
                                          </p:val>
                                        </p:tav>
                                      </p:tavLst>
                                    </p:anim>
                                    <p:anim calcmode="lin" valueType="num">
                                      <p:cBhvr>
                                        <p:cTn id="446" dur="2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7" dur="1" fill="hold">
                                          <p:stCondLst>
                                            <p:cond delay="1999"/>
                                          </p:stCondLst>
                                        </p:cTn>
                                        <p:tgtEl>
                                          <p:spTgt spid="19"/>
                                        </p:tgtEl>
                                        <p:attrNameLst>
                                          <p:attrName>style.visibility</p:attrName>
                                        </p:attrNameLst>
                                      </p:cBhvr>
                                      <p:to>
                                        <p:strVal val="hidden"/>
                                      </p:to>
                                    </p:set>
                                  </p:childTnLst>
                                </p:cTn>
                              </p:par>
                              <p:par>
                                <p:cTn id="448" presetID="19" presetClass="exit" presetSubtype="5" fill="hold" grpId="3" nodeType="withEffect">
                                  <p:stCondLst>
                                    <p:cond delay="0"/>
                                  </p:stCondLst>
                                  <p:childTnLst>
                                    <p:anim calcmode="lin" valueType="num">
                                      <p:cBhvr>
                                        <p:cTn id="449" dur="2000"/>
                                        <p:tgtEl>
                                          <p:spTgt spid="20"/>
                                        </p:tgtEl>
                                        <p:attrNameLst>
                                          <p:attrName>ppt_w</p:attrName>
                                        </p:attrNameLst>
                                      </p:cBhvr>
                                      <p:tavLst>
                                        <p:tav tm="0">
                                          <p:val>
                                            <p:strVal val="ppt_w"/>
                                          </p:val>
                                        </p:tav>
                                        <p:tav tm="100000">
                                          <p:val>
                                            <p:strVal val="ppt_w"/>
                                          </p:val>
                                        </p:tav>
                                      </p:tavLst>
                                    </p:anim>
                                    <p:anim calcmode="lin" valueType="num">
                                      <p:cBhvr>
                                        <p:cTn id="450" dur="2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1" dur="1" fill="hold">
                                          <p:stCondLst>
                                            <p:cond delay="1999"/>
                                          </p:stCondLst>
                                        </p:cTn>
                                        <p:tgtEl>
                                          <p:spTgt spid="20"/>
                                        </p:tgtEl>
                                        <p:attrNameLst>
                                          <p:attrName>style.visibility</p:attrName>
                                        </p:attrNameLst>
                                      </p:cBhvr>
                                      <p:to>
                                        <p:strVal val="hidden"/>
                                      </p:to>
                                    </p:set>
                                  </p:childTnLst>
                                </p:cTn>
                              </p:par>
                              <p:par>
                                <p:cTn id="452" presetID="19" presetClass="exit" presetSubtype="5" fill="hold" grpId="3" nodeType="withEffect">
                                  <p:stCondLst>
                                    <p:cond delay="0"/>
                                  </p:stCondLst>
                                  <p:childTnLst>
                                    <p:anim calcmode="lin" valueType="num">
                                      <p:cBhvr>
                                        <p:cTn id="453" dur="2000"/>
                                        <p:tgtEl>
                                          <p:spTgt spid="21"/>
                                        </p:tgtEl>
                                        <p:attrNameLst>
                                          <p:attrName>ppt_w</p:attrName>
                                        </p:attrNameLst>
                                      </p:cBhvr>
                                      <p:tavLst>
                                        <p:tav tm="0">
                                          <p:val>
                                            <p:strVal val="ppt_w"/>
                                          </p:val>
                                        </p:tav>
                                        <p:tav tm="100000">
                                          <p:val>
                                            <p:strVal val="ppt_w"/>
                                          </p:val>
                                        </p:tav>
                                      </p:tavLst>
                                    </p:anim>
                                    <p:anim calcmode="lin" valueType="num">
                                      <p:cBhvr>
                                        <p:cTn id="454" dur="2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5" dur="1" fill="hold">
                                          <p:stCondLst>
                                            <p:cond delay="1999"/>
                                          </p:stCondLst>
                                        </p:cTn>
                                        <p:tgtEl>
                                          <p:spTgt spid="21"/>
                                        </p:tgtEl>
                                        <p:attrNameLst>
                                          <p:attrName>style.visibility</p:attrName>
                                        </p:attrNameLst>
                                      </p:cBhvr>
                                      <p:to>
                                        <p:strVal val="hidden"/>
                                      </p:to>
                                    </p:set>
                                  </p:childTnLst>
                                </p:cTn>
                              </p:par>
                              <p:par>
                                <p:cTn id="456" presetID="19" presetClass="exit" presetSubtype="5" fill="hold" grpId="3" nodeType="withEffect">
                                  <p:stCondLst>
                                    <p:cond delay="0"/>
                                  </p:stCondLst>
                                  <p:childTnLst>
                                    <p:anim calcmode="lin" valueType="num">
                                      <p:cBhvr>
                                        <p:cTn id="457" dur="2000"/>
                                        <p:tgtEl>
                                          <p:spTgt spid="22"/>
                                        </p:tgtEl>
                                        <p:attrNameLst>
                                          <p:attrName>ppt_w</p:attrName>
                                        </p:attrNameLst>
                                      </p:cBhvr>
                                      <p:tavLst>
                                        <p:tav tm="0">
                                          <p:val>
                                            <p:strVal val="ppt_w"/>
                                          </p:val>
                                        </p:tav>
                                        <p:tav tm="100000">
                                          <p:val>
                                            <p:strVal val="ppt_w"/>
                                          </p:val>
                                        </p:tav>
                                      </p:tavLst>
                                    </p:anim>
                                    <p:anim calcmode="lin" valueType="num">
                                      <p:cBhvr>
                                        <p:cTn id="458" dur="2000"/>
                                        <p:tgtEl>
                                          <p:spTgt spid="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9" dur="1" fill="hold">
                                          <p:stCondLst>
                                            <p:cond delay="1999"/>
                                          </p:stCondLst>
                                        </p:cTn>
                                        <p:tgtEl>
                                          <p:spTgt spid="22"/>
                                        </p:tgtEl>
                                        <p:attrNameLst>
                                          <p:attrName>style.visibility</p:attrName>
                                        </p:attrNameLst>
                                      </p:cBhvr>
                                      <p:to>
                                        <p:strVal val="hidden"/>
                                      </p:to>
                                    </p:set>
                                  </p:childTnLst>
                                </p:cTn>
                              </p:par>
                              <p:par>
                                <p:cTn id="460" presetID="19" presetClass="exit" presetSubtype="5" fill="hold" grpId="3" nodeType="withEffect">
                                  <p:stCondLst>
                                    <p:cond delay="0"/>
                                  </p:stCondLst>
                                  <p:childTnLst>
                                    <p:anim calcmode="lin" valueType="num">
                                      <p:cBhvr>
                                        <p:cTn id="461" dur="2000"/>
                                        <p:tgtEl>
                                          <p:spTgt spid="23"/>
                                        </p:tgtEl>
                                        <p:attrNameLst>
                                          <p:attrName>ppt_w</p:attrName>
                                        </p:attrNameLst>
                                      </p:cBhvr>
                                      <p:tavLst>
                                        <p:tav tm="0">
                                          <p:val>
                                            <p:strVal val="ppt_w"/>
                                          </p:val>
                                        </p:tav>
                                        <p:tav tm="100000">
                                          <p:val>
                                            <p:strVal val="ppt_w"/>
                                          </p:val>
                                        </p:tav>
                                      </p:tavLst>
                                    </p:anim>
                                    <p:anim calcmode="lin" valueType="num">
                                      <p:cBhvr>
                                        <p:cTn id="462" dur="2000"/>
                                        <p:tgtEl>
                                          <p:spTgt spid="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63" dur="1" fill="hold">
                                          <p:stCondLst>
                                            <p:cond delay="1999"/>
                                          </p:stCondLst>
                                        </p:cTn>
                                        <p:tgtEl>
                                          <p:spTgt spid="23"/>
                                        </p:tgtEl>
                                        <p:attrNameLst>
                                          <p:attrName>style.visibility</p:attrName>
                                        </p:attrNameLst>
                                      </p:cBhvr>
                                      <p:to>
                                        <p:strVal val="hidden"/>
                                      </p:to>
                                    </p:set>
                                  </p:childTnLst>
                                </p:cTn>
                              </p:par>
                              <p:par>
                                <p:cTn id="464" presetID="19" presetClass="exit" presetSubtype="5" fill="hold" grpId="3" nodeType="withEffect">
                                  <p:stCondLst>
                                    <p:cond delay="0"/>
                                  </p:stCondLst>
                                  <p:childTnLst>
                                    <p:anim calcmode="lin" valueType="num">
                                      <p:cBhvr>
                                        <p:cTn id="465" dur="2000"/>
                                        <p:tgtEl>
                                          <p:spTgt spid="24"/>
                                        </p:tgtEl>
                                        <p:attrNameLst>
                                          <p:attrName>ppt_w</p:attrName>
                                        </p:attrNameLst>
                                      </p:cBhvr>
                                      <p:tavLst>
                                        <p:tav tm="0">
                                          <p:val>
                                            <p:strVal val="ppt_w"/>
                                          </p:val>
                                        </p:tav>
                                        <p:tav tm="100000">
                                          <p:val>
                                            <p:strVal val="ppt_w"/>
                                          </p:val>
                                        </p:tav>
                                      </p:tavLst>
                                    </p:anim>
                                    <p:anim calcmode="lin" valueType="num">
                                      <p:cBhvr>
                                        <p:cTn id="466" dur="2000"/>
                                        <p:tgtEl>
                                          <p:spTgt spid="2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67" dur="1" fill="hold">
                                          <p:stCondLst>
                                            <p:cond delay="1999"/>
                                          </p:stCondLst>
                                        </p:cTn>
                                        <p:tgtEl>
                                          <p:spTgt spid="24"/>
                                        </p:tgtEl>
                                        <p:attrNameLst>
                                          <p:attrName>style.visibility</p:attrName>
                                        </p:attrNameLst>
                                      </p:cBhvr>
                                      <p:to>
                                        <p:strVal val="hidden"/>
                                      </p:to>
                                    </p:set>
                                  </p:childTnLst>
                                </p:cTn>
                              </p:par>
                              <p:par>
                                <p:cTn id="468" presetID="19" presetClass="exit" presetSubtype="5" fill="hold" grpId="3" nodeType="withEffect">
                                  <p:stCondLst>
                                    <p:cond delay="0"/>
                                  </p:stCondLst>
                                  <p:childTnLst>
                                    <p:anim calcmode="lin" valueType="num">
                                      <p:cBhvr>
                                        <p:cTn id="469" dur="2000"/>
                                        <p:tgtEl>
                                          <p:spTgt spid="25"/>
                                        </p:tgtEl>
                                        <p:attrNameLst>
                                          <p:attrName>ppt_w</p:attrName>
                                        </p:attrNameLst>
                                      </p:cBhvr>
                                      <p:tavLst>
                                        <p:tav tm="0">
                                          <p:val>
                                            <p:strVal val="ppt_w"/>
                                          </p:val>
                                        </p:tav>
                                        <p:tav tm="100000">
                                          <p:val>
                                            <p:strVal val="ppt_w"/>
                                          </p:val>
                                        </p:tav>
                                      </p:tavLst>
                                    </p:anim>
                                    <p:anim calcmode="lin" valueType="num">
                                      <p:cBhvr>
                                        <p:cTn id="470" dur="2000"/>
                                        <p:tgtEl>
                                          <p:spTgt spid="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71" dur="1" fill="hold">
                                          <p:stCondLst>
                                            <p:cond delay="1999"/>
                                          </p:stCondLst>
                                        </p:cTn>
                                        <p:tgtEl>
                                          <p:spTgt spid="25"/>
                                        </p:tgtEl>
                                        <p:attrNameLst>
                                          <p:attrName>style.visibility</p:attrName>
                                        </p:attrNameLst>
                                      </p:cBhvr>
                                      <p:to>
                                        <p:strVal val="hidden"/>
                                      </p:to>
                                    </p:set>
                                  </p:childTnLst>
                                </p:cTn>
                              </p:par>
                              <p:par>
                                <p:cTn id="472" presetID="19" presetClass="exit" presetSubtype="5" fill="hold" grpId="3" nodeType="withEffect">
                                  <p:stCondLst>
                                    <p:cond delay="0"/>
                                  </p:stCondLst>
                                  <p:childTnLst>
                                    <p:anim calcmode="lin" valueType="num">
                                      <p:cBhvr>
                                        <p:cTn id="473" dur="2000"/>
                                        <p:tgtEl>
                                          <p:spTgt spid="26"/>
                                        </p:tgtEl>
                                        <p:attrNameLst>
                                          <p:attrName>ppt_w</p:attrName>
                                        </p:attrNameLst>
                                      </p:cBhvr>
                                      <p:tavLst>
                                        <p:tav tm="0">
                                          <p:val>
                                            <p:strVal val="ppt_w"/>
                                          </p:val>
                                        </p:tav>
                                        <p:tav tm="100000">
                                          <p:val>
                                            <p:strVal val="ppt_w"/>
                                          </p:val>
                                        </p:tav>
                                      </p:tavLst>
                                    </p:anim>
                                    <p:anim calcmode="lin" valueType="num">
                                      <p:cBhvr>
                                        <p:cTn id="474" dur="2000"/>
                                        <p:tgtEl>
                                          <p:spTgt spid="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75" dur="1" fill="hold">
                                          <p:stCondLst>
                                            <p:cond delay="1999"/>
                                          </p:stCondLst>
                                        </p:cTn>
                                        <p:tgtEl>
                                          <p:spTgt spid="26"/>
                                        </p:tgtEl>
                                        <p:attrNameLst>
                                          <p:attrName>style.visibility</p:attrName>
                                        </p:attrNameLst>
                                      </p:cBhvr>
                                      <p:to>
                                        <p:strVal val="hidden"/>
                                      </p:to>
                                    </p:set>
                                  </p:childTnLst>
                                </p:cTn>
                              </p:par>
                              <p:par>
                                <p:cTn id="476" presetID="19" presetClass="exit" presetSubtype="5" fill="hold" grpId="3" nodeType="withEffect">
                                  <p:stCondLst>
                                    <p:cond delay="0"/>
                                  </p:stCondLst>
                                  <p:childTnLst>
                                    <p:anim calcmode="lin" valueType="num">
                                      <p:cBhvr>
                                        <p:cTn id="477" dur="2000"/>
                                        <p:tgtEl>
                                          <p:spTgt spid="4"/>
                                        </p:tgtEl>
                                        <p:attrNameLst>
                                          <p:attrName>ppt_w</p:attrName>
                                        </p:attrNameLst>
                                      </p:cBhvr>
                                      <p:tavLst>
                                        <p:tav tm="0">
                                          <p:val>
                                            <p:strVal val="ppt_w"/>
                                          </p:val>
                                        </p:tav>
                                        <p:tav tm="100000">
                                          <p:val>
                                            <p:strVal val="ppt_w"/>
                                          </p:val>
                                        </p:tav>
                                      </p:tavLst>
                                    </p:anim>
                                    <p:anim calcmode="lin" valueType="num">
                                      <p:cBhvr>
                                        <p:cTn id="478" dur="2000"/>
                                        <p:tgtEl>
                                          <p:spTgt spid="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79" dur="1" fill="hold">
                                          <p:stCondLst>
                                            <p:cond delay="1999"/>
                                          </p:stCondLst>
                                        </p:cTn>
                                        <p:tgtEl>
                                          <p:spTgt spid="4"/>
                                        </p:tgtEl>
                                        <p:attrNameLst>
                                          <p:attrName>style.visibility</p:attrName>
                                        </p:attrNameLst>
                                      </p:cBhvr>
                                      <p:to>
                                        <p:strVal val="hidden"/>
                                      </p:to>
                                    </p:set>
                                  </p:childTnLst>
                                </p:cTn>
                              </p:par>
                              <p:par>
                                <p:cTn id="480" presetID="19" presetClass="exit" presetSubtype="5" fill="hold" grpId="3" nodeType="withEffect">
                                  <p:stCondLst>
                                    <p:cond delay="0"/>
                                  </p:stCondLst>
                                  <p:childTnLst>
                                    <p:anim calcmode="lin" valueType="num">
                                      <p:cBhvr>
                                        <p:cTn id="481" dur="2000"/>
                                        <p:tgtEl>
                                          <p:spTgt spid="6"/>
                                        </p:tgtEl>
                                        <p:attrNameLst>
                                          <p:attrName>ppt_w</p:attrName>
                                        </p:attrNameLst>
                                      </p:cBhvr>
                                      <p:tavLst>
                                        <p:tav tm="0">
                                          <p:val>
                                            <p:strVal val="ppt_w"/>
                                          </p:val>
                                        </p:tav>
                                        <p:tav tm="100000">
                                          <p:val>
                                            <p:strVal val="ppt_w"/>
                                          </p:val>
                                        </p:tav>
                                      </p:tavLst>
                                    </p:anim>
                                    <p:anim calcmode="lin" valueType="num">
                                      <p:cBhvr>
                                        <p:cTn id="482" dur="2000"/>
                                        <p:tgtEl>
                                          <p:spTgt spid="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83" dur="1" fill="hold">
                                          <p:stCondLst>
                                            <p:cond delay="1999"/>
                                          </p:stCondLst>
                                        </p:cTn>
                                        <p:tgtEl>
                                          <p:spTgt spid="6"/>
                                        </p:tgtEl>
                                        <p:attrNameLst>
                                          <p:attrName>style.visibility</p:attrName>
                                        </p:attrNameLst>
                                      </p:cBhvr>
                                      <p:to>
                                        <p:strVal val="hidden"/>
                                      </p:to>
                                    </p:set>
                                  </p:childTnLst>
                                </p:cTn>
                              </p:par>
                              <p:par>
                                <p:cTn id="484" presetID="19" presetClass="exit" presetSubtype="5" fill="hold" grpId="3" nodeType="withEffect">
                                  <p:stCondLst>
                                    <p:cond delay="0"/>
                                  </p:stCondLst>
                                  <p:childTnLst>
                                    <p:anim calcmode="lin" valueType="num">
                                      <p:cBhvr>
                                        <p:cTn id="485" dur="2000"/>
                                        <p:tgtEl>
                                          <p:spTgt spid="9"/>
                                        </p:tgtEl>
                                        <p:attrNameLst>
                                          <p:attrName>ppt_w</p:attrName>
                                        </p:attrNameLst>
                                      </p:cBhvr>
                                      <p:tavLst>
                                        <p:tav tm="0">
                                          <p:val>
                                            <p:strVal val="ppt_w"/>
                                          </p:val>
                                        </p:tav>
                                        <p:tav tm="100000">
                                          <p:val>
                                            <p:strVal val="ppt_w"/>
                                          </p:val>
                                        </p:tav>
                                      </p:tavLst>
                                    </p:anim>
                                    <p:anim calcmode="lin" valueType="num">
                                      <p:cBhvr>
                                        <p:cTn id="486" dur="20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87" dur="1" fill="hold">
                                          <p:stCondLst>
                                            <p:cond delay="1999"/>
                                          </p:stCondLst>
                                        </p:cTn>
                                        <p:tgtEl>
                                          <p:spTgt spid="9"/>
                                        </p:tgtEl>
                                        <p:attrNameLst>
                                          <p:attrName>style.visibility</p:attrName>
                                        </p:attrNameLst>
                                      </p:cBhvr>
                                      <p:to>
                                        <p:strVal val="hidden"/>
                                      </p:to>
                                    </p:set>
                                  </p:childTnLst>
                                </p:cTn>
                              </p:par>
                              <p:par>
                                <p:cTn id="488" presetID="19" presetClass="exit" presetSubtype="5" fill="hold" grpId="3" nodeType="withEffect">
                                  <p:stCondLst>
                                    <p:cond delay="0"/>
                                  </p:stCondLst>
                                  <p:childTnLst>
                                    <p:anim calcmode="lin" valueType="num">
                                      <p:cBhvr>
                                        <p:cTn id="489" dur="2000"/>
                                        <p:tgtEl>
                                          <p:spTgt spid="10"/>
                                        </p:tgtEl>
                                        <p:attrNameLst>
                                          <p:attrName>ppt_w</p:attrName>
                                        </p:attrNameLst>
                                      </p:cBhvr>
                                      <p:tavLst>
                                        <p:tav tm="0">
                                          <p:val>
                                            <p:strVal val="ppt_w"/>
                                          </p:val>
                                        </p:tav>
                                        <p:tav tm="100000">
                                          <p:val>
                                            <p:strVal val="ppt_w"/>
                                          </p:val>
                                        </p:tav>
                                      </p:tavLst>
                                    </p:anim>
                                    <p:anim calcmode="lin" valueType="num">
                                      <p:cBhvr>
                                        <p:cTn id="490" dur="200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91" dur="1" fill="hold">
                                          <p:stCondLst>
                                            <p:cond delay="1999"/>
                                          </p:stCondLst>
                                        </p:cTn>
                                        <p:tgtEl>
                                          <p:spTgt spid="10"/>
                                        </p:tgtEl>
                                        <p:attrNameLst>
                                          <p:attrName>style.visibility</p:attrName>
                                        </p:attrNameLst>
                                      </p:cBhvr>
                                      <p:to>
                                        <p:strVal val="hidden"/>
                                      </p:to>
                                    </p:set>
                                  </p:childTnLst>
                                </p:cTn>
                              </p:par>
                              <p:par>
                                <p:cTn id="492" presetID="19" presetClass="exit" presetSubtype="5" fill="hold" grpId="3" nodeType="withEffect">
                                  <p:stCondLst>
                                    <p:cond delay="0"/>
                                  </p:stCondLst>
                                  <p:childTnLst>
                                    <p:anim calcmode="lin" valueType="num">
                                      <p:cBhvr>
                                        <p:cTn id="493" dur="2000"/>
                                        <p:tgtEl>
                                          <p:spTgt spid="15"/>
                                        </p:tgtEl>
                                        <p:attrNameLst>
                                          <p:attrName>ppt_w</p:attrName>
                                        </p:attrNameLst>
                                      </p:cBhvr>
                                      <p:tavLst>
                                        <p:tav tm="0">
                                          <p:val>
                                            <p:strVal val="ppt_w"/>
                                          </p:val>
                                        </p:tav>
                                        <p:tav tm="100000">
                                          <p:val>
                                            <p:strVal val="ppt_w"/>
                                          </p:val>
                                        </p:tav>
                                      </p:tavLst>
                                    </p:anim>
                                    <p:anim calcmode="lin" valueType="num">
                                      <p:cBhvr>
                                        <p:cTn id="494" dur="2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95" dur="1" fill="hold">
                                          <p:stCondLst>
                                            <p:cond delay="1999"/>
                                          </p:stCondLst>
                                        </p:cTn>
                                        <p:tgtEl>
                                          <p:spTgt spid="15"/>
                                        </p:tgtEl>
                                        <p:attrNameLst>
                                          <p:attrName>style.visibility</p:attrName>
                                        </p:attrNameLst>
                                      </p:cBhvr>
                                      <p:to>
                                        <p:strVal val="hidden"/>
                                      </p:to>
                                    </p:set>
                                  </p:childTnLst>
                                </p:cTn>
                              </p:par>
                              <p:par>
                                <p:cTn id="496" presetID="19" presetClass="exit" presetSubtype="5" fill="hold" grpId="3" nodeType="withEffect">
                                  <p:stCondLst>
                                    <p:cond delay="0"/>
                                  </p:stCondLst>
                                  <p:childTnLst>
                                    <p:anim calcmode="lin" valueType="num">
                                      <p:cBhvr>
                                        <p:cTn id="497" dur="2000"/>
                                        <p:tgtEl>
                                          <p:spTgt spid="16"/>
                                        </p:tgtEl>
                                        <p:attrNameLst>
                                          <p:attrName>ppt_w</p:attrName>
                                        </p:attrNameLst>
                                      </p:cBhvr>
                                      <p:tavLst>
                                        <p:tav tm="0">
                                          <p:val>
                                            <p:strVal val="ppt_w"/>
                                          </p:val>
                                        </p:tav>
                                        <p:tav tm="100000">
                                          <p:val>
                                            <p:strVal val="ppt_w"/>
                                          </p:val>
                                        </p:tav>
                                      </p:tavLst>
                                    </p:anim>
                                    <p:anim calcmode="lin" valueType="num">
                                      <p:cBhvr>
                                        <p:cTn id="498" dur="2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99" dur="1" fill="hold">
                                          <p:stCondLst>
                                            <p:cond delay="1999"/>
                                          </p:stCondLst>
                                        </p:cTn>
                                        <p:tgtEl>
                                          <p:spTgt spid="16"/>
                                        </p:tgtEl>
                                        <p:attrNameLst>
                                          <p:attrName>style.visibility</p:attrName>
                                        </p:attrNameLst>
                                      </p:cBhvr>
                                      <p:to>
                                        <p:strVal val="hidden"/>
                                      </p:to>
                                    </p:set>
                                  </p:childTnLst>
                                </p:cTn>
                              </p:par>
                              <p:par>
                                <p:cTn id="500" presetID="19" presetClass="exit" presetSubtype="5" fill="hold" grpId="3" nodeType="withEffect">
                                  <p:stCondLst>
                                    <p:cond delay="0"/>
                                  </p:stCondLst>
                                  <p:childTnLst>
                                    <p:anim calcmode="lin" valueType="num">
                                      <p:cBhvr>
                                        <p:cTn id="501" dur="2000"/>
                                        <p:tgtEl>
                                          <p:spTgt spid="17"/>
                                        </p:tgtEl>
                                        <p:attrNameLst>
                                          <p:attrName>ppt_w</p:attrName>
                                        </p:attrNameLst>
                                      </p:cBhvr>
                                      <p:tavLst>
                                        <p:tav tm="0">
                                          <p:val>
                                            <p:strVal val="ppt_w"/>
                                          </p:val>
                                        </p:tav>
                                        <p:tav tm="100000">
                                          <p:val>
                                            <p:strVal val="ppt_w"/>
                                          </p:val>
                                        </p:tav>
                                      </p:tavLst>
                                    </p:anim>
                                    <p:anim calcmode="lin" valueType="num">
                                      <p:cBhvr>
                                        <p:cTn id="502" dur="2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03" dur="1" fill="hold">
                                          <p:stCondLst>
                                            <p:cond delay="1999"/>
                                          </p:stCondLst>
                                        </p:cTn>
                                        <p:tgtEl>
                                          <p:spTgt spid="17"/>
                                        </p:tgtEl>
                                        <p:attrNameLst>
                                          <p:attrName>style.visibility</p:attrName>
                                        </p:attrNameLst>
                                      </p:cBhvr>
                                      <p:to>
                                        <p:strVal val="hidden"/>
                                      </p:to>
                                    </p:set>
                                  </p:childTnLst>
                                </p:cTn>
                              </p:par>
                              <p:par>
                                <p:cTn id="504" presetID="19" presetClass="exit" presetSubtype="5" fill="hold" grpId="3" nodeType="withEffect">
                                  <p:stCondLst>
                                    <p:cond delay="0"/>
                                  </p:stCondLst>
                                  <p:childTnLst>
                                    <p:anim calcmode="lin" valueType="num">
                                      <p:cBhvr>
                                        <p:cTn id="505" dur="2000"/>
                                        <p:tgtEl>
                                          <p:spTgt spid="18"/>
                                        </p:tgtEl>
                                        <p:attrNameLst>
                                          <p:attrName>ppt_w</p:attrName>
                                        </p:attrNameLst>
                                      </p:cBhvr>
                                      <p:tavLst>
                                        <p:tav tm="0">
                                          <p:val>
                                            <p:strVal val="ppt_w"/>
                                          </p:val>
                                        </p:tav>
                                        <p:tav tm="100000">
                                          <p:val>
                                            <p:strVal val="ppt_w"/>
                                          </p:val>
                                        </p:tav>
                                      </p:tavLst>
                                    </p:anim>
                                    <p:anim calcmode="lin" valueType="num">
                                      <p:cBhvr>
                                        <p:cTn id="506" dur="2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07" dur="1" fill="hold">
                                          <p:stCondLst>
                                            <p:cond delay="1999"/>
                                          </p:stCondLst>
                                        </p:cTn>
                                        <p:tgtEl>
                                          <p:spTgt spid="18"/>
                                        </p:tgtEl>
                                        <p:attrNameLst>
                                          <p:attrName>style.visibility</p:attrName>
                                        </p:attrNameLst>
                                      </p:cBhvr>
                                      <p:to>
                                        <p:strVal val="hidden"/>
                                      </p:to>
                                    </p:set>
                                  </p:childTnLst>
                                </p:cTn>
                              </p:par>
                              <p:par>
                                <p:cTn id="508" presetID="19" presetClass="exit" presetSubtype="5" fill="hold" grpId="3" nodeType="withEffect">
                                  <p:stCondLst>
                                    <p:cond delay="0"/>
                                  </p:stCondLst>
                                  <p:childTnLst>
                                    <p:anim calcmode="lin" valueType="num">
                                      <p:cBhvr>
                                        <p:cTn id="509" dur="2000"/>
                                        <p:tgtEl>
                                          <p:spTgt spid="27"/>
                                        </p:tgtEl>
                                        <p:attrNameLst>
                                          <p:attrName>ppt_w</p:attrName>
                                        </p:attrNameLst>
                                      </p:cBhvr>
                                      <p:tavLst>
                                        <p:tav tm="0">
                                          <p:val>
                                            <p:strVal val="ppt_w"/>
                                          </p:val>
                                        </p:tav>
                                        <p:tav tm="100000">
                                          <p:val>
                                            <p:strVal val="ppt_w"/>
                                          </p:val>
                                        </p:tav>
                                      </p:tavLst>
                                    </p:anim>
                                    <p:anim calcmode="lin" valueType="num">
                                      <p:cBhvr>
                                        <p:cTn id="510" dur="20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11" dur="1" fill="hold">
                                          <p:stCondLst>
                                            <p:cond delay="1999"/>
                                          </p:stCondLst>
                                        </p:cTn>
                                        <p:tgtEl>
                                          <p:spTgt spid="27"/>
                                        </p:tgtEl>
                                        <p:attrNameLst>
                                          <p:attrName>style.visibility</p:attrName>
                                        </p:attrNameLst>
                                      </p:cBhvr>
                                      <p:to>
                                        <p:strVal val="hidden"/>
                                      </p:to>
                                    </p:set>
                                  </p:childTnLst>
                                </p:cTn>
                              </p:par>
                              <p:par>
                                <p:cTn id="512" presetID="19" presetClass="exit" presetSubtype="5" fill="hold" grpId="3" nodeType="withEffect">
                                  <p:stCondLst>
                                    <p:cond delay="0"/>
                                  </p:stCondLst>
                                  <p:childTnLst>
                                    <p:anim calcmode="lin" valueType="num">
                                      <p:cBhvr>
                                        <p:cTn id="513" dur="2000"/>
                                        <p:tgtEl>
                                          <p:spTgt spid="28"/>
                                        </p:tgtEl>
                                        <p:attrNameLst>
                                          <p:attrName>ppt_w</p:attrName>
                                        </p:attrNameLst>
                                      </p:cBhvr>
                                      <p:tavLst>
                                        <p:tav tm="0">
                                          <p:val>
                                            <p:strVal val="ppt_w"/>
                                          </p:val>
                                        </p:tav>
                                        <p:tav tm="100000">
                                          <p:val>
                                            <p:strVal val="ppt_w"/>
                                          </p:val>
                                        </p:tav>
                                      </p:tavLst>
                                    </p:anim>
                                    <p:anim calcmode="lin" valueType="num">
                                      <p:cBhvr>
                                        <p:cTn id="514" dur="2000"/>
                                        <p:tgtEl>
                                          <p:spTgt spid="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15" dur="1" fill="hold">
                                          <p:stCondLst>
                                            <p:cond delay="1999"/>
                                          </p:stCondLst>
                                        </p:cTn>
                                        <p:tgtEl>
                                          <p:spTgt spid="28"/>
                                        </p:tgtEl>
                                        <p:attrNameLst>
                                          <p:attrName>style.visibility</p:attrName>
                                        </p:attrNameLst>
                                      </p:cBhvr>
                                      <p:to>
                                        <p:strVal val="hidden"/>
                                      </p:to>
                                    </p:set>
                                  </p:childTnLst>
                                </p:cTn>
                              </p:par>
                              <p:par>
                                <p:cTn id="516" presetID="19" presetClass="exit" presetSubtype="5" fill="hold" grpId="3" nodeType="withEffect">
                                  <p:stCondLst>
                                    <p:cond delay="0"/>
                                  </p:stCondLst>
                                  <p:childTnLst>
                                    <p:anim calcmode="lin" valueType="num">
                                      <p:cBhvr>
                                        <p:cTn id="517" dur="2000"/>
                                        <p:tgtEl>
                                          <p:spTgt spid="29"/>
                                        </p:tgtEl>
                                        <p:attrNameLst>
                                          <p:attrName>ppt_w</p:attrName>
                                        </p:attrNameLst>
                                      </p:cBhvr>
                                      <p:tavLst>
                                        <p:tav tm="0">
                                          <p:val>
                                            <p:strVal val="ppt_w"/>
                                          </p:val>
                                        </p:tav>
                                        <p:tav tm="100000">
                                          <p:val>
                                            <p:strVal val="ppt_w"/>
                                          </p:val>
                                        </p:tav>
                                      </p:tavLst>
                                    </p:anim>
                                    <p:anim calcmode="lin" valueType="num">
                                      <p:cBhvr>
                                        <p:cTn id="518" dur="2000"/>
                                        <p:tgtEl>
                                          <p:spTgt spid="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19" dur="1" fill="hold">
                                          <p:stCondLst>
                                            <p:cond delay="1999"/>
                                          </p:stCondLst>
                                        </p:cTn>
                                        <p:tgtEl>
                                          <p:spTgt spid="29"/>
                                        </p:tgtEl>
                                        <p:attrNameLst>
                                          <p:attrName>style.visibility</p:attrName>
                                        </p:attrNameLst>
                                      </p:cBhvr>
                                      <p:to>
                                        <p:strVal val="hidden"/>
                                      </p:to>
                                    </p:set>
                                  </p:childTnLst>
                                </p:cTn>
                              </p:par>
                              <p:par>
                                <p:cTn id="520" presetID="19" presetClass="exit" presetSubtype="5" fill="hold" grpId="3" nodeType="withEffect">
                                  <p:stCondLst>
                                    <p:cond delay="0"/>
                                  </p:stCondLst>
                                  <p:childTnLst>
                                    <p:anim calcmode="lin" valueType="num">
                                      <p:cBhvr>
                                        <p:cTn id="521" dur="2000"/>
                                        <p:tgtEl>
                                          <p:spTgt spid="30"/>
                                        </p:tgtEl>
                                        <p:attrNameLst>
                                          <p:attrName>ppt_w</p:attrName>
                                        </p:attrNameLst>
                                      </p:cBhvr>
                                      <p:tavLst>
                                        <p:tav tm="0">
                                          <p:val>
                                            <p:strVal val="ppt_w"/>
                                          </p:val>
                                        </p:tav>
                                        <p:tav tm="100000">
                                          <p:val>
                                            <p:strVal val="ppt_w"/>
                                          </p:val>
                                        </p:tav>
                                      </p:tavLst>
                                    </p:anim>
                                    <p:anim calcmode="lin" valueType="num">
                                      <p:cBhvr>
                                        <p:cTn id="522" dur="200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23" dur="1" fill="hold">
                                          <p:stCondLst>
                                            <p:cond delay="1999"/>
                                          </p:stCondLst>
                                        </p:cTn>
                                        <p:tgtEl>
                                          <p:spTgt spid="30"/>
                                        </p:tgtEl>
                                        <p:attrNameLst>
                                          <p:attrName>style.visibility</p:attrName>
                                        </p:attrNameLst>
                                      </p:cBhvr>
                                      <p:to>
                                        <p:strVal val="hidden"/>
                                      </p:to>
                                    </p:set>
                                  </p:childTnLst>
                                </p:cTn>
                              </p:par>
                              <p:par>
                                <p:cTn id="524" presetID="19" presetClass="exit" presetSubtype="5" fill="hold" grpId="3" nodeType="withEffect">
                                  <p:stCondLst>
                                    <p:cond delay="0"/>
                                  </p:stCondLst>
                                  <p:childTnLst>
                                    <p:anim calcmode="lin" valueType="num">
                                      <p:cBhvr>
                                        <p:cTn id="525" dur="2000"/>
                                        <p:tgtEl>
                                          <p:spTgt spid="31"/>
                                        </p:tgtEl>
                                        <p:attrNameLst>
                                          <p:attrName>ppt_w</p:attrName>
                                        </p:attrNameLst>
                                      </p:cBhvr>
                                      <p:tavLst>
                                        <p:tav tm="0">
                                          <p:val>
                                            <p:strVal val="ppt_w"/>
                                          </p:val>
                                        </p:tav>
                                        <p:tav tm="100000">
                                          <p:val>
                                            <p:strVal val="ppt_w"/>
                                          </p:val>
                                        </p:tav>
                                      </p:tavLst>
                                    </p:anim>
                                    <p:anim calcmode="lin" valueType="num">
                                      <p:cBhvr>
                                        <p:cTn id="526" dur="2000"/>
                                        <p:tgtEl>
                                          <p:spTgt spid="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27" dur="1" fill="hold">
                                          <p:stCondLst>
                                            <p:cond delay="1999"/>
                                          </p:stCondLst>
                                        </p:cTn>
                                        <p:tgtEl>
                                          <p:spTgt spid="31"/>
                                        </p:tgtEl>
                                        <p:attrNameLst>
                                          <p:attrName>style.visibility</p:attrName>
                                        </p:attrNameLst>
                                      </p:cBhvr>
                                      <p:to>
                                        <p:strVal val="hidden"/>
                                      </p:to>
                                    </p:set>
                                  </p:childTnLst>
                                </p:cTn>
                              </p:par>
                              <p:par>
                                <p:cTn id="528" presetID="19" presetClass="exit" presetSubtype="5" fill="hold" grpId="3" nodeType="withEffect">
                                  <p:stCondLst>
                                    <p:cond delay="0"/>
                                  </p:stCondLst>
                                  <p:childTnLst>
                                    <p:anim calcmode="lin" valueType="num">
                                      <p:cBhvr>
                                        <p:cTn id="529" dur="2000"/>
                                        <p:tgtEl>
                                          <p:spTgt spid="32"/>
                                        </p:tgtEl>
                                        <p:attrNameLst>
                                          <p:attrName>ppt_w</p:attrName>
                                        </p:attrNameLst>
                                      </p:cBhvr>
                                      <p:tavLst>
                                        <p:tav tm="0">
                                          <p:val>
                                            <p:strVal val="ppt_w"/>
                                          </p:val>
                                        </p:tav>
                                        <p:tav tm="100000">
                                          <p:val>
                                            <p:strVal val="ppt_w"/>
                                          </p:val>
                                        </p:tav>
                                      </p:tavLst>
                                    </p:anim>
                                    <p:anim calcmode="lin" valueType="num">
                                      <p:cBhvr>
                                        <p:cTn id="530" dur="2000"/>
                                        <p:tgtEl>
                                          <p:spTgt spid="3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31" dur="1" fill="hold">
                                          <p:stCondLst>
                                            <p:cond delay="1999"/>
                                          </p:stCondLst>
                                        </p:cTn>
                                        <p:tgtEl>
                                          <p:spTgt spid="32"/>
                                        </p:tgtEl>
                                        <p:attrNameLst>
                                          <p:attrName>style.visibility</p:attrName>
                                        </p:attrNameLst>
                                      </p:cBhvr>
                                      <p:to>
                                        <p:strVal val="hidden"/>
                                      </p:to>
                                    </p:set>
                                  </p:childTnLst>
                                </p:cTn>
                              </p:par>
                              <p:par>
                                <p:cTn id="532" presetID="19" presetClass="exit" presetSubtype="5" fill="hold" grpId="3" nodeType="withEffect">
                                  <p:stCondLst>
                                    <p:cond delay="0"/>
                                  </p:stCondLst>
                                  <p:childTnLst>
                                    <p:anim calcmode="lin" valueType="num">
                                      <p:cBhvr>
                                        <p:cTn id="533" dur="2000"/>
                                        <p:tgtEl>
                                          <p:spTgt spid="33"/>
                                        </p:tgtEl>
                                        <p:attrNameLst>
                                          <p:attrName>ppt_w</p:attrName>
                                        </p:attrNameLst>
                                      </p:cBhvr>
                                      <p:tavLst>
                                        <p:tav tm="0">
                                          <p:val>
                                            <p:strVal val="ppt_w"/>
                                          </p:val>
                                        </p:tav>
                                        <p:tav tm="100000">
                                          <p:val>
                                            <p:strVal val="ppt_w"/>
                                          </p:val>
                                        </p:tav>
                                      </p:tavLst>
                                    </p:anim>
                                    <p:anim calcmode="lin" valueType="num">
                                      <p:cBhvr>
                                        <p:cTn id="534" dur="2000"/>
                                        <p:tgtEl>
                                          <p:spTgt spid="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35" dur="1" fill="hold">
                                          <p:stCondLst>
                                            <p:cond delay="1999"/>
                                          </p:stCondLst>
                                        </p:cTn>
                                        <p:tgtEl>
                                          <p:spTgt spid="33"/>
                                        </p:tgtEl>
                                        <p:attrNameLst>
                                          <p:attrName>style.visibility</p:attrName>
                                        </p:attrNameLst>
                                      </p:cBhvr>
                                      <p:to>
                                        <p:strVal val="hidden"/>
                                      </p:to>
                                    </p:set>
                                  </p:childTnLst>
                                </p:cTn>
                              </p:par>
                              <p:par>
                                <p:cTn id="536" presetID="3" presetClass="exit" presetSubtype="5" fill="hold" grpId="4" nodeType="withEffect">
                                  <p:stCondLst>
                                    <p:cond delay="0"/>
                                  </p:stCondLst>
                                  <p:childTnLst>
                                    <p:animEffect transition="out" filter="blinds(vertical)">
                                      <p:cBhvr>
                                        <p:cTn id="537" dur="2000"/>
                                        <p:tgtEl>
                                          <p:spTgt spid="4"/>
                                        </p:tgtEl>
                                      </p:cBhvr>
                                    </p:animEffect>
                                    <p:set>
                                      <p:cBhvr>
                                        <p:cTn id="538" dur="1" fill="hold">
                                          <p:stCondLst>
                                            <p:cond delay="1999"/>
                                          </p:stCondLst>
                                        </p:cTn>
                                        <p:tgtEl>
                                          <p:spTgt spid="4"/>
                                        </p:tgtEl>
                                        <p:attrNameLst>
                                          <p:attrName>style.visibility</p:attrName>
                                        </p:attrNameLst>
                                      </p:cBhvr>
                                      <p:to>
                                        <p:strVal val="hidden"/>
                                      </p:to>
                                    </p:set>
                                  </p:childTnLst>
                                </p:cTn>
                              </p:par>
                              <p:par>
                                <p:cTn id="539" presetID="3" presetClass="exit" presetSubtype="5" fill="hold" grpId="4" nodeType="withEffect">
                                  <p:stCondLst>
                                    <p:cond delay="0"/>
                                  </p:stCondLst>
                                  <p:childTnLst>
                                    <p:animEffect transition="out" filter="blinds(vertical)">
                                      <p:cBhvr>
                                        <p:cTn id="540" dur="2000"/>
                                        <p:tgtEl>
                                          <p:spTgt spid="6"/>
                                        </p:tgtEl>
                                      </p:cBhvr>
                                    </p:animEffect>
                                    <p:set>
                                      <p:cBhvr>
                                        <p:cTn id="541" dur="1" fill="hold">
                                          <p:stCondLst>
                                            <p:cond delay="1999"/>
                                          </p:stCondLst>
                                        </p:cTn>
                                        <p:tgtEl>
                                          <p:spTgt spid="6"/>
                                        </p:tgtEl>
                                        <p:attrNameLst>
                                          <p:attrName>style.visibility</p:attrName>
                                        </p:attrNameLst>
                                      </p:cBhvr>
                                      <p:to>
                                        <p:strVal val="hidden"/>
                                      </p:to>
                                    </p:set>
                                  </p:childTnLst>
                                </p:cTn>
                              </p:par>
                              <p:par>
                                <p:cTn id="542" presetID="3" presetClass="exit" presetSubtype="5" fill="hold" grpId="4" nodeType="withEffect">
                                  <p:stCondLst>
                                    <p:cond delay="0"/>
                                  </p:stCondLst>
                                  <p:childTnLst>
                                    <p:animEffect transition="out" filter="blinds(vertical)">
                                      <p:cBhvr>
                                        <p:cTn id="543" dur="2000"/>
                                        <p:tgtEl>
                                          <p:spTgt spid="9"/>
                                        </p:tgtEl>
                                      </p:cBhvr>
                                    </p:animEffect>
                                    <p:set>
                                      <p:cBhvr>
                                        <p:cTn id="544" dur="1" fill="hold">
                                          <p:stCondLst>
                                            <p:cond delay="1999"/>
                                          </p:stCondLst>
                                        </p:cTn>
                                        <p:tgtEl>
                                          <p:spTgt spid="9"/>
                                        </p:tgtEl>
                                        <p:attrNameLst>
                                          <p:attrName>style.visibility</p:attrName>
                                        </p:attrNameLst>
                                      </p:cBhvr>
                                      <p:to>
                                        <p:strVal val="hidden"/>
                                      </p:to>
                                    </p:set>
                                  </p:childTnLst>
                                </p:cTn>
                              </p:par>
                              <p:par>
                                <p:cTn id="545" presetID="3" presetClass="exit" presetSubtype="5" fill="hold" grpId="4" nodeType="withEffect">
                                  <p:stCondLst>
                                    <p:cond delay="0"/>
                                  </p:stCondLst>
                                  <p:childTnLst>
                                    <p:animEffect transition="out" filter="blinds(vertical)">
                                      <p:cBhvr>
                                        <p:cTn id="546" dur="2000"/>
                                        <p:tgtEl>
                                          <p:spTgt spid="10"/>
                                        </p:tgtEl>
                                      </p:cBhvr>
                                    </p:animEffect>
                                    <p:set>
                                      <p:cBhvr>
                                        <p:cTn id="547" dur="1" fill="hold">
                                          <p:stCondLst>
                                            <p:cond delay="1999"/>
                                          </p:stCondLst>
                                        </p:cTn>
                                        <p:tgtEl>
                                          <p:spTgt spid="10"/>
                                        </p:tgtEl>
                                        <p:attrNameLst>
                                          <p:attrName>style.visibility</p:attrName>
                                        </p:attrNameLst>
                                      </p:cBhvr>
                                      <p:to>
                                        <p:strVal val="hidden"/>
                                      </p:to>
                                    </p:set>
                                  </p:childTnLst>
                                </p:cTn>
                              </p:par>
                              <p:par>
                                <p:cTn id="548" presetID="3" presetClass="exit" presetSubtype="5" fill="hold" grpId="4" nodeType="withEffect">
                                  <p:stCondLst>
                                    <p:cond delay="0"/>
                                  </p:stCondLst>
                                  <p:childTnLst>
                                    <p:animEffect transition="out" filter="blinds(vertical)">
                                      <p:cBhvr>
                                        <p:cTn id="549" dur="2000"/>
                                        <p:tgtEl>
                                          <p:spTgt spid="15"/>
                                        </p:tgtEl>
                                      </p:cBhvr>
                                    </p:animEffect>
                                    <p:set>
                                      <p:cBhvr>
                                        <p:cTn id="550" dur="1" fill="hold">
                                          <p:stCondLst>
                                            <p:cond delay="1999"/>
                                          </p:stCondLst>
                                        </p:cTn>
                                        <p:tgtEl>
                                          <p:spTgt spid="15"/>
                                        </p:tgtEl>
                                        <p:attrNameLst>
                                          <p:attrName>style.visibility</p:attrName>
                                        </p:attrNameLst>
                                      </p:cBhvr>
                                      <p:to>
                                        <p:strVal val="hidden"/>
                                      </p:to>
                                    </p:set>
                                  </p:childTnLst>
                                </p:cTn>
                              </p:par>
                              <p:par>
                                <p:cTn id="551" presetID="3" presetClass="exit" presetSubtype="5" fill="hold" grpId="4" nodeType="withEffect">
                                  <p:stCondLst>
                                    <p:cond delay="0"/>
                                  </p:stCondLst>
                                  <p:childTnLst>
                                    <p:animEffect transition="out" filter="blinds(vertical)">
                                      <p:cBhvr>
                                        <p:cTn id="552" dur="2000"/>
                                        <p:tgtEl>
                                          <p:spTgt spid="16"/>
                                        </p:tgtEl>
                                      </p:cBhvr>
                                    </p:animEffect>
                                    <p:set>
                                      <p:cBhvr>
                                        <p:cTn id="553" dur="1" fill="hold">
                                          <p:stCondLst>
                                            <p:cond delay="1999"/>
                                          </p:stCondLst>
                                        </p:cTn>
                                        <p:tgtEl>
                                          <p:spTgt spid="16"/>
                                        </p:tgtEl>
                                        <p:attrNameLst>
                                          <p:attrName>style.visibility</p:attrName>
                                        </p:attrNameLst>
                                      </p:cBhvr>
                                      <p:to>
                                        <p:strVal val="hidden"/>
                                      </p:to>
                                    </p:set>
                                  </p:childTnLst>
                                </p:cTn>
                              </p:par>
                              <p:par>
                                <p:cTn id="554" presetID="3" presetClass="exit" presetSubtype="5" fill="hold" grpId="4" nodeType="withEffect">
                                  <p:stCondLst>
                                    <p:cond delay="0"/>
                                  </p:stCondLst>
                                  <p:childTnLst>
                                    <p:animEffect transition="out" filter="blinds(vertical)">
                                      <p:cBhvr>
                                        <p:cTn id="555" dur="2000"/>
                                        <p:tgtEl>
                                          <p:spTgt spid="17"/>
                                        </p:tgtEl>
                                      </p:cBhvr>
                                    </p:animEffect>
                                    <p:set>
                                      <p:cBhvr>
                                        <p:cTn id="556" dur="1" fill="hold">
                                          <p:stCondLst>
                                            <p:cond delay="1999"/>
                                          </p:stCondLst>
                                        </p:cTn>
                                        <p:tgtEl>
                                          <p:spTgt spid="17"/>
                                        </p:tgtEl>
                                        <p:attrNameLst>
                                          <p:attrName>style.visibility</p:attrName>
                                        </p:attrNameLst>
                                      </p:cBhvr>
                                      <p:to>
                                        <p:strVal val="hidden"/>
                                      </p:to>
                                    </p:set>
                                  </p:childTnLst>
                                </p:cTn>
                              </p:par>
                              <p:par>
                                <p:cTn id="557" presetID="3" presetClass="exit" presetSubtype="5" fill="hold" grpId="4" nodeType="withEffect">
                                  <p:stCondLst>
                                    <p:cond delay="0"/>
                                  </p:stCondLst>
                                  <p:childTnLst>
                                    <p:animEffect transition="out" filter="blinds(vertical)">
                                      <p:cBhvr>
                                        <p:cTn id="558" dur="2000"/>
                                        <p:tgtEl>
                                          <p:spTgt spid="18"/>
                                        </p:tgtEl>
                                      </p:cBhvr>
                                    </p:animEffect>
                                    <p:set>
                                      <p:cBhvr>
                                        <p:cTn id="559" dur="1" fill="hold">
                                          <p:stCondLst>
                                            <p:cond delay="1999"/>
                                          </p:stCondLst>
                                        </p:cTn>
                                        <p:tgtEl>
                                          <p:spTgt spid="18"/>
                                        </p:tgtEl>
                                        <p:attrNameLst>
                                          <p:attrName>style.visibility</p:attrName>
                                        </p:attrNameLst>
                                      </p:cBhvr>
                                      <p:to>
                                        <p:strVal val="hidden"/>
                                      </p:to>
                                    </p:set>
                                  </p:childTnLst>
                                </p:cTn>
                              </p:par>
                              <p:par>
                                <p:cTn id="560" presetID="3" presetClass="exit" presetSubtype="5" fill="hold" grpId="4" nodeType="withEffect">
                                  <p:stCondLst>
                                    <p:cond delay="0"/>
                                  </p:stCondLst>
                                  <p:childTnLst>
                                    <p:animEffect transition="out" filter="blinds(vertical)">
                                      <p:cBhvr>
                                        <p:cTn id="561" dur="2000"/>
                                        <p:tgtEl>
                                          <p:spTgt spid="27"/>
                                        </p:tgtEl>
                                      </p:cBhvr>
                                    </p:animEffect>
                                    <p:set>
                                      <p:cBhvr>
                                        <p:cTn id="562" dur="1" fill="hold">
                                          <p:stCondLst>
                                            <p:cond delay="1999"/>
                                          </p:stCondLst>
                                        </p:cTn>
                                        <p:tgtEl>
                                          <p:spTgt spid="27"/>
                                        </p:tgtEl>
                                        <p:attrNameLst>
                                          <p:attrName>style.visibility</p:attrName>
                                        </p:attrNameLst>
                                      </p:cBhvr>
                                      <p:to>
                                        <p:strVal val="hidden"/>
                                      </p:to>
                                    </p:set>
                                  </p:childTnLst>
                                </p:cTn>
                              </p:par>
                              <p:par>
                                <p:cTn id="563" presetID="3" presetClass="exit" presetSubtype="5" fill="hold" grpId="4" nodeType="withEffect">
                                  <p:stCondLst>
                                    <p:cond delay="0"/>
                                  </p:stCondLst>
                                  <p:childTnLst>
                                    <p:animEffect transition="out" filter="blinds(vertical)">
                                      <p:cBhvr>
                                        <p:cTn id="564" dur="2000"/>
                                        <p:tgtEl>
                                          <p:spTgt spid="28"/>
                                        </p:tgtEl>
                                      </p:cBhvr>
                                    </p:animEffect>
                                    <p:set>
                                      <p:cBhvr>
                                        <p:cTn id="565" dur="1" fill="hold">
                                          <p:stCondLst>
                                            <p:cond delay="1999"/>
                                          </p:stCondLst>
                                        </p:cTn>
                                        <p:tgtEl>
                                          <p:spTgt spid="28"/>
                                        </p:tgtEl>
                                        <p:attrNameLst>
                                          <p:attrName>style.visibility</p:attrName>
                                        </p:attrNameLst>
                                      </p:cBhvr>
                                      <p:to>
                                        <p:strVal val="hidden"/>
                                      </p:to>
                                    </p:set>
                                  </p:childTnLst>
                                </p:cTn>
                              </p:par>
                              <p:par>
                                <p:cTn id="566" presetID="3" presetClass="exit" presetSubtype="5" fill="hold" grpId="4" nodeType="withEffect">
                                  <p:stCondLst>
                                    <p:cond delay="0"/>
                                  </p:stCondLst>
                                  <p:childTnLst>
                                    <p:animEffect transition="out" filter="blinds(vertical)">
                                      <p:cBhvr>
                                        <p:cTn id="567" dur="2000"/>
                                        <p:tgtEl>
                                          <p:spTgt spid="29"/>
                                        </p:tgtEl>
                                      </p:cBhvr>
                                    </p:animEffect>
                                    <p:set>
                                      <p:cBhvr>
                                        <p:cTn id="568" dur="1" fill="hold">
                                          <p:stCondLst>
                                            <p:cond delay="1999"/>
                                          </p:stCondLst>
                                        </p:cTn>
                                        <p:tgtEl>
                                          <p:spTgt spid="29"/>
                                        </p:tgtEl>
                                        <p:attrNameLst>
                                          <p:attrName>style.visibility</p:attrName>
                                        </p:attrNameLst>
                                      </p:cBhvr>
                                      <p:to>
                                        <p:strVal val="hidden"/>
                                      </p:to>
                                    </p:set>
                                  </p:childTnLst>
                                </p:cTn>
                              </p:par>
                              <p:par>
                                <p:cTn id="569" presetID="3" presetClass="exit" presetSubtype="5" fill="hold" grpId="4" nodeType="withEffect">
                                  <p:stCondLst>
                                    <p:cond delay="0"/>
                                  </p:stCondLst>
                                  <p:childTnLst>
                                    <p:animEffect transition="out" filter="blinds(vertical)">
                                      <p:cBhvr>
                                        <p:cTn id="570" dur="2000"/>
                                        <p:tgtEl>
                                          <p:spTgt spid="30"/>
                                        </p:tgtEl>
                                      </p:cBhvr>
                                    </p:animEffect>
                                    <p:set>
                                      <p:cBhvr>
                                        <p:cTn id="571" dur="1" fill="hold">
                                          <p:stCondLst>
                                            <p:cond delay="1999"/>
                                          </p:stCondLst>
                                        </p:cTn>
                                        <p:tgtEl>
                                          <p:spTgt spid="30"/>
                                        </p:tgtEl>
                                        <p:attrNameLst>
                                          <p:attrName>style.visibility</p:attrName>
                                        </p:attrNameLst>
                                      </p:cBhvr>
                                      <p:to>
                                        <p:strVal val="hidden"/>
                                      </p:to>
                                    </p:set>
                                  </p:childTnLst>
                                </p:cTn>
                              </p:par>
                              <p:par>
                                <p:cTn id="572" presetID="3" presetClass="exit" presetSubtype="5" fill="hold" grpId="4" nodeType="withEffect">
                                  <p:stCondLst>
                                    <p:cond delay="0"/>
                                  </p:stCondLst>
                                  <p:childTnLst>
                                    <p:animEffect transition="out" filter="blinds(vertical)">
                                      <p:cBhvr>
                                        <p:cTn id="573" dur="2000"/>
                                        <p:tgtEl>
                                          <p:spTgt spid="31"/>
                                        </p:tgtEl>
                                      </p:cBhvr>
                                    </p:animEffect>
                                    <p:set>
                                      <p:cBhvr>
                                        <p:cTn id="574" dur="1" fill="hold">
                                          <p:stCondLst>
                                            <p:cond delay="1999"/>
                                          </p:stCondLst>
                                        </p:cTn>
                                        <p:tgtEl>
                                          <p:spTgt spid="31"/>
                                        </p:tgtEl>
                                        <p:attrNameLst>
                                          <p:attrName>style.visibility</p:attrName>
                                        </p:attrNameLst>
                                      </p:cBhvr>
                                      <p:to>
                                        <p:strVal val="hidden"/>
                                      </p:to>
                                    </p:set>
                                  </p:childTnLst>
                                </p:cTn>
                              </p:par>
                              <p:par>
                                <p:cTn id="575" presetID="3" presetClass="exit" presetSubtype="5" fill="hold" grpId="4" nodeType="withEffect">
                                  <p:stCondLst>
                                    <p:cond delay="0"/>
                                  </p:stCondLst>
                                  <p:childTnLst>
                                    <p:animEffect transition="out" filter="blinds(vertical)">
                                      <p:cBhvr>
                                        <p:cTn id="576" dur="2000"/>
                                        <p:tgtEl>
                                          <p:spTgt spid="32"/>
                                        </p:tgtEl>
                                      </p:cBhvr>
                                    </p:animEffect>
                                    <p:set>
                                      <p:cBhvr>
                                        <p:cTn id="577" dur="1" fill="hold">
                                          <p:stCondLst>
                                            <p:cond delay="1999"/>
                                          </p:stCondLst>
                                        </p:cTn>
                                        <p:tgtEl>
                                          <p:spTgt spid="32"/>
                                        </p:tgtEl>
                                        <p:attrNameLst>
                                          <p:attrName>style.visibility</p:attrName>
                                        </p:attrNameLst>
                                      </p:cBhvr>
                                      <p:to>
                                        <p:strVal val="hidden"/>
                                      </p:to>
                                    </p:set>
                                  </p:childTnLst>
                                </p:cTn>
                              </p:par>
                              <p:par>
                                <p:cTn id="578" presetID="3" presetClass="exit" presetSubtype="5" fill="hold" grpId="4" nodeType="withEffect">
                                  <p:stCondLst>
                                    <p:cond delay="0"/>
                                  </p:stCondLst>
                                  <p:childTnLst>
                                    <p:animEffect transition="out" filter="blinds(vertical)">
                                      <p:cBhvr>
                                        <p:cTn id="579" dur="2000"/>
                                        <p:tgtEl>
                                          <p:spTgt spid="33"/>
                                        </p:tgtEl>
                                      </p:cBhvr>
                                    </p:animEffect>
                                    <p:set>
                                      <p:cBhvr>
                                        <p:cTn id="580" dur="1" fill="hold">
                                          <p:stCondLst>
                                            <p:cond delay="1999"/>
                                          </p:stCondLst>
                                        </p:cTn>
                                        <p:tgtEl>
                                          <p:spTgt spid="33"/>
                                        </p:tgtEl>
                                        <p:attrNameLst>
                                          <p:attrName>style.visibility</p:attrName>
                                        </p:attrNameLst>
                                      </p:cBhvr>
                                      <p:to>
                                        <p:strVal val="hidden"/>
                                      </p:to>
                                    </p:set>
                                  </p:childTnLst>
                                </p:cTn>
                              </p:par>
                              <p:par>
                                <p:cTn id="581" presetID="3" presetClass="exit" presetSubtype="5" fill="hold" grpId="4" nodeType="withEffect">
                                  <p:stCondLst>
                                    <p:cond delay="0"/>
                                  </p:stCondLst>
                                  <p:childTnLst>
                                    <p:animEffect transition="out" filter="blinds(vertical)">
                                      <p:cBhvr>
                                        <p:cTn id="582" dur="2000"/>
                                        <p:tgtEl>
                                          <p:spTgt spid="3"/>
                                        </p:tgtEl>
                                      </p:cBhvr>
                                    </p:animEffect>
                                    <p:set>
                                      <p:cBhvr>
                                        <p:cTn id="583" dur="1" fill="hold">
                                          <p:stCondLst>
                                            <p:cond delay="1999"/>
                                          </p:stCondLst>
                                        </p:cTn>
                                        <p:tgtEl>
                                          <p:spTgt spid="3"/>
                                        </p:tgtEl>
                                        <p:attrNameLst>
                                          <p:attrName>style.visibility</p:attrName>
                                        </p:attrNameLst>
                                      </p:cBhvr>
                                      <p:to>
                                        <p:strVal val="hidden"/>
                                      </p:to>
                                    </p:set>
                                  </p:childTnLst>
                                </p:cTn>
                              </p:par>
                              <p:par>
                                <p:cTn id="584" presetID="3" presetClass="exit" presetSubtype="5" fill="hold" grpId="4" nodeType="withEffect">
                                  <p:stCondLst>
                                    <p:cond delay="0"/>
                                  </p:stCondLst>
                                  <p:childTnLst>
                                    <p:animEffect transition="out" filter="blinds(vertical)">
                                      <p:cBhvr>
                                        <p:cTn id="585" dur="2000"/>
                                        <p:tgtEl>
                                          <p:spTgt spid="5"/>
                                        </p:tgtEl>
                                      </p:cBhvr>
                                    </p:animEffect>
                                    <p:set>
                                      <p:cBhvr>
                                        <p:cTn id="586" dur="1" fill="hold">
                                          <p:stCondLst>
                                            <p:cond delay="1999"/>
                                          </p:stCondLst>
                                        </p:cTn>
                                        <p:tgtEl>
                                          <p:spTgt spid="5"/>
                                        </p:tgtEl>
                                        <p:attrNameLst>
                                          <p:attrName>style.visibility</p:attrName>
                                        </p:attrNameLst>
                                      </p:cBhvr>
                                      <p:to>
                                        <p:strVal val="hidden"/>
                                      </p:to>
                                    </p:set>
                                  </p:childTnLst>
                                </p:cTn>
                              </p:par>
                              <p:par>
                                <p:cTn id="587" presetID="3" presetClass="exit" presetSubtype="5" fill="hold" grpId="4" nodeType="withEffect">
                                  <p:stCondLst>
                                    <p:cond delay="0"/>
                                  </p:stCondLst>
                                  <p:childTnLst>
                                    <p:animEffect transition="out" filter="blinds(vertical)">
                                      <p:cBhvr>
                                        <p:cTn id="588" dur="2000"/>
                                        <p:tgtEl>
                                          <p:spTgt spid="7"/>
                                        </p:tgtEl>
                                      </p:cBhvr>
                                    </p:animEffect>
                                    <p:set>
                                      <p:cBhvr>
                                        <p:cTn id="589" dur="1" fill="hold">
                                          <p:stCondLst>
                                            <p:cond delay="1999"/>
                                          </p:stCondLst>
                                        </p:cTn>
                                        <p:tgtEl>
                                          <p:spTgt spid="7"/>
                                        </p:tgtEl>
                                        <p:attrNameLst>
                                          <p:attrName>style.visibility</p:attrName>
                                        </p:attrNameLst>
                                      </p:cBhvr>
                                      <p:to>
                                        <p:strVal val="hidden"/>
                                      </p:to>
                                    </p:set>
                                  </p:childTnLst>
                                </p:cTn>
                              </p:par>
                              <p:par>
                                <p:cTn id="590" presetID="3" presetClass="exit" presetSubtype="5" fill="hold" grpId="4" nodeType="withEffect">
                                  <p:stCondLst>
                                    <p:cond delay="0"/>
                                  </p:stCondLst>
                                  <p:childTnLst>
                                    <p:animEffect transition="out" filter="blinds(vertical)">
                                      <p:cBhvr>
                                        <p:cTn id="591" dur="2000"/>
                                        <p:tgtEl>
                                          <p:spTgt spid="8"/>
                                        </p:tgtEl>
                                      </p:cBhvr>
                                    </p:animEffect>
                                    <p:set>
                                      <p:cBhvr>
                                        <p:cTn id="592" dur="1" fill="hold">
                                          <p:stCondLst>
                                            <p:cond delay="1999"/>
                                          </p:stCondLst>
                                        </p:cTn>
                                        <p:tgtEl>
                                          <p:spTgt spid="8"/>
                                        </p:tgtEl>
                                        <p:attrNameLst>
                                          <p:attrName>style.visibility</p:attrName>
                                        </p:attrNameLst>
                                      </p:cBhvr>
                                      <p:to>
                                        <p:strVal val="hidden"/>
                                      </p:to>
                                    </p:set>
                                  </p:childTnLst>
                                </p:cTn>
                              </p:par>
                              <p:par>
                                <p:cTn id="593" presetID="3" presetClass="exit" presetSubtype="5" fill="hold" grpId="4" nodeType="withEffect">
                                  <p:stCondLst>
                                    <p:cond delay="0"/>
                                  </p:stCondLst>
                                  <p:childTnLst>
                                    <p:animEffect transition="out" filter="blinds(vertical)">
                                      <p:cBhvr>
                                        <p:cTn id="594" dur="2000"/>
                                        <p:tgtEl>
                                          <p:spTgt spid="11"/>
                                        </p:tgtEl>
                                      </p:cBhvr>
                                    </p:animEffect>
                                    <p:set>
                                      <p:cBhvr>
                                        <p:cTn id="595" dur="1" fill="hold">
                                          <p:stCondLst>
                                            <p:cond delay="1999"/>
                                          </p:stCondLst>
                                        </p:cTn>
                                        <p:tgtEl>
                                          <p:spTgt spid="11"/>
                                        </p:tgtEl>
                                        <p:attrNameLst>
                                          <p:attrName>style.visibility</p:attrName>
                                        </p:attrNameLst>
                                      </p:cBhvr>
                                      <p:to>
                                        <p:strVal val="hidden"/>
                                      </p:to>
                                    </p:set>
                                  </p:childTnLst>
                                </p:cTn>
                              </p:par>
                              <p:par>
                                <p:cTn id="596" presetID="3" presetClass="exit" presetSubtype="5" fill="hold" grpId="4" nodeType="withEffect">
                                  <p:stCondLst>
                                    <p:cond delay="0"/>
                                  </p:stCondLst>
                                  <p:childTnLst>
                                    <p:animEffect transition="out" filter="blinds(vertical)">
                                      <p:cBhvr>
                                        <p:cTn id="597" dur="2000"/>
                                        <p:tgtEl>
                                          <p:spTgt spid="12"/>
                                        </p:tgtEl>
                                      </p:cBhvr>
                                    </p:animEffect>
                                    <p:set>
                                      <p:cBhvr>
                                        <p:cTn id="598" dur="1" fill="hold">
                                          <p:stCondLst>
                                            <p:cond delay="1999"/>
                                          </p:stCondLst>
                                        </p:cTn>
                                        <p:tgtEl>
                                          <p:spTgt spid="12"/>
                                        </p:tgtEl>
                                        <p:attrNameLst>
                                          <p:attrName>style.visibility</p:attrName>
                                        </p:attrNameLst>
                                      </p:cBhvr>
                                      <p:to>
                                        <p:strVal val="hidden"/>
                                      </p:to>
                                    </p:set>
                                  </p:childTnLst>
                                </p:cTn>
                              </p:par>
                              <p:par>
                                <p:cTn id="599" presetID="3" presetClass="exit" presetSubtype="5" fill="hold" grpId="4" nodeType="withEffect">
                                  <p:stCondLst>
                                    <p:cond delay="0"/>
                                  </p:stCondLst>
                                  <p:childTnLst>
                                    <p:animEffect transition="out" filter="blinds(vertical)">
                                      <p:cBhvr>
                                        <p:cTn id="600" dur="2000"/>
                                        <p:tgtEl>
                                          <p:spTgt spid="13"/>
                                        </p:tgtEl>
                                      </p:cBhvr>
                                    </p:animEffect>
                                    <p:set>
                                      <p:cBhvr>
                                        <p:cTn id="601" dur="1" fill="hold">
                                          <p:stCondLst>
                                            <p:cond delay="1999"/>
                                          </p:stCondLst>
                                        </p:cTn>
                                        <p:tgtEl>
                                          <p:spTgt spid="13"/>
                                        </p:tgtEl>
                                        <p:attrNameLst>
                                          <p:attrName>style.visibility</p:attrName>
                                        </p:attrNameLst>
                                      </p:cBhvr>
                                      <p:to>
                                        <p:strVal val="hidden"/>
                                      </p:to>
                                    </p:set>
                                  </p:childTnLst>
                                </p:cTn>
                              </p:par>
                              <p:par>
                                <p:cTn id="602" presetID="3" presetClass="exit" presetSubtype="5" fill="hold" grpId="4" nodeType="withEffect">
                                  <p:stCondLst>
                                    <p:cond delay="0"/>
                                  </p:stCondLst>
                                  <p:childTnLst>
                                    <p:animEffect transition="out" filter="blinds(vertical)">
                                      <p:cBhvr>
                                        <p:cTn id="603" dur="2000"/>
                                        <p:tgtEl>
                                          <p:spTgt spid="14"/>
                                        </p:tgtEl>
                                      </p:cBhvr>
                                    </p:animEffect>
                                    <p:set>
                                      <p:cBhvr>
                                        <p:cTn id="604" dur="1" fill="hold">
                                          <p:stCondLst>
                                            <p:cond delay="1999"/>
                                          </p:stCondLst>
                                        </p:cTn>
                                        <p:tgtEl>
                                          <p:spTgt spid="14"/>
                                        </p:tgtEl>
                                        <p:attrNameLst>
                                          <p:attrName>style.visibility</p:attrName>
                                        </p:attrNameLst>
                                      </p:cBhvr>
                                      <p:to>
                                        <p:strVal val="hidden"/>
                                      </p:to>
                                    </p:set>
                                  </p:childTnLst>
                                </p:cTn>
                              </p:par>
                              <p:par>
                                <p:cTn id="605" presetID="3" presetClass="exit" presetSubtype="5" fill="hold" grpId="4" nodeType="withEffect">
                                  <p:stCondLst>
                                    <p:cond delay="0"/>
                                  </p:stCondLst>
                                  <p:childTnLst>
                                    <p:animEffect transition="out" filter="blinds(vertical)">
                                      <p:cBhvr>
                                        <p:cTn id="606" dur="2000"/>
                                        <p:tgtEl>
                                          <p:spTgt spid="19"/>
                                        </p:tgtEl>
                                      </p:cBhvr>
                                    </p:animEffect>
                                    <p:set>
                                      <p:cBhvr>
                                        <p:cTn id="607" dur="1" fill="hold">
                                          <p:stCondLst>
                                            <p:cond delay="1999"/>
                                          </p:stCondLst>
                                        </p:cTn>
                                        <p:tgtEl>
                                          <p:spTgt spid="19"/>
                                        </p:tgtEl>
                                        <p:attrNameLst>
                                          <p:attrName>style.visibility</p:attrName>
                                        </p:attrNameLst>
                                      </p:cBhvr>
                                      <p:to>
                                        <p:strVal val="hidden"/>
                                      </p:to>
                                    </p:set>
                                  </p:childTnLst>
                                </p:cTn>
                              </p:par>
                              <p:par>
                                <p:cTn id="608" presetID="3" presetClass="exit" presetSubtype="5" fill="hold" grpId="4" nodeType="withEffect">
                                  <p:stCondLst>
                                    <p:cond delay="0"/>
                                  </p:stCondLst>
                                  <p:childTnLst>
                                    <p:animEffect transition="out" filter="blinds(vertical)">
                                      <p:cBhvr>
                                        <p:cTn id="609" dur="2000"/>
                                        <p:tgtEl>
                                          <p:spTgt spid="20"/>
                                        </p:tgtEl>
                                      </p:cBhvr>
                                    </p:animEffect>
                                    <p:set>
                                      <p:cBhvr>
                                        <p:cTn id="610" dur="1" fill="hold">
                                          <p:stCondLst>
                                            <p:cond delay="1999"/>
                                          </p:stCondLst>
                                        </p:cTn>
                                        <p:tgtEl>
                                          <p:spTgt spid="20"/>
                                        </p:tgtEl>
                                        <p:attrNameLst>
                                          <p:attrName>style.visibility</p:attrName>
                                        </p:attrNameLst>
                                      </p:cBhvr>
                                      <p:to>
                                        <p:strVal val="hidden"/>
                                      </p:to>
                                    </p:set>
                                  </p:childTnLst>
                                </p:cTn>
                              </p:par>
                              <p:par>
                                <p:cTn id="611" presetID="3" presetClass="exit" presetSubtype="5" fill="hold" grpId="4" nodeType="withEffect">
                                  <p:stCondLst>
                                    <p:cond delay="0"/>
                                  </p:stCondLst>
                                  <p:childTnLst>
                                    <p:animEffect transition="out" filter="blinds(vertical)">
                                      <p:cBhvr>
                                        <p:cTn id="612" dur="2000"/>
                                        <p:tgtEl>
                                          <p:spTgt spid="21"/>
                                        </p:tgtEl>
                                      </p:cBhvr>
                                    </p:animEffect>
                                    <p:set>
                                      <p:cBhvr>
                                        <p:cTn id="613" dur="1" fill="hold">
                                          <p:stCondLst>
                                            <p:cond delay="1999"/>
                                          </p:stCondLst>
                                        </p:cTn>
                                        <p:tgtEl>
                                          <p:spTgt spid="21"/>
                                        </p:tgtEl>
                                        <p:attrNameLst>
                                          <p:attrName>style.visibility</p:attrName>
                                        </p:attrNameLst>
                                      </p:cBhvr>
                                      <p:to>
                                        <p:strVal val="hidden"/>
                                      </p:to>
                                    </p:set>
                                  </p:childTnLst>
                                </p:cTn>
                              </p:par>
                              <p:par>
                                <p:cTn id="614" presetID="3" presetClass="exit" presetSubtype="5" fill="hold" grpId="4" nodeType="withEffect">
                                  <p:stCondLst>
                                    <p:cond delay="0"/>
                                  </p:stCondLst>
                                  <p:childTnLst>
                                    <p:animEffect transition="out" filter="blinds(vertical)">
                                      <p:cBhvr>
                                        <p:cTn id="615" dur="2000"/>
                                        <p:tgtEl>
                                          <p:spTgt spid="22"/>
                                        </p:tgtEl>
                                      </p:cBhvr>
                                    </p:animEffect>
                                    <p:set>
                                      <p:cBhvr>
                                        <p:cTn id="616" dur="1" fill="hold">
                                          <p:stCondLst>
                                            <p:cond delay="1999"/>
                                          </p:stCondLst>
                                        </p:cTn>
                                        <p:tgtEl>
                                          <p:spTgt spid="22"/>
                                        </p:tgtEl>
                                        <p:attrNameLst>
                                          <p:attrName>style.visibility</p:attrName>
                                        </p:attrNameLst>
                                      </p:cBhvr>
                                      <p:to>
                                        <p:strVal val="hidden"/>
                                      </p:to>
                                    </p:set>
                                  </p:childTnLst>
                                </p:cTn>
                              </p:par>
                              <p:par>
                                <p:cTn id="617" presetID="3" presetClass="exit" presetSubtype="5" fill="hold" grpId="4" nodeType="withEffect">
                                  <p:stCondLst>
                                    <p:cond delay="0"/>
                                  </p:stCondLst>
                                  <p:childTnLst>
                                    <p:animEffect transition="out" filter="blinds(vertical)">
                                      <p:cBhvr>
                                        <p:cTn id="618" dur="2000"/>
                                        <p:tgtEl>
                                          <p:spTgt spid="23"/>
                                        </p:tgtEl>
                                      </p:cBhvr>
                                    </p:animEffect>
                                    <p:set>
                                      <p:cBhvr>
                                        <p:cTn id="619" dur="1" fill="hold">
                                          <p:stCondLst>
                                            <p:cond delay="1999"/>
                                          </p:stCondLst>
                                        </p:cTn>
                                        <p:tgtEl>
                                          <p:spTgt spid="23"/>
                                        </p:tgtEl>
                                        <p:attrNameLst>
                                          <p:attrName>style.visibility</p:attrName>
                                        </p:attrNameLst>
                                      </p:cBhvr>
                                      <p:to>
                                        <p:strVal val="hidden"/>
                                      </p:to>
                                    </p:set>
                                  </p:childTnLst>
                                </p:cTn>
                              </p:par>
                              <p:par>
                                <p:cTn id="620" presetID="3" presetClass="exit" presetSubtype="5" fill="hold" grpId="4" nodeType="withEffect">
                                  <p:stCondLst>
                                    <p:cond delay="0"/>
                                  </p:stCondLst>
                                  <p:childTnLst>
                                    <p:animEffect transition="out" filter="blinds(vertical)">
                                      <p:cBhvr>
                                        <p:cTn id="621" dur="2000"/>
                                        <p:tgtEl>
                                          <p:spTgt spid="24"/>
                                        </p:tgtEl>
                                      </p:cBhvr>
                                    </p:animEffect>
                                    <p:set>
                                      <p:cBhvr>
                                        <p:cTn id="622" dur="1" fill="hold">
                                          <p:stCondLst>
                                            <p:cond delay="1999"/>
                                          </p:stCondLst>
                                        </p:cTn>
                                        <p:tgtEl>
                                          <p:spTgt spid="24"/>
                                        </p:tgtEl>
                                        <p:attrNameLst>
                                          <p:attrName>style.visibility</p:attrName>
                                        </p:attrNameLst>
                                      </p:cBhvr>
                                      <p:to>
                                        <p:strVal val="hidden"/>
                                      </p:to>
                                    </p:set>
                                  </p:childTnLst>
                                </p:cTn>
                              </p:par>
                              <p:par>
                                <p:cTn id="623" presetID="3" presetClass="exit" presetSubtype="5" fill="hold" grpId="4" nodeType="withEffect">
                                  <p:stCondLst>
                                    <p:cond delay="0"/>
                                  </p:stCondLst>
                                  <p:childTnLst>
                                    <p:animEffect transition="out" filter="blinds(vertical)">
                                      <p:cBhvr>
                                        <p:cTn id="624" dur="2000"/>
                                        <p:tgtEl>
                                          <p:spTgt spid="25"/>
                                        </p:tgtEl>
                                      </p:cBhvr>
                                    </p:animEffect>
                                    <p:set>
                                      <p:cBhvr>
                                        <p:cTn id="625" dur="1" fill="hold">
                                          <p:stCondLst>
                                            <p:cond delay="1999"/>
                                          </p:stCondLst>
                                        </p:cTn>
                                        <p:tgtEl>
                                          <p:spTgt spid="25"/>
                                        </p:tgtEl>
                                        <p:attrNameLst>
                                          <p:attrName>style.visibility</p:attrName>
                                        </p:attrNameLst>
                                      </p:cBhvr>
                                      <p:to>
                                        <p:strVal val="hidden"/>
                                      </p:to>
                                    </p:set>
                                  </p:childTnLst>
                                </p:cTn>
                              </p:par>
                              <p:par>
                                <p:cTn id="626" presetID="3" presetClass="exit" presetSubtype="5" fill="hold" grpId="4" nodeType="withEffect">
                                  <p:stCondLst>
                                    <p:cond delay="0"/>
                                  </p:stCondLst>
                                  <p:childTnLst>
                                    <p:animEffect transition="out" filter="blinds(vertical)">
                                      <p:cBhvr>
                                        <p:cTn id="627" dur="2000"/>
                                        <p:tgtEl>
                                          <p:spTgt spid="26"/>
                                        </p:tgtEl>
                                      </p:cBhvr>
                                    </p:animEffect>
                                    <p:set>
                                      <p:cBhvr>
                                        <p:cTn id="628" dur="1" fill="hold">
                                          <p:stCondLst>
                                            <p:cond delay="1999"/>
                                          </p:stCondLst>
                                        </p:cTn>
                                        <p:tgtEl>
                                          <p:spTgt spid="26"/>
                                        </p:tgtEl>
                                        <p:attrNameLst>
                                          <p:attrName>style.visibility</p:attrName>
                                        </p:attrNameLst>
                                      </p:cBhvr>
                                      <p:to>
                                        <p:strVal val="hidden"/>
                                      </p:to>
                                    </p:set>
                                  </p:childTnLst>
                                </p:cTn>
                              </p:par>
                              <p:par>
                                <p:cTn id="629" presetID="5" presetClass="exit" presetSubtype="5" fill="hold" grpId="5" nodeType="withEffect">
                                  <p:stCondLst>
                                    <p:cond delay="0"/>
                                  </p:stCondLst>
                                  <p:childTnLst>
                                    <p:animEffect transition="out" filter="checkerboard(down)">
                                      <p:cBhvr>
                                        <p:cTn id="630" dur="2000"/>
                                        <p:tgtEl>
                                          <p:spTgt spid="3"/>
                                        </p:tgtEl>
                                      </p:cBhvr>
                                    </p:animEffect>
                                    <p:set>
                                      <p:cBhvr>
                                        <p:cTn id="631" dur="1" fill="hold">
                                          <p:stCondLst>
                                            <p:cond delay="1999"/>
                                          </p:stCondLst>
                                        </p:cTn>
                                        <p:tgtEl>
                                          <p:spTgt spid="3"/>
                                        </p:tgtEl>
                                        <p:attrNameLst>
                                          <p:attrName>style.visibility</p:attrName>
                                        </p:attrNameLst>
                                      </p:cBhvr>
                                      <p:to>
                                        <p:strVal val="hidden"/>
                                      </p:to>
                                    </p:set>
                                  </p:childTnLst>
                                </p:cTn>
                              </p:par>
                              <p:par>
                                <p:cTn id="632" presetID="5" presetClass="exit" presetSubtype="5" fill="hold" grpId="5" nodeType="withEffect">
                                  <p:stCondLst>
                                    <p:cond delay="0"/>
                                  </p:stCondLst>
                                  <p:childTnLst>
                                    <p:animEffect transition="out" filter="checkerboard(down)">
                                      <p:cBhvr>
                                        <p:cTn id="633" dur="2000"/>
                                        <p:tgtEl>
                                          <p:spTgt spid="4"/>
                                        </p:tgtEl>
                                      </p:cBhvr>
                                    </p:animEffect>
                                    <p:set>
                                      <p:cBhvr>
                                        <p:cTn id="634" dur="1" fill="hold">
                                          <p:stCondLst>
                                            <p:cond delay="1999"/>
                                          </p:stCondLst>
                                        </p:cTn>
                                        <p:tgtEl>
                                          <p:spTgt spid="4"/>
                                        </p:tgtEl>
                                        <p:attrNameLst>
                                          <p:attrName>style.visibility</p:attrName>
                                        </p:attrNameLst>
                                      </p:cBhvr>
                                      <p:to>
                                        <p:strVal val="hidden"/>
                                      </p:to>
                                    </p:set>
                                  </p:childTnLst>
                                </p:cTn>
                              </p:par>
                              <p:par>
                                <p:cTn id="635" presetID="5" presetClass="exit" presetSubtype="5" fill="hold" grpId="5" nodeType="withEffect">
                                  <p:stCondLst>
                                    <p:cond delay="0"/>
                                  </p:stCondLst>
                                  <p:childTnLst>
                                    <p:animEffect transition="out" filter="checkerboard(down)">
                                      <p:cBhvr>
                                        <p:cTn id="636" dur="2000"/>
                                        <p:tgtEl>
                                          <p:spTgt spid="5"/>
                                        </p:tgtEl>
                                      </p:cBhvr>
                                    </p:animEffect>
                                    <p:set>
                                      <p:cBhvr>
                                        <p:cTn id="637" dur="1" fill="hold">
                                          <p:stCondLst>
                                            <p:cond delay="1999"/>
                                          </p:stCondLst>
                                        </p:cTn>
                                        <p:tgtEl>
                                          <p:spTgt spid="5"/>
                                        </p:tgtEl>
                                        <p:attrNameLst>
                                          <p:attrName>style.visibility</p:attrName>
                                        </p:attrNameLst>
                                      </p:cBhvr>
                                      <p:to>
                                        <p:strVal val="hidden"/>
                                      </p:to>
                                    </p:set>
                                  </p:childTnLst>
                                </p:cTn>
                              </p:par>
                              <p:par>
                                <p:cTn id="638" presetID="5" presetClass="exit" presetSubtype="5" fill="hold" grpId="5" nodeType="withEffect">
                                  <p:stCondLst>
                                    <p:cond delay="0"/>
                                  </p:stCondLst>
                                  <p:childTnLst>
                                    <p:animEffect transition="out" filter="checkerboard(down)">
                                      <p:cBhvr>
                                        <p:cTn id="639" dur="2000"/>
                                        <p:tgtEl>
                                          <p:spTgt spid="6"/>
                                        </p:tgtEl>
                                      </p:cBhvr>
                                    </p:animEffect>
                                    <p:set>
                                      <p:cBhvr>
                                        <p:cTn id="640" dur="1" fill="hold">
                                          <p:stCondLst>
                                            <p:cond delay="1999"/>
                                          </p:stCondLst>
                                        </p:cTn>
                                        <p:tgtEl>
                                          <p:spTgt spid="6"/>
                                        </p:tgtEl>
                                        <p:attrNameLst>
                                          <p:attrName>style.visibility</p:attrName>
                                        </p:attrNameLst>
                                      </p:cBhvr>
                                      <p:to>
                                        <p:strVal val="hidden"/>
                                      </p:to>
                                    </p:set>
                                  </p:childTnLst>
                                </p:cTn>
                              </p:par>
                              <p:par>
                                <p:cTn id="641" presetID="5" presetClass="exit" presetSubtype="5" fill="hold" grpId="5" nodeType="withEffect">
                                  <p:stCondLst>
                                    <p:cond delay="0"/>
                                  </p:stCondLst>
                                  <p:childTnLst>
                                    <p:animEffect transition="out" filter="checkerboard(down)">
                                      <p:cBhvr>
                                        <p:cTn id="642" dur="2000"/>
                                        <p:tgtEl>
                                          <p:spTgt spid="7"/>
                                        </p:tgtEl>
                                      </p:cBhvr>
                                    </p:animEffect>
                                    <p:set>
                                      <p:cBhvr>
                                        <p:cTn id="643" dur="1" fill="hold">
                                          <p:stCondLst>
                                            <p:cond delay="1999"/>
                                          </p:stCondLst>
                                        </p:cTn>
                                        <p:tgtEl>
                                          <p:spTgt spid="7"/>
                                        </p:tgtEl>
                                        <p:attrNameLst>
                                          <p:attrName>style.visibility</p:attrName>
                                        </p:attrNameLst>
                                      </p:cBhvr>
                                      <p:to>
                                        <p:strVal val="hidden"/>
                                      </p:to>
                                    </p:set>
                                  </p:childTnLst>
                                </p:cTn>
                              </p:par>
                              <p:par>
                                <p:cTn id="644" presetID="5" presetClass="exit" presetSubtype="5" fill="hold" grpId="5" nodeType="withEffect">
                                  <p:stCondLst>
                                    <p:cond delay="0"/>
                                  </p:stCondLst>
                                  <p:childTnLst>
                                    <p:animEffect transition="out" filter="checkerboard(down)">
                                      <p:cBhvr>
                                        <p:cTn id="645" dur="2000"/>
                                        <p:tgtEl>
                                          <p:spTgt spid="8"/>
                                        </p:tgtEl>
                                      </p:cBhvr>
                                    </p:animEffect>
                                    <p:set>
                                      <p:cBhvr>
                                        <p:cTn id="646" dur="1" fill="hold">
                                          <p:stCondLst>
                                            <p:cond delay="1999"/>
                                          </p:stCondLst>
                                        </p:cTn>
                                        <p:tgtEl>
                                          <p:spTgt spid="8"/>
                                        </p:tgtEl>
                                        <p:attrNameLst>
                                          <p:attrName>style.visibility</p:attrName>
                                        </p:attrNameLst>
                                      </p:cBhvr>
                                      <p:to>
                                        <p:strVal val="hidden"/>
                                      </p:to>
                                    </p:set>
                                  </p:childTnLst>
                                </p:cTn>
                              </p:par>
                              <p:par>
                                <p:cTn id="647" presetID="5" presetClass="exit" presetSubtype="5" fill="hold" grpId="5" nodeType="withEffect">
                                  <p:stCondLst>
                                    <p:cond delay="0"/>
                                  </p:stCondLst>
                                  <p:childTnLst>
                                    <p:animEffect transition="out" filter="checkerboard(down)">
                                      <p:cBhvr>
                                        <p:cTn id="648" dur="2000"/>
                                        <p:tgtEl>
                                          <p:spTgt spid="9"/>
                                        </p:tgtEl>
                                      </p:cBhvr>
                                    </p:animEffect>
                                    <p:set>
                                      <p:cBhvr>
                                        <p:cTn id="649" dur="1" fill="hold">
                                          <p:stCondLst>
                                            <p:cond delay="1999"/>
                                          </p:stCondLst>
                                        </p:cTn>
                                        <p:tgtEl>
                                          <p:spTgt spid="9"/>
                                        </p:tgtEl>
                                        <p:attrNameLst>
                                          <p:attrName>style.visibility</p:attrName>
                                        </p:attrNameLst>
                                      </p:cBhvr>
                                      <p:to>
                                        <p:strVal val="hidden"/>
                                      </p:to>
                                    </p:set>
                                  </p:childTnLst>
                                </p:cTn>
                              </p:par>
                              <p:par>
                                <p:cTn id="650" presetID="5" presetClass="exit" presetSubtype="5" fill="hold" grpId="5" nodeType="withEffect">
                                  <p:stCondLst>
                                    <p:cond delay="0"/>
                                  </p:stCondLst>
                                  <p:childTnLst>
                                    <p:animEffect transition="out" filter="checkerboard(down)">
                                      <p:cBhvr>
                                        <p:cTn id="651" dur="2000"/>
                                        <p:tgtEl>
                                          <p:spTgt spid="10"/>
                                        </p:tgtEl>
                                      </p:cBhvr>
                                    </p:animEffect>
                                    <p:set>
                                      <p:cBhvr>
                                        <p:cTn id="652" dur="1" fill="hold">
                                          <p:stCondLst>
                                            <p:cond delay="1999"/>
                                          </p:stCondLst>
                                        </p:cTn>
                                        <p:tgtEl>
                                          <p:spTgt spid="10"/>
                                        </p:tgtEl>
                                        <p:attrNameLst>
                                          <p:attrName>style.visibility</p:attrName>
                                        </p:attrNameLst>
                                      </p:cBhvr>
                                      <p:to>
                                        <p:strVal val="hidden"/>
                                      </p:to>
                                    </p:set>
                                  </p:childTnLst>
                                </p:cTn>
                              </p:par>
                              <p:par>
                                <p:cTn id="653" presetID="5" presetClass="exit" presetSubtype="5" fill="hold" grpId="5" nodeType="withEffect">
                                  <p:stCondLst>
                                    <p:cond delay="0"/>
                                  </p:stCondLst>
                                  <p:childTnLst>
                                    <p:animEffect transition="out" filter="checkerboard(down)">
                                      <p:cBhvr>
                                        <p:cTn id="654" dur="2000"/>
                                        <p:tgtEl>
                                          <p:spTgt spid="11"/>
                                        </p:tgtEl>
                                      </p:cBhvr>
                                    </p:animEffect>
                                    <p:set>
                                      <p:cBhvr>
                                        <p:cTn id="655" dur="1" fill="hold">
                                          <p:stCondLst>
                                            <p:cond delay="1999"/>
                                          </p:stCondLst>
                                        </p:cTn>
                                        <p:tgtEl>
                                          <p:spTgt spid="11"/>
                                        </p:tgtEl>
                                        <p:attrNameLst>
                                          <p:attrName>style.visibility</p:attrName>
                                        </p:attrNameLst>
                                      </p:cBhvr>
                                      <p:to>
                                        <p:strVal val="hidden"/>
                                      </p:to>
                                    </p:set>
                                  </p:childTnLst>
                                </p:cTn>
                              </p:par>
                              <p:par>
                                <p:cTn id="656" presetID="5" presetClass="exit" presetSubtype="5" fill="hold" grpId="5" nodeType="withEffect">
                                  <p:stCondLst>
                                    <p:cond delay="0"/>
                                  </p:stCondLst>
                                  <p:childTnLst>
                                    <p:animEffect transition="out" filter="checkerboard(down)">
                                      <p:cBhvr>
                                        <p:cTn id="657" dur="2000"/>
                                        <p:tgtEl>
                                          <p:spTgt spid="12"/>
                                        </p:tgtEl>
                                      </p:cBhvr>
                                    </p:animEffect>
                                    <p:set>
                                      <p:cBhvr>
                                        <p:cTn id="658" dur="1" fill="hold">
                                          <p:stCondLst>
                                            <p:cond delay="1999"/>
                                          </p:stCondLst>
                                        </p:cTn>
                                        <p:tgtEl>
                                          <p:spTgt spid="12"/>
                                        </p:tgtEl>
                                        <p:attrNameLst>
                                          <p:attrName>style.visibility</p:attrName>
                                        </p:attrNameLst>
                                      </p:cBhvr>
                                      <p:to>
                                        <p:strVal val="hidden"/>
                                      </p:to>
                                    </p:set>
                                  </p:childTnLst>
                                </p:cTn>
                              </p:par>
                              <p:par>
                                <p:cTn id="659" presetID="5" presetClass="exit" presetSubtype="5" fill="hold" grpId="5" nodeType="withEffect">
                                  <p:stCondLst>
                                    <p:cond delay="0"/>
                                  </p:stCondLst>
                                  <p:childTnLst>
                                    <p:animEffect transition="out" filter="checkerboard(down)">
                                      <p:cBhvr>
                                        <p:cTn id="660" dur="2000"/>
                                        <p:tgtEl>
                                          <p:spTgt spid="13"/>
                                        </p:tgtEl>
                                      </p:cBhvr>
                                    </p:animEffect>
                                    <p:set>
                                      <p:cBhvr>
                                        <p:cTn id="661" dur="1" fill="hold">
                                          <p:stCondLst>
                                            <p:cond delay="1999"/>
                                          </p:stCondLst>
                                        </p:cTn>
                                        <p:tgtEl>
                                          <p:spTgt spid="13"/>
                                        </p:tgtEl>
                                        <p:attrNameLst>
                                          <p:attrName>style.visibility</p:attrName>
                                        </p:attrNameLst>
                                      </p:cBhvr>
                                      <p:to>
                                        <p:strVal val="hidden"/>
                                      </p:to>
                                    </p:set>
                                  </p:childTnLst>
                                </p:cTn>
                              </p:par>
                              <p:par>
                                <p:cTn id="662" presetID="5" presetClass="exit" presetSubtype="5" fill="hold" grpId="5" nodeType="withEffect">
                                  <p:stCondLst>
                                    <p:cond delay="0"/>
                                  </p:stCondLst>
                                  <p:childTnLst>
                                    <p:animEffect transition="out" filter="checkerboard(down)">
                                      <p:cBhvr>
                                        <p:cTn id="663" dur="2000"/>
                                        <p:tgtEl>
                                          <p:spTgt spid="14"/>
                                        </p:tgtEl>
                                      </p:cBhvr>
                                    </p:animEffect>
                                    <p:set>
                                      <p:cBhvr>
                                        <p:cTn id="664" dur="1" fill="hold">
                                          <p:stCondLst>
                                            <p:cond delay="1999"/>
                                          </p:stCondLst>
                                        </p:cTn>
                                        <p:tgtEl>
                                          <p:spTgt spid="14"/>
                                        </p:tgtEl>
                                        <p:attrNameLst>
                                          <p:attrName>style.visibility</p:attrName>
                                        </p:attrNameLst>
                                      </p:cBhvr>
                                      <p:to>
                                        <p:strVal val="hidden"/>
                                      </p:to>
                                    </p:set>
                                  </p:childTnLst>
                                </p:cTn>
                              </p:par>
                              <p:par>
                                <p:cTn id="665" presetID="5" presetClass="exit" presetSubtype="5" fill="hold" grpId="5" nodeType="withEffect">
                                  <p:stCondLst>
                                    <p:cond delay="0"/>
                                  </p:stCondLst>
                                  <p:childTnLst>
                                    <p:animEffect transition="out" filter="checkerboard(down)">
                                      <p:cBhvr>
                                        <p:cTn id="666" dur="2000"/>
                                        <p:tgtEl>
                                          <p:spTgt spid="15"/>
                                        </p:tgtEl>
                                      </p:cBhvr>
                                    </p:animEffect>
                                    <p:set>
                                      <p:cBhvr>
                                        <p:cTn id="667" dur="1" fill="hold">
                                          <p:stCondLst>
                                            <p:cond delay="1999"/>
                                          </p:stCondLst>
                                        </p:cTn>
                                        <p:tgtEl>
                                          <p:spTgt spid="15"/>
                                        </p:tgtEl>
                                        <p:attrNameLst>
                                          <p:attrName>style.visibility</p:attrName>
                                        </p:attrNameLst>
                                      </p:cBhvr>
                                      <p:to>
                                        <p:strVal val="hidden"/>
                                      </p:to>
                                    </p:set>
                                  </p:childTnLst>
                                </p:cTn>
                              </p:par>
                              <p:par>
                                <p:cTn id="668" presetID="5" presetClass="exit" presetSubtype="5" fill="hold" grpId="5" nodeType="withEffect">
                                  <p:stCondLst>
                                    <p:cond delay="0"/>
                                  </p:stCondLst>
                                  <p:childTnLst>
                                    <p:animEffect transition="out" filter="checkerboard(down)">
                                      <p:cBhvr>
                                        <p:cTn id="669" dur="2000"/>
                                        <p:tgtEl>
                                          <p:spTgt spid="16"/>
                                        </p:tgtEl>
                                      </p:cBhvr>
                                    </p:animEffect>
                                    <p:set>
                                      <p:cBhvr>
                                        <p:cTn id="670" dur="1" fill="hold">
                                          <p:stCondLst>
                                            <p:cond delay="1999"/>
                                          </p:stCondLst>
                                        </p:cTn>
                                        <p:tgtEl>
                                          <p:spTgt spid="16"/>
                                        </p:tgtEl>
                                        <p:attrNameLst>
                                          <p:attrName>style.visibility</p:attrName>
                                        </p:attrNameLst>
                                      </p:cBhvr>
                                      <p:to>
                                        <p:strVal val="hidden"/>
                                      </p:to>
                                    </p:set>
                                  </p:childTnLst>
                                </p:cTn>
                              </p:par>
                              <p:par>
                                <p:cTn id="671" presetID="5" presetClass="exit" presetSubtype="5" fill="hold" grpId="5" nodeType="withEffect">
                                  <p:stCondLst>
                                    <p:cond delay="0"/>
                                  </p:stCondLst>
                                  <p:childTnLst>
                                    <p:animEffect transition="out" filter="checkerboard(down)">
                                      <p:cBhvr>
                                        <p:cTn id="672" dur="2000"/>
                                        <p:tgtEl>
                                          <p:spTgt spid="17"/>
                                        </p:tgtEl>
                                      </p:cBhvr>
                                    </p:animEffect>
                                    <p:set>
                                      <p:cBhvr>
                                        <p:cTn id="673" dur="1" fill="hold">
                                          <p:stCondLst>
                                            <p:cond delay="1999"/>
                                          </p:stCondLst>
                                        </p:cTn>
                                        <p:tgtEl>
                                          <p:spTgt spid="17"/>
                                        </p:tgtEl>
                                        <p:attrNameLst>
                                          <p:attrName>style.visibility</p:attrName>
                                        </p:attrNameLst>
                                      </p:cBhvr>
                                      <p:to>
                                        <p:strVal val="hidden"/>
                                      </p:to>
                                    </p:set>
                                  </p:childTnLst>
                                </p:cTn>
                              </p:par>
                              <p:par>
                                <p:cTn id="674" presetID="5" presetClass="exit" presetSubtype="5" fill="hold" grpId="5" nodeType="withEffect">
                                  <p:stCondLst>
                                    <p:cond delay="0"/>
                                  </p:stCondLst>
                                  <p:childTnLst>
                                    <p:animEffect transition="out" filter="checkerboard(down)">
                                      <p:cBhvr>
                                        <p:cTn id="675" dur="2000"/>
                                        <p:tgtEl>
                                          <p:spTgt spid="18"/>
                                        </p:tgtEl>
                                      </p:cBhvr>
                                    </p:animEffect>
                                    <p:set>
                                      <p:cBhvr>
                                        <p:cTn id="676" dur="1" fill="hold">
                                          <p:stCondLst>
                                            <p:cond delay="1999"/>
                                          </p:stCondLst>
                                        </p:cTn>
                                        <p:tgtEl>
                                          <p:spTgt spid="18"/>
                                        </p:tgtEl>
                                        <p:attrNameLst>
                                          <p:attrName>style.visibility</p:attrName>
                                        </p:attrNameLst>
                                      </p:cBhvr>
                                      <p:to>
                                        <p:strVal val="hidden"/>
                                      </p:to>
                                    </p:set>
                                  </p:childTnLst>
                                </p:cTn>
                              </p:par>
                              <p:par>
                                <p:cTn id="677" presetID="5" presetClass="exit" presetSubtype="5" fill="hold" grpId="5" nodeType="withEffect">
                                  <p:stCondLst>
                                    <p:cond delay="0"/>
                                  </p:stCondLst>
                                  <p:childTnLst>
                                    <p:animEffect transition="out" filter="checkerboard(down)">
                                      <p:cBhvr>
                                        <p:cTn id="678" dur="2000"/>
                                        <p:tgtEl>
                                          <p:spTgt spid="19"/>
                                        </p:tgtEl>
                                      </p:cBhvr>
                                    </p:animEffect>
                                    <p:set>
                                      <p:cBhvr>
                                        <p:cTn id="679" dur="1" fill="hold">
                                          <p:stCondLst>
                                            <p:cond delay="1999"/>
                                          </p:stCondLst>
                                        </p:cTn>
                                        <p:tgtEl>
                                          <p:spTgt spid="19"/>
                                        </p:tgtEl>
                                        <p:attrNameLst>
                                          <p:attrName>style.visibility</p:attrName>
                                        </p:attrNameLst>
                                      </p:cBhvr>
                                      <p:to>
                                        <p:strVal val="hidden"/>
                                      </p:to>
                                    </p:set>
                                  </p:childTnLst>
                                </p:cTn>
                              </p:par>
                              <p:par>
                                <p:cTn id="680" presetID="5" presetClass="exit" presetSubtype="5" fill="hold" grpId="5" nodeType="withEffect">
                                  <p:stCondLst>
                                    <p:cond delay="0"/>
                                  </p:stCondLst>
                                  <p:childTnLst>
                                    <p:animEffect transition="out" filter="checkerboard(down)">
                                      <p:cBhvr>
                                        <p:cTn id="681" dur="2000"/>
                                        <p:tgtEl>
                                          <p:spTgt spid="20"/>
                                        </p:tgtEl>
                                      </p:cBhvr>
                                    </p:animEffect>
                                    <p:set>
                                      <p:cBhvr>
                                        <p:cTn id="682" dur="1" fill="hold">
                                          <p:stCondLst>
                                            <p:cond delay="1999"/>
                                          </p:stCondLst>
                                        </p:cTn>
                                        <p:tgtEl>
                                          <p:spTgt spid="20"/>
                                        </p:tgtEl>
                                        <p:attrNameLst>
                                          <p:attrName>style.visibility</p:attrName>
                                        </p:attrNameLst>
                                      </p:cBhvr>
                                      <p:to>
                                        <p:strVal val="hidden"/>
                                      </p:to>
                                    </p:set>
                                  </p:childTnLst>
                                </p:cTn>
                              </p:par>
                              <p:par>
                                <p:cTn id="683" presetID="5" presetClass="exit" presetSubtype="5" fill="hold" grpId="5" nodeType="withEffect">
                                  <p:stCondLst>
                                    <p:cond delay="0"/>
                                  </p:stCondLst>
                                  <p:childTnLst>
                                    <p:animEffect transition="out" filter="checkerboard(down)">
                                      <p:cBhvr>
                                        <p:cTn id="684" dur="2000"/>
                                        <p:tgtEl>
                                          <p:spTgt spid="21"/>
                                        </p:tgtEl>
                                      </p:cBhvr>
                                    </p:animEffect>
                                    <p:set>
                                      <p:cBhvr>
                                        <p:cTn id="685" dur="1" fill="hold">
                                          <p:stCondLst>
                                            <p:cond delay="1999"/>
                                          </p:stCondLst>
                                        </p:cTn>
                                        <p:tgtEl>
                                          <p:spTgt spid="21"/>
                                        </p:tgtEl>
                                        <p:attrNameLst>
                                          <p:attrName>style.visibility</p:attrName>
                                        </p:attrNameLst>
                                      </p:cBhvr>
                                      <p:to>
                                        <p:strVal val="hidden"/>
                                      </p:to>
                                    </p:set>
                                  </p:childTnLst>
                                </p:cTn>
                              </p:par>
                              <p:par>
                                <p:cTn id="686" presetID="5" presetClass="exit" presetSubtype="5" fill="hold" grpId="5" nodeType="withEffect">
                                  <p:stCondLst>
                                    <p:cond delay="0"/>
                                  </p:stCondLst>
                                  <p:childTnLst>
                                    <p:animEffect transition="out" filter="checkerboard(down)">
                                      <p:cBhvr>
                                        <p:cTn id="687" dur="2000"/>
                                        <p:tgtEl>
                                          <p:spTgt spid="22"/>
                                        </p:tgtEl>
                                      </p:cBhvr>
                                    </p:animEffect>
                                    <p:set>
                                      <p:cBhvr>
                                        <p:cTn id="688" dur="1" fill="hold">
                                          <p:stCondLst>
                                            <p:cond delay="1999"/>
                                          </p:stCondLst>
                                        </p:cTn>
                                        <p:tgtEl>
                                          <p:spTgt spid="22"/>
                                        </p:tgtEl>
                                        <p:attrNameLst>
                                          <p:attrName>style.visibility</p:attrName>
                                        </p:attrNameLst>
                                      </p:cBhvr>
                                      <p:to>
                                        <p:strVal val="hidden"/>
                                      </p:to>
                                    </p:set>
                                  </p:childTnLst>
                                </p:cTn>
                              </p:par>
                              <p:par>
                                <p:cTn id="689" presetID="5" presetClass="exit" presetSubtype="5" fill="hold" grpId="5" nodeType="withEffect">
                                  <p:stCondLst>
                                    <p:cond delay="0"/>
                                  </p:stCondLst>
                                  <p:childTnLst>
                                    <p:animEffect transition="out" filter="checkerboard(down)">
                                      <p:cBhvr>
                                        <p:cTn id="690" dur="2000"/>
                                        <p:tgtEl>
                                          <p:spTgt spid="23"/>
                                        </p:tgtEl>
                                      </p:cBhvr>
                                    </p:animEffect>
                                    <p:set>
                                      <p:cBhvr>
                                        <p:cTn id="691" dur="1" fill="hold">
                                          <p:stCondLst>
                                            <p:cond delay="1999"/>
                                          </p:stCondLst>
                                        </p:cTn>
                                        <p:tgtEl>
                                          <p:spTgt spid="23"/>
                                        </p:tgtEl>
                                        <p:attrNameLst>
                                          <p:attrName>style.visibility</p:attrName>
                                        </p:attrNameLst>
                                      </p:cBhvr>
                                      <p:to>
                                        <p:strVal val="hidden"/>
                                      </p:to>
                                    </p:set>
                                  </p:childTnLst>
                                </p:cTn>
                              </p:par>
                              <p:par>
                                <p:cTn id="692" presetID="5" presetClass="exit" presetSubtype="5" fill="hold" grpId="5" nodeType="withEffect">
                                  <p:stCondLst>
                                    <p:cond delay="0"/>
                                  </p:stCondLst>
                                  <p:childTnLst>
                                    <p:animEffect transition="out" filter="checkerboard(down)">
                                      <p:cBhvr>
                                        <p:cTn id="693" dur="2000"/>
                                        <p:tgtEl>
                                          <p:spTgt spid="24"/>
                                        </p:tgtEl>
                                      </p:cBhvr>
                                    </p:animEffect>
                                    <p:set>
                                      <p:cBhvr>
                                        <p:cTn id="694" dur="1" fill="hold">
                                          <p:stCondLst>
                                            <p:cond delay="1999"/>
                                          </p:stCondLst>
                                        </p:cTn>
                                        <p:tgtEl>
                                          <p:spTgt spid="24"/>
                                        </p:tgtEl>
                                        <p:attrNameLst>
                                          <p:attrName>style.visibility</p:attrName>
                                        </p:attrNameLst>
                                      </p:cBhvr>
                                      <p:to>
                                        <p:strVal val="hidden"/>
                                      </p:to>
                                    </p:set>
                                  </p:childTnLst>
                                </p:cTn>
                              </p:par>
                              <p:par>
                                <p:cTn id="695" presetID="5" presetClass="exit" presetSubtype="5" fill="hold" grpId="5" nodeType="withEffect">
                                  <p:stCondLst>
                                    <p:cond delay="0"/>
                                  </p:stCondLst>
                                  <p:childTnLst>
                                    <p:animEffect transition="out" filter="checkerboard(down)">
                                      <p:cBhvr>
                                        <p:cTn id="696" dur="2000"/>
                                        <p:tgtEl>
                                          <p:spTgt spid="25"/>
                                        </p:tgtEl>
                                      </p:cBhvr>
                                    </p:animEffect>
                                    <p:set>
                                      <p:cBhvr>
                                        <p:cTn id="697" dur="1" fill="hold">
                                          <p:stCondLst>
                                            <p:cond delay="1999"/>
                                          </p:stCondLst>
                                        </p:cTn>
                                        <p:tgtEl>
                                          <p:spTgt spid="25"/>
                                        </p:tgtEl>
                                        <p:attrNameLst>
                                          <p:attrName>style.visibility</p:attrName>
                                        </p:attrNameLst>
                                      </p:cBhvr>
                                      <p:to>
                                        <p:strVal val="hidden"/>
                                      </p:to>
                                    </p:set>
                                  </p:childTnLst>
                                </p:cTn>
                              </p:par>
                              <p:par>
                                <p:cTn id="698" presetID="5" presetClass="exit" presetSubtype="5" fill="hold" grpId="5" nodeType="withEffect">
                                  <p:stCondLst>
                                    <p:cond delay="0"/>
                                  </p:stCondLst>
                                  <p:childTnLst>
                                    <p:animEffect transition="out" filter="checkerboard(down)">
                                      <p:cBhvr>
                                        <p:cTn id="699" dur="2000"/>
                                        <p:tgtEl>
                                          <p:spTgt spid="26"/>
                                        </p:tgtEl>
                                      </p:cBhvr>
                                    </p:animEffect>
                                    <p:set>
                                      <p:cBhvr>
                                        <p:cTn id="700" dur="1" fill="hold">
                                          <p:stCondLst>
                                            <p:cond delay="1999"/>
                                          </p:stCondLst>
                                        </p:cTn>
                                        <p:tgtEl>
                                          <p:spTgt spid="26"/>
                                        </p:tgtEl>
                                        <p:attrNameLst>
                                          <p:attrName>style.visibility</p:attrName>
                                        </p:attrNameLst>
                                      </p:cBhvr>
                                      <p:to>
                                        <p:strVal val="hidden"/>
                                      </p:to>
                                    </p:set>
                                  </p:childTnLst>
                                </p:cTn>
                              </p:par>
                              <p:par>
                                <p:cTn id="701" presetID="5" presetClass="exit" presetSubtype="5" fill="hold" grpId="5" nodeType="withEffect">
                                  <p:stCondLst>
                                    <p:cond delay="0"/>
                                  </p:stCondLst>
                                  <p:childTnLst>
                                    <p:animEffect transition="out" filter="checkerboard(down)">
                                      <p:cBhvr>
                                        <p:cTn id="702" dur="2000"/>
                                        <p:tgtEl>
                                          <p:spTgt spid="27"/>
                                        </p:tgtEl>
                                      </p:cBhvr>
                                    </p:animEffect>
                                    <p:set>
                                      <p:cBhvr>
                                        <p:cTn id="703" dur="1" fill="hold">
                                          <p:stCondLst>
                                            <p:cond delay="1999"/>
                                          </p:stCondLst>
                                        </p:cTn>
                                        <p:tgtEl>
                                          <p:spTgt spid="27"/>
                                        </p:tgtEl>
                                        <p:attrNameLst>
                                          <p:attrName>style.visibility</p:attrName>
                                        </p:attrNameLst>
                                      </p:cBhvr>
                                      <p:to>
                                        <p:strVal val="hidden"/>
                                      </p:to>
                                    </p:set>
                                  </p:childTnLst>
                                </p:cTn>
                              </p:par>
                              <p:par>
                                <p:cTn id="704" presetID="5" presetClass="exit" presetSubtype="5" fill="hold" grpId="5" nodeType="withEffect">
                                  <p:stCondLst>
                                    <p:cond delay="0"/>
                                  </p:stCondLst>
                                  <p:childTnLst>
                                    <p:animEffect transition="out" filter="checkerboard(down)">
                                      <p:cBhvr>
                                        <p:cTn id="705" dur="2000"/>
                                        <p:tgtEl>
                                          <p:spTgt spid="28"/>
                                        </p:tgtEl>
                                      </p:cBhvr>
                                    </p:animEffect>
                                    <p:set>
                                      <p:cBhvr>
                                        <p:cTn id="706" dur="1" fill="hold">
                                          <p:stCondLst>
                                            <p:cond delay="1999"/>
                                          </p:stCondLst>
                                        </p:cTn>
                                        <p:tgtEl>
                                          <p:spTgt spid="28"/>
                                        </p:tgtEl>
                                        <p:attrNameLst>
                                          <p:attrName>style.visibility</p:attrName>
                                        </p:attrNameLst>
                                      </p:cBhvr>
                                      <p:to>
                                        <p:strVal val="hidden"/>
                                      </p:to>
                                    </p:set>
                                  </p:childTnLst>
                                </p:cTn>
                              </p:par>
                              <p:par>
                                <p:cTn id="707" presetID="5" presetClass="exit" presetSubtype="5" fill="hold" grpId="5" nodeType="withEffect">
                                  <p:stCondLst>
                                    <p:cond delay="0"/>
                                  </p:stCondLst>
                                  <p:childTnLst>
                                    <p:animEffect transition="out" filter="checkerboard(down)">
                                      <p:cBhvr>
                                        <p:cTn id="708" dur="2000"/>
                                        <p:tgtEl>
                                          <p:spTgt spid="29"/>
                                        </p:tgtEl>
                                      </p:cBhvr>
                                    </p:animEffect>
                                    <p:set>
                                      <p:cBhvr>
                                        <p:cTn id="709" dur="1" fill="hold">
                                          <p:stCondLst>
                                            <p:cond delay="1999"/>
                                          </p:stCondLst>
                                        </p:cTn>
                                        <p:tgtEl>
                                          <p:spTgt spid="29"/>
                                        </p:tgtEl>
                                        <p:attrNameLst>
                                          <p:attrName>style.visibility</p:attrName>
                                        </p:attrNameLst>
                                      </p:cBhvr>
                                      <p:to>
                                        <p:strVal val="hidden"/>
                                      </p:to>
                                    </p:set>
                                  </p:childTnLst>
                                </p:cTn>
                              </p:par>
                              <p:par>
                                <p:cTn id="710" presetID="5" presetClass="exit" presetSubtype="5" fill="hold" grpId="5" nodeType="withEffect">
                                  <p:stCondLst>
                                    <p:cond delay="0"/>
                                  </p:stCondLst>
                                  <p:childTnLst>
                                    <p:animEffect transition="out" filter="checkerboard(down)">
                                      <p:cBhvr>
                                        <p:cTn id="711" dur="2000"/>
                                        <p:tgtEl>
                                          <p:spTgt spid="30"/>
                                        </p:tgtEl>
                                      </p:cBhvr>
                                    </p:animEffect>
                                    <p:set>
                                      <p:cBhvr>
                                        <p:cTn id="712" dur="1" fill="hold">
                                          <p:stCondLst>
                                            <p:cond delay="1999"/>
                                          </p:stCondLst>
                                        </p:cTn>
                                        <p:tgtEl>
                                          <p:spTgt spid="30"/>
                                        </p:tgtEl>
                                        <p:attrNameLst>
                                          <p:attrName>style.visibility</p:attrName>
                                        </p:attrNameLst>
                                      </p:cBhvr>
                                      <p:to>
                                        <p:strVal val="hidden"/>
                                      </p:to>
                                    </p:set>
                                  </p:childTnLst>
                                </p:cTn>
                              </p:par>
                              <p:par>
                                <p:cTn id="713" presetID="5" presetClass="exit" presetSubtype="5" fill="hold" grpId="5" nodeType="withEffect">
                                  <p:stCondLst>
                                    <p:cond delay="0"/>
                                  </p:stCondLst>
                                  <p:childTnLst>
                                    <p:animEffect transition="out" filter="checkerboard(down)">
                                      <p:cBhvr>
                                        <p:cTn id="714" dur="2000"/>
                                        <p:tgtEl>
                                          <p:spTgt spid="31"/>
                                        </p:tgtEl>
                                      </p:cBhvr>
                                    </p:animEffect>
                                    <p:set>
                                      <p:cBhvr>
                                        <p:cTn id="715" dur="1" fill="hold">
                                          <p:stCondLst>
                                            <p:cond delay="1999"/>
                                          </p:stCondLst>
                                        </p:cTn>
                                        <p:tgtEl>
                                          <p:spTgt spid="31"/>
                                        </p:tgtEl>
                                        <p:attrNameLst>
                                          <p:attrName>style.visibility</p:attrName>
                                        </p:attrNameLst>
                                      </p:cBhvr>
                                      <p:to>
                                        <p:strVal val="hidden"/>
                                      </p:to>
                                    </p:set>
                                  </p:childTnLst>
                                </p:cTn>
                              </p:par>
                              <p:par>
                                <p:cTn id="716" presetID="5" presetClass="exit" presetSubtype="5" fill="hold" grpId="5" nodeType="withEffect">
                                  <p:stCondLst>
                                    <p:cond delay="0"/>
                                  </p:stCondLst>
                                  <p:childTnLst>
                                    <p:animEffect transition="out" filter="checkerboard(down)">
                                      <p:cBhvr>
                                        <p:cTn id="717" dur="2000"/>
                                        <p:tgtEl>
                                          <p:spTgt spid="32"/>
                                        </p:tgtEl>
                                      </p:cBhvr>
                                    </p:animEffect>
                                    <p:set>
                                      <p:cBhvr>
                                        <p:cTn id="718" dur="1" fill="hold">
                                          <p:stCondLst>
                                            <p:cond delay="1999"/>
                                          </p:stCondLst>
                                        </p:cTn>
                                        <p:tgtEl>
                                          <p:spTgt spid="32"/>
                                        </p:tgtEl>
                                        <p:attrNameLst>
                                          <p:attrName>style.visibility</p:attrName>
                                        </p:attrNameLst>
                                      </p:cBhvr>
                                      <p:to>
                                        <p:strVal val="hidden"/>
                                      </p:to>
                                    </p:set>
                                  </p:childTnLst>
                                </p:cTn>
                              </p:par>
                              <p:par>
                                <p:cTn id="719" presetID="5" presetClass="exit" presetSubtype="5" fill="hold" grpId="5" nodeType="withEffect">
                                  <p:stCondLst>
                                    <p:cond delay="0"/>
                                  </p:stCondLst>
                                  <p:childTnLst>
                                    <p:animEffect transition="out" filter="checkerboard(down)">
                                      <p:cBhvr>
                                        <p:cTn id="720" dur="2000"/>
                                        <p:tgtEl>
                                          <p:spTgt spid="33"/>
                                        </p:tgtEl>
                                      </p:cBhvr>
                                    </p:animEffect>
                                    <p:set>
                                      <p:cBhvr>
                                        <p:cTn id="721" dur="1" fill="hold">
                                          <p:stCondLst>
                                            <p:cond delay="1999"/>
                                          </p:stCondLst>
                                        </p:cTn>
                                        <p:tgtEl>
                                          <p:spTgt spid="33"/>
                                        </p:tgtEl>
                                        <p:attrNameLst>
                                          <p:attrName>style.visibility</p:attrName>
                                        </p:attrNameLst>
                                      </p:cBhvr>
                                      <p:to>
                                        <p:strVal val="hidden"/>
                                      </p:to>
                                    </p:set>
                                  </p:childTnLst>
                                </p:cTn>
                              </p:par>
                              <p:par>
                                <p:cTn id="722" presetID="17" presetClass="entr" presetSubtype="1" fill="hold" nodeType="withEffect">
                                  <p:stCondLst>
                                    <p:cond delay="0"/>
                                  </p:stCondLst>
                                  <p:childTnLst>
                                    <p:set>
                                      <p:cBhvr>
                                        <p:cTn id="723" dur="1" fill="hold">
                                          <p:stCondLst>
                                            <p:cond delay="0"/>
                                          </p:stCondLst>
                                        </p:cTn>
                                        <p:tgtEl>
                                          <p:spTgt spid="2"/>
                                        </p:tgtEl>
                                        <p:attrNameLst>
                                          <p:attrName>style.visibility</p:attrName>
                                        </p:attrNameLst>
                                      </p:cBhvr>
                                      <p:to>
                                        <p:strVal val="visible"/>
                                      </p:to>
                                    </p:set>
                                    <p:anim calcmode="lin" valueType="num">
                                      <p:cBhvr>
                                        <p:cTn id="724" dur="2000" fill="hold"/>
                                        <p:tgtEl>
                                          <p:spTgt spid="2"/>
                                        </p:tgtEl>
                                        <p:attrNameLst>
                                          <p:attrName>ppt_x</p:attrName>
                                        </p:attrNameLst>
                                      </p:cBhvr>
                                      <p:tavLst>
                                        <p:tav tm="0">
                                          <p:val>
                                            <p:strVal val="#ppt_x"/>
                                          </p:val>
                                        </p:tav>
                                        <p:tav tm="100000">
                                          <p:val>
                                            <p:strVal val="#ppt_x"/>
                                          </p:val>
                                        </p:tav>
                                      </p:tavLst>
                                    </p:anim>
                                    <p:anim calcmode="lin" valueType="num">
                                      <p:cBhvr>
                                        <p:cTn id="725" dur="2000" fill="hold"/>
                                        <p:tgtEl>
                                          <p:spTgt spid="2"/>
                                        </p:tgtEl>
                                        <p:attrNameLst>
                                          <p:attrName>ppt_y</p:attrName>
                                        </p:attrNameLst>
                                      </p:cBhvr>
                                      <p:tavLst>
                                        <p:tav tm="0">
                                          <p:val>
                                            <p:strVal val="#ppt_y-#ppt_h/2"/>
                                          </p:val>
                                        </p:tav>
                                        <p:tav tm="100000">
                                          <p:val>
                                            <p:strVal val="#ppt_y"/>
                                          </p:val>
                                        </p:tav>
                                      </p:tavLst>
                                    </p:anim>
                                    <p:anim calcmode="lin" valueType="num">
                                      <p:cBhvr>
                                        <p:cTn id="726" dur="2000" fill="hold"/>
                                        <p:tgtEl>
                                          <p:spTgt spid="2"/>
                                        </p:tgtEl>
                                        <p:attrNameLst>
                                          <p:attrName>ppt_w</p:attrName>
                                        </p:attrNameLst>
                                      </p:cBhvr>
                                      <p:tavLst>
                                        <p:tav tm="0">
                                          <p:val>
                                            <p:strVal val="#ppt_w"/>
                                          </p:val>
                                        </p:tav>
                                        <p:tav tm="100000">
                                          <p:val>
                                            <p:strVal val="#ppt_w"/>
                                          </p:val>
                                        </p:tav>
                                      </p:tavLst>
                                    </p:anim>
                                    <p:anim calcmode="lin" valueType="num">
                                      <p:cBhvr>
                                        <p:cTn id="727" dur="2000" fill="hold"/>
                                        <p:tgtEl>
                                          <p:spTgt spid="2"/>
                                        </p:tgtEl>
                                        <p:attrNameLst>
                                          <p:attrName>ppt_h</p:attrName>
                                        </p:attrNameLst>
                                      </p:cBhvr>
                                      <p:tavLst>
                                        <p:tav tm="0">
                                          <p:val>
                                            <p:fltVal val="0"/>
                                          </p:val>
                                        </p:tav>
                                        <p:tav tm="100000">
                                          <p:val>
                                            <p:strVal val="#ppt_h"/>
                                          </p:val>
                                        </p:tav>
                                      </p:tavLst>
                                    </p:anim>
                                  </p:childTnLst>
                                </p:cTn>
                              </p:par>
                              <p:par>
                                <p:cTn id="728" presetID="16" presetClass="entr" presetSubtype="37" fill="hold" nodeType="withEffect">
                                  <p:stCondLst>
                                    <p:cond delay="0"/>
                                  </p:stCondLst>
                                  <p:childTnLst>
                                    <p:set>
                                      <p:cBhvr>
                                        <p:cTn id="729" dur="1" fill="hold">
                                          <p:stCondLst>
                                            <p:cond delay="0"/>
                                          </p:stCondLst>
                                        </p:cTn>
                                        <p:tgtEl>
                                          <p:spTgt spid="2"/>
                                        </p:tgtEl>
                                        <p:attrNameLst>
                                          <p:attrName>style.visibility</p:attrName>
                                        </p:attrNameLst>
                                      </p:cBhvr>
                                      <p:to>
                                        <p:strVal val="visible"/>
                                      </p:to>
                                    </p:set>
                                    <p:animEffect transition="in" filter="barn(outVertical)">
                                      <p:cBhvr>
                                        <p:cTn id="730"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3" grpId="5" animBg="1"/>
      <p:bldP spid="3" grpId="6" animBg="1"/>
      <p:bldP spid="4" grpId="0" animBg="1"/>
      <p:bldP spid="4" grpId="1" animBg="1"/>
      <p:bldP spid="4" grpId="2" animBg="1"/>
      <p:bldP spid="4" grpId="3" animBg="1"/>
      <p:bldP spid="4" grpId="4" animBg="1"/>
      <p:bldP spid="4" grpId="5" animBg="1"/>
      <p:bldP spid="4" grpId="6" animBg="1"/>
      <p:bldP spid="5" grpId="0" animBg="1"/>
      <p:bldP spid="5" grpId="1" animBg="1"/>
      <p:bldP spid="5" grpId="2" animBg="1"/>
      <p:bldP spid="5" grpId="3" animBg="1"/>
      <p:bldP spid="5" grpId="4" animBg="1"/>
      <p:bldP spid="5" grpId="5" animBg="1"/>
      <p:bldP spid="5" grpId="6" animBg="1"/>
      <p:bldP spid="6" grpId="0" animBg="1"/>
      <p:bldP spid="6" grpId="1" animBg="1"/>
      <p:bldP spid="6" grpId="2" animBg="1"/>
      <p:bldP spid="6" grpId="3" animBg="1"/>
      <p:bldP spid="6" grpId="4" animBg="1"/>
      <p:bldP spid="6" grpId="5" animBg="1"/>
      <p:bldP spid="6" grpId="6" animBg="1"/>
      <p:bldP spid="7" grpId="0" animBg="1"/>
      <p:bldP spid="7" grpId="1" animBg="1"/>
      <p:bldP spid="7" grpId="2" animBg="1"/>
      <p:bldP spid="7" grpId="3" animBg="1"/>
      <p:bldP spid="7" grpId="4" animBg="1"/>
      <p:bldP spid="7" grpId="5" animBg="1"/>
      <p:bldP spid="7" grpId="6" animBg="1"/>
      <p:bldP spid="8" grpId="0" animBg="1"/>
      <p:bldP spid="8" grpId="1" animBg="1"/>
      <p:bldP spid="8" grpId="2" animBg="1"/>
      <p:bldP spid="8" grpId="3" animBg="1"/>
      <p:bldP spid="8" grpId="4" animBg="1"/>
      <p:bldP spid="8" grpId="5" animBg="1"/>
      <p:bldP spid="8" grpId="6" animBg="1"/>
      <p:bldP spid="9" grpId="0" animBg="1"/>
      <p:bldP spid="9" grpId="1" animBg="1"/>
      <p:bldP spid="9" grpId="2" animBg="1"/>
      <p:bldP spid="9" grpId="3" animBg="1"/>
      <p:bldP spid="9" grpId="4" animBg="1"/>
      <p:bldP spid="9" grpId="5" animBg="1"/>
      <p:bldP spid="9" grpId="6" animBg="1"/>
      <p:bldP spid="10" grpId="0" animBg="1"/>
      <p:bldP spid="10" grpId="1" animBg="1"/>
      <p:bldP spid="10" grpId="2" animBg="1"/>
      <p:bldP spid="10" grpId="3" animBg="1"/>
      <p:bldP spid="10" grpId="4" animBg="1"/>
      <p:bldP spid="10" grpId="5" animBg="1"/>
      <p:bldP spid="10" grpId="6" animBg="1"/>
      <p:bldP spid="11" grpId="0" animBg="1"/>
      <p:bldP spid="11" grpId="1" animBg="1"/>
      <p:bldP spid="11" grpId="2" animBg="1"/>
      <p:bldP spid="11" grpId="3" animBg="1"/>
      <p:bldP spid="11" grpId="4" animBg="1"/>
      <p:bldP spid="11" grpId="5" animBg="1"/>
      <p:bldP spid="11" grpId="6" animBg="1"/>
      <p:bldP spid="12" grpId="0" animBg="1"/>
      <p:bldP spid="12" grpId="1" animBg="1"/>
      <p:bldP spid="12" grpId="2" animBg="1"/>
      <p:bldP spid="12" grpId="3" animBg="1"/>
      <p:bldP spid="12" grpId="4" animBg="1"/>
      <p:bldP spid="12" grpId="5" animBg="1"/>
      <p:bldP spid="12" grpId="6" animBg="1"/>
      <p:bldP spid="13" grpId="0" animBg="1"/>
      <p:bldP spid="13" grpId="1" animBg="1"/>
      <p:bldP spid="13" grpId="2" animBg="1"/>
      <p:bldP spid="13" grpId="3" animBg="1"/>
      <p:bldP spid="13" grpId="4" animBg="1"/>
      <p:bldP spid="13" grpId="5" animBg="1"/>
      <p:bldP spid="13" grpId="6" animBg="1"/>
      <p:bldP spid="14" grpId="0" animBg="1"/>
      <p:bldP spid="14" grpId="1" animBg="1"/>
      <p:bldP spid="14" grpId="2" animBg="1"/>
      <p:bldP spid="14" grpId="3" animBg="1"/>
      <p:bldP spid="14" grpId="4" animBg="1"/>
      <p:bldP spid="14" grpId="5" animBg="1"/>
      <p:bldP spid="14" grpId="6" animBg="1"/>
      <p:bldP spid="15" grpId="0" animBg="1"/>
      <p:bldP spid="15" grpId="1" animBg="1"/>
      <p:bldP spid="15" grpId="2" animBg="1"/>
      <p:bldP spid="15" grpId="3" animBg="1"/>
      <p:bldP spid="15" grpId="4" animBg="1"/>
      <p:bldP spid="15" grpId="5" animBg="1"/>
      <p:bldP spid="15" grpId="6" animBg="1"/>
      <p:bldP spid="16" grpId="0" animBg="1"/>
      <p:bldP spid="16" grpId="1" animBg="1"/>
      <p:bldP spid="16" grpId="2" animBg="1"/>
      <p:bldP spid="16" grpId="3" animBg="1"/>
      <p:bldP spid="16" grpId="4" animBg="1"/>
      <p:bldP spid="16" grpId="5" animBg="1"/>
      <p:bldP spid="16" grpId="6" animBg="1"/>
      <p:bldP spid="17" grpId="0" animBg="1"/>
      <p:bldP spid="17" grpId="1" animBg="1"/>
      <p:bldP spid="17" grpId="2" animBg="1"/>
      <p:bldP spid="17" grpId="3" animBg="1"/>
      <p:bldP spid="17" grpId="4" animBg="1"/>
      <p:bldP spid="17" grpId="5" animBg="1"/>
      <p:bldP spid="17" grpId="6" animBg="1"/>
      <p:bldP spid="18" grpId="0" animBg="1"/>
      <p:bldP spid="18" grpId="1" animBg="1"/>
      <p:bldP spid="18" grpId="2" animBg="1"/>
      <p:bldP spid="18" grpId="3" animBg="1"/>
      <p:bldP spid="18" grpId="4" animBg="1"/>
      <p:bldP spid="18" grpId="5" animBg="1"/>
      <p:bldP spid="18" grpId="6" animBg="1"/>
      <p:bldP spid="19" grpId="0" animBg="1"/>
      <p:bldP spid="19" grpId="1" animBg="1"/>
      <p:bldP spid="19" grpId="2" animBg="1"/>
      <p:bldP spid="19" grpId="3" animBg="1"/>
      <p:bldP spid="19" grpId="4" animBg="1"/>
      <p:bldP spid="19" grpId="5" animBg="1"/>
      <p:bldP spid="19" grpId="6" animBg="1"/>
      <p:bldP spid="20" grpId="0" animBg="1"/>
      <p:bldP spid="20" grpId="1" animBg="1"/>
      <p:bldP spid="20" grpId="2" animBg="1"/>
      <p:bldP spid="20" grpId="3" animBg="1"/>
      <p:bldP spid="20" grpId="4" animBg="1"/>
      <p:bldP spid="20" grpId="5" animBg="1"/>
      <p:bldP spid="20" grpId="6" animBg="1"/>
      <p:bldP spid="21" grpId="0" animBg="1"/>
      <p:bldP spid="21" grpId="1" animBg="1"/>
      <p:bldP spid="21" grpId="2" animBg="1"/>
      <p:bldP spid="21" grpId="3" animBg="1"/>
      <p:bldP spid="21" grpId="4" animBg="1"/>
      <p:bldP spid="21" grpId="5" animBg="1"/>
      <p:bldP spid="21" grpId="6" animBg="1"/>
      <p:bldP spid="22" grpId="0" animBg="1"/>
      <p:bldP spid="22" grpId="1" animBg="1"/>
      <p:bldP spid="22" grpId="2" animBg="1"/>
      <p:bldP spid="22" grpId="3" animBg="1"/>
      <p:bldP spid="22" grpId="4" animBg="1"/>
      <p:bldP spid="22" grpId="5" animBg="1"/>
      <p:bldP spid="22" grpId="6" animBg="1"/>
      <p:bldP spid="23" grpId="0" animBg="1"/>
      <p:bldP spid="23" grpId="1" animBg="1"/>
      <p:bldP spid="23" grpId="2" animBg="1"/>
      <p:bldP spid="23" grpId="3" animBg="1"/>
      <p:bldP spid="23" grpId="4" animBg="1"/>
      <p:bldP spid="23" grpId="5" animBg="1"/>
      <p:bldP spid="23" grpId="6" animBg="1"/>
      <p:bldP spid="24" grpId="0" animBg="1"/>
      <p:bldP spid="24" grpId="1" animBg="1"/>
      <p:bldP spid="24" grpId="2" animBg="1"/>
      <p:bldP spid="24" grpId="3" animBg="1"/>
      <p:bldP spid="24" grpId="4" animBg="1"/>
      <p:bldP spid="24" grpId="5" animBg="1"/>
      <p:bldP spid="24" grpId="6" animBg="1"/>
      <p:bldP spid="25" grpId="0" animBg="1"/>
      <p:bldP spid="25" grpId="1" animBg="1"/>
      <p:bldP spid="25" grpId="2" animBg="1"/>
      <p:bldP spid="25" grpId="3" animBg="1"/>
      <p:bldP spid="25" grpId="4" animBg="1"/>
      <p:bldP spid="25" grpId="5" animBg="1"/>
      <p:bldP spid="25" grpId="6" animBg="1"/>
      <p:bldP spid="26" grpId="0" animBg="1"/>
      <p:bldP spid="26" grpId="1" animBg="1"/>
      <p:bldP spid="26" grpId="2" animBg="1"/>
      <p:bldP spid="26" grpId="3" animBg="1"/>
      <p:bldP spid="26" grpId="4" animBg="1"/>
      <p:bldP spid="26" grpId="5" animBg="1"/>
      <p:bldP spid="26" grpId="6" animBg="1"/>
      <p:bldP spid="27" grpId="0" animBg="1"/>
      <p:bldP spid="27" grpId="1" animBg="1"/>
      <p:bldP spid="27" grpId="2" animBg="1"/>
      <p:bldP spid="27" grpId="3" animBg="1"/>
      <p:bldP spid="27" grpId="4" animBg="1"/>
      <p:bldP spid="27" grpId="5" animBg="1"/>
      <p:bldP spid="27" grpId="6" animBg="1"/>
      <p:bldP spid="28" grpId="0" animBg="1"/>
      <p:bldP spid="28" grpId="1" animBg="1"/>
      <p:bldP spid="28" grpId="2" animBg="1"/>
      <p:bldP spid="28" grpId="3" animBg="1"/>
      <p:bldP spid="28" grpId="4" animBg="1"/>
      <p:bldP spid="28" grpId="5" animBg="1"/>
      <p:bldP spid="28" grpId="6" animBg="1"/>
      <p:bldP spid="29" grpId="0" animBg="1"/>
      <p:bldP spid="29" grpId="1" animBg="1"/>
      <p:bldP spid="29" grpId="2" animBg="1"/>
      <p:bldP spid="29" grpId="3" animBg="1"/>
      <p:bldP spid="29" grpId="4" animBg="1"/>
      <p:bldP spid="29" grpId="5" animBg="1"/>
      <p:bldP spid="29" grpId="6" animBg="1"/>
      <p:bldP spid="30" grpId="0" animBg="1"/>
      <p:bldP spid="30" grpId="1" animBg="1"/>
      <p:bldP spid="30" grpId="2" animBg="1"/>
      <p:bldP spid="30" grpId="3" animBg="1"/>
      <p:bldP spid="30" grpId="4" animBg="1"/>
      <p:bldP spid="30" grpId="5" animBg="1"/>
      <p:bldP spid="30" grpId="6" animBg="1"/>
      <p:bldP spid="31" grpId="0" animBg="1"/>
      <p:bldP spid="31" grpId="1" animBg="1"/>
      <p:bldP spid="31" grpId="2" animBg="1"/>
      <p:bldP spid="31" grpId="3" animBg="1"/>
      <p:bldP spid="31" grpId="4" animBg="1"/>
      <p:bldP spid="31" grpId="5" animBg="1"/>
      <p:bldP spid="31" grpId="6" animBg="1"/>
      <p:bldP spid="32" grpId="0" animBg="1"/>
      <p:bldP spid="32" grpId="1" animBg="1"/>
      <p:bldP spid="32" grpId="2" animBg="1"/>
      <p:bldP spid="32" grpId="3" animBg="1"/>
      <p:bldP spid="32" grpId="4" animBg="1"/>
      <p:bldP spid="32" grpId="5" animBg="1"/>
      <p:bldP spid="32" grpId="6" animBg="1"/>
      <p:bldP spid="33" grpId="0" animBg="1"/>
      <p:bldP spid="33" grpId="1" animBg="1"/>
      <p:bldP spid="33" grpId="2" animBg="1"/>
      <p:bldP spid="33" grpId="3" animBg="1"/>
      <p:bldP spid="33" grpId="4" animBg="1"/>
      <p:bldP spid="33" grpId="5" animBg="1"/>
      <p:bldP spid="33" grpId="6" animBg="1"/>
      <p:bldP spid="34"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pic>
        <p:nvPicPr>
          <p:cNvPr id="2" name="1 Imagen" descr="Katowice centro financiero.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Anillo"/>
          <p:cNvSpPr/>
          <p:nvPr/>
        </p:nvSpPr>
        <p:spPr>
          <a:xfrm>
            <a:off x="3214678" y="1857388"/>
            <a:ext cx="2643206" cy="1087328"/>
          </a:xfrm>
          <a:prstGeom prst="donut">
            <a:avLst>
              <a:gd name="adj" fmla="val 13320"/>
            </a:avLst>
          </a:pr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circl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a:off x="2857488" y="1643074"/>
            <a:ext cx="3357586" cy="1522260"/>
          </a:xfrm>
          <a:prstGeom prst="donut">
            <a:avLst>
              <a:gd name="adj" fmla="val 7372"/>
            </a:avLst>
          </a:pr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circl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a:off x="2571736" y="1357322"/>
            <a:ext cx="3929090" cy="2102168"/>
          </a:xfrm>
          <a:prstGeom prst="donut">
            <a:avLst>
              <a:gd name="adj" fmla="val 7040"/>
            </a:avLst>
          </a:pr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circl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2285984" y="1071569"/>
            <a:ext cx="4572032" cy="2682077"/>
          </a:xfrm>
          <a:prstGeom prst="donut">
            <a:avLst>
              <a:gd name="adj" fmla="val 3436"/>
            </a:avLst>
          </a:pr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circl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a:off x="2000232" y="785817"/>
            <a:ext cx="5143536" cy="3261985"/>
          </a:xfrm>
          <a:prstGeom prst="donut">
            <a:avLst>
              <a:gd name="adj" fmla="val 3436"/>
            </a:avLst>
          </a:pr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circl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a:off x="3643306" y="2071701"/>
            <a:ext cx="1785950" cy="579909"/>
          </a:xfrm>
          <a:prstGeom prst="donut">
            <a:avLst>
              <a:gd name="adj" fmla="val 19940"/>
            </a:avLst>
          </a:pr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circl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a:off x="1714480" y="500066"/>
            <a:ext cx="5786478" cy="3841894"/>
          </a:xfrm>
          <a:prstGeom prst="donut">
            <a:avLst>
              <a:gd name="adj" fmla="val 3436"/>
            </a:avLst>
          </a:pr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circl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1428728" y="285751"/>
            <a:ext cx="6357982" cy="4276825"/>
          </a:xfrm>
          <a:prstGeom prst="donut">
            <a:avLst>
              <a:gd name="adj" fmla="val 3436"/>
            </a:avLst>
          </a:pr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circl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1142976" y="0"/>
            <a:ext cx="6929486" cy="4929204"/>
          </a:xfrm>
          <a:prstGeom prst="donut">
            <a:avLst>
              <a:gd name="adj" fmla="val 3436"/>
            </a:avLst>
          </a:pr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path path="circl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Rectángulo"/>
          <p:cNvSpPr/>
          <p:nvPr/>
        </p:nvSpPr>
        <p:spPr>
          <a:xfrm>
            <a:off x="-214346" y="-285770"/>
            <a:ext cx="9715568" cy="6286544"/>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2"/>
                                        </p:tgtEl>
                                        <p:attrNameLst>
                                          <p:attrName>style.opacity</p:attrName>
                                        </p:attrNameLst>
                                      </p:cBhvr>
                                      <p:to>
                                        <p:strVal val="0"/>
                                      </p:to>
                                    </p:set>
                                    <p:animEffect filter="image" prLst="opacity: 0">
                                      <p:cBhvr rctx="IE">
                                        <p:cTn id="7" dur="indefinite"/>
                                        <p:tgtEl>
                                          <p:spTgt spid="12"/>
                                        </p:tgtEl>
                                      </p:cBhvr>
                                    </p:animEffect>
                                  </p:childTnLst>
                                </p:cTn>
                              </p:par>
                              <p:par>
                                <p:cTn id="8" presetID="23" presetClass="entr" presetSubtype="528"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p:cTn id="10" dur="2000" fill="hold"/>
                                        <p:tgtEl>
                                          <p:spTgt spid="3"/>
                                        </p:tgtEl>
                                        <p:attrNameLst>
                                          <p:attrName>ppt_w</p:attrName>
                                        </p:attrNameLst>
                                      </p:cBhvr>
                                      <p:tavLst>
                                        <p:tav tm="0">
                                          <p:val>
                                            <p:fltVal val="0"/>
                                          </p:val>
                                        </p:tav>
                                        <p:tav tm="100000">
                                          <p:val>
                                            <p:strVal val="#ppt_w"/>
                                          </p:val>
                                        </p:tav>
                                      </p:tavLst>
                                    </p:anim>
                                    <p:anim calcmode="lin" valueType="num">
                                      <p:cBhvr>
                                        <p:cTn id="11" dur="2000" fill="hold"/>
                                        <p:tgtEl>
                                          <p:spTgt spid="3"/>
                                        </p:tgtEl>
                                        <p:attrNameLst>
                                          <p:attrName>ppt_h</p:attrName>
                                        </p:attrNameLst>
                                      </p:cBhvr>
                                      <p:tavLst>
                                        <p:tav tm="0">
                                          <p:val>
                                            <p:fltVal val="0"/>
                                          </p:val>
                                        </p:tav>
                                        <p:tav tm="100000">
                                          <p:val>
                                            <p:strVal val="#ppt_h"/>
                                          </p:val>
                                        </p:tav>
                                      </p:tavLst>
                                    </p:anim>
                                    <p:anim calcmode="lin" valueType="num">
                                      <p:cBhvr>
                                        <p:cTn id="12" dur="2000" fill="hold"/>
                                        <p:tgtEl>
                                          <p:spTgt spid="3"/>
                                        </p:tgtEl>
                                        <p:attrNameLst>
                                          <p:attrName>ppt_x</p:attrName>
                                        </p:attrNameLst>
                                      </p:cBhvr>
                                      <p:tavLst>
                                        <p:tav tm="0">
                                          <p:val>
                                            <p:fltVal val="0.5"/>
                                          </p:val>
                                        </p:tav>
                                        <p:tav tm="100000">
                                          <p:val>
                                            <p:strVal val="#ppt_x"/>
                                          </p:val>
                                        </p:tav>
                                      </p:tavLst>
                                    </p:anim>
                                    <p:anim calcmode="lin" valueType="num">
                                      <p:cBhvr>
                                        <p:cTn id="13" dur="2000" fill="hold"/>
                                        <p:tgtEl>
                                          <p:spTgt spid="3"/>
                                        </p:tgtEl>
                                        <p:attrNameLst>
                                          <p:attrName>ppt_y</p:attrName>
                                        </p:attrNameLst>
                                      </p:cBhvr>
                                      <p:tavLst>
                                        <p:tav tm="0">
                                          <p:val>
                                            <p:fltVal val="0.5"/>
                                          </p:val>
                                        </p:tav>
                                        <p:tav tm="100000">
                                          <p:val>
                                            <p:strVal val="#ppt_y"/>
                                          </p:val>
                                        </p:tav>
                                      </p:tavLst>
                                    </p:anim>
                                  </p:childTnLst>
                                </p:cTn>
                              </p:par>
                              <p:par>
                                <p:cTn id="14" presetID="23" presetClass="entr" presetSubtype="528" fill="hold" grpId="0" nodeType="withEffect">
                                  <p:stCondLst>
                                    <p:cond delay="0"/>
                                  </p:stCondLst>
                                  <p:childTnLst>
                                    <p:set>
                                      <p:cBhvr>
                                        <p:cTn id="15" dur="1" fill="hold">
                                          <p:stCondLst>
                                            <p:cond delay="0"/>
                                          </p:stCondLst>
                                        </p:cTn>
                                        <p:tgtEl>
                                          <p:spTgt spid="4"/>
                                        </p:tgtEl>
                                        <p:attrNameLst>
                                          <p:attrName>style.visibility</p:attrName>
                                        </p:attrNameLst>
                                      </p:cBhvr>
                                      <p:to>
                                        <p:strVal val="visible"/>
                                      </p:to>
                                    </p:set>
                                    <p:anim calcmode="lin" valueType="num">
                                      <p:cBhvr>
                                        <p:cTn id="16" dur="2000" fill="hold"/>
                                        <p:tgtEl>
                                          <p:spTgt spid="4"/>
                                        </p:tgtEl>
                                        <p:attrNameLst>
                                          <p:attrName>ppt_w</p:attrName>
                                        </p:attrNameLst>
                                      </p:cBhvr>
                                      <p:tavLst>
                                        <p:tav tm="0">
                                          <p:val>
                                            <p:fltVal val="0"/>
                                          </p:val>
                                        </p:tav>
                                        <p:tav tm="100000">
                                          <p:val>
                                            <p:strVal val="#ppt_w"/>
                                          </p:val>
                                        </p:tav>
                                      </p:tavLst>
                                    </p:anim>
                                    <p:anim calcmode="lin" valueType="num">
                                      <p:cBhvr>
                                        <p:cTn id="17" dur="2000" fill="hold"/>
                                        <p:tgtEl>
                                          <p:spTgt spid="4"/>
                                        </p:tgtEl>
                                        <p:attrNameLst>
                                          <p:attrName>ppt_h</p:attrName>
                                        </p:attrNameLst>
                                      </p:cBhvr>
                                      <p:tavLst>
                                        <p:tav tm="0">
                                          <p:val>
                                            <p:fltVal val="0"/>
                                          </p:val>
                                        </p:tav>
                                        <p:tav tm="100000">
                                          <p:val>
                                            <p:strVal val="#ppt_h"/>
                                          </p:val>
                                        </p:tav>
                                      </p:tavLst>
                                    </p:anim>
                                    <p:anim calcmode="lin" valueType="num">
                                      <p:cBhvr>
                                        <p:cTn id="18" dur="2000" fill="hold"/>
                                        <p:tgtEl>
                                          <p:spTgt spid="4"/>
                                        </p:tgtEl>
                                        <p:attrNameLst>
                                          <p:attrName>ppt_x</p:attrName>
                                        </p:attrNameLst>
                                      </p:cBhvr>
                                      <p:tavLst>
                                        <p:tav tm="0">
                                          <p:val>
                                            <p:fltVal val="0.5"/>
                                          </p:val>
                                        </p:tav>
                                        <p:tav tm="100000">
                                          <p:val>
                                            <p:strVal val="#ppt_x"/>
                                          </p:val>
                                        </p:tav>
                                      </p:tavLst>
                                    </p:anim>
                                    <p:anim calcmode="lin" valueType="num">
                                      <p:cBhvr>
                                        <p:cTn id="19" dur="2000" fill="hold"/>
                                        <p:tgtEl>
                                          <p:spTgt spid="4"/>
                                        </p:tgtEl>
                                        <p:attrNameLst>
                                          <p:attrName>ppt_y</p:attrName>
                                        </p:attrNameLst>
                                      </p:cBhvr>
                                      <p:tavLst>
                                        <p:tav tm="0">
                                          <p:val>
                                            <p:fltVal val="0.5"/>
                                          </p:val>
                                        </p:tav>
                                        <p:tav tm="100000">
                                          <p:val>
                                            <p:strVal val="#ppt_y"/>
                                          </p:val>
                                        </p:tav>
                                      </p:tavLst>
                                    </p:anim>
                                  </p:childTnLst>
                                </p:cTn>
                              </p:par>
                              <p:par>
                                <p:cTn id="20" presetID="23" presetClass="entr" presetSubtype="528" fill="hold" grpId="0" nodeType="withEffect">
                                  <p:stCondLst>
                                    <p:cond delay="0"/>
                                  </p:stCondLst>
                                  <p:childTnLst>
                                    <p:set>
                                      <p:cBhvr>
                                        <p:cTn id="21" dur="1" fill="hold">
                                          <p:stCondLst>
                                            <p:cond delay="0"/>
                                          </p:stCondLst>
                                        </p:cTn>
                                        <p:tgtEl>
                                          <p:spTgt spid="5"/>
                                        </p:tgtEl>
                                        <p:attrNameLst>
                                          <p:attrName>style.visibility</p:attrName>
                                        </p:attrNameLst>
                                      </p:cBhvr>
                                      <p:to>
                                        <p:strVal val="visible"/>
                                      </p:to>
                                    </p:set>
                                    <p:anim calcmode="lin" valueType="num">
                                      <p:cBhvr>
                                        <p:cTn id="22" dur="2000" fill="hold"/>
                                        <p:tgtEl>
                                          <p:spTgt spid="5"/>
                                        </p:tgtEl>
                                        <p:attrNameLst>
                                          <p:attrName>ppt_w</p:attrName>
                                        </p:attrNameLst>
                                      </p:cBhvr>
                                      <p:tavLst>
                                        <p:tav tm="0">
                                          <p:val>
                                            <p:fltVal val="0"/>
                                          </p:val>
                                        </p:tav>
                                        <p:tav tm="100000">
                                          <p:val>
                                            <p:strVal val="#ppt_w"/>
                                          </p:val>
                                        </p:tav>
                                      </p:tavLst>
                                    </p:anim>
                                    <p:anim calcmode="lin" valueType="num">
                                      <p:cBhvr>
                                        <p:cTn id="23" dur="2000" fill="hold"/>
                                        <p:tgtEl>
                                          <p:spTgt spid="5"/>
                                        </p:tgtEl>
                                        <p:attrNameLst>
                                          <p:attrName>ppt_h</p:attrName>
                                        </p:attrNameLst>
                                      </p:cBhvr>
                                      <p:tavLst>
                                        <p:tav tm="0">
                                          <p:val>
                                            <p:fltVal val="0"/>
                                          </p:val>
                                        </p:tav>
                                        <p:tav tm="100000">
                                          <p:val>
                                            <p:strVal val="#ppt_h"/>
                                          </p:val>
                                        </p:tav>
                                      </p:tavLst>
                                    </p:anim>
                                    <p:anim calcmode="lin" valueType="num">
                                      <p:cBhvr>
                                        <p:cTn id="24" dur="2000" fill="hold"/>
                                        <p:tgtEl>
                                          <p:spTgt spid="5"/>
                                        </p:tgtEl>
                                        <p:attrNameLst>
                                          <p:attrName>ppt_x</p:attrName>
                                        </p:attrNameLst>
                                      </p:cBhvr>
                                      <p:tavLst>
                                        <p:tav tm="0">
                                          <p:val>
                                            <p:fltVal val="0.5"/>
                                          </p:val>
                                        </p:tav>
                                        <p:tav tm="100000">
                                          <p:val>
                                            <p:strVal val="#ppt_x"/>
                                          </p:val>
                                        </p:tav>
                                      </p:tavLst>
                                    </p:anim>
                                    <p:anim calcmode="lin" valueType="num">
                                      <p:cBhvr>
                                        <p:cTn id="25" dur="2000" fill="hold"/>
                                        <p:tgtEl>
                                          <p:spTgt spid="5"/>
                                        </p:tgtEl>
                                        <p:attrNameLst>
                                          <p:attrName>ppt_y</p:attrName>
                                        </p:attrNameLst>
                                      </p:cBhvr>
                                      <p:tavLst>
                                        <p:tav tm="0">
                                          <p:val>
                                            <p:fltVal val="0.5"/>
                                          </p:val>
                                        </p:tav>
                                        <p:tav tm="100000">
                                          <p:val>
                                            <p:strVal val="#ppt_y"/>
                                          </p:val>
                                        </p:tav>
                                      </p:tavLst>
                                    </p:anim>
                                  </p:childTnLst>
                                </p:cTn>
                              </p:par>
                              <p:par>
                                <p:cTn id="26" presetID="23" presetClass="entr" presetSubtype="528" fill="hold" grpId="0" nodeType="withEffect">
                                  <p:stCondLst>
                                    <p:cond delay="0"/>
                                  </p:stCondLst>
                                  <p:childTnLst>
                                    <p:set>
                                      <p:cBhvr>
                                        <p:cTn id="27" dur="1" fill="hold">
                                          <p:stCondLst>
                                            <p:cond delay="0"/>
                                          </p:stCondLst>
                                        </p:cTn>
                                        <p:tgtEl>
                                          <p:spTgt spid="6"/>
                                        </p:tgtEl>
                                        <p:attrNameLst>
                                          <p:attrName>style.visibility</p:attrName>
                                        </p:attrNameLst>
                                      </p:cBhvr>
                                      <p:to>
                                        <p:strVal val="visible"/>
                                      </p:to>
                                    </p:set>
                                    <p:anim calcmode="lin" valueType="num">
                                      <p:cBhvr>
                                        <p:cTn id="28" dur="2000" fill="hold"/>
                                        <p:tgtEl>
                                          <p:spTgt spid="6"/>
                                        </p:tgtEl>
                                        <p:attrNameLst>
                                          <p:attrName>ppt_w</p:attrName>
                                        </p:attrNameLst>
                                      </p:cBhvr>
                                      <p:tavLst>
                                        <p:tav tm="0">
                                          <p:val>
                                            <p:fltVal val="0"/>
                                          </p:val>
                                        </p:tav>
                                        <p:tav tm="100000">
                                          <p:val>
                                            <p:strVal val="#ppt_w"/>
                                          </p:val>
                                        </p:tav>
                                      </p:tavLst>
                                    </p:anim>
                                    <p:anim calcmode="lin" valueType="num">
                                      <p:cBhvr>
                                        <p:cTn id="29" dur="2000" fill="hold"/>
                                        <p:tgtEl>
                                          <p:spTgt spid="6"/>
                                        </p:tgtEl>
                                        <p:attrNameLst>
                                          <p:attrName>ppt_h</p:attrName>
                                        </p:attrNameLst>
                                      </p:cBhvr>
                                      <p:tavLst>
                                        <p:tav tm="0">
                                          <p:val>
                                            <p:fltVal val="0"/>
                                          </p:val>
                                        </p:tav>
                                        <p:tav tm="100000">
                                          <p:val>
                                            <p:strVal val="#ppt_h"/>
                                          </p:val>
                                        </p:tav>
                                      </p:tavLst>
                                    </p:anim>
                                    <p:anim calcmode="lin" valueType="num">
                                      <p:cBhvr>
                                        <p:cTn id="30" dur="2000" fill="hold"/>
                                        <p:tgtEl>
                                          <p:spTgt spid="6"/>
                                        </p:tgtEl>
                                        <p:attrNameLst>
                                          <p:attrName>ppt_x</p:attrName>
                                        </p:attrNameLst>
                                      </p:cBhvr>
                                      <p:tavLst>
                                        <p:tav tm="0">
                                          <p:val>
                                            <p:fltVal val="0.5"/>
                                          </p:val>
                                        </p:tav>
                                        <p:tav tm="100000">
                                          <p:val>
                                            <p:strVal val="#ppt_x"/>
                                          </p:val>
                                        </p:tav>
                                      </p:tavLst>
                                    </p:anim>
                                    <p:anim calcmode="lin" valueType="num">
                                      <p:cBhvr>
                                        <p:cTn id="31" dur="2000" fill="hold"/>
                                        <p:tgtEl>
                                          <p:spTgt spid="6"/>
                                        </p:tgtEl>
                                        <p:attrNameLst>
                                          <p:attrName>ppt_y</p:attrName>
                                        </p:attrNameLst>
                                      </p:cBhvr>
                                      <p:tavLst>
                                        <p:tav tm="0">
                                          <p:val>
                                            <p:fltVal val="0.5"/>
                                          </p:val>
                                        </p:tav>
                                        <p:tav tm="100000">
                                          <p:val>
                                            <p:strVal val="#ppt_y"/>
                                          </p:val>
                                        </p:tav>
                                      </p:tavLst>
                                    </p:anim>
                                  </p:childTnLst>
                                </p:cTn>
                              </p:par>
                              <p:par>
                                <p:cTn id="32" presetID="23" presetClass="entr" presetSubtype="528" fill="hold" grpId="0" nodeType="withEffect">
                                  <p:stCondLst>
                                    <p:cond delay="0"/>
                                  </p:stCondLst>
                                  <p:childTnLst>
                                    <p:set>
                                      <p:cBhvr>
                                        <p:cTn id="33" dur="1" fill="hold">
                                          <p:stCondLst>
                                            <p:cond delay="0"/>
                                          </p:stCondLst>
                                        </p:cTn>
                                        <p:tgtEl>
                                          <p:spTgt spid="7"/>
                                        </p:tgtEl>
                                        <p:attrNameLst>
                                          <p:attrName>style.visibility</p:attrName>
                                        </p:attrNameLst>
                                      </p:cBhvr>
                                      <p:to>
                                        <p:strVal val="visible"/>
                                      </p:to>
                                    </p:set>
                                    <p:anim calcmode="lin" valueType="num">
                                      <p:cBhvr>
                                        <p:cTn id="34" dur="2000" fill="hold"/>
                                        <p:tgtEl>
                                          <p:spTgt spid="7"/>
                                        </p:tgtEl>
                                        <p:attrNameLst>
                                          <p:attrName>ppt_w</p:attrName>
                                        </p:attrNameLst>
                                      </p:cBhvr>
                                      <p:tavLst>
                                        <p:tav tm="0">
                                          <p:val>
                                            <p:fltVal val="0"/>
                                          </p:val>
                                        </p:tav>
                                        <p:tav tm="100000">
                                          <p:val>
                                            <p:strVal val="#ppt_w"/>
                                          </p:val>
                                        </p:tav>
                                      </p:tavLst>
                                    </p:anim>
                                    <p:anim calcmode="lin" valueType="num">
                                      <p:cBhvr>
                                        <p:cTn id="35" dur="2000" fill="hold"/>
                                        <p:tgtEl>
                                          <p:spTgt spid="7"/>
                                        </p:tgtEl>
                                        <p:attrNameLst>
                                          <p:attrName>ppt_h</p:attrName>
                                        </p:attrNameLst>
                                      </p:cBhvr>
                                      <p:tavLst>
                                        <p:tav tm="0">
                                          <p:val>
                                            <p:fltVal val="0"/>
                                          </p:val>
                                        </p:tav>
                                        <p:tav tm="100000">
                                          <p:val>
                                            <p:strVal val="#ppt_h"/>
                                          </p:val>
                                        </p:tav>
                                      </p:tavLst>
                                    </p:anim>
                                    <p:anim calcmode="lin" valueType="num">
                                      <p:cBhvr>
                                        <p:cTn id="36" dur="2000" fill="hold"/>
                                        <p:tgtEl>
                                          <p:spTgt spid="7"/>
                                        </p:tgtEl>
                                        <p:attrNameLst>
                                          <p:attrName>ppt_x</p:attrName>
                                        </p:attrNameLst>
                                      </p:cBhvr>
                                      <p:tavLst>
                                        <p:tav tm="0">
                                          <p:val>
                                            <p:fltVal val="0.5"/>
                                          </p:val>
                                        </p:tav>
                                        <p:tav tm="100000">
                                          <p:val>
                                            <p:strVal val="#ppt_x"/>
                                          </p:val>
                                        </p:tav>
                                      </p:tavLst>
                                    </p:anim>
                                    <p:anim calcmode="lin" valueType="num">
                                      <p:cBhvr>
                                        <p:cTn id="37" dur="2000" fill="hold"/>
                                        <p:tgtEl>
                                          <p:spTgt spid="7"/>
                                        </p:tgtEl>
                                        <p:attrNameLst>
                                          <p:attrName>ppt_y</p:attrName>
                                        </p:attrNameLst>
                                      </p:cBhvr>
                                      <p:tavLst>
                                        <p:tav tm="0">
                                          <p:val>
                                            <p:fltVal val="0.5"/>
                                          </p:val>
                                        </p:tav>
                                        <p:tav tm="100000">
                                          <p:val>
                                            <p:strVal val="#ppt_y"/>
                                          </p:val>
                                        </p:tav>
                                      </p:tavLst>
                                    </p:anim>
                                  </p:childTnLst>
                                </p:cTn>
                              </p:par>
                              <p:par>
                                <p:cTn id="38" presetID="23" presetClass="entr" presetSubtype="528" fill="hold" grpId="0" nodeType="withEffect">
                                  <p:stCondLst>
                                    <p:cond delay="0"/>
                                  </p:stCondLst>
                                  <p:childTnLst>
                                    <p:set>
                                      <p:cBhvr>
                                        <p:cTn id="39" dur="1" fill="hold">
                                          <p:stCondLst>
                                            <p:cond delay="0"/>
                                          </p:stCondLst>
                                        </p:cTn>
                                        <p:tgtEl>
                                          <p:spTgt spid="8"/>
                                        </p:tgtEl>
                                        <p:attrNameLst>
                                          <p:attrName>style.visibility</p:attrName>
                                        </p:attrNameLst>
                                      </p:cBhvr>
                                      <p:to>
                                        <p:strVal val="visible"/>
                                      </p:to>
                                    </p:set>
                                    <p:anim calcmode="lin" valueType="num">
                                      <p:cBhvr>
                                        <p:cTn id="40" dur="2000" fill="hold"/>
                                        <p:tgtEl>
                                          <p:spTgt spid="8"/>
                                        </p:tgtEl>
                                        <p:attrNameLst>
                                          <p:attrName>ppt_w</p:attrName>
                                        </p:attrNameLst>
                                      </p:cBhvr>
                                      <p:tavLst>
                                        <p:tav tm="0">
                                          <p:val>
                                            <p:fltVal val="0"/>
                                          </p:val>
                                        </p:tav>
                                        <p:tav tm="100000">
                                          <p:val>
                                            <p:strVal val="#ppt_w"/>
                                          </p:val>
                                        </p:tav>
                                      </p:tavLst>
                                    </p:anim>
                                    <p:anim calcmode="lin" valueType="num">
                                      <p:cBhvr>
                                        <p:cTn id="41" dur="2000" fill="hold"/>
                                        <p:tgtEl>
                                          <p:spTgt spid="8"/>
                                        </p:tgtEl>
                                        <p:attrNameLst>
                                          <p:attrName>ppt_h</p:attrName>
                                        </p:attrNameLst>
                                      </p:cBhvr>
                                      <p:tavLst>
                                        <p:tav tm="0">
                                          <p:val>
                                            <p:fltVal val="0"/>
                                          </p:val>
                                        </p:tav>
                                        <p:tav tm="100000">
                                          <p:val>
                                            <p:strVal val="#ppt_h"/>
                                          </p:val>
                                        </p:tav>
                                      </p:tavLst>
                                    </p:anim>
                                    <p:anim calcmode="lin" valueType="num">
                                      <p:cBhvr>
                                        <p:cTn id="42" dur="2000" fill="hold"/>
                                        <p:tgtEl>
                                          <p:spTgt spid="8"/>
                                        </p:tgtEl>
                                        <p:attrNameLst>
                                          <p:attrName>ppt_x</p:attrName>
                                        </p:attrNameLst>
                                      </p:cBhvr>
                                      <p:tavLst>
                                        <p:tav tm="0">
                                          <p:val>
                                            <p:fltVal val="0.5"/>
                                          </p:val>
                                        </p:tav>
                                        <p:tav tm="100000">
                                          <p:val>
                                            <p:strVal val="#ppt_x"/>
                                          </p:val>
                                        </p:tav>
                                      </p:tavLst>
                                    </p:anim>
                                    <p:anim calcmode="lin" valueType="num">
                                      <p:cBhvr>
                                        <p:cTn id="43" dur="2000" fill="hold"/>
                                        <p:tgtEl>
                                          <p:spTgt spid="8"/>
                                        </p:tgtEl>
                                        <p:attrNameLst>
                                          <p:attrName>ppt_y</p:attrName>
                                        </p:attrNameLst>
                                      </p:cBhvr>
                                      <p:tavLst>
                                        <p:tav tm="0">
                                          <p:val>
                                            <p:fltVal val="0.5"/>
                                          </p:val>
                                        </p:tav>
                                        <p:tav tm="100000">
                                          <p:val>
                                            <p:strVal val="#ppt_y"/>
                                          </p:val>
                                        </p:tav>
                                      </p:tavLst>
                                    </p:anim>
                                  </p:childTnLst>
                                </p:cTn>
                              </p:par>
                              <p:par>
                                <p:cTn id="44" presetID="23" presetClass="entr" presetSubtype="528" fill="hold" grpId="0" nodeType="withEffect">
                                  <p:stCondLst>
                                    <p:cond delay="0"/>
                                  </p:stCondLst>
                                  <p:childTnLst>
                                    <p:set>
                                      <p:cBhvr>
                                        <p:cTn id="45" dur="1" fill="hold">
                                          <p:stCondLst>
                                            <p:cond delay="0"/>
                                          </p:stCondLst>
                                        </p:cTn>
                                        <p:tgtEl>
                                          <p:spTgt spid="9"/>
                                        </p:tgtEl>
                                        <p:attrNameLst>
                                          <p:attrName>style.visibility</p:attrName>
                                        </p:attrNameLst>
                                      </p:cBhvr>
                                      <p:to>
                                        <p:strVal val="visible"/>
                                      </p:to>
                                    </p:set>
                                    <p:anim calcmode="lin" valueType="num">
                                      <p:cBhvr>
                                        <p:cTn id="46" dur="2000" fill="hold"/>
                                        <p:tgtEl>
                                          <p:spTgt spid="9"/>
                                        </p:tgtEl>
                                        <p:attrNameLst>
                                          <p:attrName>ppt_w</p:attrName>
                                        </p:attrNameLst>
                                      </p:cBhvr>
                                      <p:tavLst>
                                        <p:tav tm="0">
                                          <p:val>
                                            <p:fltVal val="0"/>
                                          </p:val>
                                        </p:tav>
                                        <p:tav tm="100000">
                                          <p:val>
                                            <p:strVal val="#ppt_w"/>
                                          </p:val>
                                        </p:tav>
                                      </p:tavLst>
                                    </p:anim>
                                    <p:anim calcmode="lin" valueType="num">
                                      <p:cBhvr>
                                        <p:cTn id="47" dur="2000" fill="hold"/>
                                        <p:tgtEl>
                                          <p:spTgt spid="9"/>
                                        </p:tgtEl>
                                        <p:attrNameLst>
                                          <p:attrName>ppt_h</p:attrName>
                                        </p:attrNameLst>
                                      </p:cBhvr>
                                      <p:tavLst>
                                        <p:tav tm="0">
                                          <p:val>
                                            <p:fltVal val="0"/>
                                          </p:val>
                                        </p:tav>
                                        <p:tav tm="100000">
                                          <p:val>
                                            <p:strVal val="#ppt_h"/>
                                          </p:val>
                                        </p:tav>
                                      </p:tavLst>
                                    </p:anim>
                                    <p:anim calcmode="lin" valueType="num">
                                      <p:cBhvr>
                                        <p:cTn id="48" dur="2000" fill="hold"/>
                                        <p:tgtEl>
                                          <p:spTgt spid="9"/>
                                        </p:tgtEl>
                                        <p:attrNameLst>
                                          <p:attrName>ppt_x</p:attrName>
                                        </p:attrNameLst>
                                      </p:cBhvr>
                                      <p:tavLst>
                                        <p:tav tm="0">
                                          <p:val>
                                            <p:fltVal val="0.5"/>
                                          </p:val>
                                        </p:tav>
                                        <p:tav tm="100000">
                                          <p:val>
                                            <p:strVal val="#ppt_x"/>
                                          </p:val>
                                        </p:tav>
                                      </p:tavLst>
                                    </p:anim>
                                    <p:anim calcmode="lin" valueType="num">
                                      <p:cBhvr>
                                        <p:cTn id="49" dur="2000" fill="hold"/>
                                        <p:tgtEl>
                                          <p:spTgt spid="9"/>
                                        </p:tgtEl>
                                        <p:attrNameLst>
                                          <p:attrName>ppt_y</p:attrName>
                                        </p:attrNameLst>
                                      </p:cBhvr>
                                      <p:tavLst>
                                        <p:tav tm="0">
                                          <p:val>
                                            <p:fltVal val="0.5"/>
                                          </p:val>
                                        </p:tav>
                                        <p:tav tm="100000">
                                          <p:val>
                                            <p:strVal val="#ppt_y"/>
                                          </p:val>
                                        </p:tav>
                                      </p:tavLst>
                                    </p:anim>
                                  </p:childTnLst>
                                </p:cTn>
                              </p:par>
                              <p:par>
                                <p:cTn id="50" presetID="23" presetClass="entr" presetSubtype="528" fill="hold" grpId="0" nodeType="withEffect">
                                  <p:stCondLst>
                                    <p:cond delay="0"/>
                                  </p:stCondLst>
                                  <p:childTnLst>
                                    <p:set>
                                      <p:cBhvr>
                                        <p:cTn id="51" dur="1" fill="hold">
                                          <p:stCondLst>
                                            <p:cond delay="0"/>
                                          </p:stCondLst>
                                        </p:cTn>
                                        <p:tgtEl>
                                          <p:spTgt spid="10"/>
                                        </p:tgtEl>
                                        <p:attrNameLst>
                                          <p:attrName>style.visibility</p:attrName>
                                        </p:attrNameLst>
                                      </p:cBhvr>
                                      <p:to>
                                        <p:strVal val="visible"/>
                                      </p:to>
                                    </p:set>
                                    <p:anim calcmode="lin" valueType="num">
                                      <p:cBhvr>
                                        <p:cTn id="52" dur="2000" fill="hold"/>
                                        <p:tgtEl>
                                          <p:spTgt spid="10"/>
                                        </p:tgtEl>
                                        <p:attrNameLst>
                                          <p:attrName>ppt_w</p:attrName>
                                        </p:attrNameLst>
                                      </p:cBhvr>
                                      <p:tavLst>
                                        <p:tav tm="0">
                                          <p:val>
                                            <p:fltVal val="0"/>
                                          </p:val>
                                        </p:tav>
                                        <p:tav tm="100000">
                                          <p:val>
                                            <p:strVal val="#ppt_w"/>
                                          </p:val>
                                        </p:tav>
                                      </p:tavLst>
                                    </p:anim>
                                    <p:anim calcmode="lin" valueType="num">
                                      <p:cBhvr>
                                        <p:cTn id="53" dur="2000" fill="hold"/>
                                        <p:tgtEl>
                                          <p:spTgt spid="10"/>
                                        </p:tgtEl>
                                        <p:attrNameLst>
                                          <p:attrName>ppt_h</p:attrName>
                                        </p:attrNameLst>
                                      </p:cBhvr>
                                      <p:tavLst>
                                        <p:tav tm="0">
                                          <p:val>
                                            <p:fltVal val="0"/>
                                          </p:val>
                                        </p:tav>
                                        <p:tav tm="100000">
                                          <p:val>
                                            <p:strVal val="#ppt_h"/>
                                          </p:val>
                                        </p:tav>
                                      </p:tavLst>
                                    </p:anim>
                                    <p:anim calcmode="lin" valueType="num">
                                      <p:cBhvr>
                                        <p:cTn id="54" dur="2000" fill="hold"/>
                                        <p:tgtEl>
                                          <p:spTgt spid="10"/>
                                        </p:tgtEl>
                                        <p:attrNameLst>
                                          <p:attrName>ppt_x</p:attrName>
                                        </p:attrNameLst>
                                      </p:cBhvr>
                                      <p:tavLst>
                                        <p:tav tm="0">
                                          <p:val>
                                            <p:fltVal val="0.5"/>
                                          </p:val>
                                        </p:tav>
                                        <p:tav tm="100000">
                                          <p:val>
                                            <p:strVal val="#ppt_x"/>
                                          </p:val>
                                        </p:tav>
                                      </p:tavLst>
                                    </p:anim>
                                    <p:anim calcmode="lin" valueType="num">
                                      <p:cBhvr>
                                        <p:cTn id="55" dur="2000" fill="hold"/>
                                        <p:tgtEl>
                                          <p:spTgt spid="10"/>
                                        </p:tgtEl>
                                        <p:attrNameLst>
                                          <p:attrName>ppt_y</p:attrName>
                                        </p:attrNameLst>
                                      </p:cBhvr>
                                      <p:tavLst>
                                        <p:tav tm="0">
                                          <p:val>
                                            <p:fltVal val="0.5"/>
                                          </p:val>
                                        </p:tav>
                                        <p:tav tm="100000">
                                          <p:val>
                                            <p:strVal val="#ppt_y"/>
                                          </p:val>
                                        </p:tav>
                                      </p:tavLst>
                                    </p:anim>
                                  </p:childTnLst>
                                </p:cTn>
                              </p:par>
                              <p:par>
                                <p:cTn id="56" presetID="23" presetClass="entr" presetSubtype="528" fill="hold" grpId="0" nodeType="withEffect">
                                  <p:stCondLst>
                                    <p:cond delay="0"/>
                                  </p:stCondLst>
                                  <p:childTnLst>
                                    <p:set>
                                      <p:cBhvr>
                                        <p:cTn id="57" dur="1" fill="hold">
                                          <p:stCondLst>
                                            <p:cond delay="0"/>
                                          </p:stCondLst>
                                        </p:cTn>
                                        <p:tgtEl>
                                          <p:spTgt spid="11"/>
                                        </p:tgtEl>
                                        <p:attrNameLst>
                                          <p:attrName>style.visibility</p:attrName>
                                        </p:attrNameLst>
                                      </p:cBhvr>
                                      <p:to>
                                        <p:strVal val="visible"/>
                                      </p:to>
                                    </p:set>
                                    <p:anim calcmode="lin" valueType="num">
                                      <p:cBhvr>
                                        <p:cTn id="58" dur="2000" fill="hold"/>
                                        <p:tgtEl>
                                          <p:spTgt spid="11"/>
                                        </p:tgtEl>
                                        <p:attrNameLst>
                                          <p:attrName>ppt_w</p:attrName>
                                        </p:attrNameLst>
                                      </p:cBhvr>
                                      <p:tavLst>
                                        <p:tav tm="0">
                                          <p:val>
                                            <p:fltVal val="0"/>
                                          </p:val>
                                        </p:tav>
                                        <p:tav tm="100000">
                                          <p:val>
                                            <p:strVal val="#ppt_w"/>
                                          </p:val>
                                        </p:tav>
                                      </p:tavLst>
                                    </p:anim>
                                    <p:anim calcmode="lin" valueType="num">
                                      <p:cBhvr>
                                        <p:cTn id="59" dur="2000" fill="hold"/>
                                        <p:tgtEl>
                                          <p:spTgt spid="11"/>
                                        </p:tgtEl>
                                        <p:attrNameLst>
                                          <p:attrName>ppt_h</p:attrName>
                                        </p:attrNameLst>
                                      </p:cBhvr>
                                      <p:tavLst>
                                        <p:tav tm="0">
                                          <p:val>
                                            <p:fltVal val="0"/>
                                          </p:val>
                                        </p:tav>
                                        <p:tav tm="100000">
                                          <p:val>
                                            <p:strVal val="#ppt_h"/>
                                          </p:val>
                                        </p:tav>
                                      </p:tavLst>
                                    </p:anim>
                                    <p:anim calcmode="lin" valueType="num">
                                      <p:cBhvr>
                                        <p:cTn id="60" dur="2000" fill="hold"/>
                                        <p:tgtEl>
                                          <p:spTgt spid="11"/>
                                        </p:tgtEl>
                                        <p:attrNameLst>
                                          <p:attrName>ppt_x</p:attrName>
                                        </p:attrNameLst>
                                      </p:cBhvr>
                                      <p:tavLst>
                                        <p:tav tm="0">
                                          <p:val>
                                            <p:fltVal val="0.5"/>
                                          </p:val>
                                        </p:tav>
                                        <p:tav tm="100000">
                                          <p:val>
                                            <p:strVal val="#ppt_x"/>
                                          </p:val>
                                        </p:tav>
                                      </p:tavLst>
                                    </p:anim>
                                    <p:anim calcmode="lin" valueType="num">
                                      <p:cBhvr>
                                        <p:cTn id="61" dur="2000" fill="hold"/>
                                        <p:tgtEl>
                                          <p:spTgt spid="11"/>
                                        </p:tgtEl>
                                        <p:attrNameLst>
                                          <p:attrName>ppt_y</p:attrName>
                                        </p:attrNameLst>
                                      </p:cBhvr>
                                      <p:tavLst>
                                        <p:tav tm="0">
                                          <p:val>
                                            <p:fltVal val="0.5"/>
                                          </p:val>
                                        </p:tav>
                                        <p:tav tm="100000">
                                          <p:val>
                                            <p:strVal val="#ppt_y"/>
                                          </p:val>
                                        </p:tav>
                                      </p:tavLst>
                                    </p:anim>
                                  </p:childTnLst>
                                </p:cTn>
                              </p:par>
                              <p:par>
                                <p:cTn id="62" presetID="8" presetClass="emph" presetSubtype="0" autoRev="1" fill="hold" grpId="1" nodeType="withEffect">
                                  <p:stCondLst>
                                    <p:cond delay="0"/>
                                  </p:stCondLst>
                                  <p:childTnLst>
                                    <p:animRot by="21600000">
                                      <p:cBhvr>
                                        <p:cTn id="63" dur="2000" fill="hold"/>
                                        <p:tgtEl>
                                          <p:spTgt spid="3"/>
                                        </p:tgtEl>
                                        <p:attrNameLst>
                                          <p:attrName>r</p:attrName>
                                        </p:attrNameLst>
                                      </p:cBhvr>
                                    </p:animRot>
                                  </p:childTnLst>
                                </p:cTn>
                              </p:par>
                              <p:par>
                                <p:cTn id="64" presetID="8" presetClass="emph" presetSubtype="0" autoRev="1" fill="hold" grpId="1" nodeType="withEffect">
                                  <p:stCondLst>
                                    <p:cond delay="0"/>
                                  </p:stCondLst>
                                  <p:childTnLst>
                                    <p:animRot by="-21600000">
                                      <p:cBhvr>
                                        <p:cTn id="65" dur="2000" fill="hold"/>
                                        <p:tgtEl>
                                          <p:spTgt spid="4"/>
                                        </p:tgtEl>
                                        <p:attrNameLst>
                                          <p:attrName>r</p:attrName>
                                        </p:attrNameLst>
                                      </p:cBhvr>
                                    </p:animRot>
                                  </p:childTnLst>
                                </p:cTn>
                              </p:par>
                              <p:par>
                                <p:cTn id="66" presetID="8" presetClass="emph" presetSubtype="0" autoRev="1" fill="hold" grpId="1" nodeType="withEffect">
                                  <p:stCondLst>
                                    <p:cond delay="0"/>
                                  </p:stCondLst>
                                  <p:childTnLst>
                                    <p:animRot by="21600000">
                                      <p:cBhvr>
                                        <p:cTn id="67" dur="2000" fill="hold"/>
                                        <p:tgtEl>
                                          <p:spTgt spid="5"/>
                                        </p:tgtEl>
                                        <p:attrNameLst>
                                          <p:attrName>r</p:attrName>
                                        </p:attrNameLst>
                                      </p:cBhvr>
                                    </p:animRot>
                                  </p:childTnLst>
                                </p:cTn>
                              </p:par>
                              <p:par>
                                <p:cTn id="68" presetID="8" presetClass="emph" presetSubtype="0" autoRev="1" fill="hold" grpId="1" nodeType="withEffect">
                                  <p:stCondLst>
                                    <p:cond delay="0"/>
                                  </p:stCondLst>
                                  <p:childTnLst>
                                    <p:animRot by="-21600000">
                                      <p:cBhvr>
                                        <p:cTn id="69" dur="2000" fill="hold"/>
                                        <p:tgtEl>
                                          <p:spTgt spid="6"/>
                                        </p:tgtEl>
                                        <p:attrNameLst>
                                          <p:attrName>r</p:attrName>
                                        </p:attrNameLst>
                                      </p:cBhvr>
                                    </p:animRot>
                                  </p:childTnLst>
                                </p:cTn>
                              </p:par>
                              <p:par>
                                <p:cTn id="70" presetID="8" presetClass="emph" presetSubtype="0" autoRev="1" fill="hold" grpId="1" nodeType="withEffect">
                                  <p:stCondLst>
                                    <p:cond delay="0"/>
                                  </p:stCondLst>
                                  <p:childTnLst>
                                    <p:animRot by="21600000">
                                      <p:cBhvr>
                                        <p:cTn id="71" dur="2000" fill="hold"/>
                                        <p:tgtEl>
                                          <p:spTgt spid="7"/>
                                        </p:tgtEl>
                                        <p:attrNameLst>
                                          <p:attrName>r</p:attrName>
                                        </p:attrNameLst>
                                      </p:cBhvr>
                                    </p:animRot>
                                  </p:childTnLst>
                                </p:cTn>
                              </p:par>
                              <p:par>
                                <p:cTn id="72" presetID="8" presetClass="emph" presetSubtype="0" autoRev="1" fill="hold" grpId="1" nodeType="withEffect">
                                  <p:stCondLst>
                                    <p:cond delay="0"/>
                                  </p:stCondLst>
                                  <p:childTnLst>
                                    <p:animRot by="-21600000">
                                      <p:cBhvr>
                                        <p:cTn id="73" dur="2000" fill="hold"/>
                                        <p:tgtEl>
                                          <p:spTgt spid="8"/>
                                        </p:tgtEl>
                                        <p:attrNameLst>
                                          <p:attrName>r</p:attrName>
                                        </p:attrNameLst>
                                      </p:cBhvr>
                                    </p:animRot>
                                  </p:childTnLst>
                                </p:cTn>
                              </p:par>
                              <p:par>
                                <p:cTn id="74" presetID="8" presetClass="emph" presetSubtype="0" autoRev="1" fill="hold" grpId="1" nodeType="withEffect">
                                  <p:stCondLst>
                                    <p:cond delay="0"/>
                                  </p:stCondLst>
                                  <p:childTnLst>
                                    <p:animRot by="21600000">
                                      <p:cBhvr>
                                        <p:cTn id="75" dur="2000" fill="hold"/>
                                        <p:tgtEl>
                                          <p:spTgt spid="9"/>
                                        </p:tgtEl>
                                        <p:attrNameLst>
                                          <p:attrName>r</p:attrName>
                                        </p:attrNameLst>
                                      </p:cBhvr>
                                    </p:animRot>
                                  </p:childTnLst>
                                </p:cTn>
                              </p:par>
                              <p:par>
                                <p:cTn id="76" presetID="8" presetClass="emph" presetSubtype="0" autoRev="1" fill="hold" grpId="1" nodeType="withEffect">
                                  <p:stCondLst>
                                    <p:cond delay="0"/>
                                  </p:stCondLst>
                                  <p:childTnLst>
                                    <p:animRot by="-21600000">
                                      <p:cBhvr>
                                        <p:cTn id="77" dur="2000" fill="hold"/>
                                        <p:tgtEl>
                                          <p:spTgt spid="10"/>
                                        </p:tgtEl>
                                        <p:attrNameLst>
                                          <p:attrName>r</p:attrName>
                                        </p:attrNameLst>
                                      </p:cBhvr>
                                    </p:animRot>
                                  </p:childTnLst>
                                </p:cTn>
                              </p:par>
                              <p:par>
                                <p:cTn id="78" presetID="8" presetClass="emph" presetSubtype="0" autoRev="1" fill="hold" grpId="1" nodeType="withEffect">
                                  <p:stCondLst>
                                    <p:cond delay="0"/>
                                  </p:stCondLst>
                                  <p:childTnLst>
                                    <p:animRot by="21600000">
                                      <p:cBhvr>
                                        <p:cTn id="79" dur="2000" fill="hold"/>
                                        <p:tgtEl>
                                          <p:spTgt spid="11"/>
                                        </p:tgtEl>
                                        <p:attrNameLst>
                                          <p:attrName>r</p:attrName>
                                        </p:attrNameLst>
                                      </p:cBhvr>
                                    </p:animRot>
                                  </p:childTnLst>
                                </p:cTn>
                              </p:par>
                            </p:childTnLst>
                          </p:cTn>
                        </p:par>
                        <p:par>
                          <p:cTn id="80" fill="hold">
                            <p:stCondLst>
                              <p:cond delay="4000"/>
                            </p:stCondLst>
                            <p:childTnLst>
                              <p:par>
                                <p:cTn id="81" presetID="23" presetClass="exit" presetSubtype="544" fill="hold" grpId="2" nodeType="afterEffect">
                                  <p:stCondLst>
                                    <p:cond delay="0"/>
                                  </p:stCondLst>
                                  <p:childTnLst>
                                    <p:anim calcmode="lin" valueType="num">
                                      <p:cBhvr>
                                        <p:cTn id="82" dur="2000"/>
                                        <p:tgtEl>
                                          <p:spTgt spid="3"/>
                                        </p:tgtEl>
                                        <p:attrNameLst>
                                          <p:attrName>ppt_w</p:attrName>
                                        </p:attrNameLst>
                                      </p:cBhvr>
                                      <p:tavLst>
                                        <p:tav tm="0">
                                          <p:val>
                                            <p:strVal val="ppt_w"/>
                                          </p:val>
                                        </p:tav>
                                        <p:tav tm="100000">
                                          <p:val>
                                            <p:fltVal val="0"/>
                                          </p:val>
                                        </p:tav>
                                      </p:tavLst>
                                    </p:anim>
                                    <p:anim calcmode="lin" valueType="num">
                                      <p:cBhvr>
                                        <p:cTn id="83" dur="2000"/>
                                        <p:tgtEl>
                                          <p:spTgt spid="3"/>
                                        </p:tgtEl>
                                        <p:attrNameLst>
                                          <p:attrName>ppt_h</p:attrName>
                                        </p:attrNameLst>
                                      </p:cBhvr>
                                      <p:tavLst>
                                        <p:tav tm="0">
                                          <p:val>
                                            <p:strVal val="ppt_h"/>
                                          </p:val>
                                        </p:tav>
                                        <p:tav tm="100000">
                                          <p:val>
                                            <p:fltVal val="0"/>
                                          </p:val>
                                        </p:tav>
                                      </p:tavLst>
                                    </p:anim>
                                    <p:anim calcmode="lin" valueType="num">
                                      <p:cBhvr>
                                        <p:cTn id="84" dur="2000"/>
                                        <p:tgtEl>
                                          <p:spTgt spid="3"/>
                                        </p:tgtEl>
                                        <p:attrNameLst>
                                          <p:attrName>ppt_x</p:attrName>
                                        </p:attrNameLst>
                                      </p:cBhvr>
                                      <p:tavLst>
                                        <p:tav tm="0">
                                          <p:val>
                                            <p:strVal val="ppt_x"/>
                                          </p:val>
                                        </p:tav>
                                        <p:tav tm="100000">
                                          <p:val>
                                            <p:fltVal val="0.5"/>
                                          </p:val>
                                        </p:tav>
                                      </p:tavLst>
                                    </p:anim>
                                    <p:anim calcmode="lin" valueType="num">
                                      <p:cBhvr>
                                        <p:cTn id="85" dur="2000"/>
                                        <p:tgtEl>
                                          <p:spTgt spid="3"/>
                                        </p:tgtEl>
                                        <p:attrNameLst>
                                          <p:attrName>ppt_y</p:attrName>
                                        </p:attrNameLst>
                                      </p:cBhvr>
                                      <p:tavLst>
                                        <p:tav tm="0">
                                          <p:val>
                                            <p:strVal val="ppt_y"/>
                                          </p:val>
                                        </p:tav>
                                        <p:tav tm="100000">
                                          <p:val>
                                            <p:fltVal val="0.5"/>
                                          </p:val>
                                        </p:tav>
                                      </p:tavLst>
                                    </p:anim>
                                    <p:set>
                                      <p:cBhvr>
                                        <p:cTn id="86" dur="1" fill="hold">
                                          <p:stCondLst>
                                            <p:cond delay="1999"/>
                                          </p:stCondLst>
                                        </p:cTn>
                                        <p:tgtEl>
                                          <p:spTgt spid="3"/>
                                        </p:tgtEl>
                                        <p:attrNameLst>
                                          <p:attrName>style.visibility</p:attrName>
                                        </p:attrNameLst>
                                      </p:cBhvr>
                                      <p:to>
                                        <p:strVal val="hidden"/>
                                      </p:to>
                                    </p:set>
                                  </p:childTnLst>
                                </p:cTn>
                              </p:par>
                              <p:par>
                                <p:cTn id="87" presetID="23" presetClass="exit" presetSubtype="544" fill="hold" grpId="2" nodeType="withEffect">
                                  <p:stCondLst>
                                    <p:cond delay="0"/>
                                  </p:stCondLst>
                                  <p:childTnLst>
                                    <p:anim calcmode="lin" valueType="num">
                                      <p:cBhvr>
                                        <p:cTn id="88" dur="2000"/>
                                        <p:tgtEl>
                                          <p:spTgt spid="4"/>
                                        </p:tgtEl>
                                        <p:attrNameLst>
                                          <p:attrName>ppt_w</p:attrName>
                                        </p:attrNameLst>
                                      </p:cBhvr>
                                      <p:tavLst>
                                        <p:tav tm="0">
                                          <p:val>
                                            <p:strVal val="ppt_w"/>
                                          </p:val>
                                        </p:tav>
                                        <p:tav tm="100000">
                                          <p:val>
                                            <p:fltVal val="0"/>
                                          </p:val>
                                        </p:tav>
                                      </p:tavLst>
                                    </p:anim>
                                    <p:anim calcmode="lin" valueType="num">
                                      <p:cBhvr>
                                        <p:cTn id="89" dur="2000"/>
                                        <p:tgtEl>
                                          <p:spTgt spid="4"/>
                                        </p:tgtEl>
                                        <p:attrNameLst>
                                          <p:attrName>ppt_h</p:attrName>
                                        </p:attrNameLst>
                                      </p:cBhvr>
                                      <p:tavLst>
                                        <p:tav tm="0">
                                          <p:val>
                                            <p:strVal val="ppt_h"/>
                                          </p:val>
                                        </p:tav>
                                        <p:tav tm="100000">
                                          <p:val>
                                            <p:fltVal val="0"/>
                                          </p:val>
                                        </p:tav>
                                      </p:tavLst>
                                    </p:anim>
                                    <p:anim calcmode="lin" valueType="num">
                                      <p:cBhvr>
                                        <p:cTn id="90" dur="2000"/>
                                        <p:tgtEl>
                                          <p:spTgt spid="4"/>
                                        </p:tgtEl>
                                        <p:attrNameLst>
                                          <p:attrName>ppt_x</p:attrName>
                                        </p:attrNameLst>
                                      </p:cBhvr>
                                      <p:tavLst>
                                        <p:tav tm="0">
                                          <p:val>
                                            <p:strVal val="ppt_x"/>
                                          </p:val>
                                        </p:tav>
                                        <p:tav tm="100000">
                                          <p:val>
                                            <p:fltVal val="0.5"/>
                                          </p:val>
                                        </p:tav>
                                      </p:tavLst>
                                    </p:anim>
                                    <p:anim calcmode="lin" valueType="num">
                                      <p:cBhvr>
                                        <p:cTn id="91" dur="2000"/>
                                        <p:tgtEl>
                                          <p:spTgt spid="4"/>
                                        </p:tgtEl>
                                        <p:attrNameLst>
                                          <p:attrName>ppt_y</p:attrName>
                                        </p:attrNameLst>
                                      </p:cBhvr>
                                      <p:tavLst>
                                        <p:tav tm="0">
                                          <p:val>
                                            <p:strVal val="ppt_y"/>
                                          </p:val>
                                        </p:tav>
                                        <p:tav tm="100000">
                                          <p:val>
                                            <p:fltVal val="0.5"/>
                                          </p:val>
                                        </p:tav>
                                      </p:tavLst>
                                    </p:anim>
                                    <p:set>
                                      <p:cBhvr>
                                        <p:cTn id="92" dur="1" fill="hold">
                                          <p:stCondLst>
                                            <p:cond delay="1999"/>
                                          </p:stCondLst>
                                        </p:cTn>
                                        <p:tgtEl>
                                          <p:spTgt spid="4"/>
                                        </p:tgtEl>
                                        <p:attrNameLst>
                                          <p:attrName>style.visibility</p:attrName>
                                        </p:attrNameLst>
                                      </p:cBhvr>
                                      <p:to>
                                        <p:strVal val="hidden"/>
                                      </p:to>
                                    </p:set>
                                  </p:childTnLst>
                                </p:cTn>
                              </p:par>
                              <p:par>
                                <p:cTn id="93" presetID="23" presetClass="exit" presetSubtype="544" fill="hold" grpId="2" nodeType="withEffect">
                                  <p:stCondLst>
                                    <p:cond delay="0"/>
                                  </p:stCondLst>
                                  <p:childTnLst>
                                    <p:anim calcmode="lin" valueType="num">
                                      <p:cBhvr>
                                        <p:cTn id="94" dur="2000"/>
                                        <p:tgtEl>
                                          <p:spTgt spid="5"/>
                                        </p:tgtEl>
                                        <p:attrNameLst>
                                          <p:attrName>ppt_w</p:attrName>
                                        </p:attrNameLst>
                                      </p:cBhvr>
                                      <p:tavLst>
                                        <p:tav tm="0">
                                          <p:val>
                                            <p:strVal val="ppt_w"/>
                                          </p:val>
                                        </p:tav>
                                        <p:tav tm="100000">
                                          <p:val>
                                            <p:fltVal val="0"/>
                                          </p:val>
                                        </p:tav>
                                      </p:tavLst>
                                    </p:anim>
                                    <p:anim calcmode="lin" valueType="num">
                                      <p:cBhvr>
                                        <p:cTn id="95" dur="2000"/>
                                        <p:tgtEl>
                                          <p:spTgt spid="5"/>
                                        </p:tgtEl>
                                        <p:attrNameLst>
                                          <p:attrName>ppt_h</p:attrName>
                                        </p:attrNameLst>
                                      </p:cBhvr>
                                      <p:tavLst>
                                        <p:tav tm="0">
                                          <p:val>
                                            <p:strVal val="ppt_h"/>
                                          </p:val>
                                        </p:tav>
                                        <p:tav tm="100000">
                                          <p:val>
                                            <p:fltVal val="0"/>
                                          </p:val>
                                        </p:tav>
                                      </p:tavLst>
                                    </p:anim>
                                    <p:anim calcmode="lin" valueType="num">
                                      <p:cBhvr>
                                        <p:cTn id="96" dur="2000"/>
                                        <p:tgtEl>
                                          <p:spTgt spid="5"/>
                                        </p:tgtEl>
                                        <p:attrNameLst>
                                          <p:attrName>ppt_x</p:attrName>
                                        </p:attrNameLst>
                                      </p:cBhvr>
                                      <p:tavLst>
                                        <p:tav tm="0">
                                          <p:val>
                                            <p:strVal val="ppt_x"/>
                                          </p:val>
                                        </p:tav>
                                        <p:tav tm="100000">
                                          <p:val>
                                            <p:fltVal val="0.5"/>
                                          </p:val>
                                        </p:tav>
                                      </p:tavLst>
                                    </p:anim>
                                    <p:anim calcmode="lin" valueType="num">
                                      <p:cBhvr>
                                        <p:cTn id="97" dur="2000"/>
                                        <p:tgtEl>
                                          <p:spTgt spid="5"/>
                                        </p:tgtEl>
                                        <p:attrNameLst>
                                          <p:attrName>ppt_y</p:attrName>
                                        </p:attrNameLst>
                                      </p:cBhvr>
                                      <p:tavLst>
                                        <p:tav tm="0">
                                          <p:val>
                                            <p:strVal val="ppt_y"/>
                                          </p:val>
                                        </p:tav>
                                        <p:tav tm="100000">
                                          <p:val>
                                            <p:fltVal val="0.5"/>
                                          </p:val>
                                        </p:tav>
                                      </p:tavLst>
                                    </p:anim>
                                    <p:set>
                                      <p:cBhvr>
                                        <p:cTn id="98" dur="1" fill="hold">
                                          <p:stCondLst>
                                            <p:cond delay="1999"/>
                                          </p:stCondLst>
                                        </p:cTn>
                                        <p:tgtEl>
                                          <p:spTgt spid="5"/>
                                        </p:tgtEl>
                                        <p:attrNameLst>
                                          <p:attrName>style.visibility</p:attrName>
                                        </p:attrNameLst>
                                      </p:cBhvr>
                                      <p:to>
                                        <p:strVal val="hidden"/>
                                      </p:to>
                                    </p:set>
                                  </p:childTnLst>
                                </p:cTn>
                              </p:par>
                              <p:par>
                                <p:cTn id="99" presetID="23" presetClass="exit" presetSubtype="544" fill="hold" grpId="2" nodeType="withEffect">
                                  <p:stCondLst>
                                    <p:cond delay="0"/>
                                  </p:stCondLst>
                                  <p:childTnLst>
                                    <p:anim calcmode="lin" valueType="num">
                                      <p:cBhvr>
                                        <p:cTn id="100" dur="2000"/>
                                        <p:tgtEl>
                                          <p:spTgt spid="6"/>
                                        </p:tgtEl>
                                        <p:attrNameLst>
                                          <p:attrName>ppt_w</p:attrName>
                                        </p:attrNameLst>
                                      </p:cBhvr>
                                      <p:tavLst>
                                        <p:tav tm="0">
                                          <p:val>
                                            <p:strVal val="ppt_w"/>
                                          </p:val>
                                        </p:tav>
                                        <p:tav tm="100000">
                                          <p:val>
                                            <p:fltVal val="0"/>
                                          </p:val>
                                        </p:tav>
                                      </p:tavLst>
                                    </p:anim>
                                    <p:anim calcmode="lin" valueType="num">
                                      <p:cBhvr>
                                        <p:cTn id="101" dur="2000"/>
                                        <p:tgtEl>
                                          <p:spTgt spid="6"/>
                                        </p:tgtEl>
                                        <p:attrNameLst>
                                          <p:attrName>ppt_h</p:attrName>
                                        </p:attrNameLst>
                                      </p:cBhvr>
                                      <p:tavLst>
                                        <p:tav tm="0">
                                          <p:val>
                                            <p:strVal val="ppt_h"/>
                                          </p:val>
                                        </p:tav>
                                        <p:tav tm="100000">
                                          <p:val>
                                            <p:fltVal val="0"/>
                                          </p:val>
                                        </p:tav>
                                      </p:tavLst>
                                    </p:anim>
                                    <p:anim calcmode="lin" valueType="num">
                                      <p:cBhvr>
                                        <p:cTn id="102" dur="2000"/>
                                        <p:tgtEl>
                                          <p:spTgt spid="6"/>
                                        </p:tgtEl>
                                        <p:attrNameLst>
                                          <p:attrName>ppt_x</p:attrName>
                                        </p:attrNameLst>
                                      </p:cBhvr>
                                      <p:tavLst>
                                        <p:tav tm="0">
                                          <p:val>
                                            <p:strVal val="ppt_x"/>
                                          </p:val>
                                        </p:tav>
                                        <p:tav tm="100000">
                                          <p:val>
                                            <p:fltVal val="0.5"/>
                                          </p:val>
                                        </p:tav>
                                      </p:tavLst>
                                    </p:anim>
                                    <p:anim calcmode="lin" valueType="num">
                                      <p:cBhvr>
                                        <p:cTn id="103" dur="2000"/>
                                        <p:tgtEl>
                                          <p:spTgt spid="6"/>
                                        </p:tgtEl>
                                        <p:attrNameLst>
                                          <p:attrName>ppt_y</p:attrName>
                                        </p:attrNameLst>
                                      </p:cBhvr>
                                      <p:tavLst>
                                        <p:tav tm="0">
                                          <p:val>
                                            <p:strVal val="ppt_y"/>
                                          </p:val>
                                        </p:tav>
                                        <p:tav tm="100000">
                                          <p:val>
                                            <p:fltVal val="0.5"/>
                                          </p:val>
                                        </p:tav>
                                      </p:tavLst>
                                    </p:anim>
                                    <p:set>
                                      <p:cBhvr>
                                        <p:cTn id="104" dur="1" fill="hold">
                                          <p:stCondLst>
                                            <p:cond delay="1999"/>
                                          </p:stCondLst>
                                        </p:cTn>
                                        <p:tgtEl>
                                          <p:spTgt spid="6"/>
                                        </p:tgtEl>
                                        <p:attrNameLst>
                                          <p:attrName>style.visibility</p:attrName>
                                        </p:attrNameLst>
                                      </p:cBhvr>
                                      <p:to>
                                        <p:strVal val="hidden"/>
                                      </p:to>
                                    </p:set>
                                  </p:childTnLst>
                                </p:cTn>
                              </p:par>
                              <p:par>
                                <p:cTn id="105" presetID="23" presetClass="exit" presetSubtype="544" fill="hold" grpId="2" nodeType="withEffect">
                                  <p:stCondLst>
                                    <p:cond delay="0"/>
                                  </p:stCondLst>
                                  <p:childTnLst>
                                    <p:anim calcmode="lin" valueType="num">
                                      <p:cBhvr>
                                        <p:cTn id="106" dur="2000"/>
                                        <p:tgtEl>
                                          <p:spTgt spid="7"/>
                                        </p:tgtEl>
                                        <p:attrNameLst>
                                          <p:attrName>ppt_w</p:attrName>
                                        </p:attrNameLst>
                                      </p:cBhvr>
                                      <p:tavLst>
                                        <p:tav tm="0">
                                          <p:val>
                                            <p:strVal val="ppt_w"/>
                                          </p:val>
                                        </p:tav>
                                        <p:tav tm="100000">
                                          <p:val>
                                            <p:fltVal val="0"/>
                                          </p:val>
                                        </p:tav>
                                      </p:tavLst>
                                    </p:anim>
                                    <p:anim calcmode="lin" valueType="num">
                                      <p:cBhvr>
                                        <p:cTn id="107" dur="2000"/>
                                        <p:tgtEl>
                                          <p:spTgt spid="7"/>
                                        </p:tgtEl>
                                        <p:attrNameLst>
                                          <p:attrName>ppt_h</p:attrName>
                                        </p:attrNameLst>
                                      </p:cBhvr>
                                      <p:tavLst>
                                        <p:tav tm="0">
                                          <p:val>
                                            <p:strVal val="ppt_h"/>
                                          </p:val>
                                        </p:tav>
                                        <p:tav tm="100000">
                                          <p:val>
                                            <p:fltVal val="0"/>
                                          </p:val>
                                        </p:tav>
                                      </p:tavLst>
                                    </p:anim>
                                    <p:anim calcmode="lin" valueType="num">
                                      <p:cBhvr>
                                        <p:cTn id="108" dur="2000"/>
                                        <p:tgtEl>
                                          <p:spTgt spid="7"/>
                                        </p:tgtEl>
                                        <p:attrNameLst>
                                          <p:attrName>ppt_x</p:attrName>
                                        </p:attrNameLst>
                                      </p:cBhvr>
                                      <p:tavLst>
                                        <p:tav tm="0">
                                          <p:val>
                                            <p:strVal val="ppt_x"/>
                                          </p:val>
                                        </p:tav>
                                        <p:tav tm="100000">
                                          <p:val>
                                            <p:fltVal val="0.5"/>
                                          </p:val>
                                        </p:tav>
                                      </p:tavLst>
                                    </p:anim>
                                    <p:anim calcmode="lin" valueType="num">
                                      <p:cBhvr>
                                        <p:cTn id="109" dur="2000"/>
                                        <p:tgtEl>
                                          <p:spTgt spid="7"/>
                                        </p:tgtEl>
                                        <p:attrNameLst>
                                          <p:attrName>ppt_y</p:attrName>
                                        </p:attrNameLst>
                                      </p:cBhvr>
                                      <p:tavLst>
                                        <p:tav tm="0">
                                          <p:val>
                                            <p:strVal val="ppt_y"/>
                                          </p:val>
                                        </p:tav>
                                        <p:tav tm="100000">
                                          <p:val>
                                            <p:fltVal val="0.5"/>
                                          </p:val>
                                        </p:tav>
                                      </p:tavLst>
                                    </p:anim>
                                    <p:set>
                                      <p:cBhvr>
                                        <p:cTn id="110" dur="1" fill="hold">
                                          <p:stCondLst>
                                            <p:cond delay="1999"/>
                                          </p:stCondLst>
                                        </p:cTn>
                                        <p:tgtEl>
                                          <p:spTgt spid="7"/>
                                        </p:tgtEl>
                                        <p:attrNameLst>
                                          <p:attrName>style.visibility</p:attrName>
                                        </p:attrNameLst>
                                      </p:cBhvr>
                                      <p:to>
                                        <p:strVal val="hidden"/>
                                      </p:to>
                                    </p:set>
                                  </p:childTnLst>
                                </p:cTn>
                              </p:par>
                              <p:par>
                                <p:cTn id="111" presetID="23" presetClass="exit" presetSubtype="544" fill="hold" grpId="2" nodeType="withEffect">
                                  <p:stCondLst>
                                    <p:cond delay="0"/>
                                  </p:stCondLst>
                                  <p:childTnLst>
                                    <p:anim calcmode="lin" valueType="num">
                                      <p:cBhvr>
                                        <p:cTn id="112" dur="2000"/>
                                        <p:tgtEl>
                                          <p:spTgt spid="8"/>
                                        </p:tgtEl>
                                        <p:attrNameLst>
                                          <p:attrName>ppt_w</p:attrName>
                                        </p:attrNameLst>
                                      </p:cBhvr>
                                      <p:tavLst>
                                        <p:tav tm="0">
                                          <p:val>
                                            <p:strVal val="ppt_w"/>
                                          </p:val>
                                        </p:tav>
                                        <p:tav tm="100000">
                                          <p:val>
                                            <p:fltVal val="0"/>
                                          </p:val>
                                        </p:tav>
                                      </p:tavLst>
                                    </p:anim>
                                    <p:anim calcmode="lin" valueType="num">
                                      <p:cBhvr>
                                        <p:cTn id="113" dur="2000"/>
                                        <p:tgtEl>
                                          <p:spTgt spid="8"/>
                                        </p:tgtEl>
                                        <p:attrNameLst>
                                          <p:attrName>ppt_h</p:attrName>
                                        </p:attrNameLst>
                                      </p:cBhvr>
                                      <p:tavLst>
                                        <p:tav tm="0">
                                          <p:val>
                                            <p:strVal val="ppt_h"/>
                                          </p:val>
                                        </p:tav>
                                        <p:tav tm="100000">
                                          <p:val>
                                            <p:fltVal val="0"/>
                                          </p:val>
                                        </p:tav>
                                      </p:tavLst>
                                    </p:anim>
                                    <p:anim calcmode="lin" valueType="num">
                                      <p:cBhvr>
                                        <p:cTn id="114" dur="2000"/>
                                        <p:tgtEl>
                                          <p:spTgt spid="8"/>
                                        </p:tgtEl>
                                        <p:attrNameLst>
                                          <p:attrName>ppt_x</p:attrName>
                                        </p:attrNameLst>
                                      </p:cBhvr>
                                      <p:tavLst>
                                        <p:tav tm="0">
                                          <p:val>
                                            <p:strVal val="ppt_x"/>
                                          </p:val>
                                        </p:tav>
                                        <p:tav tm="100000">
                                          <p:val>
                                            <p:fltVal val="0.5"/>
                                          </p:val>
                                        </p:tav>
                                      </p:tavLst>
                                    </p:anim>
                                    <p:anim calcmode="lin" valueType="num">
                                      <p:cBhvr>
                                        <p:cTn id="115" dur="2000"/>
                                        <p:tgtEl>
                                          <p:spTgt spid="8"/>
                                        </p:tgtEl>
                                        <p:attrNameLst>
                                          <p:attrName>ppt_y</p:attrName>
                                        </p:attrNameLst>
                                      </p:cBhvr>
                                      <p:tavLst>
                                        <p:tav tm="0">
                                          <p:val>
                                            <p:strVal val="ppt_y"/>
                                          </p:val>
                                        </p:tav>
                                        <p:tav tm="100000">
                                          <p:val>
                                            <p:fltVal val="0.5"/>
                                          </p:val>
                                        </p:tav>
                                      </p:tavLst>
                                    </p:anim>
                                    <p:set>
                                      <p:cBhvr>
                                        <p:cTn id="116" dur="1" fill="hold">
                                          <p:stCondLst>
                                            <p:cond delay="1999"/>
                                          </p:stCondLst>
                                        </p:cTn>
                                        <p:tgtEl>
                                          <p:spTgt spid="8"/>
                                        </p:tgtEl>
                                        <p:attrNameLst>
                                          <p:attrName>style.visibility</p:attrName>
                                        </p:attrNameLst>
                                      </p:cBhvr>
                                      <p:to>
                                        <p:strVal val="hidden"/>
                                      </p:to>
                                    </p:set>
                                  </p:childTnLst>
                                </p:cTn>
                              </p:par>
                              <p:par>
                                <p:cTn id="117" presetID="23" presetClass="exit" presetSubtype="544" fill="hold" grpId="2" nodeType="withEffect">
                                  <p:stCondLst>
                                    <p:cond delay="0"/>
                                  </p:stCondLst>
                                  <p:childTnLst>
                                    <p:anim calcmode="lin" valueType="num">
                                      <p:cBhvr>
                                        <p:cTn id="118" dur="2000"/>
                                        <p:tgtEl>
                                          <p:spTgt spid="9"/>
                                        </p:tgtEl>
                                        <p:attrNameLst>
                                          <p:attrName>ppt_w</p:attrName>
                                        </p:attrNameLst>
                                      </p:cBhvr>
                                      <p:tavLst>
                                        <p:tav tm="0">
                                          <p:val>
                                            <p:strVal val="ppt_w"/>
                                          </p:val>
                                        </p:tav>
                                        <p:tav tm="100000">
                                          <p:val>
                                            <p:fltVal val="0"/>
                                          </p:val>
                                        </p:tav>
                                      </p:tavLst>
                                    </p:anim>
                                    <p:anim calcmode="lin" valueType="num">
                                      <p:cBhvr>
                                        <p:cTn id="119" dur="2000"/>
                                        <p:tgtEl>
                                          <p:spTgt spid="9"/>
                                        </p:tgtEl>
                                        <p:attrNameLst>
                                          <p:attrName>ppt_h</p:attrName>
                                        </p:attrNameLst>
                                      </p:cBhvr>
                                      <p:tavLst>
                                        <p:tav tm="0">
                                          <p:val>
                                            <p:strVal val="ppt_h"/>
                                          </p:val>
                                        </p:tav>
                                        <p:tav tm="100000">
                                          <p:val>
                                            <p:fltVal val="0"/>
                                          </p:val>
                                        </p:tav>
                                      </p:tavLst>
                                    </p:anim>
                                    <p:anim calcmode="lin" valueType="num">
                                      <p:cBhvr>
                                        <p:cTn id="120" dur="2000"/>
                                        <p:tgtEl>
                                          <p:spTgt spid="9"/>
                                        </p:tgtEl>
                                        <p:attrNameLst>
                                          <p:attrName>ppt_x</p:attrName>
                                        </p:attrNameLst>
                                      </p:cBhvr>
                                      <p:tavLst>
                                        <p:tav tm="0">
                                          <p:val>
                                            <p:strVal val="ppt_x"/>
                                          </p:val>
                                        </p:tav>
                                        <p:tav tm="100000">
                                          <p:val>
                                            <p:fltVal val="0.5"/>
                                          </p:val>
                                        </p:tav>
                                      </p:tavLst>
                                    </p:anim>
                                    <p:anim calcmode="lin" valueType="num">
                                      <p:cBhvr>
                                        <p:cTn id="121" dur="2000"/>
                                        <p:tgtEl>
                                          <p:spTgt spid="9"/>
                                        </p:tgtEl>
                                        <p:attrNameLst>
                                          <p:attrName>ppt_y</p:attrName>
                                        </p:attrNameLst>
                                      </p:cBhvr>
                                      <p:tavLst>
                                        <p:tav tm="0">
                                          <p:val>
                                            <p:strVal val="ppt_y"/>
                                          </p:val>
                                        </p:tav>
                                        <p:tav tm="100000">
                                          <p:val>
                                            <p:fltVal val="0.5"/>
                                          </p:val>
                                        </p:tav>
                                      </p:tavLst>
                                    </p:anim>
                                    <p:set>
                                      <p:cBhvr>
                                        <p:cTn id="122" dur="1" fill="hold">
                                          <p:stCondLst>
                                            <p:cond delay="1999"/>
                                          </p:stCondLst>
                                        </p:cTn>
                                        <p:tgtEl>
                                          <p:spTgt spid="9"/>
                                        </p:tgtEl>
                                        <p:attrNameLst>
                                          <p:attrName>style.visibility</p:attrName>
                                        </p:attrNameLst>
                                      </p:cBhvr>
                                      <p:to>
                                        <p:strVal val="hidden"/>
                                      </p:to>
                                    </p:set>
                                  </p:childTnLst>
                                </p:cTn>
                              </p:par>
                              <p:par>
                                <p:cTn id="123" presetID="23" presetClass="exit" presetSubtype="544" fill="hold" grpId="2" nodeType="withEffect">
                                  <p:stCondLst>
                                    <p:cond delay="0"/>
                                  </p:stCondLst>
                                  <p:childTnLst>
                                    <p:anim calcmode="lin" valueType="num">
                                      <p:cBhvr>
                                        <p:cTn id="124" dur="2000"/>
                                        <p:tgtEl>
                                          <p:spTgt spid="10"/>
                                        </p:tgtEl>
                                        <p:attrNameLst>
                                          <p:attrName>ppt_w</p:attrName>
                                        </p:attrNameLst>
                                      </p:cBhvr>
                                      <p:tavLst>
                                        <p:tav tm="0">
                                          <p:val>
                                            <p:strVal val="ppt_w"/>
                                          </p:val>
                                        </p:tav>
                                        <p:tav tm="100000">
                                          <p:val>
                                            <p:fltVal val="0"/>
                                          </p:val>
                                        </p:tav>
                                      </p:tavLst>
                                    </p:anim>
                                    <p:anim calcmode="lin" valueType="num">
                                      <p:cBhvr>
                                        <p:cTn id="125" dur="2000"/>
                                        <p:tgtEl>
                                          <p:spTgt spid="10"/>
                                        </p:tgtEl>
                                        <p:attrNameLst>
                                          <p:attrName>ppt_h</p:attrName>
                                        </p:attrNameLst>
                                      </p:cBhvr>
                                      <p:tavLst>
                                        <p:tav tm="0">
                                          <p:val>
                                            <p:strVal val="ppt_h"/>
                                          </p:val>
                                        </p:tav>
                                        <p:tav tm="100000">
                                          <p:val>
                                            <p:fltVal val="0"/>
                                          </p:val>
                                        </p:tav>
                                      </p:tavLst>
                                    </p:anim>
                                    <p:anim calcmode="lin" valueType="num">
                                      <p:cBhvr>
                                        <p:cTn id="126" dur="2000"/>
                                        <p:tgtEl>
                                          <p:spTgt spid="10"/>
                                        </p:tgtEl>
                                        <p:attrNameLst>
                                          <p:attrName>ppt_x</p:attrName>
                                        </p:attrNameLst>
                                      </p:cBhvr>
                                      <p:tavLst>
                                        <p:tav tm="0">
                                          <p:val>
                                            <p:strVal val="ppt_x"/>
                                          </p:val>
                                        </p:tav>
                                        <p:tav tm="100000">
                                          <p:val>
                                            <p:fltVal val="0.5"/>
                                          </p:val>
                                        </p:tav>
                                      </p:tavLst>
                                    </p:anim>
                                    <p:anim calcmode="lin" valueType="num">
                                      <p:cBhvr>
                                        <p:cTn id="127" dur="2000"/>
                                        <p:tgtEl>
                                          <p:spTgt spid="10"/>
                                        </p:tgtEl>
                                        <p:attrNameLst>
                                          <p:attrName>ppt_y</p:attrName>
                                        </p:attrNameLst>
                                      </p:cBhvr>
                                      <p:tavLst>
                                        <p:tav tm="0">
                                          <p:val>
                                            <p:strVal val="ppt_y"/>
                                          </p:val>
                                        </p:tav>
                                        <p:tav tm="100000">
                                          <p:val>
                                            <p:fltVal val="0.5"/>
                                          </p:val>
                                        </p:tav>
                                      </p:tavLst>
                                    </p:anim>
                                    <p:set>
                                      <p:cBhvr>
                                        <p:cTn id="128" dur="1" fill="hold">
                                          <p:stCondLst>
                                            <p:cond delay="1999"/>
                                          </p:stCondLst>
                                        </p:cTn>
                                        <p:tgtEl>
                                          <p:spTgt spid="10"/>
                                        </p:tgtEl>
                                        <p:attrNameLst>
                                          <p:attrName>style.visibility</p:attrName>
                                        </p:attrNameLst>
                                      </p:cBhvr>
                                      <p:to>
                                        <p:strVal val="hidden"/>
                                      </p:to>
                                    </p:set>
                                  </p:childTnLst>
                                </p:cTn>
                              </p:par>
                              <p:par>
                                <p:cTn id="129" presetID="23" presetClass="exit" presetSubtype="544" fill="hold" grpId="2" nodeType="withEffect">
                                  <p:stCondLst>
                                    <p:cond delay="0"/>
                                  </p:stCondLst>
                                  <p:childTnLst>
                                    <p:anim calcmode="lin" valueType="num">
                                      <p:cBhvr>
                                        <p:cTn id="130" dur="2000"/>
                                        <p:tgtEl>
                                          <p:spTgt spid="11"/>
                                        </p:tgtEl>
                                        <p:attrNameLst>
                                          <p:attrName>ppt_w</p:attrName>
                                        </p:attrNameLst>
                                      </p:cBhvr>
                                      <p:tavLst>
                                        <p:tav tm="0">
                                          <p:val>
                                            <p:strVal val="ppt_w"/>
                                          </p:val>
                                        </p:tav>
                                        <p:tav tm="100000">
                                          <p:val>
                                            <p:fltVal val="0"/>
                                          </p:val>
                                        </p:tav>
                                      </p:tavLst>
                                    </p:anim>
                                    <p:anim calcmode="lin" valueType="num">
                                      <p:cBhvr>
                                        <p:cTn id="131" dur="2000"/>
                                        <p:tgtEl>
                                          <p:spTgt spid="11"/>
                                        </p:tgtEl>
                                        <p:attrNameLst>
                                          <p:attrName>ppt_h</p:attrName>
                                        </p:attrNameLst>
                                      </p:cBhvr>
                                      <p:tavLst>
                                        <p:tav tm="0">
                                          <p:val>
                                            <p:strVal val="ppt_h"/>
                                          </p:val>
                                        </p:tav>
                                        <p:tav tm="100000">
                                          <p:val>
                                            <p:fltVal val="0"/>
                                          </p:val>
                                        </p:tav>
                                      </p:tavLst>
                                    </p:anim>
                                    <p:anim calcmode="lin" valueType="num">
                                      <p:cBhvr>
                                        <p:cTn id="132" dur="2000"/>
                                        <p:tgtEl>
                                          <p:spTgt spid="11"/>
                                        </p:tgtEl>
                                        <p:attrNameLst>
                                          <p:attrName>ppt_x</p:attrName>
                                        </p:attrNameLst>
                                      </p:cBhvr>
                                      <p:tavLst>
                                        <p:tav tm="0">
                                          <p:val>
                                            <p:strVal val="ppt_x"/>
                                          </p:val>
                                        </p:tav>
                                        <p:tav tm="100000">
                                          <p:val>
                                            <p:fltVal val="0.5"/>
                                          </p:val>
                                        </p:tav>
                                      </p:tavLst>
                                    </p:anim>
                                    <p:anim calcmode="lin" valueType="num">
                                      <p:cBhvr>
                                        <p:cTn id="133" dur="2000"/>
                                        <p:tgtEl>
                                          <p:spTgt spid="11"/>
                                        </p:tgtEl>
                                        <p:attrNameLst>
                                          <p:attrName>ppt_y</p:attrName>
                                        </p:attrNameLst>
                                      </p:cBhvr>
                                      <p:tavLst>
                                        <p:tav tm="0">
                                          <p:val>
                                            <p:strVal val="ppt_y"/>
                                          </p:val>
                                        </p:tav>
                                        <p:tav tm="100000">
                                          <p:val>
                                            <p:fltVal val="0.5"/>
                                          </p:val>
                                        </p:tav>
                                      </p:tavLst>
                                    </p:anim>
                                    <p:set>
                                      <p:cBhvr>
                                        <p:cTn id="134" dur="1" fill="hold">
                                          <p:stCondLst>
                                            <p:cond delay="1999"/>
                                          </p:stCondLst>
                                        </p:cTn>
                                        <p:tgtEl>
                                          <p:spTgt spid="11"/>
                                        </p:tgtEl>
                                        <p:attrNameLst>
                                          <p:attrName>style.visibility</p:attrName>
                                        </p:attrNameLst>
                                      </p:cBhvr>
                                      <p:to>
                                        <p:strVal val="hidden"/>
                                      </p:to>
                                    </p:set>
                                  </p:childTnLst>
                                </p:cTn>
                              </p:par>
                              <p:par>
                                <p:cTn id="135" presetID="17" presetClass="exit" presetSubtype="8" fill="hold" grpId="3" nodeType="withEffect">
                                  <p:stCondLst>
                                    <p:cond delay="0"/>
                                  </p:stCondLst>
                                  <p:childTnLst>
                                    <p:anim calcmode="lin" valueType="num">
                                      <p:cBhvr>
                                        <p:cTn id="136" dur="2000"/>
                                        <p:tgtEl>
                                          <p:spTgt spid="3"/>
                                        </p:tgtEl>
                                        <p:attrNameLst>
                                          <p:attrName>ppt_x</p:attrName>
                                        </p:attrNameLst>
                                      </p:cBhvr>
                                      <p:tavLst>
                                        <p:tav tm="0">
                                          <p:val>
                                            <p:strVal val="ppt_x"/>
                                          </p:val>
                                        </p:tav>
                                        <p:tav tm="100000">
                                          <p:val>
                                            <p:strVal val="ppt_x-ppt_w/2"/>
                                          </p:val>
                                        </p:tav>
                                      </p:tavLst>
                                    </p:anim>
                                    <p:anim calcmode="lin" valueType="num">
                                      <p:cBhvr>
                                        <p:cTn id="137" dur="2000"/>
                                        <p:tgtEl>
                                          <p:spTgt spid="3"/>
                                        </p:tgtEl>
                                        <p:attrNameLst>
                                          <p:attrName>ppt_y</p:attrName>
                                        </p:attrNameLst>
                                      </p:cBhvr>
                                      <p:tavLst>
                                        <p:tav tm="0">
                                          <p:val>
                                            <p:strVal val="ppt_y"/>
                                          </p:val>
                                        </p:tav>
                                        <p:tav tm="100000">
                                          <p:val>
                                            <p:strVal val="ppt_y"/>
                                          </p:val>
                                        </p:tav>
                                      </p:tavLst>
                                    </p:anim>
                                    <p:anim calcmode="lin" valueType="num">
                                      <p:cBhvr>
                                        <p:cTn id="138" dur="2000"/>
                                        <p:tgtEl>
                                          <p:spTgt spid="3"/>
                                        </p:tgtEl>
                                        <p:attrNameLst>
                                          <p:attrName>ppt_w</p:attrName>
                                        </p:attrNameLst>
                                      </p:cBhvr>
                                      <p:tavLst>
                                        <p:tav tm="0">
                                          <p:val>
                                            <p:strVal val="ppt_w"/>
                                          </p:val>
                                        </p:tav>
                                        <p:tav tm="100000">
                                          <p:val>
                                            <p:fltVal val="0"/>
                                          </p:val>
                                        </p:tav>
                                      </p:tavLst>
                                    </p:anim>
                                    <p:anim calcmode="lin" valueType="num">
                                      <p:cBhvr>
                                        <p:cTn id="139" dur="2000"/>
                                        <p:tgtEl>
                                          <p:spTgt spid="3"/>
                                        </p:tgtEl>
                                        <p:attrNameLst>
                                          <p:attrName>ppt_h</p:attrName>
                                        </p:attrNameLst>
                                      </p:cBhvr>
                                      <p:tavLst>
                                        <p:tav tm="0">
                                          <p:val>
                                            <p:strVal val="ppt_h"/>
                                          </p:val>
                                        </p:tav>
                                        <p:tav tm="100000">
                                          <p:val>
                                            <p:strVal val="ppt_h"/>
                                          </p:val>
                                        </p:tav>
                                      </p:tavLst>
                                    </p:anim>
                                    <p:set>
                                      <p:cBhvr>
                                        <p:cTn id="140" dur="1" fill="hold">
                                          <p:stCondLst>
                                            <p:cond delay="1999"/>
                                          </p:stCondLst>
                                        </p:cTn>
                                        <p:tgtEl>
                                          <p:spTgt spid="3"/>
                                        </p:tgtEl>
                                        <p:attrNameLst>
                                          <p:attrName>style.visibility</p:attrName>
                                        </p:attrNameLst>
                                      </p:cBhvr>
                                      <p:to>
                                        <p:strVal val="hidden"/>
                                      </p:to>
                                    </p:set>
                                  </p:childTnLst>
                                </p:cTn>
                              </p:par>
                              <p:par>
                                <p:cTn id="141" presetID="17" presetClass="exit" presetSubtype="2" fill="hold" grpId="3" nodeType="withEffect">
                                  <p:stCondLst>
                                    <p:cond delay="0"/>
                                  </p:stCondLst>
                                  <p:childTnLst>
                                    <p:anim calcmode="lin" valueType="num">
                                      <p:cBhvr>
                                        <p:cTn id="142" dur="2000"/>
                                        <p:tgtEl>
                                          <p:spTgt spid="4"/>
                                        </p:tgtEl>
                                        <p:attrNameLst>
                                          <p:attrName>ppt_x</p:attrName>
                                        </p:attrNameLst>
                                      </p:cBhvr>
                                      <p:tavLst>
                                        <p:tav tm="0">
                                          <p:val>
                                            <p:strVal val="ppt_x"/>
                                          </p:val>
                                        </p:tav>
                                        <p:tav tm="100000">
                                          <p:val>
                                            <p:strVal val="ppt_x+ppt_w/2"/>
                                          </p:val>
                                        </p:tav>
                                      </p:tavLst>
                                    </p:anim>
                                    <p:anim calcmode="lin" valueType="num">
                                      <p:cBhvr>
                                        <p:cTn id="143" dur="2000"/>
                                        <p:tgtEl>
                                          <p:spTgt spid="4"/>
                                        </p:tgtEl>
                                        <p:attrNameLst>
                                          <p:attrName>ppt_y</p:attrName>
                                        </p:attrNameLst>
                                      </p:cBhvr>
                                      <p:tavLst>
                                        <p:tav tm="0">
                                          <p:val>
                                            <p:strVal val="ppt_y"/>
                                          </p:val>
                                        </p:tav>
                                        <p:tav tm="100000">
                                          <p:val>
                                            <p:strVal val="ppt_y"/>
                                          </p:val>
                                        </p:tav>
                                      </p:tavLst>
                                    </p:anim>
                                    <p:anim calcmode="lin" valueType="num">
                                      <p:cBhvr>
                                        <p:cTn id="144" dur="2000"/>
                                        <p:tgtEl>
                                          <p:spTgt spid="4"/>
                                        </p:tgtEl>
                                        <p:attrNameLst>
                                          <p:attrName>ppt_w</p:attrName>
                                        </p:attrNameLst>
                                      </p:cBhvr>
                                      <p:tavLst>
                                        <p:tav tm="0">
                                          <p:val>
                                            <p:strVal val="ppt_w"/>
                                          </p:val>
                                        </p:tav>
                                        <p:tav tm="100000">
                                          <p:val>
                                            <p:fltVal val="0"/>
                                          </p:val>
                                        </p:tav>
                                      </p:tavLst>
                                    </p:anim>
                                    <p:anim calcmode="lin" valueType="num">
                                      <p:cBhvr>
                                        <p:cTn id="145" dur="2000"/>
                                        <p:tgtEl>
                                          <p:spTgt spid="4"/>
                                        </p:tgtEl>
                                        <p:attrNameLst>
                                          <p:attrName>ppt_h</p:attrName>
                                        </p:attrNameLst>
                                      </p:cBhvr>
                                      <p:tavLst>
                                        <p:tav tm="0">
                                          <p:val>
                                            <p:strVal val="ppt_h"/>
                                          </p:val>
                                        </p:tav>
                                        <p:tav tm="100000">
                                          <p:val>
                                            <p:strVal val="ppt_h"/>
                                          </p:val>
                                        </p:tav>
                                      </p:tavLst>
                                    </p:anim>
                                    <p:set>
                                      <p:cBhvr>
                                        <p:cTn id="146" dur="1" fill="hold">
                                          <p:stCondLst>
                                            <p:cond delay="1999"/>
                                          </p:stCondLst>
                                        </p:cTn>
                                        <p:tgtEl>
                                          <p:spTgt spid="4"/>
                                        </p:tgtEl>
                                        <p:attrNameLst>
                                          <p:attrName>style.visibility</p:attrName>
                                        </p:attrNameLst>
                                      </p:cBhvr>
                                      <p:to>
                                        <p:strVal val="hidden"/>
                                      </p:to>
                                    </p:set>
                                  </p:childTnLst>
                                </p:cTn>
                              </p:par>
                              <p:par>
                                <p:cTn id="147" presetID="17" presetClass="exit" presetSubtype="8" fill="hold" grpId="3" nodeType="withEffect">
                                  <p:stCondLst>
                                    <p:cond delay="0"/>
                                  </p:stCondLst>
                                  <p:childTnLst>
                                    <p:anim calcmode="lin" valueType="num">
                                      <p:cBhvr>
                                        <p:cTn id="148" dur="2000"/>
                                        <p:tgtEl>
                                          <p:spTgt spid="5"/>
                                        </p:tgtEl>
                                        <p:attrNameLst>
                                          <p:attrName>ppt_x</p:attrName>
                                        </p:attrNameLst>
                                      </p:cBhvr>
                                      <p:tavLst>
                                        <p:tav tm="0">
                                          <p:val>
                                            <p:strVal val="ppt_x"/>
                                          </p:val>
                                        </p:tav>
                                        <p:tav tm="100000">
                                          <p:val>
                                            <p:strVal val="ppt_x-ppt_w/2"/>
                                          </p:val>
                                        </p:tav>
                                      </p:tavLst>
                                    </p:anim>
                                    <p:anim calcmode="lin" valueType="num">
                                      <p:cBhvr>
                                        <p:cTn id="149" dur="2000"/>
                                        <p:tgtEl>
                                          <p:spTgt spid="5"/>
                                        </p:tgtEl>
                                        <p:attrNameLst>
                                          <p:attrName>ppt_y</p:attrName>
                                        </p:attrNameLst>
                                      </p:cBhvr>
                                      <p:tavLst>
                                        <p:tav tm="0">
                                          <p:val>
                                            <p:strVal val="ppt_y"/>
                                          </p:val>
                                        </p:tav>
                                        <p:tav tm="100000">
                                          <p:val>
                                            <p:strVal val="ppt_y"/>
                                          </p:val>
                                        </p:tav>
                                      </p:tavLst>
                                    </p:anim>
                                    <p:anim calcmode="lin" valueType="num">
                                      <p:cBhvr>
                                        <p:cTn id="150" dur="2000"/>
                                        <p:tgtEl>
                                          <p:spTgt spid="5"/>
                                        </p:tgtEl>
                                        <p:attrNameLst>
                                          <p:attrName>ppt_w</p:attrName>
                                        </p:attrNameLst>
                                      </p:cBhvr>
                                      <p:tavLst>
                                        <p:tav tm="0">
                                          <p:val>
                                            <p:strVal val="ppt_w"/>
                                          </p:val>
                                        </p:tav>
                                        <p:tav tm="100000">
                                          <p:val>
                                            <p:fltVal val="0"/>
                                          </p:val>
                                        </p:tav>
                                      </p:tavLst>
                                    </p:anim>
                                    <p:anim calcmode="lin" valueType="num">
                                      <p:cBhvr>
                                        <p:cTn id="151" dur="2000"/>
                                        <p:tgtEl>
                                          <p:spTgt spid="5"/>
                                        </p:tgtEl>
                                        <p:attrNameLst>
                                          <p:attrName>ppt_h</p:attrName>
                                        </p:attrNameLst>
                                      </p:cBhvr>
                                      <p:tavLst>
                                        <p:tav tm="0">
                                          <p:val>
                                            <p:strVal val="ppt_h"/>
                                          </p:val>
                                        </p:tav>
                                        <p:tav tm="100000">
                                          <p:val>
                                            <p:strVal val="ppt_h"/>
                                          </p:val>
                                        </p:tav>
                                      </p:tavLst>
                                    </p:anim>
                                    <p:set>
                                      <p:cBhvr>
                                        <p:cTn id="152" dur="1" fill="hold">
                                          <p:stCondLst>
                                            <p:cond delay="1999"/>
                                          </p:stCondLst>
                                        </p:cTn>
                                        <p:tgtEl>
                                          <p:spTgt spid="5"/>
                                        </p:tgtEl>
                                        <p:attrNameLst>
                                          <p:attrName>style.visibility</p:attrName>
                                        </p:attrNameLst>
                                      </p:cBhvr>
                                      <p:to>
                                        <p:strVal val="hidden"/>
                                      </p:to>
                                    </p:set>
                                  </p:childTnLst>
                                </p:cTn>
                              </p:par>
                              <p:par>
                                <p:cTn id="153" presetID="17" presetClass="exit" presetSubtype="2" fill="hold" grpId="3" nodeType="withEffect">
                                  <p:stCondLst>
                                    <p:cond delay="0"/>
                                  </p:stCondLst>
                                  <p:childTnLst>
                                    <p:anim calcmode="lin" valueType="num">
                                      <p:cBhvr>
                                        <p:cTn id="154" dur="2000"/>
                                        <p:tgtEl>
                                          <p:spTgt spid="6"/>
                                        </p:tgtEl>
                                        <p:attrNameLst>
                                          <p:attrName>ppt_x</p:attrName>
                                        </p:attrNameLst>
                                      </p:cBhvr>
                                      <p:tavLst>
                                        <p:tav tm="0">
                                          <p:val>
                                            <p:strVal val="ppt_x"/>
                                          </p:val>
                                        </p:tav>
                                        <p:tav tm="100000">
                                          <p:val>
                                            <p:strVal val="ppt_x+ppt_w/2"/>
                                          </p:val>
                                        </p:tav>
                                      </p:tavLst>
                                    </p:anim>
                                    <p:anim calcmode="lin" valueType="num">
                                      <p:cBhvr>
                                        <p:cTn id="155" dur="2000"/>
                                        <p:tgtEl>
                                          <p:spTgt spid="6"/>
                                        </p:tgtEl>
                                        <p:attrNameLst>
                                          <p:attrName>ppt_y</p:attrName>
                                        </p:attrNameLst>
                                      </p:cBhvr>
                                      <p:tavLst>
                                        <p:tav tm="0">
                                          <p:val>
                                            <p:strVal val="ppt_y"/>
                                          </p:val>
                                        </p:tav>
                                        <p:tav tm="100000">
                                          <p:val>
                                            <p:strVal val="ppt_y"/>
                                          </p:val>
                                        </p:tav>
                                      </p:tavLst>
                                    </p:anim>
                                    <p:anim calcmode="lin" valueType="num">
                                      <p:cBhvr>
                                        <p:cTn id="156" dur="2000"/>
                                        <p:tgtEl>
                                          <p:spTgt spid="6"/>
                                        </p:tgtEl>
                                        <p:attrNameLst>
                                          <p:attrName>ppt_w</p:attrName>
                                        </p:attrNameLst>
                                      </p:cBhvr>
                                      <p:tavLst>
                                        <p:tav tm="0">
                                          <p:val>
                                            <p:strVal val="ppt_w"/>
                                          </p:val>
                                        </p:tav>
                                        <p:tav tm="100000">
                                          <p:val>
                                            <p:fltVal val="0"/>
                                          </p:val>
                                        </p:tav>
                                      </p:tavLst>
                                    </p:anim>
                                    <p:anim calcmode="lin" valueType="num">
                                      <p:cBhvr>
                                        <p:cTn id="157" dur="2000"/>
                                        <p:tgtEl>
                                          <p:spTgt spid="6"/>
                                        </p:tgtEl>
                                        <p:attrNameLst>
                                          <p:attrName>ppt_h</p:attrName>
                                        </p:attrNameLst>
                                      </p:cBhvr>
                                      <p:tavLst>
                                        <p:tav tm="0">
                                          <p:val>
                                            <p:strVal val="ppt_h"/>
                                          </p:val>
                                        </p:tav>
                                        <p:tav tm="100000">
                                          <p:val>
                                            <p:strVal val="ppt_h"/>
                                          </p:val>
                                        </p:tav>
                                      </p:tavLst>
                                    </p:anim>
                                    <p:set>
                                      <p:cBhvr>
                                        <p:cTn id="158" dur="1" fill="hold">
                                          <p:stCondLst>
                                            <p:cond delay="1999"/>
                                          </p:stCondLst>
                                        </p:cTn>
                                        <p:tgtEl>
                                          <p:spTgt spid="6"/>
                                        </p:tgtEl>
                                        <p:attrNameLst>
                                          <p:attrName>style.visibility</p:attrName>
                                        </p:attrNameLst>
                                      </p:cBhvr>
                                      <p:to>
                                        <p:strVal val="hidden"/>
                                      </p:to>
                                    </p:set>
                                  </p:childTnLst>
                                </p:cTn>
                              </p:par>
                              <p:par>
                                <p:cTn id="159" presetID="17" presetClass="exit" presetSubtype="8" fill="hold" grpId="3" nodeType="withEffect">
                                  <p:stCondLst>
                                    <p:cond delay="0"/>
                                  </p:stCondLst>
                                  <p:childTnLst>
                                    <p:anim calcmode="lin" valueType="num">
                                      <p:cBhvr>
                                        <p:cTn id="160" dur="2000"/>
                                        <p:tgtEl>
                                          <p:spTgt spid="7"/>
                                        </p:tgtEl>
                                        <p:attrNameLst>
                                          <p:attrName>ppt_x</p:attrName>
                                        </p:attrNameLst>
                                      </p:cBhvr>
                                      <p:tavLst>
                                        <p:tav tm="0">
                                          <p:val>
                                            <p:strVal val="ppt_x"/>
                                          </p:val>
                                        </p:tav>
                                        <p:tav tm="100000">
                                          <p:val>
                                            <p:strVal val="ppt_x-ppt_w/2"/>
                                          </p:val>
                                        </p:tav>
                                      </p:tavLst>
                                    </p:anim>
                                    <p:anim calcmode="lin" valueType="num">
                                      <p:cBhvr>
                                        <p:cTn id="161" dur="2000"/>
                                        <p:tgtEl>
                                          <p:spTgt spid="7"/>
                                        </p:tgtEl>
                                        <p:attrNameLst>
                                          <p:attrName>ppt_y</p:attrName>
                                        </p:attrNameLst>
                                      </p:cBhvr>
                                      <p:tavLst>
                                        <p:tav tm="0">
                                          <p:val>
                                            <p:strVal val="ppt_y"/>
                                          </p:val>
                                        </p:tav>
                                        <p:tav tm="100000">
                                          <p:val>
                                            <p:strVal val="ppt_y"/>
                                          </p:val>
                                        </p:tav>
                                      </p:tavLst>
                                    </p:anim>
                                    <p:anim calcmode="lin" valueType="num">
                                      <p:cBhvr>
                                        <p:cTn id="162" dur="2000"/>
                                        <p:tgtEl>
                                          <p:spTgt spid="7"/>
                                        </p:tgtEl>
                                        <p:attrNameLst>
                                          <p:attrName>ppt_w</p:attrName>
                                        </p:attrNameLst>
                                      </p:cBhvr>
                                      <p:tavLst>
                                        <p:tav tm="0">
                                          <p:val>
                                            <p:strVal val="ppt_w"/>
                                          </p:val>
                                        </p:tav>
                                        <p:tav tm="100000">
                                          <p:val>
                                            <p:fltVal val="0"/>
                                          </p:val>
                                        </p:tav>
                                      </p:tavLst>
                                    </p:anim>
                                    <p:anim calcmode="lin" valueType="num">
                                      <p:cBhvr>
                                        <p:cTn id="163" dur="2000"/>
                                        <p:tgtEl>
                                          <p:spTgt spid="7"/>
                                        </p:tgtEl>
                                        <p:attrNameLst>
                                          <p:attrName>ppt_h</p:attrName>
                                        </p:attrNameLst>
                                      </p:cBhvr>
                                      <p:tavLst>
                                        <p:tav tm="0">
                                          <p:val>
                                            <p:strVal val="ppt_h"/>
                                          </p:val>
                                        </p:tav>
                                        <p:tav tm="100000">
                                          <p:val>
                                            <p:strVal val="ppt_h"/>
                                          </p:val>
                                        </p:tav>
                                      </p:tavLst>
                                    </p:anim>
                                    <p:set>
                                      <p:cBhvr>
                                        <p:cTn id="164" dur="1" fill="hold">
                                          <p:stCondLst>
                                            <p:cond delay="1999"/>
                                          </p:stCondLst>
                                        </p:cTn>
                                        <p:tgtEl>
                                          <p:spTgt spid="7"/>
                                        </p:tgtEl>
                                        <p:attrNameLst>
                                          <p:attrName>style.visibility</p:attrName>
                                        </p:attrNameLst>
                                      </p:cBhvr>
                                      <p:to>
                                        <p:strVal val="hidden"/>
                                      </p:to>
                                    </p:set>
                                  </p:childTnLst>
                                </p:cTn>
                              </p:par>
                              <p:par>
                                <p:cTn id="165" presetID="17" presetClass="exit" presetSubtype="2" fill="hold" grpId="3" nodeType="withEffect">
                                  <p:stCondLst>
                                    <p:cond delay="0"/>
                                  </p:stCondLst>
                                  <p:childTnLst>
                                    <p:anim calcmode="lin" valueType="num">
                                      <p:cBhvr>
                                        <p:cTn id="166" dur="2000"/>
                                        <p:tgtEl>
                                          <p:spTgt spid="8"/>
                                        </p:tgtEl>
                                        <p:attrNameLst>
                                          <p:attrName>ppt_x</p:attrName>
                                        </p:attrNameLst>
                                      </p:cBhvr>
                                      <p:tavLst>
                                        <p:tav tm="0">
                                          <p:val>
                                            <p:strVal val="ppt_x"/>
                                          </p:val>
                                        </p:tav>
                                        <p:tav tm="100000">
                                          <p:val>
                                            <p:strVal val="ppt_x+ppt_w/2"/>
                                          </p:val>
                                        </p:tav>
                                      </p:tavLst>
                                    </p:anim>
                                    <p:anim calcmode="lin" valueType="num">
                                      <p:cBhvr>
                                        <p:cTn id="167" dur="2000"/>
                                        <p:tgtEl>
                                          <p:spTgt spid="8"/>
                                        </p:tgtEl>
                                        <p:attrNameLst>
                                          <p:attrName>ppt_y</p:attrName>
                                        </p:attrNameLst>
                                      </p:cBhvr>
                                      <p:tavLst>
                                        <p:tav tm="0">
                                          <p:val>
                                            <p:strVal val="ppt_y"/>
                                          </p:val>
                                        </p:tav>
                                        <p:tav tm="100000">
                                          <p:val>
                                            <p:strVal val="ppt_y"/>
                                          </p:val>
                                        </p:tav>
                                      </p:tavLst>
                                    </p:anim>
                                    <p:anim calcmode="lin" valueType="num">
                                      <p:cBhvr>
                                        <p:cTn id="168" dur="2000"/>
                                        <p:tgtEl>
                                          <p:spTgt spid="8"/>
                                        </p:tgtEl>
                                        <p:attrNameLst>
                                          <p:attrName>ppt_w</p:attrName>
                                        </p:attrNameLst>
                                      </p:cBhvr>
                                      <p:tavLst>
                                        <p:tav tm="0">
                                          <p:val>
                                            <p:strVal val="ppt_w"/>
                                          </p:val>
                                        </p:tav>
                                        <p:tav tm="100000">
                                          <p:val>
                                            <p:fltVal val="0"/>
                                          </p:val>
                                        </p:tav>
                                      </p:tavLst>
                                    </p:anim>
                                    <p:anim calcmode="lin" valueType="num">
                                      <p:cBhvr>
                                        <p:cTn id="169" dur="2000"/>
                                        <p:tgtEl>
                                          <p:spTgt spid="8"/>
                                        </p:tgtEl>
                                        <p:attrNameLst>
                                          <p:attrName>ppt_h</p:attrName>
                                        </p:attrNameLst>
                                      </p:cBhvr>
                                      <p:tavLst>
                                        <p:tav tm="0">
                                          <p:val>
                                            <p:strVal val="ppt_h"/>
                                          </p:val>
                                        </p:tav>
                                        <p:tav tm="100000">
                                          <p:val>
                                            <p:strVal val="ppt_h"/>
                                          </p:val>
                                        </p:tav>
                                      </p:tavLst>
                                    </p:anim>
                                    <p:set>
                                      <p:cBhvr>
                                        <p:cTn id="170" dur="1" fill="hold">
                                          <p:stCondLst>
                                            <p:cond delay="1999"/>
                                          </p:stCondLst>
                                        </p:cTn>
                                        <p:tgtEl>
                                          <p:spTgt spid="8"/>
                                        </p:tgtEl>
                                        <p:attrNameLst>
                                          <p:attrName>style.visibility</p:attrName>
                                        </p:attrNameLst>
                                      </p:cBhvr>
                                      <p:to>
                                        <p:strVal val="hidden"/>
                                      </p:to>
                                    </p:set>
                                  </p:childTnLst>
                                </p:cTn>
                              </p:par>
                              <p:par>
                                <p:cTn id="171" presetID="17" presetClass="exit" presetSubtype="8" fill="hold" grpId="3" nodeType="withEffect">
                                  <p:stCondLst>
                                    <p:cond delay="0"/>
                                  </p:stCondLst>
                                  <p:childTnLst>
                                    <p:anim calcmode="lin" valueType="num">
                                      <p:cBhvr>
                                        <p:cTn id="172" dur="2000"/>
                                        <p:tgtEl>
                                          <p:spTgt spid="9"/>
                                        </p:tgtEl>
                                        <p:attrNameLst>
                                          <p:attrName>ppt_x</p:attrName>
                                        </p:attrNameLst>
                                      </p:cBhvr>
                                      <p:tavLst>
                                        <p:tav tm="0">
                                          <p:val>
                                            <p:strVal val="ppt_x"/>
                                          </p:val>
                                        </p:tav>
                                        <p:tav tm="100000">
                                          <p:val>
                                            <p:strVal val="ppt_x-ppt_w/2"/>
                                          </p:val>
                                        </p:tav>
                                      </p:tavLst>
                                    </p:anim>
                                    <p:anim calcmode="lin" valueType="num">
                                      <p:cBhvr>
                                        <p:cTn id="173" dur="2000"/>
                                        <p:tgtEl>
                                          <p:spTgt spid="9"/>
                                        </p:tgtEl>
                                        <p:attrNameLst>
                                          <p:attrName>ppt_y</p:attrName>
                                        </p:attrNameLst>
                                      </p:cBhvr>
                                      <p:tavLst>
                                        <p:tav tm="0">
                                          <p:val>
                                            <p:strVal val="ppt_y"/>
                                          </p:val>
                                        </p:tav>
                                        <p:tav tm="100000">
                                          <p:val>
                                            <p:strVal val="ppt_y"/>
                                          </p:val>
                                        </p:tav>
                                      </p:tavLst>
                                    </p:anim>
                                    <p:anim calcmode="lin" valueType="num">
                                      <p:cBhvr>
                                        <p:cTn id="174" dur="2000"/>
                                        <p:tgtEl>
                                          <p:spTgt spid="9"/>
                                        </p:tgtEl>
                                        <p:attrNameLst>
                                          <p:attrName>ppt_w</p:attrName>
                                        </p:attrNameLst>
                                      </p:cBhvr>
                                      <p:tavLst>
                                        <p:tav tm="0">
                                          <p:val>
                                            <p:strVal val="ppt_w"/>
                                          </p:val>
                                        </p:tav>
                                        <p:tav tm="100000">
                                          <p:val>
                                            <p:fltVal val="0"/>
                                          </p:val>
                                        </p:tav>
                                      </p:tavLst>
                                    </p:anim>
                                    <p:anim calcmode="lin" valueType="num">
                                      <p:cBhvr>
                                        <p:cTn id="175" dur="2000"/>
                                        <p:tgtEl>
                                          <p:spTgt spid="9"/>
                                        </p:tgtEl>
                                        <p:attrNameLst>
                                          <p:attrName>ppt_h</p:attrName>
                                        </p:attrNameLst>
                                      </p:cBhvr>
                                      <p:tavLst>
                                        <p:tav tm="0">
                                          <p:val>
                                            <p:strVal val="ppt_h"/>
                                          </p:val>
                                        </p:tav>
                                        <p:tav tm="100000">
                                          <p:val>
                                            <p:strVal val="ppt_h"/>
                                          </p:val>
                                        </p:tav>
                                      </p:tavLst>
                                    </p:anim>
                                    <p:set>
                                      <p:cBhvr>
                                        <p:cTn id="176" dur="1" fill="hold">
                                          <p:stCondLst>
                                            <p:cond delay="1999"/>
                                          </p:stCondLst>
                                        </p:cTn>
                                        <p:tgtEl>
                                          <p:spTgt spid="9"/>
                                        </p:tgtEl>
                                        <p:attrNameLst>
                                          <p:attrName>style.visibility</p:attrName>
                                        </p:attrNameLst>
                                      </p:cBhvr>
                                      <p:to>
                                        <p:strVal val="hidden"/>
                                      </p:to>
                                    </p:set>
                                  </p:childTnLst>
                                </p:cTn>
                              </p:par>
                              <p:par>
                                <p:cTn id="177" presetID="17" presetClass="exit" presetSubtype="2" fill="hold" grpId="3" nodeType="withEffect">
                                  <p:stCondLst>
                                    <p:cond delay="0"/>
                                  </p:stCondLst>
                                  <p:childTnLst>
                                    <p:anim calcmode="lin" valueType="num">
                                      <p:cBhvr>
                                        <p:cTn id="178" dur="2000"/>
                                        <p:tgtEl>
                                          <p:spTgt spid="10"/>
                                        </p:tgtEl>
                                        <p:attrNameLst>
                                          <p:attrName>ppt_x</p:attrName>
                                        </p:attrNameLst>
                                      </p:cBhvr>
                                      <p:tavLst>
                                        <p:tav tm="0">
                                          <p:val>
                                            <p:strVal val="ppt_x"/>
                                          </p:val>
                                        </p:tav>
                                        <p:tav tm="100000">
                                          <p:val>
                                            <p:strVal val="ppt_x+ppt_w/2"/>
                                          </p:val>
                                        </p:tav>
                                      </p:tavLst>
                                    </p:anim>
                                    <p:anim calcmode="lin" valueType="num">
                                      <p:cBhvr>
                                        <p:cTn id="179" dur="2000"/>
                                        <p:tgtEl>
                                          <p:spTgt spid="10"/>
                                        </p:tgtEl>
                                        <p:attrNameLst>
                                          <p:attrName>ppt_y</p:attrName>
                                        </p:attrNameLst>
                                      </p:cBhvr>
                                      <p:tavLst>
                                        <p:tav tm="0">
                                          <p:val>
                                            <p:strVal val="ppt_y"/>
                                          </p:val>
                                        </p:tav>
                                        <p:tav tm="100000">
                                          <p:val>
                                            <p:strVal val="ppt_y"/>
                                          </p:val>
                                        </p:tav>
                                      </p:tavLst>
                                    </p:anim>
                                    <p:anim calcmode="lin" valueType="num">
                                      <p:cBhvr>
                                        <p:cTn id="180" dur="2000"/>
                                        <p:tgtEl>
                                          <p:spTgt spid="10"/>
                                        </p:tgtEl>
                                        <p:attrNameLst>
                                          <p:attrName>ppt_w</p:attrName>
                                        </p:attrNameLst>
                                      </p:cBhvr>
                                      <p:tavLst>
                                        <p:tav tm="0">
                                          <p:val>
                                            <p:strVal val="ppt_w"/>
                                          </p:val>
                                        </p:tav>
                                        <p:tav tm="100000">
                                          <p:val>
                                            <p:fltVal val="0"/>
                                          </p:val>
                                        </p:tav>
                                      </p:tavLst>
                                    </p:anim>
                                    <p:anim calcmode="lin" valueType="num">
                                      <p:cBhvr>
                                        <p:cTn id="181" dur="2000"/>
                                        <p:tgtEl>
                                          <p:spTgt spid="10"/>
                                        </p:tgtEl>
                                        <p:attrNameLst>
                                          <p:attrName>ppt_h</p:attrName>
                                        </p:attrNameLst>
                                      </p:cBhvr>
                                      <p:tavLst>
                                        <p:tav tm="0">
                                          <p:val>
                                            <p:strVal val="ppt_h"/>
                                          </p:val>
                                        </p:tav>
                                        <p:tav tm="100000">
                                          <p:val>
                                            <p:strVal val="ppt_h"/>
                                          </p:val>
                                        </p:tav>
                                      </p:tavLst>
                                    </p:anim>
                                    <p:set>
                                      <p:cBhvr>
                                        <p:cTn id="182" dur="1" fill="hold">
                                          <p:stCondLst>
                                            <p:cond delay="1999"/>
                                          </p:stCondLst>
                                        </p:cTn>
                                        <p:tgtEl>
                                          <p:spTgt spid="10"/>
                                        </p:tgtEl>
                                        <p:attrNameLst>
                                          <p:attrName>style.visibility</p:attrName>
                                        </p:attrNameLst>
                                      </p:cBhvr>
                                      <p:to>
                                        <p:strVal val="hidden"/>
                                      </p:to>
                                    </p:set>
                                  </p:childTnLst>
                                </p:cTn>
                              </p:par>
                              <p:par>
                                <p:cTn id="183" presetID="17" presetClass="exit" presetSubtype="8" fill="hold" grpId="3" nodeType="withEffect">
                                  <p:stCondLst>
                                    <p:cond delay="0"/>
                                  </p:stCondLst>
                                  <p:childTnLst>
                                    <p:anim calcmode="lin" valueType="num">
                                      <p:cBhvr>
                                        <p:cTn id="184" dur="2000"/>
                                        <p:tgtEl>
                                          <p:spTgt spid="11"/>
                                        </p:tgtEl>
                                        <p:attrNameLst>
                                          <p:attrName>ppt_x</p:attrName>
                                        </p:attrNameLst>
                                      </p:cBhvr>
                                      <p:tavLst>
                                        <p:tav tm="0">
                                          <p:val>
                                            <p:strVal val="ppt_x"/>
                                          </p:val>
                                        </p:tav>
                                        <p:tav tm="100000">
                                          <p:val>
                                            <p:strVal val="ppt_x-ppt_w/2"/>
                                          </p:val>
                                        </p:tav>
                                      </p:tavLst>
                                    </p:anim>
                                    <p:anim calcmode="lin" valueType="num">
                                      <p:cBhvr>
                                        <p:cTn id="185" dur="2000"/>
                                        <p:tgtEl>
                                          <p:spTgt spid="11"/>
                                        </p:tgtEl>
                                        <p:attrNameLst>
                                          <p:attrName>ppt_y</p:attrName>
                                        </p:attrNameLst>
                                      </p:cBhvr>
                                      <p:tavLst>
                                        <p:tav tm="0">
                                          <p:val>
                                            <p:strVal val="ppt_y"/>
                                          </p:val>
                                        </p:tav>
                                        <p:tav tm="100000">
                                          <p:val>
                                            <p:strVal val="ppt_y"/>
                                          </p:val>
                                        </p:tav>
                                      </p:tavLst>
                                    </p:anim>
                                    <p:anim calcmode="lin" valueType="num">
                                      <p:cBhvr>
                                        <p:cTn id="186" dur="2000"/>
                                        <p:tgtEl>
                                          <p:spTgt spid="11"/>
                                        </p:tgtEl>
                                        <p:attrNameLst>
                                          <p:attrName>ppt_w</p:attrName>
                                        </p:attrNameLst>
                                      </p:cBhvr>
                                      <p:tavLst>
                                        <p:tav tm="0">
                                          <p:val>
                                            <p:strVal val="ppt_w"/>
                                          </p:val>
                                        </p:tav>
                                        <p:tav tm="100000">
                                          <p:val>
                                            <p:fltVal val="0"/>
                                          </p:val>
                                        </p:tav>
                                      </p:tavLst>
                                    </p:anim>
                                    <p:anim calcmode="lin" valueType="num">
                                      <p:cBhvr>
                                        <p:cTn id="187" dur="2000"/>
                                        <p:tgtEl>
                                          <p:spTgt spid="11"/>
                                        </p:tgtEl>
                                        <p:attrNameLst>
                                          <p:attrName>ppt_h</p:attrName>
                                        </p:attrNameLst>
                                      </p:cBhvr>
                                      <p:tavLst>
                                        <p:tav tm="0">
                                          <p:val>
                                            <p:strVal val="ppt_h"/>
                                          </p:val>
                                        </p:tav>
                                        <p:tav tm="100000">
                                          <p:val>
                                            <p:strVal val="ppt_h"/>
                                          </p:val>
                                        </p:tav>
                                      </p:tavLst>
                                    </p:anim>
                                    <p:set>
                                      <p:cBhvr>
                                        <p:cTn id="188" dur="1" fill="hold">
                                          <p:stCondLst>
                                            <p:cond delay="1999"/>
                                          </p:stCondLst>
                                        </p:cTn>
                                        <p:tgtEl>
                                          <p:spTgt spid="11"/>
                                        </p:tgtEl>
                                        <p:attrNameLst>
                                          <p:attrName>style.visibility</p:attrName>
                                        </p:attrNameLst>
                                      </p:cBhvr>
                                      <p:to>
                                        <p:strVal val="hidden"/>
                                      </p:to>
                                    </p:set>
                                  </p:childTnLst>
                                </p:cTn>
                              </p:par>
                              <p:par>
                                <p:cTn id="189" presetID="23" presetClass="entr" presetSubtype="288" fill="hold" nodeType="withEffect">
                                  <p:stCondLst>
                                    <p:cond delay="0"/>
                                  </p:stCondLst>
                                  <p:childTnLst>
                                    <p:set>
                                      <p:cBhvr>
                                        <p:cTn id="190" dur="1" fill="hold">
                                          <p:stCondLst>
                                            <p:cond delay="0"/>
                                          </p:stCondLst>
                                        </p:cTn>
                                        <p:tgtEl>
                                          <p:spTgt spid="2"/>
                                        </p:tgtEl>
                                        <p:attrNameLst>
                                          <p:attrName>style.visibility</p:attrName>
                                        </p:attrNameLst>
                                      </p:cBhvr>
                                      <p:to>
                                        <p:strVal val="visible"/>
                                      </p:to>
                                    </p:set>
                                    <p:anim calcmode="lin" valueType="num">
                                      <p:cBhvr>
                                        <p:cTn id="191" dur="2000" fill="hold"/>
                                        <p:tgtEl>
                                          <p:spTgt spid="2"/>
                                        </p:tgtEl>
                                        <p:attrNameLst>
                                          <p:attrName>ppt_w</p:attrName>
                                        </p:attrNameLst>
                                      </p:cBhvr>
                                      <p:tavLst>
                                        <p:tav tm="0">
                                          <p:val>
                                            <p:strVal val="4/3*#ppt_w"/>
                                          </p:val>
                                        </p:tav>
                                        <p:tav tm="100000">
                                          <p:val>
                                            <p:strVal val="#ppt_w"/>
                                          </p:val>
                                        </p:tav>
                                      </p:tavLst>
                                    </p:anim>
                                    <p:anim calcmode="lin" valueType="num">
                                      <p:cBhvr>
                                        <p:cTn id="192" dur="2000" fill="hold"/>
                                        <p:tgtEl>
                                          <p:spTgt spid="2"/>
                                        </p:tgtEl>
                                        <p:attrNameLst>
                                          <p:attrName>ppt_h</p:attrName>
                                        </p:attrNameLst>
                                      </p:cBhvr>
                                      <p:tavLst>
                                        <p:tav tm="0">
                                          <p:val>
                                            <p:strVal val="4/3*#ppt_h"/>
                                          </p:val>
                                        </p:tav>
                                        <p:tav tm="100000">
                                          <p:val>
                                            <p:strVal val="#ppt_h"/>
                                          </p:val>
                                        </p:tav>
                                      </p:tavLst>
                                    </p:anim>
                                  </p:childTnLst>
                                </p:cTn>
                              </p:par>
                              <p:par>
                                <p:cTn id="193" presetID="16" presetClass="entr" presetSubtype="37" fill="hold" nodeType="withEffect">
                                  <p:stCondLst>
                                    <p:cond delay="0"/>
                                  </p:stCondLst>
                                  <p:childTnLst>
                                    <p:set>
                                      <p:cBhvr>
                                        <p:cTn id="194" dur="1" fill="hold">
                                          <p:stCondLst>
                                            <p:cond delay="0"/>
                                          </p:stCondLst>
                                        </p:cTn>
                                        <p:tgtEl>
                                          <p:spTgt spid="2"/>
                                        </p:tgtEl>
                                        <p:attrNameLst>
                                          <p:attrName>style.visibility</p:attrName>
                                        </p:attrNameLst>
                                      </p:cBhvr>
                                      <p:to>
                                        <p:strVal val="visible"/>
                                      </p:to>
                                    </p:set>
                                    <p:animEffect transition="in" filter="barn(outVertical)">
                                      <p:cBhvr>
                                        <p:cTn id="195"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D6B19C"/>
            </a:gs>
            <a:gs pos="30000">
              <a:srgbClr val="D49E6C"/>
            </a:gs>
            <a:gs pos="70000">
              <a:srgbClr val="A65528"/>
            </a:gs>
            <a:gs pos="100000">
              <a:srgbClr val="663012"/>
            </a:gs>
          </a:gsLst>
          <a:lin ang="16200000" scaled="1"/>
          <a:tileRect/>
        </a:gradFill>
        <a:effectLst/>
      </p:bgPr>
    </p:bg>
    <p:spTree>
      <p:nvGrpSpPr>
        <p:cNvPr id="1" name=""/>
        <p:cNvGrpSpPr/>
        <p:nvPr/>
      </p:nvGrpSpPr>
      <p:grpSpPr>
        <a:xfrm>
          <a:off x="0" y="0"/>
          <a:ext cx="0" cy="0"/>
          <a:chOff x="0" y="0"/>
          <a:chExt cx="0" cy="0"/>
        </a:xfrm>
      </p:grpSpPr>
      <p:pic>
        <p:nvPicPr>
          <p:cNvPr id="2" name="1 Imagen" descr="Lublin.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pic>
        <p:nvPicPr>
          <p:cNvPr id="3"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0"/>
            <a:ext cx="2000264" cy="1714512"/>
          </a:xfrm>
          <a:prstGeom prst="rect">
            <a:avLst/>
          </a:prstGeom>
          <a:noFill/>
          <a:effectLst>
            <a:reflection blurRad="6350" stA="50000" endA="295" endPos="92000" dist="101600" dir="5400000" sy="-100000" algn="bl" rotWithShape="0"/>
          </a:effectLst>
        </p:spPr>
      </p:pic>
      <p:pic>
        <p:nvPicPr>
          <p:cNvPr id="4"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0"/>
            <a:ext cx="2000264" cy="1714512"/>
          </a:xfrm>
          <a:prstGeom prst="rect">
            <a:avLst/>
          </a:prstGeom>
          <a:noFill/>
          <a:effectLst>
            <a:reflection blurRad="6350" stA="50000" endA="295" endPos="92000" dist="101600" dir="5400000" sy="-100000" algn="bl" rotWithShape="0"/>
          </a:effectLst>
        </p:spPr>
      </p:pic>
      <p:pic>
        <p:nvPicPr>
          <p:cNvPr id="5"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357172"/>
            <a:ext cx="2000264" cy="1714512"/>
          </a:xfrm>
          <a:prstGeom prst="rect">
            <a:avLst/>
          </a:prstGeom>
          <a:noFill/>
          <a:effectLst>
            <a:reflection blurRad="6350" stA="50000" endA="295" endPos="92000" dist="101600" dir="5400000" sy="-100000" algn="bl" rotWithShape="0"/>
          </a:effectLst>
        </p:spPr>
      </p:pic>
      <p:pic>
        <p:nvPicPr>
          <p:cNvPr id="6"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357172"/>
            <a:ext cx="2000264" cy="1714512"/>
          </a:xfrm>
          <a:prstGeom prst="rect">
            <a:avLst/>
          </a:prstGeom>
          <a:noFill/>
          <a:effectLst>
            <a:reflection blurRad="6350" stA="50000" endA="295" endPos="92000" dist="101600" dir="5400000" sy="-100000" algn="bl" rotWithShape="0"/>
          </a:effectLst>
        </p:spPr>
      </p:pic>
      <p:pic>
        <p:nvPicPr>
          <p:cNvPr id="7"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642942"/>
            <a:ext cx="2000264" cy="1714512"/>
          </a:xfrm>
          <a:prstGeom prst="rect">
            <a:avLst/>
          </a:prstGeom>
          <a:noFill/>
          <a:effectLst>
            <a:reflection blurRad="6350" stA="50000" endA="295" endPos="92000" dist="101600" dir="5400000" sy="-100000" algn="bl" rotWithShape="0"/>
          </a:effectLst>
        </p:spPr>
      </p:pic>
      <p:pic>
        <p:nvPicPr>
          <p:cNvPr id="8"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642942"/>
            <a:ext cx="2000264" cy="1714512"/>
          </a:xfrm>
          <a:prstGeom prst="rect">
            <a:avLst/>
          </a:prstGeom>
          <a:noFill/>
          <a:effectLst>
            <a:reflection blurRad="6350" stA="50000" endA="295" endPos="92000" dist="101600" dir="5400000" sy="-100000" algn="bl" rotWithShape="0"/>
          </a:effectLst>
        </p:spPr>
      </p:pic>
      <p:pic>
        <p:nvPicPr>
          <p:cNvPr id="9"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1000114"/>
            <a:ext cx="2000264" cy="1714512"/>
          </a:xfrm>
          <a:prstGeom prst="rect">
            <a:avLst/>
          </a:prstGeom>
          <a:noFill/>
          <a:effectLst>
            <a:reflection blurRad="6350" stA="50000" endA="295" endPos="92000" dist="101600" dir="5400000" sy="-100000" algn="bl" rotWithShape="0"/>
          </a:effectLst>
        </p:spPr>
      </p:pic>
      <p:pic>
        <p:nvPicPr>
          <p:cNvPr id="10"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1000114"/>
            <a:ext cx="2000264" cy="1714512"/>
          </a:xfrm>
          <a:prstGeom prst="rect">
            <a:avLst/>
          </a:prstGeom>
          <a:noFill/>
          <a:effectLst>
            <a:reflection blurRad="6350" stA="50000" endA="295" endPos="92000" dist="101600" dir="5400000" sy="-100000" algn="bl" rotWithShape="0"/>
          </a:effectLst>
        </p:spPr>
      </p:pic>
      <p:pic>
        <p:nvPicPr>
          <p:cNvPr id="11"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1285884"/>
            <a:ext cx="2000264" cy="1714512"/>
          </a:xfrm>
          <a:prstGeom prst="rect">
            <a:avLst/>
          </a:prstGeom>
          <a:noFill/>
          <a:effectLst>
            <a:reflection blurRad="6350" stA="50000" endA="295" endPos="92000" dist="101600" dir="5400000" sy="-100000" algn="bl" rotWithShape="0"/>
          </a:effectLst>
        </p:spPr>
      </p:pic>
      <p:pic>
        <p:nvPicPr>
          <p:cNvPr id="12"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1285884"/>
            <a:ext cx="2000264" cy="1714512"/>
          </a:xfrm>
          <a:prstGeom prst="rect">
            <a:avLst/>
          </a:prstGeom>
          <a:noFill/>
          <a:effectLst>
            <a:reflection blurRad="6350" stA="50000" endA="295" endPos="92000" dist="101600" dir="5400000" sy="-100000" algn="bl" rotWithShape="0"/>
          </a:effectLst>
        </p:spPr>
      </p:pic>
      <p:pic>
        <p:nvPicPr>
          <p:cNvPr id="13"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1643056"/>
            <a:ext cx="2000264" cy="1714512"/>
          </a:xfrm>
          <a:prstGeom prst="rect">
            <a:avLst/>
          </a:prstGeom>
          <a:noFill/>
          <a:effectLst>
            <a:reflection blurRad="6350" stA="50000" endA="295" endPos="92000" dist="101600" dir="5400000" sy="-100000" algn="bl" rotWithShape="0"/>
          </a:effectLst>
        </p:spPr>
      </p:pic>
      <p:pic>
        <p:nvPicPr>
          <p:cNvPr id="14"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1643056"/>
            <a:ext cx="2000264" cy="1714512"/>
          </a:xfrm>
          <a:prstGeom prst="rect">
            <a:avLst/>
          </a:prstGeom>
          <a:noFill/>
          <a:effectLst>
            <a:reflection blurRad="6350" stA="50000" endA="295" endPos="92000" dist="101600" dir="5400000" sy="-100000" algn="bl" rotWithShape="0"/>
          </a:effectLst>
        </p:spPr>
      </p:pic>
      <p:pic>
        <p:nvPicPr>
          <p:cNvPr id="15"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1928826"/>
            <a:ext cx="2000264" cy="1714512"/>
          </a:xfrm>
          <a:prstGeom prst="rect">
            <a:avLst/>
          </a:prstGeom>
          <a:noFill/>
          <a:effectLst>
            <a:reflection blurRad="6350" stA="50000" endA="295" endPos="92000" dist="101600" dir="5400000" sy="-100000" algn="bl" rotWithShape="0"/>
          </a:effectLst>
        </p:spPr>
      </p:pic>
      <p:pic>
        <p:nvPicPr>
          <p:cNvPr id="16"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1928826"/>
            <a:ext cx="2000264" cy="1714512"/>
          </a:xfrm>
          <a:prstGeom prst="rect">
            <a:avLst/>
          </a:prstGeom>
          <a:noFill/>
          <a:effectLst>
            <a:reflection blurRad="6350" stA="50000" endA="295" endPos="92000" dist="101600" dir="5400000" sy="-100000" algn="bl" rotWithShape="0"/>
          </a:effectLst>
        </p:spPr>
      </p:pic>
      <p:pic>
        <p:nvPicPr>
          <p:cNvPr id="17"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2285998"/>
            <a:ext cx="2000264" cy="1714512"/>
          </a:xfrm>
          <a:prstGeom prst="rect">
            <a:avLst/>
          </a:prstGeom>
          <a:noFill/>
          <a:effectLst>
            <a:reflection blurRad="6350" stA="50000" endA="295" endPos="92000" dist="101600" dir="5400000" sy="-100000" algn="bl" rotWithShape="0"/>
          </a:effectLst>
        </p:spPr>
      </p:pic>
      <p:pic>
        <p:nvPicPr>
          <p:cNvPr id="18"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2285998"/>
            <a:ext cx="2000264" cy="1714512"/>
          </a:xfrm>
          <a:prstGeom prst="rect">
            <a:avLst/>
          </a:prstGeom>
          <a:noFill/>
          <a:effectLst>
            <a:reflection blurRad="6350" stA="50000" endA="295" endPos="92000" dist="101600" dir="5400000" sy="-100000" algn="bl" rotWithShape="0"/>
          </a:effectLst>
        </p:spPr>
      </p:pic>
      <p:pic>
        <p:nvPicPr>
          <p:cNvPr id="19"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2571768"/>
            <a:ext cx="2000264" cy="1714512"/>
          </a:xfrm>
          <a:prstGeom prst="rect">
            <a:avLst/>
          </a:prstGeom>
          <a:noFill/>
          <a:effectLst>
            <a:reflection blurRad="6350" stA="50000" endA="295" endPos="92000" dist="101600" dir="5400000" sy="-100000" algn="bl" rotWithShape="0"/>
          </a:effectLst>
        </p:spPr>
      </p:pic>
      <p:pic>
        <p:nvPicPr>
          <p:cNvPr id="20"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2571768"/>
            <a:ext cx="2000264" cy="1714512"/>
          </a:xfrm>
          <a:prstGeom prst="rect">
            <a:avLst/>
          </a:prstGeom>
          <a:noFill/>
          <a:effectLst>
            <a:reflection blurRad="6350" stA="50000" endA="295" endPos="92000" dist="101600" dir="5400000" sy="-100000" algn="bl" rotWithShape="0"/>
          </a:effectLst>
        </p:spPr>
      </p:pic>
      <p:pic>
        <p:nvPicPr>
          <p:cNvPr id="21"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2928940"/>
            <a:ext cx="2000264" cy="1714512"/>
          </a:xfrm>
          <a:prstGeom prst="rect">
            <a:avLst/>
          </a:prstGeom>
          <a:noFill/>
          <a:effectLst>
            <a:reflection blurRad="6350" stA="50000" endA="295" endPos="92000" dist="101600" dir="5400000" sy="-100000" algn="bl" rotWithShape="0"/>
          </a:effectLst>
        </p:spPr>
      </p:pic>
      <p:pic>
        <p:nvPicPr>
          <p:cNvPr id="22"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2928940"/>
            <a:ext cx="2000264" cy="1714512"/>
          </a:xfrm>
          <a:prstGeom prst="rect">
            <a:avLst/>
          </a:prstGeom>
          <a:noFill/>
          <a:effectLst>
            <a:reflection blurRad="6350" stA="50000" endA="295" endPos="92000" dist="101600" dir="5400000" sy="-100000" algn="bl" rotWithShape="0"/>
          </a:effectLst>
        </p:spPr>
      </p:pic>
      <p:pic>
        <p:nvPicPr>
          <p:cNvPr id="23"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3214710"/>
            <a:ext cx="2000264" cy="1714512"/>
          </a:xfrm>
          <a:prstGeom prst="rect">
            <a:avLst/>
          </a:prstGeom>
          <a:noFill/>
          <a:effectLst>
            <a:reflection blurRad="6350" stA="50000" endA="295" endPos="92000" dist="101600" dir="5400000" sy="-100000" algn="bl" rotWithShape="0"/>
          </a:effectLst>
        </p:spPr>
      </p:pic>
      <p:pic>
        <p:nvPicPr>
          <p:cNvPr id="24"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3214710"/>
            <a:ext cx="2000264" cy="1714512"/>
          </a:xfrm>
          <a:prstGeom prst="rect">
            <a:avLst/>
          </a:prstGeom>
          <a:noFill/>
          <a:effectLst>
            <a:reflection blurRad="6350" stA="50000" endA="295" endPos="92000" dist="101600" dir="5400000" sy="-100000" algn="bl" rotWithShape="0"/>
          </a:effectLst>
        </p:spPr>
      </p:pic>
      <p:pic>
        <p:nvPicPr>
          <p:cNvPr id="25"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3571882"/>
            <a:ext cx="2000264" cy="1714512"/>
          </a:xfrm>
          <a:prstGeom prst="rect">
            <a:avLst/>
          </a:prstGeom>
          <a:noFill/>
          <a:effectLst>
            <a:reflection blurRad="6350" stA="50000" endA="295" endPos="92000" dist="101600" dir="5400000" sy="-100000" algn="bl" rotWithShape="0"/>
          </a:effectLst>
        </p:spPr>
      </p:pic>
      <p:pic>
        <p:nvPicPr>
          <p:cNvPr id="26"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3571882"/>
            <a:ext cx="2000264" cy="1714512"/>
          </a:xfrm>
          <a:prstGeom prst="rect">
            <a:avLst/>
          </a:prstGeom>
          <a:noFill/>
          <a:effectLst>
            <a:reflection blurRad="6350" stA="50000" endA="295" endPos="92000" dist="101600" dir="5400000" sy="-100000" algn="bl" rotWithShape="0"/>
          </a:effectLst>
        </p:spPr>
      </p:pic>
      <p:sp>
        <p:nvSpPr>
          <p:cNvPr id="27" name="26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7"/>
                                        </p:tgtEl>
                                        <p:attrNameLst>
                                          <p:attrName>style.opacity</p:attrName>
                                        </p:attrNameLst>
                                      </p:cBhvr>
                                      <p:to>
                                        <p:strVal val="0"/>
                                      </p:to>
                                    </p:set>
                                    <p:animEffect filter="image" prLst="opacity: 0">
                                      <p:cBhvr rctx="IE">
                                        <p:cTn id="7" dur="indefinite"/>
                                        <p:tgtEl>
                                          <p:spTgt spid="27"/>
                                        </p:tgtEl>
                                      </p:cBhvr>
                                    </p:animEffect>
                                  </p:childTnLst>
                                </p:cTn>
                              </p:par>
                              <p:par>
                                <p:cTn id="8" presetID="2" presetClass="entr" presetSubtype="9"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2000" fill="hold"/>
                                        <p:tgtEl>
                                          <p:spTgt spid="3"/>
                                        </p:tgtEl>
                                        <p:attrNameLst>
                                          <p:attrName>ppt_x</p:attrName>
                                        </p:attrNameLst>
                                      </p:cBhvr>
                                      <p:tavLst>
                                        <p:tav tm="0">
                                          <p:val>
                                            <p:strVal val="0-#ppt_w/2"/>
                                          </p:val>
                                        </p:tav>
                                        <p:tav tm="100000">
                                          <p:val>
                                            <p:strVal val="#ppt_x"/>
                                          </p:val>
                                        </p:tav>
                                      </p:tavLst>
                                    </p:anim>
                                    <p:anim calcmode="lin" valueType="num">
                                      <p:cBhvr additive="base">
                                        <p:cTn id="11" dur="2000" fill="hold"/>
                                        <p:tgtEl>
                                          <p:spTgt spid="3"/>
                                        </p:tgtEl>
                                        <p:attrNameLst>
                                          <p:attrName>ppt_y</p:attrName>
                                        </p:attrNameLst>
                                      </p:cBhvr>
                                      <p:tavLst>
                                        <p:tav tm="0">
                                          <p:val>
                                            <p:strVal val="0-#ppt_h/2"/>
                                          </p:val>
                                        </p:tav>
                                        <p:tav tm="100000">
                                          <p:val>
                                            <p:strVal val="#ppt_y"/>
                                          </p:val>
                                        </p:tav>
                                      </p:tavLst>
                                    </p:anim>
                                  </p:childTnLst>
                                </p:cTn>
                              </p:par>
                              <p:par>
                                <p:cTn id="12" presetID="2" presetClass="entr" presetSubtype="9" fill="hold"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2000" fill="hold"/>
                                        <p:tgtEl>
                                          <p:spTgt spid="5"/>
                                        </p:tgtEl>
                                        <p:attrNameLst>
                                          <p:attrName>ppt_x</p:attrName>
                                        </p:attrNameLst>
                                      </p:cBhvr>
                                      <p:tavLst>
                                        <p:tav tm="0">
                                          <p:val>
                                            <p:strVal val="0-#ppt_w/2"/>
                                          </p:val>
                                        </p:tav>
                                        <p:tav tm="100000">
                                          <p:val>
                                            <p:strVal val="#ppt_x"/>
                                          </p:val>
                                        </p:tav>
                                      </p:tavLst>
                                    </p:anim>
                                    <p:anim calcmode="lin" valueType="num">
                                      <p:cBhvr additive="base">
                                        <p:cTn id="15" dur="2000" fill="hold"/>
                                        <p:tgtEl>
                                          <p:spTgt spid="5"/>
                                        </p:tgtEl>
                                        <p:attrNameLst>
                                          <p:attrName>ppt_y</p:attrName>
                                        </p:attrNameLst>
                                      </p:cBhvr>
                                      <p:tavLst>
                                        <p:tav tm="0">
                                          <p:val>
                                            <p:strVal val="0-#ppt_h/2"/>
                                          </p:val>
                                        </p:tav>
                                        <p:tav tm="100000">
                                          <p:val>
                                            <p:strVal val="#ppt_y"/>
                                          </p:val>
                                        </p:tav>
                                      </p:tavLst>
                                    </p:anim>
                                  </p:childTnLst>
                                </p:cTn>
                              </p:par>
                              <p:par>
                                <p:cTn id="16" presetID="2" presetClass="entr" presetSubtype="9"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2000" fill="hold"/>
                                        <p:tgtEl>
                                          <p:spTgt spid="7"/>
                                        </p:tgtEl>
                                        <p:attrNameLst>
                                          <p:attrName>ppt_x</p:attrName>
                                        </p:attrNameLst>
                                      </p:cBhvr>
                                      <p:tavLst>
                                        <p:tav tm="0">
                                          <p:val>
                                            <p:strVal val="0-#ppt_w/2"/>
                                          </p:val>
                                        </p:tav>
                                        <p:tav tm="100000">
                                          <p:val>
                                            <p:strVal val="#ppt_x"/>
                                          </p:val>
                                        </p:tav>
                                      </p:tavLst>
                                    </p:anim>
                                    <p:anim calcmode="lin" valueType="num">
                                      <p:cBhvr additive="base">
                                        <p:cTn id="19" dur="2000" fill="hold"/>
                                        <p:tgtEl>
                                          <p:spTgt spid="7"/>
                                        </p:tgtEl>
                                        <p:attrNameLst>
                                          <p:attrName>ppt_y</p:attrName>
                                        </p:attrNameLst>
                                      </p:cBhvr>
                                      <p:tavLst>
                                        <p:tav tm="0">
                                          <p:val>
                                            <p:strVal val="0-#ppt_h/2"/>
                                          </p:val>
                                        </p:tav>
                                        <p:tav tm="100000">
                                          <p:val>
                                            <p:strVal val="#ppt_y"/>
                                          </p:val>
                                        </p:tav>
                                      </p:tavLst>
                                    </p:anim>
                                  </p:childTnLst>
                                </p:cTn>
                              </p:par>
                              <p:par>
                                <p:cTn id="20" presetID="2" presetClass="entr" presetSubtype="9" fill="hold"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2000" fill="hold"/>
                                        <p:tgtEl>
                                          <p:spTgt spid="9"/>
                                        </p:tgtEl>
                                        <p:attrNameLst>
                                          <p:attrName>ppt_x</p:attrName>
                                        </p:attrNameLst>
                                      </p:cBhvr>
                                      <p:tavLst>
                                        <p:tav tm="0">
                                          <p:val>
                                            <p:strVal val="0-#ppt_w/2"/>
                                          </p:val>
                                        </p:tav>
                                        <p:tav tm="100000">
                                          <p:val>
                                            <p:strVal val="#ppt_x"/>
                                          </p:val>
                                        </p:tav>
                                      </p:tavLst>
                                    </p:anim>
                                    <p:anim calcmode="lin" valueType="num">
                                      <p:cBhvr additive="base">
                                        <p:cTn id="23" dur="2000" fill="hold"/>
                                        <p:tgtEl>
                                          <p:spTgt spid="9"/>
                                        </p:tgtEl>
                                        <p:attrNameLst>
                                          <p:attrName>ppt_y</p:attrName>
                                        </p:attrNameLst>
                                      </p:cBhvr>
                                      <p:tavLst>
                                        <p:tav tm="0">
                                          <p:val>
                                            <p:strVal val="0-#ppt_h/2"/>
                                          </p:val>
                                        </p:tav>
                                        <p:tav tm="100000">
                                          <p:val>
                                            <p:strVal val="#ppt_y"/>
                                          </p:val>
                                        </p:tav>
                                      </p:tavLst>
                                    </p:anim>
                                  </p:childTnLst>
                                </p:cTn>
                              </p:par>
                              <p:par>
                                <p:cTn id="24" presetID="2" presetClass="entr" presetSubtype="9" fill="hold"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2000" fill="hold"/>
                                        <p:tgtEl>
                                          <p:spTgt spid="11"/>
                                        </p:tgtEl>
                                        <p:attrNameLst>
                                          <p:attrName>ppt_x</p:attrName>
                                        </p:attrNameLst>
                                      </p:cBhvr>
                                      <p:tavLst>
                                        <p:tav tm="0">
                                          <p:val>
                                            <p:strVal val="0-#ppt_w/2"/>
                                          </p:val>
                                        </p:tav>
                                        <p:tav tm="100000">
                                          <p:val>
                                            <p:strVal val="#ppt_x"/>
                                          </p:val>
                                        </p:tav>
                                      </p:tavLst>
                                    </p:anim>
                                    <p:anim calcmode="lin" valueType="num">
                                      <p:cBhvr additive="base">
                                        <p:cTn id="27" dur="2000" fill="hold"/>
                                        <p:tgtEl>
                                          <p:spTgt spid="11"/>
                                        </p:tgtEl>
                                        <p:attrNameLst>
                                          <p:attrName>ppt_y</p:attrName>
                                        </p:attrNameLst>
                                      </p:cBhvr>
                                      <p:tavLst>
                                        <p:tav tm="0">
                                          <p:val>
                                            <p:strVal val="0-#ppt_h/2"/>
                                          </p:val>
                                        </p:tav>
                                        <p:tav tm="100000">
                                          <p:val>
                                            <p:strVal val="#ppt_y"/>
                                          </p:val>
                                        </p:tav>
                                      </p:tavLst>
                                    </p:anim>
                                  </p:childTnLst>
                                </p:cTn>
                              </p:par>
                              <p:par>
                                <p:cTn id="28" presetID="2" presetClass="entr" presetSubtype="9" fill="hold" nodeType="withEffect">
                                  <p:stCondLst>
                                    <p:cond delay="0"/>
                                  </p:stCondLst>
                                  <p:childTnLst>
                                    <p:set>
                                      <p:cBhvr>
                                        <p:cTn id="29" dur="1" fill="hold">
                                          <p:stCondLst>
                                            <p:cond delay="0"/>
                                          </p:stCondLst>
                                        </p:cTn>
                                        <p:tgtEl>
                                          <p:spTgt spid="13"/>
                                        </p:tgtEl>
                                        <p:attrNameLst>
                                          <p:attrName>style.visibility</p:attrName>
                                        </p:attrNameLst>
                                      </p:cBhvr>
                                      <p:to>
                                        <p:strVal val="visible"/>
                                      </p:to>
                                    </p:set>
                                    <p:anim calcmode="lin" valueType="num">
                                      <p:cBhvr additive="base">
                                        <p:cTn id="30" dur="2000" fill="hold"/>
                                        <p:tgtEl>
                                          <p:spTgt spid="13"/>
                                        </p:tgtEl>
                                        <p:attrNameLst>
                                          <p:attrName>ppt_x</p:attrName>
                                        </p:attrNameLst>
                                      </p:cBhvr>
                                      <p:tavLst>
                                        <p:tav tm="0">
                                          <p:val>
                                            <p:strVal val="0-#ppt_w/2"/>
                                          </p:val>
                                        </p:tav>
                                        <p:tav tm="100000">
                                          <p:val>
                                            <p:strVal val="#ppt_x"/>
                                          </p:val>
                                        </p:tav>
                                      </p:tavLst>
                                    </p:anim>
                                    <p:anim calcmode="lin" valueType="num">
                                      <p:cBhvr additive="base">
                                        <p:cTn id="31" dur="2000" fill="hold"/>
                                        <p:tgtEl>
                                          <p:spTgt spid="13"/>
                                        </p:tgtEl>
                                        <p:attrNameLst>
                                          <p:attrName>ppt_y</p:attrName>
                                        </p:attrNameLst>
                                      </p:cBhvr>
                                      <p:tavLst>
                                        <p:tav tm="0">
                                          <p:val>
                                            <p:strVal val="0-#ppt_h/2"/>
                                          </p:val>
                                        </p:tav>
                                        <p:tav tm="100000">
                                          <p:val>
                                            <p:strVal val="#ppt_y"/>
                                          </p:val>
                                        </p:tav>
                                      </p:tavLst>
                                    </p:anim>
                                  </p:childTnLst>
                                </p:cTn>
                              </p:par>
                              <p:par>
                                <p:cTn id="32" presetID="2" presetClass="entr" presetSubtype="9" fill="hold" nodeType="withEffect">
                                  <p:stCondLst>
                                    <p:cond delay="0"/>
                                  </p:stCondLst>
                                  <p:childTnLst>
                                    <p:set>
                                      <p:cBhvr>
                                        <p:cTn id="33" dur="1" fill="hold">
                                          <p:stCondLst>
                                            <p:cond delay="0"/>
                                          </p:stCondLst>
                                        </p:cTn>
                                        <p:tgtEl>
                                          <p:spTgt spid="15"/>
                                        </p:tgtEl>
                                        <p:attrNameLst>
                                          <p:attrName>style.visibility</p:attrName>
                                        </p:attrNameLst>
                                      </p:cBhvr>
                                      <p:to>
                                        <p:strVal val="visible"/>
                                      </p:to>
                                    </p:set>
                                    <p:anim calcmode="lin" valueType="num">
                                      <p:cBhvr additive="base">
                                        <p:cTn id="34" dur="2000" fill="hold"/>
                                        <p:tgtEl>
                                          <p:spTgt spid="15"/>
                                        </p:tgtEl>
                                        <p:attrNameLst>
                                          <p:attrName>ppt_x</p:attrName>
                                        </p:attrNameLst>
                                      </p:cBhvr>
                                      <p:tavLst>
                                        <p:tav tm="0">
                                          <p:val>
                                            <p:strVal val="0-#ppt_w/2"/>
                                          </p:val>
                                        </p:tav>
                                        <p:tav tm="100000">
                                          <p:val>
                                            <p:strVal val="#ppt_x"/>
                                          </p:val>
                                        </p:tav>
                                      </p:tavLst>
                                    </p:anim>
                                    <p:anim calcmode="lin" valueType="num">
                                      <p:cBhvr additive="base">
                                        <p:cTn id="35" dur="2000" fill="hold"/>
                                        <p:tgtEl>
                                          <p:spTgt spid="15"/>
                                        </p:tgtEl>
                                        <p:attrNameLst>
                                          <p:attrName>ppt_y</p:attrName>
                                        </p:attrNameLst>
                                      </p:cBhvr>
                                      <p:tavLst>
                                        <p:tav tm="0">
                                          <p:val>
                                            <p:strVal val="0-#ppt_h/2"/>
                                          </p:val>
                                        </p:tav>
                                        <p:tav tm="100000">
                                          <p:val>
                                            <p:strVal val="#ppt_y"/>
                                          </p:val>
                                        </p:tav>
                                      </p:tavLst>
                                    </p:anim>
                                  </p:childTnLst>
                                </p:cTn>
                              </p:par>
                              <p:par>
                                <p:cTn id="36" presetID="2" presetClass="entr" presetSubtype="9" fill="hold" nodeType="withEffect">
                                  <p:stCondLst>
                                    <p:cond delay="0"/>
                                  </p:stCondLst>
                                  <p:childTnLst>
                                    <p:set>
                                      <p:cBhvr>
                                        <p:cTn id="37" dur="1" fill="hold">
                                          <p:stCondLst>
                                            <p:cond delay="0"/>
                                          </p:stCondLst>
                                        </p:cTn>
                                        <p:tgtEl>
                                          <p:spTgt spid="17"/>
                                        </p:tgtEl>
                                        <p:attrNameLst>
                                          <p:attrName>style.visibility</p:attrName>
                                        </p:attrNameLst>
                                      </p:cBhvr>
                                      <p:to>
                                        <p:strVal val="visible"/>
                                      </p:to>
                                    </p:set>
                                    <p:anim calcmode="lin" valueType="num">
                                      <p:cBhvr additive="base">
                                        <p:cTn id="38" dur="2000" fill="hold"/>
                                        <p:tgtEl>
                                          <p:spTgt spid="17"/>
                                        </p:tgtEl>
                                        <p:attrNameLst>
                                          <p:attrName>ppt_x</p:attrName>
                                        </p:attrNameLst>
                                      </p:cBhvr>
                                      <p:tavLst>
                                        <p:tav tm="0">
                                          <p:val>
                                            <p:strVal val="0-#ppt_w/2"/>
                                          </p:val>
                                        </p:tav>
                                        <p:tav tm="100000">
                                          <p:val>
                                            <p:strVal val="#ppt_x"/>
                                          </p:val>
                                        </p:tav>
                                      </p:tavLst>
                                    </p:anim>
                                    <p:anim calcmode="lin" valueType="num">
                                      <p:cBhvr additive="base">
                                        <p:cTn id="39" dur="2000" fill="hold"/>
                                        <p:tgtEl>
                                          <p:spTgt spid="17"/>
                                        </p:tgtEl>
                                        <p:attrNameLst>
                                          <p:attrName>ppt_y</p:attrName>
                                        </p:attrNameLst>
                                      </p:cBhvr>
                                      <p:tavLst>
                                        <p:tav tm="0">
                                          <p:val>
                                            <p:strVal val="0-#ppt_h/2"/>
                                          </p:val>
                                        </p:tav>
                                        <p:tav tm="100000">
                                          <p:val>
                                            <p:strVal val="#ppt_y"/>
                                          </p:val>
                                        </p:tav>
                                      </p:tavLst>
                                    </p:anim>
                                  </p:childTnLst>
                                </p:cTn>
                              </p:par>
                              <p:par>
                                <p:cTn id="40" presetID="2" presetClass="entr" presetSubtype="9" fill="hold" nodeType="withEffect">
                                  <p:stCondLst>
                                    <p:cond delay="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2000" fill="hold"/>
                                        <p:tgtEl>
                                          <p:spTgt spid="19"/>
                                        </p:tgtEl>
                                        <p:attrNameLst>
                                          <p:attrName>ppt_x</p:attrName>
                                        </p:attrNameLst>
                                      </p:cBhvr>
                                      <p:tavLst>
                                        <p:tav tm="0">
                                          <p:val>
                                            <p:strVal val="0-#ppt_w/2"/>
                                          </p:val>
                                        </p:tav>
                                        <p:tav tm="100000">
                                          <p:val>
                                            <p:strVal val="#ppt_x"/>
                                          </p:val>
                                        </p:tav>
                                      </p:tavLst>
                                    </p:anim>
                                    <p:anim calcmode="lin" valueType="num">
                                      <p:cBhvr additive="base">
                                        <p:cTn id="43" dur="2000" fill="hold"/>
                                        <p:tgtEl>
                                          <p:spTgt spid="19"/>
                                        </p:tgtEl>
                                        <p:attrNameLst>
                                          <p:attrName>ppt_y</p:attrName>
                                        </p:attrNameLst>
                                      </p:cBhvr>
                                      <p:tavLst>
                                        <p:tav tm="0">
                                          <p:val>
                                            <p:strVal val="0-#ppt_h/2"/>
                                          </p:val>
                                        </p:tav>
                                        <p:tav tm="100000">
                                          <p:val>
                                            <p:strVal val="#ppt_y"/>
                                          </p:val>
                                        </p:tav>
                                      </p:tavLst>
                                    </p:anim>
                                  </p:childTnLst>
                                </p:cTn>
                              </p:par>
                              <p:par>
                                <p:cTn id="44" presetID="2" presetClass="entr" presetSubtype="9" fill="hold" nodeType="withEffect">
                                  <p:stCondLst>
                                    <p:cond delay="0"/>
                                  </p:stCondLst>
                                  <p:childTnLst>
                                    <p:set>
                                      <p:cBhvr>
                                        <p:cTn id="45" dur="1" fill="hold">
                                          <p:stCondLst>
                                            <p:cond delay="0"/>
                                          </p:stCondLst>
                                        </p:cTn>
                                        <p:tgtEl>
                                          <p:spTgt spid="21"/>
                                        </p:tgtEl>
                                        <p:attrNameLst>
                                          <p:attrName>style.visibility</p:attrName>
                                        </p:attrNameLst>
                                      </p:cBhvr>
                                      <p:to>
                                        <p:strVal val="visible"/>
                                      </p:to>
                                    </p:set>
                                    <p:anim calcmode="lin" valueType="num">
                                      <p:cBhvr additive="base">
                                        <p:cTn id="46" dur="2000" fill="hold"/>
                                        <p:tgtEl>
                                          <p:spTgt spid="21"/>
                                        </p:tgtEl>
                                        <p:attrNameLst>
                                          <p:attrName>ppt_x</p:attrName>
                                        </p:attrNameLst>
                                      </p:cBhvr>
                                      <p:tavLst>
                                        <p:tav tm="0">
                                          <p:val>
                                            <p:strVal val="0-#ppt_w/2"/>
                                          </p:val>
                                        </p:tav>
                                        <p:tav tm="100000">
                                          <p:val>
                                            <p:strVal val="#ppt_x"/>
                                          </p:val>
                                        </p:tav>
                                      </p:tavLst>
                                    </p:anim>
                                    <p:anim calcmode="lin" valueType="num">
                                      <p:cBhvr additive="base">
                                        <p:cTn id="47" dur="2000" fill="hold"/>
                                        <p:tgtEl>
                                          <p:spTgt spid="21"/>
                                        </p:tgtEl>
                                        <p:attrNameLst>
                                          <p:attrName>ppt_y</p:attrName>
                                        </p:attrNameLst>
                                      </p:cBhvr>
                                      <p:tavLst>
                                        <p:tav tm="0">
                                          <p:val>
                                            <p:strVal val="0-#ppt_h/2"/>
                                          </p:val>
                                        </p:tav>
                                        <p:tav tm="100000">
                                          <p:val>
                                            <p:strVal val="#ppt_y"/>
                                          </p:val>
                                        </p:tav>
                                      </p:tavLst>
                                    </p:anim>
                                  </p:childTnLst>
                                </p:cTn>
                              </p:par>
                              <p:par>
                                <p:cTn id="48" presetID="2" presetClass="entr" presetSubtype="9" fill="hold" nodeType="withEffect">
                                  <p:stCondLst>
                                    <p:cond delay="0"/>
                                  </p:stCondLst>
                                  <p:childTnLst>
                                    <p:set>
                                      <p:cBhvr>
                                        <p:cTn id="49" dur="1" fill="hold">
                                          <p:stCondLst>
                                            <p:cond delay="0"/>
                                          </p:stCondLst>
                                        </p:cTn>
                                        <p:tgtEl>
                                          <p:spTgt spid="23"/>
                                        </p:tgtEl>
                                        <p:attrNameLst>
                                          <p:attrName>style.visibility</p:attrName>
                                        </p:attrNameLst>
                                      </p:cBhvr>
                                      <p:to>
                                        <p:strVal val="visible"/>
                                      </p:to>
                                    </p:set>
                                    <p:anim calcmode="lin" valueType="num">
                                      <p:cBhvr additive="base">
                                        <p:cTn id="50" dur="2000" fill="hold"/>
                                        <p:tgtEl>
                                          <p:spTgt spid="23"/>
                                        </p:tgtEl>
                                        <p:attrNameLst>
                                          <p:attrName>ppt_x</p:attrName>
                                        </p:attrNameLst>
                                      </p:cBhvr>
                                      <p:tavLst>
                                        <p:tav tm="0">
                                          <p:val>
                                            <p:strVal val="0-#ppt_w/2"/>
                                          </p:val>
                                        </p:tav>
                                        <p:tav tm="100000">
                                          <p:val>
                                            <p:strVal val="#ppt_x"/>
                                          </p:val>
                                        </p:tav>
                                      </p:tavLst>
                                    </p:anim>
                                    <p:anim calcmode="lin" valueType="num">
                                      <p:cBhvr additive="base">
                                        <p:cTn id="51" dur="2000" fill="hold"/>
                                        <p:tgtEl>
                                          <p:spTgt spid="23"/>
                                        </p:tgtEl>
                                        <p:attrNameLst>
                                          <p:attrName>ppt_y</p:attrName>
                                        </p:attrNameLst>
                                      </p:cBhvr>
                                      <p:tavLst>
                                        <p:tav tm="0">
                                          <p:val>
                                            <p:strVal val="0-#ppt_h/2"/>
                                          </p:val>
                                        </p:tav>
                                        <p:tav tm="100000">
                                          <p:val>
                                            <p:strVal val="#ppt_y"/>
                                          </p:val>
                                        </p:tav>
                                      </p:tavLst>
                                    </p:anim>
                                  </p:childTnLst>
                                </p:cTn>
                              </p:par>
                              <p:par>
                                <p:cTn id="52" presetID="2" presetClass="entr" presetSubtype="9" fill="hold" nodeType="withEffect">
                                  <p:stCondLst>
                                    <p:cond delay="0"/>
                                  </p:stCondLst>
                                  <p:childTnLst>
                                    <p:set>
                                      <p:cBhvr>
                                        <p:cTn id="53" dur="1" fill="hold">
                                          <p:stCondLst>
                                            <p:cond delay="0"/>
                                          </p:stCondLst>
                                        </p:cTn>
                                        <p:tgtEl>
                                          <p:spTgt spid="25"/>
                                        </p:tgtEl>
                                        <p:attrNameLst>
                                          <p:attrName>style.visibility</p:attrName>
                                        </p:attrNameLst>
                                      </p:cBhvr>
                                      <p:to>
                                        <p:strVal val="visible"/>
                                      </p:to>
                                    </p:set>
                                    <p:anim calcmode="lin" valueType="num">
                                      <p:cBhvr additive="base">
                                        <p:cTn id="54" dur="2000" fill="hold"/>
                                        <p:tgtEl>
                                          <p:spTgt spid="25"/>
                                        </p:tgtEl>
                                        <p:attrNameLst>
                                          <p:attrName>ppt_x</p:attrName>
                                        </p:attrNameLst>
                                      </p:cBhvr>
                                      <p:tavLst>
                                        <p:tav tm="0">
                                          <p:val>
                                            <p:strVal val="0-#ppt_w/2"/>
                                          </p:val>
                                        </p:tav>
                                        <p:tav tm="100000">
                                          <p:val>
                                            <p:strVal val="#ppt_x"/>
                                          </p:val>
                                        </p:tav>
                                      </p:tavLst>
                                    </p:anim>
                                    <p:anim calcmode="lin" valueType="num">
                                      <p:cBhvr additive="base">
                                        <p:cTn id="55" dur="2000" fill="hold"/>
                                        <p:tgtEl>
                                          <p:spTgt spid="25"/>
                                        </p:tgtEl>
                                        <p:attrNameLst>
                                          <p:attrName>ppt_y</p:attrName>
                                        </p:attrNameLst>
                                      </p:cBhvr>
                                      <p:tavLst>
                                        <p:tav tm="0">
                                          <p:val>
                                            <p:strVal val="0-#ppt_h/2"/>
                                          </p:val>
                                        </p:tav>
                                        <p:tav tm="100000">
                                          <p:val>
                                            <p:strVal val="#ppt_y"/>
                                          </p:val>
                                        </p:tav>
                                      </p:tavLst>
                                    </p:anim>
                                  </p:childTnLst>
                                </p:cTn>
                              </p:par>
                              <p:par>
                                <p:cTn id="56" presetID="2" presetClass="entr" presetSubtype="3" fill="hold" nodeType="withEffect">
                                  <p:stCondLst>
                                    <p:cond delay="0"/>
                                  </p:stCondLst>
                                  <p:childTnLst>
                                    <p:set>
                                      <p:cBhvr>
                                        <p:cTn id="57" dur="1" fill="hold">
                                          <p:stCondLst>
                                            <p:cond delay="0"/>
                                          </p:stCondLst>
                                        </p:cTn>
                                        <p:tgtEl>
                                          <p:spTgt spid="4"/>
                                        </p:tgtEl>
                                        <p:attrNameLst>
                                          <p:attrName>style.visibility</p:attrName>
                                        </p:attrNameLst>
                                      </p:cBhvr>
                                      <p:to>
                                        <p:strVal val="visible"/>
                                      </p:to>
                                    </p:set>
                                    <p:anim calcmode="lin" valueType="num">
                                      <p:cBhvr additive="base">
                                        <p:cTn id="58" dur="2000" fill="hold"/>
                                        <p:tgtEl>
                                          <p:spTgt spid="4"/>
                                        </p:tgtEl>
                                        <p:attrNameLst>
                                          <p:attrName>ppt_x</p:attrName>
                                        </p:attrNameLst>
                                      </p:cBhvr>
                                      <p:tavLst>
                                        <p:tav tm="0">
                                          <p:val>
                                            <p:strVal val="1+#ppt_w/2"/>
                                          </p:val>
                                        </p:tav>
                                        <p:tav tm="100000">
                                          <p:val>
                                            <p:strVal val="#ppt_x"/>
                                          </p:val>
                                        </p:tav>
                                      </p:tavLst>
                                    </p:anim>
                                    <p:anim calcmode="lin" valueType="num">
                                      <p:cBhvr additive="base">
                                        <p:cTn id="59" dur="2000" fill="hold"/>
                                        <p:tgtEl>
                                          <p:spTgt spid="4"/>
                                        </p:tgtEl>
                                        <p:attrNameLst>
                                          <p:attrName>ppt_y</p:attrName>
                                        </p:attrNameLst>
                                      </p:cBhvr>
                                      <p:tavLst>
                                        <p:tav tm="0">
                                          <p:val>
                                            <p:strVal val="0-#ppt_h/2"/>
                                          </p:val>
                                        </p:tav>
                                        <p:tav tm="100000">
                                          <p:val>
                                            <p:strVal val="#ppt_y"/>
                                          </p:val>
                                        </p:tav>
                                      </p:tavLst>
                                    </p:anim>
                                  </p:childTnLst>
                                </p:cTn>
                              </p:par>
                              <p:par>
                                <p:cTn id="60" presetID="2" presetClass="entr" presetSubtype="3" fill="hold" nodeType="withEffect">
                                  <p:stCondLst>
                                    <p:cond delay="0"/>
                                  </p:stCondLst>
                                  <p:childTnLst>
                                    <p:set>
                                      <p:cBhvr>
                                        <p:cTn id="61" dur="1" fill="hold">
                                          <p:stCondLst>
                                            <p:cond delay="0"/>
                                          </p:stCondLst>
                                        </p:cTn>
                                        <p:tgtEl>
                                          <p:spTgt spid="6"/>
                                        </p:tgtEl>
                                        <p:attrNameLst>
                                          <p:attrName>style.visibility</p:attrName>
                                        </p:attrNameLst>
                                      </p:cBhvr>
                                      <p:to>
                                        <p:strVal val="visible"/>
                                      </p:to>
                                    </p:set>
                                    <p:anim calcmode="lin" valueType="num">
                                      <p:cBhvr additive="base">
                                        <p:cTn id="62" dur="2000" fill="hold"/>
                                        <p:tgtEl>
                                          <p:spTgt spid="6"/>
                                        </p:tgtEl>
                                        <p:attrNameLst>
                                          <p:attrName>ppt_x</p:attrName>
                                        </p:attrNameLst>
                                      </p:cBhvr>
                                      <p:tavLst>
                                        <p:tav tm="0">
                                          <p:val>
                                            <p:strVal val="1+#ppt_w/2"/>
                                          </p:val>
                                        </p:tav>
                                        <p:tav tm="100000">
                                          <p:val>
                                            <p:strVal val="#ppt_x"/>
                                          </p:val>
                                        </p:tav>
                                      </p:tavLst>
                                    </p:anim>
                                    <p:anim calcmode="lin" valueType="num">
                                      <p:cBhvr additive="base">
                                        <p:cTn id="63" dur="2000" fill="hold"/>
                                        <p:tgtEl>
                                          <p:spTgt spid="6"/>
                                        </p:tgtEl>
                                        <p:attrNameLst>
                                          <p:attrName>ppt_y</p:attrName>
                                        </p:attrNameLst>
                                      </p:cBhvr>
                                      <p:tavLst>
                                        <p:tav tm="0">
                                          <p:val>
                                            <p:strVal val="0-#ppt_h/2"/>
                                          </p:val>
                                        </p:tav>
                                        <p:tav tm="100000">
                                          <p:val>
                                            <p:strVal val="#ppt_y"/>
                                          </p:val>
                                        </p:tav>
                                      </p:tavLst>
                                    </p:anim>
                                  </p:childTnLst>
                                </p:cTn>
                              </p:par>
                              <p:par>
                                <p:cTn id="64" presetID="2" presetClass="entr" presetSubtype="3" fill="hold" nodeType="withEffect">
                                  <p:stCondLst>
                                    <p:cond delay="0"/>
                                  </p:stCondLst>
                                  <p:childTnLst>
                                    <p:set>
                                      <p:cBhvr>
                                        <p:cTn id="65" dur="1" fill="hold">
                                          <p:stCondLst>
                                            <p:cond delay="0"/>
                                          </p:stCondLst>
                                        </p:cTn>
                                        <p:tgtEl>
                                          <p:spTgt spid="8"/>
                                        </p:tgtEl>
                                        <p:attrNameLst>
                                          <p:attrName>style.visibility</p:attrName>
                                        </p:attrNameLst>
                                      </p:cBhvr>
                                      <p:to>
                                        <p:strVal val="visible"/>
                                      </p:to>
                                    </p:set>
                                    <p:anim calcmode="lin" valueType="num">
                                      <p:cBhvr additive="base">
                                        <p:cTn id="66" dur="2000" fill="hold"/>
                                        <p:tgtEl>
                                          <p:spTgt spid="8"/>
                                        </p:tgtEl>
                                        <p:attrNameLst>
                                          <p:attrName>ppt_x</p:attrName>
                                        </p:attrNameLst>
                                      </p:cBhvr>
                                      <p:tavLst>
                                        <p:tav tm="0">
                                          <p:val>
                                            <p:strVal val="1+#ppt_w/2"/>
                                          </p:val>
                                        </p:tav>
                                        <p:tav tm="100000">
                                          <p:val>
                                            <p:strVal val="#ppt_x"/>
                                          </p:val>
                                        </p:tav>
                                      </p:tavLst>
                                    </p:anim>
                                    <p:anim calcmode="lin" valueType="num">
                                      <p:cBhvr additive="base">
                                        <p:cTn id="67" dur="2000" fill="hold"/>
                                        <p:tgtEl>
                                          <p:spTgt spid="8"/>
                                        </p:tgtEl>
                                        <p:attrNameLst>
                                          <p:attrName>ppt_y</p:attrName>
                                        </p:attrNameLst>
                                      </p:cBhvr>
                                      <p:tavLst>
                                        <p:tav tm="0">
                                          <p:val>
                                            <p:strVal val="0-#ppt_h/2"/>
                                          </p:val>
                                        </p:tav>
                                        <p:tav tm="100000">
                                          <p:val>
                                            <p:strVal val="#ppt_y"/>
                                          </p:val>
                                        </p:tav>
                                      </p:tavLst>
                                    </p:anim>
                                  </p:childTnLst>
                                </p:cTn>
                              </p:par>
                              <p:par>
                                <p:cTn id="68" presetID="2" presetClass="entr" presetSubtype="3" fill="hold" nodeType="withEffect">
                                  <p:stCondLst>
                                    <p:cond delay="0"/>
                                  </p:stCondLst>
                                  <p:childTnLst>
                                    <p:set>
                                      <p:cBhvr>
                                        <p:cTn id="69" dur="1" fill="hold">
                                          <p:stCondLst>
                                            <p:cond delay="0"/>
                                          </p:stCondLst>
                                        </p:cTn>
                                        <p:tgtEl>
                                          <p:spTgt spid="10"/>
                                        </p:tgtEl>
                                        <p:attrNameLst>
                                          <p:attrName>style.visibility</p:attrName>
                                        </p:attrNameLst>
                                      </p:cBhvr>
                                      <p:to>
                                        <p:strVal val="visible"/>
                                      </p:to>
                                    </p:set>
                                    <p:anim calcmode="lin" valueType="num">
                                      <p:cBhvr additive="base">
                                        <p:cTn id="70" dur="2000" fill="hold"/>
                                        <p:tgtEl>
                                          <p:spTgt spid="10"/>
                                        </p:tgtEl>
                                        <p:attrNameLst>
                                          <p:attrName>ppt_x</p:attrName>
                                        </p:attrNameLst>
                                      </p:cBhvr>
                                      <p:tavLst>
                                        <p:tav tm="0">
                                          <p:val>
                                            <p:strVal val="1+#ppt_w/2"/>
                                          </p:val>
                                        </p:tav>
                                        <p:tav tm="100000">
                                          <p:val>
                                            <p:strVal val="#ppt_x"/>
                                          </p:val>
                                        </p:tav>
                                      </p:tavLst>
                                    </p:anim>
                                    <p:anim calcmode="lin" valueType="num">
                                      <p:cBhvr additive="base">
                                        <p:cTn id="71" dur="2000" fill="hold"/>
                                        <p:tgtEl>
                                          <p:spTgt spid="10"/>
                                        </p:tgtEl>
                                        <p:attrNameLst>
                                          <p:attrName>ppt_y</p:attrName>
                                        </p:attrNameLst>
                                      </p:cBhvr>
                                      <p:tavLst>
                                        <p:tav tm="0">
                                          <p:val>
                                            <p:strVal val="0-#ppt_h/2"/>
                                          </p:val>
                                        </p:tav>
                                        <p:tav tm="100000">
                                          <p:val>
                                            <p:strVal val="#ppt_y"/>
                                          </p:val>
                                        </p:tav>
                                      </p:tavLst>
                                    </p:anim>
                                  </p:childTnLst>
                                </p:cTn>
                              </p:par>
                              <p:par>
                                <p:cTn id="72" presetID="2" presetClass="entr" presetSubtype="3" fill="hold" nodeType="withEffect">
                                  <p:stCondLst>
                                    <p:cond delay="0"/>
                                  </p:stCondLst>
                                  <p:childTnLst>
                                    <p:set>
                                      <p:cBhvr>
                                        <p:cTn id="73" dur="1" fill="hold">
                                          <p:stCondLst>
                                            <p:cond delay="0"/>
                                          </p:stCondLst>
                                        </p:cTn>
                                        <p:tgtEl>
                                          <p:spTgt spid="12"/>
                                        </p:tgtEl>
                                        <p:attrNameLst>
                                          <p:attrName>style.visibility</p:attrName>
                                        </p:attrNameLst>
                                      </p:cBhvr>
                                      <p:to>
                                        <p:strVal val="visible"/>
                                      </p:to>
                                    </p:set>
                                    <p:anim calcmode="lin" valueType="num">
                                      <p:cBhvr additive="base">
                                        <p:cTn id="74" dur="2000" fill="hold"/>
                                        <p:tgtEl>
                                          <p:spTgt spid="12"/>
                                        </p:tgtEl>
                                        <p:attrNameLst>
                                          <p:attrName>ppt_x</p:attrName>
                                        </p:attrNameLst>
                                      </p:cBhvr>
                                      <p:tavLst>
                                        <p:tav tm="0">
                                          <p:val>
                                            <p:strVal val="1+#ppt_w/2"/>
                                          </p:val>
                                        </p:tav>
                                        <p:tav tm="100000">
                                          <p:val>
                                            <p:strVal val="#ppt_x"/>
                                          </p:val>
                                        </p:tav>
                                      </p:tavLst>
                                    </p:anim>
                                    <p:anim calcmode="lin" valueType="num">
                                      <p:cBhvr additive="base">
                                        <p:cTn id="75" dur="2000" fill="hold"/>
                                        <p:tgtEl>
                                          <p:spTgt spid="12"/>
                                        </p:tgtEl>
                                        <p:attrNameLst>
                                          <p:attrName>ppt_y</p:attrName>
                                        </p:attrNameLst>
                                      </p:cBhvr>
                                      <p:tavLst>
                                        <p:tav tm="0">
                                          <p:val>
                                            <p:strVal val="0-#ppt_h/2"/>
                                          </p:val>
                                        </p:tav>
                                        <p:tav tm="100000">
                                          <p:val>
                                            <p:strVal val="#ppt_y"/>
                                          </p:val>
                                        </p:tav>
                                      </p:tavLst>
                                    </p:anim>
                                  </p:childTnLst>
                                </p:cTn>
                              </p:par>
                              <p:par>
                                <p:cTn id="76" presetID="2" presetClass="entr" presetSubtype="3" fill="hold" nodeType="withEffect">
                                  <p:stCondLst>
                                    <p:cond delay="0"/>
                                  </p:stCondLst>
                                  <p:childTnLst>
                                    <p:set>
                                      <p:cBhvr>
                                        <p:cTn id="77" dur="1" fill="hold">
                                          <p:stCondLst>
                                            <p:cond delay="0"/>
                                          </p:stCondLst>
                                        </p:cTn>
                                        <p:tgtEl>
                                          <p:spTgt spid="14"/>
                                        </p:tgtEl>
                                        <p:attrNameLst>
                                          <p:attrName>style.visibility</p:attrName>
                                        </p:attrNameLst>
                                      </p:cBhvr>
                                      <p:to>
                                        <p:strVal val="visible"/>
                                      </p:to>
                                    </p:set>
                                    <p:anim calcmode="lin" valueType="num">
                                      <p:cBhvr additive="base">
                                        <p:cTn id="78" dur="2000" fill="hold"/>
                                        <p:tgtEl>
                                          <p:spTgt spid="14"/>
                                        </p:tgtEl>
                                        <p:attrNameLst>
                                          <p:attrName>ppt_x</p:attrName>
                                        </p:attrNameLst>
                                      </p:cBhvr>
                                      <p:tavLst>
                                        <p:tav tm="0">
                                          <p:val>
                                            <p:strVal val="1+#ppt_w/2"/>
                                          </p:val>
                                        </p:tav>
                                        <p:tav tm="100000">
                                          <p:val>
                                            <p:strVal val="#ppt_x"/>
                                          </p:val>
                                        </p:tav>
                                      </p:tavLst>
                                    </p:anim>
                                    <p:anim calcmode="lin" valueType="num">
                                      <p:cBhvr additive="base">
                                        <p:cTn id="79" dur="2000" fill="hold"/>
                                        <p:tgtEl>
                                          <p:spTgt spid="14"/>
                                        </p:tgtEl>
                                        <p:attrNameLst>
                                          <p:attrName>ppt_y</p:attrName>
                                        </p:attrNameLst>
                                      </p:cBhvr>
                                      <p:tavLst>
                                        <p:tav tm="0">
                                          <p:val>
                                            <p:strVal val="0-#ppt_h/2"/>
                                          </p:val>
                                        </p:tav>
                                        <p:tav tm="100000">
                                          <p:val>
                                            <p:strVal val="#ppt_y"/>
                                          </p:val>
                                        </p:tav>
                                      </p:tavLst>
                                    </p:anim>
                                  </p:childTnLst>
                                </p:cTn>
                              </p:par>
                              <p:par>
                                <p:cTn id="80" presetID="2" presetClass="entr" presetSubtype="3" fill="hold" nodeType="withEffect">
                                  <p:stCondLst>
                                    <p:cond delay="0"/>
                                  </p:stCondLst>
                                  <p:childTnLst>
                                    <p:set>
                                      <p:cBhvr>
                                        <p:cTn id="81" dur="1" fill="hold">
                                          <p:stCondLst>
                                            <p:cond delay="0"/>
                                          </p:stCondLst>
                                        </p:cTn>
                                        <p:tgtEl>
                                          <p:spTgt spid="16"/>
                                        </p:tgtEl>
                                        <p:attrNameLst>
                                          <p:attrName>style.visibility</p:attrName>
                                        </p:attrNameLst>
                                      </p:cBhvr>
                                      <p:to>
                                        <p:strVal val="visible"/>
                                      </p:to>
                                    </p:set>
                                    <p:anim calcmode="lin" valueType="num">
                                      <p:cBhvr additive="base">
                                        <p:cTn id="82" dur="2000" fill="hold"/>
                                        <p:tgtEl>
                                          <p:spTgt spid="16"/>
                                        </p:tgtEl>
                                        <p:attrNameLst>
                                          <p:attrName>ppt_x</p:attrName>
                                        </p:attrNameLst>
                                      </p:cBhvr>
                                      <p:tavLst>
                                        <p:tav tm="0">
                                          <p:val>
                                            <p:strVal val="1+#ppt_w/2"/>
                                          </p:val>
                                        </p:tav>
                                        <p:tav tm="100000">
                                          <p:val>
                                            <p:strVal val="#ppt_x"/>
                                          </p:val>
                                        </p:tav>
                                      </p:tavLst>
                                    </p:anim>
                                    <p:anim calcmode="lin" valueType="num">
                                      <p:cBhvr additive="base">
                                        <p:cTn id="83" dur="2000" fill="hold"/>
                                        <p:tgtEl>
                                          <p:spTgt spid="16"/>
                                        </p:tgtEl>
                                        <p:attrNameLst>
                                          <p:attrName>ppt_y</p:attrName>
                                        </p:attrNameLst>
                                      </p:cBhvr>
                                      <p:tavLst>
                                        <p:tav tm="0">
                                          <p:val>
                                            <p:strVal val="0-#ppt_h/2"/>
                                          </p:val>
                                        </p:tav>
                                        <p:tav tm="100000">
                                          <p:val>
                                            <p:strVal val="#ppt_y"/>
                                          </p:val>
                                        </p:tav>
                                      </p:tavLst>
                                    </p:anim>
                                  </p:childTnLst>
                                </p:cTn>
                              </p:par>
                              <p:par>
                                <p:cTn id="84" presetID="2" presetClass="entr" presetSubtype="3" fill="hold" nodeType="withEffect">
                                  <p:stCondLst>
                                    <p:cond delay="0"/>
                                  </p:stCondLst>
                                  <p:childTnLst>
                                    <p:set>
                                      <p:cBhvr>
                                        <p:cTn id="85" dur="1" fill="hold">
                                          <p:stCondLst>
                                            <p:cond delay="0"/>
                                          </p:stCondLst>
                                        </p:cTn>
                                        <p:tgtEl>
                                          <p:spTgt spid="18"/>
                                        </p:tgtEl>
                                        <p:attrNameLst>
                                          <p:attrName>style.visibility</p:attrName>
                                        </p:attrNameLst>
                                      </p:cBhvr>
                                      <p:to>
                                        <p:strVal val="visible"/>
                                      </p:to>
                                    </p:set>
                                    <p:anim calcmode="lin" valueType="num">
                                      <p:cBhvr additive="base">
                                        <p:cTn id="86" dur="2000" fill="hold"/>
                                        <p:tgtEl>
                                          <p:spTgt spid="18"/>
                                        </p:tgtEl>
                                        <p:attrNameLst>
                                          <p:attrName>ppt_x</p:attrName>
                                        </p:attrNameLst>
                                      </p:cBhvr>
                                      <p:tavLst>
                                        <p:tav tm="0">
                                          <p:val>
                                            <p:strVal val="1+#ppt_w/2"/>
                                          </p:val>
                                        </p:tav>
                                        <p:tav tm="100000">
                                          <p:val>
                                            <p:strVal val="#ppt_x"/>
                                          </p:val>
                                        </p:tav>
                                      </p:tavLst>
                                    </p:anim>
                                    <p:anim calcmode="lin" valueType="num">
                                      <p:cBhvr additive="base">
                                        <p:cTn id="87" dur="2000" fill="hold"/>
                                        <p:tgtEl>
                                          <p:spTgt spid="18"/>
                                        </p:tgtEl>
                                        <p:attrNameLst>
                                          <p:attrName>ppt_y</p:attrName>
                                        </p:attrNameLst>
                                      </p:cBhvr>
                                      <p:tavLst>
                                        <p:tav tm="0">
                                          <p:val>
                                            <p:strVal val="0-#ppt_h/2"/>
                                          </p:val>
                                        </p:tav>
                                        <p:tav tm="100000">
                                          <p:val>
                                            <p:strVal val="#ppt_y"/>
                                          </p:val>
                                        </p:tav>
                                      </p:tavLst>
                                    </p:anim>
                                  </p:childTnLst>
                                </p:cTn>
                              </p:par>
                              <p:par>
                                <p:cTn id="88" presetID="2" presetClass="entr" presetSubtype="3" fill="hold" nodeType="withEffect">
                                  <p:stCondLst>
                                    <p:cond delay="0"/>
                                  </p:stCondLst>
                                  <p:childTnLst>
                                    <p:set>
                                      <p:cBhvr>
                                        <p:cTn id="89" dur="1" fill="hold">
                                          <p:stCondLst>
                                            <p:cond delay="0"/>
                                          </p:stCondLst>
                                        </p:cTn>
                                        <p:tgtEl>
                                          <p:spTgt spid="20"/>
                                        </p:tgtEl>
                                        <p:attrNameLst>
                                          <p:attrName>style.visibility</p:attrName>
                                        </p:attrNameLst>
                                      </p:cBhvr>
                                      <p:to>
                                        <p:strVal val="visible"/>
                                      </p:to>
                                    </p:set>
                                    <p:anim calcmode="lin" valueType="num">
                                      <p:cBhvr additive="base">
                                        <p:cTn id="90" dur="2000" fill="hold"/>
                                        <p:tgtEl>
                                          <p:spTgt spid="20"/>
                                        </p:tgtEl>
                                        <p:attrNameLst>
                                          <p:attrName>ppt_x</p:attrName>
                                        </p:attrNameLst>
                                      </p:cBhvr>
                                      <p:tavLst>
                                        <p:tav tm="0">
                                          <p:val>
                                            <p:strVal val="1+#ppt_w/2"/>
                                          </p:val>
                                        </p:tav>
                                        <p:tav tm="100000">
                                          <p:val>
                                            <p:strVal val="#ppt_x"/>
                                          </p:val>
                                        </p:tav>
                                      </p:tavLst>
                                    </p:anim>
                                    <p:anim calcmode="lin" valueType="num">
                                      <p:cBhvr additive="base">
                                        <p:cTn id="91" dur="2000" fill="hold"/>
                                        <p:tgtEl>
                                          <p:spTgt spid="20"/>
                                        </p:tgtEl>
                                        <p:attrNameLst>
                                          <p:attrName>ppt_y</p:attrName>
                                        </p:attrNameLst>
                                      </p:cBhvr>
                                      <p:tavLst>
                                        <p:tav tm="0">
                                          <p:val>
                                            <p:strVal val="0-#ppt_h/2"/>
                                          </p:val>
                                        </p:tav>
                                        <p:tav tm="100000">
                                          <p:val>
                                            <p:strVal val="#ppt_y"/>
                                          </p:val>
                                        </p:tav>
                                      </p:tavLst>
                                    </p:anim>
                                  </p:childTnLst>
                                </p:cTn>
                              </p:par>
                              <p:par>
                                <p:cTn id="92" presetID="2" presetClass="entr" presetSubtype="3" fill="hold" nodeType="withEffect">
                                  <p:stCondLst>
                                    <p:cond delay="0"/>
                                  </p:stCondLst>
                                  <p:childTnLst>
                                    <p:set>
                                      <p:cBhvr>
                                        <p:cTn id="93" dur="1" fill="hold">
                                          <p:stCondLst>
                                            <p:cond delay="0"/>
                                          </p:stCondLst>
                                        </p:cTn>
                                        <p:tgtEl>
                                          <p:spTgt spid="22"/>
                                        </p:tgtEl>
                                        <p:attrNameLst>
                                          <p:attrName>style.visibility</p:attrName>
                                        </p:attrNameLst>
                                      </p:cBhvr>
                                      <p:to>
                                        <p:strVal val="visible"/>
                                      </p:to>
                                    </p:set>
                                    <p:anim calcmode="lin" valueType="num">
                                      <p:cBhvr additive="base">
                                        <p:cTn id="94" dur="2000" fill="hold"/>
                                        <p:tgtEl>
                                          <p:spTgt spid="22"/>
                                        </p:tgtEl>
                                        <p:attrNameLst>
                                          <p:attrName>ppt_x</p:attrName>
                                        </p:attrNameLst>
                                      </p:cBhvr>
                                      <p:tavLst>
                                        <p:tav tm="0">
                                          <p:val>
                                            <p:strVal val="1+#ppt_w/2"/>
                                          </p:val>
                                        </p:tav>
                                        <p:tav tm="100000">
                                          <p:val>
                                            <p:strVal val="#ppt_x"/>
                                          </p:val>
                                        </p:tav>
                                      </p:tavLst>
                                    </p:anim>
                                    <p:anim calcmode="lin" valueType="num">
                                      <p:cBhvr additive="base">
                                        <p:cTn id="95" dur="2000" fill="hold"/>
                                        <p:tgtEl>
                                          <p:spTgt spid="22"/>
                                        </p:tgtEl>
                                        <p:attrNameLst>
                                          <p:attrName>ppt_y</p:attrName>
                                        </p:attrNameLst>
                                      </p:cBhvr>
                                      <p:tavLst>
                                        <p:tav tm="0">
                                          <p:val>
                                            <p:strVal val="0-#ppt_h/2"/>
                                          </p:val>
                                        </p:tav>
                                        <p:tav tm="100000">
                                          <p:val>
                                            <p:strVal val="#ppt_y"/>
                                          </p:val>
                                        </p:tav>
                                      </p:tavLst>
                                    </p:anim>
                                  </p:childTnLst>
                                </p:cTn>
                              </p:par>
                              <p:par>
                                <p:cTn id="96" presetID="2" presetClass="entr" presetSubtype="3" fill="hold" nodeType="withEffect">
                                  <p:stCondLst>
                                    <p:cond delay="0"/>
                                  </p:stCondLst>
                                  <p:childTnLst>
                                    <p:set>
                                      <p:cBhvr>
                                        <p:cTn id="97" dur="1" fill="hold">
                                          <p:stCondLst>
                                            <p:cond delay="0"/>
                                          </p:stCondLst>
                                        </p:cTn>
                                        <p:tgtEl>
                                          <p:spTgt spid="24"/>
                                        </p:tgtEl>
                                        <p:attrNameLst>
                                          <p:attrName>style.visibility</p:attrName>
                                        </p:attrNameLst>
                                      </p:cBhvr>
                                      <p:to>
                                        <p:strVal val="visible"/>
                                      </p:to>
                                    </p:set>
                                    <p:anim calcmode="lin" valueType="num">
                                      <p:cBhvr additive="base">
                                        <p:cTn id="98" dur="2000" fill="hold"/>
                                        <p:tgtEl>
                                          <p:spTgt spid="24"/>
                                        </p:tgtEl>
                                        <p:attrNameLst>
                                          <p:attrName>ppt_x</p:attrName>
                                        </p:attrNameLst>
                                      </p:cBhvr>
                                      <p:tavLst>
                                        <p:tav tm="0">
                                          <p:val>
                                            <p:strVal val="1+#ppt_w/2"/>
                                          </p:val>
                                        </p:tav>
                                        <p:tav tm="100000">
                                          <p:val>
                                            <p:strVal val="#ppt_x"/>
                                          </p:val>
                                        </p:tav>
                                      </p:tavLst>
                                    </p:anim>
                                    <p:anim calcmode="lin" valueType="num">
                                      <p:cBhvr additive="base">
                                        <p:cTn id="99" dur="2000" fill="hold"/>
                                        <p:tgtEl>
                                          <p:spTgt spid="24"/>
                                        </p:tgtEl>
                                        <p:attrNameLst>
                                          <p:attrName>ppt_y</p:attrName>
                                        </p:attrNameLst>
                                      </p:cBhvr>
                                      <p:tavLst>
                                        <p:tav tm="0">
                                          <p:val>
                                            <p:strVal val="0-#ppt_h/2"/>
                                          </p:val>
                                        </p:tav>
                                        <p:tav tm="100000">
                                          <p:val>
                                            <p:strVal val="#ppt_y"/>
                                          </p:val>
                                        </p:tav>
                                      </p:tavLst>
                                    </p:anim>
                                  </p:childTnLst>
                                </p:cTn>
                              </p:par>
                              <p:par>
                                <p:cTn id="100" presetID="2" presetClass="entr" presetSubtype="3" fill="hold"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2000" fill="hold"/>
                                        <p:tgtEl>
                                          <p:spTgt spid="26"/>
                                        </p:tgtEl>
                                        <p:attrNameLst>
                                          <p:attrName>ppt_x</p:attrName>
                                        </p:attrNameLst>
                                      </p:cBhvr>
                                      <p:tavLst>
                                        <p:tav tm="0">
                                          <p:val>
                                            <p:strVal val="1+#ppt_w/2"/>
                                          </p:val>
                                        </p:tav>
                                        <p:tav tm="100000">
                                          <p:val>
                                            <p:strVal val="#ppt_x"/>
                                          </p:val>
                                        </p:tav>
                                      </p:tavLst>
                                    </p:anim>
                                    <p:anim calcmode="lin" valueType="num">
                                      <p:cBhvr additive="base">
                                        <p:cTn id="103" dur="2000" fill="hold"/>
                                        <p:tgtEl>
                                          <p:spTgt spid="26"/>
                                        </p:tgtEl>
                                        <p:attrNameLst>
                                          <p:attrName>ppt_y</p:attrName>
                                        </p:attrNameLst>
                                      </p:cBhvr>
                                      <p:tavLst>
                                        <p:tav tm="0">
                                          <p:val>
                                            <p:strVal val="0-#ppt_h/2"/>
                                          </p:val>
                                        </p:tav>
                                        <p:tav tm="100000">
                                          <p:val>
                                            <p:strVal val="#ppt_y"/>
                                          </p:val>
                                        </p:tav>
                                      </p:tavLst>
                                    </p:anim>
                                  </p:childTnLst>
                                </p:cTn>
                              </p:par>
                              <p:par>
                                <p:cTn id="104" presetID="8" presetClass="emph" presetSubtype="0" autoRev="1" fill="hold" nodeType="withEffect">
                                  <p:stCondLst>
                                    <p:cond delay="0"/>
                                  </p:stCondLst>
                                  <p:childTnLst>
                                    <p:animRot by="21600000">
                                      <p:cBhvr>
                                        <p:cTn id="105" dur="2000" fill="hold"/>
                                        <p:tgtEl>
                                          <p:spTgt spid="3"/>
                                        </p:tgtEl>
                                        <p:attrNameLst>
                                          <p:attrName>r</p:attrName>
                                        </p:attrNameLst>
                                      </p:cBhvr>
                                    </p:animRot>
                                  </p:childTnLst>
                                </p:cTn>
                              </p:par>
                              <p:par>
                                <p:cTn id="106" presetID="8" presetClass="emph" presetSubtype="0" autoRev="1" fill="hold" nodeType="withEffect">
                                  <p:stCondLst>
                                    <p:cond delay="0"/>
                                  </p:stCondLst>
                                  <p:childTnLst>
                                    <p:animRot by="-21600000">
                                      <p:cBhvr>
                                        <p:cTn id="107" dur="2000" fill="hold"/>
                                        <p:tgtEl>
                                          <p:spTgt spid="5"/>
                                        </p:tgtEl>
                                        <p:attrNameLst>
                                          <p:attrName>r</p:attrName>
                                        </p:attrNameLst>
                                      </p:cBhvr>
                                    </p:animRot>
                                  </p:childTnLst>
                                </p:cTn>
                              </p:par>
                              <p:par>
                                <p:cTn id="108" presetID="8" presetClass="emph" presetSubtype="0" autoRev="1" fill="hold" nodeType="withEffect">
                                  <p:stCondLst>
                                    <p:cond delay="0"/>
                                  </p:stCondLst>
                                  <p:childTnLst>
                                    <p:animRot by="21600000">
                                      <p:cBhvr>
                                        <p:cTn id="109" dur="2000" fill="hold"/>
                                        <p:tgtEl>
                                          <p:spTgt spid="7"/>
                                        </p:tgtEl>
                                        <p:attrNameLst>
                                          <p:attrName>r</p:attrName>
                                        </p:attrNameLst>
                                      </p:cBhvr>
                                    </p:animRot>
                                  </p:childTnLst>
                                </p:cTn>
                              </p:par>
                              <p:par>
                                <p:cTn id="110" presetID="8" presetClass="emph" presetSubtype="0" autoRev="1" fill="hold" nodeType="withEffect">
                                  <p:stCondLst>
                                    <p:cond delay="0"/>
                                  </p:stCondLst>
                                  <p:childTnLst>
                                    <p:animRot by="-21600000">
                                      <p:cBhvr>
                                        <p:cTn id="111" dur="2000" fill="hold"/>
                                        <p:tgtEl>
                                          <p:spTgt spid="9"/>
                                        </p:tgtEl>
                                        <p:attrNameLst>
                                          <p:attrName>r</p:attrName>
                                        </p:attrNameLst>
                                      </p:cBhvr>
                                    </p:animRot>
                                  </p:childTnLst>
                                </p:cTn>
                              </p:par>
                              <p:par>
                                <p:cTn id="112" presetID="8" presetClass="emph" presetSubtype="0" autoRev="1" fill="hold" nodeType="withEffect">
                                  <p:stCondLst>
                                    <p:cond delay="0"/>
                                  </p:stCondLst>
                                  <p:childTnLst>
                                    <p:animRot by="21600000">
                                      <p:cBhvr>
                                        <p:cTn id="113" dur="2000" fill="hold"/>
                                        <p:tgtEl>
                                          <p:spTgt spid="11"/>
                                        </p:tgtEl>
                                        <p:attrNameLst>
                                          <p:attrName>r</p:attrName>
                                        </p:attrNameLst>
                                      </p:cBhvr>
                                    </p:animRot>
                                  </p:childTnLst>
                                </p:cTn>
                              </p:par>
                              <p:par>
                                <p:cTn id="114" presetID="8" presetClass="emph" presetSubtype="0" autoRev="1" fill="hold" nodeType="withEffect">
                                  <p:stCondLst>
                                    <p:cond delay="0"/>
                                  </p:stCondLst>
                                  <p:childTnLst>
                                    <p:animRot by="-21600000">
                                      <p:cBhvr>
                                        <p:cTn id="115" dur="2000" fill="hold"/>
                                        <p:tgtEl>
                                          <p:spTgt spid="13"/>
                                        </p:tgtEl>
                                        <p:attrNameLst>
                                          <p:attrName>r</p:attrName>
                                        </p:attrNameLst>
                                      </p:cBhvr>
                                    </p:animRot>
                                  </p:childTnLst>
                                </p:cTn>
                              </p:par>
                              <p:par>
                                <p:cTn id="116" presetID="8" presetClass="emph" presetSubtype="0" autoRev="1" fill="hold" nodeType="withEffect">
                                  <p:stCondLst>
                                    <p:cond delay="0"/>
                                  </p:stCondLst>
                                  <p:childTnLst>
                                    <p:animRot by="21600000">
                                      <p:cBhvr>
                                        <p:cTn id="117" dur="2000" fill="hold"/>
                                        <p:tgtEl>
                                          <p:spTgt spid="15"/>
                                        </p:tgtEl>
                                        <p:attrNameLst>
                                          <p:attrName>r</p:attrName>
                                        </p:attrNameLst>
                                      </p:cBhvr>
                                    </p:animRot>
                                  </p:childTnLst>
                                </p:cTn>
                              </p:par>
                              <p:par>
                                <p:cTn id="118" presetID="8" presetClass="emph" presetSubtype="0" autoRev="1" fill="hold" nodeType="withEffect">
                                  <p:stCondLst>
                                    <p:cond delay="0"/>
                                  </p:stCondLst>
                                  <p:childTnLst>
                                    <p:animRot by="-21600000">
                                      <p:cBhvr>
                                        <p:cTn id="119" dur="2000" fill="hold"/>
                                        <p:tgtEl>
                                          <p:spTgt spid="17"/>
                                        </p:tgtEl>
                                        <p:attrNameLst>
                                          <p:attrName>r</p:attrName>
                                        </p:attrNameLst>
                                      </p:cBhvr>
                                    </p:animRot>
                                  </p:childTnLst>
                                </p:cTn>
                              </p:par>
                              <p:par>
                                <p:cTn id="120" presetID="8" presetClass="emph" presetSubtype="0" autoRev="1" fill="hold" nodeType="withEffect">
                                  <p:stCondLst>
                                    <p:cond delay="0"/>
                                  </p:stCondLst>
                                  <p:childTnLst>
                                    <p:animRot by="21600000">
                                      <p:cBhvr>
                                        <p:cTn id="121" dur="2000" fill="hold"/>
                                        <p:tgtEl>
                                          <p:spTgt spid="19"/>
                                        </p:tgtEl>
                                        <p:attrNameLst>
                                          <p:attrName>r</p:attrName>
                                        </p:attrNameLst>
                                      </p:cBhvr>
                                    </p:animRot>
                                  </p:childTnLst>
                                </p:cTn>
                              </p:par>
                              <p:par>
                                <p:cTn id="122" presetID="8" presetClass="emph" presetSubtype="0" autoRev="1" fill="hold" nodeType="withEffect">
                                  <p:stCondLst>
                                    <p:cond delay="0"/>
                                  </p:stCondLst>
                                  <p:childTnLst>
                                    <p:animRot by="-21600000">
                                      <p:cBhvr>
                                        <p:cTn id="123" dur="2000" fill="hold"/>
                                        <p:tgtEl>
                                          <p:spTgt spid="21"/>
                                        </p:tgtEl>
                                        <p:attrNameLst>
                                          <p:attrName>r</p:attrName>
                                        </p:attrNameLst>
                                      </p:cBhvr>
                                    </p:animRot>
                                  </p:childTnLst>
                                </p:cTn>
                              </p:par>
                              <p:par>
                                <p:cTn id="124" presetID="8" presetClass="emph" presetSubtype="0" autoRev="1" fill="hold" nodeType="withEffect">
                                  <p:stCondLst>
                                    <p:cond delay="0"/>
                                  </p:stCondLst>
                                  <p:childTnLst>
                                    <p:animRot by="21600000">
                                      <p:cBhvr>
                                        <p:cTn id="125" dur="2000" fill="hold"/>
                                        <p:tgtEl>
                                          <p:spTgt spid="23"/>
                                        </p:tgtEl>
                                        <p:attrNameLst>
                                          <p:attrName>r</p:attrName>
                                        </p:attrNameLst>
                                      </p:cBhvr>
                                    </p:animRot>
                                  </p:childTnLst>
                                </p:cTn>
                              </p:par>
                              <p:par>
                                <p:cTn id="126" presetID="8" presetClass="emph" presetSubtype="0" autoRev="1" fill="hold" nodeType="withEffect">
                                  <p:stCondLst>
                                    <p:cond delay="0"/>
                                  </p:stCondLst>
                                  <p:childTnLst>
                                    <p:animRot by="-21600000">
                                      <p:cBhvr>
                                        <p:cTn id="127" dur="2000" fill="hold"/>
                                        <p:tgtEl>
                                          <p:spTgt spid="25"/>
                                        </p:tgtEl>
                                        <p:attrNameLst>
                                          <p:attrName>r</p:attrName>
                                        </p:attrNameLst>
                                      </p:cBhvr>
                                    </p:animRot>
                                  </p:childTnLst>
                                </p:cTn>
                              </p:par>
                              <p:par>
                                <p:cTn id="128" presetID="8" presetClass="emph" presetSubtype="0" autoRev="1" fill="hold" nodeType="withEffect">
                                  <p:stCondLst>
                                    <p:cond delay="0"/>
                                  </p:stCondLst>
                                  <p:childTnLst>
                                    <p:animRot by="-21600000">
                                      <p:cBhvr>
                                        <p:cTn id="129" dur="2000" fill="hold"/>
                                        <p:tgtEl>
                                          <p:spTgt spid="4"/>
                                        </p:tgtEl>
                                        <p:attrNameLst>
                                          <p:attrName>r</p:attrName>
                                        </p:attrNameLst>
                                      </p:cBhvr>
                                    </p:animRot>
                                  </p:childTnLst>
                                </p:cTn>
                              </p:par>
                              <p:par>
                                <p:cTn id="130" presetID="8" presetClass="emph" presetSubtype="0" autoRev="1" fill="hold" nodeType="withEffect">
                                  <p:stCondLst>
                                    <p:cond delay="0"/>
                                  </p:stCondLst>
                                  <p:childTnLst>
                                    <p:animRot by="21600000">
                                      <p:cBhvr>
                                        <p:cTn id="131" dur="2000" fill="hold"/>
                                        <p:tgtEl>
                                          <p:spTgt spid="6"/>
                                        </p:tgtEl>
                                        <p:attrNameLst>
                                          <p:attrName>r</p:attrName>
                                        </p:attrNameLst>
                                      </p:cBhvr>
                                    </p:animRot>
                                  </p:childTnLst>
                                </p:cTn>
                              </p:par>
                              <p:par>
                                <p:cTn id="132" presetID="8" presetClass="emph" presetSubtype="0" autoRev="1" fill="hold" nodeType="withEffect">
                                  <p:stCondLst>
                                    <p:cond delay="0"/>
                                  </p:stCondLst>
                                  <p:childTnLst>
                                    <p:animRot by="-21600000">
                                      <p:cBhvr>
                                        <p:cTn id="133" dur="2000" fill="hold"/>
                                        <p:tgtEl>
                                          <p:spTgt spid="8"/>
                                        </p:tgtEl>
                                        <p:attrNameLst>
                                          <p:attrName>r</p:attrName>
                                        </p:attrNameLst>
                                      </p:cBhvr>
                                    </p:animRot>
                                  </p:childTnLst>
                                </p:cTn>
                              </p:par>
                              <p:par>
                                <p:cTn id="134" presetID="8" presetClass="emph" presetSubtype="0" autoRev="1" fill="hold" nodeType="withEffect">
                                  <p:stCondLst>
                                    <p:cond delay="0"/>
                                  </p:stCondLst>
                                  <p:childTnLst>
                                    <p:animRot by="21600000">
                                      <p:cBhvr>
                                        <p:cTn id="135" dur="2000" fill="hold"/>
                                        <p:tgtEl>
                                          <p:spTgt spid="10"/>
                                        </p:tgtEl>
                                        <p:attrNameLst>
                                          <p:attrName>r</p:attrName>
                                        </p:attrNameLst>
                                      </p:cBhvr>
                                    </p:animRot>
                                  </p:childTnLst>
                                </p:cTn>
                              </p:par>
                              <p:par>
                                <p:cTn id="136" presetID="8" presetClass="emph" presetSubtype="0" autoRev="1" fill="hold" nodeType="withEffect">
                                  <p:stCondLst>
                                    <p:cond delay="0"/>
                                  </p:stCondLst>
                                  <p:childTnLst>
                                    <p:animRot by="-21600000">
                                      <p:cBhvr>
                                        <p:cTn id="137" dur="2000" fill="hold"/>
                                        <p:tgtEl>
                                          <p:spTgt spid="12"/>
                                        </p:tgtEl>
                                        <p:attrNameLst>
                                          <p:attrName>r</p:attrName>
                                        </p:attrNameLst>
                                      </p:cBhvr>
                                    </p:animRot>
                                  </p:childTnLst>
                                </p:cTn>
                              </p:par>
                              <p:par>
                                <p:cTn id="138" presetID="8" presetClass="emph" presetSubtype="0" autoRev="1" fill="hold" nodeType="withEffect">
                                  <p:stCondLst>
                                    <p:cond delay="0"/>
                                  </p:stCondLst>
                                  <p:childTnLst>
                                    <p:animRot by="21600000">
                                      <p:cBhvr>
                                        <p:cTn id="139" dur="2000" fill="hold"/>
                                        <p:tgtEl>
                                          <p:spTgt spid="14"/>
                                        </p:tgtEl>
                                        <p:attrNameLst>
                                          <p:attrName>r</p:attrName>
                                        </p:attrNameLst>
                                      </p:cBhvr>
                                    </p:animRot>
                                  </p:childTnLst>
                                </p:cTn>
                              </p:par>
                              <p:par>
                                <p:cTn id="140" presetID="8" presetClass="emph" presetSubtype="0" autoRev="1" fill="hold" nodeType="withEffect">
                                  <p:stCondLst>
                                    <p:cond delay="0"/>
                                  </p:stCondLst>
                                  <p:childTnLst>
                                    <p:animRot by="-21600000">
                                      <p:cBhvr>
                                        <p:cTn id="141" dur="2000" fill="hold"/>
                                        <p:tgtEl>
                                          <p:spTgt spid="16"/>
                                        </p:tgtEl>
                                        <p:attrNameLst>
                                          <p:attrName>r</p:attrName>
                                        </p:attrNameLst>
                                      </p:cBhvr>
                                    </p:animRot>
                                  </p:childTnLst>
                                </p:cTn>
                              </p:par>
                              <p:par>
                                <p:cTn id="142" presetID="8" presetClass="emph" presetSubtype="0" autoRev="1" fill="hold" nodeType="withEffect">
                                  <p:stCondLst>
                                    <p:cond delay="0"/>
                                  </p:stCondLst>
                                  <p:childTnLst>
                                    <p:animRot by="21600000">
                                      <p:cBhvr>
                                        <p:cTn id="143" dur="2000" fill="hold"/>
                                        <p:tgtEl>
                                          <p:spTgt spid="18"/>
                                        </p:tgtEl>
                                        <p:attrNameLst>
                                          <p:attrName>r</p:attrName>
                                        </p:attrNameLst>
                                      </p:cBhvr>
                                    </p:animRot>
                                  </p:childTnLst>
                                </p:cTn>
                              </p:par>
                              <p:par>
                                <p:cTn id="144" presetID="8" presetClass="emph" presetSubtype="0" autoRev="1" fill="hold" nodeType="withEffect">
                                  <p:stCondLst>
                                    <p:cond delay="0"/>
                                  </p:stCondLst>
                                  <p:childTnLst>
                                    <p:animRot by="-21600000">
                                      <p:cBhvr>
                                        <p:cTn id="145" dur="2000" fill="hold"/>
                                        <p:tgtEl>
                                          <p:spTgt spid="20"/>
                                        </p:tgtEl>
                                        <p:attrNameLst>
                                          <p:attrName>r</p:attrName>
                                        </p:attrNameLst>
                                      </p:cBhvr>
                                    </p:animRot>
                                  </p:childTnLst>
                                </p:cTn>
                              </p:par>
                              <p:par>
                                <p:cTn id="146" presetID="8" presetClass="emph" presetSubtype="0" autoRev="1" fill="hold" nodeType="withEffect">
                                  <p:stCondLst>
                                    <p:cond delay="0"/>
                                  </p:stCondLst>
                                  <p:childTnLst>
                                    <p:animRot by="21600000">
                                      <p:cBhvr>
                                        <p:cTn id="147" dur="2000" fill="hold"/>
                                        <p:tgtEl>
                                          <p:spTgt spid="22"/>
                                        </p:tgtEl>
                                        <p:attrNameLst>
                                          <p:attrName>r</p:attrName>
                                        </p:attrNameLst>
                                      </p:cBhvr>
                                    </p:animRot>
                                  </p:childTnLst>
                                </p:cTn>
                              </p:par>
                              <p:par>
                                <p:cTn id="148" presetID="8" presetClass="emph" presetSubtype="0" autoRev="1" fill="hold" nodeType="withEffect">
                                  <p:stCondLst>
                                    <p:cond delay="0"/>
                                  </p:stCondLst>
                                  <p:childTnLst>
                                    <p:animRot by="-21600000">
                                      <p:cBhvr>
                                        <p:cTn id="149" dur="2000" fill="hold"/>
                                        <p:tgtEl>
                                          <p:spTgt spid="24"/>
                                        </p:tgtEl>
                                        <p:attrNameLst>
                                          <p:attrName>r</p:attrName>
                                        </p:attrNameLst>
                                      </p:cBhvr>
                                    </p:animRot>
                                  </p:childTnLst>
                                </p:cTn>
                              </p:par>
                              <p:par>
                                <p:cTn id="150" presetID="8" presetClass="emph" presetSubtype="0" autoRev="1" fill="hold" nodeType="withEffect">
                                  <p:stCondLst>
                                    <p:cond delay="0"/>
                                  </p:stCondLst>
                                  <p:childTnLst>
                                    <p:animRot by="21600000">
                                      <p:cBhvr>
                                        <p:cTn id="151" dur="2000" fill="hold"/>
                                        <p:tgtEl>
                                          <p:spTgt spid="26"/>
                                        </p:tgtEl>
                                        <p:attrNameLst>
                                          <p:attrName>r</p:attrName>
                                        </p:attrNameLst>
                                      </p:cBhvr>
                                    </p:animRot>
                                  </p:childTnLst>
                                </p:cTn>
                              </p:par>
                            </p:childTnLst>
                          </p:cTn>
                        </p:par>
                        <p:par>
                          <p:cTn id="152" fill="hold">
                            <p:stCondLst>
                              <p:cond delay="4000"/>
                            </p:stCondLst>
                            <p:childTnLst>
                              <p:par>
                                <p:cTn id="153" presetID="2" presetClass="exit" presetSubtype="2" fill="hold" nodeType="afterEffect">
                                  <p:stCondLst>
                                    <p:cond delay="0"/>
                                  </p:stCondLst>
                                  <p:childTnLst>
                                    <p:anim calcmode="lin" valueType="num">
                                      <p:cBhvr additive="base">
                                        <p:cTn id="154" dur="2000"/>
                                        <p:tgtEl>
                                          <p:spTgt spid="3"/>
                                        </p:tgtEl>
                                        <p:attrNameLst>
                                          <p:attrName>ppt_x</p:attrName>
                                        </p:attrNameLst>
                                      </p:cBhvr>
                                      <p:tavLst>
                                        <p:tav tm="0">
                                          <p:val>
                                            <p:strVal val="ppt_x"/>
                                          </p:val>
                                        </p:tav>
                                        <p:tav tm="100000">
                                          <p:val>
                                            <p:strVal val="1+ppt_w/2"/>
                                          </p:val>
                                        </p:tav>
                                      </p:tavLst>
                                    </p:anim>
                                    <p:anim calcmode="lin" valueType="num">
                                      <p:cBhvr additive="base">
                                        <p:cTn id="155" dur="2000"/>
                                        <p:tgtEl>
                                          <p:spTgt spid="3"/>
                                        </p:tgtEl>
                                        <p:attrNameLst>
                                          <p:attrName>ppt_y</p:attrName>
                                        </p:attrNameLst>
                                      </p:cBhvr>
                                      <p:tavLst>
                                        <p:tav tm="0">
                                          <p:val>
                                            <p:strVal val="ppt_y"/>
                                          </p:val>
                                        </p:tav>
                                        <p:tav tm="100000">
                                          <p:val>
                                            <p:strVal val="ppt_y"/>
                                          </p:val>
                                        </p:tav>
                                      </p:tavLst>
                                    </p:anim>
                                    <p:set>
                                      <p:cBhvr>
                                        <p:cTn id="156" dur="1" fill="hold">
                                          <p:stCondLst>
                                            <p:cond delay="1999"/>
                                          </p:stCondLst>
                                        </p:cTn>
                                        <p:tgtEl>
                                          <p:spTgt spid="3"/>
                                        </p:tgtEl>
                                        <p:attrNameLst>
                                          <p:attrName>style.visibility</p:attrName>
                                        </p:attrNameLst>
                                      </p:cBhvr>
                                      <p:to>
                                        <p:strVal val="hidden"/>
                                      </p:to>
                                    </p:set>
                                  </p:childTnLst>
                                </p:cTn>
                              </p:par>
                              <p:par>
                                <p:cTn id="157" presetID="2" presetClass="exit" presetSubtype="2" fill="hold" nodeType="withEffect">
                                  <p:stCondLst>
                                    <p:cond delay="0"/>
                                  </p:stCondLst>
                                  <p:childTnLst>
                                    <p:anim calcmode="lin" valueType="num">
                                      <p:cBhvr additive="base">
                                        <p:cTn id="158" dur="2000"/>
                                        <p:tgtEl>
                                          <p:spTgt spid="5"/>
                                        </p:tgtEl>
                                        <p:attrNameLst>
                                          <p:attrName>ppt_x</p:attrName>
                                        </p:attrNameLst>
                                      </p:cBhvr>
                                      <p:tavLst>
                                        <p:tav tm="0">
                                          <p:val>
                                            <p:strVal val="ppt_x"/>
                                          </p:val>
                                        </p:tav>
                                        <p:tav tm="100000">
                                          <p:val>
                                            <p:strVal val="1+ppt_w/2"/>
                                          </p:val>
                                        </p:tav>
                                      </p:tavLst>
                                    </p:anim>
                                    <p:anim calcmode="lin" valueType="num">
                                      <p:cBhvr additive="base">
                                        <p:cTn id="159" dur="2000"/>
                                        <p:tgtEl>
                                          <p:spTgt spid="5"/>
                                        </p:tgtEl>
                                        <p:attrNameLst>
                                          <p:attrName>ppt_y</p:attrName>
                                        </p:attrNameLst>
                                      </p:cBhvr>
                                      <p:tavLst>
                                        <p:tav tm="0">
                                          <p:val>
                                            <p:strVal val="ppt_y"/>
                                          </p:val>
                                        </p:tav>
                                        <p:tav tm="100000">
                                          <p:val>
                                            <p:strVal val="ppt_y"/>
                                          </p:val>
                                        </p:tav>
                                      </p:tavLst>
                                    </p:anim>
                                    <p:set>
                                      <p:cBhvr>
                                        <p:cTn id="160" dur="1" fill="hold">
                                          <p:stCondLst>
                                            <p:cond delay="1999"/>
                                          </p:stCondLst>
                                        </p:cTn>
                                        <p:tgtEl>
                                          <p:spTgt spid="5"/>
                                        </p:tgtEl>
                                        <p:attrNameLst>
                                          <p:attrName>style.visibility</p:attrName>
                                        </p:attrNameLst>
                                      </p:cBhvr>
                                      <p:to>
                                        <p:strVal val="hidden"/>
                                      </p:to>
                                    </p:set>
                                  </p:childTnLst>
                                </p:cTn>
                              </p:par>
                              <p:par>
                                <p:cTn id="161" presetID="2" presetClass="exit" presetSubtype="2" fill="hold" nodeType="withEffect">
                                  <p:stCondLst>
                                    <p:cond delay="0"/>
                                  </p:stCondLst>
                                  <p:childTnLst>
                                    <p:anim calcmode="lin" valueType="num">
                                      <p:cBhvr additive="base">
                                        <p:cTn id="162" dur="2000"/>
                                        <p:tgtEl>
                                          <p:spTgt spid="7"/>
                                        </p:tgtEl>
                                        <p:attrNameLst>
                                          <p:attrName>ppt_x</p:attrName>
                                        </p:attrNameLst>
                                      </p:cBhvr>
                                      <p:tavLst>
                                        <p:tav tm="0">
                                          <p:val>
                                            <p:strVal val="ppt_x"/>
                                          </p:val>
                                        </p:tav>
                                        <p:tav tm="100000">
                                          <p:val>
                                            <p:strVal val="1+ppt_w/2"/>
                                          </p:val>
                                        </p:tav>
                                      </p:tavLst>
                                    </p:anim>
                                    <p:anim calcmode="lin" valueType="num">
                                      <p:cBhvr additive="base">
                                        <p:cTn id="163" dur="2000"/>
                                        <p:tgtEl>
                                          <p:spTgt spid="7"/>
                                        </p:tgtEl>
                                        <p:attrNameLst>
                                          <p:attrName>ppt_y</p:attrName>
                                        </p:attrNameLst>
                                      </p:cBhvr>
                                      <p:tavLst>
                                        <p:tav tm="0">
                                          <p:val>
                                            <p:strVal val="ppt_y"/>
                                          </p:val>
                                        </p:tav>
                                        <p:tav tm="100000">
                                          <p:val>
                                            <p:strVal val="ppt_y"/>
                                          </p:val>
                                        </p:tav>
                                      </p:tavLst>
                                    </p:anim>
                                    <p:set>
                                      <p:cBhvr>
                                        <p:cTn id="164" dur="1" fill="hold">
                                          <p:stCondLst>
                                            <p:cond delay="1999"/>
                                          </p:stCondLst>
                                        </p:cTn>
                                        <p:tgtEl>
                                          <p:spTgt spid="7"/>
                                        </p:tgtEl>
                                        <p:attrNameLst>
                                          <p:attrName>style.visibility</p:attrName>
                                        </p:attrNameLst>
                                      </p:cBhvr>
                                      <p:to>
                                        <p:strVal val="hidden"/>
                                      </p:to>
                                    </p:set>
                                  </p:childTnLst>
                                </p:cTn>
                              </p:par>
                              <p:par>
                                <p:cTn id="165" presetID="2" presetClass="exit" presetSubtype="2" fill="hold" nodeType="withEffect">
                                  <p:stCondLst>
                                    <p:cond delay="0"/>
                                  </p:stCondLst>
                                  <p:childTnLst>
                                    <p:anim calcmode="lin" valueType="num">
                                      <p:cBhvr additive="base">
                                        <p:cTn id="166" dur="2000"/>
                                        <p:tgtEl>
                                          <p:spTgt spid="9"/>
                                        </p:tgtEl>
                                        <p:attrNameLst>
                                          <p:attrName>ppt_x</p:attrName>
                                        </p:attrNameLst>
                                      </p:cBhvr>
                                      <p:tavLst>
                                        <p:tav tm="0">
                                          <p:val>
                                            <p:strVal val="ppt_x"/>
                                          </p:val>
                                        </p:tav>
                                        <p:tav tm="100000">
                                          <p:val>
                                            <p:strVal val="1+ppt_w/2"/>
                                          </p:val>
                                        </p:tav>
                                      </p:tavLst>
                                    </p:anim>
                                    <p:anim calcmode="lin" valueType="num">
                                      <p:cBhvr additive="base">
                                        <p:cTn id="167" dur="2000"/>
                                        <p:tgtEl>
                                          <p:spTgt spid="9"/>
                                        </p:tgtEl>
                                        <p:attrNameLst>
                                          <p:attrName>ppt_y</p:attrName>
                                        </p:attrNameLst>
                                      </p:cBhvr>
                                      <p:tavLst>
                                        <p:tav tm="0">
                                          <p:val>
                                            <p:strVal val="ppt_y"/>
                                          </p:val>
                                        </p:tav>
                                        <p:tav tm="100000">
                                          <p:val>
                                            <p:strVal val="ppt_y"/>
                                          </p:val>
                                        </p:tav>
                                      </p:tavLst>
                                    </p:anim>
                                    <p:set>
                                      <p:cBhvr>
                                        <p:cTn id="168" dur="1" fill="hold">
                                          <p:stCondLst>
                                            <p:cond delay="1999"/>
                                          </p:stCondLst>
                                        </p:cTn>
                                        <p:tgtEl>
                                          <p:spTgt spid="9"/>
                                        </p:tgtEl>
                                        <p:attrNameLst>
                                          <p:attrName>style.visibility</p:attrName>
                                        </p:attrNameLst>
                                      </p:cBhvr>
                                      <p:to>
                                        <p:strVal val="hidden"/>
                                      </p:to>
                                    </p:set>
                                  </p:childTnLst>
                                </p:cTn>
                              </p:par>
                              <p:par>
                                <p:cTn id="169" presetID="2" presetClass="exit" presetSubtype="2" fill="hold" nodeType="withEffect">
                                  <p:stCondLst>
                                    <p:cond delay="0"/>
                                  </p:stCondLst>
                                  <p:childTnLst>
                                    <p:anim calcmode="lin" valueType="num">
                                      <p:cBhvr additive="base">
                                        <p:cTn id="170" dur="2000"/>
                                        <p:tgtEl>
                                          <p:spTgt spid="11"/>
                                        </p:tgtEl>
                                        <p:attrNameLst>
                                          <p:attrName>ppt_x</p:attrName>
                                        </p:attrNameLst>
                                      </p:cBhvr>
                                      <p:tavLst>
                                        <p:tav tm="0">
                                          <p:val>
                                            <p:strVal val="ppt_x"/>
                                          </p:val>
                                        </p:tav>
                                        <p:tav tm="100000">
                                          <p:val>
                                            <p:strVal val="1+ppt_w/2"/>
                                          </p:val>
                                        </p:tav>
                                      </p:tavLst>
                                    </p:anim>
                                    <p:anim calcmode="lin" valueType="num">
                                      <p:cBhvr additive="base">
                                        <p:cTn id="171" dur="2000"/>
                                        <p:tgtEl>
                                          <p:spTgt spid="11"/>
                                        </p:tgtEl>
                                        <p:attrNameLst>
                                          <p:attrName>ppt_y</p:attrName>
                                        </p:attrNameLst>
                                      </p:cBhvr>
                                      <p:tavLst>
                                        <p:tav tm="0">
                                          <p:val>
                                            <p:strVal val="ppt_y"/>
                                          </p:val>
                                        </p:tav>
                                        <p:tav tm="100000">
                                          <p:val>
                                            <p:strVal val="ppt_y"/>
                                          </p:val>
                                        </p:tav>
                                      </p:tavLst>
                                    </p:anim>
                                    <p:set>
                                      <p:cBhvr>
                                        <p:cTn id="172" dur="1" fill="hold">
                                          <p:stCondLst>
                                            <p:cond delay="1999"/>
                                          </p:stCondLst>
                                        </p:cTn>
                                        <p:tgtEl>
                                          <p:spTgt spid="11"/>
                                        </p:tgtEl>
                                        <p:attrNameLst>
                                          <p:attrName>style.visibility</p:attrName>
                                        </p:attrNameLst>
                                      </p:cBhvr>
                                      <p:to>
                                        <p:strVal val="hidden"/>
                                      </p:to>
                                    </p:set>
                                  </p:childTnLst>
                                </p:cTn>
                              </p:par>
                              <p:par>
                                <p:cTn id="173" presetID="2" presetClass="exit" presetSubtype="2" fill="hold" nodeType="withEffect">
                                  <p:stCondLst>
                                    <p:cond delay="0"/>
                                  </p:stCondLst>
                                  <p:childTnLst>
                                    <p:anim calcmode="lin" valueType="num">
                                      <p:cBhvr additive="base">
                                        <p:cTn id="174" dur="2000"/>
                                        <p:tgtEl>
                                          <p:spTgt spid="13"/>
                                        </p:tgtEl>
                                        <p:attrNameLst>
                                          <p:attrName>ppt_x</p:attrName>
                                        </p:attrNameLst>
                                      </p:cBhvr>
                                      <p:tavLst>
                                        <p:tav tm="0">
                                          <p:val>
                                            <p:strVal val="ppt_x"/>
                                          </p:val>
                                        </p:tav>
                                        <p:tav tm="100000">
                                          <p:val>
                                            <p:strVal val="1+ppt_w/2"/>
                                          </p:val>
                                        </p:tav>
                                      </p:tavLst>
                                    </p:anim>
                                    <p:anim calcmode="lin" valueType="num">
                                      <p:cBhvr additive="base">
                                        <p:cTn id="175" dur="2000"/>
                                        <p:tgtEl>
                                          <p:spTgt spid="13"/>
                                        </p:tgtEl>
                                        <p:attrNameLst>
                                          <p:attrName>ppt_y</p:attrName>
                                        </p:attrNameLst>
                                      </p:cBhvr>
                                      <p:tavLst>
                                        <p:tav tm="0">
                                          <p:val>
                                            <p:strVal val="ppt_y"/>
                                          </p:val>
                                        </p:tav>
                                        <p:tav tm="100000">
                                          <p:val>
                                            <p:strVal val="ppt_y"/>
                                          </p:val>
                                        </p:tav>
                                      </p:tavLst>
                                    </p:anim>
                                    <p:set>
                                      <p:cBhvr>
                                        <p:cTn id="176" dur="1" fill="hold">
                                          <p:stCondLst>
                                            <p:cond delay="1999"/>
                                          </p:stCondLst>
                                        </p:cTn>
                                        <p:tgtEl>
                                          <p:spTgt spid="13"/>
                                        </p:tgtEl>
                                        <p:attrNameLst>
                                          <p:attrName>style.visibility</p:attrName>
                                        </p:attrNameLst>
                                      </p:cBhvr>
                                      <p:to>
                                        <p:strVal val="hidden"/>
                                      </p:to>
                                    </p:set>
                                  </p:childTnLst>
                                </p:cTn>
                              </p:par>
                              <p:par>
                                <p:cTn id="177" presetID="2" presetClass="exit" presetSubtype="2" fill="hold" nodeType="withEffect">
                                  <p:stCondLst>
                                    <p:cond delay="0"/>
                                  </p:stCondLst>
                                  <p:childTnLst>
                                    <p:anim calcmode="lin" valueType="num">
                                      <p:cBhvr additive="base">
                                        <p:cTn id="178" dur="2000"/>
                                        <p:tgtEl>
                                          <p:spTgt spid="15"/>
                                        </p:tgtEl>
                                        <p:attrNameLst>
                                          <p:attrName>ppt_x</p:attrName>
                                        </p:attrNameLst>
                                      </p:cBhvr>
                                      <p:tavLst>
                                        <p:tav tm="0">
                                          <p:val>
                                            <p:strVal val="ppt_x"/>
                                          </p:val>
                                        </p:tav>
                                        <p:tav tm="100000">
                                          <p:val>
                                            <p:strVal val="1+ppt_w/2"/>
                                          </p:val>
                                        </p:tav>
                                      </p:tavLst>
                                    </p:anim>
                                    <p:anim calcmode="lin" valueType="num">
                                      <p:cBhvr additive="base">
                                        <p:cTn id="179" dur="2000"/>
                                        <p:tgtEl>
                                          <p:spTgt spid="15"/>
                                        </p:tgtEl>
                                        <p:attrNameLst>
                                          <p:attrName>ppt_y</p:attrName>
                                        </p:attrNameLst>
                                      </p:cBhvr>
                                      <p:tavLst>
                                        <p:tav tm="0">
                                          <p:val>
                                            <p:strVal val="ppt_y"/>
                                          </p:val>
                                        </p:tav>
                                        <p:tav tm="100000">
                                          <p:val>
                                            <p:strVal val="ppt_y"/>
                                          </p:val>
                                        </p:tav>
                                      </p:tavLst>
                                    </p:anim>
                                    <p:set>
                                      <p:cBhvr>
                                        <p:cTn id="180" dur="1" fill="hold">
                                          <p:stCondLst>
                                            <p:cond delay="1999"/>
                                          </p:stCondLst>
                                        </p:cTn>
                                        <p:tgtEl>
                                          <p:spTgt spid="15"/>
                                        </p:tgtEl>
                                        <p:attrNameLst>
                                          <p:attrName>style.visibility</p:attrName>
                                        </p:attrNameLst>
                                      </p:cBhvr>
                                      <p:to>
                                        <p:strVal val="hidden"/>
                                      </p:to>
                                    </p:set>
                                  </p:childTnLst>
                                </p:cTn>
                              </p:par>
                              <p:par>
                                <p:cTn id="181" presetID="2" presetClass="exit" presetSubtype="2" fill="hold" nodeType="withEffect">
                                  <p:stCondLst>
                                    <p:cond delay="0"/>
                                  </p:stCondLst>
                                  <p:childTnLst>
                                    <p:anim calcmode="lin" valueType="num">
                                      <p:cBhvr additive="base">
                                        <p:cTn id="182" dur="2000"/>
                                        <p:tgtEl>
                                          <p:spTgt spid="17"/>
                                        </p:tgtEl>
                                        <p:attrNameLst>
                                          <p:attrName>ppt_x</p:attrName>
                                        </p:attrNameLst>
                                      </p:cBhvr>
                                      <p:tavLst>
                                        <p:tav tm="0">
                                          <p:val>
                                            <p:strVal val="ppt_x"/>
                                          </p:val>
                                        </p:tav>
                                        <p:tav tm="100000">
                                          <p:val>
                                            <p:strVal val="1+ppt_w/2"/>
                                          </p:val>
                                        </p:tav>
                                      </p:tavLst>
                                    </p:anim>
                                    <p:anim calcmode="lin" valueType="num">
                                      <p:cBhvr additive="base">
                                        <p:cTn id="183" dur="2000"/>
                                        <p:tgtEl>
                                          <p:spTgt spid="17"/>
                                        </p:tgtEl>
                                        <p:attrNameLst>
                                          <p:attrName>ppt_y</p:attrName>
                                        </p:attrNameLst>
                                      </p:cBhvr>
                                      <p:tavLst>
                                        <p:tav tm="0">
                                          <p:val>
                                            <p:strVal val="ppt_y"/>
                                          </p:val>
                                        </p:tav>
                                        <p:tav tm="100000">
                                          <p:val>
                                            <p:strVal val="ppt_y"/>
                                          </p:val>
                                        </p:tav>
                                      </p:tavLst>
                                    </p:anim>
                                    <p:set>
                                      <p:cBhvr>
                                        <p:cTn id="184" dur="1" fill="hold">
                                          <p:stCondLst>
                                            <p:cond delay="1999"/>
                                          </p:stCondLst>
                                        </p:cTn>
                                        <p:tgtEl>
                                          <p:spTgt spid="17"/>
                                        </p:tgtEl>
                                        <p:attrNameLst>
                                          <p:attrName>style.visibility</p:attrName>
                                        </p:attrNameLst>
                                      </p:cBhvr>
                                      <p:to>
                                        <p:strVal val="hidden"/>
                                      </p:to>
                                    </p:set>
                                  </p:childTnLst>
                                </p:cTn>
                              </p:par>
                              <p:par>
                                <p:cTn id="185" presetID="2" presetClass="exit" presetSubtype="2" fill="hold" nodeType="withEffect">
                                  <p:stCondLst>
                                    <p:cond delay="0"/>
                                  </p:stCondLst>
                                  <p:childTnLst>
                                    <p:anim calcmode="lin" valueType="num">
                                      <p:cBhvr additive="base">
                                        <p:cTn id="186" dur="2000"/>
                                        <p:tgtEl>
                                          <p:spTgt spid="19"/>
                                        </p:tgtEl>
                                        <p:attrNameLst>
                                          <p:attrName>ppt_x</p:attrName>
                                        </p:attrNameLst>
                                      </p:cBhvr>
                                      <p:tavLst>
                                        <p:tav tm="0">
                                          <p:val>
                                            <p:strVal val="ppt_x"/>
                                          </p:val>
                                        </p:tav>
                                        <p:tav tm="100000">
                                          <p:val>
                                            <p:strVal val="1+ppt_w/2"/>
                                          </p:val>
                                        </p:tav>
                                      </p:tavLst>
                                    </p:anim>
                                    <p:anim calcmode="lin" valueType="num">
                                      <p:cBhvr additive="base">
                                        <p:cTn id="187" dur="2000"/>
                                        <p:tgtEl>
                                          <p:spTgt spid="19"/>
                                        </p:tgtEl>
                                        <p:attrNameLst>
                                          <p:attrName>ppt_y</p:attrName>
                                        </p:attrNameLst>
                                      </p:cBhvr>
                                      <p:tavLst>
                                        <p:tav tm="0">
                                          <p:val>
                                            <p:strVal val="ppt_y"/>
                                          </p:val>
                                        </p:tav>
                                        <p:tav tm="100000">
                                          <p:val>
                                            <p:strVal val="ppt_y"/>
                                          </p:val>
                                        </p:tav>
                                      </p:tavLst>
                                    </p:anim>
                                    <p:set>
                                      <p:cBhvr>
                                        <p:cTn id="188" dur="1" fill="hold">
                                          <p:stCondLst>
                                            <p:cond delay="1999"/>
                                          </p:stCondLst>
                                        </p:cTn>
                                        <p:tgtEl>
                                          <p:spTgt spid="19"/>
                                        </p:tgtEl>
                                        <p:attrNameLst>
                                          <p:attrName>style.visibility</p:attrName>
                                        </p:attrNameLst>
                                      </p:cBhvr>
                                      <p:to>
                                        <p:strVal val="hidden"/>
                                      </p:to>
                                    </p:set>
                                  </p:childTnLst>
                                </p:cTn>
                              </p:par>
                              <p:par>
                                <p:cTn id="189" presetID="2" presetClass="exit" presetSubtype="2" fill="hold" nodeType="withEffect">
                                  <p:stCondLst>
                                    <p:cond delay="0"/>
                                  </p:stCondLst>
                                  <p:childTnLst>
                                    <p:anim calcmode="lin" valueType="num">
                                      <p:cBhvr additive="base">
                                        <p:cTn id="190" dur="2000"/>
                                        <p:tgtEl>
                                          <p:spTgt spid="21"/>
                                        </p:tgtEl>
                                        <p:attrNameLst>
                                          <p:attrName>ppt_x</p:attrName>
                                        </p:attrNameLst>
                                      </p:cBhvr>
                                      <p:tavLst>
                                        <p:tav tm="0">
                                          <p:val>
                                            <p:strVal val="ppt_x"/>
                                          </p:val>
                                        </p:tav>
                                        <p:tav tm="100000">
                                          <p:val>
                                            <p:strVal val="1+ppt_w/2"/>
                                          </p:val>
                                        </p:tav>
                                      </p:tavLst>
                                    </p:anim>
                                    <p:anim calcmode="lin" valueType="num">
                                      <p:cBhvr additive="base">
                                        <p:cTn id="191" dur="2000"/>
                                        <p:tgtEl>
                                          <p:spTgt spid="21"/>
                                        </p:tgtEl>
                                        <p:attrNameLst>
                                          <p:attrName>ppt_y</p:attrName>
                                        </p:attrNameLst>
                                      </p:cBhvr>
                                      <p:tavLst>
                                        <p:tav tm="0">
                                          <p:val>
                                            <p:strVal val="ppt_y"/>
                                          </p:val>
                                        </p:tav>
                                        <p:tav tm="100000">
                                          <p:val>
                                            <p:strVal val="ppt_y"/>
                                          </p:val>
                                        </p:tav>
                                      </p:tavLst>
                                    </p:anim>
                                    <p:set>
                                      <p:cBhvr>
                                        <p:cTn id="192" dur="1" fill="hold">
                                          <p:stCondLst>
                                            <p:cond delay="1999"/>
                                          </p:stCondLst>
                                        </p:cTn>
                                        <p:tgtEl>
                                          <p:spTgt spid="21"/>
                                        </p:tgtEl>
                                        <p:attrNameLst>
                                          <p:attrName>style.visibility</p:attrName>
                                        </p:attrNameLst>
                                      </p:cBhvr>
                                      <p:to>
                                        <p:strVal val="hidden"/>
                                      </p:to>
                                    </p:set>
                                  </p:childTnLst>
                                </p:cTn>
                              </p:par>
                              <p:par>
                                <p:cTn id="193" presetID="2" presetClass="exit" presetSubtype="2" fill="hold" nodeType="withEffect">
                                  <p:stCondLst>
                                    <p:cond delay="0"/>
                                  </p:stCondLst>
                                  <p:childTnLst>
                                    <p:anim calcmode="lin" valueType="num">
                                      <p:cBhvr additive="base">
                                        <p:cTn id="194" dur="2000"/>
                                        <p:tgtEl>
                                          <p:spTgt spid="23"/>
                                        </p:tgtEl>
                                        <p:attrNameLst>
                                          <p:attrName>ppt_x</p:attrName>
                                        </p:attrNameLst>
                                      </p:cBhvr>
                                      <p:tavLst>
                                        <p:tav tm="0">
                                          <p:val>
                                            <p:strVal val="ppt_x"/>
                                          </p:val>
                                        </p:tav>
                                        <p:tav tm="100000">
                                          <p:val>
                                            <p:strVal val="1+ppt_w/2"/>
                                          </p:val>
                                        </p:tav>
                                      </p:tavLst>
                                    </p:anim>
                                    <p:anim calcmode="lin" valueType="num">
                                      <p:cBhvr additive="base">
                                        <p:cTn id="195" dur="2000"/>
                                        <p:tgtEl>
                                          <p:spTgt spid="23"/>
                                        </p:tgtEl>
                                        <p:attrNameLst>
                                          <p:attrName>ppt_y</p:attrName>
                                        </p:attrNameLst>
                                      </p:cBhvr>
                                      <p:tavLst>
                                        <p:tav tm="0">
                                          <p:val>
                                            <p:strVal val="ppt_y"/>
                                          </p:val>
                                        </p:tav>
                                        <p:tav tm="100000">
                                          <p:val>
                                            <p:strVal val="ppt_y"/>
                                          </p:val>
                                        </p:tav>
                                      </p:tavLst>
                                    </p:anim>
                                    <p:set>
                                      <p:cBhvr>
                                        <p:cTn id="196" dur="1" fill="hold">
                                          <p:stCondLst>
                                            <p:cond delay="1999"/>
                                          </p:stCondLst>
                                        </p:cTn>
                                        <p:tgtEl>
                                          <p:spTgt spid="23"/>
                                        </p:tgtEl>
                                        <p:attrNameLst>
                                          <p:attrName>style.visibility</p:attrName>
                                        </p:attrNameLst>
                                      </p:cBhvr>
                                      <p:to>
                                        <p:strVal val="hidden"/>
                                      </p:to>
                                    </p:set>
                                  </p:childTnLst>
                                </p:cTn>
                              </p:par>
                              <p:par>
                                <p:cTn id="197" presetID="2" presetClass="exit" presetSubtype="2" fill="hold" nodeType="withEffect">
                                  <p:stCondLst>
                                    <p:cond delay="0"/>
                                  </p:stCondLst>
                                  <p:childTnLst>
                                    <p:anim calcmode="lin" valueType="num">
                                      <p:cBhvr additive="base">
                                        <p:cTn id="198" dur="2000"/>
                                        <p:tgtEl>
                                          <p:spTgt spid="25"/>
                                        </p:tgtEl>
                                        <p:attrNameLst>
                                          <p:attrName>ppt_x</p:attrName>
                                        </p:attrNameLst>
                                      </p:cBhvr>
                                      <p:tavLst>
                                        <p:tav tm="0">
                                          <p:val>
                                            <p:strVal val="ppt_x"/>
                                          </p:val>
                                        </p:tav>
                                        <p:tav tm="100000">
                                          <p:val>
                                            <p:strVal val="1+ppt_w/2"/>
                                          </p:val>
                                        </p:tav>
                                      </p:tavLst>
                                    </p:anim>
                                    <p:anim calcmode="lin" valueType="num">
                                      <p:cBhvr additive="base">
                                        <p:cTn id="199" dur="2000"/>
                                        <p:tgtEl>
                                          <p:spTgt spid="25"/>
                                        </p:tgtEl>
                                        <p:attrNameLst>
                                          <p:attrName>ppt_y</p:attrName>
                                        </p:attrNameLst>
                                      </p:cBhvr>
                                      <p:tavLst>
                                        <p:tav tm="0">
                                          <p:val>
                                            <p:strVal val="ppt_y"/>
                                          </p:val>
                                        </p:tav>
                                        <p:tav tm="100000">
                                          <p:val>
                                            <p:strVal val="ppt_y"/>
                                          </p:val>
                                        </p:tav>
                                      </p:tavLst>
                                    </p:anim>
                                    <p:set>
                                      <p:cBhvr>
                                        <p:cTn id="200" dur="1" fill="hold">
                                          <p:stCondLst>
                                            <p:cond delay="1999"/>
                                          </p:stCondLst>
                                        </p:cTn>
                                        <p:tgtEl>
                                          <p:spTgt spid="25"/>
                                        </p:tgtEl>
                                        <p:attrNameLst>
                                          <p:attrName>style.visibility</p:attrName>
                                        </p:attrNameLst>
                                      </p:cBhvr>
                                      <p:to>
                                        <p:strVal val="hidden"/>
                                      </p:to>
                                    </p:set>
                                  </p:childTnLst>
                                </p:cTn>
                              </p:par>
                              <p:par>
                                <p:cTn id="201" presetID="8" presetClass="emph" presetSubtype="0" autoRev="1" fill="hold" nodeType="withEffect">
                                  <p:stCondLst>
                                    <p:cond delay="0"/>
                                  </p:stCondLst>
                                  <p:childTnLst>
                                    <p:animRot by="21600000">
                                      <p:cBhvr>
                                        <p:cTn id="202" dur="2000" fill="hold"/>
                                        <p:tgtEl>
                                          <p:spTgt spid="3"/>
                                        </p:tgtEl>
                                        <p:attrNameLst>
                                          <p:attrName>r</p:attrName>
                                        </p:attrNameLst>
                                      </p:cBhvr>
                                    </p:animRot>
                                  </p:childTnLst>
                                </p:cTn>
                              </p:par>
                              <p:par>
                                <p:cTn id="203" presetID="8" presetClass="emph" presetSubtype="0" autoRev="1" fill="hold" nodeType="withEffect">
                                  <p:stCondLst>
                                    <p:cond delay="0"/>
                                  </p:stCondLst>
                                  <p:childTnLst>
                                    <p:animRot by="-21600000">
                                      <p:cBhvr>
                                        <p:cTn id="204" dur="2000" fill="hold"/>
                                        <p:tgtEl>
                                          <p:spTgt spid="5"/>
                                        </p:tgtEl>
                                        <p:attrNameLst>
                                          <p:attrName>r</p:attrName>
                                        </p:attrNameLst>
                                      </p:cBhvr>
                                    </p:animRot>
                                  </p:childTnLst>
                                </p:cTn>
                              </p:par>
                              <p:par>
                                <p:cTn id="205" presetID="8" presetClass="emph" presetSubtype="0" autoRev="1" fill="hold" nodeType="withEffect">
                                  <p:stCondLst>
                                    <p:cond delay="0"/>
                                  </p:stCondLst>
                                  <p:childTnLst>
                                    <p:animRot by="21600000">
                                      <p:cBhvr>
                                        <p:cTn id="206" dur="2000" fill="hold"/>
                                        <p:tgtEl>
                                          <p:spTgt spid="7"/>
                                        </p:tgtEl>
                                        <p:attrNameLst>
                                          <p:attrName>r</p:attrName>
                                        </p:attrNameLst>
                                      </p:cBhvr>
                                    </p:animRot>
                                  </p:childTnLst>
                                </p:cTn>
                              </p:par>
                              <p:par>
                                <p:cTn id="207" presetID="8" presetClass="emph" presetSubtype="0" autoRev="1" fill="hold" nodeType="withEffect">
                                  <p:stCondLst>
                                    <p:cond delay="0"/>
                                  </p:stCondLst>
                                  <p:childTnLst>
                                    <p:animRot by="-21600000">
                                      <p:cBhvr>
                                        <p:cTn id="208" dur="2000" fill="hold"/>
                                        <p:tgtEl>
                                          <p:spTgt spid="9"/>
                                        </p:tgtEl>
                                        <p:attrNameLst>
                                          <p:attrName>r</p:attrName>
                                        </p:attrNameLst>
                                      </p:cBhvr>
                                    </p:animRot>
                                  </p:childTnLst>
                                </p:cTn>
                              </p:par>
                              <p:par>
                                <p:cTn id="209" presetID="8" presetClass="emph" presetSubtype="0" autoRev="1" fill="hold" nodeType="withEffect">
                                  <p:stCondLst>
                                    <p:cond delay="0"/>
                                  </p:stCondLst>
                                  <p:childTnLst>
                                    <p:animRot by="21600000">
                                      <p:cBhvr>
                                        <p:cTn id="210" dur="2000" fill="hold"/>
                                        <p:tgtEl>
                                          <p:spTgt spid="11"/>
                                        </p:tgtEl>
                                        <p:attrNameLst>
                                          <p:attrName>r</p:attrName>
                                        </p:attrNameLst>
                                      </p:cBhvr>
                                    </p:animRot>
                                  </p:childTnLst>
                                </p:cTn>
                              </p:par>
                              <p:par>
                                <p:cTn id="211" presetID="8" presetClass="emph" presetSubtype="0" autoRev="1" fill="hold" nodeType="withEffect">
                                  <p:stCondLst>
                                    <p:cond delay="0"/>
                                  </p:stCondLst>
                                  <p:childTnLst>
                                    <p:animRot by="-21600000">
                                      <p:cBhvr>
                                        <p:cTn id="212" dur="2000" fill="hold"/>
                                        <p:tgtEl>
                                          <p:spTgt spid="13"/>
                                        </p:tgtEl>
                                        <p:attrNameLst>
                                          <p:attrName>r</p:attrName>
                                        </p:attrNameLst>
                                      </p:cBhvr>
                                    </p:animRot>
                                  </p:childTnLst>
                                </p:cTn>
                              </p:par>
                              <p:par>
                                <p:cTn id="213" presetID="8" presetClass="emph" presetSubtype="0" autoRev="1" fill="hold" nodeType="withEffect">
                                  <p:stCondLst>
                                    <p:cond delay="0"/>
                                  </p:stCondLst>
                                  <p:childTnLst>
                                    <p:animRot by="21600000">
                                      <p:cBhvr>
                                        <p:cTn id="214" dur="2000" fill="hold"/>
                                        <p:tgtEl>
                                          <p:spTgt spid="15"/>
                                        </p:tgtEl>
                                        <p:attrNameLst>
                                          <p:attrName>r</p:attrName>
                                        </p:attrNameLst>
                                      </p:cBhvr>
                                    </p:animRot>
                                  </p:childTnLst>
                                </p:cTn>
                              </p:par>
                              <p:par>
                                <p:cTn id="215" presetID="8" presetClass="emph" presetSubtype="0" autoRev="1" fill="hold" nodeType="withEffect">
                                  <p:stCondLst>
                                    <p:cond delay="0"/>
                                  </p:stCondLst>
                                  <p:childTnLst>
                                    <p:animRot by="-21600000">
                                      <p:cBhvr>
                                        <p:cTn id="216" dur="2000" fill="hold"/>
                                        <p:tgtEl>
                                          <p:spTgt spid="17"/>
                                        </p:tgtEl>
                                        <p:attrNameLst>
                                          <p:attrName>r</p:attrName>
                                        </p:attrNameLst>
                                      </p:cBhvr>
                                    </p:animRot>
                                  </p:childTnLst>
                                </p:cTn>
                              </p:par>
                              <p:par>
                                <p:cTn id="217" presetID="8" presetClass="emph" presetSubtype="0" autoRev="1" fill="hold" nodeType="withEffect">
                                  <p:stCondLst>
                                    <p:cond delay="0"/>
                                  </p:stCondLst>
                                  <p:childTnLst>
                                    <p:animRot by="21600000">
                                      <p:cBhvr>
                                        <p:cTn id="218" dur="2000" fill="hold"/>
                                        <p:tgtEl>
                                          <p:spTgt spid="19"/>
                                        </p:tgtEl>
                                        <p:attrNameLst>
                                          <p:attrName>r</p:attrName>
                                        </p:attrNameLst>
                                      </p:cBhvr>
                                    </p:animRot>
                                  </p:childTnLst>
                                </p:cTn>
                              </p:par>
                              <p:par>
                                <p:cTn id="219" presetID="8" presetClass="emph" presetSubtype="0" autoRev="1" fill="hold" nodeType="withEffect">
                                  <p:stCondLst>
                                    <p:cond delay="0"/>
                                  </p:stCondLst>
                                  <p:childTnLst>
                                    <p:animRot by="-21600000">
                                      <p:cBhvr>
                                        <p:cTn id="220" dur="2000" fill="hold"/>
                                        <p:tgtEl>
                                          <p:spTgt spid="21"/>
                                        </p:tgtEl>
                                        <p:attrNameLst>
                                          <p:attrName>r</p:attrName>
                                        </p:attrNameLst>
                                      </p:cBhvr>
                                    </p:animRot>
                                  </p:childTnLst>
                                </p:cTn>
                              </p:par>
                              <p:par>
                                <p:cTn id="221" presetID="8" presetClass="emph" presetSubtype="0" autoRev="1" fill="hold" nodeType="withEffect">
                                  <p:stCondLst>
                                    <p:cond delay="0"/>
                                  </p:stCondLst>
                                  <p:childTnLst>
                                    <p:animRot by="21600000">
                                      <p:cBhvr>
                                        <p:cTn id="222" dur="2000" fill="hold"/>
                                        <p:tgtEl>
                                          <p:spTgt spid="23"/>
                                        </p:tgtEl>
                                        <p:attrNameLst>
                                          <p:attrName>r</p:attrName>
                                        </p:attrNameLst>
                                      </p:cBhvr>
                                    </p:animRot>
                                  </p:childTnLst>
                                </p:cTn>
                              </p:par>
                              <p:par>
                                <p:cTn id="223" presetID="8" presetClass="emph" presetSubtype="0" autoRev="1" fill="hold" nodeType="withEffect">
                                  <p:stCondLst>
                                    <p:cond delay="0"/>
                                  </p:stCondLst>
                                  <p:childTnLst>
                                    <p:animRot by="-21600000">
                                      <p:cBhvr>
                                        <p:cTn id="224" dur="2000" fill="hold"/>
                                        <p:tgtEl>
                                          <p:spTgt spid="25"/>
                                        </p:tgtEl>
                                        <p:attrNameLst>
                                          <p:attrName>r</p:attrName>
                                        </p:attrNameLst>
                                      </p:cBhvr>
                                    </p:animRot>
                                  </p:childTnLst>
                                </p:cTn>
                              </p:par>
                              <p:par>
                                <p:cTn id="225" presetID="2" presetClass="exit" presetSubtype="8" fill="hold" nodeType="withEffect">
                                  <p:stCondLst>
                                    <p:cond delay="0"/>
                                  </p:stCondLst>
                                  <p:childTnLst>
                                    <p:anim calcmode="lin" valueType="num">
                                      <p:cBhvr additive="base">
                                        <p:cTn id="226" dur="2000"/>
                                        <p:tgtEl>
                                          <p:spTgt spid="4"/>
                                        </p:tgtEl>
                                        <p:attrNameLst>
                                          <p:attrName>ppt_x</p:attrName>
                                        </p:attrNameLst>
                                      </p:cBhvr>
                                      <p:tavLst>
                                        <p:tav tm="0">
                                          <p:val>
                                            <p:strVal val="ppt_x"/>
                                          </p:val>
                                        </p:tav>
                                        <p:tav tm="100000">
                                          <p:val>
                                            <p:strVal val="0-ppt_w/2"/>
                                          </p:val>
                                        </p:tav>
                                      </p:tavLst>
                                    </p:anim>
                                    <p:anim calcmode="lin" valueType="num">
                                      <p:cBhvr additive="base">
                                        <p:cTn id="227" dur="2000"/>
                                        <p:tgtEl>
                                          <p:spTgt spid="4"/>
                                        </p:tgtEl>
                                        <p:attrNameLst>
                                          <p:attrName>ppt_y</p:attrName>
                                        </p:attrNameLst>
                                      </p:cBhvr>
                                      <p:tavLst>
                                        <p:tav tm="0">
                                          <p:val>
                                            <p:strVal val="ppt_y"/>
                                          </p:val>
                                        </p:tav>
                                        <p:tav tm="100000">
                                          <p:val>
                                            <p:strVal val="ppt_y"/>
                                          </p:val>
                                        </p:tav>
                                      </p:tavLst>
                                    </p:anim>
                                    <p:set>
                                      <p:cBhvr>
                                        <p:cTn id="228" dur="1" fill="hold">
                                          <p:stCondLst>
                                            <p:cond delay="1999"/>
                                          </p:stCondLst>
                                        </p:cTn>
                                        <p:tgtEl>
                                          <p:spTgt spid="4"/>
                                        </p:tgtEl>
                                        <p:attrNameLst>
                                          <p:attrName>style.visibility</p:attrName>
                                        </p:attrNameLst>
                                      </p:cBhvr>
                                      <p:to>
                                        <p:strVal val="hidden"/>
                                      </p:to>
                                    </p:set>
                                  </p:childTnLst>
                                </p:cTn>
                              </p:par>
                              <p:par>
                                <p:cTn id="229" presetID="2" presetClass="exit" presetSubtype="8" fill="hold" nodeType="withEffect">
                                  <p:stCondLst>
                                    <p:cond delay="0"/>
                                  </p:stCondLst>
                                  <p:childTnLst>
                                    <p:anim calcmode="lin" valueType="num">
                                      <p:cBhvr additive="base">
                                        <p:cTn id="230" dur="2000"/>
                                        <p:tgtEl>
                                          <p:spTgt spid="6"/>
                                        </p:tgtEl>
                                        <p:attrNameLst>
                                          <p:attrName>ppt_x</p:attrName>
                                        </p:attrNameLst>
                                      </p:cBhvr>
                                      <p:tavLst>
                                        <p:tav tm="0">
                                          <p:val>
                                            <p:strVal val="ppt_x"/>
                                          </p:val>
                                        </p:tav>
                                        <p:tav tm="100000">
                                          <p:val>
                                            <p:strVal val="0-ppt_w/2"/>
                                          </p:val>
                                        </p:tav>
                                      </p:tavLst>
                                    </p:anim>
                                    <p:anim calcmode="lin" valueType="num">
                                      <p:cBhvr additive="base">
                                        <p:cTn id="231" dur="2000"/>
                                        <p:tgtEl>
                                          <p:spTgt spid="6"/>
                                        </p:tgtEl>
                                        <p:attrNameLst>
                                          <p:attrName>ppt_y</p:attrName>
                                        </p:attrNameLst>
                                      </p:cBhvr>
                                      <p:tavLst>
                                        <p:tav tm="0">
                                          <p:val>
                                            <p:strVal val="ppt_y"/>
                                          </p:val>
                                        </p:tav>
                                        <p:tav tm="100000">
                                          <p:val>
                                            <p:strVal val="ppt_y"/>
                                          </p:val>
                                        </p:tav>
                                      </p:tavLst>
                                    </p:anim>
                                    <p:set>
                                      <p:cBhvr>
                                        <p:cTn id="232" dur="1" fill="hold">
                                          <p:stCondLst>
                                            <p:cond delay="1999"/>
                                          </p:stCondLst>
                                        </p:cTn>
                                        <p:tgtEl>
                                          <p:spTgt spid="6"/>
                                        </p:tgtEl>
                                        <p:attrNameLst>
                                          <p:attrName>style.visibility</p:attrName>
                                        </p:attrNameLst>
                                      </p:cBhvr>
                                      <p:to>
                                        <p:strVal val="hidden"/>
                                      </p:to>
                                    </p:set>
                                  </p:childTnLst>
                                </p:cTn>
                              </p:par>
                              <p:par>
                                <p:cTn id="233" presetID="2" presetClass="exit" presetSubtype="8" fill="hold" nodeType="withEffect">
                                  <p:stCondLst>
                                    <p:cond delay="0"/>
                                  </p:stCondLst>
                                  <p:childTnLst>
                                    <p:anim calcmode="lin" valueType="num">
                                      <p:cBhvr additive="base">
                                        <p:cTn id="234" dur="2000"/>
                                        <p:tgtEl>
                                          <p:spTgt spid="8"/>
                                        </p:tgtEl>
                                        <p:attrNameLst>
                                          <p:attrName>ppt_x</p:attrName>
                                        </p:attrNameLst>
                                      </p:cBhvr>
                                      <p:tavLst>
                                        <p:tav tm="0">
                                          <p:val>
                                            <p:strVal val="ppt_x"/>
                                          </p:val>
                                        </p:tav>
                                        <p:tav tm="100000">
                                          <p:val>
                                            <p:strVal val="0-ppt_w/2"/>
                                          </p:val>
                                        </p:tav>
                                      </p:tavLst>
                                    </p:anim>
                                    <p:anim calcmode="lin" valueType="num">
                                      <p:cBhvr additive="base">
                                        <p:cTn id="235" dur="2000"/>
                                        <p:tgtEl>
                                          <p:spTgt spid="8"/>
                                        </p:tgtEl>
                                        <p:attrNameLst>
                                          <p:attrName>ppt_y</p:attrName>
                                        </p:attrNameLst>
                                      </p:cBhvr>
                                      <p:tavLst>
                                        <p:tav tm="0">
                                          <p:val>
                                            <p:strVal val="ppt_y"/>
                                          </p:val>
                                        </p:tav>
                                        <p:tav tm="100000">
                                          <p:val>
                                            <p:strVal val="ppt_y"/>
                                          </p:val>
                                        </p:tav>
                                      </p:tavLst>
                                    </p:anim>
                                    <p:set>
                                      <p:cBhvr>
                                        <p:cTn id="236" dur="1" fill="hold">
                                          <p:stCondLst>
                                            <p:cond delay="1999"/>
                                          </p:stCondLst>
                                        </p:cTn>
                                        <p:tgtEl>
                                          <p:spTgt spid="8"/>
                                        </p:tgtEl>
                                        <p:attrNameLst>
                                          <p:attrName>style.visibility</p:attrName>
                                        </p:attrNameLst>
                                      </p:cBhvr>
                                      <p:to>
                                        <p:strVal val="hidden"/>
                                      </p:to>
                                    </p:set>
                                  </p:childTnLst>
                                </p:cTn>
                              </p:par>
                              <p:par>
                                <p:cTn id="237" presetID="2" presetClass="exit" presetSubtype="8" fill="hold" nodeType="withEffect">
                                  <p:stCondLst>
                                    <p:cond delay="0"/>
                                  </p:stCondLst>
                                  <p:childTnLst>
                                    <p:anim calcmode="lin" valueType="num">
                                      <p:cBhvr additive="base">
                                        <p:cTn id="238" dur="2000"/>
                                        <p:tgtEl>
                                          <p:spTgt spid="10"/>
                                        </p:tgtEl>
                                        <p:attrNameLst>
                                          <p:attrName>ppt_x</p:attrName>
                                        </p:attrNameLst>
                                      </p:cBhvr>
                                      <p:tavLst>
                                        <p:tav tm="0">
                                          <p:val>
                                            <p:strVal val="ppt_x"/>
                                          </p:val>
                                        </p:tav>
                                        <p:tav tm="100000">
                                          <p:val>
                                            <p:strVal val="0-ppt_w/2"/>
                                          </p:val>
                                        </p:tav>
                                      </p:tavLst>
                                    </p:anim>
                                    <p:anim calcmode="lin" valueType="num">
                                      <p:cBhvr additive="base">
                                        <p:cTn id="239" dur="2000"/>
                                        <p:tgtEl>
                                          <p:spTgt spid="10"/>
                                        </p:tgtEl>
                                        <p:attrNameLst>
                                          <p:attrName>ppt_y</p:attrName>
                                        </p:attrNameLst>
                                      </p:cBhvr>
                                      <p:tavLst>
                                        <p:tav tm="0">
                                          <p:val>
                                            <p:strVal val="ppt_y"/>
                                          </p:val>
                                        </p:tav>
                                        <p:tav tm="100000">
                                          <p:val>
                                            <p:strVal val="ppt_y"/>
                                          </p:val>
                                        </p:tav>
                                      </p:tavLst>
                                    </p:anim>
                                    <p:set>
                                      <p:cBhvr>
                                        <p:cTn id="240" dur="1" fill="hold">
                                          <p:stCondLst>
                                            <p:cond delay="1999"/>
                                          </p:stCondLst>
                                        </p:cTn>
                                        <p:tgtEl>
                                          <p:spTgt spid="10"/>
                                        </p:tgtEl>
                                        <p:attrNameLst>
                                          <p:attrName>style.visibility</p:attrName>
                                        </p:attrNameLst>
                                      </p:cBhvr>
                                      <p:to>
                                        <p:strVal val="hidden"/>
                                      </p:to>
                                    </p:set>
                                  </p:childTnLst>
                                </p:cTn>
                              </p:par>
                              <p:par>
                                <p:cTn id="241" presetID="2" presetClass="exit" presetSubtype="8" fill="hold" nodeType="withEffect">
                                  <p:stCondLst>
                                    <p:cond delay="0"/>
                                  </p:stCondLst>
                                  <p:childTnLst>
                                    <p:anim calcmode="lin" valueType="num">
                                      <p:cBhvr additive="base">
                                        <p:cTn id="242" dur="2000"/>
                                        <p:tgtEl>
                                          <p:spTgt spid="12"/>
                                        </p:tgtEl>
                                        <p:attrNameLst>
                                          <p:attrName>ppt_x</p:attrName>
                                        </p:attrNameLst>
                                      </p:cBhvr>
                                      <p:tavLst>
                                        <p:tav tm="0">
                                          <p:val>
                                            <p:strVal val="ppt_x"/>
                                          </p:val>
                                        </p:tav>
                                        <p:tav tm="100000">
                                          <p:val>
                                            <p:strVal val="0-ppt_w/2"/>
                                          </p:val>
                                        </p:tav>
                                      </p:tavLst>
                                    </p:anim>
                                    <p:anim calcmode="lin" valueType="num">
                                      <p:cBhvr additive="base">
                                        <p:cTn id="243" dur="2000"/>
                                        <p:tgtEl>
                                          <p:spTgt spid="12"/>
                                        </p:tgtEl>
                                        <p:attrNameLst>
                                          <p:attrName>ppt_y</p:attrName>
                                        </p:attrNameLst>
                                      </p:cBhvr>
                                      <p:tavLst>
                                        <p:tav tm="0">
                                          <p:val>
                                            <p:strVal val="ppt_y"/>
                                          </p:val>
                                        </p:tav>
                                        <p:tav tm="100000">
                                          <p:val>
                                            <p:strVal val="ppt_y"/>
                                          </p:val>
                                        </p:tav>
                                      </p:tavLst>
                                    </p:anim>
                                    <p:set>
                                      <p:cBhvr>
                                        <p:cTn id="244" dur="1" fill="hold">
                                          <p:stCondLst>
                                            <p:cond delay="1999"/>
                                          </p:stCondLst>
                                        </p:cTn>
                                        <p:tgtEl>
                                          <p:spTgt spid="12"/>
                                        </p:tgtEl>
                                        <p:attrNameLst>
                                          <p:attrName>style.visibility</p:attrName>
                                        </p:attrNameLst>
                                      </p:cBhvr>
                                      <p:to>
                                        <p:strVal val="hidden"/>
                                      </p:to>
                                    </p:set>
                                  </p:childTnLst>
                                </p:cTn>
                              </p:par>
                              <p:par>
                                <p:cTn id="245" presetID="2" presetClass="exit" presetSubtype="8" fill="hold" nodeType="withEffect">
                                  <p:stCondLst>
                                    <p:cond delay="0"/>
                                  </p:stCondLst>
                                  <p:childTnLst>
                                    <p:anim calcmode="lin" valueType="num">
                                      <p:cBhvr additive="base">
                                        <p:cTn id="246" dur="2000"/>
                                        <p:tgtEl>
                                          <p:spTgt spid="14"/>
                                        </p:tgtEl>
                                        <p:attrNameLst>
                                          <p:attrName>ppt_x</p:attrName>
                                        </p:attrNameLst>
                                      </p:cBhvr>
                                      <p:tavLst>
                                        <p:tav tm="0">
                                          <p:val>
                                            <p:strVal val="ppt_x"/>
                                          </p:val>
                                        </p:tav>
                                        <p:tav tm="100000">
                                          <p:val>
                                            <p:strVal val="0-ppt_w/2"/>
                                          </p:val>
                                        </p:tav>
                                      </p:tavLst>
                                    </p:anim>
                                    <p:anim calcmode="lin" valueType="num">
                                      <p:cBhvr additive="base">
                                        <p:cTn id="247" dur="2000"/>
                                        <p:tgtEl>
                                          <p:spTgt spid="14"/>
                                        </p:tgtEl>
                                        <p:attrNameLst>
                                          <p:attrName>ppt_y</p:attrName>
                                        </p:attrNameLst>
                                      </p:cBhvr>
                                      <p:tavLst>
                                        <p:tav tm="0">
                                          <p:val>
                                            <p:strVal val="ppt_y"/>
                                          </p:val>
                                        </p:tav>
                                        <p:tav tm="100000">
                                          <p:val>
                                            <p:strVal val="ppt_y"/>
                                          </p:val>
                                        </p:tav>
                                      </p:tavLst>
                                    </p:anim>
                                    <p:set>
                                      <p:cBhvr>
                                        <p:cTn id="248" dur="1" fill="hold">
                                          <p:stCondLst>
                                            <p:cond delay="1999"/>
                                          </p:stCondLst>
                                        </p:cTn>
                                        <p:tgtEl>
                                          <p:spTgt spid="14"/>
                                        </p:tgtEl>
                                        <p:attrNameLst>
                                          <p:attrName>style.visibility</p:attrName>
                                        </p:attrNameLst>
                                      </p:cBhvr>
                                      <p:to>
                                        <p:strVal val="hidden"/>
                                      </p:to>
                                    </p:set>
                                  </p:childTnLst>
                                </p:cTn>
                              </p:par>
                              <p:par>
                                <p:cTn id="249" presetID="2" presetClass="exit" presetSubtype="8" fill="hold" nodeType="withEffect">
                                  <p:stCondLst>
                                    <p:cond delay="0"/>
                                  </p:stCondLst>
                                  <p:childTnLst>
                                    <p:anim calcmode="lin" valueType="num">
                                      <p:cBhvr additive="base">
                                        <p:cTn id="250" dur="2000"/>
                                        <p:tgtEl>
                                          <p:spTgt spid="16"/>
                                        </p:tgtEl>
                                        <p:attrNameLst>
                                          <p:attrName>ppt_x</p:attrName>
                                        </p:attrNameLst>
                                      </p:cBhvr>
                                      <p:tavLst>
                                        <p:tav tm="0">
                                          <p:val>
                                            <p:strVal val="ppt_x"/>
                                          </p:val>
                                        </p:tav>
                                        <p:tav tm="100000">
                                          <p:val>
                                            <p:strVal val="0-ppt_w/2"/>
                                          </p:val>
                                        </p:tav>
                                      </p:tavLst>
                                    </p:anim>
                                    <p:anim calcmode="lin" valueType="num">
                                      <p:cBhvr additive="base">
                                        <p:cTn id="251" dur="2000"/>
                                        <p:tgtEl>
                                          <p:spTgt spid="16"/>
                                        </p:tgtEl>
                                        <p:attrNameLst>
                                          <p:attrName>ppt_y</p:attrName>
                                        </p:attrNameLst>
                                      </p:cBhvr>
                                      <p:tavLst>
                                        <p:tav tm="0">
                                          <p:val>
                                            <p:strVal val="ppt_y"/>
                                          </p:val>
                                        </p:tav>
                                        <p:tav tm="100000">
                                          <p:val>
                                            <p:strVal val="ppt_y"/>
                                          </p:val>
                                        </p:tav>
                                      </p:tavLst>
                                    </p:anim>
                                    <p:set>
                                      <p:cBhvr>
                                        <p:cTn id="252" dur="1" fill="hold">
                                          <p:stCondLst>
                                            <p:cond delay="1999"/>
                                          </p:stCondLst>
                                        </p:cTn>
                                        <p:tgtEl>
                                          <p:spTgt spid="16"/>
                                        </p:tgtEl>
                                        <p:attrNameLst>
                                          <p:attrName>style.visibility</p:attrName>
                                        </p:attrNameLst>
                                      </p:cBhvr>
                                      <p:to>
                                        <p:strVal val="hidden"/>
                                      </p:to>
                                    </p:set>
                                  </p:childTnLst>
                                </p:cTn>
                              </p:par>
                              <p:par>
                                <p:cTn id="253" presetID="2" presetClass="exit" presetSubtype="8" fill="hold" nodeType="withEffect">
                                  <p:stCondLst>
                                    <p:cond delay="0"/>
                                  </p:stCondLst>
                                  <p:childTnLst>
                                    <p:anim calcmode="lin" valueType="num">
                                      <p:cBhvr additive="base">
                                        <p:cTn id="254" dur="2000"/>
                                        <p:tgtEl>
                                          <p:spTgt spid="18"/>
                                        </p:tgtEl>
                                        <p:attrNameLst>
                                          <p:attrName>ppt_x</p:attrName>
                                        </p:attrNameLst>
                                      </p:cBhvr>
                                      <p:tavLst>
                                        <p:tav tm="0">
                                          <p:val>
                                            <p:strVal val="ppt_x"/>
                                          </p:val>
                                        </p:tav>
                                        <p:tav tm="100000">
                                          <p:val>
                                            <p:strVal val="0-ppt_w/2"/>
                                          </p:val>
                                        </p:tav>
                                      </p:tavLst>
                                    </p:anim>
                                    <p:anim calcmode="lin" valueType="num">
                                      <p:cBhvr additive="base">
                                        <p:cTn id="255" dur="2000"/>
                                        <p:tgtEl>
                                          <p:spTgt spid="18"/>
                                        </p:tgtEl>
                                        <p:attrNameLst>
                                          <p:attrName>ppt_y</p:attrName>
                                        </p:attrNameLst>
                                      </p:cBhvr>
                                      <p:tavLst>
                                        <p:tav tm="0">
                                          <p:val>
                                            <p:strVal val="ppt_y"/>
                                          </p:val>
                                        </p:tav>
                                        <p:tav tm="100000">
                                          <p:val>
                                            <p:strVal val="ppt_y"/>
                                          </p:val>
                                        </p:tav>
                                      </p:tavLst>
                                    </p:anim>
                                    <p:set>
                                      <p:cBhvr>
                                        <p:cTn id="256" dur="1" fill="hold">
                                          <p:stCondLst>
                                            <p:cond delay="1999"/>
                                          </p:stCondLst>
                                        </p:cTn>
                                        <p:tgtEl>
                                          <p:spTgt spid="18"/>
                                        </p:tgtEl>
                                        <p:attrNameLst>
                                          <p:attrName>style.visibility</p:attrName>
                                        </p:attrNameLst>
                                      </p:cBhvr>
                                      <p:to>
                                        <p:strVal val="hidden"/>
                                      </p:to>
                                    </p:set>
                                  </p:childTnLst>
                                </p:cTn>
                              </p:par>
                              <p:par>
                                <p:cTn id="257" presetID="2" presetClass="exit" presetSubtype="8" fill="hold" nodeType="withEffect">
                                  <p:stCondLst>
                                    <p:cond delay="0"/>
                                  </p:stCondLst>
                                  <p:childTnLst>
                                    <p:anim calcmode="lin" valueType="num">
                                      <p:cBhvr additive="base">
                                        <p:cTn id="258" dur="2000"/>
                                        <p:tgtEl>
                                          <p:spTgt spid="20"/>
                                        </p:tgtEl>
                                        <p:attrNameLst>
                                          <p:attrName>ppt_x</p:attrName>
                                        </p:attrNameLst>
                                      </p:cBhvr>
                                      <p:tavLst>
                                        <p:tav tm="0">
                                          <p:val>
                                            <p:strVal val="ppt_x"/>
                                          </p:val>
                                        </p:tav>
                                        <p:tav tm="100000">
                                          <p:val>
                                            <p:strVal val="0-ppt_w/2"/>
                                          </p:val>
                                        </p:tav>
                                      </p:tavLst>
                                    </p:anim>
                                    <p:anim calcmode="lin" valueType="num">
                                      <p:cBhvr additive="base">
                                        <p:cTn id="259" dur="2000"/>
                                        <p:tgtEl>
                                          <p:spTgt spid="20"/>
                                        </p:tgtEl>
                                        <p:attrNameLst>
                                          <p:attrName>ppt_y</p:attrName>
                                        </p:attrNameLst>
                                      </p:cBhvr>
                                      <p:tavLst>
                                        <p:tav tm="0">
                                          <p:val>
                                            <p:strVal val="ppt_y"/>
                                          </p:val>
                                        </p:tav>
                                        <p:tav tm="100000">
                                          <p:val>
                                            <p:strVal val="ppt_y"/>
                                          </p:val>
                                        </p:tav>
                                      </p:tavLst>
                                    </p:anim>
                                    <p:set>
                                      <p:cBhvr>
                                        <p:cTn id="260" dur="1" fill="hold">
                                          <p:stCondLst>
                                            <p:cond delay="1999"/>
                                          </p:stCondLst>
                                        </p:cTn>
                                        <p:tgtEl>
                                          <p:spTgt spid="20"/>
                                        </p:tgtEl>
                                        <p:attrNameLst>
                                          <p:attrName>style.visibility</p:attrName>
                                        </p:attrNameLst>
                                      </p:cBhvr>
                                      <p:to>
                                        <p:strVal val="hidden"/>
                                      </p:to>
                                    </p:set>
                                  </p:childTnLst>
                                </p:cTn>
                              </p:par>
                              <p:par>
                                <p:cTn id="261" presetID="2" presetClass="exit" presetSubtype="8" fill="hold" nodeType="withEffect">
                                  <p:stCondLst>
                                    <p:cond delay="0"/>
                                  </p:stCondLst>
                                  <p:childTnLst>
                                    <p:anim calcmode="lin" valueType="num">
                                      <p:cBhvr additive="base">
                                        <p:cTn id="262" dur="2000"/>
                                        <p:tgtEl>
                                          <p:spTgt spid="22"/>
                                        </p:tgtEl>
                                        <p:attrNameLst>
                                          <p:attrName>ppt_x</p:attrName>
                                        </p:attrNameLst>
                                      </p:cBhvr>
                                      <p:tavLst>
                                        <p:tav tm="0">
                                          <p:val>
                                            <p:strVal val="ppt_x"/>
                                          </p:val>
                                        </p:tav>
                                        <p:tav tm="100000">
                                          <p:val>
                                            <p:strVal val="0-ppt_w/2"/>
                                          </p:val>
                                        </p:tav>
                                      </p:tavLst>
                                    </p:anim>
                                    <p:anim calcmode="lin" valueType="num">
                                      <p:cBhvr additive="base">
                                        <p:cTn id="263" dur="2000"/>
                                        <p:tgtEl>
                                          <p:spTgt spid="22"/>
                                        </p:tgtEl>
                                        <p:attrNameLst>
                                          <p:attrName>ppt_y</p:attrName>
                                        </p:attrNameLst>
                                      </p:cBhvr>
                                      <p:tavLst>
                                        <p:tav tm="0">
                                          <p:val>
                                            <p:strVal val="ppt_y"/>
                                          </p:val>
                                        </p:tav>
                                        <p:tav tm="100000">
                                          <p:val>
                                            <p:strVal val="ppt_y"/>
                                          </p:val>
                                        </p:tav>
                                      </p:tavLst>
                                    </p:anim>
                                    <p:set>
                                      <p:cBhvr>
                                        <p:cTn id="264" dur="1" fill="hold">
                                          <p:stCondLst>
                                            <p:cond delay="1999"/>
                                          </p:stCondLst>
                                        </p:cTn>
                                        <p:tgtEl>
                                          <p:spTgt spid="22"/>
                                        </p:tgtEl>
                                        <p:attrNameLst>
                                          <p:attrName>style.visibility</p:attrName>
                                        </p:attrNameLst>
                                      </p:cBhvr>
                                      <p:to>
                                        <p:strVal val="hidden"/>
                                      </p:to>
                                    </p:set>
                                  </p:childTnLst>
                                </p:cTn>
                              </p:par>
                              <p:par>
                                <p:cTn id="265" presetID="2" presetClass="exit" presetSubtype="8" fill="hold" nodeType="withEffect">
                                  <p:stCondLst>
                                    <p:cond delay="0"/>
                                  </p:stCondLst>
                                  <p:childTnLst>
                                    <p:anim calcmode="lin" valueType="num">
                                      <p:cBhvr additive="base">
                                        <p:cTn id="266" dur="2000"/>
                                        <p:tgtEl>
                                          <p:spTgt spid="24"/>
                                        </p:tgtEl>
                                        <p:attrNameLst>
                                          <p:attrName>ppt_x</p:attrName>
                                        </p:attrNameLst>
                                      </p:cBhvr>
                                      <p:tavLst>
                                        <p:tav tm="0">
                                          <p:val>
                                            <p:strVal val="ppt_x"/>
                                          </p:val>
                                        </p:tav>
                                        <p:tav tm="100000">
                                          <p:val>
                                            <p:strVal val="0-ppt_w/2"/>
                                          </p:val>
                                        </p:tav>
                                      </p:tavLst>
                                    </p:anim>
                                    <p:anim calcmode="lin" valueType="num">
                                      <p:cBhvr additive="base">
                                        <p:cTn id="267" dur="2000"/>
                                        <p:tgtEl>
                                          <p:spTgt spid="24"/>
                                        </p:tgtEl>
                                        <p:attrNameLst>
                                          <p:attrName>ppt_y</p:attrName>
                                        </p:attrNameLst>
                                      </p:cBhvr>
                                      <p:tavLst>
                                        <p:tav tm="0">
                                          <p:val>
                                            <p:strVal val="ppt_y"/>
                                          </p:val>
                                        </p:tav>
                                        <p:tav tm="100000">
                                          <p:val>
                                            <p:strVal val="ppt_y"/>
                                          </p:val>
                                        </p:tav>
                                      </p:tavLst>
                                    </p:anim>
                                    <p:set>
                                      <p:cBhvr>
                                        <p:cTn id="268" dur="1" fill="hold">
                                          <p:stCondLst>
                                            <p:cond delay="1999"/>
                                          </p:stCondLst>
                                        </p:cTn>
                                        <p:tgtEl>
                                          <p:spTgt spid="24"/>
                                        </p:tgtEl>
                                        <p:attrNameLst>
                                          <p:attrName>style.visibility</p:attrName>
                                        </p:attrNameLst>
                                      </p:cBhvr>
                                      <p:to>
                                        <p:strVal val="hidden"/>
                                      </p:to>
                                    </p:set>
                                  </p:childTnLst>
                                </p:cTn>
                              </p:par>
                              <p:par>
                                <p:cTn id="269" presetID="2" presetClass="exit" presetSubtype="8" fill="hold" nodeType="withEffect">
                                  <p:stCondLst>
                                    <p:cond delay="0"/>
                                  </p:stCondLst>
                                  <p:childTnLst>
                                    <p:anim calcmode="lin" valueType="num">
                                      <p:cBhvr additive="base">
                                        <p:cTn id="270" dur="2000"/>
                                        <p:tgtEl>
                                          <p:spTgt spid="26"/>
                                        </p:tgtEl>
                                        <p:attrNameLst>
                                          <p:attrName>ppt_x</p:attrName>
                                        </p:attrNameLst>
                                      </p:cBhvr>
                                      <p:tavLst>
                                        <p:tav tm="0">
                                          <p:val>
                                            <p:strVal val="ppt_x"/>
                                          </p:val>
                                        </p:tav>
                                        <p:tav tm="100000">
                                          <p:val>
                                            <p:strVal val="0-ppt_w/2"/>
                                          </p:val>
                                        </p:tav>
                                      </p:tavLst>
                                    </p:anim>
                                    <p:anim calcmode="lin" valueType="num">
                                      <p:cBhvr additive="base">
                                        <p:cTn id="271" dur="2000"/>
                                        <p:tgtEl>
                                          <p:spTgt spid="26"/>
                                        </p:tgtEl>
                                        <p:attrNameLst>
                                          <p:attrName>ppt_y</p:attrName>
                                        </p:attrNameLst>
                                      </p:cBhvr>
                                      <p:tavLst>
                                        <p:tav tm="0">
                                          <p:val>
                                            <p:strVal val="ppt_y"/>
                                          </p:val>
                                        </p:tav>
                                        <p:tav tm="100000">
                                          <p:val>
                                            <p:strVal val="ppt_y"/>
                                          </p:val>
                                        </p:tav>
                                      </p:tavLst>
                                    </p:anim>
                                    <p:set>
                                      <p:cBhvr>
                                        <p:cTn id="272" dur="1" fill="hold">
                                          <p:stCondLst>
                                            <p:cond delay="1999"/>
                                          </p:stCondLst>
                                        </p:cTn>
                                        <p:tgtEl>
                                          <p:spTgt spid="26"/>
                                        </p:tgtEl>
                                        <p:attrNameLst>
                                          <p:attrName>style.visibility</p:attrName>
                                        </p:attrNameLst>
                                      </p:cBhvr>
                                      <p:to>
                                        <p:strVal val="hidden"/>
                                      </p:to>
                                    </p:set>
                                  </p:childTnLst>
                                </p:cTn>
                              </p:par>
                              <p:par>
                                <p:cTn id="273" presetID="8" presetClass="emph" presetSubtype="0" autoRev="1" fill="hold" nodeType="withEffect">
                                  <p:stCondLst>
                                    <p:cond delay="0"/>
                                  </p:stCondLst>
                                  <p:childTnLst>
                                    <p:animRot by="-21600000">
                                      <p:cBhvr>
                                        <p:cTn id="274" dur="2000" fill="hold"/>
                                        <p:tgtEl>
                                          <p:spTgt spid="4"/>
                                        </p:tgtEl>
                                        <p:attrNameLst>
                                          <p:attrName>r</p:attrName>
                                        </p:attrNameLst>
                                      </p:cBhvr>
                                    </p:animRot>
                                  </p:childTnLst>
                                </p:cTn>
                              </p:par>
                              <p:par>
                                <p:cTn id="275" presetID="8" presetClass="emph" presetSubtype="0" autoRev="1" fill="hold" nodeType="withEffect">
                                  <p:stCondLst>
                                    <p:cond delay="0"/>
                                  </p:stCondLst>
                                  <p:childTnLst>
                                    <p:animRot by="21600000">
                                      <p:cBhvr>
                                        <p:cTn id="276" dur="2000" fill="hold"/>
                                        <p:tgtEl>
                                          <p:spTgt spid="6"/>
                                        </p:tgtEl>
                                        <p:attrNameLst>
                                          <p:attrName>r</p:attrName>
                                        </p:attrNameLst>
                                      </p:cBhvr>
                                    </p:animRot>
                                  </p:childTnLst>
                                </p:cTn>
                              </p:par>
                              <p:par>
                                <p:cTn id="277" presetID="8" presetClass="emph" presetSubtype="0" autoRev="1" fill="hold" nodeType="withEffect">
                                  <p:stCondLst>
                                    <p:cond delay="0"/>
                                  </p:stCondLst>
                                  <p:childTnLst>
                                    <p:animRot by="-21600000">
                                      <p:cBhvr>
                                        <p:cTn id="278" dur="2000" fill="hold"/>
                                        <p:tgtEl>
                                          <p:spTgt spid="8"/>
                                        </p:tgtEl>
                                        <p:attrNameLst>
                                          <p:attrName>r</p:attrName>
                                        </p:attrNameLst>
                                      </p:cBhvr>
                                    </p:animRot>
                                  </p:childTnLst>
                                </p:cTn>
                              </p:par>
                              <p:par>
                                <p:cTn id="279" presetID="8" presetClass="emph" presetSubtype="0" autoRev="1" fill="hold" nodeType="withEffect">
                                  <p:stCondLst>
                                    <p:cond delay="0"/>
                                  </p:stCondLst>
                                  <p:childTnLst>
                                    <p:animRot by="21600000">
                                      <p:cBhvr>
                                        <p:cTn id="280" dur="2000" fill="hold"/>
                                        <p:tgtEl>
                                          <p:spTgt spid="10"/>
                                        </p:tgtEl>
                                        <p:attrNameLst>
                                          <p:attrName>r</p:attrName>
                                        </p:attrNameLst>
                                      </p:cBhvr>
                                    </p:animRot>
                                  </p:childTnLst>
                                </p:cTn>
                              </p:par>
                              <p:par>
                                <p:cTn id="281" presetID="8" presetClass="emph" presetSubtype="0" autoRev="1" fill="hold" nodeType="withEffect">
                                  <p:stCondLst>
                                    <p:cond delay="0"/>
                                  </p:stCondLst>
                                  <p:childTnLst>
                                    <p:animRot by="-21600000">
                                      <p:cBhvr>
                                        <p:cTn id="282" dur="2000" fill="hold"/>
                                        <p:tgtEl>
                                          <p:spTgt spid="12"/>
                                        </p:tgtEl>
                                        <p:attrNameLst>
                                          <p:attrName>r</p:attrName>
                                        </p:attrNameLst>
                                      </p:cBhvr>
                                    </p:animRot>
                                  </p:childTnLst>
                                </p:cTn>
                              </p:par>
                              <p:par>
                                <p:cTn id="283" presetID="8" presetClass="emph" presetSubtype="0" autoRev="1" fill="hold" nodeType="withEffect">
                                  <p:stCondLst>
                                    <p:cond delay="0"/>
                                  </p:stCondLst>
                                  <p:childTnLst>
                                    <p:animRot by="21600000">
                                      <p:cBhvr>
                                        <p:cTn id="284" dur="2000" fill="hold"/>
                                        <p:tgtEl>
                                          <p:spTgt spid="14"/>
                                        </p:tgtEl>
                                        <p:attrNameLst>
                                          <p:attrName>r</p:attrName>
                                        </p:attrNameLst>
                                      </p:cBhvr>
                                    </p:animRot>
                                  </p:childTnLst>
                                </p:cTn>
                              </p:par>
                              <p:par>
                                <p:cTn id="285" presetID="8" presetClass="emph" presetSubtype="0" autoRev="1" fill="hold" nodeType="withEffect">
                                  <p:stCondLst>
                                    <p:cond delay="0"/>
                                  </p:stCondLst>
                                  <p:childTnLst>
                                    <p:animRot by="-21600000">
                                      <p:cBhvr>
                                        <p:cTn id="286" dur="2000" fill="hold"/>
                                        <p:tgtEl>
                                          <p:spTgt spid="16"/>
                                        </p:tgtEl>
                                        <p:attrNameLst>
                                          <p:attrName>r</p:attrName>
                                        </p:attrNameLst>
                                      </p:cBhvr>
                                    </p:animRot>
                                  </p:childTnLst>
                                </p:cTn>
                              </p:par>
                              <p:par>
                                <p:cTn id="287" presetID="8" presetClass="emph" presetSubtype="0" autoRev="1" fill="hold" nodeType="withEffect">
                                  <p:stCondLst>
                                    <p:cond delay="0"/>
                                  </p:stCondLst>
                                  <p:childTnLst>
                                    <p:animRot by="21600000">
                                      <p:cBhvr>
                                        <p:cTn id="288" dur="2000" fill="hold"/>
                                        <p:tgtEl>
                                          <p:spTgt spid="18"/>
                                        </p:tgtEl>
                                        <p:attrNameLst>
                                          <p:attrName>r</p:attrName>
                                        </p:attrNameLst>
                                      </p:cBhvr>
                                    </p:animRot>
                                  </p:childTnLst>
                                </p:cTn>
                              </p:par>
                              <p:par>
                                <p:cTn id="289" presetID="8" presetClass="emph" presetSubtype="0" autoRev="1" fill="hold" nodeType="withEffect">
                                  <p:stCondLst>
                                    <p:cond delay="0"/>
                                  </p:stCondLst>
                                  <p:childTnLst>
                                    <p:animRot by="-21600000">
                                      <p:cBhvr>
                                        <p:cTn id="290" dur="2000" fill="hold"/>
                                        <p:tgtEl>
                                          <p:spTgt spid="20"/>
                                        </p:tgtEl>
                                        <p:attrNameLst>
                                          <p:attrName>r</p:attrName>
                                        </p:attrNameLst>
                                      </p:cBhvr>
                                    </p:animRot>
                                  </p:childTnLst>
                                </p:cTn>
                              </p:par>
                              <p:par>
                                <p:cTn id="291" presetID="8" presetClass="emph" presetSubtype="0" autoRev="1" fill="hold" nodeType="withEffect">
                                  <p:stCondLst>
                                    <p:cond delay="0"/>
                                  </p:stCondLst>
                                  <p:childTnLst>
                                    <p:animRot by="21600000">
                                      <p:cBhvr>
                                        <p:cTn id="292" dur="2000" fill="hold"/>
                                        <p:tgtEl>
                                          <p:spTgt spid="22"/>
                                        </p:tgtEl>
                                        <p:attrNameLst>
                                          <p:attrName>r</p:attrName>
                                        </p:attrNameLst>
                                      </p:cBhvr>
                                    </p:animRot>
                                  </p:childTnLst>
                                </p:cTn>
                              </p:par>
                              <p:par>
                                <p:cTn id="293" presetID="8" presetClass="emph" presetSubtype="0" autoRev="1" fill="hold" nodeType="withEffect">
                                  <p:stCondLst>
                                    <p:cond delay="0"/>
                                  </p:stCondLst>
                                  <p:childTnLst>
                                    <p:animRot by="-21600000">
                                      <p:cBhvr>
                                        <p:cTn id="294" dur="2000" fill="hold"/>
                                        <p:tgtEl>
                                          <p:spTgt spid="24"/>
                                        </p:tgtEl>
                                        <p:attrNameLst>
                                          <p:attrName>r</p:attrName>
                                        </p:attrNameLst>
                                      </p:cBhvr>
                                    </p:animRot>
                                  </p:childTnLst>
                                </p:cTn>
                              </p:par>
                              <p:par>
                                <p:cTn id="295" presetID="8" presetClass="emph" presetSubtype="0" autoRev="1" fill="hold" nodeType="withEffect">
                                  <p:stCondLst>
                                    <p:cond delay="0"/>
                                  </p:stCondLst>
                                  <p:childTnLst>
                                    <p:animRot by="-21600000">
                                      <p:cBhvr>
                                        <p:cTn id="296" dur="2000" fill="hold"/>
                                        <p:tgtEl>
                                          <p:spTgt spid="26"/>
                                        </p:tgtEl>
                                        <p:attrNameLst>
                                          <p:attrName>r</p:attrName>
                                        </p:attrNameLst>
                                      </p:cBhvr>
                                    </p:animRot>
                                  </p:childTnLst>
                                </p:cTn>
                              </p:par>
                              <p:par>
                                <p:cTn id="297" presetID="23" presetClass="entr" presetSubtype="288" fill="hold" nodeType="withEffect">
                                  <p:stCondLst>
                                    <p:cond delay="0"/>
                                  </p:stCondLst>
                                  <p:childTnLst>
                                    <p:set>
                                      <p:cBhvr>
                                        <p:cTn id="298" dur="1" fill="hold">
                                          <p:stCondLst>
                                            <p:cond delay="0"/>
                                          </p:stCondLst>
                                        </p:cTn>
                                        <p:tgtEl>
                                          <p:spTgt spid="2"/>
                                        </p:tgtEl>
                                        <p:attrNameLst>
                                          <p:attrName>style.visibility</p:attrName>
                                        </p:attrNameLst>
                                      </p:cBhvr>
                                      <p:to>
                                        <p:strVal val="visible"/>
                                      </p:to>
                                    </p:set>
                                    <p:anim calcmode="lin" valueType="num">
                                      <p:cBhvr>
                                        <p:cTn id="299" dur="2000" fill="hold"/>
                                        <p:tgtEl>
                                          <p:spTgt spid="2"/>
                                        </p:tgtEl>
                                        <p:attrNameLst>
                                          <p:attrName>ppt_w</p:attrName>
                                        </p:attrNameLst>
                                      </p:cBhvr>
                                      <p:tavLst>
                                        <p:tav tm="0">
                                          <p:val>
                                            <p:strVal val="4/3*#ppt_w"/>
                                          </p:val>
                                        </p:tav>
                                        <p:tav tm="100000">
                                          <p:val>
                                            <p:strVal val="#ppt_w"/>
                                          </p:val>
                                        </p:tav>
                                      </p:tavLst>
                                    </p:anim>
                                    <p:anim calcmode="lin" valueType="num">
                                      <p:cBhvr>
                                        <p:cTn id="300" dur="2000" fill="hold"/>
                                        <p:tgtEl>
                                          <p:spTgt spid="2"/>
                                        </p:tgtEl>
                                        <p:attrNameLst>
                                          <p:attrName>ppt_h</p:attrName>
                                        </p:attrNameLst>
                                      </p:cBhvr>
                                      <p:tavLst>
                                        <p:tav tm="0">
                                          <p:val>
                                            <p:strVal val="4/3*#ppt_h"/>
                                          </p:val>
                                        </p:tav>
                                        <p:tav tm="100000">
                                          <p:val>
                                            <p:strVal val="#ppt_h"/>
                                          </p:val>
                                        </p:tav>
                                      </p:tavLst>
                                    </p:anim>
                                  </p:childTnLst>
                                </p:cTn>
                              </p:par>
                              <p:par>
                                <p:cTn id="301" presetID="16" presetClass="entr" presetSubtype="37" fill="hold" nodeType="withEffect">
                                  <p:stCondLst>
                                    <p:cond delay="0"/>
                                  </p:stCondLst>
                                  <p:childTnLst>
                                    <p:set>
                                      <p:cBhvr>
                                        <p:cTn id="302" dur="1" fill="hold">
                                          <p:stCondLst>
                                            <p:cond delay="0"/>
                                          </p:stCondLst>
                                        </p:cTn>
                                        <p:tgtEl>
                                          <p:spTgt spid="2"/>
                                        </p:tgtEl>
                                        <p:attrNameLst>
                                          <p:attrName>style.visibility</p:attrName>
                                        </p:attrNameLst>
                                      </p:cBhvr>
                                      <p:to>
                                        <p:strVal val="visible"/>
                                      </p:to>
                                    </p:set>
                                    <p:animEffect transition="in" filter="barn(outVertical)">
                                      <p:cBhvr>
                                        <p:cTn id="303"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BC4C00"/>
            </a:gs>
            <a:gs pos="64999">
              <a:srgbClr val="F0EBD5"/>
            </a:gs>
            <a:gs pos="100000">
              <a:srgbClr val="D1C39F"/>
            </a:gs>
          </a:gsLst>
          <a:lin ang="16200000" scaled="1"/>
          <a:tileRect/>
        </a:gradFill>
        <a:effectLst/>
      </p:bgPr>
    </p:bg>
    <p:spTree>
      <p:nvGrpSpPr>
        <p:cNvPr id="1" name=""/>
        <p:cNvGrpSpPr/>
        <p:nvPr/>
      </p:nvGrpSpPr>
      <p:grpSpPr>
        <a:xfrm>
          <a:off x="0" y="0"/>
          <a:ext cx="0" cy="0"/>
          <a:chOff x="0" y="0"/>
          <a:chExt cx="0" cy="0"/>
        </a:xfrm>
      </p:grpSpPr>
      <p:pic>
        <p:nvPicPr>
          <p:cNvPr id="2" name="1 Imagen" descr="lublin--.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4" name="3 Paralelogramo"/>
          <p:cNvSpPr/>
          <p:nvPr/>
        </p:nvSpPr>
        <p:spPr>
          <a:xfrm rot="16200000">
            <a:off x="2000249" y="-2000251"/>
            <a:ext cx="5143501" cy="9144001"/>
          </a:xfrm>
          <a:prstGeom prst="parallelogram">
            <a:avLst>
              <a:gd name="adj" fmla="val 93437"/>
            </a:avLst>
          </a:prstGeom>
          <a:gradFill flip="none" rotWithShape="1">
            <a:gsLst>
              <a:gs pos="0">
                <a:srgbClr val="FAEEC2">
                  <a:shade val="30000"/>
                  <a:satMod val="115000"/>
                </a:srgbClr>
              </a:gs>
              <a:gs pos="50000">
                <a:srgbClr val="FAEEC2">
                  <a:shade val="67500"/>
                  <a:satMod val="115000"/>
                </a:srgbClr>
              </a:gs>
              <a:gs pos="100000">
                <a:srgbClr val="FAEEC2">
                  <a:shade val="100000"/>
                  <a:satMod val="115000"/>
                </a:srgbClr>
              </a:gs>
            </a:gsLst>
            <a:lin ang="162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16200000">
            <a:off x="1812733" y="-1330543"/>
            <a:ext cx="4661312" cy="8286775"/>
          </a:xfrm>
          <a:prstGeom prst="parallelogram">
            <a:avLst>
              <a:gd name="adj" fmla="val 93437"/>
            </a:avLst>
          </a:prstGeom>
          <a:gradFill flip="none" rotWithShape="1">
            <a:gsLst>
              <a:gs pos="0">
                <a:srgbClr val="FAEEC2">
                  <a:shade val="30000"/>
                  <a:satMod val="115000"/>
                </a:srgbClr>
              </a:gs>
              <a:gs pos="50000">
                <a:srgbClr val="FAEEC2">
                  <a:shade val="67500"/>
                  <a:satMod val="115000"/>
                </a:srgbClr>
              </a:gs>
              <a:gs pos="100000">
                <a:srgbClr val="FAEEC2">
                  <a:shade val="100000"/>
                  <a:satMod val="115000"/>
                </a:srgbClr>
              </a:gs>
            </a:gsLst>
            <a:lin ang="162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16200000">
            <a:off x="2669956" y="-1812731"/>
            <a:ext cx="4661312" cy="8286775"/>
          </a:xfrm>
          <a:prstGeom prst="parallelogram">
            <a:avLst>
              <a:gd name="adj" fmla="val 93437"/>
            </a:avLst>
          </a:prstGeom>
          <a:gradFill flip="none" rotWithShape="1">
            <a:gsLst>
              <a:gs pos="0">
                <a:srgbClr val="FAEEC2">
                  <a:shade val="30000"/>
                  <a:satMod val="115000"/>
                </a:srgbClr>
              </a:gs>
              <a:gs pos="50000">
                <a:srgbClr val="FAEEC2">
                  <a:shade val="67500"/>
                  <a:satMod val="115000"/>
                </a:srgbClr>
              </a:gs>
              <a:gs pos="100000">
                <a:srgbClr val="FAEEC2">
                  <a:shade val="100000"/>
                  <a:satMod val="115000"/>
                </a:srgbClr>
              </a:gs>
            </a:gsLst>
            <a:lin ang="162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16200000">
            <a:off x="1625208" y="-660812"/>
            <a:ext cx="4179104" cy="7429518"/>
          </a:xfrm>
          <a:prstGeom prst="parallelogram">
            <a:avLst>
              <a:gd name="adj" fmla="val 92069"/>
            </a:avLst>
          </a:prstGeom>
          <a:gradFill flip="none" rotWithShape="1">
            <a:gsLst>
              <a:gs pos="0">
                <a:srgbClr val="FAEEC2">
                  <a:shade val="30000"/>
                  <a:satMod val="115000"/>
                </a:srgbClr>
              </a:gs>
              <a:gs pos="50000">
                <a:srgbClr val="FAEEC2">
                  <a:shade val="67500"/>
                  <a:satMod val="115000"/>
                </a:srgbClr>
              </a:gs>
              <a:gs pos="100000">
                <a:srgbClr val="FAEEC2">
                  <a:shade val="100000"/>
                  <a:satMod val="115000"/>
                </a:srgbClr>
              </a:gs>
            </a:gsLst>
            <a:lin ang="162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16200000">
            <a:off x="3339690" y="-1625206"/>
            <a:ext cx="4179104" cy="7429518"/>
          </a:xfrm>
          <a:prstGeom prst="parallelogram">
            <a:avLst>
              <a:gd name="adj" fmla="val 93437"/>
            </a:avLst>
          </a:prstGeom>
          <a:gradFill flip="none" rotWithShape="1">
            <a:gsLst>
              <a:gs pos="0">
                <a:srgbClr val="FAEEC2">
                  <a:shade val="30000"/>
                  <a:satMod val="115000"/>
                </a:srgbClr>
              </a:gs>
              <a:gs pos="50000">
                <a:srgbClr val="FAEEC2">
                  <a:shade val="67500"/>
                  <a:satMod val="115000"/>
                </a:srgbClr>
              </a:gs>
              <a:gs pos="100000">
                <a:srgbClr val="FAEEC2">
                  <a:shade val="100000"/>
                  <a:satMod val="115000"/>
                </a:srgbClr>
              </a:gs>
            </a:gsLst>
            <a:lin ang="162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16200000">
            <a:off x="1446614" y="-53588"/>
            <a:ext cx="3750477" cy="6643701"/>
          </a:xfrm>
          <a:prstGeom prst="parallelogram">
            <a:avLst>
              <a:gd name="adj" fmla="val 92294"/>
            </a:avLst>
          </a:prstGeom>
          <a:gradFill flip="none" rotWithShape="1">
            <a:gsLst>
              <a:gs pos="0">
                <a:srgbClr val="FAEEC2">
                  <a:shade val="30000"/>
                  <a:satMod val="115000"/>
                </a:srgbClr>
              </a:gs>
              <a:gs pos="50000">
                <a:srgbClr val="FAEEC2">
                  <a:shade val="67500"/>
                  <a:satMod val="115000"/>
                </a:srgbClr>
              </a:gs>
              <a:gs pos="100000">
                <a:srgbClr val="FAEEC2">
                  <a:shade val="100000"/>
                  <a:satMod val="115000"/>
                </a:srgbClr>
              </a:gs>
            </a:gsLst>
            <a:lin ang="162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Paralelogramo"/>
          <p:cNvSpPr/>
          <p:nvPr/>
        </p:nvSpPr>
        <p:spPr>
          <a:xfrm rot="16200000">
            <a:off x="3946912" y="-1446611"/>
            <a:ext cx="3750477" cy="6643701"/>
          </a:xfrm>
          <a:prstGeom prst="parallelogram">
            <a:avLst>
              <a:gd name="adj" fmla="val 92294"/>
            </a:avLst>
          </a:prstGeom>
          <a:gradFill flip="none" rotWithShape="1">
            <a:gsLst>
              <a:gs pos="0">
                <a:srgbClr val="FAEEC2">
                  <a:shade val="30000"/>
                  <a:satMod val="115000"/>
                </a:srgbClr>
              </a:gs>
              <a:gs pos="50000">
                <a:srgbClr val="FAEEC2">
                  <a:shade val="67500"/>
                  <a:satMod val="115000"/>
                </a:srgbClr>
              </a:gs>
              <a:gs pos="100000">
                <a:srgbClr val="FAEEC2">
                  <a:shade val="100000"/>
                  <a:satMod val="115000"/>
                </a:srgbClr>
              </a:gs>
            </a:gsLst>
            <a:lin ang="162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rot="16200000">
            <a:off x="1268021" y="553635"/>
            <a:ext cx="3321849" cy="5857882"/>
          </a:xfrm>
          <a:prstGeom prst="parallelogram">
            <a:avLst>
              <a:gd name="adj" fmla="val 91004"/>
            </a:avLst>
          </a:prstGeom>
          <a:gradFill flip="none" rotWithShape="1">
            <a:gsLst>
              <a:gs pos="0">
                <a:srgbClr val="FAEEC2">
                  <a:shade val="30000"/>
                  <a:satMod val="115000"/>
                </a:srgbClr>
              </a:gs>
              <a:gs pos="50000">
                <a:srgbClr val="FAEEC2">
                  <a:shade val="67500"/>
                  <a:satMod val="115000"/>
                </a:srgbClr>
              </a:gs>
              <a:gs pos="100000">
                <a:srgbClr val="FAEEC2">
                  <a:shade val="100000"/>
                  <a:satMod val="115000"/>
                </a:srgbClr>
              </a:gs>
            </a:gsLst>
            <a:lin ang="162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rot="16200000">
            <a:off x="4554135" y="-1268017"/>
            <a:ext cx="3321849" cy="5857882"/>
          </a:xfrm>
          <a:prstGeom prst="parallelogram">
            <a:avLst>
              <a:gd name="adj" fmla="val 91004"/>
            </a:avLst>
          </a:prstGeom>
          <a:gradFill flip="none" rotWithShape="1">
            <a:gsLst>
              <a:gs pos="0">
                <a:srgbClr val="FAEEC2">
                  <a:shade val="30000"/>
                  <a:satMod val="115000"/>
                </a:srgbClr>
              </a:gs>
              <a:gs pos="50000">
                <a:srgbClr val="FAEEC2">
                  <a:shade val="67500"/>
                  <a:satMod val="115000"/>
                </a:srgbClr>
              </a:gs>
              <a:gs pos="100000">
                <a:srgbClr val="FAEEC2">
                  <a:shade val="100000"/>
                  <a:satMod val="115000"/>
                </a:srgbClr>
              </a:gs>
            </a:gsLst>
            <a:lin ang="162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rot="16200000">
            <a:off x="1089423" y="1160857"/>
            <a:ext cx="2893221" cy="5072066"/>
          </a:xfrm>
          <a:prstGeom prst="parallelogram">
            <a:avLst>
              <a:gd name="adj" fmla="val 88991"/>
            </a:avLst>
          </a:prstGeom>
          <a:gradFill flip="none" rotWithShape="1">
            <a:gsLst>
              <a:gs pos="0">
                <a:srgbClr val="FAEEC2">
                  <a:shade val="30000"/>
                  <a:satMod val="115000"/>
                </a:srgbClr>
              </a:gs>
              <a:gs pos="50000">
                <a:srgbClr val="FAEEC2">
                  <a:shade val="67500"/>
                  <a:satMod val="115000"/>
                </a:srgbClr>
              </a:gs>
              <a:gs pos="100000">
                <a:srgbClr val="FAEEC2">
                  <a:shade val="100000"/>
                  <a:satMod val="115000"/>
                </a:srgbClr>
              </a:gs>
            </a:gsLst>
            <a:lin ang="162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rot="16200000">
            <a:off x="5161357" y="-1089423"/>
            <a:ext cx="2893221" cy="5072066"/>
          </a:xfrm>
          <a:prstGeom prst="parallelogram">
            <a:avLst>
              <a:gd name="adj" fmla="val 88991"/>
            </a:avLst>
          </a:prstGeom>
          <a:gradFill flip="none" rotWithShape="1">
            <a:gsLst>
              <a:gs pos="0">
                <a:srgbClr val="FAEEC2">
                  <a:shade val="30000"/>
                  <a:satMod val="115000"/>
                </a:srgbClr>
              </a:gs>
              <a:gs pos="50000">
                <a:srgbClr val="FAEEC2">
                  <a:shade val="67500"/>
                  <a:satMod val="115000"/>
                </a:srgbClr>
              </a:gs>
              <a:gs pos="100000">
                <a:srgbClr val="FAEEC2">
                  <a:shade val="100000"/>
                  <a:satMod val="115000"/>
                </a:srgbClr>
              </a:gs>
            </a:gsLst>
            <a:lin ang="162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rot="16200000">
            <a:off x="830460" y="1902026"/>
            <a:ext cx="2411015" cy="4071934"/>
          </a:xfrm>
          <a:prstGeom prst="parallelogram">
            <a:avLst>
              <a:gd name="adj" fmla="val 86621"/>
            </a:avLst>
          </a:prstGeom>
          <a:gradFill flip="none" rotWithShape="1">
            <a:gsLst>
              <a:gs pos="0">
                <a:srgbClr val="FAEEC2">
                  <a:shade val="30000"/>
                  <a:satMod val="115000"/>
                </a:srgbClr>
              </a:gs>
              <a:gs pos="50000">
                <a:srgbClr val="FAEEC2">
                  <a:shade val="67500"/>
                  <a:satMod val="115000"/>
                </a:srgbClr>
              </a:gs>
              <a:gs pos="100000">
                <a:srgbClr val="FAEEC2">
                  <a:shade val="100000"/>
                  <a:satMod val="115000"/>
                </a:srgbClr>
              </a:gs>
            </a:gsLst>
            <a:lin ang="162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rot="16200000">
            <a:off x="5902526" y="-830460"/>
            <a:ext cx="2411015" cy="4071934"/>
          </a:xfrm>
          <a:prstGeom prst="parallelogram">
            <a:avLst>
              <a:gd name="adj" fmla="val 86621"/>
            </a:avLst>
          </a:prstGeom>
          <a:gradFill flip="none" rotWithShape="1">
            <a:gsLst>
              <a:gs pos="0">
                <a:srgbClr val="FAEEC2">
                  <a:shade val="30000"/>
                  <a:satMod val="115000"/>
                </a:srgbClr>
              </a:gs>
              <a:gs pos="50000">
                <a:srgbClr val="FAEEC2">
                  <a:shade val="67500"/>
                  <a:satMod val="115000"/>
                </a:srgbClr>
              </a:gs>
              <a:gs pos="100000">
                <a:srgbClr val="FAEEC2">
                  <a:shade val="100000"/>
                  <a:satMod val="115000"/>
                </a:srgbClr>
              </a:gs>
            </a:gsLst>
            <a:lin ang="162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rot="16200000">
            <a:off x="616146" y="2544968"/>
            <a:ext cx="1982387" cy="3214678"/>
          </a:xfrm>
          <a:prstGeom prst="parallelogram">
            <a:avLst>
              <a:gd name="adj" fmla="val 84459"/>
            </a:avLst>
          </a:prstGeom>
          <a:gradFill flip="none" rotWithShape="1">
            <a:gsLst>
              <a:gs pos="0">
                <a:srgbClr val="FAEEC2">
                  <a:shade val="30000"/>
                  <a:satMod val="115000"/>
                </a:srgbClr>
              </a:gs>
              <a:gs pos="50000">
                <a:srgbClr val="FAEEC2">
                  <a:shade val="67500"/>
                  <a:satMod val="115000"/>
                </a:srgbClr>
              </a:gs>
              <a:gs pos="100000">
                <a:srgbClr val="FAEEC2">
                  <a:shade val="100000"/>
                  <a:satMod val="115000"/>
                </a:srgbClr>
              </a:gs>
            </a:gsLst>
            <a:lin ang="162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rot="16200000">
            <a:off x="6545468" y="-616146"/>
            <a:ext cx="1982387" cy="3214678"/>
          </a:xfrm>
          <a:prstGeom prst="parallelogram">
            <a:avLst>
              <a:gd name="adj" fmla="val 84459"/>
            </a:avLst>
          </a:prstGeom>
          <a:gradFill flip="none" rotWithShape="1">
            <a:gsLst>
              <a:gs pos="0">
                <a:srgbClr val="FAEEC2">
                  <a:shade val="30000"/>
                  <a:satMod val="115000"/>
                </a:srgbClr>
              </a:gs>
              <a:gs pos="50000">
                <a:srgbClr val="FAEEC2">
                  <a:shade val="67500"/>
                  <a:satMod val="115000"/>
                </a:srgbClr>
              </a:gs>
              <a:gs pos="100000">
                <a:srgbClr val="FAEEC2">
                  <a:shade val="100000"/>
                  <a:satMod val="115000"/>
                </a:srgbClr>
              </a:gs>
            </a:gsLst>
            <a:lin ang="162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rot="16200000">
            <a:off x="401832" y="3187910"/>
            <a:ext cx="1553759" cy="2357422"/>
          </a:xfrm>
          <a:prstGeom prst="parallelogram">
            <a:avLst>
              <a:gd name="adj" fmla="val 80649"/>
            </a:avLst>
          </a:prstGeom>
          <a:gradFill flip="none" rotWithShape="1">
            <a:gsLst>
              <a:gs pos="0">
                <a:srgbClr val="FAEEC2">
                  <a:shade val="30000"/>
                  <a:satMod val="115000"/>
                </a:srgbClr>
              </a:gs>
              <a:gs pos="50000">
                <a:srgbClr val="FAEEC2">
                  <a:shade val="67500"/>
                  <a:satMod val="115000"/>
                </a:srgbClr>
              </a:gs>
              <a:gs pos="100000">
                <a:srgbClr val="FAEEC2">
                  <a:shade val="100000"/>
                  <a:satMod val="115000"/>
                </a:srgbClr>
              </a:gs>
            </a:gsLst>
            <a:lin ang="162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rot="16200000">
            <a:off x="7188409" y="-401832"/>
            <a:ext cx="1553759" cy="2357422"/>
          </a:xfrm>
          <a:prstGeom prst="parallelogram">
            <a:avLst>
              <a:gd name="adj" fmla="val 80649"/>
            </a:avLst>
          </a:prstGeom>
          <a:gradFill flip="none" rotWithShape="1">
            <a:gsLst>
              <a:gs pos="0">
                <a:srgbClr val="FAEEC2">
                  <a:shade val="30000"/>
                  <a:satMod val="115000"/>
                </a:srgbClr>
              </a:gs>
              <a:gs pos="50000">
                <a:srgbClr val="FAEEC2">
                  <a:shade val="67500"/>
                  <a:satMod val="115000"/>
                </a:srgbClr>
              </a:gs>
              <a:gs pos="100000">
                <a:srgbClr val="FAEEC2">
                  <a:shade val="100000"/>
                  <a:satMod val="115000"/>
                </a:srgbClr>
              </a:gs>
            </a:gsLst>
            <a:lin ang="162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16200000">
            <a:off x="160729" y="3804063"/>
            <a:ext cx="1178709" cy="1500166"/>
          </a:xfrm>
          <a:prstGeom prst="parallelogram">
            <a:avLst>
              <a:gd name="adj" fmla="val 76205"/>
            </a:avLst>
          </a:prstGeom>
          <a:gradFill flip="none" rotWithShape="1">
            <a:gsLst>
              <a:gs pos="0">
                <a:srgbClr val="FAEEC2">
                  <a:shade val="30000"/>
                  <a:satMod val="115000"/>
                </a:srgbClr>
              </a:gs>
              <a:gs pos="50000">
                <a:srgbClr val="FAEEC2">
                  <a:shade val="67500"/>
                  <a:satMod val="115000"/>
                </a:srgbClr>
              </a:gs>
              <a:gs pos="100000">
                <a:srgbClr val="FAEEC2">
                  <a:shade val="100000"/>
                  <a:satMod val="115000"/>
                </a:srgbClr>
              </a:gs>
            </a:gsLst>
            <a:lin ang="162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rot="16200000">
            <a:off x="7858141" y="-214307"/>
            <a:ext cx="1071552" cy="1500166"/>
          </a:xfrm>
          <a:prstGeom prst="parallelogram">
            <a:avLst>
              <a:gd name="adj" fmla="val 70872"/>
            </a:avLst>
          </a:prstGeom>
          <a:gradFill flip="none" rotWithShape="1">
            <a:gsLst>
              <a:gs pos="0">
                <a:srgbClr val="FAEEC2">
                  <a:shade val="30000"/>
                  <a:satMod val="115000"/>
                </a:srgbClr>
              </a:gs>
              <a:gs pos="50000">
                <a:srgbClr val="FAEEC2">
                  <a:shade val="67500"/>
                  <a:satMod val="115000"/>
                </a:srgbClr>
              </a:gs>
              <a:gs pos="100000">
                <a:srgbClr val="FAEEC2">
                  <a:shade val="100000"/>
                  <a:satMod val="115000"/>
                </a:srgbClr>
              </a:gs>
            </a:gsLst>
            <a:lin ang="162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rot="16200000">
            <a:off x="80361" y="4366637"/>
            <a:ext cx="696503" cy="857224"/>
          </a:xfrm>
          <a:prstGeom prst="parallelogram">
            <a:avLst>
              <a:gd name="adj" fmla="val 66701"/>
            </a:avLst>
          </a:prstGeom>
          <a:gradFill flip="none" rotWithShape="1">
            <a:gsLst>
              <a:gs pos="0">
                <a:srgbClr val="FAEEC2">
                  <a:shade val="30000"/>
                  <a:satMod val="115000"/>
                </a:srgbClr>
              </a:gs>
              <a:gs pos="50000">
                <a:srgbClr val="FAEEC2">
                  <a:shade val="67500"/>
                  <a:satMod val="115000"/>
                </a:srgbClr>
              </a:gs>
              <a:gs pos="100000">
                <a:srgbClr val="FAEEC2">
                  <a:shade val="100000"/>
                  <a:satMod val="115000"/>
                </a:srgbClr>
              </a:gs>
            </a:gsLst>
            <a:lin ang="162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rot="16789269">
            <a:off x="8420715" y="-133939"/>
            <a:ext cx="589346" cy="857224"/>
          </a:xfrm>
          <a:prstGeom prst="parallelogram">
            <a:avLst>
              <a:gd name="adj" fmla="val 59428"/>
            </a:avLst>
          </a:prstGeom>
          <a:gradFill flip="none" rotWithShape="1">
            <a:gsLst>
              <a:gs pos="0">
                <a:srgbClr val="FAEEC2">
                  <a:shade val="30000"/>
                  <a:satMod val="115000"/>
                </a:srgbClr>
              </a:gs>
              <a:gs pos="50000">
                <a:srgbClr val="FAEEC2">
                  <a:shade val="67500"/>
                  <a:satMod val="115000"/>
                </a:srgbClr>
              </a:gs>
              <a:gs pos="100000">
                <a:srgbClr val="FAEEC2">
                  <a:shade val="100000"/>
                  <a:satMod val="115000"/>
                </a:srgbClr>
              </a:gs>
            </a:gsLst>
            <a:lin ang="162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5"/>
                                        </p:tgtEl>
                                        <p:attrNameLst>
                                          <p:attrName>style.opacity</p:attrName>
                                        </p:attrNameLst>
                                      </p:cBhvr>
                                      <p:to>
                                        <p:strVal val="0"/>
                                      </p:to>
                                    </p:set>
                                    <p:animEffect filter="image" prLst="opacity: 0">
                                      <p:cBhvr rctx="IE">
                                        <p:cTn id="7" dur="indefinite"/>
                                        <p:tgtEl>
                                          <p:spTgt spid="25"/>
                                        </p:tgtEl>
                                      </p:cBhvr>
                                    </p:animEffect>
                                  </p:childTnLst>
                                </p:cTn>
                              </p:par>
                              <p:par>
                                <p:cTn id="8" presetID="3" presetClass="entr" presetSubtype="5"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blinds(vertical)">
                                      <p:cBhvr>
                                        <p:cTn id="10" dur="3000"/>
                                        <p:tgtEl>
                                          <p:spTgt spid="4"/>
                                        </p:tgtEl>
                                      </p:cBhvr>
                                    </p:animEffect>
                                  </p:childTnLst>
                                </p:cTn>
                              </p:par>
                              <p:par>
                                <p:cTn id="11" presetID="2" presetClass="entr" presetSubtype="9" fill="hold" grpId="1" nodeType="with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3000" fill="hold"/>
                                        <p:tgtEl>
                                          <p:spTgt spid="4"/>
                                        </p:tgtEl>
                                        <p:attrNameLst>
                                          <p:attrName>ppt_x</p:attrName>
                                        </p:attrNameLst>
                                      </p:cBhvr>
                                      <p:tavLst>
                                        <p:tav tm="0">
                                          <p:val>
                                            <p:strVal val="0-#ppt_w/2"/>
                                          </p:val>
                                        </p:tav>
                                        <p:tav tm="100000">
                                          <p:val>
                                            <p:strVal val="#ppt_x"/>
                                          </p:val>
                                        </p:tav>
                                      </p:tavLst>
                                    </p:anim>
                                    <p:anim calcmode="lin" valueType="num">
                                      <p:cBhvr additive="base">
                                        <p:cTn id="14" dur="3000" fill="hold"/>
                                        <p:tgtEl>
                                          <p:spTgt spid="4"/>
                                        </p:tgtEl>
                                        <p:attrNameLst>
                                          <p:attrName>ppt_y</p:attrName>
                                        </p:attrNameLst>
                                      </p:cBhvr>
                                      <p:tavLst>
                                        <p:tav tm="0">
                                          <p:val>
                                            <p:strVal val="0-#ppt_h/2"/>
                                          </p:val>
                                        </p:tav>
                                        <p:tav tm="100000">
                                          <p:val>
                                            <p:strVal val="#ppt_y"/>
                                          </p:val>
                                        </p:tav>
                                      </p:tavLst>
                                    </p:anim>
                                  </p:childTnLst>
                                </p:cTn>
                              </p:par>
                              <p:par>
                                <p:cTn id="15" presetID="3" presetClass="entr" presetSubtype="5" fill="hold" grpId="0" nodeType="with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blinds(vertical)">
                                      <p:cBhvr>
                                        <p:cTn id="17" dur="3000"/>
                                        <p:tgtEl>
                                          <p:spTgt spid="5"/>
                                        </p:tgtEl>
                                      </p:cBhvr>
                                    </p:animEffect>
                                  </p:childTnLst>
                                </p:cTn>
                              </p:par>
                              <p:par>
                                <p:cTn id="18" presetID="2" presetClass="entr" presetSubtype="9" fill="hold" grpId="1" nodeType="withEffect">
                                  <p:stCondLst>
                                    <p:cond delay="0"/>
                                  </p:stCondLst>
                                  <p:childTnLst>
                                    <p:set>
                                      <p:cBhvr>
                                        <p:cTn id="19" dur="1" fill="hold">
                                          <p:stCondLst>
                                            <p:cond delay="0"/>
                                          </p:stCondLst>
                                        </p:cTn>
                                        <p:tgtEl>
                                          <p:spTgt spid="5"/>
                                        </p:tgtEl>
                                        <p:attrNameLst>
                                          <p:attrName>style.visibility</p:attrName>
                                        </p:attrNameLst>
                                      </p:cBhvr>
                                      <p:to>
                                        <p:strVal val="visible"/>
                                      </p:to>
                                    </p:set>
                                    <p:anim calcmode="lin" valueType="num">
                                      <p:cBhvr additive="base">
                                        <p:cTn id="20" dur="3000" fill="hold"/>
                                        <p:tgtEl>
                                          <p:spTgt spid="5"/>
                                        </p:tgtEl>
                                        <p:attrNameLst>
                                          <p:attrName>ppt_x</p:attrName>
                                        </p:attrNameLst>
                                      </p:cBhvr>
                                      <p:tavLst>
                                        <p:tav tm="0">
                                          <p:val>
                                            <p:strVal val="0-#ppt_w/2"/>
                                          </p:val>
                                        </p:tav>
                                        <p:tav tm="100000">
                                          <p:val>
                                            <p:strVal val="#ppt_x"/>
                                          </p:val>
                                        </p:tav>
                                      </p:tavLst>
                                    </p:anim>
                                    <p:anim calcmode="lin" valueType="num">
                                      <p:cBhvr additive="base">
                                        <p:cTn id="21" dur="3000" fill="hold"/>
                                        <p:tgtEl>
                                          <p:spTgt spid="5"/>
                                        </p:tgtEl>
                                        <p:attrNameLst>
                                          <p:attrName>ppt_y</p:attrName>
                                        </p:attrNameLst>
                                      </p:cBhvr>
                                      <p:tavLst>
                                        <p:tav tm="0">
                                          <p:val>
                                            <p:strVal val="0-#ppt_h/2"/>
                                          </p:val>
                                        </p:tav>
                                        <p:tav tm="100000">
                                          <p:val>
                                            <p:strVal val="#ppt_y"/>
                                          </p:val>
                                        </p:tav>
                                      </p:tavLst>
                                    </p:anim>
                                  </p:childTnLst>
                                </p:cTn>
                              </p:par>
                              <p:par>
                                <p:cTn id="22" presetID="3" presetClass="entr" presetSubtype="5" fill="hold" grpId="0" nodeType="with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blinds(vertical)">
                                      <p:cBhvr>
                                        <p:cTn id="24" dur="3000"/>
                                        <p:tgtEl>
                                          <p:spTgt spid="6"/>
                                        </p:tgtEl>
                                      </p:cBhvr>
                                    </p:animEffect>
                                  </p:childTnLst>
                                </p:cTn>
                              </p:par>
                              <p:par>
                                <p:cTn id="25" presetID="2" presetClass="entr" presetSubtype="9" fill="hold" grpId="1" nodeType="with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3000" fill="hold"/>
                                        <p:tgtEl>
                                          <p:spTgt spid="6"/>
                                        </p:tgtEl>
                                        <p:attrNameLst>
                                          <p:attrName>ppt_x</p:attrName>
                                        </p:attrNameLst>
                                      </p:cBhvr>
                                      <p:tavLst>
                                        <p:tav tm="0">
                                          <p:val>
                                            <p:strVal val="0-#ppt_w/2"/>
                                          </p:val>
                                        </p:tav>
                                        <p:tav tm="100000">
                                          <p:val>
                                            <p:strVal val="#ppt_x"/>
                                          </p:val>
                                        </p:tav>
                                      </p:tavLst>
                                    </p:anim>
                                    <p:anim calcmode="lin" valueType="num">
                                      <p:cBhvr additive="base">
                                        <p:cTn id="28" dur="3000" fill="hold"/>
                                        <p:tgtEl>
                                          <p:spTgt spid="6"/>
                                        </p:tgtEl>
                                        <p:attrNameLst>
                                          <p:attrName>ppt_y</p:attrName>
                                        </p:attrNameLst>
                                      </p:cBhvr>
                                      <p:tavLst>
                                        <p:tav tm="0">
                                          <p:val>
                                            <p:strVal val="0-#ppt_h/2"/>
                                          </p:val>
                                        </p:tav>
                                        <p:tav tm="100000">
                                          <p:val>
                                            <p:strVal val="#ppt_y"/>
                                          </p:val>
                                        </p:tav>
                                      </p:tavLst>
                                    </p:anim>
                                  </p:childTnLst>
                                </p:cTn>
                              </p:par>
                              <p:par>
                                <p:cTn id="29" presetID="3" presetClass="entr" presetSubtype="5" fill="hold" grpId="0" nodeType="withEffect">
                                  <p:stCondLst>
                                    <p:cond delay="0"/>
                                  </p:stCondLst>
                                  <p:childTnLst>
                                    <p:set>
                                      <p:cBhvr>
                                        <p:cTn id="30" dur="1" fill="hold">
                                          <p:stCondLst>
                                            <p:cond delay="0"/>
                                          </p:stCondLst>
                                        </p:cTn>
                                        <p:tgtEl>
                                          <p:spTgt spid="7"/>
                                        </p:tgtEl>
                                        <p:attrNameLst>
                                          <p:attrName>style.visibility</p:attrName>
                                        </p:attrNameLst>
                                      </p:cBhvr>
                                      <p:to>
                                        <p:strVal val="visible"/>
                                      </p:to>
                                    </p:set>
                                    <p:animEffect transition="in" filter="blinds(vertical)">
                                      <p:cBhvr>
                                        <p:cTn id="31" dur="3000"/>
                                        <p:tgtEl>
                                          <p:spTgt spid="7"/>
                                        </p:tgtEl>
                                      </p:cBhvr>
                                    </p:animEffect>
                                  </p:childTnLst>
                                </p:cTn>
                              </p:par>
                              <p:par>
                                <p:cTn id="32" presetID="2" presetClass="entr" presetSubtype="9" fill="hold" grpId="1" nodeType="withEffect">
                                  <p:stCondLst>
                                    <p:cond delay="0"/>
                                  </p:stCondLst>
                                  <p:childTnLst>
                                    <p:set>
                                      <p:cBhvr>
                                        <p:cTn id="33" dur="1" fill="hold">
                                          <p:stCondLst>
                                            <p:cond delay="0"/>
                                          </p:stCondLst>
                                        </p:cTn>
                                        <p:tgtEl>
                                          <p:spTgt spid="7"/>
                                        </p:tgtEl>
                                        <p:attrNameLst>
                                          <p:attrName>style.visibility</p:attrName>
                                        </p:attrNameLst>
                                      </p:cBhvr>
                                      <p:to>
                                        <p:strVal val="visible"/>
                                      </p:to>
                                    </p:set>
                                    <p:anim calcmode="lin" valueType="num">
                                      <p:cBhvr additive="base">
                                        <p:cTn id="34" dur="3000" fill="hold"/>
                                        <p:tgtEl>
                                          <p:spTgt spid="7"/>
                                        </p:tgtEl>
                                        <p:attrNameLst>
                                          <p:attrName>ppt_x</p:attrName>
                                        </p:attrNameLst>
                                      </p:cBhvr>
                                      <p:tavLst>
                                        <p:tav tm="0">
                                          <p:val>
                                            <p:strVal val="0-#ppt_w/2"/>
                                          </p:val>
                                        </p:tav>
                                        <p:tav tm="100000">
                                          <p:val>
                                            <p:strVal val="#ppt_x"/>
                                          </p:val>
                                        </p:tav>
                                      </p:tavLst>
                                    </p:anim>
                                    <p:anim calcmode="lin" valueType="num">
                                      <p:cBhvr additive="base">
                                        <p:cTn id="35" dur="3000" fill="hold"/>
                                        <p:tgtEl>
                                          <p:spTgt spid="7"/>
                                        </p:tgtEl>
                                        <p:attrNameLst>
                                          <p:attrName>ppt_y</p:attrName>
                                        </p:attrNameLst>
                                      </p:cBhvr>
                                      <p:tavLst>
                                        <p:tav tm="0">
                                          <p:val>
                                            <p:strVal val="0-#ppt_h/2"/>
                                          </p:val>
                                        </p:tav>
                                        <p:tav tm="100000">
                                          <p:val>
                                            <p:strVal val="#ppt_y"/>
                                          </p:val>
                                        </p:tav>
                                      </p:tavLst>
                                    </p:anim>
                                  </p:childTnLst>
                                </p:cTn>
                              </p:par>
                              <p:par>
                                <p:cTn id="36" presetID="3" presetClass="entr" presetSubtype="5" fill="hold" grpId="0" nodeType="withEffect">
                                  <p:stCondLst>
                                    <p:cond delay="0"/>
                                  </p:stCondLst>
                                  <p:childTnLst>
                                    <p:set>
                                      <p:cBhvr>
                                        <p:cTn id="37" dur="1" fill="hold">
                                          <p:stCondLst>
                                            <p:cond delay="0"/>
                                          </p:stCondLst>
                                        </p:cTn>
                                        <p:tgtEl>
                                          <p:spTgt spid="8"/>
                                        </p:tgtEl>
                                        <p:attrNameLst>
                                          <p:attrName>style.visibility</p:attrName>
                                        </p:attrNameLst>
                                      </p:cBhvr>
                                      <p:to>
                                        <p:strVal val="visible"/>
                                      </p:to>
                                    </p:set>
                                    <p:animEffect transition="in" filter="blinds(vertical)">
                                      <p:cBhvr>
                                        <p:cTn id="38" dur="3000"/>
                                        <p:tgtEl>
                                          <p:spTgt spid="8"/>
                                        </p:tgtEl>
                                      </p:cBhvr>
                                    </p:animEffect>
                                  </p:childTnLst>
                                </p:cTn>
                              </p:par>
                              <p:par>
                                <p:cTn id="39" presetID="2" presetClass="entr" presetSubtype="9" fill="hold" grpId="1" nodeType="withEffect">
                                  <p:stCondLst>
                                    <p:cond delay="0"/>
                                  </p:stCondLst>
                                  <p:childTnLst>
                                    <p:set>
                                      <p:cBhvr>
                                        <p:cTn id="40" dur="1" fill="hold">
                                          <p:stCondLst>
                                            <p:cond delay="0"/>
                                          </p:stCondLst>
                                        </p:cTn>
                                        <p:tgtEl>
                                          <p:spTgt spid="8"/>
                                        </p:tgtEl>
                                        <p:attrNameLst>
                                          <p:attrName>style.visibility</p:attrName>
                                        </p:attrNameLst>
                                      </p:cBhvr>
                                      <p:to>
                                        <p:strVal val="visible"/>
                                      </p:to>
                                    </p:set>
                                    <p:anim calcmode="lin" valueType="num">
                                      <p:cBhvr additive="base">
                                        <p:cTn id="41" dur="3000" fill="hold"/>
                                        <p:tgtEl>
                                          <p:spTgt spid="8"/>
                                        </p:tgtEl>
                                        <p:attrNameLst>
                                          <p:attrName>ppt_x</p:attrName>
                                        </p:attrNameLst>
                                      </p:cBhvr>
                                      <p:tavLst>
                                        <p:tav tm="0">
                                          <p:val>
                                            <p:strVal val="0-#ppt_w/2"/>
                                          </p:val>
                                        </p:tav>
                                        <p:tav tm="100000">
                                          <p:val>
                                            <p:strVal val="#ppt_x"/>
                                          </p:val>
                                        </p:tav>
                                      </p:tavLst>
                                    </p:anim>
                                    <p:anim calcmode="lin" valueType="num">
                                      <p:cBhvr additive="base">
                                        <p:cTn id="42" dur="3000" fill="hold"/>
                                        <p:tgtEl>
                                          <p:spTgt spid="8"/>
                                        </p:tgtEl>
                                        <p:attrNameLst>
                                          <p:attrName>ppt_y</p:attrName>
                                        </p:attrNameLst>
                                      </p:cBhvr>
                                      <p:tavLst>
                                        <p:tav tm="0">
                                          <p:val>
                                            <p:strVal val="0-#ppt_h/2"/>
                                          </p:val>
                                        </p:tav>
                                        <p:tav tm="100000">
                                          <p:val>
                                            <p:strVal val="#ppt_y"/>
                                          </p:val>
                                        </p:tav>
                                      </p:tavLst>
                                    </p:anim>
                                  </p:childTnLst>
                                </p:cTn>
                              </p:par>
                              <p:par>
                                <p:cTn id="43" presetID="3" presetClass="entr" presetSubtype="5" fill="hold" grpId="0" nodeType="withEffect">
                                  <p:stCondLst>
                                    <p:cond delay="0"/>
                                  </p:stCondLst>
                                  <p:childTnLst>
                                    <p:set>
                                      <p:cBhvr>
                                        <p:cTn id="44" dur="1" fill="hold">
                                          <p:stCondLst>
                                            <p:cond delay="0"/>
                                          </p:stCondLst>
                                        </p:cTn>
                                        <p:tgtEl>
                                          <p:spTgt spid="9"/>
                                        </p:tgtEl>
                                        <p:attrNameLst>
                                          <p:attrName>style.visibility</p:attrName>
                                        </p:attrNameLst>
                                      </p:cBhvr>
                                      <p:to>
                                        <p:strVal val="visible"/>
                                      </p:to>
                                    </p:set>
                                    <p:animEffect transition="in" filter="blinds(vertical)">
                                      <p:cBhvr>
                                        <p:cTn id="45" dur="3000"/>
                                        <p:tgtEl>
                                          <p:spTgt spid="9"/>
                                        </p:tgtEl>
                                      </p:cBhvr>
                                    </p:animEffect>
                                  </p:childTnLst>
                                </p:cTn>
                              </p:par>
                              <p:par>
                                <p:cTn id="46" presetID="2" presetClass="entr" presetSubtype="9" fill="hold" grpId="1" nodeType="withEffect">
                                  <p:stCondLst>
                                    <p:cond delay="0"/>
                                  </p:stCondLst>
                                  <p:childTnLst>
                                    <p:set>
                                      <p:cBhvr>
                                        <p:cTn id="47" dur="1" fill="hold">
                                          <p:stCondLst>
                                            <p:cond delay="0"/>
                                          </p:stCondLst>
                                        </p:cTn>
                                        <p:tgtEl>
                                          <p:spTgt spid="9"/>
                                        </p:tgtEl>
                                        <p:attrNameLst>
                                          <p:attrName>style.visibility</p:attrName>
                                        </p:attrNameLst>
                                      </p:cBhvr>
                                      <p:to>
                                        <p:strVal val="visible"/>
                                      </p:to>
                                    </p:set>
                                    <p:anim calcmode="lin" valueType="num">
                                      <p:cBhvr additive="base">
                                        <p:cTn id="48" dur="3000" fill="hold"/>
                                        <p:tgtEl>
                                          <p:spTgt spid="9"/>
                                        </p:tgtEl>
                                        <p:attrNameLst>
                                          <p:attrName>ppt_x</p:attrName>
                                        </p:attrNameLst>
                                      </p:cBhvr>
                                      <p:tavLst>
                                        <p:tav tm="0">
                                          <p:val>
                                            <p:strVal val="0-#ppt_w/2"/>
                                          </p:val>
                                        </p:tav>
                                        <p:tav tm="100000">
                                          <p:val>
                                            <p:strVal val="#ppt_x"/>
                                          </p:val>
                                        </p:tav>
                                      </p:tavLst>
                                    </p:anim>
                                    <p:anim calcmode="lin" valueType="num">
                                      <p:cBhvr additive="base">
                                        <p:cTn id="49" dur="3000" fill="hold"/>
                                        <p:tgtEl>
                                          <p:spTgt spid="9"/>
                                        </p:tgtEl>
                                        <p:attrNameLst>
                                          <p:attrName>ppt_y</p:attrName>
                                        </p:attrNameLst>
                                      </p:cBhvr>
                                      <p:tavLst>
                                        <p:tav tm="0">
                                          <p:val>
                                            <p:strVal val="0-#ppt_h/2"/>
                                          </p:val>
                                        </p:tav>
                                        <p:tav tm="100000">
                                          <p:val>
                                            <p:strVal val="#ppt_y"/>
                                          </p:val>
                                        </p:tav>
                                      </p:tavLst>
                                    </p:anim>
                                  </p:childTnLst>
                                </p:cTn>
                              </p:par>
                              <p:par>
                                <p:cTn id="50" presetID="3" presetClass="entr" presetSubtype="5" fill="hold" grpId="0" nodeType="withEffect">
                                  <p:stCondLst>
                                    <p:cond delay="0"/>
                                  </p:stCondLst>
                                  <p:childTnLst>
                                    <p:set>
                                      <p:cBhvr>
                                        <p:cTn id="51" dur="1" fill="hold">
                                          <p:stCondLst>
                                            <p:cond delay="0"/>
                                          </p:stCondLst>
                                        </p:cTn>
                                        <p:tgtEl>
                                          <p:spTgt spid="10"/>
                                        </p:tgtEl>
                                        <p:attrNameLst>
                                          <p:attrName>style.visibility</p:attrName>
                                        </p:attrNameLst>
                                      </p:cBhvr>
                                      <p:to>
                                        <p:strVal val="visible"/>
                                      </p:to>
                                    </p:set>
                                    <p:animEffect transition="in" filter="blinds(vertical)">
                                      <p:cBhvr>
                                        <p:cTn id="52" dur="3000"/>
                                        <p:tgtEl>
                                          <p:spTgt spid="10"/>
                                        </p:tgtEl>
                                      </p:cBhvr>
                                    </p:animEffect>
                                  </p:childTnLst>
                                </p:cTn>
                              </p:par>
                              <p:par>
                                <p:cTn id="53" presetID="2" presetClass="entr" presetSubtype="9" fill="hold" grpId="1"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additive="base">
                                        <p:cTn id="55" dur="3000" fill="hold"/>
                                        <p:tgtEl>
                                          <p:spTgt spid="10"/>
                                        </p:tgtEl>
                                        <p:attrNameLst>
                                          <p:attrName>ppt_x</p:attrName>
                                        </p:attrNameLst>
                                      </p:cBhvr>
                                      <p:tavLst>
                                        <p:tav tm="0">
                                          <p:val>
                                            <p:strVal val="0-#ppt_w/2"/>
                                          </p:val>
                                        </p:tav>
                                        <p:tav tm="100000">
                                          <p:val>
                                            <p:strVal val="#ppt_x"/>
                                          </p:val>
                                        </p:tav>
                                      </p:tavLst>
                                    </p:anim>
                                    <p:anim calcmode="lin" valueType="num">
                                      <p:cBhvr additive="base">
                                        <p:cTn id="56" dur="3000" fill="hold"/>
                                        <p:tgtEl>
                                          <p:spTgt spid="10"/>
                                        </p:tgtEl>
                                        <p:attrNameLst>
                                          <p:attrName>ppt_y</p:attrName>
                                        </p:attrNameLst>
                                      </p:cBhvr>
                                      <p:tavLst>
                                        <p:tav tm="0">
                                          <p:val>
                                            <p:strVal val="0-#ppt_h/2"/>
                                          </p:val>
                                        </p:tav>
                                        <p:tav tm="100000">
                                          <p:val>
                                            <p:strVal val="#ppt_y"/>
                                          </p:val>
                                        </p:tav>
                                      </p:tavLst>
                                    </p:anim>
                                  </p:childTnLst>
                                </p:cTn>
                              </p:par>
                              <p:par>
                                <p:cTn id="57" presetID="3" presetClass="entr" presetSubtype="5" fill="hold" grpId="0" nodeType="withEffect">
                                  <p:stCondLst>
                                    <p:cond delay="0"/>
                                  </p:stCondLst>
                                  <p:childTnLst>
                                    <p:set>
                                      <p:cBhvr>
                                        <p:cTn id="58" dur="1" fill="hold">
                                          <p:stCondLst>
                                            <p:cond delay="0"/>
                                          </p:stCondLst>
                                        </p:cTn>
                                        <p:tgtEl>
                                          <p:spTgt spid="11"/>
                                        </p:tgtEl>
                                        <p:attrNameLst>
                                          <p:attrName>style.visibility</p:attrName>
                                        </p:attrNameLst>
                                      </p:cBhvr>
                                      <p:to>
                                        <p:strVal val="visible"/>
                                      </p:to>
                                    </p:set>
                                    <p:animEffect transition="in" filter="blinds(vertical)">
                                      <p:cBhvr>
                                        <p:cTn id="59" dur="3000"/>
                                        <p:tgtEl>
                                          <p:spTgt spid="11"/>
                                        </p:tgtEl>
                                      </p:cBhvr>
                                    </p:animEffect>
                                  </p:childTnLst>
                                </p:cTn>
                              </p:par>
                              <p:par>
                                <p:cTn id="60" presetID="2" presetClass="entr" presetSubtype="9" fill="hold" grpId="1" nodeType="withEffect">
                                  <p:stCondLst>
                                    <p:cond delay="0"/>
                                  </p:stCondLst>
                                  <p:childTnLst>
                                    <p:set>
                                      <p:cBhvr>
                                        <p:cTn id="61" dur="1" fill="hold">
                                          <p:stCondLst>
                                            <p:cond delay="0"/>
                                          </p:stCondLst>
                                        </p:cTn>
                                        <p:tgtEl>
                                          <p:spTgt spid="11"/>
                                        </p:tgtEl>
                                        <p:attrNameLst>
                                          <p:attrName>style.visibility</p:attrName>
                                        </p:attrNameLst>
                                      </p:cBhvr>
                                      <p:to>
                                        <p:strVal val="visible"/>
                                      </p:to>
                                    </p:set>
                                    <p:anim calcmode="lin" valueType="num">
                                      <p:cBhvr additive="base">
                                        <p:cTn id="62" dur="3000" fill="hold"/>
                                        <p:tgtEl>
                                          <p:spTgt spid="11"/>
                                        </p:tgtEl>
                                        <p:attrNameLst>
                                          <p:attrName>ppt_x</p:attrName>
                                        </p:attrNameLst>
                                      </p:cBhvr>
                                      <p:tavLst>
                                        <p:tav tm="0">
                                          <p:val>
                                            <p:strVal val="0-#ppt_w/2"/>
                                          </p:val>
                                        </p:tav>
                                        <p:tav tm="100000">
                                          <p:val>
                                            <p:strVal val="#ppt_x"/>
                                          </p:val>
                                        </p:tav>
                                      </p:tavLst>
                                    </p:anim>
                                    <p:anim calcmode="lin" valueType="num">
                                      <p:cBhvr additive="base">
                                        <p:cTn id="63" dur="3000" fill="hold"/>
                                        <p:tgtEl>
                                          <p:spTgt spid="11"/>
                                        </p:tgtEl>
                                        <p:attrNameLst>
                                          <p:attrName>ppt_y</p:attrName>
                                        </p:attrNameLst>
                                      </p:cBhvr>
                                      <p:tavLst>
                                        <p:tav tm="0">
                                          <p:val>
                                            <p:strVal val="0-#ppt_h/2"/>
                                          </p:val>
                                        </p:tav>
                                        <p:tav tm="100000">
                                          <p:val>
                                            <p:strVal val="#ppt_y"/>
                                          </p:val>
                                        </p:tav>
                                      </p:tavLst>
                                    </p:anim>
                                  </p:childTnLst>
                                </p:cTn>
                              </p:par>
                              <p:par>
                                <p:cTn id="64" presetID="3" presetClass="entr" presetSubtype="5" fill="hold" grpId="0" nodeType="withEffect">
                                  <p:stCondLst>
                                    <p:cond delay="0"/>
                                  </p:stCondLst>
                                  <p:childTnLst>
                                    <p:set>
                                      <p:cBhvr>
                                        <p:cTn id="65" dur="1" fill="hold">
                                          <p:stCondLst>
                                            <p:cond delay="0"/>
                                          </p:stCondLst>
                                        </p:cTn>
                                        <p:tgtEl>
                                          <p:spTgt spid="12"/>
                                        </p:tgtEl>
                                        <p:attrNameLst>
                                          <p:attrName>style.visibility</p:attrName>
                                        </p:attrNameLst>
                                      </p:cBhvr>
                                      <p:to>
                                        <p:strVal val="visible"/>
                                      </p:to>
                                    </p:set>
                                    <p:animEffect transition="in" filter="blinds(vertical)">
                                      <p:cBhvr>
                                        <p:cTn id="66" dur="3000"/>
                                        <p:tgtEl>
                                          <p:spTgt spid="12"/>
                                        </p:tgtEl>
                                      </p:cBhvr>
                                    </p:animEffect>
                                  </p:childTnLst>
                                </p:cTn>
                              </p:par>
                              <p:par>
                                <p:cTn id="67" presetID="2" presetClass="entr" presetSubtype="9" fill="hold" grpId="1" nodeType="withEffect">
                                  <p:stCondLst>
                                    <p:cond delay="0"/>
                                  </p:stCondLst>
                                  <p:childTnLst>
                                    <p:set>
                                      <p:cBhvr>
                                        <p:cTn id="68" dur="1" fill="hold">
                                          <p:stCondLst>
                                            <p:cond delay="0"/>
                                          </p:stCondLst>
                                        </p:cTn>
                                        <p:tgtEl>
                                          <p:spTgt spid="12"/>
                                        </p:tgtEl>
                                        <p:attrNameLst>
                                          <p:attrName>style.visibility</p:attrName>
                                        </p:attrNameLst>
                                      </p:cBhvr>
                                      <p:to>
                                        <p:strVal val="visible"/>
                                      </p:to>
                                    </p:set>
                                    <p:anim calcmode="lin" valueType="num">
                                      <p:cBhvr additive="base">
                                        <p:cTn id="69" dur="3000" fill="hold"/>
                                        <p:tgtEl>
                                          <p:spTgt spid="12"/>
                                        </p:tgtEl>
                                        <p:attrNameLst>
                                          <p:attrName>ppt_x</p:attrName>
                                        </p:attrNameLst>
                                      </p:cBhvr>
                                      <p:tavLst>
                                        <p:tav tm="0">
                                          <p:val>
                                            <p:strVal val="0-#ppt_w/2"/>
                                          </p:val>
                                        </p:tav>
                                        <p:tav tm="100000">
                                          <p:val>
                                            <p:strVal val="#ppt_x"/>
                                          </p:val>
                                        </p:tav>
                                      </p:tavLst>
                                    </p:anim>
                                    <p:anim calcmode="lin" valueType="num">
                                      <p:cBhvr additive="base">
                                        <p:cTn id="70" dur="3000" fill="hold"/>
                                        <p:tgtEl>
                                          <p:spTgt spid="12"/>
                                        </p:tgtEl>
                                        <p:attrNameLst>
                                          <p:attrName>ppt_y</p:attrName>
                                        </p:attrNameLst>
                                      </p:cBhvr>
                                      <p:tavLst>
                                        <p:tav tm="0">
                                          <p:val>
                                            <p:strVal val="0-#ppt_h/2"/>
                                          </p:val>
                                        </p:tav>
                                        <p:tav tm="100000">
                                          <p:val>
                                            <p:strVal val="#ppt_y"/>
                                          </p:val>
                                        </p:tav>
                                      </p:tavLst>
                                    </p:anim>
                                  </p:childTnLst>
                                </p:cTn>
                              </p:par>
                              <p:par>
                                <p:cTn id="71" presetID="3" presetClass="entr" presetSubtype="5" fill="hold" grpId="0" nodeType="withEffect">
                                  <p:stCondLst>
                                    <p:cond delay="0"/>
                                  </p:stCondLst>
                                  <p:childTnLst>
                                    <p:set>
                                      <p:cBhvr>
                                        <p:cTn id="72" dur="1" fill="hold">
                                          <p:stCondLst>
                                            <p:cond delay="0"/>
                                          </p:stCondLst>
                                        </p:cTn>
                                        <p:tgtEl>
                                          <p:spTgt spid="13"/>
                                        </p:tgtEl>
                                        <p:attrNameLst>
                                          <p:attrName>style.visibility</p:attrName>
                                        </p:attrNameLst>
                                      </p:cBhvr>
                                      <p:to>
                                        <p:strVal val="visible"/>
                                      </p:to>
                                    </p:set>
                                    <p:animEffect transition="in" filter="blinds(vertical)">
                                      <p:cBhvr>
                                        <p:cTn id="73" dur="3000"/>
                                        <p:tgtEl>
                                          <p:spTgt spid="13"/>
                                        </p:tgtEl>
                                      </p:cBhvr>
                                    </p:animEffect>
                                  </p:childTnLst>
                                </p:cTn>
                              </p:par>
                              <p:par>
                                <p:cTn id="74" presetID="2" presetClass="entr" presetSubtype="9" fill="hold" grpId="1" nodeType="withEffect">
                                  <p:stCondLst>
                                    <p:cond delay="0"/>
                                  </p:stCondLst>
                                  <p:childTnLst>
                                    <p:set>
                                      <p:cBhvr>
                                        <p:cTn id="75" dur="1" fill="hold">
                                          <p:stCondLst>
                                            <p:cond delay="0"/>
                                          </p:stCondLst>
                                        </p:cTn>
                                        <p:tgtEl>
                                          <p:spTgt spid="13"/>
                                        </p:tgtEl>
                                        <p:attrNameLst>
                                          <p:attrName>style.visibility</p:attrName>
                                        </p:attrNameLst>
                                      </p:cBhvr>
                                      <p:to>
                                        <p:strVal val="visible"/>
                                      </p:to>
                                    </p:set>
                                    <p:anim calcmode="lin" valueType="num">
                                      <p:cBhvr additive="base">
                                        <p:cTn id="76" dur="3000" fill="hold"/>
                                        <p:tgtEl>
                                          <p:spTgt spid="13"/>
                                        </p:tgtEl>
                                        <p:attrNameLst>
                                          <p:attrName>ppt_x</p:attrName>
                                        </p:attrNameLst>
                                      </p:cBhvr>
                                      <p:tavLst>
                                        <p:tav tm="0">
                                          <p:val>
                                            <p:strVal val="0-#ppt_w/2"/>
                                          </p:val>
                                        </p:tav>
                                        <p:tav tm="100000">
                                          <p:val>
                                            <p:strVal val="#ppt_x"/>
                                          </p:val>
                                        </p:tav>
                                      </p:tavLst>
                                    </p:anim>
                                    <p:anim calcmode="lin" valueType="num">
                                      <p:cBhvr additive="base">
                                        <p:cTn id="77" dur="3000" fill="hold"/>
                                        <p:tgtEl>
                                          <p:spTgt spid="13"/>
                                        </p:tgtEl>
                                        <p:attrNameLst>
                                          <p:attrName>ppt_y</p:attrName>
                                        </p:attrNameLst>
                                      </p:cBhvr>
                                      <p:tavLst>
                                        <p:tav tm="0">
                                          <p:val>
                                            <p:strVal val="0-#ppt_h/2"/>
                                          </p:val>
                                        </p:tav>
                                        <p:tav tm="100000">
                                          <p:val>
                                            <p:strVal val="#ppt_y"/>
                                          </p:val>
                                        </p:tav>
                                      </p:tavLst>
                                    </p:anim>
                                  </p:childTnLst>
                                </p:cTn>
                              </p:par>
                              <p:par>
                                <p:cTn id="78" presetID="3" presetClass="entr" presetSubtype="5" fill="hold" grpId="0" nodeType="withEffect">
                                  <p:stCondLst>
                                    <p:cond delay="0"/>
                                  </p:stCondLst>
                                  <p:childTnLst>
                                    <p:set>
                                      <p:cBhvr>
                                        <p:cTn id="79" dur="1" fill="hold">
                                          <p:stCondLst>
                                            <p:cond delay="0"/>
                                          </p:stCondLst>
                                        </p:cTn>
                                        <p:tgtEl>
                                          <p:spTgt spid="14"/>
                                        </p:tgtEl>
                                        <p:attrNameLst>
                                          <p:attrName>style.visibility</p:attrName>
                                        </p:attrNameLst>
                                      </p:cBhvr>
                                      <p:to>
                                        <p:strVal val="visible"/>
                                      </p:to>
                                    </p:set>
                                    <p:animEffect transition="in" filter="blinds(vertical)">
                                      <p:cBhvr>
                                        <p:cTn id="80" dur="3000"/>
                                        <p:tgtEl>
                                          <p:spTgt spid="14"/>
                                        </p:tgtEl>
                                      </p:cBhvr>
                                    </p:animEffect>
                                  </p:childTnLst>
                                </p:cTn>
                              </p:par>
                              <p:par>
                                <p:cTn id="81" presetID="2" presetClass="entr" presetSubtype="9" fill="hold" grpId="1" nodeType="withEffect">
                                  <p:stCondLst>
                                    <p:cond delay="0"/>
                                  </p:stCondLst>
                                  <p:childTnLst>
                                    <p:set>
                                      <p:cBhvr>
                                        <p:cTn id="82" dur="1" fill="hold">
                                          <p:stCondLst>
                                            <p:cond delay="0"/>
                                          </p:stCondLst>
                                        </p:cTn>
                                        <p:tgtEl>
                                          <p:spTgt spid="14"/>
                                        </p:tgtEl>
                                        <p:attrNameLst>
                                          <p:attrName>style.visibility</p:attrName>
                                        </p:attrNameLst>
                                      </p:cBhvr>
                                      <p:to>
                                        <p:strVal val="visible"/>
                                      </p:to>
                                    </p:set>
                                    <p:anim calcmode="lin" valueType="num">
                                      <p:cBhvr additive="base">
                                        <p:cTn id="83" dur="3000" fill="hold"/>
                                        <p:tgtEl>
                                          <p:spTgt spid="14"/>
                                        </p:tgtEl>
                                        <p:attrNameLst>
                                          <p:attrName>ppt_x</p:attrName>
                                        </p:attrNameLst>
                                      </p:cBhvr>
                                      <p:tavLst>
                                        <p:tav tm="0">
                                          <p:val>
                                            <p:strVal val="0-#ppt_w/2"/>
                                          </p:val>
                                        </p:tav>
                                        <p:tav tm="100000">
                                          <p:val>
                                            <p:strVal val="#ppt_x"/>
                                          </p:val>
                                        </p:tav>
                                      </p:tavLst>
                                    </p:anim>
                                    <p:anim calcmode="lin" valueType="num">
                                      <p:cBhvr additive="base">
                                        <p:cTn id="84" dur="3000" fill="hold"/>
                                        <p:tgtEl>
                                          <p:spTgt spid="14"/>
                                        </p:tgtEl>
                                        <p:attrNameLst>
                                          <p:attrName>ppt_y</p:attrName>
                                        </p:attrNameLst>
                                      </p:cBhvr>
                                      <p:tavLst>
                                        <p:tav tm="0">
                                          <p:val>
                                            <p:strVal val="0-#ppt_h/2"/>
                                          </p:val>
                                        </p:tav>
                                        <p:tav tm="100000">
                                          <p:val>
                                            <p:strVal val="#ppt_y"/>
                                          </p:val>
                                        </p:tav>
                                      </p:tavLst>
                                    </p:anim>
                                  </p:childTnLst>
                                </p:cTn>
                              </p:par>
                              <p:par>
                                <p:cTn id="85" presetID="3" presetClass="entr" presetSubtype="5" fill="hold" grpId="0" nodeType="withEffect">
                                  <p:stCondLst>
                                    <p:cond delay="0"/>
                                  </p:stCondLst>
                                  <p:childTnLst>
                                    <p:set>
                                      <p:cBhvr>
                                        <p:cTn id="86" dur="1" fill="hold">
                                          <p:stCondLst>
                                            <p:cond delay="0"/>
                                          </p:stCondLst>
                                        </p:cTn>
                                        <p:tgtEl>
                                          <p:spTgt spid="15"/>
                                        </p:tgtEl>
                                        <p:attrNameLst>
                                          <p:attrName>style.visibility</p:attrName>
                                        </p:attrNameLst>
                                      </p:cBhvr>
                                      <p:to>
                                        <p:strVal val="visible"/>
                                      </p:to>
                                    </p:set>
                                    <p:animEffect transition="in" filter="blinds(vertical)">
                                      <p:cBhvr>
                                        <p:cTn id="87" dur="3000"/>
                                        <p:tgtEl>
                                          <p:spTgt spid="15"/>
                                        </p:tgtEl>
                                      </p:cBhvr>
                                    </p:animEffect>
                                  </p:childTnLst>
                                </p:cTn>
                              </p:par>
                              <p:par>
                                <p:cTn id="88" presetID="2" presetClass="entr" presetSubtype="9" fill="hold" grpId="1" nodeType="withEffect">
                                  <p:stCondLst>
                                    <p:cond delay="0"/>
                                  </p:stCondLst>
                                  <p:childTnLst>
                                    <p:set>
                                      <p:cBhvr>
                                        <p:cTn id="89" dur="1" fill="hold">
                                          <p:stCondLst>
                                            <p:cond delay="0"/>
                                          </p:stCondLst>
                                        </p:cTn>
                                        <p:tgtEl>
                                          <p:spTgt spid="15"/>
                                        </p:tgtEl>
                                        <p:attrNameLst>
                                          <p:attrName>style.visibility</p:attrName>
                                        </p:attrNameLst>
                                      </p:cBhvr>
                                      <p:to>
                                        <p:strVal val="visible"/>
                                      </p:to>
                                    </p:set>
                                    <p:anim calcmode="lin" valueType="num">
                                      <p:cBhvr additive="base">
                                        <p:cTn id="90" dur="3000" fill="hold"/>
                                        <p:tgtEl>
                                          <p:spTgt spid="15"/>
                                        </p:tgtEl>
                                        <p:attrNameLst>
                                          <p:attrName>ppt_x</p:attrName>
                                        </p:attrNameLst>
                                      </p:cBhvr>
                                      <p:tavLst>
                                        <p:tav tm="0">
                                          <p:val>
                                            <p:strVal val="0-#ppt_w/2"/>
                                          </p:val>
                                        </p:tav>
                                        <p:tav tm="100000">
                                          <p:val>
                                            <p:strVal val="#ppt_x"/>
                                          </p:val>
                                        </p:tav>
                                      </p:tavLst>
                                    </p:anim>
                                    <p:anim calcmode="lin" valueType="num">
                                      <p:cBhvr additive="base">
                                        <p:cTn id="91" dur="3000" fill="hold"/>
                                        <p:tgtEl>
                                          <p:spTgt spid="15"/>
                                        </p:tgtEl>
                                        <p:attrNameLst>
                                          <p:attrName>ppt_y</p:attrName>
                                        </p:attrNameLst>
                                      </p:cBhvr>
                                      <p:tavLst>
                                        <p:tav tm="0">
                                          <p:val>
                                            <p:strVal val="0-#ppt_h/2"/>
                                          </p:val>
                                        </p:tav>
                                        <p:tav tm="100000">
                                          <p:val>
                                            <p:strVal val="#ppt_y"/>
                                          </p:val>
                                        </p:tav>
                                      </p:tavLst>
                                    </p:anim>
                                  </p:childTnLst>
                                </p:cTn>
                              </p:par>
                              <p:par>
                                <p:cTn id="92" presetID="3" presetClass="entr" presetSubtype="5" fill="hold" grpId="0" nodeType="withEffect">
                                  <p:stCondLst>
                                    <p:cond delay="0"/>
                                  </p:stCondLst>
                                  <p:childTnLst>
                                    <p:set>
                                      <p:cBhvr>
                                        <p:cTn id="93" dur="1" fill="hold">
                                          <p:stCondLst>
                                            <p:cond delay="0"/>
                                          </p:stCondLst>
                                        </p:cTn>
                                        <p:tgtEl>
                                          <p:spTgt spid="16"/>
                                        </p:tgtEl>
                                        <p:attrNameLst>
                                          <p:attrName>style.visibility</p:attrName>
                                        </p:attrNameLst>
                                      </p:cBhvr>
                                      <p:to>
                                        <p:strVal val="visible"/>
                                      </p:to>
                                    </p:set>
                                    <p:animEffect transition="in" filter="blinds(vertical)">
                                      <p:cBhvr>
                                        <p:cTn id="94" dur="3000"/>
                                        <p:tgtEl>
                                          <p:spTgt spid="16"/>
                                        </p:tgtEl>
                                      </p:cBhvr>
                                    </p:animEffect>
                                  </p:childTnLst>
                                </p:cTn>
                              </p:par>
                              <p:par>
                                <p:cTn id="95" presetID="2" presetClass="entr" presetSubtype="9" fill="hold" grpId="1" nodeType="withEffect">
                                  <p:stCondLst>
                                    <p:cond delay="0"/>
                                  </p:stCondLst>
                                  <p:childTnLst>
                                    <p:set>
                                      <p:cBhvr>
                                        <p:cTn id="96" dur="1" fill="hold">
                                          <p:stCondLst>
                                            <p:cond delay="0"/>
                                          </p:stCondLst>
                                        </p:cTn>
                                        <p:tgtEl>
                                          <p:spTgt spid="16"/>
                                        </p:tgtEl>
                                        <p:attrNameLst>
                                          <p:attrName>style.visibility</p:attrName>
                                        </p:attrNameLst>
                                      </p:cBhvr>
                                      <p:to>
                                        <p:strVal val="visible"/>
                                      </p:to>
                                    </p:set>
                                    <p:anim calcmode="lin" valueType="num">
                                      <p:cBhvr additive="base">
                                        <p:cTn id="97" dur="3000" fill="hold"/>
                                        <p:tgtEl>
                                          <p:spTgt spid="16"/>
                                        </p:tgtEl>
                                        <p:attrNameLst>
                                          <p:attrName>ppt_x</p:attrName>
                                        </p:attrNameLst>
                                      </p:cBhvr>
                                      <p:tavLst>
                                        <p:tav tm="0">
                                          <p:val>
                                            <p:strVal val="0-#ppt_w/2"/>
                                          </p:val>
                                        </p:tav>
                                        <p:tav tm="100000">
                                          <p:val>
                                            <p:strVal val="#ppt_x"/>
                                          </p:val>
                                        </p:tav>
                                      </p:tavLst>
                                    </p:anim>
                                    <p:anim calcmode="lin" valueType="num">
                                      <p:cBhvr additive="base">
                                        <p:cTn id="98" dur="3000" fill="hold"/>
                                        <p:tgtEl>
                                          <p:spTgt spid="16"/>
                                        </p:tgtEl>
                                        <p:attrNameLst>
                                          <p:attrName>ppt_y</p:attrName>
                                        </p:attrNameLst>
                                      </p:cBhvr>
                                      <p:tavLst>
                                        <p:tav tm="0">
                                          <p:val>
                                            <p:strVal val="0-#ppt_h/2"/>
                                          </p:val>
                                        </p:tav>
                                        <p:tav tm="100000">
                                          <p:val>
                                            <p:strVal val="#ppt_y"/>
                                          </p:val>
                                        </p:tav>
                                      </p:tavLst>
                                    </p:anim>
                                  </p:childTnLst>
                                </p:cTn>
                              </p:par>
                              <p:par>
                                <p:cTn id="99" presetID="3" presetClass="entr" presetSubtype="5" fill="hold" grpId="0" nodeType="withEffect">
                                  <p:stCondLst>
                                    <p:cond delay="0"/>
                                  </p:stCondLst>
                                  <p:childTnLst>
                                    <p:set>
                                      <p:cBhvr>
                                        <p:cTn id="100" dur="1" fill="hold">
                                          <p:stCondLst>
                                            <p:cond delay="0"/>
                                          </p:stCondLst>
                                        </p:cTn>
                                        <p:tgtEl>
                                          <p:spTgt spid="17"/>
                                        </p:tgtEl>
                                        <p:attrNameLst>
                                          <p:attrName>style.visibility</p:attrName>
                                        </p:attrNameLst>
                                      </p:cBhvr>
                                      <p:to>
                                        <p:strVal val="visible"/>
                                      </p:to>
                                    </p:set>
                                    <p:animEffect transition="in" filter="blinds(vertical)">
                                      <p:cBhvr>
                                        <p:cTn id="101" dur="3000"/>
                                        <p:tgtEl>
                                          <p:spTgt spid="17"/>
                                        </p:tgtEl>
                                      </p:cBhvr>
                                    </p:animEffect>
                                  </p:childTnLst>
                                </p:cTn>
                              </p:par>
                              <p:par>
                                <p:cTn id="102" presetID="2" presetClass="entr" presetSubtype="9" fill="hold" grpId="1" nodeType="withEffect">
                                  <p:stCondLst>
                                    <p:cond delay="0"/>
                                  </p:stCondLst>
                                  <p:childTnLst>
                                    <p:set>
                                      <p:cBhvr>
                                        <p:cTn id="103" dur="1" fill="hold">
                                          <p:stCondLst>
                                            <p:cond delay="0"/>
                                          </p:stCondLst>
                                        </p:cTn>
                                        <p:tgtEl>
                                          <p:spTgt spid="17"/>
                                        </p:tgtEl>
                                        <p:attrNameLst>
                                          <p:attrName>style.visibility</p:attrName>
                                        </p:attrNameLst>
                                      </p:cBhvr>
                                      <p:to>
                                        <p:strVal val="visible"/>
                                      </p:to>
                                    </p:set>
                                    <p:anim calcmode="lin" valueType="num">
                                      <p:cBhvr additive="base">
                                        <p:cTn id="104" dur="3000" fill="hold"/>
                                        <p:tgtEl>
                                          <p:spTgt spid="17"/>
                                        </p:tgtEl>
                                        <p:attrNameLst>
                                          <p:attrName>ppt_x</p:attrName>
                                        </p:attrNameLst>
                                      </p:cBhvr>
                                      <p:tavLst>
                                        <p:tav tm="0">
                                          <p:val>
                                            <p:strVal val="0-#ppt_w/2"/>
                                          </p:val>
                                        </p:tav>
                                        <p:tav tm="100000">
                                          <p:val>
                                            <p:strVal val="#ppt_x"/>
                                          </p:val>
                                        </p:tav>
                                      </p:tavLst>
                                    </p:anim>
                                    <p:anim calcmode="lin" valueType="num">
                                      <p:cBhvr additive="base">
                                        <p:cTn id="105" dur="3000" fill="hold"/>
                                        <p:tgtEl>
                                          <p:spTgt spid="17"/>
                                        </p:tgtEl>
                                        <p:attrNameLst>
                                          <p:attrName>ppt_y</p:attrName>
                                        </p:attrNameLst>
                                      </p:cBhvr>
                                      <p:tavLst>
                                        <p:tav tm="0">
                                          <p:val>
                                            <p:strVal val="0-#ppt_h/2"/>
                                          </p:val>
                                        </p:tav>
                                        <p:tav tm="100000">
                                          <p:val>
                                            <p:strVal val="#ppt_y"/>
                                          </p:val>
                                        </p:tav>
                                      </p:tavLst>
                                    </p:anim>
                                  </p:childTnLst>
                                </p:cTn>
                              </p:par>
                              <p:par>
                                <p:cTn id="106" presetID="3" presetClass="entr" presetSubtype="5" fill="hold" grpId="0" nodeType="withEffect">
                                  <p:stCondLst>
                                    <p:cond delay="0"/>
                                  </p:stCondLst>
                                  <p:childTnLst>
                                    <p:set>
                                      <p:cBhvr>
                                        <p:cTn id="107" dur="1" fill="hold">
                                          <p:stCondLst>
                                            <p:cond delay="0"/>
                                          </p:stCondLst>
                                        </p:cTn>
                                        <p:tgtEl>
                                          <p:spTgt spid="18"/>
                                        </p:tgtEl>
                                        <p:attrNameLst>
                                          <p:attrName>style.visibility</p:attrName>
                                        </p:attrNameLst>
                                      </p:cBhvr>
                                      <p:to>
                                        <p:strVal val="visible"/>
                                      </p:to>
                                    </p:set>
                                    <p:animEffect transition="in" filter="blinds(vertical)">
                                      <p:cBhvr>
                                        <p:cTn id="108" dur="3000"/>
                                        <p:tgtEl>
                                          <p:spTgt spid="18"/>
                                        </p:tgtEl>
                                      </p:cBhvr>
                                    </p:animEffect>
                                  </p:childTnLst>
                                </p:cTn>
                              </p:par>
                              <p:par>
                                <p:cTn id="109" presetID="2" presetClass="entr" presetSubtype="9" fill="hold" grpId="1" nodeType="withEffect">
                                  <p:stCondLst>
                                    <p:cond delay="0"/>
                                  </p:stCondLst>
                                  <p:childTnLst>
                                    <p:set>
                                      <p:cBhvr>
                                        <p:cTn id="110" dur="1" fill="hold">
                                          <p:stCondLst>
                                            <p:cond delay="0"/>
                                          </p:stCondLst>
                                        </p:cTn>
                                        <p:tgtEl>
                                          <p:spTgt spid="18"/>
                                        </p:tgtEl>
                                        <p:attrNameLst>
                                          <p:attrName>style.visibility</p:attrName>
                                        </p:attrNameLst>
                                      </p:cBhvr>
                                      <p:to>
                                        <p:strVal val="visible"/>
                                      </p:to>
                                    </p:set>
                                    <p:anim calcmode="lin" valueType="num">
                                      <p:cBhvr additive="base">
                                        <p:cTn id="111" dur="3000" fill="hold"/>
                                        <p:tgtEl>
                                          <p:spTgt spid="18"/>
                                        </p:tgtEl>
                                        <p:attrNameLst>
                                          <p:attrName>ppt_x</p:attrName>
                                        </p:attrNameLst>
                                      </p:cBhvr>
                                      <p:tavLst>
                                        <p:tav tm="0">
                                          <p:val>
                                            <p:strVal val="0-#ppt_w/2"/>
                                          </p:val>
                                        </p:tav>
                                        <p:tav tm="100000">
                                          <p:val>
                                            <p:strVal val="#ppt_x"/>
                                          </p:val>
                                        </p:tav>
                                      </p:tavLst>
                                    </p:anim>
                                    <p:anim calcmode="lin" valueType="num">
                                      <p:cBhvr additive="base">
                                        <p:cTn id="112" dur="3000" fill="hold"/>
                                        <p:tgtEl>
                                          <p:spTgt spid="18"/>
                                        </p:tgtEl>
                                        <p:attrNameLst>
                                          <p:attrName>ppt_y</p:attrName>
                                        </p:attrNameLst>
                                      </p:cBhvr>
                                      <p:tavLst>
                                        <p:tav tm="0">
                                          <p:val>
                                            <p:strVal val="0-#ppt_h/2"/>
                                          </p:val>
                                        </p:tav>
                                        <p:tav tm="100000">
                                          <p:val>
                                            <p:strVal val="#ppt_y"/>
                                          </p:val>
                                        </p:tav>
                                      </p:tavLst>
                                    </p:anim>
                                  </p:childTnLst>
                                </p:cTn>
                              </p:par>
                              <p:par>
                                <p:cTn id="113" presetID="3" presetClass="entr" presetSubtype="5" fill="hold" grpId="0" nodeType="withEffect">
                                  <p:stCondLst>
                                    <p:cond delay="0"/>
                                  </p:stCondLst>
                                  <p:childTnLst>
                                    <p:set>
                                      <p:cBhvr>
                                        <p:cTn id="114" dur="1" fill="hold">
                                          <p:stCondLst>
                                            <p:cond delay="0"/>
                                          </p:stCondLst>
                                        </p:cTn>
                                        <p:tgtEl>
                                          <p:spTgt spid="19"/>
                                        </p:tgtEl>
                                        <p:attrNameLst>
                                          <p:attrName>style.visibility</p:attrName>
                                        </p:attrNameLst>
                                      </p:cBhvr>
                                      <p:to>
                                        <p:strVal val="visible"/>
                                      </p:to>
                                    </p:set>
                                    <p:animEffect transition="in" filter="blinds(vertical)">
                                      <p:cBhvr>
                                        <p:cTn id="115" dur="3000"/>
                                        <p:tgtEl>
                                          <p:spTgt spid="19"/>
                                        </p:tgtEl>
                                      </p:cBhvr>
                                    </p:animEffect>
                                  </p:childTnLst>
                                </p:cTn>
                              </p:par>
                              <p:par>
                                <p:cTn id="116" presetID="2" presetClass="entr" presetSubtype="9" fill="hold" grpId="1" nodeType="withEffect">
                                  <p:stCondLst>
                                    <p:cond delay="0"/>
                                  </p:stCondLst>
                                  <p:childTnLst>
                                    <p:set>
                                      <p:cBhvr>
                                        <p:cTn id="117" dur="1" fill="hold">
                                          <p:stCondLst>
                                            <p:cond delay="0"/>
                                          </p:stCondLst>
                                        </p:cTn>
                                        <p:tgtEl>
                                          <p:spTgt spid="19"/>
                                        </p:tgtEl>
                                        <p:attrNameLst>
                                          <p:attrName>style.visibility</p:attrName>
                                        </p:attrNameLst>
                                      </p:cBhvr>
                                      <p:to>
                                        <p:strVal val="visible"/>
                                      </p:to>
                                    </p:set>
                                    <p:anim calcmode="lin" valueType="num">
                                      <p:cBhvr additive="base">
                                        <p:cTn id="118" dur="3000" fill="hold"/>
                                        <p:tgtEl>
                                          <p:spTgt spid="19"/>
                                        </p:tgtEl>
                                        <p:attrNameLst>
                                          <p:attrName>ppt_x</p:attrName>
                                        </p:attrNameLst>
                                      </p:cBhvr>
                                      <p:tavLst>
                                        <p:tav tm="0">
                                          <p:val>
                                            <p:strVal val="0-#ppt_w/2"/>
                                          </p:val>
                                        </p:tav>
                                        <p:tav tm="100000">
                                          <p:val>
                                            <p:strVal val="#ppt_x"/>
                                          </p:val>
                                        </p:tav>
                                      </p:tavLst>
                                    </p:anim>
                                    <p:anim calcmode="lin" valueType="num">
                                      <p:cBhvr additive="base">
                                        <p:cTn id="119" dur="3000" fill="hold"/>
                                        <p:tgtEl>
                                          <p:spTgt spid="19"/>
                                        </p:tgtEl>
                                        <p:attrNameLst>
                                          <p:attrName>ppt_y</p:attrName>
                                        </p:attrNameLst>
                                      </p:cBhvr>
                                      <p:tavLst>
                                        <p:tav tm="0">
                                          <p:val>
                                            <p:strVal val="0-#ppt_h/2"/>
                                          </p:val>
                                        </p:tav>
                                        <p:tav tm="100000">
                                          <p:val>
                                            <p:strVal val="#ppt_y"/>
                                          </p:val>
                                        </p:tav>
                                      </p:tavLst>
                                    </p:anim>
                                  </p:childTnLst>
                                </p:cTn>
                              </p:par>
                              <p:par>
                                <p:cTn id="120" presetID="3" presetClass="entr" presetSubtype="5" fill="hold" grpId="0" nodeType="withEffect">
                                  <p:stCondLst>
                                    <p:cond delay="0"/>
                                  </p:stCondLst>
                                  <p:childTnLst>
                                    <p:set>
                                      <p:cBhvr>
                                        <p:cTn id="121" dur="1" fill="hold">
                                          <p:stCondLst>
                                            <p:cond delay="0"/>
                                          </p:stCondLst>
                                        </p:cTn>
                                        <p:tgtEl>
                                          <p:spTgt spid="20"/>
                                        </p:tgtEl>
                                        <p:attrNameLst>
                                          <p:attrName>style.visibility</p:attrName>
                                        </p:attrNameLst>
                                      </p:cBhvr>
                                      <p:to>
                                        <p:strVal val="visible"/>
                                      </p:to>
                                    </p:set>
                                    <p:animEffect transition="in" filter="blinds(vertical)">
                                      <p:cBhvr>
                                        <p:cTn id="122" dur="3000"/>
                                        <p:tgtEl>
                                          <p:spTgt spid="20"/>
                                        </p:tgtEl>
                                      </p:cBhvr>
                                    </p:animEffect>
                                  </p:childTnLst>
                                </p:cTn>
                              </p:par>
                              <p:par>
                                <p:cTn id="123" presetID="2" presetClass="entr" presetSubtype="9" fill="hold" grpId="1" nodeType="withEffect">
                                  <p:stCondLst>
                                    <p:cond delay="0"/>
                                  </p:stCondLst>
                                  <p:childTnLst>
                                    <p:set>
                                      <p:cBhvr>
                                        <p:cTn id="124" dur="1" fill="hold">
                                          <p:stCondLst>
                                            <p:cond delay="0"/>
                                          </p:stCondLst>
                                        </p:cTn>
                                        <p:tgtEl>
                                          <p:spTgt spid="20"/>
                                        </p:tgtEl>
                                        <p:attrNameLst>
                                          <p:attrName>style.visibility</p:attrName>
                                        </p:attrNameLst>
                                      </p:cBhvr>
                                      <p:to>
                                        <p:strVal val="visible"/>
                                      </p:to>
                                    </p:set>
                                    <p:anim calcmode="lin" valueType="num">
                                      <p:cBhvr additive="base">
                                        <p:cTn id="125" dur="3000" fill="hold"/>
                                        <p:tgtEl>
                                          <p:spTgt spid="20"/>
                                        </p:tgtEl>
                                        <p:attrNameLst>
                                          <p:attrName>ppt_x</p:attrName>
                                        </p:attrNameLst>
                                      </p:cBhvr>
                                      <p:tavLst>
                                        <p:tav tm="0">
                                          <p:val>
                                            <p:strVal val="0-#ppt_w/2"/>
                                          </p:val>
                                        </p:tav>
                                        <p:tav tm="100000">
                                          <p:val>
                                            <p:strVal val="#ppt_x"/>
                                          </p:val>
                                        </p:tav>
                                      </p:tavLst>
                                    </p:anim>
                                    <p:anim calcmode="lin" valueType="num">
                                      <p:cBhvr additive="base">
                                        <p:cTn id="126" dur="3000" fill="hold"/>
                                        <p:tgtEl>
                                          <p:spTgt spid="20"/>
                                        </p:tgtEl>
                                        <p:attrNameLst>
                                          <p:attrName>ppt_y</p:attrName>
                                        </p:attrNameLst>
                                      </p:cBhvr>
                                      <p:tavLst>
                                        <p:tav tm="0">
                                          <p:val>
                                            <p:strVal val="0-#ppt_h/2"/>
                                          </p:val>
                                        </p:tav>
                                        <p:tav tm="100000">
                                          <p:val>
                                            <p:strVal val="#ppt_y"/>
                                          </p:val>
                                        </p:tav>
                                      </p:tavLst>
                                    </p:anim>
                                  </p:childTnLst>
                                </p:cTn>
                              </p:par>
                              <p:par>
                                <p:cTn id="127" presetID="3" presetClass="entr" presetSubtype="5" fill="hold" grpId="0" nodeType="withEffect">
                                  <p:stCondLst>
                                    <p:cond delay="0"/>
                                  </p:stCondLst>
                                  <p:childTnLst>
                                    <p:set>
                                      <p:cBhvr>
                                        <p:cTn id="128" dur="1" fill="hold">
                                          <p:stCondLst>
                                            <p:cond delay="0"/>
                                          </p:stCondLst>
                                        </p:cTn>
                                        <p:tgtEl>
                                          <p:spTgt spid="21"/>
                                        </p:tgtEl>
                                        <p:attrNameLst>
                                          <p:attrName>style.visibility</p:attrName>
                                        </p:attrNameLst>
                                      </p:cBhvr>
                                      <p:to>
                                        <p:strVal val="visible"/>
                                      </p:to>
                                    </p:set>
                                    <p:animEffect transition="in" filter="blinds(vertical)">
                                      <p:cBhvr>
                                        <p:cTn id="129" dur="3000"/>
                                        <p:tgtEl>
                                          <p:spTgt spid="21"/>
                                        </p:tgtEl>
                                      </p:cBhvr>
                                    </p:animEffect>
                                  </p:childTnLst>
                                </p:cTn>
                              </p:par>
                              <p:par>
                                <p:cTn id="130" presetID="2" presetClass="entr" presetSubtype="9" fill="hold" grpId="1" nodeType="withEffect">
                                  <p:stCondLst>
                                    <p:cond delay="0"/>
                                  </p:stCondLst>
                                  <p:childTnLst>
                                    <p:set>
                                      <p:cBhvr>
                                        <p:cTn id="131" dur="1" fill="hold">
                                          <p:stCondLst>
                                            <p:cond delay="0"/>
                                          </p:stCondLst>
                                        </p:cTn>
                                        <p:tgtEl>
                                          <p:spTgt spid="21"/>
                                        </p:tgtEl>
                                        <p:attrNameLst>
                                          <p:attrName>style.visibility</p:attrName>
                                        </p:attrNameLst>
                                      </p:cBhvr>
                                      <p:to>
                                        <p:strVal val="visible"/>
                                      </p:to>
                                    </p:set>
                                    <p:anim calcmode="lin" valueType="num">
                                      <p:cBhvr additive="base">
                                        <p:cTn id="132" dur="3000" fill="hold"/>
                                        <p:tgtEl>
                                          <p:spTgt spid="21"/>
                                        </p:tgtEl>
                                        <p:attrNameLst>
                                          <p:attrName>ppt_x</p:attrName>
                                        </p:attrNameLst>
                                      </p:cBhvr>
                                      <p:tavLst>
                                        <p:tav tm="0">
                                          <p:val>
                                            <p:strVal val="0-#ppt_w/2"/>
                                          </p:val>
                                        </p:tav>
                                        <p:tav tm="100000">
                                          <p:val>
                                            <p:strVal val="#ppt_x"/>
                                          </p:val>
                                        </p:tav>
                                      </p:tavLst>
                                    </p:anim>
                                    <p:anim calcmode="lin" valueType="num">
                                      <p:cBhvr additive="base">
                                        <p:cTn id="133" dur="3000" fill="hold"/>
                                        <p:tgtEl>
                                          <p:spTgt spid="21"/>
                                        </p:tgtEl>
                                        <p:attrNameLst>
                                          <p:attrName>ppt_y</p:attrName>
                                        </p:attrNameLst>
                                      </p:cBhvr>
                                      <p:tavLst>
                                        <p:tav tm="0">
                                          <p:val>
                                            <p:strVal val="0-#ppt_h/2"/>
                                          </p:val>
                                        </p:tav>
                                        <p:tav tm="100000">
                                          <p:val>
                                            <p:strVal val="#ppt_y"/>
                                          </p:val>
                                        </p:tav>
                                      </p:tavLst>
                                    </p:anim>
                                  </p:childTnLst>
                                </p:cTn>
                              </p:par>
                              <p:par>
                                <p:cTn id="134" presetID="3" presetClass="entr" presetSubtype="5" fill="hold" grpId="0" nodeType="withEffect">
                                  <p:stCondLst>
                                    <p:cond delay="0"/>
                                  </p:stCondLst>
                                  <p:childTnLst>
                                    <p:set>
                                      <p:cBhvr>
                                        <p:cTn id="135" dur="1" fill="hold">
                                          <p:stCondLst>
                                            <p:cond delay="0"/>
                                          </p:stCondLst>
                                        </p:cTn>
                                        <p:tgtEl>
                                          <p:spTgt spid="22"/>
                                        </p:tgtEl>
                                        <p:attrNameLst>
                                          <p:attrName>style.visibility</p:attrName>
                                        </p:attrNameLst>
                                      </p:cBhvr>
                                      <p:to>
                                        <p:strVal val="visible"/>
                                      </p:to>
                                    </p:set>
                                    <p:animEffect transition="in" filter="blinds(vertical)">
                                      <p:cBhvr>
                                        <p:cTn id="136" dur="3000"/>
                                        <p:tgtEl>
                                          <p:spTgt spid="22"/>
                                        </p:tgtEl>
                                      </p:cBhvr>
                                    </p:animEffect>
                                  </p:childTnLst>
                                </p:cTn>
                              </p:par>
                              <p:par>
                                <p:cTn id="137" presetID="2" presetClass="entr" presetSubtype="9" fill="hold" grpId="1" nodeType="withEffect">
                                  <p:stCondLst>
                                    <p:cond delay="0"/>
                                  </p:stCondLst>
                                  <p:childTnLst>
                                    <p:set>
                                      <p:cBhvr>
                                        <p:cTn id="138" dur="1" fill="hold">
                                          <p:stCondLst>
                                            <p:cond delay="0"/>
                                          </p:stCondLst>
                                        </p:cTn>
                                        <p:tgtEl>
                                          <p:spTgt spid="22"/>
                                        </p:tgtEl>
                                        <p:attrNameLst>
                                          <p:attrName>style.visibility</p:attrName>
                                        </p:attrNameLst>
                                      </p:cBhvr>
                                      <p:to>
                                        <p:strVal val="visible"/>
                                      </p:to>
                                    </p:set>
                                    <p:anim calcmode="lin" valueType="num">
                                      <p:cBhvr additive="base">
                                        <p:cTn id="139" dur="3000" fill="hold"/>
                                        <p:tgtEl>
                                          <p:spTgt spid="22"/>
                                        </p:tgtEl>
                                        <p:attrNameLst>
                                          <p:attrName>ppt_x</p:attrName>
                                        </p:attrNameLst>
                                      </p:cBhvr>
                                      <p:tavLst>
                                        <p:tav tm="0">
                                          <p:val>
                                            <p:strVal val="0-#ppt_w/2"/>
                                          </p:val>
                                        </p:tav>
                                        <p:tav tm="100000">
                                          <p:val>
                                            <p:strVal val="#ppt_x"/>
                                          </p:val>
                                        </p:tav>
                                      </p:tavLst>
                                    </p:anim>
                                    <p:anim calcmode="lin" valueType="num">
                                      <p:cBhvr additive="base">
                                        <p:cTn id="140" dur="3000" fill="hold"/>
                                        <p:tgtEl>
                                          <p:spTgt spid="22"/>
                                        </p:tgtEl>
                                        <p:attrNameLst>
                                          <p:attrName>ppt_y</p:attrName>
                                        </p:attrNameLst>
                                      </p:cBhvr>
                                      <p:tavLst>
                                        <p:tav tm="0">
                                          <p:val>
                                            <p:strVal val="0-#ppt_h/2"/>
                                          </p:val>
                                        </p:tav>
                                        <p:tav tm="100000">
                                          <p:val>
                                            <p:strVal val="#ppt_y"/>
                                          </p:val>
                                        </p:tav>
                                      </p:tavLst>
                                    </p:anim>
                                  </p:childTnLst>
                                </p:cTn>
                              </p:par>
                              <p:par>
                                <p:cTn id="141" presetID="3" presetClass="entr" presetSubtype="5" fill="hold" grpId="0" nodeType="withEffect">
                                  <p:stCondLst>
                                    <p:cond delay="0"/>
                                  </p:stCondLst>
                                  <p:childTnLst>
                                    <p:set>
                                      <p:cBhvr>
                                        <p:cTn id="142" dur="1" fill="hold">
                                          <p:stCondLst>
                                            <p:cond delay="0"/>
                                          </p:stCondLst>
                                        </p:cTn>
                                        <p:tgtEl>
                                          <p:spTgt spid="23"/>
                                        </p:tgtEl>
                                        <p:attrNameLst>
                                          <p:attrName>style.visibility</p:attrName>
                                        </p:attrNameLst>
                                      </p:cBhvr>
                                      <p:to>
                                        <p:strVal val="visible"/>
                                      </p:to>
                                    </p:set>
                                    <p:animEffect transition="in" filter="blinds(vertical)">
                                      <p:cBhvr>
                                        <p:cTn id="143" dur="3000"/>
                                        <p:tgtEl>
                                          <p:spTgt spid="23"/>
                                        </p:tgtEl>
                                      </p:cBhvr>
                                    </p:animEffect>
                                  </p:childTnLst>
                                </p:cTn>
                              </p:par>
                              <p:par>
                                <p:cTn id="144" presetID="2" presetClass="entr" presetSubtype="9" fill="hold" grpId="1" nodeType="withEffect">
                                  <p:stCondLst>
                                    <p:cond delay="0"/>
                                  </p:stCondLst>
                                  <p:childTnLst>
                                    <p:set>
                                      <p:cBhvr>
                                        <p:cTn id="145" dur="1" fill="hold">
                                          <p:stCondLst>
                                            <p:cond delay="0"/>
                                          </p:stCondLst>
                                        </p:cTn>
                                        <p:tgtEl>
                                          <p:spTgt spid="23"/>
                                        </p:tgtEl>
                                        <p:attrNameLst>
                                          <p:attrName>style.visibility</p:attrName>
                                        </p:attrNameLst>
                                      </p:cBhvr>
                                      <p:to>
                                        <p:strVal val="visible"/>
                                      </p:to>
                                    </p:set>
                                    <p:anim calcmode="lin" valueType="num">
                                      <p:cBhvr additive="base">
                                        <p:cTn id="146" dur="3000" fill="hold"/>
                                        <p:tgtEl>
                                          <p:spTgt spid="23"/>
                                        </p:tgtEl>
                                        <p:attrNameLst>
                                          <p:attrName>ppt_x</p:attrName>
                                        </p:attrNameLst>
                                      </p:cBhvr>
                                      <p:tavLst>
                                        <p:tav tm="0">
                                          <p:val>
                                            <p:strVal val="0-#ppt_w/2"/>
                                          </p:val>
                                        </p:tav>
                                        <p:tav tm="100000">
                                          <p:val>
                                            <p:strVal val="#ppt_x"/>
                                          </p:val>
                                        </p:tav>
                                      </p:tavLst>
                                    </p:anim>
                                    <p:anim calcmode="lin" valueType="num">
                                      <p:cBhvr additive="base">
                                        <p:cTn id="147" dur="3000" fill="hold"/>
                                        <p:tgtEl>
                                          <p:spTgt spid="23"/>
                                        </p:tgtEl>
                                        <p:attrNameLst>
                                          <p:attrName>ppt_y</p:attrName>
                                        </p:attrNameLst>
                                      </p:cBhvr>
                                      <p:tavLst>
                                        <p:tav tm="0">
                                          <p:val>
                                            <p:strVal val="0-#ppt_h/2"/>
                                          </p:val>
                                        </p:tav>
                                        <p:tav tm="100000">
                                          <p:val>
                                            <p:strVal val="#ppt_y"/>
                                          </p:val>
                                        </p:tav>
                                      </p:tavLst>
                                    </p:anim>
                                  </p:childTnLst>
                                </p:cTn>
                              </p:par>
                              <p:par>
                                <p:cTn id="148" presetID="3" presetClass="entr" presetSubtype="5" fill="hold" grpId="0" nodeType="withEffect">
                                  <p:stCondLst>
                                    <p:cond delay="0"/>
                                  </p:stCondLst>
                                  <p:childTnLst>
                                    <p:set>
                                      <p:cBhvr>
                                        <p:cTn id="149" dur="1" fill="hold">
                                          <p:stCondLst>
                                            <p:cond delay="0"/>
                                          </p:stCondLst>
                                        </p:cTn>
                                        <p:tgtEl>
                                          <p:spTgt spid="24"/>
                                        </p:tgtEl>
                                        <p:attrNameLst>
                                          <p:attrName>style.visibility</p:attrName>
                                        </p:attrNameLst>
                                      </p:cBhvr>
                                      <p:to>
                                        <p:strVal val="visible"/>
                                      </p:to>
                                    </p:set>
                                    <p:animEffect transition="in" filter="blinds(vertical)">
                                      <p:cBhvr>
                                        <p:cTn id="150" dur="3000"/>
                                        <p:tgtEl>
                                          <p:spTgt spid="24"/>
                                        </p:tgtEl>
                                      </p:cBhvr>
                                    </p:animEffect>
                                  </p:childTnLst>
                                </p:cTn>
                              </p:par>
                              <p:par>
                                <p:cTn id="151" presetID="2" presetClass="entr" presetSubtype="9" fill="hold" grpId="1" nodeType="withEffect">
                                  <p:stCondLst>
                                    <p:cond delay="0"/>
                                  </p:stCondLst>
                                  <p:childTnLst>
                                    <p:set>
                                      <p:cBhvr>
                                        <p:cTn id="152" dur="1" fill="hold">
                                          <p:stCondLst>
                                            <p:cond delay="0"/>
                                          </p:stCondLst>
                                        </p:cTn>
                                        <p:tgtEl>
                                          <p:spTgt spid="24"/>
                                        </p:tgtEl>
                                        <p:attrNameLst>
                                          <p:attrName>style.visibility</p:attrName>
                                        </p:attrNameLst>
                                      </p:cBhvr>
                                      <p:to>
                                        <p:strVal val="visible"/>
                                      </p:to>
                                    </p:set>
                                    <p:anim calcmode="lin" valueType="num">
                                      <p:cBhvr additive="base">
                                        <p:cTn id="153" dur="3000" fill="hold"/>
                                        <p:tgtEl>
                                          <p:spTgt spid="24"/>
                                        </p:tgtEl>
                                        <p:attrNameLst>
                                          <p:attrName>ppt_x</p:attrName>
                                        </p:attrNameLst>
                                      </p:cBhvr>
                                      <p:tavLst>
                                        <p:tav tm="0">
                                          <p:val>
                                            <p:strVal val="0-#ppt_w/2"/>
                                          </p:val>
                                        </p:tav>
                                        <p:tav tm="100000">
                                          <p:val>
                                            <p:strVal val="#ppt_x"/>
                                          </p:val>
                                        </p:tav>
                                      </p:tavLst>
                                    </p:anim>
                                    <p:anim calcmode="lin" valueType="num">
                                      <p:cBhvr additive="base">
                                        <p:cTn id="154" dur="3000" fill="hold"/>
                                        <p:tgtEl>
                                          <p:spTgt spid="24"/>
                                        </p:tgtEl>
                                        <p:attrNameLst>
                                          <p:attrName>ppt_y</p:attrName>
                                        </p:attrNameLst>
                                      </p:cBhvr>
                                      <p:tavLst>
                                        <p:tav tm="0">
                                          <p:val>
                                            <p:strVal val="0-#ppt_h/2"/>
                                          </p:val>
                                        </p:tav>
                                        <p:tav tm="100000">
                                          <p:val>
                                            <p:strVal val="#ppt_y"/>
                                          </p:val>
                                        </p:tav>
                                      </p:tavLst>
                                    </p:anim>
                                  </p:childTnLst>
                                </p:cTn>
                              </p:par>
                            </p:childTnLst>
                          </p:cTn>
                        </p:par>
                        <p:par>
                          <p:cTn id="155" fill="hold">
                            <p:stCondLst>
                              <p:cond delay="3000"/>
                            </p:stCondLst>
                            <p:childTnLst>
                              <p:par>
                                <p:cTn id="156" presetID="2" presetClass="exit" presetSubtype="3" fill="hold" nodeType="afterEffect">
                                  <p:stCondLst>
                                    <p:cond delay="0"/>
                                  </p:stCondLst>
                                  <p:childTnLst>
                                    <p:anim calcmode="lin" valueType="num">
                                      <p:cBhvr additive="base">
                                        <p:cTn id="157" dur="3000"/>
                                        <p:tgtEl>
                                          <p:spTgt spid="5"/>
                                        </p:tgtEl>
                                        <p:attrNameLst>
                                          <p:attrName>ppt_x</p:attrName>
                                        </p:attrNameLst>
                                      </p:cBhvr>
                                      <p:tavLst>
                                        <p:tav tm="0">
                                          <p:val>
                                            <p:strVal val="ppt_x"/>
                                          </p:val>
                                        </p:tav>
                                        <p:tav tm="100000">
                                          <p:val>
                                            <p:strVal val="1+ppt_w/2"/>
                                          </p:val>
                                        </p:tav>
                                      </p:tavLst>
                                    </p:anim>
                                    <p:anim calcmode="lin" valueType="num">
                                      <p:cBhvr additive="base">
                                        <p:cTn id="158" dur="3000"/>
                                        <p:tgtEl>
                                          <p:spTgt spid="5"/>
                                        </p:tgtEl>
                                        <p:attrNameLst>
                                          <p:attrName>ppt_y</p:attrName>
                                        </p:attrNameLst>
                                      </p:cBhvr>
                                      <p:tavLst>
                                        <p:tav tm="0">
                                          <p:val>
                                            <p:strVal val="ppt_y"/>
                                          </p:val>
                                        </p:tav>
                                        <p:tav tm="100000">
                                          <p:val>
                                            <p:strVal val="0-ppt_h/2"/>
                                          </p:val>
                                        </p:tav>
                                      </p:tavLst>
                                    </p:anim>
                                    <p:set>
                                      <p:cBhvr>
                                        <p:cTn id="159" dur="1" fill="hold">
                                          <p:stCondLst>
                                            <p:cond delay="2999"/>
                                          </p:stCondLst>
                                        </p:cTn>
                                        <p:tgtEl>
                                          <p:spTgt spid="5"/>
                                        </p:tgtEl>
                                        <p:attrNameLst>
                                          <p:attrName>style.visibility</p:attrName>
                                        </p:attrNameLst>
                                      </p:cBhvr>
                                      <p:to>
                                        <p:strVal val="hidden"/>
                                      </p:to>
                                    </p:set>
                                  </p:childTnLst>
                                </p:cTn>
                              </p:par>
                              <p:par>
                                <p:cTn id="160" presetID="2" presetClass="exit" presetSubtype="3" fill="hold" nodeType="withEffect">
                                  <p:stCondLst>
                                    <p:cond delay="0"/>
                                  </p:stCondLst>
                                  <p:childTnLst>
                                    <p:anim calcmode="lin" valueType="num">
                                      <p:cBhvr additive="base">
                                        <p:cTn id="161" dur="3000"/>
                                        <p:tgtEl>
                                          <p:spTgt spid="7"/>
                                        </p:tgtEl>
                                        <p:attrNameLst>
                                          <p:attrName>ppt_x</p:attrName>
                                        </p:attrNameLst>
                                      </p:cBhvr>
                                      <p:tavLst>
                                        <p:tav tm="0">
                                          <p:val>
                                            <p:strVal val="ppt_x"/>
                                          </p:val>
                                        </p:tav>
                                        <p:tav tm="100000">
                                          <p:val>
                                            <p:strVal val="1+ppt_w/2"/>
                                          </p:val>
                                        </p:tav>
                                      </p:tavLst>
                                    </p:anim>
                                    <p:anim calcmode="lin" valueType="num">
                                      <p:cBhvr additive="base">
                                        <p:cTn id="162" dur="3000"/>
                                        <p:tgtEl>
                                          <p:spTgt spid="7"/>
                                        </p:tgtEl>
                                        <p:attrNameLst>
                                          <p:attrName>ppt_y</p:attrName>
                                        </p:attrNameLst>
                                      </p:cBhvr>
                                      <p:tavLst>
                                        <p:tav tm="0">
                                          <p:val>
                                            <p:strVal val="ppt_y"/>
                                          </p:val>
                                        </p:tav>
                                        <p:tav tm="100000">
                                          <p:val>
                                            <p:strVal val="0-ppt_h/2"/>
                                          </p:val>
                                        </p:tav>
                                      </p:tavLst>
                                    </p:anim>
                                    <p:set>
                                      <p:cBhvr>
                                        <p:cTn id="163" dur="1" fill="hold">
                                          <p:stCondLst>
                                            <p:cond delay="2999"/>
                                          </p:stCondLst>
                                        </p:cTn>
                                        <p:tgtEl>
                                          <p:spTgt spid="7"/>
                                        </p:tgtEl>
                                        <p:attrNameLst>
                                          <p:attrName>style.visibility</p:attrName>
                                        </p:attrNameLst>
                                      </p:cBhvr>
                                      <p:to>
                                        <p:strVal val="hidden"/>
                                      </p:to>
                                    </p:set>
                                  </p:childTnLst>
                                </p:cTn>
                              </p:par>
                              <p:par>
                                <p:cTn id="164" presetID="2" presetClass="exit" presetSubtype="3" fill="hold" nodeType="withEffect">
                                  <p:stCondLst>
                                    <p:cond delay="0"/>
                                  </p:stCondLst>
                                  <p:childTnLst>
                                    <p:anim calcmode="lin" valueType="num">
                                      <p:cBhvr additive="base">
                                        <p:cTn id="165" dur="3000"/>
                                        <p:tgtEl>
                                          <p:spTgt spid="9"/>
                                        </p:tgtEl>
                                        <p:attrNameLst>
                                          <p:attrName>ppt_x</p:attrName>
                                        </p:attrNameLst>
                                      </p:cBhvr>
                                      <p:tavLst>
                                        <p:tav tm="0">
                                          <p:val>
                                            <p:strVal val="ppt_x"/>
                                          </p:val>
                                        </p:tav>
                                        <p:tav tm="100000">
                                          <p:val>
                                            <p:strVal val="1+ppt_w/2"/>
                                          </p:val>
                                        </p:tav>
                                      </p:tavLst>
                                    </p:anim>
                                    <p:anim calcmode="lin" valueType="num">
                                      <p:cBhvr additive="base">
                                        <p:cTn id="166" dur="3000"/>
                                        <p:tgtEl>
                                          <p:spTgt spid="9"/>
                                        </p:tgtEl>
                                        <p:attrNameLst>
                                          <p:attrName>ppt_y</p:attrName>
                                        </p:attrNameLst>
                                      </p:cBhvr>
                                      <p:tavLst>
                                        <p:tav tm="0">
                                          <p:val>
                                            <p:strVal val="ppt_y"/>
                                          </p:val>
                                        </p:tav>
                                        <p:tav tm="100000">
                                          <p:val>
                                            <p:strVal val="0-ppt_h/2"/>
                                          </p:val>
                                        </p:tav>
                                      </p:tavLst>
                                    </p:anim>
                                    <p:set>
                                      <p:cBhvr>
                                        <p:cTn id="167" dur="1" fill="hold">
                                          <p:stCondLst>
                                            <p:cond delay="2999"/>
                                          </p:stCondLst>
                                        </p:cTn>
                                        <p:tgtEl>
                                          <p:spTgt spid="9"/>
                                        </p:tgtEl>
                                        <p:attrNameLst>
                                          <p:attrName>style.visibility</p:attrName>
                                        </p:attrNameLst>
                                      </p:cBhvr>
                                      <p:to>
                                        <p:strVal val="hidden"/>
                                      </p:to>
                                    </p:set>
                                  </p:childTnLst>
                                </p:cTn>
                              </p:par>
                              <p:par>
                                <p:cTn id="168" presetID="2" presetClass="exit" presetSubtype="3" fill="hold" nodeType="withEffect">
                                  <p:stCondLst>
                                    <p:cond delay="0"/>
                                  </p:stCondLst>
                                  <p:childTnLst>
                                    <p:anim calcmode="lin" valueType="num">
                                      <p:cBhvr additive="base">
                                        <p:cTn id="169" dur="3000"/>
                                        <p:tgtEl>
                                          <p:spTgt spid="11"/>
                                        </p:tgtEl>
                                        <p:attrNameLst>
                                          <p:attrName>ppt_x</p:attrName>
                                        </p:attrNameLst>
                                      </p:cBhvr>
                                      <p:tavLst>
                                        <p:tav tm="0">
                                          <p:val>
                                            <p:strVal val="ppt_x"/>
                                          </p:val>
                                        </p:tav>
                                        <p:tav tm="100000">
                                          <p:val>
                                            <p:strVal val="1+ppt_w/2"/>
                                          </p:val>
                                        </p:tav>
                                      </p:tavLst>
                                    </p:anim>
                                    <p:anim calcmode="lin" valueType="num">
                                      <p:cBhvr additive="base">
                                        <p:cTn id="170" dur="3000"/>
                                        <p:tgtEl>
                                          <p:spTgt spid="11"/>
                                        </p:tgtEl>
                                        <p:attrNameLst>
                                          <p:attrName>ppt_y</p:attrName>
                                        </p:attrNameLst>
                                      </p:cBhvr>
                                      <p:tavLst>
                                        <p:tav tm="0">
                                          <p:val>
                                            <p:strVal val="ppt_y"/>
                                          </p:val>
                                        </p:tav>
                                        <p:tav tm="100000">
                                          <p:val>
                                            <p:strVal val="0-ppt_h/2"/>
                                          </p:val>
                                        </p:tav>
                                      </p:tavLst>
                                    </p:anim>
                                    <p:set>
                                      <p:cBhvr>
                                        <p:cTn id="171" dur="1" fill="hold">
                                          <p:stCondLst>
                                            <p:cond delay="2999"/>
                                          </p:stCondLst>
                                        </p:cTn>
                                        <p:tgtEl>
                                          <p:spTgt spid="11"/>
                                        </p:tgtEl>
                                        <p:attrNameLst>
                                          <p:attrName>style.visibility</p:attrName>
                                        </p:attrNameLst>
                                      </p:cBhvr>
                                      <p:to>
                                        <p:strVal val="hidden"/>
                                      </p:to>
                                    </p:set>
                                  </p:childTnLst>
                                </p:cTn>
                              </p:par>
                              <p:par>
                                <p:cTn id="172" presetID="2" presetClass="exit" presetSubtype="3" fill="hold" nodeType="withEffect">
                                  <p:stCondLst>
                                    <p:cond delay="0"/>
                                  </p:stCondLst>
                                  <p:childTnLst>
                                    <p:anim calcmode="lin" valueType="num">
                                      <p:cBhvr additive="base">
                                        <p:cTn id="173" dur="3000"/>
                                        <p:tgtEl>
                                          <p:spTgt spid="13"/>
                                        </p:tgtEl>
                                        <p:attrNameLst>
                                          <p:attrName>ppt_x</p:attrName>
                                        </p:attrNameLst>
                                      </p:cBhvr>
                                      <p:tavLst>
                                        <p:tav tm="0">
                                          <p:val>
                                            <p:strVal val="ppt_x"/>
                                          </p:val>
                                        </p:tav>
                                        <p:tav tm="100000">
                                          <p:val>
                                            <p:strVal val="1+ppt_w/2"/>
                                          </p:val>
                                        </p:tav>
                                      </p:tavLst>
                                    </p:anim>
                                    <p:anim calcmode="lin" valueType="num">
                                      <p:cBhvr additive="base">
                                        <p:cTn id="174" dur="3000"/>
                                        <p:tgtEl>
                                          <p:spTgt spid="13"/>
                                        </p:tgtEl>
                                        <p:attrNameLst>
                                          <p:attrName>ppt_y</p:attrName>
                                        </p:attrNameLst>
                                      </p:cBhvr>
                                      <p:tavLst>
                                        <p:tav tm="0">
                                          <p:val>
                                            <p:strVal val="ppt_y"/>
                                          </p:val>
                                        </p:tav>
                                        <p:tav tm="100000">
                                          <p:val>
                                            <p:strVal val="0-ppt_h/2"/>
                                          </p:val>
                                        </p:tav>
                                      </p:tavLst>
                                    </p:anim>
                                    <p:set>
                                      <p:cBhvr>
                                        <p:cTn id="175" dur="1" fill="hold">
                                          <p:stCondLst>
                                            <p:cond delay="2999"/>
                                          </p:stCondLst>
                                        </p:cTn>
                                        <p:tgtEl>
                                          <p:spTgt spid="13"/>
                                        </p:tgtEl>
                                        <p:attrNameLst>
                                          <p:attrName>style.visibility</p:attrName>
                                        </p:attrNameLst>
                                      </p:cBhvr>
                                      <p:to>
                                        <p:strVal val="hidden"/>
                                      </p:to>
                                    </p:set>
                                  </p:childTnLst>
                                </p:cTn>
                              </p:par>
                              <p:par>
                                <p:cTn id="176" presetID="2" presetClass="exit" presetSubtype="3" fill="hold" nodeType="withEffect">
                                  <p:stCondLst>
                                    <p:cond delay="0"/>
                                  </p:stCondLst>
                                  <p:childTnLst>
                                    <p:anim calcmode="lin" valueType="num">
                                      <p:cBhvr additive="base">
                                        <p:cTn id="177" dur="3000"/>
                                        <p:tgtEl>
                                          <p:spTgt spid="15"/>
                                        </p:tgtEl>
                                        <p:attrNameLst>
                                          <p:attrName>ppt_x</p:attrName>
                                        </p:attrNameLst>
                                      </p:cBhvr>
                                      <p:tavLst>
                                        <p:tav tm="0">
                                          <p:val>
                                            <p:strVal val="ppt_x"/>
                                          </p:val>
                                        </p:tav>
                                        <p:tav tm="100000">
                                          <p:val>
                                            <p:strVal val="1+ppt_w/2"/>
                                          </p:val>
                                        </p:tav>
                                      </p:tavLst>
                                    </p:anim>
                                    <p:anim calcmode="lin" valueType="num">
                                      <p:cBhvr additive="base">
                                        <p:cTn id="178" dur="3000"/>
                                        <p:tgtEl>
                                          <p:spTgt spid="15"/>
                                        </p:tgtEl>
                                        <p:attrNameLst>
                                          <p:attrName>ppt_y</p:attrName>
                                        </p:attrNameLst>
                                      </p:cBhvr>
                                      <p:tavLst>
                                        <p:tav tm="0">
                                          <p:val>
                                            <p:strVal val="ppt_y"/>
                                          </p:val>
                                        </p:tav>
                                        <p:tav tm="100000">
                                          <p:val>
                                            <p:strVal val="0-ppt_h/2"/>
                                          </p:val>
                                        </p:tav>
                                      </p:tavLst>
                                    </p:anim>
                                    <p:set>
                                      <p:cBhvr>
                                        <p:cTn id="179" dur="1" fill="hold">
                                          <p:stCondLst>
                                            <p:cond delay="2999"/>
                                          </p:stCondLst>
                                        </p:cTn>
                                        <p:tgtEl>
                                          <p:spTgt spid="15"/>
                                        </p:tgtEl>
                                        <p:attrNameLst>
                                          <p:attrName>style.visibility</p:attrName>
                                        </p:attrNameLst>
                                      </p:cBhvr>
                                      <p:to>
                                        <p:strVal val="hidden"/>
                                      </p:to>
                                    </p:set>
                                  </p:childTnLst>
                                </p:cTn>
                              </p:par>
                              <p:par>
                                <p:cTn id="180" presetID="2" presetClass="exit" presetSubtype="3" fill="hold" nodeType="withEffect">
                                  <p:stCondLst>
                                    <p:cond delay="0"/>
                                  </p:stCondLst>
                                  <p:childTnLst>
                                    <p:anim calcmode="lin" valueType="num">
                                      <p:cBhvr additive="base">
                                        <p:cTn id="181" dur="3000"/>
                                        <p:tgtEl>
                                          <p:spTgt spid="17"/>
                                        </p:tgtEl>
                                        <p:attrNameLst>
                                          <p:attrName>ppt_x</p:attrName>
                                        </p:attrNameLst>
                                      </p:cBhvr>
                                      <p:tavLst>
                                        <p:tav tm="0">
                                          <p:val>
                                            <p:strVal val="ppt_x"/>
                                          </p:val>
                                        </p:tav>
                                        <p:tav tm="100000">
                                          <p:val>
                                            <p:strVal val="1+ppt_w/2"/>
                                          </p:val>
                                        </p:tav>
                                      </p:tavLst>
                                    </p:anim>
                                    <p:anim calcmode="lin" valueType="num">
                                      <p:cBhvr additive="base">
                                        <p:cTn id="182" dur="3000"/>
                                        <p:tgtEl>
                                          <p:spTgt spid="17"/>
                                        </p:tgtEl>
                                        <p:attrNameLst>
                                          <p:attrName>ppt_y</p:attrName>
                                        </p:attrNameLst>
                                      </p:cBhvr>
                                      <p:tavLst>
                                        <p:tav tm="0">
                                          <p:val>
                                            <p:strVal val="ppt_y"/>
                                          </p:val>
                                        </p:tav>
                                        <p:tav tm="100000">
                                          <p:val>
                                            <p:strVal val="0-ppt_h/2"/>
                                          </p:val>
                                        </p:tav>
                                      </p:tavLst>
                                    </p:anim>
                                    <p:set>
                                      <p:cBhvr>
                                        <p:cTn id="183" dur="1" fill="hold">
                                          <p:stCondLst>
                                            <p:cond delay="2999"/>
                                          </p:stCondLst>
                                        </p:cTn>
                                        <p:tgtEl>
                                          <p:spTgt spid="17"/>
                                        </p:tgtEl>
                                        <p:attrNameLst>
                                          <p:attrName>style.visibility</p:attrName>
                                        </p:attrNameLst>
                                      </p:cBhvr>
                                      <p:to>
                                        <p:strVal val="hidden"/>
                                      </p:to>
                                    </p:set>
                                  </p:childTnLst>
                                </p:cTn>
                              </p:par>
                              <p:par>
                                <p:cTn id="184" presetID="2" presetClass="exit" presetSubtype="3" fill="hold" nodeType="withEffect">
                                  <p:stCondLst>
                                    <p:cond delay="0"/>
                                  </p:stCondLst>
                                  <p:childTnLst>
                                    <p:anim calcmode="lin" valueType="num">
                                      <p:cBhvr additive="base">
                                        <p:cTn id="185" dur="3000"/>
                                        <p:tgtEl>
                                          <p:spTgt spid="19"/>
                                        </p:tgtEl>
                                        <p:attrNameLst>
                                          <p:attrName>ppt_x</p:attrName>
                                        </p:attrNameLst>
                                      </p:cBhvr>
                                      <p:tavLst>
                                        <p:tav tm="0">
                                          <p:val>
                                            <p:strVal val="ppt_x"/>
                                          </p:val>
                                        </p:tav>
                                        <p:tav tm="100000">
                                          <p:val>
                                            <p:strVal val="1+ppt_w/2"/>
                                          </p:val>
                                        </p:tav>
                                      </p:tavLst>
                                    </p:anim>
                                    <p:anim calcmode="lin" valueType="num">
                                      <p:cBhvr additive="base">
                                        <p:cTn id="186" dur="3000"/>
                                        <p:tgtEl>
                                          <p:spTgt spid="19"/>
                                        </p:tgtEl>
                                        <p:attrNameLst>
                                          <p:attrName>ppt_y</p:attrName>
                                        </p:attrNameLst>
                                      </p:cBhvr>
                                      <p:tavLst>
                                        <p:tav tm="0">
                                          <p:val>
                                            <p:strVal val="ppt_y"/>
                                          </p:val>
                                        </p:tav>
                                        <p:tav tm="100000">
                                          <p:val>
                                            <p:strVal val="0-ppt_h/2"/>
                                          </p:val>
                                        </p:tav>
                                      </p:tavLst>
                                    </p:anim>
                                    <p:set>
                                      <p:cBhvr>
                                        <p:cTn id="187" dur="1" fill="hold">
                                          <p:stCondLst>
                                            <p:cond delay="2999"/>
                                          </p:stCondLst>
                                        </p:cTn>
                                        <p:tgtEl>
                                          <p:spTgt spid="19"/>
                                        </p:tgtEl>
                                        <p:attrNameLst>
                                          <p:attrName>style.visibility</p:attrName>
                                        </p:attrNameLst>
                                      </p:cBhvr>
                                      <p:to>
                                        <p:strVal val="hidden"/>
                                      </p:to>
                                    </p:set>
                                  </p:childTnLst>
                                </p:cTn>
                              </p:par>
                              <p:par>
                                <p:cTn id="188" presetID="2" presetClass="exit" presetSubtype="3" fill="hold" nodeType="withEffect">
                                  <p:stCondLst>
                                    <p:cond delay="0"/>
                                  </p:stCondLst>
                                  <p:childTnLst>
                                    <p:anim calcmode="lin" valueType="num">
                                      <p:cBhvr additive="base">
                                        <p:cTn id="189" dur="3000"/>
                                        <p:tgtEl>
                                          <p:spTgt spid="21"/>
                                        </p:tgtEl>
                                        <p:attrNameLst>
                                          <p:attrName>ppt_x</p:attrName>
                                        </p:attrNameLst>
                                      </p:cBhvr>
                                      <p:tavLst>
                                        <p:tav tm="0">
                                          <p:val>
                                            <p:strVal val="ppt_x"/>
                                          </p:val>
                                        </p:tav>
                                        <p:tav tm="100000">
                                          <p:val>
                                            <p:strVal val="1+ppt_w/2"/>
                                          </p:val>
                                        </p:tav>
                                      </p:tavLst>
                                    </p:anim>
                                    <p:anim calcmode="lin" valueType="num">
                                      <p:cBhvr additive="base">
                                        <p:cTn id="190" dur="3000"/>
                                        <p:tgtEl>
                                          <p:spTgt spid="21"/>
                                        </p:tgtEl>
                                        <p:attrNameLst>
                                          <p:attrName>ppt_y</p:attrName>
                                        </p:attrNameLst>
                                      </p:cBhvr>
                                      <p:tavLst>
                                        <p:tav tm="0">
                                          <p:val>
                                            <p:strVal val="ppt_y"/>
                                          </p:val>
                                        </p:tav>
                                        <p:tav tm="100000">
                                          <p:val>
                                            <p:strVal val="0-ppt_h/2"/>
                                          </p:val>
                                        </p:tav>
                                      </p:tavLst>
                                    </p:anim>
                                    <p:set>
                                      <p:cBhvr>
                                        <p:cTn id="191" dur="1" fill="hold">
                                          <p:stCondLst>
                                            <p:cond delay="2999"/>
                                          </p:stCondLst>
                                        </p:cTn>
                                        <p:tgtEl>
                                          <p:spTgt spid="21"/>
                                        </p:tgtEl>
                                        <p:attrNameLst>
                                          <p:attrName>style.visibility</p:attrName>
                                        </p:attrNameLst>
                                      </p:cBhvr>
                                      <p:to>
                                        <p:strVal val="hidden"/>
                                      </p:to>
                                    </p:set>
                                  </p:childTnLst>
                                </p:cTn>
                              </p:par>
                              <p:par>
                                <p:cTn id="192" presetID="2" presetClass="exit" presetSubtype="3" fill="hold" nodeType="withEffect">
                                  <p:stCondLst>
                                    <p:cond delay="0"/>
                                  </p:stCondLst>
                                  <p:childTnLst>
                                    <p:anim calcmode="lin" valueType="num">
                                      <p:cBhvr additive="base">
                                        <p:cTn id="193" dur="3000"/>
                                        <p:tgtEl>
                                          <p:spTgt spid="23"/>
                                        </p:tgtEl>
                                        <p:attrNameLst>
                                          <p:attrName>ppt_x</p:attrName>
                                        </p:attrNameLst>
                                      </p:cBhvr>
                                      <p:tavLst>
                                        <p:tav tm="0">
                                          <p:val>
                                            <p:strVal val="ppt_x"/>
                                          </p:val>
                                        </p:tav>
                                        <p:tav tm="100000">
                                          <p:val>
                                            <p:strVal val="1+ppt_w/2"/>
                                          </p:val>
                                        </p:tav>
                                      </p:tavLst>
                                    </p:anim>
                                    <p:anim calcmode="lin" valueType="num">
                                      <p:cBhvr additive="base">
                                        <p:cTn id="194" dur="3000"/>
                                        <p:tgtEl>
                                          <p:spTgt spid="23"/>
                                        </p:tgtEl>
                                        <p:attrNameLst>
                                          <p:attrName>ppt_y</p:attrName>
                                        </p:attrNameLst>
                                      </p:cBhvr>
                                      <p:tavLst>
                                        <p:tav tm="0">
                                          <p:val>
                                            <p:strVal val="ppt_y"/>
                                          </p:val>
                                        </p:tav>
                                        <p:tav tm="100000">
                                          <p:val>
                                            <p:strVal val="0-ppt_h/2"/>
                                          </p:val>
                                        </p:tav>
                                      </p:tavLst>
                                    </p:anim>
                                    <p:set>
                                      <p:cBhvr>
                                        <p:cTn id="195" dur="1" fill="hold">
                                          <p:stCondLst>
                                            <p:cond delay="2999"/>
                                          </p:stCondLst>
                                        </p:cTn>
                                        <p:tgtEl>
                                          <p:spTgt spid="23"/>
                                        </p:tgtEl>
                                        <p:attrNameLst>
                                          <p:attrName>style.visibility</p:attrName>
                                        </p:attrNameLst>
                                      </p:cBhvr>
                                      <p:to>
                                        <p:strVal val="hidden"/>
                                      </p:to>
                                    </p:set>
                                  </p:childTnLst>
                                </p:cTn>
                              </p:par>
                              <p:par>
                                <p:cTn id="196" presetID="2" presetClass="exit" presetSubtype="12" fill="hold" nodeType="withEffect">
                                  <p:stCondLst>
                                    <p:cond delay="0"/>
                                  </p:stCondLst>
                                  <p:childTnLst>
                                    <p:anim calcmode="lin" valueType="num">
                                      <p:cBhvr additive="base">
                                        <p:cTn id="197" dur="3000"/>
                                        <p:tgtEl>
                                          <p:spTgt spid="6"/>
                                        </p:tgtEl>
                                        <p:attrNameLst>
                                          <p:attrName>ppt_x</p:attrName>
                                        </p:attrNameLst>
                                      </p:cBhvr>
                                      <p:tavLst>
                                        <p:tav tm="0">
                                          <p:val>
                                            <p:strVal val="ppt_x"/>
                                          </p:val>
                                        </p:tav>
                                        <p:tav tm="100000">
                                          <p:val>
                                            <p:strVal val="0-ppt_w/2"/>
                                          </p:val>
                                        </p:tav>
                                      </p:tavLst>
                                    </p:anim>
                                    <p:anim calcmode="lin" valueType="num">
                                      <p:cBhvr additive="base">
                                        <p:cTn id="198" dur="3000"/>
                                        <p:tgtEl>
                                          <p:spTgt spid="6"/>
                                        </p:tgtEl>
                                        <p:attrNameLst>
                                          <p:attrName>ppt_y</p:attrName>
                                        </p:attrNameLst>
                                      </p:cBhvr>
                                      <p:tavLst>
                                        <p:tav tm="0">
                                          <p:val>
                                            <p:strVal val="ppt_y"/>
                                          </p:val>
                                        </p:tav>
                                        <p:tav tm="100000">
                                          <p:val>
                                            <p:strVal val="1+ppt_h/2"/>
                                          </p:val>
                                        </p:tav>
                                      </p:tavLst>
                                    </p:anim>
                                    <p:set>
                                      <p:cBhvr>
                                        <p:cTn id="199" dur="1" fill="hold">
                                          <p:stCondLst>
                                            <p:cond delay="2999"/>
                                          </p:stCondLst>
                                        </p:cTn>
                                        <p:tgtEl>
                                          <p:spTgt spid="6"/>
                                        </p:tgtEl>
                                        <p:attrNameLst>
                                          <p:attrName>style.visibility</p:attrName>
                                        </p:attrNameLst>
                                      </p:cBhvr>
                                      <p:to>
                                        <p:strVal val="hidden"/>
                                      </p:to>
                                    </p:set>
                                  </p:childTnLst>
                                </p:cTn>
                              </p:par>
                              <p:par>
                                <p:cTn id="200" presetID="2" presetClass="exit" presetSubtype="12" fill="hold" nodeType="withEffect">
                                  <p:stCondLst>
                                    <p:cond delay="0"/>
                                  </p:stCondLst>
                                  <p:childTnLst>
                                    <p:anim calcmode="lin" valueType="num">
                                      <p:cBhvr additive="base">
                                        <p:cTn id="201" dur="3000"/>
                                        <p:tgtEl>
                                          <p:spTgt spid="8"/>
                                        </p:tgtEl>
                                        <p:attrNameLst>
                                          <p:attrName>ppt_x</p:attrName>
                                        </p:attrNameLst>
                                      </p:cBhvr>
                                      <p:tavLst>
                                        <p:tav tm="0">
                                          <p:val>
                                            <p:strVal val="ppt_x"/>
                                          </p:val>
                                        </p:tav>
                                        <p:tav tm="100000">
                                          <p:val>
                                            <p:strVal val="0-ppt_w/2"/>
                                          </p:val>
                                        </p:tav>
                                      </p:tavLst>
                                    </p:anim>
                                    <p:anim calcmode="lin" valueType="num">
                                      <p:cBhvr additive="base">
                                        <p:cTn id="202" dur="3000"/>
                                        <p:tgtEl>
                                          <p:spTgt spid="8"/>
                                        </p:tgtEl>
                                        <p:attrNameLst>
                                          <p:attrName>ppt_y</p:attrName>
                                        </p:attrNameLst>
                                      </p:cBhvr>
                                      <p:tavLst>
                                        <p:tav tm="0">
                                          <p:val>
                                            <p:strVal val="ppt_y"/>
                                          </p:val>
                                        </p:tav>
                                        <p:tav tm="100000">
                                          <p:val>
                                            <p:strVal val="1+ppt_h/2"/>
                                          </p:val>
                                        </p:tav>
                                      </p:tavLst>
                                    </p:anim>
                                    <p:set>
                                      <p:cBhvr>
                                        <p:cTn id="203" dur="1" fill="hold">
                                          <p:stCondLst>
                                            <p:cond delay="2999"/>
                                          </p:stCondLst>
                                        </p:cTn>
                                        <p:tgtEl>
                                          <p:spTgt spid="8"/>
                                        </p:tgtEl>
                                        <p:attrNameLst>
                                          <p:attrName>style.visibility</p:attrName>
                                        </p:attrNameLst>
                                      </p:cBhvr>
                                      <p:to>
                                        <p:strVal val="hidden"/>
                                      </p:to>
                                    </p:set>
                                  </p:childTnLst>
                                </p:cTn>
                              </p:par>
                              <p:par>
                                <p:cTn id="204" presetID="2" presetClass="exit" presetSubtype="12" fill="hold" nodeType="withEffect">
                                  <p:stCondLst>
                                    <p:cond delay="0"/>
                                  </p:stCondLst>
                                  <p:childTnLst>
                                    <p:anim calcmode="lin" valueType="num">
                                      <p:cBhvr additive="base">
                                        <p:cTn id="205" dur="3000"/>
                                        <p:tgtEl>
                                          <p:spTgt spid="10"/>
                                        </p:tgtEl>
                                        <p:attrNameLst>
                                          <p:attrName>ppt_x</p:attrName>
                                        </p:attrNameLst>
                                      </p:cBhvr>
                                      <p:tavLst>
                                        <p:tav tm="0">
                                          <p:val>
                                            <p:strVal val="ppt_x"/>
                                          </p:val>
                                        </p:tav>
                                        <p:tav tm="100000">
                                          <p:val>
                                            <p:strVal val="0-ppt_w/2"/>
                                          </p:val>
                                        </p:tav>
                                      </p:tavLst>
                                    </p:anim>
                                    <p:anim calcmode="lin" valueType="num">
                                      <p:cBhvr additive="base">
                                        <p:cTn id="206" dur="3000"/>
                                        <p:tgtEl>
                                          <p:spTgt spid="10"/>
                                        </p:tgtEl>
                                        <p:attrNameLst>
                                          <p:attrName>ppt_y</p:attrName>
                                        </p:attrNameLst>
                                      </p:cBhvr>
                                      <p:tavLst>
                                        <p:tav tm="0">
                                          <p:val>
                                            <p:strVal val="ppt_y"/>
                                          </p:val>
                                        </p:tav>
                                        <p:tav tm="100000">
                                          <p:val>
                                            <p:strVal val="1+ppt_h/2"/>
                                          </p:val>
                                        </p:tav>
                                      </p:tavLst>
                                    </p:anim>
                                    <p:set>
                                      <p:cBhvr>
                                        <p:cTn id="207" dur="1" fill="hold">
                                          <p:stCondLst>
                                            <p:cond delay="2999"/>
                                          </p:stCondLst>
                                        </p:cTn>
                                        <p:tgtEl>
                                          <p:spTgt spid="10"/>
                                        </p:tgtEl>
                                        <p:attrNameLst>
                                          <p:attrName>style.visibility</p:attrName>
                                        </p:attrNameLst>
                                      </p:cBhvr>
                                      <p:to>
                                        <p:strVal val="hidden"/>
                                      </p:to>
                                    </p:set>
                                  </p:childTnLst>
                                </p:cTn>
                              </p:par>
                              <p:par>
                                <p:cTn id="208" presetID="2" presetClass="exit" presetSubtype="12" fill="hold" nodeType="withEffect">
                                  <p:stCondLst>
                                    <p:cond delay="0"/>
                                  </p:stCondLst>
                                  <p:childTnLst>
                                    <p:anim calcmode="lin" valueType="num">
                                      <p:cBhvr additive="base">
                                        <p:cTn id="209" dur="3000"/>
                                        <p:tgtEl>
                                          <p:spTgt spid="12"/>
                                        </p:tgtEl>
                                        <p:attrNameLst>
                                          <p:attrName>ppt_x</p:attrName>
                                        </p:attrNameLst>
                                      </p:cBhvr>
                                      <p:tavLst>
                                        <p:tav tm="0">
                                          <p:val>
                                            <p:strVal val="ppt_x"/>
                                          </p:val>
                                        </p:tav>
                                        <p:tav tm="100000">
                                          <p:val>
                                            <p:strVal val="0-ppt_w/2"/>
                                          </p:val>
                                        </p:tav>
                                      </p:tavLst>
                                    </p:anim>
                                    <p:anim calcmode="lin" valueType="num">
                                      <p:cBhvr additive="base">
                                        <p:cTn id="210" dur="3000"/>
                                        <p:tgtEl>
                                          <p:spTgt spid="12"/>
                                        </p:tgtEl>
                                        <p:attrNameLst>
                                          <p:attrName>ppt_y</p:attrName>
                                        </p:attrNameLst>
                                      </p:cBhvr>
                                      <p:tavLst>
                                        <p:tav tm="0">
                                          <p:val>
                                            <p:strVal val="ppt_y"/>
                                          </p:val>
                                        </p:tav>
                                        <p:tav tm="100000">
                                          <p:val>
                                            <p:strVal val="1+ppt_h/2"/>
                                          </p:val>
                                        </p:tav>
                                      </p:tavLst>
                                    </p:anim>
                                    <p:set>
                                      <p:cBhvr>
                                        <p:cTn id="211" dur="1" fill="hold">
                                          <p:stCondLst>
                                            <p:cond delay="2999"/>
                                          </p:stCondLst>
                                        </p:cTn>
                                        <p:tgtEl>
                                          <p:spTgt spid="12"/>
                                        </p:tgtEl>
                                        <p:attrNameLst>
                                          <p:attrName>style.visibility</p:attrName>
                                        </p:attrNameLst>
                                      </p:cBhvr>
                                      <p:to>
                                        <p:strVal val="hidden"/>
                                      </p:to>
                                    </p:set>
                                  </p:childTnLst>
                                </p:cTn>
                              </p:par>
                              <p:par>
                                <p:cTn id="212" presetID="2" presetClass="exit" presetSubtype="12" fill="hold" nodeType="withEffect">
                                  <p:stCondLst>
                                    <p:cond delay="0"/>
                                  </p:stCondLst>
                                  <p:childTnLst>
                                    <p:anim calcmode="lin" valueType="num">
                                      <p:cBhvr additive="base">
                                        <p:cTn id="213" dur="3000"/>
                                        <p:tgtEl>
                                          <p:spTgt spid="14"/>
                                        </p:tgtEl>
                                        <p:attrNameLst>
                                          <p:attrName>ppt_x</p:attrName>
                                        </p:attrNameLst>
                                      </p:cBhvr>
                                      <p:tavLst>
                                        <p:tav tm="0">
                                          <p:val>
                                            <p:strVal val="ppt_x"/>
                                          </p:val>
                                        </p:tav>
                                        <p:tav tm="100000">
                                          <p:val>
                                            <p:strVal val="0-ppt_w/2"/>
                                          </p:val>
                                        </p:tav>
                                      </p:tavLst>
                                    </p:anim>
                                    <p:anim calcmode="lin" valueType="num">
                                      <p:cBhvr additive="base">
                                        <p:cTn id="214" dur="3000"/>
                                        <p:tgtEl>
                                          <p:spTgt spid="14"/>
                                        </p:tgtEl>
                                        <p:attrNameLst>
                                          <p:attrName>ppt_y</p:attrName>
                                        </p:attrNameLst>
                                      </p:cBhvr>
                                      <p:tavLst>
                                        <p:tav tm="0">
                                          <p:val>
                                            <p:strVal val="ppt_y"/>
                                          </p:val>
                                        </p:tav>
                                        <p:tav tm="100000">
                                          <p:val>
                                            <p:strVal val="1+ppt_h/2"/>
                                          </p:val>
                                        </p:tav>
                                      </p:tavLst>
                                    </p:anim>
                                    <p:set>
                                      <p:cBhvr>
                                        <p:cTn id="215" dur="1" fill="hold">
                                          <p:stCondLst>
                                            <p:cond delay="2999"/>
                                          </p:stCondLst>
                                        </p:cTn>
                                        <p:tgtEl>
                                          <p:spTgt spid="14"/>
                                        </p:tgtEl>
                                        <p:attrNameLst>
                                          <p:attrName>style.visibility</p:attrName>
                                        </p:attrNameLst>
                                      </p:cBhvr>
                                      <p:to>
                                        <p:strVal val="hidden"/>
                                      </p:to>
                                    </p:set>
                                  </p:childTnLst>
                                </p:cTn>
                              </p:par>
                              <p:par>
                                <p:cTn id="216" presetID="2" presetClass="exit" presetSubtype="12" fill="hold" nodeType="withEffect">
                                  <p:stCondLst>
                                    <p:cond delay="0"/>
                                  </p:stCondLst>
                                  <p:childTnLst>
                                    <p:anim calcmode="lin" valueType="num">
                                      <p:cBhvr additive="base">
                                        <p:cTn id="217" dur="3000"/>
                                        <p:tgtEl>
                                          <p:spTgt spid="16"/>
                                        </p:tgtEl>
                                        <p:attrNameLst>
                                          <p:attrName>ppt_x</p:attrName>
                                        </p:attrNameLst>
                                      </p:cBhvr>
                                      <p:tavLst>
                                        <p:tav tm="0">
                                          <p:val>
                                            <p:strVal val="ppt_x"/>
                                          </p:val>
                                        </p:tav>
                                        <p:tav tm="100000">
                                          <p:val>
                                            <p:strVal val="0-ppt_w/2"/>
                                          </p:val>
                                        </p:tav>
                                      </p:tavLst>
                                    </p:anim>
                                    <p:anim calcmode="lin" valueType="num">
                                      <p:cBhvr additive="base">
                                        <p:cTn id="218" dur="3000"/>
                                        <p:tgtEl>
                                          <p:spTgt spid="16"/>
                                        </p:tgtEl>
                                        <p:attrNameLst>
                                          <p:attrName>ppt_y</p:attrName>
                                        </p:attrNameLst>
                                      </p:cBhvr>
                                      <p:tavLst>
                                        <p:tav tm="0">
                                          <p:val>
                                            <p:strVal val="ppt_y"/>
                                          </p:val>
                                        </p:tav>
                                        <p:tav tm="100000">
                                          <p:val>
                                            <p:strVal val="1+ppt_h/2"/>
                                          </p:val>
                                        </p:tav>
                                      </p:tavLst>
                                    </p:anim>
                                    <p:set>
                                      <p:cBhvr>
                                        <p:cTn id="219" dur="1" fill="hold">
                                          <p:stCondLst>
                                            <p:cond delay="2999"/>
                                          </p:stCondLst>
                                        </p:cTn>
                                        <p:tgtEl>
                                          <p:spTgt spid="16"/>
                                        </p:tgtEl>
                                        <p:attrNameLst>
                                          <p:attrName>style.visibility</p:attrName>
                                        </p:attrNameLst>
                                      </p:cBhvr>
                                      <p:to>
                                        <p:strVal val="hidden"/>
                                      </p:to>
                                    </p:set>
                                  </p:childTnLst>
                                </p:cTn>
                              </p:par>
                              <p:par>
                                <p:cTn id="220" presetID="2" presetClass="exit" presetSubtype="12" fill="hold" nodeType="withEffect">
                                  <p:stCondLst>
                                    <p:cond delay="0"/>
                                  </p:stCondLst>
                                  <p:childTnLst>
                                    <p:anim calcmode="lin" valueType="num">
                                      <p:cBhvr additive="base">
                                        <p:cTn id="221" dur="3000"/>
                                        <p:tgtEl>
                                          <p:spTgt spid="18"/>
                                        </p:tgtEl>
                                        <p:attrNameLst>
                                          <p:attrName>ppt_x</p:attrName>
                                        </p:attrNameLst>
                                      </p:cBhvr>
                                      <p:tavLst>
                                        <p:tav tm="0">
                                          <p:val>
                                            <p:strVal val="ppt_x"/>
                                          </p:val>
                                        </p:tav>
                                        <p:tav tm="100000">
                                          <p:val>
                                            <p:strVal val="0-ppt_w/2"/>
                                          </p:val>
                                        </p:tav>
                                      </p:tavLst>
                                    </p:anim>
                                    <p:anim calcmode="lin" valueType="num">
                                      <p:cBhvr additive="base">
                                        <p:cTn id="222" dur="3000"/>
                                        <p:tgtEl>
                                          <p:spTgt spid="18"/>
                                        </p:tgtEl>
                                        <p:attrNameLst>
                                          <p:attrName>ppt_y</p:attrName>
                                        </p:attrNameLst>
                                      </p:cBhvr>
                                      <p:tavLst>
                                        <p:tav tm="0">
                                          <p:val>
                                            <p:strVal val="ppt_y"/>
                                          </p:val>
                                        </p:tav>
                                        <p:tav tm="100000">
                                          <p:val>
                                            <p:strVal val="1+ppt_h/2"/>
                                          </p:val>
                                        </p:tav>
                                      </p:tavLst>
                                    </p:anim>
                                    <p:set>
                                      <p:cBhvr>
                                        <p:cTn id="223" dur="1" fill="hold">
                                          <p:stCondLst>
                                            <p:cond delay="2999"/>
                                          </p:stCondLst>
                                        </p:cTn>
                                        <p:tgtEl>
                                          <p:spTgt spid="18"/>
                                        </p:tgtEl>
                                        <p:attrNameLst>
                                          <p:attrName>style.visibility</p:attrName>
                                        </p:attrNameLst>
                                      </p:cBhvr>
                                      <p:to>
                                        <p:strVal val="hidden"/>
                                      </p:to>
                                    </p:set>
                                  </p:childTnLst>
                                </p:cTn>
                              </p:par>
                              <p:par>
                                <p:cTn id="224" presetID="2" presetClass="exit" presetSubtype="12" fill="hold" nodeType="withEffect">
                                  <p:stCondLst>
                                    <p:cond delay="0"/>
                                  </p:stCondLst>
                                  <p:childTnLst>
                                    <p:anim calcmode="lin" valueType="num">
                                      <p:cBhvr additive="base">
                                        <p:cTn id="225" dur="3000"/>
                                        <p:tgtEl>
                                          <p:spTgt spid="20"/>
                                        </p:tgtEl>
                                        <p:attrNameLst>
                                          <p:attrName>ppt_x</p:attrName>
                                        </p:attrNameLst>
                                      </p:cBhvr>
                                      <p:tavLst>
                                        <p:tav tm="0">
                                          <p:val>
                                            <p:strVal val="ppt_x"/>
                                          </p:val>
                                        </p:tav>
                                        <p:tav tm="100000">
                                          <p:val>
                                            <p:strVal val="0-ppt_w/2"/>
                                          </p:val>
                                        </p:tav>
                                      </p:tavLst>
                                    </p:anim>
                                    <p:anim calcmode="lin" valueType="num">
                                      <p:cBhvr additive="base">
                                        <p:cTn id="226" dur="3000"/>
                                        <p:tgtEl>
                                          <p:spTgt spid="20"/>
                                        </p:tgtEl>
                                        <p:attrNameLst>
                                          <p:attrName>ppt_y</p:attrName>
                                        </p:attrNameLst>
                                      </p:cBhvr>
                                      <p:tavLst>
                                        <p:tav tm="0">
                                          <p:val>
                                            <p:strVal val="ppt_y"/>
                                          </p:val>
                                        </p:tav>
                                        <p:tav tm="100000">
                                          <p:val>
                                            <p:strVal val="1+ppt_h/2"/>
                                          </p:val>
                                        </p:tav>
                                      </p:tavLst>
                                    </p:anim>
                                    <p:set>
                                      <p:cBhvr>
                                        <p:cTn id="227" dur="1" fill="hold">
                                          <p:stCondLst>
                                            <p:cond delay="2999"/>
                                          </p:stCondLst>
                                        </p:cTn>
                                        <p:tgtEl>
                                          <p:spTgt spid="20"/>
                                        </p:tgtEl>
                                        <p:attrNameLst>
                                          <p:attrName>style.visibility</p:attrName>
                                        </p:attrNameLst>
                                      </p:cBhvr>
                                      <p:to>
                                        <p:strVal val="hidden"/>
                                      </p:to>
                                    </p:set>
                                  </p:childTnLst>
                                </p:cTn>
                              </p:par>
                              <p:par>
                                <p:cTn id="228" presetID="2" presetClass="exit" presetSubtype="12" fill="hold" nodeType="withEffect">
                                  <p:stCondLst>
                                    <p:cond delay="0"/>
                                  </p:stCondLst>
                                  <p:childTnLst>
                                    <p:anim calcmode="lin" valueType="num">
                                      <p:cBhvr additive="base">
                                        <p:cTn id="229" dur="3000"/>
                                        <p:tgtEl>
                                          <p:spTgt spid="22"/>
                                        </p:tgtEl>
                                        <p:attrNameLst>
                                          <p:attrName>ppt_x</p:attrName>
                                        </p:attrNameLst>
                                      </p:cBhvr>
                                      <p:tavLst>
                                        <p:tav tm="0">
                                          <p:val>
                                            <p:strVal val="ppt_x"/>
                                          </p:val>
                                        </p:tav>
                                        <p:tav tm="100000">
                                          <p:val>
                                            <p:strVal val="0-ppt_w/2"/>
                                          </p:val>
                                        </p:tav>
                                      </p:tavLst>
                                    </p:anim>
                                    <p:anim calcmode="lin" valueType="num">
                                      <p:cBhvr additive="base">
                                        <p:cTn id="230" dur="3000"/>
                                        <p:tgtEl>
                                          <p:spTgt spid="22"/>
                                        </p:tgtEl>
                                        <p:attrNameLst>
                                          <p:attrName>ppt_y</p:attrName>
                                        </p:attrNameLst>
                                      </p:cBhvr>
                                      <p:tavLst>
                                        <p:tav tm="0">
                                          <p:val>
                                            <p:strVal val="ppt_y"/>
                                          </p:val>
                                        </p:tav>
                                        <p:tav tm="100000">
                                          <p:val>
                                            <p:strVal val="1+ppt_h/2"/>
                                          </p:val>
                                        </p:tav>
                                      </p:tavLst>
                                    </p:anim>
                                    <p:set>
                                      <p:cBhvr>
                                        <p:cTn id="231" dur="1" fill="hold">
                                          <p:stCondLst>
                                            <p:cond delay="2999"/>
                                          </p:stCondLst>
                                        </p:cTn>
                                        <p:tgtEl>
                                          <p:spTgt spid="22"/>
                                        </p:tgtEl>
                                        <p:attrNameLst>
                                          <p:attrName>style.visibility</p:attrName>
                                        </p:attrNameLst>
                                      </p:cBhvr>
                                      <p:to>
                                        <p:strVal val="hidden"/>
                                      </p:to>
                                    </p:set>
                                  </p:childTnLst>
                                </p:cTn>
                              </p:par>
                              <p:par>
                                <p:cTn id="232" presetID="2" presetClass="exit" presetSubtype="12" fill="hold" nodeType="withEffect">
                                  <p:stCondLst>
                                    <p:cond delay="0"/>
                                  </p:stCondLst>
                                  <p:childTnLst>
                                    <p:anim calcmode="lin" valueType="num">
                                      <p:cBhvr additive="base">
                                        <p:cTn id="233" dur="3000"/>
                                        <p:tgtEl>
                                          <p:spTgt spid="24"/>
                                        </p:tgtEl>
                                        <p:attrNameLst>
                                          <p:attrName>ppt_x</p:attrName>
                                        </p:attrNameLst>
                                      </p:cBhvr>
                                      <p:tavLst>
                                        <p:tav tm="0">
                                          <p:val>
                                            <p:strVal val="ppt_x"/>
                                          </p:val>
                                        </p:tav>
                                        <p:tav tm="100000">
                                          <p:val>
                                            <p:strVal val="0-ppt_w/2"/>
                                          </p:val>
                                        </p:tav>
                                      </p:tavLst>
                                    </p:anim>
                                    <p:anim calcmode="lin" valueType="num">
                                      <p:cBhvr additive="base">
                                        <p:cTn id="234" dur="3000"/>
                                        <p:tgtEl>
                                          <p:spTgt spid="24"/>
                                        </p:tgtEl>
                                        <p:attrNameLst>
                                          <p:attrName>ppt_y</p:attrName>
                                        </p:attrNameLst>
                                      </p:cBhvr>
                                      <p:tavLst>
                                        <p:tav tm="0">
                                          <p:val>
                                            <p:strVal val="ppt_y"/>
                                          </p:val>
                                        </p:tav>
                                        <p:tav tm="100000">
                                          <p:val>
                                            <p:strVal val="1+ppt_h/2"/>
                                          </p:val>
                                        </p:tav>
                                      </p:tavLst>
                                    </p:anim>
                                    <p:set>
                                      <p:cBhvr>
                                        <p:cTn id="235" dur="1" fill="hold">
                                          <p:stCondLst>
                                            <p:cond delay="2999"/>
                                          </p:stCondLst>
                                        </p:cTn>
                                        <p:tgtEl>
                                          <p:spTgt spid="24"/>
                                        </p:tgtEl>
                                        <p:attrNameLst>
                                          <p:attrName>style.visibility</p:attrName>
                                        </p:attrNameLst>
                                      </p:cBhvr>
                                      <p:to>
                                        <p:strVal val="hidden"/>
                                      </p:to>
                                    </p:set>
                                  </p:childTnLst>
                                </p:cTn>
                              </p:par>
                              <p:par>
                                <p:cTn id="236" presetID="2" presetClass="exit" presetSubtype="12" fill="hold" nodeType="withEffect">
                                  <p:stCondLst>
                                    <p:cond delay="0"/>
                                  </p:stCondLst>
                                  <p:childTnLst>
                                    <p:anim calcmode="lin" valueType="num">
                                      <p:cBhvr additive="base">
                                        <p:cTn id="237" dur="3000"/>
                                        <p:tgtEl>
                                          <p:spTgt spid="4"/>
                                        </p:tgtEl>
                                        <p:attrNameLst>
                                          <p:attrName>ppt_x</p:attrName>
                                        </p:attrNameLst>
                                      </p:cBhvr>
                                      <p:tavLst>
                                        <p:tav tm="0">
                                          <p:val>
                                            <p:strVal val="ppt_x"/>
                                          </p:val>
                                        </p:tav>
                                        <p:tav tm="100000">
                                          <p:val>
                                            <p:strVal val="0-ppt_w/2"/>
                                          </p:val>
                                        </p:tav>
                                      </p:tavLst>
                                    </p:anim>
                                    <p:anim calcmode="lin" valueType="num">
                                      <p:cBhvr additive="base">
                                        <p:cTn id="238" dur="3000"/>
                                        <p:tgtEl>
                                          <p:spTgt spid="4"/>
                                        </p:tgtEl>
                                        <p:attrNameLst>
                                          <p:attrName>ppt_y</p:attrName>
                                        </p:attrNameLst>
                                      </p:cBhvr>
                                      <p:tavLst>
                                        <p:tav tm="0">
                                          <p:val>
                                            <p:strVal val="ppt_y"/>
                                          </p:val>
                                        </p:tav>
                                        <p:tav tm="100000">
                                          <p:val>
                                            <p:strVal val="1+ppt_h/2"/>
                                          </p:val>
                                        </p:tav>
                                      </p:tavLst>
                                    </p:anim>
                                    <p:set>
                                      <p:cBhvr>
                                        <p:cTn id="239" dur="1" fill="hold">
                                          <p:stCondLst>
                                            <p:cond delay="2999"/>
                                          </p:stCondLst>
                                        </p:cTn>
                                        <p:tgtEl>
                                          <p:spTgt spid="4"/>
                                        </p:tgtEl>
                                        <p:attrNameLst>
                                          <p:attrName>style.visibility</p:attrName>
                                        </p:attrNameLst>
                                      </p:cBhvr>
                                      <p:to>
                                        <p:strVal val="hidden"/>
                                      </p:to>
                                    </p:set>
                                  </p:childTnLst>
                                </p:cTn>
                              </p:par>
                              <p:par>
                                <p:cTn id="240" presetID="3" presetClass="exit" presetSubtype="10" fill="hold" nodeType="withEffect">
                                  <p:stCondLst>
                                    <p:cond delay="0"/>
                                  </p:stCondLst>
                                  <p:childTnLst>
                                    <p:animEffect transition="out" filter="blinds(horizontal)">
                                      <p:cBhvr>
                                        <p:cTn id="241" dur="3000"/>
                                        <p:tgtEl>
                                          <p:spTgt spid="5"/>
                                        </p:tgtEl>
                                      </p:cBhvr>
                                    </p:animEffect>
                                    <p:set>
                                      <p:cBhvr>
                                        <p:cTn id="242" dur="1" fill="hold">
                                          <p:stCondLst>
                                            <p:cond delay="2999"/>
                                          </p:stCondLst>
                                        </p:cTn>
                                        <p:tgtEl>
                                          <p:spTgt spid="5"/>
                                        </p:tgtEl>
                                        <p:attrNameLst>
                                          <p:attrName>style.visibility</p:attrName>
                                        </p:attrNameLst>
                                      </p:cBhvr>
                                      <p:to>
                                        <p:strVal val="hidden"/>
                                      </p:to>
                                    </p:set>
                                  </p:childTnLst>
                                </p:cTn>
                              </p:par>
                              <p:par>
                                <p:cTn id="243" presetID="3" presetClass="exit" presetSubtype="10" fill="hold" nodeType="withEffect">
                                  <p:stCondLst>
                                    <p:cond delay="0"/>
                                  </p:stCondLst>
                                  <p:childTnLst>
                                    <p:animEffect transition="out" filter="blinds(horizontal)">
                                      <p:cBhvr>
                                        <p:cTn id="244" dur="3000"/>
                                        <p:tgtEl>
                                          <p:spTgt spid="7"/>
                                        </p:tgtEl>
                                      </p:cBhvr>
                                    </p:animEffect>
                                    <p:set>
                                      <p:cBhvr>
                                        <p:cTn id="245" dur="1" fill="hold">
                                          <p:stCondLst>
                                            <p:cond delay="2999"/>
                                          </p:stCondLst>
                                        </p:cTn>
                                        <p:tgtEl>
                                          <p:spTgt spid="7"/>
                                        </p:tgtEl>
                                        <p:attrNameLst>
                                          <p:attrName>style.visibility</p:attrName>
                                        </p:attrNameLst>
                                      </p:cBhvr>
                                      <p:to>
                                        <p:strVal val="hidden"/>
                                      </p:to>
                                    </p:set>
                                  </p:childTnLst>
                                </p:cTn>
                              </p:par>
                              <p:par>
                                <p:cTn id="246" presetID="3" presetClass="exit" presetSubtype="10" fill="hold" nodeType="withEffect">
                                  <p:stCondLst>
                                    <p:cond delay="0"/>
                                  </p:stCondLst>
                                  <p:childTnLst>
                                    <p:animEffect transition="out" filter="blinds(horizontal)">
                                      <p:cBhvr>
                                        <p:cTn id="247" dur="3000"/>
                                        <p:tgtEl>
                                          <p:spTgt spid="9"/>
                                        </p:tgtEl>
                                      </p:cBhvr>
                                    </p:animEffect>
                                    <p:set>
                                      <p:cBhvr>
                                        <p:cTn id="248" dur="1" fill="hold">
                                          <p:stCondLst>
                                            <p:cond delay="2999"/>
                                          </p:stCondLst>
                                        </p:cTn>
                                        <p:tgtEl>
                                          <p:spTgt spid="9"/>
                                        </p:tgtEl>
                                        <p:attrNameLst>
                                          <p:attrName>style.visibility</p:attrName>
                                        </p:attrNameLst>
                                      </p:cBhvr>
                                      <p:to>
                                        <p:strVal val="hidden"/>
                                      </p:to>
                                    </p:set>
                                  </p:childTnLst>
                                </p:cTn>
                              </p:par>
                              <p:par>
                                <p:cTn id="249" presetID="3" presetClass="exit" presetSubtype="10" fill="hold" nodeType="withEffect">
                                  <p:stCondLst>
                                    <p:cond delay="0"/>
                                  </p:stCondLst>
                                  <p:childTnLst>
                                    <p:animEffect transition="out" filter="blinds(horizontal)">
                                      <p:cBhvr>
                                        <p:cTn id="250" dur="3000"/>
                                        <p:tgtEl>
                                          <p:spTgt spid="11"/>
                                        </p:tgtEl>
                                      </p:cBhvr>
                                    </p:animEffect>
                                    <p:set>
                                      <p:cBhvr>
                                        <p:cTn id="251" dur="1" fill="hold">
                                          <p:stCondLst>
                                            <p:cond delay="2999"/>
                                          </p:stCondLst>
                                        </p:cTn>
                                        <p:tgtEl>
                                          <p:spTgt spid="11"/>
                                        </p:tgtEl>
                                        <p:attrNameLst>
                                          <p:attrName>style.visibility</p:attrName>
                                        </p:attrNameLst>
                                      </p:cBhvr>
                                      <p:to>
                                        <p:strVal val="hidden"/>
                                      </p:to>
                                    </p:set>
                                  </p:childTnLst>
                                </p:cTn>
                              </p:par>
                              <p:par>
                                <p:cTn id="252" presetID="3" presetClass="exit" presetSubtype="10" fill="hold" nodeType="withEffect">
                                  <p:stCondLst>
                                    <p:cond delay="0"/>
                                  </p:stCondLst>
                                  <p:childTnLst>
                                    <p:animEffect transition="out" filter="blinds(horizontal)">
                                      <p:cBhvr>
                                        <p:cTn id="253" dur="3000"/>
                                        <p:tgtEl>
                                          <p:spTgt spid="13"/>
                                        </p:tgtEl>
                                      </p:cBhvr>
                                    </p:animEffect>
                                    <p:set>
                                      <p:cBhvr>
                                        <p:cTn id="254" dur="1" fill="hold">
                                          <p:stCondLst>
                                            <p:cond delay="2999"/>
                                          </p:stCondLst>
                                        </p:cTn>
                                        <p:tgtEl>
                                          <p:spTgt spid="13"/>
                                        </p:tgtEl>
                                        <p:attrNameLst>
                                          <p:attrName>style.visibility</p:attrName>
                                        </p:attrNameLst>
                                      </p:cBhvr>
                                      <p:to>
                                        <p:strVal val="hidden"/>
                                      </p:to>
                                    </p:set>
                                  </p:childTnLst>
                                </p:cTn>
                              </p:par>
                              <p:par>
                                <p:cTn id="255" presetID="3" presetClass="exit" presetSubtype="10" fill="hold" nodeType="withEffect">
                                  <p:stCondLst>
                                    <p:cond delay="0"/>
                                  </p:stCondLst>
                                  <p:childTnLst>
                                    <p:animEffect transition="out" filter="blinds(horizontal)">
                                      <p:cBhvr>
                                        <p:cTn id="256" dur="3000"/>
                                        <p:tgtEl>
                                          <p:spTgt spid="15"/>
                                        </p:tgtEl>
                                      </p:cBhvr>
                                    </p:animEffect>
                                    <p:set>
                                      <p:cBhvr>
                                        <p:cTn id="257" dur="1" fill="hold">
                                          <p:stCondLst>
                                            <p:cond delay="2999"/>
                                          </p:stCondLst>
                                        </p:cTn>
                                        <p:tgtEl>
                                          <p:spTgt spid="15"/>
                                        </p:tgtEl>
                                        <p:attrNameLst>
                                          <p:attrName>style.visibility</p:attrName>
                                        </p:attrNameLst>
                                      </p:cBhvr>
                                      <p:to>
                                        <p:strVal val="hidden"/>
                                      </p:to>
                                    </p:set>
                                  </p:childTnLst>
                                </p:cTn>
                              </p:par>
                              <p:par>
                                <p:cTn id="258" presetID="3" presetClass="exit" presetSubtype="10" fill="hold" nodeType="withEffect">
                                  <p:stCondLst>
                                    <p:cond delay="0"/>
                                  </p:stCondLst>
                                  <p:childTnLst>
                                    <p:animEffect transition="out" filter="blinds(horizontal)">
                                      <p:cBhvr>
                                        <p:cTn id="259" dur="3000"/>
                                        <p:tgtEl>
                                          <p:spTgt spid="17"/>
                                        </p:tgtEl>
                                      </p:cBhvr>
                                    </p:animEffect>
                                    <p:set>
                                      <p:cBhvr>
                                        <p:cTn id="260" dur="1" fill="hold">
                                          <p:stCondLst>
                                            <p:cond delay="2999"/>
                                          </p:stCondLst>
                                        </p:cTn>
                                        <p:tgtEl>
                                          <p:spTgt spid="17"/>
                                        </p:tgtEl>
                                        <p:attrNameLst>
                                          <p:attrName>style.visibility</p:attrName>
                                        </p:attrNameLst>
                                      </p:cBhvr>
                                      <p:to>
                                        <p:strVal val="hidden"/>
                                      </p:to>
                                    </p:set>
                                  </p:childTnLst>
                                </p:cTn>
                              </p:par>
                              <p:par>
                                <p:cTn id="261" presetID="3" presetClass="exit" presetSubtype="10" fill="hold" nodeType="withEffect">
                                  <p:stCondLst>
                                    <p:cond delay="0"/>
                                  </p:stCondLst>
                                  <p:childTnLst>
                                    <p:animEffect transition="out" filter="blinds(horizontal)">
                                      <p:cBhvr>
                                        <p:cTn id="262" dur="3000"/>
                                        <p:tgtEl>
                                          <p:spTgt spid="19"/>
                                        </p:tgtEl>
                                      </p:cBhvr>
                                    </p:animEffect>
                                    <p:set>
                                      <p:cBhvr>
                                        <p:cTn id="263" dur="1" fill="hold">
                                          <p:stCondLst>
                                            <p:cond delay="2999"/>
                                          </p:stCondLst>
                                        </p:cTn>
                                        <p:tgtEl>
                                          <p:spTgt spid="19"/>
                                        </p:tgtEl>
                                        <p:attrNameLst>
                                          <p:attrName>style.visibility</p:attrName>
                                        </p:attrNameLst>
                                      </p:cBhvr>
                                      <p:to>
                                        <p:strVal val="hidden"/>
                                      </p:to>
                                    </p:set>
                                  </p:childTnLst>
                                </p:cTn>
                              </p:par>
                              <p:par>
                                <p:cTn id="264" presetID="3" presetClass="exit" presetSubtype="10" fill="hold" nodeType="withEffect">
                                  <p:stCondLst>
                                    <p:cond delay="0"/>
                                  </p:stCondLst>
                                  <p:childTnLst>
                                    <p:animEffect transition="out" filter="blinds(horizontal)">
                                      <p:cBhvr>
                                        <p:cTn id="265" dur="3000"/>
                                        <p:tgtEl>
                                          <p:spTgt spid="21"/>
                                        </p:tgtEl>
                                      </p:cBhvr>
                                    </p:animEffect>
                                    <p:set>
                                      <p:cBhvr>
                                        <p:cTn id="266" dur="1" fill="hold">
                                          <p:stCondLst>
                                            <p:cond delay="2999"/>
                                          </p:stCondLst>
                                        </p:cTn>
                                        <p:tgtEl>
                                          <p:spTgt spid="21"/>
                                        </p:tgtEl>
                                        <p:attrNameLst>
                                          <p:attrName>style.visibility</p:attrName>
                                        </p:attrNameLst>
                                      </p:cBhvr>
                                      <p:to>
                                        <p:strVal val="hidden"/>
                                      </p:to>
                                    </p:set>
                                  </p:childTnLst>
                                </p:cTn>
                              </p:par>
                              <p:par>
                                <p:cTn id="267" presetID="3" presetClass="exit" presetSubtype="10" fill="hold" nodeType="withEffect">
                                  <p:stCondLst>
                                    <p:cond delay="0"/>
                                  </p:stCondLst>
                                  <p:childTnLst>
                                    <p:animEffect transition="out" filter="blinds(horizontal)">
                                      <p:cBhvr>
                                        <p:cTn id="268" dur="3000"/>
                                        <p:tgtEl>
                                          <p:spTgt spid="23"/>
                                        </p:tgtEl>
                                      </p:cBhvr>
                                    </p:animEffect>
                                    <p:set>
                                      <p:cBhvr>
                                        <p:cTn id="269" dur="1" fill="hold">
                                          <p:stCondLst>
                                            <p:cond delay="2999"/>
                                          </p:stCondLst>
                                        </p:cTn>
                                        <p:tgtEl>
                                          <p:spTgt spid="23"/>
                                        </p:tgtEl>
                                        <p:attrNameLst>
                                          <p:attrName>style.visibility</p:attrName>
                                        </p:attrNameLst>
                                      </p:cBhvr>
                                      <p:to>
                                        <p:strVal val="hidden"/>
                                      </p:to>
                                    </p:set>
                                  </p:childTnLst>
                                </p:cTn>
                              </p:par>
                              <p:par>
                                <p:cTn id="270" presetID="3" presetClass="exit" presetSubtype="10" fill="hold" nodeType="withEffect">
                                  <p:stCondLst>
                                    <p:cond delay="0"/>
                                  </p:stCondLst>
                                  <p:childTnLst>
                                    <p:animEffect transition="out" filter="blinds(horizontal)">
                                      <p:cBhvr>
                                        <p:cTn id="271" dur="3000"/>
                                        <p:tgtEl>
                                          <p:spTgt spid="6"/>
                                        </p:tgtEl>
                                      </p:cBhvr>
                                    </p:animEffect>
                                    <p:set>
                                      <p:cBhvr>
                                        <p:cTn id="272" dur="1" fill="hold">
                                          <p:stCondLst>
                                            <p:cond delay="2999"/>
                                          </p:stCondLst>
                                        </p:cTn>
                                        <p:tgtEl>
                                          <p:spTgt spid="6"/>
                                        </p:tgtEl>
                                        <p:attrNameLst>
                                          <p:attrName>style.visibility</p:attrName>
                                        </p:attrNameLst>
                                      </p:cBhvr>
                                      <p:to>
                                        <p:strVal val="hidden"/>
                                      </p:to>
                                    </p:set>
                                  </p:childTnLst>
                                </p:cTn>
                              </p:par>
                              <p:par>
                                <p:cTn id="273" presetID="3" presetClass="exit" presetSubtype="10" fill="hold" nodeType="withEffect">
                                  <p:stCondLst>
                                    <p:cond delay="0"/>
                                  </p:stCondLst>
                                  <p:childTnLst>
                                    <p:animEffect transition="out" filter="blinds(horizontal)">
                                      <p:cBhvr>
                                        <p:cTn id="274" dur="3000"/>
                                        <p:tgtEl>
                                          <p:spTgt spid="8"/>
                                        </p:tgtEl>
                                      </p:cBhvr>
                                    </p:animEffect>
                                    <p:set>
                                      <p:cBhvr>
                                        <p:cTn id="275" dur="1" fill="hold">
                                          <p:stCondLst>
                                            <p:cond delay="2999"/>
                                          </p:stCondLst>
                                        </p:cTn>
                                        <p:tgtEl>
                                          <p:spTgt spid="8"/>
                                        </p:tgtEl>
                                        <p:attrNameLst>
                                          <p:attrName>style.visibility</p:attrName>
                                        </p:attrNameLst>
                                      </p:cBhvr>
                                      <p:to>
                                        <p:strVal val="hidden"/>
                                      </p:to>
                                    </p:set>
                                  </p:childTnLst>
                                </p:cTn>
                              </p:par>
                              <p:par>
                                <p:cTn id="276" presetID="3" presetClass="exit" presetSubtype="10" fill="hold" nodeType="withEffect">
                                  <p:stCondLst>
                                    <p:cond delay="0"/>
                                  </p:stCondLst>
                                  <p:childTnLst>
                                    <p:animEffect transition="out" filter="blinds(horizontal)">
                                      <p:cBhvr>
                                        <p:cTn id="277" dur="3000"/>
                                        <p:tgtEl>
                                          <p:spTgt spid="10"/>
                                        </p:tgtEl>
                                      </p:cBhvr>
                                    </p:animEffect>
                                    <p:set>
                                      <p:cBhvr>
                                        <p:cTn id="278" dur="1" fill="hold">
                                          <p:stCondLst>
                                            <p:cond delay="2999"/>
                                          </p:stCondLst>
                                        </p:cTn>
                                        <p:tgtEl>
                                          <p:spTgt spid="10"/>
                                        </p:tgtEl>
                                        <p:attrNameLst>
                                          <p:attrName>style.visibility</p:attrName>
                                        </p:attrNameLst>
                                      </p:cBhvr>
                                      <p:to>
                                        <p:strVal val="hidden"/>
                                      </p:to>
                                    </p:set>
                                  </p:childTnLst>
                                </p:cTn>
                              </p:par>
                              <p:par>
                                <p:cTn id="279" presetID="3" presetClass="exit" presetSubtype="10" fill="hold" nodeType="withEffect">
                                  <p:stCondLst>
                                    <p:cond delay="0"/>
                                  </p:stCondLst>
                                  <p:childTnLst>
                                    <p:animEffect transition="out" filter="blinds(horizontal)">
                                      <p:cBhvr>
                                        <p:cTn id="280" dur="3000"/>
                                        <p:tgtEl>
                                          <p:spTgt spid="12"/>
                                        </p:tgtEl>
                                      </p:cBhvr>
                                    </p:animEffect>
                                    <p:set>
                                      <p:cBhvr>
                                        <p:cTn id="281" dur="1" fill="hold">
                                          <p:stCondLst>
                                            <p:cond delay="2999"/>
                                          </p:stCondLst>
                                        </p:cTn>
                                        <p:tgtEl>
                                          <p:spTgt spid="12"/>
                                        </p:tgtEl>
                                        <p:attrNameLst>
                                          <p:attrName>style.visibility</p:attrName>
                                        </p:attrNameLst>
                                      </p:cBhvr>
                                      <p:to>
                                        <p:strVal val="hidden"/>
                                      </p:to>
                                    </p:set>
                                  </p:childTnLst>
                                </p:cTn>
                              </p:par>
                              <p:par>
                                <p:cTn id="282" presetID="3" presetClass="exit" presetSubtype="10" fill="hold" nodeType="withEffect">
                                  <p:stCondLst>
                                    <p:cond delay="0"/>
                                  </p:stCondLst>
                                  <p:childTnLst>
                                    <p:animEffect transition="out" filter="blinds(horizontal)">
                                      <p:cBhvr>
                                        <p:cTn id="283" dur="3000"/>
                                        <p:tgtEl>
                                          <p:spTgt spid="14"/>
                                        </p:tgtEl>
                                      </p:cBhvr>
                                    </p:animEffect>
                                    <p:set>
                                      <p:cBhvr>
                                        <p:cTn id="284" dur="1" fill="hold">
                                          <p:stCondLst>
                                            <p:cond delay="2999"/>
                                          </p:stCondLst>
                                        </p:cTn>
                                        <p:tgtEl>
                                          <p:spTgt spid="14"/>
                                        </p:tgtEl>
                                        <p:attrNameLst>
                                          <p:attrName>style.visibility</p:attrName>
                                        </p:attrNameLst>
                                      </p:cBhvr>
                                      <p:to>
                                        <p:strVal val="hidden"/>
                                      </p:to>
                                    </p:set>
                                  </p:childTnLst>
                                </p:cTn>
                              </p:par>
                              <p:par>
                                <p:cTn id="285" presetID="3" presetClass="exit" presetSubtype="10" fill="hold" nodeType="withEffect">
                                  <p:stCondLst>
                                    <p:cond delay="0"/>
                                  </p:stCondLst>
                                  <p:childTnLst>
                                    <p:animEffect transition="out" filter="blinds(horizontal)">
                                      <p:cBhvr>
                                        <p:cTn id="286" dur="3000"/>
                                        <p:tgtEl>
                                          <p:spTgt spid="16"/>
                                        </p:tgtEl>
                                      </p:cBhvr>
                                    </p:animEffect>
                                    <p:set>
                                      <p:cBhvr>
                                        <p:cTn id="287" dur="1" fill="hold">
                                          <p:stCondLst>
                                            <p:cond delay="2999"/>
                                          </p:stCondLst>
                                        </p:cTn>
                                        <p:tgtEl>
                                          <p:spTgt spid="16"/>
                                        </p:tgtEl>
                                        <p:attrNameLst>
                                          <p:attrName>style.visibility</p:attrName>
                                        </p:attrNameLst>
                                      </p:cBhvr>
                                      <p:to>
                                        <p:strVal val="hidden"/>
                                      </p:to>
                                    </p:set>
                                  </p:childTnLst>
                                </p:cTn>
                              </p:par>
                              <p:par>
                                <p:cTn id="288" presetID="3" presetClass="exit" presetSubtype="10" fill="hold" nodeType="withEffect">
                                  <p:stCondLst>
                                    <p:cond delay="0"/>
                                  </p:stCondLst>
                                  <p:childTnLst>
                                    <p:animEffect transition="out" filter="blinds(horizontal)">
                                      <p:cBhvr>
                                        <p:cTn id="289" dur="3000"/>
                                        <p:tgtEl>
                                          <p:spTgt spid="18"/>
                                        </p:tgtEl>
                                      </p:cBhvr>
                                    </p:animEffect>
                                    <p:set>
                                      <p:cBhvr>
                                        <p:cTn id="290" dur="1" fill="hold">
                                          <p:stCondLst>
                                            <p:cond delay="2999"/>
                                          </p:stCondLst>
                                        </p:cTn>
                                        <p:tgtEl>
                                          <p:spTgt spid="18"/>
                                        </p:tgtEl>
                                        <p:attrNameLst>
                                          <p:attrName>style.visibility</p:attrName>
                                        </p:attrNameLst>
                                      </p:cBhvr>
                                      <p:to>
                                        <p:strVal val="hidden"/>
                                      </p:to>
                                    </p:set>
                                  </p:childTnLst>
                                </p:cTn>
                              </p:par>
                              <p:par>
                                <p:cTn id="291" presetID="3" presetClass="exit" presetSubtype="10" fill="hold" nodeType="withEffect">
                                  <p:stCondLst>
                                    <p:cond delay="0"/>
                                  </p:stCondLst>
                                  <p:childTnLst>
                                    <p:animEffect transition="out" filter="blinds(horizontal)">
                                      <p:cBhvr>
                                        <p:cTn id="292" dur="3000"/>
                                        <p:tgtEl>
                                          <p:spTgt spid="20"/>
                                        </p:tgtEl>
                                      </p:cBhvr>
                                    </p:animEffect>
                                    <p:set>
                                      <p:cBhvr>
                                        <p:cTn id="293" dur="1" fill="hold">
                                          <p:stCondLst>
                                            <p:cond delay="2999"/>
                                          </p:stCondLst>
                                        </p:cTn>
                                        <p:tgtEl>
                                          <p:spTgt spid="20"/>
                                        </p:tgtEl>
                                        <p:attrNameLst>
                                          <p:attrName>style.visibility</p:attrName>
                                        </p:attrNameLst>
                                      </p:cBhvr>
                                      <p:to>
                                        <p:strVal val="hidden"/>
                                      </p:to>
                                    </p:set>
                                  </p:childTnLst>
                                </p:cTn>
                              </p:par>
                              <p:par>
                                <p:cTn id="294" presetID="3" presetClass="exit" presetSubtype="10" fill="hold" nodeType="withEffect">
                                  <p:stCondLst>
                                    <p:cond delay="0"/>
                                  </p:stCondLst>
                                  <p:childTnLst>
                                    <p:animEffect transition="out" filter="blinds(horizontal)">
                                      <p:cBhvr>
                                        <p:cTn id="295" dur="3000"/>
                                        <p:tgtEl>
                                          <p:spTgt spid="22"/>
                                        </p:tgtEl>
                                      </p:cBhvr>
                                    </p:animEffect>
                                    <p:set>
                                      <p:cBhvr>
                                        <p:cTn id="296" dur="1" fill="hold">
                                          <p:stCondLst>
                                            <p:cond delay="2999"/>
                                          </p:stCondLst>
                                        </p:cTn>
                                        <p:tgtEl>
                                          <p:spTgt spid="22"/>
                                        </p:tgtEl>
                                        <p:attrNameLst>
                                          <p:attrName>style.visibility</p:attrName>
                                        </p:attrNameLst>
                                      </p:cBhvr>
                                      <p:to>
                                        <p:strVal val="hidden"/>
                                      </p:to>
                                    </p:set>
                                  </p:childTnLst>
                                </p:cTn>
                              </p:par>
                              <p:par>
                                <p:cTn id="297" presetID="3" presetClass="exit" presetSubtype="10" fill="hold" nodeType="withEffect">
                                  <p:stCondLst>
                                    <p:cond delay="0"/>
                                  </p:stCondLst>
                                  <p:childTnLst>
                                    <p:animEffect transition="out" filter="blinds(horizontal)">
                                      <p:cBhvr>
                                        <p:cTn id="298" dur="3000"/>
                                        <p:tgtEl>
                                          <p:spTgt spid="24"/>
                                        </p:tgtEl>
                                      </p:cBhvr>
                                    </p:animEffect>
                                    <p:set>
                                      <p:cBhvr>
                                        <p:cTn id="299" dur="1" fill="hold">
                                          <p:stCondLst>
                                            <p:cond delay="2999"/>
                                          </p:stCondLst>
                                        </p:cTn>
                                        <p:tgtEl>
                                          <p:spTgt spid="24"/>
                                        </p:tgtEl>
                                        <p:attrNameLst>
                                          <p:attrName>style.visibility</p:attrName>
                                        </p:attrNameLst>
                                      </p:cBhvr>
                                      <p:to>
                                        <p:strVal val="hidden"/>
                                      </p:to>
                                    </p:set>
                                  </p:childTnLst>
                                </p:cTn>
                              </p:par>
                              <p:par>
                                <p:cTn id="300" presetID="3" presetClass="exit" presetSubtype="10" fill="hold" nodeType="withEffect">
                                  <p:stCondLst>
                                    <p:cond delay="0"/>
                                  </p:stCondLst>
                                  <p:childTnLst>
                                    <p:animEffect transition="out" filter="blinds(horizontal)">
                                      <p:cBhvr>
                                        <p:cTn id="301" dur="3000"/>
                                        <p:tgtEl>
                                          <p:spTgt spid="4"/>
                                        </p:tgtEl>
                                      </p:cBhvr>
                                    </p:animEffect>
                                    <p:set>
                                      <p:cBhvr>
                                        <p:cTn id="302" dur="1" fill="hold">
                                          <p:stCondLst>
                                            <p:cond delay="2999"/>
                                          </p:stCondLst>
                                        </p:cTn>
                                        <p:tgtEl>
                                          <p:spTgt spid="4"/>
                                        </p:tgtEl>
                                        <p:attrNameLst>
                                          <p:attrName>style.visibility</p:attrName>
                                        </p:attrNameLst>
                                      </p:cBhvr>
                                      <p:to>
                                        <p:strVal val="hidden"/>
                                      </p:to>
                                    </p:set>
                                  </p:childTnLst>
                                </p:cTn>
                              </p:par>
                              <p:par>
                                <p:cTn id="303" presetID="23" presetClass="entr" presetSubtype="272" fill="hold" nodeType="withEffect">
                                  <p:stCondLst>
                                    <p:cond delay="0"/>
                                  </p:stCondLst>
                                  <p:childTnLst>
                                    <p:set>
                                      <p:cBhvr>
                                        <p:cTn id="304" dur="1" fill="hold">
                                          <p:stCondLst>
                                            <p:cond delay="0"/>
                                          </p:stCondLst>
                                        </p:cTn>
                                        <p:tgtEl>
                                          <p:spTgt spid="2"/>
                                        </p:tgtEl>
                                        <p:attrNameLst>
                                          <p:attrName>style.visibility</p:attrName>
                                        </p:attrNameLst>
                                      </p:cBhvr>
                                      <p:to>
                                        <p:strVal val="visible"/>
                                      </p:to>
                                    </p:set>
                                    <p:anim calcmode="lin" valueType="num">
                                      <p:cBhvr>
                                        <p:cTn id="305" dur="3000" fill="hold"/>
                                        <p:tgtEl>
                                          <p:spTgt spid="2"/>
                                        </p:tgtEl>
                                        <p:attrNameLst>
                                          <p:attrName>ppt_w</p:attrName>
                                        </p:attrNameLst>
                                      </p:cBhvr>
                                      <p:tavLst>
                                        <p:tav tm="0">
                                          <p:val>
                                            <p:strVal val="2/3*#ppt_w"/>
                                          </p:val>
                                        </p:tav>
                                        <p:tav tm="100000">
                                          <p:val>
                                            <p:strVal val="#ppt_w"/>
                                          </p:val>
                                        </p:tav>
                                      </p:tavLst>
                                    </p:anim>
                                    <p:anim calcmode="lin" valueType="num">
                                      <p:cBhvr>
                                        <p:cTn id="306" dur="3000" fill="hold"/>
                                        <p:tgtEl>
                                          <p:spTgt spid="2"/>
                                        </p:tgtEl>
                                        <p:attrNameLst>
                                          <p:attrName>ppt_h</p:attrName>
                                        </p:attrNameLst>
                                      </p:cBhvr>
                                      <p:tavLst>
                                        <p:tav tm="0">
                                          <p:val>
                                            <p:strVal val="2/3*#ppt_h"/>
                                          </p:val>
                                        </p:tav>
                                        <p:tav tm="100000">
                                          <p:val>
                                            <p:strVal val="#ppt_h"/>
                                          </p:val>
                                        </p:tav>
                                      </p:tavLst>
                                    </p:anim>
                                  </p:childTnLst>
                                </p:cTn>
                              </p:par>
                              <p:par>
                                <p:cTn id="307" presetID="8" presetClass="entr" presetSubtype="32" fill="hold" nodeType="withEffect">
                                  <p:stCondLst>
                                    <p:cond delay="0"/>
                                  </p:stCondLst>
                                  <p:childTnLst>
                                    <p:set>
                                      <p:cBhvr>
                                        <p:cTn id="308" dur="1" fill="hold">
                                          <p:stCondLst>
                                            <p:cond delay="0"/>
                                          </p:stCondLst>
                                        </p:cTn>
                                        <p:tgtEl>
                                          <p:spTgt spid="2"/>
                                        </p:tgtEl>
                                        <p:attrNameLst>
                                          <p:attrName>style.visibility</p:attrName>
                                        </p:attrNameLst>
                                      </p:cBhvr>
                                      <p:to>
                                        <p:strVal val="visible"/>
                                      </p:to>
                                    </p:set>
                                    <p:animEffect transition="in" filter="diamond(out)">
                                      <p:cBhvr>
                                        <p:cTn id="309"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5" grpId="0" animBg="1"/>
      <p:bldP spid="5" grpId="1" animBg="1"/>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DDEBCF"/>
            </a:gs>
            <a:gs pos="50000">
              <a:srgbClr val="9CB86E"/>
            </a:gs>
            <a:gs pos="100000">
              <a:srgbClr val="156B13"/>
            </a:gs>
          </a:gsLst>
          <a:lin ang="5400000" scaled="1"/>
          <a:tileRect/>
        </a:gradFill>
        <a:effectLst/>
      </p:bgPr>
    </p:bg>
    <p:spTree>
      <p:nvGrpSpPr>
        <p:cNvPr id="1" name=""/>
        <p:cNvGrpSpPr/>
        <p:nvPr/>
      </p:nvGrpSpPr>
      <p:grpSpPr>
        <a:xfrm>
          <a:off x="0" y="0"/>
          <a:ext cx="0" cy="0"/>
          <a:chOff x="0" y="0"/>
          <a:chExt cx="0" cy="0"/>
        </a:xfrm>
      </p:grpSpPr>
      <p:pic>
        <p:nvPicPr>
          <p:cNvPr id="2" name="1 Imagen" descr="Lublin ---.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4" name="3 Paralelogramo"/>
          <p:cNvSpPr/>
          <p:nvPr/>
        </p:nvSpPr>
        <p:spPr>
          <a:xfrm flipH="1">
            <a:off x="0" y="0"/>
            <a:ext cx="500034" cy="5143500"/>
          </a:xfrm>
          <a:prstGeom prst="parallelogram">
            <a:avLst>
              <a:gd name="adj" fmla="val 0"/>
            </a:avLst>
          </a:prstGeom>
          <a:solidFill>
            <a:srgbClr val="FAEEC2"/>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flipH="1">
            <a:off x="571472" y="0"/>
            <a:ext cx="571504" cy="5143500"/>
          </a:xfrm>
          <a:prstGeom prst="parallelogram">
            <a:avLst>
              <a:gd name="adj" fmla="val 0"/>
            </a:avLst>
          </a:prstGeom>
          <a:solidFill>
            <a:srgbClr val="FAEEC2"/>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flipH="1">
            <a:off x="1214414" y="0"/>
            <a:ext cx="500066" cy="5143500"/>
          </a:xfrm>
          <a:prstGeom prst="parallelogram">
            <a:avLst>
              <a:gd name="adj" fmla="val 0"/>
            </a:avLst>
          </a:prstGeom>
          <a:solidFill>
            <a:srgbClr val="FAEEC2"/>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flipH="1">
            <a:off x="1785918" y="0"/>
            <a:ext cx="500066" cy="5143500"/>
          </a:xfrm>
          <a:prstGeom prst="parallelogram">
            <a:avLst>
              <a:gd name="adj" fmla="val 0"/>
            </a:avLst>
          </a:prstGeom>
          <a:solidFill>
            <a:srgbClr val="FAEEC2"/>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flipH="1">
            <a:off x="2357422" y="0"/>
            <a:ext cx="500066" cy="5143500"/>
          </a:xfrm>
          <a:prstGeom prst="parallelogram">
            <a:avLst>
              <a:gd name="adj" fmla="val 0"/>
            </a:avLst>
          </a:prstGeom>
          <a:solidFill>
            <a:srgbClr val="FAEEC2"/>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flipH="1">
            <a:off x="2928926" y="0"/>
            <a:ext cx="500066" cy="5143500"/>
          </a:xfrm>
          <a:prstGeom prst="parallelogram">
            <a:avLst>
              <a:gd name="adj" fmla="val 0"/>
            </a:avLst>
          </a:prstGeom>
          <a:solidFill>
            <a:srgbClr val="FAEEC2"/>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flipH="1">
            <a:off x="3500430" y="0"/>
            <a:ext cx="500066" cy="5143500"/>
          </a:xfrm>
          <a:prstGeom prst="parallelogram">
            <a:avLst>
              <a:gd name="adj" fmla="val 0"/>
            </a:avLst>
          </a:prstGeom>
          <a:solidFill>
            <a:srgbClr val="FAEEC2"/>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flipH="1">
            <a:off x="4071934" y="0"/>
            <a:ext cx="500066" cy="5143500"/>
          </a:xfrm>
          <a:prstGeom prst="parallelogram">
            <a:avLst>
              <a:gd name="adj" fmla="val 0"/>
            </a:avLst>
          </a:prstGeom>
          <a:solidFill>
            <a:srgbClr val="FAEEC2"/>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flipH="1">
            <a:off x="4643438" y="0"/>
            <a:ext cx="571504" cy="5143500"/>
          </a:xfrm>
          <a:prstGeom prst="parallelogram">
            <a:avLst>
              <a:gd name="adj" fmla="val 0"/>
            </a:avLst>
          </a:prstGeom>
          <a:solidFill>
            <a:srgbClr val="FAEEC2"/>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flipH="1">
            <a:off x="5286380" y="0"/>
            <a:ext cx="500066" cy="5143500"/>
          </a:xfrm>
          <a:prstGeom prst="parallelogram">
            <a:avLst>
              <a:gd name="adj" fmla="val 0"/>
            </a:avLst>
          </a:prstGeom>
          <a:solidFill>
            <a:srgbClr val="FAEEC2"/>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flipH="1">
            <a:off x="5857884" y="0"/>
            <a:ext cx="500066" cy="5143500"/>
          </a:xfrm>
          <a:prstGeom prst="parallelogram">
            <a:avLst>
              <a:gd name="adj" fmla="val 0"/>
            </a:avLst>
          </a:prstGeom>
          <a:solidFill>
            <a:srgbClr val="FAEEC2"/>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flipH="1">
            <a:off x="6429388" y="0"/>
            <a:ext cx="500066" cy="5143500"/>
          </a:xfrm>
          <a:prstGeom prst="parallelogram">
            <a:avLst>
              <a:gd name="adj" fmla="val 0"/>
            </a:avLst>
          </a:prstGeom>
          <a:solidFill>
            <a:srgbClr val="FAEEC2"/>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flipH="1">
            <a:off x="7000892" y="0"/>
            <a:ext cx="500066" cy="5143500"/>
          </a:xfrm>
          <a:prstGeom prst="parallelogram">
            <a:avLst>
              <a:gd name="adj" fmla="val 0"/>
            </a:avLst>
          </a:prstGeom>
          <a:solidFill>
            <a:srgbClr val="FAEEC2"/>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flipH="1">
            <a:off x="7572396" y="0"/>
            <a:ext cx="500066" cy="5143500"/>
          </a:xfrm>
          <a:prstGeom prst="parallelogram">
            <a:avLst>
              <a:gd name="adj" fmla="val 0"/>
            </a:avLst>
          </a:prstGeom>
          <a:solidFill>
            <a:srgbClr val="FAEEC2"/>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flipH="1">
            <a:off x="8143900" y="0"/>
            <a:ext cx="500066" cy="5143500"/>
          </a:xfrm>
          <a:prstGeom prst="parallelogram">
            <a:avLst>
              <a:gd name="adj" fmla="val 0"/>
            </a:avLst>
          </a:prstGeom>
          <a:solidFill>
            <a:srgbClr val="FAEEC2"/>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flipH="1">
            <a:off x="8715404" y="0"/>
            <a:ext cx="428596" cy="5143500"/>
          </a:xfrm>
          <a:prstGeom prst="parallelogram">
            <a:avLst>
              <a:gd name="adj" fmla="val 0"/>
            </a:avLst>
          </a:prstGeom>
          <a:solidFill>
            <a:srgbClr val="FAEEC2"/>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0"/>
                                        </p:tgtEl>
                                        <p:attrNameLst>
                                          <p:attrName>style.opacity</p:attrName>
                                        </p:attrNameLst>
                                      </p:cBhvr>
                                      <p:to>
                                        <p:strVal val="0"/>
                                      </p:to>
                                    </p:set>
                                    <p:animEffect filter="image" prLst="opacity: 0">
                                      <p:cBhvr rctx="IE">
                                        <p:cTn id="7" dur="indefinite"/>
                                        <p:tgtEl>
                                          <p:spTgt spid="20"/>
                                        </p:tgtEl>
                                      </p:cBhvr>
                                    </p:animEffect>
                                  </p:childTnLst>
                                </p:cTn>
                              </p:par>
                              <p:par>
                                <p:cTn id="8" presetID="2" presetClass="entr" presetSubtype="8"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 calcmode="lin" valueType="num">
                                      <p:cBhvr additive="base">
                                        <p:cTn id="10" dur="2000" fill="hold"/>
                                        <p:tgtEl>
                                          <p:spTgt spid="4"/>
                                        </p:tgtEl>
                                        <p:attrNameLst>
                                          <p:attrName>ppt_x</p:attrName>
                                        </p:attrNameLst>
                                      </p:cBhvr>
                                      <p:tavLst>
                                        <p:tav tm="0">
                                          <p:val>
                                            <p:strVal val="0-#ppt_w/2"/>
                                          </p:val>
                                        </p:tav>
                                        <p:tav tm="100000">
                                          <p:val>
                                            <p:strVal val="#ppt_x"/>
                                          </p:val>
                                        </p:tav>
                                      </p:tavLst>
                                    </p:anim>
                                    <p:anim calcmode="lin" valueType="num">
                                      <p:cBhvr additive="base">
                                        <p:cTn id="11" dur="2000" fill="hold"/>
                                        <p:tgtEl>
                                          <p:spTgt spid="4"/>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2000" fill="hold"/>
                                        <p:tgtEl>
                                          <p:spTgt spid="5"/>
                                        </p:tgtEl>
                                        <p:attrNameLst>
                                          <p:attrName>ppt_x</p:attrName>
                                        </p:attrNameLst>
                                      </p:cBhvr>
                                      <p:tavLst>
                                        <p:tav tm="0">
                                          <p:val>
                                            <p:strVal val="1+#ppt_w/2"/>
                                          </p:val>
                                        </p:tav>
                                        <p:tav tm="100000">
                                          <p:val>
                                            <p:strVal val="#ppt_x"/>
                                          </p:val>
                                        </p:tav>
                                      </p:tavLst>
                                    </p:anim>
                                    <p:anim calcmode="lin" valueType="num">
                                      <p:cBhvr additive="base">
                                        <p:cTn id="15" dur="2000" fill="hold"/>
                                        <p:tgtEl>
                                          <p:spTgt spid="5"/>
                                        </p:tgtEl>
                                        <p:attrNameLst>
                                          <p:attrName>ppt_y</p:attrName>
                                        </p:attrNameLst>
                                      </p:cBhvr>
                                      <p:tavLst>
                                        <p:tav tm="0">
                                          <p:val>
                                            <p:strVal val="#ppt_y"/>
                                          </p:val>
                                        </p:tav>
                                        <p:tav tm="100000">
                                          <p:val>
                                            <p:strVal val="#ppt_y"/>
                                          </p:val>
                                        </p:tav>
                                      </p:tavLst>
                                    </p:anim>
                                  </p:childTnLst>
                                </p:cTn>
                              </p:par>
                              <p:par>
                                <p:cTn id="16" presetID="2" presetClass="entr" presetSubtype="8"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 calcmode="lin" valueType="num">
                                      <p:cBhvr additive="base">
                                        <p:cTn id="18" dur="2000" fill="hold"/>
                                        <p:tgtEl>
                                          <p:spTgt spid="6"/>
                                        </p:tgtEl>
                                        <p:attrNameLst>
                                          <p:attrName>ppt_x</p:attrName>
                                        </p:attrNameLst>
                                      </p:cBhvr>
                                      <p:tavLst>
                                        <p:tav tm="0">
                                          <p:val>
                                            <p:strVal val="0-#ppt_w/2"/>
                                          </p:val>
                                        </p:tav>
                                        <p:tav tm="100000">
                                          <p:val>
                                            <p:strVal val="#ppt_x"/>
                                          </p:val>
                                        </p:tav>
                                      </p:tavLst>
                                    </p:anim>
                                    <p:anim calcmode="lin" valueType="num">
                                      <p:cBhvr additive="base">
                                        <p:cTn id="19" dur="2000" fill="hold"/>
                                        <p:tgtEl>
                                          <p:spTgt spid="6"/>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2000" fill="hold"/>
                                        <p:tgtEl>
                                          <p:spTgt spid="7"/>
                                        </p:tgtEl>
                                        <p:attrNameLst>
                                          <p:attrName>ppt_x</p:attrName>
                                        </p:attrNameLst>
                                      </p:cBhvr>
                                      <p:tavLst>
                                        <p:tav tm="0">
                                          <p:val>
                                            <p:strVal val="1+#ppt_w/2"/>
                                          </p:val>
                                        </p:tav>
                                        <p:tav tm="100000">
                                          <p:val>
                                            <p:strVal val="#ppt_x"/>
                                          </p:val>
                                        </p:tav>
                                      </p:tavLst>
                                    </p:anim>
                                    <p:anim calcmode="lin" valueType="num">
                                      <p:cBhvr additive="base">
                                        <p:cTn id="23" dur="2000" fill="hold"/>
                                        <p:tgtEl>
                                          <p:spTgt spid="7"/>
                                        </p:tgtEl>
                                        <p:attrNameLst>
                                          <p:attrName>ppt_y</p:attrName>
                                        </p:attrNameLst>
                                      </p:cBhvr>
                                      <p:tavLst>
                                        <p:tav tm="0">
                                          <p:val>
                                            <p:strVal val="#ppt_y"/>
                                          </p:val>
                                        </p:tav>
                                        <p:tav tm="100000">
                                          <p:val>
                                            <p:strVal val="#ppt_y"/>
                                          </p:val>
                                        </p:tav>
                                      </p:tavLst>
                                    </p:anim>
                                  </p:childTnLst>
                                </p:cTn>
                              </p:par>
                              <p:par>
                                <p:cTn id="24" presetID="2" presetClass="entr" presetSubtype="8"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2000" fill="hold"/>
                                        <p:tgtEl>
                                          <p:spTgt spid="8"/>
                                        </p:tgtEl>
                                        <p:attrNameLst>
                                          <p:attrName>ppt_x</p:attrName>
                                        </p:attrNameLst>
                                      </p:cBhvr>
                                      <p:tavLst>
                                        <p:tav tm="0">
                                          <p:val>
                                            <p:strVal val="0-#ppt_w/2"/>
                                          </p:val>
                                        </p:tav>
                                        <p:tav tm="100000">
                                          <p:val>
                                            <p:strVal val="#ppt_x"/>
                                          </p:val>
                                        </p:tav>
                                      </p:tavLst>
                                    </p:anim>
                                    <p:anim calcmode="lin" valueType="num">
                                      <p:cBhvr additive="base">
                                        <p:cTn id="27" dur="2000" fill="hold"/>
                                        <p:tgtEl>
                                          <p:spTgt spid="8"/>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9"/>
                                        </p:tgtEl>
                                        <p:attrNameLst>
                                          <p:attrName>style.visibility</p:attrName>
                                        </p:attrNameLst>
                                      </p:cBhvr>
                                      <p:to>
                                        <p:strVal val="visible"/>
                                      </p:to>
                                    </p:set>
                                    <p:anim calcmode="lin" valueType="num">
                                      <p:cBhvr additive="base">
                                        <p:cTn id="30" dur="2000" fill="hold"/>
                                        <p:tgtEl>
                                          <p:spTgt spid="9"/>
                                        </p:tgtEl>
                                        <p:attrNameLst>
                                          <p:attrName>ppt_x</p:attrName>
                                        </p:attrNameLst>
                                      </p:cBhvr>
                                      <p:tavLst>
                                        <p:tav tm="0">
                                          <p:val>
                                            <p:strVal val="1+#ppt_w/2"/>
                                          </p:val>
                                        </p:tav>
                                        <p:tav tm="100000">
                                          <p:val>
                                            <p:strVal val="#ppt_x"/>
                                          </p:val>
                                        </p:tav>
                                      </p:tavLst>
                                    </p:anim>
                                    <p:anim calcmode="lin" valueType="num">
                                      <p:cBhvr additive="base">
                                        <p:cTn id="31" dur="2000" fill="hold"/>
                                        <p:tgtEl>
                                          <p:spTgt spid="9"/>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10"/>
                                        </p:tgtEl>
                                        <p:attrNameLst>
                                          <p:attrName>style.visibility</p:attrName>
                                        </p:attrNameLst>
                                      </p:cBhvr>
                                      <p:to>
                                        <p:strVal val="visible"/>
                                      </p:to>
                                    </p:set>
                                    <p:anim calcmode="lin" valueType="num">
                                      <p:cBhvr additive="base">
                                        <p:cTn id="34" dur="2000" fill="hold"/>
                                        <p:tgtEl>
                                          <p:spTgt spid="10"/>
                                        </p:tgtEl>
                                        <p:attrNameLst>
                                          <p:attrName>ppt_x</p:attrName>
                                        </p:attrNameLst>
                                      </p:cBhvr>
                                      <p:tavLst>
                                        <p:tav tm="0">
                                          <p:val>
                                            <p:strVal val="0-#ppt_w/2"/>
                                          </p:val>
                                        </p:tav>
                                        <p:tav tm="100000">
                                          <p:val>
                                            <p:strVal val="#ppt_x"/>
                                          </p:val>
                                        </p:tav>
                                      </p:tavLst>
                                    </p:anim>
                                    <p:anim calcmode="lin" valueType="num">
                                      <p:cBhvr additive="base">
                                        <p:cTn id="35" dur="2000" fill="hold"/>
                                        <p:tgtEl>
                                          <p:spTgt spid="10"/>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1"/>
                                        </p:tgtEl>
                                        <p:attrNameLst>
                                          <p:attrName>style.visibility</p:attrName>
                                        </p:attrNameLst>
                                      </p:cBhvr>
                                      <p:to>
                                        <p:strVal val="visible"/>
                                      </p:to>
                                    </p:set>
                                    <p:anim calcmode="lin" valueType="num">
                                      <p:cBhvr additive="base">
                                        <p:cTn id="38" dur="2000" fill="hold"/>
                                        <p:tgtEl>
                                          <p:spTgt spid="11"/>
                                        </p:tgtEl>
                                        <p:attrNameLst>
                                          <p:attrName>ppt_x</p:attrName>
                                        </p:attrNameLst>
                                      </p:cBhvr>
                                      <p:tavLst>
                                        <p:tav tm="0">
                                          <p:val>
                                            <p:strVal val="1+#ppt_w/2"/>
                                          </p:val>
                                        </p:tav>
                                        <p:tav tm="100000">
                                          <p:val>
                                            <p:strVal val="#ppt_x"/>
                                          </p:val>
                                        </p:tav>
                                      </p:tavLst>
                                    </p:anim>
                                    <p:anim calcmode="lin" valueType="num">
                                      <p:cBhvr additive="base">
                                        <p:cTn id="39" dur="2000" fill="hold"/>
                                        <p:tgtEl>
                                          <p:spTgt spid="11"/>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0"/>
                                  </p:stCondLst>
                                  <p:childTnLst>
                                    <p:set>
                                      <p:cBhvr>
                                        <p:cTn id="41" dur="1" fill="hold">
                                          <p:stCondLst>
                                            <p:cond delay="0"/>
                                          </p:stCondLst>
                                        </p:cTn>
                                        <p:tgtEl>
                                          <p:spTgt spid="12"/>
                                        </p:tgtEl>
                                        <p:attrNameLst>
                                          <p:attrName>style.visibility</p:attrName>
                                        </p:attrNameLst>
                                      </p:cBhvr>
                                      <p:to>
                                        <p:strVal val="visible"/>
                                      </p:to>
                                    </p:set>
                                    <p:anim calcmode="lin" valueType="num">
                                      <p:cBhvr additive="base">
                                        <p:cTn id="42" dur="2000" fill="hold"/>
                                        <p:tgtEl>
                                          <p:spTgt spid="12"/>
                                        </p:tgtEl>
                                        <p:attrNameLst>
                                          <p:attrName>ppt_x</p:attrName>
                                        </p:attrNameLst>
                                      </p:cBhvr>
                                      <p:tavLst>
                                        <p:tav tm="0">
                                          <p:val>
                                            <p:strVal val="0-#ppt_w/2"/>
                                          </p:val>
                                        </p:tav>
                                        <p:tav tm="100000">
                                          <p:val>
                                            <p:strVal val="#ppt_x"/>
                                          </p:val>
                                        </p:tav>
                                      </p:tavLst>
                                    </p:anim>
                                    <p:anim calcmode="lin" valueType="num">
                                      <p:cBhvr additive="base">
                                        <p:cTn id="43" dur="2000" fill="hold"/>
                                        <p:tgtEl>
                                          <p:spTgt spid="12"/>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3"/>
                                        </p:tgtEl>
                                        <p:attrNameLst>
                                          <p:attrName>style.visibility</p:attrName>
                                        </p:attrNameLst>
                                      </p:cBhvr>
                                      <p:to>
                                        <p:strVal val="visible"/>
                                      </p:to>
                                    </p:set>
                                    <p:anim calcmode="lin" valueType="num">
                                      <p:cBhvr additive="base">
                                        <p:cTn id="46" dur="2000" fill="hold"/>
                                        <p:tgtEl>
                                          <p:spTgt spid="13"/>
                                        </p:tgtEl>
                                        <p:attrNameLst>
                                          <p:attrName>ppt_x</p:attrName>
                                        </p:attrNameLst>
                                      </p:cBhvr>
                                      <p:tavLst>
                                        <p:tav tm="0">
                                          <p:val>
                                            <p:strVal val="1+#ppt_w/2"/>
                                          </p:val>
                                        </p:tav>
                                        <p:tav tm="100000">
                                          <p:val>
                                            <p:strVal val="#ppt_x"/>
                                          </p:val>
                                        </p:tav>
                                      </p:tavLst>
                                    </p:anim>
                                    <p:anim calcmode="lin" valueType="num">
                                      <p:cBhvr additive="base">
                                        <p:cTn id="47" dur="2000" fill="hold"/>
                                        <p:tgtEl>
                                          <p:spTgt spid="13"/>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14"/>
                                        </p:tgtEl>
                                        <p:attrNameLst>
                                          <p:attrName>style.visibility</p:attrName>
                                        </p:attrNameLst>
                                      </p:cBhvr>
                                      <p:to>
                                        <p:strVal val="visible"/>
                                      </p:to>
                                    </p:set>
                                    <p:anim calcmode="lin" valueType="num">
                                      <p:cBhvr additive="base">
                                        <p:cTn id="50" dur="2000" fill="hold"/>
                                        <p:tgtEl>
                                          <p:spTgt spid="14"/>
                                        </p:tgtEl>
                                        <p:attrNameLst>
                                          <p:attrName>ppt_x</p:attrName>
                                        </p:attrNameLst>
                                      </p:cBhvr>
                                      <p:tavLst>
                                        <p:tav tm="0">
                                          <p:val>
                                            <p:strVal val="0-#ppt_w/2"/>
                                          </p:val>
                                        </p:tav>
                                        <p:tav tm="100000">
                                          <p:val>
                                            <p:strVal val="#ppt_x"/>
                                          </p:val>
                                        </p:tav>
                                      </p:tavLst>
                                    </p:anim>
                                    <p:anim calcmode="lin" valueType="num">
                                      <p:cBhvr additive="base">
                                        <p:cTn id="51" dur="2000" fill="hold"/>
                                        <p:tgtEl>
                                          <p:spTgt spid="14"/>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5"/>
                                        </p:tgtEl>
                                        <p:attrNameLst>
                                          <p:attrName>style.visibility</p:attrName>
                                        </p:attrNameLst>
                                      </p:cBhvr>
                                      <p:to>
                                        <p:strVal val="visible"/>
                                      </p:to>
                                    </p:set>
                                    <p:anim calcmode="lin" valueType="num">
                                      <p:cBhvr additive="base">
                                        <p:cTn id="54" dur="2000" fill="hold"/>
                                        <p:tgtEl>
                                          <p:spTgt spid="15"/>
                                        </p:tgtEl>
                                        <p:attrNameLst>
                                          <p:attrName>ppt_x</p:attrName>
                                        </p:attrNameLst>
                                      </p:cBhvr>
                                      <p:tavLst>
                                        <p:tav tm="0">
                                          <p:val>
                                            <p:strVal val="1+#ppt_w/2"/>
                                          </p:val>
                                        </p:tav>
                                        <p:tav tm="100000">
                                          <p:val>
                                            <p:strVal val="#ppt_x"/>
                                          </p:val>
                                        </p:tav>
                                      </p:tavLst>
                                    </p:anim>
                                    <p:anim calcmode="lin" valueType="num">
                                      <p:cBhvr additive="base">
                                        <p:cTn id="55" dur="2000" fill="hold"/>
                                        <p:tgtEl>
                                          <p:spTgt spid="15"/>
                                        </p:tgtEl>
                                        <p:attrNameLst>
                                          <p:attrName>ppt_y</p:attrName>
                                        </p:attrNameLst>
                                      </p:cBhvr>
                                      <p:tavLst>
                                        <p:tav tm="0">
                                          <p:val>
                                            <p:strVal val="#ppt_y"/>
                                          </p:val>
                                        </p:tav>
                                        <p:tav tm="100000">
                                          <p:val>
                                            <p:strVal val="#ppt_y"/>
                                          </p:val>
                                        </p:tav>
                                      </p:tavLst>
                                    </p:anim>
                                  </p:childTnLst>
                                </p:cTn>
                              </p:par>
                              <p:par>
                                <p:cTn id="56" presetID="2" presetClass="entr" presetSubtype="8" fill="hold" grpId="0" nodeType="withEffect">
                                  <p:stCondLst>
                                    <p:cond delay="0"/>
                                  </p:stCondLst>
                                  <p:childTnLst>
                                    <p:set>
                                      <p:cBhvr>
                                        <p:cTn id="57" dur="1" fill="hold">
                                          <p:stCondLst>
                                            <p:cond delay="0"/>
                                          </p:stCondLst>
                                        </p:cTn>
                                        <p:tgtEl>
                                          <p:spTgt spid="16"/>
                                        </p:tgtEl>
                                        <p:attrNameLst>
                                          <p:attrName>style.visibility</p:attrName>
                                        </p:attrNameLst>
                                      </p:cBhvr>
                                      <p:to>
                                        <p:strVal val="visible"/>
                                      </p:to>
                                    </p:set>
                                    <p:anim calcmode="lin" valueType="num">
                                      <p:cBhvr additive="base">
                                        <p:cTn id="58" dur="2000" fill="hold"/>
                                        <p:tgtEl>
                                          <p:spTgt spid="16"/>
                                        </p:tgtEl>
                                        <p:attrNameLst>
                                          <p:attrName>ppt_x</p:attrName>
                                        </p:attrNameLst>
                                      </p:cBhvr>
                                      <p:tavLst>
                                        <p:tav tm="0">
                                          <p:val>
                                            <p:strVal val="0-#ppt_w/2"/>
                                          </p:val>
                                        </p:tav>
                                        <p:tav tm="100000">
                                          <p:val>
                                            <p:strVal val="#ppt_x"/>
                                          </p:val>
                                        </p:tav>
                                      </p:tavLst>
                                    </p:anim>
                                    <p:anim calcmode="lin" valueType="num">
                                      <p:cBhvr additive="base">
                                        <p:cTn id="59" dur="2000" fill="hold"/>
                                        <p:tgtEl>
                                          <p:spTgt spid="16"/>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17"/>
                                        </p:tgtEl>
                                        <p:attrNameLst>
                                          <p:attrName>style.visibility</p:attrName>
                                        </p:attrNameLst>
                                      </p:cBhvr>
                                      <p:to>
                                        <p:strVal val="visible"/>
                                      </p:to>
                                    </p:set>
                                    <p:anim calcmode="lin" valueType="num">
                                      <p:cBhvr additive="base">
                                        <p:cTn id="62" dur="2000" fill="hold"/>
                                        <p:tgtEl>
                                          <p:spTgt spid="17"/>
                                        </p:tgtEl>
                                        <p:attrNameLst>
                                          <p:attrName>ppt_x</p:attrName>
                                        </p:attrNameLst>
                                      </p:cBhvr>
                                      <p:tavLst>
                                        <p:tav tm="0">
                                          <p:val>
                                            <p:strVal val="1+#ppt_w/2"/>
                                          </p:val>
                                        </p:tav>
                                        <p:tav tm="100000">
                                          <p:val>
                                            <p:strVal val="#ppt_x"/>
                                          </p:val>
                                        </p:tav>
                                      </p:tavLst>
                                    </p:anim>
                                    <p:anim calcmode="lin" valueType="num">
                                      <p:cBhvr additive="base">
                                        <p:cTn id="63" dur="2000" fill="hold"/>
                                        <p:tgtEl>
                                          <p:spTgt spid="17"/>
                                        </p:tgtEl>
                                        <p:attrNameLst>
                                          <p:attrName>ppt_y</p:attrName>
                                        </p:attrNameLst>
                                      </p:cBhvr>
                                      <p:tavLst>
                                        <p:tav tm="0">
                                          <p:val>
                                            <p:strVal val="#ppt_y"/>
                                          </p:val>
                                        </p:tav>
                                        <p:tav tm="100000">
                                          <p:val>
                                            <p:strVal val="#ppt_y"/>
                                          </p:val>
                                        </p:tav>
                                      </p:tavLst>
                                    </p:anim>
                                  </p:childTnLst>
                                </p:cTn>
                              </p:par>
                              <p:par>
                                <p:cTn id="64" presetID="2" presetClass="entr" presetSubtype="8" fill="hold" grpId="0" nodeType="withEffect">
                                  <p:stCondLst>
                                    <p:cond delay="0"/>
                                  </p:stCondLst>
                                  <p:childTnLst>
                                    <p:set>
                                      <p:cBhvr>
                                        <p:cTn id="65" dur="1" fill="hold">
                                          <p:stCondLst>
                                            <p:cond delay="0"/>
                                          </p:stCondLst>
                                        </p:cTn>
                                        <p:tgtEl>
                                          <p:spTgt spid="18"/>
                                        </p:tgtEl>
                                        <p:attrNameLst>
                                          <p:attrName>style.visibility</p:attrName>
                                        </p:attrNameLst>
                                      </p:cBhvr>
                                      <p:to>
                                        <p:strVal val="visible"/>
                                      </p:to>
                                    </p:set>
                                    <p:anim calcmode="lin" valueType="num">
                                      <p:cBhvr additive="base">
                                        <p:cTn id="66" dur="2000" fill="hold"/>
                                        <p:tgtEl>
                                          <p:spTgt spid="18"/>
                                        </p:tgtEl>
                                        <p:attrNameLst>
                                          <p:attrName>ppt_x</p:attrName>
                                        </p:attrNameLst>
                                      </p:cBhvr>
                                      <p:tavLst>
                                        <p:tav tm="0">
                                          <p:val>
                                            <p:strVal val="0-#ppt_w/2"/>
                                          </p:val>
                                        </p:tav>
                                        <p:tav tm="100000">
                                          <p:val>
                                            <p:strVal val="#ppt_x"/>
                                          </p:val>
                                        </p:tav>
                                      </p:tavLst>
                                    </p:anim>
                                    <p:anim calcmode="lin" valueType="num">
                                      <p:cBhvr additive="base">
                                        <p:cTn id="67" dur="2000" fill="hold"/>
                                        <p:tgtEl>
                                          <p:spTgt spid="18"/>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19"/>
                                        </p:tgtEl>
                                        <p:attrNameLst>
                                          <p:attrName>style.visibility</p:attrName>
                                        </p:attrNameLst>
                                      </p:cBhvr>
                                      <p:to>
                                        <p:strVal val="visible"/>
                                      </p:to>
                                    </p:set>
                                    <p:anim calcmode="lin" valueType="num">
                                      <p:cBhvr additive="base">
                                        <p:cTn id="70" dur="2000" fill="hold"/>
                                        <p:tgtEl>
                                          <p:spTgt spid="19"/>
                                        </p:tgtEl>
                                        <p:attrNameLst>
                                          <p:attrName>ppt_x</p:attrName>
                                        </p:attrNameLst>
                                      </p:cBhvr>
                                      <p:tavLst>
                                        <p:tav tm="0">
                                          <p:val>
                                            <p:strVal val="1+#ppt_w/2"/>
                                          </p:val>
                                        </p:tav>
                                        <p:tav tm="100000">
                                          <p:val>
                                            <p:strVal val="#ppt_x"/>
                                          </p:val>
                                        </p:tav>
                                      </p:tavLst>
                                    </p:anim>
                                    <p:anim calcmode="lin" valueType="num">
                                      <p:cBhvr additive="base">
                                        <p:cTn id="71" dur="2000" fill="hold"/>
                                        <p:tgtEl>
                                          <p:spTgt spid="19"/>
                                        </p:tgtEl>
                                        <p:attrNameLst>
                                          <p:attrName>ppt_y</p:attrName>
                                        </p:attrNameLst>
                                      </p:cBhvr>
                                      <p:tavLst>
                                        <p:tav tm="0">
                                          <p:val>
                                            <p:strVal val="#ppt_y"/>
                                          </p:val>
                                        </p:tav>
                                        <p:tav tm="100000">
                                          <p:val>
                                            <p:strVal val="#ppt_y"/>
                                          </p:val>
                                        </p:tav>
                                      </p:tavLst>
                                    </p:anim>
                                  </p:childTnLst>
                                </p:cTn>
                              </p:par>
                              <p:par>
                                <p:cTn id="72" presetID="5" presetClass="entr" presetSubtype="10" fill="hold" grpId="1" nodeType="withEffect">
                                  <p:stCondLst>
                                    <p:cond delay="0"/>
                                  </p:stCondLst>
                                  <p:childTnLst>
                                    <p:set>
                                      <p:cBhvr>
                                        <p:cTn id="73" dur="1" fill="hold">
                                          <p:stCondLst>
                                            <p:cond delay="0"/>
                                          </p:stCondLst>
                                        </p:cTn>
                                        <p:tgtEl>
                                          <p:spTgt spid="4"/>
                                        </p:tgtEl>
                                        <p:attrNameLst>
                                          <p:attrName>style.visibility</p:attrName>
                                        </p:attrNameLst>
                                      </p:cBhvr>
                                      <p:to>
                                        <p:strVal val="visible"/>
                                      </p:to>
                                    </p:set>
                                    <p:animEffect transition="in" filter="checkerboard(across)">
                                      <p:cBhvr>
                                        <p:cTn id="74" dur="2000"/>
                                        <p:tgtEl>
                                          <p:spTgt spid="4"/>
                                        </p:tgtEl>
                                      </p:cBhvr>
                                    </p:animEffect>
                                  </p:childTnLst>
                                </p:cTn>
                              </p:par>
                              <p:par>
                                <p:cTn id="75" presetID="5" presetClass="entr" presetSubtype="10" fill="hold" grpId="1" nodeType="withEffect">
                                  <p:stCondLst>
                                    <p:cond delay="0"/>
                                  </p:stCondLst>
                                  <p:childTnLst>
                                    <p:set>
                                      <p:cBhvr>
                                        <p:cTn id="76" dur="1" fill="hold">
                                          <p:stCondLst>
                                            <p:cond delay="0"/>
                                          </p:stCondLst>
                                        </p:cTn>
                                        <p:tgtEl>
                                          <p:spTgt spid="5"/>
                                        </p:tgtEl>
                                        <p:attrNameLst>
                                          <p:attrName>style.visibility</p:attrName>
                                        </p:attrNameLst>
                                      </p:cBhvr>
                                      <p:to>
                                        <p:strVal val="visible"/>
                                      </p:to>
                                    </p:set>
                                    <p:animEffect transition="in" filter="checkerboard(across)">
                                      <p:cBhvr>
                                        <p:cTn id="77" dur="2000"/>
                                        <p:tgtEl>
                                          <p:spTgt spid="5"/>
                                        </p:tgtEl>
                                      </p:cBhvr>
                                    </p:animEffect>
                                  </p:childTnLst>
                                </p:cTn>
                              </p:par>
                              <p:par>
                                <p:cTn id="78" presetID="5" presetClass="entr" presetSubtype="10" fill="hold" grpId="1" nodeType="withEffect">
                                  <p:stCondLst>
                                    <p:cond delay="0"/>
                                  </p:stCondLst>
                                  <p:childTnLst>
                                    <p:set>
                                      <p:cBhvr>
                                        <p:cTn id="79" dur="1" fill="hold">
                                          <p:stCondLst>
                                            <p:cond delay="0"/>
                                          </p:stCondLst>
                                        </p:cTn>
                                        <p:tgtEl>
                                          <p:spTgt spid="6"/>
                                        </p:tgtEl>
                                        <p:attrNameLst>
                                          <p:attrName>style.visibility</p:attrName>
                                        </p:attrNameLst>
                                      </p:cBhvr>
                                      <p:to>
                                        <p:strVal val="visible"/>
                                      </p:to>
                                    </p:set>
                                    <p:animEffect transition="in" filter="checkerboard(across)">
                                      <p:cBhvr>
                                        <p:cTn id="80" dur="2000"/>
                                        <p:tgtEl>
                                          <p:spTgt spid="6"/>
                                        </p:tgtEl>
                                      </p:cBhvr>
                                    </p:animEffect>
                                  </p:childTnLst>
                                </p:cTn>
                              </p:par>
                              <p:par>
                                <p:cTn id="81" presetID="5" presetClass="entr" presetSubtype="10" fill="hold" grpId="1" nodeType="withEffect">
                                  <p:stCondLst>
                                    <p:cond delay="0"/>
                                  </p:stCondLst>
                                  <p:childTnLst>
                                    <p:set>
                                      <p:cBhvr>
                                        <p:cTn id="82" dur="1" fill="hold">
                                          <p:stCondLst>
                                            <p:cond delay="0"/>
                                          </p:stCondLst>
                                        </p:cTn>
                                        <p:tgtEl>
                                          <p:spTgt spid="7"/>
                                        </p:tgtEl>
                                        <p:attrNameLst>
                                          <p:attrName>style.visibility</p:attrName>
                                        </p:attrNameLst>
                                      </p:cBhvr>
                                      <p:to>
                                        <p:strVal val="visible"/>
                                      </p:to>
                                    </p:set>
                                    <p:animEffect transition="in" filter="checkerboard(across)">
                                      <p:cBhvr>
                                        <p:cTn id="83" dur="2000"/>
                                        <p:tgtEl>
                                          <p:spTgt spid="7"/>
                                        </p:tgtEl>
                                      </p:cBhvr>
                                    </p:animEffect>
                                  </p:childTnLst>
                                </p:cTn>
                              </p:par>
                              <p:par>
                                <p:cTn id="84" presetID="5" presetClass="entr" presetSubtype="10" fill="hold" grpId="1" nodeType="withEffect">
                                  <p:stCondLst>
                                    <p:cond delay="0"/>
                                  </p:stCondLst>
                                  <p:childTnLst>
                                    <p:set>
                                      <p:cBhvr>
                                        <p:cTn id="85" dur="1" fill="hold">
                                          <p:stCondLst>
                                            <p:cond delay="0"/>
                                          </p:stCondLst>
                                        </p:cTn>
                                        <p:tgtEl>
                                          <p:spTgt spid="8"/>
                                        </p:tgtEl>
                                        <p:attrNameLst>
                                          <p:attrName>style.visibility</p:attrName>
                                        </p:attrNameLst>
                                      </p:cBhvr>
                                      <p:to>
                                        <p:strVal val="visible"/>
                                      </p:to>
                                    </p:set>
                                    <p:animEffect transition="in" filter="checkerboard(across)">
                                      <p:cBhvr>
                                        <p:cTn id="86" dur="2000"/>
                                        <p:tgtEl>
                                          <p:spTgt spid="8"/>
                                        </p:tgtEl>
                                      </p:cBhvr>
                                    </p:animEffect>
                                  </p:childTnLst>
                                </p:cTn>
                              </p:par>
                              <p:par>
                                <p:cTn id="87" presetID="5" presetClass="entr" presetSubtype="10" fill="hold" grpId="1" nodeType="withEffect">
                                  <p:stCondLst>
                                    <p:cond delay="0"/>
                                  </p:stCondLst>
                                  <p:childTnLst>
                                    <p:set>
                                      <p:cBhvr>
                                        <p:cTn id="88" dur="1" fill="hold">
                                          <p:stCondLst>
                                            <p:cond delay="0"/>
                                          </p:stCondLst>
                                        </p:cTn>
                                        <p:tgtEl>
                                          <p:spTgt spid="9"/>
                                        </p:tgtEl>
                                        <p:attrNameLst>
                                          <p:attrName>style.visibility</p:attrName>
                                        </p:attrNameLst>
                                      </p:cBhvr>
                                      <p:to>
                                        <p:strVal val="visible"/>
                                      </p:to>
                                    </p:set>
                                    <p:animEffect transition="in" filter="checkerboard(across)">
                                      <p:cBhvr>
                                        <p:cTn id="89" dur="2000"/>
                                        <p:tgtEl>
                                          <p:spTgt spid="9"/>
                                        </p:tgtEl>
                                      </p:cBhvr>
                                    </p:animEffect>
                                  </p:childTnLst>
                                </p:cTn>
                              </p:par>
                              <p:par>
                                <p:cTn id="90" presetID="5" presetClass="entr" presetSubtype="10" fill="hold" grpId="1" nodeType="withEffect">
                                  <p:stCondLst>
                                    <p:cond delay="0"/>
                                  </p:stCondLst>
                                  <p:childTnLst>
                                    <p:set>
                                      <p:cBhvr>
                                        <p:cTn id="91" dur="1" fill="hold">
                                          <p:stCondLst>
                                            <p:cond delay="0"/>
                                          </p:stCondLst>
                                        </p:cTn>
                                        <p:tgtEl>
                                          <p:spTgt spid="10"/>
                                        </p:tgtEl>
                                        <p:attrNameLst>
                                          <p:attrName>style.visibility</p:attrName>
                                        </p:attrNameLst>
                                      </p:cBhvr>
                                      <p:to>
                                        <p:strVal val="visible"/>
                                      </p:to>
                                    </p:set>
                                    <p:animEffect transition="in" filter="checkerboard(across)">
                                      <p:cBhvr>
                                        <p:cTn id="92" dur="2000"/>
                                        <p:tgtEl>
                                          <p:spTgt spid="10"/>
                                        </p:tgtEl>
                                      </p:cBhvr>
                                    </p:animEffect>
                                  </p:childTnLst>
                                </p:cTn>
                              </p:par>
                              <p:par>
                                <p:cTn id="93" presetID="5" presetClass="entr" presetSubtype="10" fill="hold" grpId="1" nodeType="withEffect">
                                  <p:stCondLst>
                                    <p:cond delay="0"/>
                                  </p:stCondLst>
                                  <p:childTnLst>
                                    <p:set>
                                      <p:cBhvr>
                                        <p:cTn id="94" dur="1" fill="hold">
                                          <p:stCondLst>
                                            <p:cond delay="0"/>
                                          </p:stCondLst>
                                        </p:cTn>
                                        <p:tgtEl>
                                          <p:spTgt spid="11"/>
                                        </p:tgtEl>
                                        <p:attrNameLst>
                                          <p:attrName>style.visibility</p:attrName>
                                        </p:attrNameLst>
                                      </p:cBhvr>
                                      <p:to>
                                        <p:strVal val="visible"/>
                                      </p:to>
                                    </p:set>
                                    <p:animEffect transition="in" filter="checkerboard(across)">
                                      <p:cBhvr>
                                        <p:cTn id="95" dur="2000"/>
                                        <p:tgtEl>
                                          <p:spTgt spid="11"/>
                                        </p:tgtEl>
                                      </p:cBhvr>
                                    </p:animEffect>
                                  </p:childTnLst>
                                </p:cTn>
                              </p:par>
                              <p:par>
                                <p:cTn id="96" presetID="5" presetClass="entr" presetSubtype="10" fill="hold" grpId="1" nodeType="withEffect">
                                  <p:stCondLst>
                                    <p:cond delay="0"/>
                                  </p:stCondLst>
                                  <p:childTnLst>
                                    <p:set>
                                      <p:cBhvr>
                                        <p:cTn id="97" dur="1" fill="hold">
                                          <p:stCondLst>
                                            <p:cond delay="0"/>
                                          </p:stCondLst>
                                        </p:cTn>
                                        <p:tgtEl>
                                          <p:spTgt spid="12"/>
                                        </p:tgtEl>
                                        <p:attrNameLst>
                                          <p:attrName>style.visibility</p:attrName>
                                        </p:attrNameLst>
                                      </p:cBhvr>
                                      <p:to>
                                        <p:strVal val="visible"/>
                                      </p:to>
                                    </p:set>
                                    <p:animEffect transition="in" filter="checkerboard(across)">
                                      <p:cBhvr>
                                        <p:cTn id="98" dur="2000"/>
                                        <p:tgtEl>
                                          <p:spTgt spid="12"/>
                                        </p:tgtEl>
                                      </p:cBhvr>
                                    </p:animEffect>
                                  </p:childTnLst>
                                </p:cTn>
                              </p:par>
                              <p:par>
                                <p:cTn id="99" presetID="5" presetClass="entr" presetSubtype="10" fill="hold" grpId="1" nodeType="withEffect">
                                  <p:stCondLst>
                                    <p:cond delay="0"/>
                                  </p:stCondLst>
                                  <p:childTnLst>
                                    <p:set>
                                      <p:cBhvr>
                                        <p:cTn id="100" dur="1" fill="hold">
                                          <p:stCondLst>
                                            <p:cond delay="0"/>
                                          </p:stCondLst>
                                        </p:cTn>
                                        <p:tgtEl>
                                          <p:spTgt spid="13"/>
                                        </p:tgtEl>
                                        <p:attrNameLst>
                                          <p:attrName>style.visibility</p:attrName>
                                        </p:attrNameLst>
                                      </p:cBhvr>
                                      <p:to>
                                        <p:strVal val="visible"/>
                                      </p:to>
                                    </p:set>
                                    <p:animEffect transition="in" filter="checkerboard(across)">
                                      <p:cBhvr>
                                        <p:cTn id="101" dur="2000"/>
                                        <p:tgtEl>
                                          <p:spTgt spid="13"/>
                                        </p:tgtEl>
                                      </p:cBhvr>
                                    </p:animEffect>
                                  </p:childTnLst>
                                </p:cTn>
                              </p:par>
                              <p:par>
                                <p:cTn id="102" presetID="5" presetClass="entr" presetSubtype="10" fill="hold" grpId="1" nodeType="withEffect">
                                  <p:stCondLst>
                                    <p:cond delay="0"/>
                                  </p:stCondLst>
                                  <p:childTnLst>
                                    <p:set>
                                      <p:cBhvr>
                                        <p:cTn id="103" dur="1" fill="hold">
                                          <p:stCondLst>
                                            <p:cond delay="0"/>
                                          </p:stCondLst>
                                        </p:cTn>
                                        <p:tgtEl>
                                          <p:spTgt spid="14"/>
                                        </p:tgtEl>
                                        <p:attrNameLst>
                                          <p:attrName>style.visibility</p:attrName>
                                        </p:attrNameLst>
                                      </p:cBhvr>
                                      <p:to>
                                        <p:strVal val="visible"/>
                                      </p:to>
                                    </p:set>
                                    <p:animEffect transition="in" filter="checkerboard(across)">
                                      <p:cBhvr>
                                        <p:cTn id="104" dur="2000"/>
                                        <p:tgtEl>
                                          <p:spTgt spid="14"/>
                                        </p:tgtEl>
                                      </p:cBhvr>
                                    </p:animEffect>
                                  </p:childTnLst>
                                </p:cTn>
                              </p:par>
                              <p:par>
                                <p:cTn id="105" presetID="5" presetClass="entr" presetSubtype="10" fill="hold" grpId="1" nodeType="withEffect">
                                  <p:stCondLst>
                                    <p:cond delay="0"/>
                                  </p:stCondLst>
                                  <p:childTnLst>
                                    <p:set>
                                      <p:cBhvr>
                                        <p:cTn id="106" dur="1" fill="hold">
                                          <p:stCondLst>
                                            <p:cond delay="0"/>
                                          </p:stCondLst>
                                        </p:cTn>
                                        <p:tgtEl>
                                          <p:spTgt spid="15"/>
                                        </p:tgtEl>
                                        <p:attrNameLst>
                                          <p:attrName>style.visibility</p:attrName>
                                        </p:attrNameLst>
                                      </p:cBhvr>
                                      <p:to>
                                        <p:strVal val="visible"/>
                                      </p:to>
                                    </p:set>
                                    <p:animEffect transition="in" filter="checkerboard(across)">
                                      <p:cBhvr>
                                        <p:cTn id="107" dur="2000"/>
                                        <p:tgtEl>
                                          <p:spTgt spid="15"/>
                                        </p:tgtEl>
                                      </p:cBhvr>
                                    </p:animEffect>
                                  </p:childTnLst>
                                </p:cTn>
                              </p:par>
                              <p:par>
                                <p:cTn id="108" presetID="5" presetClass="entr" presetSubtype="10" fill="hold" grpId="1" nodeType="withEffect">
                                  <p:stCondLst>
                                    <p:cond delay="0"/>
                                  </p:stCondLst>
                                  <p:childTnLst>
                                    <p:set>
                                      <p:cBhvr>
                                        <p:cTn id="109" dur="1" fill="hold">
                                          <p:stCondLst>
                                            <p:cond delay="0"/>
                                          </p:stCondLst>
                                        </p:cTn>
                                        <p:tgtEl>
                                          <p:spTgt spid="16"/>
                                        </p:tgtEl>
                                        <p:attrNameLst>
                                          <p:attrName>style.visibility</p:attrName>
                                        </p:attrNameLst>
                                      </p:cBhvr>
                                      <p:to>
                                        <p:strVal val="visible"/>
                                      </p:to>
                                    </p:set>
                                    <p:animEffect transition="in" filter="checkerboard(across)">
                                      <p:cBhvr>
                                        <p:cTn id="110" dur="2000"/>
                                        <p:tgtEl>
                                          <p:spTgt spid="16"/>
                                        </p:tgtEl>
                                      </p:cBhvr>
                                    </p:animEffect>
                                  </p:childTnLst>
                                </p:cTn>
                              </p:par>
                              <p:par>
                                <p:cTn id="111" presetID="5" presetClass="entr" presetSubtype="10" fill="hold" grpId="1" nodeType="withEffect">
                                  <p:stCondLst>
                                    <p:cond delay="0"/>
                                  </p:stCondLst>
                                  <p:childTnLst>
                                    <p:set>
                                      <p:cBhvr>
                                        <p:cTn id="112" dur="1" fill="hold">
                                          <p:stCondLst>
                                            <p:cond delay="0"/>
                                          </p:stCondLst>
                                        </p:cTn>
                                        <p:tgtEl>
                                          <p:spTgt spid="17"/>
                                        </p:tgtEl>
                                        <p:attrNameLst>
                                          <p:attrName>style.visibility</p:attrName>
                                        </p:attrNameLst>
                                      </p:cBhvr>
                                      <p:to>
                                        <p:strVal val="visible"/>
                                      </p:to>
                                    </p:set>
                                    <p:animEffect transition="in" filter="checkerboard(across)">
                                      <p:cBhvr>
                                        <p:cTn id="113" dur="2000"/>
                                        <p:tgtEl>
                                          <p:spTgt spid="17"/>
                                        </p:tgtEl>
                                      </p:cBhvr>
                                    </p:animEffect>
                                  </p:childTnLst>
                                </p:cTn>
                              </p:par>
                              <p:par>
                                <p:cTn id="114" presetID="5" presetClass="entr" presetSubtype="10" fill="hold" grpId="1" nodeType="withEffect">
                                  <p:stCondLst>
                                    <p:cond delay="0"/>
                                  </p:stCondLst>
                                  <p:childTnLst>
                                    <p:set>
                                      <p:cBhvr>
                                        <p:cTn id="115" dur="1" fill="hold">
                                          <p:stCondLst>
                                            <p:cond delay="0"/>
                                          </p:stCondLst>
                                        </p:cTn>
                                        <p:tgtEl>
                                          <p:spTgt spid="18"/>
                                        </p:tgtEl>
                                        <p:attrNameLst>
                                          <p:attrName>style.visibility</p:attrName>
                                        </p:attrNameLst>
                                      </p:cBhvr>
                                      <p:to>
                                        <p:strVal val="visible"/>
                                      </p:to>
                                    </p:set>
                                    <p:animEffect transition="in" filter="checkerboard(across)">
                                      <p:cBhvr>
                                        <p:cTn id="116" dur="2000"/>
                                        <p:tgtEl>
                                          <p:spTgt spid="18"/>
                                        </p:tgtEl>
                                      </p:cBhvr>
                                    </p:animEffect>
                                  </p:childTnLst>
                                </p:cTn>
                              </p:par>
                              <p:par>
                                <p:cTn id="117" presetID="5" presetClass="entr" presetSubtype="10" fill="hold" grpId="1" nodeType="withEffect">
                                  <p:stCondLst>
                                    <p:cond delay="0"/>
                                  </p:stCondLst>
                                  <p:childTnLst>
                                    <p:set>
                                      <p:cBhvr>
                                        <p:cTn id="118" dur="1" fill="hold">
                                          <p:stCondLst>
                                            <p:cond delay="0"/>
                                          </p:stCondLst>
                                        </p:cTn>
                                        <p:tgtEl>
                                          <p:spTgt spid="19"/>
                                        </p:tgtEl>
                                        <p:attrNameLst>
                                          <p:attrName>style.visibility</p:attrName>
                                        </p:attrNameLst>
                                      </p:cBhvr>
                                      <p:to>
                                        <p:strVal val="visible"/>
                                      </p:to>
                                    </p:set>
                                    <p:animEffect transition="in" filter="checkerboard(across)">
                                      <p:cBhvr>
                                        <p:cTn id="119" dur="2000"/>
                                        <p:tgtEl>
                                          <p:spTgt spid="19"/>
                                        </p:tgtEl>
                                      </p:cBhvr>
                                    </p:animEffect>
                                  </p:childTnLst>
                                </p:cTn>
                              </p:par>
                            </p:childTnLst>
                          </p:cTn>
                        </p:par>
                        <p:par>
                          <p:cTn id="120" fill="hold">
                            <p:stCondLst>
                              <p:cond delay="2000"/>
                            </p:stCondLst>
                            <p:childTnLst>
                              <p:par>
                                <p:cTn id="121" presetID="2" presetClass="exit" presetSubtype="8" fill="hold" grpId="2" nodeType="afterEffect">
                                  <p:stCondLst>
                                    <p:cond delay="0"/>
                                  </p:stCondLst>
                                  <p:childTnLst>
                                    <p:anim calcmode="lin" valueType="num">
                                      <p:cBhvr additive="base">
                                        <p:cTn id="122" dur="2000"/>
                                        <p:tgtEl>
                                          <p:spTgt spid="4"/>
                                        </p:tgtEl>
                                        <p:attrNameLst>
                                          <p:attrName>ppt_x</p:attrName>
                                        </p:attrNameLst>
                                      </p:cBhvr>
                                      <p:tavLst>
                                        <p:tav tm="0">
                                          <p:val>
                                            <p:strVal val="ppt_x"/>
                                          </p:val>
                                        </p:tav>
                                        <p:tav tm="100000">
                                          <p:val>
                                            <p:strVal val="0-ppt_w/2"/>
                                          </p:val>
                                        </p:tav>
                                      </p:tavLst>
                                    </p:anim>
                                    <p:anim calcmode="lin" valueType="num">
                                      <p:cBhvr additive="base">
                                        <p:cTn id="123" dur="2000"/>
                                        <p:tgtEl>
                                          <p:spTgt spid="4"/>
                                        </p:tgtEl>
                                        <p:attrNameLst>
                                          <p:attrName>ppt_y</p:attrName>
                                        </p:attrNameLst>
                                      </p:cBhvr>
                                      <p:tavLst>
                                        <p:tav tm="0">
                                          <p:val>
                                            <p:strVal val="ppt_y"/>
                                          </p:val>
                                        </p:tav>
                                        <p:tav tm="100000">
                                          <p:val>
                                            <p:strVal val="ppt_y"/>
                                          </p:val>
                                        </p:tav>
                                      </p:tavLst>
                                    </p:anim>
                                    <p:set>
                                      <p:cBhvr>
                                        <p:cTn id="124" dur="1" fill="hold">
                                          <p:stCondLst>
                                            <p:cond delay="1999"/>
                                          </p:stCondLst>
                                        </p:cTn>
                                        <p:tgtEl>
                                          <p:spTgt spid="4"/>
                                        </p:tgtEl>
                                        <p:attrNameLst>
                                          <p:attrName>style.visibility</p:attrName>
                                        </p:attrNameLst>
                                      </p:cBhvr>
                                      <p:to>
                                        <p:strVal val="hidden"/>
                                      </p:to>
                                    </p:set>
                                  </p:childTnLst>
                                </p:cTn>
                              </p:par>
                              <p:par>
                                <p:cTn id="125" presetID="2" presetClass="exit" presetSubtype="2" fill="hold" grpId="2" nodeType="withEffect">
                                  <p:stCondLst>
                                    <p:cond delay="0"/>
                                  </p:stCondLst>
                                  <p:childTnLst>
                                    <p:anim calcmode="lin" valueType="num">
                                      <p:cBhvr additive="base">
                                        <p:cTn id="126" dur="2000"/>
                                        <p:tgtEl>
                                          <p:spTgt spid="5"/>
                                        </p:tgtEl>
                                        <p:attrNameLst>
                                          <p:attrName>ppt_x</p:attrName>
                                        </p:attrNameLst>
                                      </p:cBhvr>
                                      <p:tavLst>
                                        <p:tav tm="0">
                                          <p:val>
                                            <p:strVal val="ppt_x"/>
                                          </p:val>
                                        </p:tav>
                                        <p:tav tm="100000">
                                          <p:val>
                                            <p:strVal val="1+ppt_w/2"/>
                                          </p:val>
                                        </p:tav>
                                      </p:tavLst>
                                    </p:anim>
                                    <p:anim calcmode="lin" valueType="num">
                                      <p:cBhvr additive="base">
                                        <p:cTn id="127" dur="2000"/>
                                        <p:tgtEl>
                                          <p:spTgt spid="5"/>
                                        </p:tgtEl>
                                        <p:attrNameLst>
                                          <p:attrName>ppt_y</p:attrName>
                                        </p:attrNameLst>
                                      </p:cBhvr>
                                      <p:tavLst>
                                        <p:tav tm="0">
                                          <p:val>
                                            <p:strVal val="ppt_y"/>
                                          </p:val>
                                        </p:tav>
                                        <p:tav tm="100000">
                                          <p:val>
                                            <p:strVal val="ppt_y"/>
                                          </p:val>
                                        </p:tav>
                                      </p:tavLst>
                                    </p:anim>
                                    <p:set>
                                      <p:cBhvr>
                                        <p:cTn id="128" dur="1" fill="hold">
                                          <p:stCondLst>
                                            <p:cond delay="1999"/>
                                          </p:stCondLst>
                                        </p:cTn>
                                        <p:tgtEl>
                                          <p:spTgt spid="5"/>
                                        </p:tgtEl>
                                        <p:attrNameLst>
                                          <p:attrName>style.visibility</p:attrName>
                                        </p:attrNameLst>
                                      </p:cBhvr>
                                      <p:to>
                                        <p:strVal val="hidden"/>
                                      </p:to>
                                    </p:set>
                                  </p:childTnLst>
                                </p:cTn>
                              </p:par>
                              <p:par>
                                <p:cTn id="129" presetID="2" presetClass="exit" presetSubtype="8" fill="hold" grpId="2" nodeType="withEffect">
                                  <p:stCondLst>
                                    <p:cond delay="0"/>
                                  </p:stCondLst>
                                  <p:childTnLst>
                                    <p:anim calcmode="lin" valueType="num">
                                      <p:cBhvr additive="base">
                                        <p:cTn id="130" dur="2000"/>
                                        <p:tgtEl>
                                          <p:spTgt spid="6"/>
                                        </p:tgtEl>
                                        <p:attrNameLst>
                                          <p:attrName>ppt_x</p:attrName>
                                        </p:attrNameLst>
                                      </p:cBhvr>
                                      <p:tavLst>
                                        <p:tav tm="0">
                                          <p:val>
                                            <p:strVal val="ppt_x"/>
                                          </p:val>
                                        </p:tav>
                                        <p:tav tm="100000">
                                          <p:val>
                                            <p:strVal val="0-ppt_w/2"/>
                                          </p:val>
                                        </p:tav>
                                      </p:tavLst>
                                    </p:anim>
                                    <p:anim calcmode="lin" valueType="num">
                                      <p:cBhvr additive="base">
                                        <p:cTn id="131" dur="2000"/>
                                        <p:tgtEl>
                                          <p:spTgt spid="6"/>
                                        </p:tgtEl>
                                        <p:attrNameLst>
                                          <p:attrName>ppt_y</p:attrName>
                                        </p:attrNameLst>
                                      </p:cBhvr>
                                      <p:tavLst>
                                        <p:tav tm="0">
                                          <p:val>
                                            <p:strVal val="ppt_y"/>
                                          </p:val>
                                        </p:tav>
                                        <p:tav tm="100000">
                                          <p:val>
                                            <p:strVal val="ppt_y"/>
                                          </p:val>
                                        </p:tav>
                                      </p:tavLst>
                                    </p:anim>
                                    <p:set>
                                      <p:cBhvr>
                                        <p:cTn id="132" dur="1" fill="hold">
                                          <p:stCondLst>
                                            <p:cond delay="1999"/>
                                          </p:stCondLst>
                                        </p:cTn>
                                        <p:tgtEl>
                                          <p:spTgt spid="6"/>
                                        </p:tgtEl>
                                        <p:attrNameLst>
                                          <p:attrName>style.visibility</p:attrName>
                                        </p:attrNameLst>
                                      </p:cBhvr>
                                      <p:to>
                                        <p:strVal val="hidden"/>
                                      </p:to>
                                    </p:set>
                                  </p:childTnLst>
                                </p:cTn>
                              </p:par>
                              <p:par>
                                <p:cTn id="133" presetID="2" presetClass="exit" presetSubtype="2" fill="hold" grpId="2" nodeType="withEffect">
                                  <p:stCondLst>
                                    <p:cond delay="0"/>
                                  </p:stCondLst>
                                  <p:childTnLst>
                                    <p:anim calcmode="lin" valueType="num">
                                      <p:cBhvr additive="base">
                                        <p:cTn id="134" dur="2000"/>
                                        <p:tgtEl>
                                          <p:spTgt spid="7"/>
                                        </p:tgtEl>
                                        <p:attrNameLst>
                                          <p:attrName>ppt_x</p:attrName>
                                        </p:attrNameLst>
                                      </p:cBhvr>
                                      <p:tavLst>
                                        <p:tav tm="0">
                                          <p:val>
                                            <p:strVal val="ppt_x"/>
                                          </p:val>
                                        </p:tav>
                                        <p:tav tm="100000">
                                          <p:val>
                                            <p:strVal val="1+ppt_w/2"/>
                                          </p:val>
                                        </p:tav>
                                      </p:tavLst>
                                    </p:anim>
                                    <p:anim calcmode="lin" valueType="num">
                                      <p:cBhvr additive="base">
                                        <p:cTn id="135" dur="2000"/>
                                        <p:tgtEl>
                                          <p:spTgt spid="7"/>
                                        </p:tgtEl>
                                        <p:attrNameLst>
                                          <p:attrName>ppt_y</p:attrName>
                                        </p:attrNameLst>
                                      </p:cBhvr>
                                      <p:tavLst>
                                        <p:tav tm="0">
                                          <p:val>
                                            <p:strVal val="ppt_y"/>
                                          </p:val>
                                        </p:tav>
                                        <p:tav tm="100000">
                                          <p:val>
                                            <p:strVal val="ppt_y"/>
                                          </p:val>
                                        </p:tav>
                                      </p:tavLst>
                                    </p:anim>
                                    <p:set>
                                      <p:cBhvr>
                                        <p:cTn id="136" dur="1" fill="hold">
                                          <p:stCondLst>
                                            <p:cond delay="1999"/>
                                          </p:stCondLst>
                                        </p:cTn>
                                        <p:tgtEl>
                                          <p:spTgt spid="7"/>
                                        </p:tgtEl>
                                        <p:attrNameLst>
                                          <p:attrName>style.visibility</p:attrName>
                                        </p:attrNameLst>
                                      </p:cBhvr>
                                      <p:to>
                                        <p:strVal val="hidden"/>
                                      </p:to>
                                    </p:set>
                                  </p:childTnLst>
                                </p:cTn>
                              </p:par>
                              <p:par>
                                <p:cTn id="137" presetID="2" presetClass="exit" presetSubtype="8" fill="hold" grpId="2" nodeType="withEffect">
                                  <p:stCondLst>
                                    <p:cond delay="0"/>
                                  </p:stCondLst>
                                  <p:childTnLst>
                                    <p:anim calcmode="lin" valueType="num">
                                      <p:cBhvr additive="base">
                                        <p:cTn id="138" dur="2000"/>
                                        <p:tgtEl>
                                          <p:spTgt spid="8"/>
                                        </p:tgtEl>
                                        <p:attrNameLst>
                                          <p:attrName>ppt_x</p:attrName>
                                        </p:attrNameLst>
                                      </p:cBhvr>
                                      <p:tavLst>
                                        <p:tav tm="0">
                                          <p:val>
                                            <p:strVal val="ppt_x"/>
                                          </p:val>
                                        </p:tav>
                                        <p:tav tm="100000">
                                          <p:val>
                                            <p:strVal val="0-ppt_w/2"/>
                                          </p:val>
                                        </p:tav>
                                      </p:tavLst>
                                    </p:anim>
                                    <p:anim calcmode="lin" valueType="num">
                                      <p:cBhvr additive="base">
                                        <p:cTn id="139" dur="2000"/>
                                        <p:tgtEl>
                                          <p:spTgt spid="8"/>
                                        </p:tgtEl>
                                        <p:attrNameLst>
                                          <p:attrName>ppt_y</p:attrName>
                                        </p:attrNameLst>
                                      </p:cBhvr>
                                      <p:tavLst>
                                        <p:tav tm="0">
                                          <p:val>
                                            <p:strVal val="ppt_y"/>
                                          </p:val>
                                        </p:tav>
                                        <p:tav tm="100000">
                                          <p:val>
                                            <p:strVal val="ppt_y"/>
                                          </p:val>
                                        </p:tav>
                                      </p:tavLst>
                                    </p:anim>
                                    <p:set>
                                      <p:cBhvr>
                                        <p:cTn id="140" dur="1" fill="hold">
                                          <p:stCondLst>
                                            <p:cond delay="1999"/>
                                          </p:stCondLst>
                                        </p:cTn>
                                        <p:tgtEl>
                                          <p:spTgt spid="8"/>
                                        </p:tgtEl>
                                        <p:attrNameLst>
                                          <p:attrName>style.visibility</p:attrName>
                                        </p:attrNameLst>
                                      </p:cBhvr>
                                      <p:to>
                                        <p:strVal val="hidden"/>
                                      </p:to>
                                    </p:set>
                                  </p:childTnLst>
                                </p:cTn>
                              </p:par>
                              <p:par>
                                <p:cTn id="141" presetID="2" presetClass="exit" presetSubtype="2" fill="hold" grpId="2" nodeType="withEffect">
                                  <p:stCondLst>
                                    <p:cond delay="0"/>
                                  </p:stCondLst>
                                  <p:childTnLst>
                                    <p:anim calcmode="lin" valueType="num">
                                      <p:cBhvr additive="base">
                                        <p:cTn id="142" dur="2000"/>
                                        <p:tgtEl>
                                          <p:spTgt spid="9"/>
                                        </p:tgtEl>
                                        <p:attrNameLst>
                                          <p:attrName>ppt_x</p:attrName>
                                        </p:attrNameLst>
                                      </p:cBhvr>
                                      <p:tavLst>
                                        <p:tav tm="0">
                                          <p:val>
                                            <p:strVal val="ppt_x"/>
                                          </p:val>
                                        </p:tav>
                                        <p:tav tm="100000">
                                          <p:val>
                                            <p:strVal val="1+ppt_w/2"/>
                                          </p:val>
                                        </p:tav>
                                      </p:tavLst>
                                    </p:anim>
                                    <p:anim calcmode="lin" valueType="num">
                                      <p:cBhvr additive="base">
                                        <p:cTn id="143" dur="2000"/>
                                        <p:tgtEl>
                                          <p:spTgt spid="9"/>
                                        </p:tgtEl>
                                        <p:attrNameLst>
                                          <p:attrName>ppt_y</p:attrName>
                                        </p:attrNameLst>
                                      </p:cBhvr>
                                      <p:tavLst>
                                        <p:tav tm="0">
                                          <p:val>
                                            <p:strVal val="ppt_y"/>
                                          </p:val>
                                        </p:tav>
                                        <p:tav tm="100000">
                                          <p:val>
                                            <p:strVal val="ppt_y"/>
                                          </p:val>
                                        </p:tav>
                                      </p:tavLst>
                                    </p:anim>
                                    <p:set>
                                      <p:cBhvr>
                                        <p:cTn id="144" dur="1" fill="hold">
                                          <p:stCondLst>
                                            <p:cond delay="1999"/>
                                          </p:stCondLst>
                                        </p:cTn>
                                        <p:tgtEl>
                                          <p:spTgt spid="9"/>
                                        </p:tgtEl>
                                        <p:attrNameLst>
                                          <p:attrName>style.visibility</p:attrName>
                                        </p:attrNameLst>
                                      </p:cBhvr>
                                      <p:to>
                                        <p:strVal val="hidden"/>
                                      </p:to>
                                    </p:set>
                                  </p:childTnLst>
                                </p:cTn>
                              </p:par>
                              <p:par>
                                <p:cTn id="145" presetID="2" presetClass="exit" presetSubtype="8" fill="hold" grpId="2" nodeType="withEffect">
                                  <p:stCondLst>
                                    <p:cond delay="0"/>
                                  </p:stCondLst>
                                  <p:childTnLst>
                                    <p:anim calcmode="lin" valueType="num">
                                      <p:cBhvr additive="base">
                                        <p:cTn id="146" dur="2000"/>
                                        <p:tgtEl>
                                          <p:spTgt spid="10"/>
                                        </p:tgtEl>
                                        <p:attrNameLst>
                                          <p:attrName>ppt_x</p:attrName>
                                        </p:attrNameLst>
                                      </p:cBhvr>
                                      <p:tavLst>
                                        <p:tav tm="0">
                                          <p:val>
                                            <p:strVal val="ppt_x"/>
                                          </p:val>
                                        </p:tav>
                                        <p:tav tm="100000">
                                          <p:val>
                                            <p:strVal val="0-ppt_w/2"/>
                                          </p:val>
                                        </p:tav>
                                      </p:tavLst>
                                    </p:anim>
                                    <p:anim calcmode="lin" valueType="num">
                                      <p:cBhvr additive="base">
                                        <p:cTn id="147" dur="2000"/>
                                        <p:tgtEl>
                                          <p:spTgt spid="10"/>
                                        </p:tgtEl>
                                        <p:attrNameLst>
                                          <p:attrName>ppt_y</p:attrName>
                                        </p:attrNameLst>
                                      </p:cBhvr>
                                      <p:tavLst>
                                        <p:tav tm="0">
                                          <p:val>
                                            <p:strVal val="ppt_y"/>
                                          </p:val>
                                        </p:tav>
                                        <p:tav tm="100000">
                                          <p:val>
                                            <p:strVal val="ppt_y"/>
                                          </p:val>
                                        </p:tav>
                                      </p:tavLst>
                                    </p:anim>
                                    <p:set>
                                      <p:cBhvr>
                                        <p:cTn id="148" dur="1" fill="hold">
                                          <p:stCondLst>
                                            <p:cond delay="1999"/>
                                          </p:stCondLst>
                                        </p:cTn>
                                        <p:tgtEl>
                                          <p:spTgt spid="10"/>
                                        </p:tgtEl>
                                        <p:attrNameLst>
                                          <p:attrName>style.visibility</p:attrName>
                                        </p:attrNameLst>
                                      </p:cBhvr>
                                      <p:to>
                                        <p:strVal val="hidden"/>
                                      </p:to>
                                    </p:set>
                                  </p:childTnLst>
                                </p:cTn>
                              </p:par>
                              <p:par>
                                <p:cTn id="149" presetID="2" presetClass="exit" presetSubtype="2" fill="hold" grpId="2" nodeType="withEffect">
                                  <p:stCondLst>
                                    <p:cond delay="0"/>
                                  </p:stCondLst>
                                  <p:childTnLst>
                                    <p:anim calcmode="lin" valueType="num">
                                      <p:cBhvr additive="base">
                                        <p:cTn id="150" dur="2000"/>
                                        <p:tgtEl>
                                          <p:spTgt spid="11"/>
                                        </p:tgtEl>
                                        <p:attrNameLst>
                                          <p:attrName>ppt_x</p:attrName>
                                        </p:attrNameLst>
                                      </p:cBhvr>
                                      <p:tavLst>
                                        <p:tav tm="0">
                                          <p:val>
                                            <p:strVal val="ppt_x"/>
                                          </p:val>
                                        </p:tav>
                                        <p:tav tm="100000">
                                          <p:val>
                                            <p:strVal val="1+ppt_w/2"/>
                                          </p:val>
                                        </p:tav>
                                      </p:tavLst>
                                    </p:anim>
                                    <p:anim calcmode="lin" valueType="num">
                                      <p:cBhvr additive="base">
                                        <p:cTn id="151" dur="2000"/>
                                        <p:tgtEl>
                                          <p:spTgt spid="11"/>
                                        </p:tgtEl>
                                        <p:attrNameLst>
                                          <p:attrName>ppt_y</p:attrName>
                                        </p:attrNameLst>
                                      </p:cBhvr>
                                      <p:tavLst>
                                        <p:tav tm="0">
                                          <p:val>
                                            <p:strVal val="ppt_y"/>
                                          </p:val>
                                        </p:tav>
                                        <p:tav tm="100000">
                                          <p:val>
                                            <p:strVal val="ppt_y"/>
                                          </p:val>
                                        </p:tav>
                                      </p:tavLst>
                                    </p:anim>
                                    <p:set>
                                      <p:cBhvr>
                                        <p:cTn id="152" dur="1" fill="hold">
                                          <p:stCondLst>
                                            <p:cond delay="1999"/>
                                          </p:stCondLst>
                                        </p:cTn>
                                        <p:tgtEl>
                                          <p:spTgt spid="11"/>
                                        </p:tgtEl>
                                        <p:attrNameLst>
                                          <p:attrName>style.visibility</p:attrName>
                                        </p:attrNameLst>
                                      </p:cBhvr>
                                      <p:to>
                                        <p:strVal val="hidden"/>
                                      </p:to>
                                    </p:set>
                                  </p:childTnLst>
                                </p:cTn>
                              </p:par>
                              <p:par>
                                <p:cTn id="153" presetID="2" presetClass="exit" presetSubtype="8" fill="hold" grpId="2" nodeType="withEffect">
                                  <p:stCondLst>
                                    <p:cond delay="0"/>
                                  </p:stCondLst>
                                  <p:childTnLst>
                                    <p:anim calcmode="lin" valueType="num">
                                      <p:cBhvr additive="base">
                                        <p:cTn id="154" dur="2000"/>
                                        <p:tgtEl>
                                          <p:spTgt spid="12"/>
                                        </p:tgtEl>
                                        <p:attrNameLst>
                                          <p:attrName>ppt_x</p:attrName>
                                        </p:attrNameLst>
                                      </p:cBhvr>
                                      <p:tavLst>
                                        <p:tav tm="0">
                                          <p:val>
                                            <p:strVal val="ppt_x"/>
                                          </p:val>
                                        </p:tav>
                                        <p:tav tm="100000">
                                          <p:val>
                                            <p:strVal val="0-ppt_w/2"/>
                                          </p:val>
                                        </p:tav>
                                      </p:tavLst>
                                    </p:anim>
                                    <p:anim calcmode="lin" valueType="num">
                                      <p:cBhvr additive="base">
                                        <p:cTn id="155" dur="2000"/>
                                        <p:tgtEl>
                                          <p:spTgt spid="12"/>
                                        </p:tgtEl>
                                        <p:attrNameLst>
                                          <p:attrName>ppt_y</p:attrName>
                                        </p:attrNameLst>
                                      </p:cBhvr>
                                      <p:tavLst>
                                        <p:tav tm="0">
                                          <p:val>
                                            <p:strVal val="ppt_y"/>
                                          </p:val>
                                        </p:tav>
                                        <p:tav tm="100000">
                                          <p:val>
                                            <p:strVal val="ppt_y"/>
                                          </p:val>
                                        </p:tav>
                                      </p:tavLst>
                                    </p:anim>
                                    <p:set>
                                      <p:cBhvr>
                                        <p:cTn id="156" dur="1" fill="hold">
                                          <p:stCondLst>
                                            <p:cond delay="1999"/>
                                          </p:stCondLst>
                                        </p:cTn>
                                        <p:tgtEl>
                                          <p:spTgt spid="12"/>
                                        </p:tgtEl>
                                        <p:attrNameLst>
                                          <p:attrName>style.visibility</p:attrName>
                                        </p:attrNameLst>
                                      </p:cBhvr>
                                      <p:to>
                                        <p:strVal val="hidden"/>
                                      </p:to>
                                    </p:set>
                                  </p:childTnLst>
                                </p:cTn>
                              </p:par>
                              <p:par>
                                <p:cTn id="157" presetID="2" presetClass="exit" presetSubtype="2" fill="hold" grpId="2" nodeType="withEffect">
                                  <p:stCondLst>
                                    <p:cond delay="0"/>
                                  </p:stCondLst>
                                  <p:childTnLst>
                                    <p:anim calcmode="lin" valueType="num">
                                      <p:cBhvr additive="base">
                                        <p:cTn id="158" dur="2000"/>
                                        <p:tgtEl>
                                          <p:spTgt spid="13"/>
                                        </p:tgtEl>
                                        <p:attrNameLst>
                                          <p:attrName>ppt_x</p:attrName>
                                        </p:attrNameLst>
                                      </p:cBhvr>
                                      <p:tavLst>
                                        <p:tav tm="0">
                                          <p:val>
                                            <p:strVal val="ppt_x"/>
                                          </p:val>
                                        </p:tav>
                                        <p:tav tm="100000">
                                          <p:val>
                                            <p:strVal val="1+ppt_w/2"/>
                                          </p:val>
                                        </p:tav>
                                      </p:tavLst>
                                    </p:anim>
                                    <p:anim calcmode="lin" valueType="num">
                                      <p:cBhvr additive="base">
                                        <p:cTn id="159" dur="2000"/>
                                        <p:tgtEl>
                                          <p:spTgt spid="13"/>
                                        </p:tgtEl>
                                        <p:attrNameLst>
                                          <p:attrName>ppt_y</p:attrName>
                                        </p:attrNameLst>
                                      </p:cBhvr>
                                      <p:tavLst>
                                        <p:tav tm="0">
                                          <p:val>
                                            <p:strVal val="ppt_y"/>
                                          </p:val>
                                        </p:tav>
                                        <p:tav tm="100000">
                                          <p:val>
                                            <p:strVal val="ppt_y"/>
                                          </p:val>
                                        </p:tav>
                                      </p:tavLst>
                                    </p:anim>
                                    <p:set>
                                      <p:cBhvr>
                                        <p:cTn id="160" dur="1" fill="hold">
                                          <p:stCondLst>
                                            <p:cond delay="1999"/>
                                          </p:stCondLst>
                                        </p:cTn>
                                        <p:tgtEl>
                                          <p:spTgt spid="13"/>
                                        </p:tgtEl>
                                        <p:attrNameLst>
                                          <p:attrName>style.visibility</p:attrName>
                                        </p:attrNameLst>
                                      </p:cBhvr>
                                      <p:to>
                                        <p:strVal val="hidden"/>
                                      </p:to>
                                    </p:set>
                                  </p:childTnLst>
                                </p:cTn>
                              </p:par>
                              <p:par>
                                <p:cTn id="161" presetID="2" presetClass="exit" presetSubtype="8" fill="hold" grpId="2" nodeType="withEffect">
                                  <p:stCondLst>
                                    <p:cond delay="0"/>
                                  </p:stCondLst>
                                  <p:childTnLst>
                                    <p:anim calcmode="lin" valueType="num">
                                      <p:cBhvr additive="base">
                                        <p:cTn id="162" dur="2000"/>
                                        <p:tgtEl>
                                          <p:spTgt spid="14"/>
                                        </p:tgtEl>
                                        <p:attrNameLst>
                                          <p:attrName>ppt_x</p:attrName>
                                        </p:attrNameLst>
                                      </p:cBhvr>
                                      <p:tavLst>
                                        <p:tav tm="0">
                                          <p:val>
                                            <p:strVal val="ppt_x"/>
                                          </p:val>
                                        </p:tav>
                                        <p:tav tm="100000">
                                          <p:val>
                                            <p:strVal val="0-ppt_w/2"/>
                                          </p:val>
                                        </p:tav>
                                      </p:tavLst>
                                    </p:anim>
                                    <p:anim calcmode="lin" valueType="num">
                                      <p:cBhvr additive="base">
                                        <p:cTn id="163" dur="2000"/>
                                        <p:tgtEl>
                                          <p:spTgt spid="14"/>
                                        </p:tgtEl>
                                        <p:attrNameLst>
                                          <p:attrName>ppt_y</p:attrName>
                                        </p:attrNameLst>
                                      </p:cBhvr>
                                      <p:tavLst>
                                        <p:tav tm="0">
                                          <p:val>
                                            <p:strVal val="ppt_y"/>
                                          </p:val>
                                        </p:tav>
                                        <p:tav tm="100000">
                                          <p:val>
                                            <p:strVal val="ppt_y"/>
                                          </p:val>
                                        </p:tav>
                                      </p:tavLst>
                                    </p:anim>
                                    <p:set>
                                      <p:cBhvr>
                                        <p:cTn id="164" dur="1" fill="hold">
                                          <p:stCondLst>
                                            <p:cond delay="1999"/>
                                          </p:stCondLst>
                                        </p:cTn>
                                        <p:tgtEl>
                                          <p:spTgt spid="14"/>
                                        </p:tgtEl>
                                        <p:attrNameLst>
                                          <p:attrName>style.visibility</p:attrName>
                                        </p:attrNameLst>
                                      </p:cBhvr>
                                      <p:to>
                                        <p:strVal val="hidden"/>
                                      </p:to>
                                    </p:set>
                                  </p:childTnLst>
                                </p:cTn>
                              </p:par>
                              <p:par>
                                <p:cTn id="165" presetID="2" presetClass="exit" presetSubtype="2" fill="hold" grpId="2" nodeType="withEffect">
                                  <p:stCondLst>
                                    <p:cond delay="0"/>
                                  </p:stCondLst>
                                  <p:childTnLst>
                                    <p:anim calcmode="lin" valueType="num">
                                      <p:cBhvr additive="base">
                                        <p:cTn id="166" dur="2000"/>
                                        <p:tgtEl>
                                          <p:spTgt spid="15"/>
                                        </p:tgtEl>
                                        <p:attrNameLst>
                                          <p:attrName>ppt_x</p:attrName>
                                        </p:attrNameLst>
                                      </p:cBhvr>
                                      <p:tavLst>
                                        <p:tav tm="0">
                                          <p:val>
                                            <p:strVal val="ppt_x"/>
                                          </p:val>
                                        </p:tav>
                                        <p:tav tm="100000">
                                          <p:val>
                                            <p:strVal val="1+ppt_w/2"/>
                                          </p:val>
                                        </p:tav>
                                      </p:tavLst>
                                    </p:anim>
                                    <p:anim calcmode="lin" valueType="num">
                                      <p:cBhvr additive="base">
                                        <p:cTn id="167" dur="2000"/>
                                        <p:tgtEl>
                                          <p:spTgt spid="15"/>
                                        </p:tgtEl>
                                        <p:attrNameLst>
                                          <p:attrName>ppt_y</p:attrName>
                                        </p:attrNameLst>
                                      </p:cBhvr>
                                      <p:tavLst>
                                        <p:tav tm="0">
                                          <p:val>
                                            <p:strVal val="ppt_y"/>
                                          </p:val>
                                        </p:tav>
                                        <p:tav tm="100000">
                                          <p:val>
                                            <p:strVal val="ppt_y"/>
                                          </p:val>
                                        </p:tav>
                                      </p:tavLst>
                                    </p:anim>
                                    <p:set>
                                      <p:cBhvr>
                                        <p:cTn id="168" dur="1" fill="hold">
                                          <p:stCondLst>
                                            <p:cond delay="1999"/>
                                          </p:stCondLst>
                                        </p:cTn>
                                        <p:tgtEl>
                                          <p:spTgt spid="15"/>
                                        </p:tgtEl>
                                        <p:attrNameLst>
                                          <p:attrName>style.visibility</p:attrName>
                                        </p:attrNameLst>
                                      </p:cBhvr>
                                      <p:to>
                                        <p:strVal val="hidden"/>
                                      </p:to>
                                    </p:set>
                                  </p:childTnLst>
                                </p:cTn>
                              </p:par>
                              <p:par>
                                <p:cTn id="169" presetID="2" presetClass="exit" presetSubtype="8" fill="hold" grpId="2" nodeType="withEffect">
                                  <p:stCondLst>
                                    <p:cond delay="0"/>
                                  </p:stCondLst>
                                  <p:childTnLst>
                                    <p:anim calcmode="lin" valueType="num">
                                      <p:cBhvr additive="base">
                                        <p:cTn id="170" dur="2000"/>
                                        <p:tgtEl>
                                          <p:spTgt spid="16"/>
                                        </p:tgtEl>
                                        <p:attrNameLst>
                                          <p:attrName>ppt_x</p:attrName>
                                        </p:attrNameLst>
                                      </p:cBhvr>
                                      <p:tavLst>
                                        <p:tav tm="0">
                                          <p:val>
                                            <p:strVal val="ppt_x"/>
                                          </p:val>
                                        </p:tav>
                                        <p:tav tm="100000">
                                          <p:val>
                                            <p:strVal val="0-ppt_w/2"/>
                                          </p:val>
                                        </p:tav>
                                      </p:tavLst>
                                    </p:anim>
                                    <p:anim calcmode="lin" valueType="num">
                                      <p:cBhvr additive="base">
                                        <p:cTn id="171" dur="2000"/>
                                        <p:tgtEl>
                                          <p:spTgt spid="16"/>
                                        </p:tgtEl>
                                        <p:attrNameLst>
                                          <p:attrName>ppt_y</p:attrName>
                                        </p:attrNameLst>
                                      </p:cBhvr>
                                      <p:tavLst>
                                        <p:tav tm="0">
                                          <p:val>
                                            <p:strVal val="ppt_y"/>
                                          </p:val>
                                        </p:tav>
                                        <p:tav tm="100000">
                                          <p:val>
                                            <p:strVal val="ppt_y"/>
                                          </p:val>
                                        </p:tav>
                                      </p:tavLst>
                                    </p:anim>
                                    <p:set>
                                      <p:cBhvr>
                                        <p:cTn id="172" dur="1" fill="hold">
                                          <p:stCondLst>
                                            <p:cond delay="1999"/>
                                          </p:stCondLst>
                                        </p:cTn>
                                        <p:tgtEl>
                                          <p:spTgt spid="16"/>
                                        </p:tgtEl>
                                        <p:attrNameLst>
                                          <p:attrName>style.visibility</p:attrName>
                                        </p:attrNameLst>
                                      </p:cBhvr>
                                      <p:to>
                                        <p:strVal val="hidden"/>
                                      </p:to>
                                    </p:set>
                                  </p:childTnLst>
                                </p:cTn>
                              </p:par>
                              <p:par>
                                <p:cTn id="173" presetID="2" presetClass="exit" presetSubtype="2" fill="hold" grpId="2" nodeType="withEffect">
                                  <p:stCondLst>
                                    <p:cond delay="0"/>
                                  </p:stCondLst>
                                  <p:childTnLst>
                                    <p:anim calcmode="lin" valueType="num">
                                      <p:cBhvr additive="base">
                                        <p:cTn id="174" dur="2000"/>
                                        <p:tgtEl>
                                          <p:spTgt spid="17"/>
                                        </p:tgtEl>
                                        <p:attrNameLst>
                                          <p:attrName>ppt_x</p:attrName>
                                        </p:attrNameLst>
                                      </p:cBhvr>
                                      <p:tavLst>
                                        <p:tav tm="0">
                                          <p:val>
                                            <p:strVal val="ppt_x"/>
                                          </p:val>
                                        </p:tav>
                                        <p:tav tm="100000">
                                          <p:val>
                                            <p:strVal val="1+ppt_w/2"/>
                                          </p:val>
                                        </p:tav>
                                      </p:tavLst>
                                    </p:anim>
                                    <p:anim calcmode="lin" valueType="num">
                                      <p:cBhvr additive="base">
                                        <p:cTn id="175" dur="2000"/>
                                        <p:tgtEl>
                                          <p:spTgt spid="17"/>
                                        </p:tgtEl>
                                        <p:attrNameLst>
                                          <p:attrName>ppt_y</p:attrName>
                                        </p:attrNameLst>
                                      </p:cBhvr>
                                      <p:tavLst>
                                        <p:tav tm="0">
                                          <p:val>
                                            <p:strVal val="ppt_y"/>
                                          </p:val>
                                        </p:tav>
                                        <p:tav tm="100000">
                                          <p:val>
                                            <p:strVal val="ppt_y"/>
                                          </p:val>
                                        </p:tav>
                                      </p:tavLst>
                                    </p:anim>
                                    <p:set>
                                      <p:cBhvr>
                                        <p:cTn id="176" dur="1" fill="hold">
                                          <p:stCondLst>
                                            <p:cond delay="1999"/>
                                          </p:stCondLst>
                                        </p:cTn>
                                        <p:tgtEl>
                                          <p:spTgt spid="17"/>
                                        </p:tgtEl>
                                        <p:attrNameLst>
                                          <p:attrName>style.visibility</p:attrName>
                                        </p:attrNameLst>
                                      </p:cBhvr>
                                      <p:to>
                                        <p:strVal val="hidden"/>
                                      </p:to>
                                    </p:set>
                                  </p:childTnLst>
                                </p:cTn>
                              </p:par>
                              <p:par>
                                <p:cTn id="177" presetID="2" presetClass="exit" presetSubtype="8" fill="hold" grpId="2" nodeType="withEffect">
                                  <p:stCondLst>
                                    <p:cond delay="0"/>
                                  </p:stCondLst>
                                  <p:childTnLst>
                                    <p:anim calcmode="lin" valueType="num">
                                      <p:cBhvr additive="base">
                                        <p:cTn id="178" dur="2000"/>
                                        <p:tgtEl>
                                          <p:spTgt spid="18"/>
                                        </p:tgtEl>
                                        <p:attrNameLst>
                                          <p:attrName>ppt_x</p:attrName>
                                        </p:attrNameLst>
                                      </p:cBhvr>
                                      <p:tavLst>
                                        <p:tav tm="0">
                                          <p:val>
                                            <p:strVal val="ppt_x"/>
                                          </p:val>
                                        </p:tav>
                                        <p:tav tm="100000">
                                          <p:val>
                                            <p:strVal val="0-ppt_w/2"/>
                                          </p:val>
                                        </p:tav>
                                      </p:tavLst>
                                    </p:anim>
                                    <p:anim calcmode="lin" valueType="num">
                                      <p:cBhvr additive="base">
                                        <p:cTn id="179" dur="2000"/>
                                        <p:tgtEl>
                                          <p:spTgt spid="18"/>
                                        </p:tgtEl>
                                        <p:attrNameLst>
                                          <p:attrName>ppt_y</p:attrName>
                                        </p:attrNameLst>
                                      </p:cBhvr>
                                      <p:tavLst>
                                        <p:tav tm="0">
                                          <p:val>
                                            <p:strVal val="ppt_y"/>
                                          </p:val>
                                        </p:tav>
                                        <p:tav tm="100000">
                                          <p:val>
                                            <p:strVal val="ppt_y"/>
                                          </p:val>
                                        </p:tav>
                                      </p:tavLst>
                                    </p:anim>
                                    <p:set>
                                      <p:cBhvr>
                                        <p:cTn id="180" dur="1" fill="hold">
                                          <p:stCondLst>
                                            <p:cond delay="1999"/>
                                          </p:stCondLst>
                                        </p:cTn>
                                        <p:tgtEl>
                                          <p:spTgt spid="18"/>
                                        </p:tgtEl>
                                        <p:attrNameLst>
                                          <p:attrName>style.visibility</p:attrName>
                                        </p:attrNameLst>
                                      </p:cBhvr>
                                      <p:to>
                                        <p:strVal val="hidden"/>
                                      </p:to>
                                    </p:set>
                                  </p:childTnLst>
                                </p:cTn>
                              </p:par>
                              <p:par>
                                <p:cTn id="181" presetID="2" presetClass="exit" presetSubtype="2" fill="hold" grpId="2" nodeType="withEffect">
                                  <p:stCondLst>
                                    <p:cond delay="0"/>
                                  </p:stCondLst>
                                  <p:childTnLst>
                                    <p:anim calcmode="lin" valueType="num">
                                      <p:cBhvr additive="base">
                                        <p:cTn id="182" dur="2000"/>
                                        <p:tgtEl>
                                          <p:spTgt spid="19"/>
                                        </p:tgtEl>
                                        <p:attrNameLst>
                                          <p:attrName>ppt_x</p:attrName>
                                        </p:attrNameLst>
                                      </p:cBhvr>
                                      <p:tavLst>
                                        <p:tav tm="0">
                                          <p:val>
                                            <p:strVal val="ppt_x"/>
                                          </p:val>
                                        </p:tav>
                                        <p:tav tm="100000">
                                          <p:val>
                                            <p:strVal val="1+ppt_w/2"/>
                                          </p:val>
                                        </p:tav>
                                      </p:tavLst>
                                    </p:anim>
                                    <p:anim calcmode="lin" valueType="num">
                                      <p:cBhvr additive="base">
                                        <p:cTn id="183" dur="2000"/>
                                        <p:tgtEl>
                                          <p:spTgt spid="19"/>
                                        </p:tgtEl>
                                        <p:attrNameLst>
                                          <p:attrName>ppt_y</p:attrName>
                                        </p:attrNameLst>
                                      </p:cBhvr>
                                      <p:tavLst>
                                        <p:tav tm="0">
                                          <p:val>
                                            <p:strVal val="ppt_y"/>
                                          </p:val>
                                        </p:tav>
                                        <p:tav tm="100000">
                                          <p:val>
                                            <p:strVal val="ppt_y"/>
                                          </p:val>
                                        </p:tav>
                                      </p:tavLst>
                                    </p:anim>
                                    <p:set>
                                      <p:cBhvr>
                                        <p:cTn id="184" dur="1" fill="hold">
                                          <p:stCondLst>
                                            <p:cond delay="1999"/>
                                          </p:stCondLst>
                                        </p:cTn>
                                        <p:tgtEl>
                                          <p:spTgt spid="19"/>
                                        </p:tgtEl>
                                        <p:attrNameLst>
                                          <p:attrName>style.visibility</p:attrName>
                                        </p:attrNameLst>
                                      </p:cBhvr>
                                      <p:to>
                                        <p:strVal val="hidden"/>
                                      </p:to>
                                    </p:set>
                                  </p:childTnLst>
                                </p:cTn>
                              </p:par>
                              <p:par>
                                <p:cTn id="185" presetID="5" presetClass="exit" presetSubtype="10" fill="hold" grpId="3" nodeType="withEffect">
                                  <p:stCondLst>
                                    <p:cond delay="0"/>
                                  </p:stCondLst>
                                  <p:childTnLst>
                                    <p:animEffect transition="out" filter="checkerboard(across)">
                                      <p:cBhvr>
                                        <p:cTn id="186" dur="2000"/>
                                        <p:tgtEl>
                                          <p:spTgt spid="4"/>
                                        </p:tgtEl>
                                      </p:cBhvr>
                                    </p:animEffect>
                                    <p:set>
                                      <p:cBhvr>
                                        <p:cTn id="187" dur="1" fill="hold">
                                          <p:stCondLst>
                                            <p:cond delay="1999"/>
                                          </p:stCondLst>
                                        </p:cTn>
                                        <p:tgtEl>
                                          <p:spTgt spid="4"/>
                                        </p:tgtEl>
                                        <p:attrNameLst>
                                          <p:attrName>style.visibility</p:attrName>
                                        </p:attrNameLst>
                                      </p:cBhvr>
                                      <p:to>
                                        <p:strVal val="hidden"/>
                                      </p:to>
                                    </p:set>
                                  </p:childTnLst>
                                </p:cTn>
                              </p:par>
                              <p:par>
                                <p:cTn id="188" presetID="5" presetClass="exit" presetSubtype="10" fill="hold" grpId="3" nodeType="withEffect">
                                  <p:stCondLst>
                                    <p:cond delay="0"/>
                                  </p:stCondLst>
                                  <p:childTnLst>
                                    <p:animEffect transition="out" filter="checkerboard(across)">
                                      <p:cBhvr>
                                        <p:cTn id="189" dur="2000"/>
                                        <p:tgtEl>
                                          <p:spTgt spid="5"/>
                                        </p:tgtEl>
                                      </p:cBhvr>
                                    </p:animEffect>
                                    <p:set>
                                      <p:cBhvr>
                                        <p:cTn id="190" dur="1" fill="hold">
                                          <p:stCondLst>
                                            <p:cond delay="1999"/>
                                          </p:stCondLst>
                                        </p:cTn>
                                        <p:tgtEl>
                                          <p:spTgt spid="5"/>
                                        </p:tgtEl>
                                        <p:attrNameLst>
                                          <p:attrName>style.visibility</p:attrName>
                                        </p:attrNameLst>
                                      </p:cBhvr>
                                      <p:to>
                                        <p:strVal val="hidden"/>
                                      </p:to>
                                    </p:set>
                                  </p:childTnLst>
                                </p:cTn>
                              </p:par>
                              <p:par>
                                <p:cTn id="191" presetID="5" presetClass="exit" presetSubtype="10" fill="hold" grpId="3" nodeType="withEffect">
                                  <p:stCondLst>
                                    <p:cond delay="0"/>
                                  </p:stCondLst>
                                  <p:childTnLst>
                                    <p:animEffect transition="out" filter="checkerboard(across)">
                                      <p:cBhvr>
                                        <p:cTn id="192" dur="2000"/>
                                        <p:tgtEl>
                                          <p:spTgt spid="6"/>
                                        </p:tgtEl>
                                      </p:cBhvr>
                                    </p:animEffect>
                                    <p:set>
                                      <p:cBhvr>
                                        <p:cTn id="193" dur="1" fill="hold">
                                          <p:stCondLst>
                                            <p:cond delay="1999"/>
                                          </p:stCondLst>
                                        </p:cTn>
                                        <p:tgtEl>
                                          <p:spTgt spid="6"/>
                                        </p:tgtEl>
                                        <p:attrNameLst>
                                          <p:attrName>style.visibility</p:attrName>
                                        </p:attrNameLst>
                                      </p:cBhvr>
                                      <p:to>
                                        <p:strVal val="hidden"/>
                                      </p:to>
                                    </p:set>
                                  </p:childTnLst>
                                </p:cTn>
                              </p:par>
                              <p:par>
                                <p:cTn id="194" presetID="5" presetClass="exit" presetSubtype="10" fill="hold" grpId="3" nodeType="withEffect">
                                  <p:stCondLst>
                                    <p:cond delay="0"/>
                                  </p:stCondLst>
                                  <p:childTnLst>
                                    <p:animEffect transition="out" filter="checkerboard(across)">
                                      <p:cBhvr>
                                        <p:cTn id="195" dur="2000"/>
                                        <p:tgtEl>
                                          <p:spTgt spid="7"/>
                                        </p:tgtEl>
                                      </p:cBhvr>
                                    </p:animEffect>
                                    <p:set>
                                      <p:cBhvr>
                                        <p:cTn id="196" dur="1" fill="hold">
                                          <p:stCondLst>
                                            <p:cond delay="1999"/>
                                          </p:stCondLst>
                                        </p:cTn>
                                        <p:tgtEl>
                                          <p:spTgt spid="7"/>
                                        </p:tgtEl>
                                        <p:attrNameLst>
                                          <p:attrName>style.visibility</p:attrName>
                                        </p:attrNameLst>
                                      </p:cBhvr>
                                      <p:to>
                                        <p:strVal val="hidden"/>
                                      </p:to>
                                    </p:set>
                                  </p:childTnLst>
                                </p:cTn>
                              </p:par>
                              <p:par>
                                <p:cTn id="197" presetID="5" presetClass="exit" presetSubtype="10" fill="hold" grpId="3" nodeType="withEffect">
                                  <p:stCondLst>
                                    <p:cond delay="0"/>
                                  </p:stCondLst>
                                  <p:childTnLst>
                                    <p:animEffect transition="out" filter="checkerboard(across)">
                                      <p:cBhvr>
                                        <p:cTn id="198" dur="2000"/>
                                        <p:tgtEl>
                                          <p:spTgt spid="8"/>
                                        </p:tgtEl>
                                      </p:cBhvr>
                                    </p:animEffect>
                                    <p:set>
                                      <p:cBhvr>
                                        <p:cTn id="199" dur="1" fill="hold">
                                          <p:stCondLst>
                                            <p:cond delay="1999"/>
                                          </p:stCondLst>
                                        </p:cTn>
                                        <p:tgtEl>
                                          <p:spTgt spid="8"/>
                                        </p:tgtEl>
                                        <p:attrNameLst>
                                          <p:attrName>style.visibility</p:attrName>
                                        </p:attrNameLst>
                                      </p:cBhvr>
                                      <p:to>
                                        <p:strVal val="hidden"/>
                                      </p:to>
                                    </p:set>
                                  </p:childTnLst>
                                </p:cTn>
                              </p:par>
                              <p:par>
                                <p:cTn id="200" presetID="5" presetClass="exit" presetSubtype="10" fill="hold" grpId="3" nodeType="withEffect">
                                  <p:stCondLst>
                                    <p:cond delay="0"/>
                                  </p:stCondLst>
                                  <p:childTnLst>
                                    <p:animEffect transition="out" filter="checkerboard(across)">
                                      <p:cBhvr>
                                        <p:cTn id="201" dur="2000"/>
                                        <p:tgtEl>
                                          <p:spTgt spid="9"/>
                                        </p:tgtEl>
                                      </p:cBhvr>
                                    </p:animEffect>
                                    <p:set>
                                      <p:cBhvr>
                                        <p:cTn id="202" dur="1" fill="hold">
                                          <p:stCondLst>
                                            <p:cond delay="1999"/>
                                          </p:stCondLst>
                                        </p:cTn>
                                        <p:tgtEl>
                                          <p:spTgt spid="9"/>
                                        </p:tgtEl>
                                        <p:attrNameLst>
                                          <p:attrName>style.visibility</p:attrName>
                                        </p:attrNameLst>
                                      </p:cBhvr>
                                      <p:to>
                                        <p:strVal val="hidden"/>
                                      </p:to>
                                    </p:set>
                                  </p:childTnLst>
                                </p:cTn>
                              </p:par>
                              <p:par>
                                <p:cTn id="203" presetID="5" presetClass="exit" presetSubtype="10" fill="hold" grpId="3" nodeType="withEffect">
                                  <p:stCondLst>
                                    <p:cond delay="0"/>
                                  </p:stCondLst>
                                  <p:childTnLst>
                                    <p:animEffect transition="out" filter="checkerboard(across)">
                                      <p:cBhvr>
                                        <p:cTn id="204" dur="2000"/>
                                        <p:tgtEl>
                                          <p:spTgt spid="10"/>
                                        </p:tgtEl>
                                      </p:cBhvr>
                                    </p:animEffect>
                                    <p:set>
                                      <p:cBhvr>
                                        <p:cTn id="205" dur="1" fill="hold">
                                          <p:stCondLst>
                                            <p:cond delay="1999"/>
                                          </p:stCondLst>
                                        </p:cTn>
                                        <p:tgtEl>
                                          <p:spTgt spid="10"/>
                                        </p:tgtEl>
                                        <p:attrNameLst>
                                          <p:attrName>style.visibility</p:attrName>
                                        </p:attrNameLst>
                                      </p:cBhvr>
                                      <p:to>
                                        <p:strVal val="hidden"/>
                                      </p:to>
                                    </p:set>
                                  </p:childTnLst>
                                </p:cTn>
                              </p:par>
                              <p:par>
                                <p:cTn id="206" presetID="5" presetClass="exit" presetSubtype="10" fill="hold" grpId="3" nodeType="withEffect">
                                  <p:stCondLst>
                                    <p:cond delay="0"/>
                                  </p:stCondLst>
                                  <p:childTnLst>
                                    <p:animEffect transition="out" filter="checkerboard(across)">
                                      <p:cBhvr>
                                        <p:cTn id="207" dur="2000"/>
                                        <p:tgtEl>
                                          <p:spTgt spid="11"/>
                                        </p:tgtEl>
                                      </p:cBhvr>
                                    </p:animEffect>
                                    <p:set>
                                      <p:cBhvr>
                                        <p:cTn id="208" dur="1" fill="hold">
                                          <p:stCondLst>
                                            <p:cond delay="1999"/>
                                          </p:stCondLst>
                                        </p:cTn>
                                        <p:tgtEl>
                                          <p:spTgt spid="11"/>
                                        </p:tgtEl>
                                        <p:attrNameLst>
                                          <p:attrName>style.visibility</p:attrName>
                                        </p:attrNameLst>
                                      </p:cBhvr>
                                      <p:to>
                                        <p:strVal val="hidden"/>
                                      </p:to>
                                    </p:set>
                                  </p:childTnLst>
                                </p:cTn>
                              </p:par>
                              <p:par>
                                <p:cTn id="209" presetID="5" presetClass="exit" presetSubtype="10" fill="hold" grpId="3" nodeType="withEffect">
                                  <p:stCondLst>
                                    <p:cond delay="0"/>
                                  </p:stCondLst>
                                  <p:childTnLst>
                                    <p:animEffect transition="out" filter="checkerboard(across)">
                                      <p:cBhvr>
                                        <p:cTn id="210" dur="2000"/>
                                        <p:tgtEl>
                                          <p:spTgt spid="12"/>
                                        </p:tgtEl>
                                      </p:cBhvr>
                                    </p:animEffect>
                                    <p:set>
                                      <p:cBhvr>
                                        <p:cTn id="211" dur="1" fill="hold">
                                          <p:stCondLst>
                                            <p:cond delay="1999"/>
                                          </p:stCondLst>
                                        </p:cTn>
                                        <p:tgtEl>
                                          <p:spTgt spid="12"/>
                                        </p:tgtEl>
                                        <p:attrNameLst>
                                          <p:attrName>style.visibility</p:attrName>
                                        </p:attrNameLst>
                                      </p:cBhvr>
                                      <p:to>
                                        <p:strVal val="hidden"/>
                                      </p:to>
                                    </p:set>
                                  </p:childTnLst>
                                </p:cTn>
                              </p:par>
                              <p:par>
                                <p:cTn id="212" presetID="5" presetClass="exit" presetSubtype="10" fill="hold" grpId="3" nodeType="withEffect">
                                  <p:stCondLst>
                                    <p:cond delay="0"/>
                                  </p:stCondLst>
                                  <p:childTnLst>
                                    <p:animEffect transition="out" filter="checkerboard(across)">
                                      <p:cBhvr>
                                        <p:cTn id="213" dur="2000"/>
                                        <p:tgtEl>
                                          <p:spTgt spid="13"/>
                                        </p:tgtEl>
                                      </p:cBhvr>
                                    </p:animEffect>
                                    <p:set>
                                      <p:cBhvr>
                                        <p:cTn id="214" dur="1" fill="hold">
                                          <p:stCondLst>
                                            <p:cond delay="1999"/>
                                          </p:stCondLst>
                                        </p:cTn>
                                        <p:tgtEl>
                                          <p:spTgt spid="13"/>
                                        </p:tgtEl>
                                        <p:attrNameLst>
                                          <p:attrName>style.visibility</p:attrName>
                                        </p:attrNameLst>
                                      </p:cBhvr>
                                      <p:to>
                                        <p:strVal val="hidden"/>
                                      </p:to>
                                    </p:set>
                                  </p:childTnLst>
                                </p:cTn>
                              </p:par>
                              <p:par>
                                <p:cTn id="215" presetID="5" presetClass="exit" presetSubtype="10" fill="hold" grpId="3" nodeType="withEffect">
                                  <p:stCondLst>
                                    <p:cond delay="0"/>
                                  </p:stCondLst>
                                  <p:childTnLst>
                                    <p:animEffect transition="out" filter="checkerboard(across)">
                                      <p:cBhvr>
                                        <p:cTn id="216" dur="2000"/>
                                        <p:tgtEl>
                                          <p:spTgt spid="14"/>
                                        </p:tgtEl>
                                      </p:cBhvr>
                                    </p:animEffect>
                                    <p:set>
                                      <p:cBhvr>
                                        <p:cTn id="217" dur="1" fill="hold">
                                          <p:stCondLst>
                                            <p:cond delay="1999"/>
                                          </p:stCondLst>
                                        </p:cTn>
                                        <p:tgtEl>
                                          <p:spTgt spid="14"/>
                                        </p:tgtEl>
                                        <p:attrNameLst>
                                          <p:attrName>style.visibility</p:attrName>
                                        </p:attrNameLst>
                                      </p:cBhvr>
                                      <p:to>
                                        <p:strVal val="hidden"/>
                                      </p:to>
                                    </p:set>
                                  </p:childTnLst>
                                </p:cTn>
                              </p:par>
                              <p:par>
                                <p:cTn id="218" presetID="5" presetClass="exit" presetSubtype="10" fill="hold" grpId="3" nodeType="withEffect">
                                  <p:stCondLst>
                                    <p:cond delay="0"/>
                                  </p:stCondLst>
                                  <p:childTnLst>
                                    <p:animEffect transition="out" filter="checkerboard(across)">
                                      <p:cBhvr>
                                        <p:cTn id="219" dur="2000"/>
                                        <p:tgtEl>
                                          <p:spTgt spid="15"/>
                                        </p:tgtEl>
                                      </p:cBhvr>
                                    </p:animEffect>
                                    <p:set>
                                      <p:cBhvr>
                                        <p:cTn id="220" dur="1" fill="hold">
                                          <p:stCondLst>
                                            <p:cond delay="1999"/>
                                          </p:stCondLst>
                                        </p:cTn>
                                        <p:tgtEl>
                                          <p:spTgt spid="15"/>
                                        </p:tgtEl>
                                        <p:attrNameLst>
                                          <p:attrName>style.visibility</p:attrName>
                                        </p:attrNameLst>
                                      </p:cBhvr>
                                      <p:to>
                                        <p:strVal val="hidden"/>
                                      </p:to>
                                    </p:set>
                                  </p:childTnLst>
                                </p:cTn>
                              </p:par>
                              <p:par>
                                <p:cTn id="221" presetID="5" presetClass="exit" presetSubtype="10" fill="hold" grpId="3" nodeType="withEffect">
                                  <p:stCondLst>
                                    <p:cond delay="0"/>
                                  </p:stCondLst>
                                  <p:childTnLst>
                                    <p:animEffect transition="out" filter="checkerboard(across)">
                                      <p:cBhvr>
                                        <p:cTn id="222" dur="2000"/>
                                        <p:tgtEl>
                                          <p:spTgt spid="16"/>
                                        </p:tgtEl>
                                      </p:cBhvr>
                                    </p:animEffect>
                                    <p:set>
                                      <p:cBhvr>
                                        <p:cTn id="223" dur="1" fill="hold">
                                          <p:stCondLst>
                                            <p:cond delay="1999"/>
                                          </p:stCondLst>
                                        </p:cTn>
                                        <p:tgtEl>
                                          <p:spTgt spid="16"/>
                                        </p:tgtEl>
                                        <p:attrNameLst>
                                          <p:attrName>style.visibility</p:attrName>
                                        </p:attrNameLst>
                                      </p:cBhvr>
                                      <p:to>
                                        <p:strVal val="hidden"/>
                                      </p:to>
                                    </p:set>
                                  </p:childTnLst>
                                </p:cTn>
                              </p:par>
                              <p:par>
                                <p:cTn id="224" presetID="5" presetClass="exit" presetSubtype="10" fill="hold" grpId="3" nodeType="withEffect">
                                  <p:stCondLst>
                                    <p:cond delay="0"/>
                                  </p:stCondLst>
                                  <p:childTnLst>
                                    <p:animEffect transition="out" filter="checkerboard(across)">
                                      <p:cBhvr>
                                        <p:cTn id="225" dur="2000"/>
                                        <p:tgtEl>
                                          <p:spTgt spid="17"/>
                                        </p:tgtEl>
                                      </p:cBhvr>
                                    </p:animEffect>
                                    <p:set>
                                      <p:cBhvr>
                                        <p:cTn id="226" dur="1" fill="hold">
                                          <p:stCondLst>
                                            <p:cond delay="1999"/>
                                          </p:stCondLst>
                                        </p:cTn>
                                        <p:tgtEl>
                                          <p:spTgt spid="17"/>
                                        </p:tgtEl>
                                        <p:attrNameLst>
                                          <p:attrName>style.visibility</p:attrName>
                                        </p:attrNameLst>
                                      </p:cBhvr>
                                      <p:to>
                                        <p:strVal val="hidden"/>
                                      </p:to>
                                    </p:set>
                                  </p:childTnLst>
                                </p:cTn>
                              </p:par>
                              <p:par>
                                <p:cTn id="227" presetID="5" presetClass="exit" presetSubtype="10" fill="hold" grpId="3" nodeType="withEffect">
                                  <p:stCondLst>
                                    <p:cond delay="0"/>
                                  </p:stCondLst>
                                  <p:childTnLst>
                                    <p:animEffect transition="out" filter="checkerboard(across)">
                                      <p:cBhvr>
                                        <p:cTn id="228" dur="2000"/>
                                        <p:tgtEl>
                                          <p:spTgt spid="18"/>
                                        </p:tgtEl>
                                      </p:cBhvr>
                                    </p:animEffect>
                                    <p:set>
                                      <p:cBhvr>
                                        <p:cTn id="229" dur="1" fill="hold">
                                          <p:stCondLst>
                                            <p:cond delay="1999"/>
                                          </p:stCondLst>
                                        </p:cTn>
                                        <p:tgtEl>
                                          <p:spTgt spid="18"/>
                                        </p:tgtEl>
                                        <p:attrNameLst>
                                          <p:attrName>style.visibility</p:attrName>
                                        </p:attrNameLst>
                                      </p:cBhvr>
                                      <p:to>
                                        <p:strVal val="hidden"/>
                                      </p:to>
                                    </p:set>
                                  </p:childTnLst>
                                </p:cTn>
                              </p:par>
                              <p:par>
                                <p:cTn id="230" presetID="5" presetClass="exit" presetSubtype="10" fill="hold" grpId="3" nodeType="withEffect">
                                  <p:stCondLst>
                                    <p:cond delay="0"/>
                                  </p:stCondLst>
                                  <p:childTnLst>
                                    <p:animEffect transition="out" filter="checkerboard(across)">
                                      <p:cBhvr>
                                        <p:cTn id="231" dur="2000"/>
                                        <p:tgtEl>
                                          <p:spTgt spid="19"/>
                                        </p:tgtEl>
                                      </p:cBhvr>
                                    </p:animEffect>
                                    <p:set>
                                      <p:cBhvr>
                                        <p:cTn id="232" dur="1" fill="hold">
                                          <p:stCondLst>
                                            <p:cond delay="1999"/>
                                          </p:stCondLst>
                                        </p:cTn>
                                        <p:tgtEl>
                                          <p:spTgt spid="19"/>
                                        </p:tgtEl>
                                        <p:attrNameLst>
                                          <p:attrName>style.visibility</p:attrName>
                                        </p:attrNameLst>
                                      </p:cBhvr>
                                      <p:to>
                                        <p:strVal val="hidden"/>
                                      </p:to>
                                    </p:set>
                                  </p:childTnLst>
                                </p:cTn>
                              </p:par>
                              <p:par>
                                <p:cTn id="233" presetID="23" presetClass="entr" presetSubtype="288" fill="hold" nodeType="withEffect">
                                  <p:stCondLst>
                                    <p:cond delay="0"/>
                                  </p:stCondLst>
                                  <p:childTnLst>
                                    <p:set>
                                      <p:cBhvr>
                                        <p:cTn id="234" dur="1" fill="hold">
                                          <p:stCondLst>
                                            <p:cond delay="0"/>
                                          </p:stCondLst>
                                        </p:cTn>
                                        <p:tgtEl>
                                          <p:spTgt spid="2"/>
                                        </p:tgtEl>
                                        <p:attrNameLst>
                                          <p:attrName>style.visibility</p:attrName>
                                        </p:attrNameLst>
                                      </p:cBhvr>
                                      <p:to>
                                        <p:strVal val="visible"/>
                                      </p:to>
                                    </p:set>
                                    <p:anim calcmode="lin" valueType="num">
                                      <p:cBhvr>
                                        <p:cTn id="235" dur="2000" fill="hold"/>
                                        <p:tgtEl>
                                          <p:spTgt spid="2"/>
                                        </p:tgtEl>
                                        <p:attrNameLst>
                                          <p:attrName>ppt_w</p:attrName>
                                        </p:attrNameLst>
                                      </p:cBhvr>
                                      <p:tavLst>
                                        <p:tav tm="0">
                                          <p:val>
                                            <p:strVal val="4/3*#ppt_w"/>
                                          </p:val>
                                        </p:tav>
                                        <p:tav tm="100000">
                                          <p:val>
                                            <p:strVal val="#ppt_w"/>
                                          </p:val>
                                        </p:tav>
                                      </p:tavLst>
                                    </p:anim>
                                    <p:anim calcmode="lin" valueType="num">
                                      <p:cBhvr>
                                        <p:cTn id="236" dur="2000" fill="hold"/>
                                        <p:tgtEl>
                                          <p:spTgt spid="2"/>
                                        </p:tgtEl>
                                        <p:attrNameLst>
                                          <p:attrName>ppt_h</p:attrName>
                                        </p:attrNameLst>
                                      </p:cBhvr>
                                      <p:tavLst>
                                        <p:tav tm="0">
                                          <p:val>
                                            <p:strVal val="4/3*#ppt_h"/>
                                          </p:val>
                                        </p:tav>
                                        <p:tav tm="100000">
                                          <p:val>
                                            <p:strVal val="#ppt_h"/>
                                          </p:val>
                                        </p:tav>
                                      </p:tavLst>
                                    </p:anim>
                                  </p:childTnLst>
                                </p:cTn>
                              </p:par>
                              <p:par>
                                <p:cTn id="237" presetID="16" presetClass="entr" presetSubtype="37" fill="hold" nodeType="withEffect">
                                  <p:stCondLst>
                                    <p:cond delay="0"/>
                                  </p:stCondLst>
                                  <p:childTnLst>
                                    <p:set>
                                      <p:cBhvr>
                                        <p:cTn id="238" dur="1" fill="hold">
                                          <p:stCondLst>
                                            <p:cond delay="0"/>
                                          </p:stCondLst>
                                        </p:cTn>
                                        <p:tgtEl>
                                          <p:spTgt spid="2"/>
                                        </p:tgtEl>
                                        <p:attrNameLst>
                                          <p:attrName>style.visibility</p:attrName>
                                        </p:attrNameLst>
                                      </p:cBhvr>
                                      <p:to>
                                        <p:strVal val="visible"/>
                                      </p:to>
                                    </p:set>
                                    <p:animEffect transition="in" filter="barn(outVertical)">
                                      <p:cBhvr>
                                        <p:cTn id="239"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6">
                <a:lumMod val="50000"/>
              </a:schemeClr>
            </a:gs>
            <a:gs pos="64999">
              <a:srgbClr val="F0EBD5"/>
            </a:gs>
            <a:gs pos="100000">
              <a:srgbClr val="D1C39F"/>
            </a:gs>
          </a:gsLst>
          <a:lin ang="16200000" scaled="1"/>
          <a:tileRect/>
        </a:gradFill>
        <a:effectLst/>
      </p:bgPr>
    </p:bg>
    <p:spTree>
      <p:nvGrpSpPr>
        <p:cNvPr id="1" name=""/>
        <p:cNvGrpSpPr/>
        <p:nvPr/>
      </p:nvGrpSpPr>
      <p:grpSpPr>
        <a:xfrm>
          <a:off x="0" y="0"/>
          <a:ext cx="0" cy="0"/>
          <a:chOff x="0" y="0"/>
          <a:chExt cx="0" cy="0"/>
        </a:xfrm>
      </p:grpSpPr>
      <p:pic>
        <p:nvPicPr>
          <p:cNvPr id="2" name="1 Imagen" descr="malbork.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Cheurón"/>
          <p:cNvSpPr/>
          <p:nvPr/>
        </p:nvSpPr>
        <p:spPr>
          <a:xfrm rot="5400000">
            <a:off x="3357563" y="-1357331"/>
            <a:ext cx="2571750" cy="5286412"/>
          </a:xfrm>
          <a:prstGeom prst="chevron">
            <a:avLst>
              <a:gd name="adj" fmla="val 91606"/>
            </a:avLst>
          </a:prstGeom>
          <a:gradFill flip="none" rotWithShape="1">
            <a:gsLst>
              <a:gs pos="23000">
                <a:srgbClr val="F9F2C7"/>
              </a:gs>
              <a:gs pos="50000">
                <a:schemeClr val="accent6">
                  <a:lumMod val="50000"/>
                  <a:shade val="67500"/>
                  <a:satMod val="115000"/>
                </a:schemeClr>
              </a:gs>
              <a:gs pos="100000">
                <a:schemeClr val="accent6">
                  <a:lumMod val="50000"/>
                  <a:shade val="100000"/>
                  <a:satMod val="115000"/>
                </a:scheme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Cheurón"/>
          <p:cNvSpPr/>
          <p:nvPr/>
        </p:nvSpPr>
        <p:spPr>
          <a:xfrm rot="16200000">
            <a:off x="3402212" y="1187630"/>
            <a:ext cx="2625329" cy="5286412"/>
          </a:xfrm>
          <a:prstGeom prst="chevron">
            <a:avLst>
              <a:gd name="adj" fmla="val 93490"/>
            </a:avLst>
          </a:prstGeom>
          <a:gradFill flip="none" rotWithShape="1">
            <a:gsLst>
              <a:gs pos="23000">
                <a:srgbClr val="F9F2C7"/>
              </a:gs>
              <a:gs pos="50000">
                <a:schemeClr val="accent6">
                  <a:lumMod val="50000"/>
                  <a:shade val="67500"/>
                  <a:satMod val="115000"/>
                </a:schemeClr>
              </a:gs>
              <a:gs pos="100000">
                <a:schemeClr val="accent6">
                  <a:lumMod val="50000"/>
                  <a:shade val="100000"/>
                  <a:satMod val="115000"/>
                </a:scheme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Cheurón"/>
          <p:cNvSpPr/>
          <p:nvPr/>
        </p:nvSpPr>
        <p:spPr>
          <a:xfrm rot="5400000">
            <a:off x="3598666" y="-1598434"/>
            <a:ext cx="2089544" cy="5286412"/>
          </a:xfrm>
          <a:prstGeom prst="chevron">
            <a:avLst>
              <a:gd name="adj" fmla="val 92386"/>
            </a:avLst>
          </a:prstGeom>
          <a:gradFill flip="none" rotWithShape="1">
            <a:gsLst>
              <a:gs pos="23000">
                <a:srgbClr val="F9F2C7"/>
              </a:gs>
              <a:gs pos="50000">
                <a:schemeClr val="accent6">
                  <a:lumMod val="50000"/>
                  <a:shade val="67500"/>
                  <a:satMod val="115000"/>
                </a:schemeClr>
              </a:gs>
              <a:gs pos="100000">
                <a:schemeClr val="accent6">
                  <a:lumMod val="50000"/>
                  <a:shade val="100000"/>
                  <a:satMod val="115000"/>
                </a:scheme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Cheurón"/>
          <p:cNvSpPr/>
          <p:nvPr/>
        </p:nvSpPr>
        <p:spPr>
          <a:xfrm rot="16200000">
            <a:off x="3643315" y="1428733"/>
            <a:ext cx="2143122" cy="5286412"/>
          </a:xfrm>
          <a:prstGeom prst="chevron">
            <a:avLst>
              <a:gd name="adj" fmla="val 92212"/>
            </a:avLst>
          </a:prstGeom>
          <a:gradFill flip="none" rotWithShape="1">
            <a:gsLst>
              <a:gs pos="23000">
                <a:srgbClr val="F9F2C7"/>
              </a:gs>
              <a:gs pos="50000">
                <a:schemeClr val="accent6">
                  <a:lumMod val="50000"/>
                  <a:shade val="67500"/>
                  <a:satMod val="115000"/>
                </a:schemeClr>
              </a:gs>
              <a:gs pos="100000">
                <a:schemeClr val="accent6">
                  <a:lumMod val="50000"/>
                  <a:shade val="100000"/>
                  <a:satMod val="115000"/>
                </a:scheme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Cheurón"/>
          <p:cNvSpPr/>
          <p:nvPr/>
        </p:nvSpPr>
        <p:spPr>
          <a:xfrm rot="5400000">
            <a:off x="3812980" y="-1812748"/>
            <a:ext cx="1660916" cy="5286412"/>
          </a:xfrm>
          <a:prstGeom prst="chevron">
            <a:avLst>
              <a:gd name="adj" fmla="val 91008"/>
            </a:avLst>
          </a:prstGeom>
          <a:gradFill flip="none" rotWithShape="1">
            <a:gsLst>
              <a:gs pos="23000">
                <a:srgbClr val="F9F2C7"/>
              </a:gs>
              <a:gs pos="50000">
                <a:schemeClr val="accent6">
                  <a:lumMod val="50000"/>
                  <a:shade val="67500"/>
                  <a:satMod val="115000"/>
                </a:schemeClr>
              </a:gs>
              <a:gs pos="100000">
                <a:schemeClr val="accent6">
                  <a:lumMod val="50000"/>
                  <a:shade val="100000"/>
                  <a:satMod val="115000"/>
                </a:scheme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Cheurón"/>
          <p:cNvSpPr/>
          <p:nvPr/>
        </p:nvSpPr>
        <p:spPr>
          <a:xfrm rot="16200000">
            <a:off x="3830840" y="1616258"/>
            <a:ext cx="1768073" cy="5286412"/>
          </a:xfrm>
          <a:prstGeom prst="chevron">
            <a:avLst>
              <a:gd name="adj" fmla="val 90655"/>
            </a:avLst>
          </a:prstGeom>
          <a:gradFill flip="none" rotWithShape="1">
            <a:gsLst>
              <a:gs pos="23000">
                <a:srgbClr val="F9F2C7"/>
              </a:gs>
              <a:gs pos="50000">
                <a:schemeClr val="accent6">
                  <a:lumMod val="50000"/>
                  <a:shade val="67500"/>
                  <a:satMod val="115000"/>
                </a:schemeClr>
              </a:gs>
              <a:gs pos="100000">
                <a:schemeClr val="accent6">
                  <a:lumMod val="50000"/>
                  <a:shade val="100000"/>
                  <a:satMod val="115000"/>
                </a:scheme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Cheurón"/>
          <p:cNvSpPr/>
          <p:nvPr/>
        </p:nvSpPr>
        <p:spPr>
          <a:xfrm rot="5400000">
            <a:off x="4054084" y="-2053852"/>
            <a:ext cx="1178709" cy="5286412"/>
          </a:xfrm>
          <a:prstGeom prst="chevron">
            <a:avLst>
              <a:gd name="adj" fmla="val 86694"/>
            </a:avLst>
          </a:prstGeom>
          <a:gradFill flip="none" rotWithShape="1">
            <a:gsLst>
              <a:gs pos="23000">
                <a:srgbClr val="F9F2C7"/>
              </a:gs>
              <a:gs pos="50000">
                <a:schemeClr val="accent6">
                  <a:lumMod val="50000"/>
                  <a:shade val="67500"/>
                  <a:satMod val="115000"/>
                </a:schemeClr>
              </a:gs>
              <a:gs pos="100000">
                <a:schemeClr val="accent6">
                  <a:lumMod val="50000"/>
                  <a:shade val="100000"/>
                  <a:satMod val="115000"/>
                </a:scheme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Cheurón"/>
          <p:cNvSpPr/>
          <p:nvPr/>
        </p:nvSpPr>
        <p:spPr>
          <a:xfrm rot="16200000">
            <a:off x="3991575" y="1776993"/>
            <a:ext cx="1446602" cy="5286412"/>
          </a:xfrm>
          <a:prstGeom prst="chevron">
            <a:avLst>
              <a:gd name="adj" fmla="val 90680"/>
            </a:avLst>
          </a:prstGeom>
          <a:gradFill flip="none" rotWithShape="1">
            <a:gsLst>
              <a:gs pos="23000">
                <a:srgbClr val="F9F2C7"/>
              </a:gs>
              <a:gs pos="50000">
                <a:schemeClr val="accent6">
                  <a:lumMod val="50000"/>
                  <a:shade val="67500"/>
                  <a:satMod val="115000"/>
                </a:schemeClr>
              </a:gs>
              <a:gs pos="100000">
                <a:schemeClr val="accent6">
                  <a:lumMod val="50000"/>
                  <a:shade val="100000"/>
                  <a:satMod val="115000"/>
                </a:scheme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Cheurón"/>
          <p:cNvSpPr/>
          <p:nvPr/>
        </p:nvSpPr>
        <p:spPr>
          <a:xfrm rot="5400000">
            <a:off x="4313046" y="-2241376"/>
            <a:ext cx="803660" cy="5286412"/>
          </a:xfrm>
          <a:prstGeom prst="chevron">
            <a:avLst>
              <a:gd name="adj" fmla="val 84381"/>
            </a:avLst>
          </a:prstGeom>
          <a:gradFill flip="none" rotWithShape="1">
            <a:gsLst>
              <a:gs pos="23000">
                <a:srgbClr val="F9F2C7"/>
              </a:gs>
              <a:gs pos="50000">
                <a:schemeClr val="accent6">
                  <a:lumMod val="50000"/>
                  <a:shade val="67500"/>
                  <a:satMod val="115000"/>
                </a:schemeClr>
              </a:gs>
              <a:gs pos="100000">
                <a:schemeClr val="accent6">
                  <a:lumMod val="50000"/>
                  <a:shade val="100000"/>
                  <a:satMod val="115000"/>
                </a:scheme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Cheurón"/>
          <p:cNvSpPr/>
          <p:nvPr/>
        </p:nvSpPr>
        <p:spPr>
          <a:xfrm rot="16200000">
            <a:off x="4277327" y="1991307"/>
            <a:ext cx="1017974" cy="5286412"/>
          </a:xfrm>
          <a:prstGeom prst="chevron">
            <a:avLst>
              <a:gd name="adj" fmla="val 88561"/>
            </a:avLst>
          </a:prstGeom>
          <a:gradFill flip="none" rotWithShape="1">
            <a:gsLst>
              <a:gs pos="23000">
                <a:srgbClr val="F9F2C7"/>
              </a:gs>
              <a:gs pos="50000">
                <a:schemeClr val="accent6">
                  <a:lumMod val="50000"/>
                  <a:shade val="67500"/>
                  <a:satMod val="115000"/>
                </a:schemeClr>
              </a:gs>
              <a:gs pos="100000">
                <a:schemeClr val="accent6">
                  <a:lumMod val="50000"/>
                  <a:shade val="100000"/>
                  <a:satMod val="115000"/>
                </a:scheme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3"/>
                                        </p:tgtEl>
                                        <p:attrNameLst>
                                          <p:attrName>style.opacity</p:attrName>
                                        </p:attrNameLst>
                                      </p:cBhvr>
                                      <p:to>
                                        <p:strVal val="0"/>
                                      </p:to>
                                    </p:set>
                                    <p:animEffect filter="image" prLst="opacity: 0">
                                      <p:cBhvr rctx="IE">
                                        <p:cTn id="7" dur="indefinite"/>
                                        <p:tgtEl>
                                          <p:spTgt spid="13"/>
                                        </p:tgtEl>
                                      </p:cBhvr>
                                    </p:animEffect>
                                  </p:childTnLst>
                                </p:cTn>
                              </p:par>
                              <p:par>
                                <p:cTn id="8" presetID="2" presetClass="entr" presetSubtype="4"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2000" fill="hold"/>
                                        <p:tgtEl>
                                          <p:spTgt spid="3"/>
                                        </p:tgtEl>
                                        <p:attrNameLst>
                                          <p:attrName>ppt_x</p:attrName>
                                        </p:attrNameLst>
                                      </p:cBhvr>
                                      <p:tavLst>
                                        <p:tav tm="0">
                                          <p:val>
                                            <p:strVal val="#ppt_x"/>
                                          </p:val>
                                        </p:tav>
                                        <p:tav tm="100000">
                                          <p:val>
                                            <p:strVal val="#ppt_x"/>
                                          </p:val>
                                        </p:tav>
                                      </p:tavLst>
                                    </p:anim>
                                    <p:anim calcmode="lin" valueType="num">
                                      <p:cBhvr additive="base">
                                        <p:cTn id="11" dur="2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2000" fill="hold"/>
                                        <p:tgtEl>
                                          <p:spTgt spid="5"/>
                                        </p:tgtEl>
                                        <p:attrNameLst>
                                          <p:attrName>ppt_x</p:attrName>
                                        </p:attrNameLst>
                                      </p:cBhvr>
                                      <p:tavLst>
                                        <p:tav tm="0">
                                          <p:val>
                                            <p:strVal val="#ppt_x"/>
                                          </p:val>
                                        </p:tav>
                                        <p:tav tm="100000">
                                          <p:val>
                                            <p:strVal val="#ppt_x"/>
                                          </p:val>
                                        </p:tav>
                                      </p:tavLst>
                                    </p:anim>
                                    <p:anim calcmode="lin" valueType="num">
                                      <p:cBhvr additive="base">
                                        <p:cTn id="15" dur="2000" fill="hold"/>
                                        <p:tgtEl>
                                          <p:spTgt spid="5"/>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2000" fill="hold"/>
                                        <p:tgtEl>
                                          <p:spTgt spid="7"/>
                                        </p:tgtEl>
                                        <p:attrNameLst>
                                          <p:attrName>ppt_x</p:attrName>
                                        </p:attrNameLst>
                                      </p:cBhvr>
                                      <p:tavLst>
                                        <p:tav tm="0">
                                          <p:val>
                                            <p:strVal val="#ppt_x"/>
                                          </p:val>
                                        </p:tav>
                                        <p:tav tm="100000">
                                          <p:val>
                                            <p:strVal val="#ppt_x"/>
                                          </p:val>
                                        </p:tav>
                                      </p:tavLst>
                                    </p:anim>
                                    <p:anim calcmode="lin" valueType="num">
                                      <p:cBhvr additive="base">
                                        <p:cTn id="19" dur="2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2000" fill="hold"/>
                                        <p:tgtEl>
                                          <p:spTgt spid="9"/>
                                        </p:tgtEl>
                                        <p:attrNameLst>
                                          <p:attrName>ppt_x</p:attrName>
                                        </p:attrNameLst>
                                      </p:cBhvr>
                                      <p:tavLst>
                                        <p:tav tm="0">
                                          <p:val>
                                            <p:strVal val="#ppt_x"/>
                                          </p:val>
                                        </p:tav>
                                        <p:tav tm="100000">
                                          <p:val>
                                            <p:strVal val="#ppt_x"/>
                                          </p:val>
                                        </p:tav>
                                      </p:tavLst>
                                    </p:anim>
                                    <p:anim calcmode="lin" valueType="num">
                                      <p:cBhvr additive="base">
                                        <p:cTn id="23" dur="2000" fill="hold"/>
                                        <p:tgtEl>
                                          <p:spTgt spid="9"/>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2000" fill="hold"/>
                                        <p:tgtEl>
                                          <p:spTgt spid="11"/>
                                        </p:tgtEl>
                                        <p:attrNameLst>
                                          <p:attrName>ppt_x</p:attrName>
                                        </p:attrNameLst>
                                      </p:cBhvr>
                                      <p:tavLst>
                                        <p:tav tm="0">
                                          <p:val>
                                            <p:strVal val="#ppt_x"/>
                                          </p:val>
                                        </p:tav>
                                        <p:tav tm="100000">
                                          <p:val>
                                            <p:strVal val="#ppt_x"/>
                                          </p:val>
                                        </p:tav>
                                      </p:tavLst>
                                    </p:anim>
                                    <p:anim calcmode="lin" valueType="num">
                                      <p:cBhvr additive="base">
                                        <p:cTn id="27" dur="2000" fill="hold"/>
                                        <p:tgtEl>
                                          <p:spTgt spid="11"/>
                                        </p:tgtEl>
                                        <p:attrNameLst>
                                          <p:attrName>ppt_y</p:attrName>
                                        </p:attrNameLst>
                                      </p:cBhvr>
                                      <p:tavLst>
                                        <p:tav tm="0">
                                          <p:val>
                                            <p:strVal val="1+#ppt_h/2"/>
                                          </p:val>
                                        </p:tav>
                                        <p:tav tm="100000">
                                          <p:val>
                                            <p:strVal val="#ppt_y"/>
                                          </p:val>
                                        </p:tav>
                                      </p:tavLst>
                                    </p:anim>
                                  </p:childTnLst>
                                </p:cTn>
                              </p:par>
                              <p:par>
                                <p:cTn id="28" presetID="2" presetClass="entr" presetSubtype="1" fill="hold" grpId="0" nodeType="withEffect">
                                  <p:stCondLst>
                                    <p:cond delay="0"/>
                                  </p:stCondLst>
                                  <p:childTnLst>
                                    <p:set>
                                      <p:cBhvr>
                                        <p:cTn id="29" dur="1" fill="hold">
                                          <p:stCondLst>
                                            <p:cond delay="0"/>
                                          </p:stCondLst>
                                        </p:cTn>
                                        <p:tgtEl>
                                          <p:spTgt spid="4"/>
                                        </p:tgtEl>
                                        <p:attrNameLst>
                                          <p:attrName>style.visibility</p:attrName>
                                        </p:attrNameLst>
                                      </p:cBhvr>
                                      <p:to>
                                        <p:strVal val="visible"/>
                                      </p:to>
                                    </p:set>
                                    <p:anim calcmode="lin" valueType="num">
                                      <p:cBhvr additive="base">
                                        <p:cTn id="30" dur="2000" fill="hold"/>
                                        <p:tgtEl>
                                          <p:spTgt spid="4"/>
                                        </p:tgtEl>
                                        <p:attrNameLst>
                                          <p:attrName>ppt_x</p:attrName>
                                        </p:attrNameLst>
                                      </p:cBhvr>
                                      <p:tavLst>
                                        <p:tav tm="0">
                                          <p:val>
                                            <p:strVal val="#ppt_x"/>
                                          </p:val>
                                        </p:tav>
                                        <p:tav tm="100000">
                                          <p:val>
                                            <p:strVal val="#ppt_x"/>
                                          </p:val>
                                        </p:tav>
                                      </p:tavLst>
                                    </p:anim>
                                    <p:anim calcmode="lin" valueType="num">
                                      <p:cBhvr additive="base">
                                        <p:cTn id="31" dur="2000" fill="hold"/>
                                        <p:tgtEl>
                                          <p:spTgt spid="4"/>
                                        </p:tgtEl>
                                        <p:attrNameLst>
                                          <p:attrName>ppt_y</p:attrName>
                                        </p:attrNameLst>
                                      </p:cBhvr>
                                      <p:tavLst>
                                        <p:tav tm="0">
                                          <p:val>
                                            <p:strVal val="0-#ppt_h/2"/>
                                          </p:val>
                                        </p:tav>
                                        <p:tav tm="100000">
                                          <p:val>
                                            <p:strVal val="#ppt_y"/>
                                          </p:val>
                                        </p:tav>
                                      </p:tavLst>
                                    </p:anim>
                                  </p:childTnLst>
                                </p:cTn>
                              </p:par>
                              <p:par>
                                <p:cTn id="32" presetID="2" presetClass="entr" presetSubtype="1"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2000" fill="hold"/>
                                        <p:tgtEl>
                                          <p:spTgt spid="6"/>
                                        </p:tgtEl>
                                        <p:attrNameLst>
                                          <p:attrName>ppt_x</p:attrName>
                                        </p:attrNameLst>
                                      </p:cBhvr>
                                      <p:tavLst>
                                        <p:tav tm="0">
                                          <p:val>
                                            <p:strVal val="#ppt_x"/>
                                          </p:val>
                                        </p:tav>
                                        <p:tav tm="100000">
                                          <p:val>
                                            <p:strVal val="#ppt_x"/>
                                          </p:val>
                                        </p:tav>
                                      </p:tavLst>
                                    </p:anim>
                                    <p:anim calcmode="lin" valueType="num">
                                      <p:cBhvr additive="base">
                                        <p:cTn id="35" dur="2000" fill="hold"/>
                                        <p:tgtEl>
                                          <p:spTgt spid="6"/>
                                        </p:tgtEl>
                                        <p:attrNameLst>
                                          <p:attrName>ppt_y</p:attrName>
                                        </p:attrNameLst>
                                      </p:cBhvr>
                                      <p:tavLst>
                                        <p:tav tm="0">
                                          <p:val>
                                            <p:strVal val="0-#ppt_h/2"/>
                                          </p:val>
                                        </p:tav>
                                        <p:tav tm="100000">
                                          <p:val>
                                            <p:strVal val="#ppt_y"/>
                                          </p:val>
                                        </p:tav>
                                      </p:tavLst>
                                    </p:anim>
                                  </p:childTnLst>
                                </p:cTn>
                              </p:par>
                              <p:par>
                                <p:cTn id="36" presetID="2" presetClass="entr" presetSubtype="1" fill="hold" grpId="0" nodeType="withEffect">
                                  <p:stCondLst>
                                    <p:cond delay="0"/>
                                  </p:stCondLst>
                                  <p:childTnLst>
                                    <p:set>
                                      <p:cBhvr>
                                        <p:cTn id="37" dur="1" fill="hold">
                                          <p:stCondLst>
                                            <p:cond delay="0"/>
                                          </p:stCondLst>
                                        </p:cTn>
                                        <p:tgtEl>
                                          <p:spTgt spid="8"/>
                                        </p:tgtEl>
                                        <p:attrNameLst>
                                          <p:attrName>style.visibility</p:attrName>
                                        </p:attrNameLst>
                                      </p:cBhvr>
                                      <p:to>
                                        <p:strVal val="visible"/>
                                      </p:to>
                                    </p:set>
                                    <p:anim calcmode="lin" valueType="num">
                                      <p:cBhvr additive="base">
                                        <p:cTn id="38" dur="2000" fill="hold"/>
                                        <p:tgtEl>
                                          <p:spTgt spid="8"/>
                                        </p:tgtEl>
                                        <p:attrNameLst>
                                          <p:attrName>ppt_x</p:attrName>
                                        </p:attrNameLst>
                                      </p:cBhvr>
                                      <p:tavLst>
                                        <p:tav tm="0">
                                          <p:val>
                                            <p:strVal val="#ppt_x"/>
                                          </p:val>
                                        </p:tav>
                                        <p:tav tm="100000">
                                          <p:val>
                                            <p:strVal val="#ppt_x"/>
                                          </p:val>
                                        </p:tav>
                                      </p:tavLst>
                                    </p:anim>
                                    <p:anim calcmode="lin" valueType="num">
                                      <p:cBhvr additive="base">
                                        <p:cTn id="39" dur="2000" fill="hold"/>
                                        <p:tgtEl>
                                          <p:spTgt spid="8"/>
                                        </p:tgtEl>
                                        <p:attrNameLst>
                                          <p:attrName>ppt_y</p:attrName>
                                        </p:attrNameLst>
                                      </p:cBhvr>
                                      <p:tavLst>
                                        <p:tav tm="0">
                                          <p:val>
                                            <p:strVal val="0-#ppt_h/2"/>
                                          </p:val>
                                        </p:tav>
                                        <p:tav tm="100000">
                                          <p:val>
                                            <p:strVal val="#ppt_y"/>
                                          </p:val>
                                        </p:tav>
                                      </p:tavLst>
                                    </p:anim>
                                  </p:childTnLst>
                                </p:cTn>
                              </p:par>
                              <p:par>
                                <p:cTn id="40" presetID="2" presetClass="entr" presetSubtype="1" fill="hold" grpId="0" nodeType="withEffect">
                                  <p:stCondLst>
                                    <p:cond delay="0"/>
                                  </p:stCondLst>
                                  <p:childTnLst>
                                    <p:set>
                                      <p:cBhvr>
                                        <p:cTn id="41" dur="1" fill="hold">
                                          <p:stCondLst>
                                            <p:cond delay="0"/>
                                          </p:stCondLst>
                                        </p:cTn>
                                        <p:tgtEl>
                                          <p:spTgt spid="10"/>
                                        </p:tgtEl>
                                        <p:attrNameLst>
                                          <p:attrName>style.visibility</p:attrName>
                                        </p:attrNameLst>
                                      </p:cBhvr>
                                      <p:to>
                                        <p:strVal val="visible"/>
                                      </p:to>
                                    </p:set>
                                    <p:anim calcmode="lin" valueType="num">
                                      <p:cBhvr additive="base">
                                        <p:cTn id="42" dur="2000" fill="hold"/>
                                        <p:tgtEl>
                                          <p:spTgt spid="10"/>
                                        </p:tgtEl>
                                        <p:attrNameLst>
                                          <p:attrName>ppt_x</p:attrName>
                                        </p:attrNameLst>
                                      </p:cBhvr>
                                      <p:tavLst>
                                        <p:tav tm="0">
                                          <p:val>
                                            <p:strVal val="#ppt_x"/>
                                          </p:val>
                                        </p:tav>
                                        <p:tav tm="100000">
                                          <p:val>
                                            <p:strVal val="#ppt_x"/>
                                          </p:val>
                                        </p:tav>
                                      </p:tavLst>
                                    </p:anim>
                                    <p:anim calcmode="lin" valueType="num">
                                      <p:cBhvr additive="base">
                                        <p:cTn id="43" dur="2000" fill="hold"/>
                                        <p:tgtEl>
                                          <p:spTgt spid="10"/>
                                        </p:tgtEl>
                                        <p:attrNameLst>
                                          <p:attrName>ppt_y</p:attrName>
                                        </p:attrNameLst>
                                      </p:cBhvr>
                                      <p:tavLst>
                                        <p:tav tm="0">
                                          <p:val>
                                            <p:strVal val="0-#ppt_h/2"/>
                                          </p:val>
                                        </p:tav>
                                        <p:tav tm="100000">
                                          <p:val>
                                            <p:strVal val="#ppt_y"/>
                                          </p:val>
                                        </p:tav>
                                      </p:tavLst>
                                    </p:anim>
                                  </p:childTnLst>
                                </p:cTn>
                              </p:par>
                              <p:par>
                                <p:cTn id="44" presetID="2" presetClass="entr" presetSubtype="1"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2000" fill="hold"/>
                                        <p:tgtEl>
                                          <p:spTgt spid="12"/>
                                        </p:tgtEl>
                                        <p:attrNameLst>
                                          <p:attrName>ppt_x</p:attrName>
                                        </p:attrNameLst>
                                      </p:cBhvr>
                                      <p:tavLst>
                                        <p:tav tm="0">
                                          <p:val>
                                            <p:strVal val="#ppt_x"/>
                                          </p:val>
                                        </p:tav>
                                        <p:tav tm="100000">
                                          <p:val>
                                            <p:strVal val="#ppt_x"/>
                                          </p:val>
                                        </p:tav>
                                      </p:tavLst>
                                    </p:anim>
                                    <p:anim calcmode="lin" valueType="num">
                                      <p:cBhvr additive="base">
                                        <p:cTn id="47" dur="2000" fill="hold"/>
                                        <p:tgtEl>
                                          <p:spTgt spid="12"/>
                                        </p:tgtEl>
                                        <p:attrNameLst>
                                          <p:attrName>ppt_y</p:attrName>
                                        </p:attrNameLst>
                                      </p:cBhvr>
                                      <p:tavLst>
                                        <p:tav tm="0">
                                          <p:val>
                                            <p:strVal val="0-#ppt_h/2"/>
                                          </p:val>
                                        </p:tav>
                                        <p:tav tm="100000">
                                          <p:val>
                                            <p:strVal val="#ppt_y"/>
                                          </p:val>
                                        </p:tav>
                                      </p:tavLst>
                                    </p:anim>
                                  </p:childTnLst>
                                </p:cTn>
                              </p:par>
                              <p:par>
                                <p:cTn id="48" presetID="16" presetClass="entr" presetSubtype="26" fill="hold" grpId="1" nodeType="withEffect">
                                  <p:stCondLst>
                                    <p:cond delay="0"/>
                                  </p:stCondLst>
                                  <p:childTnLst>
                                    <p:set>
                                      <p:cBhvr>
                                        <p:cTn id="49" dur="1" fill="hold">
                                          <p:stCondLst>
                                            <p:cond delay="0"/>
                                          </p:stCondLst>
                                        </p:cTn>
                                        <p:tgtEl>
                                          <p:spTgt spid="3"/>
                                        </p:tgtEl>
                                        <p:attrNameLst>
                                          <p:attrName>style.visibility</p:attrName>
                                        </p:attrNameLst>
                                      </p:cBhvr>
                                      <p:to>
                                        <p:strVal val="visible"/>
                                      </p:to>
                                    </p:set>
                                    <p:animEffect transition="in" filter="barn(inHorizontal)">
                                      <p:cBhvr>
                                        <p:cTn id="50" dur="2000"/>
                                        <p:tgtEl>
                                          <p:spTgt spid="3"/>
                                        </p:tgtEl>
                                      </p:cBhvr>
                                    </p:animEffect>
                                  </p:childTnLst>
                                </p:cTn>
                              </p:par>
                              <p:par>
                                <p:cTn id="51" presetID="16" presetClass="entr" presetSubtype="26" fill="hold" grpId="1" nodeType="withEffect">
                                  <p:stCondLst>
                                    <p:cond delay="0"/>
                                  </p:stCondLst>
                                  <p:childTnLst>
                                    <p:set>
                                      <p:cBhvr>
                                        <p:cTn id="52" dur="1" fill="hold">
                                          <p:stCondLst>
                                            <p:cond delay="0"/>
                                          </p:stCondLst>
                                        </p:cTn>
                                        <p:tgtEl>
                                          <p:spTgt spid="5"/>
                                        </p:tgtEl>
                                        <p:attrNameLst>
                                          <p:attrName>style.visibility</p:attrName>
                                        </p:attrNameLst>
                                      </p:cBhvr>
                                      <p:to>
                                        <p:strVal val="visible"/>
                                      </p:to>
                                    </p:set>
                                    <p:animEffect transition="in" filter="barn(inHorizontal)">
                                      <p:cBhvr>
                                        <p:cTn id="53" dur="2000"/>
                                        <p:tgtEl>
                                          <p:spTgt spid="5"/>
                                        </p:tgtEl>
                                      </p:cBhvr>
                                    </p:animEffect>
                                  </p:childTnLst>
                                </p:cTn>
                              </p:par>
                              <p:par>
                                <p:cTn id="54" presetID="16" presetClass="entr" presetSubtype="26" fill="hold" grpId="1" nodeType="withEffect">
                                  <p:stCondLst>
                                    <p:cond delay="0"/>
                                  </p:stCondLst>
                                  <p:childTnLst>
                                    <p:set>
                                      <p:cBhvr>
                                        <p:cTn id="55" dur="1" fill="hold">
                                          <p:stCondLst>
                                            <p:cond delay="0"/>
                                          </p:stCondLst>
                                        </p:cTn>
                                        <p:tgtEl>
                                          <p:spTgt spid="7"/>
                                        </p:tgtEl>
                                        <p:attrNameLst>
                                          <p:attrName>style.visibility</p:attrName>
                                        </p:attrNameLst>
                                      </p:cBhvr>
                                      <p:to>
                                        <p:strVal val="visible"/>
                                      </p:to>
                                    </p:set>
                                    <p:animEffect transition="in" filter="barn(inHorizontal)">
                                      <p:cBhvr>
                                        <p:cTn id="56" dur="2000"/>
                                        <p:tgtEl>
                                          <p:spTgt spid="7"/>
                                        </p:tgtEl>
                                      </p:cBhvr>
                                    </p:animEffect>
                                  </p:childTnLst>
                                </p:cTn>
                              </p:par>
                              <p:par>
                                <p:cTn id="57" presetID="16" presetClass="entr" presetSubtype="26" fill="hold" grpId="1" nodeType="withEffect">
                                  <p:stCondLst>
                                    <p:cond delay="0"/>
                                  </p:stCondLst>
                                  <p:childTnLst>
                                    <p:set>
                                      <p:cBhvr>
                                        <p:cTn id="58" dur="1" fill="hold">
                                          <p:stCondLst>
                                            <p:cond delay="0"/>
                                          </p:stCondLst>
                                        </p:cTn>
                                        <p:tgtEl>
                                          <p:spTgt spid="9"/>
                                        </p:tgtEl>
                                        <p:attrNameLst>
                                          <p:attrName>style.visibility</p:attrName>
                                        </p:attrNameLst>
                                      </p:cBhvr>
                                      <p:to>
                                        <p:strVal val="visible"/>
                                      </p:to>
                                    </p:set>
                                    <p:animEffect transition="in" filter="barn(inHorizontal)">
                                      <p:cBhvr>
                                        <p:cTn id="59" dur="2000"/>
                                        <p:tgtEl>
                                          <p:spTgt spid="9"/>
                                        </p:tgtEl>
                                      </p:cBhvr>
                                    </p:animEffect>
                                  </p:childTnLst>
                                </p:cTn>
                              </p:par>
                              <p:par>
                                <p:cTn id="60" presetID="16" presetClass="entr" presetSubtype="26" fill="hold" grpId="1" nodeType="withEffect">
                                  <p:stCondLst>
                                    <p:cond delay="0"/>
                                  </p:stCondLst>
                                  <p:childTnLst>
                                    <p:set>
                                      <p:cBhvr>
                                        <p:cTn id="61" dur="1" fill="hold">
                                          <p:stCondLst>
                                            <p:cond delay="0"/>
                                          </p:stCondLst>
                                        </p:cTn>
                                        <p:tgtEl>
                                          <p:spTgt spid="11"/>
                                        </p:tgtEl>
                                        <p:attrNameLst>
                                          <p:attrName>style.visibility</p:attrName>
                                        </p:attrNameLst>
                                      </p:cBhvr>
                                      <p:to>
                                        <p:strVal val="visible"/>
                                      </p:to>
                                    </p:set>
                                    <p:animEffect transition="in" filter="barn(inHorizontal)">
                                      <p:cBhvr>
                                        <p:cTn id="62" dur="2000"/>
                                        <p:tgtEl>
                                          <p:spTgt spid="11"/>
                                        </p:tgtEl>
                                      </p:cBhvr>
                                    </p:animEffect>
                                  </p:childTnLst>
                                </p:cTn>
                              </p:par>
                              <p:par>
                                <p:cTn id="63" presetID="16" presetClass="entr" presetSubtype="26" fill="hold" grpId="1" nodeType="withEffect">
                                  <p:stCondLst>
                                    <p:cond delay="0"/>
                                  </p:stCondLst>
                                  <p:childTnLst>
                                    <p:set>
                                      <p:cBhvr>
                                        <p:cTn id="64" dur="1" fill="hold">
                                          <p:stCondLst>
                                            <p:cond delay="0"/>
                                          </p:stCondLst>
                                        </p:cTn>
                                        <p:tgtEl>
                                          <p:spTgt spid="4"/>
                                        </p:tgtEl>
                                        <p:attrNameLst>
                                          <p:attrName>style.visibility</p:attrName>
                                        </p:attrNameLst>
                                      </p:cBhvr>
                                      <p:to>
                                        <p:strVal val="visible"/>
                                      </p:to>
                                    </p:set>
                                    <p:animEffect transition="in" filter="barn(inHorizontal)">
                                      <p:cBhvr>
                                        <p:cTn id="65" dur="2000"/>
                                        <p:tgtEl>
                                          <p:spTgt spid="4"/>
                                        </p:tgtEl>
                                      </p:cBhvr>
                                    </p:animEffect>
                                  </p:childTnLst>
                                </p:cTn>
                              </p:par>
                              <p:par>
                                <p:cTn id="66" presetID="16" presetClass="entr" presetSubtype="26" fill="hold" grpId="1" nodeType="withEffect">
                                  <p:stCondLst>
                                    <p:cond delay="0"/>
                                  </p:stCondLst>
                                  <p:childTnLst>
                                    <p:set>
                                      <p:cBhvr>
                                        <p:cTn id="67" dur="1" fill="hold">
                                          <p:stCondLst>
                                            <p:cond delay="0"/>
                                          </p:stCondLst>
                                        </p:cTn>
                                        <p:tgtEl>
                                          <p:spTgt spid="6"/>
                                        </p:tgtEl>
                                        <p:attrNameLst>
                                          <p:attrName>style.visibility</p:attrName>
                                        </p:attrNameLst>
                                      </p:cBhvr>
                                      <p:to>
                                        <p:strVal val="visible"/>
                                      </p:to>
                                    </p:set>
                                    <p:animEffect transition="in" filter="barn(inHorizontal)">
                                      <p:cBhvr>
                                        <p:cTn id="68" dur="2000"/>
                                        <p:tgtEl>
                                          <p:spTgt spid="6"/>
                                        </p:tgtEl>
                                      </p:cBhvr>
                                    </p:animEffect>
                                  </p:childTnLst>
                                </p:cTn>
                              </p:par>
                              <p:par>
                                <p:cTn id="69" presetID="16" presetClass="entr" presetSubtype="26" fill="hold" grpId="1" nodeType="withEffect">
                                  <p:stCondLst>
                                    <p:cond delay="0"/>
                                  </p:stCondLst>
                                  <p:childTnLst>
                                    <p:set>
                                      <p:cBhvr>
                                        <p:cTn id="70" dur="1" fill="hold">
                                          <p:stCondLst>
                                            <p:cond delay="0"/>
                                          </p:stCondLst>
                                        </p:cTn>
                                        <p:tgtEl>
                                          <p:spTgt spid="8"/>
                                        </p:tgtEl>
                                        <p:attrNameLst>
                                          <p:attrName>style.visibility</p:attrName>
                                        </p:attrNameLst>
                                      </p:cBhvr>
                                      <p:to>
                                        <p:strVal val="visible"/>
                                      </p:to>
                                    </p:set>
                                    <p:animEffect transition="in" filter="barn(inHorizontal)">
                                      <p:cBhvr>
                                        <p:cTn id="71" dur="2000"/>
                                        <p:tgtEl>
                                          <p:spTgt spid="8"/>
                                        </p:tgtEl>
                                      </p:cBhvr>
                                    </p:animEffect>
                                  </p:childTnLst>
                                </p:cTn>
                              </p:par>
                              <p:par>
                                <p:cTn id="72" presetID="16" presetClass="entr" presetSubtype="26" fill="hold" grpId="1" nodeType="withEffect">
                                  <p:stCondLst>
                                    <p:cond delay="0"/>
                                  </p:stCondLst>
                                  <p:childTnLst>
                                    <p:set>
                                      <p:cBhvr>
                                        <p:cTn id="73" dur="1" fill="hold">
                                          <p:stCondLst>
                                            <p:cond delay="0"/>
                                          </p:stCondLst>
                                        </p:cTn>
                                        <p:tgtEl>
                                          <p:spTgt spid="10"/>
                                        </p:tgtEl>
                                        <p:attrNameLst>
                                          <p:attrName>style.visibility</p:attrName>
                                        </p:attrNameLst>
                                      </p:cBhvr>
                                      <p:to>
                                        <p:strVal val="visible"/>
                                      </p:to>
                                    </p:set>
                                    <p:animEffect transition="in" filter="barn(inHorizontal)">
                                      <p:cBhvr>
                                        <p:cTn id="74" dur="2000"/>
                                        <p:tgtEl>
                                          <p:spTgt spid="10"/>
                                        </p:tgtEl>
                                      </p:cBhvr>
                                    </p:animEffect>
                                  </p:childTnLst>
                                </p:cTn>
                              </p:par>
                              <p:par>
                                <p:cTn id="75" presetID="16" presetClass="entr" presetSubtype="26" fill="hold" grpId="1" nodeType="withEffect">
                                  <p:stCondLst>
                                    <p:cond delay="0"/>
                                  </p:stCondLst>
                                  <p:childTnLst>
                                    <p:set>
                                      <p:cBhvr>
                                        <p:cTn id="76" dur="1" fill="hold">
                                          <p:stCondLst>
                                            <p:cond delay="0"/>
                                          </p:stCondLst>
                                        </p:cTn>
                                        <p:tgtEl>
                                          <p:spTgt spid="12"/>
                                        </p:tgtEl>
                                        <p:attrNameLst>
                                          <p:attrName>style.visibility</p:attrName>
                                        </p:attrNameLst>
                                      </p:cBhvr>
                                      <p:to>
                                        <p:strVal val="visible"/>
                                      </p:to>
                                    </p:set>
                                    <p:animEffect transition="in" filter="barn(inHorizontal)">
                                      <p:cBhvr>
                                        <p:cTn id="77" dur="2000"/>
                                        <p:tgtEl>
                                          <p:spTgt spid="12"/>
                                        </p:tgtEl>
                                      </p:cBhvr>
                                    </p:animEffect>
                                  </p:childTnLst>
                                </p:cTn>
                              </p:par>
                              <p:par>
                                <p:cTn id="78" presetID="3" presetClass="entr" presetSubtype="10" fill="hold" grpId="3" nodeType="withEffect">
                                  <p:stCondLst>
                                    <p:cond delay="0"/>
                                  </p:stCondLst>
                                  <p:childTnLst>
                                    <p:set>
                                      <p:cBhvr>
                                        <p:cTn id="79" dur="1" fill="hold">
                                          <p:stCondLst>
                                            <p:cond delay="0"/>
                                          </p:stCondLst>
                                        </p:cTn>
                                        <p:tgtEl>
                                          <p:spTgt spid="3"/>
                                        </p:tgtEl>
                                        <p:attrNameLst>
                                          <p:attrName>style.visibility</p:attrName>
                                        </p:attrNameLst>
                                      </p:cBhvr>
                                      <p:to>
                                        <p:strVal val="visible"/>
                                      </p:to>
                                    </p:set>
                                    <p:animEffect transition="in" filter="blinds(horizontal)">
                                      <p:cBhvr>
                                        <p:cTn id="80" dur="2000"/>
                                        <p:tgtEl>
                                          <p:spTgt spid="3"/>
                                        </p:tgtEl>
                                      </p:cBhvr>
                                    </p:animEffect>
                                  </p:childTnLst>
                                </p:cTn>
                              </p:par>
                              <p:par>
                                <p:cTn id="81" presetID="3" presetClass="entr" presetSubtype="10" fill="hold" grpId="3" nodeType="withEffect">
                                  <p:stCondLst>
                                    <p:cond delay="0"/>
                                  </p:stCondLst>
                                  <p:childTnLst>
                                    <p:set>
                                      <p:cBhvr>
                                        <p:cTn id="82" dur="1" fill="hold">
                                          <p:stCondLst>
                                            <p:cond delay="0"/>
                                          </p:stCondLst>
                                        </p:cTn>
                                        <p:tgtEl>
                                          <p:spTgt spid="4"/>
                                        </p:tgtEl>
                                        <p:attrNameLst>
                                          <p:attrName>style.visibility</p:attrName>
                                        </p:attrNameLst>
                                      </p:cBhvr>
                                      <p:to>
                                        <p:strVal val="visible"/>
                                      </p:to>
                                    </p:set>
                                    <p:animEffect transition="in" filter="blinds(horizontal)">
                                      <p:cBhvr>
                                        <p:cTn id="83" dur="2000"/>
                                        <p:tgtEl>
                                          <p:spTgt spid="4"/>
                                        </p:tgtEl>
                                      </p:cBhvr>
                                    </p:animEffect>
                                  </p:childTnLst>
                                </p:cTn>
                              </p:par>
                              <p:par>
                                <p:cTn id="84" presetID="3" presetClass="entr" presetSubtype="10" fill="hold" grpId="3" nodeType="withEffect">
                                  <p:stCondLst>
                                    <p:cond delay="0"/>
                                  </p:stCondLst>
                                  <p:childTnLst>
                                    <p:set>
                                      <p:cBhvr>
                                        <p:cTn id="85" dur="1" fill="hold">
                                          <p:stCondLst>
                                            <p:cond delay="0"/>
                                          </p:stCondLst>
                                        </p:cTn>
                                        <p:tgtEl>
                                          <p:spTgt spid="5"/>
                                        </p:tgtEl>
                                        <p:attrNameLst>
                                          <p:attrName>style.visibility</p:attrName>
                                        </p:attrNameLst>
                                      </p:cBhvr>
                                      <p:to>
                                        <p:strVal val="visible"/>
                                      </p:to>
                                    </p:set>
                                    <p:animEffect transition="in" filter="blinds(horizontal)">
                                      <p:cBhvr>
                                        <p:cTn id="86" dur="2000"/>
                                        <p:tgtEl>
                                          <p:spTgt spid="5"/>
                                        </p:tgtEl>
                                      </p:cBhvr>
                                    </p:animEffect>
                                  </p:childTnLst>
                                </p:cTn>
                              </p:par>
                              <p:par>
                                <p:cTn id="87" presetID="3" presetClass="entr" presetSubtype="10" fill="hold" grpId="3" nodeType="withEffect">
                                  <p:stCondLst>
                                    <p:cond delay="0"/>
                                  </p:stCondLst>
                                  <p:childTnLst>
                                    <p:set>
                                      <p:cBhvr>
                                        <p:cTn id="88" dur="1" fill="hold">
                                          <p:stCondLst>
                                            <p:cond delay="0"/>
                                          </p:stCondLst>
                                        </p:cTn>
                                        <p:tgtEl>
                                          <p:spTgt spid="6"/>
                                        </p:tgtEl>
                                        <p:attrNameLst>
                                          <p:attrName>style.visibility</p:attrName>
                                        </p:attrNameLst>
                                      </p:cBhvr>
                                      <p:to>
                                        <p:strVal val="visible"/>
                                      </p:to>
                                    </p:set>
                                    <p:animEffect transition="in" filter="blinds(horizontal)">
                                      <p:cBhvr>
                                        <p:cTn id="89" dur="2000"/>
                                        <p:tgtEl>
                                          <p:spTgt spid="6"/>
                                        </p:tgtEl>
                                      </p:cBhvr>
                                    </p:animEffect>
                                  </p:childTnLst>
                                </p:cTn>
                              </p:par>
                              <p:par>
                                <p:cTn id="90" presetID="3" presetClass="entr" presetSubtype="10" fill="hold" grpId="3" nodeType="withEffect">
                                  <p:stCondLst>
                                    <p:cond delay="0"/>
                                  </p:stCondLst>
                                  <p:childTnLst>
                                    <p:set>
                                      <p:cBhvr>
                                        <p:cTn id="91" dur="1" fill="hold">
                                          <p:stCondLst>
                                            <p:cond delay="0"/>
                                          </p:stCondLst>
                                        </p:cTn>
                                        <p:tgtEl>
                                          <p:spTgt spid="7"/>
                                        </p:tgtEl>
                                        <p:attrNameLst>
                                          <p:attrName>style.visibility</p:attrName>
                                        </p:attrNameLst>
                                      </p:cBhvr>
                                      <p:to>
                                        <p:strVal val="visible"/>
                                      </p:to>
                                    </p:set>
                                    <p:animEffect transition="in" filter="blinds(horizontal)">
                                      <p:cBhvr>
                                        <p:cTn id="92" dur="2000"/>
                                        <p:tgtEl>
                                          <p:spTgt spid="7"/>
                                        </p:tgtEl>
                                      </p:cBhvr>
                                    </p:animEffect>
                                  </p:childTnLst>
                                </p:cTn>
                              </p:par>
                              <p:par>
                                <p:cTn id="93" presetID="3" presetClass="entr" presetSubtype="10" fill="hold" grpId="3" nodeType="withEffect">
                                  <p:stCondLst>
                                    <p:cond delay="0"/>
                                  </p:stCondLst>
                                  <p:childTnLst>
                                    <p:set>
                                      <p:cBhvr>
                                        <p:cTn id="94" dur="1" fill="hold">
                                          <p:stCondLst>
                                            <p:cond delay="0"/>
                                          </p:stCondLst>
                                        </p:cTn>
                                        <p:tgtEl>
                                          <p:spTgt spid="8"/>
                                        </p:tgtEl>
                                        <p:attrNameLst>
                                          <p:attrName>style.visibility</p:attrName>
                                        </p:attrNameLst>
                                      </p:cBhvr>
                                      <p:to>
                                        <p:strVal val="visible"/>
                                      </p:to>
                                    </p:set>
                                    <p:animEffect transition="in" filter="blinds(horizontal)">
                                      <p:cBhvr>
                                        <p:cTn id="95" dur="2000"/>
                                        <p:tgtEl>
                                          <p:spTgt spid="8"/>
                                        </p:tgtEl>
                                      </p:cBhvr>
                                    </p:animEffect>
                                  </p:childTnLst>
                                </p:cTn>
                              </p:par>
                              <p:par>
                                <p:cTn id="96" presetID="3" presetClass="entr" presetSubtype="10" fill="hold" grpId="3" nodeType="withEffect">
                                  <p:stCondLst>
                                    <p:cond delay="0"/>
                                  </p:stCondLst>
                                  <p:childTnLst>
                                    <p:set>
                                      <p:cBhvr>
                                        <p:cTn id="97" dur="1" fill="hold">
                                          <p:stCondLst>
                                            <p:cond delay="0"/>
                                          </p:stCondLst>
                                        </p:cTn>
                                        <p:tgtEl>
                                          <p:spTgt spid="9"/>
                                        </p:tgtEl>
                                        <p:attrNameLst>
                                          <p:attrName>style.visibility</p:attrName>
                                        </p:attrNameLst>
                                      </p:cBhvr>
                                      <p:to>
                                        <p:strVal val="visible"/>
                                      </p:to>
                                    </p:set>
                                    <p:animEffect transition="in" filter="blinds(horizontal)">
                                      <p:cBhvr>
                                        <p:cTn id="98" dur="2000"/>
                                        <p:tgtEl>
                                          <p:spTgt spid="9"/>
                                        </p:tgtEl>
                                      </p:cBhvr>
                                    </p:animEffect>
                                  </p:childTnLst>
                                </p:cTn>
                              </p:par>
                              <p:par>
                                <p:cTn id="99" presetID="3" presetClass="entr" presetSubtype="10" fill="hold" grpId="3" nodeType="withEffect">
                                  <p:stCondLst>
                                    <p:cond delay="0"/>
                                  </p:stCondLst>
                                  <p:childTnLst>
                                    <p:set>
                                      <p:cBhvr>
                                        <p:cTn id="100" dur="1" fill="hold">
                                          <p:stCondLst>
                                            <p:cond delay="0"/>
                                          </p:stCondLst>
                                        </p:cTn>
                                        <p:tgtEl>
                                          <p:spTgt spid="10"/>
                                        </p:tgtEl>
                                        <p:attrNameLst>
                                          <p:attrName>style.visibility</p:attrName>
                                        </p:attrNameLst>
                                      </p:cBhvr>
                                      <p:to>
                                        <p:strVal val="visible"/>
                                      </p:to>
                                    </p:set>
                                    <p:animEffect transition="in" filter="blinds(horizontal)">
                                      <p:cBhvr>
                                        <p:cTn id="101" dur="2000"/>
                                        <p:tgtEl>
                                          <p:spTgt spid="10"/>
                                        </p:tgtEl>
                                      </p:cBhvr>
                                    </p:animEffect>
                                  </p:childTnLst>
                                </p:cTn>
                              </p:par>
                              <p:par>
                                <p:cTn id="102" presetID="3" presetClass="entr" presetSubtype="10" fill="hold" grpId="3" nodeType="withEffect">
                                  <p:stCondLst>
                                    <p:cond delay="0"/>
                                  </p:stCondLst>
                                  <p:childTnLst>
                                    <p:set>
                                      <p:cBhvr>
                                        <p:cTn id="103" dur="1" fill="hold">
                                          <p:stCondLst>
                                            <p:cond delay="0"/>
                                          </p:stCondLst>
                                        </p:cTn>
                                        <p:tgtEl>
                                          <p:spTgt spid="11"/>
                                        </p:tgtEl>
                                        <p:attrNameLst>
                                          <p:attrName>style.visibility</p:attrName>
                                        </p:attrNameLst>
                                      </p:cBhvr>
                                      <p:to>
                                        <p:strVal val="visible"/>
                                      </p:to>
                                    </p:set>
                                    <p:animEffect transition="in" filter="blinds(horizontal)">
                                      <p:cBhvr>
                                        <p:cTn id="104" dur="2000"/>
                                        <p:tgtEl>
                                          <p:spTgt spid="11"/>
                                        </p:tgtEl>
                                      </p:cBhvr>
                                    </p:animEffect>
                                  </p:childTnLst>
                                </p:cTn>
                              </p:par>
                              <p:par>
                                <p:cTn id="105" presetID="3" presetClass="entr" presetSubtype="10" fill="hold" grpId="3" nodeType="withEffect">
                                  <p:stCondLst>
                                    <p:cond delay="0"/>
                                  </p:stCondLst>
                                  <p:childTnLst>
                                    <p:set>
                                      <p:cBhvr>
                                        <p:cTn id="106" dur="1" fill="hold">
                                          <p:stCondLst>
                                            <p:cond delay="0"/>
                                          </p:stCondLst>
                                        </p:cTn>
                                        <p:tgtEl>
                                          <p:spTgt spid="12"/>
                                        </p:tgtEl>
                                        <p:attrNameLst>
                                          <p:attrName>style.visibility</p:attrName>
                                        </p:attrNameLst>
                                      </p:cBhvr>
                                      <p:to>
                                        <p:strVal val="visible"/>
                                      </p:to>
                                    </p:set>
                                    <p:animEffect transition="in" filter="blinds(horizontal)">
                                      <p:cBhvr>
                                        <p:cTn id="107" dur="2000"/>
                                        <p:tgtEl>
                                          <p:spTgt spid="12"/>
                                        </p:tgtEl>
                                      </p:cBhvr>
                                    </p:animEffect>
                                  </p:childTnLst>
                                </p:cTn>
                              </p:par>
                            </p:childTnLst>
                          </p:cTn>
                        </p:par>
                        <p:par>
                          <p:cTn id="108" fill="hold">
                            <p:stCondLst>
                              <p:cond delay="2000"/>
                            </p:stCondLst>
                            <p:childTnLst>
                              <p:par>
                                <p:cTn id="109" presetID="2" presetClass="exit" presetSubtype="4" fill="hold" grpId="2" nodeType="afterEffect">
                                  <p:stCondLst>
                                    <p:cond delay="0"/>
                                  </p:stCondLst>
                                  <p:childTnLst>
                                    <p:anim calcmode="lin" valueType="num">
                                      <p:cBhvr additive="base">
                                        <p:cTn id="110" dur="2000"/>
                                        <p:tgtEl>
                                          <p:spTgt spid="3"/>
                                        </p:tgtEl>
                                        <p:attrNameLst>
                                          <p:attrName>ppt_x</p:attrName>
                                        </p:attrNameLst>
                                      </p:cBhvr>
                                      <p:tavLst>
                                        <p:tav tm="0">
                                          <p:val>
                                            <p:strVal val="ppt_x"/>
                                          </p:val>
                                        </p:tav>
                                        <p:tav tm="100000">
                                          <p:val>
                                            <p:strVal val="ppt_x"/>
                                          </p:val>
                                        </p:tav>
                                      </p:tavLst>
                                    </p:anim>
                                    <p:anim calcmode="lin" valueType="num">
                                      <p:cBhvr additive="base">
                                        <p:cTn id="111" dur="2000"/>
                                        <p:tgtEl>
                                          <p:spTgt spid="3"/>
                                        </p:tgtEl>
                                        <p:attrNameLst>
                                          <p:attrName>ppt_y</p:attrName>
                                        </p:attrNameLst>
                                      </p:cBhvr>
                                      <p:tavLst>
                                        <p:tav tm="0">
                                          <p:val>
                                            <p:strVal val="ppt_y"/>
                                          </p:val>
                                        </p:tav>
                                        <p:tav tm="100000">
                                          <p:val>
                                            <p:strVal val="1+ppt_h/2"/>
                                          </p:val>
                                        </p:tav>
                                      </p:tavLst>
                                    </p:anim>
                                    <p:set>
                                      <p:cBhvr>
                                        <p:cTn id="112" dur="1" fill="hold">
                                          <p:stCondLst>
                                            <p:cond delay="1999"/>
                                          </p:stCondLst>
                                        </p:cTn>
                                        <p:tgtEl>
                                          <p:spTgt spid="3"/>
                                        </p:tgtEl>
                                        <p:attrNameLst>
                                          <p:attrName>style.visibility</p:attrName>
                                        </p:attrNameLst>
                                      </p:cBhvr>
                                      <p:to>
                                        <p:strVal val="hidden"/>
                                      </p:to>
                                    </p:set>
                                  </p:childTnLst>
                                </p:cTn>
                              </p:par>
                              <p:par>
                                <p:cTn id="113" presetID="2" presetClass="exit" presetSubtype="4" fill="hold" grpId="2" nodeType="withEffect">
                                  <p:stCondLst>
                                    <p:cond delay="0"/>
                                  </p:stCondLst>
                                  <p:childTnLst>
                                    <p:anim calcmode="lin" valueType="num">
                                      <p:cBhvr additive="base">
                                        <p:cTn id="114" dur="2000"/>
                                        <p:tgtEl>
                                          <p:spTgt spid="5"/>
                                        </p:tgtEl>
                                        <p:attrNameLst>
                                          <p:attrName>ppt_x</p:attrName>
                                        </p:attrNameLst>
                                      </p:cBhvr>
                                      <p:tavLst>
                                        <p:tav tm="0">
                                          <p:val>
                                            <p:strVal val="ppt_x"/>
                                          </p:val>
                                        </p:tav>
                                        <p:tav tm="100000">
                                          <p:val>
                                            <p:strVal val="ppt_x"/>
                                          </p:val>
                                        </p:tav>
                                      </p:tavLst>
                                    </p:anim>
                                    <p:anim calcmode="lin" valueType="num">
                                      <p:cBhvr additive="base">
                                        <p:cTn id="115" dur="2000"/>
                                        <p:tgtEl>
                                          <p:spTgt spid="5"/>
                                        </p:tgtEl>
                                        <p:attrNameLst>
                                          <p:attrName>ppt_y</p:attrName>
                                        </p:attrNameLst>
                                      </p:cBhvr>
                                      <p:tavLst>
                                        <p:tav tm="0">
                                          <p:val>
                                            <p:strVal val="ppt_y"/>
                                          </p:val>
                                        </p:tav>
                                        <p:tav tm="100000">
                                          <p:val>
                                            <p:strVal val="1+ppt_h/2"/>
                                          </p:val>
                                        </p:tav>
                                      </p:tavLst>
                                    </p:anim>
                                    <p:set>
                                      <p:cBhvr>
                                        <p:cTn id="116" dur="1" fill="hold">
                                          <p:stCondLst>
                                            <p:cond delay="1999"/>
                                          </p:stCondLst>
                                        </p:cTn>
                                        <p:tgtEl>
                                          <p:spTgt spid="5"/>
                                        </p:tgtEl>
                                        <p:attrNameLst>
                                          <p:attrName>style.visibility</p:attrName>
                                        </p:attrNameLst>
                                      </p:cBhvr>
                                      <p:to>
                                        <p:strVal val="hidden"/>
                                      </p:to>
                                    </p:set>
                                  </p:childTnLst>
                                </p:cTn>
                              </p:par>
                              <p:par>
                                <p:cTn id="117" presetID="2" presetClass="exit" presetSubtype="4" fill="hold" grpId="2" nodeType="withEffect">
                                  <p:stCondLst>
                                    <p:cond delay="0"/>
                                  </p:stCondLst>
                                  <p:childTnLst>
                                    <p:anim calcmode="lin" valueType="num">
                                      <p:cBhvr additive="base">
                                        <p:cTn id="118" dur="2000"/>
                                        <p:tgtEl>
                                          <p:spTgt spid="7"/>
                                        </p:tgtEl>
                                        <p:attrNameLst>
                                          <p:attrName>ppt_x</p:attrName>
                                        </p:attrNameLst>
                                      </p:cBhvr>
                                      <p:tavLst>
                                        <p:tav tm="0">
                                          <p:val>
                                            <p:strVal val="ppt_x"/>
                                          </p:val>
                                        </p:tav>
                                        <p:tav tm="100000">
                                          <p:val>
                                            <p:strVal val="ppt_x"/>
                                          </p:val>
                                        </p:tav>
                                      </p:tavLst>
                                    </p:anim>
                                    <p:anim calcmode="lin" valueType="num">
                                      <p:cBhvr additive="base">
                                        <p:cTn id="119" dur="2000"/>
                                        <p:tgtEl>
                                          <p:spTgt spid="7"/>
                                        </p:tgtEl>
                                        <p:attrNameLst>
                                          <p:attrName>ppt_y</p:attrName>
                                        </p:attrNameLst>
                                      </p:cBhvr>
                                      <p:tavLst>
                                        <p:tav tm="0">
                                          <p:val>
                                            <p:strVal val="ppt_y"/>
                                          </p:val>
                                        </p:tav>
                                        <p:tav tm="100000">
                                          <p:val>
                                            <p:strVal val="1+ppt_h/2"/>
                                          </p:val>
                                        </p:tav>
                                      </p:tavLst>
                                    </p:anim>
                                    <p:set>
                                      <p:cBhvr>
                                        <p:cTn id="120" dur="1" fill="hold">
                                          <p:stCondLst>
                                            <p:cond delay="1999"/>
                                          </p:stCondLst>
                                        </p:cTn>
                                        <p:tgtEl>
                                          <p:spTgt spid="7"/>
                                        </p:tgtEl>
                                        <p:attrNameLst>
                                          <p:attrName>style.visibility</p:attrName>
                                        </p:attrNameLst>
                                      </p:cBhvr>
                                      <p:to>
                                        <p:strVal val="hidden"/>
                                      </p:to>
                                    </p:set>
                                  </p:childTnLst>
                                </p:cTn>
                              </p:par>
                              <p:par>
                                <p:cTn id="121" presetID="2" presetClass="exit" presetSubtype="4" fill="hold" grpId="2" nodeType="withEffect">
                                  <p:stCondLst>
                                    <p:cond delay="0"/>
                                  </p:stCondLst>
                                  <p:childTnLst>
                                    <p:anim calcmode="lin" valueType="num">
                                      <p:cBhvr additive="base">
                                        <p:cTn id="122" dur="2000"/>
                                        <p:tgtEl>
                                          <p:spTgt spid="9"/>
                                        </p:tgtEl>
                                        <p:attrNameLst>
                                          <p:attrName>ppt_x</p:attrName>
                                        </p:attrNameLst>
                                      </p:cBhvr>
                                      <p:tavLst>
                                        <p:tav tm="0">
                                          <p:val>
                                            <p:strVal val="ppt_x"/>
                                          </p:val>
                                        </p:tav>
                                        <p:tav tm="100000">
                                          <p:val>
                                            <p:strVal val="ppt_x"/>
                                          </p:val>
                                        </p:tav>
                                      </p:tavLst>
                                    </p:anim>
                                    <p:anim calcmode="lin" valueType="num">
                                      <p:cBhvr additive="base">
                                        <p:cTn id="123" dur="2000"/>
                                        <p:tgtEl>
                                          <p:spTgt spid="9"/>
                                        </p:tgtEl>
                                        <p:attrNameLst>
                                          <p:attrName>ppt_y</p:attrName>
                                        </p:attrNameLst>
                                      </p:cBhvr>
                                      <p:tavLst>
                                        <p:tav tm="0">
                                          <p:val>
                                            <p:strVal val="ppt_y"/>
                                          </p:val>
                                        </p:tav>
                                        <p:tav tm="100000">
                                          <p:val>
                                            <p:strVal val="1+ppt_h/2"/>
                                          </p:val>
                                        </p:tav>
                                      </p:tavLst>
                                    </p:anim>
                                    <p:set>
                                      <p:cBhvr>
                                        <p:cTn id="124" dur="1" fill="hold">
                                          <p:stCondLst>
                                            <p:cond delay="1999"/>
                                          </p:stCondLst>
                                        </p:cTn>
                                        <p:tgtEl>
                                          <p:spTgt spid="9"/>
                                        </p:tgtEl>
                                        <p:attrNameLst>
                                          <p:attrName>style.visibility</p:attrName>
                                        </p:attrNameLst>
                                      </p:cBhvr>
                                      <p:to>
                                        <p:strVal val="hidden"/>
                                      </p:to>
                                    </p:set>
                                  </p:childTnLst>
                                </p:cTn>
                              </p:par>
                              <p:par>
                                <p:cTn id="125" presetID="2" presetClass="exit" presetSubtype="4" fill="hold" grpId="2" nodeType="withEffect">
                                  <p:stCondLst>
                                    <p:cond delay="0"/>
                                  </p:stCondLst>
                                  <p:childTnLst>
                                    <p:anim calcmode="lin" valueType="num">
                                      <p:cBhvr additive="base">
                                        <p:cTn id="126" dur="2000"/>
                                        <p:tgtEl>
                                          <p:spTgt spid="11"/>
                                        </p:tgtEl>
                                        <p:attrNameLst>
                                          <p:attrName>ppt_x</p:attrName>
                                        </p:attrNameLst>
                                      </p:cBhvr>
                                      <p:tavLst>
                                        <p:tav tm="0">
                                          <p:val>
                                            <p:strVal val="ppt_x"/>
                                          </p:val>
                                        </p:tav>
                                        <p:tav tm="100000">
                                          <p:val>
                                            <p:strVal val="ppt_x"/>
                                          </p:val>
                                        </p:tav>
                                      </p:tavLst>
                                    </p:anim>
                                    <p:anim calcmode="lin" valueType="num">
                                      <p:cBhvr additive="base">
                                        <p:cTn id="127" dur="2000"/>
                                        <p:tgtEl>
                                          <p:spTgt spid="11"/>
                                        </p:tgtEl>
                                        <p:attrNameLst>
                                          <p:attrName>ppt_y</p:attrName>
                                        </p:attrNameLst>
                                      </p:cBhvr>
                                      <p:tavLst>
                                        <p:tav tm="0">
                                          <p:val>
                                            <p:strVal val="ppt_y"/>
                                          </p:val>
                                        </p:tav>
                                        <p:tav tm="100000">
                                          <p:val>
                                            <p:strVal val="1+ppt_h/2"/>
                                          </p:val>
                                        </p:tav>
                                      </p:tavLst>
                                    </p:anim>
                                    <p:set>
                                      <p:cBhvr>
                                        <p:cTn id="128" dur="1" fill="hold">
                                          <p:stCondLst>
                                            <p:cond delay="1999"/>
                                          </p:stCondLst>
                                        </p:cTn>
                                        <p:tgtEl>
                                          <p:spTgt spid="11"/>
                                        </p:tgtEl>
                                        <p:attrNameLst>
                                          <p:attrName>style.visibility</p:attrName>
                                        </p:attrNameLst>
                                      </p:cBhvr>
                                      <p:to>
                                        <p:strVal val="hidden"/>
                                      </p:to>
                                    </p:set>
                                  </p:childTnLst>
                                </p:cTn>
                              </p:par>
                              <p:par>
                                <p:cTn id="129" presetID="2" presetClass="exit" presetSubtype="1" fill="hold" grpId="2" nodeType="withEffect">
                                  <p:stCondLst>
                                    <p:cond delay="0"/>
                                  </p:stCondLst>
                                  <p:childTnLst>
                                    <p:anim calcmode="lin" valueType="num">
                                      <p:cBhvr additive="base">
                                        <p:cTn id="130" dur="2000"/>
                                        <p:tgtEl>
                                          <p:spTgt spid="4"/>
                                        </p:tgtEl>
                                        <p:attrNameLst>
                                          <p:attrName>ppt_x</p:attrName>
                                        </p:attrNameLst>
                                      </p:cBhvr>
                                      <p:tavLst>
                                        <p:tav tm="0">
                                          <p:val>
                                            <p:strVal val="ppt_x"/>
                                          </p:val>
                                        </p:tav>
                                        <p:tav tm="100000">
                                          <p:val>
                                            <p:strVal val="ppt_x"/>
                                          </p:val>
                                        </p:tav>
                                      </p:tavLst>
                                    </p:anim>
                                    <p:anim calcmode="lin" valueType="num">
                                      <p:cBhvr additive="base">
                                        <p:cTn id="131" dur="2000"/>
                                        <p:tgtEl>
                                          <p:spTgt spid="4"/>
                                        </p:tgtEl>
                                        <p:attrNameLst>
                                          <p:attrName>ppt_y</p:attrName>
                                        </p:attrNameLst>
                                      </p:cBhvr>
                                      <p:tavLst>
                                        <p:tav tm="0">
                                          <p:val>
                                            <p:strVal val="ppt_y"/>
                                          </p:val>
                                        </p:tav>
                                        <p:tav tm="100000">
                                          <p:val>
                                            <p:strVal val="0-ppt_h/2"/>
                                          </p:val>
                                        </p:tav>
                                      </p:tavLst>
                                    </p:anim>
                                    <p:set>
                                      <p:cBhvr>
                                        <p:cTn id="132" dur="1" fill="hold">
                                          <p:stCondLst>
                                            <p:cond delay="1999"/>
                                          </p:stCondLst>
                                        </p:cTn>
                                        <p:tgtEl>
                                          <p:spTgt spid="4"/>
                                        </p:tgtEl>
                                        <p:attrNameLst>
                                          <p:attrName>style.visibility</p:attrName>
                                        </p:attrNameLst>
                                      </p:cBhvr>
                                      <p:to>
                                        <p:strVal val="hidden"/>
                                      </p:to>
                                    </p:set>
                                  </p:childTnLst>
                                </p:cTn>
                              </p:par>
                              <p:par>
                                <p:cTn id="133" presetID="2" presetClass="exit" presetSubtype="1" fill="hold" grpId="2" nodeType="withEffect">
                                  <p:stCondLst>
                                    <p:cond delay="0"/>
                                  </p:stCondLst>
                                  <p:childTnLst>
                                    <p:anim calcmode="lin" valueType="num">
                                      <p:cBhvr additive="base">
                                        <p:cTn id="134" dur="2000"/>
                                        <p:tgtEl>
                                          <p:spTgt spid="6"/>
                                        </p:tgtEl>
                                        <p:attrNameLst>
                                          <p:attrName>ppt_x</p:attrName>
                                        </p:attrNameLst>
                                      </p:cBhvr>
                                      <p:tavLst>
                                        <p:tav tm="0">
                                          <p:val>
                                            <p:strVal val="ppt_x"/>
                                          </p:val>
                                        </p:tav>
                                        <p:tav tm="100000">
                                          <p:val>
                                            <p:strVal val="ppt_x"/>
                                          </p:val>
                                        </p:tav>
                                      </p:tavLst>
                                    </p:anim>
                                    <p:anim calcmode="lin" valueType="num">
                                      <p:cBhvr additive="base">
                                        <p:cTn id="135" dur="2000"/>
                                        <p:tgtEl>
                                          <p:spTgt spid="6"/>
                                        </p:tgtEl>
                                        <p:attrNameLst>
                                          <p:attrName>ppt_y</p:attrName>
                                        </p:attrNameLst>
                                      </p:cBhvr>
                                      <p:tavLst>
                                        <p:tav tm="0">
                                          <p:val>
                                            <p:strVal val="ppt_y"/>
                                          </p:val>
                                        </p:tav>
                                        <p:tav tm="100000">
                                          <p:val>
                                            <p:strVal val="0-ppt_h/2"/>
                                          </p:val>
                                        </p:tav>
                                      </p:tavLst>
                                    </p:anim>
                                    <p:set>
                                      <p:cBhvr>
                                        <p:cTn id="136" dur="1" fill="hold">
                                          <p:stCondLst>
                                            <p:cond delay="1999"/>
                                          </p:stCondLst>
                                        </p:cTn>
                                        <p:tgtEl>
                                          <p:spTgt spid="6"/>
                                        </p:tgtEl>
                                        <p:attrNameLst>
                                          <p:attrName>style.visibility</p:attrName>
                                        </p:attrNameLst>
                                      </p:cBhvr>
                                      <p:to>
                                        <p:strVal val="hidden"/>
                                      </p:to>
                                    </p:set>
                                  </p:childTnLst>
                                </p:cTn>
                              </p:par>
                              <p:par>
                                <p:cTn id="137" presetID="2" presetClass="exit" presetSubtype="1" fill="hold" grpId="2" nodeType="withEffect">
                                  <p:stCondLst>
                                    <p:cond delay="0"/>
                                  </p:stCondLst>
                                  <p:childTnLst>
                                    <p:anim calcmode="lin" valueType="num">
                                      <p:cBhvr additive="base">
                                        <p:cTn id="138" dur="2000"/>
                                        <p:tgtEl>
                                          <p:spTgt spid="8"/>
                                        </p:tgtEl>
                                        <p:attrNameLst>
                                          <p:attrName>ppt_x</p:attrName>
                                        </p:attrNameLst>
                                      </p:cBhvr>
                                      <p:tavLst>
                                        <p:tav tm="0">
                                          <p:val>
                                            <p:strVal val="ppt_x"/>
                                          </p:val>
                                        </p:tav>
                                        <p:tav tm="100000">
                                          <p:val>
                                            <p:strVal val="ppt_x"/>
                                          </p:val>
                                        </p:tav>
                                      </p:tavLst>
                                    </p:anim>
                                    <p:anim calcmode="lin" valueType="num">
                                      <p:cBhvr additive="base">
                                        <p:cTn id="139" dur="2000"/>
                                        <p:tgtEl>
                                          <p:spTgt spid="8"/>
                                        </p:tgtEl>
                                        <p:attrNameLst>
                                          <p:attrName>ppt_y</p:attrName>
                                        </p:attrNameLst>
                                      </p:cBhvr>
                                      <p:tavLst>
                                        <p:tav tm="0">
                                          <p:val>
                                            <p:strVal val="ppt_y"/>
                                          </p:val>
                                        </p:tav>
                                        <p:tav tm="100000">
                                          <p:val>
                                            <p:strVal val="0-ppt_h/2"/>
                                          </p:val>
                                        </p:tav>
                                      </p:tavLst>
                                    </p:anim>
                                    <p:set>
                                      <p:cBhvr>
                                        <p:cTn id="140" dur="1" fill="hold">
                                          <p:stCondLst>
                                            <p:cond delay="1999"/>
                                          </p:stCondLst>
                                        </p:cTn>
                                        <p:tgtEl>
                                          <p:spTgt spid="8"/>
                                        </p:tgtEl>
                                        <p:attrNameLst>
                                          <p:attrName>style.visibility</p:attrName>
                                        </p:attrNameLst>
                                      </p:cBhvr>
                                      <p:to>
                                        <p:strVal val="hidden"/>
                                      </p:to>
                                    </p:set>
                                  </p:childTnLst>
                                </p:cTn>
                              </p:par>
                              <p:par>
                                <p:cTn id="141" presetID="2" presetClass="exit" presetSubtype="1" fill="hold" grpId="2" nodeType="withEffect">
                                  <p:stCondLst>
                                    <p:cond delay="0"/>
                                  </p:stCondLst>
                                  <p:childTnLst>
                                    <p:anim calcmode="lin" valueType="num">
                                      <p:cBhvr additive="base">
                                        <p:cTn id="142" dur="2000"/>
                                        <p:tgtEl>
                                          <p:spTgt spid="10"/>
                                        </p:tgtEl>
                                        <p:attrNameLst>
                                          <p:attrName>ppt_x</p:attrName>
                                        </p:attrNameLst>
                                      </p:cBhvr>
                                      <p:tavLst>
                                        <p:tav tm="0">
                                          <p:val>
                                            <p:strVal val="ppt_x"/>
                                          </p:val>
                                        </p:tav>
                                        <p:tav tm="100000">
                                          <p:val>
                                            <p:strVal val="ppt_x"/>
                                          </p:val>
                                        </p:tav>
                                      </p:tavLst>
                                    </p:anim>
                                    <p:anim calcmode="lin" valueType="num">
                                      <p:cBhvr additive="base">
                                        <p:cTn id="143" dur="2000"/>
                                        <p:tgtEl>
                                          <p:spTgt spid="10"/>
                                        </p:tgtEl>
                                        <p:attrNameLst>
                                          <p:attrName>ppt_y</p:attrName>
                                        </p:attrNameLst>
                                      </p:cBhvr>
                                      <p:tavLst>
                                        <p:tav tm="0">
                                          <p:val>
                                            <p:strVal val="ppt_y"/>
                                          </p:val>
                                        </p:tav>
                                        <p:tav tm="100000">
                                          <p:val>
                                            <p:strVal val="0-ppt_h/2"/>
                                          </p:val>
                                        </p:tav>
                                      </p:tavLst>
                                    </p:anim>
                                    <p:set>
                                      <p:cBhvr>
                                        <p:cTn id="144" dur="1" fill="hold">
                                          <p:stCondLst>
                                            <p:cond delay="1999"/>
                                          </p:stCondLst>
                                        </p:cTn>
                                        <p:tgtEl>
                                          <p:spTgt spid="10"/>
                                        </p:tgtEl>
                                        <p:attrNameLst>
                                          <p:attrName>style.visibility</p:attrName>
                                        </p:attrNameLst>
                                      </p:cBhvr>
                                      <p:to>
                                        <p:strVal val="hidden"/>
                                      </p:to>
                                    </p:set>
                                  </p:childTnLst>
                                </p:cTn>
                              </p:par>
                              <p:par>
                                <p:cTn id="145" presetID="2" presetClass="exit" presetSubtype="1" fill="hold" grpId="2" nodeType="withEffect">
                                  <p:stCondLst>
                                    <p:cond delay="0"/>
                                  </p:stCondLst>
                                  <p:childTnLst>
                                    <p:anim calcmode="lin" valueType="num">
                                      <p:cBhvr additive="base">
                                        <p:cTn id="146" dur="2000"/>
                                        <p:tgtEl>
                                          <p:spTgt spid="12"/>
                                        </p:tgtEl>
                                        <p:attrNameLst>
                                          <p:attrName>ppt_x</p:attrName>
                                        </p:attrNameLst>
                                      </p:cBhvr>
                                      <p:tavLst>
                                        <p:tav tm="0">
                                          <p:val>
                                            <p:strVal val="ppt_x"/>
                                          </p:val>
                                        </p:tav>
                                        <p:tav tm="100000">
                                          <p:val>
                                            <p:strVal val="ppt_x"/>
                                          </p:val>
                                        </p:tav>
                                      </p:tavLst>
                                    </p:anim>
                                    <p:anim calcmode="lin" valueType="num">
                                      <p:cBhvr additive="base">
                                        <p:cTn id="147" dur="2000"/>
                                        <p:tgtEl>
                                          <p:spTgt spid="12"/>
                                        </p:tgtEl>
                                        <p:attrNameLst>
                                          <p:attrName>ppt_y</p:attrName>
                                        </p:attrNameLst>
                                      </p:cBhvr>
                                      <p:tavLst>
                                        <p:tav tm="0">
                                          <p:val>
                                            <p:strVal val="ppt_y"/>
                                          </p:val>
                                        </p:tav>
                                        <p:tav tm="100000">
                                          <p:val>
                                            <p:strVal val="0-ppt_h/2"/>
                                          </p:val>
                                        </p:tav>
                                      </p:tavLst>
                                    </p:anim>
                                    <p:set>
                                      <p:cBhvr>
                                        <p:cTn id="148" dur="1" fill="hold">
                                          <p:stCondLst>
                                            <p:cond delay="1999"/>
                                          </p:stCondLst>
                                        </p:cTn>
                                        <p:tgtEl>
                                          <p:spTgt spid="12"/>
                                        </p:tgtEl>
                                        <p:attrNameLst>
                                          <p:attrName>style.visibility</p:attrName>
                                        </p:attrNameLst>
                                      </p:cBhvr>
                                      <p:to>
                                        <p:strVal val="hidden"/>
                                      </p:to>
                                    </p:set>
                                  </p:childTnLst>
                                </p:cTn>
                              </p:par>
                              <p:par>
                                <p:cTn id="149" presetID="17" presetClass="exit" presetSubtype="10" fill="hold" grpId="5" nodeType="withEffect">
                                  <p:stCondLst>
                                    <p:cond delay="0"/>
                                  </p:stCondLst>
                                  <p:childTnLst>
                                    <p:anim calcmode="lin" valueType="num">
                                      <p:cBhvr>
                                        <p:cTn id="150" dur="2000"/>
                                        <p:tgtEl>
                                          <p:spTgt spid="3"/>
                                        </p:tgtEl>
                                        <p:attrNameLst>
                                          <p:attrName>ppt_w</p:attrName>
                                        </p:attrNameLst>
                                      </p:cBhvr>
                                      <p:tavLst>
                                        <p:tav tm="0">
                                          <p:val>
                                            <p:strVal val="ppt_w"/>
                                          </p:val>
                                        </p:tav>
                                        <p:tav tm="100000">
                                          <p:val>
                                            <p:fltVal val="0"/>
                                          </p:val>
                                        </p:tav>
                                      </p:tavLst>
                                    </p:anim>
                                    <p:anim calcmode="lin" valueType="num">
                                      <p:cBhvr>
                                        <p:cTn id="151" dur="2000"/>
                                        <p:tgtEl>
                                          <p:spTgt spid="3"/>
                                        </p:tgtEl>
                                        <p:attrNameLst>
                                          <p:attrName>ppt_h</p:attrName>
                                        </p:attrNameLst>
                                      </p:cBhvr>
                                      <p:tavLst>
                                        <p:tav tm="0">
                                          <p:val>
                                            <p:strVal val="ppt_h"/>
                                          </p:val>
                                        </p:tav>
                                        <p:tav tm="100000">
                                          <p:val>
                                            <p:strVal val="ppt_h"/>
                                          </p:val>
                                        </p:tav>
                                      </p:tavLst>
                                    </p:anim>
                                    <p:set>
                                      <p:cBhvr>
                                        <p:cTn id="152" dur="1" fill="hold">
                                          <p:stCondLst>
                                            <p:cond delay="1999"/>
                                          </p:stCondLst>
                                        </p:cTn>
                                        <p:tgtEl>
                                          <p:spTgt spid="3"/>
                                        </p:tgtEl>
                                        <p:attrNameLst>
                                          <p:attrName>style.visibility</p:attrName>
                                        </p:attrNameLst>
                                      </p:cBhvr>
                                      <p:to>
                                        <p:strVal val="hidden"/>
                                      </p:to>
                                    </p:set>
                                  </p:childTnLst>
                                </p:cTn>
                              </p:par>
                              <p:par>
                                <p:cTn id="153" presetID="17" presetClass="exit" presetSubtype="10" fill="hold" grpId="5" nodeType="withEffect">
                                  <p:stCondLst>
                                    <p:cond delay="0"/>
                                  </p:stCondLst>
                                  <p:childTnLst>
                                    <p:anim calcmode="lin" valueType="num">
                                      <p:cBhvr>
                                        <p:cTn id="154" dur="2000"/>
                                        <p:tgtEl>
                                          <p:spTgt spid="4"/>
                                        </p:tgtEl>
                                        <p:attrNameLst>
                                          <p:attrName>ppt_w</p:attrName>
                                        </p:attrNameLst>
                                      </p:cBhvr>
                                      <p:tavLst>
                                        <p:tav tm="0">
                                          <p:val>
                                            <p:strVal val="ppt_w"/>
                                          </p:val>
                                        </p:tav>
                                        <p:tav tm="100000">
                                          <p:val>
                                            <p:fltVal val="0"/>
                                          </p:val>
                                        </p:tav>
                                      </p:tavLst>
                                    </p:anim>
                                    <p:anim calcmode="lin" valueType="num">
                                      <p:cBhvr>
                                        <p:cTn id="155" dur="2000"/>
                                        <p:tgtEl>
                                          <p:spTgt spid="4"/>
                                        </p:tgtEl>
                                        <p:attrNameLst>
                                          <p:attrName>ppt_h</p:attrName>
                                        </p:attrNameLst>
                                      </p:cBhvr>
                                      <p:tavLst>
                                        <p:tav tm="0">
                                          <p:val>
                                            <p:strVal val="ppt_h"/>
                                          </p:val>
                                        </p:tav>
                                        <p:tav tm="100000">
                                          <p:val>
                                            <p:strVal val="ppt_h"/>
                                          </p:val>
                                        </p:tav>
                                      </p:tavLst>
                                    </p:anim>
                                    <p:set>
                                      <p:cBhvr>
                                        <p:cTn id="156" dur="1" fill="hold">
                                          <p:stCondLst>
                                            <p:cond delay="1999"/>
                                          </p:stCondLst>
                                        </p:cTn>
                                        <p:tgtEl>
                                          <p:spTgt spid="4"/>
                                        </p:tgtEl>
                                        <p:attrNameLst>
                                          <p:attrName>style.visibility</p:attrName>
                                        </p:attrNameLst>
                                      </p:cBhvr>
                                      <p:to>
                                        <p:strVal val="hidden"/>
                                      </p:to>
                                    </p:set>
                                  </p:childTnLst>
                                </p:cTn>
                              </p:par>
                              <p:par>
                                <p:cTn id="157" presetID="17" presetClass="exit" presetSubtype="10" fill="hold" grpId="5" nodeType="withEffect">
                                  <p:stCondLst>
                                    <p:cond delay="0"/>
                                  </p:stCondLst>
                                  <p:childTnLst>
                                    <p:anim calcmode="lin" valueType="num">
                                      <p:cBhvr>
                                        <p:cTn id="158" dur="2000"/>
                                        <p:tgtEl>
                                          <p:spTgt spid="5"/>
                                        </p:tgtEl>
                                        <p:attrNameLst>
                                          <p:attrName>ppt_w</p:attrName>
                                        </p:attrNameLst>
                                      </p:cBhvr>
                                      <p:tavLst>
                                        <p:tav tm="0">
                                          <p:val>
                                            <p:strVal val="ppt_w"/>
                                          </p:val>
                                        </p:tav>
                                        <p:tav tm="100000">
                                          <p:val>
                                            <p:fltVal val="0"/>
                                          </p:val>
                                        </p:tav>
                                      </p:tavLst>
                                    </p:anim>
                                    <p:anim calcmode="lin" valueType="num">
                                      <p:cBhvr>
                                        <p:cTn id="159" dur="2000"/>
                                        <p:tgtEl>
                                          <p:spTgt spid="5"/>
                                        </p:tgtEl>
                                        <p:attrNameLst>
                                          <p:attrName>ppt_h</p:attrName>
                                        </p:attrNameLst>
                                      </p:cBhvr>
                                      <p:tavLst>
                                        <p:tav tm="0">
                                          <p:val>
                                            <p:strVal val="ppt_h"/>
                                          </p:val>
                                        </p:tav>
                                        <p:tav tm="100000">
                                          <p:val>
                                            <p:strVal val="ppt_h"/>
                                          </p:val>
                                        </p:tav>
                                      </p:tavLst>
                                    </p:anim>
                                    <p:set>
                                      <p:cBhvr>
                                        <p:cTn id="160" dur="1" fill="hold">
                                          <p:stCondLst>
                                            <p:cond delay="1999"/>
                                          </p:stCondLst>
                                        </p:cTn>
                                        <p:tgtEl>
                                          <p:spTgt spid="5"/>
                                        </p:tgtEl>
                                        <p:attrNameLst>
                                          <p:attrName>style.visibility</p:attrName>
                                        </p:attrNameLst>
                                      </p:cBhvr>
                                      <p:to>
                                        <p:strVal val="hidden"/>
                                      </p:to>
                                    </p:set>
                                  </p:childTnLst>
                                </p:cTn>
                              </p:par>
                              <p:par>
                                <p:cTn id="161" presetID="17" presetClass="exit" presetSubtype="10" fill="hold" grpId="5" nodeType="withEffect">
                                  <p:stCondLst>
                                    <p:cond delay="0"/>
                                  </p:stCondLst>
                                  <p:childTnLst>
                                    <p:anim calcmode="lin" valueType="num">
                                      <p:cBhvr>
                                        <p:cTn id="162" dur="2000"/>
                                        <p:tgtEl>
                                          <p:spTgt spid="6"/>
                                        </p:tgtEl>
                                        <p:attrNameLst>
                                          <p:attrName>ppt_w</p:attrName>
                                        </p:attrNameLst>
                                      </p:cBhvr>
                                      <p:tavLst>
                                        <p:tav tm="0">
                                          <p:val>
                                            <p:strVal val="ppt_w"/>
                                          </p:val>
                                        </p:tav>
                                        <p:tav tm="100000">
                                          <p:val>
                                            <p:fltVal val="0"/>
                                          </p:val>
                                        </p:tav>
                                      </p:tavLst>
                                    </p:anim>
                                    <p:anim calcmode="lin" valueType="num">
                                      <p:cBhvr>
                                        <p:cTn id="163" dur="2000"/>
                                        <p:tgtEl>
                                          <p:spTgt spid="6"/>
                                        </p:tgtEl>
                                        <p:attrNameLst>
                                          <p:attrName>ppt_h</p:attrName>
                                        </p:attrNameLst>
                                      </p:cBhvr>
                                      <p:tavLst>
                                        <p:tav tm="0">
                                          <p:val>
                                            <p:strVal val="ppt_h"/>
                                          </p:val>
                                        </p:tav>
                                        <p:tav tm="100000">
                                          <p:val>
                                            <p:strVal val="ppt_h"/>
                                          </p:val>
                                        </p:tav>
                                      </p:tavLst>
                                    </p:anim>
                                    <p:set>
                                      <p:cBhvr>
                                        <p:cTn id="164" dur="1" fill="hold">
                                          <p:stCondLst>
                                            <p:cond delay="1999"/>
                                          </p:stCondLst>
                                        </p:cTn>
                                        <p:tgtEl>
                                          <p:spTgt spid="6"/>
                                        </p:tgtEl>
                                        <p:attrNameLst>
                                          <p:attrName>style.visibility</p:attrName>
                                        </p:attrNameLst>
                                      </p:cBhvr>
                                      <p:to>
                                        <p:strVal val="hidden"/>
                                      </p:to>
                                    </p:set>
                                  </p:childTnLst>
                                </p:cTn>
                              </p:par>
                              <p:par>
                                <p:cTn id="165" presetID="17" presetClass="exit" presetSubtype="10" fill="hold" grpId="5" nodeType="withEffect">
                                  <p:stCondLst>
                                    <p:cond delay="0"/>
                                  </p:stCondLst>
                                  <p:childTnLst>
                                    <p:anim calcmode="lin" valueType="num">
                                      <p:cBhvr>
                                        <p:cTn id="166" dur="2000"/>
                                        <p:tgtEl>
                                          <p:spTgt spid="7"/>
                                        </p:tgtEl>
                                        <p:attrNameLst>
                                          <p:attrName>ppt_w</p:attrName>
                                        </p:attrNameLst>
                                      </p:cBhvr>
                                      <p:tavLst>
                                        <p:tav tm="0">
                                          <p:val>
                                            <p:strVal val="ppt_w"/>
                                          </p:val>
                                        </p:tav>
                                        <p:tav tm="100000">
                                          <p:val>
                                            <p:fltVal val="0"/>
                                          </p:val>
                                        </p:tav>
                                      </p:tavLst>
                                    </p:anim>
                                    <p:anim calcmode="lin" valueType="num">
                                      <p:cBhvr>
                                        <p:cTn id="167" dur="2000"/>
                                        <p:tgtEl>
                                          <p:spTgt spid="7"/>
                                        </p:tgtEl>
                                        <p:attrNameLst>
                                          <p:attrName>ppt_h</p:attrName>
                                        </p:attrNameLst>
                                      </p:cBhvr>
                                      <p:tavLst>
                                        <p:tav tm="0">
                                          <p:val>
                                            <p:strVal val="ppt_h"/>
                                          </p:val>
                                        </p:tav>
                                        <p:tav tm="100000">
                                          <p:val>
                                            <p:strVal val="ppt_h"/>
                                          </p:val>
                                        </p:tav>
                                      </p:tavLst>
                                    </p:anim>
                                    <p:set>
                                      <p:cBhvr>
                                        <p:cTn id="168" dur="1" fill="hold">
                                          <p:stCondLst>
                                            <p:cond delay="1999"/>
                                          </p:stCondLst>
                                        </p:cTn>
                                        <p:tgtEl>
                                          <p:spTgt spid="7"/>
                                        </p:tgtEl>
                                        <p:attrNameLst>
                                          <p:attrName>style.visibility</p:attrName>
                                        </p:attrNameLst>
                                      </p:cBhvr>
                                      <p:to>
                                        <p:strVal val="hidden"/>
                                      </p:to>
                                    </p:set>
                                  </p:childTnLst>
                                </p:cTn>
                              </p:par>
                              <p:par>
                                <p:cTn id="169" presetID="17" presetClass="exit" presetSubtype="10" fill="hold" grpId="5" nodeType="withEffect">
                                  <p:stCondLst>
                                    <p:cond delay="0"/>
                                  </p:stCondLst>
                                  <p:childTnLst>
                                    <p:anim calcmode="lin" valueType="num">
                                      <p:cBhvr>
                                        <p:cTn id="170" dur="2000"/>
                                        <p:tgtEl>
                                          <p:spTgt spid="8"/>
                                        </p:tgtEl>
                                        <p:attrNameLst>
                                          <p:attrName>ppt_w</p:attrName>
                                        </p:attrNameLst>
                                      </p:cBhvr>
                                      <p:tavLst>
                                        <p:tav tm="0">
                                          <p:val>
                                            <p:strVal val="ppt_w"/>
                                          </p:val>
                                        </p:tav>
                                        <p:tav tm="100000">
                                          <p:val>
                                            <p:fltVal val="0"/>
                                          </p:val>
                                        </p:tav>
                                      </p:tavLst>
                                    </p:anim>
                                    <p:anim calcmode="lin" valueType="num">
                                      <p:cBhvr>
                                        <p:cTn id="171" dur="2000"/>
                                        <p:tgtEl>
                                          <p:spTgt spid="8"/>
                                        </p:tgtEl>
                                        <p:attrNameLst>
                                          <p:attrName>ppt_h</p:attrName>
                                        </p:attrNameLst>
                                      </p:cBhvr>
                                      <p:tavLst>
                                        <p:tav tm="0">
                                          <p:val>
                                            <p:strVal val="ppt_h"/>
                                          </p:val>
                                        </p:tav>
                                        <p:tav tm="100000">
                                          <p:val>
                                            <p:strVal val="ppt_h"/>
                                          </p:val>
                                        </p:tav>
                                      </p:tavLst>
                                    </p:anim>
                                    <p:set>
                                      <p:cBhvr>
                                        <p:cTn id="172" dur="1" fill="hold">
                                          <p:stCondLst>
                                            <p:cond delay="1999"/>
                                          </p:stCondLst>
                                        </p:cTn>
                                        <p:tgtEl>
                                          <p:spTgt spid="8"/>
                                        </p:tgtEl>
                                        <p:attrNameLst>
                                          <p:attrName>style.visibility</p:attrName>
                                        </p:attrNameLst>
                                      </p:cBhvr>
                                      <p:to>
                                        <p:strVal val="hidden"/>
                                      </p:to>
                                    </p:set>
                                  </p:childTnLst>
                                </p:cTn>
                              </p:par>
                              <p:par>
                                <p:cTn id="173" presetID="17" presetClass="exit" presetSubtype="10" fill="hold" grpId="5" nodeType="withEffect">
                                  <p:stCondLst>
                                    <p:cond delay="0"/>
                                  </p:stCondLst>
                                  <p:childTnLst>
                                    <p:anim calcmode="lin" valueType="num">
                                      <p:cBhvr>
                                        <p:cTn id="174" dur="2000"/>
                                        <p:tgtEl>
                                          <p:spTgt spid="9"/>
                                        </p:tgtEl>
                                        <p:attrNameLst>
                                          <p:attrName>ppt_w</p:attrName>
                                        </p:attrNameLst>
                                      </p:cBhvr>
                                      <p:tavLst>
                                        <p:tav tm="0">
                                          <p:val>
                                            <p:strVal val="ppt_w"/>
                                          </p:val>
                                        </p:tav>
                                        <p:tav tm="100000">
                                          <p:val>
                                            <p:fltVal val="0"/>
                                          </p:val>
                                        </p:tav>
                                      </p:tavLst>
                                    </p:anim>
                                    <p:anim calcmode="lin" valueType="num">
                                      <p:cBhvr>
                                        <p:cTn id="175" dur="2000"/>
                                        <p:tgtEl>
                                          <p:spTgt spid="9"/>
                                        </p:tgtEl>
                                        <p:attrNameLst>
                                          <p:attrName>ppt_h</p:attrName>
                                        </p:attrNameLst>
                                      </p:cBhvr>
                                      <p:tavLst>
                                        <p:tav tm="0">
                                          <p:val>
                                            <p:strVal val="ppt_h"/>
                                          </p:val>
                                        </p:tav>
                                        <p:tav tm="100000">
                                          <p:val>
                                            <p:strVal val="ppt_h"/>
                                          </p:val>
                                        </p:tav>
                                      </p:tavLst>
                                    </p:anim>
                                    <p:set>
                                      <p:cBhvr>
                                        <p:cTn id="176" dur="1" fill="hold">
                                          <p:stCondLst>
                                            <p:cond delay="1999"/>
                                          </p:stCondLst>
                                        </p:cTn>
                                        <p:tgtEl>
                                          <p:spTgt spid="9"/>
                                        </p:tgtEl>
                                        <p:attrNameLst>
                                          <p:attrName>style.visibility</p:attrName>
                                        </p:attrNameLst>
                                      </p:cBhvr>
                                      <p:to>
                                        <p:strVal val="hidden"/>
                                      </p:to>
                                    </p:set>
                                  </p:childTnLst>
                                </p:cTn>
                              </p:par>
                              <p:par>
                                <p:cTn id="177" presetID="17" presetClass="exit" presetSubtype="10" fill="hold" grpId="5" nodeType="withEffect">
                                  <p:stCondLst>
                                    <p:cond delay="0"/>
                                  </p:stCondLst>
                                  <p:childTnLst>
                                    <p:anim calcmode="lin" valueType="num">
                                      <p:cBhvr>
                                        <p:cTn id="178" dur="2000"/>
                                        <p:tgtEl>
                                          <p:spTgt spid="10"/>
                                        </p:tgtEl>
                                        <p:attrNameLst>
                                          <p:attrName>ppt_w</p:attrName>
                                        </p:attrNameLst>
                                      </p:cBhvr>
                                      <p:tavLst>
                                        <p:tav tm="0">
                                          <p:val>
                                            <p:strVal val="ppt_w"/>
                                          </p:val>
                                        </p:tav>
                                        <p:tav tm="100000">
                                          <p:val>
                                            <p:fltVal val="0"/>
                                          </p:val>
                                        </p:tav>
                                      </p:tavLst>
                                    </p:anim>
                                    <p:anim calcmode="lin" valueType="num">
                                      <p:cBhvr>
                                        <p:cTn id="179" dur="2000"/>
                                        <p:tgtEl>
                                          <p:spTgt spid="10"/>
                                        </p:tgtEl>
                                        <p:attrNameLst>
                                          <p:attrName>ppt_h</p:attrName>
                                        </p:attrNameLst>
                                      </p:cBhvr>
                                      <p:tavLst>
                                        <p:tav tm="0">
                                          <p:val>
                                            <p:strVal val="ppt_h"/>
                                          </p:val>
                                        </p:tav>
                                        <p:tav tm="100000">
                                          <p:val>
                                            <p:strVal val="ppt_h"/>
                                          </p:val>
                                        </p:tav>
                                      </p:tavLst>
                                    </p:anim>
                                    <p:set>
                                      <p:cBhvr>
                                        <p:cTn id="180" dur="1" fill="hold">
                                          <p:stCondLst>
                                            <p:cond delay="1999"/>
                                          </p:stCondLst>
                                        </p:cTn>
                                        <p:tgtEl>
                                          <p:spTgt spid="10"/>
                                        </p:tgtEl>
                                        <p:attrNameLst>
                                          <p:attrName>style.visibility</p:attrName>
                                        </p:attrNameLst>
                                      </p:cBhvr>
                                      <p:to>
                                        <p:strVal val="hidden"/>
                                      </p:to>
                                    </p:set>
                                  </p:childTnLst>
                                </p:cTn>
                              </p:par>
                              <p:par>
                                <p:cTn id="181" presetID="17" presetClass="exit" presetSubtype="10" fill="hold" grpId="5" nodeType="withEffect">
                                  <p:stCondLst>
                                    <p:cond delay="0"/>
                                  </p:stCondLst>
                                  <p:childTnLst>
                                    <p:anim calcmode="lin" valueType="num">
                                      <p:cBhvr>
                                        <p:cTn id="182" dur="2000"/>
                                        <p:tgtEl>
                                          <p:spTgt spid="11"/>
                                        </p:tgtEl>
                                        <p:attrNameLst>
                                          <p:attrName>ppt_w</p:attrName>
                                        </p:attrNameLst>
                                      </p:cBhvr>
                                      <p:tavLst>
                                        <p:tav tm="0">
                                          <p:val>
                                            <p:strVal val="ppt_w"/>
                                          </p:val>
                                        </p:tav>
                                        <p:tav tm="100000">
                                          <p:val>
                                            <p:fltVal val="0"/>
                                          </p:val>
                                        </p:tav>
                                      </p:tavLst>
                                    </p:anim>
                                    <p:anim calcmode="lin" valueType="num">
                                      <p:cBhvr>
                                        <p:cTn id="183" dur="2000"/>
                                        <p:tgtEl>
                                          <p:spTgt spid="11"/>
                                        </p:tgtEl>
                                        <p:attrNameLst>
                                          <p:attrName>ppt_h</p:attrName>
                                        </p:attrNameLst>
                                      </p:cBhvr>
                                      <p:tavLst>
                                        <p:tav tm="0">
                                          <p:val>
                                            <p:strVal val="ppt_h"/>
                                          </p:val>
                                        </p:tav>
                                        <p:tav tm="100000">
                                          <p:val>
                                            <p:strVal val="ppt_h"/>
                                          </p:val>
                                        </p:tav>
                                      </p:tavLst>
                                    </p:anim>
                                    <p:set>
                                      <p:cBhvr>
                                        <p:cTn id="184" dur="1" fill="hold">
                                          <p:stCondLst>
                                            <p:cond delay="1999"/>
                                          </p:stCondLst>
                                        </p:cTn>
                                        <p:tgtEl>
                                          <p:spTgt spid="11"/>
                                        </p:tgtEl>
                                        <p:attrNameLst>
                                          <p:attrName>style.visibility</p:attrName>
                                        </p:attrNameLst>
                                      </p:cBhvr>
                                      <p:to>
                                        <p:strVal val="hidden"/>
                                      </p:to>
                                    </p:set>
                                  </p:childTnLst>
                                </p:cTn>
                              </p:par>
                              <p:par>
                                <p:cTn id="185" presetID="17" presetClass="exit" presetSubtype="10" fill="hold" grpId="5" nodeType="withEffect">
                                  <p:stCondLst>
                                    <p:cond delay="0"/>
                                  </p:stCondLst>
                                  <p:childTnLst>
                                    <p:anim calcmode="lin" valueType="num">
                                      <p:cBhvr>
                                        <p:cTn id="186" dur="2000"/>
                                        <p:tgtEl>
                                          <p:spTgt spid="12"/>
                                        </p:tgtEl>
                                        <p:attrNameLst>
                                          <p:attrName>ppt_w</p:attrName>
                                        </p:attrNameLst>
                                      </p:cBhvr>
                                      <p:tavLst>
                                        <p:tav tm="0">
                                          <p:val>
                                            <p:strVal val="ppt_w"/>
                                          </p:val>
                                        </p:tav>
                                        <p:tav tm="100000">
                                          <p:val>
                                            <p:fltVal val="0"/>
                                          </p:val>
                                        </p:tav>
                                      </p:tavLst>
                                    </p:anim>
                                    <p:anim calcmode="lin" valueType="num">
                                      <p:cBhvr>
                                        <p:cTn id="187" dur="2000"/>
                                        <p:tgtEl>
                                          <p:spTgt spid="12"/>
                                        </p:tgtEl>
                                        <p:attrNameLst>
                                          <p:attrName>ppt_h</p:attrName>
                                        </p:attrNameLst>
                                      </p:cBhvr>
                                      <p:tavLst>
                                        <p:tav tm="0">
                                          <p:val>
                                            <p:strVal val="ppt_h"/>
                                          </p:val>
                                        </p:tav>
                                        <p:tav tm="100000">
                                          <p:val>
                                            <p:strVal val="ppt_h"/>
                                          </p:val>
                                        </p:tav>
                                      </p:tavLst>
                                    </p:anim>
                                    <p:set>
                                      <p:cBhvr>
                                        <p:cTn id="188" dur="1" fill="hold">
                                          <p:stCondLst>
                                            <p:cond delay="1999"/>
                                          </p:stCondLst>
                                        </p:cTn>
                                        <p:tgtEl>
                                          <p:spTgt spid="12"/>
                                        </p:tgtEl>
                                        <p:attrNameLst>
                                          <p:attrName>style.visibility</p:attrName>
                                        </p:attrNameLst>
                                      </p:cBhvr>
                                      <p:to>
                                        <p:strVal val="hidden"/>
                                      </p:to>
                                    </p:set>
                                  </p:childTnLst>
                                </p:cTn>
                              </p:par>
                              <p:par>
                                <p:cTn id="189" presetID="3" presetClass="exit" presetSubtype="5" fill="hold" grpId="4" nodeType="withEffect">
                                  <p:stCondLst>
                                    <p:cond delay="0"/>
                                  </p:stCondLst>
                                  <p:childTnLst>
                                    <p:animEffect transition="out" filter="blinds(vertical)">
                                      <p:cBhvr>
                                        <p:cTn id="190" dur="2000"/>
                                        <p:tgtEl>
                                          <p:spTgt spid="3"/>
                                        </p:tgtEl>
                                      </p:cBhvr>
                                    </p:animEffect>
                                    <p:set>
                                      <p:cBhvr>
                                        <p:cTn id="191" dur="1" fill="hold">
                                          <p:stCondLst>
                                            <p:cond delay="1999"/>
                                          </p:stCondLst>
                                        </p:cTn>
                                        <p:tgtEl>
                                          <p:spTgt spid="3"/>
                                        </p:tgtEl>
                                        <p:attrNameLst>
                                          <p:attrName>style.visibility</p:attrName>
                                        </p:attrNameLst>
                                      </p:cBhvr>
                                      <p:to>
                                        <p:strVal val="hidden"/>
                                      </p:to>
                                    </p:set>
                                  </p:childTnLst>
                                </p:cTn>
                              </p:par>
                              <p:par>
                                <p:cTn id="192" presetID="3" presetClass="exit" presetSubtype="5" fill="hold" grpId="4" nodeType="withEffect">
                                  <p:stCondLst>
                                    <p:cond delay="0"/>
                                  </p:stCondLst>
                                  <p:childTnLst>
                                    <p:animEffect transition="out" filter="blinds(vertical)">
                                      <p:cBhvr>
                                        <p:cTn id="193" dur="2000"/>
                                        <p:tgtEl>
                                          <p:spTgt spid="4"/>
                                        </p:tgtEl>
                                      </p:cBhvr>
                                    </p:animEffect>
                                    <p:set>
                                      <p:cBhvr>
                                        <p:cTn id="194" dur="1" fill="hold">
                                          <p:stCondLst>
                                            <p:cond delay="1999"/>
                                          </p:stCondLst>
                                        </p:cTn>
                                        <p:tgtEl>
                                          <p:spTgt spid="4"/>
                                        </p:tgtEl>
                                        <p:attrNameLst>
                                          <p:attrName>style.visibility</p:attrName>
                                        </p:attrNameLst>
                                      </p:cBhvr>
                                      <p:to>
                                        <p:strVal val="hidden"/>
                                      </p:to>
                                    </p:set>
                                  </p:childTnLst>
                                </p:cTn>
                              </p:par>
                              <p:par>
                                <p:cTn id="195" presetID="3" presetClass="exit" presetSubtype="5" fill="hold" grpId="4" nodeType="withEffect">
                                  <p:stCondLst>
                                    <p:cond delay="0"/>
                                  </p:stCondLst>
                                  <p:childTnLst>
                                    <p:animEffect transition="out" filter="blinds(vertical)">
                                      <p:cBhvr>
                                        <p:cTn id="196" dur="2000"/>
                                        <p:tgtEl>
                                          <p:spTgt spid="5"/>
                                        </p:tgtEl>
                                      </p:cBhvr>
                                    </p:animEffect>
                                    <p:set>
                                      <p:cBhvr>
                                        <p:cTn id="197" dur="1" fill="hold">
                                          <p:stCondLst>
                                            <p:cond delay="1999"/>
                                          </p:stCondLst>
                                        </p:cTn>
                                        <p:tgtEl>
                                          <p:spTgt spid="5"/>
                                        </p:tgtEl>
                                        <p:attrNameLst>
                                          <p:attrName>style.visibility</p:attrName>
                                        </p:attrNameLst>
                                      </p:cBhvr>
                                      <p:to>
                                        <p:strVal val="hidden"/>
                                      </p:to>
                                    </p:set>
                                  </p:childTnLst>
                                </p:cTn>
                              </p:par>
                              <p:par>
                                <p:cTn id="198" presetID="3" presetClass="exit" presetSubtype="5" fill="hold" grpId="4" nodeType="withEffect">
                                  <p:stCondLst>
                                    <p:cond delay="0"/>
                                  </p:stCondLst>
                                  <p:childTnLst>
                                    <p:animEffect transition="out" filter="blinds(vertical)">
                                      <p:cBhvr>
                                        <p:cTn id="199" dur="2000"/>
                                        <p:tgtEl>
                                          <p:spTgt spid="6"/>
                                        </p:tgtEl>
                                      </p:cBhvr>
                                    </p:animEffect>
                                    <p:set>
                                      <p:cBhvr>
                                        <p:cTn id="200" dur="1" fill="hold">
                                          <p:stCondLst>
                                            <p:cond delay="1999"/>
                                          </p:stCondLst>
                                        </p:cTn>
                                        <p:tgtEl>
                                          <p:spTgt spid="6"/>
                                        </p:tgtEl>
                                        <p:attrNameLst>
                                          <p:attrName>style.visibility</p:attrName>
                                        </p:attrNameLst>
                                      </p:cBhvr>
                                      <p:to>
                                        <p:strVal val="hidden"/>
                                      </p:to>
                                    </p:set>
                                  </p:childTnLst>
                                </p:cTn>
                              </p:par>
                              <p:par>
                                <p:cTn id="201" presetID="3" presetClass="exit" presetSubtype="5" fill="hold" grpId="4" nodeType="withEffect">
                                  <p:stCondLst>
                                    <p:cond delay="0"/>
                                  </p:stCondLst>
                                  <p:childTnLst>
                                    <p:animEffect transition="out" filter="blinds(vertical)">
                                      <p:cBhvr>
                                        <p:cTn id="202" dur="2000"/>
                                        <p:tgtEl>
                                          <p:spTgt spid="7"/>
                                        </p:tgtEl>
                                      </p:cBhvr>
                                    </p:animEffect>
                                    <p:set>
                                      <p:cBhvr>
                                        <p:cTn id="203" dur="1" fill="hold">
                                          <p:stCondLst>
                                            <p:cond delay="1999"/>
                                          </p:stCondLst>
                                        </p:cTn>
                                        <p:tgtEl>
                                          <p:spTgt spid="7"/>
                                        </p:tgtEl>
                                        <p:attrNameLst>
                                          <p:attrName>style.visibility</p:attrName>
                                        </p:attrNameLst>
                                      </p:cBhvr>
                                      <p:to>
                                        <p:strVal val="hidden"/>
                                      </p:to>
                                    </p:set>
                                  </p:childTnLst>
                                </p:cTn>
                              </p:par>
                              <p:par>
                                <p:cTn id="204" presetID="3" presetClass="exit" presetSubtype="5" fill="hold" grpId="4" nodeType="withEffect">
                                  <p:stCondLst>
                                    <p:cond delay="0"/>
                                  </p:stCondLst>
                                  <p:childTnLst>
                                    <p:animEffect transition="out" filter="blinds(vertical)">
                                      <p:cBhvr>
                                        <p:cTn id="205" dur="2000"/>
                                        <p:tgtEl>
                                          <p:spTgt spid="8"/>
                                        </p:tgtEl>
                                      </p:cBhvr>
                                    </p:animEffect>
                                    <p:set>
                                      <p:cBhvr>
                                        <p:cTn id="206" dur="1" fill="hold">
                                          <p:stCondLst>
                                            <p:cond delay="1999"/>
                                          </p:stCondLst>
                                        </p:cTn>
                                        <p:tgtEl>
                                          <p:spTgt spid="8"/>
                                        </p:tgtEl>
                                        <p:attrNameLst>
                                          <p:attrName>style.visibility</p:attrName>
                                        </p:attrNameLst>
                                      </p:cBhvr>
                                      <p:to>
                                        <p:strVal val="hidden"/>
                                      </p:to>
                                    </p:set>
                                  </p:childTnLst>
                                </p:cTn>
                              </p:par>
                              <p:par>
                                <p:cTn id="207" presetID="3" presetClass="exit" presetSubtype="5" fill="hold" grpId="4" nodeType="withEffect">
                                  <p:stCondLst>
                                    <p:cond delay="0"/>
                                  </p:stCondLst>
                                  <p:childTnLst>
                                    <p:animEffect transition="out" filter="blinds(vertical)">
                                      <p:cBhvr>
                                        <p:cTn id="208" dur="2000"/>
                                        <p:tgtEl>
                                          <p:spTgt spid="9"/>
                                        </p:tgtEl>
                                      </p:cBhvr>
                                    </p:animEffect>
                                    <p:set>
                                      <p:cBhvr>
                                        <p:cTn id="209" dur="1" fill="hold">
                                          <p:stCondLst>
                                            <p:cond delay="1999"/>
                                          </p:stCondLst>
                                        </p:cTn>
                                        <p:tgtEl>
                                          <p:spTgt spid="9"/>
                                        </p:tgtEl>
                                        <p:attrNameLst>
                                          <p:attrName>style.visibility</p:attrName>
                                        </p:attrNameLst>
                                      </p:cBhvr>
                                      <p:to>
                                        <p:strVal val="hidden"/>
                                      </p:to>
                                    </p:set>
                                  </p:childTnLst>
                                </p:cTn>
                              </p:par>
                              <p:par>
                                <p:cTn id="210" presetID="3" presetClass="exit" presetSubtype="5" fill="hold" grpId="4" nodeType="withEffect">
                                  <p:stCondLst>
                                    <p:cond delay="0"/>
                                  </p:stCondLst>
                                  <p:childTnLst>
                                    <p:animEffect transition="out" filter="blinds(vertical)">
                                      <p:cBhvr>
                                        <p:cTn id="211" dur="2000"/>
                                        <p:tgtEl>
                                          <p:spTgt spid="10"/>
                                        </p:tgtEl>
                                      </p:cBhvr>
                                    </p:animEffect>
                                    <p:set>
                                      <p:cBhvr>
                                        <p:cTn id="212" dur="1" fill="hold">
                                          <p:stCondLst>
                                            <p:cond delay="1999"/>
                                          </p:stCondLst>
                                        </p:cTn>
                                        <p:tgtEl>
                                          <p:spTgt spid="10"/>
                                        </p:tgtEl>
                                        <p:attrNameLst>
                                          <p:attrName>style.visibility</p:attrName>
                                        </p:attrNameLst>
                                      </p:cBhvr>
                                      <p:to>
                                        <p:strVal val="hidden"/>
                                      </p:to>
                                    </p:set>
                                  </p:childTnLst>
                                </p:cTn>
                              </p:par>
                              <p:par>
                                <p:cTn id="213" presetID="3" presetClass="exit" presetSubtype="5" fill="hold" grpId="4" nodeType="withEffect">
                                  <p:stCondLst>
                                    <p:cond delay="0"/>
                                  </p:stCondLst>
                                  <p:childTnLst>
                                    <p:animEffect transition="out" filter="blinds(vertical)">
                                      <p:cBhvr>
                                        <p:cTn id="214" dur="2000"/>
                                        <p:tgtEl>
                                          <p:spTgt spid="11"/>
                                        </p:tgtEl>
                                      </p:cBhvr>
                                    </p:animEffect>
                                    <p:set>
                                      <p:cBhvr>
                                        <p:cTn id="215" dur="1" fill="hold">
                                          <p:stCondLst>
                                            <p:cond delay="1999"/>
                                          </p:stCondLst>
                                        </p:cTn>
                                        <p:tgtEl>
                                          <p:spTgt spid="11"/>
                                        </p:tgtEl>
                                        <p:attrNameLst>
                                          <p:attrName>style.visibility</p:attrName>
                                        </p:attrNameLst>
                                      </p:cBhvr>
                                      <p:to>
                                        <p:strVal val="hidden"/>
                                      </p:to>
                                    </p:set>
                                  </p:childTnLst>
                                </p:cTn>
                              </p:par>
                              <p:par>
                                <p:cTn id="216" presetID="3" presetClass="exit" presetSubtype="5" fill="hold" grpId="4" nodeType="withEffect">
                                  <p:stCondLst>
                                    <p:cond delay="0"/>
                                  </p:stCondLst>
                                  <p:childTnLst>
                                    <p:animEffect transition="out" filter="blinds(vertical)">
                                      <p:cBhvr>
                                        <p:cTn id="217" dur="2000"/>
                                        <p:tgtEl>
                                          <p:spTgt spid="12"/>
                                        </p:tgtEl>
                                      </p:cBhvr>
                                    </p:animEffect>
                                    <p:set>
                                      <p:cBhvr>
                                        <p:cTn id="218" dur="1" fill="hold">
                                          <p:stCondLst>
                                            <p:cond delay="1999"/>
                                          </p:stCondLst>
                                        </p:cTn>
                                        <p:tgtEl>
                                          <p:spTgt spid="12"/>
                                        </p:tgtEl>
                                        <p:attrNameLst>
                                          <p:attrName>style.visibility</p:attrName>
                                        </p:attrNameLst>
                                      </p:cBhvr>
                                      <p:to>
                                        <p:strVal val="hidden"/>
                                      </p:to>
                                    </p:set>
                                  </p:childTnLst>
                                </p:cTn>
                              </p:par>
                              <p:par>
                                <p:cTn id="219" presetID="23" presetClass="entr" presetSubtype="288" fill="hold" nodeType="withEffect">
                                  <p:stCondLst>
                                    <p:cond delay="0"/>
                                  </p:stCondLst>
                                  <p:childTnLst>
                                    <p:set>
                                      <p:cBhvr>
                                        <p:cTn id="220" dur="1" fill="hold">
                                          <p:stCondLst>
                                            <p:cond delay="0"/>
                                          </p:stCondLst>
                                        </p:cTn>
                                        <p:tgtEl>
                                          <p:spTgt spid="2"/>
                                        </p:tgtEl>
                                        <p:attrNameLst>
                                          <p:attrName>style.visibility</p:attrName>
                                        </p:attrNameLst>
                                      </p:cBhvr>
                                      <p:to>
                                        <p:strVal val="visible"/>
                                      </p:to>
                                    </p:set>
                                    <p:anim calcmode="lin" valueType="num">
                                      <p:cBhvr>
                                        <p:cTn id="221" dur="2000" fill="hold"/>
                                        <p:tgtEl>
                                          <p:spTgt spid="2"/>
                                        </p:tgtEl>
                                        <p:attrNameLst>
                                          <p:attrName>ppt_w</p:attrName>
                                        </p:attrNameLst>
                                      </p:cBhvr>
                                      <p:tavLst>
                                        <p:tav tm="0">
                                          <p:val>
                                            <p:strVal val="4/3*#ppt_w"/>
                                          </p:val>
                                        </p:tav>
                                        <p:tav tm="100000">
                                          <p:val>
                                            <p:strVal val="#ppt_w"/>
                                          </p:val>
                                        </p:tav>
                                      </p:tavLst>
                                    </p:anim>
                                    <p:anim calcmode="lin" valueType="num">
                                      <p:cBhvr>
                                        <p:cTn id="222" dur="2000" fill="hold"/>
                                        <p:tgtEl>
                                          <p:spTgt spid="2"/>
                                        </p:tgtEl>
                                        <p:attrNameLst>
                                          <p:attrName>ppt_h</p:attrName>
                                        </p:attrNameLst>
                                      </p:cBhvr>
                                      <p:tavLst>
                                        <p:tav tm="0">
                                          <p:val>
                                            <p:strVal val="4/3*#ppt_h"/>
                                          </p:val>
                                        </p:tav>
                                        <p:tav tm="100000">
                                          <p:val>
                                            <p:strVal val="#ppt_h"/>
                                          </p:val>
                                        </p:tav>
                                      </p:tavLst>
                                    </p:anim>
                                  </p:childTnLst>
                                </p:cTn>
                              </p:par>
                              <p:par>
                                <p:cTn id="223" presetID="16" presetClass="entr" presetSubtype="42" fill="hold" nodeType="withEffect">
                                  <p:stCondLst>
                                    <p:cond delay="0"/>
                                  </p:stCondLst>
                                  <p:childTnLst>
                                    <p:set>
                                      <p:cBhvr>
                                        <p:cTn id="224" dur="1" fill="hold">
                                          <p:stCondLst>
                                            <p:cond delay="0"/>
                                          </p:stCondLst>
                                        </p:cTn>
                                        <p:tgtEl>
                                          <p:spTgt spid="2"/>
                                        </p:tgtEl>
                                        <p:attrNameLst>
                                          <p:attrName>style.visibility</p:attrName>
                                        </p:attrNameLst>
                                      </p:cBhvr>
                                      <p:to>
                                        <p:strVal val="visible"/>
                                      </p:to>
                                    </p:set>
                                    <p:animEffect transition="in" filter="barn(outHorizontal)">
                                      <p:cBhvr>
                                        <p:cTn id="225"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3" grpId="5" animBg="1"/>
      <p:bldP spid="4" grpId="0" animBg="1"/>
      <p:bldP spid="4" grpId="1" animBg="1"/>
      <p:bldP spid="4" grpId="2" animBg="1"/>
      <p:bldP spid="4" grpId="3" animBg="1"/>
      <p:bldP spid="4" grpId="4" animBg="1"/>
      <p:bldP spid="4" grpId="5" animBg="1"/>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9" grpId="0" animBg="1"/>
      <p:bldP spid="9" grpId="1" animBg="1"/>
      <p:bldP spid="9" grpId="2" animBg="1"/>
      <p:bldP spid="9" grpId="3" animBg="1"/>
      <p:bldP spid="9" grpId="4" animBg="1"/>
      <p:bldP spid="9" grpId="5" animBg="1"/>
      <p:bldP spid="10" grpId="0" animBg="1"/>
      <p:bldP spid="10" grpId="1" animBg="1"/>
      <p:bldP spid="10" grpId="2" animBg="1"/>
      <p:bldP spid="10" grpId="3" animBg="1"/>
      <p:bldP spid="10" grpId="4" animBg="1"/>
      <p:bldP spid="10" grpId="5" animBg="1"/>
      <p:bldP spid="11" grpId="0" animBg="1"/>
      <p:bldP spid="11" grpId="1" animBg="1"/>
      <p:bldP spid="11" grpId="2" animBg="1"/>
      <p:bldP spid="11" grpId="3" animBg="1"/>
      <p:bldP spid="11" grpId="4" animBg="1"/>
      <p:bldP spid="11" grpId="5" animBg="1"/>
      <p:bldP spid="12" grpId="0" animBg="1"/>
      <p:bldP spid="12" grpId="1" animBg="1"/>
      <p:bldP spid="12" grpId="2" animBg="1"/>
      <p:bldP spid="12" grpId="3" animBg="1"/>
      <p:bldP spid="12" grpId="4" animBg="1"/>
      <p:bldP spid="12" grpId="5" animBg="1"/>
      <p:bldP spid="13"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bg>
      <p:bgPr>
        <a:gradFill>
          <a:gsLst>
            <a:gs pos="0">
              <a:srgbClr val="D6B19C"/>
            </a:gs>
            <a:gs pos="30000">
              <a:srgbClr val="D49E6C"/>
            </a:gs>
            <a:gs pos="70000">
              <a:srgbClr val="A65528"/>
            </a:gs>
            <a:gs pos="100000">
              <a:srgbClr val="663012"/>
            </a:gs>
          </a:gsLst>
          <a:lin ang="0" scaled="0"/>
        </a:gradFill>
        <a:effectLst/>
      </p:bgPr>
    </p:bg>
    <p:spTree>
      <p:nvGrpSpPr>
        <p:cNvPr id="1" name=""/>
        <p:cNvGrpSpPr/>
        <p:nvPr/>
      </p:nvGrpSpPr>
      <p:grpSpPr>
        <a:xfrm>
          <a:off x="0" y="0"/>
          <a:ext cx="0" cy="0"/>
          <a:chOff x="0" y="0"/>
          <a:chExt cx="0" cy="0"/>
        </a:xfrm>
      </p:grpSpPr>
      <p:pic>
        <p:nvPicPr>
          <p:cNvPr id="2" name="1 Imagen" descr="Castillo de Malbork, Interior, Patio, Estatuas.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4" name="3 Cheurón"/>
          <p:cNvSpPr/>
          <p:nvPr/>
        </p:nvSpPr>
        <p:spPr>
          <a:xfrm>
            <a:off x="0" y="0"/>
            <a:ext cx="1285884" cy="1714494"/>
          </a:xfrm>
          <a:prstGeom prst="chevron">
            <a:avLst/>
          </a:prstGeom>
          <a:gradFill flip="none" rotWithShape="1">
            <a:gsLst>
              <a:gs pos="0">
                <a:srgbClr val="D6B19C"/>
              </a:gs>
              <a:gs pos="30000">
                <a:srgbClr val="D49E6C"/>
              </a:gs>
              <a:gs pos="70000">
                <a:srgbClr val="A65528"/>
              </a:gs>
              <a:gs pos="100000">
                <a:srgbClr val="663012"/>
              </a:gs>
            </a:gsLst>
            <a:lin ang="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Cheurón"/>
          <p:cNvSpPr/>
          <p:nvPr/>
        </p:nvSpPr>
        <p:spPr>
          <a:xfrm>
            <a:off x="0" y="1714494"/>
            <a:ext cx="1285884" cy="1714512"/>
          </a:xfrm>
          <a:prstGeom prst="chevron">
            <a:avLst/>
          </a:prstGeom>
          <a:gradFill flip="none" rotWithShape="1">
            <a:gsLst>
              <a:gs pos="0">
                <a:srgbClr val="D6B19C"/>
              </a:gs>
              <a:gs pos="30000">
                <a:srgbClr val="D49E6C"/>
              </a:gs>
              <a:gs pos="70000">
                <a:srgbClr val="A65528"/>
              </a:gs>
              <a:gs pos="100000">
                <a:srgbClr val="663012"/>
              </a:gs>
            </a:gsLst>
            <a:lin ang="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Cheurón"/>
          <p:cNvSpPr/>
          <p:nvPr/>
        </p:nvSpPr>
        <p:spPr>
          <a:xfrm>
            <a:off x="0" y="3429006"/>
            <a:ext cx="1357290" cy="1714494"/>
          </a:xfrm>
          <a:prstGeom prst="chevron">
            <a:avLst/>
          </a:prstGeom>
          <a:gradFill flip="none" rotWithShape="1">
            <a:gsLst>
              <a:gs pos="0">
                <a:srgbClr val="D6B19C"/>
              </a:gs>
              <a:gs pos="30000">
                <a:srgbClr val="D49E6C"/>
              </a:gs>
              <a:gs pos="70000">
                <a:srgbClr val="A65528"/>
              </a:gs>
              <a:gs pos="100000">
                <a:srgbClr val="663012"/>
              </a:gs>
            </a:gsLst>
            <a:lin ang="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Cheurón"/>
          <p:cNvSpPr/>
          <p:nvPr/>
        </p:nvSpPr>
        <p:spPr>
          <a:xfrm>
            <a:off x="1142976" y="0"/>
            <a:ext cx="1285884" cy="1714494"/>
          </a:xfrm>
          <a:prstGeom prst="chevron">
            <a:avLst/>
          </a:prstGeom>
          <a:gradFill flip="none" rotWithShape="1">
            <a:gsLst>
              <a:gs pos="0">
                <a:srgbClr val="D6B19C"/>
              </a:gs>
              <a:gs pos="30000">
                <a:srgbClr val="D49E6C"/>
              </a:gs>
              <a:gs pos="70000">
                <a:srgbClr val="A65528"/>
              </a:gs>
              <a:gs pos="100000">
                <a:srgbClr val="663012"/>
              </a:gs>
            </a:gsLst>
            <a:lin ang="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Cheurón"/>
          <p:cNvSpPr/>
          <p:nvPr/>
        </p:nvSpPr>
        <p:spPr>
          <a:xfrm>
            <a:off x="1142976" y="1714494"/>
            <a:ext cx="1285884" cy="1714512"/>
          </a:xfrm>
          <a:prstGeom prst="chevron">
            <a:avLst/>
          </a:prstGeom>
          <a:gradFill flip="none" rotWithShape="1">
            <a:gsLst>
              <a:gs pos="0">
                <a:srgbClr val="D6B19C"/>
              </a:gs>
              <a:gs pos="30000">
                <a:srgbClr val="D49E6C"/>
              </a:gs>
              <a:gs pos="70000">
                <a:srgbClr val="A65528"/>
              </a:gs>
              <a:gs pos="100000">
                <a:srgbClr val="663012"/>
              </a:gs>
            </a:gsLst>
            <a:lin ang="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Cheurón"/>
          <p:cNvSpPr/>
          <p:nvPr/>
        </p:nvSpPr>
        <p:spPr>
          <a:xfrm>
            <a:off x="1142976" y="3429006"/>
            <a:ext cx="1357290" cy="1714494"/>
          </a:xfrm>
          <a:prstGeom prst="chevron">
            <a:avLst/>
          </a:prstGeom>
          <a:gradFill flip="none" rotWithShape="1">
            <a:gsLst>
              <a:gs pos="0">
                <a:srgbClr val="D6B19C"/>
              </a:gs>
              <a:gs pos="30000">
                <a:srgbClr val="D49E6C"/>
              </a:gs>
              <a:gs pos="70000">
                <a:srgbClr val="A65528"/>
              </a:gs>
              <a:gs pos="100000">
                <a:srgbClr val="663012"/>
              </a:gs>
            </a:gsLst>
            <a:lin ang="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Cheurón"/>
          <p:cNvSpPr/>
          <p:nvPr/>
        </p:nvSpPr>
        <p:spPr>
          <a:xfrm>
            <a:off x="2285984" y="0"/>
            <a:ext cx="1285884" cy="1714494"/>
          </a:xfrm>
          <a:prstGeom prst="chevron">
            <a:avLst/>
          </a:prstGeom>
          <a:gradFill flip="none" rotWithShape="1">
            <a:gsLst>
              <a:gs pos="0">
                <a:srgbClr val="D6B19C"/>
              </a:gs>
              <a:gs pos="30000">
                <a:srgbClr val="D49E6C"/>
              </a:gs>
              <a:gs pos="70000">
                <a:srgbClr val="A65528"/>
              </a:gs>
              <a:gs pos="100000">
                <a:srgbClr val="663012"/>
              </a:gs>
            </a:gsLst>
            <a:lin ang="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Cheurón"/>
          <p:cNvSpPr/>
          <p:nvPr/>
        </p:nvSpPr>
        <p:spPr>
          <a:xfrm>
            <a:off x="2285984" y="1714494"/>
            <a:ext cx="1285884" cy="1714512"/>
          </a:xfrm>
          <a:prstGeom prst="chevron">
            <a:avLst/>
          </a:prstGeom>
          <a:gradFill flip="none" rotWithShape="1">
            <a:gsLst>
              <a:gs pos="0">
                <a:srgbClr val="D6B19C"/>
              </a:gs>
              <a:gs pos="30000">
                <a:srgbClr val="D49E6C"/>
              </a:gs>
              <a:gs pos="70000">
                <a:srgbClr val="A65528"/>
              </a:gs>
              <a:gs pos="100000">
                <a:srgbClr val="663012"/>
              </a:gs>
            </a:gsLst>
            <a:lin ang="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Cheurón"/>
          <p:cNvSpPr/>
          <p:nvPr/>
        </p:nvSpPr>
        <p:spPr>
          <a:xfrm>
            <a:off x="2285984" y="3429006"/>
            <a:ext cx="1357290" cy="1714494"/>
          </a:xfrm>
          <a:prstGeom prst="chevron">
            <a:avLst/>
          </a:prstGeom>
          <a:gradFill flip="none" rotWithShape="1">
            <a:gsLst>
              <a:gs pos="0">
                <a:srgbClr val="D6B19C"/>
              </a:gs>
              <a:gs pos="30000">
                <a:srgbClr val="D49E6C"/>
              </a:gs>
              <a:gs pos="70000">
                <a:srgbClr val="A65528"/>
              </a:gs>
              <a:gs pos="100000">
                <a:srgbClr val="663012"/>
              </a:gs>
            </a:gsLst>
            <a:lin ang="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Cheurón"/>
          <p:cNvSpPr/>
          <p:nvPr/>
        </p:nvSpPr>
        <p:spPr>
          <a:xfrm>
            <a:off x="3286116" y="0"/>
            <a:ext cx="1285884" cy="1714494"/>
          </a:xfrm>
          <a:prstGeom prst="chevron">
            <a:avLst/>
          </a:prstGeom>
          <a:gradFill flip="none" rotWithShape="1">
            <a:gsLst>
              <a:gs pos="0">
                <a:srgbClr val="D6B19C"/>
              </a:gs>
              <a:gs pos="30000">
                <a:srgbClr val="D49E6C"/>
              </a:gs>
              <a:gs pos="70000">
                <a:srgbClr val="A65528"/>
              </a:gs>
              <a:gs pos="100000">
                <a:srgbClr val="663012"/>
              </a:gs>
            </a:gsLst>
            <a:lin ang="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Cheurón"/>
          <p:cNvSpPr/>
          <p:nvPr/>
        </p:nvSpPr>
        <p:spPr>
          <a:xfrm>
            <a:off x="3286116" y="1714494"/>
            <a:ext cx="1285884" cy="1714512"/>
          </a:xfrm>
          <a:prstGeom prst="chevron">
            <a:avLst/>
          </a:prstGeom>
          <a:gradFill flip="none" rotWithShape="1">
            <a:gsLst>
              <a:gs pos="0">
                <a:srgbClr val="D6B19C"/>
              </a:gs>
              <a:gs pos="30000">
                <a:srgbClr val="D49E6C"/>
              </a:gs>
              <a:gs pos="70000">
                <a:srgbClr val="A65528"/>
              </a:gs>
              <a:gs pos="100000">
                <a:srgbClr val="663012"/>
              </a:gs>
            </a:gsLst>
            <a:lin ang="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Cheurón"/>
          <p:cNvSpPr/>
          <p:nvPr/>
        </p:nvSpPr>
        <p:spPr>
          <a:xfrm>
            <a:off x="3286116" y="3429006"/>
            <a:ext cx="1357290" cy="1714494"/>
          </a:xfrm>
          <a:prstGeom prst="chevron">
            <a:avLst/>
          </a:prstGeom>
          <a:gradFill flip="none" rotWithShape="1">
            <a:gsLst>
              <a:gs pos="0">
                <a:srgbClr val="D6B19C"/>
              </a:gs>
              <a:gs pos="30000">
                <a:srgbClr val="D49E6C"/>
              </a:gs>
              <a:gs pos="70000">
                <a:srgbClr val="A65528"/>
              </a:gs>
              <a:gs pos="100000">
                <a:srgbClr val="663012"/>
              </a:gs>
            </a:gsLst>
            <a:lin ang="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Cheurón"/>
          <p:cNvSpPr/>
          <p:nvPr/>
        </p:nvSpPr>
        <p:spPr>
          <a:xfrm rot="10800000">
            <a:off x="7858116" y="0"/>
            <a:ext cx="1285884" cy="1714494"/>
          </a:xfrm>
          <a:prstGeom prst="chevron">
            <a:avLst/>
          </a:prstGeom>
          <a:gradFill flip="none" rotWithShape="1">
            <a:gsLst>
              <a:gs pos="0">
                <a:srgbClr val="D6B19C"/>
              </a:gs>
              <a:gs pos="30000">
                <a:srgbClr val="D49E6C"/>
              </a:gs>
              <a:gs pos="70000">
                <a:srgbClr val="A65528"/>
              </a:gs>
              <a:gs pos="100000">
                <a:srgbClr val="663012"/>
              </a:gs>
            </a:gsLst>
            <a:lin ang="108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Cheurón"/>
          <p:cNvSpPr/>
          <p:nvPr/>
        </p:nvSpPr>
        <p:spPr>
          <a:xfrm rot="10800000">
            <a:off x="7858116" y="1714494"/>
            <a:ext cx="1285884" cy="1714494"/>
          </a:xfrm>
          <a:prstGeom prst="chevron">
            <a:avLst/>
          </a:prstGeom>
          <a:gradFill flip="none" rotWithShape="1">
            <a:gsLst>
              <a:gs pos="0">
                <a:srgbClr val="D6B19C"/>
              </a:gs>
              <a:gs pos="30000">
                <a:srgbClr val="D49E6C"/>
              </a:gs>
              <a:gs pos="70000">
                <a:srgbClr val="A65528"/>
              </a:gs>
              <a:gs pos="100000">
                <a:srgbClr val="663012"/>
              </a:gs>
            </a:gsLst>
            <a:lin ang="108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Cheurón"/>
          <p:cNvSpPr/>
          <p:nvPr/>
        </p:nvSpPr>
        <p:spPr>
          <a:xfrm rot="10800000">
            <a:off x="7858116" y="3429006"/>
            <a:ext cx="1285884" cy="1714494"/>
          </a:xfrm>
          <a:prstGeom prst="chevron">
            <a:avLst/>
          </a:prstGeom>
          <a:gradFill flip="none" rotWithShape="1">
            <a:gsLst>
              <a:gs pos="0">
                <a:srgbClr val="D6B19C"/>
              </a:gs>
              <a:gs pos="30000">
                <a:srgbClr val="D49E6C"/>
              </a:gs>
              <a:gs pos="70000">
                <a:srgbClr val="A65528"/>
              </a:gs>
              <a:gs pos="100000">
                <a:srgbClr val="663012"/>
              </a:gs>
            </a:gsLst>
            <a:lin ang="108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Cheurón"/>
          <p:cNvSpPr/>
          <p:nvPr/>
        </p:nvSpPr>
        <p:spPr>
          <a:xfrm rot="10800000">
            <a:off x="6858016" y="0"/>
            <a:ext cx="1285884" cy="1714494"/>
          </a:xfrm>
          <a:prstGeom prst="chevron">
            <a:avLst/>
          </a:prstGeom>
          <a:gradFill flip="none" rotWithShape="1">
            <a:gsLst>
              <a:gs pos="0">
                <a:srgbClr val="D6B19C"/>
              </a:gs>
              <a:gs pos="30000">
                <a:srgbClr val="D49E6C"/>
              </a:gs>
              <a:gs pos="70000">
                <a:srgbClr val="A65528"/>
              </a:gs>
              <a:gs pos="100000">
                <a:srgbClr val="663012"/>
              </a:gs>
            </a:gsLst>
            <a:lin ang="108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Cheurón"/>
          <p:cNvSpPr/>
          <p:nvPr/>
        </p:nvSpPr>
        <p:spPr>
          <a:xfrm rot="10800000">
            <a:off x="6858016" y="1714494"/>
            <a:ext cx="1285884" cy="1714494"/>
          </a:xfrm>
          <a:prstGeom prst="chevron">
            <a:avLst/>
          </a:prstGeom>
          <a:gradFill flip="none" rotWithShape="1">
            <a:gsLst>
              <a:gs pos="0">
                <a:srgbClr val="D6B19C"/>
              </a:gs>
              <a:gs pos="30000">
                <a:srgbClr val="D49E6C"/>
              </a:gs>
              <a:gs pos="70000">
                <a:srgbClr val="A65528"/>
              </a:gs>
              <a:gs pos="100000">
                <a:srgbClr val="663012"/>
              </a:gs>
            </a:gsLst>
            <a:lin ang="108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Cheurón"/>
          <p:cNvSpPr/>
          <p:nvPr/>
        </p:nvSpPr>
        <p:spPr>
          <a:xfrm rot="10800000">
            <a:off x="6858016" y="3429006"/>
            <a:ext cx="1285884" cy="1714494"/>
          </a:xfrm>
          <a:prstGeom prst="chevron">
            <a:avLst/>
          </a:prstGeom>
          <a:gradFill flip="none" rotWithShape="1">
            <a:gsLst>
              <a:gs pos="0">
                <a:srgbClr val="D6B19C"/>
              </a:gs>
              <a:gs pos="30000">
                <a:srgbClr val="D49E6C"/>
              </a:gs>
              <a:gs pos="70000">
                <a:srgbClr val="A65528"/>
              </a:gs>
              <a:gs pos="100000">
                <a:srgbClr val="663012"/>
              </a:gs>
            </a:gsLst>
            <a:lin ang="108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Cheurón"/>
          <p:cNvSpPr/>
          <p:nvPr/>
        </p:nvSpPr>
        <p:spPr>
          <a:xfrm rot="10800000">
            <a:off x="5786446" y="0"/>
            <a:ext cx="1285884" cy="1714494"/>
          </a:xfrm>
          <a:prstGeom prst="chevron">
            <a:avLst/>
          </a:prstGeom>
          <a:gradFill flip="none" rotWithShape="1">
            <a:gsLst>
              <a:gs pos="0">
                <a:srgbClr val="D6B19C"/>
              </a:gs>
              <a:gs pos="30000">
                <a:srgbClr val="D49E6C"/>
              </a:gs>
              <a:gs pos="70000">
                <a:srgbClr val="A65528"/>
              </a:gs>
              <a:gs pos="100000">
                <a:srgbClr val="663012"/>
              </a:gs>
            </a:gsLst>
            <a:lin ang="108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Cheurón"/>
          <p:cNvSpPr/>
          <p:nvPr/>
        </p:nvSpPr>
        <p:spPr>
          <a:xfrm rot="10800000">
            <a:off x="5786446" y="1714494"/>
            <a:ext cx="1285884" cy="1714494"/>
          </a:xfrm>
          <a:prstGeom prst="chevron">
            <a:avLst/>
          </a:prstGeom>
          <a:gradFill flip="none" rotWithShape="1">
            <a:gsLst>
              <a:gs pos="0">
                <a:srgbClr val="D6B19C"/>
              </a:gs>
              <a:gs pos="30000">
                <a:srgbClr val="D49E6C"/>
              </a:gs>
              <a:gs pos="70000">
                <a:srgbClr val="A65528"/>
              </a:gs>
              <a:gs pos="100000">
                <a:srgbClr val="663012"/>
              </a:gs>
            </a:gsLst>
            <a:lin ang="108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Cheurón"/>
          <p:cNvSpPr/>
          <p:nvPr/>
        </p:nvSpPr>
        <p:spPr>
          <a:xfrm rot="10800000">
            <a:off x="5786446" y="3429006"/>
            <a:ext cx="1285884" cy="1714494"/>
          </a:xfrm>
          <a:prstGeom prst="chevron">
            <a:avLst/>
          </a:prstGeom>
          <a:gradFill flip="none" rotWithShape="1">
            <a:gsLst>
              <a:gs pos="0">
                <a:srgbClr val="D6B19C"/>
              </a:gs>
              <a:gs pos="30000">
                <a:srgbClr val="D49E6C"/>
              </a:gs>
              <a:gs pos="70000">
                <a:srgbClr val="A65528"/>
              </a:gs>
              <a:gs pos="100000">
                <a:srgbClr val="663012"/>
              </a:gs>
            </a:gsLst>
            <a:lin ang="108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Cheurón"/>
          <p:cNvSpPr/>
          <p:nvPr/>
        </p:nvSpPr>
        <p:spPr>
          <a:xfrm rot="10800000">
            <a:off x="4786314" y="0"/>
            <a:ext cx="1285884" cy="1714494"/>
          </a:xfrm>
          <a:prstGeom prst="chevron">
            <a:avLst/>
          </a:prstGeom>
          <a:gradFill flip="none" rotWithShape="1">
            <a:gsLst>
              <a:gs pos="0">
                <a:srgbClr val="D6B19C"/>
              </a:gs>
              <a:gs pos="30000">
                <a:srgbClr val="D49E6C"/>
              </a:gs>
              <a:gs pos="70000">
                <a:srgbClr val="A65528"/>
              </a:gs>
              <a:gs pos="100000">
                <a:srgbClr val="663012"/>
              </a:gs>
            </a:gsLst>
            <a:lin ang="108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Cheurón"/>
          <p:cNvSpPr/>
          <p:nvPr/>
        </p:nvSpPr>
        <p:spPr>
          <a:xfrm rot="10800000">
            <a:off x="4786314" y="1714494"/>
            <a:ext cx="1285884" cy="1714494"/>
          </a:xfrm>
          <a:prstGeom prst="chevron">
            <a:avLst/>
          </a:prstGeom>
          <a:gradFill flip="none" rotWithShape="1">
            <a:gsLst>
              <a:gs pos="0">
                <a:srgbClr val="D6B19C"/>
              </a:gs>
              <a:gs pos="30000">
                <a:srgbClr val="D49E6C"/>
              </a:gs>
              <a:gs pos="70000">
                <a:srgbClr val="A65528"/>
              </a:gs>
              <a:gs pos="100000">
                <a:srgbClr val="663012"/>
              </a:gs>
            </a:gsLst>
            <a:lin ang="108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Cheurón"/>
          <p:cNvSpPr/>
          <p:nvPr/>
        </p:nvSpPr>
        <p:spPr>
          <a:xfrm rot="10800000">
            <a:off x="4786314" y="3429006"/>
            <a:ext cx="1285884" cy="1714494"/>
          </a:xfrm>
          <a:prstGeom prst="chevron">
            <a:avLst/>
          </a:prstGeom>
          <a:gradFill flip="none" rotWithShape="1">
            <a:gsLst>
              <a:gs pos="0">
                <a:srgbClr val="D6B19C"/>
              </a:gs>
              <a:gs pos="30000">
                <a:srgbClr val="D49E6C"/>
              </a:gs>
              <a:gs pos="70000">
                <a:srgbClr val="A65528"/>
              </a:gs>
              <a:gs pos="100000">
                <a:srgbClr val="663012"/>
              </a:gs>
            </a:gsLst>
            <a:lin ang="108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8"/>
                                        </p:tgtEl>
                                        <p:attrNameLst>
                                          <p:attrName>style.opacity</p:attrName>
                                        </p:attrNameLst>
                                      </p:cBhvr>
                                      <p:to>
                                        <p:strVal val="0"/>
                                      </p:to>
                                    </p:set>
                                    <p:animEffect filter="image" prLst="opacity: 0">
                                      <p:cBhvr rctx="IE">
                                        <p:cTn id="7" dur="indefinite"/>
                                        <p:tgtEl>
                                          <p:spTgt spid="28"/>
                                        </p:tgtEl>
                                      </p:cBhvr>
                                    </p:animEffect>
                                  </p:childTnLst>
                                </p:cTn>
                              </p:par>
                              <p:par>
                                <p:cTn id="8" presetID="2" presetClass="entr" presetSubtype="2"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 calcmode="lin" valueType="num">
                                      <p:cBhvr additive="base">
                                        <p:cTn id="10" dur="2000" fill="hold"/>
                                        <p:tgtEl>
                                          <p:spTgt spid="4"/>
                                        </p:tgtEl>
                                        <p:attrNameLst>
                                          <p:attrName>ppt_x</p:attrName>
                                        </p:attrNameLst>
                                      </p:cBhvr>
                                      <p:tavLst>
                                        <p:tav tm="0">
                                          <p:val>
                                            <p:strVal val="1+#ppt_w/2"/>
                                          </p:val>
                                        </p:tav>
                                        <p:tav tm="100000">
                                          <p:val>
                                            <p:strVal val="#ppt_x"/>
                                          </p:val>
                                        </p:tav>
                                      </p:tavLst>
                                    </p:anim>
                                    <p:anim calcmode="lin" valueType="num">
                                      <p:cBhvr additive="base">
                                        <p:cTn id="11" dur="2000" fill="hold"/>
                                        <p:tgtEl>
                                          <p:spTgt spid="4"/>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2000" fill="hold"/>
                                        <p:tgtEl>
                                          <p:spTgt spid="5"/>
                                        </p:tgtEl>
                                        <p:attrNameLst>
                                          <p:attrName>ppt_x</p:attrName>
                                        </p:attrNameLst>
                                      </p:cBhvr>
                                      <p:tavLst>
                                        <p:tav tm="0">
                                          <p:val>
                                            <p:strVal val="1+#ppt_w/2"/>
                                          </p:val>
                                        </p:tav>
                                        <p:tav tm="100000">
                                          <p:val>
                                            <p:strVal val="#ppt_x"/>
                                          </p:val>
                                        </p:tav>
                                      </p:tavLst>
                                    </p:anim>
                                    <p:anim calcmode="lin" valueType="num">
                                      <p:cBhvr additive="base">
                                        <p:cTn id="15" dur="2000" fill="hold"/>
                                        <p:tgtEl>
                                          <p:spTgt spid="5"/>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 calcmode="lin" valueType="num">
                                      <p:cBhvr additive="base">
                                        <p:cTn id="18" dur="2000" fill="hold"/>
                                        <p:tgtEl>
                                          <p:spTgt spid="6"/>
                                        </p:tgtEl>
                                        <p:attrNameLst>
                                          <p:attrName>ppt_x</p:attrName>
                                        </p:attrNameLst>
                                      </p:cBhvr>
                                      <p:tavLst>
                                        <p:tav tm="0">
                                          <p:val>
                                            <p:strVal val="1+#ppt_w/2"/>
                                          </p:val>
                                        </p:tav>
                                        <p:tav tm="100000">
                                          <p:val>
                                            <p:strVal val="#ppt_x"/>
                                          </p:val>
                                        </p:tav>
                                      </p:tavLst>
                                    </p:anim>
                                    <p:anim calcmode="lin" valueType="num">
                                      <p:cBhvr additive="base">
                                        <p:cTn id="19" dur="2000" fill="hold"/>
                                        <p:tgtEl>
                                          <p:spTgt spid="6"/>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2000" fill="hold"/>
                                        <p:tgtEl>
                                          <p:spTgt spid="7"/>
                                        </p:tgtEl>
                                        <p:attrNameLst>
                                          <p:attrName>ppt_x</p:attrName>
                                        </p:attrNameLst>
                                      </p:cBhvr>
                                      <p:tavLst>
                                        <p:tav tm="0">
                                          <p:val>
                                            <p:strVal val="1+#ppt_w/2"/>
                                          </p:val>
                                        </p:tav>
                                        <p:tav tm="100000">
                                          <p:val>
                                            <p:strVal val="#ppt_x"/>
                                          </p:val>
                                        </p:tav>
                                      </p:tavLst>
                                    </p:anim>
                                    <p:anim calcmode="lin" valueType="num">
                                      <p:cBhvr additive="base">
                                        <p:cTn id="23" dur="2000" fill="hold"/>
                                        <p:tgtEl>
                                          <p:spTgt spid="7"/>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2000" fill="hold"/>
                                        <p:tgtEl>
                                          <p:spTgt spid="8"/>
                                        </p:tgtEl>
                                        <p:attrNameLst>
                                          <p:attrName>ppt_x</p:attrName>
                                        </p:attrNameLst>
                                      </p:cBhvr>
                                      <p:tavLst>
                                        <p:tav tm="0">
                                          <p:val>
                                            <p:strVal val="1+#ppt_w/2"/>
                                          </p:val>
                                        </p:tav>
                                        <p:tav tm="100000">
                                          <p:val>
                                            <p:strVal val="#ppt_x"/>
                                          </p:val>
                                        </p:tav>
                                      </p:tavLst>
                                    </p:anim>
                                    <p:anim calcmode="lin" valueType="num">
                                      <p:cBhvr additive="base">
                                        <p:cTn id="27" dur="2000" fill="hold"/>
                                        <p:tgtEl>
                                          <p:spTgt spid="8"/>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9"/>
                                        </p:tgtEl>
                                        <p:attrNameLst>
                                          <p:attrName>style.visibility</p:attrName>
                                        </p:attrNameLst>
                                      </p:cBhvr>
                                      <p:to>
                                        <p:strVal val="visible"/>
                                      </p:to>
                                    </p:set>
                                    <p:anim calcmode="lin" valueType="num">
                                      <p:cBhvr additive="base">
                                        <p:cTn id="30" dur="2000" fill="hold"/>
                                        <p:tgtEl>
                                          <p:spTgt spid="9"/>
                                        </p:tgtEl>
                                        <p:attrNameLst>
                                          <p:attrName>ppt_x</p:attrName>
                                        </p:attrNameLst>
                                      </p:cBhvr>
                                      <p:tavLst>
                                        <p:tav tm="0">
                                          <p:val>
                                            <p:strVal val="1+#ppt_w/2"/>
                                          </p:val>
                                        </p:tav>
                                        <p:tav tm="100000">
                                          <p:val>
                                            <p:strVal val="#ppt_x"/>
                                          </p:val>
                                        </p:tav>
                                      </p:tavLst>
                                    </p:anim>
                                    <p:anim calcmode="lin" valueType="num">
                                      <p:cBhvr additive="base">
                                        <p:cTn id="31" dur="2000" fill="hold"/>
                                        <p:tgtEl>
                                          <p:spTgt spid="9"/>
                                        </p:tgtEl>
                                        <p:attrNameLst>
                                          <p:attrName>ppt_y</p:attrName>
                                        </p:attrNameLst>
                                      </p:cBhvr>
                                      <p:tavLst>
                                        <p:tav tm="0">
                                          <p:val>
                                            <p:strVal val="#ppt_y"/>
                                          </p:val>
                                        </p:tav>
                                        <p:tav tm="100000">
                                          <p:val>
                                            <p:strVal val="#ppt_y"/>
                                          </p:val>
                                        </p:tav>
                                      </p:tavLst>
                                    </p:anim>
                                  </p:childTnLst>
                                </p:cTn>
                              </p:par>
                              <p:par>
                                <p:cTn id="32" presetID="2" presetClass="entr" presetSubtype="2" fill="hold" grpId="0" nodeType="withEffect">
                                  <p:stCondLst>
                                    <p:cond delay="0"/>
                                  </p:stCondLst>
                                  <p:childTnLst>
                                    <p:set>
                                      <p:cBhvr>
                                        <p:cTn id="33" dur="1" fill="hold">
                                          <p:stCondLst>
                                            <p:cond delay="0"/>
                                          </p:stCondLst>
                                        </p:cTn>
                                        <p:tgtEl>
                                          <p:spTgt spid="10"/>
                                        </p:tgtEl>
                                        <p:attrNameLst>
                                          <p:attrName>style.visibility</p:attrName>
                                        </p:attrNameLst>
                                      </p:cBhvr>
                                      <p:to>
                                        <p:strVal val="visible"/>
                                      </p:to>
                                    </p:set>
                                    <p:anim calcmode="lin" valueType="num">
                                      <p:cBhvr additive="base">
                                        <p:cTn id="34" dur="2000" fill="hold"/>
                                        <p:tgtEl>
                                          <p:spTgt spid="10"/>
                                        </p:tgtEl>
                                        <p:attrNameLst>
                                          <p:attrName>ppt_x</p:attrName>
                                        </p:attrNameLst>
                                      </p:cBhvr>
                                      <p:tavLst>
                                        <p:tav tm="0">
                                          <p:val>
                                            <p:strVal val="1+#ppt_w/2"/>
                                          </p:val>
                                        </p:tav>
                                        <p:tav tm="100000">
                                          <p:val>
                                            <p:strVal val="#ppt_x"/>
                                          </p:val>
                                        </p:tav>
                                      </p:tavLst>
                                    </p:anim>
                                    <p:anim calcmode="lin" valueType="num">
                                      <p:cBhvr additive="base">
                                        <p:cTn id="35" dur="2000" fill="hold"/>
                                        <p:tgtEl>
                                          <p:spTgt spid="10"/>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1"/>
                                        </p:tgtEl>
                                        <p:attrNameLst>
                                          <p:attrName>style.visibility</p:attrName>
                                        </p:attrNameLst>
                                      </p:cBhvr>
                                      <p:to>
                                        <p:strVal val="visible"/>
                                      </p:to>
                                    </p:set>
                                    <p:anim calcmode="lin" valueType="num">
                                      <p:cBhvr additive="base">
                                        <p:cTn id="38" dur="2000" fill="hold"/>
                                        <p:tgtEl>
                                          <p:spTgt spid="11"/>
                                        </p:tgtEl>
                                        <p:attrNameLst>
                                          <p:attrName>ppt_x</p:attrName>
                                        </p:attrNameLst>
                                      </p:cBhvr>
                                      <p:tavLst>
                                        <p:tav tm="0">
                                          <p:val>
                                            <p:strVal val="1+#ppt_w/2"/>
                                          </p:val>
                                        </p:tav>
                                        <p:tav tm="100000">
                                          <p:val>
                                            <p:strVal val="#ppt_x"/>
                                          </p:val>
                                        </p:tav>
                                      </p:tavLst>
                                    </p:anim>
                                    <p:anim calcmode="lin" valueType="num">
                                      <p:cBhvr additive="base">
                                        <p:cTn id="39" dur="2000" fill="hold"/>
                                        <p:tgtEl>
                                          <p:spTgt spid="11"/>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2"/>
                                        </p:tgtEl>
                                        <p:attrNameLst>
                                          <p:attrName>style.visibility</p:attrName>
                                        </p:attrNameLst>
                                      </p:cBhvr>
                                      <p:to>
                                        <p:strVal val="visible"/>
                                      </p:to>
                                    </p:set>
                                    <p:anim calcmode="lin" valueType="num">
                                      <p:cBhvr additive="base">
                                        <p:cTn id="42" dur="2000" fill="hold"/>
                                        <p:tgtEl>
                                          <p:spTgt spid="12"/>
                                        </p:tgtEl>
                                        <p:attrNameLst>
                                          <p:attrName>ppt_x</p:attrName>
                                        </p:attrNameLst>
                                      </p:cBhvr>
                                      <p:tavLst>
                                        <p:tav tm="0">
                                          <p:val>
                                            <p:strVal val="1+#ppt_w/2"/>
                                          </p:val>
                                        </p:tav>
                                        <p:tav tm="100000">
                                          <p:val>
                                            <p:strVal val="#ppt_x"/>
                                          </p:val>
                                        </p:tav>
                                      </p:tavLst>
                                    </p:anim>
                                    <p:anim calcmode="lin" valueType="num">
                                      <p:cBhvr additive="base">
                                        <p:cTn id="43" dur="2000" fill="hold"/>
                                        <p:tgtEl>
                                          <p:spTgt spid="12"/>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3"/>
                                        </p:tgtEl>
                                        <p:attrNameLst>
                                          <p:attrName>style.visibility</p:attrName>
                                        </p:attrNameLst>
                                      </p:cBhvr>
                                      <p:to>
                                        <p:strVal val="visible"/>
                                      </p:to>
                                    </p:set>
                                    <p:anim calcmode="lin" valueType="num">
                                      <p:cBhvr additive="base">
                                        <p:cTn id="46" dur="2000" fill="hold"/>
                                        <p:tgtEl>
                                          <p:spTgt spid="13"/>
                                        </p:tgtEl>
                                        <p:attrNameLst>
                                          <p:attrName>ppt_x</p:attrName>
                                        </p:attrNameLst>
                                      </p:cBhvr>
                                      <p:tavLst>
                                        <p:tav tm="0">
                                          <p:val>
                                            <p:strVal val="1+#ppt_w/2"/>
                                          </p:val>
                                        </p:tav>
                                        <p:tav tm="100000">
                                          <p:val>
                                            <p:strVal val="#ppt_x"/>
                                          </p:val>
                                        </p:tav>
                                      </p:tavLst>
                                    </p:anim>
                                    <p:anim calcmode="lin" valueType="num">
                                      <p:cBhvr additive="base">
                                        <p:cTn id="47" dur="2000" fill="hold"/>
                                        <p:tgtEl>
                                          <p:spTgt spid="13"/>
                                        </p:tgtEl>
                                        <p:attrNameLst>
                                          <p:attrName>ppt_y</p:attrName>
                                        </p:attrNameLst>
                                      </p:cBhvr>
                                      <p:tavLst>
                                        <p:tav tm="0">
                                          <p:val>
                                            <p:strVal val="#ppt_y"/>
                                          </p:val>
                                        </p:tav>
                                        <p:tav tm="100000">
                                          <p:val>
                                            <p:strVal val="#ppt_y"/>
                                          </p:val>
                                        </p:tav>
                                      </p:tavLst>
                                    </p:anim>
                                  </p:childTnLst>
                                </p:cTn>
                              </p:par>
                              <p:par>
                                <p:cTn id="48" presetID="2" presetClass="entr" presetSubtype="2" fill="hold" grpId="0" nodeType="withEffect">
                                  <p:stCondLst>
                                    <p:cond delay="0"/>
                                  </p:stCondLst>
                                  <p:childTnLst>
                                    <p:set>
                                      <p:cBhvr>
                                        <p:cTn id="49" dur="1" fill="hold">
                                          <p:stCondLst>
                                            <p:cond delay="0"/>
                                          </p:stCondLst>
                                        </p:cTn>
                                        <p:tgtEl>
                                          <p:spTgt spid="14"/>
                                        </p:tgtEl>
                                        <p:attrNameLst>
                                          <p:attrName>style.visibility</p:attrName>
                                        </p:attrNameLst>
                                      </p:cBhvr>
                                      <p:to>
                                        <p:strVal val="visible"/>
                                      </p:to>
                                    </p:set>
                                    <p:anim calcmode="lin" valueType="num">
                                      <p:cBhvr additive="base">
                                        <p:cTn id="50" dur="2000" fill="hold"/>
                                        <p:tgtEl>
                                          <p:spTgt spid="14"/>
                                        </p:tgtEl>
                                        <p:attrNameLst>
                                          <p:attrName>ppt_x</p:attrName>
                                        </p:attrNameLst>
                                      </p:cBhvr>
                                      <p:tavLst>
                                        <p:tav tm="0">
                                          <p:val>
                                            <p:strVal val="1+#ppt_w/2"/>
                                          </p:val>
                                        </p:tav>
                                        <p:tav tm="100000">
                                          <p:val>
                                            <p:strVal val="#ppt_x"/>
                                          </p:val>
                                        </p:tav>
                                      </p:tavLst>
                                    </p:anim>
                                    <p:anim calcmode="lin" valueType="num">
                                      <p:cBhvr additive="base">
                                        <p:cTn id="51" dur="2000" fill="hold"/>
                                        <p:tgtEl>
                                          <p:spTgt spid="14"/>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5"/>
                                        </p:tgtEl>
                                        <p:attrNameLst>
                                          <p:attrName>style.visibility</p:attrName>
                                        </p:attrNameLst>
                                      </p:cBhvr>
                                      <p:to>
                                        <p:strVal val="visible"/>
                                      </p:to>
                                    </p:set>
                                    <p:anim calcmode="lin" valueType="num">
                                      <p:cBhvr additive="base">
                                        <p:cTn id="54" dur="2000" fill="hold"/>
                                        <p:tgtEl>
                                          <p:spTgt spid="15"/>
                                        </p:tgtEl>
                                        <p:attrNameLst>
                                          <p:attrName>ppt_x</p:attrName>
                                        </p:attrNameLst>
                                      </p:cBhvr>
                                      <p:tavLst>
                                        <p:tav tm="0">
                                          <p:val>
                                            <p:strVal val="1+#ppt_w/2"/>
                                          </p:val>
                                        </p:tav>
                                        <p:tav tm="100000">
                                          <p:val>
                                            <p:strVal val="#ppt_x"/>
                                          </p:val>
                                        </p:tav>
                                      </p:tavLst>
                                    </p:anim>
                                    <p:anim calcmode="lin" valueType="num">
                                      <p:cBhvr additive="base">
                                        <p:cTn id="55" dur="2000" fill="hold"/>
                                        <p:tgtEl>
                                          <p:spTgt spid="15"/>
                                        </p:tgtEl>
                                        <p:attrNameLst>
                                          <p:attrName>ppt_y</p:attrName>
                                        </p:attrNameLst>
                                      </p:cBhvr>
                                      <p:tavLst>
                                        <p:tav tm="0">
                                          <p:val>
                                            <p:strVal val="#ppt_y"/>
                                          </p:val>
                                        </p:tav>
                                        <p:tav tm="100000">
                                          <p:val>
                                            <p:strVal val="#ppt_y"/>
                                          </p:val>
                                        </p:tav>
                                      </p:tavLst>
                                    </p:anim>
                                  </p:childTnLst>
                                </p:cTn>
                              </p:par>
                              <p:par>
                                <p:cTn id="56" presetID="2" presetClass="entr" presetSubtype="8" fill="hold" grpId="0" nodeType="withEffect">
                                  <p:stCondLst>
                                    <p:cond delay="0"/>
                                  </p:stCondLst>
                                  <p:childTnLst>
                                    <p:set>
                                      <p:cBhvr>
                                        <p:cTn id="57" dur="1" fill="hold">
                                          <p:stCondLst>
                                            <p:cond delay="0"/>
                                          </p:stCondLst>
                                        </p:cTn>
                                        <p:tgtEl>
                                          <p:spTgt spid="16"/>
                                        </p:tgtEl>
                                        <p:attrNameLst>
                                          <p:attrName>style.visibility</p:attrName>
                                        </p:attrNameLst>
                                      </p:cBhvr>
                                      <p:to>
                                        <p:strVal val="visible"/>
                                      </p:to>
                                    </p:set>
                                    <p:anim calcmode="lin" valueType="num">
                                      <p:cBhvr additive="base">
                                        <p:cTn id="58" dur="2000" fill="hold"/>
                                        <p:tgtEl>
                                          <p:spTgt spid="16"/>
                                        </p:tgtEl>
                                        <p:attrNameLst>
                                          <p:attrName>ppt_x</p:attrName>
                                        </p:attrNameLst>
                                      </p:cBhvr>
                                      <p:tavLst>
                                        <p:tav tm="0">
                                          <p:val>
                                            <p:strVal val="0-#ppt_w/2"/>
                                          </p:val>
                                        </p:tav>
                                        <p:tav tm="100000">
                                          <p:val>
                                            <p:strVal val="#ppt_x"/>
                                          </p:val>
                                        </p:tav>
                                      </p:tavLst>
                                    </p:anim>
                                    <p:anim calcmode="lin" valueType="num">
                                      <p:cBhvr additive="base">
                                        <p:cTn id="59" dur="2000" fill="hold"/>
                                        <p:tgtEl>
                                          <p:spTgt spid="16"/>
                                        </p:tgtEl>
                                        <p:attrNameLst>
                                          <p:attrName>ppt_y</p:attrName>
                                        </p:attrNameLst>
                                      </p:cBhvr>
                                      <p:tavLst>
                                        <p:tav tm="0">
                                          <p:val>
                                            <p:strVal val="#ppt_y"/>
                                          </p:val>
                                        </p:tav>
                                        <p:tav tm="100000">
                                          <p:val>
                                            <p:strVal val="#ppt_y"/>
                                          </p:val>
                                        </p:tav>
                                      </p:tavLst>
                                    </p:anim>
                                  </p:childTnLst>
                                </p:cTn>
                              </p:par>
                              <p:par>
                                <p:cTn id="60" presetID="2" presetClass="entr" presetSubtype="8" fill="hold" grpId="0" nodeType="withEffect">
                                  <p:stCondLst>
                                    <p:cond delay="0"/>
                                  </p:stCondLst>
                                  <p:childTnLst>
                                    <p:set>
                                      <p:cBhvr>
                                        <p:cTn id="61" dur="1" fill="hold">
                                          <p:stCondLst>
                                            <p:cond delay="0"/>
                                          </p:stCondLst>
                                        </p:cTn>
                                        <p:tgtEl>
                                          <p:spTgt spid="17"/>
                                        </p:tgtEl>
                                        <p:attrNameLst>
                                          <p:attrName>style.visibility</p:attrName>
                                        </p:attrNameLst>
                                      </p:cBhvr>
                                      <p:to>
                                        <p:strVal val="visible"/>
                                      </p:to>
                                    </p:set>
                                    <p:anim calcmode="lin" valueType="num">
                                      <p:cBhvr additive="base">
                                        <p:cTn id="62" dur="2000" fill="hold"/>
                                        <p:tgtEl>
                                          <p:spTgt spid="17"/>
                                        </p:tgtEl>
                                        <p:attrNameLst>
                                          <p:attrName>ppt_x</p:attrName>
                                        </p:attrNameLst>
                                      </p:cBhvr>
                                      <p:tavLst>
                                        <p:tav tm="0">
                                          <p:val>
                                            <p:strVal val="0-#ppt_w/2"/>
                                          </p:val>
                                        </p:tav>
                                        <p:tav tm="100000">
                                          <p:val>
                                            <p:strVal val="#ppt_x"/>
                                          </p:val>
                                        </p:tav>
                                      </p:tavLst>
                                    </p:anim>
                                    <p:anim calcmode="lin" valueType="num">
                                      <p:cBhvr additive="base">
                                        <p:cTn id="63" dur="2000" fill="hold"/>
                                        <p:tgtEl>
                                          <p:spTgt spid="17"/>
                                        </p:tgtEl>
                                        <p:attrNameLst>
                                          <p:attrName>ppt_y</p:attrName>
                                        </p:attrNameLst>
                                      </p:cBhvr>
                                      <p:tavLst>
                                        <p:tav tm="0">
                                          <p:val>
                                            <p:strVal val="#ppt_y"/>
                                          </p:val>
                                        </p:tav>
                                        <p:tav tm="100000">
                                          <p:val>
                                            <p:strVal val="#ppt_y"/>
                                          </p:val>
                                        </p:tav>
                                      </p:tavLst>
                                    </p:anim>
                                  </p:childTnLst>
                                </p:cTn>
                              </p:par>
                              <p:par>
                                <p:cTn id="64" presetID="2" presetClass="entr" presetSubtype="8" fill="hold" grpId="0" nodeType="withEffect">
                                  <p:stCondLst>
                                    <p:cond delay="0"/>
                                  </p:stCondLst>
                                  <p:childTnLst>
                                    <p:set>
                                      <p:cBhvr>
                                        <p:cTn id="65" dur="1" fill="hold">
                                          <p:stCondLst>
                                            <p:cond delay="0"/>
                                          </p:stCondLst>
                                        </p:cTn>
                                        <p:tgtEl>
                                          <p:spTgt spid="18"/>
                                        </p:tgtEl>
                                        <p:attrNameLst>
                                          <p:attrName>style.visibility</p:attrName>
                                        </p:attrNameLst>
                                      </p:cBhvr>
                                      <p:to>
                                        <p:strVal val="visible"/>
                                      </p:to>
                                    </p:set>
                                    <p:anim calcmode="lin" valueType="num">
                                      <p:cBhvr additive="base">
                                        <p:cTn id="66" dur="2000" fill="hold"/>
                                        <p:tgtEl>
                                          <p:spTgt spid="18"/>
                                        </p:tgtEl>
                                        <p:attrNameLst>
                                          <p:attrName>ppt_x</p:attrName>
                                        </p:attrNameLst>
                                      </p:cBhvr>
                                      <p:tavLst>
                                        <p:tav tm="0">
                                          <p:val>
                                            <p:strVal val="0-#ppt_w/2"/>
                                          </p:val>
                                        </p:tav>
                                        <p:tav tm="100000">
                                          <p:val>
                                            <p:strVal val="#ppt_x"/>
                                          </p:val>
                                        </p:tav>
                                      </p:tavLst>
                                    </p:anim>
                                    <p:anim calcmode="lin" valueType="num">
                                      <p:cBhvr additive="base">
                                        <p:cTn id="67" dur="2000" fill="hold"/>
                                        <p:tgtEl>
                                          <p:spTgt spid="18"/>
                                        </p:tgtEl>
                                        <p:attrNameLst>
                                          <p:attrName>ppt_y</p:attrName>
                                        </p:attrNameLst>
                                      </p:cBhvr>
                                      <p:tavLst>
                                        <p:tav tm="0">
                                          <p:val>
                                            <p:strVal val="#ppt_y"/>
                                          </p:val>
                                        </p:tav>
                                        <p:tav tm="100000">
                                          <p:val>
                                            <p:strVal val="#ppt_y"/>
                                          </p:val>
                                        </p:tav>
                                      </p:tavLst>
                                    </p:anim>
                                  </p:childTnLst>
                                </p:cTn>
                              </p:par>
                              <p:par>
                                <p:cTn id="68" presetID="2" presetClass="entr" presetSubtype="8" fill="hold" grpId="0" nodeType="withEffect">
                                  <p:stCondLst>
                                    <p:cond delay="0"/>
                                  </p:stCondLst>
                                  <p:childTnLst>
                                    <p:set>
                                      <p:cBhvr>
                                        <p:cTn id="69" dur="1" fill="hold">
                                          <p:stCondLst>
                                            <p:cond delay="0"/>
                                          </p:stCondLst>
                                        </p:cTn>
                                        <p:tgtEl>
                                          <p:spTgt spid="19"/>
                                        </p:tgtEl>
                                        <p:attrNameLst>
                                          <p:attrName>style.visibility</p:attrName>
                                        </p:attrNameLst>
                                      </p:cBhvr>
                                      <p:to>
                                        <p:strVal val="visible"/>
                                      </p:to>
                                    </p:set>
                                    <p:anim calcmode="lin" valueType="num">
                                      <p:cBhvr additive="base">
                                        <p:cTn id="70" dur="2000" fill="hold"/>
                                        <p:tgtEl>
                                          <p:spTgt spid="19"/>
                                        </p:tgtEl>
                                        <p:attrNameLst>
                                          <p:attrName>ppt_x</p:attrName>
                                        </p:attrNameLst>
                                      </p:cBhvr>
                                      <p:tavLst>
                                        <p:tav tm="0">
                                          <p:val>
                                            <p:strVal val="0-#ppt_w/2"/>
                                          </p:val>
                                        </p:tav>
                                        <p:tav tm="100000">
                                          <p:val>
                                            <p:strVal val="#ppt_x"/>
                                          </p:val>
                                        </p:tav>
                                      </p:tavLst>
                                    </p:anim>
                                    <p:anim calcmode="lin" valueType="num">
                                      <p:cBhvr additive="base">
                                        <p:cTn id="71" dur="2000" fill="hold"/>
                                        <p:tgtEl>
                                          <p:spTgt spid="19"/>
                                        </p:tgtEl>
                                        <p:attrNameLst>
                                          <p:attrName>ppt_y</p:attrName>
                                        </p:attrNameLst>
                                      </p:cBhvr>
                                      <p:tavLst>
                                        <p:tav tm="0">
                                          <p:val>
                                            <p:strVal val="#ppt_y"/>
                                          </p:val>
                                        </p:tav>
                                        <p:tav tm="100000">
                                          <p:val>
                                            <p:strVal val="#ppt_y"/>
                                          </p:val>
                                        </p:tav>
                                      </p:tavLst>
                                    </p:anim>
                                  </p:childTnLst>
                                </p:cTn>
                              </p:par>
                              <p:par>
                                <p:cTn id="72" presetID="2" presetClass="entr" presetSubtype="8" fill="hold" grpId="0" nodeType="withEffect">
                                  <p:stCondLst>
                                    <p:cond delay="0"/>
                                  </p:stCondLst>
                                  <p:childTnLst>
                                    <p:set>
                                      <p:cBhvr>
                                        <p:cTn id="73" dur="1" fill="hold">
                                          <p:stCondLst>
                                            <p:cond delay="0"/>
                                          </p:stCondLst>
                                        </p:cTn>
                                        <p:tgtEl>
                                          <p:spTgt spid="20"/>
                                        </p:tgtEl>
                                        <p:attrNameLst>
                                          <p:attrName>style.visibility</p:attrName>
                                        </p:attrNameLst>
                                      </p:cBhvr>
                                      <p:to>
                                        <p:strVal val="visible"/>
                                      </p:to>
                                    </p:set>
                                    <p:anim calcmode="lin" valueType="num">
                                      <p:cBhvr additive="base">
                                        <p:cTn id="74" dur="2000" fill="hold"/>
                                        <p:tgtEl>
                                          <p:spTgt spid="20"/>
                                        </p:tgtEl>
                                        <p:attrNameLst>
                                          <p:attrName>ppt_x</p:attrName>
                                        </p:attrNameLst>
                                      </p:cBhvr>
                                      <p:tavLst>
                                        <p:tav tm="0">
                                          <p:val>
                                            <p:strVal val="0-#ppt_w/2"/>
                                          </p:val>
                                        </p:tav>
                                        <p:tav tm="100000">
                                          <p:val>
                                            <p:strVal val="#ppt_x"/>
                                          </p:val>
                                        </p:tav>
                                      </p:tavLst>
                                    </p:anim>
                                    <p:anim calcmode="lin" valueType="num">
                                      <p:cBhvr additive="base">
                                        <p:cTn id="75" dur="2000" fill="hold"/>
                                        <p:tgtEl>
                                          <p:spTgt spid="20"/>
                                        </p:tgtEl>
                                        <p:attrNameLst>
                                          <p:attrName>ppt_y</p:attrName>
                                        </p:attrNameLst>
                                      </p:cBhvr>
                                      <p:tavLst>
                                        <p:tav tm="0">
                                          <p:val>
                                            <p:strVal val="#ppt_y"/>
                                          </p:val>
                                        </p:tav>
                                        <p:tav tm="100000">
                                          <p:val>
                                            <p:strVal val="#ppt_y"/>
                                          </p:val>
                                        </p:tav>
                                      </p:tavLst>
                                    </p:anim>
                                  </p:childTnLst>
                                </p:cTn>
                              </p:par>
                              <p:par>
                                <p:cTn id="76" presetID="2" presetClass="entr" presetSubtype="8" fill="hold" grpId="0" nodeType="withEffect">
                                  <p:stCondLst>
                                    <p:cond delay="0"/>
                                  </p:stCondLst>
                                  <p:childTnLst>
                                    <p:set>
                                      <p:cBhvr>
                                        <p:cTn id="77" dur="1" fill="hold">
                                          <p:stCondLst>
                                            <p:cond delay="0"/>
                                          </p:stCondLst>
                                        </p:cTn>
                                        <p:tgtEl>
                                          <p:spTgt spid="21"/>
                                        </p:tgtEl>
                                        <p:attrNameLst>
                                          <p:attrName>style.visibility</p:attrName>
                                        </p:attrNameLst>
                                      </p:cBhvr>
                                      <p:to>
                                        <p:strVal val="visible"/>
                                      </p:to>
                                    </p:set>
                                    <p:anim calcmode="lin" valueType="num">
                                      <p:cBhvr additive="base">
                                        <p:cTn id="78" dur="2000" fill="hold"/>
                                        <p:tgtEl>
                                          <p:spTgt spid="21"/>
                                        </p:tgtEl>
                                        <p:attrNameLst>
                                          <p:attrName>ppt_x</p:attrName>
                                        </p:attrNameLst>
                                      </p:cBhvr>
                                      <p:tavLst>
                                        <p:tav tm="0">
                                          <p:val>
                                            <p:strVal val="0-#ppt_w/2"/>
                                          </p:val>
                                        </p:tav>
                                        <p:tav tm="100000">
                                          <p:val>
                                            <p:strVal val="#ppt_x"/>
                                          </p:val>
                                        </p:tav>
                                      </p:tavLst>
                                    </p:anim>
                                    <p:anim calcmode="lin" valueType="num">
                                      <p:cBhvr additive="base">
                                        <p:cTn id="79" dur="2000" fill="hold"/>
                                        <p:tgtEl>
                                          <p:spTgt spid="21"/>
                                        </p:tgtEl>
                                        <p:attrNameLst>
                                          <p:attrName>ppt_y</p:attrName>
                                        </p:attrNameLst>
                                      </p:cBhvr>
                                      <p:tavLst>
                                        <p:tav tm="0">
                                          <p:val>
                                            <p:strVal val="#ppt_y"/>
                                          </p:val>
                                        </p:tav>
                                        <p:tav tm="100000">
                                          <p:val>
                                            <p:strVal val="#ppt_y"/>
                                          </p:val>
                                        </p:tav>
                                      </p:tavLst>
                                    </p:anim>
                                  </p:childTnLst>
                                </p:cTn>
                              </p:par>
                              <p:par>
                                <p:cTn id="80" presetID="2" presetClass="entr" presetSubtype="8" fill="hold" grpId="0" nodeType="withEffect">
                                  <p:stCondLst>
                                    <p:cond delay="0"/>
                                  </p:stCondLst>
                                  <p:childTnLst>
                                    <p:set>
                                      <p:cBhvr>
                                        <p:cTn id="81" dur="1" fill="hold">
                                          <p:stCondLst>
                                            <p:cond delay="0"/>
                                          </p:stCondLst>
                                        </p:cTn>
                                        <p:tgtEl>
                                          <p:spTgt spid="22"/>
                                        </p:tgtEl>
                                        <p:attrNameLst>
                                          <p:attrName>style.visibility</p:attrName>
                                        </p:attrNameLst>
                                      </p:cBhvr>
                                      <p:to>
                                        <p:strVal val="visible"/>
                                      </p:to>
                                    </p:set>
                                    <p:anim calcmode="lin" valueType="num">
                                      <p:cBhvr additive="base">
                                        <p:cTn id="82" dur="2000" fill="hold"/>
                                        <p:tgtEl>
                                          <p:spTgt spid="22"/>
                                        </p:tgtEl>
                                        <p:attrNameLst>
                                          <p:attrName>ppt_x</p:attrName>
                                        </p:attrNameLst>
                                      </p:cBhvr>
                                      <p:tavLst>
                                        <p:tav tm="0">
                                          <p:val>
                                            <p:strVal val="0-#ppt_w/2"/>
                                          </p:val>
                                        </p:tav>
                                        <p:tav tm="100000">
                                          <p:val>
                                            <p:strVal val="#ppt_x"/>
                                          </p:val>
                                        </p:tav>
                                      </p:tavLst>
                                    </p:anim>
                                    <p:anim calcmode="lin" valueType="num">
                                      <p:cBhvr additive="base">
                                        <p:cTn id="83" dur="2000" fill="hold"/>
                                        <p:tgtEl>
                                          <p:spTgt spid="22"/>
                                        </p:tgtEl>
                                        <p:attrNameLst>
                                          <p:attrName>ppt_y</p:attrName>
                                        </p:attrNameLst>
                                      </p:cBhvr>
                                      <p:tavLst>
                                        <p:tav tm="0">
                                          <p:val>
                                            <p:strVal val="#ppt_y"/>
                                          </p:val>
                                        </p:tav>
                                        <p:tav tm="100000">
                                          <p:val>
                                            <p:strVal val="#ppt_y"/>
                                          </p:val>
                                        </p:tav>
                                      </p:tavLst>
                                    </p:anim>
                                  </p:childTnLst>
                                </p:cTn>
                              </p:par>
                              <p:par>
                                <p:cTn id="84" presetID="2" presetClass="entr" presetSubtype="8" fill="hold" grpId="0" nodeType="withEffect">
                                  <p:stCondLst>
                                    <p:cond delay="0"/>
                                  </p:stCondLst>
                                  <p:childTnLst>
                                    <p:set>
                                      <p:cBhvr>
                                        <p:cTn id="85" dur="1" fill="hold">
                                          <p:stCondLst>
                                            <p:cond delay="0"/>
                                          </p:stCondLst>
                                        </p:cTn>
                                        <p:tgtEl>
                                          <p:spTgt spid="23"/>
                                        </p:tgtEl>
                                        <p:attrNameLst>
                                          <p:attrName>style.visibility</p:attrName>
                                        </p:attrNameLst>
                                      </p:cBhvr>
                                      <p:to>
                                        <p:strVal val="visible"/>
                                      </p:to>
                                    </p:set>
                                    <p:anim calcmode="lin" valueType="num">
                                      <p:cBhvr additive="base">
                                        <p:cTn id="86" dur="2000" fill="hold"/>
                                        <p:tgtEl>
                                          <p:spTgt spid="23"/>
                                        </p:tgtEl>
                                        <p:attrNameLst>
                                          <p:attrName>ppt_x</p:attrName>
                                        </p:attrNameLst>
                                      </p:cBhvr>
                                      <p:tavLst>
                                        <p:tav tm="0">
                                          <p:val>
                                            <p:strVal val="0-#ppt_w/2"/>
                                          </p:val>
                                        </p:tav>
                                        <p:tav tm="100000">
                                          <p:val>
                                            <p:strVal val="#ppt_x"/>
                                          </p:val>
                                        </p:tav>
                                      </p:tavLst>
                                    </p:anim>
                                    <p:anim calcmode="lin" valueType="num">
                                      <p:cBhvr additive="base">
                                        <p:cTn id="87" dur="2000" fill="hold"/>
                                        <p:tgtEl>
                                          <p:spTgt spid="23"/>
                                        </p:tgtEl>
                                        <p:attrNameLst>
                                          <p:attrName>ppt_y</p:attrName>
                                        </p:attrNameLst>
                                      </p:cBhvr>
                                      <p:tavLst>
                                        <p:tav tm="0">
                                          <p:val>
                                            <p:strVal val="#ppt_y"/>
                                          </p:val>
                                        </p:tav>
                                        <p:tav tm="100000">
                                          <p:val>
                                            <p:strVal val="#ppt_y"/>
                                          </p:val>
                                        </p:tav>
                                      </p:tavLst>
                                    </p:anim>
                                  </p:childTnLst>
                                </p:cTn>
                              </p:par>
                              <p:par>
                                <p:cTn id="88" presetID="2" presetClass="entr" presetSubtype="8" fill="hold" grpId="0" nodeType="withEffect">
                                  <p:stCondLst>
                                    <p:cond delay="0"/>
                                  </p:stCondLst>
                                  <p:childTnLst>
                                    <p:set>
                                      <p:cBhvr>
                                        <p:cTn id="89" dur="1" fill="hold">
                                          <p:stCondLst>
                                            <p:cond delay="0"/>
                                          </p:stCondLst>
                                        </p:cTn>
                                        <p:tgtEl>
                                          <p:spTgt spid="24"/>
                                        </p:tgtEl>
                                        <p:attrNameLst>
                                          <p:attrName>style.visibility</p:attrName>
                                        </p:attrNameLst>
                                      </p:cBhvr>
                                      <p:to>
                                        <p:strVal val="visible"/>
                                      </p:to>
                                    </p:set>
                                    <p:anim calcmode="lin" valueType="num">
                                      <p:cBhvr additive="base">
                                        <p:cTn id="90" dur="2000" fill="hold"/>
                                        <p:tgtEl>
                                          <p:spTgt spid="24"/>
                                        </p:tgtEl>
                                        <p:attrNameLst>
                                          <p:attrName>ppt_x</p:attrName>
                                        </p:attrNameLst>
                                      </p:cBhvr>
                                      <p:tavLst>
                                        <p:tav tm="0">
                                          <p:val>
                                            <p:strVal val="0-#ppt_w/2"/>
                                          </p:val>
                                        </p:tav>
                                        <p:tav tm="100000">
                                          <p:val>
                                            <p:strVal val="#ppt_x"/>
                                          </p:val>
                                        </p:tav>
                                      </p:tavLst>
                                    </p:anim>
                                    <p:anim calcmode="lin" valueType="num">
                                      <p:cBhvr additive="base">
                                        <p:cTn id="91" dur="2000" fill="hold"/>
                                        <p:tgtEl>
                                          <p:spTgt spid="24"/>
                                        </p:tgtEl>
                                        <p:attrNameLst>
                                          <p:attrName>ppt_y</p:attrName>
                                        </p:attrNameLst>
                                      </p:cBhvr>
                                      <p:tavLst>
                                        <p:tav tm="0">
                                          <p:val>
                                            <p:strVal val="#ppt_y"/>
                                          </p:val>
                                        </p:tav>
                                        <p:tav tm="100000">
                                          <p:val>
                                            <p:strVal val="#ppt_y"/>
                                          </p:val>
                                        </p:tav>
                                      </p:tavLst>
                                    </p:anim>
                                  </p:childTnLst>
                                </p:cTn>
                              </p:par>
                              <p:par>
                                <p:cTn id="92" presetID="2" presetClass="entr" presetSubtype="8" fill="hold" grpId="0" nodeType="withEffect">
                                  <p:stCondLst>
                                    <p:cond delay="0"/>
                                  </p:stCondLst>
                                  <p:childTnLst>
                                    <p:set>
                                      <p:cBhvr>
                                        <p:cTn id="93" dur="1" fill="hold">
                                          <p:stCondLst>
                                            <p:cond delay="0"/>
                                          </p:stCondLst>
                                        </p:cTn>
                                        <p:tgtEl>
                                          <p:spTgt spid="25"/>
                                        </p:tgtEl>
                                        <p:attrNameLst>
                                          <p:attrName>style.visibility</p:attrName>
                                        </p:attrNameLst>
                                      </p:cBhvr>
                                      <p:to>
                                        <p:strVal val="visible"/>
                                      </p:to>
                                    </p:set>
                                    <p:anim calcmode="lin" valueType="num">
                                      <p:cBhvr additive="base">
                                        <p:cTn id="94" dur="2000" fill="hold"/>
                                        <p:tgtEl>
                                          <p:spTgt spid="25"/>
                                        </p:tgtEl>
                                        <p:attrNameLst>
                                          <p:attrName>ppt_x</p:attrName>
                                        </p:attrNameLst>
                                      </p:cBhvr>
                                      <p:tavLst>
                                        <p:tav tm="0">
                                          <p:val>
                                            <p:strVal val="0-#ppt_w/2"/>
                                          </p:val>
                                        </p:tav>
                                        <p:tav tm="100000">
                                          <p:val>
                                            <p:strVal val="#ppt_x"/>
                                          </p:val>
                                        </p:tav>
                                      </p:tavLst>
                                    </p:anim>
                                    <p:anim calcmode="lin" valueType="num">
                                      <p:cBhvr additive="base">
                                        <p:cTn id="95" dur="2000" fill="hold"/>
                                        <p:tgtEl>
                                          <p:spTgt spid="25"/>
                                        </p:tgtEl>
                                        <p:attrNameLst>
                                          <p:attrName>ppt_y</p:attrName>
                                        </p:attrNameLst>
                                      </p:cBhvr>
                                      <p:tavLst>
                                        <p:tav tm="0">
                                          <p:val>
                                            <p:strVal val="#ppt_y"/>
                                          </p:val>
                                        </p:tav>
                                        <p:tav tm="100000">
                                          <p:val>
                                            <p:strVal val="#ppt_y"/>
                                          </p:val>
                                        </p:tav>
                                      </p:tavLst>
                                    </p:anim>
                                  </p:childTnLst>
                                </p:cTn>
                              </p:par>
                              <p:par>
                                <p:cTn id="96" presetID="2" presetClass="entr" presetSubtype="8" fill="hold" grpId="0" nodeType="withEffect">
                                  <p:stCondLst>
                                    <p:cond delay="0"/>
                                  </p:stCondLst>
                                  <p:childTnLst>
                                    <p:set>
                                      <p:cBhvr>
                                        <p:cTn id="97" dur="1" fill="hold">
                                          <p:stCondLst>
                                            <p:cond delay="0"/>
                                          </p:stCondLst>
                                        </p:cTn>
                                        <p:tgtEl>
                                          <p:spTgt spid="26"/>
                                        </p:tgtEl>
                                        <p:attrNameLst>
                                          <p:attrName>style.visibility</p:attrName>
                                        </p:attrNameLst>
                                      </p:cBhvr>
                                      <p:to>
                                        <p:strVal val="visible"/>
                                      </p:to>
                                    </p:set>
                                    <p:anim calcmode="lin" valueType="num">
                                      <p:cBhvr additive="base">
                                        <p:cTn id="98" dur="2000" fill="hold"/>
                                        <p:tgtEl>
                                          <p:spTgt spid="26"/>
                                        </p:tgtEl>
                                        <p:attrNameLst>
                                          <p:attrName>ppt_x</p:attrName>
                                        </p:attrNameLst>
                                      </p:cBhvr>
                                      <p:tavLst>
                                        <p:tav tm="0">
                                          <p:val>
                                            <p:strVal val="0-#ppt_w/2"/>
                                          </p:val>
                                        </p:tav>
                                        <p:tav tm="100000">
                                          <p:val>
                                            <p:strVal val="#ppt_x"/>
                                          </p:val>
                                        </p:tav>
                                      </p:tavLst>
                                    </p:anim>
                                    <p:anim calcmode="lin" valueType="num">
                                      <p:cBhvr additive="base">
                                        <p:cTn id="99" dur="2000" fill="hold"/>
                                        <p:tgtEl>
                                          <p:spTgt spid="26"/>
                                        </p:tgtEl>
                                        <p:attrNameLst>
                                          <p:attrName>ppt_y</p:attrName>
                                        </p:attrNameLst>
                                      </p:cBhvr>
                                      <p:tavLst>
                                        <p:tav tm="0">
                                          <p:val>
                                            <p:strVal val="#ppt_y"/>
                                          </p:val>
                                        </p:tav>
                                        <p:tav tm="100000">
                                          <p:val>
                                            <p:strVal val="#ppt_y"/>
                                          </p:val>
                                        </p:tav>
                                      </p:tavLst>
                                    </p:anim>
                                  </p:childTnLst>
                                </p:cTn>
                              </p:par>
                              <p:par>
                                <p:cTn id="100" presetID="2" presetClass="entr" presetSubtype="8" fill="hold" grpId="0" nodeType="withEffect">
                                  <p:stCondLst>
                                    <p:cond delay="0"/>
                                  </p:stCondLst>
                                  <p:childTnLst>
                                    <p:set>
                                      <p:cBhvr>
                                        <p:cTn id="101" dur="1" fill="hold">
                                          <p:stCondLst>
                                            <p:cond delay="0"/>
                                          </p:stCondLst>
                                        </p:cTn>
                                        <p:tgtEl>
                                          <p:spTgt spid="27"/>
                                        </p:tgtEl>
                                        <p:attrNameLst>
                                          <p:attrName>style.visibility</p:attrName>
                                        </p:attrNameLst>
                                      </p:cBhvr>
                                      <p:to>
                                        <p:strVal val="visible"/>
                                      </p:to>
                                    </p:set>
                                    <p:anim calcmode="lin" valueType="num">
                                      <p:cBhvr additive="base">
                                        <p:cTn id="102" dur="2000" fill="hold"/>
                                        <p:tgtEl>
                                          <p:spTgt spid="27"/>
                                        </p:tgtEl>
                                        <p:attrNameLst>
                                          <p:attrName>ppt_x</p:attrName>
                                        </p:attrNameLst>
                                      </p:cBhvr>
                                      <p:tavLst>
                                        <p:tav tm="0">
                                          <p:val>
                                            <p:strVal val="0-#ppt_w/2"/>
                                          </p:val>
                                        </p:tav>
                                        <p:tav tm="100000">
                                          <p:val>
                                            <p:strVal val="#ppt_x"/>
                                          </p:val>
                                        </p:tav>
                                      </p:tavLst>
                                    </p:anim>
                                    <p:anim calcmode="lin" valueType="num">
                                      <p:cBhvr additive="base">
                                        <p:cTn id="103" dur="2000" fill="hold"/>
                                        <p:tgtEl>
                                          <p:spTgt spid="27"/>
                                        </p:tgtEl>
                                        <p:attrNameLst>
                                          <p:attrName>ppt_y</p:attrName>
                                        </p:attrNameLst>
                                      </p:cBhvr>
                                      <p:tavLst>
                                        <p:tav tm="0">
                                          <p:val>
                                            <p:strVal val="#ppt_y"/>
                                          </p:val>
                                        </p:tav>
                                        <p:tav tm="100000">
                                          <p:val>
                                            <p:strVal val="#ppt_y"/>
                                          </p:val>
                                        </p:tav>
                                      </p:tavLst>
                                    </p:anim>
                                  </p:childTnLst>
                                </p:cTn>
                              </p:par>
                              <p:par>
                                <p:cTn id="104" presetID="5" presetClass="entr" presetSubtype="10" fill="hold" grpId="1" nodeType="withEffect">
                                  <p:stCondLst>
                                    <p:cond delay="0"/>
                                  </p:stCondLst>
                                  <p:childTnLst>
                                    <p:set>
                                      <p:cBhvr>
                                        <p:cTn id="105" dur="1" fill="hold">
                                          <p:stCondLst>
                                            <p:cond delay="0"/>
                                          </p:stCondLst>
                                        </p:cTn>
                                        <p:tgtEl>
                                          <p:spTgt spid="4"/>
                                        </p:tgtEl>
                                        <p:attrNameLst>
                                          <p:attrName>style.visibility</p:attrName>
                                        </p:attrNameLst>
                                      </p:cBhvr>
                                      <p:to>
                                        <p:strVal val="visible"/>
                                      </p:to>
                                    </p:set>
                                    <p:animEffect transition="in" filter="checkerboard(across)">
                                      <p:cBhvr>
                                        <p:cTn id="106" dur="2000"/>
                                        <p:tgtEl>
                                          <p:spTgt spid="4"/>
                                        </p:tgtEl>
                                      </p:cBhvr>
                                    </p:animEffect>
                                  </p:childTnLst>
                                </p:cTn>
                              </p:par>
                              <p:par>
                                <p:cTn id="107" presetID="5" presetClass="entr" presetSubtype="10" fill="hold" grpId="1" nodeType="withEffect">
                                  <p:stCondLst>
                                    <p:cond delay="0"/>
                                  </p:stCondLst>
                                  <p:childTnLst>
                                    <p:set>
                                      <p:cBhvr>
                                        <p:cTn id="108" dur="1" fill="hold">
                                          <p:stCondLst>
                                            <p:cond delay="0"/>
                                          </p:stCondLst>
                                        </p:cTn>
                                        <p:tgtEl>
                                          <p:spTgt spid="5"/>
                                        </p:tgtEl>
                                        <p:attrNameLst>
                                          <p:attrName>style.visibility</p:attrName>
                                        </p:attrNameLst>
                                      </p:cBhvr>
                                      <p:to>
                                        <p:strVal val="visible"/>
                                      </p:to>
                                    </p:set>
                                    <p:animEffect transition="in" filter="checkerboard(across)">
                                      <p:cBhvr>
                                        <p:cTn id="109" dur="2000"/>
                                        <p:tgtEl>
                                          <p:spTgt spid="5"/>
                                        </p:tgtEl>
                                      </p:cBhvr>
                                    </p:animEffect>
                                  </p:childTnLst>
                                </p:cTn>
                              </p:par>
                              <p:par>
                                <p:cTn id="110" presetID="5" presetClass="entr" presetSubtype="10" fill="hold" grpId="1" nodeType="withEffect">
                                  <p:stCondLst>
                                    <p:cond delay="0"/>
                                  </p:stCondLst>
                                  <p:childTnLst>
                                    <p:set>
                                      <p:cBhvr>
                                        <p:cTn id="111" dur="1" fill="hold">
                                          <p:stCondLst>
                                            <p:cond delay="0"/>
                                          </p:stCondLst>
                                        </p:cTn>
                                        <p:tgtEl>
                                          <p:spTgt spid="6"/>
                                        </p:tgtEl>
                                        <p:attrNameLst>
                                          <p:attrName>style.visibility</p:attrName>
                                        </p:attrNameLst>
                                      </p:cBhvr>
                                      <p:to>
                                        <p:strVal val="visible"/>
                                      </p:to>
                                    </p:set>
                                    <p:animEffect transition="in" filter="checkerboard(across)">
                                      <p:cBhvr>
                                        <p:cTn id="112" dur="2000"/>
                                        <p:tgtEl>
                                          <p:spTgt spid="6"/>
                                        </p:tgtEl>
                                      </p:cBhvr>
                                    </p:animEffect>
                                  </p:childTnLst>
                                </p:cTn>
                              </p:par>
                              <p:par>
                                <p:cTn id="113" presetID="5" presetClass="entr" presetSubtype="10" fill="hold" grpId="1" nodeType="withEffect">
                                  <p:stCondLst>
                                    <p:cond delay="0"/>
                                  </p:stCondLst>
                                  <p:childTnLst>
                                    <p:set>
                                      <p:cBhvr>
                                        <p:cTn id="114" dur="1" fill="hold">
                                          <p:stCondLst>
                                            <p:cond delay="0"/>
                                          </p:stCondLst>
                                        </p:cTn>
                                        <p:tgtEl>
                                          <p:spTgt spid="7"/>
                                        </p:tgtEl>
                                        <p:attrNameLst>
                                          <p:attrName>style.visibility</p:attrName>
                                        </p:attrNameLst>
                                      </p:cBhvr>
                                      <p:to>
                                        <p:strVal val="visible"/>
                                      </p:to>
                                    </p:set>
                                    <p:animEffect transition="in" filter="checkerboard(across)">
                                      <p:cBhvr>
                                        <p:cTn id="115" dur="2000"/>
                                        <p:tgtEl>
                                          <p:spTgt spid="7"/>
                                        </p:tgtEl>
                                      </p:cBhvr>
                                    </p:animEffect>
                                  </p:childTnLst>
                                </p:cTn>
                              </p:par>
                              <p:par>
                                <p:cTn id="116" presetID="5" presetClass="entr" presetSubtype="10" fill="hold" grpId="1" nodeType="withEffect">
                                  <p:stCondLst>
                                    <p:cond delay="0"/>
                                  </p:stCondLst>
                                  <p:childTnLst>
                                    <p:set>
                                      <p:cBhvr>
                                        <p:cTn id="117" dur="1" fill="hold">
                                          <p:stCondLst>
                                            <p:cond delay="0"/>
                                          </p:stCondLst>
                                        </p:cTn>
                                        <p:tgtEl>
                                          <p:spTgt spid="8"/>
                                        </p:tgtEl>
                                        <p:attrNameLst>
                                          <p:attrName>style.visibility</p:attrName>
                                        </p:attrNameLst>
                                      </p:cBhvr>
                                      <p:to>
                                        <p:strVal val="visible"/>
                                      </p:to>
                                    </p:set>
                                    <p:animEffect transition="in" filter="checkerboard(across)">
                                      <p:cBhvr>
                                        <p:cTn id="118" dur="2000"/>
                                        <p:tgtEl>
                                          <p:spTgt spid="8"/>
                                        </p:tgtEl>
                                      </p:cBhvr>
                                    </p:animEffect>
                                  </p:childTnLst>
                                </p:cTn>
                              </p:par>
                              <p:par>
                                <p:cTn id="119" presetID="5" presetClass="entr" presetSubtype="10" fill="hold" grpId="1" nodeType="withEffect">
                                  <p:stCondLst>
                                    <p:cond delay="0"/>
                                  </p:stCondLst>
                                  <p:childTnLst>
                                    <p:set>
                                      <p:cBhvr>
                                        <p:cTn id="120" dur="1" fill="hold">
                                          <p:stCondLst>
                                            <p:cond delay="0"/>
                                          </p:stCondLst>
                                        </p:cTn>
                                        <p:tgtEl>
                                          <p:spTgt spid="9"/>
                                        </p:tgtEl>
                                        <p:attrNameLst>
                                          <p:attrName>style.visibility</p:attrName>
                                        </p:attrNameLst>
                                      </p:cBhvr>
                                      <p:to>
                                        <p:strVal val="visible"/>
                                      </p:to>
                                    </p:set>
                                    <p:animEffect transition="in" filter="checkerboard(across)">
                                      <p:cBhvr>
                                        <p:cTn id="121" dur="2000"/>
                                        <p:tgtEl>
                                          <p:spTgt spid="9"/>
                                        </p:tgtEl>
                                      </p:cBhvr>
                                    </p:animEffect>
                                  </p:childTnLst>
                                </p:cTn>
                              </p:par>
                              <p:par>
                                <p:cTn id="122" presetID="5" presetClass="entr" presetSubtype="10" fill="hold" grpId="1" nodeType="withEffect">
                                  <p:stCondLst>
                                    <p:cond delay="0"/>
                                  </p:stCondLst>
                                  <p:childTnLst>
                                    <p:set>
                                      <p:cBhvr>
                                        <p:cTn id="123" dur="1" fill="hold">
                                          <p:stCondLst>
                                            <p:cond delay="0"/>
                                          </p:stCondLst>
                                        </p:cTn>
                                        <p:tgtEl>
                                          <p:spTgt spid="10"/>
                                        </p:tgtEl>
                                        <p:attrNameLst>
                                          <p:attrName>style.visibility</p:attrName>
                                        </p:attrNameLst>
                                      </p:cBhvr>
                                      <p:to>
                                        <p:strVal val="visible"/>
                                      </p:to>
                                    </p:set>
                                    <p:animEffect transition="in" filter="checkerboard(across)">
                                      <p:cBhvr>
                                        <p:cTn id="124" dur="2000"/>
                                        <p:tgtEl>
                                          <p:spTgt spid="10"/>
                                        </p:tgtEl>
                                      </p:cBhvr>
                                    </p:animEffect>
                                  </p:childTnLst>
                                </p:cTn>
                              </p:par>
                              <p:par>
                                <p:cTn id="125" presetID="5" presetClass="entr" presetSubtype="10" fill="hold" grpId="1" nodeType="withEffect">
                                  <p:stCondLst>
                                    <p:cond delay="0"/>
                                  </p:stCondLst>
                                  <p:childTnLst>
                                    <p:set>
                                      <p:cBhvr>
                                        <p:cTn id="126" dur="1" fill="hold">
                                          <p:stCondLst>
                                            <p:cond delay="0"/>
                                          </p:stCondLst>
                                        </p:cTn>
                                        <p:tgtEl>
                                          <p:spTgt spid="11"/>
                                        </p:tgtEl>
                                        <p:attrNameLst>
                                          <p:attrName>style.visibility</p:attrName>
                                        </p:attrNameLst>
                                      </p:cBhvr>
                                      <p:to>
                                        <p:strVal val="visible"/>
                                      </p:to>
                                    </p:set>
                                    <p:animEffect transition="in" filter="checkerboard(across)">
                                      <p:cBhvr>
                                        <p:cTn id="127" dur="2000"/>
                                        <p:tgtEl>
                                          <p:spTgt spid="11"/>
                                        </p:tgtEl>
                                      </p:cBhvr>
                                    </p:animEffect>
                                  </p:childTnLst>
                                </p:cTn>
                              </p:par>
                              <p:par>
                                <p:cTn id="128" presetID="5" presetClass="entr" presetSubtype="10" fill="hold" grpId="1" nodeType="withEffect">
                                  <p:stCondLst>
                                    <p:cond delay="0"/>
                                  </p:stCondLst>
                                  <p:childTnLst>
                                    <p:set>
                                      <p:cBhvr>
                                        <p:cTn id="129" dur="1" fill="hold">
                                          <p:stCondLst>
                                            <p:cond delay="0"/>
                                          </p:stCondLst>
                                        </p:cTn>
                                        <p:tgtEl>
                                          <p:spTgt spid="12"/>
                                        </p:tgtEl>
                                        <p:attrNameLst>
                                          <p:attrName>style.visibility</p:attrName>
                                        </p:attrNameLst>
                                      </p:cBhvr>
                                      <p:to>
                                        <p:strVal val="visible"/>
                                      </p:to>
                                    </p:set>
                                    <p:animEffect transition="in" filter="checkerboard(across)">
                                      <p:cBhvr>
                                        <p:cTn id="130" dur="2000"/>
                                        <p:tgtEl>
                                          <p:spTgt spid="12"/>
                                        </p:tgtEl>
                                      </p:cBhvr>
                                    </p:animEffect>
                                  </p:childTnLst>
                                </p:cTn>
                              </p:par>
                              <p:par>
                                <p:cTn id="131" presetID="5" presetClass="entr" presetSubtype="10" fill="hold" grpId="1" nodeType="withEffect">
                                  <p:stCondLst>
                                    <p:cond delay="0"/>
                                  </p:stCondLst>
                                  <p:childTnLst>
                                    <p:set>
                                      <p:cBhvr>
                                        <p:cTn id="132" dur="1" fill="hold">
                                          <p:stCondLst>
                                            <p:cond delay="0"/>
                                          </p:stCondLst>
                                        </p:cTn>
                                        <p:tgtEl>
                                          <p:spTgt spid="13"/>
                                        </p:tgtEl>
                                        <p:attrNameLst>
                                          <p:attrName>style.visibility</p:attrName>
                                        </p:attrNameLst>
                                      </p:cBhvr>
                                      <p:to>
                                        <p:strVal val="visible"/>
                                      </p:to>
                                    </p:set>
                                    <p:animEffect transition="in" filter="checkerboard(across)">
                                      <p:cBhvr>
                                        <p:cTn id="133" dur="2000"/>
                                        <p:tgtEl>
                                          <p:spTgt spid="13"/>
                                        </p:tgtEl>
                                      </p:cBhvr>
                                    </p:animEffect>
                                  </p:childTnLst>
                                </p:cTn>
                              </p:par>
                              <p:par>
                                <p:cTn id="134" presetID="5" presetClass="entr" presetSubtype="10" fill="hold" grpId="1" nodeType="withEffect">
                                  <p:stCondLst>
                                    <p:cond delay="0"/>
                                  </p:stCondLst>
                                  <p:childTnLst>
                                    <p:set>
                                      <p:cBhvr>
                                        <p:cTn id="135" dur="1" fill="hold">
                                          <p:stCondLst>
                                            <p:cond delay="0"/>
                                          </p:stCondLst>
                                        </p:cTn>
                                        <p:tgtEl>
                                          <p:spTgt spid="14"/>
                                        </p:tgtEl>
                                        <p:attrNameLst>
                                          <p:attrName>style.visibility</p:attrName>
                                        </p:attrNameLst>
                                      </p:cBhvr>
                                      <p:to>
                                        <p:strVal val="visible"/>
                                      </p:to>
                                    </p:set>
                                    <p:animEffect transition="in" filter="checkerboard(across)">
                                      <p:cBhvr>
                                        <p:cTn id="136" dur="2000"/>
                                        <p:tgtEl>
                                          <p:spTgt spid="14"/>
                                        </p:tgtEl>
                                      </p:cBhvr>
                                    </p:animEffect>
                                  </p:childTnLst>
                                </p:cTn>
                              </p:par>
                              <p:par>
                                <p:cTn id="137" presetID="5" presetClass="entr" presetSubtype="10" fill="hold" grpId="1" nodeType="withEffect">
                                  <p:stCondLst>
                                    <p:cond delay="0"/>
                                  </p:stCondLst>
                                  <p:childTnLst>
                                    <p:set>
                                      <p:cBhvr>
                                        <p:cTn id="138" dur="1" fill="hold">
                                          <p:stCondLst>
                                            <p:cond delay="0"/>
                                          </p:stCondLst>
                                        </p:cTn>
                                        <p:tgtEl>
                                          <p:spTgt spid="15"/>
                                        </p:tgtEl>
                                        <p:attrNameLst>
                                          <p:attrName>style.visibility</p:attrName>
                                        </p:attrNameLst>
                                      </p:cBhvr>
                                      <p:to>
                                        <p:strVal val="visible"/>
                                      </p:to>
                                    </p:set>
                                    <p:animEffect transition="in" filter="checkerboard(across)">
                                      <p:cBhvr>
                                        <p:cTn id="139" dur="2000"/>
                                        <p:tgtEl>
                                          <p:spTgt spid="15"/>
                                        </p:tgtEl>
                                      </p:cBhvr>
                                    </p:animEffect>
                                  </p:childTnLst>
                                </p:cTn>
                              </p:par>
                              <p:par>
                                <p:cTn id="140" presetID="5" presetClass="entr" presetSubtype="10" fill="hold" grpId="1" nodeType="withEffect">
                                  <p:stCondLst>
                                    <p:cond delay="0"/>
                                  </p:stCondLst>
                                  <p:childTnLst>
                                    <p:set>
                                      <p:cBhvr>
                                        <p:cTn id="141" dur="1" fill="hold">
                                          <p:stCondLst>
                                            <p:cond delay="0"/>
                                          </p:stCondLst>
                                        </p:cTn>
                                        <p:tgtEl>
                                          <p:spTgt spid="16"/>
                                        </p:tgtEl>
                                        <p:attrNameLst>
                                          <p:attrName>style.visibility</p:attrName>
                                        </p:attrNameLst>
                                      </p:cBhvr>
                                      <p:to>
                                        <p:strVal val="visible"/>
                                      </p:to>
                                    </p:set>
                                    <p:animEffect transition="in" filter="checkerboard(across)">
                                      <p:cBhvr>
                                        <p:cTn id="142" dur="2000"/>
                                        <p:tgtEl>
                                          <p:spTgt spid="16"/>
                                        </p:tgtEl>
                                      </p:cBhvr>
                                    </p:animEffect>
                                  </p:childTnLst>
                                </p:cTn>
                              </p:par>
                              <p:par>
                                <p:cTn id="143" presetID="5" presetClass="entr" presetSubtype="10" fill="hold" grpId="1" nodeType="withEffect">
                                  <p:stCondLst>
                                    <p:cond delay="0"/>
                                  </p:stCondLst>
                                  <p:childTnLst>
                                    <p:set>
                                      <p:cBhvr>
                                        <p:cTn id="144" dur="1" fill="hold">
                                          <p:stCondLst>
                                            <p:cond delay="0"/>
                                          </p:stCondLst>
                                        </p:cTn>
                                        <p:tgtEl>
                                          <p:spTgt spid="17"/>
                                        </p:tgtEl>
                                        <p:attrNameLst>
                                          <p:attrName>style.visibility</p:attrName>
                                        </p:attrNameLst>
                                      </p:cBhvr>
                                      <p:to>
                                        <p:strVal val="visible"/>
                                      </p:to>
                                    </p:set>
                                    <p:animEffect transition="in" filter="checkerboard(across)">
                                      <p:cBhvr>
                                        <p:cTn id="145" dur="2000"/>
                                        <p:tgtEl>
                                          <p:spTgt spid="17"/>
                                        </p:tgtEl>
                                      </p:cBhvr>
                                    </p:animEffect>
                                  </p:childTnLst>
                                </p:cTn>
                              </p:par>
                              <p:par>
                                <p:cTn id="146" presetID="5" presetClass="entr" presetSubtype="10" fill="hold" grpId="1" nodeType="withEffect">
                                  <p:stCondLst>
                                    <p:cond delay="0"/>
                                  </p:stCondLst>
                                  <p:childTnLst>
                                    <p:set>
                                      <p:cBhvr>
                                        <p:cTn id="147" dur="1" fill="hold">
                                          <p:stCondLst>
                                            <p:cond delay="0"/>
                                          </p:stCondLst>
                                        </p:cTn>
                                        <p:tgtEl>
                                          <p:spTgt spid="18"/>
                                        </p:tgtEl>
                                        <p:attrNameLst>
                                          <p:attrName>style.visibility</p:attrName>
                                        </p:attrNameLst>
                                      </p:cBhvr>
                                      <p:to>
                                        <p:strVal val="visible"/>
                                      </p:to>
                                    </p:set>
                                    <p:animEffect transition="in" filter="checkerboard(across)">
                                      <p:cBhvr>
                                        <p:cTn id="148" dur="2000"/>
                                        <p:tgtEl>
                                          <p:spTgt spid="18"/>
                                        </p:tgtEl>
                                      </p:cBhvr>
                                    </p:animEffect>
                                  </p:childTnLst>
                                </p:cTn>
                              </p:par>
                              <p:par>
                                <p:cTn id="149" presetID="5" presetClass="entr" presetSubtype="10" fill="hold" grpId="1" nodeType="withEffect">
                                  <p:stCondLst>
                                    <p:cond delay="0"/>
                                  </p:stCondLst>
                                  <p:childTnLst>
                                    <p:set>
                                      <p:cBhvr>
                                        <p:cTn id="150" dur="1" fill="hold">
                                          <p:stCondLst>
                                            <p:cond delay="0"/>
                                          </p:stCondLst>
                                        </p:cTn>
                                        <p:tgtEl>
                                          <p:spTgt spid="19"/>
                                        </p:tgtEl>
                                        <p:attrNameLst>
                                          <p:attrName>style.visibility</p:attrName>
                                        </p:attrNameLst>
                                      </p:cBhvr>
                                      <p:to>
                                        <p:strVal val="visible"/>
                                      </p:to>
                                    </p:set>
                                    <p:animEffect transition="in" filter="checkerboard(across)">
                                      <p:cBhvr>
                                        <p:cTn id="151" dur="2000"/>
                                        <p:tgtEl>
                                          <p:spTgt spid="19"/>
                                        </p:tgtEl>
                                      </p:cBhvr>
                                    </p:animEffect>
                                  </p:childTnLst>
                                </p:cTn>
                              </p:par>
                              <p:par>
                                <p:cTn id="152" presetID="5" presetClass="entr" presetSubtype="10" fill="hold" grpId="1" nodeType="withEffect">
                                  <p:stCondLst>
                                    <p:cond delay="0"/>
                                  </p:stCondLst>
                                  <p:childTnLst>
                                    <p:set>
                                      <p:cBhvr>
                                        <p:cTn id="153" dur="1" fill="hold">
                                          <p:stCondLst>
                                            <p:cond delay="0"/>
                                          </p:stCondLst>
                                        </p:cTn>
                                        <p:tgtEl>
                                          <p:spTgt spid="20"/>
                                        </p:tgtEl>
                                        <p:attrNameLst>
                                          <p:attrName>style.visibility</p:attrName>
                                        </p:attrNameLst>
                                      </p:cBhvr>
                                      <p:to>
                                        <p:strVal val="visible"/>
                                      </p:to>
                                    </p:set>
                                    <p:animEffect transition="in" filter="checkerboard(across)">
                                      <p:cBhvr>
                                        <p:cTn id="154" dur="2000"/>
                                        <p:tgtEl>
                                          <p:spTgt spid="20"/>
                                        </p:tgtEl>
                                      </p:cBhvr>
                                    </p:animEffect>
                                  </p:childTnLst>
                                </p:cTn>
                              </p:par>
                              <p:par>
                                <p:cTn id="155" presetID="5" presetClass="entr" presetSubtype="10" fill="hold" grpId="1" nodeType="withEffect">
                                  <p:stCondLst>
                                    <p:cond delay="0"/>
                                  </p:stCondLst>
                                  <p:childTnLst>
                                    <p:set>
                                      <p:cBhvr>
                                        <p:cTn id="156" dur="1" fill="hold">
                                          <p:stCondLst>
                                            <p:cond delay="0"/>
                                          </p:stCondLst>
                                        </p:cTn>
                                        <p:tgtEl>
                                          <p:spTgt spid="21"/>
                                        </p:tgtEl>
                                        <p:attrNameLst>
                                          <p:attrName>style.visibility</p:attrName>
                                        </p:attrNameLst>
                                      </p:cBhvr>
                                      <p:to>
                                        <p:strVal val="visible"/>
                                      </p:to>
                                    </p:set>
                                    <p:animEffect transition="in" filter="checkerboard(across)">
                                      <p:cBhvr>
                                        <p:cTn id="157" dur="2000"/>
                                        <p:tgtEl>
                                          <p:spTgt spid="21"/>
                                        </p:tgtEl>
                                      </p:cBhvr>
                                    </p:animEffect>
                                  </p:childTnLst>
                                </p:cTn>
                              </p:par>
                              <p:par>
                                <p:cTn id="158" presetID="5" presetClass="entr" presetSubtype="10" fill="hold" grpId="1" nodeType="withEffect">
                                  <p:stCondLst>
                                    <p:cond delay="0"/>
                                  </p:stCondLst>
                                  <p:childTnLst>
                                    <p:set>
                                      <p:cBhvr>
                                        <p:cTn id="159" dur="1" fill="hold">
                                          <p:stCondLst>
                                            <p:cond delay="0"/>
                                          </p:stCondLst>
                                        </p:cTn>
                                        <p:tgtEl>
                                          <p:spTgt spid="22"/>
                                        </p:tgtEl>
                                        <p:attrNameLst>
                                          <p:attrName>style.visibility</p:attrName>
                                        </p:attrNameLst>
                                      </p:cBhvr>
                                      <p:to>
                                        <p:strVal val="visible"/>
                                      </p:to>
                                    </p:set>
                                    <p:animEffect transition="in" filter="checkerboard(across)">
                                      <p:cBhvr>
                                        <p:cTn id="160" dur="2000"/>
                                        <p:tgtEl>
                                          <p:spTgt spid="22"/>
                                        </p:tgtEl>
                                      </p:cBhvr>
                                    </p:animEffect>
                                  </p:childTnLst>
                                </p:cTn>
                              </p:par>
                              <p:par>
                                <p:cTn id="161" presetID="5" presetClass="entr" presetSubtype="10" fill="hold" grpId="1" nodeType="withEffect">
                                  <p:stCondLst>
                                    <p:cond delay="0"/>
                                  </p:stCondLst>
                                  <p:childTnLst>
                                    <p:set>
                                      <p:cBhvr>
                                        <p:cTn id="162" dur="1" fill="hold">
                                          <p:stCondLst>
                                            <p:cond delay="0"/>
                                          </p:stCondLst>
                                        </p:cTn>
                                        <p:tgtEl>
                                          <p:spTgt spid="23"/>
                                        </p:tgtEl>
                                        <p:attrNameLst>
                                          <p:attrName>style.visibility</p:attrName>
                                        </p:attrNameLst>
                                      </p:cBhvr>
                                      <p:to>
                                        <p:strVal val="visible"/>
                                      </p:to>
                                    </p:set>
                                    <p:animEffect transition="in" filter="checkerboard(across)">
                                      <p:cBhvr>
                                        <p:cTn id="163" dur="2000"/>
                                        <p:tgtEl>
                                          <p:spTgt spid="23"/>
                                        </p:tgtEl>
                                      </p:cBhvr>
                                    </p:animEffect>
                                  </p:childTnLst>
                                </p:cTn>
                              </p:par>
                              <p:par>
                                <p:cTn id="164" presetID="5" presetClass="entr" presetSubtype="10" fill="hold" grpId="1" nodeType="withEffect">
                                  <p:stCondLst>
                                    <p:cond delay="0"/>
                                  </p:stCondLst>
                                  <p:childTnLst>
                                    <p:set>
                                      <p:cBhvr>
                                        <p:cTn id="165" dur="1" fill="hold">
                                          <p:stCondLst>
                                            <p:cond delay="0"/>
                                          </p:stCondLst>
                                        </p:cTn>
                                        <p:tgtEl>
                                          <p:spTgt spid="24"/>
                                        </p:tgtEl>
                                        <p:attrNameLst>
                                          <p:attrName>style.visibility</p:attrName>
                                        </p:attrNameLst>
                                      </p:cBhvr>
                                      <p:to>
                                        <p:strVal val="visible"/>
                                      </p:to>
                                    </p:set>
                                    <p:animEffect transition="in" filter="checkerboard(across)">
                                      <p:cBhvr>
                                        <p:cTn id="166" dur="2000"/>
                                        <p:tgtEl>
                                          <p:spTgt spid="24"/>
                                        </p:tgtEl>
                                      </p:cBhvr>
                                    </p:animEffect>
                                  </p:childTnLst>
                                </p:cTn>
                              </p:par>
                              <p:par>
                                <p:cTn id="167" presetID="5" presetClass="entr" presetSubtype="10" fill="hold" grpId="1" nodeType="withEffect">
                                  <p:stCondLst>
                                    <p:cond delay="0"/>
                                  </p:stCondLst>
                                  <p:childTnLst>
                                    <p:set>
                                      <p:cBhvr>
                                        <p:cTn id="168" dur="1" fill="hold">
                                          <p:stCondLst>
                                            <p:cond delay="0"/>
                                          </p:stCondLst>
                                        </p:cTn>
                                        <p:tgtEl>
                                          <p:spTgt spid="25"/>
                                        </p:tgtEl>
                                        <p:attrNameLst>
                                          <p:attrName>style.visibility</p:attrName>
                                        </p:attrNameLst>
                                      </p:cBhvr>
                                      <p:to>
                                        <p:strVal val="visible"/>
                                      </p:to>
                                    </p:set>
                                    <p:animEffect transition="in" filter="checkerboard(across)">
                                      <p:cBhvr>
                                        <p:cTn id="169" dur="2000"/>
                                        <p:tgtEl>
                                          <p:spTgt spid="25"/>
                                        </p:tgtEl>
                                      </p:cBhvr>
                                    </p:animEffect>
                                  </p:childTnLst>
                                </p:cTn>
                              </p:par>
                              <p:par>
                                <p:cTn id="170" presetID="5" presetClass="entr" presetSubtype="10" fill="hold" grpId="1" nodeType="withEffect">
                                  <p:stCondLst>
                                    <p:cond delay="0"/>
                                  </p:stCondLst>
                                  <p:childTnLst>
                                    <p:set>
                                      <p:cBhvr>
                                        <p:cTn id="171" dur="1" fill="hold">
                                          <p:stCondLst>
                                            <p:cond delay="0"/>
                                          </p:stCondLst>
                                        </p:cTn>
                                        <p:tgtEl>
                                          <p:spTgt spid="26"/>
                                        </p:tgtEl>
                                        <p:attrNameLst>
                                          <p:attrName>style.visibility</p:attrName>
                                        </p:attrNameLst>
                                      </p:cBhvr>
                                      <p:to>
                                        <p:strVal val="visible"/>
                                      </p:to>
                                    </p:set>
                                    <p:animEffect transition="in" filter="checkerboard(across)">
                                      <p:cBhvr>
                                        <p:cTn id="172" dur="2000"/>
                                        <p:tgtEl>
                                          <p:spTgt spid="26"/>
                                        </p:tgtEl>
                                      </p:cBhvr>
                                    </p:animEffect>
                                  </p:childTnLst>
                                </p:cTn>
                              </p:par>
                              <p:par>
                                <p:cTn id="173" presetID="5" presetClass="entr" presetSubtype="10" fill="hold" grpId="1" nodeType="withEffect">
                                  <p:stCondLst>
                                    <p:cond delay="0"/>
                                  </p:stCondLst>
                                  <p:childTnLst>
                                    <p:set>
                                      <p:cBhvr>
                                        <p:cTn id="174" dur="1" fill="hold">
                                          <p:stCondLst>
                                            <p:cond delay="0"/>
                                          </p:stCondLst>
                                        </p:cTn>
                                        <p:tgtEl>
                                          <p:spTgt spid="27"/>
                                        </p:tgtEl>
                                        <p:attrNameLst>
                                          <p:attrName>style.visibility</p:attrName>
                                        </p:attrNameLst>
                                      </p:cBhvr>
                                      <p:to>
                                        <p:strVal val="visible"/>
                                      </p:to>
                                    </p:set>
                                    <p:animEffect transition="in" filter="checkerboard(across)">
                                      <p:cBhvr>
                                        <p:cTn id="175" dur="2000"/>
                                        <p:tgtEl>
                                          <p:spTgt spid="27"/>
                                        </p:tgtEl>
                                      </p:cBhvr>
                                    </p:animEffect>
                                  </p:childTnLst>
                                </p:cTn>
                              </p:par>
                            </p:childTnLst>
                          </p:cTn>
                        </p:par>
                        <p:par>
                          <p:cTn id="176" fill="hold">
                            <p:stCondLst>
                              <p:cond delay="2000"/>
                            </p:stCondLst>
                            <p:childTnLst>
                              <p:par>
                                <p:cTn id="177" presetID="2" presetClass="exit" presetSubtype="2" fill="hold" grpId="2" nodeType="afterEffect">
                                  <p:stCondLst>
                                    <p:cond delay="0"/>
                                  </p:stCondLst>
                                  <p:childTnLst>
                                    <p:anim calcmode="lin" valueType="num">
                                      <p:cBhvr additive="base">
                                        <p:cTn id="178" dur="2000"/>
                                        <p:tgtEl>
                                          <p:spTgt spid="4"/>
                                        </p:tgtEl>
                                        <p:attrNameLst>
                                          <p:attrName>ppt_x</p:attrName>
                                        </p:attrNameLst>
                                      </p:cBhvr>
                                      <p:tavLst>
                                        <p:tav tm="0">
                                          <p:val>
                                            <p:strVal val="ppt_x"/>
                                          </p:val>
                                        </p:tav>
                                        <p:tav tm="100000">
                                          <p:val>
                                            <p:strVal val="1+ppt_w/2"/>
                                          </p:val>
                                        </p:tav>
                                      </p:tavLst>
                                    </p:anim>
                                    <p:anim calcmode="lin" valueType="num">
                                      <p:cBhvr additive="base">
                                        <p:cTn id="179" dur="2000"/>
                                        <p:tgtEl>
                                          <p:spTgt spid="4"/>
                                        </p:tgtEl>
                                        <p:attrNameLst>
                                          <p:attrName>ppt_y</p:attrName>
                                        </p:attrNameLst>
                                      </p:cBhvr>
                                      <p:tavLst>
                                        <p:tav tm="0">
                                          <p:val>
                                            <p:strVal val="ppt_y"/>
                                          </p:val>
                                        </p:tav>
                                        <p:tav tm="100000">
                                          <p:val>
                                            <p:strVal val="ppt_y"/>
                                          </p:val>
                                        </p:tav>
                                      </p:tavLst>
                                    </p:anim>
                                    <p:set>
                                      <p:cBhvr>
                                        <p:cTn id="180" dur="1" fill="hold">
                                          <p:stCondLst>
                                            <p:cond delay="1999"/>
                                          </p:stCondLst>
                                        </p:cTn>
                                        <p:tgtEl>
                                          <p:spTgt spid="4"/>
                                        </p:tgtEl>
                                        <p:attrNameLst>
                                          <p:attrName>style.visibility</p:attrName>
                                        </p:attrNameLst>
                                      </p:cBhvr>
                                      <p:to>
                                        <p:strVal val="hidden"/>
                                      </p:to>
                                    </p:set>
                                  </p:childTnLst>
                                </p:cTn>
                              </p:par>
                              <p:par>
                                <p:cTn id="181" presetID="2" presetClass="exit" presetSubtype="2" fill="hold" grpId="2" nodeType="withEffect">
                                  <p:stCondLst>
                                    <p:cond delay="0"/>
                                  </p:stCondLst>
                                  <p:childTnLst>
                                    <p:anim calcmode="lin" valueType="num">
                                      <p:cBhvr additive="base">
                                        <p:cTn id="182" dur="2000"/>
                                        <p:tgtEl>
                                          <p:spTgt spid="5"/>
                                        </p:tgtEl>
                                        <p:attrNameLst>
                                          <p:attrName>ppt_x</p:attrName>
                                        </p:attrNameLst>
                                      </p:cBhvr>
                                      <p:tavLst>
                                        <p:tav tm="0">
                                          <p:val>
                                            <p:strVal val="ppt_x"/>
                                          </p:val>
                                        </p:tav>
                                        <p:tav tm="100000">
                                          <p:val>
                                            <p:strVal val="1+ppt_w/2"/>
                                          </p:val>
                                        </p:tav>
                                      </p:tavLst>
                                    </p:anim>
                                    <p:anim calcmode="lin" valueType="num">
                                      <p:cBhvr additive="base">
                                        <p:cTn id="183" dur="2000"/>
                                        <p:tgtEl>
                                          <p:spTgt spid="5"/>
                                        </p:tgtEl>
                                        <p:attrNameLst>
                                          <p:attrName>ppt_y</p:attrName>
                                        </p:attrNameLst>
                                      </p:cBhvr>
                                      <p:tavLst>
                                        <p:tav tm="0">
                                          <p:val>
                                            <p:strVal val="ppt_y"/>
                                          </p:val>
                                        </p:tav>
                                        <p:tav tm="100000">
                                          <p:val>
                                            <p:strVal val="ppt_y"/>
                                          </p:val>
                                        </p:tav>
                                      </p:tavLst>
                                    </p:anim>
                                    <p:set>
                                      <p:cBhvr>
                                        <p:cTn id="184" dur="1" fill="hold">
                                          <p:stCondLst>
                                            <p:cond delay="1999"/>
                                          </p:stCondLst>
                                        </p:cTn>
                                        <p:tgtEl>
                                          <p:spTgt spid="5"/>
                                        </p:tgtEl>
                                        <p:attrNameLst>
                                          <p:attrName>style.visibility</p:attrName>
                                        </p:attrNameLst>
                                      </p:cBhvr>
                                      <p:to>
                                        <p:strVal val="hidden"/>
                                      </p:to>
                                    </p:set>
                                  </p:childTnLst>
                                </p:cTn>
                              </p:par>
                              <p:par>
                                <p:cTn id="185" presetID="2" presetClass="exit" presetSubtype="2" fill="hold" grpId="2" nodeType="withEffect">
                                  <p:stCondLst>
                                    <p:cond delay="0"/>
                                  </p:stCondLst>
                                  <p:childTnLst>
                                    <p:anim calcmode="lin" valueType="num">
                                      <p:cBhvr additive="base">
                                        <p:cTn id="186" dur="2000"/>
                                        <p:tgtEl>
                                          <p:spTgt spid="6"/>
                                        </p:tgtEl>
                                        <p:attrNameLst>
                                          <p:attrName>ppt_x</p:attrName>
                                        </p:attrNameLst>
                                      </p:cBhvr>
                                      <p:tavLst>
                                        <p:tav tm="0">
                                          <p:val>
                                            <p:strVal val="ppt_x"/>
                                          </p:val>
                                        </p:tav>
                                        <p:tav tm="100000">
                                          <p:val>
                                            <p:strVal val="1+ppt_w/2"/>
                                          </p:val>
                                        </p:tav>
                                      </p:tavLst>
                                    </p:anim>
                                    <p:anim calcmode="lin" valueType="num">
                                      <p:cBhvr additive="base">
                                        <p:cTn id="187" dur="2000"/>
                                        <p:tgtEl>
                                          <p:spTgt spid="6"/>
                                        </p:tgtEl>
                                        <p:attrNameLst>
                                          <p:attrName>ppt_y</p:attrName>
                                        </p:attrNameLst>
                                      </p:cBhvr>
                                      <p:tavLst>
                                        <p:tav tm="0">
                                          <p:val>
                                            <p:strVal val="ppt_y"/>
                                          </p:val>
                                        </p:tav>
                                        <p:tav tm="100000">
                                          <p:val>
                                            <p:strVal val="ppt_y"/>
                                          </p:val>
                                        </p:tav>
                                      </p:tavLst>
                                    </p:anim>
                                    <p:set>
                                      <p:cBhvr>
                                        <p:cTn id="188" dur="1" fill="hold">
                                          <p:stCondLst>
                                            <p:cond delay="1999"/>
                                          </p:stCondLst>
                                        </p:cTn>
                                        <p:tgtEl>
                                          <p:spTgt spid="6"/>
                                        </p:tgtEl>
                                        <p:attrNameLst>
                                          <p:attrName>style.visibility</p:attrName>
                                        </p:attrNameLst>
                                      </p:cBhvr>
                                      <p:to>
                                        <p:strVal val="hidden"/>
                                      </p:to>
                                    </p:set>
                                  </p:childTnLst>
                                </p:cTn>
                              </p:par>
                              <p:par>
                                <p:cTn id="189" presetID="2" presetClass="exit" presetSubtype="2" fill="hold" grpId="2" nodeType="withEffect">
                                  <p:stCondLst>
                                    <p:cond delay="0"/>
                                  </p:stCondLst>
                                  <p:childTnLst>
                                    <p:anim calcmode="lin" valueType="num">
                                      <p:cBhvr additive="base">
                                        <p:cTn id="190" dur="2000"/>
                                        <p:tgtEl>
                                          <p:spTgt spid="7"/>
                                        </p:tgtEl>
                                        <p:attrNameLst>
                                          <p:attrName>ppt_x</p:attrName>
                                        </p:attrNameLst>
                                      </p:cBhvr>
                                      <p:tavLst>
                                        <p:tav tm="0">
                                          <p:val>
                                            <p:strVal val="ppt_x"/>
                                          </p:val>
                                        </p:tav>
                                        <p:tav tm="100000">
                                          <p:val>
                                            <p:strVal val="1+ppt_w/2"/>
                                          </p:val>
                                        </p:tav>
                                      </p:tavLst>
                                    </p:anim>
                                    <p:anim calcmode="lin" valueType="num">
                                      <p:cBhvr additive="base">
                                        <p:cTn id="191" dur="2000"/>
                                        <p:tgtEl>
                                          <p:spTgt spid="7"/>
                                        </p:tgtEl>
                                        <p:attrNameLst>
                                          <p:attrName>ppt_y</p:attrName>
                                        </p:attrNameLst>
                                      </p:cBhvr>
                                      <p:tavLst>
                                        <p:tav tm="0">
                                          <p:val>
                                            <p:strVal val="ppt_y"/>
                                          </p:val>
                                        </p:tav>
                                        <p:tav tm="100000">
                                          <p:val>
                                            <p:strVal val="ppt_y"/>
                                          </p:val>
                                        </p:tav>
                                      </p:tavLst>
                                    </p:anim>
                                    <p:set>
                                      <p:cBhvr>
                                        <p:cTn id="192" dur="1" fill="hold">
                                          <p:stCondLst>
                                            <p:cond delay="1999"/>
                                          </p:stCondLst>
                                        </p:cTn>
                                        <p:tgtEl>
                                          <p:spTgt spid="7"/>
                                        </p:tgtEl>
                                        <p:attrNameLst>
                                          <p:attrName>style.visibility</p:attrName>
                                        </p:attrNameLst>
                                      </p:cBhvr>
                                      <p:to>
                                        <p:strVal val="hidden"/>
                                      </p:to>
                                    </p:set>
                                  </p:childTnLst>
                                </p:cTn>
                              </p:par>
                              <p:par>
                                <p:cTn id="193" presetID="2" presetClass="exit" presetSubtype="2" fill="hold" grpId="2" nodeType="withEffect">
                                  <p:stCondLst>
                                    <p:cond delay="0"/>
                                  </p:stCondLst>
                                  <p:childTnLst>
                                    <p:anim calcmode="lin" valueType="num">
                                      <p:cBhvr additive="base">
                                        <p:cTn id="194" dur="2000"/>
                                        <p:tgtEl>
                                          <p:spTgt spid="8"/>
                                        </p:tgtEl>
                                        <p:attrNameLst>
                                          <p:attrName>ppt_x</p:attrName>
                                        </p:attrNameLst>
                                      </p:cBhvr>
                                      <p:tavLst>
                                        <p:tav tm="0">
                                          <p:val>
                                            <p:strVal val="ppt_x"/>
                                          </p:val>
                                        </p:tav>
                                        <p:tav tm="100000">
                                          <p:val>
                                            <p:strVal val="1+ppt_w/2"/>
                                          </p:val>
                                        </p:tav>
                                      </p:tavLst>
                                    </p:anim>
                                    <p:anim calcmode="lin" valueType="num">
                                      <p:cBhvr additive="base">
                                        <p:cTn id="195" dur="2000"/>
                                        <p:tgtEl>
                                          <p:spTgt spid="8"/>
                                        </p:tgtEl>
                                        <p:attrNameLst>
                                          <p:attrName>ppt_y</p:attrName>
                                        </p:attrNameLst>
                                      </p:cBhvr>
                                      <p:tavLst>
                                        <p:tav tm="0">
                                          <p:val>
                                            <p:strVal val="ppt_y"/>
                                          </p:val>
                                        </p:tav>
                                        <p:tav tm="100000">
                                          <p:val>
                                            <p:strVal val="ppt_y"/>
                                          </p:val>
                                        </p:tav>
                                      </p:tavLst>
                                    </p:anim>
                                    <p:set>
                                      <p:cBhvr>
                                        <p:cTn id="196" dur="1" fill="hold">
                                          <p:stCondLst>
                                            <p:cond delay="1999"/>
                                          </p:stCondLst>
                                        </p:cTn>
                                        <p:tgtEl>
                                          <p:spTgt spid="8"/>
                                        </p:tgtEl>
                                        <p:attrNameLst>
                                          <p:attrName>style.visibility</p:attrName>
                                        </p:attrNameLst>
                                      </p:cBhvr>
                                      <p:to>
                                        <p:strVal val="hidden"/>
                                      </p:to>
                                    </p:set>
                                  </p:childTnLst>
                                </p:cTn>
                              </p:par>
                              <p:par>
                                <p:cTn id="197" presetID="2" presetClass="exit" presetSubtype="2" fill="hold" grpId="2" nodeType="withEffect">
                                  <p:stCondLst>
                                    <p:cond delay="0"/>
                                  </p:stCondLst>
                                  <p:childTnLst>
                                    <p:anim calcmode="lin" valueType="num">
                                      <p:cBhvr additive="base">
                                        <p:cTn id="198" dur="2000"/>
                                        <p:tgtEl>
                                          <p:spTgt spid="9"/>
                                        </p:tgtEl>
                                        <p:attrNameLst>
                                          <p:attrName>ppt_x</p:attrName>
                                        </p:attrNameLst>
                                      </p:cBhvr>
                                      <p:tavLst>
                                        <p:tav tm="0">
                                          <p:val>
                                            <p:strVal val="ppt_x"/>
                                          </p:val>
                                        </p:tav>
                                        <p:tav tm="100000">
                                          <p:val>
                                            <p:strVal val="1+ppt_w/2"/>
                                          </p:val>
                                        </p:tav>
                                      </p:tavLst>
                                    </p:anim>
                                    <p:anim calcmode="lin" valueType="num">
                                      <p:cBhvr additive="base">
                                        <p:cTn id="199" dur="2000"/>
                                        <p:tgtEl>
                                          <p:spTgt spid="9"/>
                                        </p:tgtEl>
                                        <p:attrNameLst>
                                          <p:attrName>ppt_y</p:attrName>
                                        </p:attrNameLst>
                                      </p:cBhvr>
                                      <p:tavLst>
                                        <p:tav tm="0">
                                          <p:val>
                                            <p:strVal val="ppt_y"/>
                                          </p:val>
                                        </p:tav>
                                        <p:tav tm="100000">
                                          <p:val>
                                            <p:strVal val="ppt_y"/>
                                          </p:val>
                                        </p:tav>
                                      </p:tavLst>
                                    </p:anim>
                                    <p:set>
                                      <p:cBhvr>
                                        <p:cTn id="200" dur="1" fill="hold">
                                          <p:stCondLst>
                                            <p:cond delay="1999"/>
                                          </p:stCondLst>
                                        </p:cTn>
                                        <p:tgtEl>
                                          <p:spTgt spid="9"/>
                                        </p:tgtEl>
                                        <p:attrNameLst>
                                          <p:attrName>style.visibility</p:attrName>
                                        </p:attrNameLst>
                                      </p:cBhvr>
                                      <p:to>
                                        <p:strVal val="hidden"/>
                                      </p:to>
                                    </p:set>
                                  </p:childTnLst>
                                </p:cTn>
                              </p:par>
                              <p:par>
                                <p:cTn id="201" presetID="2" presetClass="exit" presetSubtype="2" fill="hold" grpId="2" nodeType="withEffect">
                                  <p:stCondLst>
                                    <p:cond delay="0"/>
                                  </p:stCondLst>
                                  <p:childTnLst>
                                    <p:anim calcmode="lin" valueType="num">
                                      <p:cBhvr additive="base">
                                        <p:cTn id="202" dur="2000"/>
                                        <p:tgtEl>
                                          <p:spTgt spid="10"/>
                                        </p:tgtEl>
                                        <p:attrNameLst>
                                          <p:attrName>ppt_x</p:attrName>
                                        </p:attrNameLst>
                                      </p:cBhvr>
                                      <p:tavLst>
                                        <p:tav tm="0">
                                          <p:val>
                                            <p:strVal val="ppt_x"/>
                                          </p:val>
                                        </p:tav>
                                        <p:tav tm="100000">
                                          <p:val>
                                            <p:strVal val="1+ppt_w/2"/>
                                          </p:val>
                                        </p:tav>
                                      </p:tavLst>
                                    </p:anim>
                                    <p:anim calcmode="lin" valueType="num">
                                      <p:cBhvr additive="base">
                                        <p:cTn id="203" dur="2000"/>
                                        <p:tgtEl>
                                          <p:spTgt spid="10"/>
                                        </p:tgtEl>
                                        <p:attrNameLst>
                                          <p:attrName>ppt_y</p:attrName>
                                        </p:attrNameLst>
                                      </p:cBhvr>
                                      <p:tavLst>
                                        <p:tav tm="0">
                                          <p:val>
                                            <p:strVal val="ppt_y"/>
                                          </p:val>
                                        </p:tav>
                                        <p:tav tm="100000">
                                          <p:val>
                                            <p:strVal val="ppt_y"/>
                                          </p:val>
                                        </p:tav>
                                      </p:tavLst>
                                    </p:anim>
                                    <p:set>
                                      <p:cBhvr>
                                        <p:cTn id="204" dur="1" fill="hold">
                                          <p:stCondLst>
                                            <p:cond delay="1999"/>
                                          </p:stCondLst>
                                        </p:cTn>
                                        <p:tgtEl>
                                          <p:spTgt spid="10"/>
                                        </p:tgtEl>
                                        <p:attrNameLst>
                                          <p:attrName>style.visibility</p:attrName>
                                        </p:attrNameLst>
                                      </p:cBhvr>
                                      <p:to>
                                        <p:strVal val="hidden"/>
                                      </p:to>
                                    </p:set>
                                  </p:childTnLst>
                                </p:cTn>
                              </p:par>
                              <p:par>
                                <p:cTn id="205" presetID="2" presetClass="exit" presetSubtype="2" fill="hold" grpId="2" nodeType="withEffect">
                                  <p:stCondLst>
                                    <p:cond delay="0"/>
                                  </p:stCondLst>
                                  <p:childTnLst>
                                    <p:anim calcmode="lin" valueType="num">
                                      <p:cBhvr additive="base">
                                        <p:cTn id="206" dur="2000"/>
                                        <p:tgtEl>
                                          <p:spTgt spid="11"/>
                                        </p:tgtEl>
                                        <p:attrNameLst>
                                          <p:attrName>ppt_x</p:attrName>
                                        </p:attrNameLst>
                                      </p:cBhvr>
                                      <p:tavLst>
                                        <p:tav tm="0">
                                          <p:val>
                                            <p:strVal val="ppt_x"/>
                                          </p:val>
                                        </p:tav>
                                        <p:tav tm="100000">
                                          <p:val>
                                            <p:strVal val="1+ppt_w/2"/>
                                          </p:val>
                                        </p:tav>
                                      </p:tavLst>
                                    </p:anim>
                                    <p:anim calcmode="lin" valueType="num">
                                      <p:cBhvr additive="base">
                                        <p:cTn id="207" dur="2000"/>
                                        <p:tgtEl>
                                          <p:spTgt spid="11"/>
                                        </p:tgtEl>
                                        <p:attrNameLst>
                                          <p:attrName>ppt_y</p:attrName>
                                        </p:attrNameLst>
                                      </p:cBhvr>
                                      <p:tavLst>
                                        <p:tav tm="0">
                                          <p:val>
                                            <p:strVal val="ppt_y"/>
                                          </p:val>
                                        </p:tav>
                                        <p:tav tm="100000">
                                          <p:val>
                                            <p:strVal val="ppt_y"/>
                                          </p:val>
                                        </p:tav>
                                      </p:tavLst>
                                    </p:anim>
                                    <p:set>
                                      <p:cBhvr>
                                        <p:cTn id="208" dur="1" fill="hold">
                                          <p:stCondLst>
                                            <p:cond delay="1999"/>
                                          </p:stCondLst>
                                        </p:cTn>
                                        <p:tgtEl>
                                          <p:spTgt spid="11"/>
                                        </p:tgtEl>
                                        <p:attrNameLst>
                                          <p:attrName>style.visibility</p:attrName>
                                        </p:attrNameLst>
                                      </p:cBhvr>
                                      <p:to>
                                        <p:strVal val="hidden"/>
                                      </p:to>
                                    </p:set>
                                  </p:childTnLst>
                                </p:cTn>
                              </p:par>
                              <p:par>
                                <p:cTn id="209" presetID="2" presetClass="exit" presetSubtype="2" fill="hold" grpId="2" nodeType="withEffect">
                                  <p:stCondLst>
                                    <p:cond delay="0"/>
                                  </p:stCondLst>
                                  <p:childTnLst>
                                    <p:anim calcmode="lin" valueType="num">
                                      <p:cBhvr additive="base">
                                        <p:cTn id="210" dur="2000"/>
                                        <p:tgtEl>
                                          <p:spTgt spid="12"/>
                                        </p:tgtEl>
                                        <p:attrNameLst>
                                          <p:attrName>ppt_x</p:attrName>
                                        </p:attrNameLst>
                                      </p:cBhvr>
                                      <p:tavLst>
                                        <p:tav tm="0">
                                          <p:val>
                                            <p:strVal val="ppt_x"/>
                                          </p:val>
                                        </p:tav>
                                        <p:tav tm="100000">
                                          <p:val>
                                            <p:strVal val="1+ppt_w/2"/>
                                          </p:val>
                                        </p:tav>
                                      </p:tavLst>
                                    </p:anim>
                                    <p:anim calcmode="lin" valueType="num">
                                      <p:cBhvr additive="base">
                                        <p:cTn id="211" dur="2000"/>
                                        <p:tgtEl>
                                          <p:spTgt spid="12"/>
                                        </p:tgtEl>
                                        <p:attrNameLst>
                                          <p:attrName>ppt_y</p:attrName>
                                        </p:attrNameLst>
                                      </p:cBhvr>
                                      <p:tavLst>
                                        <p:tav tm="0">
                                          <p:val>
                                            <p:strVal val="ppt_y"/>
                                          </p:val>
                                        </p:tav>
                                        <p:tav tm="100000">
                                          <p:val>
                                            <p:strVal val="ppt_y"/>
                                          </p:val>
                                        </p:tav>
                                      </p:tavLst>
                                    </p:anim>
                                    <p:set>
                                      <p:cBhvr>
                                        <p:cTn id="212" dur="1" fill="hold">
                                          <p:stCondLst>
                                            <p:cond delay="1999"/>
                                          </p:stCondLst>
                                        </p:cTn>
                                        <p:tgtEl>
                                          <p:spTgt spid="12"/>
                                        </p:tgtEl>
                                        <p:attrNameLst>
                                          <p:attrName>style.visibility</p:attrName>
                                        </p:attrNameLst>
                                      </p:cBhvr>
                                      <p:to>
                                        <p:strVal val="hidden"/>
                                      </p:to>
                                    </p:set>
                                  </p:childTnLst>
                                </p:cTn>
                              </p:par>
                              <p:par>
                                <p:cTn id="213" presetID="2" presetClass="exit" presetSubtype="2" fill="hold" grpId="2" nodeType="withEffect">
                                  <p:stCondLst>
                                    <p:cond delay="0"/>
                                  </p:stCondLst>
                                  <p:childTnLst>
                                    <p:anim calcmode="lin" valueType="num">
                                      <p:cBhvr additive="base">
                                        <p:cTn id="214" dur="2000"/>
                                        <p:tgtEl>
                                          <p:spTgt spid="13"/>
                                        </p:tgtEl>
                                        <p:attrNameLst>
                                          <p:attrName>ppt_x</p:attrName>
                                        </p:attrNameLst>
                                      </p:cBhvr>
                                      <p:tavLst>
                                        <p:tav tm="0">
                                          <p:val>
                                            <p:strVal val="ppt_x"/>
                                          </p:val>
                                        </p:tav>
                                        <p:tav tm="100000">
                                          <p:val>
                                            <p:strVal val="1+ppt_w/2"/>
                                          </p:val>
                                        </p:tav>
                                      </p:tavLst>
                                    </p:anim>
                                    <p:anim calcmode="lin" valueType="num">
                                      <p:cBhvr additive="base">
                                        <p:cTn id="215" dur="2000"/>
                                        <p:tgtEl>
                                          <p:spTgt spid="13"/>
                                        </p:tgtEl>
                                        <p:attrNameLst>
                                          <p:attrName>ppt_y</p:attrName>
                                        </p:attrNameLst>
                                      </p:cBhvr>
                                      <p:tavLst>
                                        <p:tav tm="0">
                                          <p:val>
                                            <p:strVal val="ppt_y"/>
                                          </p:val>
                                        </p:tav>
                                        <p:tav tm="100000">
                                          <p:val>
                                            <p:strVal val="ppt_y"/>
                                          </p:val>
                                        </p:tav>
                                      </p:tavLst>
                                    </p:anim>
                                    <p:set>
                                      <p:cBhvr>
                                        <p:cTn id="216" dur="1" fill="hold">
                                          <p:stCondLst>
                                            <p:cond delay="1999"/>
                                          </p:stCondLst>
                                        </p:cTn>
                                        <p:tgtEl>
                                          <p:spTgt spid="13"/>
                                        </p:tgtEl>
                                        <p:attrNameLst>
                                          <p:attrName>style.visibility</p:attrName>
                                        </p:attrNameLst>
                                      </p:cBhvr>
                                      <p:to>
                                        <p:strVal val="hidden"/>
                                      </p:to>
                                    </p:set>
                                  </p:childTnLst>
                                </p:cTn>
                              </p:par>
                              <p:par>
                                <p:cTn id="217" presetID="2" presetClass="exit" presetSubtype="2" fill="hold" grpId="2" nodeType="withEffect">
                                  <p:stCondLst>
                                    <p:cond delay="0"/>
                                  </p:stCondLst>
                                  <p:childTnLst>
                                    <p:anim calcmode="lin" valueType="num">
                                      <p:cBhvr additive="base">
                                        <p:cTn id="218" dur="2000"/>
                                        <p:tgtEl>
                                          <p:spTgt spid="14"/>
                                        </p:tgtEl>
                                        <p:attrNameLst>
                                          <p:attrName>ppt_x</p:attrName>
                                        </p:attrNameLst>
                                      </p:cBhvr>
                                      <p:tavLst>
                                        <p:tav tm="0">
                                          <p:val>
                                            <p:strVal val="ppt_x"/>
                                          </p:val>
                                        </p:tav>
                                        <p:tav tm="100000">
                                          <p:val>
                                            <p:strVal val="1+ppt_w/2"/>
                                          </p:val>
                                        </p:tav>
                                      </p:tavLst>
                                    </p:anim>
                                    <p:anim calcmode="lin" valueType="num">
                                      <p:cBhvr additive="base">
                                        <p:cTn id="219" dur="2000"/>
                                        <p:tgtEl>
                                          <p:spTgt spid="14"/>
                                        </p:tgtEl>
                                        <p:attrNameLst>
                                          <p:attrName>ppt_y</p:attrName>
                                        </p:attrNameLst>
                                      </p:cBhvr>
                                      <p:tavLst>
                                        <p:tav tm="0">
                                          <p:val>
                                            <p:strVal val="ppt_y"/>
                                          </p:val>
                                        </p:tav>
                                        <p:tav tm="100000">
                                          <p:val>
                                            <p:strVal val="ppt_y"/>
                                          </p:val>
                                        </p:tav>
                                      </p:tavLst>
                                    </p:anim>
                                    <p:set>
                                      <p:cBhvr>
                                        <p:cTn id="220" dur="1" fill="hold">
                                          <p:stCondLst>
                                            <p:cond delay="1999"/>
                                          </p:stCondLst>
                                        </p:cTn>
                                        <p:tgtEl>
                                          <p:spTgt spid="14"/>
                                        </p:tgtEl>
                                        <p:attrNameLst>
                                          <p:attrName>style.visibility</p:attrName>
                                        </p:attrNameLst>
                                      </p:cBhvr>
                                      <p:to>
                                        <p:strVal val="hidden"/>
                                      </p:to>
                                    </p:set>
                                  </p:childTnLst>
                                </p:cTn>
                              </p:par>
                              <p:par>
                                <p:cTn id="221" presetID="2" presetClass="exit" presetSubtype="2" fill="hold" grpId="2" nodeType="withEffect">
                                  <p:stCondLst>
                                    <p:cond delay="0"/>
                                  </p:stCondLst>
                                  <p:childTnLst>
                                    <p:anim calcmode="lin" valueType="num">
                                      <p:cBhvr additive="base">
                                        <p:cTn id="222" dur="2000"/>
                                        <p:tgtEl>
                                          <p:spTgt spid="15"/>
                                        </p:tgtEl>
                                        <p:attrNameLst>
                                          <p:attrName>ppt_x</p:attrName>
                                        </p:attrNameLst>
                                      </p:cBhvr>
                                      <p:tavLst>
                                        <p:tav tm="0">
                                          <p:val>
                                            <p:strVal val="ppt_x"/>
                                          </p:val>
                                        </p:tav>
                                        <p:tav tm="100000">
                                          <p:val>
                                            <p:strVal val="1+ppt_w/2"/>
                                          </p:val>
                                        </p:tav>
                                      </p:tavLst>
                                    </p:anim>
                                    <p:anim calcmode="lin" valueType="num">
                                      <p:cBhvr additive="base">
                                        <p:cTn id="223" dur="2000"/>
                                        <p:tgtEl>
                                          <p:spTgt spid="15"/>
                                        </p:tgtEl>
                                        <p:attrNameLst>
                                          <p:attrName>ppt_y</p:attrName>
                                        </p:attrNameLst>
                                      </p:cBhvr>
                                      <p:tavLst>
                                        <p:tav tm="0">
                                          <p:val>
                                            <p:strVal val="ppt_y"/>
                                          </p:val>
                                        </p:tav>
                                        <p:tav tm="100000">
                                          <p:val>
                                            <p:strVal val="ppt_y"/>
                                          </p:val>
                                        </p:tav>
                                      </p:tavLst>
                                    </p:anim>
                                    <p:set>
                                      <p:cBhvr>
                                        <p:cTn id="224" dur="1" fill="hold">
                                          <p:stCondLst>
                                            <p:cond delay="1999"/>
                                          </p:stCondLst>
                                        </p:cTn>
                                        <p:tgtEl>
                                          <p:spTgt spid="15"/>
                                        </p:tgtEl>
                                        <p:attrNameLst>
                                          <p:attrName>style.visibility</p:attrName>
                                        </p:attrNameLst>
                                      </p:cBhvr>
                                      <p:to>
                                        <p:strVal val="hidden"/>
                                      </p:to>
                                    </p:set>
                                  </p:childTnLst>
                                </p:cTn>
                              </p:par>
                              <p:par>
                                <p:cTn id="225" presetID="5" presetClass="exit" presetSubtype="10" fill="hold" grpId="3" nodeType="withEffect">
                                  <p:stCondLst>
                                    <p:cond delay="0"/>
                                  </p:stCondLst>
                                  <p:childTnLst>
                                    <p:animEffect transition="out" filter="checkerboard(across)">
                                      <p:cBhvr>
                                        <p:cTn id="226" dur="2000"/>
                                        <p:tgtEl>
                                          <p:spTgt spid="4"/>
                                        </p:tgtEl>
                                      </p:cBhvr>
                                    </p:animEffect>
                                    <p:set>
                                      <p:cBhvr>
                                        <p:cTn id="227" dur="1" fill="hold">
                                          <p:stCondLst>
                                            <p:cond delay="1999"/>
                                          </p:stCondLst>
                                        </p:cTn>
                                        <p:tgtEl>
                                          <p:spTgt spid="4"/>
                                        </p:tgtEl>
                                        <p:attrNameLst>
                                          <p:attrName>style.visibility</p:attrName>
                                        </p:attrNameLst>
                                      </p:cBhvr>
                                      <p:to>
                                        <p:strVal val="hidden"/>
                                      </p:to>
                                    </p:set>
                                  </p:childTnLst>
                                </p:cTn>
                              </p:par>
                              <p:par>
                                <p:cTn id="228" presetID="5" presetClass="exit" presetSubtype="10" fill="hold" grpId="3" nodeType="withEffect">
                                  <p:stCondLst>
                                    <p:cond delay="0"/>
                                  </p:stCondLst>
                                  <p:childTnLst>
                                    <p:animEffect transition="out" filter="checkerboard(across)">
                                      <p:cBhvr>
                                        <p:cTn id="229" dur="2000"/>
                                        <p:tgtEl>
                                          <p:spTgt spid="5"/>
                                        </p:tgtEl>
                                      </p:cBhvr>
                                    </p:animEffect>
                                    <p:set>
                                      <p:cBhvr>
                                        <p:cTn id="230" dur="1" fill="hold">
                                          <p:stCondLst>
                                            <p:cond delay="1999"/>
                                          </p:stCondLst>
                                        </p:cTn>
                                        <p:tgtEl>
                                          <p:spTgt spid="5"/>
                                        </p:tgtEl>
                                        <p:attrNameLst>
                                          <p:attrName>style.visibility</p:attrName>
                                        </p:attrNameLst>
                                      </p:cBhvr>
                                      <p:to>
                                        <p:strVal val="hidden"/>
                                      </p:to>
                                    </p:set>
                                  </p:childTnLst>
                                </p:cTn>
                              </p:par>
                              <p:par>
                                <p:cTn id="231" presetID="5" presetClass="exit" presetSubtype="10" fill="hold" grpId="3" nodeType="withEffect">
                                  <p:stCondLst>
                                    <p:cond delay="0"/>
                                  </p:stCondLst>
                                  <p:childTnLst>
                                    <p:animEffect transition="out" filter="checkerboard(across)">
                                      <p:cBhvr>
                                        <p:cTn id="232" dur="2000"/>
                                        <p:tgtEl>
                                          <p:spTgt spid="6"/>
                                        </p:tgtEl>
                                      </p:cBhvr>
                                    </p:animEffect>
                                    <p:set>
                                      <p:cBhvr>
                                        <p:cTn id="233" dur="1" fill="hold">
                                          <p:stCondLst>
                                            <p:cond delay="1999"/>
                                          </p:stCondLst>
                                        </p:cTn>
                                        <p:tgtEl>
                                          <p:spTgt spid="6"/>
                                        </p:tgtEl>
                                        <p:attrNameLst>
                                          <p:attrName>style.visibility</p:attrName>
                                        </p:attrNameLst>
                                      </p:cBhvr>
                                      <p:to>
                                        <p:strVal val="hidden"/>
                                      </p:to>
                                    </p:set>
                                  </p:childTnLst>
                                </p:cTn>
                              </p:par>
                              <p:par>
                                <p:cTn id="234" presetID="5" presetClass="exit" presetSubtype="10" fill="hold" grpId="3" nodeType="withEffect">
                                  <p:stCondLst>
                                    <p:cond delay="0"/>
                                  </p:stCondLst>
                                  <p:childTnLst>
                                    <p:animEffect transition="out" filter="checkerboard(across)">
                                      <p:cBhvr>
                                        <p:cTn id="235" dur="2000"/>
                                        <p:tgtEl>
                                          <p:spTgt spid="7"/>
                                        </p:tgtEl>
                                      </p:cBhvr>
                                    </p:animEffect>
                                    <p:set>
                                      <p:cBhvr>
                                        <p:cTn id="236" dur="1" fill="hold">
                                          <p:stCondLst>
                                            <p:cond delay="1999"/>
                                          </p:stCondLst>
                                        </p:cTn>
                                        <p:tgtEl>
                                          <p:spTgt spid="7"/>
                                        </p:tgtEl>
                                        <p:attrNameLst>
                                          <p:attrName>style.visibility</p:attrName>
                                        </p:attrNameLst>
                                      </p:cBhvr>
                                      <p:to>
                                        <p:strVal val="hidden"/>
                                      </p:to>
                                    </p:set>
                                  </p:childTnLst>
                                </p:cTn>
                              </p:par>
                              <p:par>
                                <p:cTn id="237" presetID="5" presetClass="exit" presetSubtype="10" fill="hold" grpId="3" nodeType="withEffect">
                                  <p:stCondLst>
                                    <p:cond delay="0"/>
                                  </p:stCondLst>
                                  <p:childTnLst>
                                    <p:animEffect transition="out" filter="checkerboard(across)">
                                      <p:cBhvr>
                                        <p:cTn id="238" dur="2000"/>
                                        <p:tgtEl>
                                          <p:spTgt spid="8"/>
                                        </p:tgtEl>
                                      </p:cBhvr>
                                    </p:animEffect>
                                    <p:set>
                                      <p:cBhvr>
                                        <p:cTn id="239" dur="1" fill="hold">
                                          <p:stCondLst>
                                            <p:cond delay="1999"/>
                                          </p:stCondLst>
                                        </p:cTn>
                                        <p:tgtEl>
                                          <p:spTgt spid="8"/>
                                        </p:tgtEl>
                                        <p:attrNameLst>
                                          <p:attrName>style.visibility</p:attrName>
                                        </p:attrNameLst>
                                      </p:cBhvr>
                                      <p:to>
                                        <p:strVal val="hidden"/>
                                      </p:to>
                                    </p:set>
                                  </p:childTnLst>
                                </p:cTn>
                              </p:par>
                              <p:par>
                                <p:cTn id="240" presetID="5" presetClass="exit" presetSubtype="10" fill="hold" grpId="3" nodeType="withEffect">
                                  <p:stCondLst>
                                    <p:cond delay="0"/>
                                  </p:stCondLst>
                                  <p:childTnLst>
                                    <p:animEffect transition="out" filter="checkerboard(across)">
                                      <p:cBhvr>
                                        <p:cTn id="241" dur="2000"/>
                                        <p:tgtEl>
                                          <p:spTgt spid="9"/>
                                        </p:tgtEl>
                                      </p:cBhvr>
                                    </p:animEffect>
                                    <p:set>
                                      <p:cBhvr>
                                        <p:cTn id="242" dur="1" fill="hold">
                                          <p:stCondLst>
                                            <p:cond delay="1999"/>
                                          </p:stCondLst>
                                        </p:cTn>
                                        <p:tgtEl>
                                          <p:spTgt spid="9"/>
                                        </p:tgtEl>
                                        <p:attrNameLst>
                                          <p:attrName>style.visibility</p:attrName>
                                        </p:attrNameLst>
                                      </p:cBhvr>
                                      <p:to>
                                        <p:strVal val="hidden"/>
                                      </p:to>
                                    </p:set>
                                  </p:childTnLst>
                                </p:cTn>
                              </p:par>
                              <p:par>
                                <p:cTn id="243" presetID="5" presetClass="exit" presetSubtype="10" fill="hold" grpId="3" nodeType="withEffect">
                                  <p:stCondLst>
                                    <p:cond delay="0"/>
                                  </p:stCondLst>
                                  <p:childTnLst>
                                    <p:animEffect transition="out" filter="checkerboard(across)">
                                      <p:cBhvr>
                                        <p:cTn id="244" dur="2000"/>
                                        <p:tgtEl>
                                          <p:spTgt spid="10"/>
                                        </p:tgtEl>
                                      </p:cBhvr>
                                    </p:animEffect>
                                    <p:set>
                                      <p:cBhvr>
                                        <p:cTn id="245" dur="1" fill="hold">
                                          <p:stCondLst>
                                            <p:cond delay="1999"/>
                                          </p:stCondLst>
                                        </p:cTn>
                                        <p:tgtEl>
                                          <p:spTgt spid="10"/>
                                        </p:tgtEl>
                                        <p:attrNameLst>
                                          <p:attrName>style.visibility</p:attrName>
                                        </p:attrNameLst>
                                      </p:cBhvr>
                                      <p:to>
                                        <p:strVal val="hidden"/>
                                      </p:to>
                                    </p:set>
                                  </p:childTnLst>
                                </p:cTn>
                              </p:par>
                              <p:par>
                                <p:cTn id="246" presetID="5" presetClass="exit" presetSubtype="10" fill="hold" grpId="3" nodeType="withEffect">
                                  <p:stCondLst>
                                    <p:cond delay="0"/>
                                  </p:stCondLst>
                                  <p:childTnLst>
                                    <p:animEffect transition="out" filter="checkerboard(across)">
                                      <p:cBhvr>
                                        <p:cTn id="247" dur="2000"/>
                                        <p:tgtEl>
                                          <p:spTgt spid="11"/>
                                        </p:tgtEl>
                                      </p:cBhvr>
                                    </p:animEffect>
                                    <p:set>
                                      <p:cBhvr>
                                        <p:cTn id="248" dur="1" fill="hold">
                                          <p:stCondLst>
                                            <p:cond delay="1999"/>
                                          </p:stCondLst>
                                        </p:cTn>
                                        <p:tgtEl>
                                          <p:spTgt spid="11"/>
                                        </p:tgtEl>
                                        <p:attrNameLst>
                                          <p:attrName>style.visibility</p:attrName>
                                        </p:attrNameLst>
                                      </p:cBhvr>
                                      <p:to>
                                        <p:strVal val="hidden"/>
                                      </p:to>
                                    </p:set>
                                  </p:childTnLst>
                                </p:cTn>
                              </p:par>
                              <p:par>
                                <p:cTn id="249" presetID="5" presetClass="exit" presetSubtype="10" fill="hold" grpId="3" nodeType="withEffect">
                                  <p:stCondLst>
                                    <p:cond delay="0"/>
                                  </p:stCondLst>
                                  <p:childTnLst>
                                    <p:animEffect transition="out" filter="checkerboard(across)">
                                      <p:cBhvr>
                                        <p:cTn id="250" dur="2000"/>
                                        <p:tgtEl>
                                          <p:spTgt spid="12"/>
                                        </p:tgtEl>
                                      </p:cBhvr>
                                    </p:animEffect>
                                    <p:set>
                                      <p:cBhvr>
                                        <p:cTn id="251" dur="1" fill="hold">
                                          <p:stCondLst>
                                            <p:cond delay="1999"/>
                                          </p:stCondLst>
                                        </p:cTn>
                                        <p:tgtEl>
                                          <p:spTgt spid="12"/>
                                        </p:tgtEl>
                                        <p:attrNameLst>
                                          <p:attrName>style.visibility</p:attrName>
                                        </p:attrNameLst>
                                      </p:cBhvr>
                                      <p:to>
                                        <p:strVal val="hidden"/>
                                      </p:to>
                                    </p:set>
                                  </p:childTnLst>
                                </p:cTn>
                              </p:par>
                              <p:par>
                                <p:cTn id="252" presetID="5" presetClass="exit" presetSubtype="10" fill="hold" grpId="3" nodeType="withEffect">
                                  <p:stCondLst>
                                    <p:cond delay="0"/>
                                  </p:stCondLst>
                                  <p:childTnLst>
                                    <p:animEffect transition="out" filter="checkerboard(across)">
                                      <p:cBhvr>
                                        <p:cTn id="253" dur="2000"/>
                                        <p:tgtEl>
                                          <p:spTgt spid="13"/>
                                        </p:tgtEl>
                                      </p:cBhvr>
                                    </p:animEffect>
                                    <p:set>
                                      <p:cBhvr>
                                        <p:cTn id="254" dur="1" fill="hold">
                                          <p:stCondLst>
                                            <p:cond delay="1999"/>
                                          </p:stCondLst>
                                        </p:cTn>
                                        <p:tgtEl>
                                          <p:spTgt spid="13"/>
                                        </p:tgtEl>
                                        <p:attrNameLst>
                                          <p:attrName>style.visibility</p:attrName>
                                        </p:attrNameLst>
                                      </p:cBhvr>
                                      <p:to>
                                        <p:strVal val="hidden"/>
                                      </p:to>
                                    </p:set>
                                  </p:childTnLst>
                                </p:cTn>
                              </p:par>
                              <p:par>
                                <p:cTn id="255" presetID="5" presetClass="exit" presetSubtype="10" fill="hold" grpId="3" nodeType="withEffect">
                                  <p:stCondLst>
                                    <p:cond delay="0"/>
                                  </p:stCondLst>
                                  <p:childTnLst>
                                    <p:animEffect transition="out" filter="checkerboard(across)">
                                      <p:cBhvr>
                                        <p:cTn id="256" dur="2000"/>
                                        <p:tgtEl>
                                          <p:spTgt spid="14"/>
                                        </p:tgtEl>
                                      </p:cBhvr>
                                    </p:animEffect>
                                    <p:set>
                                      <p:cBhvr>
                                        <p:cTn id="257" dur="1" fill="hold">
                                          <p:stCondLst>
                                            <p:cond delay="1999"/>
                                          </p:stCondLst>
                                        </p:cTn>
                                        <p:tgtEl>
                                          <p:spTgt spid="14"/>
                                        </p:tgtEl>
                                        <p:attrNameLst>
                                          <p:attrName>style.visibility</p:attrName>
                                        </p:attrNameLst>
                                      </p:cBhvr>
                                      <p:to>
                                        <p:strVal val="hidden"/>
                                      </p:to>
                                    </p:set>
                                  </p:childTnLst>
                                </p:cTn>
                              </p:par>
                              <p:par>
                                <p:cTn id="258" presetID="5" presetClass="exit" presetSubtype="10" fill="hold" grpId="3" nodeType="withEffect">
                                  <p:stCondLst>
                                    <p:cond delay="0"/>
                                  </p:stCondLst>
                                  <p:childTnLst>
                                    <p:animEffect transition="out" filter="checkerboard(across)">
                                      <p:cBhvr>
                                        <p:cTn id="259" dur="2000"/>
                                        <p:tgtEl>
                                          <p:spTgt spid="15"/>
                                        </p:tgtEl>
                                      </p:cBhvr>
                                    </p:animEffect>
                                    <p:set>
                                      <p:cBhvr>
                                        <p:cTn id="260" dur="1" fill="hold">
                                          <p:stCondLst>
                                            <p:cond delay="1999"/>
                                          </p:stCondLst>
                                        </p:cTn>
                                        <p:tgtEl>
                                          <p:spTgt spid="15"/>
                                        </p:tgtEl>
                                        <p:attrNameLst>
                                          <p:attrName>style.visibility</p:attrName>
                                        </p:attrNameLst>
                                      </p:cBhvr>
                                      <p:to>
                                        <p:strVal val="hidden"/>
                                      </p:to>
                                    </p:set>
                                  </p:childTnLst>
                                </p:cTn>
                              </p:par>
                              <p:par>
                                <p:cTn id="261" presetID="2" presetClass="exit" presetSubtype="8" fill="hold" grpId="2" nodeType="withEffect">
                                  <p:stCondLst>
                                    <p:cond delay="0"/>
                                  </p:stCondLst>
                                  <p:childTnLst>
                                    <p:anim calcmode="lin" valueType="num">
                                      <p:cBhvr additive="base">
                                        <p:cTn id="262" dur="2000"/>
                                        <p:tgtEl>
                                          <p:spTgt spid="16"/>
                                        </p:tgtEl>
                                        <p:attrNameLst>
                                          <p:attrName>ppt_x</p:attrName>
                                        </p:attrNameLst>
                                      </p:cBhvr>
                                      <p:tavLst>
                                        <p:tav tm="0">
                                          <p:val>
                                            <p:strVal val="ppt_x"/>
                                          </p:val>
                                        </p:tav>
                                        <p:tav tm="100000">
                                          <p:val>
                                            <p:strVal val="0-ppt_w/2"/>
                                          </p:val>
                                        </p:tav>
                                      </p:tavLst>
                                    </p:anim>
                                    <p:anim calcmode="lin" valueType="num">
                                      <p:cBhvr additive="base">
                                        <p:cTn id="263" dur="2000"/>
                                        <p:tgtEl>
                                          <p:spTgt spid="16"/>
                                        </p:tgtEl>
                                        <p:attrNameLst>
                                          <p:attrName>ppt_y</p:attrName>
                                        </p:attrNameLst>
                                      </p:cBhvr>
                                      <p:tavLst>
                                        <p:tav tm="0">
                                          <p:val>
                                            <p:strVal val="ppt_y"/>
                                          </p:val>
                                        </p:tav>
                                        <p:tav tm="100000">
                                          <p:val>
                                            <p:strVal val="ppt_y"/>
                                          </p:val>
                                        </p:tav>
                                      </p:tavLst>
                                    </p:anim>
                                    <p:set>
                                      <p:cBhvr>
                                        <p:cTn id="264" dur="1" fill="hold">
                                          <p:stCondLst>
                                            <p:cond delay="1999"/>
                                          </p:stCondLst>
                                        </p:cTn>
                                        <p:tgtEl>
                                          <p:spTgt spid="16"/>
                                        </p:tgtEl>
                                        <p:attrNameLst>
                                          <p:attrName>style.visibility</p:attrName>
                                        </p:attrNameLst>
                                      </p:cBhvr>
                                      <p:to>
                                        <p:strVal val="hidden"/>
                                      </p:to>
                                    </p:set>
                                  </p:childTnLst>
                                </p:cTn>
                              </p:par>
                              <p:par>
                                <p:cTn id="265" presetID="2" presetClass="exit" presetSubtype="8" fill="hold" grpId="2" nodeType="withEffect">
                                  <p:stCondLst>
                                    <p:cond delay="0"/>
                                  </p:stCondLst>
                                  <p:childTnLst>
                                    <p:anim calcmode="lin" valueType="num">
                                      <p:cBhvr additive="base">
                                        <p:cTn id="266" dur="2000"/>
                                        <p:tgtEl>
                                          <p:spTgt spid="17"/>
                                        </p:tgtEl>
                                        <p:attrNameLst>
                                          <p:attrName>ppt_x</p:attrName>
                                        </p:attrNameLst>
                                      </p:cBhvr>
                                      <p:tavLst>
                                        <p:tav tm="0">
                                          <p:val>
                                            <p:strVal val="ppt_x"/>
                                          </p:val>
                                        </p:tav>
                                        <p:tav tm="100000">
                                          <p:val>
                                            <p:strVal val="0-ppt_w/2"/>
                                          </p:val>
                                        </p:tav>
                                      </p:tavLst>
                                    </p:anim>
                                    <p:anim calcmode="lin" valueType="num">
                                      <p:cBhvr additive="base">
                                        <p:cTn id="267" dur="2000"/>
                                        <p:tgtEl>
                                          <p:spTgt spid="17"/>
                                        </p:tgtEl>
                                        <p:attrNameLst>
                                          <p:attrName>ppt_y</p:attrName>
                                        </p:attrNameLst>
                                      </p:cBhvr>
                                      <p:tavLst>
                                        <p:tav tm="0">
                                          <p:val>
                                            <p:strVal val="ppt_y"/>
                                          </p:val>
                                        </p:tav>
                                        <p:tav tm="100000">
                                          <p:val>
                                            <p:strVal val="ppt_y"/>
                                          </p:val>
                                        </p:tav>
                                      </p:tavLst>
                                    </p:anim>
                                    <p:set>
                                      <p:cBhvr>
                                        <p:cTn id="268" dur="1" fill="hold">
                                          <p:stCondLst>
                                            <p:cond delay="1999"/>
                                          </p:stCondLst>
                                        </p:cTn>
                                        <p:tgtEl>
                                          <p:spTgt spid="17"/>
                                        </p:tgtEl>
                                        <p:attrNameLst>
                                          <p:attrName>style.visibility</p:attrName>
                                        </p:attrNameLst>
                                      </p:cBhvr>
                                      <p:to>
                                        <p:strVal val="hidden"/>
                                      </p:to>
                                    </p:set>
                                  </p:childTnLst>
                                </p:cTn>
                              </p:par>
                              <p:par>
                                <p:cTn id="269" presetID="2" presetClass="exit" presetSubtype="8" fill="hold" grpId="2" nodeType="withEffect">
                                  <p:stCondLst>
                                    <p:cond delay="0"/>
                                  </p:stCondLst>
                                  <p:childTnLst>
                                    <p:anim calcmode="lin" valueType="num">
                                      <p:cBhvr additive="base">
                                        <p:cTn id="270" dur="2000"/>
                                        <p:tgtEl>
                                          <p:spTgt spid="18"/>
                                        </p:tgtEl>
                                        <p:attrNameLst>
                                          <p:attrName>ppt_x</p:attrName>
                                        </p:attrNameLst>
                                      </p:cBhvr>
                                      <p:tavLst>
                                        <p:tav tm="0">
                                          <p:val>
                                            <p:strVal val="ppt_x"/>
                                          </p:val>
                                        </p:tav>
                                        <p:tav tm="100000">
                                          <p:val>
                                            <p:strVal val="0-ppt_w/2"/>
                                          </p:val>
                                        </p:tav>
                                      </p:tavLst>
                                    </p:anim>
                                    <p:anim calcmode="lin" valueType="num">
                                      <p:cBhvr additive="base">
                                        <p:cTn id="271" dur="2000"/>
                                        <p:tgtEl>
                                          <p:spTgt spid="18"/>
                                        </p:tgtEl>
                                        <p:attrNameLst>
                                          <p:attrName>ppt_y</p:attrName>
                                        </p:attrNameLst>
                                      </p:cBhvr>
                                      <p:tavLst>
                                        <p:tav tm="0">
                                          <p:val>
                                            <p:strVal val="ppt_y"/>
                                          </p:val>
                                        </p:tav>
                                        <p:tav tm="100000">
                                          <p:val>
                                            <p:strVal val="ppt_y"/>
                                          </p:val>
                                        </p:tav>
                                      </p:tavLst>
                                    </p:anim>
                                    <p:set>
                                      <p:cBhvr>
                                        <p:cTn id="272" dur="1" fill="hold">
                                          <p:stCondLst>
                                            <p:cond delay="1999"/>
                                          </p:stCondLst>
                                        </p:cTn>
                                        <p:tgtEl>
                                          <p:spTgt spid="18"/>
                                        </p:tgtEl>
                                        <p:attrNameLst>
                                          <p:attrName>style.visibility</p:attrName>
                                        </p:attrNameLst>
                                      </p:cBhvr>
                                      <p:to>
                                        <p:strVal val="hidden"/>
                                      </p:to>
                                    </p:set>
                                  </p:childTnLst>
                                </p:cTn>
                              </p:par>
                              <p:par>
                                <p:cTn id="273" presetID="2" presetClass="exit" presetSubtype="8" fill="hold" grpId="2" nodeType="withEffect">
                                  <p:stCondLst>
                                    <p:cond delay="0"/>
                                  </p:stCondLst>
                                  <p:childTnLst>
                                    <p:anim calcmode="lin" valueType="num">
                                      <p:cBhvr additive="base">
                                        <p:cTn id="274" dur="2000"/>
                                        <p:tgtEl>
                                          <p:spTgt spid="19"/>
                                        </p:tgtEl>
                                        <p:attrNameLst>
                                          <p:attrName>ppt_x</p:attrName>
                                        </p:attrNameLst>
                                      </p:cBhvr>
                                      <p:tavLst>
                                        <p:tav tm="0">
                                          <p:val>
                                            <p:strVal val="ppt_x"/>
                                          </p:val>
                                        </p:tav>
                                        <p:tav tm="100000">
                                          <p:val>
                                            <p:strVal val="0-ppt_w/2"/>
                                          </p:val>
                                        </p:tav>
                                      </p:tavLst>
                                    </p:anim>
                                    <p:anim calcmode="lin" valueType="num">
                                      <p:cBhvr additive="base">
                                        <p:cTn id="275" dur="2000"/>
                                        <p:tgtEl>
                                          <p:spTgt spid="19"/>
                                        </p:tgtEl>
                                        <p:attrNameLst>
                                          <p:attrName>ppt_y</p:attrName>
                                        </p:attrNameLst>
                                      </p:cBhvr>
                                      <p:tavLst>
                                        <p:tav tm="0">
                                          <p:val>
                                            <p:strVal val="ppt_y"/>
                                          </p:val>
                                        </p:tav>
                                        <p:tav tm="100000">
                                          <p:val>
                                            <p:strVal val="ppt_y"/>
                                          </p:val>
                                        </p:tav>
                                      </p:tavLst>
                                    </p:anim>
                                    <p:set>
                                      <p:cBhvr>
                                        <p:cTn id="276" dur="1" fill="hold">
                                          <p:stCondLst>
                                            <p:cond delay="1999"/>
                                          </p:stCondLst>
                                        </p:cTn>
                                        <p:tgtEl>
                                          <p:spTgt spid="19"/>
                                        </p:tgtEl>
                                        <p:attrNameLst>
                                          <p:attrName>style.visibility</p:attrName>
                                        </p:attrNameLst>
                                      </p:cBhvr>
                                      <p:to>
                                        <p:strVal val="hidden"/>
                                      </p:to>
                                    </p:set>
                                  </p:childTnLst>
                                </p:cTn>
                              </p:par>
                              <p:par>
                                <p:cTn id="277" presetID="2" presetClass="exit" presetSubtype="8" fill="hold" grpId="2" nodeType="withEffect">
                                  <p:stCondLst>
                                    <p:cond delay="0"/>
                                  </p:stCondLst>
                                  <p:childTnLst>
                                    <p:anim calcmode="lin" valueType="num">
                                      <p:cBhvr additive="base">
                                        <p:cTn id="278" dur="2000"/>
                                        <p:tgtEl>
                                          <p:spTgt spid="20"/>
                                        </p:tgtEl>
                                        <p:attrNameLst>
                                          <p:attrName>ppt_x</p:attrName>
                                        </p:attrNameLst>
                                      </p:cBhvr>
                                      <p:tavLst>
                                        <p:tav tm="0">
                                          <p:val>
                                            <p:strVal val="ppt_x"/>
                                          </p:val>
                                        </p:tav>
                                        <p:tav tm="100000">
                                          <p:val>
                                            <p:strVal val="0-ppt_w/2"/>
                                          </p:val>
                                        </p:tav>
                                      </p:tavLst>
                                    </p:anim>
                                    <p:anim calcmode="lin" valueType="num">
                                      <p:cBhvr additive="base">
                                        <p:cTn id="279" dur="2000"/>
                                        <p:tgtEl>
                                          <p:spTgt spid="20"/>
                                        </p:tgtEl>
                                        <p:attrNameLst>
                                          <p:attrName>ppt_y</p:attrName>
                                        </p:attrNameLst>
                                      </p:cBhvr>
                                      <p:tavLst>
                                        <p:tav tm="0">
                                          <p:val>
                                            <p:strVal val="ppt_y"/>
                                          </p:val>
                                        </p:tav>
                                        <p:tav tm="100000">
                                          <p:val>
                                            <p:strVal val="ppt_y"/>
                                          </p:val>
                                        </p:tav>
                                      </p:tavLst>
                                    </p:anim>
                                    <p:set>
                                      <p:cBhvr>
                                        <p:cTn id="280" dur="1" fill="hold">
                                          <p:stCondLst>
                                            <p:cond delay="1999"/>
                                          </p:stCondLst>
                                        </p:cTn>
                                        <p:tgtEl>
                                          <p:spTgt spid="20"/>
                                        </p:tgtEl>
                                        <p:attrNameLst>
                                          <p:attrName>style.visibility</p:attrName>
                                        </p:attrNameLst>
                                      </p:cBhvr>
                                      <p:to>
                                        <p:strVal val="hidden"/>
                                      </p:to>
                                    </p:set>
                                  </p:childTnLst>
                                </p:cTn>
                              </p:par>
                              <p:par>
                                <p:cTn id="281" presetID="2" presetClass="exit" presetSubtype="8" fill="hold" grpId="2" nodeType="withEffect">
                                  <p:stCondLst>
                                    <p:cond delay="0"/>
                                  </p:stCondLst>
                                  <p:childTnLst>
                                    <p:anim calcmode="lin" valueType="num">
                                      <p:cBhvr additive="base">
                                        <p:cTn id="282" dur="2000"/>
                                        <p:tgtEl>
                                          <p:spTgt spid="21"/>
                                        </p:tgtEl>
                                        <p:attrNameLst>
                                          <p:attrName>ppt_x</p:attrName>
                                        </p:attrNameLst>
                                      </p:cBhvr>
                                      <p:tavLst>
                                        <p:tav tm="0">
                                          <p:val>
                                            <p:strVal val="ppt_x"/>
                                          </p:val>
                                        </p:tav>
                                        <p:tav tm="100000">
                                          <p:val>
                                            <p:strVal val="0-ppt_w/2"/>
                                          </p:val>
                                        </p:tav>
                                      </p:tavLst>
                                    </p:anim>
                                    <p:anim calcmode="lin" valueType="num">
                                      <p:cBhvr additive="base">
                                        <p:cTn id="283" dur="2000"/>
                                        <p:tgtEl>
                                          <p:spTgt spid="21"/>
                                        </p:tgtEl>
                                        <p:attrNameLst>
                                          <p:attrName>ppt_y</p:attrName>
                                        </p:attrNameLst>
                                      </p:cBhvr>
                                      <p:tavLst>
                                        <p:tav tm="0">
                                          <p:val>
                                            <p:strVal val="ppt_y"/>
                                          </p:val>
                                        </p:tav>
                                        <p:tav tm="100000">
                                          <p:val>
                                            <p:strVal val="ppt_y"/>
                                          </p:val>
                                        </p:tav>
                                      </p:tavLst>
                                    </p:anim>
                                    <p:set>
                                      <p:cBhvr>
                                        <p:cTn id="284" dur="1" fill="hold">
                                          <p:stCondLst>
                                            <p:cond delay="1999"/>
                                          </p:stCondLst>
                                        </p:cTn>
                                        <p:tgtEl>
                                          <p:spTgt spid="21"/>
                                        </p:tgtEl>
                                        <p:attrNameLst>
                                          <p:attrName>style.visibility</p:attrName>
                                        </p:attrNameLst>
                                      </p:cBhvr>
                                      <p:to>
                                        <p:strVal val="hidden"/>
                                      </p:to>
                                    </p:set>
                                  </p:childTnLst>
                                </p:cTn>
                              </p:par>
                              <p:par>
                                <p:cTn id="285" presetID="2" presetClass="exit" presetSubtype="8" fill="hold" grpId="2" nodeType="withEffect">
                                  <p:stCondLst>
                                    <p:cond delay="0"/>
                                  </p:stCondLst>
                                  <p:childTnLst>
                                    <p:anim calcmode="lin" valueType="num">
                                      <p:cBhvr additive="base">
                                        <p:cTn id="286" dur="2000"/>
                                        <p:tgtEl>
                                          <p:spTgt spid="22"/>
                                        </p:tgtEl>
                                        <p:attrNameLst>
                                          <p:attrName>ppt_x</p:attrName>
                                        </p:attrNameLst>
                                      </p:cBhvr>
                                      <p:tavLst>
                                        <p:tav tm="0">
                                          <p:val>
                                            <p:strVal val="ppt_x"/>
                                          </p:val>
                                        </p:tav>
                                        <p:tav tm="100000">
                                          <p:val>
                                            <p:strVal val="0-ppt_w/2"/>
                                          </p:val>
                                        </p:tav>
                                      </p:tavLst>
                                    </p:anim>
                                    <p:anim calcmode="lin" valueType="num">
                                      <p:cBhvr additive="base">
                                        <p:cTn id="287" dur="2000"/>
                                        <p:tgtEl>
                                          <p:spTgt spid="22"/>
                                        </p:tgtEl>
                                        <p:attrNameLst>
                                          <p:attrName>ppt_y</p:attrName>
                                        </p:attrNameLst>
                                      </p:cBhvr>
                                      <p:tavLst>
                                        <p:tav tm="0">
                                          <p:val>
                                            <p:strVal val="ppt_y"/>
                                          </p:val>
                                        </p:tav>
                                        <p:tav tm="100000">
                                          <p:val>
                                            <p:strVal val="ppt_y"/>
                                          </p:val>
                                        </p:tav>
                                      </p:tavLst>
                                    </p:anim>
                                    <p:set>
                                      <p:cBhvr>
                                        <p:cTn id="288" dur="1" fill="hold">
                                          <p:stCondLst>
                                            <p:cond delay="1999"/>
                                          </p:stCondLst>
                                        </p:cTn>
                                        <p:tgtEl>
                                          <p:spTgt spid="22"/>
                                        </p:tgtEl>
                                        <p:attrNameLst>
                                          <p:attrName>style.visibility</p:attrName>
                                        </p:attrNameLst>
                                      </p:cBhvr>
                                      <p:to>
                                        <p:strVal val="hidden"/>
                                      </p:to>
                                    </p:set>
                                  </p:childTnLst>
                                </p:cTn>
                              </p:par>
                              <p:par>
                                <p:cTn id="289" presetID="2" presetClass="exit" presetSubtype="8" fill="hold" grpId="2" nodeType="withEffect">
                                  <p:stCondLst>
                                    <p:cond delay="0"/>
                                  </p:stCondLst>
                                  <p:childTnLst>
                                    <p:anim calcmode="lin" valueType="num">
                                      <p:cBhvr additive="base">
                                        <p:cTn id="290" dur="2000"/>
                                        <p:tgtEl>
                                          <p:spTgt spid="23"/>
                                        </p:tgtEl>
                                        <p:attrNameLst>
                                          <p:attrName>ppt_x</p:attrName>
                                        </p:attrNameLst>
                                      </p:cBhvr>
                                      <p:tavLst>
                                        <p:tav tm="0">
                                          <p:val>
                                            <p:strVal val="ppt_x"/>
                                          </p:val>
                                        </p:tav>
                                        <p:tav tm="100000">
                                          <p:val>
                                            <p:strVal val="0-ppt_w/2"/>
                                          </p:val>
                                        </p:tav>
                                      </p:tavLst>
                                    </p:anim>
                                    <p:anim calcmode="lin" valueType="num">
                                      <p:cBhvr additive="base">
                                        <p:cTn id="291" dur="2000"/>
                                        <p:tgtEl>
                                          <p:spTgt spid="23"/>
                                        </p:tgtEl>
                                        <p:attrNameLst>
                                          <p:attrName>ppt_y</p:attrName>
                                        </p:attrNameLst>
                                      </p:cBhvr>
                                      <p:tavLst>
                                        <p:tav tm="0">
                                          <p:val>
                                            <p:strVal val="ppt_y"/>
                                          </p:val>
                                        </p:tav>
                                        <p:tav tm="100000">
                                          <p:val>
                                            <p:strVal val="ppt_y"/>
                                          </p:val>
                                        </p:tav>
                                      </p:tavLst>
                                    </p:anim>
                                    <p:set>
                                      <p:cBhvr>
                                        <p:cTn id="292" dur="1" fill="hold">
                                          <p:stCondLst>
                                            <p:cond delay="1999"/>
                                          </p:stCondLst>
                                        </p:cTn>
                                        <p:tgtEl>
                                          <p:spTgt spid="23"/>
                                        </p:tgtEl>
                                        <p:attrNameLst>
                                          <p:attrName>style.visibility</p:attrName>
                                        </p:attrNameLst>
                                      </p:cBhvr>
                                      <p:to>
                                        <p:strVal val="hidden"/>
                                      </p:to>
                                    </p:set>
                                  </p:childTnLst>
                                </p:cTn>
                              </p:par>
                              <p:par>
                                <p:cTn id="293" presetID="2" presetClass="exit" presetSubtype="8" fill="hold" grpId="2" nodeType="withEffect">
                                  <p:stCondLst>
                                    <p:cond delay="0"/>
                                  </p:stCondLst>
                                  <p:childTnLst>
                                    <p:anim calcmode="lin" valueType="num">
                                      <p:cBhvr additive="base">
                                        <p:cTn id="294" dur="2000"/>
                                        <p:tgtEl>
                                          <p:spTgt spid="24"/>
                                        </p:tgtEl>
                                        <p:attrNameLst>
                                          <p:attrName>ppt_x</p:attrName>
                                        </p:attrNameLst>
                                      </p:cBhvr>
                                      <p:tavLst>
                                        <p:tav tm="0">
                                          <p:val>
                                            <p:strVal val="ppt_x"/>
                                          </p:val>
                                        </p:tav>
                                        <p:tav tm="100000">
                                          <p:val>
                                            <p:strVal val="0-ppt_w/2"/>
                                          </p:val>
                                        </p:tav>
                                      </p:tavLst>
                                    </p:anim>
                                    <p:anim calcmode="lin" valueType="num">
                                      <p:cBhvr additive="base">
                                        <p:cTn id="295" dur="2000"/>
                                        <p:tgtEl>
                                          <p:spTgt spid="24"/>
                                        </p:tgtEl>
                                        <p:attrNameLst>
                                          <p:attrName>ppt_y</p:attrName>
                                        </p:attrNameLst>
                                      </p:cBhvr>
                                      <p:tavLst>
                                        <p:tav tm="0">
                                          <p:val>
                                            <p:strVal val="ppt_y"/>
                                          </p:val>
                                        </p:tav>
                                        <p:tav tm="100000">
                                          <p:val>
                                            <p:strVal val="ppt_y"/>
                                          </p:val>
                                        </p:tav>
                                      </p:tavLst>
                                    </p:anim>
                                    <p:set>
                                      <p:cBhvr>
                                        <p:cTn id="296" dur="1" fill="hold">
                                          <p:stCondLst>
                                            <p:cond delay="1999"/>
                                          </p:stCondLst>
                                        </p:cTn>
                                        <p:tgtEl>
                                          <p:spTgt spid="24"/>
                                        </p:tgtEl>
                                        <p:attrNameLst>
                                          <p:attrName>style.visibility</p:attrName>
                                        </p:attrNameLst>
                                      </p:cBhvr>
                                      <p:to>
                                        <p:strVal val="hidden"/>
                                      </p:to>
                                    </p:set>
                                  </p:childTnLst>
                                </p:cTn>
                              </p:par>
                              <p:par>
                                <p:cTn id="297" presetID="2" presetClass="exit" presetSubtype="8" fill="hold" grpId="2" nodeType="withEffect">
                                  <p:stCondLst>
                                    <p:cond delay="0"/>
                                  </p:stCondLst>
                                  <p:childTnLst>
                                    <p:anim calcmode="lin" valueType="num">
                                      <p:cBhvr additive="base">
                                        <p:cTn id="298" dur="2000"/>
                                        <p:tgtEl>
                                          <p:spTgt spid="25"/>
                                        </p:tgtEl>
                                        <p:attrNameLst>
                                          <p:attrName>ppt_x</p:attrName>
                                        </p:attrNameLst>
                                      </p:cBhvr>
                                      <p:tavLst>
                                        <p:tav tm="0">
                                          <p:val>
                                            <p:strVal val="ppt_x"/>
                                          </p:val>
                                        </p:tav>
                                        <p:tav tm="100000">
                                          <p:val>
                                            <p:strVal val="0-ppt_w/2"/>
                                          </p:val>
                                        </p:tav>
                                      </p:tavLst>
                                    </p:anim>
                                    <p:anim calcmode="lin" valueType="num">
                                      <p:cBhvr additive="base">
                                        <p:cTn id="299" dur="2000"/>
                                        <p:tgtEl>
                                          <p:spTgt spid="25"/>
                                        </p:tgtEl>
                                        <p:attrNameLst>
                                          <p:attrName>ppt_y</p:attrName>
                                        </p:attrNameLst>
                                      </p:cBhvr>
                                      <p:tavLst>
                                        <p:tav tm="0">
                                          <p:val>
                                            <p:strVal val="ppt_y"/>
                                          </p:val>
                                        </p:tav>
                                        <p:tav tm="100000">
                                          <p:val>
                                            <p:strVal val="ppt_y"/>
                                          </p:val>
                                        </p:tav>
                                      </p:tavLst>
                                    </p:anim>
                                    <p:set>
                                      <p:cBhvr>
                                        <p:cTn id="300" dur="1" fill="hold">
                                          <p:stCondLst>
                                            <p:cond delay="1999"/>
                                          </p:stCondLst>
                                        </p:cTn>
                                        <p:tgtEl>
                                          <p:spTgt spid="25"/>
                                        </p:tgtEl>
                                        <p:attrNameLst>
                                          <p:attrName>style.visibility</p:attrName>
                                        </p:attrNameLst>
                                      </p:cBhvr>
                                      <p:to>
                                        <p:strVal val="hidden"/>
                                      </p:to>
                                    </p:set>
                                  </p:childTnLst>
                                </p:cTn>
                              </p:par>
                              <p:par>
                                <p:cTn id="301" presetID="2" presetClass="exit" presetSubtype="8" fill="hold" grpId="2" nodeType="withEffect">
                                  <p:stCondLst>
                                    <p:cond delay="0"/>
                                  </p:stCondLst>
                                  <p:childTnLst>
                                    <p:anim calcmode="lin" valueType="num">
                                      <p:cBhvr additive="base">
                                        <p:cTn id="302" dur="2000"/>
                                        <p:tgtEl>
                                          <p:spTgt spid="26"/>
                                        </p:tgtEl>
                                        <p:attrNameLst>
                                          <p:attrName>ppt_x</p:attrName>
                                        </p:attrNameLst>
                                      </p:cBhvr>
                                      <p:tavLst>
                                        <p:tav tm="0">
                                          <p:val>
                                            <p:strVal val="ppt_x"/>
                                          </p:val>
                                        </p:tav>
                                        <p:tav tm="100000">
                                          <p:val>
                                            <p:strVal val="0-ppt_w/2"/>
                                          </p:val>
                                        </p:tav>
                                      </p:tavLst>
                                    </p:anim>
                                    <p:anim calcmode="lin" valueType="num">
                                      <p:cBhvr additive="base">
                                        <p:cTn id="303" dur="2000"/>
                                        <p:tgtEl>
                                          <p:spTgt spid="26"/>
                                        </p:tgtEl>
                                        <p:attrNameLst>
                                          <p:attrName>ppt_y</p:attrName>
                                        </p:attrNameLst>
                                      </p:cBhvr>
                                      <p:tavLst>
                                        <p:tav tm="0">
                                          <p:val>
                                            <p:strVal val="ppt_y"/>
                                          </p:val>
                                        </p:tav>
                                        <p:tav tm="100000">
                                          <p:val>
                                            <p:strVal val="ppt_y"/>
                                          </p:val>
                                        </p:tav>
                                      </p:tavLst>
                                    </p:anim>
                                    <p:set>
                                      <p:cBhvr>
                                        <p:cTn id="304" dur="1" fill="hold">
                                          <p:stCondLst>
                                            <p:cond delay="1999"/>
                                          </p:stCondLst>
                                        </p:cTn>
                                        <p:tgtEl>
                                          <p:spTgt spid="26"/>
                                        </p:tgtEl>
                                        <p:attrNameLst>
                                          <p:attrName>style.visibility</p:attrName>
                                        </p:attrNameLst>
                                      </p:cBhvr>
                                      <p:to>
                                        <p:strVal val="hidden"/>
                                      </p:to>
                                    </p:set>
                                  </p:childTnLst>
                                </p:cTn>
                              </p:par>
                              <p:par>
                                <p:cTn id="305" presetID="2" presetClass="exit" presetSubtype="8" fill="hold" grpId="2" nodeType="withEffect">
                                  <p:stCondLst>
                                    <p:cond delay="0"/>
                                  </p:stCondLst>
                                  <p:childTnLst>
                                    <p:anim calcmode="lin" valueType="num">
                                      <p:cBhvr additive="base">
                                        <p:cTn id="306" dur="2000"/>
                                        <p:tgtEl>
                                          <p:spTgt spid="27"/>
                                        </p:tgtEl>
                                        <p:attrNameLst>
                                          <p:attrName>ppt_x</p:attrName>
                                        </p:attrNameLst>
                                      </p:cBhvr>
                                      <p:tavLst>
                                        <p:tav tm="0">
                                          <p:val>
                                            <p:strVal val="ppt_x"/>
                                          </p:val>
                                        </p:tav>
                                        <p:tav tm="100000">
                                          <p:val>
                                            <p:strVal val="0-ppt_w/2"/>
                                          </p:val>
                                        </p:tav>
                                      </p:tavLst>
                                    </p:anim>
                                    <p:anim calcmode="lin" valueType="num">
                                      <p:cBhvr additive="base">
                                        <p:cTn id="307" dur="2000"/>
                                        <p:tgtEl>
                                          <p:spTgt spid="27"/>
                                        </p:tgtEl>
                                        <p:attrNameLst>
                                          <p:attrName>ppt_y</p:attrName>
                                        </p:attrNameLst>
                                      </p:cBhvr>
                                      <p:tavLst>
                                        <p:tav tm="0">
                                          <p:val>
                                            <p:strVal val="ppt_y"/>
                                          </p:val>
                                        </p:tav>
                                        <p:tav tm="100000">
                                          <p:val>
                                            <p:strVal val="ppt_y"/>
                                          </p:val>
                                        </p:tav>
                                      </p:tavLst>
                                    </p:anim>
                                    <p:set>
                                      <p:cBhvr>
                                        <p:cTn id="308" dur="1" fill="hold">
                                          <p:stCondLst>
                                            <p:cond delay="1999"/>
                                          </p:stCondLst>
                                        </p:cTn>
                                        <p:tgtEl>
                                          <p:spTgt spid="27"/>
                                        </p:tgtEl>
                                        <p:attrNameLst>
                                          <p:attrName>style.visibility</p:attrName>
                                        </p:attrNameLst>
                                      </p:cBhvr>
                                      <p:to>
                                        <p:strVal val="hidden"/>
                                      </p:to>
                                    </p:set>
                                  </p:childTnLst>
                                </p:cTn>
                              </p:par>
                              <p:par>
                                <p:cTn id="309" presetID="5" presetClass="exit" presetSubtype="10" fill="hold" grpId="3" nodeType="withEffect">
                                  <p:stCondLst>
                                    <p:cond delay="0"/>
                                  </p:stCondLst>
                                  <p:childTnLst>
                                    <p:animEffect transition="out" filter="checkerboard(across)">
                                      <p:cBhvr>
                                        <p:cTn id="310" dur="2000"/>
                                        <p:tgtEl>
                                          <p:spTgt spid="16"/>
                                        </p:tgtEl>
                                      </p:cBhvr>
                                    </p:animEffect>
                                    <p:set>
                                      <p:cBhvr>
                                        <p:cTn id="311" dur="1" fill="hold">
                                          <p:stCondLst>
                                            <p:cond delay="1999"/>
                                          </p:stCondLst>
                                        </p:cTn>
                                        <p:tgtEl>
                                          <p:spTgt spid="16"/>
                                        </p:tgtEl>
                                        <p:attrNameLst>
                                          <p:attrName>style.visibility</p:attrName>
                                        </p:attrNameLst>
                                      </p:cBhvr>
                                      <p:to>
                                        <p:strVal val="hidden"/>
                                      </p:to>
                                    </p:set>
                                  </p:childTnLst>
                                </p:cTn>
                              </p:par>
                              <p:par>
                                <p:cTn id="312" presetID="5" presetClass="exit" presetSubtype="10" fill="hold" grpId="3" nodeType="withEffect">
                                  <p:stCondLst>
                                    <p:cond delay="0"/>
                                  </p:stCondLst>
                                  <p:childTnLst>
                                    <p:animEffect transition="out" filter="checkerboard(across)">
                                      <p:cBhvr>
                                        <p:cTn id="313" dur="2000"/>
                                        <p:tgtEl>
                                          <p:spTgt spid="17"/>
                                        </p:tgtEl>
                                      </p:cBhvr>
                                    </p:animEffect>
                                    <p:set>
                                      <p:cBhvr>
                                        <p:cTn id="314" dur="1" fill="hold">
                                          <p:stCondLst>
                                            <p:cond delay="1999"/>
                                          </p:stCondLst>
                                        </p:cTn>
                                        <p:tgtEl>
                                          <p:spTgt spid="17"/>
                                        </p:tgtEl>
                                        <p:attrNameLst>
                                          <p:attrName>style.visibility</p:attrName>
                                        </p:attrNameLst>
                                      </p:cBhvr>
                                      <p:to>
                                        <p:strVal val="hidden"/>
                                      </p:to>
                                    </p:set>
                                  </p:childTnLst>
                                </p:cTn>
                              </p:par>
                              <p:par>
                                <p:cTn id="315" presetID="5" presetClass="exit" presetSubtype="10" fill="hold" grpId="3" nodeType="withEffect">
                                  <p:stCondLst>
                                    <p:cond delay="0"/>
                                  </p:stCondLst>
                                  <p:childTnLst>
                                    <p:animEffect transition="out" filter="checkerboard(across)">
                                      <p:cBhvr>
                                        <p:cTn id="316" dur="2000"/>
                                        <p:tgtEl>
                                          <p:spTgt spid="18"/>
                                        </p:tgtEl>
                                      </p:cBhvr>
                                    </p:animEffect>
                                    <p:set>
                                      <p:cBhvr>
                                        <p:cTn id="317" dur="1" fill="hold">
                                          <p:stCondLst>
                                            <p:cond delay="1999"/>
                                          </p:stCondLst>
                                        </p:cTn>
                                        <p:tgtEl>
                                          <p:spTgt spid="18"/>
                                        </p:tgtEl>
                                        <p:attrNameLst>
                                          <p:attrName>style.visibility</p:attrName>
                                        </p:attrNameLst>
                                      </p:cBhvr>
                                      <p:to>
                                        <p:strVal val="hidden"/>
                                      </p:to>
                                    </p:set>
                                  </p:childTnLst>
                                </p:cTn>
                              </p:par>
                              <p:par>
                                <p:cTn id="318" presetID="5" presetClass="exit" presetSubtype="10" fill="hold" grpId="3" nodeType="withEffect">
                                  <p:stCondLst>
                                    <p:cond delay="0"/>
                                  </p:stCondLst>
                                  <p:childTnLst>
                                    <p:animEffect transition="out" filter="checkerboard(across)">
                                      <p:cBhvr>
                                        <p:cTn id="319" dur="2000"/>
                                        <p:tgtEl>
                                          <p:spTgt spid="19"/>
                                        </p:tgtEl>
                                      </p:cBhvr>
                                    </p:animEffect>
                                    <p:set>
                                      <p:cBhvr>
                                        <p:cTn id="320" dur="1" fill="hold">
                                          <p:stCondLst>
                                            <p:cond delay="1999"/>
                                          </p:stCondLst>
                                        </p:cTn>
                                        <p:tgtEl>
                                          <p:spTgt spid="19"/>
                                        </p:tgtEl>
                                        <p:attrNameLst>
                                          <p:attrName>style.visibility</p:attrName>
                                        </p:attrNameLst>
                                      </p:cBhvr>
                                      <p:to>
                                        <p:strVal val="hidden"/>
                                      </p:to>
                                    </p:set>
                                  </p:childTnLst>
                                </p:cTn>
                              </p:par>
                              <p:par>
                                <p:cTn id="321" presetID="5" presetClass="exit" presetSubtype="10" fill="hold" grpId="3" nodeType="withEffect">
                                  <p:stCondLst>
                                    <p:cond delay="0"/>
                                  </p:stCondLst>
                                  <p:childTnLst>
                                    <p:animEffect transition="out" filter="checkerboard(across)">
                                      <p:cBhvr>
                                        <p:cTn id="322" dur="2000"/>
                                        <p:tgtEl>
                                          <p:spTgt spid="20"/>
                                        </p:tgtEl>
                                      </p:cBhvr>
                                    </p:animEffect>
                                    <p:set>
                                      <p:cBhvr>
                                        <p:cTn id="323" dur="1" fill="hold">
                                          <p:stCondLst>
                                            <p:cond delay="1999"/>
                                          </p:stCondLst>
                                        </p:cTn>
                                        <p:tgtEl>
                                          <p:spTgt spid="20"/>
                                        </p:tgtEl>
                                        <p:attrNameLst>
                                          <p:attrName>style.visibility</p:attrName>
                                        </p:attrNameLst>
                                      </p:cBhvr>
                                      <p:to>
                                        <p:strVal val="hidden"/>
                                      </p:to>
                                    </p:set>
                                  </p:childTnLst>
                                </p:cTn>
                              </p:par>
                              <p:par>
                                <p:cTn id="324" presetID="5" presetClass="exit" presetSubtype="10" fill="hold" grpId="3" nodeType="withEffect">
                                  <p:stCondLst>
                                    <p:cond delay="0"/>
                                  </p:stCondLst>
                                  <p:childTnLst>
                                    <p:animEffect transition="out" filter="checkerboard(across)">
                                      <p:cBhvr>
                                        <p:cTn id="325" dur="2000"/>
                                        <p:tgtEl>
                                          <p:spTgt spid="21"/>
                                        </p:tgtEl>
                                      </p:cBhvr>
                                    </p:animEffect>
                                    <p:set>
                                      <p:cBhvr>
                                        <p:cTn id="326" dur="1" fill="hold">
                                          <p:stCondLst>
                                            <p:cond delay="1999"/>
                                          </p:stCondLst>
                                        </p:cTn>
                                        <p:tgtEl>
                                          <p:spTgt spid="21"/>
                                        </p:tgtEl>
                                        <p:attrNameLst>
                                          <p:attrName>style.visibility</p:attrName>
                                        </p:attrNameLst>
                                      </p:cBhvr>
                                      <p:to>
                                        <p:strVal val="hidden"/>
                                      </p:to>
                                    </p:set>
                                  </p:childTnLst>
                                </p:cTn>
                              </p:par>
                              <p:par>
                                <p:cTn id="327" presetID="5" presetClass="exit" presetSubtype="10" fill="hold" grpId="3" nodeType="withEffect">
                                  <p:stCondLst>
                                    <p:cond delay="0"/>
                                  </p:stCondLst>
                                  <p:childTnLst>
                                    <p:animEffect transition="out" filter="checkerboard(across)">
                                      <p:cBhvr>
                                        <p:cTn id="328" dur="2000"/>
                                        <p:tgtEl>
                                          <p:spTgt spid="22"/>
                                        </p:tgtEl>
                                      </p:cBhvr>
                                    </p:animEffect>
                                    <p:set>
                                      <p:cBhvr>
                                        <p:cTn id="329" dur="1" fill="hold">
                                          <p:stCondLst>
                                            <p:cond delay="1999"/>
                                          </p:stCondLst>
                                        </p:cTn>
                                        <p:tgtEl>
                                          <p:spTgt spid="22"/>
                                        </p:tgtEl>
                                        <p:attrNameLst>
                                          <p:attrName>style.visibility</p:attrName>
                                        </p:attrNameLst>
                                      </p:cBhvr>
                                      <p:to>
                                        <p:strVal val="hidden"/>
                                      </p:to>
                                    </p:set>
                                  </p:childTnLst>
                                </p:cTn>
                              </p:par>
                              <p:par>
                                <p:cTn id="330" presetID="5" presetClass="exit" presetSubtype="10" fill="hold" grpId="3" nodeType="withEffect">
                                  <p:stCondLst>
                                    <p:cond delay="0"/>
                                  </p:stCondLst>
                                  <p:childTnLst>
                                    <p:animEffect transition="out" filter="checkerboard(across)">
                                      <p:cBhvr>
                                        <p:cTn id="331" dur="2000"/>
                                        <p:tgtEl>
                                          <p:spTgt spid="23"/>
                                        </p:tgtEl>
                                      </p:cBhvr>
                                    </p:animEffect>
                                    <p:set>
                                      <p:cBhvr>
                                        <p:cTn id="332" dur="1" fill="hold">
                                          <p:stCondLst>
                                            <p:cond delay="1999"/>
                                          </p:stCondLst>
                                        </p:cTn>
                                        <p:tgtEl>
                                          <p:spTgt spid="23"/>
                                        </p:tgtEl>
                                        <p:attrNameLst>
                                          <p:attrName>style.visibility</p:attrName>
                                        </p:attrNameLst>
                                      </p:cBhvr>
                                      <p:to>
                                        <p:strVal val="hidden"/>
                                      </p:to>
                                    </p:set>
                                  </p:childTnLst>
                                </p:cTn>
                              </p:par>
                              <p:par>
                                <p:cTn id="333" presetID="5" presetClass="exit" presetSubtype="10" fill="hold" grpId="3" nodeType="withEffect">
                                  <p:stCondLst>
                                    <p:cond delay="0"/>
                                  </p:stCondLst>
                                  <p:childTnLst>
                                    <p:animEffect transition="out" filter="checkerboard(across)">
                                      <p:cBhvr>
                                        <p:cTn id="334" dur="2000"/>
                                        <p:tgtEl>
                                          <p:spTgt spid="24"/>
                                        </p:tgtEl>
                                      </p:cBhvr>
                                    </p:animEffect>
                                    <p:set>
                                      <p:cBhvr>
                                        <p:cTn id="335" dur="1" fill="hold">
                                          <p:stCondLst>
                                            <p:cond delay="1999"/>
                                          </p:stCondLst>
                                        </p:cTn>
                                        <p:tgtEl>
                                          <p:spTgt spid="24"/>
                                        </p:tgtEl>
                                        <p:attrNameLst>
                                          <p:attrName>style.visibility</p:attrName>
                                        </p:attrNameLst>
                                      </p:cBhvr>
                                      <p:to>
                                        <p:strVal val="hidden"/>
                                      </p:to>
                                    </p:set>
                                  </p:childTnLst>
                                </p:cTn>
                              </p:par>
                              <p:par>
                                <p:cTn id="336" presetID="5" presetClass="exit" presetSubtype="10" fill="hold" grpId="3" nodeType="withEffect">
                                  <p:stCondLst>
                                    <p:cond delay="0"/>
                                  </p:stCondLst>
                                  <p:childTnLst>
                                    <p:animEffect transition="out" filter="checkerboard(across)">
                                      <p:cBhvr>
                                        <p:cTn id="337" dur="2000"/>
                                        <p:tgtEl>
                                          <p:spTgt spid="25"/>
                                        </p:tgtEl>
                                      </p:cBhvr>
                                    </p:animEffect>
                                    <p:set>
                                      <p:cBhvr>
                                        <p:cTn id="338" dur="1" fill="hold">
                                          <p:stCondLst>
                                            <p:cond delay="1999"/>
                                          </p:stCondLst>
                                        </p:cTn>
                                        <p:tgtEl>
                                          <p:spTgt spid="25"/>
                                        </p:tgtEl>
                                        <p:attrNameLst>
                                          <p:attrName>style.visibility</p:attrName>
                                        </p:attrNameLst>
                                      </p:cBhvr>
                                      <p:to>
                                        <p:strVal val="hidden"/>
                                      </p:to>
                                    </p:set>
                                  </p:childTnLst>
                                </p:cTn>
                              </p:par>
                              <p:par>
                                <p:cTn id="339" presetID="5" presetClass="exit" presetSubtype="10" fill="hold" grpId="3" nodeType="withEffect">
                                  <p:stCondLst>
                                    <p:cond delay="0"/>
                                  </p:stCondLst>
                                  <p:childTnLst>
                                    <p:animEffect transition="out" filter="checkerboard(across)">
                                      <p:cBhvr>
                                        <p:cTn id="340" dur="2000"/>
                                        <p:tgtEl>
                                          <p:spTgt spid="26"/>
                                        </p:tgtEl>
                                      </p:cBhvr>
                                    </p:animEffect>
                                    <p:set>
                                      <p:cBhvr>
                                        <p:cTn id="341" dur="1" fill="hold">
                                          <p:stCondLst>
                                            <p:cond delay="1999"/>
                                          </p:stCondLst>
                                        </p:cTn>
                                        <p:tgtEl>
                                          <p:spTgt spid="26"/>
                                        </p:tgtEl>
                                        <p:attrNameLst>
                                          <p:attrName>style.visibility</p:attrName>
                                        </p:attrNameLst>
                                      </p:cBhvr>
                                      <p:to>
                                        <p:strVal val="hidden"/>
                                      </p:to>
                                    </p:set>
                                  </p:childTnLst>
                                </p:cTn>
                              </p:par>
                              <p:par>
                                <p:cTn id="342" presetID="5" presetClass="exit" presetSubtype="10" fill="hold" grpId="3" nodeType="withEffect">
                                  <p:stCondLst>
                                    <p:cond delay="0"/>
                                  </p:stCondLst>
                                  <p:childTnLst>
                                    <p:animEffect transition="out" filter="checkerboard(across)">
                                      <p:cBhvr>
                                        <p:cTn id="343" dur="2000"/>
                                        <p:tgtEl>
                                          <p:spTgt spid="27"/>
                                        </p:tgtEl>
                                      </p:cBhvr>
                                    </p:animEffect>
                                    <p:set>
                                      <p:cBhvr>
                                        <p:cTn id="344" dur="1" fill="hold">
                                          <p:stCondLst>
                                            <p:cond delay="1999"/>
                                          </p:stCondLst>
                                        </p:cTn>
                                        <p:tgtEl>
                                          <p:spTgt spid="27"/>
                                        </p:tgtEl>
                                        <p:attrNameLst>
                                          <p:attrName>style.visibility</p:attrName>
                                        </p:attrNameLst>
                                      </p:cBhvr>
                                      <p:to>
                                        <p:strVal val="hidden"/>
                                      </p:to>
                                    </p:set>
                                  </p:childTnLst>
                                </p:cTn>
                              </p:par>
                              <p:par>
                                <p:cTn id="345" presetID="23" presetClass="entr" presetSubtype="288" fill="hold" nodeType="withEffect">
                                  <p:stCondLst>
                                    <p:cond delay="0"/>
                                  </p:stCondLst>
                                  <p:childTnLst>
                                    <p:set>
                                      <p:cBhvr>
                                        <p:cTn id="346" dur="1" fill="hold">
                                          <p:stCondLst>
                                            <p:cond delay="0"/>
                                          </p:stCondLst>
                                        </p:cTn>
                                        <p:tgtEl>
                                          <p:spTgt spid="2"/>
                                        </p:tgtEl>
                                        <p:attrNameLst>
                                          <p:attrName>style.visibility</p:attrName>
                                        </p:attrNameLst>
                                      </p:cBhvr>
                                      <p:to>
                                        <p:strVal val="visible"/>
                                      </p:to>
                                    </p:set>
                                    <p:anim calcmode="lin" valueType="num">
                                      <p:cBhvr>
                                        <p:cTn id="347" dur="2000" fill="hold"/>
                                        <p:tgtEl>
                                          <p:spTgt spid="2"/>
                                        </p:tgtEl>
                                        <p:attrNameLst>
                                          <p:attrName>ppt_w</p:attrName>
                                        </p:attrNameLst>
                                      </p:cBhvr>
                                      <p:tavLst>
                                        <p:tav tm="0">
                                          <p:val>
                                            <p:strVal val="4/3*#ppt_w"/>
                                          </p:val>
                                        </p:tav>
                                        <p:tav tm="100000">
                                          <p:val>
                                            <p:strVal val="#ppt_w"/>
                                          </p:val>
                                        </p:tav>
                                      </p:tavLst>
                                    </p:anim>
                                    <p:anim calcmode="lin" valueType="num">
                                      <p:cBhvr>
                                        <p:cTn id="348" dur="2000" fill="hold"/>
                                        <p:tgtEl>
                                          <p:spTgt spid="2"/>
                                        </p:tgtEl>
                                        <p:attrNameLst>
                                          <p:attrName>ppt_h</p:attrName>
                                        </p:attrNameLst>
                                      </p:cBhvr>
                                      <p:tavLst>
                                        <p:tav tm="0">
                                          <p:val>
                                            <p:strVal val="4/3*#ppt_h"/>
                                          </p:val>
                                        </p:tav>
                                        <p:tav tm="100000">
                                          <p:val>
                                            <p:strVal val="#ppt_h"/>
                                          </p:val>
                                        </p:tav>
                                      </p:tavLst>
                                    </p:anim>
                                  </p:childTnLst>
                                </p:cTn>
                              </p:par>
                              <p:par>
                                <p:cTn id="349" presetID="16" presetClass="entr" presetSubtype="37" fill="hold" nodeType="withEffect">
                                  <p:stCondLst>
                                    <p:cond delay="0"/>
                                  </p:stCondLst>
                                  <p:childTnLst>
                                    <p:set>
                                      <p:cBhvr>
                                        <p:cTn id="350" dur="1" fill="hold">
                                          <p:stCondLst>
                                            <p:cond delay="0"/>
                                          </p:stCondLst>
                                        </p:cTn>
                                        <p:tgtEl>
                                          <p:spTgt spid="2"/>
                                        </p:tgtEl>
                                        <p:attrNameLst>
                                          <p:attrName>style.visibility</p:attrName>
                                        </p:attrNameLst>
                                      </p:cBhvr>
                                      <p:to>
                                        <p:strVal val="visible"/>
                                      </p:to>
                                    </p:set>
                                    <p:animEffect transition="in" filter="barn(outVertical)">
                                      <p:cBhvr>
                                        <p:cTn id="351"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D6B19C"/>
            </a:gs>
            <a:gs pos="30000">
              <a:srgbClr val="D49E6C"/>
            </a:gs>
            <a:gs pos="70000">
              <a:srgbClr val="A65528"/>
            </a:gs>
            <a:gs pos="100000">
              <a:srgbClr val="663012"/>
            </a:gs>
          </a:gsLst>
          <a:lin ang="16200000" scaled="1"/>
          <a:tileRect/>
        </a:gradFill>
        <a:effectLst/>
      </p:bgPr>
    </p:bg>
    <p:spTree>
      <p:nvGrpSpPr>
        <p:cNvPr id="1" name=""/>
        <p:cNvGrpSpPr/>
        <p:nvPr/>
      </p:nvGrpSpPr>
      <p:grpSpPr>
        <a:xfrm>
          <a:off x="0" y="0"/>
          <a:ext cx="0" cy="0"/>
          <a:chOff x="0" y="0"/>
          <a:chExt cx="0" cy="0"/>
        </a:xfrm>
      </p:grpSpPr>
      <p:pic>
        <p:nvPicPr>
          <p:cNvPr id="2" name="1 Imagen" descr="Malbork_-.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4" name="3 Rectángulo"/>
          <p:cNvSpPr/>
          <p:nvPr/>
        </p:nvSpPr>
        <p:spPr>
          <a:xfrm flipV="1">
            <a:off x="0" y="4982782"/>
            <a:ext cx="9144000" cy="160717"/>
          </a:xfrm>
          <a:prstGeom prst="rect">
            <a:avLst/>
          </a:prstGeom>
          <a:gradFill flip="none" rotWithShape="1">
            <a:gsLst>
              <a:gs pos="0">
                <a:srgbClr val="D6B19C"/>
              </a:gs>
              <a:gs pos="30000">
                <a:srgbClr val="D49E6C"/>
              </a:gs>
              <a:gs pos="70000">
                <a:srgbClr val="A65528"/>
              </a:gs>
              <a:gs pos="100000">
                <a:srgbClr val="663012"/>
              </a:gs>
            </a:gsLst>
            <a:lin ang="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flipV="1">
            <a:off x="785786" y="4714890"/>
            <a:ext cx="7572428" cy="214294"/>
          </a:xfrm>
          <a:prstGeom prst="rect">
            <a:avLst/>
          </a:prstGeom>
          <a:gradFill flip="none" rotWithShape="1">
            <a:gsLst>
              <a:gs pos="0">
                <a:srgbClr val="D6B19C"/>
              </a:gs>
              <a:gs pos="30000">
                <a:srgbClr val="D49E6C"/>
              </a:gs>
              <a:gs pos="70000">
                <a:srgbClr val="A65528"/>
              </a:gs>
              <a:gs pos="100000">
                <a:srgbClr val="663012"/>
              </a:gs>
            </a:gsLst>
            <a:lin ang="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flipV="1">
            <a:off x="1000100" y="4446998"/>
            <a:ext cx="7000924" cy="214292"/>
          </a:xfrm>
          <a:prstGeom prst="rect">
            <a:avLst/>
          </a:prstGeom>
          <a:gradFill flip="none" rotWithShape="1">
            <a:gsLst>
              <a:gs pos="0">
                <a:srgbClr val="D6B19C"/>
              </a:gs>
              <a:gs pos="30000">
                <a:srgbClr val="D49E6C"/>
              </a:gs>
              <a:gs pos="70000">
                <a:srgbClr val="A65528"/>
              </a:gs>
              <a:gs pos="100000">
                <a:srgbClr val="663012"/>
              </a:gs>
            </a:gsLst>
            <a:lin ang="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flipV="1">
            <a:off x="1500166" y="4179105"/>
            <a:ext cx="6072230" cy="214292"/>
          </a:xfrm>
          <a:prstGeom prst="rect">
            <a:avLst/>
          </a:prstGeom>
          <a:gradFill flip="none" rotWithShape="1">
            <a:gsLst>
              <a:gs pos="0">
                <a:srgbClr val="D6B19C"/>
              </a:gs>
              <a:gs pos="30000">
                <a:srgbClr val="D49E6C"/>
              </a:gs>
              <a:gs pos="70000">
                <a:srgbClr val="A65528"/>
              </a:gs>
              <a:gs pos="100000">
                <a:srgbClr val="663012"/>
              </a:gs>
            </a:gsLst>
            <a:lin ang="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flipV="1">
            <a:off x="2071670" y="3911213"/>
            <a:ext cx="4929222" cy="214314"/>
          </a:xfrm>
          <a:prstGeom prst="rect">
            <a:avLst/>
          </a:prstGeom>
          <a:gradFill flip="none" rotWithShape="1">
            <a:gsLst>
              <a:gs pos="0">
                <a:srgbClr val="D6B19C"/>
              </a:gs>
              <a:gs pos="30000">
                <a:srgbClr val="D49E6C"/>
              </a:gs>
              <a:gs pos="70000">
                <a:srgbClr val="A65528"/>
              </a:gs>
              <a:gs pos="100000">
                <a:srgbClr val="663012"/>
              </a:gs>
            </a:gsLst>
            <a:lin ang="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flipV="1">
            <a:off x="2571736" y="3643320"/>
            <a:ext cx="4000528" cy="214314"/>
          </a:xfrm>
          <a:prstGeom prst="rect">
            <a:avLst/>
          </a:prstGeom>
          <a:gradFill flip="none" rotWithShape="1">
            <a:gsLst>
              <a:gs pos="0">
                <a:srgbClr val="D6B19C"/>
              </a:gs>
              <a:gs pos="30000">
                <a:srgbClr val="D49E6C"/>
              </a:gs>
              <a:gs pos="70000">
                <a:srgbClr val="A65528"/>
              </a:gs>
              <a:gs pos="100000">
                <a:srgbClr val="663012"/>
              </a:gs>
            </a:gsLst>
            <a:lin ang="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flipV="1">
            <a:off x="2928926" y="3375428"/>
            <a:ext cx="3214710" cy="214314"/>
          </a:xfrm>
          <a:prstGeom prst="rect">
            <a:avLst/>
          </a:prstGeom>
          <a:gradFill flip="none" rotWithShape="1">
            <a:gsLst>
              <a:gs pos="0">
                <a:srgbClr val="D6B19C"/>
              </a:gs>
              <a:gs pos="30000">
                <a:srgbClr val="D49E6C"/>
              </a:gs>
              <a:gs pos="70000">
                <a:srgbClr val="A65528"/>
              </a:gs>
              <a:gs pos="100000">
                <a:srgbClr val="663012"/>
              </a:gs>
            </a:gsLst>
            <a:lin ang="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flipV="1">
            <a:off x="3571868" y="3107535"/>
            <a:ext cx="2071702" cy="214314"/>
          </a:xfrm>
          <a:prstGeom prst="rect">
            <a:avLst/>
          </a:prstGeom>
          <a:gradFill flip="none" rotWithShape="1">
            <a:gsLst>
              <a:gs pos="0">
                <a:srgbClr val="D6B19C"/>
              </a:gs>
              <a:gs pos="30000">
                <a:srgbClr val="D49E6C"/>
              </a:gs>
              <a:gs pos="70000">
                <a:srgbClr val="A65528"/>
              </a:gs>
              <a:gs pos="100000">
                <a:srgbClr val="663012"/>
              </a:gs>
            </a:gsLst>
            <a:lin ang="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flipV="1">
            <a:off x="4000496" y="2893221"/>
            <a:ext cx="1214446" cy="160736"/>
          </a:xfrm>
          <a:prstGeom prst="rect">
            <a:avLst/>
          </a:prstGeom>
          <a:gradFill flip="none" rotWithShape="1">
            <a:gsLst>
              <a:gs pos="0">
                <a:srgbClr val="D6B19C"/>
              </a:gs>
              <a:gs pos="30000">
                <a:srgbClr val="D49E6C"/>
              </a:gs>
              <a:gs pos="70000">
                <a:srgbClr val="A65528"/>
              </a:gs>
              <a:gs pos="100000">
                <a:srgbClr val="663012"/>
              </a:gs>
            </a:gsLst>
            <a:lin ang="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flipV="1">
            <a:off x="4286248" y="2625328"/>
            <a:ext cx="571504" cy="160736"/>
          </a:xfrm>
          <a:prstGeom prst="rect">
            <a:avLst/>
          </a:prstGeom>
          <a:gradFill flip="none" rotWithShape="1">
            <a:gsLst>
              <a:gs pos="0">
                <a:srgbClr val="D6B19C"/>
              </a:gs>
              <a:gs pos="30000">
                <a:srgbClr val="D49E6C"/>
              </a:gs>
              <a:gs pos="70000">
                <a:srgbClr val="A65528"/>
              </a:gs>
              <a:gs pos="100000">
                <a:srgbClr val="663012"/>
              </a:gs>
            </a:gsLst>
            <a:lin ang="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flipV="1">
            <a:off x="0" y="0"/>
            <a:ext cx="9144000" cy="160717"/>
          </a:xfrm>
          <a:prstGeom prst="rect">
            <a:avLst/>
          </a:prstGeom>
          <a:gradFill flip="none" rotWithShape="1">
            <a:gsLst>
              <a:gs pos="0">
                <a:srgbClr val="D6B19C"/>
              </a:gs>
              <a:gs pos="30000">
                <a:srgbClr val="D49E6C"/>
              </a:gs>
              <a:gs pos="70000">
                <a:srgbClr val="A65528"/>
              </a:gs>
              <a:gs pos="100000">
                <a:srgbClr val="663012"/>
              </a:gs>
            </a:gsLst>
            <a:lin ang="5400000" scaled="0"/>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flipV="1">
            <a:off x="785786" y="214296"/>
            <a:ext cx="7715304" cy="214314"/>
          </a:xfrm>
          <a:prstGeom prst="rect">
            <a:avLst/>
          </a:prstGeom>
          <a:gradFill flip="none" rotWithShape="1">
            <a:gsLst>
              <a:gs pos="0">
                <a:srgbClr val="D6B19C"/>
              </a:gs>
              <a:gs pos="30000">
                <a:srgbClr val="D49E6C"/>
              </a:gs>
              <a:gs pos="70000">
                <a:srgbClr val="A65528"/>
              </a:gs>
              <a:gs pos="100000">
                <a:srgbClr val="663012"/>
              </a:gs>
            </a:gsLst>
            <a:lin ang="5400000" scaled="0"/>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flipV="1">
            <a:off x="1071538" y="482189"/>
            <a:ext cx="7000924" cy="214292"/>
          </a:xfrm>
          <a:prstGeom prst="rect">
            <a:avLst/>
          </a:prstGeom>
          <a:gradFill flip="none" rotWithShape="1">
            <a:gsLst>
              <a:gs pos="0">
                <a:srgbClr val="D6B19C"/>
              </a:gs>
              <a:gs pos="30000">
                <a:srgbClr val="D49E6C"/>
              </a:gs>
              <a:gs pos="70000">
                <a:srgbClr val="A65528"/>
              </a:gs>
              <a:gs pos="100000">
                <a:srgbClr val="663012"/>
              </a:gs>
            </a:gsLst>
            <a:lin ang="810000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flipV="1">
            <a:off x="1643042" y="750081"/>
            <a:ext cx="6072230" cy="214292"/>
          </a:xfrm>
          <a:prstGeom prst="rect">
            <a:avLst/>
          </a:prstGeom>
          <a:gradFill flip="none" rotWithShape="1">
            <a:gsLst>
              <a:gs pos="0">
                <a:srgbClr val="D6B19C"/>
              </a:gs>
              <a:gs pos="30000">
                <a:srgbClr val="D49E6C"/>
              </a:gs>
              <a:gs pos="70000">
                <a:srgbClr val="A65528"/>
              </a:gs>
              <a:gs pos="100000">
                <a:srgbClr val="663012"/>
              </a:gs>
            </a:gsLst>
            <a:lin ang="810000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flipV="1">
            <a:off x="2143108" y="1017974"/>
            <a:ext cx="4929222" cy="214314"/>
          </a:xfrm>
          <a:prstGeom prst="rect">
            <a:avLst/>
          </a:prstGeom>
          <a:gradFill flip="none" rotWithShape="1">
            <a:gsLst>
              <a:gs pos="0">
                <a:srgbClr val="D6B19C"/>
              </a:gs>
              <a:gs pos="30000">
                <a:srgbClr val="D49E6C"/>
              </a:gs>
              <a:gs pos="70000">
                <a:srgbClr val="A65528"/>
              </a:gs>
              <a:gs pos="100000">
                <a:srgbClr val="663012"/>
              </a:gs>
            </a:gsLst>
            <a:lin ang="810000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flipV="1">
            <a:off x="2643174" y="1285866"/>
            <a:ext cx="4000528" cy="214314"/>
          </a:xfrm>
          <a:prstGeom prst="rect">
            <a:avLst/>
          </a:prstGeom>
          <a:gradFill flip="none" rotWithShape="1">
            <a:gsLst>
              <a:gs pos="0">
                <a:srgbClr val="D6B19C"/>
              </a:gs>
              <a:gs pos="30000">
                <a:srgbClr val="D49E6C"/>
              </a:gs>
              <a:gs pos="70000">
                <a:srgbClr val="A65528"/>
              </a:gs>
              <a:gs pos="100000">
                <a:srgbClr val="663012"/>
              </a:gs>
            </a:gsLst>
            <a:lin ang="810000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flipV="1">
            <a:off x="3000364" y="1553759"/>
            <a:ext cx="3214710" cy="214314"/>
          </a:xfrm>
          <a:prstGeom prst="rect">
            <a:avLst/>
          </a:prstGeom>
          <a:gradFill flip="none" rotWithShape="1">
            <a:gsLst>
              <a:gs pos="0">
                <a:srgbClr val="D6B19C"/>
              </a:gs>
              <a:gs pos="30000">
                <a:srgbClr val="D49E6C"/>
              </a:gs>
              <a:gs pos="70000">
                <a:srgbClr val="A65528"/>
              </a:gs>
              <a:gs pos="100000">
                <a:srgbClr val="663012"/>
              </a:gs>
            </a:gsLst>
            <a:lin ang="810000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flipV="1">
            <a:off x="3500430" y="1875230"/>
            <a:ext cx="2071702" cy="214314"/>
          </a:xfrm>
          <a:prstGeom prst="rect">
            <a:avLst/>
          </a:prstGeom>
          <a:gradFill flip="none" rotWithShape="1">
            <a:gsLst>
              <a:gs pos="0">
                <a:srgbClr val="D6B19C"/>
              </a:gs>
              <a:gs pos="30000">
                <a:srgbClr val="D49E6C"/>
              </a:gs>
              <a:gs pos="70000">
                <a:srgbClr val="A65528"/>
              </a:gs>
              <a:gs pos="100000">
                <a:srgbClr val="663012"/>
              </a:gs>
            </a:gsLst>
            <a:lin ang="810000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flipV="1">
            <a:off x="3929058" y="2143122"/>
            <a:ext cx="1214446" cy="160736"/>
          </a:xfrm>
          <a:prstGeom prst="rect">
            <a:avLst/>
          </a:prstGeom>
          <a:gradFill flip="none" rotWithShape="1">
            <a:gsLst>
              <a:gs pos="0">
                <a:srgbClr val="D6B19C"/>
              </a:gs>
              <a:gs pos="30000">
                <a:srgbClr val="D49E6C"/>
              </a:gs>
              <a:gs pos="70000">
                <a:srgbClr val="A65528"/>
              </a:gs>
              <a:gs pos="100000">
                <a:srgbClr val="663012"/>
              </a:gs>
            </a:gsLst>
            <a:lin ang="810000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flipV="1">
            <a:off x="4286248" y="2411014"/>
            <a:ext cx="571504" cy="160736"/>
          </a:xfrm>
          <a:prstGeom prst="rect">
            <a:avLst/>
          </a:prstGeom>
          <a:gradFill flip="none" rotWithShape="1">
            <a:gsLst>
              <a:gs pos="0">
                <a:srgbClr val="D6B19C"/>
              </a:gs>
              <a:gs pos="30000">
                <a:srgbClr val="D49E6C"/>
              </a:gs>
              <a:gs pos="70000">
                <a:srgbClr val="A65528"/>
              </a:gs>
              <a:gs pos="100000">
                <a:srgbClr val="663012"/>
              </a:gs>
            </a:gsLst>
            <a:lin ang="810000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4"/>
                                        </p:tgtEl>
                                        <p:attrNameLst>
                                          <p:attrName>style.opacity</p:attrName>
                                        </p:attrNameLst>
                                      </p:cBhvr>
                                      <p:to>
                                        <p:strVal val="0"/>
                                      </p:to>
                                    </p:set>
                                    <p:animEffect filter="image" prLst="opacity: 0">
                                      <p:cBhvr rctx="IE">
                                        <p:cTn id="7" dur="indefinite"/>
                                        <p:tgtEl>
                                          <p:spTgt spid="24"/>
                                        </p:tgtEl>
                                      </p:cBhvr>
                                    </p:animEffect>
                                  </p:childTnLst>
                                </p:cTn>
                              </p:par>
                              <p:par>
                                <p:cTn id="8" presetID="2" presetClass="entr" presetSubtype="4" fill="hold" grpId="0" nodeType="withEffect">
                                  <p:stCondLst>
                                    <p:cond delay="0"/>
                                  </p:stCondLst>
                                  <p:childTnLst>
                                    <p:set>
                                      <p:cBhvr>
                                        <p:cTn id="9" dur="1" fill="hold">
                                          <p:stCondLst>
                                            <p:cond delay="0"/>
                                          </p:stCondLst>
                                        </p:cTn>
                                        <p:tgtEl>
                                          <p:spTgt spid="14"/>
                                        </p:tgtEl>
                                        <p:attrNameLst>
                                          <p:attrName>style.visibility</p:attrName>
                                        </p:attrNameLst>
                                      </p:cBhvr>
                                      <p:to>
                                        <p:strVal val="visible"/>
                                      </p:to>
                                    </p:set>
                                    <p:anim calcmode="lin" valueType="num">
                                      <p:cBhvr additive="base">
                                        <p:cTn id="10" dur="3000" fill="hold"/>
                                        <p:tgtEl>
                                          <p:spTgt spid="14"/>
                                        </p:tgtEl>
                                        <p:attrNameLst>
                                          <p:attrName>ppt_x</p:attrName>
                                        </p:attrNameLst>
                                      </p:cBhvr>
                                      <p:tavLst>
                                        <p:tav tm="0">
                                          <p:val>
                                            <p:strVal val="#ppt_x"/>
                                          </p:val>
                                        </p:tav>
                                        <p:tav tm="100000">
                                          <p:val>
                                            <p:strVal val="#ppt_x"/>
                                          </p:val>
                                        </p:tav>
                                      </p:tavLst>
                                    </p:anim>
                                    <p:anim calcmode="lin" valueType="num">
                                      <p:cBhvr additive="base">
                                        <p:cTn id="11" dur="3000" fill="hold"/>
                                        <p:tgtEl>
                                          <p:spTgt spid="14"/>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15"/>
                                        </p:tgtEl>
                                        <p:attrNameLst>
                                          <p:attrName>style.visibility</p:attrName>
                                        </p:attrNameLst>
                                      </p:cBhvr>
                                      <p:to>
                                        <p:strVal val="visible"/>
                                      </p:to>
                                    </p:set>
                                    <p:anim calcmode="lin" valueType="num">
                                      <p:cBhvr additive="base">
                                        <p:cTn id="14" dur="3000" fill="hold"/>
                                        <p:tgtEl>
                                          <p:spTgt spid="15"/>
                                        </p:tgtEl>
                                        <p:attrNameLst>
                                          <p:attrName>ppt_x</p:attrName>
                                        </p:attrNameLst>
                                      </p:cBhvr>
                                      <p:tavLst>
                                        <p:tav tm="0">
                                          <p:val>
                                            <p:strVal val="#ppt_x"/>
                                          </p:val>
                                        </p:tav>
                                        <p:tav tm="100000">
                                          <p:val>
                                            <p:strVal val="#ppt_x"/>
                                          </p:val>
                                        </p:tav>
                                      </p:tavLst>
                                    </p:anim>
                                    <p:anim calcmode="lin" valueType="num">
                                      <p:cBhvr additive="base">
                                        <p:cTn id="15" dur="3000" fill="hold"/>
                                        <p:tgtEl>
                                          <p:spTgt spid="15"/>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16"/>
                                        </p:tgtEl>
                                        <p:attrNameLst>
                                          <p:attrName>style.visibility</p:attrName>
                                        </p:attrNameLst>
                                      </p:cBhvr>
                                      <p:to>
                                        <p:strVal val="visible"/>
                                      </p:to>
                                    </p:set>
                                    <p:anim calcmode="lin" valueType="num">
                                      <p:cBhvr additive="base">
                                        <p:cTn id="18" dur="3000" fill="hold"/>
                                        <p:tgtEl>
                                          <p:spTgt spid="16"/>
                                        </p:tgtEl>
                                        <p:attrNameLst>
                                          <p:attrName>ppt_x</p:attrName>
                                        </p:attrNameLst>
                                      </p:cBhvr>
                                      <p:tavLst>
                                        <p:tav tm="0">
                                          <p:val>
                                            <p:strVal val="#ppt_x"/>
                                          </p:val>
                                        </p:tav>
                                        <p:tav tm="100000">
                                          <p:val>
                                            <p:strVal val="#ppt_x"/>
                                          </p:val>
                                        </p:tav>
                                      </p:tavLst>
                                    </p:anim>
                                    <p:anim calcmode="lin" valueType="num">
                                      <p:cBhvr additive="base">
                                        <p:cTn id="19" dur="3000" fill="hold"/>
                                        <p:tgtEl>
                                          <p:spTgt spid="16"/>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17"/>
                                        </p:tgtEl>
                                        <p:attrNameLst>
                                          <p:attrName>style.visibility</p:attrName>
                                        </p:attrNameLst>
                                      </p:cBhvr>
                                      <p:to>
                                        <p:strVal val="visible"/>
                                      </p:to>
                                    </p:set>
                                    <p:anim calcmode="lin" valueType="num">
                                      <p:cBhvr additive="base">
                                        <p:cTn id="22" dur="3000" fill="hold"/>
                                        <p:tgtEl>
                                          <p:spTgt spid="17"/>
                                        </p:tgtEl>
                                        <p:attrNameLst>
                                          <p:attrName>ppt_x</p:attrName>
                                        </p:attrNameLst>
                                      </p:cBhvr>
                                      <p:tavLst>
                                        <p:tav tm="0">
                                          <p:val>
                                            <p:strVal val="#ppt_x"/>
                                          </p:val>
                                        </p:tav>
                                        <p:tav tm="100000">
                                          <p:val>
                                            <p:strVal val="#ppt_x"/>
                                          </p:val>
                                        </p:tav>
                                      </p:tavLst>
                                    </p:anim>
                                    <p:anim calcmode="lin" valueType="num">
                                      <p:cBhvr additive="base">
                                        <p:cTn id="23" dur="3000" fill="hold"/>
                                        <p:tgtEl>
                                          <p:spTgt spid="17"/>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18"/>
                                        </p:tgtEl>
                                        <p:attrNameLst>
                                          <p:attrName>style.visibility</p:attrName>
                                        </p:attrNameLst>
                                      </p:cBhvr>
                                      <p:to>
                                        <p:strVal val="visible"/>
                                      </p:to>
                                    </p:set>
                                    <p:anim calcmode="lin" valueType="num">
                                      <p:cBhvr additive="base">
                                        <p:cTn id="26" dur="3000" fill="hold"/>
                                        <p:tgtEl>
                                          <p:spTgt spid="18"/>
                                        </p:tgtEl>
                                        <p:attrNameLst>
                                          <p:attrName>ppt_x</p:attrName>
                                        </p:attrNameLst>
                                      </p:cBhvr>
                                      <p:tavLst>
                                        <p:tav tm="0">
                                          <p:val>
                                            <p:strVal val="#ppt_x"/>
                                          </p:val>
                                        </p:tav>
                                        <p:tav tm="100000">
                                          <p:val>
                                            <p:strVal val="#ppt_x"/>
                                          </p:val>
                                        </p:tav>
                                      </p:tavLst>
                                    </p:anim>
                                    <p:anim calcmode="lin" valueType="num">
                                      <p:cBhvr additive="base">
                                        <p:cTn id="27" dur="3000" fill="hold"/>
                                        <p:tgtEl>
                                          <p:spTgt spid="18"/>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9"/>
                                        </p:tgtEl>
                                        <p:attrNameLst>
                                          <p:attrName>style.visibility</p:attrName>
                                        </p:attrNameLst>
                                      </p:cBhvr>
                                      <p:to>
                                        <p:strVal val="visible"/>
                                      </p:to>
                                    </p:set>
                                    <p:anim calcmode="lin" valueType="num">
                                      <p:cBhvr additive="base">
                                        <p:cTn id="30" dur="3000" fill="hold"/>
                                        <p:tgtEl>
                                          <p:spTgt spid="19"/>
                                        </p:tgtEl>
                                        <p:attrNameLst>
                                          <p:attrName>ppt_x</p:attrName>
                                        </p:attrNameLst>
                                      </p:cBhvr>
                                      <p:tavLst>
                                        <p:tav tm="0">
                                          <p:val>
                                            <p:strVal val="#ppt_x"/>
                                          </p:val>
                                        </p:tav>
                                        <p:tav tm="100000">
                                          <p:val>
                                            <p:strVal val="#ppt_x"/>
                                          </p:val>
                                        </p:tav>
                                      </p:tavLst>
                                    </p:anim>
                                    <p:anim calcmode="lin" valueType="num">
                                      <p:cBhvr additive="base">
                                        <p:cTn id="31" dur="3000" fill="hold"/>
                                        <p:tgtEl>
                                          <p:spTgt spid="19"/>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20"/>
                                        </p:tgtEl>
                                        <p:attrNameLst>
                                          <p:attrName>style.visibility</p:attrName>
                                        </p:attrNameLst>
                                      </p:cBhvr>
                                      <p:to>
                                        <p:strVal val="visible"/>
                                      </p:to>
                                    </p:set>
                                    <p:anim calcmode="lin" valueType="num">
                                      <p:cBhvr additive="base">
                                        <p:cTn id="34" dur="3000" fill="hold"/>
                                        <p:tgtEl>
                                          <p:spTgt spid="20"/>
                                        </p:tgtEl>
                                        <p:attrNameLst>
                                          <p:attrName>ppt_x</p:attrName>
                                        </p:attrNameLst>
                                      </p:cBhvr>
                                      <p:tavLst>
                                        <p:tav tm="0">
                                          <p:val>
                                            <p:strVal val="#ppt_x"/>
                                          </p:val>
                                        </p:tav>
                                        <p:tav tm="100000">
                                          <p:val>
                                            <p:strVal val="#ppt_x"/>
                                          </p:val>
                                        </p:tav>
                                      </p:tavLst>
                                    </p:anim>
                                    <p:anim calcmode="lin" valueType="num">
                                      <p:cBhvr additive="base">
                                        <p:cTn id="35" dur="3000" fill="hold"/>
                                        <p:tgtEl>
                                          <p:spTgt spid="20"/>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21"/>
                                        </p:tgtEl>
                                        <p:attrNameLst>
                                          <p:attrName>style.visibility</p:attrName>
                                        </p:attrNameLst>
                                      </p:cBhvr>
                                      <p:to>
                                        <p:strVal val="visible"/>
                                      </p:to>
                                    </p:set>
                                    <p:anim calcmode="lin" valueType="num">
                                      <p:cBhvr additive="base">
                                        <p:cTn id="38" dur="3000" fill="hold"/>
                                        <p:tgtEl>
                                          <p:spTgt spid="21"/>
                                        </p:tgtEl>
                                        <p:attrNameLst>
                                          <p:attrName>ppt_x</p:attrName>
                                        </p:attrNameLst>
                                      </p:cBhvr>
                                      <p:tavLst>
                                        <p:tav tm="0">
                                          <p:val>
                                            <p:strVal val="#ppt_x"/>
                                          </p:val>
                                        </p:tav>
                                        <p:tav tm="100000">
                                          <p:val>
                                            <p:strVal val="#ppt_x"/>
                                          </p:val>
                                        </p:tav>
                                      </p:tavLst>
                                    </p:anim>
                                    <p:anim calcmode="lin" valueType="num">
                                      <p:cBhvr additive="base">
                                        <p:cTn id="39" dur="3000" fill="hold"/>
                                        <p:tgtEl>
                                          <p:spTgt spid="21"/>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22"/>
                                        </p:tgtEl>
                                        <p:attrNameLst>
                                          <p:attrName>style.visibility</p:attrName>
                                        </p:attrNameLst>
                                      </p:cBhvr>
                                      <p:to>
                                        <p:strVal val="visible"/>
                                      </p:to>
                                    </p:set>
                                    <p:anim calcmode="lin" valueType="num">
                                      <p:cBhvr additive="base">
                                        <p:cTn id="42" dur="3000" fill="hold"/>
                                        <p:tgtEl>
                                          <p:spTgt spid="22"/>
                                        </p:tgtEl>
                                        <p:attrNameLst>
                                          <p:attrName>ppt_x</p:attrName>
                                        </p:attrNameLst>
                                      </p:cBhvr>
                                      <p:tavLst>
                                        <p:tav tm="0">
                                          <p:val>
                                            <p:strVal val="#ppt_x"/>
                                          </p:val>
                                        </p:tav>
                                        <p:tav tm="100000">
                                          <p:val>
                                            <p:strVal val="#ppt_x"/>
                                          </p:val>
                                        </p:tav>
                                      </p:tavLst>
                                    </p:anim>
                                    <p:anim calcmode="lin" valueType="num">
                                      <p:cBhvr additive="base">
                                        <p:cTn id="43" dur="3000" fill="hold"/>
                                        <p:tgtEl>
                                          <p:spTgt spid="22"/>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23"/>
                                        </p:tgtEl>
                                        <p:attrNameLst>
                                          <p:attrName>style.visibility</p:attrName>
                                        </p:attrNameLst>
                                      </p:cBhvr>
                                      <p:to>
                                        <p:strVal val="visible"/>
                                      </p:to>
                                    </p:set>
                                    <p:anim calcmode="lin" valueType="num">
                                      <p:cBhvr additive="base">
                                        <p:cTn id="46" dur="3000" fill="hold"/>
                                        <p:tgtEl>
                                          <p:spTgt spid="23"/>
                                        </p:tgtEl>
                                        <p:attrNameLst>
                                          <p:attrName>ppt_x</p:attrName>
                                        </p:attrNameLst>
                                      </p:cBhvr>
                                      <p:tavLst>
                                        <p:tav tm="0">
                                          <p:val>
                                            <p:strVal val="#ppt_x"/>
                                          </p:val>
                                        </p:tav>
                                        <p:tav tm="100000">
                                          <p:val>
                                            <p:strVal val="#ppt_x"/>
                                          </p:val>
                                        </p:tav>
                                      </p:tavLst>
                                    </p:anim>
                                    <p:anim calcmode="lin" valueType="num">
                                      <p:cBhvr additive="base">
                                        <p:cTn id="47" dur="3000" fill="hold"/>
                                        <p:tgtEl>
                                          <p:spTgt spid="23"/>
                                        </p:tgtEl>
                                        <p:attrNameLst>
                                          <p:attrName>ppt_y</p:attrName>
                                        </p:attrNameLst>
                                      </p:cBhvr>
                                      <p:tavLst>
                                        <p:tav tm="0">
                                          <p:val>
                                            <p:strVal val="1+#ppt_h/2"/>
                                          </p:val>
                                        </p:tav>
                                        <p:tav tm="100000">
                                          <p:val>
                                            <p:strVal val="#ppt_y"/>
                                          </p:val>
                                        </p:tav>
                                      </p:tavLst>
                                    </p:anim>
                                  </p:childTnLst>
                                </p:cTn>
                              </p:par>
                              <p:par>
                                <p:cTn id="48" presetID="2" presetClass="entr" presetSubtype="1" fill="hold" grpId="0" nodeType="withEffect">
                                  <p:stCondLst>
                                    <p:cond delay="0"/>
                                  </p:stCondLst>
                                  <p:childTnLst>
                                    <p:set>
                                      <p:cBhvr>
                                        <p:cTn id="49" dur="1" fill="hold">
                                          <p:stCondLst>
                                            <p:cond delay="0"/>
                                          </p:stCondLst>
                                        </p:cTn>
                                        <p:tgtEl>
                                          <p:spTgt spid="4"/>
                                        </p:tgtEl>
                                        <p:attrNameLst>
                                          <p:attrName>style.visibility</p:attrName>
                                        </p:attrNameLst>
                                      </p:cBhvr>
                                      <p:to>
                                        <p:strVal val="visible"/>
                                      </p:to>
                                    </p:set>
                                    <p:anim calcmode="lin" valueType="num">
                                      <p:cBhvr additive="base">
                                        <p:cTn id="50" dur="3000" fill="hold"/>
                                        <p:tgtEl>
                                          <p:spTgt spid="4"/>
                                        </p:tgtEl>
                                        <p:attrNameLst>
                                          <p:attrName>ppt_x</p:attrName>
                                        </p:attrNameLst>
                                      </p:cBhvr>
                                      <p:tavLst>
                                        <p:tav tm="0">
                                          <p:val>
                                            <p:strVal val="#ppt_x"/>
                                          </p:val>
                                        </p:tav>
                                        <p:tav tm="100000">
                                          <p:val>
                                            <p:strVal val="#ppt_x"/>
                                          </p:val>
                                        </p:tav>
                                      </p:tavLst>
                                    </p:anim>
                                    <p:anim calcmode="lin" valueType="num">
                                      <p:cBhvr additive="base">
                                        <p:cTn id="51" dur="3000" fill="hold"/>
                                        <p:tgtEl>
                                          <p:spTgt spid="4"/>
                                        </p:tgtEl>
                                        <p:attrNameLst>
                                          <p:attrName>ppt_y</p:attrName>
                                        </p:attrNameLst>
                                      </p:cBhvr>
                                      <p:tavLst>
                                        <p:tav tm="0">
                                          <p:val>
                                            <p:strVal val="0-#ppt_h/2"/>
                                          </p:val>
                                        </p:tav>
                                        <p:tav tm="100000">
                                          <p:val>
                                            <p:strVal val="#ppt_y"/>
                                          </p:val>
                                        </p:tav>
                                      </p:tavLst>
                                    </p:anim>
                                  </p:childTnLst>
                                </p:cTn>
                              </p:par>
                              <p:par>
                                <p:cTn id="52" presetID="2" presetClass="entr" presetSubtype="1" fill="hold" grpId="0" nodeType="withEffect">
                                  <p:stCondLst>
                                    <p:cond delay="0"/>
                                  </p:stCondLst>
                                  <p:childTnLst>
                                    <p:set>
                                      <p:cBhvr>
                                        <p:cTn id="53" dur="1" fill="hold">
                                          <p:stCondLst>
                                            <p:cond delay="0"/>
                                          </p:stCondLst>
                                        </p:cTn>
                                        <p:tgtEl>
                                          <p:spTgt spid="5"/>
                                        </p:tgtEl>
                                        <p:attrNameLst>
                                          <p:attrName>style.visibility</p:attrName>
                                        </p:attrNameLst>
                                      </p:cBhvr>
                                      <p:to>
                                        <p:strVal val="visible"/>
                                      </p:to>
                                    </p:set>
                                    <p:anim calcmode="lin" valueType="num">
                                      <p:cBhvr additive="base">
                                        <p:cTn id="54" dur="3000" fill="hold"/>
                                        <p:tgtEl>
                                          <p:spTgt spid="5"/>
                                        </p:tgtEl>
                                        <p:attrNameLst>
                                          <p:attrName>ppt_x</p:attrName>
                                        </p:attrNameLst>
                                      </p:cBhvr>
                                      <p:tavLst>
                                        <p:tav tm="0">
                                          <p:val>
                                            <p:strVal val="#ppt_x"/>
                                          </p:val>
                                        </p:tav>
                                        <p:tav tm="100000">
                                          <p:val>
                                            <p:strVal val="#ppt_x"/>
                                          </p:val>
                                        </p:tav>
                                      </p:tavLst>
                                    </p:anim>
                                    <p:anim calcmode="lin" valueType="num">
                                      <p:cBhvr additive="base">
                                        <p:cTn id="55" dur="3000" fill="hold"/>
                                        <p:tgtEl>
                                          <p:spTgt spid="5"/>
                                        </p:tgtEl>
                                        <p:attrNameLst>
                                          <p:attrName>ppt_y</p:attrName>
                                        </p:attrNameLst>
                                      </p:cBhvr>
                                      <p:tavLst>
                                        <p:tav tm="0">
                                          <p:val>
                                            <p:strVal val="0-#ppt_h/2"/>
                                          </p:val>
                                        </p:tav>
                                        <p:tav tm="100000">
                                          <p:val>
                                            <p:strVal val="#ppt_y"/>
                                          </p:val>
                                        </p:tav>
                                      </p:tavLst>
                                    </p:anim>
                                  </p:childTnLst>
                                </p:cTn>
                              </p:par>
                              <p:par>
                                <p:cTn id="56" presetID="2" presetClass="entr" presetSubtype="1" fill="hold" grpId="0" nodeType="withEffect">
                                  <p:stCondLst>
                                    <p:cond delay="0"/>
                                  </p:stCondLst>
                                  <p:childTnLst>
                                    <p:set>
                                      <p:cBhvr>
                                        <p:cTn id="57" dur="1" fill="hold">
                                          <p:stCondLst>
                                            <p:cond delay="0"/>
                                          </p:stCondLst>
                                        </p:cTn>
                                        <p:tgtEl>
                                          <p:spTgt spid="6"/>
                                        </p:tgtEl>
                                        <p:attrNameLst>
                                          <p:attrName>style.visibility</p:attrName>
                                        </p:attrNameLst>
                                      </p:cBhvr>
                                      <p:to>
                                        <p:strVal val="visible"/>
                                      </p:to>
                                    </p:set>
                                    <p:anim calcmode="lin" valueType="num">
                                      <p:cBhvr additive="base">
                                        <p:cTn id="58" dur="3000" fill="hold"/>
                                        <p:tgtEl>
                                          <p:spTgt spid="6"/>
                                        </p:tgtEl>
                                        <p:attrNameLst>
                                          <p:attrName>ppt_x</p:attrName>
                                        </p:attrNameLst>
                                      </p:cBhvr>
                                      <p:tavLst>
                                        <p:tav tm="0">
                                          <p:val>
                                            <p:strVal val="#ppt_x"/>
                                          </p:val>
                                        </p:tav>
                                        <p:tav tm="100000">
                                          <p:val>
                                            <p:strVal val="#ppt_x"/>
                                          </p:val>
                                        </p:tav>
                                      </p:tavLst>
                                    </p:anim>
                                    <p:anim calcmode="lin" valueType="num">
                                      <p:cBhvr additive="base">
                                        <p:cTn id="59" dur="3000" fill="hold"/>
                                        <p:tgtEl>
                                          <p:spTgt spid="6"/>
                                        </p:tgtEl>
                                        <p:attrNameLst>
                                          <p:attrName>ppt_y</p:attrName>
                                        </p:attrNameLst>
                                      </p:cBhvr>
                                      <p:tavLst>
                                        <p:tav tm="0">
                                          <p:val>
                                            <p:strVal val="0-#ppt_h/2"/>
                                          </p:val>
                                        </p:tav>
                                        <p:tav tm="100000">
                                          <p:val>
                                            <p:strVal val="#ppt_y"/>
                                          </p:val>
                                        </p:tav>
                                      </p:tavLst>
                                    </p:anim>
                                  </p:childTnLst>
                                </p:cTn>
                              </p:par>
                              <p:par>
                                <p:cTn id="60" presetID="2" presetClass="entr" presetSubtype="1" fill="hold" grpId="0" nodeType="withEffect">
                                  <p:stCondLst>
                                    <p:cond delay="0"/>
                                  </p:stCondLst>
                                  <p:childTnLst>
                                    <p:set>
                                      <p:cBhvr>
                                        <p:cTn id="61" dur="1" fill="hold">
                                          <p:stCondLst>
                                            <p:cond delay="0"/>
                                          </p:stCondLst>
                                        </p:cTn>
                                        <p:tgtEl>
                                          <p:spTgt spid="7"/>
                                        </p:tgtEl>
                                        <p:attrNameLst>
                                          <p:attrName>style.visibility</p:attrName>
                                        </p:attrNameLst>
                                      </p:cBhvr>
                                      <p:to>
                                        <p:strVal val="visible"/>
                                      </p:to>
                                    </p:set>
                                    <p:anim calcmode="lin" valueType="num">
                                      <p:cBhvr additive="base">
                                        <p:cTn id="62" dur="3000" fill="hold"/>
                                        <p:tgtEl>
                                          <p:spTgt spid="7"/>
                                        </p:tgtEl>
                                        <p:attrNameLst>
                                          <p:attrName>ppt_x</p:attrName>
                                        </p:attrNameLst>
                                      </p:cBhvr>
                                      <p:tavLst>
                                        <p:tav tm="0">
                                          <p:val>
                                            <p:strVal val="#ppt_x"/>
                                          </p:val>
                                        </p:tav>
                                        <p:tav tm="100000">
                                          <p:val>
                                            <p:strVal val="#ppt_x"/>
                                          </p:val>
                                        </p:tav>
                                      </p:tavLst>
                                    </p:anim>
                                    <p:anim calcmode="lin" valueType="num">
                                      <p:cBhvr additive="base">
                                        <p:cTn id="63" dur="3000" fill="hold"/>
                                        <p:tgtEl>
                                          <p:spTgt spid="7"/>
                                        </p:tgtEl>
                                        <p:attrNameLst>
                                          <p:attrName>ppt_y</p:attrName>
                                        </p:attrNameLst>
                                      </p:cBhvr>
                                      <p:tavLst>
                                        <p:tav tm="0">
                                          <p:val>
                                            <p:strVal val="0-#ppt_h/2"/>
                                          </p:val>
                                        </p:tav>
                                        <p:tav tm="100000">
                                          <p:val>
                                            <p:strVal val="#ppt_y"/>
                                          </p:val>
                                        </p:tav>
                                      </p:tavLst>
                                    </p:anim>
                                  </p:childTnLst>
                                </p:cTn>
                              </p:par>
                              <p:par>
                                <p:cTn id="64" presetID="2" presetClass="entr" presetSubtype="1" fill="hold" grpId="0" nodeType="withEffect">
                                  <p:stCondLst>
                                    <p:cond delay="0"/>
                                  </p:stCondLst>
                                  <p:childTnLst>
                                    <p:set>
                                      <p:cBhvr>
                                        <p:cTn id="65" dur="1" fill="hold">
                                          <p:stCondLst>
                                            <p:cond delay="0"/>
                                          </p:stCondLst>
                                        </p:cTn>
                                        <p:tgtEl>
                                          <p:spTgt spid="8"/>
                                        </p:tgtEl>
                                        <p:attrNameLst>
                                          <p:attrName>style.visibility</p:attrName>
                                        </p:attrNameLst>
                                      </p:cBhvr>
                                      <p:to>
                                        <p:strVal val="visible"/>
                                      </p:to>
                                    </p:set>
                                    <p:anim calcmode="lin" valueType="num">
                                      <p:cBhvr additive="base">
                                        <p:cTn id="66" dur="3000" fill="hold"/>
                                        <p:tgtEl>
                                          <p:spTgt spid="8"/>
                                        </p:tgtEl>
                                        <p:attrNameLst>
                                          <p:attrName>ppt_x</p:attrName>
                                        </p:attrNameLst>
                                      </p:cBhvr>
                                      <p:tavLst>
                                        <p:tav tm="0">
                                          <p:val>
                                            <p:strVal val="#ppt_x"/>
                                          </p:val>
                                        </p:tav>
                                        <p:tav tm="100000">
                                          <p:val>
                                            <p:strVal val="#ppt_x"/>
                                          </p:val>
                                        </p:tav>
                                      </p:tavLst>
                                    </p:anim>
                                    <p:anim calcmode="lin" valueType="num">
                                      <p:cBhvr additive="base">
                                        <p:cTn id="67" dur="3000" fill="hold"/>
                                        <p:tgtEl>
                                          <p:spTgt spid="8"/>
                                        </p:tgtEl>
                                        <p:attrNameLst>
                                          <p:attrName>ppt_y</p:attrName>
                                        </p:attrNameLst>
                                      </p:cBhvr>
                                      <p:tavLst>
                                        <p:tav tm="0">
                                          <p:val>
                                            <p:strVal val="0-#ppt_h/2"/>
                                          </p:val>
                                        </p:tav>
                                        <p:tav tm="100000">
                                          <p:val>
                                            <p:strVal val="#ppt_y"/>
                                          </p:val>
                                        </p:tav>
                                      </p:tavLst>
                                    </p:anim>
                                  </p:childTnLst>
                                </p:cTn>
                              </p:par>
                              <p:par>
                                <p:cTn id="68" presetID="2" presetClass="entr" presetSubtype="1" fill="hold" grpId="0" nodeType="withEffect">
                                  <p:stCondLst>
                                    <p:cond delay="0"/>
                                  </p:stCondLst>
                                  <p:childTnLst>
                                    <p:set>
                                      <p:cBhvr>
                                        <p:cTn id="69" dur="1" fill="hold">
                                          <p:stCondLst>
                                            <p:cond delay="0"/>
                                          </p:stCondLst>
                                        </p:cTn>
                                        <p:tgtEl>
                                          <p:spTgt spid="9"/>
                                        </p:tgtEl>
                                        <p:attrNameLst>
                                          <p:attrName>style.visibility</p:attrName>
                                        </p:attrNameLst>
                                      </p:cBhvr>
                                      <p:to>
                                        <p:strVal val="visible"/>
                                      </p:to>
                                    </p:set>
                                    <p:anim calcmode="lin" valueType="num">
                                      <p:cBhvr additive="base">
                                        <p:cTn id="70" dur="3000" fill="hold"/>
                                        <p:tgtEl>
                                          <p:spTgt spid="9"/>
                                        </p:tgtEl>
                                        <p:attrNameLst>
                                          <p:attrName>ppt_x</p:attrName>
                                        </p:attrNameLst>
                                      </p:cBhvr>
                                      <p:tavLst>
                                        <p:tav tm="0">
                                          <p:val>
                                            <p:strVal val="#ppt_x"/>
                                          </p:val>
                                        </p:tav>
                                        <p:tav tm="100000">
                                          <p:val>
                                            <p:strVal val="#ppt_x"/>
                                          </p:val>
                                        </p:tav>
                                      </p:tavLst>
                                    </p:anim>
                                    <p:anim calcmode="lin" valueType="num">
                                      <p:cBhvr additive="base">
                                        <p:cTn id="71" dur="3000" fill="hold"/>
                                        <p:tgtEl>
                                          <p:spTgt spid="9"/>
                                        </p:tgtEl>
                                        <p:attrNameLst>
                                          <p:attrName>ppt_y</p:attrName>
                                        </p:attrNameLst>
                                      </p:cBhvr>
                                      <p:tavLst>
                                        <p:tav tm="0">
                                          <p:val>
                                            <p:strVal val="0-#ppt_h/2"/>
                                          </p:val>
                                        </p:tav>
                                        <p:tav tm="100000">
                                          <p:val>
                                            <p:strVal val="#ppt_y"/>
                                          </p:val>
                                        </p:tav>
                                      </p:tavLst>
                                    </p:anim>
                                  </p:childTnLst>
                                </p:cTn>
                              </p:par>
                              <p:par>
                                <p:cTn id="72" presetID="2" presetClass="entr" presetSubtype="1" fill="hold" grpId="0" nodeType="withEffect">
                                  <p:stCondLst>
                                    <p:cond delay="0"/>
                                  </p:stCondLst>
                                  <p:childTnLst>
                                    <p:set>
                                      <p:cBhvr>
                                        <p:cTn id="73" dur="1" fill="hold">
                                          <p:stCondLst>
                                            <p:cond delay="0"/>
                                          </p:stCondLst>
                                        </p:cTn>
                                        <p:tgtEl>
                                          <p:spTgt spid="10"/>
                                        </p:tgtEl>
                                        <p:attrNameLst>
                                          <p:attrName>style.visibility</p:attrName>
                                        </p:attrNameLst>
                                      </p:cBhvr>
                                      <p:to>
                                        <p:strVal val="visible"/>
                                      </p:to>
                                    </p:set>
                                    <p:anim calcmode="lin" valueType="num">
                                      <p:cBhvr additive="base">
                                        <p:cTn id="74" dur="3000" fill="hold"/>
                                        <p:tgtEl>
                                          <p:spTgt spid="10"/>
                                        </p:tgtEl>
                                        <p:attrNameLst>
                                          <p:attrName>ppt_x</p:attrName>
                                        </p:attrNameLst>
                                      </p:cBhvr>
                                      <p:tavLst>
                                        <p:tav tm="0">
                                          <p:val>
                                            <p:strVal val="#ppt_x"/>
                                          </p:val>
                                        </p:tav>
                                        <p:tav tm="100000">
                                          <p:val>
                                            <p:strVal val="#ppt_x"/>
                                          </p:val>
                                        </p:tav>
                                      </p:tavLst>
                                    </p:anim>
                                    <p:anim calcmode="lin" valueType="num">
                                      <p:cBhvr additive="base">
                                        <p:cTn id="75" dur="3000" fill="hold"/>
                                        <p:tgtEl>
                                          <p:spTgt spid="10"/>
                                        </p:tgtEl>
                                        <p:attrNameLst>
                                          <p:attrName>ppt_y</p:attrName>
                                        </p:attrNameLst>
                                      </p:cBhvr>
                                      <p:tavLst>
                                        <p:tav tm="0">
                                          <p:val>
                                            <p:strVal val="0-#ppt_h/2"/>
                                          </p:val>
                                        </p:tav>
                                        <p:tav tm="100000">
                                          <p:val>
                                            <p:strVal val="#ppt_y"/>
                                          </p:val>
                                        </p:tav>
                                      </p:tavLst>
                                    </p:anim>
                                  </p:childTnLst>
                                </p:cTn>
                              </p:par>
                              <p:par>
                                <p:cTn id="76" presetID="2" presetClass="entr" presetSubtype="1" fill="hold" grpId="0" nodeType="withEffect">
                                  <p:stCondLst>
                                    <p:cond delay="0"/>
                                  </p:stCondLst>
                                  <p:childTnLst>
                                    <p:set>
                                      <p:cBhvr>
                                        <p:cTn id="77" dur="1" fill="hold">
                                          <p:stCondLst>
                                            <p:cond delay="0"/>
                                          </p:stCondLst>
                                        </p:cTn>
                                        <p:tgtEl>
                                          <p:spTgt spid="11"/>
                                        </p:tgtEl>
                                        <p:attrNameLst>
                                          <p:attrName>style.visibility</p:attrName>
                                        </p:attrNameLst>
                                      </p:cBhvr>
                                      <p:to>
                                        <p:strVal val="visible"/>
                                      </p:to>
                                    </p:set>
                                    <p:anim calcmode="lin" valueType="num">
                                      <p:cBhvr additive="base">
                                        <p:cTn id="78" dur="3000" fill="hold"/>
                                        <p:tgtEl>
                                          <p:spTgt spid="11"/>
                                        </p:tgtEl>
                                        <p:attrNameLst>
                                          <p:attrName>ppt_x</p:attrName>
                                        </p:attrNameLst>
                                      </p:cBhvr>
                                      <p:tavLst>
                                        <p:tav tm="0">
                                          <p:val>
                                            <p:strVal val="#ppt_x"/>
                                          </p:val>
                                        </p:tav>
                                        <p:tav tm="100000">
                                          <p:val>
                                            <p:strVal val="#ppt_x"/>
                                          </p:val>
                                        </p:tav>
                                      </p:tavLst>
                                    </p:anim>
                                    <p:anim calcmode="lin" valueType="num">
                                      <p:cBhvr additive="base">
                                        <p:cTn id="79" dur="3000" fill="hold"/>
                                        <p:tgtEl>
                                          <p:spTgt spid="11"/>
                                        </p:tgtEl>
                                        <p:attrNameLst>
                                          <p:attrName>ppt_y</p:attrName>
                                        </p:attrNameLst>
                                      </p:cBhvr>
                                      <p:tavLst>
                                        <p:tav tm="0">
                                          <p:val>
                                            <p:strVal val="0-#ppt_h/2"/>
                                          </p:val>
                                        </p:tav>
                                        <p:tav tm="100000">
                                          <p:val>
                                            <p:strVal val="#ppt_y"/>
                                          </p:val>
                                        </p:tav>
                                      </p:tavLst>
                                    </p:anim>
                                  </p:childTnLst>
                                </p:cTn>
                              </p:par>
                              <p:par>
                                <p:cTn id="80" presetID="2" presetClass="entr" presetSubtype="1" fill="hold" grpId="0" nodeType="withEffect">
                                  <p:stCondLst>
                                    <p:cond delay="0"/>
                                  </p:stCondLst>
                                  <p:childTnLst>
                                    <p:set>
                                      <p:cBhvr>
                                        <p:cTn id="81" dur="1" fill="hold">
                                          <p:stCondLst>
                                            <p:cond delay="0"/>
                                          </p:stCondLst>
                                        </p:cTn>
                                        <p:tgtEl>
                                          <p:spTgt spid="12"/>
                                        </p:tgtEl>
                                        <p:attrNameLst>
                                          <p:attrName>style.visibility</p:attrName>
                                        </p:attrNameLst>
                                      </p:cBhvr>
                                      <p:to>
                                        <p:strVal val="visible"/>
                                      </p:to>
                                    </p:set>
                                    <p:anim calcmode="lin" valueType="num">
                                      <p:cBhvr additive="base">
                                        <p:cTn id="82" dur="3000" fill="hold"/>
                                        <p:tgtEl>
                                          <p:spTgt spid="12"/>
                                        </p:tgtEl>
                                        <p:attrNameLst>
                                          <p:attrName>ppt_x</p:attrName>
                                        </p:attrNameLst>
                                      </p:cBhvr>
                                      <p:tavLst>
                                        <p:tav tm="0">
                                          <p:val>
                                            <p:strVal val="#ppt_x"/>
                                          </p:val>
                                        </p:tav>
                                        <p:tav tm="100000">
                                          <p:val>
                                            <p:strVal val="#ppt_x"/>
                                          </p:val>
                                        </p:tav>
                                      </p:tavLst>
                                    </p:anim>
                                    <p:anim calcmode="lin" valueType="num">
                                      <p:cBhvr additive="base">
                                        <p:cTn id="83" dur="3000" fill="hold"/>
                                        <p:tgtEl>
                                          <p:spTgt spid="12"/>
                                        </p:tgtEl>
                                        <p:attrNameLst>
                                          <p:attrName>ppt_y</p:attrName>
                                        </p:attrNameLst>
                                      </p:cBhvr>
                                      <p:tavLst>
                                        <p:tav tm="0">
                                          <p:val>
                                            <p:strVal val="0-#ppt_h/2"/>
                                          </p:val>
                                        </p:tav>
                                        <p:tav tm="100000">
                                          <p:val>
                                            <p:strVal val="#ppt_y"/>
                                          </p:val>
                                        </p:tav>
                                      </p:tavLst>
                                    </p:anim>
                                  </p:childTnLst>
                                </p:cTn>
                              </p:par>
                              <p:par>
                                <p:cTn id="84" presetID="2" presetClass="entr" presetSubtype="1" fill="hold" grpId="0" nodeType="withEffect">
                                  <p:stCondLst>
                                    <p:cond delay="0"/>
                                  </p:stCondLst>
                                  <p:childTnLst>
                                    <p:set>
                                      <p:cBhvr>
                                        <p:cTn id="85" dur="1" fill="hold">
                                          <p:stCondLst>
                                            <p:cond delay="0"/>
                                          </p:stCondLst>
                                        </p:cTn>
                                        <p:tgtEl>
                                          <p:spTgt spid="13"/>
                                        </p:tgtEl>
                                        <p:attrNameLst>
                                          <p:attrName>style.visibility</p:attrName>
                                        </p:attrNameLst>
                                      </p:cBhvr>
                                      <p:to>
                                        <p:strVal val="visible"/>
                                      </p:to>
                                    </p:set>
                                    <p:anim calcmode="lin" valueType="num">
                                      <p:cBhvr additive="base">
                                        <p:cTn id="86" dur="3000" fill="hold"/>
                                        <p:tgtEl>
                                          <p:spTgt spid="13"/>
                                        </p:tgtEl>
                                        <p:attrNameLst>
                                          <p:attrName>ppt_x</p:attrName>
                                        </p:attrNameLst>
                                      </p:cBhvr>
                                      <p:tavLst>
                                        <p:tav tm="0">
                                          <p:val>
                                            <p:strVal val="#ppt_x"/>
                                          </p:val>
                                        </p:tav>
                                        <p:tav tm="100000">
                                          <p:val>
                                            <p:strVal val="#ppt_x"/>
                                          </p:val>
                                        </p:tav>
                                      </p:tavLst>
                                    </p:anim>
                                    <p:anim calcmode="lin" valueType="num">
                                      <p:cBhvr additive="base">
                                        <p:cTn id="87" dur="3000" fill="hold"/>
                                        <p:tgtEl>
                                          <p:spTgt spid="13"/>
                                        </p:tgtEl>
                                        <p:attrNameLst>
                                          <p:attrName>ppt_y</p:attrName>
                                        </p:attrNameLst>
                                      </p:cBhvr>
                                      <p:tavLst>
                                        <p:tav tm="0">
                                          <p:val>
                                            <p:strVal val="0-#ppt_h/2"/>
                                          </p:val>
                                        </p:tav>
                                        <p:tav tm="100000">
                                          <p:val>
                                            <p:strVal val="#ppt_y"/>
                                          </p:val>
                                        </p:tav>
                                      </p:tavLst>
                                    </p:anim>
                                  </p:childTnLst>
                                </p:cTn>
                              </p:par>
                              <p:par>
                                <p:cTn id="88" presetID="13" presetClass="entr" presetSubtype="16" fill="hold" grpId="1" nodeType="withEffect">
                                  <p:stCondLst>
                                    <p:cond delay="0"/>
                                  </p:stCondLst>
                                  <p:childTnLst>
                                    <p:set>
                                      <p:cBhvr>
                                        <p:cTn id="89" dur="1" fill="hold">
                                          <p:stCondLst>
                                            <p:cond delay="0"/>
                                          </p:stCondLst>
                                        </p:cTn>
                                        <p:tgtEl>
                                          <p:spTgt spid="14"/>
                                        </p:tgtEl>
                                        <p:attrNameLst>
                                          <p:attrName>style.visibility</p:attrName>
                                        </p:attrNameLst>
                                      </p:cBhvr>
                                      <p:to>
                                        <p:strVal val="visible"/>
                                      </p:to>
                                    </p:set>
                                    <p:animEffect transition="in" filter="plus(in)">
                                      <p:cBhvr>
                                        <p:cTn id="90" dur="3000"/>
                                        <p:tgtEl>
                                          <p:spTgt spid="14"/>
                                        </p:tgtEl>
                                      </p:cBhvr>
                                    </p:animEffect>
                                  </p:childTnLst>
                                </p:cTn>
                              </p:par>
                              <p:par>
                                <p:cTn id="91" presetID="13" presetClass="entr" presetSubtype="16" fill="hold" grpId="1" nodeType="withEffect">
                                  <p:stCondLst>
                                    <p:cond delay="0"/>
                                  </p:stCondLst>
                                  <p:childTnLst>
                                    <p:set>
                                      <p:cBhvr>
                                        <p:cTn id="92" dur="1" fill="hold">
                                          <p:stCondLst>
                                            <p:cond delay="0"/>
                                          </p:stCondLst>
                                        </p:cTn>
                                        <p:tgtEl>
                                          <p:spTgt spid="15"/>
                                        </p:tgtEl>
                                        <p:attrNameLst>
                                          <p:attrName>style.visibility</p:attrName>
                                        </p:attrNameLst>
                                      </p:cBhvr>
                                      <p:to>
                                        <p:strVal val="visible"/>
                                      </p:to>
                                    </p:set>
                                    <p:animEffect transition="in" filter="plus(in)">
                                      <p:cBhvr>
                                        <p:cTn id="93" dur="3000"/>
                                        <p:tgtEl>
                                          <p:spTgt spid="15"/>
                                        </p:tgtEl>
                                      </p:cBhvr>
                                    </p:animEffect>
                                  </p:childTnLst>
                                </p:cTn>
                              </p:par>
                              <p:par>
                                <p:cTn id="94" presetID="13" presetClass="entr" presetSubtype="16" fill="hold" grpId="1" nodeType="withEffect">
                                  <p:stCondLst>
                                    <p:cond delay="0"/>
                                  </p:stCondLst>
                                  <p:childTnLst>
                                    <p:set>
                                      <p:cBhvr>
                                        <p:cTn id="95" dur="1" fill="hold">
                                          <p:stCondLst>
                                            <p:cond delay="0"/>
                                          </p:stCondLst>
                                        </p:cTn>
                                        <p:tgtEl>
                                          <p:spTgt spid="16"/>
                                        </p:tgtEl>
                                        <p:attrNameLst>
                                          <p:attrName>style.visibility</p:attrName>
                                        </p:attrNameLst>
                                      </p:cBhvr>
                                      <p:to>
                                        <p:strVal val="visible"/>
                                      </p:to>
                                    </p:set>
                                    <p:animEffect transition="in" filter="plus(in)">
                                      <p:cBhvr>
                                        <p:cTn id="96" dur="3000"/>
                                        <p:tgtEl>
                                          <p:spTgt spid="16"/>
                                        </p:tgtEl>
                                      </p:cBhvr>
                                    </p:animEffect>
                                  </p:childTnLst>
                                </p:cTn>
                              </p:par>
                              <p:par>
                                <p:cTn id="97" presetID="13" presetClass="entr" presetSubtype="16" fill="hold" grpId="1" nodeType="withEffect">
                                  <p:stCondLst>
                                    <p:cond delay="0"/>
                                  </p:stCondLst>
                                  <p:childTnLst>
                                    <p:set>
                                      <p:cBhvr>
                                        <p:cTn id="98" dur="1" fill="hold">
                                          <p:stCondLst>
                                            <p:cond delay="0"/>
                                          </p:stCondLst>
                                        </p:cTn>
                                        <p:tgtEl>
                                          <p:spTgt spid="17"/>
                                        </p:tgtEl>
                                        <p:attrNameLst>
                                          <p:attrName>style.visibility</p:attrName>
                                        </p:attrNameLst>
                                      </p:cBhvr>
                                      <p:to>
                                        <p:strVal val="visible"/>
                                      </p:to>
                                    </p:set>
                                    <p:animEffect transition="in" filter="plus(in)">
                                      <p:cBhvr>
                                        <p:cTn id="99" dur="3000"/>
                                        <p:tgtEl>
                                          <p:spTgt spid="17"/>
                                        </p:tgtEl>
                                      </p:cBhvr>
                                    </p:animEffect>
                                  </p:childTnLst>
                                </p:cTn>
                              </p:par>
                              <p:par>
                                <p:cTn id="100" presetID="13" presetClass="entr" presetSubtype="16" fill="hold" grpId="1" nodeType="withEffect">
                                  <p:stCondLst>
                                    <p:cond delay="0"/>
                                  </p:stCondLst>
                                  <p:childTnLst>
                                    <p:set>
                                      <p:cBhvr>
                                        <p:cTn id="101" dur="1" fill="hold">
                                          <p:stCondLst>
                                            <p:cond delay="0"/>
                                          </p:stCondLst>
                                        </p:cTn>
                                        <p:tgtEl>
                                          <p:spTgt spid="18"/>
                                        </p:tgtEl>
                                        <p:attrNameLst>
                                          <p:attrName>style.visibility</p:attrName>
                                        </p:attrNameLst>
                                      </p:cBhvr>
                                      <p:to>
                                        <p:strVal val="visible"/>
                                      </p:to>
                                    </p:set>
                                    <p:animEffect transition="in" filter="plus(in)">
                                      <p:cBhvr>
                                        <p:cTn id="102" dur="3000"/>
                                        <p:tgtEl>
                                          <p:spTgt spid="18"/>
                                        </p:tgtEl>
                                      </p:cBhvr>
                                    </p:animEffect>
                                  </p:childTnLst>
                                </p:cTn>
                              </p:par>
                              <p:par>
                                <p:cTn id="103" presetID="13" presetClass="entr" presetSubtype="16" fill="hold" grpId="1" nodeType="withEffect">
                                  <p:stCondLst>
                                    <p:cond delay="0"/>
                                  </p:stCondLst>
                                  <p:childTnLst>
                                    <p:set>
                                      <p:cBhvr>
                                        <p:cTn id="104" dur="1" fill="hold">
                                          <p:stCondLst>
                                            <p:cond delay="0"/>
                                          </p:stCondLst>
                                        </p:cTn>
                                        <p:tgtEl>
                                          <p:spTgt spid="19"/>
                                        </p:tgtEl>
                                        <p:attrNameLst>
                                          <p:attrName>style.visibility</p:attrName>
                                        </p:attrNameLst>
                                      </p:cBhvr>
                                      <p:to>
                                        <p:strVal val="visible"/>
                                      </p:to>
                                    </p:set>
                                    <p:animEffect transition="in" filter="plus(in)">
                                      <p:cBhvr>
                                        <p:cTn id="105" dur="3000"/>
                                        <p:tgtEl>
                                          <p:spTgt spid="19"/>
                                        </p:tgtEl>
                                      </p:cBhvr>
                                    </p:animEffect>
                                  </p:childTnLst>
                                </p:cTn>
                              </p:par>
                              <p:par>
                                <p:cTn id="106" presetID="13" presetClass="entr" presetSubtype="16" fill="hold" grpId="1" nodeType="withEffect">
                                  <p:stCondLst>
                                    <p:cond delay="0"/>
                                  </p:stCondLst>
                                  <p:childTnLst>
                                    <p:set>
                                      <p:cBhvr>
                                        <p:cTn id="107" dur="1" fill="hold">
                                          <p:stCondLst>
                                            <p:cond delay="0"/>
                                          </p:stCondLst>
                                        </p:cTn>
                                        <p:tgtEl>
                                          <p:spTgt spid="20"/>
                                        </p:tgtEl>
                                        <p:attrNameLst>
                                          <p:attrName>style.visibility</p:attrName>
                                        </p:attrNameLst>
                                      </p:cBhvr>
                                      <p:to>
                                        <p:strVal val="visible"/>
                                      </p:to>
                                    </p:set>
                                    <p:animEffect transition="in" filter="plus(in)">
                                      <p:cBhvr>
                                        <p:cTn id="108" dur="3000"/>
                                        <p:tgtEl>
                                          <p:spTgt spid="20"/>
                                        </p:tgtEl>
                                      </p:cBhvr>
                                    </p:animEffect>
                                  </p:childTnLst>
                                </p:cTn>
                              </p:par>
                              <p:par>
                                <p:cTn id="109" presetID="13" presetClass="entr" presetSubtype="16" fill="hold" grpId="1" nodeType="withEffect">
                                  <p:stCondLst>
                                    <p:cond delay="0"/>
                                  </p:stCondLst>
                                  <p:childTnLst>
                                    <p:set>
                                      <p:cBhvr>
                                        <p:cTn id="110" dur="1" fill="hold">
                                          <p:stCondLst>
                                            <p:cond delay="0"/>
                                          </p:stCondLst>
                                        </p:cTn>
                                        <p:tgtEl>
                                          <p:spTgt spid="21"/>
                                        </p:tgtEl>
                                        <p:attrNameLst>
                                          <p:attrName>style.visibility</p:attrName>
                                        </p:attrNameLst>
                                      </p:cBhvr>
                                      <p:to>
                                        <p:strVal val="visible"/>
                                      </p:to>
                                    </p:set>
                                    <p:animEffect transition="in" filter="plus(in)">
                                      <p:cBhvr>
                                        <p:cTn id="111" dur="3000"/>
                                        <p:tgtEl>
                                          <p:spTgt spid="21"/>
                                        </p:tgtEl>
                                      </p:cBhvr>
                                    </p:animEffect>
                                  </p:childTnLst>
                                </p:cTn>
                              </p:par>
                              <p:par>
                                <p:cTn id="112" presetID="13" presetClass="entr" presetSubtype="16" fill="hold" grpId="1" nodeType="withEffect">
                                  <p:stCondLst>
                                    <p:cond delay="0"/>
                                  </p:stCondLst>
                                  <p:childTnLst>
                                    <p:set>
                                      <p:cBhvr>
                                        <p:cTn id="113" dur="1" fill="hold">
                                          <p:stCondLst>
                                            <p:cond delay="0"/>
                                          </p:stCondLst>
                                        </p:cTn>
                                        <p:tgtEl>
                                          <p:spTgt spid="22"/>
                                        </p:tgtEl>
                                        <p:attrNameLst>
                                          <p:attrName>style.visibility</p:attrName>
                                        </p:attrNameLst>
                                      </p:cBhvr>
                                      <p:to>
                                        <p:strVal val="visible"/>
                                      </p:to>
                                    </p:set>
                                    <p:animEffect transition="in" filter="plus(in)">
                                      <p:cBhvr>
                                        <p:cTn id="114" dur="3000"/>
                                        <p:tgtEl>
                                          <p:spTgt spid="22"/>
                                        </p:tgtEl>
                                      </p:cBhvr>
                                    </p:animEffect>
                                  </p:childTnLst>
                                </p:cTn>
                              </p:par>
                              <p:par>
                                <p:cTn id="115" presetID="13" presetClass="entr" presetSubtype="16" fill="hold" grpId="1" nodeType="withEffect">
                                  <p:stCondLst>
                                    <p:cond delay="0"/>
                                  </p:stCondLst>
                                  <p:childTnLst>
                                    <p:set>
                                      <p:cBhvr>
                                        <p:cTn id="116" dur="1" fill="hold">
                                          <p:stCondLst>
                                            <p:cond delay="0"/>
                                          </p:stCondLst>
                                        </p:cTn>
                                        <p:tgtEl>
                                          <p:spTgt spid="23"/>
                                        </p:tgtEl>
                                        <p:attrNameLst>
                                          <p:attrName>style.visibility</p:attrName>
                                        </p:attrNameLst>
                                      </p:cBhvr>
                                      <p:to>
                                        <p:strVal val="visible"/>
                                      </p:to>
                                    </p:set>
                                    <p:animEffect transition="in" filter="plus(in)">
                                      <p:cBhvr>
                                        <p:cTn id="117" dur="3000"/>
                                        <p:tgtEl>
                                          <p:spTgt spid="23"/>
                                        </p:tgtEl>
                                      </p:cBhvr>
                                    </p:animEffect>
                                  </p:childTnLst>
                                </p:cTn>
                              </p:par>
                              <p:par>
                                <p:cTn id="118" presetID="13" presetClass="entr" presetSubtype="16" fill="hold" grpId="1" nodeType="withEffect">
                                  <p:stCondLst>
                                    <p:cond delay="0"/>
                                  </p:stCondLst>
                                  <p:childTnLst>
                                    <p:set>
                                      <p:cBhvr>
                                        <p:cTn id="119" dur="1" fill="hold">
                                          <p:stCondLst>
                                            <p:cond delay="0"/>
                                          </p:stCondLst>
                                        </p:cTn>
                                        <p:tgtEl>
                                          <p:spTgt spid="4"/>
                                        </p:tgtEl>
                                        <p:attrNameLst>
                                          <p:attrName>style.visibility</p:attrName>
                                        </p:attrNameLst>
                                      </p:cBhvr>
                                      <p:to>
                                        <p:strVal val="visible"/>
                                      </p:to>
                                    </p:set>
                                    <p:animEffect transition="in" filter="plus(in)">
                                      <p:cBhvr>
                                        <p:cTn id="120" dur="3000"/>
                                        <p:tgtEl>
                                          <p:spTgt spid="4"/>
                                        </p:tgtEl>
                                      </p:cBhvr>
                                    </p:animEffect>
                                  </p:childTnLst>
                                </p:cTn>
                              </p:par>
                              <p:par>
                                <p:cTn id="121" presetID="13" presetClass="entr" presetSubtype="16" fill="hold" grpId="1" nodeType="withEffect">
                                  <p:stCondLst>
                                    <p:cond delay="0"/>
                                  </p:stCondLst>
                                  <p:childTnLst>
                                    <p:set>
                                      <p:cBhvr>
                                        <p:cTn id="122" dur="1" fill="hold">
                                          <p:stCondLst>
                                            <p:cond delay="0"/>
                                          </p:stCondLst>
                                        </p:cTn>
                                        <p:tgtEl>
                                          <p:spTgt spid="5"/>
                                        </p:tgtEl>
                                        <p:attrNameLst>
                                          <p:attrName>style.visibility</p:attrName>
                                        </p:attrNameLst>
                                      </p:cBhvr>
                                      <p:to>
                                        <p:strVal val="visible"/>
                                      </p:to>
                                    </p:set>
                                    <p:animEffect transition="in" filter="plus(in)">
                                      <p:cBhvr>
                                        <p:cTn id="123" dur="3000"/>
                                        <p:tgtEl>
                                          <p:spTgt spid="5"/>
                                        </p:tgtEl>
                                      </p:cBhvr>
                                    </p:animEffect>
                                  </p:childTnLst>
                                </p:cTn>
                              </p:par>
                              <p:par>
                                <p:cTn id="124" presetID="13" presetClass="entr" presetSubtype="16" fill="hold" grpId="1" nodeType="withEffect">
                                  <p:stCondLst>
                                    <p:cond delay="0"/>
                                  </p:stCondLst>
                                  <p:childTnLst>
                                    <p:set>
                                      <p:cBhvr>
                                        <p:cTn id="125" dur="1" fill="hold">
                                          <p:stCondLst>
                                            <p:cond delay="0"/>
                                          </p:stCondLst>
                                        </p:cTn>
                                        <p:tgtEl>
                                          <p:spTgt spid="6"/>
                                        </p:tgtEl>
                                        <p:attrNameLst>
                                          <p:attrName>style.visibility</p:attrName>
                                        </p:attrNameLst>
                                      </p:cBhvr>
                                      <p:to>
                                        <p:strVal val="visible"/>
                                      </p:to>
                                    </p:set>
                                    <p:animEffect transition="in" filter="plus(in)">
                                      <p:cBhvr>
                                        <p:cTn id="126" dur="3000"/>
                                        <p:tgtEl>
                                          <p:spTgt spid="6"/>
                                        </p:tgtEl>
                                      </p:cBhvr>
                                    </p:animEffect>
                                  </p:childTnLst>
                                </p:cTn>
                              </p:par>
                              <p:par>
                                <p:cTn id="127" presetID="13" presetClass="entr" presetSubtype="16" fill="hold" grpId="1" nodeType="withEffect">
                                  <p:stCondLst>
                                    <p:cond delay="0"/>
                                  </p:stCondLst>
                                  <p:childTnLst>
                                    <p:set>
                                      <p:cBhvr>
                                        <p:cTn id="128" dur="1" fill="hold">
                                          <p:stCondLst>
                                            <p:cond delay="0"/>
                                          </p:stCondLst>
                                        </p:cTn>
                                        <p:tgtEl>
                                          <p:spTgt spid="7"/>
                                        </p:tgtEl>
                                        <p:attrNameLst>
                                          <p:attrName>style.visibility</p:attrName>
                                        </p:attrNameLst>
                                      </p:cBhvr>
                                      <p:to>
                                        <p:strVal val="visible"/>
                                      </p:to>
                                    </p:set>
                                    <p:animEffect transition="in" filter="plus(in)">
                                      <p:cBhvr>
                                        <p:cTn id="129" dur="3000"/>
                                        <p:tgtEl>
                                          <p:spTgt spid="7"/>
                                        </p:tgtEl>
                                      </p:cBhvr>
                                    </p:animEffect>
                                  </p:childTnLst>
                                </p:cTn>
                              </p:par>
                              <p:par>
                                <p:cTn id="130" presetID="13" presetClass="entr" presetSubtype="16" fill="hold" grpId="1" nodeType="withEffect">
                                  <p:stCondLst>
                                    <p:cond delay="0"/>
                                  </p:stCondLst>
                                  <p:childTnLst>
                                    <p:set>
                                      <p:cBhvr>
                                        <p:cTn id="131" dur="1" fill="hold">
                                          <p:stCondLst>
                                            <p:cond delay="0"/>
                                          </p:stCondLst>
                                        </p:cTn>
                                        <p:tgtEl>
                                          <p:spTgt spid="8"/>
                                        </p:tgtEl>
                                        <p:attrNameLst>
                                          <p:attrName>style.visibility</p:attrName>
                                        </p:attrNameLst>
                                      </p:cBhvr>
                                      <p:to>
                                        <p:strVal val="visible"/>
                                      </p:to>
                                    </p:set>
                                    <p:animEffect transition="in" filter="plus(in)">
                                      <p:cBhvr>
                                        <p:cTn id="132" dur="3000"/>
                                        <p:tgtEl>
                                          <p:spTgt spid="8"/>
                                        </p:tgtEl>
                                      </p:cBhvr>
                                    </p:animEffect>
                                  </p:childTnLst>
                                </p:cTn>
                              </p:par>
                              <p:par>
                                <p:cTn id="133" presetID="13" presetClass="entr" presetSubtype="16" fill="hold" grpId="1" nodeType="withEffect">
                                  <p:stCondLst>
                                    <p:cond delay="0"/>
                                  </p:stCondLst>
                                  <p:childTnLst>
                                    <p:set>
                                      <p:cBhvr>
                                        <p:cTn id="134" dur="1" fill="hold">
                                          <p:stCondLst>
                                            <p:cond delay="0"/>
                                          </p:stCondLst>
                                        </p:cTn>
                                        <p:tgtEl>
                                          <p:spTgt spid="9"/>
                                        </p:tgtEl>
                                        <p:attrNameLst>
                                          <p:attrName>style.visibility</p:attrName>
                                        </p:attrNameLst>
                                      </p:cBhvr>
                                      <p:to>
                                        <p:strVal val="visible"/>
                                      </p:to>
                                    </p:set>
                                    <p:animEffect transition="in" filter="plus(in)">
                                      <p:cBhvr>
                                        <p:cTn id="135" dur="3000"/>
                                        <p:tgtEl>
                                          <p:spTgt spid="9"/>
                                        </p:tgtEl>
                                      </p:cBhvr>
                                    </p:animEffect>
                                  </p:childTnLst>
                                </p:cTn>
                              </p:par>
                              <p:par>
                                <p:cTn id="136" presetID="13" presetClass="entr" presetSubtype="16" fill="hold" grpId="1" nodeType="withEffect">
                                  <p:stCondLst>
                                    <p:cond delay="0"/>
                                  </p:stCondLst>
                                  <p:childTnLst>
                                    <p:set>
                                      <p:cBhvr>
                                        <p:cTn id="137" dur="1" fill="hold">
                                          <p:stCondLst>
                                            <p:cond delay="0"/>
                                          </p:stCondLst>
                                        </p:cTn>
                                        <p:tgtEl>
                                          <p:spTgt spid="10"/>
                                        </p:tgtEl>
                                        <p:attrNameLst>
                                          <p:attrName>style.visibility</p:attrName>
                                        </p:attrNameLst>
                                      </p:cBhvr>
                                      <p:to>
                                        <p:strVal val="visible"/>
                                      </p:to>
                                    </p:set>
                                    <p:animEffect transition="in" filter="plus(in)">
                                      <p:cBhvr>
                                        <p:cTn id="138" dur="3000"/>
                                        <p:tgtEl>
                                          <p:spTgt spid="10"/>
                                        </p:tgtEl>
                                      </p:cBhvr>
                                    </p:animEffect>
                                  </p:childTnLst>
                                </p:cTn>
                              </p:par>
                              <p:par>
                                <p:cTn id="139" presetID="13" presetClass="entr" presetSubtype="16" fill="hold" grpId="1" nodeType="withEffect">
                                  <p:stCondLst>
                                    <p:cond delay="0"/>
                                  </p:stCondLst>
                                  <p:childTnLst>
                                    <p:set>
                                      <p:cBhvr>
                                        <p:cTn id="140" dur="1" fill="hold">
                                          <p:stCondLst>
                                            <p:cond delay="0"/>
                                          </p:stCondLst>
                                        </p:cTn>
                                        <p:tgtEl>
                                          <p:spTgt spid="11"/>
                                        </p:tgtEl>
                                        <p:attrNameLst>
                                          <p:attrName>style.visibility</p:attrName>
                                        </p:attrNameLst>
                                      </p:cBhvr>
                                      <p:to>
                                        <p:strVal val="visible"/>
                                      </p:to>
                                    </p:set>
                                    <p:animEffect transition="in" filter="plus(in)">
                                      <p:cBhvr>
                                        <p:cTn id="141" dur="3000"/>
                                        <p:tgtEl>
                                          <p:spTgt spid="11"/>
                                        </p:tgtEl>
                                      </p:cBhvr>
                                    </p:animEffect>
                                  </p:childTnLst>
                                </p:cTn>
                              </p:par>
                              <p:par>
                                <p:cTn id="142" presetID="13" presetClass="entr" presetSubtype="16" fill="hold" grpId="1" nodeType="withEffect">
                                  <p:stCondLst>
                                    <p:cond delay="0"/>
                                  </p:stCondLst>
                                  <p:childTnLst>
                                    <p:set>
                                      <p:cBhvr>
                                        <p:cTn id="143" dur="1" fill="hold">
                                          <p:stCondLst>
                                            <p:cond delay="0"/>
                                          </p:stCondLst>
                                        </p:cTn>
                                        <p:tgtEl>
                                          <p:spTgt spid="12"/>
                                        </p:tgtEl>
                                        <p:attrNameLst>
                                          <p:attrName>style.visibility</p:attrName>
                                        </p:attrNameLst>
                                      </p:cBhvr>
                                      <p:to>
                                        <p:strVal val="visible"/>
                                      </p:to>
                                    </p:set>
                                    <p:animEffect transition="in" filter="plus(in)">
                                      <p:cBhvr>
                                        <p:cTn id="144" dur="3000"/>
                                        <p:tgtEl>
                                          <p:spTgt spid="12"/>
                                        </p:tgtEl>
                                      </p:cBhvr>
                                    </p:animEffect>
                                  </p:childTnLst>
                                </p:cTn>
                              </p:par>
                              <p:par>
                                <p:cTn id="145" presetID="13" presetClass="entr" presetSubtype="16" fill="hold" grpId="1" nodeType="withEffect">
                                  <p:stCondLst>
                                    <p:cond delay="0"/>
                                  </p:stCondLst>
                                  <p:childTnLst>
                                    <p:set>
                                      <p:cBhvr>
                                        <p:cTn id="146" dur="1" fill="hold">
                                          <p:stCondLst>
                                            <p:cond delay="0"/>
                                          </p:stCondLst>
                                        </p:cTn>
                                        <p:tgtEl>
                                          <p:spTgt spid="13"/>
                                        </p:tgtEl>
                                        <p:attrNameLst>
                                          <p:attrName>style.visibility</p:attrName>
                                        </p:attrNameLst>
                                      </p:cBhvr>
                                      <p:to>
                                        <p:strVal val="visible"/>
                                      </p:to>
                                    </p:set>
                                    <p:animEffect transition="in" filter="plus(in)">
                                      <p:cBhvr>
                                        <p:cTn id="147" dur="3000"/>
                                        <p:tgtEl>
                                          <p:spTgt spid="13"/>
                                        </p:tgtEl>
                                      </p:cBhvr>
                                    </p:animEffect>
                                  </p:childTnLst>
                                </p:cTn>
                              </p:par>
                            </p:childTnLst>
                          </p:cTn>
                        </p:par>
                        <p:par>
                          <p:cTn id="148" fill="hold">
                            <p:stCondLst>
                              <p:cond delay="3000"/>
                            </p:stCondLst>
                            <p:childTnLst>
                              <p:par>
                                <p:cTn id="149" presetID="2" presetClass="exit" presetSubtype="4" fill="hold" grpId="2" nodeType="afterEffect">
                                  <p:stCondLst>
                                    <p:cond delay="0"/>
                                  </p:stCondLst>
                                  <p:childTnLst>
                                    <p:anim calcmode="lin" valueType="num">
                                      <p:cBhvr additive="base">
                                        <p:cTn id="150" dur="3000"/>
                                        <p:tgtEl>
                                          <p:spTgt spid="14"/>
                                        </p:tgtEl>
                                        <p:attrNameLst>
                                          <p:attrName>ppt_x</p:attrName>
                                        </p:attrNameLst>
                                      </p:cBhvr>
                                      <p:tavLst>
                                        <p:tav tm="0">
                                          <p:val>
                                            <p:strVal val="ppt_x"/>
                                          </p:val>
                                        </p:tav>
                                        <p:tav tm="100000">
                                          <p:val>
                                            <p:strVal val="ppt_x"/>
                                          </p:val>
                                        </p:tav>
                                      </p:tavLst>
                                    </p:anim>
                                    <p:anim calcmode="lin" valueType="num">
                                      <p:cBhvr additive="base">
                                        <p:cTn id="151" dur="3000"/>
                                        <p:tgtEl>
                                          <p:spTgt spid="14"/>
                                        </p:tgtEl>
                                        <p:attrNameLst>
                                          <p:attrName>ppt_y</p:attrName>
                                        </p:attrNameLst>
                                      </p:cBhvr>
                                      <p:tavLst>
                                        <p:tav tm="0">
                                          <p:val>
                                            <p:strVal val="ppt_y"/>
                                          </p:val>
                                        </p:tav>
                                        <p:tav tm="100000">
                                          <p:val>
                                            <p:strVal val="1+ppt_h/2"/>
                                          </p:val>
                                        </p:tav>
                                      </p:tavLst>
                                    </p:anim>
                                    <p:set>
                                      <p:cBhvr>
                                        <p:cTn id="152" dur="1" fill="hold">
                                          <p:stCondLst>
                                            <p:cond delay="2999"/>
                                          </p:stCondLst>
                                        </p:cTn>
                                        <p:tgtEl>
                                          <p:spTgt spid="14"/>
                                        </p:tgtEl>
                                        <p:attrNameLst>
                                          <p:attrName>style.visibility</p:attrName>
                                        </p:attrNameLst>
                                      </p:cBhvr>
                                      <p:to>
                                        <p:strVal val="hidden"/>
                                      </p:to>
                                    </p:set>
                                  </p:childTnLst>
                                </p:cTn>
                              </p:par>
                              <p:par>
                                <p:cTn id="153" presetID="2" presetClass="exit" presetSubtype="4" fill="hold" grpId="2" nodeType="withEffect">
                                  <p:stCondLst>
                                    <p:cond delay="0"/>
                                  </p:stCondLst>
                                  <p:childTnLst>
                                    <p:anim calcmode="lin" valueType="num">
                                      <p:cBhvr additive="base">
                                        <p:cTn id="154" dur="3000"/>
                                        <p:tgtEl>
                                          <p:spTgt spid="15"/>
                                        </p:tgtEl>
                                        <p:attrNameLst>
                                          <p:attrName>ppt_x</p:attrName>
                                        </p:attrNameLst>
                                      </p:cBhvr>
                                      <p:tavLst>
                                        <p:tav tm="0">
                                          <p:val>
                                            <p:strVal val="ppt_x"/>
                                          </p:val>
                                        </p:tav>
                                        <p:tav tm="100000">
                                          <p:val>
                                            <p:strVal val="ppt_x"/>
                                          </p:val>
                                        </p:tav>
                                      </p:tavLst>
                                    </p:anim>
                                    <p:anim calcmode="lin" valueType="num">
                                      <p:cBhvr additive="base">
                                        <p:cTn id="155" dur="3000"/>
                                        <p:tgtEl>
                                          <p:spTgt spid="15"/>
                                        </p:tgtEl>
                                        <p:attrNameLst>
                                          <p:attrName>ppt_y</p:attrName>
                                        </p:attrNameLst>
                                      </p:cBhvr>
                                      <p:tavLst>
                                        <p:tav tm="0">
                                          <p:val>
                                            <p:strVal val="ppt_y"/>
                                          </p:val>
                                        </p:tav>
                                        <p:tav tm="100000">
                                          <p:val>
                                            <p:strVal val="1+ppt_h/2"/>
                                          </p:val>
                                        </p:tav>
                                      </p:tavLst>
                                    </p:anim>
                                    <p:set>
                                      <p:cBhvr>
                                        <p:cTn id="156" dur="1" fill="hold">
                                          <p:stCondLst>
                                            <p:cond delay="2999"/>
                                          </p:stCondLst>
                                        </p:cTn>
                                        <p:tgtEl>
                                          <p:spTgt spid="15"/>
                                        </p:tgtEl>
                                        <p:attrNameLst>
                                          <p:attrName>style.visibility</p:attrName>
                                        </p:attrNameLst>
                                      </p:cBhvr>
                                      <p:to>
                                        <p:strVal val="hidden"/>
                                      </p:to>
                                    </p:set>
                                  </p:childTnLst>
                                </p:cTn>
                              </p:par>
                              <p:par>
                                <p:cTn id="157" presetID="2" presetClass="exit" presetSubtype="4" fill="hold" grpId="2" nodeType="withEffect">
                                  <p:stCondLst>
                                    <p:cond delay="0"/>
                                  </p:stCondLst>
                                  <p:childTnLst>
                                    <p:anim calcmode="lin" valueType="num">
                                      <p:cBhvr additive="base">
                                        <p:cTn id="158" dur="3000"/>
                                        <p:tgtEl>
                                          <p:spTgt spid="16"/>
                                        </p:tgtEl>
                                        <p:attrNameLst>
                                          <p:attrName>ppt_x</p:attrName>
                                        </p:attrNameLst>
                                      </p:cBhvr>
                                      <p:tavLst>
                                        <p:tav tm="0">
                                          <p:val>
                                            <p:strVal val="ppt_x"/>
                                          </p:val>
                                        </p:tav>
                                        <p:tav tm="100000">
                                          <p:val>
                                            <p:strVal val="ppt_x"/>
                                          </p:val>
                                        </p:tav>
                                      </p:tavLst>
                                    </p:anim>
                                    <p:anim calcmode="lin" valueType="num">
                                      <p:cBhvr additive="base">
                                        <p:cTn id="159" dur="3000"/>
                                        <p:tgtEl>
                                          <p:spTgt spid="16"/>
                                        </p:tgtEl>
                                        <p:attrNameLst>
                                          <p:attrName>ppt_y</p:attrName>
                                        </p:attrNameLst>
                                      </p:cBhvr>
                                      <p:tavLst>
                                        <p:tav tm="0">
                                          <p:val>
                                            <p:strVal val="ppt_y"/>
                                          </p:val>
                                        </p:tav>
                                        <p:tav tm="100000">
                                          <p:val>
                                            <p:strVal val="1+ppt_h/2"/>
                                          </p:val>
                                        </p:tav>
                                      </p:tavLst>
                                    </p:anim>
                                    <p:set>
                                      <p:cBhvr>
                                        <p:cTn id="160" dur="1" fill="hold">
                                          <p:stCondLst>
                                            <p:cond delay="2999"/>
                                          </p:stCondLst>
                                        </p:cTn>
                                        <p:tgtEl>
                                          <p:spTgt spid="16"/>
                                        </p:tgtEl>
                                        <p:attrNameLst>
                                          <p:attrName>style.visibility</p:attrName>
                                        </p:attrNameLst>
                                      </p:cBhvr>
                                      <p:to>
                                        <p:strVal val="hidden"/>
                                      </p:to>
                                    </p:set>
                                  </p:childTnLst>
                                </p:cTn>
                              </p:par>
                              <p:par>
                                <p:cTn id="161" presetID="2" presetClass="exit" presetSubtype="4" fill="hold" grpId="2" nodeType="withEffect">
                                  <p:stCondLst>
                                    <p:cond delay="0"/>
                                  </p:stCondLst>
                                  <p:childTnLst>
                                    <p:anim calcmode="lin" valueType="num">
                                      <p:cBhvr additive="base">
                                        <p:cTn id="162" dur="3000"/>
                                        <p:tgtEl>
                                          <p:spTgt spid="17"/>
                                        </p:tgtEl>
                                        <p:attrNameLst>
                                          <p:attrName>ppt_x</p:attrName>
                                        </p:attrNameLst>
                                      </p:cBhvr>
                                      <p:tavLst>
                                        <p:tav tm="0">
                                          <p:val>
                                            <p:strVal val="ppt_x"/>
                                          </p:val>
                                        </p:tav>
                                        <p:tav tm="100000">
                                          <p:val>
                                            <p:strVal val="ppt_x"/>
                                          </p:val>
                                        </p:tav>
                                      </p:tavLst>
                                    </p:anim>
                                    <p:anim calcmode="lin" valueType="num">
                                      <p:cBhvr additive="base">
                                        <p:cTn id="163" dur="3000"/>
                                        <p:tgtEl>
                                          <p:spTgt spid="17"/>
                                        </p:tgtEl>
                                        <p:attrNameLst>
                                          <p:attrName>ppt_y</p:attrName>
                                        </p:attrNameLst>
                                      </p:cBhvr>
                                      <p:tavLst>
                                        <p:tav tm="0">
                                          <p:val>
                                            <p:strVal val="ppt_y"/>
                                          </p:val>
                                        </p:tav>
                                        <p:tav tm="100000">
                                          <p:val>
                                            <p:strVal val="1+ppt_h/2"/>
                                          </p:val>
                                        </p:tav>
                                      </p:tavLst>
                                    </p:anim>
                                    <p:set>
                                      <p:cBhvr>
                                        <p:cTn id="164" dur="1" fill="hold">
                                          <p:stCondLst>
                                            <p:cond delay="2999"/>
                                          </p:stCondLst>
                                        </p:cTn>
                                        <p:tgtEl>
                                          <p:spTgt spid="17"/>
                                        </p:tgtEl>
                                        <p:attrNameLst>
                                          <p:attrName>style.visibility</p:attrName>
                                        </p:attrNameLst>
                                      </p:cBhvr>
                                      <p:to>
                                        <p:strVal val="hidden"/>
                                      </p:to>
                                    </p:set>
                                  </p:childTnLst>
                                </p:cTn>
                              </p:par>
                              <p:par>
                                <p:cTn id="165" presetID="2" presetClass="exit" presetSubtype="4" fill="hold" grpId="2" nodeType="withEffect">
                                  <p:stCondLst>
                                    <p:cond delay="0"/>
                                  </p:stCondLst>
                                  <p:childTnLst>
                                    <p:anim calcmode="lin" valueType="num">
                                      <p:cBhvr additive="base">
                                        <p:cTn id="166" dur="3000"/>
                                        <p:tgtEl>
                                          <p:spTgt spid="18"/>
                                        </p:tgtEl>
                                        <p:attrNameLst>
                                          <p:attrName>ppt_x</p:attrName>
                                        </p:attrNameLst>
                                      </p:cBhvr>
                                      <p:tavLst>
                                        <p:tav tm="0">
                                          <p:val>
                                            <p:strVal val="ppt_x"/>
                                          </p:val>
                                        </p:tav>
                                        <p:tav tm="100000">
                                          <p:val>
                                            <p:strVal val="ppt_x"/>
                                          </p:val>
                                        </p:tav>
                                      </p:tavLst>
                                    </p:anim>
                                    <p:anim calcmode="lin" valueType="num">
                                      <p:cBhvr additive="base">
                                        <p:cTn id="167" dur="3000"/>
                                        <p:tgtEl>
                                          <p:spTgt spid="18"/>
                                        </p:tgtEl>
                                        <p:attrNameLst>
                                          <p:attrName>ppt_y</p:attrName>
                                        </p:attrNameLst>
                                      </p:cBhvr>
                                      <p:tavLst>
                                        <p:tav tm="0">
                                          <p:val>
                                            <p:strVal val="ppt_y"/>
                                          </p:val>
                                        </p:tav>
                                        <p:tav tm="100000">
                                          <p:val>
                                            <p:strVal val="1+ppt_h/2"/>
                                          </p:val>
                                        </p:tav>
                                      </p:tavLst>
                                    </p:anim>
                                    <p:set>
                                      <p:cBhvr>
                                        <p:cTn id="168" dur="1" fill="hold">
                                          <p:stCondLst>
                                            <p:cond delay="2999"/>
                                          </p:stCondLst>
                                        </p:cTn>
                                        <p:tgtEl>
                                          <p:spTgt spid="18"/>
                                        </p:tgtEl>
                                        <p:attrNameLst>
                                          <p:attrName>style.visibility</p:attrName>
                                        </p:attrNameLst>
                                      </p:cBhvr>
                                      <p:to>
                                        <p:strVal val="hidden"/>
                                      </p:to>
                                    </p:set>
                                  </p:childTnLst>
                                </p:cTn>
                              </p:par>
                              <p:par>
                                <p:cTn id="169" presetID="2" presetClass="exit" presetSubtype="4" fill="hold" grpId="2" nodeType="withEffect">
                                  <p:stCondLst>
                                    <p:cond delay="0"/>
                                  </p:stCondLst>
                                  <p:childTnLst>
                                    <p:anim calcmode="lin" valueType="num">
                                      <p:cBhvr additive="base">
                                        <p:cTn id="170" dur="3000"/>
                                        <p:tgtEl>
                                          <p:spTgt spid="19"/>
                                        </p:tgtEl>
                                        <p:attrNameLst>
                                          <p:attrName>ppt_x</p:attrName>
                                        </p:attrNameLst>
                                      </p:cBhvr>
                                      <p:tavLst>
                                        <p:tav tm="0">
                                          <p:val>
                                            <p:strVal val="ppt_x"/>
                                          </p:val>
                                        </p:tav>
                                        <p:tav tm="100000">
                                          <p:val>
                                            <p:strVal val="ppt_x"/>
                                          </p:val>
                                        </p:tav>
                                      </p:tavLst>
                                    </p:anim>
                                    <p:anim calcmode="lin" valueType="num">
                                      <p:cBhvr additive="base">
                                        <p:cTn id="171" dur="3000"/>
                                        <p:tgtEl>
                                          <p:spTgt spid="19"/>
                                        </p:tgtEl>
                                        <p:attrNameLst>
                                          <p:attrName>ppt_y</p:attrName>
                                        </p:attrNameLst>
                                      </p:cBhvr>
                                      <p:tavLst>
                                        <p:tav tm="0">
                                          <p:val>
                                            <p:strVal val="ppt_y"/>
                                          </p:val>
                                        </p:tav>
                                        <p:tav tm="100000">
                                          <p:val>
                                            <p:strVal val="1+ppt_h/2"/>
                                          </p:val>
                                        </p:tav>
                                      </p:tavLst>
                                    </p:anim>
                                    <p:set>
                                      <p:cBhvr>
                                        <p:cTn id="172" dur="1" fill="hold">
                                          <p:stCondLst>
                                            <p:cond delay="2999"/>
                                          </p:stCondLst>
                                        </p:cTn>
                                        <p:tgtEl>
                                          <p:spTgt spid="19"/>
                                        </p:tgtEl>
                                        <p:attrNameLst>
                                          <p:attrName>style.visibility</p:attrName>
                                        </p:attrNameLst>
                                      </p:cBhvr>
                                      <p:to>
                                        <p:strVal val="hidden"/>
                                      </p:to>
                                    </p:set>
                                  </p:childTnLst>
                                </p:cTn>
                              </p:par>
                              <p:par>
                                <p:cTn id="173" presetID="2" presetClass="exit" presetSubtype="4" fill="hold" grpId="2" nodeType="withEffect">
                                  <p:stCondLst>
                                    <p:cond delay="0"/>
                                  </p:stCondLst>
                                  <p:childTnLst>
                                    <p:anim calcmode="lin" valueType="num">
                                      <p:cBhvr additive="base">
                                        <p:cTn id="174" dur="3000"/>
                                        <p:tgtEl>
                                          <p:spTgt spid="20"/>
                                        </p:tgtEl>
                                        <p:attrNameLst>
                                          <p:attrName>ppt_x</p:attrName>
                                        </p:attrNameLst>
                                      </p:cBhvr>
                                      <p:tavLst>
                                        <p:tav tm="0">
                                          <p:val>
                                            <p:strVal val="ppt_x"/>
                                          </p:val>
                                        </p:tav>
                                        <p:tav tm="100000">
                                          <p:val>
                                            <p:strVal val="ppt_x"/>
                                          </p:val>
                                        </p:tav>
                                      </p:tavLst>
                                    </p:anim>
                                    <p:anim calcmode="lin" valueType="num">
                                      <p:cBhvr additive="base">
                                        <p:cTn id="175" dur="3000"/>
                                        <p:tgtEl>
                                          <p:spTgt spid="20"/>
                                        </p:tgtEl>
                                        <p:attrNameLst>
                                          <p:attrName>ppt_y</p:attrName>
                                        </p:attrNameLst>
                                      </p:cBhvr>
                                      <p:tavLst>
                                        <p:tav tm="0">
                                          <p:val>
                                            <p:strVal val="ppt_y"/>
                                          </p:val>
                                        </p:tav>
                                        <p:tav tm="100000">
                                          <p:val>
                                            <p:strVal val="1+ppt_h/2"/>
                                          </p:val>
                                        </p:tav>
                                      </p:tavLst>
                                    </p:anim>
                                    <p:set>
                                      <p:cBhvr>
                                        <p:cTn id="176" dur="1" fill="hold">
                                          <p:stCondLst>
                                            <p:cond delay="2999"/>
                                          </p:stCondLst>
                                        </p:cTn>
                                        <p:tgtEl>
                                          <p:spTgt spid="20"/>
                                        </p:tgtEl>
                                        <p:attrNameLst>
                                          <p:attrName>style.visibility</p:attrName>
                                        </p:attrNameLst>
                                      </p:cBhvr>
                                      <p:to>
                                        <p:strVal val="hidden"/>
                                      </p:to>
                                    </p:set>
                                  </p:childTnLst>
                                </p:cTn>
                              </p:par>
                              <p:par>
                                <p:cTn id="177" presetID="2" presetClass="exit" presetSubtype="4" fill="hold" grpId="2" nodeType="withEffect">
                                  <p:stCondLst>
                                    <p:cond delay="0"/>
                                  </p:stCondLst>
                                  <p:childTnLst>
                                    <p:anim calcmode="lin" valueType="num">
                                      <p:cBhvr additive="base">
                                        <p:cTn id="178" dur="3000"/>
                                        <p:tgtEl>
                                          <p:spTgt spid="21"/>
                                        </p:tgtEl>
                                        <p:attrNameLst>
                                          <p:attrName>ppt_x</p:attrName>
                                        </p:attrNameLst>
                                      </p:cBhvr>
                                      <p:tavLst>
                                        <p:tav tm="0">
                                          <p:val>
                                            <p:strVal val="ppt_x"/>
                                          </p:val>
                                        </p:tav>
                                        <p:tav tm="100000">
                                          <p:val>
                                            <p:strVal val="ppt_x"/>
                                          </p:val>
                                        </p:tav>
                                      </p:tavLst>
                                    </p:anim>
                                    <p:anim calcmode="lin" valueType="num">
                                      <p:cBhvr additive="base">
                                        <p:cTn id="179" dur="3000"/>
                                        <p:tgtEl>
                                          <p:spTgt spid="21"/>
                                        </p:tgtEl>
                                        <p:attrNameLst>
                                          <p:attrName>ppt_y</p:attrName>
                                        </p:attrNameLst>
                                      </p:cBhvr>
                                      <p:tavLst>
                                        <p:tav tm="0">
                                          <p:val>
                                            <p:strVal val="ppt_y"/>
                                          </p:val>
                                        </p:tav>
                                        <p:tav tm="100000">
                                          <p:val>
                                            <p:strVal val="1+ppt_h/2"/>
                                          </p:val>
                                        </p:tav>
                                      </p:tavLst>
                                    </p:anim>
                                    <p:set>
                                      <p:cBhvr>
                                        <p:cTn id="180" dur="1" fill="hold">
                                          <p:stCondLst>
                                            <p:cond delay="2999"/>
                                          </p:stCondLst>
                                        </p:cTn>
                                        <p:tgtEl>
                                          <p:spTgt spid="21"/>
                                        </p:tgtEl>
                                        <p:attrNameLst>
                                          <p:attrName>style.visibility</p:attrName>
                                        </p:attrNameLst>
                                      </p:cBhvr>
                                      <p:to>
                                        <p:strVal val="hidden"/>
                                      </p:to>
                                    </p:set>
                                  </p:childTnLst>
                                </p:cTn>
                              </p:par>
                              <p:par>
                                <p:cTn id="181" presetID="2" presetClass="exit" presetSubtype="4" fill="hold" grpId="2" nodeType="withEffect">
                                  <p:stCondLst>
                                    <p:cond delay="0"/>
                                  </p:stCondLst>
                                  <p:childTnLst>
                                    <p:anim calcmode="lin" valueType="num">
                                      <p:cBhvr additive="base">
                                        <p:cTn id="182" dur="3000"/>
                                        <p:tgtEl>
                                          <p:spTgt spid="22"/>
                                        </p:tgtEl>
                                        <p:attrNameLst>
                                          <p:attrName>ppt_x</p:attrName>
                                        </p:attrNameLst>
                                      </p:cBhvr>
                                      <p:tavLst>
                                        <p:tav tm="0">
                                          <p:val>
                                            <p:strVal val="ppt_x"/>
                                          </p:val>
                                        </p:tav>
                                        <p:tav tm="100000">
                                          <p:val>
                                            <p:strVal val="ppt_x"/>
                                          </p:val>
                                        </p:tav>
                                      </p:tavLst>
                                    </p:anim>
                                    <p:anim calcmode="lin" valueType="num">
                                      <p:cBhvr additive="base">
                                        <p:cTn id="183" dur="3000"/>
                                        <p:tgtEl>
                                          <p:spTgt spid="22"/>
                                        </p:tgtEl>
                                        <p:attrNameLst>
                                          <p:attrName>ppt_y</p:attrName>
                                        </p:attrNameLst>
                                      </p:cBhvr>
                                      <p:tavLst>
                                        <p:tav tm="0">
                                          <p:val>
                                            <p:strVal val="ppt_y"/>
                                          </p:val>
                                        </p:tav>
                                        <p:tav tm="100000">
                                          <p:val>
                                            <p:strVal val="1+ppt_h/2"/>
                                          </p:val>
                                        </p:tav>
                                      </p:tavLst>
                                    </p:anim>
                                    <p:set>
                                      <p:cBhvr>
                                        <p:cTn id="184" dur="1" fill="hold">
                                          <p:stCondLst>
                                            <p:cond delay="2999"/>
                                          </p:stCondLst>
                                        </p:cTn>
                                        <p:tgtEl>
                                          <p:spTgt spid="22"/>
                                        </p:tgtEl>
                                        <p:attrNameLst>
                                          <p:attrName>style.visibility</p:attrName>
                                        </p:attrNameLst>
                                      </p:cBhvr>
                                      <p:to>
                                        <p:strVal val="hidden"/>
                                      </p:to>
                                    </p:set>
                                  </p:childTnLst>
                                </p:cTn>
                              </p:par>
                              <p:par>
                                <p:cTn id="185" presetID="2" presetClass="exit" presetSubtype="4" fill="hold" grpId="2" nodeType="withEffect">
                                  <p:stCondLst>
                                    <p:cond delay="0"/>
                                  </p:stCondLst>
                                  <p:childTnLst>
                                    <p:anim calcmode="lin" valueType="num">
                                      <p:cBhvr additive="base">
                                        <p:cTn id="186" dur="3000"/>
                                        <p:tgtEl>
                                          <p:spTgt spid="23"/>
                                        </p:tgtEl>
                                        <p:attrNameLst>
                                          <p:attrName>ppt_x</p:attrName>
                                        </p:attrNameLst>
                                      </p:cBhvr>
                                      <p:tavLst>
                                        <p:tav tm="0">
                                          <p:val>
                                            <p:strVal val="ppt_x"/>
                                          </p:val>
                                        </p:tav>
                                        <p:tav tm="100000">
                                          <p:val>
                                            <p:strVal val="ppt_x"/>
                                          </p:val>
                                        </p:tav>
                                      </p:tavLst>
                                    </p:anim>
                                    <p:anim calcmode="lin" valueType="num">
                                      <p:cBhvr additive="base">
                                        <p:cTn id="187" dur="3000"/>
                                        <p:tgtEl>
                                          <p:spTgt spid="23"/>
                                        </p:tgtEl>
                                        <p:attrNameLst>
                                          <p:attrName>ppt_y</p:attrName>
                                        </p:attrNameLst>
                                      </p:cBhvr>
                                      <p:tavLst>
                                        <p:tav tm="0">
                                          <p:val>
                                            <p:strVal val="ppt_y"/>
                                          </p:val>
                                        </p:tav>
                                        <p:tav tm="100000">
                                          <p:val>
                                            <p:strVal val="1+ppt_h/2"/>
                                          </p:val>
                                        </p:tav>
                                      </p:tavLst>
                                    </p:anim>
                                    <p:set>
                                      <p:cBhvr>
                                        <p:cTn id="188" dur="1" fill="hold">
                                          <p:stCondLst>
                                            <p:cond delay="2999"/>
                                          </p:stCondLst>
                                        </p:cTn>
                                        <p:tgtEl>
                                          <p:spTgt spid="23"/>
                                        </p:tgtEl>
                                        <p:attrNameLst>
                                          <p:attrName>style.visibility</p:attrName>
                                        </p:attrNameLst>
                                      </p:cBhvr>
                                      <p:to>
                                        <p:strVal val="hidden"/>
                                      </p:to>
                                    </p:set>
                                  </p:childTnLst>
                                </p:cTn>
                              </p:par>
                              <p:par>
                                <p:cTn id="189" presetID="2" presetClass="exit" presetSubtype="1" fill="hold" grpId="2" nodeType="withEffect">
                                  <p:stCondLst>
                                    <p:cond delay="0"/>
                                  </p:stCondLst>
                                  <p:childTnLst>
                                    <p:anim calcmode="lin" valueType="num">
                                      <p:cBhvr additive="base">
                                        <p:cTn id="190" dur="3000"/>
                                        <p:tgtEl>
                                          <p:spTgt spid="4"/>
                                        </p:tgtEl>
                                        <p:attrNameLst>
                                          <p:attrName>ppt_x</p:attrName>
                                        </p:attrNameLst>
                                      </p:cBhvr>
                                      <p:tavLst>
                                        <p:tav tm="0">
                                          <p:val>
                                            <p:strVal val="ppt_x"/>
                                          </p:val>
                                        </p:tav>
                                        <p:tav tm="100000">
                                          <p:val>
                                            <p:strVal val="ppt_x"/>
                                          </p:val>
                                        </p:tav>
                                      </p:tavLst>
                                    </p:anim>
                                    <p:anim calcmode="lin" valueType="num">
                                      <p:cBhvr additive="base">
                                        <p:cTn id="191" dur="3000"/>
                                        <p:tgtEl>
                                          <p:spTgt spid="4"/>
                                        </p:tgtEl>
                                        <p:attrNameLst>
                                          <p:attrName>ppt_y</p:attrName>
                                        </p:attrNameLst>
                                      </p:cBhvr>
                                      <p:tavLst>
                                        <p:tav tm="0">
                                          <p:val>
                                            <p:strVal val="ppt_y"/>
                                          </p:val>
                                        </p:tav>
                                        <p:tav tm="100000">
                                          <p:val>
                                            <p:strVal val="0-ppt_h/2"/>
                                          </p:val>
                                        </p:tav>
                                      </p:tavLst>
                                    </p:anim>
                                    <p:set>
                                      <p:cBhvr>
                                        <p:cTn id="192" dur="1" fill="hold">
                                          <p:stCondLst>
                                            <p:cond delay="2999"/>
                                          </p:stCondLst>
                                        </p:cTn>
                                        <p:tgtEl>
                                          <p:spTgt spid="4"/>
                                        </p:tgtEl>
                                        <p:attrNameLst>
                                          <p:attrName>style.visibility</p:attrName>
                                        </p:attrNameLst>
                                      </p:cBhvr>
                                      <p:to>
                                        <p:strVal val="hidden"/>
                                      </p:to>
                                    </p:set>
                                  </p:childTnLst>
                                </p:cTn>
                              </p:par>
                              <p:par>
                                <p:cTn id="193" presetID="2" presetClass="exit" presetSubtype="1" fill="hold" grpId="2" nodeType="withEffect">
                                  <p:stCondLst>
                                    <p:cond delay="0"/>
                                  </p:stCondLst>
                                  <p:childTnLst>
                                    <p:anim calcmode="lin" valueType="num">
                                      <p:cBhvr additive="base">
                                        <p:cTn id="194" dur="3000"/>
                                        <p:tgtEl>
                                          <p:spTgt spid="5"/>
                                        </p:tgtEl>
                                        <p:attrNameLst>
                                          <p:attrName>ppt_x</p:attrName>
                                        </p:attrNameLst>
                                      </p:cBhvr>
                                      <p:tavLst>
                                        <p:tav tm="0">
                                          <p:val>
                                            <p:strVal val="ppt_x"/>
                                          </p:val>
                                        </p:tav>
                                        <p:tav tm="100000">
                                          <p:val>
                                            <p:strVal val="ppt_x"/>
                                          </p:val>
                                        </p:tav>
                                      </p:tavLst>
                                    </p:anim>
                                    <p:anim calcmode="lin" valueType="num">
                                      <p:cBhvr additive="base">
                                        <p:cTn id="195" dur="3000"/>
                                        <p:tgtEl>
                                          <p:spTgt spid="5"/>
                                        </p:tgtEl>
                                        <p:attrNameLst>
                                          <p:attrName>ppt_y</p:attrName>
                                        </p:attrNameLst>
                                      </p:cBhvr>
                                      <p:tavLst>
                                        <p:tav tm="0">
                                          <p:val>
                                            <p:strVal val="ppt_y"/>
                                          </p:val>
                                        </p:tav>
                                        <p:tav tm="100000">
                                          <p:val>
                                            <p:strVal val="0-ppt_h/2"/>
                                          </p:val>
                                        </p:tav>
                                      </p:tavLst>
                                    </p:anim>
                                    <p:set>
                                      <p:cBhvr>
                                        <p:cTn id="196" dur="1" fill="hold">
                                          <p:stCondLst>
                                            <p:cond delay="2999"/>
                                          </p:stCondLst>
                                        </p:cTn>
                                        <p:tgtEl>
                                          <p:spTgt spid="5"/>
                                        </p:tgtEl>
                                        <p:attrNameLst>
                                          <p:attrName>style.visibility</p:attrName>
                                        </p:attrNameLst>
                                      </p:cBhvr>
                                      <p:to>
                                        <p:strVal val="hidden"/>
                                      </p:to>
                                    </p:set>
                                  </p:childTnLst>
                                </p:cTn>
                              </p:par>
                              <p:par>
                                <p:cTn id="197" presetID="2" presetClass="exit" presetSubtype="1" fill="hold" grpId="2" nodeType="withEffect">
                                  <p:stCondLst>
                                    <p:cond delay="0"/>
                                  </p:stCondLst>
                                  <p:childTnLst>
                                    <p:anim calcmode="lin" valueType="num">
                                      <p:cBhvr additive="base">
                                        <p:cTn id="198" dur="3000"/>
                                        <p:tgtEl>
                                          <p:spTgt spid="6"/>
                                        </p:tgtEl>
                                        <p:attrNameLst>
                                          <p:attrName>ppt_x</p:attrName>
                                        </p:attrNameLst>
                                      </p:cBhvr>
                                      <p:tavLst>
                                        <p:tav tm="0">
                                          <p:val>
                                            <p:strVal val="ppt_x"/>
                                          </p:val>
                                        </p:tav>
                                        <p:tav tm="100000">
                                          <p:val>
                                            <p:strVal val="ppt_x"/>
                                          </p:val>
                                        </p:tav>
                                      </p:tavLst>
                                    </p:anim>
                                    <p:anim calcmode="lin" valueType="num">
                                      <p:cBhvr additive="base">
                                        <p:cTn id="199" dur="3000"/>
                                        <p:tgtEl>
                                          <p:spTgt spid="6"/>
                                        </p:tgtEl>
                                        <p:attrNameLst>
                                          <p:attrName>ppt_y</p:attrName>
                                        </p:attrNameLst>
                                      </p:cBhvr>
                                      <p:tavLst>
                                        <p:tav tm="0">
                                          <p:val>
                                            <p:strVal val="ppt_y"/>
                                          </p:val>
                                        </p:tav>
                                        <p:tav tm="100000">
                                          <p:val>
                                            <p:strVal val="0-ppt_h/2"/>
                                          </p:val>
                                        </p:tav>
                                      </p:tavLst>
                                    </p:anim>
                                    <p:set>
                                      <p:cBhvr>
                                        <p:cTn id="200" dur="1" fill="hold">
                                          <p:stCondLst>
                                            <p:cond delay="2999"/>
                                          </p:stCondLst>
                                        </p:cTn>
                                        <p:tgtEl>
                                          <p:spTgt spid="6"/>
                                        </p:tgtEl>
                                        <p:attrNameLst>
                                          <p:attrName>style.visibility</p:attrName>
                                        </p:attrNameLst>
                                      </p:cBhvr>
                                      <p:to>
                                        <p:strVal val="hidden"/>
                                      </p:to>
                                    </p:set>
                                  </p:childTnLst>
                                </p:cTn>
                              </p:par>
                              <p:par>
                                <p:cTn id="201" presetID="2" presetClass="exit" presetSubtype="1" fill="hold" grpId="2" nodeType="withEffect">
                                  <p:stCondLst>
                                    <p:cond delay="0"/>
                                  </p:stCondLst>
                                  <p:childTnLst>
                                    <p:anim calcmode="lin" valueType="num">
                                      <p:cBhvr additive="base">
                                        <p:cTn id="202" dur="3000"/>
                                        <p:tgtEl>
                                          <p:spTgt spid="7"/>
                                        </p:tgtEl>
                                        <p:attrNameLst>
                                          <p:attrName>ppt_x</p:attrName>
                                        </p:attrNameLst>
                                      </p:cBhvr>
                                      <p:tavLst>
                                        <p:tav tm="0">
                                          <p:val>
                                            <p:strVal val="ppt_x"/>
                                          </p:val>
                                        </p:tav>
                                        <p:tav tm="100000">
                                          <p:val>
                                            <p:strVal val="ppt_x"/>
                                          </p:val>
                                        </p:tav>
                                      </p:tavLst>
                                    </p:anim>
                                    <p:anim calcmode="lin" valueType="num">
                                      <p:cBhvr additive="base">
                                        <p:cTn id="203" dur="3000"/>
                                        <p:tgtEl>
                                          <p:spTgt spid="7"/>
                                        </p:tgtEl>
                                        <p:attrNameLst>
                                          <p:attrName>ppt_y</p:attrName>
                                        </p:attrNameLst>
                                      </p:cBhvr>
                                      <p:tavLst>
                                        <p:tav tm="0">
                                          <p:val>
                                            <p:strVal val="ppt_y"/>
                                          </p:val>
                                        </p:tav>
                                        <p:tav tm="100000">
                                          <p:val>
                                            <p:strVal val="0-ppt_h/2"/>
                                          </p:val>
                                        </p:tav>
                                      </p:tavLst>
                                    </p:anim>
                                    <p:set>
                                      <p:cBhvr>
                                        <p:cTn id="204" dur="1" fill="hold">
                                          <p:stCondLst>
                                            <p:cond delay="2999"/>
                                          </p:stCondLst>
                                        </p:cTn>
                                        <p:tgtEl>
                                          <p:spTgt spid="7"/>
                                        </p:tgtEl>
                                        <p:attrNameLst>
                                          <p:attrName>style.visibility</p:attrName>
                                        </p:attrNameLst>
                                      </p:cBhvr>
                                      <p:to>
                                        <p:strVal val="hidden"/>
                                      </p:to>
                                    </p:set>
                                  </p:childTnLst>
                                </p:cTn>
                              </p:par>
                              <p:par>
                                <p:cTn id="205" presetID="2" presetClass="exit" presetSubtype="1" fill="hold" grpId="2" nodeType="withEffect">
                                  <p:stCondLst>
                                    <p:cond delay="0"/>
                                  </p:stCondLst>
                                  <p:childTnLst>
                                    <p:anim calcmode="lin" valueType="num">
                                      <p:cBhvr additive="base">
                                        <p:cTn id="206" dur="3000"/>
                                        <p:tgtEl>
                                          <p:spTgt spid="8"/>
                                        </p:tgtEl>
                                        <p:attrNameLst>
                                          <p:attrName>ppt_x</p:attrName>
                                        </p:attrNameLst>
                                      </p:cBhvr>
                                      <p:tavLst>
                                        <p:tav tm="0">
                                          <p:val>
                                            <p:strVal val="ppt_x"/>
                                          </p:val>
                                        </p:tav>
                                        <p:tav tm="100000">
                                          <p:val>
                                            <p:strVal val="ppt_x"/>
                                          </p:val>
                                        </p:tav>
                                      </p:tavLst>
                                    </p:anim>
                                    <p:anim calcmode="lin" valueType="num">
                                      <p:cBhvr additive="base">
                                        <p:cTn id="207" dur="3000"/>
                                        <p:tgtEl>
                                          <p:spTgt spid="8"/>
                                        </p:tgtEl>
                                        <p:attrNameLst>
                                          <p:attrName>ppt_y</p:attrName>
                                        </p:attrNameLst>
                                      </p:cBhvr>
                                      <p:tavLst>
                                        <p:tav tm="0">
                                          <p:val>
                                            <p:strVal val="ppt_y"/>
                                          </p:val>
                                        </p:tav>
                                        <p:tav tm="100000">
                                          <p:val>
                                            <p:strVal val="0-ppt_h/2"/>
                                          </p:val>
                                        </p:tav>
                                      </p:tavLst>
                                    </p:anim>
                                    <p:set>
                                      <p:cBhvr>
                                        <p:cTn id="208" dur="1" fill="hold">
                                          <p:stCondLst>
                                            <p:cond delay="2999"/>
                                          </p:stCondLst>
                                        </p:cTn>
                                        <p:tgtEl>
                                          <p:spTgt spid="8"/>
                                        </p:tgtEl>
                                        <p:attrNameLst>
                                          <p:attrName>style.visibility</p:attrName>
                                        </p:attrNameLst>
                                      </p:cBhvr>
                                      <p:to>
                                        <p:strVal val="hidden"/>
                                      </p:to>
                                    </p:set>
                                  </p:childTnLst>
                                </p:cTn>
                              </p:par>
                              <p:par>
                                <p:cTn id="209" presetID="2" presetClass="exit" presetSubtype="1" fill="hold" grpId="2" nodeType="withEffect">
                                  <p:stCondLst>
                                    <p:cond delay="0"/>
                                  </p:stCondLst>
                                  <p:childTnLst>
                                    <p:anim calcmode="lin" valueType="num">
                                      <p:cBhvr additive="base">
                                        <p:cTn id="210" dur="3000"/>
                                        <p:tgtEl>
                                          <p:spTgt spid="9"/>
                                        </p:tgtEl>
                                        <p:attrNameLst>
                                          <p:attrName>ppt_x</p:attrName>
                                        </p:attrNameLst>
                                      </p:cBhvr>
                                      <p:tavLst>
                                        <p:tav tm="0">
                                          <p:val>
                                            <p:strVal val="ppt_x"/>
                                          </p:val>
                                        </p:tav>
                                        <p:tav tm="100000">
                                          <p:val>
                                            <p:strVal val="ppt_x"/>
                                          </p:val>
                                        </p:tav>
                                      </p:tavLst>
                                    </p:anim>
                                    <p:anim calcmode="lin" valueType="num">
                                      <p:cBhvr additive="base">
                                        <p:cTn id="211" dur="3000"/>
                                        <p:tgtEl>
                                          <p:spTgt spid="9"/>
                                        </p:tgtEl>
                                        <p:attrNameLst>
                                          <p:attrName>ppt_y</p:attrName>
                                        </p:attrNameLst>
                                      </p:cBhvr>
                                      <p:tavLst>
                                        <p:tav tm="0">
                                          <p:val>
                                            <p:strVal val="ppt_y"/>
                                          </p:val>
                                        </p:tav>
                                        <p:tav tm="100000">
                                          <p:val>
                                            <p:strVal val="0-ppt_h/2"/>
                                          </p:val>
                                        </p:tav>
                                      </p:tavLst>
                                    </p:anim>
                                    <p:set>
                                      <p:cBhvr>
                                        <p:cTn id="212" dur="1" fill="hold">
                                          <p:stCondLst>
                                            <p:cond delay="2999"/>
                                          </p:stCondLst>
                                        </p:cTn>
                                        <p:tgtEl>
                                          <p:spTgt spid="9"/>
                                        </p:tgtEl>
                                        <p:attrNameLst>
                                          <p:attrName>style.visibility</p:attrName>
                                        </p:attrNameLst>
                                      </p:cBhvr>
                                      <p:to>
                                        <p:strVal val="hidden"/>
                                      </p:to>
                                    </p:set>
                                  </p:childTnLst>
                                </p:cTn>
                              </p:par>
                              <p:par>
                                <p:cTn id="213" presetID="2" presetClass="exit" presetSubtype="1" fill="hold" grpId="2" nodeType="withEffect">
                                  <p:stCondLst>
                                    <p:cond delay="0"/>
                                  </p:stCondLst>
                                  <p:childTnLst>
                                    <p:anim calcmode="lin" valueType="num">
                                      <p:cBhvr additive="base">
                                        <p:cTn id="214" dur="3000"/>
                                        <p:tgtEl>
                                          <p:spTgt spid="10"/>
                                        </p:tgtEl>
                                        <p:attrNameLst>
                                          <p:attrName>ppt_x</p:attrName>
                                        </p:attrNameLst>
                                      </p:cBhvr>
                                      <p:tavLst>
                                        <p:tav tm="0">
                                          <p:val>
                                            <p:strVal val="ppt_x"/>
                                          </p:val>
                                        </p:tav>
                                        <p:tav tm="100000">
                                          <p:val>
                                            <p:strVal val="ppt_x"/>
                                          </p:val>
                                        </p:tav>
                                      </p:tavLst>
                                    </p:anim>
                                    <p:anim calcmode="lin" valueType="num">
                                      <p:cBhvr additive="base">
                                        <p:cTn id="215" dur="3000"/>
                                        <p:tgtEl>
                                          <p:spTgt spid="10"/>
                                        </p:tgtEl>
                                        <p:attrNameLst>
                                          <p:attrName>ppt_y</p:attrName>
                                        </p:attrNameLst>
                                      </p:cBhvr>
                                      <p:tavLst>
                                        <p:tav tm="0">
                                          <p:val>
                                            <p:strVal val="ppt_y"/>
                                          </p:val>
                                        </p:tav>
                                        <p:tav tm="100000">
                                          <p:val>
                                            <p:strVal val="0-ppt_h/2"/>
                                          </p:val>
                                        </p:tav>
                                      </p:tavLst>
                                    </p:anim>
                                    <p:set>
                                      <p:cBhvr>
                                        <p:cTn id="216" dur="1" fill="hold">
                                          <p:stCondLst>
                                            <p:cond delay="2999"/>
                                          </p:stCondLst>
                                        </p:cTn>
                                        <p:tgtEl>
                                          <p:spTgt spid="10"/>
                                        </p:tgtEl>
                                        <p:attrNameLst>
                                          <p:attrName>style.visibility</p:attrName>
                                        </p:attrNameLst>
                                      </p:cBhvr>
                                      <p:to>
                                        <p:strVal val="hidden"/>
                                      </p:to>
                                    </p:set>
                                  </p:childTnLst>
                                </p:cTn>
                              </p:par>
                              <p:par>
                                <p:cTn id="217" presetID="2" presetClass="exit" presetSubtype="1" fill="hold" grpId="2" nodeType="withEffect">
                                  <p:stCondLst>
                                    <p:cond delay="0"/>
                                  </p:stCondLst>
                                  <p:childTnLst>
                                    <p:anim calcmode="lin" valueType="num">
                                      <p:cBhvr additive="base">
                                        <p:cTn id="218" dur="3000"/>
                                        <p:tgtEl>
                                          <p:spTgt spid="11"/>
                                        </p:tgtEl>
                                        <p:attrNameLst>
                                          <p:attrName>ppt_x</p:attrName>
                                        </p:attrNameLst>
                                      </p:cBhvr>
                                      <p:tavLst>
                                        <p:tav tm="0">
                                          <p:val>
                                            <p:strVal val="ppt_x"/>
                                          </p:val>
                                        </p:tav>
                                        <p:tav tm="100000">
                                          <p:val>
                                            <p:strVal val="ppt_x"/>
                                          </p:val>
                                        </p:tav>
                                      </p:tavLst>
                                    </p:anim>
                                    <p:anim calcmode="lin" valueType="num">
                                      <p:cBhvr additive="base">
                                        <p:cTn id="219" dur="3000"/>
                                        <p:tgtEl>
                                          <p:spTgt spid="11"/>
                                        </p:tgtEl>
                                        <p:attrNameLst>
                                          <p:attrName>ppt_y</p:attrName>
                                        </p:attrNameLst>
                                      </p:cBhvr>
                                      <p:tavLst>
                                        <p:tav tm="0">
                                          <p:val>
                                            <p:strVal val="ppt_y"/>
                                          </p:val>
                                        </p:tav>
                                        <p:tav tm="100000">
                                          <p:val>
                                            <p:strVal val="0-ppt_h/2"/>
                                          </p:val>
                                        </p:tav>
                                      </p:tavLst>
                                    </p:anim>
                                    <p:set>
                                      <p:cBhvr>
                                        <p:cTn id="220" dur="1" fill="hold">
                                          <p:stCondLst>
                                            <p:cond delay="2999"/>
                                          </p:stCondLst>
                                        </p:cTn>
                                        <p:tgtEl>
                                          <p:spTgt spid="11"/>
                                        </p:tgtEl>
                                        <p:attrNameLst>
                                          <p:attrName>style.visibility</p:attrName>
                                        </p:attrNameLst>
                                      </p:cBhvr>
                                      <p:to>
                                        <p:strVal val="hidden"/>
                                      </p:to>
                                    </p:set>
                                  </p:childTnLst>
                                </p:cTn>
                              </p:par>
                              <p:par>
                                <p:cTn id="221" presetID="2" presetClass="exit" presetSubtype="1" fill="hold" grpId="2" nodeType="withEffect">
                                  <p:stCondLst>
                                    <p:cond delay="0"/>
                                  </p:stCondLst>
                                  <p:childTnLst>
                                    <p:anim calcmode="lin" valueType="num">
                                      <p:cBhvr additive="base">
                                        <p:cTn id="222" dur="3000"/>
                                        <p:tgtEl>
                                          <p:spTgt spid="12"/>
                                        </p:tgtEl>
                                        <p:attrNameLst>
                                          <p:attrName>ppt_x</p:attrName>
                                        </p:attrNameLst>
                                      </p:cBhvr>
                                      <p:tavLst>
                                        <p:tav tm="0">
                                          <p:val>
                                            <p:strVal val="ppt_x"/>
                                          </p:val>
                                        </p:tav>
                                        <p:tav tm="100000">
                                          <p:val>
                                            <p:strVal val="ppt_x"/>
                                          </p:val>
                                        </p:tav>
                                      </p:tavLst>
                                    </p:anim>
                                    <p:anim calcmode="lin" valueType="num">
                                      <p:cBhvr additive="base">
                                        <p:cTn id="223" dur="3000"/>
                                        <p:tgtEl>
                                          <p:spTgt spid="12"/>
                                        </p:tgtEl>
                                        <p:attrNameLst>
                                          <p:attrName>ppt_y</p:attrName>
                                        </p:attrNameLst>
                                      </p:cBhvr>
                                      <p:tavLst>
                                        <p:tav tm="0">
                                          <p:val>
                                            <p:strVal val="ppt_y"/>
                                          </p:val>
                                        </p:tav>
                                        <p:tav tm="100000">
                                          <p:val>
                                            <p:strVal val="0-ppt_h/2"/>
                                          </p:val>
                                        </p:tav>
                                      </p:tavLst>
                                    </p:anim>
                                    <p:set>
                                      <p:cBhvr>
                                        <p:cTn id="224" dur="1" fill="hold">
                                          <p:stCondLst>
                                            <p:cond delay="2999"/>
                                          </p:stCondLst>
                                        </p:cTn>
                                        <p:tgtEl>
                                          <p:spTgt spid="12"/>
                                        </p:tgtEl>
                                        <p:attrNameLst>
                                          <p:attrName>style.visibility</p:attrName>
                                        </p:attrNameLst>
                                      </p:cBhvr>
                                      <p:to>
                                        <p:strVal val="hidden"/>
                                      </p:to>
                                    </p:set>
                                  </p:childTnLst>
                                </p:cTn>
                              </p:par>
                              <p:par>
                                <p:cTn id="225" presetID="2" presetClass="exit" presetSubtype="1" fill="hold" grpId="2" nodeType="withEffect">
                                  <p:stCondLst>
                                    <p:cond delay="0"/>
                                  </p:stCondLst>
                                  <p:childTnLst>
                                    <p:anim calcmode="lin" valueType="num">
                                      <p:cBhvr additive="base">
                                        <p:cTn id="226" dur="3000"/>
                                        <p:tgtEl>
                                          <p:spTgt spid="13"/>
                                        </p:tgtEl>
                                        <p:attrNameLst>
                                          <p:attrName>ppt_x</p:attrName>
                                        </p:attrNameLst>
                                      </p:cBhvr>
                                      <p:tavLst>
                                        <p:tav tm="0">
                                          <p:val>
                                            <p:strVal val="ppt_x"/>
                                          </p:val>
                                        </p:tav>
                                        <p:tav tm="100000">
                                          <p:val>
                                            <p:strVal val="ppt_x"/>
                                          </p:val>
                                        </p:tav>
                                      </p:tavLst>
                                    </p:anim>
                                    <p:anim calcmode="lin" valueType="num">
                                      <p:cBhvr additive="base">
                                        <p:cTn id="227" dur="3000"/>
                                        <p:tgtEl>
                                          <p:spTgt spid="13"/>
                                        </p:tgtEl>
                                        <p:attrNameLst>
                                          <p:attrName>ppt_y</p:attrName>
                                        </p:attrNameLst>
                                      </p:cBhvr>
                                      <p:tavLst>
                                        <p:tav tm="0">
                                          <p:val>
                                            <p:strVal val="ppt_y"/>
                                          </p:val>
                                        </p:tav>
                                        <p:tav tm="100000">
                                          <p:val>
                                            <p:strVal val="0-ppt_h/2"/>
                                          </p:val>
                                        </p:tav>
                                      </p:tavLst>
                                    </p:anim>
                                    <p:set>
                                      <p:cBhvr>
                                        <p:cTn id="228" dur="1" fill="hold">
                                          <p:stCondLst>
                                            <p:cond delay="2999"/>
                                          </p:stCondLst>
                                        </p:cTn>
                                        <p:tgtEl>
                                          <p:spTgt spid="13"/>
                                        </p:tgtEl>
                                        <p:attrNameLst>
                                          <p:attrName>style.visibility</p:attrName>
                                        </p:attrNameLst>
                                      </p:cBhvr>
                                      <p:to>
                                        <p:strVal val="hidden"/>
                                      </p:to>
                                    </p:set>
                                  </p:childTnLst>
                                </p:cTn>
                              </p:par>
                              <p:par>
                                <p:cTn id="229" presetID="13" presetClass="exit" presetSubtype="32" fill="hold" grpId="3" nodeType="withEffect">
                                  <p:stCondLst>
                                    <p:cond delay="0"/>
                                  </p:stCondLst>
                                  <p:childTnLst>
                                    <p:animEffect transition="out" filter="plus(out)">
                                      <p:cBhvr>
                                        <p:cTn id="230" dur="3000"/>
                                        <p:tgtEl>
                                          <p:spTgt spid="14"/>
                                        </p:tgtEl>
                                      </p:cBhvr>
                                    </p:animEffect>
                                    <p:set>
                                      <p:cBhvr>
                                        <p:cTn id="231" dur="1" fill="hold">
                                          <p:stCondLst>
                                            <p:cond delay="2999"/>
                                          </p:stCondLst>
                                        </p:cTn>
                                        <p:tgtEl>
                                          <p:spTgt spid="14"/>
                                        </p:tgtEl>
                                        <p:attrNameLst>
                                          <p:attrName>style.visibility</p:attrName>
                                        </p:attrNameLst>
                                      </p:cBhvr>
                                      <p:to>
                                        <p:strVal val="hidden"/>
                                      </p:to>
                                    </p:set>
                                  </p:childTnLst>
                                </p:cTn>
                              </p:par>
                              <p:par>
                                <p:cTn id="232" presetID="13" presetClass="exit" presetSubtype="32" fill="hold" grpId="3" nodeType="withEffect">
                                  <p:stCondLst>
                                    <p:cond delay="0"/>
                                  </p:stCondLst>
                                  <p:childTnLst>
                                    <p:animEffect transition="out" filter="plus(out)">
                                      <p:cBhvr>
                                        <p:cTn id="233" dur="3000"/>
                                        <p:tgtEl>
                                          <p:spTgt spid="15"/>
                                        </p:tgtEl>
                                      </p:cBhvr>
                                    </p:animEffect>
                                    <p:set>
                                      <p:cBhvr>
                                        <p:cTn id="234" dur="1" fill="hold">
                                          <p:stCondLst>
                                            <p:cond delay="2999"/>
                                          </p:stCondLst>
                                        </p:cTn>
                                        <p:tgtEl>
                                          <p:spTgt spid="15"/>
                                        </p:tgtEl>
                                        <p:attrNameLst>
                                          <p:attrName>style.visibility</p:attrName>
                                        </p:attrNameLst>
                                      </p:cBhvr>
                                      <p:to>
                                        <p:strVal val="hidden"/>
                                      </p:to>
                                    </p:set>
                                  </p:childTnLst>
                                </p:cTn>
                              </p:par>
                              <p:par>
                                <p:cTn id="235" presetID="13" presetClass="exit" presetSubtype="32" fill="hold" grpId="3" nodeType="withEffect">
                                  <p:stCondLst>
                                    <p:cond delay="0"/>
                                  </p:stCondLst>
                                  <p:childTnLst>
                                    <p:animEffect transition="out" filter="plus(out)">
                                      <p:cBhvr>
                                        <p:cTn id="236" dur="3000"/>
                                        <p:tgtEl>
                                          <p:spTgt spid="16"/>
                                        </p:tgtEl>
                                      </p:cBhvr>
                                    </p:animEffect>
                                    <p:set>
                                      <p:cBhvr>
                                        <p:cTn id="237" dur="1" fill="hold">
                                          <p:stCondLst>
                                            <p:cond delay="2999"/>
                                          </p:stCondLst>
                                        </p:cTn>
                                        <p:tgtEl>
                                          <p:spTgt spid="16"/>
                                        </p:tgtEl>
                                        <p:attrNameLst>
                                          <p:attrName>style.visibility</p:attrName>
                                        </p:attrNameLst>
                                      </p:cBhvr>
                                      <p:to>
                                        <p:strVal val="hidden"/>
                                      </p:to>
                                    </p:set>
                                  </p:childTnLst>
                                </p:cTn>
                              </p:par>
                              <p:par>
                                <p:cTn id="238" presetID="13" presetClass="exit" presetSubtype="32" fill="hold" grpId="3" nodeType="withEffect">
                                  <p:stCondLst>
                                    <p:cond delay="0"/>
                                  </p:stCondLst>
                                  <p:childTnLst>
                                    <p:animEffect transition="out" filter="plus(out)">
                                      <p:cBhvr>
                                        <p:cTn id="239" dur="3000"/>
                                        <p:tgtEl>
                                          <p:spTgt spid="17"/>
                                        </p:tgtEl>
                                      </p:cBhvr>
                                    </p:animEffect>
                                    <p:set>
                                      <p:cBhvr>
                                        <p:cTn id="240" dur="1" fill="hold">
                                          <p:stCondLst>
                                            <p:cond delay="2999"/>
                                          </p:stCondLst>
                                        </p:cTn>
                                        <p:tgtEl>
                                          <p:spTgt spid="17"/>
                                        </p:tgtEl>
                                        <p:attrNameLst>
                                          <p:attrName>style.visibility</p:attrName>
                                        </p:attrNameLst>
                                      </p:cBhvr>
                                      <p:to>
                                        <p:strVal val="hidden"/>
                                      </p:to>
                                    </p:set>
                                  </p:childTnLst>
                                </p:cTn>
                              </p:par>
                              <p:par>
                                <p:cTn id="241" presetID="13" presetClass="exit" presetSubtype="32" fill="hold" grpId="3" nodeType="withEffect">
                                  <p:stCondLst>
                                    <p:cond delay="0"/>
                                  </p:stCondLst>
                                  <p:childTnLst>
                                    <p:animEffect transition="out" filter="plus(out)">
                                      <p:cBhvr>
                                        <p:cTn id="242" dur="3000"/>
                                        <p:tgtEl>
                                          <p:spTgt spid="18"/>
                                        </p:tgtEl>
                                      </p:cBhvr>
                                    </p:animEffect>
                                    <p:set>
                                      <p:cBhvr>
                                        <p:cTn id="243" dur="1" fill="hold">
                                          <p:stCondLst>
                                            <p:cond delay="2999"/>
                                          </p:stCondLst>
                                        </p:cTn>
                                        <p:tgtEl>
                                          <p:spTgt spid="18"/>
                                        </p:tgtEl>
                                        <p:attrNameLst>
                                          <p:attrName>style.visibility</p:attrName>
                                        </p:attrNameLst>
                                      </p:cBhvr>
                                      <p:to>
                                        <p:strVal val="hidden"/>
                                      </p:to>
                                    </p:set>
                                  </p:childTnLst>
                                </p:cTn>
                              </p:par>
                              <p:par>
                                <p:cTn id="244" presetID="13" presetClass="exit" presetSubtype="32" fill="hold" grpId="3" nodeType="withEffect">
                                  <p:stCondLst>
                                    <p:cond delay="0"/>
                                  </p:stCondLst>
                                  <p:childTnLst>
                                    <p:animEffect transition="out" filter="plus(out)">
                                      <p:cBhvr>
                                        <p:cTn id="245" dur="3000"/>
                                        <p:tgtEl>
                                          <p:spTgt spid="19"/>
                                        </p:tgtEl>
                                      </p:cBhvr>
                                    </p:animEffect>
                                    <p:set>
                                      <p:cBhvr>
                                        <p:cTn id="246" dur="1" fill="hold">
                                          <p:stCondLst>
                                            <p:cond delay="2999"/>
                                          </p:stCondLst>
                                        </p:cTn>
                                        <p:tgtEl>
                                          <p:spTgt spid="19"/>
                                        </p:tgtEl>
                                        <p:attrNameLst>
                                          <p:attrName>style.visibility</p:attrName>
                                        </p:attrNameLst>
                                      </p:cBhvr>
                                      <p:to>
                                        <p:strVal val="hidden"/>
                                      </p:to>
                                    </p:set>
                                  </p:childTnLst>
                                </p:cTn>
                              </p:par>
                              <p:par>
                                <p:cTn id="247" presetID="13" presetClass="exit" presetSubtype="32" fill="hold" grpId="3" nodeType="withEffect">
                                  <p:stCondLst>
                                    <p:cond delay="0"/>
                                  </p:stCondLst>
                                  <p:childTnLst>
                                    <p:animEffect transition="out" filter="plus(out)">
                                      <p:cBhvr>
                                        <p:cTn id="248" dur="3000"/>
                                        <p:tgtEl>
                                          <p:spTgt spid="20"/>
                                        </p:tgtEl>
                                      </p:cBhvr>
                                    </p:animEffect>
                                    <p:set>
                                      <p:cBhvr>
                                        <p:cTn id="249" dur="1" fill="hold">
                                          <p:stCondLst>
                                            <p:cond delay="2999"/>
                                          </p:stCondLst>
                                        </p:cTn>
                                        <p:tgtEl>
                                          <p:spTgt spid="20"/>
                                        </p:tgtEl>
                                        <p:attrNameLst>
                                          <p:attrName>style.visibility</p:attrName>
                                        </p:attrNameLst>
                                      </p:cBhvr>
                                      <p:to>
                                        <p:strVal val="hidden"/>
                                      </p:to>
                                    </p:set>
                                  </p:childTnLst>
                                </p:cTn>
                              </p:par>
                              <p:par>
                                <p:cTn id="250" presetID="13" presetClass="exit" presetSubtype="32" fill="hold" grpId="3" nodeType="withEffect">
                                  <p:stCondLst>
                                    <p:cond delay="0"/>
                                  </p:stCondLst>
                                  <p:childTnLst>
                                    <p:animEffect transition="out" filter="plus(out)">
                                      <p:cBhvr>
                                        <p:cTn id="251" dur="3000"/>
                                        <p:tgtEl>
                                          <p:spTgt spid="21"/>
                                        </p:tgtEl>
                                      </p:cBhvr>
                                    </p:animEffect>
                                    <p:set>
                                      <p:cBhvr>
                                        <p:cTn id="252" dur="1" fill="hold">
                                          <p:stCondLst>
                                            <p:cond delay="2999"/>
                                          </p:stCondLst>
                                        </p:cTn>
                                        <p:tgtEl>
                                          <p:spTgt spid="21"/>
                                        </p:tgtEl>
                                        <p:attrNameLst>
                                          <p:attrName>style.visibility</p:attrName>
                                        </p:attrNameLst>
                                      </p:cBhvr>
                                      <p:to>
                                        <p:strVal val="hidden"/>
                                      </p:to>
                                    </p:set>
                                  </p:childTnLst>
                                </p:cTn>
                              </p:par>
                              <p:par>
                                <p:cTn id="253" presetID="13" presetClass="exit" presetSubtype="32" fill="hold" grpId="3" nodeType="withEffect">
                                  <p:stCondLst>
                                    <p:cond delay="0"/>
                                  </p:stCondLst>
                                  <p:childTnLst>
                                    <p:animEffect transition="out" filter="plus(out)">
                                      <p:cBhvr>
                                        <p:cTn id="254" dur="3000"/>
                                        <p:tgtEl>
                                          <p:spTgt spid="22"/>
                                        </p:tgtEl>
                                      </p:cBhvr>
                                    </p:animEffect>
                                    <p:set>
                                      <p:cBhvr>
                                        <p:cTn id="255" dur="1" fill="hold">
                                          <p:stCondLst>
                                            <p:cond delay="2999"/>
                                          </p:stCondLst>
                                        </p:cTn>
                                        <p:tgtEl>
                                          <p:spTgt spid="22"/>
                                        </p:tgtEl>
                                        <p:attrNameLst>
                                          <p:attrName>style.visibility</p:attrName>
                                        </p:attrNameLst>
                                      </p:cBhvr>
                                      <p:to>
                                        <p:strVal val="hidden"/>
                                      </p:to>
                                    </p:set>
                                  </p:childTnLst>
                                </p:cTn>
                              </p:par>
                              <p:par>
                                <p:cTn id="256" presetID="13" presetClass="exit" presetSubtype="32" fill="hold" grpId="3" nodeType="withEffect">
                                  <p:stCondLst>
                                    <p:cond delay="0"/>
                                  </p:stCondLst>
                                  <p:childTnLst>
                                    <p:animEffect transition="out" filter="plus(out)">
                                      <p:cBhvr>
                                        <p:cTn id="257" dur="3000"/>
                                        <p:tgtEl>
                                          <p:spTgt spid="23"/>
                                        </p:tgtEl>
                                      </p:cBhvr>
                                    </p:animEffect>
                                    <p:set>
                                      <p:cBhvr>
                                        <p:cTn id="258" dur="1" fill="hold">
                                          <p:stCondLst>
                                            <p:cond delay="2999"/>
                                          </p:stCondLst>
                                        </p:cTn>
                                        <p:tgtEl>
                                          <p:spTgt spid="23"/>
                                        </p:tgtEl>
                                        <p:attrNameLst>
                                          <p:attrName>style.visibility</p:attrName>
                                        </p:attrNameLst>
                                      </p:cBhvr>
                                      <p:to>
                                        <p:strVal val="hidden"/>
                                      </p:to>
                                    </p:set>
                                  </p:childTnLst>
                                </p:cTn>
                              </p:par>
                              <p:par>
                                <p:cTn id="259" presetID="13" presetClass="exit" presetSubtype="32" fill="hold" grpId="3" nodeType="withEffect">
                                  <p:stCondLst>
                                    <p:cond delay="0"/>
                                  </p:stCondLst>
                                  <p:childTnLst>
                                    <p:animEffect transition="out" filter="plus(out)">
                                      <p:cBhvr>
                                        <p:cTn id="260" dur="3000"/>
                                        <p:tgtEl>
                                          <p:spTgt spid="4"/>
                                        </p:tgtEl>
                                      </p:cBhvr>
                                    </p:animEffect>
                                    <p:set>
                                      <p:cBhvr>
                                        <p:cTn id="261" dur="1" fill="hold">
                                          <p:stCondLst>
                                            <p:cond delay="2999"/>
                                          </p:stCondLst>
                                        </p:cTn>
                                        <p:tgtEl>
                                          <p:spTgt spid="4"/>
                                        </p:tgtEl>
                                        <p:attrNameLst>
                                          <p:attrName>style.visibility</p:attrName>
                                        </p:attrNameLst>
                                      </p:cBhvr>
                                      <p:to>
                                        <p:strVal val="hidden"/>
                                      </p:to>
                                    </p:set>
                                  </p:childTnLst>
                                </p:cTn>
                              </p:par>
                              <p:par>
                                <p:cTn id="262" presetID="13" presetClass="exit" presetSubtype="32" fill="hold" grpId="3" nodeType="withEffect">
                                  <p:stCondLst>
                                    <p:cond delay="0"/>
                                  </p:stCondLst>
                                  <p:childTnLst>
                                    <p:animEffect transition="out" filter="plus(out)">
                                      <p:cBhvr>
                                        <p:cTn id="263" dur="3000"/>
                                        <p:tgtEl>
                                          <p:spTgt spid="5"/>
                                        </p:tgtEl>
                                      </p:cBhvr>
                                    </p:animEffect>
                                    <p:set>
                                      <p:cBhvr>
                                        <p:cTn id="264" dur="1" fill="hold">
                                          <p:stCondLst>
                                            <p:cond delay="2999"/>
                                          </p:stCondLst>
                                        </p:cTn>
                                        <p:tgtEl>
                                          <p:spTgt spid="5"/>
                                        </p:tgtEl>
                                        <p:attrNameLst>
                                          <p:attrName>style.visibility</p:attrName>
                                        </p:attrNameLst>
                                      </p:cBhvr>
                                      <p:to>
                                        <p:strVal val="hidden"/>
                                      </p:to>
                                    </p:set>
                                  </p:childTnLst>
                                </p:cTn>
                              </p:par>
                              <p:par>
                                <p:cTn id="265" presetID="13" presetClass="exit" presetSubtype="32" fill="hold" grpId="3" nodeType="withEffect">
                                  <p:stCondLst>
                                    <p:cond delay="0"/>
                                  </p:stCondLst>
                                  <p:childTnLst>
                                    <p:animEffect transition="out" filter="plus(out)">
                                      <p:cBhvr>
                                        <p:cTn id="266" dur="3000"/>
                                        <p:tgtEl>
                                          <p:spTgt spid="6"/>
                                        </p:tgtEl>
                                      </p:cBhvr>
                                    </p:animEffect>
                                    <p:set>
                                      <p:cBhvr>
                                        <p:cTn id="267" dur="1" fill="hold">
                                          <p:stCondLst>
                                            <p:cond delay="2999"/>
                                          </p:stCondLst>
                                        </p:cTn>
                                        <p:tgtEl>
                                          <p:spTgt spid="6"/>
                                        </p:tgtEl>
                                        <p:attrNameLst>
                                          <p:attrName>style.visibility</p:attrName>
                                        </p:attrNameLst>
                                      </p:cBhvr>
                                      <p:to>
                                        <p:strVal val="hidden"/>
                                      </p:to>
                                    </p:set>
                                  </p:childTnLst>
                                </p:cTn>
                              </p:par>
                              <p:par>
                                <p:cTn id="268" presetID="13" presetClass="exit" presetSubtype="32" fill="hold" grpId="3" nodeType="withEffect">
                                  <p:stCondLst>
                                    <p:cond delay="0"/>
                                  </p:stCondLst>
                                  <p:childTnLst>
                                    <p:animEffect transition="out" filter="plus(out)">
                                      <p:cBhvr>
                                        <p:cTn id="269" dur="3000"/>
                                        <p:tgtEl>
                                          <p:spTgt spid="7"/>
                                        </p:tgtEl>
                                      </p:cBhvr>
                                    </p:animEffect>
                                    <p:set>
                                      <p:cBhvr>
                                        <p:cTn id="270" dur="1" fill="hold">
                                          <p:stCondLst>
                                            <p:cond delay="2999"/>
                                          </p:stCondLst>
                                        </p:cTn>
                                        <p:tgtEl>
                                          <p:spTgt spid="7"/>
                                        </p:tgtEl>
                                        <p:attrNameLst>
                                          <p:attrName>style.visibility</p:attrName>
                                        </p:attrNameLst>
                                      </p:cBhvr>
                                      <p:to>
                                        <p:strVal val="hidden"/>
                                      </p:to>
                                    </p:set>
                                  </p:childTnLst>
                                </p:cTn>
                              </p:par>
                              <p:par>
                                <p:cTn id="271" presetID="13" presetClass="exit" presetSubtype="32" fill="hold" grpId="3" nodeType="withEffect">
                                  <p:stCondLst>
                                    <p:cond delay="0"/>
                                  </p:stCondLst>
                                  <p:childTnLst>
                                    <p:animEffect transition="out" filter="plus(out)">
                                      <p:cBhvr>
                                        <p:cTn id="272" dur="3000"/>
                                        <p:tgtEl>
                                          <p:spTgt spid="8"/>
                                        </p:tgtEl>
                                      </p:cBhvr>
                                    </p:animEffect>
                                    <p:set>
                                      <p:cBhvr>
                                        <p:cTn id="273" dur="1" fill="hold">
                                          <p:stCondLst>
                                            <p:cond delay="2999"/>
                                          </p:stCondLst>
                                        </p:cTn>
                                        <p:tgtEl>
                                          <p:spTgt spid="8"/>
                                        </p:tgtEl>
                                        <p:attrNameLst>
                                          <p:attrName>style.visibility</p:attrName>
                                        </p:attrNameLst>
                                      </p:cBhvr>
                                      <p:to>
                                        <p:strVal val="hidden"/>
                                      </p:to>
                                    </p:set>
                                  </p:childTnLst>
                                </p:cTn>
                              </p:par>
                              <p:par>
                                <p:cTn id="274" presetID="13" presetClass="exit" presetSubtype="32" fill="hold" grpId="3" nodeType="withEffect">
                                  <p:stCondLst>
                                    <p:cond delay="0"/>
                                  </p:stCondLst>
                                  <p:childTnLst>
                                    <p:animEffect transition="out" filter="plus(out)">
                                      <p:cBhvr>
                                        <p:cTn id="275" dur="3000"/>
                                        <p:tgtEl>
                                          <p:spTgt spid="9"/>
                                        </p:tgtEl>
                                      </p:cBhvr>
                                    </p:animEffect>
                                    <p:set>
                                      <p:cBhvr>
                                        <p:cTn id="276" dur="1" fill="hold">
                                          <p:stCondLst>
                                            <p:cond delay="2999"/>
                                          </p:stCondLst>
                                        </p:cTn>
                                        <p:tgtEl>
                                          <p:spTgt spid="9"/>
                                        </p:tgtEl>
                                        <p:attrNameLst>
                                          <p:attrName>style.visibility</p:attrName>
                                        </p:attrNameLst>
                                      </p:cBhvr>
                                      <p:to>
                                        <p:strVal val="hidden"/>
                                      </p:to>
                                    </p:set>
                                  </p:childTnLst>
                                </p:cTn>
                              </p:par>
                              <p:par>
                                <p:cTn id="277" presetID="13" presetClass="exit" presetSubtype="32" fill="hold" grpId="3" nodeType="withEffect">
                                  <p:stCondLst>
                                    <p:cond delay="0"/>
                                  </p:stCondLst>
                                  <p:childTnLst>
                                    <p:animEffect transition="out" filter="plus(out)">
                                      <p:cBhvr>
                                        <p:cTn id="278" dur="3000"/>
                                        <p:tgtEl>
                                          <p:spTgt spid="10"/>
                                        </p:tgtEl>
                                      </p:cBhvr>
                                    </p:animEffect>
                                    <p:set>
                                      <p:cBhvr>
                                        <p:cTn id="279" dur="1" fill="hold">
                                          <p:stCondLst>
                                            <p:cond delay="2999"/>
                                          </p:stCondLst>
                                        </p:cTn>
                                        <p:tgtEl>
                                          <p:spTgt spid="10"/>
                                        </p:tgtEl>
                                        <p:attrNameLst>
                                          <p:attrName>style.visibility</p:attrName>
                                        </p:attrNameLst>
                                      </p:cBhvr>
                                      <p:to>
                                        <p:strVal val="hidden"/>
                                      </p:to>
                                    </p:set>
                                  </p:childTnLst>
                                </p:cTn>
                              </p:par>
                              <p:par>
                                <p:cTn id="280" presetID="13" presetClass="exit" presetSubtype="32" fill="hold" grpId="3" nodeType="withEffect">
                                  <p:stCondLst>
                                    <p:cond delay="0"/>
                                  </p:stCondLst>
                                  <p:childTnLst>
                                    <p:animEffect transition="out" filter="plus(out)">
                                      <p:cBhvr>
                                        <p:cTn id="281" dur="3000"/>
                                        <p:tgtEl>
                                          <p:spTgt spid="11"/>
                                        </p:tgtEl>
                                      </p:cBhvr>
                                    </p:animEffect>
                                    <p:set>
                                      <p:cBhvr>
                                        <p:cTn id="282" dur="1" fill="hold">
                                          <p:stCondLst>
                                            <p:cond delay="2999"/>
                                          </p:stCondLst>
                                        </p:cTn>
                                        <p:tgtEl>
                                          <p:spTgt spid="11"/>
                                        </p:tgtEl>
                                        <p:attrNameLst>
                                          <p:attrName>style.visibility</p:attrName>
                                        </p:attrNameLst>
                                      </p:cBhvr>
                                      <p:to>
                                        <p:strVal val="hidden"/>
                                      </p:to>
                                    </p:set>
                                  </p:childTnLst>
                                </p:cTn>
                              </p:par>
                              <p:par>
                                <p:cTn id="283" presetID="13" presetClass="exit" presetSubtype="32" fill="hold" grpId="3" nodeType="withEffect">
                                  <p:stCondLst>
                                    <p:cond delay="0"/>
                                  </p:stCondLst>
                                  <p:childTnLst>
                                    <p:animEffect transition="out" filter="plus(out)">
                                      <p:cBhvr>
                                        <p:cTn id="284" dur="3000"/>
                                        <p:tgtEl>
                                          <p:spTgt spid="12"/>
                                        </p:tgtEl>
                                      </p:cBhvr>
                                    </p:animEffect>
                                    <p:set>
                                      <p:cBhvr>
                                        <p:cTn id="285" dur="1" fill="hold">
                                          <p:stCondLst>
                                            <p:cond delay="2999"/>
                                          </p:stCondLst>
                                        </p:cTn>
                                        <p:tgtEl>
                                          <p:spTgt spid="12"/>
                                        </p:tgtEl>
                                        <p:attrNameLst>
                                          <p:attrName>style.visibility</p:attrName>
                                        </p:attrNameLst>
                                      </p:cBhvr>
                                      <p:to>
                                        <p:strVal val="hidden"/>
                                      </p:to>
                                    </p:set>
                                  </p:childTnLst>
                                </p:cTn>
                              </p:par>
                              <p:par>
                                <p:cTn id="286" presetID="13" presetClass="exit" presetSubtype="32" fill="hold" grpId="3" nodeType="withEffect">
                                  <p:stCondLst>
                                    <p:cond delay="0"/>
                                  </p:stCondLst>
                                  <p:childTnLst>
                                    <p:animEffect transition="out" filter="plus(out)">
                                      <p:cBhvr>
                                        <p:cTn id="287" dur="3000"/>
                                        <p:tgtEl>
                                          <p:spTgt spid="13"/>
                                        </p:tgtEl>
                                      </p:cBhvr>
                                    </p:animEffect>
                                    <p:set>
                                      <p:cBhvr>
                                        <p:cTn id="288" dur="1" fill="hold">
                                          <p:stCondLst>
                                            <p:cond delay="2999"/>
                                          </p:stCondLst>
                                        </p:cTn>
                                        <p:tgtEl>
                                          <p:spTgt spid="13"/>
                                        </p:tgtEl>
                                        <p:attrNameLst>
                                          <p:attrName>style.visibility</p:attrName>
                                        </p:attrNameLst>
                                      </p:cBhvr>
                                      <p:to>
                                        <p:strVal val="hidden"/>
                                      </p:to>
                                    </p:set>
                                  </p:childTnLst>
                                </p:cTn>
                              </p:par>
                              <p:par>
                                <p:cTn id="289" presetID="19" presetClass="exit" presetSubtype="10" fill="hold" grpId="4" nodeType="withEffect">
                                  <p:stCondLst>
                                    <p:cond delay="0"/>
                                  </p:stCondLst>
                                  <p:childTnLst>
                                    <p:anim calcmode="lin" valueType="num">
                                      <p:cBhvr>
                                        <p:cTn id="290" dur="3000"/>
                                        <p:tgtEl>
                                          <p:spTgt spid="14"/>
                                        </p:tgtEl>
                                        <p:attrNameLst>
                                          <p:attrName>ppt_h</p:attrName>
                                        </p:attrNameLst>
                                      </p:cBhvr>
                                      <p:tavLst>
                                        <p:tav tm="0">
                                          <p:val>
                                            <p:strVal val="ppt_h"/>
                                          </p:val>
                                        </p:tav>
                                        <p:tav tm="100000">
                                          <p:val>
                                            <p:strVal val="ppt_h"/>
                                          </p:val>
                                        </p:tav>
                                      </p:tavLst>
                                    </p:anim>
                                    <p:anim calcmode="lin" valueType="num">
                                      <p:cBhvr>
                                        <p:cTn id="291" dur="3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2" dur="1" fill="hold">
                                          <p:stCondLst>
                                            <p:cond delay="2999"/>
                                          </p:stCondLst>
                                        </p:cTn>
                                        <p:tgtEl>
                                          <p:spTgt spid="14"/>
                                        </p:tgtEl>
                                        <p:attrNameLst>
                                          <p:attrName>style.visibility</p:attrName>
                                        </p:attrNameLst>
                                      </p:cBhvr>
                                      <p:to>
                                        <p:strVal val="hidden"/>
                                      </p:to>
                                    </p:set>
                                  </p:childTnLst>
                                </p:cTn>
                              </p:par>
                              <p:par>
                                <p:cTn id="293" presetID="19" presetClass="exit" presetSubtype="10" fill="hold" grpId="4" nodeType="withEffect">
                                  <p:stCondLst>
                                    <p:cond delay="0"/>
                                  </p:stCondLst>
                                  <p:childTnLst>
                                    <p:anim calcmode="lin" valueType="num">
                                      <p:cBhvr>
                                        <p:cTn id="294" dur="3000"/>
                                        <p:tgtEl>
                                          <p:spTgt spid="15"/>
                                        </p:tgtEl>
                                        <p:attrNameLst>
                                          <p:attrName>ppt_h</p:attrName>
                                        </p:attrNameLst>
                                      </p:cBhvr>
                                      <p:tavLst>
                                        <p:tav tm="0">
                                          <p:val>
                                            <p:strVal val="ppt_h"/>
                                          </p:val>
                                        </p:tav>
                                        <p:tav tm="100000">
                                          <p:val>
                                            <p:strVal val="ppt_h"/>
                                          </p:val>
                                        </p:tav>
                                      </p:tavLst>
                                    </p:anim>
                                    <p:anim calcmode="lin" valueType="num">
                                      <p:cBhvr>
                                        <p:cTn id="295" dur="3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6" dur="1" fill="hold">
                                          <p:stCondLst>
                                            <p:cond delay="2999"/>
                                          </p:stCondLst>
                                        </p:cTn>
                                        <p:tgtEl>
                                          <p:spTgt spid="15"/>
                                        </p:tgtEl>
                                        <p:attrNameLst>
                                          <p:attrName>style.visibility</p:attrName>
                                        </p:attrNameLst>
                                      </p:cBhvr>
                                      <p:to>
                                        <p:strVal val="hidden"/>
                                      </p:to>
                                    </p:set>
                                  </p:childTnLst>
                                </p:cTn>
                              </p:par>
                              <p:par>
                                <p:cTn id="297" presetID="19" presetClass="exit" presetSubtype="10" fill="hold" grpId="4" nodeType="withEffect">
                                  <p:stCondLst>
                                    <p:cond delay="0"/>
                                  </p:stCondLst>
                                  <p:childTnLst>
                                    <p:anim calcmode="lin" valueType="num">
                                      <p:cBhvr>
                                        <p:cTn id="298" dur="3000"/>
                                        <p:tgtEl>
                                          <p:spTgt spid="16"/>
                                        </p:tgtEl>
                                        <p:attrNameLst>
                                          <p:attrName>ppt_h</p:attrName>
                                        </p:attrNameLst>
                                      </p:cBhvr>
                                      <p:tavLst>
                                        <p:tav tm="0">
                                          <p:val>
                                            <p:strVal val="ppt_h"/>
                                          </p:val>
                                        </p:tav>
                                        <p:tav tm="100000">
                                          <p:val>
                                            <p:strVal val="ppt_h"/>
                                          </p:val>
                                        </p:tav>
                                      </p:tavLst>
                                    </p:anim>
                                    <p:anim calcmode="lin" valueType="num">
                                      <p:cBhvr>
                                        <p:cTn id="299" dur="3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00" dur="1" fill="hold">
                                          <p:stCondLst>
                                            <p:cond delay="2999"/>
                                          </p:stCondLst>
                                        </p:cTn>
                                        <p:tgtEl>
                                          <p:spTgt spid="16"/>
                                        </p:tgtEl>
                                        <p:attrNameLst>
                                          <p:attrName>style.visibility</p:attrName>
                                        </p:attrNameLst>
                                      </p:cBhvr>
                                      <p:to>
                                        <p:strVal val="hidden"/>
                                      </p:to>
                                    </p:set>
                                  </p:childTnLst>
                                </p:cTn>
                              </p:par>
                              <p:par>
                                <p:cTn id="301" presetID="19" presetClass="exit" presetSubtype="10" fill="hold" grpId="4" nodeType="withEffect">
                                  <p:stCondLst>
                                    <p:cond delay="0"/>
                                  </p:stCondLst>
                                  <p:childTnLst>
                                    <p:anim calcmode="lin" valueType="num">
                                      <p:cBhvr>
                                        <p:cTn id="302" dur="3000"/>
                                        <p:tgtEl>
                                          <p:spTgt spid="17"/>
                                        </p:tgtEl>
                                        <p:attrNameLst>
                                          <p:attrName>ppt_h</p:attrName>
                                        </p:attrNameLst>
                                      </p:cBhvr>
                                      <p:tavLst>
                                        <p:tav tm="0">
                                          <p:val>
                                            <p:strVal val="ppt_h"/>
                                          </p:val>
                                        </p:tav>
                                        <p:tav tm="100000">
                                          <p:val>
                                            <p:strVal val="ppt_h"/>
                                          </p:val>
                                        </p:tav>
                                      </p:tavLst>
                                    </p:anim>
                                    <p:anim calcmode="lin" valueType="num">
                                      <p:cBhvr>
                                        <p:cTn id="303" dur="3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04" dur="1" fill="hold">
                                          <p:stCondLst>
                                            <p:cond delay="2999"/>
                                          </p:stCondLst>
                                        </p:cTn>
                                        <p:tgtEl>
                                          <p:spTgt spid="17"/>
                                        </p:tgtEl>
                                        <p:attrNameLst>
                                          <p:attrName>style.visibility</p:attrName>
                                        </p:attrNameLst>
                                      </p:cBhvr>
                                      <p:to>
                                        <p:strVal val="hidden"/>
                                      </p:to>
                                    </p:set>
                                  </p:childTnLst>
                                </p:cTn>
                              </p:par>
                              <p:par>
                                <p:cTn id="305" presetID="19" presetClass="exit" presetSubtype="10" fill="hold" grpId="4" nodeType="withEffect">
                                  <p:stCondLst>
                                    <p:cond delay="0"/>
                                  </p:stCondLst>
                                  <p:childTnLst>
                                    <p:anim calcmode="lin" valueType="num">
                                      <p:cBhvr>
                                        <p:cTn id="306" dur="3000"/>
                                        <p:tgtEl>
                                          <p:spTgt spid="18"/>
                                        </p:tgtEl>
                                        <p:attrNameLst>
                                          <p:attrName>ppt_h</p:attrName>
                                        </p:attrNameLst>
                                      </p:cBhvr>
                                      <p:tavLst>
                                        <p:tav tm="0">
                                          <p:val>
                                            <p:strVal val="ppt_h"/>
                                          </p:val>
                                        </p:tav>
                                        <p:tav tm="100000">
                                          <p:val>
                                            <p:strVal val="ppt_h"/>
                                          </p:val>
                                        </p:tav>
                                      </p:tavLst>
                                    </p:anim>
                                    <p:anim calcmode="lin" valueType="num">
                                      <p:cBhvr>
                                        <p:cTn id="307" dur="3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08" dur="1" fill="hold">
                                          <p:stCondLst>
                                            <p:cond delay="2999"/>
                                          </p:stCondLst>
                                        </p:cTn>
                                        <p:tgtEl>
                                          <p:spTgt spid="18"/>
                                        </p:tgtEl>
                                        <p:attrNameLst>
                                          <p:attrName>style.visibility</p:attrName>
                                        </p:attrNameLst>
                                      </p:cBhvr>
                                      <p:to>
                                        <p:strVal val="hidden"/>
                                      </p:to>
                                    </p:set>
                                  </p:childTnLst>
                                </p:cTn>
                              </p:par>
                              <p:par>
                                <p:cTn id="309" presetID="19" presetClass="exit" presetSubtype="10" fill="hold" grpId="4" nodeType="withEffect">
                                  <p:stCondLst>
                                    <p:cond delay="0"/>
                                  </p:stCondLst>
                                  <p:childTnLst>
                                    <p:anim calcmode="lin" valueType="num">
                                      <p:cBhvr>
                                        <p:cTn id="310" dur="3000"/>
                                        <p:tgtEl>
                                          <p:spTgt spid="19"/>
                                        </p:tgtEl>
                                        <p:attrNameLst>
                                          <p:attrName>ppt_h</p:attrName>
                                        </p:attrNameLst>
                                      </p:cBhvr>
                                      <p:tavLst>
                                        <p:tav tm="0">
                                          <p:val>
                                            <p:strVal val="ppt_h"/>
                                          </p:val>
                                        </p:tav>
                                        <p:tav tm="100000">
                                          <p:val>
                                            <p:strVal val="ppt_h"/>
                                          </p:val>
                                        </p:tav>
                                      </p:tavLst>
                                    </p:anim>
                                    <p:anim calcmode="lin" valueType="num">
                                      <p:cBhvr>
                                        <p:cTn id="311" dur="3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12" dur="1" fill="hold">
                                          <p:stCondLst>
                                            <p:cond delay="2999"/>
                                          </p:stCondLst>
                                        </p:cTn>
                                        <p:tgtEl>
                                          <p:spTgt spid="19"/>
                                        </p:tgtEl>
                                        <p:attrNameLst>
                                          <p:attrName>style.visibility</p:attrName>
                                        </p:attrNameLst>
                                      </p:cBhvr>
                                      <p:to>
                                        <p:strVal val="hidden"/>
                                      </p:to>
                                    </p:set>
                                  </p:childTnLst>
                                </p:cTn>
                              </p:par>
                              <p:par>
                                <p:cTn id="313" presetID="19" presetClass="exit" presetSubtype="10" fill="hold" grpId="4" nodeType="withEffect">
                                  <p:stCondLst>
                                    <p:cond delay="0"/>
                                  </p:stCondLst>
                                  <p:childTnLst>
                                    <p:anim calcmode="lin" valueType="num">
                                      <p:cBhvr>
                                        <p:cTn id="314" dur="3000"/>
                                        <p:tgtEl>
                                          <p:spTgt spid="20"/>
                                        </p:tgtEl>
                                        <p:attrNameLst>
                                          <p:attrName>ppt_h</p:attrName>
                                        </p:attrNameLst>
                                      </p:cBhvr>
                                      <p:tavLst>
                                        <p:tav tm="0">
                                          <p:val>
                                            <p:strVal val="ppt_h"/>
                                          </p:val>
                                        </p:tav>
                                        <p:tav tm="100000">
                                          <p:val>
                                            <p:strVal val="ppt_h"/>
                                          </p:val>
                                        </p:tav>
                                      </p:tavLst>
                                    </p:anim>
                                    <p:anim calcmode="lin" valueType="num">
                                      <p:cBhvr>
                                        <p:cTn id="315" dur="3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16" dur="1" fill="hold">
                                          <p:stCondLst>
                                            <p:cond delay="2999"/>
                                          </p:stCondLst>
                                        </p:cTn>
                                        <p:tgtEl>
                                          <p:spTgt spid="20"/>
                                        </p:tgtEl>
                                        <p:attrNameLst>
                                          <p:attrName>style.visibility</p:attrName>
                                        </p:attrNameLst>
                                      </p:cBhvr>
                                      <p:to>
                                        <p:strVal val="hidden"/>
                                      </p:to>
                                    </p:set>
                                  </p:childTnLst>
                                </p:cTn>
                              </p:par>
                              <p:par>
                                <p:cTn id="317" presetID="19" presetClass="exit" presetSubtype="10" fill="hold" grpId="4" nodeType="withEffect">
                                  <p:stCondLst>
                                    <p:cond delay="0"/>
                                  </p:stCondLst>
                                  <p:childTnLst>
                                    <p:anim calcmode="lin" valueType="num">
                                      <p:cBhvr>
                                        <p:cTn id="318" dur="3000"/>
                                        <p:tgtEl>
                                          <p:spTgt spid="21"/>
                                        </p:tgtEl>
                                        <p:attrNameLst>
                                          <p:attrName>ppt_h</p:attrName>
                                        </p:attrNameLst>
                                      </p:cBhvr>
                                      <p:tavLst>
                                        <p:tav tm="0">
                                          <p:val>
                                            <p:strVal val="ppt_h"/>
                                          </p:val>
                                        </p:tav>
                                        <p:tav tm="100000">
                                          <p:val>
                                            <p:strVal val="ppt_h"/>
                                          </p:val>
                                        </p:tav>
                                      </p:tavLst>
                                    </p:anim>
                                    <p:anim calcmode="lin" valueType="num">
                                      <p:cBhvr>
                                        <p:cTn id="319" dur="3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20" dur="1" fill="hold">
                                          <p:stCondLst>
                                            <p:cond delay="2999"/>
                                          </p:stCondLst>
                                        </p:cTn>
                                        <p:tgtEl>
                                          <p:spTgt spid="21"/>
                                        </p:tgtEl>
                                        <p:attrNameLst>
                                          <p:attrName>style.visibility</p:attrName>
                                        </p:attrNameLst>
                                      </p:cBhvr>
                                      <p:to>
                                        <p:strVal val="hidden"/>
                                      </p:to>
                                    </p:set>
                                  </p:childTnLst>
                                </p:cTn>
                              </p:par>
                              <p:par>
                                <p:cTn id="321" presetID="19" presetClass="exit" presetSubtype="10" fill="hold" grpId="4" nodeType="withEffect">
                                  <p:stCondLst>
                                    <p:cond delay="0"/>
                                  </p:stCondLst>
                                  <p:childTnLst>
                                    <p:anim calcmode="lin" valueType="num">
                                      <p:cBhvr>
                                        <p:cTn id="322" dur="3000"/>
                                        <p:tgtEl>
                                          <p:spTgt spid="22"/>
                                        </p:tgtEl>
                                        <p:attrNameLst>
                                          <p:attrName>ppt_h</p:attrName>
                                        </p:attrNameLst>
                                      </p:cBhvr>
                                      <p:tavLst>
                                        <p:tav tm="0">
                                          <p:val>
                                            <p:strVal val="ppt_h"/>
                                          </p:val>
                                        </p:tav>
                                        <p:tav tm="100000">
                                          <p:val>
                                            <p:strVal val="ppt_h"/>
                                          </p:val>
                                        </p:tav>
                                      </p:tavLst>
                                    </p:anim>
                                    <p:anim calcmode="lin" valueType="num">
                                      <p:cBhvr>
                                        <p:cTn id="323" dur="3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24" dur="1" fill="hold">
                                          <p:stCondLst>
                                            <p:cond delay="2999"/>
                                          </p:stCondLst>
                                        </p:cTn>
                                        <p:tgtEl>
                                          <p:spTgt spid="22"/>
                                        </p:tgtEl>
                                        <p:attrNameLst>
                                          <p:attrName>style.visibility</p:attrName>
                                        </p:attrNameLst>
                                      </p:cBhvr>
                                      <p:to>
                                        <p:strVal val="hidden"/>
                                      </p:to>
                                    </p:set>
                                  </p:childTnLst>
                                </p:cTn>
                              </p:par>
                              <p:par>
                                <p:cTn id="325" presetID="19" presetClass="exit" presetSubtype="10" fill="hold" grpId="4" nodeType="withEffect">
                                  <p:stCondLst>
                                    <p:cond delay="0"/>
                                  </p:stCondLst>
                                  <p:childTnLst>
                                    <p:anim calcmode="lin" valueType="num">
                                      <p:cBhvr>
                                        <p:cTn id="326" dur="3000"/>
                                        <p:tgtEl>
                                          <p:spTgt spid="23"/>
                                        </p:tgtEl>
                                        <p:attrNameLst>
                                          <p:attrName>ppt_h</p:attrName>
                                        </p:attrNameLst>
                                      </p:cBhvr>
                                      <p:tavLst>
                                        <p:tav tm="0">
                                          <p:val>
                                            <p:strVal val="ppt_h"/>
                                          </p:val>
                                        </p:tav>
                                        <p:tav tm="100000">
                                          <p:val>
                                            <p:strVal val="ppt_h"/>
                                          </p:val>
                                        </p:tav>
                                      </p:tavLst>
                                    </p:anim>
                                    <p:anim calcmode="lin" valueType="num">
                                      <p:cBhvr>
                                        <p:cTn id="327" dur="3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28" dur="1" fill="hold">
                                          <p:stCondLst>
                                            <p:cond delay="2999"/>
                                          </p:stCondLst>
                                        </p:cTn>
                                        <p:tgtEl>
                                          <p:spTgt spid="23"/>
                                        </p:tgtEl>
                                        <p:attrNameLst>
                                          <p:attrName>style.visibility</p:attrName>
                                        </p:attrNameLst>
                                      </p:cBhvr>
                                      <p:to>
                                        <p:strVal val="hidden"/>
                                      </p:to>
                                    </p:set>
                                  </p:childTnLst>
                                </p:cTn>
                              </p:par>
                              <p:par>
                                <p:cTn id="329" presetID="19" presetClass="exit" presetSubtype="10" fill="hold" grpId="4" nodeType="withEffect">
                                  <p:stCondLst>
                                    <p:cond delay="0"/>
                                  </p:stCondLst>
                                  <p:childTnLst>
                                    <p:anim calcmode="lin" valueType="num">
                                      <p:cBhvr>
                                        <p:cTn id="330" dur="3000"/>
                                        <p:tgtEl>
                                          <p:spTgt spid="4"/>
                                        </p:tgtEl>
                                        <p:attrNameLst>
                                          <p:attrName>ppt_h</p:attrName>
                                        </p:attrNameLst>
                                      </p:cBhvr>
                                      <p:tavLst>
                                        <p:tav tm="0">
                                          <p:val>
                                            <p:strVal val="ppt_h"/>
                                          </p:val>
                                        </p:tav>
                                        <p:tav tm="100000">
                                          <p:val>
                                            <p:strVal val="ppt_h"/>
                                          </p:val>
                                        </p:tav>
                                      </p:tavLst>
                                    </p:anim>
                                    <p:anim calcmode="lin" valueType="num">
                                      <p:cBhvr>
                                        <p:cTn id="331" dur="30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32" dur="1" fill="hold">
                                          <p:stCondLst>
                                            <p:cond delay="2999"/>
                                          </p:stCondLst>
                                        </p:cTn>
                                        <p:tgtEl>
                                          <p:spTgt spid="4"/>
                                        </p:tgtEl>
                                        <p:attrNameLst>
                                          <p:attrName>style.visibility</p:attrName>
                                        </p:attrNameLst>
                                      </p:cBhvr>
                                      <p:to>
                                        <p:strVal val="hidden"/>
                                      </p:to>
                                    </p:set>
                                  </p:childTnLst>
                                </p:cTn>
                              </p:par>
                              <p:par>
                                <p:cTn id="333" presetID="19" presetClass="exit" presetSubtype="10" fill="hold" grpId="4" nodeType="withEffect">
                                  <p:stCondLst>
                                    <p:cond delay="0"/>
                                  </p:stCondLst>
                                  <p:childTnLst>
                                    <p:anim calcmode="lin" valueType="num">
                                      <p:cBhvr>
                                        <p:cTn id="334" dur="3000"/>
                                        <p:tgtEl>
                                          <p:spTgt spid="5"/>
                                        </p:tgtEl>
                                        <p:attrNameLst>
                                          <p:attrName>ppt_h</p:attrName>
                                        </p:attrNameLst>
                                      </p:cBhvr>
                                      <p:tavLst>
                                        <p:tav tm="0">
                                          <p:val>
                                            <p:strVal val="ppt_h"/>
                                          </p:val>
                                        </p:tav>
                                        <p:tav tm="100000">
                                          <p:val>
                                            <p:strVal val="ppt_h"/>
                                          </p:val>
                                        </p:tav>
                                      </p:tavLst>
                                    </p:anim>
                                    <p:anim calcmode="lin" valueType="num">
                                      <p:cBhvr>
                                        <p:cTn id="335" dur="3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36" dur="1" fill="hold">
                                          <p:stCondLst>
                                            <p:cond delay="2999"/>
                                          </p:stCondLst>
                                        </p:cTn>
                                        <p:tgtEl>
                                          <p:spTgt spid="5"/>
                                        </p:tgtEl>
                                        <p:attrNameLst>
                                          <p:attrName>style.visibility</p:attrName>
                                        </p:attrNameLst>
                                      </p:cBhvr>
                                      <p:to>
                                        <p:strVal val="hidden"/>
                                      </p:to>
                                    </p:set>
                                  </p:childTnLst>
                                </p:cTn>
                              </p:par>
                              <p:par>
                                <p:cTn id="337" presetID="19" presetClass="exit" presetSubtype="10" fill="hold" grpId="4" nodeType="withEffect">
                                  <p:stCondLst>
                                    <p:cond delay="0"/>
                                  </p:stCondLst>
                                  <p:childTnLst>
                                    <p:anim calcmode="lin" valueType="num">
                                      <p:cBhvr>
                                        <p:cTn id="338" dur="3000"/>
                                        <p:tgtEl>
                                          <p:spTgt spid="6"/>
                                        </p:tgtEl>
                                        <p:attrNameLst>
                                          <p:attrName>ppt_h</p:attrName>
                                        </p:attrNameLst>
                                      </p:cBhvr>
                                      <p:tavLst>
                                        <p:tav tm="0">
                                          <p:val>
                                            <p:strVal val="ppt_h"/>
                                          </p:val>
                                        </p:tav>
                                        <p:tav tm="100000">
                                          <p:val>
                                            <p:strVal val="ppt_h"/>
                                          </p:val>
                                        </p:tav>
                                      </p:tavLst>
                                    </p:anim>
                                    <p:anim calcmode="lin" valueType="num">
                                      <p:cBhvr>
                                        <p:cTn id="339" dur="3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40" dur="1" fill="hold">
                                          <p:stCondLst>
                                            <p:cond delay="2999"/>
                                          </p:stCondLst>
                                        </p:cTn>
                                        <p:tgtEl>
                                          <p:spTgt spid="6"/>
                                        </p:tgtEl>
                                        <p:attrNameLst>
                                          <p:attrName>style.visibility</p:attrName>
                                        </p:attrNameLst>
                                      </p:cBhvr>
                                      <p:to>
                                        <p:strVal val="hidden"/>
                                      </p:to>
                                    </p:set>
                                  </p:childTnLst>
                                </p:cTn>
                              </p:par>
                              <p:par>
                                <p:cTn id="341" presetID="19" presetClass="exit" presetSubtype="10" fill="hold" grpId="4" nodeType="withEffect">
                                  <p:stCondLst>
                                    <p:cond delay="0"/>
                                  </p:stCondLst>
                                  <p:childTnLst>
                                    <p:anim calcmode="lin" valueType="num">
                                      <p:cBhvr>
                                        <p:cTn id="342" dur="3000"/>
                                        <p:tgtEl>
                                          <p:spTgt spid="7"/>
                                        </p:tgtEl>
                                        <p:attrNameLst>
                                          <p:attrName>ppt_h</p:attrName>
                                        </p:attrNameLst>
                                      </p:cBhvr>
                                      <p:tavLst>
                                        <p:tav tm="0">
                                          <p:val>
                                            <p:strVal val="ppt_h"/>
                                          </p:val>
                                        </p:tav>
                                        <p:tav tm="100000">
                                          <p:val>
                                            <p:strVal val="ppt_h"/>
                                          </p:val>
                                        </p:tav>
                                      </p:tavLst>
                                    </p:anim>
                                    <p:anim calcmode="lin" valueType="num">
                                      <p:cBhvr>
                                        <p:cTn id="343" dur="3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44" dur="1" fill="hold">
                                          <p:stCondLst>
                                            <p:cond delay="2999"/>
                                          </p:stCondLst>
                                        </p:cTn>
                                        <p:tgtEl>
                                          <p:spTgt spid="7"/>
                                        </p:tgtEl>
                                        <p:attrNameLst>
                                          <p:attrName>style.visibility</p:attrName>
                                        </p:attrNameLst>
                                      </p:cBhvr>
                                      <p:to>
                                        <p:strVal val="hidden"/>
                                      </p:to>
                                    </p:set>
                                  </p:childTnLst>
                                </p:cTn>
                              </p:par>
                              <p:par>
                                <p:cTn id="345" presetID="19" presetClass="exit" presetSubtype="10" fill="hold" grpId="4" nodeType="withEffect">
                                  <p:stCondLst>
                                    <p:cond delay="0"/>
                                  </p:stCondLst>
                                  <p:childTnLst>
                                    <p:anim calcmode="lin" valueType="num">
                                      <p:cBhvr>
                                        <p:cTn id="346" dur="3000"/>
                                        <p:tgtEl>
                                          <p:spTgt spid="8"/>
                                        </p:tgtEl>
                                        <p:attrNameLst>
                                          <p:attrName>ppt_h</p:attrName>
                                        </p:attrNameLst>
                                      </p:cBhvr>
                                      <p:tavLst>
                                        <p:tav tm="0">
                                          <p:val>
                                            <p:strVal val="ppt_h"/>
                                          </p:val>
                                        </p:tav>
                                        <p:tav tm="100000">
                                          <p:val>
                                            <p:strVal val="ppt_h"/>
                                          </p:val>
                                        </p:tav>
                                      </p:tavLst>
                                    </p:anim>
                                    <p:anim calcmode="lin" valueType="num">
                                      <p:cBhvr>
                                        <p:cTn id="347" dur="3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48" dur="1" fill="hold">
                                          <p:stCondLst>
                                            <p:cond delay="2999"/>
                                          </p:stCondLst>
                                        </p:cTn>
                                        <p:tgtEl>
                                          <p:spTgt spid="8"/>
                                        </p:tgtEl>
                                        <p:attrNameLst>
                                          <p:attrName>style.visibility</p:attrName>
                                        </p:attrNameLst>
                                      </p:cBhvr>
                                      <p:to>
                                        <p:strVal val="hidden"/>
                                      </p:to>
                                    </p:set>
                                  </p:childTnLst>
                                </p:cTn>
                              </p:par>
                              <p:par>
                                <p:cTn id="349" presetID="19" presetClass="exit" presetSubtype="10" fill="hold" grpId="4" nodeType="withEffect">
                                  <p:stCondLst>
                                    <p:cond delay="0"/>
                                  </p:stCondLst>
                                  <p:childTnLst>
                                    <p:anim calcmode="lin" valueType="num">
                                      <p:cBhvr>
                                        <p:cTn id="350" dur="3000"/>
                                        <p:tgtEl>
                                          <p:spTgt spid="9"/>
                                        </p:tgtEl>
                                        <p:attrNameLst>
                                          <p:attrName>ppt_h</p:attrName>
                                        </p:attrNameLst>
                                      </p:cBhvr>
                                      <p:tavLst>
                                        <p:tav tm="0">
                                          <p:val>
                                            <p:strVal val="ppt_h"/>
                                          </p:val>
                                        </p:tav>
                                        <p:tav tm="100000">
                                          <p:val>
                                            <p:strVal val="ppt_h"/>
                                          </p:val>
                                        </p:tav>
                                      </p:tavLst>
                                    </p:anim>
                                    <p:anim calcmode="lin" valueType="num">
                                      <p:cBhvr>
                                        <p:cTn id="351" dur="3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52" dur="1" fill="hold">
                                          <p:stCondLst>
                                            <p:cond delay="2999"/>
                                          </p:stCondLst>
                                        </p:cTn>
                                        <p:tgtEl>
                                          <p:spTgt spid="9"/>
                                        </p:tgtEl>
                                        <p:attrNameLst>
                                          <p:attrName>style.visibility</p:attrName>
                                        </p:attrNameLst>
                                      </p:cBhvr>
                                      <p:to>
                                        <p:strVal val="hidden"/>
                                      </p:to>
                                    </p:set>
                                  </p:childTnLst>
                                </p:cTn>
                              </p:par>
                              <p:par>
                                <p:cTn id="353" presetID="19" presetClass="exit" presetSubtype="10" fill="hold" grpId="4" nodeType="withEffect">
                                  <p:stCondLst>
                                    <p:cond delay="0"/>
                                  </p:stCondLst>
                                  <p:childTnLst>
                                    <p:anim calcmode="lin" valueType="num">
                                      <p:cBhvr>
                                        <p:cTn id="354" dur="3000"/>
                                        <p:tgtEl>
                                          <p:spTgt spid="10"/>
                                        </p:tgtEl>
                                        <p:attrNameLst>
                                          <p:attrName>ppt_h</p:attrName>
                                        </p:attrNameLst>
                                      </p:cBhvr>
                                      <p:tavLst>
                                        <p:tav tm="0">
                                          <p:val>
                                            <p:strVal val="ppt_h"/>
                                          </p:val>
                                        </p:tav>
                                        <p:tav tm="100000">
                                          <p:val>
                                            <p:strVal val="ppt_h"/>
                                          </p:val>
                                        </p:tav>
                                      </p:tavLst>
                                    </p:anim>
                                    <p:anim calcmode="lin" valueType="num">
                                      <p:cBhvr>
                                        <p:cTn id="355" dur="3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56" dur="1" fill="hold">
                                          <p:stCondLst>
                                            <p:cond delay="2999"/>
                                          </p:stCondLst>
                                        </p:cTn>
                                        <p:tgtEl>
                                          <p:spTgt spid="10"/>
                                        </p:tgtEl>
                                        <p:attrNameLst>
                                          <p:attrName>style.visibility</p:attrName>
                                        </p:attrNameLst>
                                      </p:cBhvr>
                                      <p:to>
                                        <p:strVal val="hidden"/>
                                      </p:to>
                                    </p:set>
                                  </p:childTnLst>
                                </p:cTn>
                              </p:par>
                              <p:par>
                                <p:cTn id="357" presetID="19" presetClass="exit" presetSubtype="10" fill="hold" grpId="4" nodeType="withEffect">
                                  <p:stCondLst>
                                    <p:cond delay="0"/>
                                  </p:stCondLst>
                                  <p:childTnLst>
                                    <p:anim calcmode="lin" valueType="num">
                                      <p:cBhvr>
                                        <p:cTn id="358" dur="3000"/>
                                        <p:tgtEl>
                                          <p:spTgt spid="11"/>
                                        </p:tgtEl>
                                        <p:attrNameLst>
                                          <p:attrName>ppt_h</p:attrName>
                                        </p:attrNameLst>
                                      </p:cBhvr>
                                      <p:tavLst>
                                        <p:tav tm="0">
                                          <p:val>
                                            <p:strVal val="ppt_h"/>
                                          </p:val>
                                        </p:tav>
                                        <p:tav tm="100000">
                                          <p:val>
                                            <p:strVal val="ppt_h"/>
                                          </p:val>
                                        </p:tav>
                                      </p:tavLst>
                                    </p:anim>
                                    <p:anim calcmode="lin" valueType="num">
                                      <p:cBhvr>
                                        <p:cTn id="359" dur="3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60" dur="1" fill="hold">
                                          <p:stCondLst>
                                            <p:cond delay="2999"/>
                                          </p:stCondLst>
                                        </p:cTn>
                                        <p:tgtEl>
                                          <p:spTgt spid="11"/>
                                        </p:tgtEl>
                                        <p:attrNameLst>
                                          <p:attrName>style.visibility</p:attrName>
                                        </p:attrNameLst>
                                      </p:cBhvr>
                                      <p:to>
                                        <p:strVal val="hidden"/>
                                      </p:to>
                                    </p:set>
                                  </p:childTnLst>
                                </p:cTn>
                              </p:par>
                              <p:par>
                                <p:cTn id="361" presetID="19" presetClass="exit" presetSubtype="10" fill="hold" grpId="4" nodeType="withEffect">
                                  <p:stCondLst>
                                    <p:cond delay="0"/>
                                  </p:stCondLst>
                                  <p:childTnLst>
                                    <p:anim calcmode="lin" valueType="num">
                                      <p:cBhvr>
                                        <p:cTn id="362" dur="3000"/>
                                        <p:tgtEl>
                                          <p:spTgt spid="12"/>
                                        </p:tgtEl>
                                        <p:attrNameLst>
                                          <p:attrName>ppt_h</p:attrName>
                                        </p:attrNameLst>
                                      </p:cBhvr>
                                      <p:tavLst>
                                        <p:tav tm="0">
                                          <p:val>
                                            <p:strVal val="ppt_h"/>
                                          </p:val>
                                        </p:tav>
                                        <p:tav tm="100000">
                                          <p:val>
                                            <p:strVal val="ppt_h"/>
                                          </p:val>
                                        </p:tav>
                                      </p:tavLst>
                                    </p:anim>
                                    <p:anim calcmode="lin" valueType="num">
                                      <p:cBhvr>
                                        <p:cTn id="363" dur="3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64" dur="1" fill="hold">
                                          <p:stCondLst>
                                            <p:cond delay="2999"/>
                                          </p:stCondLst>
                                        </p:cTn>
                                        <p:tgtEl>
                                          <p:spTgt spid="12"/>
                                        </p:tgtEl>
                                        <p:attrNameLst>
                                          <p:attrName>style.visibility</p:attrName>
                                        </p:attrNameLst>
                                      </p:cBhvr>
                                      <p:to>
                                        <p:strVal val="hidden"/>
                                      </p:to>
                                    </p:set>
                                  </p:childTnLst>
                                </p:cTn>
                              </p:par>
                              <p:par>
                                <p:cTn id="365" presetID="19" presetClass="exit" presetSubtype="10" fill="hold" grpId="4" nodeType="withEffect">
                                  <p:stCondLst>
                                    <p:cond delay="0"/>
                                  </p:stCondLst>
                                  <p:childTnLst>
                                    <p:anim calcmode="lin" valueType="num">
                                      <p:cBhvr>
                                        <p:cTn id="366" dur="3000"/>
                                        <p:tgtEl>
                                          <p:spTgt spid="13"/>
                                        </p:tgtEl>
                                        <p:attrNameLst>
                                          <p:attrName>ppt_h</p:attrName>
                                        </p:attrNameLst>
                                      </p:cBhvr>
                                      <p:tavLst>
                                        <p:tav tm="0">
                                          <p:val>
                                            <p:strVal val="ppt_h"/>
                                          </p:val>
                                        </p:tav>
                                        <p:tav tm="100000">
                                          <p:val>
                                            <p:strVal val="ppt_h"/>
                                          </p:val>
                                        </p:tav>
                                      </p:tavLst>
                                    </p:anim>
                                    <p:anim calcmode="lin" valueType="num">
                                      <p:cBhvr>
                                        <p:cTn id="367" dur="3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68" dur="1" fill="hold">
                                          <p:stCondLst>
                                            <p:cond delay="2999"/>
                                          </p:stCondLst>
                                        </p:cTn>
                                        <p:tgtEl>
                                          <p:spTgt spid="13"/>
                                        </p:tgtEl>
                                        <p:attrNameLst>
                                          <p:attrName>style.visibility</p:attrName>
                                        </p:attrNameLst>
                                      </p:cBhvr>
                                      <p:to>
                                        <p:strVal val="hidden"/>
                                      </p:to>
                                    </p:set>
                                  </p:childTnLst>
                                </p:cTn>
                              </p:par>
                              <p:par>
                                <p:cTn id="369" presetID="23" presetClass="entr" presetSubtype="288" fill="hold" nodeType="withEffect">
                                  <p:stCondLst>
                                    <p:cond delay="0"/>
                                  </p:stCondLst>
                                  <p:childTnLst>
                                    <p:set>
                                      <p:cBhvr>
                                        <p:cTn id="370" dur="1" fill="hold">
                                          <p:stCondLst>
                                            <p:cond delay="0"/>
                                          </p:stCondLst>
                                        </p:cTn>
                                        <p:tgtEl>
                                          <p:spTgt spid="2"/>
                                        </p:tgtEl>
                                        <p:attrNameLst>
                                          <p:attrName>style.visibility</p:attrName>
                                        </p:attrNameLst>
                                      </p:cBhvr>
                                      <p:to>
                                        <p:strVal val="visible"/>
                                      </p:to>
                                    </p:set>
                                    <p:anim calcmode="lin" valueType="num">
                                      <p:cBhvr>
                                        <p:cTn id="371" dur="3000" fill="hold"/>
                                        <p:tgtEl>
                                          <p:spTgt spid="2"/>
                                        </p:tgtEl>
                                        <p:attrNameLst>
                                          <p:attrName>ppt_w</p:attrName>
                                        </p:attrNameLst>
                                      </p:cBhvr>
                                      <p:tavLst>
                                        <p:tav tm="0">
                                          <p:val>
                                            <p:strVal val="4/3*#ppt_w"/>
                                          </p:val>
                                        </p:tav>
                                        <p:tav tm="100000">
                                          <p:val>
                                            <p:strVal val="#ppt_w"/>
                                          </p:val>
                                        </p:tav>
                                      </p:tavLst>
                                    </p:anim>
                                    <p:anim calcmode="lin" valueType="num">
                                      <p:cBhvr>
                                        <p:cTn id="372" dur="3000" fill="hold"/>
                                        <p:tgtEl>
                                          <p:spTgt spid="2"/>
                                        </p:tgtEl>
                                        <p:attrNameLst>
                                          <p:attrName>ppt_h</p:attrName>
                                        </p:attrNameLst>
                                      </p:cBhvr>
                                      <p:tavLst>
                                        <p:tav tm="0">
                                          <p:val>
                                            <p:strVal val="4/3*#ppt_h"/>
                                          </p:val>
                                        </p:tav>
                                        <p:tav tm="100000">
                                          <p:val>
                                            <p:strVal val="#ppt_h"/>
                                          </p:val>
                                        </p:tav>
                                      </p:tavLst>
                                    </p:anim>
                                  </p:childTnLst>
                                </p:cTn>
                              </p:par>
                              <p:par>
                                <p:cTn id="373" presetID="16" presetClass="entr" presetSubtype="42" fill="hold" nodeType="withEffect">
                                  <p:stCondLst>
                                    <p:cond delay="0"/>
                                  </p:stCondLst>
                                  <p:childTnLst>
                                    <p:set>
                                      <p:cBhvr>
                                        <p:cTn id="374" dur="1" fill="hold">
                                          <p:stCondLst>
                                            <p:cond delay="0"/>
                                          </p:stCondLst>
                                        </p:cTn>
                                        <p:tgtEl>
                                          <p:spTgt spid="2"/>
                                        </p:tgtEl>
                                        <p:attrNameLst>
                                          <p:attrName>style.visibility</p:attrName>
                                        </p:attrNameLst>
                                      </p:cBhvr>
                                      <p:to>
                                        <p:strVal val="visible"/>
                                      </p:to>
                                    </p:set>
                                    <p:animEffect transition="in" filter="barn(outHorizontal)">
                                      <p:cBhvr>
                                        <p:cTn id="375"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2">
                <a:lumMod val="25000"/>
              </a:schemeClr>
            </a:gs>
            <a:gs pos="64999">
              <a:srgbClr val="F0EBD5"/>
            </a:gs>
            <a:gs pos="100000">
              <a:srgbClr val="D1C39F"/>
            </a:gs>
          </a:gsLst>
          <a:lin ang="16200000" scaled="1"/>
          <a:tileRect/>
        </a:gradFill>
        <a:effectLst/>
      </p:bgPr>
    </p:bg>
    <p:spTree>
      <p:nvGrpSpPr>
        <p:cNvPr id="1" name=""/>
        <p:cNvGrpSpPr/>
        <p:nvPr/>
      </p:nvGrpSpPr>
      <p:grpSpPr>
        <a:xfrm>
          <a:off x="0" y="0"/>
          <a:ext cx="0" cy="0"/>
          <a:chOff x="0" y="0"/>
          <a:chExt cx="0" cy="0"/>
        </a:xfrm>
      </p:grpSpPr>
      <p:pic>
        <p:nvPicPr>
          <p:cNvPr id="2" name="1 Imagen" descr="Muelle_de_Sopot,_Polonia,.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Cheurón"/>
          <p:cNvSpPr/>
          <p:nvPr/>
        </p:nvSpPr>
        <p:spPr>
          <a:xfrm rot="16200000">
            <a:off x="321471" y="1178709"/>
            <a:ext cx="1142976" cy="1785918"/>
          </a:xfrm>
          <a:prstGeom prst="chevron">
            <a:avLst>
              <a:gd name="adj" fmla="val 75000"/>
            </a:avLst>
          </a:prstGeom>
          <a:gradFill flip="none" rotWithShape="1">
            <a:gsLst>
              <a:gs pos="19000">
                <a:schemeClr val="tx2">
                  <a:lumMod val="25000"/>
                </a:schemeClr>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Cheurón"/>
          <p:cNvSpPr/>
          <p:nvPr/>
        </p:nvSpPr>
        <p:spPr>
          <a:xfrm rot="5400000">
            <a:off x="321471" y="2178841"/>
            <a:ext cx="1142976" cy="1785918"/>
          </a:xfrm>
          <a:prstGeom prst="chevron">
            <a:avLst>
              <a:gd name="adj" fmla="val 75000"/>
            </a:avLst>
          </a:prstGeom>
          <a:gradFill flip="none" rotWithShape="1">
            <a:gsLst>
              <a:gs pos="19000">
                <a:schemeClr val="tx2">
                  <a:lumMod val="25000"/>
                </a:schemeClr>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Cheurón"/>
          <p:cNvSpPr/>
          <p:nvPr/>
        </p:nvSpPr>
        <p:spPr>
          <a:xfrm rot="16200000">
            <a:off x="2107389" y="1178709"/>
            <a:ext cx="1142976" cy="1785918"/>
          </a:xfrm>
          <a:prstGeom prst="chevron">
            <a:avLst>
              <a:gd name="adj" fmla="val 75000"/>
            </a:avLst>
          </a:prstGeom>
          <a:gradFill flip="none" rotWithShape="1">
            <a:gsLst>
              <a:gs pos="19000">
                <a:schemeClr val="tx2">
                  <a:lumMod val="25000"/>
                </a:schemeClr>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Cheurón"/>
          <p:cNvSpPr/>
          <p:nvPr/>
        </p:nvSpPr>
        <p:spPr>
          <a:xfrm rot="5400000">
            <a:off x="2107389" y="2178841"/>
            <a:ext cx="1142976" cy="1785918"/>
          </a:xfrm>
          <a:prstGeom prst="chevron">
            <a:avLst>
              <a:gd name="adj" fmla="val 75000"/>
            </a:avLst>
          </a:prstGeom>
          <a:gradFill flip="none" rotWithShape="1">
            <a:gsLst>
              <a:gs pos="19000">
                <a:schemeClr val="tx2">
                  <a:lumMod val="25000"/>
                </a:schemeClr>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Cheurón"/>
          <p:cNvSpPr/>
          <p:nvPr/>
        </p:nvSpPr>
        <p:spPr>
          <a:xfrm rot="16200000">
            <a:off x="3929090" y="1142990"/>
            <a:ext cx="1142976" cy="1857356"/>
          </a:xfrm>
          <a:prstGeom prst="chevron">
            <a:avLst>
              <a:gd name="adj" fmla="val 75000"/>
            </a:avLst>
          </a:prstGeom>
          <a:gradFill flip="none" rotWithShape="1">
            <a:gsLst>
              <a:gs pos="19000">
                <a:schemeClr val="tx2">
                  <a:lumMod val="25000"/>
                </a:schemeClr>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Cheurón"/>
          <p:cNvSpPr/>
          <p:nvPr/>
        </p:nvSpPr>
        <p:spPr>
          <a:xfrm rot="5400000">
            <a:off x="3929090" y="2143122"/>
            <a:ext cx="1142976" cy="1857356"/>
          </a:xfrm>
          <a:prstGeom prst="chevron">
            <a:avLst>
              <a:gd name="adj" fmla="val 75000"/>
            </a:avLst>
          </a:prstGeom>
          <a:gradFill flip="none" rotWithShape="1">
            <a:gsLst>
              <a:gs pos="19000">
                <a:schemeClr val="tx2">
                  <a:lumMod val="25000"/>
                </a:schemeClr>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Cheurón"/>
          <p:cNvSpPr/>
          <p:nvPr/>
        </p:nvSpPr>
        <p:spPr>
          <a:xfrm rot="16200000">
            <a:off x="5786462" y="1142974"/>
            <a:ext cx="1142976" cy="1857388"/>
          </a:xfrm>
          <a:prstGeom prst="chevron">
            <a:avLst>
              <a:gd name="adj" fmla="val 75000"/>
            </a:avLst>
          </a:prstGeom>
          <a:gradFill flip="none" rotWithShape="1">
            <a:gsLst>
              <a:gs pos="19000">
                <a:schemeClr val="tx2">
                  <a:lumMod val="25000"/>
                </a:schemeClr>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Cheurón"/>
          <p:cNvSpPr/>
          <p:nvPr/>
        </p:nvSpPr>
        <p:spPr>
          <a:xfrm rot="5400000">
            <a:off x="5786462" y="2143106"/>
            <a:ext cx="1142976" cy="1857388"/>
          </a:xfrm>
          <a:prstGeom prst="chevron">
            <a:avLst>
              <a:gd name="adj" fmla="val 75000"/>
            </a:avLst>
          </a:prstGeom>
          <a:gradFill flip="none" rotWithShape="1">
            <a:gsLst>
              <a:gs pos="19000">
                <a:schemeClr val="tx2">
                  <a:lumMod val="25000"/>
                </a:schemeClr>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Cheurón"/>
          <p:cNvSpPr/>
          <p:nvPr/>
        </p:nvSpPr>
        <p:spPr>
          <a:xfrm rot="16200000">
            <a:off x="7643834" y="1142990"/>
            <a:ext cx="1142976" cy="1857356"/>
          </a:xfrm>
          <a:prstGeom prst="chevron">
            <a:avLst>
              <a:gd name="adj" fmla="val 75000"/>
            </a:avLst>
          </a:prstGeom>
          <a:gradFill flip="none" rotWithShape="1">
            <a:gsLst>
              <a:gs pos="19000">
                <a:schemeClr val="tx2">
                  <a:lumMod val="25000"/>
                </a:schemeClr>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Cheurón"/>
          <p:cNvSpPr/>
          <p:nvPr/>
        </p:nvSpPr>
        <p:spPr>
          <a:xfrm rot="5400000">
            <a:off x="7643834" y="2143122"/>
            <a:ext cx="1142976" cy="1857356"/>
          </a:xfrm>
          <a:prstGeom prst="chevron">
            <a:avLst>
              <a:gd name="adj" fmla="val 75000"/>
            </a:avLst>
          </a:prstGeom>
          <a:gradFill flip="none" rotWithShape="1">
            <a:gsLst>
              <a:gs pos="19000">
                <a:schemeClr val="tx2">
                  <a:lumMod val="25000"/>
                </a:schemeClr>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Cheurón"/>
          <p:cNvSpPr/>
          <p:nvPr/>
        </p:nvSpPr>
        <p:spPr>
          <a:xfrm rot="16200000">
            <a:off x="321471" y="678643"/>
            <a:ext cx="1142976" cy="1785918"/>
          </a:xfrm>
          <a:prstGeom prst="chevron">
            <a:avLst>
              <a:gd name="adj" fmla="val 75000"/>
            </a:avLst>
          </a:prstGeom>
          <a:gradFill flip="none" rotWithShape="1">
            <a:gsLst>
              <a:gs pos="19000">
                <a:schemeClr val="tx2">
                  <a:lumMod val="25000"/>
                </a:schemeClr>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Cheurón"/>
          <p:cNvSpPr/>
          <p:nvPr/>
        </p:nvSpPr>
        <p:spPr>
          <a:xfrm rot="16200000">
            <a:off x="2107389" y="678643"/>
            <a:ext cx="1142976" cy="1785918"/>
          </a:xfrm>
          <a:prstGeom prst="chevron">
            <a:avLst>
              <a:gd name="adj" fmla="val 75000"/>
            </a:avLst>
          </a:prstGeom>
          <a:gradFill flip="none" rotWithShape="1">
            <a:gsLst>
              <a:gs pos="19000">
                <a:schemeClr val="tx2">
                  <a:lumMod val="25000"/>
                </a:schemeClr>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Cheurón"/>
          <p:cNvSpPr/>
          <p:nvPr/>
        </p:nvSpPr>
        <p:spPr>
          <a:xfrm rot="16200000">
            <a:off x="3929090" y="642924"/>
            <a:ext cx="1142976" cy="1857356"/>
          </a:xfrm>
          <a:prstGeom prst="chevron">
            <a:avLst>
              <a:gd name="adj" fmla="val 75000"/>
            </a:avLst>
          </a:prstGeom>
          <a:gradFill flip="none" rotWithShape="1">
            <a:gsLst>
              <a:gs pos="19000">
                <a:schemeClr val="tx2">
                  <a:lumMod val="25000"/>
                </a:schemeClr>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Cheurón"/>
          <p:cNvSpPr/>
          <p:nvPr/>
        </p:nvSpPr>
        <p:spPr>
          <a:xfrm rot="16200000">
            <a:off x="5786462" y="642908"/>
            <a:ext cx="1142976" cy="1857388"/>
          </a:xfrm>
          <a:prstGeom prst="chevron">
            <a:avLst>
              <a:gd name="adj" fmla="val 75000"/>
            </a:avLst>
          </a:prstGeom>
          <a:gradFill flip="none" rotWithShape="1">
            <a:gsLst>
              <a:gs pos="19000">
                <a:schemeClr val="tx2">
                  <a:lumMod val="25000"/>
                </a:schemeClr>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Cheurón"/>
          <p:cNvSpPr/>
          <p:nvPr/>
        </p:nvSpPr>
        <p:spPr>
          <a:xfrm rot="16200000">
            <a:off x="7643834" y="642924"/>
            <a:ext cx="1142976" cy="1857356"/>
          </a:xfrm>
          <a:prstGeom prst="chevron">
            <a:avLst>
              <a:gd name="adj" fmla="val 75000"/>
            </a:avLst>
          </a:prstGeom>
          <a:gradFill flip="none" rotWithShape="1">
            <a:gsLst>
              <a:gs pos="19000">
                <a:schemeClr val="tx2">
                  <a:lumMod val="25000"/>
                </a:schemeClr>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Cheurón"/>
          <p:cNvSpPr/>
          <p:nvPr/>
        </p:nvSpPr>
        <p:spPr>
          <a:xfrm rot="16200000">
            <a:off x="321471" y="107139"/>
            <a:ext cx="1142976" cy="1785918"/>
          </a:xfrm>
          <a:prstGeom prst="chevron">
            <a:avLst>
              <a:gd name="adj" fmla="val 75000"/>
            </a:avLst>
          </a:prstGeom>
          <a:gradFill flip="none" rotWithShape="1">
            <a:gsLst>
              <a:gs pos="19000">
                <a:schemeClr val="tx2">
                  <a:lumMod val="25000"/>
                </a:schemeClr>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Cheurón"/>
          <p:cNvSpPr/>
          <p:nvPr/>
        </p:nvSpPr>
        <p:spPr>
          <a:xfrm rot="16200000">
            <a:off x="2107389" y="107139"/>
            <a:ext cx="1142976" cy="1785918"/>
          </a:xfrm>
          <a:prstGeom prst="chevron">
            <a:avLst>
              <a:gd name="adj" fmla="val 75000"/>
            </a:avLst>
          </a:prstGeom>
          <a:gradFill flip="none" rotWithShape="1">
            <a:gsLst>
              <a:gs pos="19000">
                <a:schemeClr val="tx2">
                  <a:lumMod val="25000"/>
                </a:schemeClr>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Cheurón"/>
          <p:cNvSpPr/>
          <p:nvPr/>
        </p:nvSpPr>
        <p:spPr>
          <a:xfrm rot="16200000">
            <a:off x="3929090" y="71420"/>
            <a:ext cx="1142976" cy="1857356"/>
          </a:xfrm>
          <a:prstGeom prst="chevron">
            <a:avLst>
              <a:gd name="adj" fmla="val 75000"/>
            </a:avLst>
          </a:prstGeom>
          <a:gradFill flip="none" rotWithShape="1">
            <a:gsLst>
              <a:gs pos="19000">
                <a:schemeClr val="tx2">
                  <a:lumMod val="25000"/>
                </a:schemeClr>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Cheurón"/>
          <p:cNvSpPr/>
          <p:nvPr/>
        </p:nvSpPr>
        <p:spPr>
          <a:xfrm rot="16200000">
            <a:off x="5786462" y="71404"/>
            <a:ext cx="1142976" cy="1857388"/>
          </a:xfrm>
          <a:prstGeom prst="chevron">
            <a:avLst>
              <a:gd name="adj" fmla="val 75000"/>
            </a:avLst>
          </a:prstGeom>
          <a:gradFill flip="none" rotWithShape="1">
            <a:gsLst>
              <a:gs pos="19000">
                <a:schemeClr val="tx2">
                  <a:lumMod val="25000"/>
                </a:schemeClr>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Cheurón"/>
          <p:cNvSpPr/>
          <p:nvPr/>
        </p:nvSpPr>
        <p:spPr>
          <a:xfrm rot="16200000">
            <a:off x="7643834" y="71420"/>
            <a:ext cx="1142976" cy="1857356"/>
          </a:xfrm>
          <a:prstGeom prst="chevron">
            <a:avLst>
              <a:gd name="adj" fmla="val 75000"/>
            </a:avLst>
          </a:prstGeom>
          <a:gradFill flip="none" rotWithShape="1">
            <a:gsLst>
              <a:gs pos="19000">
                <a:schemeClr val="tx2">
                  <a:lumMod val="25000"/>
                </a:schemeClr>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Cheurón"/>
          <p:cNvSpPr/>
          <p:nvPr/>
        </p:nvSpPr>
        <p:spPr>
          <a:xfrm rot="16200000">
            <a:off x="321471" y="-321471"/>
            <a:ext cx="1142976" cy="1785918"/>
          </a:xfrm>
          <a:prstGeom prst="chevron">
            <a:avLst>
              <a:gd name="adj" fmla="val 75000"/>
            </a:avLst>
          </a:prstGeom>
          <a:gradFill flip="none" rotWithShape="1">
            <a:gsLst>
              <a:gs pos="19000">
                <a:schemeClr val="tx2">
                  <a:lumMod val="25000"/>
                </a:schemeClr>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Cheurón"/>
          <p:cNvSpPr/>
          <p:nvPr/>
        </p:nvSpPr>
        <p:spPr>
          <a:xfrm rot="16200000">
            <a:off x="2107389" y="-321471"/>
            <a:ext cx="1142976" cy="1785918"/>
          </a:xfrm>
          <a:prstGeom prst="chevron">
            <a:avLst>
              <a:gd name="adj" fmla="val 75000"/>
            </a:avLst>
          </a:prstGeom>
          <a:gradFill flip="none" rotWithShape="1">
            <a:gsLst>
              <a:gs pos="19000">
                <a:schemeClr val="tx2">
                  <a:lumMod val="25000"/>
                </a:schemeClr>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Cheurón"/>
          <p:cNvSpPr/>
          <p:nvPr/>
        </p:nvSpPr>
        <p:spPr>
          <a:xfrm rot="16200000">
            <a:off x="3929090" y="-357190"/>
            <a:ext cx="1142976" cy="1857356"/>
          </a:xfrm>
          <a:prstGeom prst="chevron">
            <a:avLst>
              <a:gd name="adj" fmla="val 75000"/>
            </a:avLst>
          </a:prstGeom>
          <a:gradFill flip="none" rotWithShape="1">
            <a:gsLst>
              <a:gs pos="19000">
                <a:schemeClr val="tx2">
                  <a:lumMod val="25000"/>
                </a:schemeClr>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Cheurón"/>
          <p:cNvSpPr/>
          <p:nvPr/>
        </p:nvSpPr>
        <p:spPr>
          <a:xfrm rot="16200000">
            <a:off x="5786462" y="-357206"/>
            <a:ext cx="1142976" cy="1857388"/>
          </a:xfrm>
          <a:prstGeom prst="chevron">
            <a:avLst>
              <a:gd name="adj" fmla="val 75000"/>
            </a:avLst>
          </a:prstGeom>
          <a:gradFill flip="none" rotWithShape="1">
            <a:gsLst>
              <a:gs pos="19000">
                <a:schemeClr val="tx2">
                  <a:lumMod val="25000"/>
                </a:schemeClr>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Cheurón"/>
          <p:cNvSpPr/>
          <p:nvPr/>
        </p:nvSpPr>
        <p:spPr>
          <a:xfrm rot="16200000">
            <a:off x="7643834" y="-357190"/>
            <a:ext cx="1142976" cy="1857356"/>
          </a:xfrm>
          <a:prstGeom prst="chevron">
            <a:avLst>
              <a:gd name="adj" fmla="val 75000"/>
            </a:avLst>
          </a:prstGeom>
          <a:gradFill flip="none" rotWithShape="1">
            <a:gsLst>
              <a:gs pos="19000">
                <a:schemeClr val="tx2">
                  <a:lumMod val="25000"/>
                </a:schemeClr>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Cheurón"/>
          <p:cNvSpPr/>
          <p:nvPr/>
        </p:nvSpPr>
        <p:spPr>
          <a:xfrm rot="5400000">
            <a:off x="321471" y="2750345"/>
            <a:ext cx="1142976" cy="1785918"/>
          </a:xfrm>
          <a:prstGeom prst="chevron">
            <a:avLst>
              <a:gd name="adj" fmla="val 75000"/>
            </a:avLst>
          </a:prstGeom>
          <a:gradFill flip="none" rotWithShape="1">
            <a:gsLst>
              <a:gs pos="19000">
                <a:schemeClr val="tx2">
                  <a:lumMod val="25000"/>
                </a:schemeClr>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Cheurón"/>
          <p:cNvSpPr/>
          <p:nvPr/>
        </p:nvSpPr>
        <p:spPr>
          <a:xfrm rot="5400000">
            <a:off x="2107389" y="2750345"/>
            <a:ext cx="1142976" cy="1785918"/>
          </a:xfrm>
          <a:prstGeom prst="chevron">
            <a:avLst>
              <a:gd name="adj" fmla="val 75000"/>
            </a:avLst>
          </a:prstGeom>
          <a:gradFill flip="none" rotWithShape="1">
            <a:gsLst>
              <a:gs pos="19000">
                <a:schemeClr val="tx2">
                  <a:lumMod val="25000"/>
                </a:schemeClr>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Cheurón"/>
          <p:cNvSpPr/>
          <p:nvPr/>
        </p:nvSpPr>
        <p:spPr>
          <a:xfrm rot="5400000">
            <a:off x="3929090" y="2714626"/>
            <a:ext cx="1142976" cy="1857356"/>
          </a:xfrm>
          <a:prstGeom prst="chevron">
            <a:avLst>
              <a:gd name="adj" fmla="val 75000"/>
            </a:avLst>
          </a:prstGeom>
          <a:gradFill flip="none" rotWithShape="1">
            <a:gsLst>
              <a:gs pos="19000">
                <a:schemeClr val="tx2">
                  <a:lumMod val="25000"/>
                </a:schemeClr>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Cheurón"/>
          <p:cNvSpPr/>
          <p:nvPr/>
        </p:nvSpPr>
        <p:spPr>
          <a:xfrm rot="5400000">
            <a:off x="5786462" y="2714610"/>
            <a:ext cx="1142976" cy="1857388"/>
          </a:xfrm>
          <a:prstGeom prst="chevron">
            <a:avLst>
              <a:gd name="adj" fmla="val 75000"/>
            </a:avLst>
          </a:prstGeom>
          <a:gradFill flip="none" rotWithShape="1">
            <a:gsLst>
              <a:gs pos="19000">
                <a:schemeClr val="tx2">
                  <a:lumMod val="25000"/>
                </a:schemeClr>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Cheurón"/>
          <p:cNvSpPr/>
          <p:nvPr/>
        </p:nvSpPr>
        <p:spPr>
          <a:xfrm rot="5400000">
            <a:off x="7643834" y="2714626"/>
            <a:ext cx="1142976" cy="1857356"/>
          </a:xfrm>
          <a:prstGeom prst="chevron">
            <a:avLst>
              <a:gd name="adj" fmla="val 75000"/>
            </a:avLst>
          </a:prstGeom>
          <a:gradFill flip="none" rotWithShape="1">
            <a:gsLst>
              <a:gs pos="19000">
                <a:schemeClr val="tx2">
                  <a:lumMod val="25000"/>
                </a:schemeClr>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Cheurón"/>
          <p:cNvSpPr/>
          <p:nvPr/>
        </p:nvSpPr>
        <p:spPr>
          <a:xfrm rot="5400000">
            <a:off x="321471" y="3250411"/>
            <a:ext cx="1142976" cy="1785918"/>
          </a:xfrm>
          <a:prstGeom prst="chevron">
            <a:avLst>
              <a:gd name="adj" fmla="val 75000"/>
            </a:avLst>
          </a:prstGeom>
          <a:gradFill flip="none" rotWithShape="1">
            <a:gsLst>
              <a:gs pos="19000">
                <a:schemeClr val="tx2">
                  <a:lumMod val="25000"/>
                </a:schemeClr>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Cheurón"/>
          <p:cNvSpPr/>
          <p:nvPr/>
        </p:nvSpPr>
        <p:spPr>
          <a:xfrm rot="5400000">
            <a:off x="2107389" y="3250411"/>
            <a:ext cx="1142976" cy="1785918"/>
          </a:xfrm>
          <a:prstGeom prst="chevron">
            <a:avLst>
              <a:gd name="adj" fmla="val 75000"/>
            </a:avLst>
          </a:prstGeom>
          <a:gradFill flip="none" rotWithShape="1">
            <a:gsLst>
              <a:gs pos="19000">
                <a:schemeClr val="tx2">
                  <a:lumMod val="25000"/>
                </a:schemeClr>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Cheurón"/>
          <p:cNvSpPr/>
          <p:nvPr/>
        </p:nvSpPr>
        <p:spPr>
          <a:xfrm rot="5400000">
            <a:off x="3929090" y="3214692"/>
            <a:ext cx="1142976" cy="1857356"/>
          </a:xfrm>
          <a:prstGeom prst="chevron">
            <a:avLst>
              <a:gd name="adj" fmla="val 75000"/>
            </a:avLst>
          </a:prstGeom>
          <a:gradFill flip="none" rotWithShape="1">
            <a:gsLst>
              <a:gs pos="19000">
                <a:schemeClr val="tx2">
                  <a:lumMod val="25000"/>
                </a:schemeClr>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Cheurón"/>
          <p:cNvSpPr/>
          <p:nvPr/>
        </p:nvSpPr>
        <p:spPr>
          <a:xfrm rot="5400000">
            <a:off x="5786462" y="3214676"/>
            <a:ext cx="1142976" cy="1857388"/>
          </a:xfrm>
          <a:prstGeom prst="chevron">
            <a:avLst>
              <a:gd name="adj" fmla="val 75000"/>
            </a:avLst>
          </a:prstGeom>
          <a:gradFill flip="none" rotWithShape="1">
            <a:gsLst>
              <a:gs pos="19000">
                <a:schemeClr val="tx2">
                  <a:lumMod val="25000"/>
                </a:schemeClr>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Cheurón"/>
          <p:cNvSpPr/>
          <p:nvPr/>
        </p:nvSpPr>
        <p:spPr>
          <a:xfrm rot="5400000">
            <a:off x="7643834" y="3214692"/>
            <a:ext cx="1142976" cy="1857356"/>
          </a:xfrm>
          <a:prstGeom prst="chevron">
            <a:avLst>
              <a:gd name="adj" fmla="val 75000"/>
            </a:avLst>
          </a:prstGeom>
          <a:gradFill flip="none" rotWithShape="1">
            <a:gsLst>
              <a:gs pos="19000">
                <a:schemeClr val="tx2">
                  <a:lumMod val="25000"/>
                </a:schemeClr>
              </a:gs>
              <a:gs pos="50000">
                <a:srgbClr val="FAEEC2">
                  <a:shade val="67500"/>
                  <a:satMod val="115000"/>
                </a:srgbClr>
              </a:gs>
              <a:gs pos="100000">
                <a:srgbClr val="FAEEC2">
                  <a:shade val="100000"/>
                  <a:satMod val="115000"/>
                </a:srgb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8"/>
                                        </p:tgtEl>
                                        <p:attrNameLst>
                                          <p:attrName>style.opacity</p:attrName>
                                        </p:attrNameLst>
                                      </p:cBhvr>
                                      <p:to>
                                        <p:strVal val="0"/>
                                      </p:to>
                                    </p:set>
                                    <p:animEffect filter="image" prLst="opacity: 0">
                                      <p:cBhvr rctx="IE">
                                        <p:cTn id="7" dur="indefinite"/>
                                        <p:tgtEl>
                                          <p:spTgt spid="38"/>
                                        </p:tgtEl>
                                      </p:cBhvr>
                                    </p:animEffect>
                                  </p:childTnLst>
                                </p:cTn>
                              </p:par>
                              <p:par>
                                <p:cTn id="8" presetID="2" presetClass="entr" presetSubtype="4"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2000" fill="hold"/>
                                        <p:tgtEl>
                                          <p:spTgt spid="3"/>
                                        </p:tgtEl>
                                        <p:attrNameLst>
                                          <p:attrName>ppt_x</p:attrName>
                                        </p:attrNameLst>
                                      </p:cBhvr>
                                      <p:tavLst>
                                        <p:tav tm="0">
                                          <p:val>
                                            <p:strVal val="#ppt_x"/>
                                          </p:val>
                                        </p:tav>
                                        <p:tav tm="100000">
                                          <p:val>
                                            <p:strVal val="#ppt_x"/>
                                          </p:val>
                                        </p:tav>
                                      </p:tavLst>
                                    </p:anim>
                                    <p:anim calcmode="lin" valueType="num">
                                      <p:cBhvr additive="base">
                                        <p:cTn id="11" dur="2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2000" fill="hold"/>
                                        <p:tgtEl>
                                          <p:spTgt spid="5"/>
                                        </p:tgtEl>
                                        <p:attrNameLst>
                                          <p:attrName>ppt_x</p:attrName>
                                        </p:attrNameLst>
                                      </p:cBhvr>
                                      <p:tavLst>
                                        <p:tav tm="0">
                                          <p:val>
                                            <p:strVal val="#ppt_x"/>
                                          </p:val>
                                        </p:tav>
                                        <p:tav tm="100000">
                                          <p:val>
                                            <p:strVal val="#ppt_x"/>
                                          </p:val>
                                        </p:tav>
                                      </p:tavLst>
                                    </p:anim>
                                    <p:anim calcmode="lin" valueType="num">
                                      <p:cBhvr additive="base">
                                        <p:cTn id="15" dur="2000" fill="hold"/>
                                        <p:tgtEl>
                                          <p:spTgt spid="5"/>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2000" fill="hold"/>
                                        <p:tgtEl>
                                          <p:spTgt spid="7"/>
                                        </p:tgtEl>
                                        <p:attrNameLst>
                                          <p:attrName>ppt_x</p:attrName>
                                        </p:attrNameLst>
                                      </p:cBhvr>
                                      <p:tavLst>
                                        <p:tav tm="0">
                                          <p:val>
                                            <p:strVal val="#ppt_x"/>
                                          </p:val>
                                        </p:tav>
                                        <p:tav tm="100000">
                                          <p:val>
                                            <p:strVal val="#ppt_x"/>
                                          </p:val>
                                        </p:tav>
                                      </p:tavLst>
                                    </p:anim>
                                    <p:anim calcmode="lin" valueType="num">
                                      <p:cBhvr additive="base">
                                        <p:cTn id="19" dur="2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2000" fill="hold"/>
                                        <p:tgtEl>
                                          <p:spTgt spid="9"/>
                                        </p:tgtEl>
                                        <p:attrNameLst>
                                          <p:attrName>ppt_x</p:attrName>
                                        </p:attrNameLst>
                                      </p:cBhvr>
                                      <p:tavLst>
                                        <p:tav tm="0">
                                          <p:val>
                                            <p:strVal val="#ppt_x"/>
                                          </p:val>
                                        </p:tav>
                                        <p:tav tm="100000">
                                          <p:val>
                                            <p:strVal val="#ppt_x"/>
                                          </p:val>
                                        </p:tav>
                                      </p:tavLst>
                                    </p:anim>
                                    <p:anim calcmode="lin" valueType="num">
                                      <p:cBhvr additive="base">
                                        <p:cTn id="23" dur="2000" fill="hold"/>
                                        <p:tgtEl>
                                          <p:spTgt spid="9"/>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2000" fill="hold"/>
                                        <p:tgtEl>
                                          <p:spTgt spid="11"/>
                                        </p:tgtEl>
                                        <p:attrNameLst>
                                          <p:attrName>ppt_x</p:attrName>
                                        </p:attrNameLst>
                                      </p:cBhvr>
                                      <p:tavLst>
                                        <p:tav tm="0">
                                          <p:val>
                                            <p:strVal val="#ppt_x"/>
                                          </p:val>
                                        </p:tav>
                                        <p:tav tm="100000">
                                          <p:val>
                                            <p:strVal val="#ppt_x"/>
                                          </p:val>
                                        </p:tav>
                                      </p:tavLst>
                                    </p:anim>
                                    <p:anim calcmode="lin" valueType="num">
                                      <p:cBhvr additive="base">
                                        <p:cTn id="27" dur="2000" fill="hold"/>
                                        <p:tgtEl>
                                          <p:spTgt spid="11"/>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3"/>
                                        </p:tgtEl>
                                        <p:attrNameLst>
                                          <p:attrName>style.visibility</p:attrName>
                                        </p:attrNameLst>
                                      </p:cBhvr>
                                      <p:to>
                                        <p:strVal val="visible"/>
                                      </p:to>
                                    </p:set>
                                    <p:anim calcmode="lin" valueType="num">
                                      <p:cBhvr additive="base">
                                        <p:cTn id="30" dur="2000" fill="hold"/>
                                        <p:tgtEl>
                                          <p:spTgt spid="13"/>
                                        </p:tgtEl>
                                        <p:attrNameLst>
                                          <p:attrName>ppt_x</p:attrName>
                                        </p:attrNameLst>
                                      </p:cBhvr>
                                      <p:tavLst>
                                        <p:tav tm="0">
                                          <p:val>
                                            <p:strVal val="#ppt_x"/>
                                          </p:val>
                                        </p:tav>
                                        <p:tav tm="100000">
                                          <p:val>
                                            <p:strVal val="#ppt_x"/>
                                          </p:val>
                                        </p:tav>
                                      </p:tavLst>
                                    </p:anim>
                                    <p:anim calcmode="lin" valueType="num">
                                      <p:cBhvr additive="base">
                                        <p:cTn id="31" dur="2000" fill="hold"/>
                                        <p:tgtEl>
                                          <p:spTgt spid="13"/>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4"/>
                                        </p:tgtEl>
                                        <p:attrNameLst>
                                          <p:attrName>style.visibility</p:attrName>
                                        </p:attrNameLst>
                                      </p:cBhvr>
                                      <p:to>
                                        <p:strVal val="visible"/>
                                      </p:to>
                                    </p:set>
                                    <p:anim calcmode="lin" valueType="num">
                                      <p:cBhvr additive="base">
                                        <p:cTn id="34" dur="2000" fill="hold"/>
                                        <p:tgtEl>
                                          <p:spTgt spid="14"/>
                                        </p:tgtEl>
                                        <p:attrNameLst>
                                          <p:attrName>ppt_x</p:attrName>
                                        </p:attrNameLst>
                                      </p:cBhvr>
                                      <p:tavLst>
                                        <p:tav tm="0">
                                          <p:val>
                                            <p:strVal val="#ppt_x"/>
                                          </p:val>
                                        </p:tav>
                                        <p:tav tm="100000">
                                          <p:val>
                                            <p:strVal val="#ppt_x"/>
                                          </p:val>
                                        </p:tav>
                                      </p:tavLst>
                                    </p:anim>
                                    <p:anim calcmode="lin" valueType="num">
                                      <p:cBhvr additive="base">
                                        <p:cTn id="35" dur="2000" fill="hold"/>
                                        <p:tgtEl>
                                          <p:spTgt spid="14"/>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5"/>
                                        </p:tgtEl>
                                        <p:attrNameLst>
                                          <p:attrName>style.visibility</p:attrName>
                                        </p:attrNameLst>
                                      </p:cBhvr>
                                      <p:to>
                                        <p:strVal val="visible"/>
                                      </p:to>
                                    </p:set>
                                    <p:anim calcmode="lin" valueType="num">
                                      <p:cBhvr additive="base">
                                        <p:cTn id="38" dur="2000" fill="hold"/>
                                        <p:tgtEl>
                                          <p:spTgt spid="15"/>
                                        </p:tgtEl>
                                        <p:attrNameLst>
                                          <p:attrName>ppt_x</p:attrName>
                                        </p:attrNameLst>
                                      </p:cBhvr>
                                      <p:tavLst>
                                        <p:tav tm="0">
                                          <p:val>
                                            <p:strVal val="#ppt_x"/>
                                          </p:val>
                                        </p:tav>
                                        <p:tav tm="100000">
                                          <p:val>
                                            <p:strVal val="#ppt_x"/>
                                          </p:val>
                                        </p:tav>
                                      </p:tavLst>
                                    </p:anim>
                                    <p:anim calcmode="lin" valueType="num">
                                      <p:cBhvr additive="base">
                                        <p:cTn id="39" dur="2000" fill="hold"/>
                                        <p:tgtEl>
                                          <p:spTgt spid="15"/>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6"/>
                                        </p:tgtEl>
                                        <p:attrNameLst>
                                          <p:attrName>style.visibility</p:attrName>
                                        </p:attrNameLst>
                                      </p:cBhvr>
                                      <p:to>
                                        <p:strVal val="visible"/>
                                      </p:to>
                                    </p:set>
                                    <p:anim calcmode="lin" valueType="num">
                                      <p:cBhvr additive="base">
                                        <p:cTn id="42" dur="2000" fill="hold"/>
                                        <p:tgtEl>
                                          <p:spTgt spid="16"/>
                                        </p:tgtEl>
                                        <p:attrNameLst>
                                          <p:attrName>ppt_x</p:attrName>
                                        </p:attrNameLst>
                                      </p:cBhvr>
                                      <p:tavLst>
                                        <p:tav tm="0">
                                          <p:val>
                                            <p:strVal val="#ppt_x"/>
                                          </p:val>
                                        </p:tav>
                                        <p:tav tm="100000">
                                          <p:val>
                                            <p:strVal val="#ppt_x"/>
                                          </p:val>
                                        </p:tav>
                                      </p:tavLst>
                                    </p:anim>
                                    <p:anim calcmode="lin" valueType="num">
                                      <p:cBhvr additive="base">
                                        <p:cTn id="43" dur="2000" fill="hold"/>
                                        <p:tgtEl>
                                          <p:spTgt spid="16"/>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7"/>
                                        </p:tgtEl>
                                        <p:attrNameLst>
                                          <p:attrName>style.visibility</p:attrName>
                                        </p:attrNameLst>
                                      </p:cBhvr>
                                      <p:to>
                                        <p:strVal val="visible"/>
                                      </p:to>
                                    </p:set>
                                    <p:anim calcmode="lin" valueType="num">
                                      <p:cBhvr additive="base">
                                        <p:cTn id="46" dur="2000" fill="hold"/>
                                        <p:tgtEl>
                                          <p:spTgt spid="17"/>
                                        </p:tgtEl>
                                        <p:attrNameLst>
                                          <p:attrName>ppt_x</p:attrName>
                                        </p:attrNameLst>
                                      </p:cBhvr>
                                      <p:tavLst>
                                        <p:tav tm="0">
                                          <p:val>
                                            <p:strVal val="#ppt_x"/>
                                          </p:val>
                                        </p:tav>
                                        <p:tav tm="100000">
                                          <p:val>
                                            <p:strVal val="#ppt_x"/>
                                          </p:val>
                                        </p:tav>
                                      </p:tavLst>
                                    </p:anim>
                                    <p:anim calcmode="lin" valueType="num">
                                      <p:cBhvr additive="base">
                                        <p:cTn id="47" dur="2000" fill="hold"/>
                                        <p:tgtEl>
                                          <p:spTgt spid="17"/>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8"/>
                                        </p:tgtEl>
                                        <p:attrNameLst>
                                          <p:attrName>style.visibility</p:attrName>
                                        </p:attrNameLst>
                                      </p:cBhvr>
                                      <p:to>
                                        <p:strVal val="visible"/>
                                      </p:to>
                                    </p:set>
                                    <p:anim calcmode="lin" valueType="num">
                                      <p:cBhvr additive="base">
                                        <p:cTn id="50" dur="2000" fill="hold"/>
                                        <p:tgtEl>
                                          <p:spTgt spid="18"/>
                                        </p:tgtEl>
                                        <p:attrNameLst>
                                          <p:attrName>ppt_x</p:attrName>
                                        </p:attrNameLst>
                                      </p:cBhvr>
                                      <p:tavLst>
                                        <p:tav tm="0">
                                          <p:val>
                                            <p:strVal val="#ppt_x"/>
                                          </p:val>
                                        </p:tav>
                                        <p:tav tm="100000">
                                          <p:val>
                                            <p:strVal val="#ppt_x"/>
                                          </p:val>
                                        </p:tav>
                                      </p:tavLst>
                                    </p:anim>
                                    <p:anim calcmode="lin" valueType="num">
                                      <p:cBhvr additive="base">
                                        <p:cTn id="51" dur="2000" fill="hold"/>
                                        <p:tgtEl>
                                          <p:spTgt spid="18"/>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9"/>
                                        </p:tgtEl>
                                        <p:attrNameLst>
                                          <p:attrName>style.visibility</p:attrName>
                                        </p:attrNameLst>
                                      </p:cBhvr>
                                      <p:to>
                                        <p:strVal val="visible"/>
                                      </p:to>
                                    </p:set>
                                    <p:anim calcmode="lin" valueType="num">
                                      <p:cBhvr additive="base">
                                        <p:cTn id="54" dur="2000" fill="hold"/>
                                        <p:tgtEl>
                                          <p:spTgt spid="19"/>
                                        </p:tgtEl>
                                        <p:attrNameLst>
                                          <p:attrName>ppt_x</p:attrName>
                                        </p:attrNameLst>
                                      </p:cBhvr>
                                      <p:tavLst>
                                        <p:tav tm="0">
                                          <p:val>
                                            <p:strVal val="#ppt_x"/>
                                          </p:val>
                                        </p:tav>
                                        <p:tav tm="100000">
                                          <p:val>
                                            <p:strVal val="#ppt_x"/>
                                          </p:val>
                                        </p:tav>
                                      </p:tavLst>
                                    </p:anim>
                                    <p:anim calcmode="lin" valueType="num">
                                      <p:cBhvr additive="base">
                                        <p:cTn id="55" dur="2000" fill="hold"/>
                                        <p:tgtEl>
                                          <p:spTgt spid="19"/>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20"/>
                                        </p:tgtEl>
                                        <p:attrNameLst>
                                          <p:attrName>style.visibility</p:attrName>
                                        </p:attrNameLst>
                                      </p:cBhvr>
                                      <p:to>
                                        <p:strVal val="visible"/>
                                      </p:to>
                                    </p:set>
                                    <p:anim calcmode="lin" valueType="num">
                                      <p:cBhvr additive="base">
                                        <p:cTn id="58" dur="2000" fill="hold"/>
                                        <p:tgtEl>
                                          <p:spTgt spid="20"/>
                                        </p:tgtEl>
                                        <p:attrNameLst>
                                          <p:attrName>ppt_x</p:attrName>
                                        </p:attrNameLst>
                                      </p:cBhvr>
                                      <p:tavLst>
                                        <p:tav tm="0">
                                          <p:val>
                                            <p:strVal val="#ppt_x"/>
                                          </p:val>
                                        </p:tav>
                                        <p:tav tm="100000">
                                          <p:val>
                                            <p:strVal val="#ppt_x"/>
                                          </p:val>
                                        </p:tav>
                                      </p:tavLst>
                                    </p:anim>
                                    <p:anim calcmode="lin" valueType="num">
                                      <p:cBhvr additive="base">
                                        <p:cTn id="59" dur="2000" fill="hold"/>
                                        <p:tgtEl>
                                          <p:spTgt spid="20"/>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21"/>
                                        </p:tgtEl>
                                        <p:attrNameLst>
                                          <p:attrName>style.visibility</p:attrName>
                                        </p:attrNameLst>
                                      </p:cBhvr>
                                      <p:to>
                                        <p:strVal val="visible"/>
                                      </p:to>
                                    </p:set>
                                    <p:anim calcmode="lin" valueType="num">
                                      <p:cBhvr additive="base">
                                        <p:cTn id="62" dur="2000" fill="hold"/>
                                        <p:tgtEl>
                                          <p:spTgt spid="21"/>
                                        </p:tgtEl>
                                        <p:attrNameLst>
                                          <p:attrName>ppt_x</p:attrName>
                                        </p:attrNameLst>
                                      </p:cBhvr>
                                      <p:tavLst>
                                        <p:tav tm="0">
                                          <p:val>
                                            <p:strVal val="#ppt_x"/>
                                          </p:val>
                                        </p:tav>
                                        <p:tav tm="100000">
                                          <p:val>
                                            <p:strVal val="#ppt_x"/>
                                          </p:val>
                                        </p:tav>
                                      </p:tavLst>
                                    </p:anim>
                                    <p:anim calcmode="lin" valueType="num">
                                      <p:cBhvr additive="base">
                                        <p:cTn id="63" dur="2000" fill="hold"/>
                                        <p:tgtEl>
                                          <p:spTgt spid="21"/>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22"/>
                                        </p:tgtEl>
                                        <p:attrNameLst>
                                          <p:attrName>style.visibility</p:attrName>
                                        </p:attrNameLst>
                                      </p:cBhvr>
                                      <p:to>
                                        <p:strVal val="visible"/>
                                      </p:to>
                                    </p:set>
                                    <p:anim calcmode="lin" valueType="num">
                                      <p:cBhvr additive="base">
                                        <p:cTn id="66" dur="2000" fill="hold"/>
                                        <p:tgtEl>
                                          <p:spTgt spid="22"/>
                                        </p:tgtEl>
                                        <p:attrNameLst>
                                          <p:attrName>ppt_x</p:attrName>
                                        </p:attrNameLst>
                                      </p:cBhvr>
                                      <p:tavLst>
                                        <p:tav tm="0">
                                          <p:val>
                                            <p:strVal val="#ppt_x"/>
                                          </p:val>
                                        </p:tav>
                                        <p:tav tm="100000">
                                          <p:val>
                                            <p:strVal val="#ppt_x"/>
                                          </p:val>
                                        </p:tav>
                                      </p:tavLst>
                                    </p:anim>
                                    <p:anim calcmode="lin" valueType="num">
                                      <p:cBhvr additive="base">
                                        <p:cTn id="67" dur="2000" fill="hold"/>
                                        <p:tgtEl>
                                          <p:spTgt spid="22"/>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23"/>
                                        </p:tgtEl>
                                        <p:attrNameLst>
                                          <p:attrName>style.visibility</p:attrName>
                                        </p:attrNameLst>
                                      </p:cBhvr>
                                      <p:to>
                                        <p:strVal val="visible"/>
                                      </p:to>
                                    </p:set>
                                    <p:anim calcmode="lin" valueType="num">
                                      <p:cBhvr additive="base">
                                        <p:cTn id="70" dur="2000" fill="hold"/>
                                        <p:tgtEl>
                                          <p:spTgt spid="23"/>
                                        </p:tgtEl>
                                        <p:attrNameLst>
                                          <p:attrName>ppt_x</p:attrName>
                                        </p:attrNameLst>
                                      </p:cBhvr>
                                      <p:tavLst>
                                        <p:tav tm="0">
                                          <p:val>
                                            <p:strVal val="#ppt_x"/>
                                          </p:val>
                                        </p:tav>
                                        <p:tav tm="100000">
                                          <p:val>
                                            <p:strVal val="#ppt_x"/>
                                          </p:val>
                                        </p:tav>
                                      </p:tavLst>
                                    </p:anim>
                                    <p:anim calcmode="lin" valueType="num">
                                      <p:cBhvr additive="base">
                                        <p:cTn id="71" dur="2000" fill="hold"/>
                                        <p:tgtEl>
                                          <p:spTgt spid="23"/>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24"/>
                                        </p:tgtEl>
                                        <p:attrNameLst>
                                          <p:attrName>style.visibility</p:attrName>
                                        </p:attrNameLst>
                                      </p:cBhvr>
                                      <p:to>
                                        <p:strVal val="visible"/>
                                      </p:to>
                                    </p:set>
                                    <p:anim calcmode="lin" valueType="num">
                                      <p:cBhvr additive="base">
                                        <p:cTn id="74" dur="2000" fill="hold"/>
                                        <p:tgtEl>
                                          <p:spTgt spid="24"/>
                                        </p:tgtEl>
                                        <p:attrNameLst>
                                          <p:attrName>ppt_x</p:attrName>
                                        </p:attrNameLst>
                                      </p:cBhvr>
                                      <p:tavLst>
                                        <p:tav tm="0">
                                          <p:val>
                                            <p:strVal val="#ppt_x"/>
                                          </p:val>
                                        </p:tav>
                                        <p:tav tm="100000">
                                          <p:val>
                                            <p:strVal val="#ppt_x"/>
                                          </p:val>
                                        </p:tav>
                                      </p:tavLst>
                                    </p:anim>
                                    <p:anim calcmode="lin" valueType="num">
                                      <p:cBhvr additive="base">
                                        <p:cTn id="75" dur="2000" fill="hold"/>
                                        <p:tgtEl>
                                          <p:spTgt spid="24"/>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5"/>
                                        </p:tgtEl>
                                        <p:attrNameLst>
                                          <p:attrName>style.visibility</p:attrName>
                                        </p:attrNameLst>
                                      </p:cBhvr>
                                      <p:to>
                                        <p:strVal val="visible"/>
                                      </p:to>
                                    </p:set>
                                    <p:anim calcmode="lin" valueType="num">
                                      <p:cBhvr additive="base">
                                        <p:cTn id="78" dur="2000" fill="hold"/>
                                        <p:tgtEl>
                                          <p:spTgt spid="25"/>
                                        </p:tgtEl>
                                        <p:attrNameLst>
                                          <p:attrName>ppt_x</p:attrName>
                                        </p:attrNameLst>
                                      </p:cBhvr>
                                      <p:tavLst>
                                        <p:tav tm="0">
                                          <p:val>
                                            <p:strVal val="#ppt_x"/>
                                          </p:val>
                                        </p:tav>
                                        <p:tav tm="100000">
                                          <p:val>
                                            <p:strVal val="#ppt_x"/>
                                          </p:val>
                                        </p:tav>
                                      </p:tavLst>
                                    </p:anim>
                                    <p:anim calcmode="lin" valueType="num">
                                      <p:cBhvr additive="base">
                                        <p:cTn id="79" dur="2000" fill="hold"/>
                                        <p:tgtEl>
                                          <p:spTgt spid="25"/>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6"/>
                                        </p:tgtEl>
                                        <p:attrNameLst>
                                          <p:attrName>style.visibility</p:attrName>
                                        </p:attrNameLst>
                                      </p:cBhvr>
                                      <p:to>
                                        <p:strVal val="visible"/>
                                      </p:to>
                                    </p:set>
                                    <p:anim calcmode="lin" valueType="num">
                                      <p:cBhvr additive="base">
                                        <p:cTn id="82" dur="2000" fill="hold"/>
                                        <p:tgtEl>
                                          <p:spTgt spid="26"/>
                                        </p:tgtEl>
                                        <p:attrNameLst>
                                          <p:attrName>ppt_x</p:attrName>
                                        </p:attrNameLst>
                                      </p:cBhvr>
                                      <p:tavLst>
                                        <p:tav tm="0">
                                          <p:val>
                                            <p:strVal val="#ppt_x"/>
                                          </p:val>
                                        </p:tav>
                                        <p:tav tm="100000">
                                          <p:val>
                                            <p:strVal val="#ppt_x"/>
                                          </p:val>
                                        </p:tav>
                                      </p:tavLst>
                                    </p:anim>
                                    <p:anim calcmode="lin" valueType="num">
                                      <p:cBhvr additive="base">
                                        <p:cTn id="83" dur="2000" fill="hold"/>
                                        <p:tgtEl>
                                          <p:spTgt spid="26"/>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7"/>
                                        </p:tgtEl>
                                        <p:attrNameLst>
                                          <p:attrName>style.visibility</p:attrName>
                                        </p:attrNameLst>
                                      </p:cBhvr>
                                      <p:to>
                                        <p:strVal val="visible"/>
                                      </p:to>
                                    </p:set>
                                    <p:anim calcmode="lin" valueType="num">
                                      <p:cBhvr additive="base">
                                        <p:cTn id="86" dur="2000" fill="hold"/>
                                        <p:tgtEl>
                                          <p:spTgt spid="27"/>
                                        </p:tgtEl>
                                        <p:attrNameLst>
                                          <p:attrName>ppt_x</p:attrName>
                                        </p:attrNameLst>
                                      </p:cBhvr>
                                      <p:tavLst>
                                        <p:tav tm="0">
                                          <p:val>
                                            <p:strVal val="#ppt_x"/>
                                          </p:val>
                                        </p:tav>
                                        <p:tav tm="100000">
                                          <p:val>
                                            <p:strVal val="#ppt_x"/>
                                          </p:val>
                                        </p:tav>
                                      </p:tavLst>
                                    </p:anim>
                                    <p:anim calcmode="lin" valueType="num">
                                      <p:cBhvr additive="base">
                                        <p:cTn id="87" dur="2000" fill="hold"/>
                                        <p:tgtEl>
                                          <p:spTgt spid="27"/>
                                        </p:tgtEl>
                                        <p:attrNameLst>
                                          <p:attrName>ppt_y</p:attrName>
                                        </p:attrNameLst>
                                      </p:cBhvr>
                                      <p:tavLst>
                                        <p:tav tm="0">
                                          <p:val>
                                            <p:strVal val="1+#ppt_h/2"/>
                                          </p:val>
                                        </p:tav>
                                        <p:tav tm="100000">
                                          <p:val>
                                            <p:strVal val="#ppt_y"/>
                                          </p:val>
                                        </p:tav>
                                      </p:tavLst>
                                    </p:anim>
                                  </p:childTnLst>
                                </p:cTn>
                              </p:par>
                              <p:par>
                                <p:cTn id="88" presetID="2" presetClass="entr" presetSubtype="1" fill="hold" grpId="0" nodeType="withEffect">
                                  <p:stCondLst>
                                    <p:cond delay="0"/>
                                  </p:stCondLst>
                                  <p:childTnLst>
                                    <p:set>
                                      <p:cBhvr>
                                        <p:cTn id="89" dur="1" fill="hold">
                                          <p:stCondLst>
                                            <p:cond delay="0"/>
                                          </p:stCondLst>
                                        </p:cTn>
                                        <p:tgtEl>
                                          <p:spTgt spid="4"/>
                                        </p:tgtEl>
                                        <p:attrNameLst>
                                          <p:attrName>style.visibility</p:attrName>
                                        </p:attrNameLst>
                                      </p:cBhvr>
                                      <p:to>
                                        <p:strVal val="visible"/>
                                      </p:to>
                                    </p:set>
                                    <p:anim calcmode="lin" valueType="num">
                                      <p:cBhvr additive="base">
                                        <p:cTn id="90" dur="2000" fill="hold"/>
                                        <p:tgtEl>
                                          <p:spTgt spid="4"/>
                                        </p:tgtEl>
                                        <p:attrNameLst>
                                          <p:attrName>ppt_x</p:attrName>
                                        </p:attrNameLst>
                                      </p:cBhvr>
                                      <p:tavLst>
                                        <p:tav tm="0">
                                          <p:val>
                                            <p:strVal val="#ppt_x"/>
                                          </p:val>
                                        </p:tav>
                                        <p:tav tm="100000">
                                          <p:val>
                                            <p:strVal val="#ppt_x"/>
                                          </p:val>
                                        </p:tav>
                                      </p:tavLst>
                                    </p:anim>
                                    <p:anim calcmode="lin" valueType="num">
                                      <p:cBhvr additive="base">
                                        <p:cTn id="91" dur="2000" fill="hold"/>
                                        <p:tgtEl>
                                          <p:spTgt spid="4"/>
                                        </p:tgtEl>
                                        <p:attrNameLst>
                                          <p:attrName>ppt_y</p:attrName>
                                        </p:attrNameLst>
                                      </p:cBhvr>
                                      <p:tavLst>
                                        <p:tav tm="0">
                                          <p:val>
                                            <p:strVal val="0-#ppt_h/2"/>
                                          </p:val>
                                        </p:tav>
                                        <p:tav tm="100000">
                                          <p:val>
                                            <p:strVal val="#ppt_y"/>
                                          </p:val>
                                        </p:tav>
                                      </p:tavLst>
                                    </p:anim>
                                  </p:childTnLst>
                                </p:cTn>
                              </p:par>
                              <p:par>
                                <p:cTn id="92" presetID="2" presetClass="entr" presetSubtype="1" fill="hold" grpId="0" nodeType="withEffect">
                                  <p:stCondLst>
                                    <p:cond delay="0"/>
                                  </p:stCondLst>
                                  <p:childTnLst>
                                    <p:set>
                                      <p:cBhvr>
                                        <p:cTn id="93" dur="1" fill="hold">
                                          <p:stCondLst>
                                            <p:cond delay="0"/>
                                          </p:stCondLst>
                                        </p:cTn>
                                        <p:tgtEl>
                                          <p:spTgt spid="6"/>
                                        </p:tgtEl>
                                        <p:attrNameLst>
                                          <p:attrName>style.visibility</p:attrName>
                                        </p:attrNameLst>
                                      </p:cBhvr>
                                      <p:to>
                                        <p:strVal val="visible"/>
                                      </p:to>
                                    </p:set>
                                    <p:anim calcmode="lin" valueType="num">
                                      <p:cBhvr additive="base">
                                        <p:cTn id="94" dur="2000" fill="hold"/>
                                        <p:tgtEl>
                                          <p:spTgt spid="6"/>
                                        </p:tgtEl>
                                        <p:attrNameLst>
                                          <p:attrName>ppt_x</p:attrName>
                                        </p:attrNameLst>
                                      </p:cBhvr>
                                      <p:tavLst>
                                        <p:tav tm="0">
                                          <p:val>
                                            <p:strVal val="#ppt_x"/>
                                          </p:val>
                                        </p:tav>
                                        <p:tav tm="100000">
                                          <p:val>
                                            <p:strVal val="#ppt_x"/>
                                          </p:val>
                                        </p:tav>
                                      </p:tavLst>
                                    </p:anim>
                                    <p:anim calcmode="lin" valueType="num">
                                      <p:cBhvr additive="base">
                                        <p:cTn id="95" dur="2000" fill="hold"/>
                                        <p:tgtEl>
                                          <p:spTgt spid="6"/>
                                        </p:tgtEl>
                                        <p:attrNameLst>
                                          <p:attrName>ppt_y</p:attrName>
                                        </p:attrNameLst>
                                      </p:cBhvr>
                                      <p:tavLst>
                                        <p:tav tm="0">
                                          <p:val>
                                            <p:strVal val="0-#ppt_h/2"/>
                                          </p:val>
                                        </p:tav>
                                        <p:tav tm="100000">
                                          <p:val>
                                            <p:strVal val="#ppt_y"/>
                                          </p:val>
                                        </p:tav>
                                      </p:tavLst>
                                    </p:anim>
                                  </p:childTnLst>
                                </p:cTn>
                              </p:par>
                              <p:par>
                                <p:cTn id="96" presetID="2" presetClass="entr" presetSubtype="1" fill="hold" grpId="0" nodeType="withEffect">
                                  <p:stCondLst>
                                    <p:cond delay="0"/>
                                  </p:stCondLst>
                                  <p:childTnLst>
                                    <p:set>
                                      <p:cBhvr>
                                        <p:cTn id="97" dur="1" fill="hold">
                                          <p:stCondLst>
                                            <p:cond delay="0"/>
                                          </p:stCondLst>
                                        </p:cTn>
                                        <p:tgtEl>
                                          <p:spTgt spid="8"/>
                                        </p:tgtEl>
                                        <p:attrNameLst>
                                          <p:attrName>style.visibility</p:attrName>
                                        </p:attrNameLst>
                                      </p:cBhvr>
                                      <p:to>
                                        <p:strVal val="visible"/>
                                      </p:to>
                                    </p:set>
                                    <p:anim calcmode="lin" valueType="num">
                                      <p:cBhvr additive="base">
                                        <p:cTn id="98" dur="2000" fill="hold"/>
                                        <p:tgtEl>
                                          <p:spTgt spid="8"/>
                                        </p:tgtEl>
                                        <p:attrNameLst>
                                          <p:attrName>ppt_x</p:attrName>
                                        </p:attrNameLst>
                                      </p:cBhvr>
                                      <p:tavLst>
                                        <p:tav tm="0">
                                          <p:val>
                                            <p:strVal val="#ppt_x"/>
                                          </p:val>
                                        </p:tav>
                                        <p:tav tm="100000">
                                          <p:val>
                                            <p:strVal val="#ppt_x"/>
                                          </p:val>
                                        </p:tav>
                                      </p:tavLst>
                                    </p:anim>
                                    <p:anim calcmode="lin" valueType="num">
                                      <p:cBhvr additive="base">
                                        <p:cTn id="99" dur="2000" fill="hold"/>
                                        <p:tgtEl>
                                          <p:spTgt spid="8"/>
                                        </p:tgtEl>
                                        <p:attrNameLst>
                                          <p:attrName>ppt_y</p:attrName>
                                        </p:attrNameLst>
                                      </p:cBhvr>
                                      <p:tavLst>
                                        <p:tav tm="0">
                                          <p:val>
                                            <p:strVal val="0-#ppt_h/2"/>
                                          </p:val>
                                        </p:tav>
                                        <p:tav tm="100000">
                                          <p:val>
                                            <p:strVal val="#ppt_y"/>
                                          </p:val>
                                        </p:tav>
                                      </p:tavLst>
                                    </p:anim>
                                  </p:childTnLst>
                                </p:cTn>
                              </p:par>
                              <p:par>
                                <p:cTn id="100" presetID="2" presetClass="entr" presetSubtype="1" fill="hold" grpId="0" nodeType="withEffect">
                                  <p:stCondLst>
                                    <p:cond delay="0"/>
                                  </p:stCondLst>
                                  <p:childTnLst>
                                    <p:set>
                                      <p:cBhvr>
                                        <p:cTn id="101" dur="1" fill="hold">
                                          <p:stCondLst>
                                            <p:cond delay="0"/>
                                          </p:stCondLst>
                                        </p:cTn>
                                        <p:tgtEl>
                                          <p:spTgt spid="10"/>
                                        </p:tgtEl>
                                        <p:attrNameLst>
                                          <p:attrName>style.visibility</p:attrName>
                                        </p:attrNameLst>
                                      </p:cBhvr>
                                      <p:to>
                                        <p:strVal val="visible"/>
                                      </p:to>
                                    </p:set>
                                    <p:anim calcmode="lin" valueType="num">
                                      <p:cBhvr additive="base">
                                        <p:cTn id="102" dur="2000" fill="hold"/>
                                        <p:tgtEl>
                                          <p:spTgt spid="10"/>
                                        </p:tgtEl>
                                        <p:attrNameLst>
                                          <p:attrName>ppt_x</p:attrName>
                                        </p:attrNameLst>
                                      </p:cBhvr>
                                      <p:tavLst>
                                        <p:tav tm="0">
                                          <p:val>
                                            <p:strVal val="#ppt_x"/>
                                          </p:val>
                                        </p:tav>
                                        <p:tav tm="100000">
                                          <p:val>
                                            <p:strVal val="#ppt_x"/>
                                          </p:val>
                                        </p:tav>
                                      </p:tavLst>
                                    </p:anim>
                                    <p:anim calcmode="lin" valueType="num">
                                      <p:cBhvr additive="base">
                                        <p:cTn id="103" dur="2000" fill="hold"/>
                                        <p:tgtEl>
                                          <p:spTgt spid="10"/>
                                        </p:tgtEl>
                                        <p:attrNameLst>
                                          <p:attrName>ppt_y</p:attrName>
                                        </p:attrNameLst>
                                      </p:cBhvr>
                                      <p:tavLst>
                                        <p:tav tm="0">
                                          <p:val>
                                            <p:strVal val="0-#ppt_h/2"/>
                                          </p:val>
                                        </p:tav>
                                        <p:tav tm="100000">
                                          <p:val>
                                            <p:strVal val="#ppt_y"/>
                                          </p:val>
                                        </p:tav>
                                      </p:tavLst>
                                    </p:anim>
                                  </p:childTnLst>
                                </p:cTn>
                              </p:par>
                              <p:par>
                                <p:cTn id="104" presetID="2" presetClass="entr" presetSubtype="1" fill="hold" grpId="0" nodeType="withEffect">
                                  <p:stCondLst>
                                    <p:cond delay="0"/>
                                  </p:stCondLst>
                                  <p:childTnLst>
                                    <p:set>
                                      <p:cBhvr>
                                        <p:cTn id="105" dur="1" fill="hold">
                                          <p:stCondLst>
                                            <p:cond delay="0"/>
                                          </p:stCondLst>
                                        </p:cTn>
                                        <p:tgtEl>
                                          <p:spTgt spid="12"/>
                                        </p:tgtEl>
                                        <p:attrNameLst>
                                          <p:attrName>style.visibility</p:attrName>
                                        </p:attrNameLst>
                                      </p:cBhvr>
                                      <p:to>
                                        <p:strVal val="visible"/>
                                      </p:to>
                                    </p:set>
                                    <p:anim calcmode="lin" valueType="num">
                                      <p:cBhvr additive="base">
                                        <p:cTn id="106" dur="2000" fill="hold"/>
                                        <p:tgtEl>
                                          <p:spTgt spid="12"/>
                                        </p:tgtEl>
                                        <p:attrNameLst>
                                          <p:attrName>ppt_x</p:attrName>
                                        </p:attrNameLst>
                                      </p:cBhvr>
                                      <p:tavLst>
                                        <p:tav tm="0">
                                          <p:val>
                                            <p:strVal val="#ppt_x"/>
                                          </p:val>
                                        </p:tav>
                                        <p:tav tm="100000">
                                          <p:val>
                                            <p:strVal val="#ppt_x"/>
                                          </p:val>
                                        </p:tav>
                                      </p:tavLst>
                                    </p:anim>
                                    <p:anim calcmode="lin" valueType="num">
                                      <p:cBhvr additive="base">
                                        <p:cTn id="107" dur="2000" fill="hold"/>
                                        <p:tgtEl>
                                          <p:spTgt spid="12"/>
                                        </p:tgtEl>
                                        <p:attrNameLst>
                                          <p:attrName>ppt_y</p:attrName>
                                        </p:attrNameLst>
                                      </p:cBhvr>
                                      <p:tavLst>
                                        <p:tav tm="0">
                                          <p:val>
                                            <p:strVal val="0-#ppt_h/2"/>
                                          </p:val>
                                        </p:tav>
                                        <p:tav tm="100000">
                                          <p:val>
                                            <p:strVal val="#ppt_y"/>
                                          </p:val>
                                        </p:tav>
                                      </p:tavLst>
                                    </p:anim>
                                  </p:childTnLst>
                                </p:cTn>
                              </p:par>
                              <p:par>
                                <p:cTn id="108" presetID="2" presetClass="entr" presetSubtype="1"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2000" fill="hold"/>
                                        <p:tgtEl>
                                          <p:spTgt spid="28"/>
                                        </p:tgtEl>
                                        <p:attrNameLst>
                                          <p:attrName>ppt_x</p:attrName>
                                        </p:attrNameLst>
                                      </p:cBhvr>
                                      <p:tavLst>
                                        <p:tav tm="0">
                                          <p:val>
                                            <p:strVal val="#ppt_x"/>
                                          </p:val>
                                        </p:tav>
                                        <p:tav tm="100000">
                                          <p:val>
                                            <p:strVal val="#ppt_x"/>
                                          </p:val>
                                        </p:tav>
                                      </p:tavLst>
                                    </p:anim>
                                    <p:anim calcmode="lin" valueType="num">
                                      <p:cBhvr additive="base">
                                        <p:cTn id="111" dur="2000" fill="hold"/>
                                        <p:tgtEl>
                                          <p:spTgt spid="28"/>
                                        </p:tgtEl>
                                        <p:attrNameLst>
                                          <p:attrName>ppt_y</p:attrName>
                                        </p:attrNameLst>
                                      </p:cBhvr>
                                      <p:tavLst>
                                        <p:tav tm="0">
                                          <p:val>
                                            <p:strVal val="0-#ppt_h/2"/>
                                          </p:val>
                                        </p:tav>
                                        <p:tav tm="100000">
                                          <p:val>
                                            <p:strVal val="#ppt_y"/>
                                          </p:val>
                                        </p:tav>
                                      </p:tavLst>
                                    </p:anim>
                                  </p:childTnLst>
                                </p:cTn>
                              </p:par>
                              <p:par>
                                <p:cTn id="112" presetID="2" presetClass="entr" presetSubtype="1"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2000" fill="hold"/>
                                        <p:tgtEl>
                                          <p:spTgt spid="29"/>
                                        </p:tgtEl>
                                        <p:attrNameLst>
                                          <p:attrName>ppt_x</p:attrName>
                                        </p:attrNameLst>
                                      </p:cBhvr>
                                      <p:tavLst>
                                        <p:tav tm="0">
                                          <p:val>
                                            <p:strVal val="#ppt_x"/>
                                          </p:val>
                                        </p:tav>
                                        <p:tav tm="100000">
                                          <p:val>
                                            <p:strVal val="#ppt_x"/>
                                          </p:val>
                                        </p:tav>
                                      </p:tavLst>
                                    </p:anim>
                                    <p:anim calcmode="lin" valueType="num">
                                      <p:cBhvr additive="base">
                                        <p:cTn id="115" dur="2000" fill="hold"/>
                                        <p:tgtEl>
                                          <p:spTgt spid="29"/>
                                        </p:tgtEl>
                                        <p:attrNameLst>
                                          <p:attrName>ppt_y</p:attrName>
                                        </p:attrNameLst>
                                      </p:cBhvr>
                                      <p:tavLst>
                                        <p:tav tm="0">
                                          <p:val>
                                            <p:strVal val="0-#ppt_h/2"/>
                                          </p:val>
                                        </p:tav>
                                        <p:tav tm="100000">
                                          <p:val>
                                            <p:strVal val="#ppt_y"/>
                                          </p:val>
                                        </p:tav>
                                      </p:tavLst>
                                    </p:anim>
                                  </p:childTnLst>
                                </p:cTn>
                              </p:par>
                              <p:par>
                                <p:cTn id="116" presetID="2" presetClass="entr" presetSubtype="1" fill="hold" grpId="0" nodeType="withEffect">
                                  <p:stCondLst>
                                    <p:cond delay="0"/>
                                  </p:stCondLst>
                                  <p:childTnLst>
                                    <p:set>
                                      <p:cBhvr>
                                        <p:cTn id="117" dur="1" fill="hold">
                                          <p:stCondLst>
                                            <p:cond delay="0"/>
                                          </p:stCondLst>
                                        </p:cTn>
                                        <p:tgtEl>
                                          <p:spTgt spid="30"/>
                                        </p:tgtEl>
                                        <p:attrNameLst>
                                          <p:attrName>style.visibility</p:attrName>
                                        </p:attrNameLst>
                                      </p:cBhvr>
                                      <p:to>
                                        <p:strVal val="visible"/>
                                      </p:to>
                                    </p:set>
                                    <p:anim calcmode="lin" valueType="num">
                                      <p:cBhvr additive="base">
                                        <p:cTn id="118" dur="2000" fill="hold"/>
                                        <p:tgtEl>
                                          <p:spTgt spid="30"/>
                                        </p:tgtEl>
                                        <p:attrNameLst>
                                          <p:attrName>ppt_x</p:attrName>
                                        </p:attrNameLst>
                                      </p:cBhvr>
                                      <p:tavLst>
                                        <p:tav tm="0">
                                          <p:val>
                                            <p:strVal val="#ppt_x"/>
                                          </p:val>
                                        </p:tav>
                                        <p:tav tm="100000">
                                          <p:val>
                                            <p:strVal val="#ppt_x"/>
                                          </p:val>
                                        </p:tav>
                                      </p:tavLst>
                                    </p:anim>
                                    <p:anim calcmode="lin" valueType="num">
                                      <p:cBhvr additive="base">
                                        <p:cTn id="119" dur="2000" fill="hold"/>
                                        <p:tgtEl>
                                          <p:spTgt spid="30"/>
                                        </p:tgtEl>
                                        <p:attrNameLst>
                                          <p:attrName>ppt_y</p:attrName>
                                        </p:attrNameLst>
                                      </p:cBhvr>
                                      <p:tavLst>
                                        <p:tav tm="0">
                                          <p:val>
                                            <p:strVal val="0-#ppt_h/2"/>
                                          </p:val>
                                        </p:tav>
                                        <p:tav tm="100000">
                                          <p:val>
                                            <p:strVal val="#ppt_y"/>
                                          </p:val>
                                        </p:tav>
                                      </p:tavLst>
                                    </p:anim>
                                  </p:childTnLst>
                                </p:cTn>
                              </p:par>
                              <p:par>
                                <p:cTn id="120" presetID="2" presetClass="entr" presetSubtype="1" fill="hold" grpId="0" nodeType="withEffect">
                                  <p:stCondLst>
                                    <p:cond delay="0"/>
                                  </p:stCondLst>
                                  <p:childTnLst>
                                    <p:set>
                                      <p:cBhvr>
                                        <p:cTn id="121" dur="1" fill="hold">
                                          <p:stCondLst>
                                            <p:cond delay="0"/>
                                          </p:stCondLst>
                                        </p:cTn>
                                        <p:tgtEl>
                                          <p:spTgt spid="31"/>
                                        </p:tgtEl>
                                        <p:attrNameLst>
                                          <p:attrName>style.visibility</p:attrName>
                                        </p:attrNameLst>
                                      </p:cBhvr>
                                      <p:to>
                                        <p:strVal val="visible"/>
                                      </p:to>
                                    </p:set>
                                    <p:anim calcmode="lin" valueType="num">
                                      <p:cBhvr additive="base">
                                        <p:cTn id="122" dur="2000" fill="hold"/>
                                        <p:tgtEl>
                                          <p:spTgt spid="31"/>
                                        </p:tgtEl>
                                        <p:attrNameLst>
                                          <p:attrName>ppt_x</p:attrName>
                                        </p:attrNameLst>
                                      </p:cBhvr>
                                      <p:tavLst>
                                        <p:tav tm="0">
                                          <p:val>
                                            <p:strVal val="#ppt_x"/>
                                          </p:val>
                                        </p:tav>
                                        <p:tav tm="100000">
                                          <p:val>
                                            <p:strVal val="#ppt_x"/>
                                          </p:val>
                                        </p:tav>
                                      </p:tavLst>
                                    </p:anim>
                                    <p:anim calcmode="lin" valueType="num">
                                      <p:cBhvr additive="base">
                                        <p:cTn id="123" dur="2000" fill="hold"/>
                                        <p:tgtEl>
                                          <p:spTgt spid="31"/>
                                        </p:tgtEl>
                                        <p:attrNameLst>
                                          <p:attrName>ppt_y</p:attrName>
                                        </p:attrNameLst>
                                      </p:cBhvr>
                                      <p:tavLst>
                                        <p:tav tm="0">
                                          <p:val>
                                            <p:strVal val="0-#ppt_h/2"/>
                                          </p:val>
                                        </p:tav>
                                        <p:tav tm="100000">
                                          <p:val>
                                            <p:strVal val="#ppt_y"/>
                                          </p:val>
                                        </p:tav>
                                      </p:tavLst>
                                    </p:anim>
                                  </p:childTnLst>
                                </p:cTn>
                              </p:par>
                              <p:par>
                                <p:cTn id="124" presetID="2" presetClass="entr" presetSubtype="1"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2000" fill="hold"/>
                                        <p:tgtEl>
                                          <p:spTgt spid="32"/>
                                        </p:tgtEl>
                                        <p:attrNameLst>
                                          <p:attrName>ppt_x</p:attrName>
                                        </p:attrNameLst>
                                      </p:cBhvr>
                                      <p:tavLst>
                                        <p:tav tm="0">
                                          <p:val>
                                            <p:strVal val="#ppt_x"/>
                                          </p:val>
                                        </p:tav>
                                        <p:tav tm="100000">
                                          <p:val>
                                            <p:strVal val="#ppt_x"/>
                                          </p:val>
                                        </p:tav>
                                      </p:tavLst>
                                    </p:anim>
                                    <p:anim calcmode="lin" valueType="num">
                                      <p:cBhvr additive="base">
                                        <p:cTn id="127" dur="2000" fill="hold"/>
                                        <p:tgtEl>
                                          <p:spTgt spid="32"/>
                                        </p:tgtEl>
                                        <p:attrNameLst>
                                          <p:attrName>ppt_y</p:attrName>
                                        </p:attrNameLst>
                                      </p:cBhvr>
                                      <p:tavLst>
                                        <p:tav tm="0">
                                          <p:val>
                                            <p:strVal val="0-#ppt_h/2"/>
                                          </p:val>
                                        </p:tav>
                                        <p:tav tm="100000">
                                          <p:val>
                                            <p:strVal val="#ppt_y"/>
                                          </p:val>
                                        </p:tav>
                                      </p:tavLst>
                                    </p:anim>
                                  </p:childTnLst>
                                </p:cTn>
                              </p:par>
                              <p:par>
                                <p:cTn id="128" presetID="2" presetClass="entr" presetSubtype="1" fill="hold" grpId="0" nodeType="withEffect">
                                  <p:stCondLst>
                                    <p:cond delay="0"/>
                                  </p:stCondLst>
                                  <p:childTnLst>
                                    <p:set>
                                      <p:cBhvr>
                                        <p:cTn id="129" dur="1" fill="hold">
                                          <p:stCondLst>
                                            <p:cond delay="0"/>
                                          </p:stCondLst>
                                        </p:cTn>
                                        <p:tgtEl>
                                          <p:spTgt spid="33"/>
                                        </p:tgtEl>
                                        <p:attrNameLst>
                                          <p:attrName>style.visibility</p:attrName>
                                        </p:attrNameLst>
                                      </p:cBhvr>
                                      <p:to>
                                        <p:strVal val="visible"/>
                                      </p:to>
                                    </p:set>
                                    <p:anim calcmode="lin" valueType="num">
                                      <p:cBhvr additive="base">
                                        <p:cTn id="130" dur="2000" fill="hold"/>
                                        <p:tgtEl>
                                          <p:spTgt spid="33"/>
                                        </p:tgtEl>
                                        <p:attrNameLst>
                                          <p:attrName>ppt_x</p:attrName>
                                        </p:attrNameLst>
                                      </p:cBhvr>
                                      <p:tavLst>
                                        <p:tav tm="0">
                                          <p:val>
                                            <p:strVal val="#ppt_x"/>
                                          </p:val>
                                        </p:tav>
                                        <p:tav tm="100000">
                                          <p:val>
                                            <p:strVal val="#ppt_x"/>
                                          </p:val>
                                        </p:tav>
                                      </p:tavLst>
                                    </p:anim>
                                    <p:anim calcmode="lin" valueType="num">
                                      <p:cBhvr additive="base">
                                        <p:cTn id="131" dur="2000" fill="hold"/>
                                        <p:tgtEl>
                                          <p:spTgt spid="33"/>
                                        </p:tgtEl>
                                        <p:attrNameLst>
                                          <p:attrName>ppt_y</p:attrName>
                                        </p:attrNameLst>
                                      </p:cBhvr>
                                      <p:tavLst>
                                        <p:tav tm="0">
                                          <p:val>
                                            <p:strVal val="0-#ppt_h/2"/>
                                          </p:val>
                                        </p:tav>
                                        <p:tav tm="100000">
                                          <p:val>
                                            <p:strVal val="#ppt_y"/>
                                          </p:val>
                                        </p:tav>
                                      </p:tavLst>
                                    </p:anim>
                                  </p:childTnLst>
                                </p:cTn>
                              </p:par>
                              <p:par>
                                <p:cTn id="132" presetID="2" presetClass="entr" presetSubtype="1" fill="hold" grpId="0" nodeType="withEffect">
                                  <p:stCondLst>
                                    <p:cond delay="0"/>
                                  </p:stCondLst>
                                  <p:childTnLst>
                                    <p:set>
                                      <p:cBhvr>
                                        <p:cTn id="133" dur="1" fill="hold">
                                          <p:stCondLst>
                                            <p:cond delay="0"/>
                                          </p:stCondLst>
                                        </p:cTn>
                                        <p:tgtEl>
                                          <p:spTgt spid="34"/>
                                        </p:tgtEl>
                                        <p:attrNameLst>
                                          <p:attrName>style.visibility</p:attrName>
                                        </p:attrNameLst>
                                      </p:cBhvr>
                                      <p:to>
                                        <p:strVal val="visible"/>
                                      </p:to>
                                    </p:set>
                                    <p:anim calcmode="lin" valueType="num">
                                      <p:cBhvr additive="base">
                                        <p:cTn id="134" dur="2000" fill="hold"/>
                                        <p:tgtEl>
                                          <p:spTgt spid="34"/>
                                        </p:tgtEl>
                                        <p:attrNameLst>
                                          <p:attrName>ppt_x</p:attrName>
                                        </p:attrNameLst>
                                      </p:cBhvr>
                                      <p:tavLst>
                                        <p:tav tm="0">
                                          <p:val>
                                            <p:strVal val="#ppt_x"/>
                                          </p:val>
                                        </p:tav>
                                        <p:tav tm="100000">
                                          <p:val>
                                            <p:strVal val="#ppt_x"/>
                                          </p:val>
                                        </p:tav>
                                      </p:tavLst>
                                    </p:anim>
                                    <p:anim calcmode="lin" valueType="num">
                                      <p:cBhvr additive="base">
                                        <p:cTn id="135" dur="2000" fill="hold"/>
                                        <p:tgtEl>
                                          <p:spTgt spid="34"/>
                                        </p:tgtEl>
                                        <p:attrNameLst>
                                          <p:attrName>ppt_y</p:attrName>
                                        </p:attrNameLst>
                                      </p:cBhvr>
                                      <p:tavLst>
                                        <p:tav tm="0">
                                          <p:val>
                                            <p:strVal val="0-#ppt_h/2"/>
                                          </p:val>
                                        </p:tav>
                                        <p:tav tm="100000">
                                          <p:val>
                                            <p:strVal val="#ppt_y"/>
                                          </p:val>
                                        </p:tav>
                                      </p:tavLst>
                                    </p:anim>
                                  </p:childTnLst>
                                </p:cTn>
                              </p:par>
                              <p:par>
                                <p:cTn id="136" presetID="2" presetClass="entr" presetSubtype="1" fill="hold" grpId="0" nodeType="withEffect">
                                  <p:stCondLst>
                                    <p:cond delay="0"/>
                                  </p:stCondLst>
                                  <p:childTnLst>
                                    <p:set>
                                      <p:cBhvr>
                                        <p:cTn id="137" dur="1" fill="hold">
                                          <p:stCondLst>
                                            <p:cond delay="0"/>
                                          </p:stCondLst>
                                        </p:cTn>
                                        <p:tgtEl>
                                          <p:spTgt spid="35"/>
                                        </p:tgtEl>
                                        <p:attrNameLst>
                                          <p:attrName>style.visibility</p:attrName>
                                        </p:attrNameLst>
                                      </p:cBhvr>
                                      <p:to>
                                        <p:strVal val="visible"/>
                                      </p:to>
                                    </p:set>
                                    <p:anim calcmode="lin" valueType="num">
                                      <p:cBhvr additive="base">
                                        <p:cTn id="138" dur="2000" fill="hold"/>
                                        <p:tgtEl>
                                          <p:spTgt spid="35"/>
                                        </p:tgtEl>
                                        <p:attrNameLst>
                                          <p:attrName>ppt_x</p:attrName>
                                        </p:attrNameLst>
                                      </p:cBhvr>
                                      <p:tavLst>
                                        <p:tav tm="0">
                                          <p:val>
                                            <p:strVal val="#ppt_x"/>
                                          </p:val>
                                        </p:tav>
                                        <p:tav tm="100000">
                                          <p:val>
                                            <p:strVal val="#ppt_x"/>
                                          </p:val>
                                        </p:tav>
                                      </p:tavLst>
                                    </p:anim>
                                    <p:anim calcmode="lin" valueType="num">
                                      <p:cBhvr additive="base">
                                        <p:cTn id="139" dur="2000" fill="hold"/>
                                        <p:tgtEl>
                                          <p:spTgt spid="35"/>
                                        </p:tgtEl>
                                        <p:attrNameLst>
                                          <p:attrName>ppt_y</p:attrName>
                                        </p:attrNameLst>
                                      </p:cBhvr>
                                      <p:tavLst>
                                        <p:tav tm="0">
                                          <p:val>
                                            <p:strVal val="0-#ppt_h/2"/>
                                          </p:val>
                                        </p:tav>
                                        <p:tav tm="100000">
                                          <p:val>
                                            <p:strVal val="#ppt_y"/>
                                          </p:val>
                                        </p:tav>
                                      </p:tavLst>
                                    </p:anim>
                                  </p:childTnLst>
                                </p:cTn>
                              </p:par>
                              <p:par>
                                <p:cTn id="140" presetID="2" presetClass="entr" presetSubtype="1" fill="hold" grpId="0" nodeType="withEffect">
                                  <p:stCondLst>
                                    <p:cond delay="0"/>
                                  </p:stCondLst>
                                  <p:childTnLst>
                                    <p:set>
                                      <p:cBhvr>
                                        <p:cTn id="141" dur="1" fill="hold">
                                          <p:stCondLst>
                                            <p:cond delay="0"/>
                                          </p:stCondLst>
                                        </p:cTn>
                                        <p:tgtEl>
                                          <p:spTgt spid="36"/>
                                        </p:tgtEl>
                                        <p:attrNameLst>
                                          <p:attrName>style.visibility</p:attrName>
                                        </p:attrNameLst>
                                      </p:cBhvr>
                                      <p:to>
                                        <p:strVal val="visible"/>
                                      </p:to>
                                    </p:set>
                                    <p:anim calcmode="lin" valueType="num">
                                      <p:cBhvr additive="base">
                                        <p:cTn id="142" dur="2000" fill="hold"/>
                                        <p:tgtEl>
                                          <p:spTgt spid="36"/>
                                        </p:tgtEl>
                                        <p:attrNameLst>
                                          <p:attrName>ppt_x</p:attrName>
                                        </p:attrNameLst>
                                      </p:cBhvr>
                                      <p:tavLst>
                                        <p:tav tm="0">
                                          <p:val>
                                            <p:strVal val="#ppt_x"/>
                                          </p:val>
                                        </p:tav>
                                        <p:tav tm="100000">
                                          <p:val>
                                            <p:strVal val="#ppt_x"/>
                                          </p:val>
                                        </p:tav>
                                      </p:tavLst>
                                    </p:anim>
                                    <p:anim calcmode="lin" valueType="num">
                                      <p:cBhvr additive="base">
                                        <p:cTn id="143" dur="2000" fill="hold"/>
                                        <p:tgtEl>
                                          <p:spTgt spid="36"/>
                                        </p:tgtEl>
                                        <p:attrNameLst>
                                          <p:attrName>ppt_y</p:attrName>
                                        </p:attrNameLst>
                                      </p:cBhvr>
                                      <p:tavLst>
                                        <p:tav tm="0">
                                          <p:val>
                                            <p:strVal val="0-#ppt_h/2"/>
                                          </p:val>
                                        </p:tav>
                                        <p:tav tm="100000">
                                          <p:val>
                                            <p:strVal val="#ppt_y"/>
                                          </p:val>
                                        </p:tav>
                                      </p:tavLst>
                                    </p:anim>
                                  </p:childTnLst>
                                </p:cTn>
                              </p:par>
                              <p:par>
                                <p:cTn id="144" presetID="2" presetClass="entr" presetSubtype="1" fill="hold" grpId="0" nodeType="withEffect">
                                  <p:stCondLst>
                                    <p:cond delay="0"/>
                                  </p:stCondLst>
                                  <p:childTnLst>
                                    <p:set>
                                      <p:cBhvr>
                                        <p:cTn id="145" dur="1" fill="hold">
                                          <p:stCondLst>
                                            <p:cond delay="0"/>
                                          </p:stCondLst>
                                        </p:cTn>
                                        <p:tgtEl>
                                          <p:spTgt spid="37"/>
                                        </p:tgtEl>
                                        <p:attrNameLst>
                                          <p:attrName>style.visibility</p:attrName>
                                        </p:attrNameLst>
                                      </p:cBhvr>
                                      <p:to>
                                        <p:strVal val="visible"/>
                                      </p:to>
                                    </p:set>
                                    <p:anim calcmode="lin" valueType="num">
                                      <p:cBhvr additive="base">
                                        <p:cTn id="146" dur="2000" fill="hold"/>
                                        <p:tgtEl>
                                          <p:spTgt spid="37"/>
                                        </p:tgtEl>
                                        <p:attrNameLst>
                                          <p:attrName>ppt_x</p:attrName>
                                        </p:attrNameLst>
                                      </p:cBhvr>
                                      <p:tavLst>
                                        <p:tav tm="0">
                                          <p:val>
                                            <p:strVal val="#ppt_x"/>
                                          </p:val>
                                        </p:tav>
                                        <p:tav tm="100000">
                                          <p:val>
                                            <p:strVal val="#ppt_x"/>
                                          </p:val>
                                        </p:tav>
                                      </p:tavLst>
                                    </p:anim>
                                    <p:anim calcmode="lin" valueType="num">
                                      <p:cBhvr additive="base">
                                        <p:cTn id="147" dur="2000" fill="hold"/>
                                        <p:tgtEl>
                                          <p:spTgt spid="37"/>
                                        </p:tgtEl>
                                        <p:attrNameLst>
                                          <p:attrName>ppt_y</p:attrName>
                                        </p:attrNameLst>
                                      </p:cBhvr>
                                      <p:tavLst>
                                        <p:tav tm="0">
                                          <p:val>
                                            <p:strVal val="0-#ppt_h/2"/>
                                          </p:val>
                                        </p:tav>
                                        <p:tav tm="100000">
                                          <p:val>
                                            <p:strVal val="#ppt_y"/>
                                          </p:val>
                                        </p:tav>
                                      </p:tavLst>
                                    </p:anim>
                                  </p:childTnLst>
                                </p:cTn>
                              </p:par>
                              <p:par>
                                <p:cTn id="148" presetID="3" presetClass="entr" presetSubtype="10" fill="hold" grpId="1" nodeType="withEffect">
                                  <p:stCondLst>
                                    <p:cond delay="0"/>
                                  </p:stCondLst>
                                  <p:childTnLst>
                                    <p:set>
                                      <p:cBhvr>
                                        <p:cTn id="149" dur="1" fill="hold">
                                          <p:stCondLst>
                                            <p:cond delay="0"/>
                                          </p:stCondLst>
                                        </p:cTn>
                                        <p:tgtEl>
                                          <p:spTgt spid="3"/>
                                        </p:tgtEl>
                                        <p:attrNameLst>
                                          <p:attrName>style.visibility</p:attrName>
                                        </p:attrNameLst>
                                      </p:cBhvr>
                                      <p:to>
                                        <p:strVal val="visible"/>
                                      </p:to>
                                    </p:set>
                                    <p:animEffect transition="in" filter="blinds(horizontal)">
                                      <p:cBhvr>
                                        <p:cTn id="150" dur="2000"/>
                                        <p:tgtEl>
                                          <p:spTgt spid="3"/>
                                        </p:tgtEl>
                                      </p:cBhvr>
                                    </p:animEffect>
                                  </p:childTnLst>
                                </p:cTn>
                              </p:par>
                              <p:par>
                                <p:cTn id="151" presetID="3" presetClass="entr" presetSubtype="10" fill="hold" grpId="1" nodeType="withEffect">
                                  <p:stCondLst>
                                    <p:cond delay="0"/>
                                  </p:stCondLst>
                                  <p:childTnLst>
                                    <p:set>
                                      <p:cBhvr>
                                        <p:cTn id="152" dur="1" fill="hold">
                                          <p:stCondLst>
                                            <p:cond delay="0"/>
                                          </p:stCondLst>
                                        </p:cTn>
                                        <p:tgtEl>
                                          <p:spTgt spid="5"/>
                                        </p:tgtEl>
                                        <p:attrNameLst>
                                          <p:attrName>style.visibility</p:attrName>
                                        </p:attrNameLst>
                                      </p:cBhvr>
                                      <p:to>
                                        <p:strVal val="visible"/>
                                      </p:to>
                                    </p:set>
                                    <p:animEffect transition="in" filter="blinds(horizontal)">
                                      <p:cBhvr>
                                        <p:cTn id="153" dur="2000"/>
                                        <p:tgtEl>
                                          <p:spTgt spid="5"/>
                                        </p:tgtEl>
                                      </p:cBhvr>
                                    </p:animEffect>
                                  </p:childTnLst>
                                </p:cTn>
                              </p:par>
                              <p:par>
                                <p:cTn id="154" presetID="3" presetClass="entr" presetSubtype="10" fill="hold" grpId="1" nodeType="withEffect">
                                  <p:stCondLst>
                                    <p:cond delay="0"/>
                                  </p:stCondLst>
                                  <p:childTnLst>
                                    <p:set>
                                      <p:cBhvr>
                                        <p:cTn id="155" dur="1" fill="hold">
                                          <p:stCondLst>
                                            <p:cond delay="0"/>
                                          </p:stCondLst>
                                        </p:cTn>
                                        <p:tgtEl>
                                          <p:spTgt spid="7"/>
                                        </p:tgtEl>
                                        <p:attrNameLst>
                                          <p:attrName>style.visibility</p:attrName>
                                        </p:attrNameLst>
                                      </p:cBhvr>
                                      <p:to>
                                        <p:strVal val="visible"/>
                                      </p:to>
                                    </p:set>
                                    <p:animEffect transition="in" filter="blinds(horizontal)">
                                      <p:cBhvr>
                                        <p:cTn id="156" dur="2000"/>
                                        <p:tgtEl>
                                          <p:spTgt spid="7"/>
                                        </p:tgtEl>
                                      </p:cBhvr>
                                    </p:animEffect>
                                  </p:childTnLst>
                                </p:cTn>
                              </p:par>
                              <p:par>
                                <p:cTn id="157" presetID="3" presetClass="entr" presetSubtype="10" fill="hold" grpId="1" nodeType="withEffect">
                                  <p:stCondLst>
                                    <p:cond delay="0"/>
                                  </p:stCondLst>
                                  <p:childTnLst>
                                    <p:set>
                                      <p:cBhvr>
                                        <p:cTn id="158" dur="1" fill="hold">
                                          <p:stCondLst>
                                            <p:cond delay="0"/>
                                          </p:stCondLst>
                                        </p:cTn>
                                        <p:tgtEl>
                                          <p:spTgt spid="9"/>
                                        </p:tgtEl>
                                        <p:attrNameLst>
                                          <p:attrName>style.visibility</p:attrName>
                                        </p:attrNameLst>
                                      </p:cBhvr>
                                      <p:to>
                                        <p:strVal val="visible"/>
                                      </p:to>
                                    </p:set>
                                    <p:animEffect transition="in" filter="blinds(horizontal)">
                                      <p:cBhvr>
                                        <p:cTn id="159" dur="2000"/>
                                        <p:tgtEl>
                                          <p:spTgt spid="9"/>
                                        </p:tgtEl>
                                      </p:cBhvr>
                                    </p:animEffect>
                                  </p:childTnLst>
                                </p:cTn>
                              </p:par>
                              <p:par>
                                <p:cTn id="160" presetID="3" presetClass="entr" presetSubtype="10" fill="hold" grpId="1" nodeType="withEffect">
                                  <p:stCondLst>
                                    <p:cond delay="0"/>
                                  </p:stCondLst>
                                  <p:childTnLst>
                                    <p:set>
                                      <p:cBhvr>
                                        <p:cTn id="161" dur="1" fill="hold">
                                          <p:stCondLst>
                                            <p:cond delay="0"/>
                                          </p:stCondLst>
                                        </p:cTn>
                                        <p:tgtEl>
                                          <p:spTgt spid="11"/>
                                        </p:tgtEl>
                                        <p:attrNameLst>
                                          <p:attrName>style.visibility</p:attrName>
                                        </p:attrNameLst>
                                      </p:cBhvr>
                                      <p:to>
                                        <p:strVal val="visible"/>
                                      </p:to>
                                    </p:set>
                                    <p:animEffect transition="in" filter="blinds(horizontal)">
                                      <p:cBhvr>
                                        <p:cTn id="162" dur="2000"/>
                                        <p:tgtEl>
                                          <p:spTgt spid="11"/>
                                        </p:tgtEl>
                                      </p:cBhvr>
                                    </p:animEffect>
                                  </p:childTnLst>
                                </p:cTn>
                              </p:par>
                              <p:par>
                                <p:cTn id="163" presetID="3" presetClass="entr" presetSubtype="10" fill="hold" grpId="1" nodeType="withEffect">
                                  <p:stCondLst>
                                    <p:cond delay="0"/>
                                  </p:stCondLst>
                                  <p:childTnLst>
                                    <p:set>
                                      <p:cBhvr>
                                        <p:cTn id="164" dur="1" fill="hold">
                                          <p:stCondLst>
                                            <p:cond delay="0"/>
                                          </p:stCondLst>
                                        </p:cTn>
                                        <p:tgtEl>
                                          <p:spTgt spid="13"/>
                                        </p:tgtEl>
                                        <p:attrNameLst>
                                          <p:attrName>style.visibility</p:attrName>
                                        </p:attrNameLst>
                                      </p:cBhvr>
                                      <p:to>
                                        <p:strVal val="visible"/>
                                      </p:to>
                                    </p:set>
                                    <p:animEffect transition="in" filter="blinds(horizontal)">
                                      <p:cBhvr>
                                        <p:cTn id="165" dur="2000"/>
                                        <p:tgtEl>
                                          <p:spTgt spid="13"/>
                                        </p:tgtEl>
                                      </p:cBhvr>
                                    </p:animEffect>
                                  </p:childTnLst>
                                </p:cTn>
                              </p:par>
                              <p:par>
                                <p:cTn id="166" presetID="3" presetClass="entr" presetSubtype="10" fill="hold" grpId="1" nodeType="withEffect">
                                  <p:stCondLst>
                                    <p:cond delay="0"/>
                                  </p:stCondLst>
                                  <p:childTnLst>
                                    <p:set>
                                      <p:cBhvr>
                                        <p:cTn id="167" dur="1" fill="hold">
                                          <p:stCondLst>
                                            <p:cond delay="0"/>
                                          </p:stCondLst>
                                        </p:cTn>
                                        <p:tgtEl>
                                          <p:spTgt spid="14"/>
                                        </p:tgtEl>
                                        <p:attrNameLst>
                                          <p:attrName>style.visibility</p:attrName>
                                        </p:attrNameLst>
                                      </p:cBhvr>
                                      <p:to>
                                        <p:strVal val="visible"/>
                                      </p:to>
                                    </p:set>
                                    <p:animEffect transition="in" filter="blinds(horizontal)">
                                      <p:cBhvr>
                                        <p:cTn id="168" dur="2000"/>
                                        <p:tgtEl>
                                          <p:spTgt spid="14"/>
                                        </p:tgtEl>
                                      </p:cBhvr>
                                    </p:animEffect>
                                  </p:childTnLst>
                                </p:cTn>
                              </p:par>
                              <p:par>
                                <p:cTn id="169" presetID="3" presetClass="entr" presetSubtype="10" fill="hold" grpId="1" nodeType="withEffect">
                                  <p:stCondLst>
                                    <p:cond delay="0"/>
                                  </p:stCondLst>
                                  <p:childTnLst>
                                    <p:set>
                                      <p:cBhvr>
                                        <p:cTn id="170" dur="1" fill="hold">
                                          <p:stCondLst>
                                            <p:cond delay="0"/>
                                          </p:stCondLst>
                                        </p:cTn>
                                        <p:tgtEl>
                                          <p:spTgt spid="15"/>
                                        </p:tgtEl>
                                        <p:attrNameLst>
                                          <p:attrName>style.visibility</p:attrName>
                                        </p:attrNameLst>
                                      </p:cBhvr>
                                      <p:to>
                                        <p:strVal val="visible"/>
                                      </p:to>
                                    </p:set>
                                    <p:animEffect transition="in" filter="blinds(horizontal)">
                                      <p:cBhvr>
                                        <p:cTn id="171" dur="2000"/>
                                        <p:tgtEl>
                                          <p:spTgt spid="15"/>
                                        </p:tgtEl>
                                      </p:cBhvr>
                                    </p:animEffect>
                                  </p:childTnLst>
                                </p:cTn>
                              </p:par>
                              <p:par>
                                <p:cTn id="172" presetID="3" presetClass="entr" presetSubtype="10" fill="hold" grpId="1" nodeType="withEffect">
                                  <p:stCondLst>
                                    <p:cond delay="0"/>
                                  </p:stCondLst>
                                  <p:childTnLst>
                                    <p:set>
                                      <p:cBhvr>
                                        <p:cTn id="173" dur="1" fill="hold">
                                          <p:stCondLst>
                                            <p:cond delay="0"/>
                                          </p:stCondLst>
                                        </p:cTn>
                                        <p:tgtEl>
                                          <p:spTgt spid="16"/>
                                        </p:tgtEl>
                                        <p:attrNameLst>
                                          <p:attrName>style.visibility</p:attrName>
                                        </p:attrNameLst>
                                      </p:cBhvr>
                                      <p:to>
                                        <p:strVal val="visible"/>
                                      </p:to>
                                    </p:set>
                                    <p:animEffect transition="in" filter="blinds(horizontal)">
                                      <p:cBhvr>
                                        <p:cTn id="174" dur="2000"/>
                                        <p:tgtEl>
                                          <p:spTgt spid="16"/>
                                        </p:tgtEl>
                                      </p:cBhvr>
                                    </p:animEffect>
                                  </p:childTnLst>
                                </p:cTn>
                              </p:par>
                              <p:par>
                                <p:cTn id="175" presetID="3" presetClass="entr" presetSubtype="10" fill="hold" grpId="1" nodeType="withEffect">
                                  <p:stCondLst>
                                    <p:cond delay="0"/>
                                  </p:stCondLst>
                                  <p:childTnLst>
                                    <p:set>
                                      <p:cBhvr>
                                        <p:cTn id="176" dur="1" fill="hold">
                                          <p:stCondLst>
                                            <p:cond delay="0"/>
                                          </p:stCondLst>
                                        </p:cTn>
                                        <p:tgtEl>
                                          <p:spTgt spid="17"/>
                                        </p:tgtEl>
                                        <p:attrNameLst>
                                          <p:attrName>style.visibility</p:attrName>
                                        </p:attrNameLst>
                                      </p:cBhvr>
                                      <p:to>
                                        <p:strVal val="visible"/>
                                      </p:to>
                                    </p:set>
                                    <p:animEffect transition="in" filter="blinds(horizontal)">
                                      <p:cBhvr>
                                        <p:cTn id="177" dur="2000"/>
                                        <p:tgtEl>
                                          <p:spTgt spid="17"/>
                                        </p:tgtEl>
                                      </p:cBhvr>
                                    </p:animEffect>
                                  </p:childTnLst>
                                </p:cTn>
                              </p:par>
                              <p:par>
                                <p:cTn id="178" presetID="3" presetClass="entr" presetSubtype="10" fill="hold" grpId="1" nodeType="withEffect">
                                  <p:stCondLst>
                                    <p:cond delay="0"/>
                                  </p:stCondLst>
                                  <p:childTnLst>
                                    <p:set>
                                      <p:cBhvr>
                                        <p:cTn id="179" dur="1" fill="hold">
                                          <p:stCondLst>
                                            <p:cond delay="0"/>
                                          </p:stCondLst>
                                        </p:cTn>
                                        <p:tgtEl>
                                          <p:spTgt spid="18"/>
                                        </p:tgtEl>
                                        <p:attrNameLst>
                                          <p:attrName>style.visibility</p:attrName>
                                        </p:attrNameLst>
                                      </p:cBhvr>
                                      <p:to>
                                        <p:strVal val="visible"/>
                                      </p:to>
                                    </p:set>
                                    <p:animEffect transition="in" filter="blinds(horizontal)">
                                      <p:cBhvr>
                                        <p:cTn id="180" dur="2000"/>
                                        <p:tgtEl>
                                          <p:spTgt spid="18"/>
                                        </p:tgtEl>
                                      </p:cBhvr>
                                    </p:animEffect>
                                  </p:childTnLst>
                                </p:cTn>
                              </p:par>
                              <p:par>
                                <p:cTn id="181" presetID="3" presetClass="entr" presetSubtype="10" fill="hold" grpId="1" nodeType="withEffect">
                                  <p:stCondLst>
                                    <p:cond delay="0"/>
                                  </p:stCondLst>
                                  <p:childTnLst>
                                    <p:set>
                                      <p:cBhvr>
                                        <p:cTn id="182" dur="1" fill="hold">
                                          <p:stCondLst>
                                            <p:cond delay="0"/>
                                          </p:stCondLst>
                                        </p:cTn>
                                        <p:tgtEl>
                                          <p:spTgt spid="19"/>
                                        </p:tgtEl>
                                        <p:attrNameLst>
                                          <p:attrName>style.visibility</p:attrName>
                                        </p:attrNameLst>
                                      </p:cBhvr>
                                      <p:to>
                                        <p:strVal val="visible"/>
                                      </p:to>
                                    </p:set>
                                    <p:animEffect transition="in" filter="blinds(horizontal)">
                                      <p:cBhvr>
                                        <p:cTn id="183" dur="2000"/>
                                        <p:tgtEl>
                                          <p:spTgt spid="19"/>
                                        </p:tgtEl>
                                      </p:cBhvr>
                                    </p:animEffect>
                                  </p:childTnLst>
                                </p:cTn>
                              </p:par>
                              <p:par>
                                <p:cTn id="184" presetID="3" presetClass="entr" presetSubtype="10" fill="hold" grpId="1" nodeType="withEffect">
                                  <p:stCondLst>
                                    <p:cond delay="0"/>
                                  </p:stCondLst>
                                  <p:childTnLst>
                                    <p:set>
                                      <p:cBhvr>
                                        <p:cTn id="185" dur="1" fill="hold">
                                          <p:stCondLst>
                                            <p:cond delay="0"/>
                                          </p:stCondLst>
                                        </p:cTn>
                                        <p:tgtEl>
                                          <p:spTgt spid="20"/>
                                        </p:tgtEl>
                                        <p:attrNameLst>
                                          <p:attrName>style.visibility</p:attrName>
                                        </p:attrNameLst>
                                      </p:cBhvr>
                                      <p:to>
                                        <p:strVal val="visible"/>
                                      </p:to>
                                    </p:set>
                                    <p:animEffect transition="in" filter="blinds(horizontal)">
                                      <p:cBhvr>
                                        <p:cTn id="186" dur="2000"/>
                                        <p:tgtEl>
                                          <p:spTgt spid="20"/>
                                        </p:tgtEl>
                                      </p:cBhvr>
                                    </p:animEffect>
                                  </p:childTnLst>
                                </p:cTn>
                              </p:par>
                              <p:par>
                                <p:cTn id="187" presetID="3" presetClass="entr" presetSubtype="10" fill="hold" grpId="1" nodeType="withEffect">
                                  <p:stCondLst>
                                    <p:cond delay="0"/>
                                  </p:stCondLst>
                                  <p:childTnLst>
                                    <p:set>
                                      <p:cBhvr>
                                        <p:cTn id="188" dur="1" fill="hold">
                                          <p:stCondLst>
                                            <p:cond delay="0"/>
                                          </p:stCondLst>
                                        </p:cTn>
                                        <p:tgtEl>
                                          <p:spTgt spid="21"/>
                                        </p:tgtEl>
                                        <p:attrNameLst>
                                          <p:attrName>style.visibility</p:attrName>
                                        </p:attrNameLst>
                                      </p:cBhvr>
                                      <p:to>
                                        <p:strVal val="visible"/>
                                      </p:to>
                                    </p:set>
                                    <p:animEffect transition="in" filter="blinds(horizontal)">
                                      <p:cBhvr>
                                        <p:cTn id="189" dur="2000"/>
                                        <p:tgtEl>
                                          <p:spTgt spid="21"/>
                                        </p:tgtEl>
                                      </p:cBhvr>
                                    </p:animEffect>
                                  </p:childTnLst>
                                </p:cTn>
                              </p:par>
                              <p:par>
                                <p:cTn id="190" presetID="3" presetClass="entr" presetSubtype="10" fill="hold" grpId="1" nodeType="withEffect">
                                  <p:stCondLst>
                                    <p:cond delay="0"/>
                                  </p:stCondLst>
                                  <p:childTnLst>
                                    <p:set>
                                      <p:cBhvr>
                                        <p:cTn id="191" dur="1" fill="hold">
                                          <p:stCondLst>
                                            <p:cond delay="0"/>
                                          </p:stCondLst>
                                        </p:cTn>
                                        <p:tgtEl>
                                          <p:spTgt spid="22"/>
                                        </p:tgtEl>
                                        <p:attrNameLst>
                                          <p:attrName>style.visibility</p:attrName>
                                        </p:attrNameLst>
                                      </p:cBhvr>
                                      <p:to>
                                        <p:strVal val="visible"/>
                                      </p:to>
                                    </p:set>
                                    <p:animEffect transition="in" filter="blinds(horizontal)">
                                      <p:cBhvr>
                                        <p:cTn id="192" dur="2000"/>
                                        <p:tgtEl>
                                          <p:spTgt spid="22"/>
                                        </p:tgtEl>
                                      </p:cBhvr>
                                    </p:animEffect>
                                  </p:childTnLst>
                                </p:cTn>
                              </p:par>
                              <p:par>
                                <p:cTn id="193" presetID="3" presetClass="entr" presetSubtype="10" fill="hold" grpId="1" nodeType="withEffect">
                                  <p:stCondLst>
                                    <p:cond delay="0"/>
                                  </p:stCondLst>
                                  <p:childTnLst>
                                    <p:set>
                                      <p:cBhvr>
                                        <p:cTn id="194" dur="1" fill="hold">
                                          <p:stCondLst>
                                            <p:cond delay="0"/>
                                          </p:stCondLst>
                                        </p:cTn>
                                        <p:tgtEl>
                                          <p:spTgt spid="23"/>
                                        </p:tgtEl>
                                        <p:attrNameLst>
                                          <p:attrName>style.visibility</p:attrName>
                                        </p:attrNameLst>
                                      </p:cBhvr>
                                      <p:to>
                                        <p:strVal val="visible"/>
                                      </p:to>
                                    </p:set>
                                    <p:animEffect transition="in" filter="blinds(horizontal)">
                                      <p:cBhvr>
                                        <p:cTn id="195" dur="2000"/>
                                        <p:tgtEl>
                                          <p:spTgt spid="23"/>
                                        </p:tgtEl>
                                      </p:cBhvr>
                                    </p:animEffect>
                                  </p:childTnLst>
                                </p:cTn>
                              </p:par>
                              <p:par>
                                <p:cTn id="196" presetID="3" presetClass="entr" presetSubtype="10" fill="hold" grpId="1" nodeType="withEffect">
                                  <p:stCondLst>
                                    <p:cond delay="0"/>
                                  </p:stCondLst>
                                  <p:childTnLst>
                                    <p:set>
                                      <p:cBhvr>
                                        <p:cTn id="197" dur="1" fill="hold">
                                          <p:stCondLst>
                                            <p:cond delay="0"/>
                                          </p:stCondLst>
                                        </p:cTn>
                                        <p:tgtEl>
                                          <p:spTgt spid="24"/>
                                        </p:tgtEl>
                                        <p:attrNameLst>
                                          <p:attrName>style.visibility</p:attrName>
                                        </p:attrNameLst>
                                      </p:cBhvr>
                                      <p:to>
                                        <p:strVal val="visible"/>
                                      </p:to>
                                    </p:set>
                                    <p:animEffect transition="in" filter="blinds(horizontal)">
                                      <p:cBhvr>
                                        <p:cTn id="198" dur="2000"/>
                                        <p:tgtEl>
                                          <p:spTgt spid="24"/>
                                        </p:tgtEl>
                                      </p:cBhvr>
                                    </p:animEffect>
                                  </p:childTnLst>
                                </p:cTn>
                              </p:par>
                              <p:par>
                                <p:cTn id="199" presetID="3" presetClass="entr" presetSubtype="10" fill="hold" grpId="1" nodeType="withEffect">
                                  <p:stCondLst>
                                    <p:cond delay="0"/>
                                  </p:stCondLst>
                                  <p:childTnLst>
                                    <p:set>
                                      <p:cBhvr>
                                        <p:cTn id="200" dur="1" fill="hold">
                                          <p:stCondLst>
                                            <p:cond delay="0"/>
                                          </p:stCondLst>
                                        </p:cTn>
                                        <p:tgtEl>
                                          <p:spTgt spid="25"/>
                                        </p:tgtEl>
                                        <p:attrNameLst>
                                          <p:attrName>style.visibility</p:attrName>
                                        </p:attrNameLst>
                                      </p:cBhvr>
                                      <p:to>
                                        <p:strVal val="visible"/>
                                      </p:to>
                                    </p:set>
                                    <p:animEffect transition="in" filter="blinds(horizontal)">
                                      <p:cBhvr>
                                        <p:cTn id="201" dur="2000"/>
                                        <p:tgtEl>
                                          <p:spTgt spid="25"/>
                                        </p:tgtEl>
                                      </p:cBhvr>
                                    </p:animEffect>
                                  </p:childTnLst>
                                </p:cTn>
                              </p:par>
                              <p:par>
                                <p:cTn id="202" presetID="3" presetClass="entr" presetSubtype="10" fill="hold" grpId="1" nodeType="withEffect">
                                  <p:stCondLst>
                                    <p:cond delay="0"/>
                                  </p:stCondLst>
                                  <p:childTnLst>
                                    <p:set>
                                      <p:cBhvr>
                                        <p:cTn id="203" dur="1" fill="hold">
                                          <p:stCondLst>
                                            <p:cond delay="0"/>
                                          </p:stCondLst>
                                        </p:cTn>
                                        <p:tgtEl>
                                          <p:spTgt spid="26"/>
                                        </p:tgtEl>
                                        <p:attrNameLst>
                                          <p:attrName>style.visibility</p:attrName>
                                        </p:attrNameLst>
                                      </p:cBhvr>
                                      <p:to>
                                        <p:strVal val="visible"/>
                                      </p:to>
                                    </p:set>
                                    <p:animEffect transition="in" filter="blinds(horizontal)">
                                      <p:cBhvr>
                                        <p:cTn id="204" dur="2000"/>
                                        <p:tgtEl>
                                          <p:spTgt spid="26"/>
                                        </p:tgtEl>
                                      </p:cBhvr>
                                    </p:animEffect>
                                  </p:childTnLst>
                                </p:cTn>
                              </p:par>
                              <p:par>
                                <p:cTn id="205" presetID="3" presetClass="entr" presetSubtype="10" fill="hold" grpId="1" nodeType="withEffect">
                                  <p:stCondLst>
                                    <p:cond delay="0"/>
                                  </p:stCondLst>
                                  <p:childTnLst>
                                    <p:set>
                                      <p:cBhvr>
                                        <p:cTn id="206" dur="1" fill="hold">
                                          <p:stCondLst>
                                            <p:cond delay="0"/>
                                          </p:stCondLst>
                                        </p:cTn>
                                        <p:tgtEl>
                                          <p:spTgt spid="27"/>
                                        </p:tgtEl>
                                        <p:attrNameLst>
                                          <p:attrName>style.visibility</p:attrName>
                                        </p:attrNameLst>
                                      </p:cBhvr>
                                      <p:to>
                                        <p:strVal val="visible"/>
                                      </p:to>
                                    </p:set>
                                    <p:animEffect transition="in" filter="blinds(horizontal)">
                                      <p:cBhvr>
                                        <p:cTn id="207" dur="2000"/>
                                        <p:tgtEl>
                                          <p:spTgt spid="27"/>
                                        </p:tgtEl>
                                      </p:cBhvr>
                                    </p:animEffect>
                                  </p:childTnLst>
                                </p:cTn>
                              </p:par>
                              <p:par>
                                <p:cTn id="208" presetID="3" presetClass="entr" presetSubtype="10" fill="hold" grpId="1" nodeType="withEffect">
                                  <p:stCondLst>
                                    <p:cond delay="0"/>
                                  </p:stCondLst>
                                  <p:childTnLst>
                                    <p:set>
                                      <p:cBhvr>
                                        <p:cTn id="209" dur="1" fill="hold">
                                          <p:stCondLst>
                                            <p:cond delay="0"/>
                                          </p:stCondLst>
                                        </p:cTn>
                                        <p:tgtEl>
                                          <p:spTgt spid="4"/>
                                        </p:tgtEl>
                                        <p:attrNameLst>
                                          <p:attrName>style.visibility</p:attrName>
                                        </p:attrNameLst>
                                      </p:cBhvr>
                                      <p:to>
                                        <p:strVal val="visible"/>
                                      </p:to>
                                    </p:set>
                                    <p:animEffect transition="in" filter="blinds(horizontal)">
                                      <p:cBhvr>
                                        <p:cTn id="210" dur="2000"/>
                                        <p:tgtEl>
                                          <p:spTgt spid="4"/>
                                        </p:tgtEl>
                                      </p:cBhvr>
                                    </p:animEffect>
                                  </p:childTnLst>
                                </p:cTn>
                              </p:par>
                              <p:par>
                                <p:cTn id="211" presetID="3" presetClass="entr" presetSubtype="10" fill="hold" grpId="1" nodeType="withEffect">
                                  <p:stCondLst>
                                    <p:cond delay="0"/>
                                  </p:stCondLst>
                                  <p:childTnLst>
                                    <p:set>
                                      <p:cBhvr>
                                        <p:cTn id="212" dur="1" fill="hold">
                                          <p:stCondLst>
                                            <p:cond delay="0"/>
                                          </p:stCondLst>
                                        </p:cTn>
                                        <p:tgtEl>
                                          <p:spTgt spid="6"/>
                                        </p:tgtEl>
                                        <p:attrNameLst>
                                          <p:attrName>style.visibility</p:attrName>
                                        </p:attrNameLst>
                                      </p:cBhvr>
                                      <p:to>
                                        <p:strVal val="visible"/>
                                      </p:to>
                                    </p:set>
                                    <p:animEffect transition="in" filter="blinds(horizontal)">
                                      <p:cBhvr>
                                        <p:cTn id="213" dur="2000"/>
                                        <p:tgtEl>
                                          <p:spTgt spid="6"/>
                                        </p:tgtEl>
                                      </p:cBhvr>
                                    </p:animEffect>
                                  </p:childTnLst>
                                </p:cTn>
                              </p:par>
                              <p:par>
                                <p:cTn id="214" presetID="3" presetClass="entr" presetSubtype="10" fill="hold" grpId="1" nodeType="withEffect">
                                  <p:stCondLst>
                                    <p:cond delay="0"/>
                                  </p:stCondLst>
                                  <p:childTnLst>
                                    <p:set>
                                      <p:cBhvr>
                                        <p:cTn id="215" dur="1" fill="hold">
                                          <p:stCondLst>
                                            <p:cond delay="0"/>
                                          </p:stCondLst>
                                        </p:cTn>
                                        <p:tgtEl>
                                          <p:spTgt spid="8"/>
                                        </p:tgtEl>
                                        <p:attrNameLst>
                                          <p:attrName>style.visibility</p:attrName>
                                        </p:attrNameLst>
                                      </p:cBhvr>
                                      <p:to>
                                        <p:strVal val="visible"/>
                                      </p:to>
                                    </p:set>
                                    <p:animEffect transition="in" filter="blinds(horizontal)">
                                      <p:cBhvr>
                                        <p:cTn id="216" dur="2000"/>
                                        <p:tgtEl>
                                          <p:spTgt spid="8"/>
                                        </p:tgtEl>
                                      </p:cBhvr>
                                    </p:animEffect>
                                  </p:childTnLst>
                                </p:cTn>
                              </p:par>
                              <p:par>
                                <p:cTn id="217" presetID="3" presetClass="entr" presetSubtype="10" fill="hold" grpId="1" nodeType="withEffect">
                                  <p:stCondLst>
                                    <p:cond delay="0"/>
                                  </p:stCondLst>
                                  <p:childTnLst>
                                    <p:set>
                                      <p:cBhvr>
                                        <p:cTn id="218" dur="1" fill="hold">
                                          <p:stCondLst>
                                            <p:cond delay="0"/>
                                          </p:stCondLst>
                                        </p:cTn>
                                        <p:tgtEl>
                                          <p:spTgt spid="10"/>
                                        </p:tgtEl>
                                        <p:attrNameLst>
                                          <p:attrName>style.visibility</p:attrName>
                                        </p:attrNameLst>
                                      </p:cBhvr>
                                      <p:to>
                                        <p:strVal val="visible"/>
                                      </p:to>
                                    </p:set>
                                    <p:animEffect transition="in" filter="blinds(horizontal)">
                                      <p:cBhvr>
                                        <p:cTn id="219" dur="2000"/>
                                        <p:tgtEl>
                                          <p:spTgt spid="10"/>
                                        </p:tgtEl>
                                      </p:cBhvr>
                                    </p:animEffect>
                                  </p:childTnLst>
                                </p:cTn>
                              </p:par>
                              <p:par>
                                <p:cTn id="220" presetID="3" presetClass="entr" presetSubtype="10" fill="hold" grpId="1" nodeType="withEffect">
                                  <p:stCondLst>
                                    <p:cond delay="0"/>
                                  </p:stCondLst>
                                  <p:childTnLst>
                                    <p:set>
                                      <p:cBhvr>
                                        <p:cTn id="221" dur="1" fill="hold">
                                          <p:stCondLst>
                                            <p:cond delay="0"/>
                                          </p:stCondLst>
                                        </p:cTn>
                                        <p:tgtEl>
                                          <p:spTgt spid="12"/>
                                        </p:tgtEl>
                                        <p:attrNameLst>
                                          <p:attrName>style.visibility</p:attrName>
                                        </p:attrNameLst>
                                      </p:cBhvr>
                                      <p:to>
                                        <p:strVal val="visible"/>
                                      </p:to>
                                    </p:set>
                                    <p:animEffect transition="in" filter="blinds(horizontal)">
                                      <p:cBhvr>
                                        <p:cTn id="222" dur="2000"/>
                                        <p:tgtEl>
                                          <p:spTgt spid="12"/>
                                        </p:tgtEl>
                                      </p:cBhvr>
                                    </p:animEffect>
                                  </p:childTnLst>
                                </p:cTn>
                              </p:par>
                              <p:par>
                                <p:cTn id="223" presetID="3" presetClass="entr" presetSubtype="10" fill="hold" grpId="1" nodeType="withEffect">
                                  <p:stCondLst>
                                    <p:cond delay="0"/>
                                  </p:stCondLst>
                                  <p:childTnLst>
                                    <p:set>
                                      <p:cBhvr>
                                        <p:cTn id="224" dur="1" fill="hold">
                                          <p:stCondLst>
                                            <p:cond delay="0"/>
                                          </p:stCondLst>
                                        </p:cTn>
                                        <p:tgtEl>
                                          <p:spTgt spid="28"/>
                                        </p:tgtEl>
                                        <p:attrNameLst>
                                          <p:attrName>style.visibility</p:attrName>
                                        </p:attrNameLst>
                                      </p:cBhvr>
                                      <p:to>
                                        <p:strVal val="visible"/>
                                      </p:to>
                                    </p:set>
                                    <p:animEffect transition="in" filter="blinds(horizontal)">
                                      <p:cBhvr>
                                        <p:cTn id="225" dur="2000"/>
                                        <p:tgtEl>
                                          <p:spTgt spid="28"/>
                                        </p:tgtEl>
                                      </p:cBhvr>
                                    </p:animEffect>
                                  </p:childTnLst>
                                </p:cTn>
                              </p:par>
                              <p:par>
                                <p:cTn id="226" presetID="3" presetClass="entr" presetSubtype="10" fill="hold" grpId="1" nodeType="withEffect">
                                  <p:stCondLst>
                                    <p:cond delay="0"/>
                                  </p:stCondLst>
                                  <p:childTnLst>
                                    <p:set>
                                      <p:cBhvr>
                                        <p:cTn id="227" dur="1" fill="hold">
                                          <p:stCondLst>
                                            <p:cond delay="0"/>
                                          </p:stCondLst>
                                        </p:cTn>
                                        <p:tgtEl>
                                          <p:spTgt spid="29"/>
                                        </p:tgtEl>
                                        <p:attrNameLst>
                                          <p:attrName>style.visibility</p:attrName>
                                        </p:attrNameLst>
                                      </p:cBhvr>
                                      <p:to>
                                        <p:strVal val="visible"/>
                                      </p:to>
                                    </p:set>
                                    <p:animEffect transition="in" filter="blinds(horizontal)">
                                      <p:cBhvr>
                                        <p:cTn id="228" dur="2000"/>
                                        <p:tgtEl>
                                          <p:spTgt spid="29"/>
                                        </p:tgtEl>
                                      </p:cBhvr>
                                    </p:animEffect>
                                  </p:childTnLst>
                                </p:cTn>
                              </p:par>
                              <p:par>
                                <p:cTn id="229" presetID="3" presetClass="entr" presetSubtype="10" fill="hold" grpId="1" nodeType="withEffect">
                                  <p:stCondLst>
                                    <p:cond delay="0"/>
                                  </p:stCondLst>
                                  <p:childTnLst>
                                    <p:set>
                                      <p:cBhvr>
                                        <p:cTn id="230" dur="1" fill="hold">
                                          <p:stCondLst>
                                            <p:cond delay="0"/>
                                          </p:stCondLst>
                                        </p:cTn>
                                        <p:tgtEl>
                                          <p:spTgt spid="30"/>
                                        </p:tgtEl>
                                        <p:attrNameLst>
                                          <p:attrName>style.visibility</p:attrName>
                                        </p:attrNameLst>
                                      </p:cBhvr>
                                      <p:to>
                                        <p:strVal val="visible"/>
                                      </p:to>
                                    </p:set>
                                    <p:animEffect transition="in" filter="blinds(horizontal)">
                                      <p:cBhvr>
                                        <p:cTn id="231" dur="2000"/>
                                        <p:tgtEl>
                                          <p:spTgt spid="30"/>
                                        </p:tgtEl>
                                      </p:cBhvr>
                                    </p:animEffect>
                                  </p:childTnLst>
                                </p:cTn>
                              </p:par>
                              <p:par>
                                <p:cTn id="232" presetID="3" presetClass="entr" presetSubtype="10" fill="hold" grpId="1" nodeType="withEffect">
                                  <p:stCondLst>
                                    <p:cond delay="0"/>
                                  </p:stCondLst>
                                  <p:childTnLst>
                                    <p:set>
                                      <p:cBhvr>
                                        <p:cTn id="233" dur="1" fill="hold">
                                          <p:stCondLst>
                                            <p:cond delay="0"/>
                                          </p:stCondLst>
                                        </p:cTn>
                                        <p:tgtEl>
                                          <p:spTgt spid="31"/>
                                        </p:tgtEl>
                                        <p:attrNameLst>
                                          <p:attrName>style.visibility</p:attrName>
                                        </p:attrNameLst>
                                      </p:cBhvr>
                                      <p:to>
                                        <p:strVal val="visible"/>
                                      </p:to>
                                    </p:set>
                                    <p:animEffect transition="in" filter="blinds(horizontal)">
                                      <p:cBhvr>
                                        <p:cTn id="234" dur="2000"/>
                                        <p:tgtEl>
                                          <p:spTgt spid="31"/>
                                        </p:tgtEl>
                                      </p:cBhvr>
                                    </p:animEffect>
                                  </p:childTnLst>
                                </p:cTn>
                              </p:par>
                              <p:par>
                                <p:cTn id="235" presetID="3" presetClass="entr" presetSubtype="10" fill="hold" grpId="1" nodeType="withEffect">
                                  <p:stCondLst>
                                    <p:cond delay="0"/>
                                  </p:stCondLst>
                                  <p:childTnLst>
                                    <p:set>
                                      <p:cBhvr>
                                        <p:cTn id="236" dur="1" fill="hold">
                                          <p:stCondLst>
                                            <p:cond delay="0"/>
                                          </p:stCondLst>
                                        </p:cTn>
                                        <p:tgtEl>
                                          <p:spTgt spid="32"/>
                                        </p:tgtEl>
                                        <p:attrNameLst>
                                          <p:attrName>style.visibility</p:attrName>
                                        </p:attrNameLst>
                                      </p:cBhvr>
                                      <p:to>
                                        <p:strVal val="visible"/>
                                      </p:to>
                                    </p:set>
                                    <p:animEffect transition="in" filter="blinds(horizontal)">
                                      <p:cBhvr>
                                        <p:cTn id="237" dur="2000"/>
                                        <p:tgtEl>
                                          <p:spTgt spid="32"/>
                                        </p:tgtEl>
                                      </p:cBhvr>
                                    </p:animEffect>
                                  </p:childTnLst>
                                </p:cTn>
                              </p:par>
                              <p:par>
                                <p:cTn id="238" presetID="3" presetClass="entr" presetSubtype="10" fill="hold" grpId="1" nodeType="withEffect">
                                  <p:stCondLst>
                                    <p:cond delay="0"/>
                                  </p:stCondLst>
                                  <p:childTnLst>
                                    <p:set>
                                      <p:cBhvr>
                                        <p:cTn id="239" dur="1" fill="hold">
                                          <p:stCondLst>
                                            <p:cond delay="0"/>
                                          </p:stCondLst>
                                        </p:cTn>
                                        <p:tgtEl>
                                          <p:spTgt spid="33"/>
                                        </p:tgtEl>
                                        <p:attrNameLst>
                                          <p:attrName>style.visibility</p:attrName>
                                        </p:attrNameLst>
                                      </p:cBhvr>
                                      <p:to>
                                        <p:strVal val="visible"/>
                                      </p:to>
                                    </p:set>
                                    <p:animEffect transition="in" filter="blinds(horizontal)">
                                      <p:cBhvr>
                                        <p:cTn id="240" dur="2000"/>
                                        <p:tgtEl>
                                          <p:spTgt spid="33"/>
                                        </p:tgtEl>
                                      </p:cBhvr>
                                    </p:animEffect>
                                  </p:childTnLst>
                                </p:cTn>
                              </p:par>
                              <p:par>
                                <p:cTn id="241" presetID="3" presetClass="entr" presetSubtype="10" fill="hold" grpId="1" nodeType="withEffect">
                                  <p:stCondLst>
                                    <p:cond delay="0"/>
                                  </p:stCondLst>
                                  <p:childTnLst>
                                    <p:set>
                                      <p:cBhvr>
                                        <p:cTn id="242" dur="1" fill="hold">
                                          <p:stCondLst>
                                            <p:cond delay="0"/>
                                          </p:stCondLst>
                                        </p:cTn>
                                        <p:tgtEl>
                                          <p:spTgt spid="34"/>
                                        </p:tgtEl>
                                        <p:attrNameLst>
                                          <p:attrName>style.visibility</p:attrName>
                                        </p:attrNameLst>
                                      </p:cBhvr>
                                      <p:to>
                                        <p:strVal val="visible"/>
                                      </p:to>
                                    </p:set>
                                    <p:animEffect transition="in" filter="blinds(horizontal)">
                                      <p:cBhvr>
                                        <p:cTn id="243" dur="2000"/>
                                        <p:tgtEl>
                                          <p:spTgt spid="34"/>
                                        </p:tgtEl>
                                      </p:cBhvr>
                                    </p:animEffect>
                                  </p:childTnLst>
                                </p:cTn>
                              </p:par>
                              <p:par>
                                <p:cTn id="244" presetID="3" presetClass="entr" presetSubtype="10" fill="hold" grpId="1" nodeType="withEffect">
                                  <p:stCondLst>
                                    <p:cond delay="0"/>
                                  </p:stCondLst>
                                  <p:childTnLst>
                                    <p:set>
                                      <p:cBhvr>
                                        <p:cTn id="245" dur="1" fill="hold">
                                          <p:stCondLst>
                                            <p:cond delay="0"/>
                                          </p:stCondLst>
                                        </p:cTn>
                                        <p:tgtEl>
                                          <p:spTgt spid="35"/>
                                        </p:tgtEl>
                                        <p:attrNameLst>
                                          <p:attrName>style.visibility</p:attrName>
                                        </p:attrNameLst>
                                      </p:cBhvr>
                                      <p:to>
                                        <p:strVal val="visible"/>
                                      </p:to>
                                    </p:set>
                                    <p:animEffect transition="in" filter="blinds(horizontal)">
                                      <p:cBhvr>
                                        <p:cTn id="246" dur="2000"/>
                                        <p:tgtEl>
                                          <p:spTgt spid="35"/>
                                        </p:tgtEl>
                                      </p:cBhvr>
                                    </p:animEffect>
                                  </p:childTnLst>
                                </p:cTn>
                              </p:par>
                              <p:par>
                                <p:cTn id="247" presetID="3" presetClass="entr" presetSubtype="10" fill="hold" grpId="1" nodeType="withEffect">
                                  <p:stCondLst>
                                    <p:cond delay="0"/>
                                  </p:stCondLst>
                                  <p:childTnLst>
                                    <p:set>
                                      <p:cBhvr>
                                        <p:cTn id="248" dur="1" fill="hold">
                                          <p:stCondLst>
                                            <p:cond delay="0"/>
                                          </p:stCondLst>
                                        </p:cTn>
                                        <p:tgtEl>
                                          <p:spTgt spid="36"/>
                                        </p:tgtEl>
                                        <p:attrNameLst>
                                          <p:attrName>style.visibility</p:attrName>
                                        </p:attrNameLst>
                                      </p:cBhvr>
                                      <p:to>
                                        <p:strVal val="visible"/>
                                      </p:to>
                                    </p:set>
                                    <p:animEffect transition="in" filter="blinds(horizontal)">
                                      <p:cBhvr>
                                        <p:cTn id="249" dur="2000"/>
                                        <p:tgtEl>
                                          <p:spTgt spid="36"/>
                                        </p:tgtEl>
                                      </p:cBhvr>
                                    </p:animEffect>
                                  </p:childTnLst>
                                </p:cTn>
                              </p:par>
                              <p:par>
                                <p:cTn id="250" presetID="3" presetClass="entr" presetSubtype="10" fill="hold" grpId="1" nodeType="withEffect">
                                  <p:stCondLst>
                                    <p:cond delay="0"/>
                                  </p:stCondLst>
                                  <p:childTnLst>
                                    <p:set>
                                      <p:cBhvr>
                                        <p:cTn id="251" dur="1" fill="hold">
                                          <p:stCondLst>
                                            <p:cond delay="0"/>
                                          </p:stCondLst>
                                        </p:cTn>
                                        <p:tgtEl>
                                          <p:spTgt spid="37"/>
                                        </p:tgtEl>
                                        <p:attrNameLst>
                                          <p:attrName>style.visibility</p:attrName>
                                        </p:attrNameLst>
                                      </p:cBhvr>
                                      <p:to>
                                        <p:strVal val="visible"/>
                                      </p:to>
                                    </p:set>
                                    <p:animEffect transition="in" filter="blinds(horizontal)">
                                      <p:cBhvr>
                                        <p:cTn id="252" dur="2000"/>
                                        <p:tgtEl>
                                          <p:spTgt spid="37"/>
                                        </p:tgtEl>
                                      </p:cBhvr>
                                    </p:animEffect>
                                  </p:childTnLst>
                                </p:cTn>
                              </p:par>
                              <p:par>
                                <p:cTn id="253" presetID="8" presetClass="emph" presetSubtype="0" fill="hold" grpId="2" nodeType="withEffect">
                                  <p:stCondLst>
                                    <p:cond delay="0"/>
                                  </p:stCondLst>
                                  <p:childTnLst>
                                    <p:animRot by="21600000">
                                      <p:cBhvr>
                                        <p:cTn id="254" dur="2000" fill="hold"/>
                                        <p:tgtEl>
                                          <p:spTgt spid="3"/>
                                        </p:tgtEl>
                                        <p:attrNameLst>
                                          <p:attrName>r</p:attrName>
                                        </p:attrNameLst>
                                      </p:cBhvr>
                                    </p:animRot>
                                  </p:childTnLst>
                                </p:cTn>
                              </p:par>
                              <p:par>
                                <p:cTn id="255" presetID="8" presetClass="emph" presetSubtype="0" fill="hold" grpId="2" nodeType="withEffect">
                                  <p:stCondLst>
                                    <p:cond delay="0"/>
                                  </p:stCondLst>
                                  <p:childTnLst>
                                    <p:animRot by="21600000">
                                      <p:cBhvr>
                                        <p:cTn id="256" dur="2000" fill="hold"/>
                                        <p:tgtEl>
                                          <p:spTgt spid="13"/>
                                        </p:tgtEl>
                                        <p:attrNameLst>
                                          <p:attrName>r</p:attrName>
                                        </p:attrNameLst>
                                      </p:cBhvr>
                                    </p:animRot>
                                  </p:childTnLst>
                                </p:cTn>
                              </p:par>
                              <p:par>
                                <p:cTn id="257" presetID="8" presetClass="emph" presetSubtype="0" fill="hold" grpId="2" nodeType="withEffect">
                                  <p:stCondLst>
                                    <p:cond delay="0"/>
                                  </p:stCondLst>
                                  <p:childTnLst>
                                    <p:animRot by="21600000">
                                      <p:cBhvr>
                                        <p:cTn id="258" dur="2000" fill="hold"/>
                                        <p:tgtEl>
                                          <p:spTgt spid="18"/>
                                        </p:tgtEl>
                                        <p:attrNameLst>
                                          <p:attrName>r</p:attrName>
                                        </p:attrNameLst>
                                      </p:cBhvr>
                                    </p:animRot>
                                  </p:childTnLst>
                                </p:cTn>
                              </p:par>
                              <p:par>
                                <p:cTn id="259" presetID="8" presetClass="emph" presetSubtype="0" fill="hold" grpId="2" nodeType="withEffect">
                                  <p:stCondLst>
                                    <p:cond delay="0"/>
                                  </p:stCondLst>
                                  <p:childTnLst>
                                    <p:animRot by="21600000">
                                      <p:cBhvr>
                                        <p:cTn id="260" dur="2000" fill="hold"/>
                                        <p:tgtEl>
                                          <p:spTgt spid="23"/>
                                        </p:tgtEl>
                                        <p:attrNameLst>
                                          <p:attrName>r</p:attrName>
                                        </p:attrNameLst>
                                      </p:cBhvr>
                                    </p:animRot>
                                  </p:childTnLst>
                                </p:cTn>
                              </p:par>
                              <p:par>
                                <p:cTn id="261" presetID="8" presetClass="emph" presetSubtype="0" fill="hold" grpId="2" nodeType="withEffect">
                                  <p:stCondLst>
                                    <p:cond delay="0"/>
                                  </p:stCondLst>
                                  <p:childTnLst>
                                    <p:animRot by="-21600000">
                                      <p:cBhvr>
                                        <p:cTn id="262" dur="2000" fill="hold"/>
                                        <p:tgtEl>
                                          <p:spTgt spid="4"/>
                                        </p:tgtEl>
                                        <p:attrNameLst>
                                          <p:attrName>r</p:attrName>
                                        </p:attrNameLst>
                                      </p:cBhvr>
                                    </p:animRot>
                                  </p:childTnLst>
                                </p:cTn>
                              </p:par>
                              <p:par>
                                <p:cTn id="263" presetID="8" presetClass="emph" presetSubtype="0" fill="hold" grpId="2" nodeType="withEffect">
                                  <p:stCondLst>
                                    <p:cond delay="0"/>
                                  </p:stCondLst>
                                  <p:childTnLst>
                                    <p:animRot by="-21600000">
                                      <p:cBhvr>
                                        <p:cTn id="264" dur="2000" fill="hold"/>
                                        <p:tgtEl>
                                          <p:spTgt spid="28"/>
                                        </p:tgtEl>
                                        <p:attrNameLst>
                                          <p:attrName>r</p:attrName>
                                        </p:attrNameLst>
                                      </p:cBhvr>
                                    </p:animRot>
                                  </p:childTnLst>
                                </p:cTn>
                              </p:par>
                              <p:par>
                                <p:cTn id="265" presetID="8" presetClass="emph" presetSubtype="0" fill="hold" grpId="2" nodeType="withEffect">
                                  <p:stCondLst>
                                    <p:cond delay="0"/>
                                  </p:stCondLst>
                                  <p:childTnLst>
                                    <p:animRot by="-21600000">
                                      <p:cBhvr>
                                        <p:cTn id="266" dur="2000" fill="hold"/>
                                        <p:tgtEl>
                                          <p:spTgt spid="33"/>
                                        </p:tgtEl>
                                        <p:attrNameLst>
                                          <p:attrName>r</p:attrName>
                                        </p:attrNameLst>
                                      </p:cBhvr>
                                    </p:animRot>
                                  </p:childTnLst>
                                </p:cTn>
                              </p:par>
                              <p:par>
                                <p:cTn id="267" presetID="8" presetClass="emph" presetSubtype="0" fill="hold" grpId="2" nodeType="withEffect">
                                  <p:stCondLst>
                                    <p:cond delay="0"/>
                                  </p:stCondLst>
                                  <p:childTnLst>
                                    <p:animRot by="-21600000">
                                      <p:cBhvr>
                                        <p:cTn id="268" dur="2000" fill="hold"/>
                                        <p:tgtEl>
                                          <p:spTgt spid="5"/>
                                        </p:tgtEl>
                                        <p:attrNameLst>
                                          <p:attrName>r</p:attrName>
                                        </p:attrNameLst>
                                      </p:cBhvr>
                                    </p:animRot>
                                  </p:childTnLst>
                                </p:cTn>
                              </p:par>
                              <p:par>
                                <p:cTn id="269" presetID="8" presetClass="emph" presetSubtype="0" fill="hold" grpId="2" nodeType="withEffect">
                                  <p:stCondLst>
                                    <p:cond delay="0"/>
                                  </p:stCondLst>
                                  <p:childTnLst>
                                    <p:animRot by="-21600000">
                                      <p:cBhvr>
                                        <p:cTn id="270" dur="2000" fill="hold"/>
                                        <p:tgtEl>
                                          <p:spTgt spid="14"/>
                                        </p:tgtEl>
                                        <p:attrNameLst>
                                          <p:attrName>r</p:attrName>
                                        </p:attrNameLst>
                                      </p:cBhvr>
                                    </p:animRot>
                                  </p:childTnLst>
                                </p:cTn>
                              </p:par>
                              <p:par>
                                <p:cTn id="271" presetID="8" presetClass="emph" presetSubtype="0" fill="hold" grpId="2" nodeType="withEffect">
                                  <p:stCondLst>
                                    <p:cond delay="0"/>
                                  </p:stCondLst>
                                  <p:childTnLst>
                                    <p:animRot by="-21600000">
                                      <p:cBhvr>
                                        <p:cTn id="272" dur="2000" fill="hold"/>
                                        <p:tgtEl>
                                          <p:spTgt spid="19"/>
                                        </p:tgtEl>
                                        <p:attrNameLst>
                                          <p:attrName>r</p:attrName>
                                        </p:attrNameLst>
                                      </p:cBhvr>
                                    </p:animRot>
                                  </p:childTnLst>
                                </p:cTn>
                              </p:par>
                              <p:par>
                                <p:cTn id="273" presetID="8" presetClass="emph" presetSubtype="0" fill="hold" grpId="2" nodeType="withEffect">
                                  <p:stCondLst>
                                    <p:cond delay="0"/>
                                  </p:stCondLst>
                                  <p:childTnLst>
                                    <p:animRot by="-21600000">
                                      <p:cBhvr>
                                        <p:cTn id="274" dur="2000" fill="hold"/>
                                        <p:tgtEl>
                                          <p:spTgt spid="24"/>
                                        </p:tgtEl>
                                        <p:attrNameLst>
                                          <p:attrName>r</p:attrName>
                                        </p:attrNameLst>
                                      </p:cBhvr>
                                    </p:animRot>
                                  </p:childTnLst>
                                </p:cTn>
                              </p:par>
                              <p:par>
                                <p:cTn id="275" presetID="8" presetClass="emph" presetSubtype="0" fill="hold" grpId="2" nodeType="withEffect">
                                  <p:stCondLst>
                                    <p:cond delay="0"/>
                                  </p:stCondLst>
                                  <p:childTnLst>
                                    <p:animRot by="21600000">
                                      <p:cBhvr>
                                        <p:cTn id="276" dur="2000" fill="hold"/>
                                        <p:tgtEl>
                                          <p:spTgt spid="6"/>
                                        </p:tgtEl>
                                        <p:attrNameLst>
                                          <p:attrName>r</p:attrName>
                                        </p:attrNameLst>
                                      </p:cBhvr>
                                    </p:animRot>
                                  </p:childTnLst>
                                </p:cTn>
                              </p:par>
                              <p:par>
                                <p:cTn id="277" presetID="8" presetClass="emph" presetSubtype="0" fill="hold" grpId="2" nodeType="withEffect">
                                  <p:stCondLst>
                                    <p:cond delay="0"/>
                                  </p:stCondLst>
                                  <p:childTnLst>
                                    <p:animRot by="21600000">
                                      <p:cBhvr>
                                        <p:cTn id="278" dur="2000" fill="hold"/>
                                        <p:tgtEl>
                                          <p:spTgt spid="29"/>
                                        </p:tgtEl>
                                        <p:attrNameLst>
                                          <p:attrName>r</p:attrName>
                                        </p:attrNameLst>
                                      </p:cBhvr>
                                    </p:animRot>
                                  </p:childTnLst>
                                </p:cTn>
                              </p:par>
                              <p:par>
                                <p:cTn id="279" presetID="8" presetClass="emph" presetSubtype="0" fill="hold" grpId="2" nodeType="withEffect">
                                  <p:stCondLst>
                                    <p:cond delay="0"/>
                                  </p:stCondLst>
                                  <p:childTnLst>
                                    <p:animRot by="21600000">
                                      <p:cBhvr>
                                        <p:cTn id="280" dur="2000" fill="hold"/>
                                        <p:tgtEl>
                                          <p:spTgt spid="34"/>
                                        </p:tgtEl>
                                        <p:attrNameLst>
                                          <p:attrName>r</p:attrName>
                                        </p:attrNameLst>
                                      </p:cBhvr>
                                    </p:animRot>
                                  </p:childTnLst>
                                </p:cTn>
                              </p:par>
                              <p:par>
                                <p:cTn id="281" presetID="8" presetClass="emph" presetSubtype="0" fill="hold" grpId="2" nodeType="withEffect">
                                  <p:stCondLst>
                                    <p:cond delay="0"/>
                                  </p:stCondLst>
                                  <p:childTnLst>
                                    <p:animRot by="21600000">
                                      <p:cBhvr>
                                        <p:cTn id="282" dur="2000" fill="hold"/>
                                        <p:tgtEl>
                                          <p:spTgt spid="7"/>
                                        </p:tgtEl>
                                        <p:attrNameLst>
                                          <p:attrName>r</p:attrName>
                                        </p:attrNameLst>
                                      </p:cBhvr>
                                    </p:animRot>
                                  </p:childTnLst>
                                </p:cTn>
                              </p:par>
                              <p:par>
                                <p:cTn id="283" presetID="8" presetClass="emph" presetSubtype="0" fill="hold" grpId="2" nodeType="withEffect">
                                  <p:stCondLst>
                                    <p:cond delay="0"/>
                                  </p:stCondLst>
                                  <p:childTnLst>
                                    <p:animRot by="21600000">
                                      <p:cBhvr>
                                        <p:cTn id="284" dur="2000" fill="hold"/>
                                        <p:tgtEl>
                                          <p:spTgt spid="15"/>
                                        </p:tgtEl>
                                        <p:attrNameLst>
                                          <p:attrName>r</p:attrName>
                                        </p:attrNameLst>
                                      </p:cBhvr>
                                    </p:animRot>
                                  </p:childTnLst>
                                </p:cTn>
                              </p:par>
                              <p:par>
                                <p:cTn id="285" presetID="8" presetClass="emph" presetSubtype="0" fill="hold" grpId="2" nodeType="withEffect">
                                  <p:stCondLst>
                                    <p:cond delay="0"/>
                                  </p:stCondLst>
                                  <p:childTnLst>
                                    <p:animRot by="21600000">
                                      <p:cBhvr>
                                        <p:cTn id="286" dur="2000" fill="hold"/>
                                        <p:tgtEl>
                                          <p:spTgt spid="20"/>
                                        </p:tgtEl>
                                        <p:attrNameLst>
                                          <p:attrName>r</p:attrName>
                                        </p:attrNameLst>
                                      </p:cBhvr>
                                    </p:animRot>
                                  </p:childTnLst>
                                </p:cTn>
                              </p:par>
                              <p:par>
                                <p:cTn id="287" presetID="8" presetClass="emph" presetSubtype="0" fill="hold" grpId="2" nodeType="withEffect">
                                  <p:stCondLst>
                                    <p:cond delay="0"/>
                                  </p:stCondLst>
                                  <p:childTnLst>
                                    <p:animRot by="21600000">
                                      <p:cBhvr>
                                        <p:cTn id="288" dur="2000" fill="hold"/>
                                        <p:tgtEl>
                                          <p:spTgt spid="25"/>
                                        </p:tgtEl>
                                        <p:attrNameLst>
                                          <p:attrName>r</p:attrName>
                                        </p:attrNameLst>
                                      </p:cBhvr>
                                    </p:animRot>
                                  </p:childTnLst>
                                </p:cTn>
                              </p:par>
                              <p:par>
                                <p:cTn id="289" presetID="8" presetClass="emph" presetSubtype="0" fill="hold" grpId="2" nodeType="withEffect">
                                  <p:stCondLst>
                                    <p:cond delay="0"/>
                                  </p:stCondLst>
                                  <p:childTnLst>
                                    <p:animRot by="-21600000">
                                      <p:cBhvr>
                                        <p:cTn id="290" dur="2000" fill="hold"/>
                                        <p:tgtEl>
                                          <p:spTgt spid="8"/>
                                        </p:tgtEl>
                                        <p:attrNameLst>
                                          <p:attrName>r</p:attrName>
                                        </p:attrNameLst>
                                      </p:cBhvr>
                                    </p:animRot>
                                  </p:childTnLst>
                                </p:cTn>
                              </p:par>
                              <p:par>
                                <p:cTn id="291" presetID="8" presetClass="emph" presetSubtype="0" fill="hold" grpId="2" nodeType="withEffect">
                                  <p:stCondLst>
                                    <p:cond delay="0"/>
                                  </p:stCondLst>
                                  <p:childTnLst>
                                    <p:animRot by="-21600000">
                                      <p:cBhvr>
                                        <p:cTn id="292" dur="2000" fill="hold"/>
                                        <p:tgtEl>
                                          <p:spTgt spid="30"/>
                                        </p:tgtEl>
                                        <p:attrNameLst>
                                          <p:attrName>r</p:attrName>
                                        </p:attrNameLst>
                                      </p:cBhvr>
                                    </p:animRot>
                                  </p:childTnLst>
                                </p:cTn>
                              </p:par>
                              <p:par>
                                <p:cTn id="293" presetID="8" presetClass="emph" presetSubtype="0" fill="hold" grpId="2" nodeType="withEffect">
                                  <p:stCondLst>
                                    <p:cond delay="0"/>
                                  </p:stCondLst>
                                  <p:childTnLst>
                                    <p:animRot by="-21600000">
                                      <p:cBhvr>
                                        <p:cTn id="294" dur="2000" fill="hold"/>
                                        <p:tgtEl>
                                          <p:spTgt spid="35"/>
                                        </p:tgtEl>
                                        <p:attrNameLst>
                                          <p:attrName>r</p:attrName>
                                        </p:attrNameLst>
                                      </p:cBhvr>
                                    </p:animRot>
                                  </p:childTnLst>
                                </p:cTn>
                              </p:par>
                              <p:par>
                                <p:cTn id="295" presetID="8" presetClass="emph" presetSubtype="0" fill="hold" grpId="2" nodeType="withEffect">
                                  <p:stCondLst>
                                    <p:cond delay="0"/>
                                  </p:stCondLst>
                                  <p:childTnLst>
                                    <p:animRot by="-21600000">
                                      <p:cBhvr>
                                        <p:cTn id="296" dur="2000" fill="hold"/>
                                        <p:tgtEl>
                                          <p:spTgt spid="9"/>
                                        </p:tgtEl>
                                        <p:attrNameLst>
                                          <p:attrName>r</p:attrName>
                                        </p:attrNameLst>
                                      </p:cBhvr>
                                    </p:animRot>
                                  </p:childTnLst>
                                </p:cTn>
                              </p:par>
                              <p:par>
                                <p:cTn id="297" presetID="8" presetClass="emph" presetSubtype="0" fill="hold" grpId="2" nodeType="withEffect">
                                  <p:stCondLst>
                                    <p:cond delay="0"/>
                                  </p:stCondLst>
                                  <p:childTnLst>
                                    <p:animRot by="-21600000">
                                      <p:cBhvr>
                                        <p:cTn id="298" dur="2000" fill="hold"/>
                                        <p:tgtEl>
                                          <p:spTgt spid="16"/>
                                        </p:tgtEl>
                                        <p:attrNameLst>
                                          <p:attrName>r</p:attrName>
                                        </p:attrNameLst>
                                      </p:cBhvr>
                                    </p:animRot>
                                  </p:childTnLst>
                                </p:cTn>
                              </p:par>
                              <p:par>
                                <p:cTn id="299" presetID="8" presetClass="emph" presetSubtype="0" fill="hold" grpId="2" nodeType="withEffect">
                                  <p:stCondLst>
                                    <p:cond delay="0"/>
                                  </p:stCondLst>
                                  <p:childTnLst>
                                    <p:animRot by="-21600000">
                                      <p:cBhvr>
                                        <p:cTn id="300" dur="2000" fill="hold"/>
                                        <p:tgtEl>
                                          <p:spTgt spid="21"/>
                                        </p:tgtEl>
                                        <p:attrNameLst>
                                          <p:attrName>r</p:attrName>
                                        </p:attrNameLst>
                                      </p:cBhvr>
                                    </p:animRot>
                                  </p:childTnLst>
                                </p:cTn>
                              </p:par>
                              <p:par>
                                <p:cTn id="301" presetID="8" presetClass="emph" presetSubtype="0" fill="hold" grpId="2" nodeType="withEffect">
                                  <p:stCondLst>
                                    <p:cond delay="0"/>
                                  </p:stCondLst>
                                  <p:childTnLst>
                                    <p:animRot by="-21600000">
                                      <p:cBhvr>
                                        <p:cTn id="302" dur="2000" fill="hold"/>
                                        <p:tgtEl>
                                          <p:spTgt spid="26"/>
                                        </p:tgtEl>
                                        <p:attrNameLst>
                                          <p:attrName>r</p:attrName>
                                        </p:attrNameLst>
                                      </p:cBhvr>
                                    </p:animRot>
                                  </p:childTnLst>
                                </p:cTn>
                              </p:par>
                              <p:par>
                                <p:cTn id="303" presetID="8" presetClass="emph" presetSubtype="0" fill="hold" grpId="2" nodeType="withEffect">
                                  <p:stCondLst>
                                    <p:cond delay="0"/>
                                  </p:stCondLst>
                                  <p:childTnLst>
                                    <p:animRot by="21600000">
                                      <p:cBhvr>
                                        <p:cTn id="304" dur="2000" fill="hold"/>
                                        <p:tgtEl>
                                          <p:spTgt spid="10"/>
                                        </p:tgtEl>
                                        <p:attrNameLst>
                                          <p:attrName>r</p:attrName>
                                        </p:attrNameLst>
                                      </p:cBhvr>
                                    </p:animRot>
                                  </p:childTnLst>
                                </p:cTn>
                              </p:par>
                              <p:par>
                                <p:cTn id="305" presetID="8" presetClass="emph" presetSubtype="0" fill="hold" grpId="2" nodeType="withEffect">
                                  <p:stCondLst>
                                    <p:cond delay="0"/>
                                  </p:stCondLst>
                                  <p:childTnLst>
                                    <p:animRot by="21600000">
                                      <p:cBhvr>
                                        <p:cTn id="306" dur="2000" fill="hold"/>
                                        <p:tgtEl>
                                          <p:spTgt spid="31"/>
                                        </p:tgtEl>
                                        <p:attrNameLst>
                                          <p:attrName>r</p:attrName>
                                        </p:attrNameLst>
                                      </p:cBhvr>
                                    </p:animRot>
                                  </p:childTnLst>
                                </p:cTn>
                              </p:par>
                              <p:par>
                                <p:cTn id="307" presetID="8" presetClass="emph" presetSubtype="0" fill="hold" grpId="2" nodeType="withEffect">
                                  <p:stCondLst>
                                    <p:cond delay="0"/>
                                  </p:stCondLst>
                                  <p:childTnLst>
                                    <p:animRot by="21600000">
                                      <p:cBhvr>
                                        <p:cTn id="308" dur="2000" fill="hold"/>
                                        <p:tgtEl>
                                          <p:spTgt spid="36"/>
                                        </p:tgtEl>
                                        <p:attrNameLst>
                                          <p:attrName>r</p:attrName>
                                        </p:attrNameLst>
                                      </p:cBhvr>
                                    </p:animRot>
                                  </p:childTnLst>
                                </p:cTn>
                              </p:par>
                              <p:par>
                                <p:cTn id="309" presetID="8" presetClass="emph" presetSubtype="0" fill="hold" grpId="2" nodeType="withEffect">
                                  <p:stCondLst>
                                    <p:cond delay="0"/>
                                  </p:stCondLst>
                                  <p:childTnLst>
                                    <p:animRot by="21600000">
                                      <p:cBhvr>
                                        <p:cTn id="310" dur="2000" fill="hold"/>
                                        <p:tgtEl>
                                          <p:spTgt spid="11"/>
                                        </p:tgtEl>
                                        <p:attrNameLst>
                                          <p:attrName>r</p:attrName>
                                        </p:attrNameLst>
                                      </p:cBhvr>
                                    </p:animRot>
                                  </p:childTnLst>
                                </p:cTn>
                              </p:par>
                              <p:par>
                                <p:cTn id="311" presetID="8" presetClass="emph" presetSubtype="0" fill="hold" grpId="2" nodeType="withEffect">
                                  <p:stCondLst>
                                    <p:cond delay="0"/>
                                  </p:stCondLst>
                                  <p:childTnLst>
                                    <p:animRot by="21600000">
                                      <p:cBhvr>
                                        <p:cTn id="312" dur="2000" fill="hold"/>
                                        <p:tgtEl>
                                          <p:spTgt spid="17"/>
                                        </p:tgtEl>
                                        <p:attrNameLst>
                                          <p:attrName>r</p:attrName>
                                        </p:attrNameLst>
                                      </p:cBhvr>
                                    </p:animRot>
                                  </p:childTnLst>
                                </p:cTn>
                              </p:par>
                              <p:par>
                                <p:cTn id="313" presetID="8" presetClass="emph" presetSubtype="0" fill="hold" grpId="2" nodeType="withEffect">
                                  <p:stCondLst>
                                    <p:cond delay="0"/>
                                  </p:stCondLst>
                                  <p:childTnLst>
                                    <p:animRot by="21600000">
                                      <p:cBhvr>
                                        <p:cTn id="314" dur="2000" fill="hold"/>
                                        <p:tgtEl>
                                          <p:spTgt spid="22"/>
                                        </p:tgtEl>
                                        <p:attrNameLst>
                                          <p:attrName>r</p:attrName>
                                        </p:attrNameLst>
                                      </p:cBhvr>
                                    </p:animRot>
                                  </p:childTnLst>
                                </p:cTn>
                              </p:par>
                              <p:par>
                                <p:cTn id="315" presetID="8" presetClass="emph" presetSubtype="0" fill="hold" grpId="2" nodeType="withEffect">
                                  <p:stCondLst>
                                    <p:cond delay="0"/>
                                  </p:stCondLst>
                                  <p:childTnLst>
                                    <p:animRot by="21600000">
                                      <p:cBhvr>
                                        <p:cTn id="316" dur="2000" fill="hold"/>
                                        <p:tgtEl>
                                          <p:spTgt spid="27"/>
                                        </p:tgtEl>
                                        <p:attrNameLst>
                                          <p:attrName>r</p:attrName>
                                        </p:attrNameLst>
                                      </p:cBhvr>
                                    </p:animRot>
                                  </p:childTnLst>
                                </p:cTn>
                              </p:par>
                              <p:par>
                                <p:cTn id="317" presetID="8" presetClass="emph" presetSubtype="0" fill="hold" grpId="2" nodeType="withEffect">
                                  <p:stCondLst>
                                    <p:cond delay="0"/>
                                  </p:stCondLst>
                                  <p:childTnLst>
                                    <p:animRot by="-21600000">
                                      <p:cBhvr>
                                        <p:cTn id="318" dur="2000" fill="hold"/>
                                        <p:tgtEl>
                                          <p:spTgt spid="12"/>
                                        </p:tgtEl>
                                        <p:attrNameLst>
                                          <p:attrName>r</p:attrName>
                                        </p:attrNameLst>
                                      </p:cBhvr>
                                    </p:animRot>
                                  </p:childTnLst>
                                </p:cTn>
                              </p:par>
                              <p:par>
                                <p:cTn id="319" presetID="8" presetClass="emph" presetSubtype="0" fill="hold" grpId="2" nodeType="withEffect">
                                  <p:stCondLst>
                                    <p:cond delay="0"/>
                                  </p:stCondLst>
                                  <p:childTnLst>
                                    <p:animRot by="-21600000">
                                      <p:cBhvr>
                                        <p:cTn id="320" dur="2000" fill="hold"/>
                                        <p:tgtEl>
                                          <p:spTgt spid="32"/>
                                        </p:tgtEl>
                                        <p:attrNameLst>
                                          <p:attrName>r</p:attrName>
                                        </p:attrNameLst>
                                      </p:cBhvr>
                                    </p:animRot>
                                  </p:childTnLst>
                                </p:cTn>
                              </p:par>
                              <p:par>
                                <p:cTn id="321" presetID="8" presetClass="emph" presetSubtype="0" fill="hold" grpId="2" nodeType="withEffect">
                                  <p:stCondLst>
                                    <p:cond delay="0"/>
                                  </p:stCondLst>
                                  <p:childTnLst>
                                    <p:animRot by="-21600000">
                                      <p:cBhvr>
                                        <p:cTn id="322" dur="2000" fill="hold"/>
                                        <p:tgtEl>
                                          <p:spTgt spid="37"/>
                                        </p:tgtEl>
                                        <p:attrNameLst>
                                          <p:attrName>r</p:attrName>
                                        </p:attrNameLst>
                                      </p:cBhvr>
                                    </p:animRot>
                                  </p:childTnLst>
                                </p:cTn>
                              </p:par>
                            </p:childTnLst>
                          </p:cTn>
                        </p:par>
                        <p:par>
                          <p:cTn id="323" fill="hold">
                            <p:stCondLst>
                              <p:cond delay="2000"/>
                            </p:stCondLst>
                            <p:childTnLst>
                              <p:par>
                                <p:cTn id="324" presetID="2" presetClass="exit" presetSubtype="4" fill="hold" grpId="3" nodeType="afterEffect">
                                  <p:stCondLst>
                                    <p:cond delay="0"/>
                                  </p:stCondLst>
                                  <p:childTnLst>
                                    <p:anim calcmode="lin" valueType="num">
                                      <p:cBhvr additive="base">
                                        <p:cTn id="325" dur="2000"/>
                                        <p:tgtEl>
                                          <p:spTgt spid="3"/>
                                        </p:tgtEl>
                                        <p:attrNameLst>
                                          <p:attrName>ppt_x</p:attrName>
                                        </p:attrNameLst>
                                      </p:cBhvr>
                                      <p:tavLst>
                                        <p:tav tm="0">
                                          <p:val>
                                            <p:strVal val="ppt_x"/>
                                          </p:val>
                                        </p:tav>
                                        <p:tav tm="100000">
                                          <p:val>
                                            <p:strVal val="ppt_x"/>
                                          </p:val>
                                        </p:tav>
                                      </p:tavLst>
                                    </p:anim>
                                    <p:anim calcmode="lin" valueType="num">
                                      <p:cBhvr additive="base">
                                        <p:cTn id="326" dur="2000"/>
                                        <p:tgtEl>
                                          <p:spTgt spid="3"/>
                                        </p:tgtEl>
                                        <p:attrNameLst>
                                          <p:attrName>ppt_y</p:attrName>
                                        </p:attrNameLst>
                                      </p:cBhvr>
                                      <p:tavLst>
                                        <p:tav tm="0">
                                          <p:val>
                                            <p:strVal val="ppt_y"/>
                                          </p:val>
                                        </p:tav>
                                        <p:tav tm="100000">
                                          <p:val>
                                            <p:strVal val="1+ppt_h/2"/>
                                          </p:val>
                                        </p:tav>
                                      </p:tavLst>
                                    </p:anim>
                                    <p:set>
                                      <p:cBhvr>
                                        <p:cTn id="327" dur="1" fill="hold">
                                          <p:stCondLst>
                                            <p:cond delay="1999"/>
                                          </p:stCondLst>
                                        </p:cTn>
                                        <p:tgtEl>
                                          <p:spTgt spid="3"/>
                                        </p:tgtEl>
                                        <p:attrNameLst>
                                          <p:attrName>style.visibility</p:attrName>
                                        </p:attrNameLst>
                                      </p:cBhvr>
                                      <p:to>
                                        <p:strVal val="hidden"/>
                                      </p:to>
                                    </p:set>
                                  </p:childTnLst>
                                </p:cTn>
                              </p:par>
                              <p:par>
                                <p:cTn id="328" presetID="2" presetClass="exit" presetSubtype="4" fill="hold" grpId="3" nodeType="withEffect">
                                  <p:stCondLst>
                                    <p:cond delay="0"/>
                                  </p:stCondLst>
                                  <p:childTnLst>
                                    <p:anim calcmode="lin" valueType="num">
                                      <p:cBhvr additive="base">
                                        <p:cTn id="329" dur="2000"/>
                                        <p:tgtEl>
                                          <p:spTgt spid="5"/>
                                        </p:tgtEl>
                                        <p:attrNameLst>
                                          <p:attrName>ppt_x</p:attrName>
                                        </p:attrNameLst>
                                      </p:cBhvr>
                                      <p:tavLst>
                                        <p:tav tm="0">
                                          <p:val>
                                            <p:strVal val="ppt_x"/>
                                          </p:val>
                                        </p:tav>
                                        <p:tav tm="100000">
                                          <p:val>
                                            <p:strVal val="ppt_x"/>
                                          </p:val>
                                        </p:tav>
                                      </p:tavLst>
                                    </p:anim>
                                    <p:anim calcmode="lin" valueType="num">
                                      <p:cBhvr additive="base">
                                        <p:cTn id="330" dur="2000"/>
                                        <p:tgtEl>
                                          <p:spTgt spid="5"/>
                                        </p:tgtEl>
                                        <p:attrNameLst>
                                          <p:attrName>ppt_y</p:attrName>
                                        </p:attrNameLst>
                                      </p:cBhvr>
                                      <p:tavLst>
                                        <p:tav tm="0">
                                          <p:val>
                                            <p:strVal val="ppt_y"/>
                                          </p:val>
                                        </p:tav>
                                        <p:tav tm="100000">
                                          <p:val>
                                            <p:strVal val="1+ppt_h/2"/>
                                          </p:val>
                                        </p:tav>
                                      </p:tavLst>
                                    </p:anim>
                                    <p:set>
                                      <p:cBhvr>
                                        <p:cTn id="331" dur="1" fill="hold">
                                          <p:stCondLst>
                                            <p:cond delay="1999"/>
                                          </p:stCondLst>
                                        </p:cTn>
                                        <p:tgtEl>
                                          <p:spTgt spid="5"/>
                                        </p:tgtEl>
                                        <p:attrNameLst>
                                          <p:attrName>style.visibility</p:attrName>
                                        </p:attrNameLst>
                                      </p:cBhvr>
                                      <p:to>
                                        <p:strVal val="hidden"/>
                                      </p:to>
                                    </p:set>
                                  </p:childTnLst>
                                </p:cTn>
                              </p:par>
                              <p:par>
                                <p:cTn id="332" presetID="2" presetClass="exit" presetSubtype="4" fill="hold" grpId="3" nodeType="withEffect">
                                  <p:stCondLst>
                                    <p:cond delay="0"/>
                                  </p:stCondLst>
                                  <p:childTnLst>
                                    <p:anim calcmode="lin" valueType="num">
                                      <p:cBhvr additive="base">
                                        <p:cTn id="333" dur="2000"/>
                                        <p:tgtEl>
                                          <p:spTgt spid="7"/>
                                        </p:tgtEl>
                                        <p:attrNameLst>
                                          <p:attrName>ppt_x</p:attrName>
                                        </p:attrNameLst>
                                      </p:cBhvr>
                                      <p:tavLst>
                                        <p:tav tm="0">
                                          <p:val>
                                            <p:strVal val="ppt_x"/>
                                          </p:val>
                                        </p:tav>
                                        <p:tav tm="100000">
                                          <p:val>
                                            <p:strVal val="ppt_x"/>
                                          </p:val>
                                        </p:tav>
                                      </p:tavLst>
                                    </p:anim>
                                    <p:anim calcmode="lin" valueType="num">
                                      <p:cBhvr additive="base">
                                        <p:cTn id="334" dur="2000"/>
                                        <p:tgtEl>
                                          <p:spTgt spid="7"/>
                                        </p:tgtEl>
                                        <p:attrNameLst>
                                          <p:attrName>ppt_y</p:attrName>
                                        </p:attrNameLst>
                                      </p:cBhvr>
                                      <p:tavLst>
                                        <p:tav tm="0">
                                          <p:val>
                                            <p:strVal val="ppt_y"/>
                                          </p:val>
                                        </p:tav>
                                        <p:tav tm="100000">
                                          <p:val>
                                            <p:strVal val="1+ppt_h/2"/>
                                          </p:val>
                                        </p:tav>
                                      </p:tavLst>
                                    </p:anim>
                                    <p:set>
                                      <p:cBhvr>
                                        <p:cTn id="335" dur="1" fill="hold">
                                          <p:stCondLst>
                                            <p:cond delay="1999"/>
                                          </p:stCondLst>
                                        </p:cTn>
                                        <p:tgtEl>
                                          <p:spTgt spid="7"/>
                                        </p:tgtEl>
                                        <p:attrNameLst>
                                          <p:attrName>style.visibility</p:attrName>
                                        </p:attrNameLst>
                                      </p:cBhvr>
                                      <p:to>
                                        <p:strVal val="hidden"/>
                                      </p:to>
                                    </p:set>
                                  </p:childTnLst>
                                </p:cTn>
                              </p:par>
                              <p:par>
                                <p:cTn id="336" presetID="2" presetClass="exit" presetSubtype="4" fill="hold" grpId="3" nodeType="withEffect">
                                  <p:stCondLst>
                                    <p:cond delay="0"/>
                                  </p:stCondLst>
                                  <p:childTnLst>
                                    <p:anim calcmode="lin" valueType="num">
                                      <p:cBhvr additive="base">
                                        <p:cTn id="337" dur="2000"/>
                                        <p:tgtEl>
                                          <p:spTgt spid="9"/>
                                        </p:tgtEl>
                                        <p:attrNameLst>
                                          <p:attrName>ppt_x</p:attrName>
                                        </p:attrNameLst>
                                      </p:cBhvr>
                                      <p:tavLst>
                                        <p:tav tm="0">
                                          <p:val>
                                            <p:strVal val="ppt_x"/>
                                          </p:val>
                                        </p:tav>
                                        <p:tav tm="100000">
                                          <p:val>
                                            <p:strVal val="ppt_x"/>
                                          </p:val>
                                        </p:tav>
                                      </p:tavLst>
                                    </p:anim>
                                    <p:anim calcmode="lin" valueType="num">
                                      <p:cBhvr additive="base">
                                        <p:cTn id="338" dur="2000"/>
                                        <p:tgtEl>
                                          <p:spTgt spid="9"/>
                                        </p:tgtEl>
                                        <p:attrNameLst>
                                          <p:attrName>ppt_y</p:attrName>
                                        </p:attrNameLst>
                                      </p:cBhvr>
                                      <p:tavLst>
                                        <p:tav tm="0">
                                          <p:val>
                                            <p:strVal val="ppt_y"/>
                                          </p:val>
                                        </p:tav>
                                        <p:tav tm="100000">
                                          <p:val>
                                            <p:strVal val="1+ppt_h/2"/>
                                          </p:val>
                                        </p:tav>
                                      </p:tavLst>
                                    </p:anim>
                                    <p:set>
                                      <p:cBhvr>
                                        <p:cTn id="339" dur="1" fill="hold">
                                          <p:stCondLst>
                                            <p:cond delay="1999"/>
                                          </p:stCondLst>
                                        </p:cTn>
                                        <p:tgtEl>
                                          <p:spTgt spid="9"/>
                                        </p:tgtEl>
                                        <p:attrNameLst>
                                          <p:attrName>style.visibility</p:attrName>
                                        </p:attrNameLst>
                                      </p:cBhvr>
                                      <p:to>
                                        <p:strVal val="hidden"/>
                                      </p:to>
                                    </p:set>
                                  </p:childTnLst>
                                </p:cTn>
                              </p:par>
                              <p:par>
                                <p:cTn id="340" presetID="2" presetClass="exit" presetSubtype="4" fill="hold" grpId="3" nodeType="withEffect">
                                  <p:stCondLst>
                                    <p:cond delay="0"/>
                                  </p:stCondLst>
                                  <p:childTnLst>
                                    <p:anim calcmode="lin" valueType="num">
                                      <p:cBhvr additive="base">
                                        <p:cTn id="341" dur="2000"/>
                                        <p:tgtEl>
                                          <p:spTgt spid="11"/>
                                        </p:tgtEl>
                                        <p:attrNameLst>
                                          <p:attrName>ppt_x</p:attrName>
                                        </p:attrNameLst>
                                      </p:cBhvr>
                                      <p:tavLst>
                                        <p:tav tm="0">
                                          <p:val>
                                            <p:strVal val="ppt_x"/>
                                          </p:val>
                                        </p:tav>
                                        <p:tav tm="100000">
                                          <p:val>
                                            <p:strVal val="ppt_x"/>
                                          </p:val>
                                        </p:tav>
                                      </p:tavLst>
                                    </p:anim>
                                    <p:anim calcmode="lin" valueType="num">
                                      <p:cBhvr additive="base">
                                        <p:cTn id="342" dur="2000"/>
                                        <p:tgtEl>
                                          <p:spTgt spid="11"/>
                                        </p:tgtEl>
                                        <p:attrNameLst>
                                          <p:attrName>ppt_y</p:attrName>
                                        </p:attrNameLst>
                                      </p:cBhvr>
                                      <p:tavLst>
                                        <p:tav tm="0">
                                          <p:val>
                                            <p:strVal val="ppt_y"/>
                                          </p:val>
                                        </p:tav>
                                        <p:tav tm="100000">
                                          <p:val>
                                            <p:strVal val="1+ppt_h/2"/>
                                          </p:val>
                                        </p:tav>
                                      </p:tavLst>
                                    </p:anim>
                                    <p:set>
                                      <p:cBhvr>
                                        <p:cTn id="343" dur="1" fill="hold">
                                          <p:stCondLst>
                                            <p:cond delay="1999"/>
                                          </p:stCondLst>
                                        </p:cTn>
                                        <p:tgtEl>
                                          <p:spTgt spid="11"/>
                                        </p:tgtEl>
                                        <p:attrNameLst>
                                          <p:attrName>style.visibility</p:attrName>
                                        </p:attrNameLst>
                                      </p:cBhvr>
                                      <p:to>
                                        <p:strVal val="hidden"/>
                                      </p:to>
                                    </p:set>
                                  </p:childTnLst>
                                </p:cTn>
                              </p:par>
                              <p:par>
                                <p:cTn id="344" presetID="2" presetClass="exit" presetSubtype="4" fill="hold" grpId="3" nodeType="withEffect">
                                  <p:stCondLst>
                                    <p:cond delay="0"/>
                                  </p:stCondLst>
                                  <p:childTnLst>
                                    <p:anim calcmode="lin" valueType="num">
                                      <p:cBhvr additive="base">
                                        <p:cTn id="345" dur="2000"/>
                                        <p:tgtEl>
                                          <p:spTgt spid="13"/>
                                        </p:tgtEl>
                                        <p:attrNameLst>
                                          <p:attrName>ppt_x</p:attrName>
                                        </p:attrNameLst>
                                      </p:cBhvr>
                                      <p:tavLst>
                                        <p:tav tm="0">
                                          <p:val>
                                            <p:strVal val="ppt_x"/>
                                          </p:val>
                                        </p:tav>
                                        <p:tav tm="100000">
                                          <p:val>
                                            <p:strVal val="ppt_x"/>
                                          </p:val>
                                        </p:tav>
                                      </p:tavLst>
                                    </p:anim>
                                    <p:anim calcmode="lin" valueType="num">
                                      <p:cBhvr additive="base">
                                        <p:cTn id="346" dur="2000"/>
                                        <p:tgtEl>
                                          <p:spTgt spid="13"/>
                                        </p:tgtEl>
                                        <p:attrNameLst>
                                          <p:attrName>ppt_y</p:attrName>
                                        </p:attrNameLst>
                                      </p:cBhvr>
                                      <p:tavLst>
                                        <p:tav tm="0">
                                          <p:val>
                                            <p:strVal val="ppt_y"/>
                                          </p:val>
                                        </p:tav>
                                        <p:tav tm="100000">
                                          <p:val>
                                            <p:strVal val="1+ppt_h/2"/>
                                          </p:val>
                                        </p:tav>
                                      </p:tavLst>
                                    </p:anim>
                                    <p:set>
                                      <p:cBhvr>
                                        <p:cTn id="347" dur="1" fill="hold">
                                          <p:stCondLst>
                                            <p:cond delay="1999"/>
                                          </p:stCondLst>
                                        </p:cTn>
                                        <p:tgtEl>
                                          <p:spTgt spid="13"/>
                                        </p:tgtEl>
                                        <p:attrNameLst>
                                          <p:attrName>style.visibility</p:attrName>
                                        </p:attrNameLst>
                                      </p:cBhvr>
                                      <p:to>
                                        <p:strVal val="hidden"/>
                                      </p:to>
                                    </p:set>
                                  </p:childTnLst>
                                </p:cTn>
                              </p:par>
                              <p:par>
                                <p:cTn id="348" presetID="2" presetClass="exit" presetSubtype="4" fill="hold" grpId="3" nodeType="withEffect">
                                  <p:stCondLst>
                                    <p:cond delay="0"/>
                                  </p:stCondLst>
                                  <p:childTnLst>
                                    <p:anim calcmode="lin" valueType="num">
                                      <p:cBhvr additive="base">
                                        <p:cTn id="349" dur="2000"/>
                                        <p:tgtEl>
                                          <p:spTgt spid="14"/>
                                        </p:tgtEl>
                                        <p:attrNameLst>
                                          <p:attrName>ppt_x</p:attrName>
                                        </p:attrNameLst>
                                      </p:cBhvr>
                                      <p:tavLst>
                                        <p:tav tm="0">
                                          <p:val>
                                            <p:strVal val="ppt_x"/>
                                          </p:val>
                                        </p:tav>
                                        <p:tav tm="100000">
                                          <p:val>
                                            <p:strVal val="ppt_x"/>
                                          </p:val>
                                        </p:tav>
                                      </p:tavLst>
                                    </p:anim>
                                    <p:anim calcmode="lin" valueType="num">
                                      <p:cBhvr additive="base">
                                        <p:cTn id="350" dur="2000"/>
                                        <p:tgtEl>
                                          <p:spTgt spid="14"/>
                                        </p:tgtEl>
                                        <p:attrNameLst>
                                          <p:attrName>ppt_y</p:attrName>
                                        </p:attrNameLst>
                                      </p:cBhvr>
                                      <p:tavLst>
                                        <p:tav tm="0">
                                          <p:val>
                                            <p:strVal val="ppt_y"/>
                                          </p:val>
                                        </p:tav>
                                        <p:tav tm="100000">
                                          <p:val>
                                            <p:strVal val="1+ppt_h/2"/>
                                          </p:val>
                                        </p:tav>
                                      </p:tavLst>
                                    </p:anim>
                                    <p:set>
                                      <p:cBhvr>
                                        <p:cTn id="351" dur="1" fill="hold">
                                          <p:stCondLst>
                                            <p:cond delay="1999"/>
                                          </p:stCondLst>
                                        </p:cTn>
                                        <p:tgtEl>
                                          <p:spTgt spid="14"/>
                                        </p:tgtEl>
                                        <p:attrNameLst>
                                          <p:attrName>style.visibility</p:attrName>
                                        </p:attrNameLst>
                                      </p:cBhvr>
                                      <p:to>
                                        <p:strVal val="hidden"/>
                                      </p:to>
                                    </p:set>
                                  </p:childTnLst>
                                </p:cTn>
                              </p:par>
                              <p:par>
                                <p:cTn id="352" presetID="2" presetClass="exit" presetSubtype="4" fill="hold" grpId="3" nodeType="withEffect">
                                  <p:stCondLst>
                                    <p:cond delay="0"/>
                                  </p:stCondLst>
                                  <p:childTnLst>
                                    <p:anim calcmode="lin" valueType="num">
                                      <p:cBhvr additive="base">
                                        <p:cTn id="353" dur="2000"/>
                                        <p:tgtEl>
                                          <p:spTgt spid="15"/>
                                        </p:tgtEl>
                                        <p:attrNameLst>
                                          <p:attrName>ppt_x</p:attrName>
                                        </p:attrNameLst>
                                      </p:cBhvr>
                                      <p:tavLst>
                                        <p:tav tm="0">
                                          <p:val>
                                            <p:strVal val="ppt_x"/>
                                          </p:val>
                                        </p:tav>
                                        <p:tav tm="100000">
                                          <p:val>
                                            <p:strVal val="ppt_x"/>
                                          </p:val>
                                        </p:tav>
                                      </p:tavLst>
                                    </p:anim>
                                    <p:anim calcmode="lin" valueType="num">
                                      <p:cBhvr additive="base">
                                        <p:cTn id="354" dur="2000"/>
                                        <p:tgtEl>
                                          <p:spTgt spid="15"/>
                                        </p:tgtEl>
                                        <p:attrNameLst>
                                          <p:attrName>ppt_y</p:attrName>
                                        </p:attrNameLst>
                                      </p:cBhvr>
                                      <p:tavLst>
                                        <p:tav tm="0">
                                          <p:val>
                                            <p:strVal val="ppt_y"/>
                                          </p:val>
                                        </p:tav>
                                        <p:tav tm="100000">
                                          <p:val>
                                            <p:strVal val="1+ppt_h/2"/>
                                          </p:val>
                                        </p:tav>
                                      </p:tavLst>
                                    </p:anim>
                                    <p:set>
                                      <p:cBhvr>
                                        <p:cTn id="355" dur="1" fill="hold">
                                          <p:stCondLst>
                                            <p:cond delay="1999"/>
                                          </p:stCondLst>
                                        </p:cTn>
                                        <p:tgtEl>
                                          <p:spTgt spid="15"/>
                                        </p:tgtEl>
                                        <p:attrNameLst>
                                          <p:attrName>style.visibility</p:attrName>
                                        </p:attrNameLst>
                                      </p:cBhvr>
                                      <p:to>
                                        <p:strVal val="hidden"/>
                                      </p:to>
                                    </p:set>
                                  </p:childTnLst>
                                </p:cTn>
                              </p:par>
                              <p:par>
                                <p:cTn id="356" presetID="2" presetClass="exit" presetSubtype="4" fill="hold" grpId="3" nodeType="withEffect">
                                  <p:stCondLst>
                                    <p:cond delay="0"/>
                                  </p:stCondLst>
                                  <p:childTnLst>
                                    <p:anim calcmode="lin" valueType="num">
                                      <p:cBhvr additive="base">
                                        <p:cTn id="357" dur="2000"/>
                                        <p:tgtEl>
                                          <p:spTgt spid="16"/>
                                        </p:tgtEl>
                                        <p:attrNameLst>
                                          <p:attrName>ppt_x</p:attrName>
                                        </p:attrNameLst>
                                      </p:cBhvr>
                                      <p:tavLst>
                                        <p:tav tm="0">
                                          <p:val>
                                            <p:strVal val="ppt_x"/>
                                          </p:val>
                                        </p:tav>
                                        <p:tav tm="100000">
                                          <p:val>
                                            <p:strVal val="ppt_x"/>
                                          </p:val>
                                        </p:tav>
                                      </p:tavLst>
                                    </p:anim>
                                    <p:anim calcmode="lin" valueType="num">
                                      <p:cBhvr additive="base">
                                        <p:cTn id="358" dur="2000"/>
                                        <p:tgtEl>
                                          <p:spTgt spid="16"/>
                                        </p:tgtEl>
                                        <p:attrNameLst>
                                          <p:attrName>ppt_y</p:attrName>
                                        </p:attrNameLst>
                                      </p:cBhvr>
                                      <p:tavLst>
                                        <p:tav tm="0">
                                          <p:val>
                                            <p:strVal val="ppt_y"/>
                                          </p:val>
                                        </p:tav>
                                        <p:tav tm="100000">
                                          <p:val>
                                            <p:strVal val="1+ppt_h/2"/>
                                          </p:val>
                                        </p:tav>
                                      </p:tavLst>
                                    </p:anim>
                                    <p:set>
                                      <p:cBhvr>
                                        <p:cTn id="359" dur="1" fill="hold">
                                          <p:stCondLst>
                                            <p:cond delay="1999"/>
                                          </p:stCondLst>
                                        </p:cTn>
                                        <p:tgtEl>
                                          <p:spTgt spid="16"/>
                                        </p:tgtEl>
                                        <p:attrNameLst>
                                          <p:attrName>style.visibility</p:attrName>
                                        </p:attrNameLst>
                                      </p:cBhvr>
                                      <p:to>
                                        <p:strVal val="hidden"/>
                                      </p:to>
                                    </p:set>
                                  </p:childTnLst>
                                </p:cTn>
                              </p:par>
                              <p:par>
                                <p:cTn id="360" presetID="2" presetClass="exit" presetSubtype="4" fill="hold" grpId="3" nodeType="withEffect">
                                  <p:stCondLst>
                                    <p:cond delay="0"/>
                                  </p:stCondLst>
                                  <p:childTnLst>
                                    <p:anim calcmode="lin" valueType="num">
                                      <p:cBhvr additive="base">
                                        <p:cTn id="361" dur="2000"/>
                                        <p:tgtEl>
                                          <p:spTgt spid="17"/>
                                        </p:tgtEl>
                                        <p:attrNameLst>
                                          <p:attrName>ppt_x</p:attrName>
                                        </p:attrNameLst>
                                      </p:cBhvr>
                                      <p:tavLst>
                                        <p:tav tm="0">
                                          <p:val>
                                            <p:strVal val="ppt_x"/>
                                          </p:val>
                                        </p:tav>
                                        <p:tav tm="100000">
                                          <p:val>
                                            <p:strVal val="ppt_x"/>
                                          </p:val>
                                        </p:tav>
                                      </p:tavLst>
                                    </p:anim>
                                    <p:anim calcmode="lin" valueType="num">
                                      <p:cBhvr additive="base">
                                        <p:cTn id="362" dur="2000"/>
                                        <p:tgtEl>
                                          <p:spTgt spid="17"/>
                                        </p:tgtEl>
                                        <p:attrNameLst>
                                          <p:attrName>ppt_y</p:attrName>
                                        </p:attrNameLst>
                                      </p:cBhvr>
                                      <p:tavLst>
                                        <p:tav tm="0">
                                          <p:val>
                                            <p:strVal val="ppt_y"/>
                                          </p:val>
                                        </p:tav>
                                        <p:tav tm="100000">
                                          <p:val>
                                            <p:strVal val="1+ppt_h/2"/>
                                          </p:val>
                                        </p:tav>
                                      </p:tavLst>
                                    </p:anim>
                                    <p:set>
                                      <p:cBhvr>
                                        <p:cTn id="363" dur="1" fill="hold">
                                          <p:stCondLst>
                                            <p:cond delay="1999"/>
                                          </p:stCondLst>
                                        </p:cTn>
                                        <p:tgtEl>
                                          <p:spTgt spid="17"/>
                                        </p:tgtEl>
                                        <p:attrNameLst>
                                          <p:attrName>style.visibility</p:attrName>
                                        </p:attrNameLst>
                                      </p:cBhvr>
                                      <p:to>
                                        <p:strVal val="hidden"/>
                                      </p:to>
                                    </p:set>
                                  </p:childTnLst>
                                </p:cTn>
                              </p:par>
                              <p:par>
                                <p:cTn id="364" presetID="2" presetClass="exit" presetSubtype="4" fill="hold" grpId="3" nodeType="withEffect">
                                  <p:stCondLst>
                                    <p:cond delay="0"/>
                                  </p:stCondLst>
                                  <p:childTnLst>
                                    <p:anim calcmode="lin" valueType="num">
                                      <p:cBhvr additive="base">
                                        <p:cTn id="365" dur="2000"/>
                                        <p:tgtEl>
                                          <p:spTgt spid="18"/>
                                        </p:tgtEl>
                                        <p:attrNameLst>
                                          <p:attrName>ppt_x</p:attrName>
                                        </p:attrNameLst>
                                      </p:cBhvr>
                                      <p:tavLst>
                                        <p:tav tm="0">
                                          <p:val>
                                            <p:strVal val="ppt_x"/>
                                          </p:val>
                                        </p:tav>
                                        <p:tav tm="100000">
                                          <p:val>
                                            <p:strVal val="ppt_x"/>
                                          </p:val>
                                        </p:tav>
                                      </p:tavLst>
                                    </p:anim>
                                    <p:anim calcmode="lin" valueType="num">
                                      <p:cBhvr additive="base">
                                        <p:cTn id="366" dur="2000"/>
                                        <p:tgtEl>
                                          <p:spTgt spid="18"/>
                                        </p:tgtEl>
                                        <p:attrNameLst>
                                          <p:attrName>ppt_y</p:attrName>
                                        </p:attrNameLst>
                                      </p:cBhvr>
                                      <p:tavLst>
                                        <p:tav tm="0">
                                          <p:val>
                                            <p:strVal val="ppt_y"/>
                                          </p:val>
                                        </p:tav>
                                        <p:tav tm="100000">
                                          <p:val>
                                            <p:strVal val="1+ppt_h/2"/>
                                          </p:val>
                                        </p:tav>
                                      </p:tavLst>
                                    </p:anim>
                                    <p:set>
                                      <p:cBhvr>
                                        <p:cTn id="367" dur="1" fill="hold">
                                          <p:stCondLst>
                                            <p:cond delay="1999"/>
                                          </p:stCondLst>
                                        </p:cTn>
                                        <p:tgtEl>
                                          <p:spTgt spid="18"/>
                                        </p:tgtEl>
                                        <p:attrNameLst>
                                          <p:attrName>style.visibility</p:attrName>
                                        </p:attrNameLst>
                                      </p:cBhvr>
                                      <p:to>
                                        <p:strVal val="hidden"/>
                                      </p:to>
                                    </p:set>
                                  </p:childTnLst>
                                </p:cTn>
                              </p:par>
                              <p:par>
                                <p:cTn id="368" presetID="2" presetClass="exit" presetSubtype="4" fill="hold" grpId="3" nodeType="withEffect">
                                  <p:stCondLst>
                                    <p:cond delay="0"/>
                                  </p:stCondLst>
                                  <p:childTnLst>
                                    <p:anim calcmode="lin" valueType="num">
                                      <p:cBhvr additive="base">
                                        <p:cTn id="369" dur="2000"/>
                                        <p:tgtEl>
                                          <p:spTgt spid="19"/>
                                        </p:tgtEl>
                                        <p:attrNameLst>
                                          <p:attrName>ppt_x</p:attrName>
                                        </p:attrNameLst>
                                      </p:cBhvr>
                                      <p:tavLst>
                                        <p:tav tm="0">
                                          <p:val>
                                            <p:strVal val="ppt_x"/>
                                          </p:val>
                                        </p:tav>
                                        <p:tav tm="100000">
                                          <p:val>
                                            <p:strVal val="ppt_x"/>
                                          </p:val>
                                        </p:tav>
                                      </p:tavLst>
                                    </p:anim>
                                    <p:anim calcmode="lin" valueType="num">
                                      <p:cBhvr additive="base">
                                        <p:cTn id="370" dur="2000"/>
                                        <p:tgtEl>
                                          <p:spTgt spid="19"/>
                                        </p:tgtEl>
                                        <p:attrNameLst>
                                          <p:attrName>ppt_y</p:attrName>
                                        </p:attrNameLst>
                                      </p:cBhvr>
                                      <p:tavLst>
                                        <p:tav tm="0">
                                          <p:val>
                                            <p:strVal val="ppt_y"/>
                                          </p:val>
                                        </p:tav>
                                        <p:tav tm="100000">
                                          <p:val>
                                            <p:strVal val="1+ppt_h/2"/>
                                          </p:val>
                                        </p:tav>
                                      </p:tavLst>
                                    </p:anim>
                                    <p:set>
                                      <p:cBhvr>
                                        <p:cTn id="371" dur="1" fill="hold">
                                          <p:stCondLst>
                                            <p:cond delay="1999"/>
                                          </p:stCondLst>
                                        </p:cTn>
                                        <p:tgtEl>
                                          <p:spTgt spid="19"/>
                                        </p:tgtEl>
                                        <p:attrNameLst>
                                          <p:attrName>style.visibility</p:attrName>
                                        </p:attrNameLst>
                                      </p:cBhvr>
                                      <p:to>
                                        <p:strVal val="hidden"/>
                                      </p:to>
                                    </p:set>
                                  </p:childTnLst>
                                </p:cTn>
                              </p:par>
                              <p:par>
                                <p:cTn id="372" presetID="2" presetClass="exit" presetSubtype="4" fill="hold" grpId="3" nodeType="withEffect">
                                  <p:stCondLst>
                                    <p:cond delay="0"/>
                                  </p:stCondLst>
                                  <p:childTnLst>
                                    <p:anim calcmode="lin" valueType="num">
                                      <p:cBhvr additive="base">
                                        <p:cTn id="373" dur="2000"/>
                                        <p:tgtEl>
                                          <p:spTgt spid="20"/>
                                        </p:tgtEl>
                                        <p:attrNameLst>
                                          <p:attrName>ppt_x</p:attrName>
                                        </p:attrNameLst>
                                      </p:cBhvr>
                                      <p:tavLst>
                                        <p:tav tm="0">
                                          <p:val>
                                            <p:strVal val="ppt_x"/>
                                          </p:val>
                                        </p:tav>
                                        <p:tav tm="100000">
                                          <p:val>
                                            <p:strVal val="ppt_x"/>
                                          </p:val>
                                        </p:tav>
                                      </p:tavLst>
                                    </p:anim>
                                    <p:anim calcmode="lin" valueType="num">
                                      <p:cBhvr additive="base">
                                        <p:cTn id="374" dur="2000"/>
                                        <p:tgtEl>
                                          <p:spTgt spid="20"/>
                                        </p:tgtEl>
                                        <p:attrNameLst>
                                          <p:attrName>ppt_y</p:attrName>
                                        </p:attrNameLst>
                                      </p:cBhvr>
                                      <p:tavLst>
                                        <p:tav tm="0">
                                          <p:val>
                                            <p:strVal val="ppt_y"/>
                                          </p:val>
                                        </p:tav>
                                        <p:tav tm="100000">
                                          <p:val>
                                            <p:strVal val="1+ppt_h/2"/>
                                          </p:val>
                                        </p:tav>
                                      </p:tavLst>
                                    </p:anim>
                                    <p:set>
                                      <p:cBhvr>
                                        <p:cTn id="375" dur="1" fill="hold">
                                          <p:stCondLst>
                                            <p:cond delay="1999"/>
                                          </p:stCondLst>
                                        </p:cTn>
                                        <p:tgtEl>
                                          <p:spTgt spid="20"/>
                                        </p:tgtEl>
                                        <p:attrNameLst>
                                          <p:attrName>style.visibility</p:attrName>
                                        </p:attrNameLst>
                                      </p:cBhvr>
                                      <p:to>
                                        <p:strVal val="hidden"/>
                                      </p:to>
                                    </p:set>
                                  </p:childTnLst>
                                </p:cTn>
                              </p:par>
                              <p:par>
                                <p:cTn id="376" presetID="2" presetClass="exit" presetSubtype="4" fill="hold" grpId="3" nodeType="withEffect">
                                  <p:stCondLst>
                                    <p:cond delay="0"/>
                                  </p:stCondLst>
                                  <p:childTnLst>
                                    <p:anim calcmode="lin" valueType="num">
                                      <p:cBhvr additive="base">
                                        <p:cTn id="377" dur="2000"/>
                                        <p:tgtEl>
                                          <p:spTgt spid="21"/>
                                        </p:tgtEl>
                                        <p:attrNameLst>
                                          <p:attrName>ppt_x</p:attrName>
                                        </p:attrNameLst>
                                      </p:cBhvr>
                                      <p:tavLst>
                                        <p:tav tm="0">
                                          <p:val>
                                            <p:strVal val="ppt_x"/>
                                          </p:val>
                                        </p:tav>
                                        <p:tav tm="100000">
                                          <p:val>
                                            <p:strVal val="ppt_x"/>
                                          </p:val>
                                        </p:tav>
                                      </p:tavLst>
                                    </p:anim>
                                    <p:anim calcmode="lin" valueType="num">
                                      <p:cBhvr additive="base">
                                        <p:cTn id="378" dur="2000"/>
                                        <p:tgtEl>
                                          <p:spTgt spid="21"/>
                                        </p:tgtEl>
                                        <p:attrNameLst>
                                          <p:attrName>ppt_y</p:attrName>
                                        </p:attrNameLst>
                                      </p:cBhvr>
                                      <p:tavLst>
                                        <p:tav tm="0">
                                          <p:val>
                                            <p:strVal val="ppt_y"/>
                                          </p:val>
                                        </p:tav>
                                        <p:tav tm="100000">
                                          <p:val>
                                            <p:strVal val="1+ppt_h/2"/>
                                          </p:val>
                                        </p:tav>
                                      </p:tavLst>
                                    </p:anim>
                                    <p:set>
                                      <p:cBhvr>
                                        <p:cTn id="379" dur="1" fill="hold">
                                          <p:stCondLst>
                                            <p:cond delay="1999"/>
                                          </p:stCondLst>
                                        </p:cTn>
                                        <p:tgtEl>
                                          <p:spTgt spid="21"/>
                                        </p:tgtEl>
                                        <p:attrNameLst>
                                          <p:attrName>style.visibility</p:attrName>
                                        </p:attrNameLst>
                                      </p:cBhvr>
                                      <p:to>
                                        <p:strVal val="hidden"/>
                                      </p:to>
                                    </p:set>
                                  </p:childTnLst>
                                </p:cTn>
                              </p:par>
                              <p:par>
                                <p:cTn id="380" presetID="2" presetClass="exit" presetSubtype="4" fill="hold" grpId="3" nodeType="withEffect">
                                  <p:stCondLst>
                                    <p:cond delay="0"/>
                                  </p:stCondLst>
                                  <p:childTnLst>
                                    <p:anim calcmode="lin" valueType="num">
                                      <p:cBhvr additive="base">
                                        <p:cTn id="381" dur="2000"/>
                                        <p:tgtEl>
                                          <p:spTgt spid="22"/>
                                        </p:tgtEl>
                                        <p:attrNameLst>
                                          <p:attrName>ppt_x</p:attrName>
                                        </p:attrNameLst>
                                      </p:cBhvr>
                                      <p:tavLst>
                                        <p:tav tm="0">
                                          <p:val>
                                            <p:strVal val="ppt_x"/>
                                          </p:val>
                                        </p:tav>
                                        <p:tav tm="100000">
                                          <p:val>
                                            <p:strVal val="ppt_x"/>
                                          </p:val>
                                        </p:tav>
                                      </p:tavLst>
                                    </p:anim>
                                    <p:anim calcmode="lin" valueType="num">
                                      <p:cBhvr additive="base">
                                        <p:cTn id="382" dur="2000"/>
                                        <p:tgtEl>
                                          <p:spTgt spid="22"/>
                                        </p:tgtEl>
                                        <p:attrNameLst>
                                          <p:attrName>ppt_y</p:attrName>
                                        </p:attrNameLst>
                                      </p:cBhvr>
                                      <p:tavLst>
                                        <p:tav tm="0">
                                          <p:val>
                                            <p:strVal val="ppt_y"/>
                                          </p:val>
                                        </p:tav>
                                        <p:tav tm="100000">
                                          <p:val>
                                            <p:strVal val="1+ppt_h/2"/>
                                          </p:val>
                                        </p:tav>
                                      </p:tavLst>
                                    </p:anim>
                                    <p:set>
                                      <p:cBhvr>
                                        <p:cTn id="383" dur="1" fill="hold">
                                          <p:stCondLst>
                                            <p:cond delay="1999"/>
                                          </p:stCondLst>
                                        </p:cTn>
                                        <p:tgtEl>
                                          <p:spTgt spid="22"/>
                                        </p:tgtEl>
                                        <p:attrNameLst>
                                          <p:attrName>style.visibility</p:attrName>
                                        </p:attrNameLst>
                                      </p:cBhvr>
                                      <p:to>
                                        <p:strVal val="hidden"/>
                                      </p:to>
                                    </p:set>
                                  </p:childTnLst>
                                </p:cTn>
                              </p:par>
                              <p:par>
                                <p:cTn id="384" presetID="2" presetClass="exit" presetSubtype="4" fill="hold" grpId="3" nodeType="withEffect">
                                  <p:stCondLst>
                                    <p:cond delay="0"/>
                                  </p:stCondLst>
                                  <p:childTnLst>
                                    <p:anim calcmode="lin" valueType="num">
                                      <p:cBhvr additive="base">
                                        <p:cTn id="385" dur="2000"/>
                                        <p:tgtEl>
                                          <p:spTgt spid="23"/>
                                        </p:tgtEl>
                                        <p:attrNameLst>
                                          <p:attrName>ppt_x</p:attrName>
                                        </p:attrNameLst>
                                      </p:cBhvr>
                                      <p:tavLst>
                                        <p:tav tm="0">
                                          <p:val>
                                            <p:strVal val="ppt_x"/>
                                          </p:val>
                                        </p:tav>
                                        <p:tav tm="100000">
                                          <p:val>
                                            <p:strVal val="ppt_x"/>
                                          </p:val>
                                        </p:tav>
                                      </p:tavLst>
                                    </p:anim>
                                    <p:anim calcmode="lin" valueType="num">
                                      <p:cBhvr additive="base">
                                        <p:cTn id="386" dur="2000"/>
                                        <p:tgtEl>
                                          <p:spTgt spid="23"/>
                                        </p:tgtEl>
                                        <p:attrNameLst>
                                          <p:attrName>ppt_y</p:attrName>
                                        </p:attrNameLst>
                                      </p:cBhvr>
                                      <p:tavLst>
                                        <p:tav tm="0">
                                          <p:val>
                                            <p:strVal val="ppt_y"/>
                                          </p:val>
                                        </p:tav>
                                        <p:tav tm="100000">
                                          <p:val>
                                            <p:strVal val="1+ppt_h/2"/>
                                          </p:val>
                                        </p:tav>
                                      </p:tavLst>
                                    </p:anim>
                                    <p:set>
                                      <p:cBhvr>
                                        <p:cTn id="387" dur="1" fill="hold">
                                          <p:stCondLst>
                                            <p:cond delay="1999"/>
                                          </p:stCondLst>
                                        </p:cTn>
                                        <p:tgtEl>
                                          <p:spTgt spid="23"/>
                                        </p:tgtEl>
                                        <p:attrNameLst>
                                          <p:attrName>style.visibility</p:attrName>
                                        </p:attrNameLst>
                                      </p:cBhvr>
                                      <p:to>
                                        <p:strVal val="hidden"/>
                                      </p:to>
                                    </p:set>
                                  </p:childTnLst>
                                </p:cTn>
                              </p:par>
                              <p:par>
                                <p:cTn id="388" presetID="2" presetClass="exit" presetSubtype="4" fill="hold" grpId="3" nodeType="withEffect">
                                  <p:stCondLst>
                                    <p:cond delay="0"/>
                                  </p:stCondLst>
                                  <p:childTnLst>
                                    <p:anim calcmode="lin" valueType="num">
                                      <p:cBhvr additive="base">
                                        <p:cTn id="389" dur="2000"/>
                                        <p:tgtEl>
                                          <p:spTgt spid="24"/>
                                        </p:tgtEl>
                                        <p:attrNameLst>
                                          <p:attrName>ppt_x</p:attrName>
                                        </p:attrNameLst>
                                      </p:cBhvr>
                                      <p:tavLst>
                                        <p:tav tm="0">
                                          <p:val>
                                            <p:strVal val="ppt_x"/>
                                          </p:val>
                                        </p:tav>
                                        <p:tav tm="100000">
                                          <p:val>
                                            <p:strVal val="ppt_x"/>
                                          </p:val>
                                        </p:tav>
                                      </p:tavLst>
                                    </p:anim>
                                    <p:anim calcmode="lin" valueType="num">
                                      <p:cBhvr additive="base">
                                        <p:cTn id="390" dur="2000"/>
                                        <p:tgtEl>
                                          <p:spTgt spid="24"/>
                                        </p:tgtEl>
                                        <p:attrNameLst>
                                          <p:attrName>ppt_y</p:attrName>
                                        </p:attrNameLst>
                                      </p:cBhvr>
                                      <p:tavLst>
                                        <p:tav tm="0">
                                          <p:val>
                                            <p:strVal val="ppt_y"/>
                                          </p:val>
                                        </p:tav>
                                        <p:tav tm="100000">
                                          <p:val>
                                            <p:strVal val="1+ppt_h/2"/>
                                          </p:val>
                                        </p:tav>
                                      </p:tavLst>
                                    </p:anim>
                                    <p:set>
                                      <p:cBhvr>
                                        <p:cTn id="391" dur="1" fill="hold">
                                          <p:stCondLst>
                                            <p:cond delay="1999"/>
                                          </p:stCondLst>
                                        </p:cTn>
                                        <p:tgtEl>
                                          <p:spTgt spid="24"/>
                                        </p:tgtEl>
                                        <p:attrNameLst>
                                          <p:attrName>style.visibility</p:attrName>
                                        </p:attrNameLst>
                                      </p:cBhvr>
                                      <p:to>
                                        <p:strVal val="hidden"/>
                                      </p:to>
                                    </p:set>
                                  </p:childTnLst>
                                </p:cTn>
                              </p:par>
                              <p:par>
                                <p:cTn id="392" presetID="2" presetClass="exit" presetSubtype="4" fill="hold" grpId="3" nodeType="withEffect">
                                  <p:stCondLst>
                                    <p:cond delay="0"/>
                                  </p:stCondLst>
                                  <p:childTnLst>
                                    <p:anim calcmode="lin" valueType="num">
                                      <p:cBhvr additive="base">
                                        <p:cTn id="393" dur="2000"/>
                                        <p:tgtEl>
                                          <p:spTgt spid="25"/>
                                        </p:tgtEl>
                                        <p:attrNameLst>
                                          <p:attrName>ppt_x</p:attrName>
                                        </p:attrNameLst>
                                      </p:cBhvr>
                                      <p:tavLst>
                                        <p:tav tm="0">
                                          <p:val>
                                            <p:strVal val="ppt_x"/>
                                          </p:val>
                                        </p:tav>
                                        <p:tav tm="100000">
                                          <p:val>
                                            <p:strVal val="ppt_x"/>
                                          </p:val>
                                        </p:tav>
                                      </p:tavLst>
                                    </p:anim>
                                    <p:anim calcmode="lin" valueType="num">
                                      <p:cBhvr additive="base">
                                        <p:cTn id="394" dur="2000"/>
                                        <p:tgtEl>
                                          <p:spTgt spid="25"/>
                                        </p:tgtEl>
                                        <p:attrNameLst>
                                          <p:attrName>ppt_y</p:attrName>
                                        </p:attrNameLst>
                                      </p:cBhvr>
                                      <p:tavLst>
                                        <p:tav tm="0">
                                          <p:val>
                                            <p:strVal val="ppt_y"/>
                                          </p:val>
                                        </p:tav>
                                        <p:tav tm="100000">
                                          <p:val>
                                            <p:strVal val="1+ppt_h/2"/>
                                          </p:val>
                                        </p:tav>
                                      </p:tavLst>
                                    </p:anim>
                                    <p:set>
                                      <p:cBhvr>
                                        <p:cTn id="395" dur="1" fill="hold">
                                          <p:stCondLst>
                                            <p:cond delay="1999"/>
                                          </p:stCondLst>
                                        </p:cTn>
                                        <p:tgtEl>
                                          <p:spTgt spid="25"/>
                                        </p:tgtEl>
                                        <p:attrNameLst>
                                          <p:attrName>style.visibility</p:attrName>
                                        </p:attrNameLst>
                                      </p:cBhvr>
                                      <p:to>
                                        <p:strVal val="hidden"/>
                                      </p:to>
                                    </p:set>
                                  </p:childTnLst>
                                </p:cTn>
                              </p:par>
                              <p:par>
                                <p:cTn id="396" presetID="2" presetClass="exit" presetSubtype="4" fill="hold" grpId="3" nodeType="withEffect">
                                  <p:stCondLst>
                                    <p:cond delay="0"/>
                                  </p:stCondLst>
                                  <p:childTnLst>
                                    <p:anim calcmode="lin" valueType="num">
                                      <p:cBhvr additive="base">
                                        <p:cTn id="397" dur="2000"/>
                                        <p:tgtEl>
                                          <p:spTgt spid="26"/>
                                        </p:tgtEl>
                                        <p:attrNameLst>
                                          <p:attrName>ppt_x</p:attrName>
                                        </p:attrNameLst>
                                      </p:cBhvr>
                                      <p:tavLst>
                                        <p:tav tm="0">
                                          <p:val>
                                            <p:strVal val="ppt_x"/>
                                          </p:val>
                                        </p:tav>
                                        <p:tav tm="100000">
                                          <p:val>
                                            <p:strVal val="ppt_x"/>
                                          </p:val>
                                        </p:tav>
                                      </p:tavLst>
                                    </p:anim>
                                    <p:anim calcmode="lin" valueType="num">
                                      <p:cBhvr additive="base">
                                        <p:cTn id="398" dur="2000"/>
                                        <p:tgtEl>
                                          <p:spTgt spid="26"/>
                                        </p:tgtEl>
                                        <p:attrNameLst>
                                          <p:attrName>ppt_y</p:attrName>
                                        </p:attrNameLst>
                                      </p:cBhvr>
                                      <p:tavLst>
                                        <p:tav tm="0">
                                          <p:val>
                                            <p:strVal val="ppt_y"/>
                                          </p:val>
                                        </p:tav>
                                        <p:tav tm="100000">
                                          <p:val>
                                            <p:strVal val="1+ppt_h/2"/>
                                          </p:val>
                                        </p:tav>
                                      </p:tavLst>
                                    </p:anim>
                                    <p:set>
                                      <p:cBhvr>
                                        <p:cTn id="399" dur="1" fill="hold">
                                          <p:stCondLst>
                                            <p:cond delay="1999"/>
                                          </p:stCondLst>
                                        </p:cTn>
                                        <p:tgtEl>
                                          <p:spTgt spid="26"/>
                                        </p:tgtEl>
                                        <p:attrNameLst>
                                          <p:attrName>style.visibility</p:attrName>
                                        </p:attrNameLst>
                                      </p:cBhvr>
                                      <p:to>
                                        <p:strVal val="hidden"/>
                                      </p:to>
                                    </p:set>
                                  </p:childTnLst>
                                </p:cTn>
                              </p:par>
                              <p:par>
                                <p:cTn id="400" presetID="2" presetClass="exit" presetSubtype="4" fill="hold" grpId="3" nodeType="withEffect">
                                  <p:stCondLst>
                                    <p:cond delay="0"/>
                                  </p:stCondLst>
                                  <p:childTnLst>
                                    <p:anim calcmode="lin" valueType="num">
                                      <p:cBhvr additive="base">
                                        <p:cTn id="401" dur="2000"/>
                                        <p:tgtEl>
                                          <p:spTgt spid="27"/>
                                        </p:tgtEl>
                                        <p:attrNameLst>
                                          <p:attrName>ppt_x</p:attrName>
                                        </p:attrNameLst>
                                      </p:cBhvr>
                                      <p:tavLst>
                                        <p:tav tm="0">
                                          <p:val>
                                            <p:strVal val="ppt_x"/>
                                          </p:val>
                                        </p:tav>
                                        <p:tav tm="100000">
                                          <p:val>
                                            <p:strVal val="ppt_x"/>
                                          </p:val>
                                        </p:tav>
                                      </p:tavLst>
                                    </p:anim>
                                    <p:anim calcmode="lin" valueType="num">
                                      <p:cBhvr additive="base">
                                        <p:cTn id="402" dur="2000"/>
                                        <p:tgtEl>
                                          <p:spTgt spid="27"/>
                                        </p:tgtEl>
                                        <p:attrNameLst>
                                          <p:attrName>ppt_y</p:attrName>
                                        </p:attrNameLst>
                                      </p:cBhvr>
                                      <p:tavLst>
                                        <p:tav tm="0">
                                          <p:val>
                                            <p:strVal val="ppt_y"/>
                                          </p:val>
                                        </p:tav>
                                        <p:tav tm="100000">
                                          <p:val>
                                            <p:strVal val="1+ppt_h/2"/>
                                          </p:val>
                                        </p:tav>
                                      </p:tavLst>
                                    </p:anim>
                                    <p:set>
                                      <p:cBhvr>
                                        <p:cTn id="403" dur="1" fill="hold">
                                          <p:stCondLst>
                                            <p:cond delay="1999"/>
                                          </p:stCondLst>
                                        </p:cTn>
                                        <p:tgtEl>
                                          <p:spTgt spid="27"/>
                                        </p:tgtEl>
                                        <p:attrNameLst>
                                          <p:attrName>style.visibility</p:attrName>
                                        </p:attrNameLst>
                                      </p:cBhvr>
                                      <p:to>
                                        <p:strVal val="hidden"/>
                                      </p:to>
                                    </p:set>
                                  </p:childTnLst>
                                </p:cTn>
                              </p:par>
                              <p:par>
                                <p:cTn id="404" presetID="2" presetClass="exit" presetSubtype="1" fill="hold" grpId="3" nodeType="withEffect">
                                  <p:stCondLst>
                                    <p:cond delay="0"/>
                                  </p:stCondLst>
                                  <p:childTnLst>
                                    <p:anim calcmode="lin" valueType="num">
                                      <p:cBhvr additive="base">
                                        <p:cTn id="405" dur="2000"/>
                                        <p:tgtEl>
                                          <p:spTgt spid="4"/>
                                        </p:tgtEl>
                                        <p:attrNameLst>
                                          <p:attrName>ppt_x</p:attrName>
                                        </p:attrNameLst>
                                      </p:cBhvr>
                                      <p:tavLst>
                                        <p:tav tm="0">
                                          <p:val>
                                            <p:strVal val="ppt_x"/>
                                          </p:val>
                                        </p:tav>
                                        <p:tav tm="100000">
                                          <p:val>
                                            <p:strVal val="ppt_x"/>
                                          </p:val>
                                        </p:tav>
                                      </p:tavLst>
                                    </p:anim>
                                    <p:anim calcmode="lin" valueType="num">
                                      <p:cBhvr additive="base">
                                        <p:cTn id="406" dur="2000"/>
                                        <p:tgtEl>
                                          <p:spTgt spid="4"/>
                                        </p:tgtEl>
                                        <p:attrNameLst>
                                          <p:attrName>ppt_y</p:attrName>
                                        </p:attrNameLst>
                                      </p:cBhvr>
                                      <p:tavLst>
                                        <p:tav tm="0">
                                          <p:val>
                                            <p:strVal val="ppt_y"/>
                                          </p:val>
                                        </p:tav>
                                        <p:tav tm="100000">
                                          <p:val>
                                            <p:strVal val="0-ppt_h/2"/>
                                          </p:val>
                                        </p:tav>
                                      </p:tavLst>
                                    </p:anim>
                                    <p:set>
                                      <p:cBhvr>
                                        <p:cTn id="407" dur="1" fill="hold">
                                          <p:stCondLst>
                                            <p:cond delay="1999"/>
                                          </p:stCondLst>
                                        </p:cTn>
                                        <p:tgtEl>
                                          <p:spTgt spid="4"/>
                                        </p:tgtEl>
                                        <p:attrNameLst>
                                          <p:attrName>style.visibility</p:attrName>
                                        </p:attrNameLst>
                                      </p:cBhvr>
                                      <p:to>
                                        <p:strVal val="hidden"/>
                                      </p:to>
                                    </p:set>
                                  </p:childTnLst>
                                </p:cTn>
                              </p:par>
                              <p:par>
                                <p:cTn id="408" presetID="2" presetClass="exit" presetSubtype="1" fill="hold" grpId="3" nodeType="withEffect">
                                  <p:stCondLst>
                                    <p:cond delay="0"/>
                                  </p:stCondLst>
                                  <p:childTnLst>
                                    <p:anim calcmode="lin" valueType="num">
                                      <p:cBhvr additive="base">
                                        <p:cTn id="409" dur="2000"/>
                                        <p:tgtEl>
                                          <p:spTgt spid="6"/>
                                        </p:tgtEl>
                                        <p:attrNameLst>
                                          <p:attrName>ppt_x</p:attrName>
                                        </p:attrNameLst>
                                      </p:cBhvr>
                                      <p:tavLst>
                                        <p:tav tm="0">
                                          <p:val>
                                            <p:strVal val="ppt_x"/>
                                          </p:val>
                                        </p:tav>
                                        <p:tav tm="100000">
                                          <p:val>
                                            <p:strVal val="ppt_x"/>
                                          </p:val>
                                        </p:tav>
                                      </p:tavLst>
                                    </p:anim>
                                    <p:anim calcmode="lin" valueType="num">
                                      <p:cBhvr additive="base">
                                        <p:cTn id="410" dur="2000"/>
                                        <p:tgtEl>
                                          <p:spTgt spid="6"/>
                                        </p:tgtEl>
                                        <p:attrNameLst>
                                          <p:attrName>ppt_y</p:attrName>
                                        </p:attrNameLst>
                                      </p:cBhvr>
                                      <p:tavLst>
                                        <p:tav tm="0">
                                          <p:val>
                                            <p:strVal val="ppt_y"/>
                                          </p:val>
                                        </p:tav>
                                        <p:tav tm="100000">
                                          <p:val>
                                            <p:strVal val="0-ppt_h/2"/>
                                          </p:val>
                                        </p:tav>
                                      </p:tavLst>
                                    </p:anim>
                                    <p:set>
                                      <p:cBhvr>
                                        <p:cTn id="411" dur="1" fill="hold">
                                          <p:stCondLst>
                                            <p:cond delay="1999"/>
                                          </p:stCondLst>
                                        </p:cTn>
                                        <p:tgtEl>
                                          <p:spTgt spid="6"/>
                                        </p:tgtEl>
                                        <p:attrNameLst>
                                          <p:attrName>style.visibility</p:attrName>
                                        </p:attrNameLst>
                                      </p:cBhvr>
                                      <p:to>
                                        <p:strVal val="hidden"/>
                                      </p:to>
                                    </p:set>
                                  </p:childTnLst>
                                </p:cTn>
                              </p:par>
                              <p:par>
                                <p:cTn id="412" presetID="2" presetClass="exit" presetSubtype="1" fill="hold" grpId="3" nodeType="withEffect">
                                  <p:stCondLst>
                                    <p:cond delay="0"/>
                                  </p:stCondLst>
                                  <p:childTnLst>
                                    <p:anim calcmode="lin" valueType="num">
                                      <p:cBhvr additive="base">
                                        <p:cTn id="413" dur="2000"/>
                                        <p:tgtEl>
                                          <p:spTgt spid="8"/>
                                        </p:tgtEl>
                                        <p:attrNameLst>
                                          <p:attrName>ppt_x</p:attrName>
                                        </p:attrNameLst>
                                      </p:cBhvr>
                                      <p:tavLst>
                                        <p:tav tm="0">
                                          <p:val>
                                            <p:strVal val="ppt_x"/>
                                          </p:val>
                                        </p:tav>
                                        <p:tav tm="100000">
                                          <p:val>
                                            <p:strVal val="ppt_x"/>
                                          </p:val>
                                        </p:tav>
                                      </p:tavLst>
                                    </p:anim>
                                    <p:anim calcmode="lin" valueType="num">
                                      <p:cBhvr additive="base">
                                        <p:cTn id="414" dur="2000"/>
                                        <p:tgtEl>
                                          <p:spTgt spid="8"/>
                                        </p:tgtEl>
                                        <p:attrNameLst>
                                          <p:attrName>ppt_y</p:attrName>
                                        </p:attrNameLst>
                                      </p:cBhvr>
                                      <p:tavLst>
                                        <p:tav tm="0">
                                          <p:val>
                                            <p:strVal val="ppt_y"/>
                                          </p:val>
                                        </p:tav>
                                        <p:tav tm="100000">
                                          <p:val>
                                            <p:strVal val="0-ppt_h/2"/>
                                          </p:val>
                                        </p:tav>
                                      </p:tavLst>
                                    </p:anim>
                                    <p:set>
                                      <p:cBhvr>
                                        <p:cTn id="415" dur="1" fill="hold">
                                          <p:stCondLst>
                                            <p:cond delay="1999"/>
                                          </p:stCondLst>
                                        </p:cTn>
                                        <p:tgtEl>
                                          <p:spTgt spid="8"/>
                                        </p:tgtEl>
                                        <p:attrNameLst>
                                          <p:attrName>style.visibility</p:attrName>
                                        </p:attrNameLst>
                                      </p:cBhvr>
                                      <p:to>
                                        <p:strVal val="hidden"/>
                                      </p:to>
                                    </p:set>
                                  </p:childTnLst>
                                </p:cTn>
                              </p:par>
                              <p:par>
                                <p:cTn id="416" presetID="2" presetClass="exit" presetSubtype="1" fill="hold" grpId="3" nodeType="withEffect">
                                  <p:stCondLst>
                                    <p:cond delay="0"/>
                                  </p:stCondLst>
                                  <p:childTnLst>
                                    <p:anim calcmode="lin" valueType="num">
                                      <p:cBhvr additive="base">
                                        <p:cTn id="417" dur="2000"/>
                                        <p:tgtEl>
                                          <p:spTgt spid="10"/>
                                        </p:tgtEl>
                                        <p:attrNameLst>
                                          <p:attrName>ppt_x</p:attrName>
                                        </p:attrNameLst>
                                      </p:cBhvr>
                                      <p:tavLst>
                                        <p:tav tm="0">
                                          <p:val>
                                            <p:strVal val="ppt_x"/>
                                          </p:val>
                                        </p:tav>
                                        <p:tav tm="100000">
                                          <p:val>
                                            <p:strVal val="ppt_x"/>
                                          </p:val>
                                        </p:tav>
                                      </p:tavLst>
                                    </p:anim>
                                    <p:anim calcmode="lin" valueType="num">
                                      <p:cBhvr additive="base">
                                        <p:cTn id="418" dur="2000"/>
                                        <p:tgtEl>
                                          <p:spTgt spid="10"/>
                                        </p:tgtEl>
                                        <p:attrNameLst>
                                          <p:attrName>ppt_y</p:attrName>
                                        </p:attrNameLst>
                                      </p:cBhvr>
                                      <p:tavLst>
                                        <p:tav tm="0">
                                          <p:val>
                                            <p:strVal val="ppt_y"/>
                                          </p:val>
                                        </p:tav>
                                        <p:tav tm="100000">
                                          <p:val>
                                            <p:strVal val="0-ppt_h/2"/>
                                          </p:val>
                                        </p:tav>
                                      </p:tavLst>
                                    </p:anim>
                                    <p:set>
                                      <p:cBhvr>
                                        <p:cTn id="419" dur="1" fill="hold">
                                          <p:stCondLst>
                                            <p:cond delay="1999"/>
                                          </p:stCondLst>
                                        </p:cTn>
                                        <p:tgtEl>
                                          <p:spTgt spid="10"/>
                                        </p:tgtEl>
                                        <p:attrNameLst>
                                          <p:attrName>style.visibility</p:attrName>
                                        </p:attrNameLst>
                                      </p:cBhvr>
                                      <p:to>
                                        <p:strVal val="hidden"/>
                                      </p:to>
                                    </p:set>
                                  </p:childTnLst>
                                </p:cTn>
                              </p:par>
                              <p:par>
                                <p:cTn id="420" presetID="2" presetClass="exit" presetSubtype="1" fill="hold" grpId="3" nodeType="withEffect">
                                  <p:stCondLst>
                                    <p:cond delay="0"/>
                                  </p:stCondLst>
                                  <p:childTnLst>
                                    <p:anim calcmode="lin" valueType="num">
                                      <p:cBhvr additive="base">
                                        <p:cTn id="421" dur="2000"/>
                                        <p:tgtEl>
                                          <p:spTgt spid="12"/>
                                        </p:tgtEl>
                                        <p:attrNameLst>
                                          <p:attrName>ppt_x</p:attrName>
                                        </p:attrNameLst>
                                      </p:cBhvr>
                                      <p:tavLst>
                                        <p:tav tm="0">
                                          <p:val>
                                            <p:strVal val="ppt_x"/>
                                          </p:val>
                                        </p:tav>
                                        <p:tav tm="100000">
                                          <p:val>
                                            <p:strVal val="ppt_x"/>
                                          </p:val>
                                        </p:tav>
                                      </p:tavLst>
                                    </p:anim>
                                    <p:anim calcmode="lin" valueType="num">
                                      <p:cBhvr additive="base">
                                        <p:cTn id="422" dur="2000"/>
                                        <p:tgtEl>
                                          <p:spTgt spid="12"/>
                                        </p:tgtEl>
                                        <p:attrNameLst>
                                          <p:attrName>ppt_y</p:attrName>
                                        </p:attrNameLst>
                                      </p:cBhvr>
                                      <p:tavLst>
                                        <p:tav tm="0">
                                          <p:val>
                                            <p:strVal val="ppt_y"/>
                                          </p:val>
                                        </p:tav>
                                        <p:tav tm="100000">
                                          <p:val>
                                            <p:strVal val="0-ppt_h/2"/>
                                          </p:val>
                                        </p:tav>
                                      </p:tavLst>
                                    </p:anim>
                                    <p:set>
                                      <p:cBhvr>
                                        <p:cTn id="423" dur="1" fill="hold">
                                          <p:stCondLst>
                                            <p:cond delay="1999"/>
                                          </p:stCondLst>
                                        </p:cTn>
                                        <p:tgtEl>
                                          <p:spTgt spid="12"/>
                                        </p:tgtEl>
                                        <p:attrNameLst>
                                          <p:attrName>style.visibility</p:attrName>
                                        </p:attrNameLst>
                                      </p:cBhvr>
                                      <p:to>
                                        <p:strVal val="hidden"/>
                                      </p:to>
                                    </p:set>
                                  </p:childTnLst>
                                </p:cTn>
                              </p:par>
                              <p:par>
                                <p:cTn id="424" presetID="2" presetClass="exit" presetSubtype="1" fill="hold" grpId="3" nodeType="withEffect">
                                  <p:stCondLst>
                                    <p:cond delay="0"/>
                                  </p:stCondLst>
                                  <p:childTnLst>
                                    <p:anim calcmode="lin" valueType="num">
                                      <p:cBhvr additive="base">
                                        <p:cTn id="425" dur="2000"/>
                                        <p:tgtEl>
                                          <p:spTgt spid="28"/>
                                        </p:tgtEl>
                                        <p:attrNameLst>
                                          <p:attrName>ppt_x</p:attrName>
                                        </p:attrNameLst>
                                      </p:cBhvr>
                                      <p:tavLst>
                                        <p:tav tm="0">
                                          <p:val>
                                            <p:strVal val="ppt_x"/>
                                          </p:val>
                                        </p:tav>
                                        <p:tav tm="100000">
                                          <p:val>
                                            <p:strVal val="ppt_x"/>
                                          </p:val>
                                        </p:tav>
                                      </p:tavLst>
                                    </p:anim>
                                    <p:anim calcmode="lin" valueType="num">
                                      <p:cBhvr additive="base">
                                        <p:cTn id="426" dur="2000"/>
                                        <p:tgtEl>
                                          <p:spTgt spid="28"/>
                                        </p:tgtEl>
                                        <p:attrNameLst>
                                          <p:attrName>ppt_y</p:attrName>
                                        </p:attrNameLst>
                                      </p:cBhvr>
                                      <p:tavLst>
                                        <p:tav tm="0">
                                          <p:val>
                                            <p:strVal val="ppt_y"/>
                                          </p:val>
                                        </p:tav>
                                        <p:tav tm="100000">
                                          <p:val>
                                            <p:strVal val="0-ppt_h/2"/>
                                          </p:val>
                                        </p:tav>
                                      </p:tavLst>
                                    </p:anim>
                                    <p:set>
                                      <p:cBhvr>
                                        <p:cTn id="427" dur="1" fill="hold">
                                          <p:stCondLst>
                                            <p:cond delay="1999"/>
                                          </p:stCondLst>
                                        </p:cTn>
                                        <p:tgtEl>
                                          <p:spTgt spid="28"/>
                                        </p:tgtEl>
                                        <p:attrNameLst>
                                          <p:attrName>style.visibility</p:attrName>
                                        </p:attrNameLst>
                                      </p:cBhvr>
                                      <p:to>
                                        <p:strVal val="hidden"/>
                                      </p:to>
                                    </p:set>
                                  </p:childTnLst>
                                </p:cTn>
                              </p:par>
                              <p:par>
                                <p:cTn id="428" presetID="2" presetClass="exit" presetSubtype="1" fill="hold" grpId="3" nodeType="withEffect">
                                  <p:stCondLst>
                                    <p:cond delay="0"/>
                                  </p:stCondLst>
                                  <p:childTnLst>
                                    <p:anim calcmode="lin" valueType="num">
                                      <p:cBhvr additive="base">
                                        <p:cTn id="429" dur="2000"/>
                                        <p:tgtEl>
                                          <p:spTgt spid="29"/>
                                        </p:tgtEl>
                                        <p:attrNameLst>
                                          <p:attrName>ppt_x</p:attrName>
                                        </p:attrNameLst>
                                      </p:cBhvr>
                                      <p:tavLst>
                                        <p:tav tm="0">
                                          <p:val>
                                            <p:strVal val="ppt_x"/>
                                          </p:val>
                                        </p:tav>
                                        <p:tav tm="100000">
                                          <p:val>
                                            <p:strVal val="ppt_x"/>
                                          </p:val>
                                        </p:tav>
                                      </p:tavLst>
                                    </p:anim>
                                    <p:anim calcmode="lin" valueType="num">
                                      <p:cBhvr additive="base">
                                        <p:cTn id="430" dur="2000"/>
                                        <p:tgtEl>
                                          <p:spTgt spid="29"/>
                                        </p:tgtEl>
                                        <p:attrNameLst>
                                          <p:attrName>ppt_y</p:attrName>
                                        </p:attrNameLst>
                                      </p:cBhvr>
                                      <p:tavLst>
                                        <p:tav tm="0">
                                          <p:val>
                                            <p:strVal val="ppt_y"/>
                                          </p:val>
                                        </p:tav>
                                        <p:tav tm="100000">
                                          <p:val>
                                            <p:strVal val="0-ppt_h/2"/>
                                          </p:val>
                                        </p:tav>
                                      </p:tavLst>
                                    </p:anim>
                                    <p:set>
                                      <p:cBhvr>
                                        <p:cTn id="431" dur="1" fill="hold">
                                          <p:stCondLst>
                                            <p:cond delay="1999"/>
                                          </p:stCondLst>
                                        </p:cTn>
                                        <p:tgtEl>
                                          <p:spTgt spid="29"/>
                                        </p:tgtEl>
                                        <p:attrNameLst>
                                          <p:attrName>style.visibility</p:attrName>
                                        </p:attrNameLst>
                                      </p:cBhvr>
                                      <p:to>
                                        <p:strVal val="hidden"/>
                                      </p:to>
                                    </p:set>
                                  </p:childTnLst>
                                </p:cTn>
                              </p:par>
                              <p:par>
                                <p:cTn id="432" presetID="2" presetClass="exit" presetSubtype="1" fill="hold" grpId="3" nodeType="withEffect">
                                  <p:stCondLst>
                                    <p:cond delay="0"/>
                                  </p:stCondLst>
                                  <p:childTnLst>
                                    <p:anim calcmode="lin" valueType="num">
                                      <p:cBhvr additive="base">
                                        <p:cTn id="433" dur="2000"/>
                                        <p:tgtEl>
                                          <p:spTgt spid="30"/>
                                        </p:tgtEl>
                                        <p:attrNameLst>
                                          <p:attrName>ppt_x</p:attrName>
                                        </p:attrNameLst>
                                      </p:cBhvr>
                                      <p:tavLst>
                                        <p:tav tm="0">
                                          <p:val>
                                            <p:strVal val="ppt_x"/>
                                          </p:val>
                                        </p:tav>
                                        <p:tav tm="100000">
                                          <p:val>
                                            <p:strVal val="ppt_x"/>
                                          </p:val>
                                        </p:tav>
                                      </p:tavLst>
                                    </p:anim>
                                    <p:anim calcmode="lin" valueType="num">
                                      <p:cBhvr additive="base">
                                        <p:cTn id="434" dur="2000"/>
                                        <p:tgtEl>
                                          <p:spTgt spid="30"/>
                                        </p:tgtEl>
                                        <p:attrNameLst>
                                          <p:attrName>ppt_y</p:attrName>
                                        </p:attrNameLst>
                                      </p:cBhvr>
                                      <p:tavLst>
                                        <p:tav tm="0">
                                          <p:val>
                                            <p:strVal val="ppt_y"/>
                                          </p:val>
                                        </p:tav>
                                        <p:tav tm="100000">
                                          <p:val>
                                            <p:strVal val="0-ppt_h/2"/>
                                          </p:val>
                                        </p:tav>
                                      </p:tavLst>
                                    </p:anim>
                                    <p:set>
                                      <p:cBhvr>
                                        <p:cTn id="435" dur="1" fill="hold">
                                          <p:stCondLst>
                                            <p:cond delay="1999"/>
                                          </p:stCondLst>
                                        </p:cTn>
                                        <p:tgtEl>
                                          <p:spTgt spid="30"/>
                                        </p:tgtEl>
                                        <p:attrNameLst>
                                          <p:attrName>style.visibility</p:attrName>
                                        </p:attrNameLst>
                                      </p:cBhvr>
                                      <p:to>
                                        <p:strVal val="hidden"/>
                                      </p:to>
                                    </p:set>
                                  </p:childTnLst>
                                </p:cTn>
                              </p:par>
                              <p:par>
                                <p:cTn id="436" presetID="2" presetClass="exit" presetSubtype="1" fill="hold" grpId="3" nodeType="withEffect">
                                  <p:stCondLst>
                                    <p:cond delay="0"/>
                                  </p:stCondLst>
                                  <p:childTnLst>
                                    <p:anim calcmode="lin" valueType="num">
                                      <p:cBhvr additive="base">
                                        <p:cTn id="437" dur="2000"/>
                                        <p:tgtEl>
                                          <p:spTgt spid="31"/>
                                        </p:tgtEl>
                                        <p:attrNameLst>
                                          <p:attrName>ppt_x</p:attrName>
                                        </p:attrNameLst>
                                      </p:cBhvr>
                                      <p:tavLst>
                                        <p:tav tm="0">
                                          <p:val>
                                            <p:strVal val="ppt_x"/>
                                          </p:val>
                                        </p:tav>
                                        <p:tav tm="100000">
                                          <p:val>
                                            <p:strVal val="ppt_x"/>
                                          </p:val>
                                        </p:tav>
                                      </p:tavLst>
                                    </p:anim>
                                    <p:anim calcmode="lin" valueType="num">
                                      <p:cBhvr additive="base">
                                        <p:cTn id="438" dur="2000"/>
                                        <p:tgtEl>
                                          <p:spTgt spid="31"/>
                                        </p:tgtEl>
                                        <p:attrNameLst>
                                          <p:attrName>ppt_y</p:attrName>
                                        </p:attrNameLst>
                                      </p:cBhvr>
                                      <p:tavLst>
                                        <p:tav tm="0">
                                          <p:val>
                                            <p:strVal val="ppt_y"/>
                                          </p:val>
                                        </p:tav>
                                        <p:tav tm="100000">
                                          <p:val>
                                            <p:strVal val="0-ppt_h/2"/>
                                          </p:val>
                                        </p:tav>
                                      </p:tavLst>
                                    </p:anim>
                                    <p:set>
                                      <p:cBhvr>
                                        <p:cTn id="439" dur="1" fill="hold">
                                          <p:stCondLst>
                                            <p:cond delay="1999"/>
                                          </p:stCondLst>
                                        </p:cTn>
                                        <p:tgtEl>
                                          <p:spTgt spid="31"/>
                                        </p:tgtEl>
                                        <p:attrNameLst>
                                          <p:attrName>style.visibility</p:attrName>
                                        </p:attrNameLst>
                                      </p:cBhvr>
                                      <p:to>
                                        <p:strVal val="hidden"/>
                                      </p:to>
                                    </p:set>
                                  </p:childTnLst>
                                </p:cTn>
                              </p:par>
                              <p:par>
                                <p:cTn id="440" presetID="2" presetClass="exit" presetSubtype="1" fill="hold" grpId="3" nodeType="withEffect">
                                  <p:stCondLst>
                                    <p:cond delay="0"/>
                                  </p:stCondLst>
                                  <p:childTnLst>
                                    <p:anim calcmode="lin" valueType="num">
                                      <p:cBhvr additive="base">
                                        <p:cTn id="441" dur="2000"/>
                                        <p:tgtEl>
                                          <p:spTgt spid="32"/>
                                        </p:tgtEl>
                                        <p:attrNameLst>
                                          <p:attrName>ppt_x</p:attrName>
                                        </p:attrNameLst>
                                      </p:cBhvr>
                                      <p:tavLst>
                                        <p:tav tm="0">
                                          <p:val>
                                            <p:strVal val="ppt_x"/>
                                          </p:val>
                                        </p:tav>
                                        <p:tav tm="100000">
                                          <p:val>
                                            <p:strVal val="ppt_x"/>
                                          </p:val>
                                        </p:tav>
                                      </p:tavLst>
                                    </p:anim>
                                    <p:anim calcmode="lin" valueType="num">
                                      <p:cBhvr additive="base">
                                        <p:cTn id="442" dur="2000"/>
                                        <p:tgtEl>
                                          <p:spTgt spid="32"/>
                                        </p:tgtEl>
                                        <p:attrNameLst>
                                          <p:attrName>ppt_y</p:attrName>
                                        </p:attrNameLst>
                                      </p:cBhvr>
                                      <p:tavLst>
                                        <p:tav tm="0">
                                          <p:val>
                                            <p:strVal val="ppt_y"/>
                                          </p:val>
                                        </p:tav>
                                        <p:tav tm="100000">
                                          <p:val>
                                            <p:strVal val="0-ppt_h/2"/>
                                          </p:val>
                                        </p:tav>
                                      </p:tavLst>
                                    </p:anim>
                                    <p:set>
                                      <p:cBhvr>
                                        <p:cTn id="443" dur="1" fill="hold">
                                          <p:stCondLst>
                                            <p:cond delay="1999"/>
                                          </p:stCondLst>
                                        </p:cTn>
                                        <p:tgtEl>
                                          <p:spTgt spid="32"/>
                                        </p:tgtEl>
                                        <p:attrNameLst>
                                          <p:attrName>style.visibility</p:attrName>
                                        </p:attrNameLst>
                                      </p:cBhvr>
                                      <p:to>
                                        <p:strVal val="hidden"/>
                                      </p:to>
                                    </p:set>
                                  </p:childTnLst>
                                </p:cTn>
                              </p:par>
                              <p:par>
                                <p:cTn id="444" presetID="2" presetClass="exit" presetSubtype="1" fill="hold" grpId="3" nodeType="withEffect">
                                  <p:stCondLst>
                                    <p:cond delay="0"/>
                                  </p:stCondLst>
                                  <p:childTnLst>
                                    <p:anim calcmode="lin" valueType="num">
                                      <p:cBhvr additive="base">
                                        <p:cTn id="445" dur="2000"/>
                                        <p:tgtEl>
                                          <p:spTgt spid="33"/>
                                        </p:tgtEl>
                                        <p:attrNameLst>
                                          <p:attrName>ppt_x</p:attrName>
                                        </p:attrNameLst>
                                      </p:cBhvr>
                                      <p:tavLst>
                                        <p:tav tm="0">
                                          <p:val>
                                            <p:strVal val="ppt_x"/>
                                          </p:val>
                                        </p:tav>
                                        <p:tav tm="100000">
                                          <p:val>
                                            <p:strVal val="ppt_x"/>
                                          </p:val>
                                        </p:tav>
                                      </p:tavLst>
                                    </p:anim>
                                    <p:anim calcmode="lin" valueType="num">
                                      <p:cBhvr additive="base">
                                        <p:cTn id="446" dur="2000"/>
                                        <p:tgtEl>
                                          <p:spTgt spid="33"/>
                                        </p:tgtEl>
                                        <p:attrNameLst>
                                          <p:attrName>ppt_y</p:attrName>
                                        </p:attrNameLst>
                                      </p:cBhvr>
                                      <p:tavLst>
                                        <p:tav tm="0">
                                          <p:val>
                                            <p:strVal val="ppt_y"/>
                                          </p:val>
                                        </p:tav>
                                        <p:tav tm="100000">
                                          <p:val>
                                            <p:strVal val="0-ppt_h/2"/>
                                          </p:val>
                                        </p:tav>
                                      </p:tavLst>
                                    </p:anim>
                                    <p:set>
                                      <p:cBhvr>
                                        <p:cTn id="447" dur="1" fill="hold">
                                          <p:stCondLst>
                                            <p:cond delay="1999"/>
                                          </p:stCondLst>
                                        </p:cTn>
                                        <p:tgtEl>
                                          <p:spTgt spid="33"/>
                                        </p:tgtEl>
                                        <p:attrNameLst>
                                          <p:attrName>style.visibility</p:attrName>
                                        </p:attrNameLst>
                                      </p:cBhvr>
                                      <p:to>
                                        <p:strVal val="hidden"/>
                                      </p:to>
                                    </p:set>
                                  </p:childTnLst>
                                </p:cTn>
                              </p:par>
                              <p:par>
                                <p:cTn id="448" presetID="2" presetClass="exit" presetSubtype="1" fill="hold" grpId="3" nodeType="withEffect">
                                  <p:stCondLst>
                                    <p:cond delay="0"/>
                                  </p:stCondLst>
                                  <p:childTnLst>
                                    <p:anim calcmode="lin" valueType="num">
                                      <p:cBhvr additive="base">
                                        <p:cTn id="449" dur="2000"/>
                                        <p:tgtEl>
                                          <p:spTgt spid="34"/>
                                        </p:tgtEl>
                                        <p:attrNameLst>
                                          <p:attrName>ppt_x</p:attrName>
                                        </p:attrNameLst>
                                      </p:cBhvr>
                                      <p:tavLst>
                                        <p:tav tm="0">
                                          <p:val>
                                            <p:strVal val="ppt_x"/>
                                          </p:val>
                                        </p:tav>
                                        <p:tav tm="100000">
                                          <p:val>
                                            <p:strVal val="ppt_x"/>
                                          </p:val>
                                        </p:tav>
                                      </p:tavLst>
                                    </p:anim>
                                    <p:anim calcmode="lin" valueType="num">
                                      <p:cBhvr additive="base">
                                        <p:cTn id="450" dur="2000"/>
                                        <p:tgtEl>
                                          <p:spTgt spid="34"/>
                                        </p:tgtEl>
                                        <p:attrNameLst>
                                          <p:attrName>ppt_y</p:attrName>
                                        </p:attrNameLst>
                                      </p:cBhvr>
                                      <p:tavLst>
                                        <p:tav tm="0">
                                          <p:val>
                                            <p:strVal val="ppt_y"/>
                                          </p:val>
                                        </p:tav>
                                        <p:tav tm="100000">
                                          <p:val>
                                            <p:strVal val="0-ppt_h/2"/>
                                          </p:val>
                                        </p:tav>
                                      </p:tavLst>
                                    </p:anim>
                                    <p:set>
                                      <p:cBhvr>
                                        <p:cTn id="451" dur="1" fill="hold">
                                          <p:stCondLst>
                                            <p:cond delay="1999"/>
                                          </p:stCondLst>
                                        </p:cTn>
                                        <p:tgtEl>
                                          <p:spTgt spid="34"/>
                                        </p:tgtEl>
                                        <p:attrNameLst>
                                          <p:attrName>style.visibility</p:attrName>
                                        </p:attrNameLst>
                                      </p:cBhvr>
                                      <p:to>
                                        <p:strVal val="hidden"/>
                                      </p:to>
                                    </p:set>
                                  </p:childTnLst>
                                </p:cTn>
                              </p:par>
                              <p:par>
                                <p:cTn id="452" presetID="2" presetClass="exit" presetSubtype="1" fill="hold" grpId="3" nodeType="withEffect">
                                  <p:stCondLst>
                                    <p:cond delay="0"/>
                                  </p:stCondLst>
                                  <p:childTnLst>
                                    <p:anim calcmode="lin" valueType="num">
                                      <p:cBhvr additive="base">
                                        <p:cTn id="453" dur="2000"/>
                                        <p:tgtEl>
                                          <p:spTgt spid="35"/>
                                        </p:tgtEl>
                                        <p:attrNameLst>
                                          <p:attrName>ppt_x</p:attrName>
                                        </p:attrNameLst>
                                      </p:cBhvr>
                                      <p:tavLst>
                                        <p:tav tm="0">
                                          <p:val>
                                            <p:strVal val="ppt_x"/>
                                          </p:val>
                                        </p:tav>
                                        <p:tav tm="100000">
                                          <p:val>
                                            <p:strVal val="ppt_x"/>
                                          </p:val>
                                        </p:tav>
                                      </p:tavLst>
                                    </p:anim>
                                    <p:anim calcmode="lin" valueType="num">
                                      <p:cBhvr additive="base">
                                        <p:cTn id="454" dur="2000"/>
                                        <p:tgtEl>
                                          <p:spTgt spid="35"/>
                                        </p:tgtEl>
                                        <p:attrNameLst>
                                          <p:attrName>ppt_y</p:attrName>
                                        </p:attrNameLst>
                                      </p:cBhvr>
                                      <p:tavLst>
                                        <p:tav tm="0">
                                          <p:val>
                                            <p:strVal val="ppt_y"/>
                                          </p:val>
                                        </p:tav>
                                        <p:tav tm="100000">
                                          <p:val>
                                            <p:strVal val="0-ppt_h/2"/>
                                          </p:val>
                                        </p:tav>
                                      </p:tavLst>
                                    </p:anim>
                                    <p:set>
                                      <p:cBhvr>
                                        <p:cTn id="455" dur="1" fill="hold">
                                          <p:stCondLst>
                                            <p:cond delay="1999"/>
                                          </p:stCondLst>
                                        </p:cTn>
                                        <p:tgtEl>
                                          <p:spTgt spid="35"/>
                                        </p:tgtEl>
                                        <p:attrNameLst>
                                          <p:attrName>style.visibility</p:attrName>
                                        </p:attrNameLst>
                                      </p:cBhvr>
                                      <p:to>
                                        <p:strVal val="hidden"/>
                                      </p:to>
                                    </p:set>
                                  </p:childTnLst>
                                </p:cTn>
                              </p:par>
                              <p:par>
                                <p:cTn id="456" presetID="2" presetClass="exit" presetSubtype="1" fill="hold" grpId="3" nodeType="withEffect">
                                  <p:stCondLst>
                                    <p:cond delay="0"/>
                                  </p:stCondLst>
                                  <p:childTnLst>
                                    <p:anim calcmode="lin" valueType="num">
                                      <p:cBhvr additive="base">
                                        <p:cTn id="457" dur="2000"/>
                                        <p:tgtEl>
                                          <p:spTgt spid="36"/>
                                        </p:tgtEl>
                                        <p:attrNameLst>
                                          <p:attrName>ppt_x</p:attrName>
                                        </p:attrNameLst>
                                      </p:cBhvr>
                                      <p:tavLst>
                                        <p:tav tm="0">
                                          <p:val>
                                            <p:strVal val="ppt_x"/>
                                          </p:val>
                                        </p:tav>
                                        <p:tav tm="100000">
                                          <p:val>
                                            <p:strVal val="ppt_x"/>
                                          </p:val>
                                        </p:tav>
                                      </p:tavLst>
                                    </p:anim>
                                    <p:anim calcmode="lin" valueType="num">
                                      <p:cBhvr additive="base">
                                        <p:cTn id="458" dur="2000"/>
                                        <p:tgtEl>
                                          <p:spTgt spid="36"/>
                                        </p:tgtEl>
                                        <p:attrNameLst>
                                          <p:attrName>ppt_y</p:attrName>
                                        </p:attrNameLst>
                                      </p:cBhvr>
                                      <p:tavLst>
                                        <p:tav tm="0">
                                          <p:val>
                                            <p:strVal val="ppt_y"/>
                                          </p:val>
                                        </p:tav>
                                        <p:tav tm="100000">
                                          <p:val>
                                            <p:strVal val="0-ppt_h/2"/>
                                          </p:val>
                                        </p:tav>
                                      </p:tavLst>
                                    </p:anim>
                                    <p:set>
                                      <p:cBhvr>
                                        <p:cTn id="459" dur="1" fill="hold">
                                          <p:stCondLst>
                                            <p:cond delay="1999"/>
                                          </p:stCondLst>
                                        </p:cTn>
                                        <p:tgtEl>
                                          <p:spTgt spid="36"/>
                                        </p:tgtEl>
                                        <p:attrNameLst>
                                          <p:attrName>style.visibility</p:attrName>
                                        </p:attrNameLst>
                                      </p:cBhvr>
                                      <p:to>
                                        <p:strVal val="hidden"/>
                                      </p:to>
                                    </p:set>
                                  </p:childTnLst>
                                </p:cTn>
                              </p:par>
                              <p:par>
                                <p:cTn id="460" presetID="2" presetClass="exit" presetSubtype="1" fill="hold" grpId="3" nodeType="withEffect">
                                  <p:stCondLst>
                                    <p:cond delay="0"/>
                                  </p:stCondLst>
                                  <p:childTnLst>
                                    <p:anim calcmode="lin" valueType="num">
                                      <p:cBhvr additive="base">
                                        <p:cTn id="461" dur="2000"/>
                                        <p:tgtEl>
                                          <p:spTgt spid="37"/>
                                        </p:tgtEl>
                                        <p:attrNameLst>
                                          <p:attrName>ppt_x</p:attrName>
                                        </p:attrNameLst>
                                      </p:cBhvr>
                                      <p:tavLst>
                                        <p:tav tm="0">
                                          <p:val>
                                            <p:strVal val="ppt_x"/>
                                          </p:val>
                                        </p:tav>
                                        <p:tav tm="100000">
                                          <p:val>
                                            <p:strVal val="ppt_x"/>
                                          </p:val>
                                        </p:tav>
                                      </p:tavLst>
                                    </p:anim>
                                    <p:anim calcmode="lin" valueType="num">
                                      <p:cBhvr additive="base">
                                        <p:cTn id="462" dur="2000"/>
                                        <p:tgtEl>
                                          <p:spTgt spid="37"/>
                                        </p:tgtEl>
                                        <p:attrNameLst>
                                          <p:attrName>ppt_y</p:attrName>
                                        </p:attrNameLst>
                                      </p:cBhvr>
                                      <p:tavLst>
                                        <p:tav tm="0">
                                          <p:val>
                                            <p:strVal val="ppt_y"/>
                                          </p:val>
                                        </p:tav>
                                        <p:tav tm="100000">
                                          <p:val>
                                            <p:strVal val="0-ppt_h/2"/>
                                          </p:val>
                                        </p:tav>
                                      </p:tavLst>
                                    </p:anim>
                                    <p:set>
                                      <p:cBhvr>
                                        <p:cTn id="463" dur="1" fill="hold">
                                          <p:stCondLst>
                                            <p:cond delay="1999"/>
                                          </p:stCondLst>
                                        </p:cTn>
                                        <p:tgtEl>
                                          <p:spTgt spid="37"/>
                                        </p:tgtEl>
                                        <p:attrNameLst>
                                          <p:attrName>style.visibility</p:attrName>
                                        </p:attrNameLst>
                                      </p:cBhvr>
                                      <p:to>
                                        <p:strVal val="hidden"/>
                                      </p:to>
                                    </p:set>
                                  </p:childTnLst>
                                </p:cTn>
                              </p:par>
                              <p:par>
                                <p:cTn id="464" presetID="3" presetClass="exit" presetSubtype="10" fill="hold" grpId="4" nodeType="withEffect">
                                  <p:stCondLst>
                                    <p:cond delay="0"/>
                                  </p:stCondLst>
                                  <p:childTnLst>
                                    <p:animEffect transition="out" filter="blinds(horizontal)">
                                      <p:cBhvr>
                                        <p:cTn id="465" dur="2000"/>
                                        <p:tgtEl>
                                          <p:spTgt spid="3"/>
                                        </p:tgtEl>
                                      </p:cBhvr>
                                    </p:animEffect>
                                    <p:set>
                                      <p:cBhvr>
                                        <p:cTn id="466" dur="1" fill="hold">
                                          <p:stCondLst>
                                            <p:cond delay="1999"/>
                                          </p:stCondLst>
                                        </p:cTn>
                                        <p:tgtEl>
                                          <p:spTgt spid="3"/>
                                        </p:tgtEl>
                                        <p:attrNameLst>
                                          <p:attrName>style.visibility</p:attrName>
                                        </p:attrNameLst>
                                      </p:cBhvr>
                                      <p:to>
                                        <p:strVal val="hidden"/>
                                      </p:to>
                                    </p:set>
                                  </p:childTnLst>
                                </p:cTn>
                              </p:par>
                              <p:par>
                                <p:cTn id="467" presetID="3" presetClass="exit" presetSubtype="10" fill="hold" grpId="4" nodeType="withEffect">
                                  <p:stCondLst>
                                    <p:cond delay="0"/>
                                  </p:stCondLst>
                                  <p:childTnLst>
                                    <p:animEffect transition="out" filter="blinds(horizontal)">
                                      <p:cBhvr>
                                        <p:cTn id="468" dur="2000"/>
                                        <p:tgtEl>
                                          <p:spTgt spid="5"/>
                                        </p:tgtEl>
                                      </p:cBhvr>
                                    </p:animEffect>
                                    <p:set>
                                      <p:cBhvr>
                                        <p:cTn id="469" dur="1" fill="hold">
                                          <p:stCondLst>
                                            <p:cond delay="1999"/>
                                          </p:stCondLst>
                                        </p:cTn>
                                        <p:tgtEl>
                                          <p:spTgt spid="5"/>
                                        </p:tgtEl>
                                        <p:attrNameLst>
                                          <p:attrName>style.visibility</p:attrName>
                                        </p:attrNameLst>
                                      </p:cBhvr>
                                      <p:to>
                                        <p:strVal val="hidden"/>
                                      </p:to>
                                    </p:set>
                                  </p:childTnLst>
                                </p:cTn>
                              </p:par>
                              <p:par>
                                <p:cTn id="470" presetID="3" presetClass="exit" presetSubtype="10" fill="hold" grpId="4" nodeType="withEffect">
                                  <p:stCondLst>
                                    <p:cond delay="0"/>
                                  </p:stCondLst>
                                  <p:childTnLst>
                                    <p:animEffect transition="out" filter="blinds(horizontal)">
                                      <p:cBhvr>
                                        <p:cTn id="471" dur="2000"/>
                                        <p:tgtEl>
                                          <p:spTgt spid="7"/>
                                        </p:tgtEl>
                                      </p:cBhvr>
                                    </p:animEffect>
                                    <p:set>
                                      <p:cBhvr>
                                        <p:cTn id="472" dur="1" fill="hold">
                                          <p:stCondLst>
                                            <p:cond delay="1999"/>
                                          </p:stCondLst>
                                        </p:cTn>
                                        <p:tgtEl>
                                          <p:spTgt spid="7"/>
                                        </p:tgtEl>
                                        <p:attrNameLst>
                                          <p:attrName>style.visibility</p:attrName>
                                        </p:attrNameLst>
                                      </p:cBhvr>
                                      <p:to>
                                        <p:strVal val="hidden"/>
                                      </p:to>
                                    </p:set>
                                  </p:childTnLst>
                                </p:cTn>
                              </p:par>
                              <p:par>
                                <p:cTn id="473" presetID="3" presetClass="exit" presetSubtype="10" fill="hold" grpId="4" nodeType="withEffect">
                                  <p:stCondLst>
                                    <p:cond delay="0"/>
                                  </p:stCondLst>
                                  <p:childTnLst>
                                    <p:animEffect transition="out" filter="blinds(horizontal)">
                                      <p:cBhvr>
                                        <p:cTn id="474" dur="2000"/>
                                        <p:tgtEl>
                                          <p:spTgt spid="9"/>
                                        </p:tgtEl>
                                      </p:cBhvr>
                                    </p:animEffect>
                                    <p:set>
                                      <p:cBhvr>
                                        <p:cTn id="475" dur="1" fill="hold">
                                          <p:stCondLst>
                                            <p:cond delay="1999"/>
                                          </p:stCondLst>
                                        </p:cTn>
                                        <p:tgtEl>
                                          <p:spTgt spid="9"/>
                                        </p:tgtEl>
                                        <p:attrNameLst>
                                          <p:attrName>style.visibility</p:attrName>
                                        </p:attrNameLst>
                                      </p:cBhvr>
                                      <p:to>
                                        <p:strVal val="hidden"/>
                                      </p:to>
                                    </p:set>
                                  </p:childTnLst>
                                </p:cTn>
                              </p:par>
                              <p:par>
                                <p:cTn id="476" presetID="3" presetClass="exit" presetSubtype="10" fill="hold" grpId="4" nodeType="withEffect">
                                  <p:stCondLst>
                                    <p:cond delay="0"/>
                                  </p:stCondLst>
                                  <p:childTnLst>
                                    <p:animEffect transition="out" filter="blinds(horizontal)">
                                      <p:cBhvr>
                                        <p:cTn id="477" dur="2000"/>
                                        <p:tgtEl>
                                          <p:spTgt spid="11"/>
                                        </p:tgtEl>
                                      </p:cBhvr>
                                    </p:animEffect>
                                    <p:set>
                                      <p:cBhvr>
                                        <p:cTn id="478" dur="1" fill="hold">
                                          <p:stCondLst>
                                            <p:cond delay="1999"/>
                                          </p:stCondLst>
                                        </p:cTn>
                                        <p:tgtEl>
                                          <p:spTgt spid="11"/>
                                        </p:tgtEl>
                                        <p:attrNameLst>
                                          <p:attrName>style.visibility</p:attrName>
                                        </p:attrNameLst>
                                      </p:cBhvr>
                                      <p:to>
                                        <p:strVal val="hidden"/>
                                      </p:to>
                                    </p:set>
                                  </p:childTnLst>
                                </p:cTn>
                              </p:par>
                              <p:par>
                                <p:cTn id="479" presetID="3" presetClass="exit" presetSubtype="10" fill="hold" grpId="4" nodeType="withEffect">
                                  <p:stCondLst>
                                    <p:cond delay="0"/>
                                  </p:stCondLst>
                                  <p:childTnLst>
                                    <p:animEffect transition="out" filter="blinds(horizontal)">
                                      <p:cBhvr>
                                        <p:cTn id="480" dur="2000"/>
                                        <p:tgtEl>
                                          <p:spTgt spid="13"/>
                                        </p:tgtEl>
                                      </p:cBhvr>
                                    </p:animEffect>
                                    <p:set>
                                      <p:cBhvr>
                                        <p:cTn id="481" dur="1" fill="hold">
                                          <p:stCondLst>
                                            <p:cond delay="1999"/>
                                          </p:stCondLst>
                                        </p:cTn>
                                        <p:tgtEl>
                                          <p:spTgt spid="13"/>
                                        </p:tgtEl>
                                        <p:attrNameLst>
                                          <p:attrName>style.visibility</p:attrName>
                                        </p:attrNameLst>
                                      </p:cBhvr>
                                      <p:to>
                                        <p:strVal val="hidden"/>
                                      </p:to>
                                    </p:set>
                                  </p:childTnLst>
                                </p:cTn>
                              </p:par>
                              <p:par>
                                <p:cTn id="482" presetID="3" presetClass="exit" presetSubtype="10" fill="hold" grpId="4" nodeType="withEffect">
                                  <p:stCondLst>
                                    <p:cond delay="0"/>
                                  </p:stCondLst>
                                  <p:childTnLst>
                                    <p:animEffect transition="out" filter="blinds(horizontal)">
                                      <p:cBhvr>
                                        <p:cTn id="483" dur="2000"/>
                                        <p:tgtEl>
                                          <p:spTgt spid="14"/>
                                        </p:tgtEl>
                                      </p:cBhvr>
                                    </p:animEffect>
                                    <p:set>
                                      <p:cBhvr>
                                        <p:cTn id="484" dur="1" fill="hold">
                                          <p:stCondLst>
                                            <p:cond delay="1999"/>
                                          </p:stCondLst>
                                        </p:cTn>
                                        <p:tgtEl>
                                          <p:spTgt spid="14"/>
                                        </p:tgtEl>
                                        <p:attrNameLst>
                                          <p:attrName>style.visibility</p:attrName>
                                        </p:attrNameLst>
                                      </p:cBhvr>
                                      <p:to>
                                        <p:strVal val="hidden"/>
                                      </p:to>
                                    </p:set>
                                  </p:childTnLst>
                                </p:cTn>
                              </p:par>
                              <p:par>
                                <p:cTn id="485" presetID="3" presetClass="exit" presetSubtype="10" fill="hold" grpId="4" nodeType="withEffect">
                                  <p:stCondLst>
                                    <p:cond delay="0"/>
                                  </p:stCondLst>
                                  <p:childTnLst>
                                    <p:animEffect transition="out" filter="blinds(horizontal)">
                                      <p:cBhvr>
                                        <p:cTn id="486" dur="2000"/>
                                        <p:tgtEl>
                                          <p:spTgt spid="15"/>
                                        </p:tgtEl>
                                      </p:cBhvr>
                                    </p:animEffect>
                                    <p:set>
                                      <p:cBhvr>
                                        <p:cTn id="487" dur="1" fill="hold">
                                          <p:stCondLst>
                                            <p:cond delay="1999"/>
                                          </p:stCondLst>
                                        </p:cTn>
                                        <p:tgtEl>
                                          <p:spTgt spid="15"/>
                                        </p:tgtEl>
                                        <p:attrNameLst>
                                          <p:attrName>style.visibility</p:attrName>
                                        </p:attrNameLst>
                                      </p:cBhvr>
                                      <p:to>
                                        <p:strVal val="hidden"/>
                                      </p:to>
                                    </p:set>
                                  </p:childTnLst>
                                </p:cTn>
                              </p:par>
                              <p:par>
                                <p:cTn id="488" presetID="3" presetClass="exit" presetSubtype="10" fill="hold" grpId="4" nodeType="withEffect">
                                  <p:stCondLst>
                                    <p:cond delay="0"/>
                                  </p:stCondLst>
                                  <p:childTnLst>
                                    <p:animEffect transition="out" filter="blinds(horizontal)">
                                      <p:cBhvr>
                                        <p:cTn id="489" dur="2000"/>
                                        <p:tgtEl>
                                          <p:spTgt spid="16"/>
                                        </p:tgtEl>
                                      </p:cBhvr>
                                    </p:animEffect>
                                    <p:set>
                                      <p:cBhvr>
                                        <p:cTn id="490" dur="1" fill="hold">
                                          <p:stCondLst>
                                            <p:cond delay="1999"/>
                                          </p:stCondLst>
                                        </p:cTn>
                                        <p:tgtEl>
                                          <p:spTgt spid="16"/>
                                        </p:tgtEl>
                                        <p:attrNameLst>
                                          <p:attrName>style.visibility</p:attrName>
                                        </p:attrNameLst>
                                      </p:cBhvr>
                                      <p:to>
                                        <p:strVal val="hidden"/>
                                      </p:to>
                                    </p:set>
                                  </p:childTnLst>
                                </p:cTn>
                              </p:par>
                              <p:par>
                                <p:cTn id="491" presetID="3" presetClass="exit" presetSubtype="10" fill="hold" grpId="4" nodeType="withEffect">
                                  <p:stCondLst>
                                    <p:cond delay="0"/>
                                  </p:stCondLst>
                                  <p:childTnLst>
                                    <p:animEffect transition="out" filter="blinds(horizontal)">
                                      <p:cBhvr>
                                        <p:cTn id="492" dur="2000"/>
                                        <p:tgtEl>
                                          <p:spTgt spid="17"/>
                                        </p:tgtEl>
                                      </p:cBhvr>
                                    </p:animEffect>
                                    <p:set>
                                      <p:cBhvr>
                                        <p:cTn id="493" dur="1" fill="hold">
                                          <p:stCondLst>
                                            <p:cond delay="1999"/>
                                          </p:stCondLst>
                                        </p:cTn>
                                        <p:tgtEl>
                                          <p:spTgt spid="17"/>
                                        </p:tgtEl>
                                        <p:attrNameLst>
                                          <p:attrName>style.visibility</p:attrName>
                                        </p:attrNameLst>
                                      </p:cBhvr>
                                      <p:to>
                                        <p:strVal val="hidden"/>
                                      </p:to>
                                    </p:set>
                                  </p:childTnLst>
                                </p:cTn>
                              </p:par>
                              <p:par>
                                <p:cTn id="494" presetID="3" presetClass="exit" presetSubtype="10" fill="hold" grpId="4" nodeType="withEffect">
                                  <p:stCondLst>
                                    <p:cond delay="0"/>
                                  </p:stCondLst>
                                  <p:childTnLst>
                                    <p:animEffect transition="out" filter="blinds(horizontal)">
                                      <p:cBhvr>
                                        <p:cTn id="495" dur="2000"/>
                                        <p:tgtEl>
                                          <p:spTgt spid="18"/>
                                        </p:tgtEl>
                                      </p:cBhvr>
                                    </p:animEffect>
                                    <p:set>
                                      <p:cBhvr>
                                        <p:cTn id="496" dur="1" fill="hold">
                                          <p:stCondLst>
                                            <p:cond delay="1999"/>
                                          </p:stCondLst>
                                        </p:cTn>
                                        <p:tgtEl>
                                          <p:spTgt spid="18"/>
                                        </p:tgtEl>
                                        <p:attrNameLst>
                                          <p:attrName>style.visibility</p:attrName>
                                        </p:attrNameLst>
                                      </p:cBhvr>
                                      <p:to>
                                        <p:strVal val="hidden"/>
                                      </p:to>
                                    </p:set>
                                  </p:childTnLst>
                                </p:cTn>
                              </p:par>
                              <p:par>
                                <p:cTn id="497" presetID="3" presetClass="exit" presetSubtype="10" fill="hold" grpId="4" nodeType="withEffect">
                                  <p:stCondLst>
                                    <p:cond delay="0"/>
                                  </p:stCondLst>
                                  <p:childTnLst>
                                    <p:animEffect transition="out" filter="blinds(horizontal)">
                                      <p:cBhvr>
                                        <p:cTn id="498" dur="2000"/>
                                        <p:tgtEl>
                                          <p:spTgt spid="19"/>
                                        </p:tgtEl>
                                      </p:cBhvr>
                                    </p:animEffect>
                                    <p:set>
                                      <p:cBhvr>
                                        <p:cTn id="499" dur="1" fill="hold">
                                          <p:stCondLst>
                                            <p:cond delay="1999"/>
                                          </p:stCondLst>
                                        </p:cTn>
                                        <p:tgtEl>
                                          <p:spTgt spid="19"/>
                                        </p:tgtEl>
                                        <p:attrNameLst>
                                          <p:attrName>style.visibility</p:attrName>
                                        </p:attrNameLst>
                                      </p:cBhvr>
                                      <p:to>
                                        <p:strVal val="hidden"/>
                                      </p:to>
                                    </p:set>
                                  </p:childTnLst>
                                </p:cTn>
                              </p:par>
                              <p:par>
                                <p:cTn id="500" presetID="3" presetClass="exit" presetSubtype="10" fill="hold" grpId="4" nodeType="withEffect">
                                  <p:stCondLst>
                                    <p:cond delay="0"/>
                                  </p:stCondLst>
                                  <p:childTnLst>
                                    <p:animEffect transition="out" filter="blinds(horizontal)">
                                      <p:cBhvr>
                                        <p:cTn id="501" dur="2000"/>
                                        <p:tgtEl>
                                          <p:spTgt spid="20"/>
                                        </p:tgtEl>
                                      </p:cBhvr>
                                    </p:animEffect>
                                    <p:set>
                                      <p:cBhvr>
                                        <p:cTn id="502" dur="1" fill="hold">
                                          <p:stCondLst>
                                            <p:cond delay="1999"/>
                                          </p:stCondLst>
                                        </p:cTn>
                                        <p:tgtEl>
                                          <p:spTgt spid="20"/>
                                        </p:tgtEl>
                                        <p:attrNameLst>
                                          <p:attrName>style.visibility</p:attrName>
                                        </p:attrNameLst>
                                      </p:cBhvr>
                                      <p:to>
                                        <p:strVal val="hidden"/>
                                      </p:to>
                                    </p:set>
                                  </p:childTnLst>
                                </p:cTn>
                              </p:par>
                              <p:par>
                                <p:cTn id="503" presetID="3" presetClass="exit" presetSubtype="10" fill="hold" grpId="4" nodeType="withEffect">
                                  <p:stCondLst>
                                    <p:cond delay="0"/>
                                  </p:stCondLst>
                                  <p:childTnLst>
                                    <p:animEffect transition="out" filter="blinds(horizontal)">
                                      <p:cBhvr>
                                        <p:cTn id="504" dur="2000"/>
                                        <p:tgtEl>
                                          <p:spTgt spid="21"/>
                                        </p:tgtEl>
                                      </p:cBhvr>
                                    </p:animEffect>
                                    <p:set>
                                      <p:cBhvr>
                                        <p:cTn id="505" dur="1" fill="hold">
                                          <p:stCondLst>
                                            <p:cond delay="1999"/>
                                          </p:stCondLst>
                                        </p:cTn>
                                        <p:tgtEl>
                                          <p:spTgt spid="21"/>
                                        </p:tgtEl>
                                        <p:attrNameLst>
                                          <p:attrName>style.visibility</p:attrName>
                                        </p:attrNameLst>
                                      </p:cBhvr>
                                      <p:to>
                                        <p:strVal val="hidden"/>
                                      </p:to>
                                    </p:set>
                                  </p:childTnLst>
                                </p:cTn>
                              </p:par>
                              <p:par>
                                <p:cTn id="506" presetID="3" presetClass="exit" presetSubtype="10" fill="hold" grpId="4" nodeType="withEffect">
                                  <p:stCondLst>
                                    <p:cond delay="0"/>
                                  </p:stCondLst>
                                  <p:childTnLst>
                                    <p:animEffect transition="out" filter="blinds(horizontal)">
                                      <p:cBhvr>
                                        <p:cTn id="507" dur="2000"/>
                                        <p:tgtEl>
                                          <p:spTgt spid="22"/>
                                        </p:tgtEl>
                                      </p:cBhvr>
                                    </p:animEffect>
                                    <p:set>
                                      <p:cBhvr>
                                        <p:cTn id="508" dur="1" fill="hold">
                                          <p:stCondLst>
                                            <p:cond delay="1999"/>
                                          </p:stCondLst>
                                        </p:cTn>
                                        <p:tgtEl>
                                          <p:spTgt spid="22"/>
                                        </p:tgtEl>
                                        <p:attrNameLst>
                                          <p:attrName>style.visibility</p:attrName>
                                        </p:attrNameLst>
                                      </p:cBhvr>
                                      <p:to>
                                        <p:strVal val="hidden"/>
                                      </p:to>
                                    </p:set>
                                  </p:childTnLst>
                                </p:cTn>
                              </p:par>
                              <p:par>
                                <p:cTn id="509" presetID="3" presetClass="exit" presetSubtype="10" fill="hold" grpId="4" nodeType="withEffect">
                                  <p:stCondLst>
                                    <p:cond delay="0"/>
                                  </p:stCondLst>
                                  <p:childTnLst>
                                    <p:animEffect transition="out" filter="blinds(horizontal)">
                                      <p:cBhvr>
                                        <p:cTn id="510" dur="2000"/>
                                        <p:tgtEl>
                                          <p:spTgt spid="23"/>
                                        </p:tgtEl>
                                      </p:cBhvr>
                                    </p:animEffect>
                                    <p:set>
                                      <p:cBhvr>
                                        <p:cTn id="511" dur="1" fill="hold">
                                          <p:stCondLst>
                                            <p:cond delay="1999"/>
                                          </p:stCondLst>
                                        </p:cTn>
                                        <p:tgtEl>
                                          <p:spTgt spid="23"/>
                                        </p:tgtEl>
                                        <p:attrNameLst>
                                          <p:attrName>style.visibility</p:attrName>
                                        </p:attrNameLst>
                                      </p:cBhvr>
                                      <p:to>
                                        <p:strVal val="hidden"/>
                                      </p:to>
                                    </p:set>
                                  </p:childTnLst>
                                </p:cTn>
                              </p:par>
                              <p:par>
                                <p:cTn id="512" presetID="3" presetClass="exit" presetSubtype="10" fill="hold" grpId="4" nodeType="withEffect">
                                  <p:stCondLst>
                                    <p:cond delay="0"/>
                                  </p:stCondLst>
                                  <p:childTnLst>
                                    <p:animEffect transition="out" filter="blinds(horizontal)">
                                      <p:cBhvr>
                                        <p:cTn id="513" dur="2000"/>
                                        <p:tgtEl>
                                          <p:spTgt spid="24"/>
                                        </p:tgtEl>
                                      </p:cBhvr>
                                    </p:animEffect>
                                    <p:set>
                                      <p:cBhvr>
                                        <p:cTn id="514" dur="1" fill="hold">
                                          <p:stCondLst>
                                            <p:cond delay="1999"/>
                                          </p:stCondLst>
                                        </p:cTn>
                                        <p:tgtEl>
                                          <p:spTgt spid="24"/>
                                        </p:tgtEl>
                                        <p:attrNameLst>
                                          <p:attrName>style.visibility</p:attrName>
                                        </p:attrNameLst>
                                      </p:cBhvr>
                                      <p:to>
                                        <p:strVal val="hidden"/>
                                      </p:to>
                                    </p:set>
                                  </p:childTnLst>
                                </p:cTn>
                              </p:par>
                              <p:par>
                                <p:cTn id="515" presetID="3" presetClass="exit" presetSubtype="10" fill="hold" grpId="4" nodeType="withEffect">
                                  <p:stCondLst>
                                    <p:cond delay="0"/>
                                  </p:stCondLst>
                                  <p:childTnLst>
                                    <p:animEffect transition="out" filter="blinds(horizontal)">
                                      <p:cBhvr>
                                        <p:cTn id="516" dur="2000"/>
                                        <p:tgtEl>
                                          <p:spTgt spid="25"/>
                                        </p:tgtEl>
                                      </p:cBhvr>
                                    </p:animEffect>
                                    <p:set>
                                      <p:cBhvr>
                                        <p:cTn id="517" dur="1" fill="hold">
                                          <p:stCondLst>
                                            <p:cond delay="1999"/>
                                          </p:stCondLst>
                                        </p:cTn>
                                        <p:tgtEl>
                                          <p:spTgt spid="25"/>
                                        </p:tgtEl>
                                        <p:attrNameLst>
                                          <p:attrName>style.visibility</p:attrName>
                                        </p:attrNameLst>
                                      </p:cBhvr>
                                      <p:to>
                                        <p:strVal val="hidden"/>
                                      </p:to>
                                    </p:set>
                                  </p:childTnLst>
                                </p:cTn>
                              </p:par>
                              <p:par>
                                <p:cTn id="518" presetID="3" presetClass="exit" presetSubtype="10" fill="hold" grpId="4" nodeType="withEffect">
                                  <p:stCondLst>
                                    <p:cond delay="0"/>
                                  </p:stCondLst>
                                  <p:childTnLst>
                                    <p:animEffect transition="out" filter="blinds(horizontal)">
                                      <p:cBhvr>
                                        <p:cTn id="519" dur="2000"/>
                                        <p:tgtEl>
                                          <p:spTgt spid="26"/>
                                        </p:tgtEl>
                                      </p:cBhvr>
                                    </p:animEffect>
                                    <p:set>
                                      <p:cBhvr>
                                        <p:cTn id="520" dur="1" fill="hold">
                                          <p:stCondLst>
                                            <p:cond delay="1999"/>
                                          </p:stCondLst>
                                        </p:cTn>
                                        <p:tgtEl>
                                          <p:spTgt spid="26"/>
                                        </p:tgtEl>
                                        <p:attrNameLst>
                                          <p:attrName>style.visibility</p:attrName>
                                        </p:attrNameLst>
                                      </p:cBhvr>
                                      <p:to>
                                        <p:strVal val="hidden"/>
                                      </p:to>
                                    </p:set>
                                  </p:childTnLst>
                                </p:cTn>
                              </p:par>
                              <p:par>
                                <p:cTn id="521" presetID="3" presetClass="exit" presetSubtype="10" fill="hold" grpId="4" nodeType="withEffect">
                                  <p:stCondLst>
                                    <p:cond delay="0"/>
                                  </p:stCondLst>
                                  <p:childTnLst>
                                    <p:animEffect transition="out" filter="blinds(horizontal)">
                                      <p:cBhvr>
                                        <p:cTn id="522" dur="2000"/>
                                        <p:tgtEl>
                                          <p:spTgt spid="27"/>
                                        </p:tgtEl>
                                      </p:cBhvr>
                                    </p:animEffect>
                                    <p:set>
                                      <p:cBhvr>
                                        <p:cTn id="523" dur="1" fill="hold">
                                          <p:stCondLst>
                                            <p:cond delay="1999"/>
                                          </p:stCondLst>
                                        </p:cTn>
                                        <p:tgtEl>
                                          <p:spTgt spid="27"/>
                                        </p:tgtEl>
                                        <p:attrNameLst>
                                          <p:attrName>style.visibility</p:attrName>
                                        </p:attrNameLst>
                                      </p:cBhvr>
                                      <p:to>
                                        <p:strVal val="hidden"/>
                                      </p:to>
                                    </p:set>
                                  </p:childTnLst>
                                </p:cTn>
                              </p:par>
                              <p:par>
                                <p:cTn id="524" presetID="3" presetClass="exit" presetSubtype="10" fill="hold" grpId="4" nodeType="withEffect">
                                  <p:stCondLst>
                                    <p:cond delay="0"/>
                                  </p:stCondLst>
                                  <p:childTnLst>
                                    <p:animEffect transition="out" filter="blinds(horizontal)">
                                      <p:cBhvr>
                                        <p:cTn id="525" dur="2000"/>
                                        <p:tgtEl>
                                          <p:spTgt spid="4"/>
                                        </p:tgtEl>
                                      </p:cBhvr>
                                    </p:animEffect>
                                    <p:set>
                                      <p:cBhvr>
                                        <p:cTn id="526" dur="1" fill="hold">
                                          <p:stCondLst>
                                            <p:cond delay="1999"/>
                                          </p:stCondLst>
                                        </p:cTn>
                                        <p:tgtEl>
                                          <p:spTgt spid="4"/>
                                        </p:tgtEl>
                                        <p:attrNameLst>
                                          <p:attrName>style.visibility</p:attrName>
                                        </p:attrNameLst>
                                      </p:cBhvr>
                                      <p:to>
                                        <p:strVal val="hidden"/>
                                      </p:to>
                                    </p:set>
                                  </p:childTnLst>
                                </p:cTn>
                              </p:par>
                              <p:par>
                                <p:cTn id="527" presetID="3" presetClass="exit" presetSubtype="10" fill="hold" grpId="4" nodeType="withEffect">
                                  <p:stCondLst>
                                    <p:cond delay="0"/>
                                  </p:stCondLst>
                                  <p:childTnLst>
                                    <p:animEffect transition="out" filter="blinds(horizontal)">
                                      <p:cBhvr>
                                        <p:cTn id="528" dur="2000"/>
                                        <p:tgtEl>
                                          <p:spTgt spid="6"/>
                                        </p:tgtEl>
                                      </p:cBhvr>
                                    </p:animEffect>
                                    <p:set>
                                      <p:cBhvr>
                                        <p:cTn id="529" dur="1" fill="hold">
                                          <p:stCondLst>
                                            <p:cond delay="1999"/>
                                          </p:stCondLst>
                                        </p:cTn>
                                        <p:tgtEl>
                                          <p:spTgt spid="6"/>
                                        </p:tgtEl>
                                        <p:attrNameLst>
                                          <p:attrName>style.visibility</p:attrName>
                                        </p:attrNameLst>
                                      </p:cBhvr>
                                      <p:to>
                                        <p:strVal val="hidden"/>
                                      </p:to>
                                    </p:set>
                                  </p:childTnLst>
                                </p:cTn>
                              </p:par>
                              <p:par>
                                <p:cTn id="530" presetID="3" presetClass="exit" presetSubtype="10" fill="hold" grpId="4" nodeType="withEffect">
                                  <p:stCondLst>
                                    <p:cond delay="0"/>
                                  </p:stCondLst>
                                  <p:childTnLst>
                                    <p:animEffect transition="out" filter="blinds(horizontal)">
                                      <p:cBhvr>
                                        <p:cTn id="531" dur="2000"/>
                                        <p:tgtEl>
                                          <p:spTgt spid="8"/>
                                        </p:tgtEl>
                                      </p:cBhvr>
                                    </p:animEffect>
                                    <p:set>
                                      <p:cBhvr>
                                        <p:cTn id="532" dur="1" fill="hold">
                                          <p:stCondLst>
                                            <p:cond delay="1999"/>
                                          </p:stCondLst>
                                        </p:cTn>
                                        <p:tgtEl>
                                          <p:spTgt spid="8"/>
                                        </p:tgtEl>
                                        <p:attrNameLst>
                                          <p:attrName>style.visibility</p:attrName>
                                        </p:attrNameLst>
                                      </p:cBhvr>
                                      <p:to>
                                        <p:strVal val="hidden"/>
                                      </p:to>
                                    </p:set>
                                  </p:childTnLst>
                                </p:cTn>
                              </p:par>
                              <p:par>
                                <p:cTn id="533" presetID="3" presetClass="exit" presetSubtype="10" fill="hold" grpId="4" nodeType="withEffect">
                                  <p:stCondLst>
                                    <p:cond delay="0"/>
                                  </p:stCondLst>
                                  <p:childTnLst>
                                    <p:animEffect transition="out" filter="blinds(horizontal)">
                                      <p:cBhvr>
                                        <p:cTn id="534" dur="2000"/>
                                        <p:tgtEl>
                                          <p:spTgt spid="10"/>
                                        </p:tgtEl>
                                      </p:cBhvr>
                                    </p:animEffect>
                                    <p:set>
                                      <p:cBhvr>
                                        <p:cTn id="535" dur="1" fill="hold">
                                          <p:stCondLst>
                                            <p:cond delay="1999"/>
                                          </p:stCondLst>
                                        </p:cTn>
                                        <p:tgtEl>
                                          <p:spTgt spid="10"/>
                                        </p:tgtEl>
                                        <p:attrNameLst>
                                          <p:attrName>style.visibility</p:attrName>
                                        </p:attrNameLst>
                                      </p:cBhvr>
                                      <p:to>
                                        <p:strVal val="hidden"/>
                                      </p:to>
                                    </p:set>
                                  </p:childTnLst>
                                </p:cTn>
                              </p:par>
                              <p:par>
                                <p:cTn id="536" presetID="3" presetClass="exit" presetSubtype="10" fill="hold" grpId="4" nodeType="withEffect">
                                  <p:stCondLst>
                                    <p:cond delay="0"/>
                                  </p:stCondLst>
                                  <p:childTnLst>
                                    <p:animEffect transition="out" filter="blinds(horizontal)">
                                      <p:cBhvr>
                                        <p:cTn id="537" dur="2000"/>
                                        <p:tgtEl>
                                          <p:spTgt spid="12"/>
                                        </p:tgtEl>
                                      </p:cBhvr>
                                    </p:animEffect>
                                    <p:set>
                                      <p:cBhvr>
                                        <p:cTn id="538" dur="1" fill="hold">
                                          <p:stCondLst>
                                            <p:cond delay="1999"/>
                                          </p:stCondLst>
                                        </p:cTn>
                                        <p:tgtEl>
                                          <p:spTgt spid="12"/>
                                        </p:tgtEl>
                                        <p:attrNameLst>
                                          <p:attrName>style.visibility</p:attrName>
                                        </p:attrNameLst>
                                      </p:cBhvr>
                                      <p:to>
                                        <p:strVal val="hidden"/>
                                      </p:to>
                                    </p:set>
                                  </p:childTnLst>
                                </p:cTn>
                              </p:par>
                              <p:par>
                                <p:cTn id="539" presetID="3" presetClass="exit" presetSubtype="10" fill="hold" grpId="4" nodeType="withEffect">
                                  <p:stCondLst>
                                    <p:cond delay="0"/>
                                  </p:stCondLst>
                                  <p:childTnLst>
                                    <p:animEffect transition="out" filter="blinds(horizontal)">
                                      <p:cBhvr>
                                        <p:cTn id="540" dur="2000"/>
                                        <p:tgtEl>
                                          <p:spTgt spid="28"/>
                                        </p:tgtEl>
                                      </p:cBhvr>
                                    </p:animEffect>
                                    <p:set>
                                      <p:cBhvr>
                                        <p:cTn id="541" dur="1" fill="hold">
                                          <p:stCondLst>
                                            <p:cond delay="1999"/>
                                          </p:stCondLst>
                                        </p:cTn>
                                        <p:tgtEl>
                                          <p:spTgt spid="28"/>
                                        </p:tgtEl>
                                        <p:attrNameLst>
                                          <p:attrName>style.visibility</p:attrName>
                                        </p:attrNameLst>
                                      </p:cBhvr>
                                      <p:to>
                                        <p:strVal val="hidden"/>
                                      </p:to>
                                    </p:set>
                                  </p:childTnLst>
                                </p:cTn>
                              </p:par>
                              <p:par>
                                <p:cTn id="542" presetID="3" presetClass="exit" presetSubtype="10" fill="hold" grpId="4" nodeType="withEffect">
                                  <p:stCondLst>
                                    <p:cond delay="0"/>
                                  </p:stCondLst>
                                  <p:childTnLst>
                                    <p:animEffect transition="out" filter="blinds(horizontal)">
                                      <p:cBhvr>
                                        <p:cTn id="543" dur="2000"/>
                                        <p:tgtEl>
                                          <p:spTgt spid="29"/>
                                        </p:tgtEl>
                                      </p:cBhvr>
                                    </p:animEffect>
                                    <p:set>
                                      <p:cBhvr>
                                        <p:cTn id="544" dur="1" fill="hold">
                                          <p:stCondLst>
                                            <p:cond delay="1999"/>
                                          </p:stCondLst>
                                        </p:cTn>
                                        <p:tgtEl>
                                          <p:spTgt spid="29"/>
                                        </p:tgtEl>
                                        <p:attrNameLst>
                                          <p:attrName>style.visibility</p:attrName>
                                        </p:attrNameLst>
                                      </p:cBhvr>
                                      <p:to>
                                        <p:strVal val="hidden"/>
                                      </p:to>
                                    </p:set>
                                  </p:childTnLst>
                                </p:cTn>
                              </p:par>
                              <p:par>
                                <p:cTn id="545" presetID="3" presetClass="exit" presetSubtype="10" fill="hold" grpId="4" nodeType="withEffect">
                                  <p:stCondLst>
                                    <p:cond delay="0"/>
                                  </p:stCondLst>
                                  <p:childTnLst>
                                    <p:animEffect transition="out" filter="blinds(horizontal)">
                                      <p:cBhvr>
                                        <p:cTn id="546" dur="2000"/>
                                        <p:tgtEl>
                                          <p:spTgt spid="30"/>
                                        </p:tgtEl>
                                      </p:cBhvr>
                                    </p:animEffect>
                                    <p:set>
                                      <p:cBhvr>
                                        <p:cTn id="547" dur="1" fill="hold">
                                          <p:stCondLst>
                                            <p:cond delay="1999"/>
                                          </p:stCondLst>
                                        </p:cTn>
                                        <p:tgtEl>
                                          <p:spTgt spid="30"/>
                                        </p:tgtEl>
                                        <p:attrNameLst>
                                          <p:attrName>style.visibility</p:attrName>
                                        </p:attrNameLst>
                                      </p:cBhvr>
                                      <p:to>
                                        <p:strVal val="hidden"/>
                                      </p:to>
                                    </p:set>
                                  </p:childTnLst>
                                </p:cTn>
                              </p:par>
                              <p:par>
                                <p:cTn id="548" presetID="3" presetClass="exit" presetSubtype="10" fill="hold" grpId="4" nodeType="withEffect">
                                  <p:stCondLst>
                                    <p:cond delay="0"/>
                                  </p:stCondLst>
                                  <p:childTnLst>
                                    <p:animEffect transition="out" filter="blinds(horizontal)">
                                      <p:cBhvr>
                                        <p:cTn id="549" dur="2000"/>
                                        <p:tgtEl>
                                          <p:spTgt spid="31"/>
                                        </p:tgtEl>
                                      </p:cBhvr>
                                    </p:animEffect>
                                    <p:set>
                                      <p:cBhvr>
                                        <p:cTn id="550" dur="1" fill="hold">
                                          <p:stCondLst>
                                            <p:cond delay="1999"/>
                                          </p:stCondLst>
                                        </p:cTn>
                                        <p:tgtEl>
                                          <p:spTgt spid="31"/>
                                        </p:tgtEl>
                                        <p:attrNameLst>
                                          <p:attrName>style.visibility</p:attrName>
                                        </p:attrNameLst>
                                      </p:cBhvr>
                                      <p:to>
                                        <p:strVal val="hidden"/>
                                      </p:to>
                                    </p:set>
                                  </p:childTnLst>
                                </p:cTn>
                              </p:par>
                              <p:par>
                                <p:cTn id="551" presetID="3" presetClass="exit" presetSubtype="10" fill="hold" grpId="4" nodeType="withEffect">
                                  <p:stCondLst>
                                    <p:cond delay="0"/>
                                  </p:stCondLst>
                                  <p:childTnLst>
                                    <p:animEffect transition="out" filter="blinds(horizontal)">
                                      <p:cBhvr>
                                        <p:cTn id="552" dur="2000"/>
                                        <p:tgtEl>
                                          <p:spTgt spid="32"/>
                                        </p:tgtEl>
                                      </p:cBhvr>
                                    </p:animEffect>
                                    <p:set>
                                      <p:cBhvr>
                                        <p:cTn id="553" dur="1" fill="hold">
                                          <p:stCondLst>
                                            <p:cond delay="1999"/>
                                          </p:stCondLst>
                                        </p:cTn>
                                        <p:tgtEl>
                                          <p:spTgt spid="32"/>
                                        </p:tgtEl>
                                        <p:attrNameLst>
                                          <p:attrName>style.visibility</p:attrName>
                                        </p:attrNameLst>
                                      </p:cBhvr>
                                      <p:to>
                                        <p:strVal val="hidden"/>
                                      </p:to>
                                    </p:set>
                                  </p:childTnLst>
                                </p:cTn>
                              </p:par>
                              <p:par>
                                <p:cTn id="554" presetID="3" presetClass="exit" presetSubtype="10" fill="hold" grpId="4" nodeType="withEffect">
                                  <p:stCondLst>
                                    <p:cond delay="0"/>
                                  </p:stCondLst>
                                  <p:childTnLst>
                                    <p:animEffect transition="out" filter="blinds(horizontal)">
                                      <p:cBhvr>
                                        <p:cTn id="555" dur="2000"/>
                                        <p:tgtEl>
                                          <p:spTgt spid="33"/>
                                        </p:tgtEl>
                                      </p:cBhvr>
                                    </p:animEffect>
                                    <p:set>
                                      <p:cBhvr>
                                        <p:cTn id="556" dur="1" fill="hold">
                                          <p:stCondLst>
                                            <p:cond delay="1999"/>
                                          </p:stCondLst>
                                        </p:cTn>
                                        <p:tgtEl>
                                          <p:spTgt spid="33"/>
                                        </p:tgtEl>
                                        <p:attrNameLst>
                                          <p:attrName>style.visibility</p:attrName>
                                        </p:attrNameLst>
                                      </p:cBhvr>
                                      <p:to>
                                        <p:strVal val="hidden"/>
                                      </p:to>
                                    </p:set>
                                  </p:childTnLst>
                                </p:cTn>
                              </p:par>
                              <p:par>
                                <p:cTn id="557" presetID="3" presetClass="exit" presetSubtype="10" fill="hold" grpId="4" nodeType="withEffect">
                                  <p:stCondLst>
                                    <p:cond delay="0"/>
                                  </p:stCondLst>
                                  <p:childTnLst>
                                    <p:animEffect transition="out" filter="blinds(horizontal)">
                                      <p:cBhvr>
                                        <p:cTn id="558" dur="2000"/>
                                        <p:tgtEl>
                                          <p:spTgt spid="34"/>
                                        </p:tgtEl>
                                      </p:cBhvr>
                                    </p:animEffect>
                                    <p:set>
                                      <p:cBhvr>
                                        <p:cTn id="559" dur="1" fill="hold">
                                          <p:stCondLst>
                                            <p:cond delay="1999"/>
                                          </p:stCondLst>
                                        </p:cTn>
                                        <p:tgtEl>
                                          <p:spTgt spid="34"/>
                                        </p:tgtEl>
                                        <p:attrNameLst>
                                          <p:attrName>style.visibility</p:attrName>
                                        </p:attrNameLst>
                                      </p:cBhvr>
                                      <p:to>
                                        <p:strVal val="hidden"/>
                                      </p:to>
                                    </p:set>
                                  </p:childTnLst>
                                </p:cTn>
                              </p:par>
                              <p:par>
                                <p:cTn id="560" presetID="3" presetClass="exit" presetSubtype="10" fill="hold" grpId="4" nodeType="withEffect">
                                  <p:stCondLst>
                                    <p:cond delay="0"/>
                                  </p:stCondLst>
                                  <p:childTnLst>
                                    <p:animEffect transition="out" filter="blinds(horizontal)">
                                      <p:cBhvr>
                                        <p:cTn id="561" dur="2000"/>
                                        <p:tgtEl>
                                          <p:spTgt spid="35"/>
                                        </p:tgtEl>
                                      </p:cBhvr>
                                    </p:animEffect>
                                    <p:set>
                                      <p:cBhvr>
                                        <p:cTn id="562" dur="1" fill="hold">
                                          <p:stCondLst>
                                            <p:cond delay="1999"/>
                                          </p:stCondLst>
                                        </p:cTn>
                                        <p:tgtEl>
                                          <p:spTgt spid="35"/>
                                        </p:tgtEl>
                                        <p:attrNameLst>
                                          <p:attrName>style.visibility</p:attrName>
                                        </p:attrNameLst>
                                      </p:cBhvr>
                                      <p:to>
                                        <p:strVal val="hidden"/>
                                      </p:to>
                                    </p:set>
                                  </p:childTnLst>
                                </p:cTn>
                              </p:par>
                              <p:par>
                                <p:cTn id="563" presetID="3" presetClass="exit" presetSubtype="10" fill="hold" grpId="4" nodeType="withEffect">
                                  <p:stCondLst>
                                    <p:cond delay="0"/>
                                  </p:stCondLst>
                                  <p:childTnLst>
                                    <p:animEffect transition="out" filter="blinds(horizontal)">
                                      <p:cBhvr>
                                        <p:cTn id="564" dur="2000"/>
                                        <p:tgtEl>
                                          <p:spTgt spid="36"/>
                                        </p:tgtEl>
                                      </p:cBhvr>
                                    </p:animEffect>
                                    <p:set>
                                      <p:cBhvr>
                                        <p:cTn id="565" dur="1" fill="hold">
                                          <p:stCondLst>
                                            <p:cond delay="1999"/>
                                          </p:stCondLst>
                                        </p:cTn>
                                        <p:tgtEl>
                                          <p:spTgt spid="36"/>
                                        </p:tgtEl>
                                        <p:attrNameLst>
                                          <p:attrName>style.visibility</p:attrName>
                                        </p:attrNameLst>
                                      </p:cBhvr>
                                      <p:to>
                                        <p:strVal val="hidden"/>
                                      </p:to>
                                    </p:set>
                                  </p:childTnLst>
                                </p:cTn>
                              </p:par>
                              <p:par>
                                <p:cTn id="566" presetID="3" presetClass="exit" presetSubtype="10" fill="hold" grpId="4" nodeType="withEffect">
                                  <p:stCondLst>
                                    <p:cond delay="0"/>
                                  </p:stCondLst>
                                  <p:childTnLst>
                                    <p:animEffect transition="out" filter="blinds(horizontal)">
                                      <p:cBhvr>
                                        <p:cTn id="567" dur="2000"/>
                                        <p:tgtEl>
                                          <p:spTgt spid="37"/>
                                        </p:tgtEl>
                                      </p:cBhvr>
                                    </p:animEffect>
                                    <p:set>
                                      <p:cBhvr>
                                        <p:cTn id="568" dur="1" fill="hold">
                                          <p:stCondLst>
                                            <p:cond delay="1999"/>
                                          </p:stCondLst>
                                        </p:cTn>
                                        <p:tgtEl>
                                          <p:spTgt spid="37"/>
                                        </p:tgtEl>
                                        <p:attrNameLst>
                                          <p:attrName>style.visibility</p:attrName>
                                        </p:attrNameLst>
                                      </p:cBhvr>
                                      <p:to>
                                        <p:strVal val="hidden"/>
                                      </p:to>
                                    </p:set>
                                  </p:childTnLst>
                                </p:cTn>
                              </p:par>
                              <p:par>
                                <p:cTn id="569" presetID="8" presetClass="emph" presetSubtype="0" fill="hold" grpId="5" nodeType="withEffect">
                                  <p:stCondLst>
                                    <p:cond delay="0"/>
                                  </p:stCondLst>
                                  <p:childTnLst>
                                    <p:animRot by="21600000">
                                      <p:cBhvr>
                                        <p:cTn id="570" dur="2000" fill="hold"/>
                                        <p:tgtEl>
                                          <p:spTgt spid="3"/>
                                        </p:tgtEl>
                                        <p:attrNameLst>
                                          <p:attrName>r</p:attrName>
                                        </p:attrNameLst>
                                      </p:cBhvr>
                                    </p:animRot>
                                  </p:childTnLst>
                                </p:cTn>
                              </p:par>
                              <p:par>
                                <p:cTn id="571" presetID="8" presetClass="emph" presetSubtype="0" fill="hold" grpId="5" nodeType="withEffect">
                                  <p:stCondLst>
                                    <p:cond delay="0"/>
                                  </p:stCondLst>
                                  <p:childTnLst>
                                    <p:animRot by="21600000">
                                      <p:cBhvr>
                                        <p:cTn id="572" dur="2000" fill="hold"/>
                                        <p:tgtEl>
                                          <p:spTgt spid="13"/>
                                        </p:tgtEl>
                                        <p:attrNameLst>
                                          <p:attrName>r</p:attrName>
                                        </p:attrNameLst>
                                      </p:cBhvr>
                                    </p:animRot>
                                  </p:childTnLst>
                                </p:cTn>
                              </p:par>
                              <p:par>
                                <p:cTn id="573" presetID="8" presetClass="emph" presetSubtype="0" fill="hold" grpId="5" nodeType="withEffect">
                                  <p:stCondLst>
                                    <p:cond delay="0"/>
                                  </p:stCondLst>
                                  <p:childTnLst>
                                    <p:animRot by="21600000">
                                      <p:cBhvr>
                                        <p:cTn id="574" dur="2000" fill="hold"/>
                                        <p:tgtEl>
                                          <p:spTgt spid="18"/>
                                        </p:tgtEl>
                                        <p:attrNameLst>
                                          <p:attrName>r</p:attrName>
                                        </p:attrNameLst>
                                      </p:cBhvr>
                                    </p:animRot>
                                  </p:childTnLst>
                                </p:cTn>
                              </p:par>
                              <p:par>
                                <p:cTn id="575" presetID="8" presetClass="emph" presetSubtype="0" fill="hold" grpId="5" nodeType="withEffect">
                                  <p:stCondLst>
                                    <p:cond delay="0"/>
                                  </p:stCondLst>
                                  <p:childTnLst>
                                    <p:animRot by="21600000">
                                      <p:cBhvr>
                                        <p:cTn id="576" dur="2000" fill="hold"/>
                                        <p:tgtEl>
                                          <p:spTgt spid="23"/>
                                        </p:tgtEl>
                                        <p:attrNameLst>
                                          <p:attrName>r</p:attrName>
                                        </p:attrNameLst>
                                      </p:cBhvr>
                                    </p:animRot>
                                  </p:childTnLst>
                                </p:cTn>
                              </p:par>
                              <p:par>
                                <p:cTn id="577" presetID="8" presetClass="emph" presetSubtype="0" fill="hold" grpId="5" nodeType="withEffect">
                                  <p:stCondLst>
                                    <p:cond delay="0"/>
                                  </p:stCondLst>
                                  <p:childTnLst>
                                    <p:animRot by="-21600000">
                                      <p:cBhvr>
                                        <p:cTn id="578" dur="2000" fill="hold"/>
                                        <p:tgtEl>
                                          <p:spTgt spid="4"/>
                                        </p:tgtEl>
                                        <p:attrNameLst>
                                          <p:attrName>r</p:attrName>
                                        </p:attrNameLst>
                                      </p:cBhvr>
                                    </p:animRot>
                                  </p:childTnLst>
                                </p:cTn>
                              </p:par>
                              <p:par>
                                <p:cTn id="579" presetID="8" presetClass="emph" presetSubtype="0" fill="hold" grpId="5" nodeType="withEffect">
                                  <p:stCondLst>
                                    <p:cond delay="0"/>
                                  </p:stCondLst>
                                  <p:childTnLst>
                                    <p:animRot by="-21600000">
                                      <p:cBhvr>
                                        <p:cTn id="580" dur="2000" fill="hold"/>
                                        <p:tgtEl>
                                          <p:spTgt spid="28"/>
                                        </p:tgtEl>
                                        <p:attrNameLst>
                                          <p:attrName>r</p:attrName>
                                        </p:attrNameLst>
                                      </p:cBhvr>
                                    </p:animRot>
                                  </p:childTnLst>
                                </p:cTn>
                              </p:par>
                              <p:par>
                                <p:cTn id="581" presetID="8" presetClass="emph" presetSubtype="0" fill="hold" grpId="5" nodeType="withEffect">
                                  <p:stCondLst>
                                    <p:cond delay="0"/>
                                  </p:stCondLst>
                                  <p:childTnLst>
                                    <p:animRot by="-21600000">
                                      <p:cBhvr>
                                        <p:cTn id="582" dur="2000" fill="hold"/>
                                        <p:tgtEl>
                                          <p:spTgt spid="33"/>
                                        </p:tgtEl>
                                        <p:attrNameLst>
                                          <p:attrName>r</p:attrName>
                                        </p:attrNameLst>
                                      </p:cBhvr>
                                    </p:animRot>
                                  </p:childTnLst>
                                </p:cTn>
                              </p:par>
                              <p:par>
                                <p:cTn id="583" presetID="8" presetClass="emph" presetSubtype="0" fill="hold" grpId="5" nodeType="withEffect">
                                  <p:stCondLst>
                                    <p:cond delay="0"/>
                                  </p:stCondLst>
                                  <p:childTnLst>
                                    <p:animRot by="-21600000">
                                      <p:cBhvr>
                                        <p:cTn id="584" dur="2000" fill="hold"/>
                                        <p:tgtEl>
                                          <p:spTgt spid="5"/>
                                        </p:tgtEl>
                                        <p:attrNameLst>
                                          <p:attrName>r</p:attrName>
                                        </p:attrNameLst>
                                      </p:cBhvr>
                                    </p:animRot>
                                  </p:childTnLst>
                                </p:cTn>
                              </p:par>
                              <p:par>
                                <p:cTn id="585" presetID="8" presetClass="emph" presetSubtype="0" fill="hold" grpId="5" nodeType="withEffect">
                                  <p:stCondLst>
                                    <p:cond delay="0"/>
                                  </p:stCondLst>
                                  <p:childTnLst>
                                    <p:animRot by="-21600000">
                                      <p:cBhvr>
                                        <p:cTn id="586" dur="2000" fill="hold"/>
                                        <p:tgtEl>
                                          <p:spTgt spid="14"/>
                                        </p:tgtEl>
                                        <p:attrNameLst>
                                          <p:attrName>r</p:attrName>
                                        </p:attrNameLst>
                                      </p:cBhvr>
                                    </p:animRot>
                                  </p:childTnLst>
                                </p:cTn>
                              </p:par>
                              <p:par>
                                <p:cTn id="587" presetID="8" presetClass="emph" presetSubtype="0" fill="hold" grpId="5" nodeType="withEffect">
                                  <p:stCondLst>
                                    <p:cond delay="0"/>
                                  </p:stCondLst>
                                  <p:childTnLst>
                                    <p:animRot by="-21600000">
                                      <p:cBhvr>
                                        <p:cTn id="588" dur="2000" fill="hold"/>
                                        <p:tgtEl>
                                          <p:spTgt spid="19"/>
                                        </p:tgtEl>
                                        <p:attrNameLst>
                                          <p:attrName>r</p:attrName>
                                        </p:attrNameLst>
                                      </p:cBhvr>
                                    </p:animRot>
                                  </p:childTnLst>
                                </p:cTn>
                              </p:par>
                              <p:par>
                                <p:cTn id="589" presetID="8" presetClass="emph" presetSubtype="0" fill="hold" grpId="5" nodeType="withEffect">
                                  <p:stCondLst>
                                    <p:cond delay="0"/>
                                  </p:stCondLst>
                                  <p:childTnLst>
                                    <p:animRot by="-21600000">
                                      <p:cBhvr>
                                        <p:cTn id="590" dur="2000" fill="hold"/>
                                        <p:tgtEl>
                                          <p:spTgt spid="24"/>
                                        </p:tgtEl>
                                        <p:attrNameLst>
                                          <p:attrName>r</p:attrName>
                                        </p:attrNameLst>
                                      </p:cBhvr>
                                    </p:animRot>
                                  </p:childTnLst>
                                </p:cTn>
                              </p:par>
                              <p:par>
                                <p:cTn id="591" presetID="8" presetClass="emph" presetSubtype="0" fill="hold" grpId="5" nodeType="withEffect">
                                  <p:stCondLst>
                                    <p:cond delay="0"/>
                                  </p:stCondLst>
                                  <p:childTnLst>
                                    <p:animRot by="21600000">
                                      <p:cBhvr>
                                        <p:cTn id="592" dur="2000" fill="hold"/>
                                        <p:tgtEl>
                                          <p:spTgt spid="6"/>
                                        </p:tgtEl>
                                        <p:attrNameLst>
                                          <p:attrName>r</p:attrName>
                                        </p:attrNameLst>
                                      </p:cBhvr>
                                    </p:animRot>
                                  </p:childTnLst>
                                </p:cTn>
                              </p:par>
                              <p:par>
                                <p:cTn id="593" presetID="8" presetClass="emph" presetSubtype="0" fill="hold" grpId="5" nodeType="withEffect">
                                  <p:stCondLst>
                                    <p:cond delay="0"/>
                                  </p:stCondLst>
                                  <p:childTnLst>
                                    <p:animRot by="21600000">
                                      <p:cBhvr>
                                        <p:cTn id="594" dur="2000" fill="hold"/>
                                        <p:tgtEl>
                                          <p:spTgt spid="29"/>
                                        </p:tgtEl>
                                        <p:attrNameLst>
                                          <p:attrName>r</p:attrName>
                                        </p:attrNameLst>
                                      </p:cBhvr>
                                    </p:animRot>
                                  </p:childTnLst>
                                </p:cTn>
                              </p:par>
                              <p:par>
                                <p:cTn id="595" presetID="8" presetClass="emph" presetSubtype="0" fill="hold" grpId="5" nodeType="withEffect">
                                  <p:stCondLst>
                                    <p:cond delay="0"/>
                                  </p:stCondLst>
                                  <p:childTnLst>
                                    <p:animRot by="21600000">
                                      <p:cBhvr>
                                        <p:cTn id="596" dur="2000" fill="hold"/>
                                        <p:tgtEl>
                                          <p:spTgt spid="34"/>
                                        </p:tgtEl>
                                        <p:attrNameLst>
                                          <p:attrName>r</p:attrName>
                                        </p:attrNameLst>
                                      </p:cBhvr>
                                    </p:animRot>
                                  </p:childTnLst>
                                </p:cTn>
                              </p:par>
                              <p:par>
                                <p:cTn id="597" presetID="8" presetClass="emph" presetSubtype="0" fill="hold" grpId="5" nodeType="withEffect">
                                  <p:stCondLst>
                                    <p:cond delay="0"/>
                                  </p:stCondLst>
                                  <p:childTnLst>
                                    <p:animRot by="21600000">
                                      <p:cBhvr>
                                        <p:cTn id="598" dur="2000" fill="hold"/>
                                        <p:tgtEl>
                                          <p:spTgt spid="7"/>
                                        </p:tgtEl>
                                        <p:attrNameLst>
                                          <p:attrName>r</p:attrName>
                                        </p:attrNameLst>
                                      </p:cBhvr>
                                    </p:animRot>
                                  </p:childTnLst>
                                </p:cTn>
                              </p:par>
                              <p:par>
                                <p:cTn id="599" presetID="8" presetClass="emph" presetSubtype="0" fill="hold" grpId="5" nodeType="withEffect">
                                  <p:stCondLst>
                                    <p:cond delay="0"/>
                                  </p:stCondLst>
                                  <p:childTnLst>
                                    <p:animRot by="21600000">
                                      <p:cBhvr>
                                        <p:cTn id="600" dur="2000" fill="hold"/>
                                        <p:tgtEl>
                                          <p:spTgt spid="15"/>
                                        </p:tgtEl>
                                        <p:attrNameLst>
                                          <p:attrName>r</p:attrName>
                                        </p:attrNameLst>
                                      </p:cBhvr>
                                    </p:animRot>
                                  </p:childTnLst>
                                </p:cTn>
                              </p:par>
                              <p:par>
                                <p:cTn id="601" presetID="8" presetClass="emph" presetSubtype="0" fill="hold" grpId="5" nodeType="withEffect">
                                  <p:stCondLst>
                                    <p:cond delay="0"/>
                                  </p:stCondLst>
                                  <p:childTnLst>
                                    <p:animRot by="21600000">
                                      <p:cBhvr>
                                        <p:cTn id="602" dur="2000" fill="hold"/>
                                        <p:tgtEl>
                                          <p:spTgt spid="20"/>
                                        </p:tgtEl>
                                        <p:attrNameLst>
                                          <p:attrName>r</p:attrName>
                                        </p:attrNameLst>
                                      </p:cBhvr>
                                    </p:animRot>
                                  </p:childTnLst>
                                </p:cTn>
                              </p:par>
                              <p:par>
                                <p:cTn id="603" presetID="8" presetClass="emph" presetSubtype="0" fill="hold" grpId="5" nodeType="withEffect">
                                  <p:stCondLst>
                                    <p:cond delay="0"/>
                                  </p:stCondLst>
                                  <p:childTnLst>
                                    <p:animRot by="21600000">
                                      <p:cBhvr>
                                        <p:cTn id="604" dur="2000" fill="hold"/>
                                        <p:tgtEl>
                                          <p:spTgt spid="25"/>
                                        </p:tgtEl>
                                        <p:attrNameLst>
                                          <p:attrName>r</p:attrName>
                                        </p:attrNameLst>
                                      </p:cBhvr>
                                    </p:animRot>
                                  </p:childTnLst>
                                </p:cTn>
                              </p:par>
                              <p:par>
                                <p:cTn id="605" presetID="8" presetClass="emph" presetSubtype="0" fill="hold" grpId="5" nodeType="withEffect">
                                  <p:stCondLst>
                                    <p:cond delay="0"/>
                                  </p:stCondLst>
                                  <p:childTnLst>
                                    <p:animRot by="-21600000">
                                      <p:cBhvr>
                                        <p:cTn id="606" dur="2000" fill="hold"/>
                                        <p:tgtEl>
                                          <p:spTgt spid="8"/>
                                        </p:tgtEl>
                                        <p:attrNameLst>
                                          <p:attrName>r</p:attrName>
                                        </p:attrNameLst>
                                      </p:cBhvr>
                                    </p:animRot>
                                  </p:childTnLst>
                                </p:cTn>
                              </p:par>
                              <p:par>
                                <p:cTn id="607" presetID="8" presetClass="emph" presetSubtype="0" fill="hold" grpId="5" nodeType="withEffect">
                                  <p:stCondLst>
                                    <p:cond delay="0"/>
                                  </p:stCondLst>
                                  <p:childTnLst>
                                    <p:animRot by="-21600000">
                                      <p:cBhvr>
                                        <p:cTn id="608" dur="2000" fill="hold"/>
                                        <p:tgtEl>
                                          <p:spTgt spid="30"/>
                                        </p:tgtEl>
                                        <p:attrNameLst>
                                          <p:attrName>r</p:attrName>
                                        </p:attrNameLst>
                                      </p:cBhvr>
                                    </p:animRot>
                                  </p:childTnLst>
                                </p:cTn>
                              </p:par>
                              <p:par>
                                <p:cTn id="609" presetID="8" presetClass="emph" presetSubtype="0" fill="hold" grpId="5" nodeType="withEffect">
                                  <p:stCondLst>
                                    <p:cond delay="0"/>
                                  </p:stCondLst>
                                  <p:childTnLst>
                                    <p:animRot by="-21600000">
                                      <p:cBhvr>
                                        <p:cTn id="610" dur="2000" fill="hold"/>
                                        <p:tgtEl>
                                          <p:spTgt spid="35"/>
                                        </p:tgtEl>
                                        <p:attrNameLst>
                                          <p:attrName>r</p:attrName>
                                        </p:attrNameLst>
                                      </p:cBhvr>
                                    </p:animRot>
                                  </p:childTnLst>
                                </p:cTn>
                              </p:par>
                              <p:par>
                                <p:cTn id="611" presetID="8" presetClass="emph" presetSubtype="0" fill="hold" grpId="5" nodeType="withEffect">
                                  <p:stCondLst>
                                    <p:cond delay="0"/>
                                  </p:stCondLst>
                                  <p:childTnLst>
                                    <p:animRot by="-21600000">
                                      <p:cBhvr>
                                        <p:cTn id="612" dur="2000" fill="hold"/>
                                        <p:tgtEl>
                                          <p:spTgt spid="9"/>
                                        </p:tgtEl>
                                        <p:attrNameLst>
                                          <p:attrName>r</p:attrName>
                                        </p:attrNameLst>
                                      </p:cBhvr>
                                    </p:animRot>
                                  </p:childTnLst>
                                </p:cTn>
                              </p:par>
                              <p:par>
                                <p:cTn id="613" presetID="8" presetClass="emph" presetSubtype="0" fill="hold" grpId="5" nodeType="withEffect">
                                  <p:stCondLst>
                                    <p:cond delay="0"/>
                                  </p:stCondLst>
                                  <p:childTnLst>
                                    <p:animRot by="-21600000">
                                      <p:cBhvr>
                                        <p:cTn id="614" dur="2000" fill="hold"/>
                                        <p:tgtEl>
                                          <p:spTgt spid="16"/>
                                        </p:tgtEl>
                                        <p:attrNameLst>
                                          <p:attrName>r</p:attrName>
                                        </p:attrNameLst>
                                      </p:cBhvr>
                                    </p:animRot>
                                  </p:childTnLst>
                                </p:cTn>
                              </p:par>
                              <p:par>
                                <p:cTn id="615" presetID="8" presetClass="emph" presetSubtype="0" fill="hold" grpId="5" nodeType="withEffect">
                                  <p:stCondLst>
                                    <p:cond delay="0"/>
                                  </p:stCondLst>
                                  <p:childTnLst>
                                    <p:animRot by="-21600000">
                                      <p:cBhvr>
                                        <p:cTn id="616" dur="2000" fill="hold"/>
                                        <p:tgtEl>
                                          <p:spTgt spid="21"/>
                                        </p:tgtEl>
                                        <p:attrNameLst>
                                          <p:attrName>r</p:attrName>
                                        </p:attrNameLst>
                                      </p:cBhvr>
                                    </p:animRot>
                                  </p:childTnLst>
                                </p:cTn>
                              </p:par>
                              <p:par>
                                <p:cTn id="617" presetID="8" presetClass="emph" presetSubtype="0" fill="hold" grpId="5" nodeType="withEffect">
                                  <p:stCondLst>
                                    <p:cond delay="0"/>
                                  </p:stCondLst>
                                  <p:childTnLst>
                                    <p:animRot by="-21600000">
                                      <p:cBhvr>
                                        <p:cTn id="618" dur="2000" fill="hold"/>
                                        <p:tgtEl>
                                          <p:spTgt spid="26"/>
                                        </p:tgtEl>
                                        <p:attrNameLst>
                                          <p:attrName>r</p:attrName>
                                        </p:attrNameLst>
                                      </p:cBhvr>
                                    </p:animRot>
                                  </p:childTnLst>
                                </p:cTn>
                              </p:par>
                              <p:par>
                                <p:cTn id="619" presetID="8" presetClass="emph" presetSubtype="0" fill="hold" grpId="5" nodeType="withEffect">
                                  <p:stCondLst>
                                    <p:cond delay="0"/>
                                  </p:stCondLst>
                                  <p:childTnLst>
                                    <p:animRot by="21600000">
                                      <p:cBhvr>
                                        <p:cTn id="620" dur="2000" fill="hold"/>
                                        <p:tgtEl>
                                          <p:spTgt spid="10"/>
                                        </p:tgtEl>
                                        <p:attrNameLst>
                                          <p:attrName>r</p:attrName>
                                        </p:attrNameLst>
                                      </p:cBhvr>
                                    </p:animRot>
                                  </p:childTnLst>
                                </p:cTn>
                              </p:par>
                              <p:par>
                                <p:cTn id="621" presetID="8" presetClass="emph" presetSubtype="0" fill="hold" grpId="5" nodeType="withEffect">
                                  <p:stCondLst>
                                    <p:cond delay="0"/>
                                  </p:stCondLst>
                                  <p:childTnLst>
                                    <p:animRot by="21600000">
                                      <p:cBhvr>
                                        <p:cTn id="622" dur="2000" fill="hold"/>
                                        <p:tgtEl>
                                          <p:spTgt spid="31"/>
                                        </p:tgtEl>
                                        <p:attrNameLst>
                                          <p:attrName>r</p:attrName>
                                        </p:attrNameLst>
                                      </p:cBhvr>
                                    </p:animRot>
                                  </p:childTnLst>
                                </p:cTn>
                              </p:par>
                              <p:par>
                                <p:cTn id="623" presetID="8" presetClass="emph" presetSubtype="0" fill="hold" grpId="5" nodeType="withEffect">
                                  <p:stCondLst>
                                    <p:cond delay="0"/>
                                  </p:stCondLst>
                                  <p:childTnLst>
                                    <p:animRot by="21600000">
                                      <p:cBhvr>
                                        <p:cTn id="624" dur="2000" fill="hold"/>
                                        <p:tgtEl>
                                          <p:spTgt spid="36"/>
                                        </p:tgtEl>
                                        <p:attrNameLst>
                                          <p:attrName>r</p:attrName>
                                        </p:attrNameLst>
                                      </p:cBhvr>
                                    </p:animRot>
                                  </p:childTnLst>
                                </p:cTn>
                              </p:par>
                              <p:par>
                                <p:cTn id="625" presetID="8" presetClass="emph" presetSubtype="0" fill="hold" grpId="5" nodeType="withEffect">
                                  <p:stCondLst>
                                    <p:cond delay="0"/>
                                  </p:stCondLst>
                                  <p:childTnLst>
                                    <p:animRot by="21600000">
                                      <p:cBhvr>
                                        <p:cTn id="626" dur="2000" fill="hold"/>
                                        <p:tgtEl>
                                          <p:spTgt spid="11"/>
                                        </p:tgtEl>
                                        <p:attrNameLst>
                                          <p:attrName>r</p:attrName>
                                        </p:attrNameLst>
                                      </p:cBhvr>
                                    </p:animRot>
                                  </p:childTnLst>
                                </p:cTn>
                              </p:par>
                              <p:par>
                                <p:cTn id="627" presetID="8" presetClass="emph" presetSubtype="0" fill="hold" grpId="5" nodeType="withEffect">
                                  <p:stCondLst>
                                    <p:cond delay="0"/>
                                  </p:stCondLst>
                                  <p:childTnLst>
                                    <p:animRot by="21600000">
                                      <p:cBhvr>
                                        <p:cTn id="628" dur="2000" fill="hold"/>
                                        <p:tgtEl>
                                          <p:spTgt spid="17"/>
                                        </p:tgtEl>
                                        <p:attrNameLst>
                                          <p:attrName>r</p:attrName>
                                        </p:attrNameLst>
                                      </p:cBhvr>
                                    </p:animRot>
                                  </p:childTnLst>
                                </p:cTn>
                              </p:par>
                              <p:par>
                                <p:cTn id="629" presetID="8" presetClass="emph" presetSubtype="0" fill="hold" grpId="5" nodeType="withEffect">
                                  <p:stCondLst>
                                    <p:cond delay="0"/>
                                  </p:stCondLst>
                                  <p:childTnLst>
                                    <p:animRot by="21600000">
                                      <p:cBhvr>
                                        <p:cTn id="630" dur="2000" fill="hold"/>
                                        <p:tgtEl>
                                          <p:spTgt spid="22"/>
                                        </p:tgtEl>
                                        <p:attrNameLst>
                                          <p:attrName>r</p:attrName>
                                        </p:attrNameLst>
                                      </p:cBhvr>
                                    </p:animRot>
                                  </p:childTnLst>
                                </p:cTn>
                              </p:par>
                              <p:par>
                                <p:cTn id="631" presetID="8" presetClass="emph" presetSubtype="0" fill="hold" grpId="5" nodeType="withEffect">
                                  <p:stCondLst>
                                    <p:cond delay="0"/>
                                  </p:stCondLst>
                                  <p:childTnLst>
                                    <p:animRot by="21600000">
                                      <p:cBhvr>
                                        <p:cTn id="632" dur="2000" fill="hold"/>
                                        <p:tgtEl>
                                          <p:spTgt spid="27"/>
                                        </p:tgtEl>
                                        <p:attrNameLst>
                                          <p:attrName>r</p:attrName>
                                        </p:attrNameLst>
                                      </p:cBhvr>
                                    </p:animRot>
                                  </p:childTnLst>
                                </p:cTn>
                              </p:par>
                              <p:par>
                                <p:cTn id="633" presetID="8" presetClass="emph" presetSubtype="0" fill="hold" grpId="5" nodeType="withEffect">
                                  <p:stCondLst>
                                    <p:cond delay="0"/>
                                  </p:stCondLst>
                                  <p:childTnLst>
                                    <p:animRot by="-21600000">
                                      <p:cBhvr>
                                        <p:cTn id="634" dur="2000" fill="hold"/>
                                        <p:tgtEl>
                                          <p:spTgt spid="12"/>
                                        </p:tgtEl>
                                        <p:attrNameLst>
                                          <p:attrName>r</p:attrName>
                                        </p:attrNameLst>
                                      </p:cBhvr>
                                    </p:animRot>
                                  </p:childTnLst>
                                </p:cTn>
                              </p:par>
                              <p:par>
                                <p:cTn id="635" presetID="8" presetClass="emph" presetSubtype="0" fill="hold" grpId="5" nodeType="withEffect">
                                  <p:stCondLst>
                                    <p:cond delay="0"/>
                                  </p:stCondLst>
                                  <p:childTnLst>
                                    <p:animRot by="-21600000">
                                      <p:cBhvr>
                                        <p:cTn id="636" dur="2000" fill="hold"/>
                                        <p:tgtEl>
                                          <p:spTgt spid="32"/>
                                        </p:tgtEl>
                                        <p:attrNameLst>
                                          <p:attrName>r</p:attrName>
                                        </p:attrNameLst>
                                      </p:cBhvr>
                                    </p:animRot>
                                  </p:childTnLst>
                                </p:cTn>
                              </p:par>
                              <p:par>
                                <p:cTn id="637" presetID="8" presetClass="emph" presetSubtype="0" fill="hold" grpId="5" nodeType="withEffect">
                                  <p:stCondLst>
                                    <p:cond delay="0"/>
                                  </p:stCondLst>
                                  <p:childTnLst>
                                    <p:animRot by="-21600000">
                                      <p:cBhvr>
                                        <p:cTn id="638" dur="2000" fill="hold"/>
                                        <p:tgtEl>
                                          <p:spTgt spid="37"/>
                                        </p:tgtEl>
                                        <p:attrNameLst>
                                          <p:attrName>r</p:attrName>
                                        </p:attrNameLst>
                                      </p:cBhvr>
                                    </p:animRot>
                                  </p:childTnLst>
                                </p:cTn>
                              </p:par>
                              <p:par>
                                <p:cTn id="639" presetID="23" presetClass="entr" presetSubtype="288" fill="hold" nodeType="withEffect">
                                  <p:stCondLst>
                                    <p:cond delay="0"/>
                                  </p:stCondLst>
                                  <p:childTnLst>
                                    <p:set>
                                      <p:cBhvr>
                                        <p:cTn id="640" dur="1" fill="hold">
                                          <p:stCondLst>
                                            <p:cond delay="0"/>
                                          </p:stCondLst>
                                        </p:cTn>
                                        <p:tgtEl>
                                          <p:spTgt spid="2"/>
                                        </p:tgtEl>
                                        <p:attrNameLst>
                                          <p:attrName>style.visibility</p:attrName>
                                        </p:attrNameLst>
                                      </p:cBhvr>
                                      <p:to>
                                        <p:strVal val="visible"/>
                                      </p:to>
                                    </p:set>
                                    <p:anim calcmode="lin" valueType="num">
                                      <p:cBhvr>
                                        <p:cTn id="641" dur="2000" fill="hold"/>
                                        <p:tgtEl>
                                          <p:spTgt spid="2"/>
                                        </p:tgtEl>
                                        <p:attrNameLst>
                                          <p:attrName>ppt_w</p:attrName>
                                        </p:attrNameLst>
                                      </p:cBhvr>
                                      <p:tavLst>
                                        <p:tav tm="0">
                                          <p:val>
                                            <p:strVal val="4/3*#ppt_w"/>
                                          </p:val>
                                        </p:tav>
                                        <p:tav tm="100000">
                                          <p:val>
                                            <p:strVal val="#ppt_w"/>
                                          </p:val>
                                        </p:tav>
                                      </p:tavLst>
                                    </p:anim>
                                    <p:anim calcmode="lin" valueType="num">
                                      <p:cBhvr>
                                        <p:cTn id="642" dur="2000" fill="hold"/>
                                        <p:tgtEl>
                                          <p:spTgt spid="2"/>
                                        </p:tgtEl>
                                        <p:attrNameLst>
                                          <p:attrName>ppt_h</p:attrName>
                                        </p:attrNameLst>
                                      </p:cBhvr>
                                      <p:tavLst>
                                        <p:tav tm="0">
                                          <p:val>
                                            <p:strVal val="4/3*#ppt_h"/>
                                          </p:val>
                                        </p:tav>
                                        <p:tav tm="100000">
                                          <p:val>
                                            <p:strVal val="#ppt_h"/>
                                          </p:val>
                                        </p:tav>
                                      </p:tavLst>
                                    </p:anim>
                                  </p:childTnLst>
                                </p:cTn>
                              </p:par>
                              <p:par>
                                <p:cTn id="643" presetID="16" presetClass="entr" presetSubtype="42" fill="hold" nodeType="withEffect">
                                  <p:stCondLst>
                                    <p:cond delay="0"/>
                                  </p:stCondLst>
                                  <p:childTnLst>
                                    <p:set>
                                      <p:cBhvr>
                                        <p:cTn id="644" dur="1" fill="hold">
                                          <p:stCondLst>
                                            <p:cond delay="0"/>
                                          </p:stCondLst>
                                        </p:cTn>
                                        <p:tgtEl>
                                          <p:spTgt spid="2"/>
                                        </p:tgtEl>
                                        <p:attrNameLst>
                                          <p:attrName>style.visibility</p:attrName>
                                        </p:attrNameLst>
                                      </p:cBhvr>
                                      <p:to>
                                        <p:strVal val="visible"/>
                                      </p:to>
                                    </p:set>
                                    <p:animEffect transition="in" filter="barn(outHorizontal)">
                                      <p:cBhvr>
                                        <p:cTn id="645"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3" grpId="5" animBg="1"/>
      <p:bldP spid="4" grpId="0" animBg="1"/>
      <p:bldP spid="4" grpId="1" animBg="1"/>
      <p:bldP spid="4" grpId="2" animBg="1"/>
      <p:bldP spid="4" grpId="3" animBg="1"/>
      <p:bldP spid="4" grpId="4" animBg="1"/>
      <p:bldP spid="4" grpId="5" animBg="1"/>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9" grpId="0" animBg="1"/>
      <p:bldP spid="9" grpId="1" animBg="1"/>
      <p:bldP spid="9" grpId="2" animBg="1"/>
      <p:bldP spid="9" grpId="3" animBg="1"/>
      <p:bldP spid="9" grpId="4" animBg="1"/>
      <p:bldP spid="9" grpId="5" animBg="1"/>
      <p:bldP spid="10" grpId="0" animBg="1"/>
      <p:bldP spid="10" grpId="1" animBg="1"/>
      <p:bldP spid="10" grpId="2" animBg="1"/>
      <p:bldP spid="10" grpId="3" animBg="1"/>
      <p:bldP spid="10" grpId="4" animBg="1"/>
      <p:bldP spid="10" grpId="5" animBg="1"/>
      <p:bldP spid="11" grpId="0" animBg="1"/>
      <p:bldP spid="11" grpId="1" animBg="1"/>
      <p:bldP spid="11" grpId="2" animBg="1"/>
      <p:bldP spid="11" grpId="3" animBg="1"/>
      <p:bldP spid="11" grpId="4" animBg="1"/>
      <p:bldP spid="11" grpId="5" animBg="1"/>
      <p:bldP spid="12" grpId="0" animBg="1"/>
      <p:bldP spid="12" grpId="1" animBg="1"/>
      <p:bldP spid="12" grpId="2" animBg="1"/>
      <p:bldP spid="12" grpId="3" animBg="1"/>
      <p:bldP spid="12" grpId="4" animBg="1"/>
      <p:bldP spid="12" grpId="5" animBg="1"/>
      <p:bldP spid="13" grpId="0" animBg="1"/>
      <p:bldP spid="13" grpId="1" animBg="1"/>
      <p:bldP spid="13" grpId="2" animBg="1"/>
      <p:bldP spid="13" grpId="3" animBg="1"/>
      <p:bldP spid="13" grpId="4" animBg="1"/>
      <p:bldP spid="13" grpId="5" animBg="1"/>
      <p:bldP spid="14" grpId="0" animBg="1"/>
      <p:bldP spid="14" grpId="1" animBg="1"/>
      <p:bldP spid="14" grpId="2" animBg="1"/>
      <p:bldP spid="14" grpId="3" animBg="1"/>
      <p:bldP spid="14" grpId="4" animBg="1"/>
      <p:bldP spid="14" grpId="5" animBg="1"/>
      <p:bldP spid="15" grpId="0" animBg="1"/>
      <p:bldP spid="15" grpId="1" animBg="1"/>
      <p:bldP spid="15" grpId="2" animBg="1"/>
      <p:bldP spid="15" grpId="3" animBg="1"/>
      <p:bldP spid="15" grpId="4" animBg="1"/>
      <p:bldP spid="15" grpId="5" animBg="1"/>
      <p:bldP spid="16" grpId="0" animBg="1"/>
      <p:bldP spid="16" grpId="1" animBg="1"/>
      <p:bldP spid="16" grpId="2" animBg="1"/>
      <p:bldP spid="16" grpId="3" animBg="1"/>
      <p:bldP spid="16" grpId="4" animBg="1"/>
      <p:bldP spid="16" grpId="5" animBg="1"/>
      <p:bldP spid="17" grpId="0" animBg="1"/>
      <p:bldP spid="17" grpId="1" animBg="1"/>
      <p:bldP spid="17" grpId="2" animBg="1"/>
      <p:bldP spid="17" grpId="3" animBg="1"/>
      <p:bldP spid="17" grpId="4" animBg="1"/>
      <p:bldP spid="17" grpId="5" animBg="1"/>
      <p:bldP spid="18" grpId="0" animBg="1"/>
      <p:bldP spid="18" grpId="1" animBg="1"/>
      <p:bldP spid="18" grpId="2" animBg="1"/>
      <p:bldP spid="18" grpId="3" animBg="1"/>
      <p:bldP spid="18" grpId="4" animBg="1"/>
      <p:bldP spid="18" grpId="5" animBg="1"/>
      <p:bldP spid="19" grpId="0" animBg="1"/>
      <p:bldP spid="19" grpId="1" animBg="1"/>
      <p:bldP spid="19" grpId="2" animBg="1"/>
      <p:bldP spid="19" grpId="3" animBg="1"/>
      <p:bldP spid="19" grpId="4" animBg="1"/>
      <p:bldP spid="19" grpId="5" animBg="1"/>
      <p:bldP spid="20" grpId="0" animBg="1"/>
      <p:bldP spid="20" grpId="1" animBg="1"/>
      <p:bldP spid="20" grpId="2" animBg="1"/>
      <p:bldP spid="20" grpId="3" animBg="1"/>
      <p:bldP spid="20" grpId="4" animBg="1"/>
      <p:bldP spid="20" grpId="5" animBg="1"/>
      <p:bldP spid="21" grpId="0" animBg="1"/>
      <p:bldP spid="21" grpId="1" animBg="1"/>
      <p:bldP spid="21" grpId="2" animBg="1"/>
      <p:bldP spid="21" grpId="3" animBg="1"/>
      <p:bldP spid="21" grpId="4" animBg="1"/>
      <p:bldP spid="21" grpId="5" animBg="1"/>
      <p:bldP spid="22" grpId="0" animBg="1"/>
      <p:bldP spid="22" grpId="1" animBg="1"/>
      <p:bldP spid="22" grpId="2" animBg="1"/>
      <p:bldP spid="22" grpId="3" animBg="1"/>
      <p:bldP spid="22" grpId="4" animBg="1"/>
      <p:bldP spid="22" grpId="5" animBg="1"/>
      <p:bldP spid="23" grpId="0" animBg="1"/>
      <p:bldP spid="23" grpId="1" animBg="1"/>
      <p:bldP spid="23" grpId="2" animBg="1"/>
      <p:bldP spid="23" grpId="3" animBg="1"/>
      <p:bldP spid="23" grpId="4" animBg="1"/>
      <p:bldP spid="23" grpId="5" animBg="1"/>
      <p:bldP spid="24" grpId="0" animBg="1"/>
      <p:bldP spid="24" grpId="1" animBg="1"/>
      <p:bldP spid="24" grpId="2" animBg="1"/>
      <p:bldP spid="24" grpId="3" animBg="1"/>
      <p:bldP spid="24" grpId="4" animBg="1"/>
      <p:bldP spid="24" grpId="5" animBg="1"/>
      <p:bldP spid="25" grpId="0" animBg="1"/>
      <p:bldP spid="25" grpId="1" animBg="1"/>
      <p:bldP spid="25" grpId="2" animBg="1"/>
      <p:bldP spid="25" grpId="3" animBg="1"/>
      <p:bldP spid="25" grpId="4" animBg="1"/>
      <p:bldP spid="25" grpId="5" animBg="1"/>
      <p:bldP spid="26" grpId="0" animBg="1"/>
      <p:bldP spid="26" grpId="1" animBg="1"/>
      <p:bldP spid="26" grpId="2" animBg="1"/>
      <p:bldP spid="26" grpId="3" animBg="1"/>
      <p:bldP spid="26" grpId="4" animBg="1"/>
      <p:bldP spid="26" grpId="5" animBg="1"/>
      <p:bldP spid="27" grpId="0" animBg="1"/>
      <p:bldP spid="27" grpId="1" animBg="1"/>
      <p:bldP spid="27" grpId="2" animBg="1"/>
      <p:bldP spid="27" grpId="3" animBg="1"/>
      <p:bldP spid="27" grpId="4" animBg="1"/>
      <p:bldP spid="27" grpId="5" animBg="1"/>
      <p:bldP spid="28" grpId="0" animBg="1"/>
      <p:bldP spid="28" grpId="1" animBg="1"/>
      <p:bldP spid="28" grpId="2" animBg="1"/>
      <p:bldP spid="28" grpId="3" animBg="1"/>
      <p:bldP spid="28" grpId="4" animBg="1"/>
      <p:bldP spid="28" grpId="5" animBg="1"/>
      <p:bldP spid="29" grpId="0" animBg="1"/>
      <p:bldP spid="29" grpId="1" animBg="1"/>
      <p:bldP spid="29" grpId="2" animBg="1"/>
      <p:bldP spid="29" grpId="3" animBg="1"/>
      <p:bldP spid="29" grpId="4" animBg="1"/>
      <p:bldP spid="29" grpId="5" animBg="1"/>
      <p:bldP spid="30" grpId="0" animBg="1"/>
      <p:bldP spid="30" grpId="1" animBg="1"/>
      <p:bldP spid="30" grpId="2" animBg="1"/>
      <p:bldP spid="30" grpId="3" animBg="1"/>
      <p:bldP spid="30" grpId="4" animBg="1"/>
      <p:bldP spid="30" grpId="5" animBg="1"/>
      <p:bldP spid="31" grpId="0" animBg="1"/>
      <p:bldP spid="31" grpId="1" animBg="1"/>
      <p:bldP spid="31" grpId="2" animBg="1"/>
      <p:bldP spid="31" grpId="3" animBg="1"/>
      <p:bldP spid="31" grpId="4" animBg="1"/>
      <p:bldP spid="31" grpId="5" animBg="1"/>
      <p:bldP spid="32" grpId="0" animBg="1"/>
      <p:bldP spid="32" grpId="1" animBg="1"/>
      <p:bldP spid="32" grpId="2" animBg="1"/>
      <p:bldP spid="32" grpId="3" animBg="1"/>
      <p:bldP spid="32" grpId="4" animBg="1"/>
      <p:bldP spid="32" grpId="5" animBg="1"/>
      <p:bldP spid="33" grpId="0" animBg="1"/>
      <p:bldP spid="33" grpId="1" animBg="1"/>
      <p:bldP spid="33" grpId="2" animBg="1"/>
      <p:bldP spid="33" grpId="3" animBg="1"/>
      <p:bldP spid="33" grpId="4" animBg="1"/>
      <p:bldP spid="33" grpId="5" animBg="1"/>
      <p:bldP spid="34" grpId="0" animBg="1"/>
      <p:bldP spid="34" grpId="1" animBg="1"/>
      <p:bldP spid="34" grpId="2" animBg="1"/>
      <p:bldP spid="34" grpId="3" animBg="1"/>
      <p:bldP spid="34" grpId="4" animBg="1"/>
      <p:bldP spid="34" grpId="5" animBg="1"/>
      <p:bldP spid="35" grpId="0" animBg="1"/>
      <p:bldP spid="35" grpId="1" animBg="1"/>
      <p:bldP spid="35" grpId="2" animBg="1"/>
      <p:bldP spid="35" grpId="3" animBg="1"/>
      <p:bldP spid="35" grpId="4" animBg="1"/>
      <p:bldP spid="35" grpId="5" animBg="1"/>
      <p:bldP spid="36" grpId="0" animBg="1"/>
      <p:bldP spid="36" grpId="1" animBg="1"/>
      <p:bldP spid="36" grpId="2" animBg="1"/>
      <p:bldP spid="36" grpId="3" animBg="1"/>
      <p:bldP spid="36" grpId="4" animBg="1"/>
      <p:bldP spid="36" grpId="5" animBg="1"/>
      <p:bldP spid="37" grpId="0" animBg="1"/>
      <p:bldP spid="37" grpId="1" animBg="1"/>
      <p:bldP spid="37" grpId="2" animBg="1"/>
      <p:bldP spid="37" grpId="3" animBg="1"/>
      <p:bldP spid="37" grpId="4" animBg="1"/>
      <p:bldP spid="37" grpId="5" animBg="1"/>
      <p:bldP spid="38"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002060"/>
            </a:gs>
            <a:gs pos="64999">
              <a:srgbClr val="F0EBD5"/>
            </a:gs>
            <a:gs pos="100000">
              <a:srgbClr val="D1C39F"/>
            </a:gs>
          </a:gsLst>
          <a:lin ang="16200000" scaled="1"/>
          <a:tileRect/>
        </a:gradFill>
        <a:effectLst/>
      </p:bgPr>
    </p:bg>
    <p:spTree>
      <p:nvGrpSpPr>
        <p:cNvPr id="1" name=""/>
        <p:cNvGrpSpPr/>
        <p:nvPr/>
      </p:nvGrpSpPr>
      <p:grpSpPr>
        <a:xfrm>
          <a:off x="0" y="0"/>
          <a:ext cx="0" cy="0"/>
          <a:chOff x="0" y="0"/>
          <a:chExt cx="0" cy="0"/>
        </a:xfrm>
      </p:grpSpPr>
      <p:pic>
        <p:nvPicPr>
          <p:cNvPr id="2" name="1 Imagen" descr="Sopot.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Rectángulo"/>
          <p:cNvSpPr/>
          <p:nvPr/>
        </p:nvSpPr>
        <p:spPr>
          <a:xfrm rot="904020">
            <a:off x="4254989" y="9722"/>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20813016" flipH="1">
            <a:off x="4668238" y="10810"/>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904020">
            <a:off x="611652" y="9722"/>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0813016" flipH="1">
            <a:off x="1024901" y="10810"/>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904020">
            <a:off x="7826891" y="9722"/>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813016" flipH="1">
            <a:off x="8240140" y="10810"/>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904020">
            <a:off x="2469040" y="9723"/>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813016" flipH="1">
            <a:off x="2882289" y="10811"/>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904020">
            <a:off x="6255254" y="9722"/>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813016" flipH="1">
            <a:off x="6668503" y="10810"/>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904020">
            <a:off x="4254988" y="652644"/>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813016" flipH="1">
            <a:off x="4668237" y="653732"/>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904020">
            <a:off x="611651" y="652644"/>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813016" flipH="1">
            <a:off x="1024900" y="653732"/>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904020">
            <a:off x="7826890" y="652644"/>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813016" flipH="1">
            <a:off x="8240139" y="653732"/>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904020">
            <a:off x="2469039" y="652645"/>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813016" flipH="1">
            <a:off x="2882288" y="653733"/>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904020">
            <a:off x="6255253" y="652644"/>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813016" flipH="1">
            <a:off x="6668502" y="653732"/>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904020">
            <a:off x="4254988" y="1295609"/>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813016" flipH="1">
            <a:off x="4668237" y="1296697"/>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904020">
            <a:off x="611651" y="1295609"/>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813016" flipH="1">
            <a:off x="1024900" y="1296697"/>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904020">
            <a:off x="7826890" y="1295609"/>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813016" flipH="1">
            <a:off x="8240139" y="1296697"/>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904020">
            <a:off x="2469039" y="1295610"/>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813016" flipH="1">
            <a:off x="2882288" y="1296698"/>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904020">
            <a:off x="6255253" y="1295609"/>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20813016" flipH="1">
            <a:off x="6668502" y="1296697"/>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904020">
            <a:off x="4254987" y="1938531"/>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20813016" flipH="1">
            <a:off x="4668236" y="1939619"/>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904020">
            <a:off x="611650" y="1938531"/>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20813016" flipH="1">
            <a:off x="1024899" y="1939619"/>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904020">
            <a:off x="7826889" y="1938531"/>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20813016" flipH="1">
            <a:off x="8240138" y="1939619"/>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904020">
            <a:off x="2469038" y="1938532"/>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20813016" flipH="1">
            <a:off x="2882287" y="1939620"/>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904020">
            <a:off x="6255252" y="1938531"/>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20813016" flipH="1">
            <a:off x="6668501" y="1939619"/>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904020">
            <a:off x="4254990" y="2581489"/>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20813016" flipH="1">
            <a:off x="4668239" y="2582577"/>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904020">
            <a:off x="611653" y="2581489"/>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20813016" flipH="1">
            <a:off x="1024902" y="2582577"/>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904020">
            <a:off x="7826892" y="2581489"/>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20813016" flipH="1">
            <a:off x="8240141" y="2582577"/>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904020">
            <a:off x="2469041" y="2581490"/>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20813016" flipH="1">
            <a:off x="2882290" y="2582578"/>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904020">
            <a:off x="6255255" y="2581489"/>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20813016" flipH="1">
            <a:off x="6668504" y="2582577"/>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904020">
            <a:off x="4254989" y="3224411"/>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20813016" flipH="1">
            <a:off x="4668238" y="3225499"/>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904020">
            <a:off x="611652" y="3224411"/>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20813016" flipH="1">
            <a:off x="1024901" y="3225499"/>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904020">
            <a:off x="7826891" y="3224411"/>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20813016" flipH="1">
            <a:off x="8240140" y="3225499"/>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904020">
            <a:off x="2469040" y="3224412"/>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20813016" flipH="1">
            <a:off x="2882289" y="3225500"/>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904020">
            <a:off x="6255254" y="3224411"/>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20813016" flipH="1">
            <a:off x="6668503" y="3225499"/>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904020">
            <a:off x="4254989" y="3867376"/>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20813016" flipH="1">
            <a:off x="4668238" y="3868464"/>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904020">
            <a:off x="611652" y="3867376"/>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20813016" flipH="1">
            <a:off x="1024901" y="3868464"/>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904020">
            <a:off x="7826891" y="3867376"/>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20813016" flipH="1">
            <a:off x="8240140" y="3868464"/>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904020">
            <a:off x="2469040" y="3867377"/>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20813016" flipH="1">
            <a:off x="2882289" y="3868465"/>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904020">
            <a:off x="6255254" y="3867376"/>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20813016" flipH="1">
            <a:off x="6668503" y="3868464"/>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904020">
            <a:off x="4254988" y="4510298"/>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20813016" flipH="1">
            <a:off x="4668237" y="4511386"/>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904020">
            <a:off x="611651" y="4510298"/>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20813016" flipH="1">
            <a:off x="1024900" y="4511386"/>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904020">
            <a:off x="7826890" y="4510298"/>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20813016" flipH="1">
            <a:off x="8240139" y="4511386"/>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904020">
            <a:off x="2469039" y="4510299"/>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20813016" flipH="1">
            <a:off x="2882288" y="4511387"/>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904020">
            <a:off x="6255253" y="4510298"/>
            <a:ext cx="191722" cy="884115"/>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20813016" flipH="1">
            <a:off x="6668502" y="4511386"/>
            <a:ext cx="195364" cy="870638"/>
          </a:xfrm>
          <a:prstGeom prst="rect">
            <a:avLst/>
          </a:prstGeom>
          <a:gradFill flip="none" rotWithShape="1">
            <a:gsLst>
              <a:gs pos="0">
                <a:schemeClr val="tx1"/>
              </a:gs>
              <a:gs pos="50000">
                <a:schemeClr val="bg2">
                  <a:lumMod val="60000"/>
                  <a:lumOff val="40000"/>
                  <a:shade val="67500"/>
                  <a:satMod val="115000"/>
                </a:schemeClr>
              </a:gs>
              <a:gs pos="100000">
                <a:schemeClr val="bg2">
                  <a:lumMod val="60000"/>
                  <a:lumOff val="40000"/>
                  <a:shade val="100000"/>
                  <a:satMod val="115000"/>
                </a:scheme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a:off x="-214346" y="-285770"/>
            <a:ext cx="9715568" cy="5929354"/>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83"/>
                                        </p:tgtEl>
                                        <p:attrNameLst>
                                          <p:attrName>style.opacity</p:attrName>
                                        </p:attrNameLst>
                                      </p:cBhvr>
                                      <p:to>
                                        <p:strVal val="0"/>
                                      </p:to>
                                    </p:set>
                                    <p:animEffect filter="image" prLst="opacity: 0">
                                      <p:cBhvr rctx="IE">
                                        <p:cTn id="7" dur="indefinite"/>
                                        <p:tgtEl>
                                          <p:spTgt spid="83"/>
                                        </p:tgtEl>
                                      </p:cBhvr>
                                    </p:animEffect>
                                  </p:childTnLst>
                                </p:cTn>
                              </p:par>
                              <p:par>
                                <p:cTn id="8" presetID="2" presetClass="entr" presetSubtype="12"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0-#ppt_w/2"/>
                                          </p:val>
                                        </p:tav>
                                        <p:tav tm="100000">
                                          <p:val>
                                            <p:strVal val="#ppt_x"/>
                                          </p:val>
                                        </p:tav>
                                      </p:tavLst>
                                    </p:anim>
                                    <p:anim calcmode="lin" valueType="num">
                                      <p:cBhvr additive="base">
                                        <p:cTn id="11" dur="3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12" fill="hold" grpId="0" nodeType="withEffect">
                                  <p:stCondLst>
                                    <p:cond delay="0"/>
                                  </p:stCondLst>
                                  <p:childTnLst>
                                    <p:set>
                                      <p:cBhvr>
                                        <p:cTn id="13" dur="1" fill="hold">
                                          <p:stCondLst>
                                            <p:cond delay="0"/>
                                          </p:stCondLst>
                                        </p:cTn>
                                        <p:tgtEl>
                                          <p:spTgt spid="15"/>
                                        </p:tgtEl>
                                        <p:attrNameLst>
                                          <p:attrName>style.visibility</p:attrName>
                                        </p:attrNameLst>
                                      </p:cBhvr>
                                      <p:to>
                                        <p:strVal val="visible"/>
                                      </p:to>
                                    </p:set>
                                    <p:anim calcmode="lin" valueType="num">
                                      <p:cBhvr additive="base">
                                        <p:cTn id="14" dur="3000" fill="hold"/>
                                        <p:tgtEl>
                                          <p:spTgt spid="15"/>
                                        </p:tgtEl>
                                        <p:attrNameLst>
                                          <p:attrName>ppt_x</p:attrName>
                                        </p:attrNameLst>
                                      </p:cBhvr>
                                      <p:tavLst>
                                        <p:tav tm="0">
                                          <p:val>
                                            <p:strVal val="0-#ppt_w/2"/>
                                          </p:val>
                                        </p:tav>
                                        <p:tav tm="100000">
                                          <p:val>
                                            <p:strVal val="#ppt_x"/>
                                          </p:val>
                                        </p:tav>
                                      </p:tavLst>
                                    </p:anim>
                                    <p:anim calcmode="lin" valueType="num">
                                      <p:cBhvr additive="base">
                                        <p:cTn id="15" dur="3000" fill="hold"/>
                                        <p:tgtEl>
                                          <p:spTgt spid="15"/>
                                        </p:tgtEl>
                                        <p:attrNameLst>
                                          <p:attrName>ppt_y</p:attrName>
                                        </p:attrNameLst>
                                      </p:cBhvr>
                                      <p:tavLst>
                                        <p:tav tm="0">
                                          <p:val>
                                            <p:strVal val="1+#ppt_h/2"/>
                                          </p:val>
                                        </p:tav>
                                        <p:tav tm="100000">
                                          <p:val>
                                            <p:strVal val="#ppt_y"/>
                                          </p:val>
                                        </p:tav>
                                      </p:tavLst>
                                    </p:anim>
                                  </p:childTnLst>
                                </p:cTn>
                              </p:par>
                              <p:par>
                                <p:cTn id="16" presetID="2" presetClass="entr" presetSubtype="12" fill="hold" grpId="0" nodeType="withEffect">
                                  <p:stCondLst>
                                    <p:cond delay="0"/>
                                  </p:stCondLst>
                                  <p:childTnLst>
                                    <p:set>
                                      <p:cBhvr>
                                        <p:cTn id="17" dur="1" fill="hold">
                                          <p:stCondLst>
                                            <p:cond delay="0"/>
                                          </p:stCondLst>
                                        </p:cTn>
                                        <p:tgtEl>
                                          <p:spTgt spid="25"/>
                                        </p:tgtEl>
                                        <p:attrNameLst>
                                          <p:attrName>style.visibility</p:attrName>
                                        </p:attrNameLst>
                                      </p:cBhvr>
                                      <p:to>
                                        <p:strVal val="visible"/>
                                      </p:to>
                                    </p:set>
                                    <p:anim calcmode="lin" valueType="num">
                                      <p:cBhvr additive="base">
                                        <p:cTn id="18" dur="3000" fill="hold"/>
                                        <p:tgtEl>
                                          <p:spTgt spid="25"/>
                                        </p:tgtEl>
                                        <p:attrNameLst>
                                          <p:attrName>ppt_x</p:attrName>
                                        </p:attrNameLst>
                                      </p:cBhvr>
                                      <p:tavLst>
                                        <p:tav tm="0">
                                          <p:val>
                                            <p:strVal val="0-#ppt_w/2"/>
                                          </p:val>
                                        </p:tav>
                                        <p:tav tm="100000">
                                          <p:val>
                                            <p:strVal val="#ppt_x"/>
                                          </p:val>
                                        </p:tav>
                                      </p:tavLst>
                                    </p:anim>
                                    <p:anim calcmode="lin" valueType="num">
                                      <p:cBhvr additive="base">
                                        <p:cTn id="19" dur="3000" fill="hold"/>
                                        <p:tgtEl>
                                          <p:spTgt spid="25"/>
                                        </p:tgtEl>
                                        <p:attrNameLst>
                                          <p:attrName>ppt_y</p:attrName>
                                        </p:attrNameLst>
                                      </p:cBhvr>
                                      <p:tavLst>
                                        <p:tav tm="0">
                                          <p:val>
                                            <p:strVal val="1+#ppt_h/2"/>
                                          </p:val>
                                        </p:tav>
                                        <p:tav tm="100000">
                                          <p:val>
                                            <p:strVal val="#ppt_y"/>
                                          </p:val>
                                        </p:tav>
                                      </p:tavLst>
                                    </p:anim>
                                  </p:childTnLst>
                                </p:cTn>
                              </p:par>
                              <p:par>
                                <p:cTn id="20" presetID="2" presetClass="entr" presetSubtype="12" fill="hold" grpId="0" nodeType="withEffect">
                                  <p:stCondLst>
                                    <p:cond delay="0"/>
                                  </p:stCondLst>
                                  <p:childTnLst>
                                    <p:set>
                                      <p:cBhvr>
                                        <p:cTn id="21" dur="1" fill="hold">
                                          <p:stCondLst>
                                            <p:cond delay="0"/>
                                          </p:stCondLst>
                                        </p:cTn>
                                        <p:tgtEl>
                                          <p:spTgt spid="35"/>
                                        </p:tgtEl>
                                        <p:attrNameLst>
                                          <p:attrName>style.visibility</p:attrName>
                                        </p:attrNameLst>
                                      </p:cBhvr>
                                      <p:to>
                                        <p:strVal val="visible"/>
                                      </p:to>
                                    </p:set>
                                    <p:anim calcmode="lin" valueType="num">
                                      <p:cBhvr additive="base">
                                        <p:cTn id="22" dur="3000" fill="hold"/>
                                        <p:tgtEl>
                                          <p:spTgt spid="35"/>
                                        </p:tgtEl>
                                        <p:attrNameLst>
                                          <p:attrName>ppt_x</p:attrName>
                                        </p:attrNameLst>
                                      </p:cBhvr>
                                      <p:tavLst>
                                        <p:tav tm="0">
                                          <p:val>
                                            <p:strVal val="0-#ppt_w/2"/>
                                          </p:val>
                                        </p:tav>
                                        <p:tav tm="100000">
                                          <p:val>
                                            <p:strVal val="#ppt_x"/>
                                          </p:val>
                                        </p:tav>
                                      </p:tavLst>
                                    </p:anim>
                                    <p:anim calcmode="lin" valueType="num">
                                      <p:cBhvr additive="base">
                                        <p:cTn id="23" dur="3000" fill="hold"/>
                                        <p:tgtEl>
                                          <p:spTgt spid="35"/>
                                        </p:tgtEl>
                                        <p:attrNameLst>
                                          <p:attrName>ppt_y</p:attrName>
                                        </p:attrNameLst>
                                      </p:cBhvr>
                                      <p:tavLst>
                                        <p:tav tm="0">
                                          <p:val>
                                            <p:strVal val="1+#ppt_h/2"/>
                                          </p:val>
                                        </p:tav>
                                        <p:tav tm="100000">
                                          <p:val>
                                            <p:strVal val="#ppt_y"/>
                                          </p:val>
                                        </p:tav>
                                      </p:tavLst>
                                    </p:anim>
                                  </p:childTnLst>
                                </p:cTn>
                              </p:par>
                              <p:par>
                                <p:cTn id="24" presetID="2" presetClass="entr" presetSubtype="12" fill="hold" grpId="0" nodeType="withEffect">
                                  <p:stCondLst>
                                    <p:cond delay="0"/>
                                  </p:stCondLst>
                                  <p:childTnLst>
                                    <p:set>
                                      <p:cBhvr>
                                        <p:cTn id="25" dur="1" fill="hold">
                                          <p:stCondLst>
                                            <p:cond delay="0"/>
                                          </p:stCondLst>
                                        </p:cTn>
                                        <p:tgtEl>
                                          <p:spTgt spid="45"/>
                                        </p:tgtEl>
                                        <p:attrNameLst>
                                          <p:attrName>style.visibility</p:attrName>
                                        </p:attrNameLst>
                                      </p:cBhvr>
                                      <p:to>
                                        <p:strVal val="visible"/>
                                      </p:to>
                                    </p:set>
                                    <p:anim calcmode="lin" valueType="num">
                                      <p:cBhvr additive="base">
                                        <p:cTn id="26" dur="3000" fill="hold"/>
                                        <p:tgtEl>
                                          <p:spTgt spid="45"/>
                                        </p:tgtEl>
                                        <p:attrNameLst>
                                          <p:attrName>ppt_x</p:attrName>
                                        </p:attrNameLst>
                                      </p:cBhvr>
                                      <p:tavLst>
                                        <p:tav tm="0">
                                          <p:val>
                                            <p:strVal val="0-#ppt_w/2"/>
                                          </p:val>
                                        </p:tav>
                                        <p:tav tm="100000">
                                          <p:val>
                                            <p:strVal val="#ppt_x"/>
                                          </p:val>
                                        </p:tav>
                                      </p:tavLst>
                                    </p:anim>
                                    <p:anim calcmode="lin" valueType="num">
                                      <p:cBhvr additive="base">
                                        <p:cTn id="27" dur="3000" fill="hold"/>
                                        <p:tgtEl>
                                          <p:spTgt spid="45"/>
                                        </p:tgtEl>
                                        <p:attrNameLst>
                                          <p:attrName>ppt_y</p:attrName>
                                        </p:attrNameLst>
                                      </p:cBhvr>
                                      <p:tavLst>
                                        <p:tav tm="0">
                                          <p:val>
                                            <p:strVal val="1+#ppt_h/2"/>
                                          </p:val>
                                        </p:tav>
                                        <p:tav tm="100000">
                                          <p:val>
                                            <p:strVal val="#ppt_y"/>
                                          </p:val>
                                        </p:tav>
                                      </p:tavLst>
                                    </p:anim>
                                  </p:childTnLst>
                                </p:cTn>
                              </p:par>
                              <p:par>
                                <p:cTn id="28" presetID="2" presetClass="entr" presetSubtype="12" fill="hold" grpId="0" nodeType="withEffect">
                                  <p:stCondLst>
                                    <p:cond delay="0"/>
                                  </p:stCondLst>
                                  <p:childTnLst>
                                    <p:set>
                                      <p:cBhvr>
                                        <p:cTn id="29" dur="1" fill="hold">
                                          <p:stCondLst>
                                            <p:cond delay="0"/>
                                          </p:stCondLst>
                                        </p:cTn>
                                        <p:tgtEl>
                                          <p:spTgt spid="55"/>
                                        </p:tgtEl>
                                        <p:attrNameLst>
                                          <p:attrName>style.visibility</p:attrName>
                                        </p:attrNameLst>
                                      </p:cBhvr>
                                      <p:to>
                                        <p:strVal val="visible"/>
                                      </p:to>
                                    </p:set>
                                    <p:anim calcmode="lin" valueType="num">
                                      <p:cBhvr additive="base">
                                        <p:cTn id="30" dur="3000" fill="hold"/>
                                        <p:tgtEl>
                                          <p:spTgt spid="55"/>
                                        </p:tgtEl>
                                        <p:attrNameLst>
                                          <p:attrName>ppt_x</p:attrName>
                                        </p:attrNameLst>
                                      </p:cBhvr>
                                      <p:tavLst>
                                        <p:tav tm="0">
                                          <p:val>
                                            <p:strVal val="0-#ppt_w/2"/>
                                          </p:val>
                                        </p:tav>
                                        <p:tav tm="100000">
                                          <p:val>
                                            <p:strVal val="#ppt_x"/>
                                          </p:val>
                                        </p:tav>
                                      </p:tavLst>
                                    </p:anim>
                                    <p:anim calcmode="lin" valueType="num">
                                      <p:cBhvr additive="base">
                                        <p:cTn id="31" dur="3000" fill="hold"/>
                                        <p:tgtEl>
                                          <p:spTgt spid="55"/>
                                        </p:tgtEl>
                                        <p:attrNameLst>
                                          <p:attrName>ppt_y</p:attrName>
                                        </p:attrNameLst>
                                      </p:cBhvr>
                                      <p:tavLst>
                                        <p:tav tm="0">
                                          <p:val>
                                            <p:strVal val="1+#ppt_h/2"/>
                                          </p:val>
                                        </p:tav>
                                        <p:tav tm="100000">
                                          <p:val>
                                            <p:strVal val="#ppt_y"/>
                                          </p:val>
                                        </p:tav>
                                      </p:tavLst>
                                    </p:anim>
                                  </p:childTnLst>
                                </p:cTn>
                              </p:par>
                              <p:par>
                                <p:cTn id="32" presetID="2" presetClass="entr" presetSubtype="12" fill="hold" grpId="0" nodeType="withEffect">
                                  <p:stCondLst>
                                    <p:cond delay="0"/>
                                  </p:stCondLst>
                                  <p:childTnLst>
                                    <p:set>
                                      <p:cBhvr>
                                        <p:cTn id="33" dur="1" fill="hold">
                                          <p:stCondLst>
                                            <p:cond delay="0"/>
                                          </p:stCondLst>
                                        </p:cTn>
                                        <p:tgtEl>
                                          <p:spTgt spid="65"/>
                                        </p:tgtEl>
                                        <p:attrNameLst>
                                          <p:attrName>style.visibility</p:attrName>
                                        </p:attrNameLst>
                                      </p:cBhvr>
                                      <p:to>
                                        <p:strVal val="visible"/>
                                      </p:to>
                                    </p:set>
                                    <p:anim calcmode="lin" valueType="num">
                                      <p:cBhvr additive="base">
                                        <p:cTn id="34" dur="3000" fill="hold"/>
                                        <p:tgtEl>
                                          <p:spTgt spid="65"/>
                                        </p:tgtEl>
                                        <p:attrNameLst>
                                          <p:attrName>ppt_x</p:attrName>
                                        </p:attrNameLst>
                                      </p:cBhvr>
                                      <p:tavLst>
                                        <p:tav tm="0">
                                          <p:val>
                                            <p:strVal val="0-#ppt_w/2"/>
                                          </p:val>
                                        </p:tav>
                                        <p:tav tm="100000">
                                          <p:val>
                                            <p:strVal val="#ppt_x"/>
                                          </p:val>
                                        </p:tav>
                                      </p:tavLst>
                                    </p:anim>
                                    <p:anim calcmode="lin" valueType="num">
                                      <p:cBhvr additive="base">
                                        <p:cTn id="35" dur="3000" fill="hold"/>
                                        <p:tgtEl>
                                          <p:spTgt spid="65"/>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childTnLst>
                                    <p:set>
                                      <p:cBhvr>
                                        <p:cTn id="37" dur="1" fill="hold">
                                          <p:stCondLst>
                                            <p:cond delay="0"/>
                                          </p:stCondLst>
                                        </p:cTn>
                                        <p:tgtEl>
                                          <p:spTgt spid="75"/>
                                        </p:tgtEl>
                                        <p:attrNameLst>
                                          <p:attrName>style.visibility</p:attrName>
                                        </p:attrNameLst>
                                      </p:cBhvr>
                                      <p:to>
                                        <p:strVal val="visible"/>
                                      </p:to>
                                    </p:set>
                                    <p:anim calcmode="lin" valueType="num">
                                      <p:cBhvr additive="base">
                                        <p:cTn id="38" dur="3000" fill="hold"/>
                                        <p:tgtEl>
                                          <p:spTgt spid="75"/>
                                        </p:tgtEl>
                                        <p:attrNameLst>
                                          <p:attrName>ppt_x</p:attrName>
                                        </p:attrNameLst>
                                      </p:cBhvr>
                                      <p:tavLst>
                                        <p:tav tm="0">
                                          <p:val>
                                            <p:strVal val="0-#ppt_w/2"/>
                                          </p:val>
                                        </p:tav>
                                        <p:tav tm="100000">
                                          <p:val>
                                            <p:strVal val="#ppt_x"/>
                                          </p:val>
                                        </p:tav>
                                      </p:tavLst>
                                    </p:anim>
                                    <p:anim calcmode="lin" valueType="num">
                                      <p:cBhvr additive="base">
                                        <p:cTn id="39" dur="3000" fill="hold"/>
                                        <p:tgtEl>
                                          <p:spTgt spid="75"/>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childTnLst>
                                    <p:set>
                                      <p:cBhvr>
                                        <p:cTn id="41" dur="1" fill="hold">
                                          <p:stCondLst>
                                            <p:cond delay="0"/>
                                          </p:stCondLst>
                                        </p:cTn>
                                        <p:tgtEl>
                                          <p:spTgt spid="9"/>
                                        </p:tgtEl>
                                        <p:attrNameLst>
                                          <p:attrName>style.visibility</p:attrName>
                                        </p:attrNameLst>
                                      </p:cBhvr>
                                      <p:to>
                                        <p:strVal val="visible"/>
                                      </p:to>
                                    </p:set>
                                    <p:anim calcmode="lin" valueType="num">
                                      <p:cBhvr additive="base">
                                        <p:cTn id="42" dur="3000" fill="hold"/>
                                        <p:tgtEl>
                                          <p:spTgt spid="9"/>
                                        </p:tgtEl>
                                        <p:attrNameLst>
                                          <p:attrName>ppt_x</p:attrName>
                                        </p:attrNameLst>
                                      </p:cBhvr>
                                      <p:tavLst>
                                        <p:tav tm="0">
                                          <p:val>
                                            <p:strVal val="0-#ppt_w/2"/>
                                          </p:val>
                                        </p:tav>
                                        <p:tav tm="100000">
                                          <p:val>
                                            <p:strVal val="#ppt_x"/>
                                          </p:val>
                                        </p:tav>
                                      </p:tavLst>
                                    </p:anim>
                                    <p:anim calcmode="lin" valueType="num">
                                      <p:cBhvr additive="base">
                                        <p:cTn id="43" dur="3000" fill="hold"/>
                                        <p:tgtEl>
                                          <p:spTgt spid="9"/>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19"/>
                                        </p:tgtEl>
                                        <p:attrNameLst>
                                          <p:attrName>style.visibility</p:attrName>
                                        </p:attrNameLst>
                                      </p:cBhvr>
                                      <p:to>
                                        <p:strVal val="visible"/>
                                      </p:to>
                                    </p:set>
                                    <p:anim calcmode="lin" valueType="num">
                                      <p:cBhvr additive="base">
                                        <p:cTn id="46" dur="3000" fill="hold"/>
                                        <p:tgtEl>
                                          <p:spTgt spid="19"/>
                                        </p:tgtEl>
                                        <p:attrNameLst>
                                          <p:attrName>ppt_x</p:attrName>
                                        </p:attrNameLst>
                                      </p:cBhvr>
                                      <p:tavLst>
                                        <p:tav tm="0">
                                          <p:val>
                                            <p:strVal val="0-#ppt_w/2"/>
                                          </p:val>
                                        </p:tav>
                                        <p:tav tm="100000">
                                          <p:val>
                                            <p:strVal val="#ppt_x"/>
                                          </p:val>
                                        </p:tav>
                                      </p:tavLst>
                                    </p:anim>
                                    <p:anim calcmode="lin" valueType="num">
                                      <p:cBhvr additive="base">
                                        <p:cTn id="47" dur="3000" fill="hold"/>
                                        <p:tgtEl>
                                          <p:spTgt spid="19"/>
                                        </p:tgtEl>
                                        <p:attrNameLst>
                                          <p:attrName>ppt_y</p:attrName>
                                        </p:attrNameLst>
                                      </p:cBhvr>
                                      <p:tavLst>
                                        <p:tav tm="0">
                                          <p:val>
                                            <p:strVal val="1+#ppt_h/2"/>
                                          </p:val>
                                        </p:tav>
                                        <p:tav tm="100000">
                                          <p:val>
                                            <p:strVal val="#ppt_y"/>
                                          </p:val>
                                        </p:tav>
                                      </p:tavLst>
                                    </p:anim>
                                  </p:childTnLst>
                                </p:cTn>
                              </p:par>
                              <p:par>
                                <p:cTn id="48" presetID="2" presetClass="entr" presetSubtype="12" fill="hold" grpId="0" nodeType="withEffect">
                                  <p:stCondLst>
                                    <p:cond delay="0"/>
                                  </p:stCondLst>
                                  <p:childTnLst>
                                    <p:set>
                                      <p:cBhvr>
                                        <p:cTn id="49" dur="1" fill="hold">
                                          <p:stCondLst>
                                            <p:cond delay="0"/>
                                          </p:stCondLst>
                                        </p:cTn>
                                        <p:tgtEl>
                                          <p:spTgt spid="29"/>
                                        </p:tgtEl>
                                        <p:attrNameLst>
                                          <p:attrName>style.visibility</p:attrName>
                                        </p:attrNameLst>
                                      </p:cBhvr>
                                      <p:to>
                                        <p:strVal val="visible"/>
                                      </p:to>
                                    </p:set>
                                    <p:anim calcmode="lin" valueType="num">
                                      <p:cBhvr additive="base">
                                        <p:cTn id="50" dur="3000" fill="hold"/>
                                        <p:tgtEl>
                                          <p:spTgt spid="29"/>
                                        </p:tgtEl>
                                        <p:attrNameLst>
                                          <p:attrName>ppt_x</p:attrName>
                                        </p:attrNameLst>
                                      </p:cBhvr>
                                      <p:tavLst>
                                        <p:tav tm="0">
                                          <p:val>
                                            <p:strVal val="0-#ppt_w/2"/>
                                          </p:val>
                                        </p:tav>
                                        <p:tav tm="100000">
                                          <p:val>
                                            <p:strVal val="#ppt_x"/>
                                          </p:val>
                                        </p:tav>
                                      </p:tavLst>
                                    </p:anim>
                                    <p:anim calcmode="lin" valueType="num">
                                      <p:cBhvr additive="base">
                                        <p:cTn id="51" dur="3000" fill="hold"/>
                                        <p:tgtEl>
                                          <p:spTgt spid="29"/>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39"/>
                                        </p:tgtEl>
                                        <p:attrNameLst>
                                          <p:attrName>style.visibility</p:attrName>
                                        </p:attrNameLst>
                                      </p:cBhvr>
                                      <p:to>
                                        <p:strVal val="visible"/>
                                      </p:to>
                                    </p:set>
                                    <p:anim calcmode="lin" valueType="num">
                                      <p:cBhvr additive="base">
                                        <p:cTn id="54" dur="3000" fill="hold"/>
                                        <p:tgtEl>
                                          <p:spTgt spid="39"/>
                                        </p:tgtEl>
                                        <p:attrNameLst>
                                          <p:attrName>ppt_x</p:attrName>
                                        </p:attrNameLst>
                                      </p:cBhvr>
                                      <p:tavLst>
                                        <p:tav tm="0">
                                          <p:val>
                                            <p:strVal val="0-#ppt_w/2"/>
                                          </p:val>
                                        </p:tav>
                                        <p:tav tm="100000">
                                          <p:val>
                                            <p:strVal val="#ppt_x"/>
                                          </p:val>
                                        </p:tav>
                                      </p:tavLst>
                                    </p:anim>
                                    <p:anim calcmode="lin" valueType="num">
                                      <p:cBhvr additive="base">
                                        <p:cTn id="55" dur="3000" fill="hold"/>
                                        <p:tgtEl>
                                          <p:spTgt spid="39"/>
                                        </p:tgtEl>
                                        <p:attrNameLst>
                                          <p:attrName>ppt_y</p:attrName>
                                        </p:attrNameLst>
                                      </p:cBhvr>
                                      <p:tavLst>
                                        <p:tav tm="0">
                                          <p:val>
                                            <p:strVal val="1+#ppt_h/2"/>
                                          </p:val>
                                        </p:tav>
                                        <p:tav tm="100000">
                                          <p:val>
                                            <p:strVal val="#ppt_y"/>
                                          </p:val>
                                        </p:tav>
                                      </p:tavLst>
                                    </p:anim>
                                  </p:childTnLst>
                                </p:cTn>
                              </p:par>
                              <p:par>
                                <p:cTn id="56" presetID="2" presetClass="entr" presetSubtype="12" fill="hold" grpId="0" nodeType="withEffect">
                                  <p:stCondLst>
                                    <p:cond delay="0"/>
                                  </p:stCondLst>
                                  <p:childTnLst>
                                    <p:set>
                                      <p:cBhvr>
                                        <p:cTn id="57" dur="1" fill="hold">
                                          <p:stCondLst>
                                            <p:cond delay="0"/>
                                          </p:stCondLst>
                                        </p:cTn>
                                        <p:tgtEl>
                                          <p:spTgt spid="49"/>
                                        </p:tgtEl>
                                        <p:attrNameLst>
                                          <p:attrName>style.visibility</p:attrName>
                                        </p:attrNameLst>
                                      </p:cBhvr>
                                      <p:to>
                                        <p:strVal val="visible"/>
                                      </p:to>
                                    </p:set>
                                    <p:anim calcmode="lin" valueType="num">
                                      <p:cBhvr additive="base">
                                        <p:cTn id="58" dur="3000" fill="hold"/>
                                        <p:tgtEl>
                                          <p:spTgt spid="49"/>
                                        </p:tgtEl>
                                        <p:attrNameLst>
                                          <p:attrName>ppt_x</p:attrName>
                                        </p:attrNameLst>
                                      </p:cBhvr>
                                      <p:tavLst>
                                        <p:tav tm="0">
                                          <p:val>
                                            <p:strVal val="0-#ppt_w/2"/>
                                          </p:val>
                                        </p:tav>
                                        <p:tav tm="100000">
                                          <p:val>
                                            <p:strVal val="#ppt_x"/>
                                          </p:val>
                                        </p:tav>
                                      </p:tavLst>
                                    </p:anim>
                                    <p:anim calcmode="lin" valueType="num">
                                      <p:cBhvr additive="base">
                                        <p:cTn id="59" dur="3000" fill="hold"/>
                                        <p:tgtEl>
                                          <p:spTgt spid="49"/>
                                        </p:tgtEl>
                                        <p:attrNameLst>
                                          <p:attrName>ppt_y</p:attrName>
                                        </p:attrNameLst>
                                      </p:cBhvr>
                                      <p:tavLst>
                                        <p:tav tm="0">
                                          <p:val>
                                            <p:strVal val="1+#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59"/>
                                        </p:tgtEl>
                                        <p:attrNameLst>
                                          <p:attrName>style.visibility</p:attrName>
                                        </p:attrNameLst>
                                      </p:cBhvr>
                                      <p:to>
                                        <p:strVal val="visible"/>
                                      </p:to>
                                    </p:set>
                                    <p:anim calcmode="lin" valueType="num">
                                      <p:cBhvr additive="base">
                                        <p:cTn id="62" dur="3000" fill="hold"/>
                                        <p:tgtEl>
                                          <p:spTgt spid="59"/>
                                        </p:tgtEl>
                                        <p:attrNameLst>
                                          <p:attrName>ppt_x</p:attrName>
                                        </p:attrNameLst>
                                      </p:cBhvr>
                                      <p:tavLst>
                                        <p:tav tm="0">
                                          <p:val>
                                            <p:strVal val="0-#ppt_w/2"/>
                                          </p:val>
                                        </p:tav>
                                        <p:tav tm="100000">
                                          <p:val>
                                            <p:strVal val="#ppt_x"/>
                                          </p:val>
                                        </p:tav>
                                      </p:tavLst>
                                    </p:anim>
                                    <p:anim calcmode="lin" valueType="num">
                                      <p:cBhvr additive="base">
                                        <p:cTn id="63" dur="3000" fill="hold"/>
                                        <p:tgtEl>
                                          <p:spTgt spid="59"/>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69"/>
                                        </p:tgtEl>
                                        <p:attrNameLst>
                                          <p:attrName>style.visibility</p:attrName>
                                        </p:attrNameLst>
                                      </p:cBhvr>
                                      <p:to>
                                        <p:strVal val="visible"/>
                                      </p:to>
                                    </p:set>
                                    <p:anim calcmode="lin" valueType="num">
                                      <p:cBhvr additive="base">
                                        <p:cTn id="66" dur="3000" fill="hold"/>
                                        <p:tgtEl>
                                          <p:spTgt spid="69"/>
                                        </p:tgtEl>
                                        <p:attrNameLst>
                                          <p:attrName>ppt_x</p:attrName>
                                        </p:attrNameLst>
                                      </p:cBhvr>
                                      <p:tavLst>
                                        <p:tav tm="0">
                                          <p:val>
                                            <p:strVal val="0-#ppt_w/2"/>
                                          </p:val>
                                        </p:tav>
                                        <p:tav tm="100000">
                                          <p:val>
                                            <p:strVal val="#ppt_x"/>
                                          </p:val>
                                        </p:tav>
                                      </p:tavLst>
                                    </p:anim>
                                    <p:anim calcmode="lin" valueType="num">
                                      <p:cBhvr additive="base">
                                        <p:cTn id="67" dur="3000" fill="hold"/>
                                        <p:tgtEl>
                                          <p:spTgt spid="69"/>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79"/>
                                        </p:tgtEl>
                                        <p:attrNameLst>
                                          <p:attrName>style.visibility</p:attrName>
                                        </p:attrNameLst>
                                      </p:cBhvr>
                                      <p:to>
                                        <p:strVal val="visible"/>
                                      </p:to>
                                    </p:set>
                                    <p:anim calcmode="lin" valueType="num">
                                      <p:cBhvr additive="base">
                                        <p:cTn id="70" dur="3000" fill="hold"/>
                                        <p:tgtEl>
                                          <p:spTgt spid="79"/>
                                        </p:tgtEl>
                                        <p:attrNameLst>
                                          <p:attrName>ppt_x</p:attrName>
                                        </p:attrNameLst>
                                      </p:cBhvr>
                                      <p:tavLst>
                                        <p:tav tm="0">
                                          <p:val>
                                            <p:strVal val="0-#ppt_w/2"/>
                                          </p:val>
                                        </p:tav>
                                        <p:tav tm="100000">
                                          <p:val>
                                            <p:strVal val="#ppt_x"/>
                                          </p:val>
                                        </p:tav>
                                      </p:tavLst>
                                    </p:anim>
                                    <p:anim calcmode="lin" valueType="num">
                                      <p:cBhvr additive="base">
                                        <p:cTn id="71" dur="3000" fill="hold"/>
                                        <p:tgtEl>
                                          <p:spTgt spid="79"/>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3"/>
                                        </p:tgtEl>
                                        <p:attrNameLst>
                                          <p:attrName>style.visibility</p:attrName>
                                        </p:attrNameLst>
                                      </p:cBhvr>
                                      <p:to>
                                        <p:strVal val="visible"/>
                                      </p:to>
                                    </p:set>
                                    <p:anim calcmode="lin" valueType="num">
                                      <p:cBhvr additive="base">
                                        <p:cTn id="74" dur="3000" fill="hold"/>
                                        <p:tgtEl>
                                          <p:spTgt spid="3"/>
                                        </p:tgtEl>
                                        <p:attrNameLst>
                                          <p:attrName>ppt_x</p:attrName>
                                        </p:attrNameLst>
                                      </p:cBhvr>
                                      <p:tavLst>
                                        <p:tav tm="0">
                                          <p:val>
                                            <p:strVal val="0-#ppt_w/2"/>
                                          </p:val>
                                        </p:tav>
                                        <p:tav tm="100000">
                                          <p:val>
                                            <p:strVal val="#ppt_x"/>
                                          </p:val>
                                        </p:tav>
                                      </p:tavLst>
                                    </p:anim>
                                    <p:anim calcmode="lin" valueType="num">
                                      <p:cBhvr additive="base">
                                        <p:cTn id="75" dur="3000" fill="hold"/>
                                        <p:tgtEl>
                                          <p:spTgt spid="3"/>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13"/>
                                        </p:tgtEl>
                                        <p:attrNameLst>
                                          <p:attrName>style.visibility</p:attrName>
                                        </p:attrNameLst>
                                      </p:cBhvr>
                                      <p:to>
                                        <p:strVal val="visible"/>
                                      </p:to>
                                    </p:set>
                                    <p:anim calcmode="lin" valueType="num">
                                      <p:cBhvr additive="base">
                                        <p:cTn id="78" dur="3000" fill="hold"/>
                                        <p:tgtEl>
                                          <p:spTgt spid="13"/>
                                        </p:tgtEl>
                                        <p:attrNameLst>
                                          <p:attrName>ppt_x</p:attrName>
                                        </p:attrNameLst>
                                      </p:cBhvr>
                                      <p:tavLst>
                                        <p:tav tm="0">
                                          <p:val>
                                            <p:strVal val="0-#ppt_w/2"/>
                                          </p:val>
                                        </p:tav>
                                        <p:tav tm="100000">
                                          <p:val>
                                            <p:strVal val="#ppt_x"/>
                                          </p:val>
                                        </p:tav>
                                      </p:tavLst>
                                    </p:anim>
                                    <p:anim calcmode="lin" valueType="num">
                                      <p:cBhvr additive="base">
                                        <p:cTn id="79" dur="3000" fill="hold"/>
                                        <p:tgtEl>
                                          <p:spTgt spid="13"/>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3000" fill="hold"/>
                                        <p:tgtEl>
                                          <p:spTgt spid="23"/>
                                        </p:tgtEl>
                                        <p:attrNameLst>
                                          <p:attrName>ppt_x</p:attrName>
                                        </p:attrNameLst>
                                      </p:cBhvr>
                                      <p:tavLst>
                                        <p:tav tm="0">
                                          <p:val>
                                            <p:strVal val="0-#ppt_w/2"/>
                                          </p:val>
                                        </p:tav>
                                        <p:tav tm="100000">
                                          <p:val>
                                            <p:strVal val="#ppt_x"/>
                                          </p:val>
                                        </p:tav>
                                      </p:tavLst>
                                    </p:anim>
                                    <p:anim calcmode="lin" valueType="num">
                                      <p:cBhvr additive="base">
                                        <p:cTn id="83" dur="3000" fill="hold"/>
                                        <p:tgtEl>
                                          <p:spTgt spid="23"/>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33"/>
                                        </p:tgtEl>
                                        <p:attrNameLst>
                                          <p:attrName>style.visibility</p:attrName>
                                        </p:attrNameLst>
                                      </p:cBhvr>
                                      <p:to>
                                        <p:strVal val="visible"/>
                                      </p:to>
                                    </p:set>
                                    <p:anim calcmode="lin" valueType="num">
                                      <p:cBhvr additive="base">
                                        <p:cTn id="86" dur="3000" fill="hold"/>
                                        <p:tgtEl>
                                          <p:spTgt spid="33"/>
                                        </p:tgtEl>
                                        <p:attrNameLst>
                                          <p:attrName>ppt_x</p:attrName>
                                        </p:attrNameLst>
                                      </p:cBhvr>
                                      <p:tavLst>
                                        <p:tav tm="0">
                                          <p:val>
                                            <p:strVal val="0-#ppt_w/2"/>
                                          </p:val>
                                        </p:tav>
                                        <p:tav tm="100000">
                                          <p:val>
                                            <p:strVal val="#ppt_x"/>
                                          </p:val>
                                        </p:tav>
                                      </p:tavLst>
                                    </p:anim>
                                    <p:anim calcmode="lin" valueType="num">
                                      <p:cBhvr additive="base">
                                        <p:cTn id="87" dur="3000" fill="hold"/>
                                        <p:tgtEl>
                                          <p:spTgt spid="33"/>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43"/>
                                        </p:tgtEl>
                                        <p:attrNameLst>
                                          <p:attrName>style.visibility</p:attrName>
                                        </p:attrNameLst>
                                      </p:cBhvr>
                                      <p:to>
                                        <p:strVal val="visible"/>
                                      </p:to>
                                    </p:set>
                                    <p:anim calcmode="lin" valueType="num">
                                      <p:cBhvr additive="base">
                                        <p:cTn id="90" dur="3000" fill="hold"/>
                                        <p:tgtEl>
                                          <p:spTgt spid="43"/>
                                        </p:tgtEl>
                                        <p:attrNameLst>
                                          <p:attrName>ppt_x</p:attrName>
                                        </p:attrNameLst>
                                      </p:cBhvr>
                                      <p:tavLst>
                                        <p:tav tm="0">
                                          <p:val>
                                            <p:strVal val="0-#ppt_w/2"/>
                                          </p:val>
                                        </p:tav>
                                        <p:tav tm="100000">
                                          <p:val>
                                            <p:strVal val="#ppt_x"/>
                                          </p:val>
                                        </p:tav>
                                      </p:tavLst>
                                    </p:anim>
                                    <p:anim calcmode="lin" valueType="num">
                                      <p:cBhvr additive="base">
                                        <p:cTn id="91" dur="3000" fill="hold"/>
                                        <p:tgtEl>
                                          <p:spTgt spid="43"/>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53"/>
                                        </p:tgtEl>
                                        <p:attrNameLst>
                                          <p:attrName>style.visibility</p:attrName>
                                        </p:attrNameLst>
                                      </p:cBhvr>
                                      <p:to>
                                        <p:strVal val="visible"/>
                                      </p:to>
                                    </p:set>
                                    <p:anim calcmode="lin" valueType="num">
                                      <p:cBhvr additive="base">
                                        <p:cTn id="94" dur="3000" fill="hold"/>
                                        <p:tgtEl>
                                          <p:spTgt spid="53"/>
                                        </p:tgtEl>
                                        <p:attrNameLst>
                                          <p:attrName>ppt_x</p:attrName>
                                        </p:attrNameLst>
                                      </p:cBhvr>
                                      <p:tavLst>
                                        <p:tav tm="0">
                                          <p:val>
                                            <p:strVal val="0-#ppt_w/2"/>
                                          </p:val>
                                        </p:tav>
                                        <p:tav tm="100000">
                                          <p:val>
                                            <p:strVal val="#ppt_x"/>
                                          </p:val>
                                        </p:tav>
                                      </p:tavLst>
                                    </p:anim>
                                    <p:anim calcmode="lin" valueType="num">
                                      <p:cBhvr additive="base">
                                        <p:cTn id="95" dur="3000" fill="hold"/>
                                        <p:tgtEl>
                                          <p:spTgt spid="53"/>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63"/>
                                        </p:tgtEl>
                                        <p:attrNameLst>
                                          <p:attrName>style.visibility</p:attrName>
                                        </p:attrNameLst>
                                      </p:cBhvr>
                                      <p:to>
                                        <p:strVal val="visible"/>
                                      </p:to>
                                    </p:set>
                                    <p:anim calcmode="lin" valueType="num">
                                      <p:cBhvr additive="base">
                                        <p:cTn id="98" dur="3000" fill="hold"/>
                                        <p:tgtEl>
                                          <p:spTgt spid="63"/>
                                        </p:tgtEl>
                                        <p:attrNameLst>
                                          <p:attrName>ppt_x</p:attrName>
                                        </p:attrNameLst>
                                      </p:cBhvr>
                                      <p:tavLst>
                                        <p:tav tm="0">
                                          <p:val>
                                            <p:strVal val="0-#ppt_w/2"/>
                                          </p:val>
                                        </p:tav>
                                        <p:tav tm="100000">
                                          <p:val>
                                            <p:strVal val="#ppt_x"/>
                                          </p:val>
                                        </p:tav>
                                      </p:tavLst>
                                    </p:anim>
                                    <p:anim calcmode="lin" valueType="num">
                                      <p:cBhvr additive="base">
                                        <p:cTn id="99" dur="3000" fill="hold"/>
                                        <p:tgtEl>
                                          <p:spTgt spid="63"/>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73"/>
                                        </p:tgtEl>
                                        <p:attrNameLst>
                                          <p:attrName>style.visibility</p:attrName>
                                        </p:attrNameLst>
                                      </p:cBhvr>
                                      <p:to>
                                        <p:strVal val="visible"/>
                                      </p:to>
                                    </p:set>
                                    <p:anim calcmode="lin" valueType="num">
                                      <p:cBhvr additive="base">
                                        <p:cTn id="102" dur="3000" fill="hold"/>
                                        <p:tgtEl>
                                          <p:spTgt spid="73"/>
                                        </p:tgtEl>
                                        <p:attrNameLst>
                                          <p:attrName>ppt_x</p:attrName>
                                        </p:attrNameLst>
                                      </p:cBhvr>
                                      <p:tavLst>
                                        <p:tav tm="0">
                                          <p:val>
                                            <p:strVal val="0-#ppt_w/2"/>
                                          </p:val>
                                        </p:tav>
                                        <p:tav tm="100000">
                                          <p:val>
                                            <p:strVal val="#ppt_x"/>
                                          </p:val>
                                        </p:tav>
                                      </p:tavLst>
                                    </p:anim>
                                    <p:anim calcmode="lin" valueType="num">
                                      <p:cBhvr additive="base">
                                        <p:cTn id="103" dur="3000" fill="hold"/>
                                        <p:tgtEl>
                                          <p:spTgt spid="73"/>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11"/>
                                        </p:tgtEl>
                                        <p:attrNameLst>
                                          <p:attrName>style.visibility</p:attrName>
                                        </p:attrNameLst>
                                      </p:cBhvr>
                                      <p:to>
                                        <p:strVal val="visible"/>
                                      </p:to>
                                    </p:set>
                                    <p:anim calcmode="lin" valueType="num">
                                      <p:cBhvr additive="base">
                                        <p:cTn id="106" dur="3000" fill="hold"/>
                                        <p:tgtEl>
                                          <p:spTgt spid="11"/>
                                        </p:tgtEl>
                                        <p:attrNameLst>
                                          <p:attrName>ppt_x</p:attrName>
                                        </p:attrNameLst>
                                      </p:cBhvr>
                                      <p:tavLst>
                                        <p:tav tm="0">
                                          <p:val>
                                            <p:strVal val="0-#ppt_w/2"/>
                                          </p:val>
                                        </p:tav>
                                        <p:tav tm="100000">
                                          <p:val>
                                            <p:strVal val="#ppt_x"/>
                                          </p:val>
                                        </p:tav>
                                      </p:tavLst>
                                    </p:anim>
                                    <p:anim calcmode="lin" valueType="num">
                                      <p:cBhvr additive="base">
                                        <p:cTn id="107" dur="3000" fill="hold"/>
                                        <p:tgtEl>
                                          <p:spTgt spid="11"/>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21"/>
                                        </p:tgtEl>
                                        <p:attrNameLst>
                                          <p:attrName>style.visibility</p:attrName>
                                        </p:attrNameLst>
                                      </p:cBhvr>
                                      <p:to>
                                        <p:strVal val="visible"/>
                                      </p:to>
                                    </p:set>
                                    <p:anim calcmode="lin" valueType="num">
                                      <p:cBhvr additive="base">
                                        <p:cTn id="110" dur="3000" fill="hold"/>
                                        <p:tgtEl>
                                          <p:spTgt spid="21"/>
                                        </p:tgtEl>
                                        <p:attrNameLst>
                                          <p:attrName>ppt_x</p:attrName>
                                        </p:attrNameLst>
                                      </p:cBhvr>
                                      <p:tavLst>
                                        <p:tav tm="0">
                                          <p:val>
                                            <p:strVal val="0-#ppt_w/2"/>
                                          </p:val>
                                        </p:tav>
                                        <p:tav tm="100000">
                                          <p:val>
                                            <p:strVal val="#ppt_x"/>
                                          </p:val>
                                        </p:tav>
                                      </p:tavLst>
                                    </p:anim>
                                    <p:anim calcmode="lin" valueType="num">
                                      <p:cBhvr additive="base">
                                        <p:cTn id="111" dur="3000" fill="hold"/>
                                        <p:tgtEl>
                                          <p:spTgt spid="21"/>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3000" fill="hold"/>
                                        <p:tgtEl>
                                          <p:spTgt spid="31"/>
                                        </p:tgtEl>
                                        <p:attrNameLst>
                                          <p:attrName>ppt_x</p:attrName>
                                        </p:attrNameLst>
                                      </p:cBhvr>
                                      <p:tavLst>
                                        <p:tav tm="0">
                                          <p:val>
                                            <p:strVal val="0-#ppt_w/2"/>
                                          </p:val>
                                        </p:tav>
                                        <p:tav tm="100000">
                                          <p:val>
                                            <p:strVal val="#ppt_x"/>
                                          </p:val>
                                        </p:tav>
                                      </p:tavLst>
                                    </p:anim>
                                    <p:anim calcmode="lin" valueType="num">
                                      <p:cBhvr additive="base">
                                        <p:cTn id="115" dur="3000" fill="hold"/>
                                        <p:tgtEl>
                                          <p:spTgt spid="31"/>
                                        </p:tgtEl>
                                        <p:attrNameLst>
                                          <p:attrName>ppt_y</p:attrName>
                                        </p:attrNameLst>
                                      </p:cBhvr>
                                      <p:tavLst>
                                        <p:tav tm="0">
                                          <p:val>
                                            <p:strVal val="1+#ppt_h/2"/>
                                          </p:val>
                                        </p:tav>
                                        <p:tav tm="100000">
                                          <p:val>
                                            <p:strVal val="#ppt_y"/>
                                          </p:val>
                                        </p:tav>
                                      </p:tavLst>
                                    </p:anim>
                                  </p:childTnLst>
                                </p:cTn>
                              </p:par>
                              <p:par>
                                <p:cTn id="116" presetID="2" presetClass="entr" presetSubtype="12" fill="hold" grpId="0" nodeType="withEffect">
                                  <p:stCondLst>
                                    <p:cond delay="0"/>
                                  </p:stCondLst>
                                  <p:childTnLst>
                                    <p:set>
                                      <p:cBhvr>
                                        <p:cTn id="117" dur="1" fill="hold">
                                          <p:stCondLst>
                                            <p:cond delay="0"/>
                                          </p:stCondLst>
                                        </p:cTn>
                                        <p:tgtEl>
                                          <p:spTgt spid="41"/>
                                        </p:tgtEl>
                                        <p:attrNameLst>
                                          <p:attrName>style.visibility</p:attrName>
                                        </p:attrNameLst>
                                      </p:cBhvr>
                                      <p:to>
                                        <p:strVal val="visible"/>
                                      </p:to>
                                    </p:set>
                                    <p:anim calcmode="lin" valueType="num">
                                      <p:cBhvr additive="base">
                                        <p:cTn id="118" dur="3000" fill="hold"/>
                                        <p:tgtEl>
                                          <p:spTgt spid="41"/>
                                        </p:tgtEl>
                                        <p:attrNameLst>
                                          <p:attrName>ppt_x</p:attrName>
                                        </p:attrNameLst>
                                      </p:cBhvr>
                                      <p:tavLst>
                                        <p:tav tm="0">
                                          <p:val>
                                            <p:strVal val="0-#ppt_w/2"/>
                                          </p:val>
                                        </p:tav>
                                        <p:tav tm="100000">
                                          <p:val>
                                            <p:strVal val="#ppt_x"/>
                                          </p:val>
                                        </p:tav>
                                      </p:tavLst>
                                    </p:anim>
                                    <p:anim calcmode="lin" valueType="num">
                                      <p:cBhvr additive="base">
                                        <p:cTn id="119" dur="3000" fill="hold"/>
                                        <p:tgtEl>
                                          <p:spTgt spid="41"/>
                                        </p:tgtEl>
                                        <p:attrNameLst>
                                          <p:attrName>ppt_y</p:attrName>
                                        </p:attrNameLst>
                                      </p:cBhvr>
                                      <p:tavLst>
                                        <p:tav tm="0">
                                          <p:val>
                                            <p:strVal val="1+#ppt_h/2"/>
                                          </p:val>
                                        </p:tav>
                                        <p:tav tm="100000">
                                          <p:val>
                                            <p:strVal val="#ppt_y"/>
                                          </p:val>
                                        </p:tav>
                                      </p:tavLst>
                                    </p:anim>
                                  </p:childTnLst>
                                </p:cTn>
                              </p:par>
                              <p:par>
                                <p:cTn id="120" presetID="2" presetClass="entr" presetSubtype="12" fill="hold" grpId="0" nodeType="withEffect">
                                  <p:stCondLst>
                                    <p:cond delay="0"/>
                                  </p:stCondLst>
                                  <p:childTnLst>
                                    <p:set>
                                      <p:cBhvr>
                                        <p:cTn id="121" dur="1" fill="hold">
                                          <p:stCondLst>
                                            <p:cond delay="0"/>
                                          </p:stCondLst>
                                        </p:cTn>
                                        <p:tgtEl>
                                          <p:spTgt spid="51"/>
                                        </p:tgtEl>
                                        <p:attrNameLst>
                                          <p:attrName>style.visibility</p:attrName>
                                        </p:attrNameLst>
                                      </p:cBhvr>
                                      <p:to>
                                        <p:strVal val="visible"/>
                                      </p:to>
                                    </p:set>
                                    <p:anim calcmode="lin" valueType="num">
                                      <p:cBhvr additive="base">
                                        <p:cTn id="122" dur="3000" fill="hold"/>
                                        <p:tgtEl>
                                          <p:spTgt spid="51"/>
                                        </p:tgtEl>
                                        <p:attrNameLst>
                                          <p:attrName>ppt_x</p:attrName>
                                        </p:attrNameLst>
                                      </p:cBhvr>
                                      <p:tavLst>
                                        <p:tav tm="0">
                                          <p:val>
                                            <p:strVal val="0-#ppt_w/2"/>
                                          </p:val>
                                        </p:tav>
                                        <p:tav tm="100000">
                                          <p:val>
                                            <p:strVal val="#ppt_x"/>
                                          </p:val>
                                        </p:tav>
                                      </p:tavLst>
                                    </p:anim>
                                    <p:anim calcmode="lin" valueType="num">
                                      <p:cBhvr additive="base">
                                        <p:cTn id="123" dur="3000" fill="hold"/>
                                        <p:tgtEl>
                                          <p:spTgt spid="51"/>
                                        </p:tgtEl>
                                        <p:attrNameLst>
                                          <p:attrName>ppt_y</p:attrName>
                                        </p:attrNameLst>
                                      </p:cBhvr>
                                      <p:tavLst>
                                        <p:tav tm="0">
                                          <p:val>
                                            <p:strVal val="1+#ppt_h/2"/>
                                          </p:val>
                                        </p:tav>
                                        <p:tav tm="100000">
                                          <p:val>
                                            <p:strVal val="#ppt_y"/>
                                          </p:val>
                                        </p:tav>
                                      </p:tavLst>
                                    </p:anim>
                                  </p:childTnLst>
                                </p:cTn>
                              </p:par>
                              <p:par>
                                <p:cTn id="124" presetID="2" presetClass="entr" presetSubtype="12" fill="hold" grpId="0" nodeType="withEffect">
                                  <p:stCondLst>
                                    <p:cond delay="0"/>
                                  </p:stCondLst>
                                  <p:childTnLst>
                                    <p:set>
                                      <p:cBhvr>
                                        <p:cTn id="125" dur="1" fill="hold">
                                          <p:stCondLst>
                                            <p:cond delay="0"/>
                                          </p:stCondLst>
                                        </p:cTn>
                                        <p:tgtEl>
                                          <p:spTgt spid="61"/>
                                        </p:tgtEl>
                                        <p:attrNameLst>
                                          <p:attrName>style.visibility</p:attrName>
                                        </p:attrNameLst>
                                      </p:cBhvr>
                                      <p:to>
                                        <p:strVal val="visible"/>
                                      </p:to>
                                    </p:set>
                                    <p:anim calcmode="lin" valueType="num">
                                      <p:cBhvr additive="base">
                                        <p:cTn id="126" dur="3000" fill="hold"/>
                                        <p:tgtEl>
                                          <p:spTgt spid="61"/>
                                        </p:tgtEl>
                                        <p:attrNameLst>
                                          <p:attrName>ppt_x</p:attrName>
                                        </p:attrNameLst>
                                      </p:cBhvr>
                                      <p:tavLst>
                                        <p:tav tm="0">
                                          <p:val>
                                            <p:strVal val="0-#ppt_w/2"/>
                                          </p:val>
                                        </p:tav>
                                        <p:tav tm="100000">
                                          <p:val>
                                            <p:strVal val="#ppt_x"/>
                                          </p:val>
                                        </p:tav>
                                      </p:tavLst>
                                    </p:anim>
                                    <p:anim calcmode="lin" valueType="num">
                                      <p:cBhvr additive="base">
                                        <p:cTn id="127" dur="3000" fill="hold"/>
                                        <p:tgtEl>
                                          <p:spTgt spid="61"/>
                                        </p:tgtEl>
                                        <p:attrNameLst>
                                          <p:attrName>ppt_y</p:attrName>
                                        </p:attrNameLst>
                                      </p:cBhvr>
                                      <p:tavLst>
                                        <p:tav tm="0">
                                          <p:val>
                                            <p:strVal val="1+#ppt_h/2"/>
                                          </p:val>
                                        </p:tav>
                                        <p:tav tm="100000">
                                          <p:val>
                                            <p:strVal val="#ppt_y"/>
                                          </p:val>
                                        </p:tav>
                                      </p:tavLst>
                                    </p:anim>
                                  </p:childTnLst>
                                </p:cTn>
                              </p:par>
                              <p:par>
                                <p:cTn id="128" presetID="2" presetClass="entr" presetSubtype="12" fill="hold" grpId="0" nodeType="withEffect">
                                  <p:stCondLst>
                                    <p:cond delay="0"/>
                                  </p:stCondLst>
                                  <p:childTnLst>
                                    <p:set>
                                      <p:cBhvr>
                                        <p:cTn id="129" dur="1" fill="hold">
                                          <p:stCondLst>
                                            <p:cond delay="0"/>
                                          </p:stCondLst>
                                        </p:cTn>
                                        <p:tgtEl>
                                          <p:spTgt spid="71"/>
                                        </p:tgtEl>
                                        <p:attrNameLst>
                                          <p:attrName>style.visibility</p:attrName>
                                        </p:attrNameLst>
                                      </p:cBhvr>
                                      <p:to>
                                        <p:strVal val="visible"/>
                                      </p:to>
                                    </p:set>
                                    <p:anim calcmode="lin" valueType="num">
                                      <p:cBhvr additive="base">
                                        <p:cTn id="130" dur="3000" fill="hold"/>
                                        <p:tgtEl>
                                          <p:spTgt spid="71"/>
                                        </p:tgtEl>
                                        <p:attrNameLst>
                                          <p:attrName>ppt_x</p:attrName>
                                        </p:attrNameLst>
                                      </p:cBhvr>
                                      <p:tavLst>
                                        <p:tav tm="0">
                                          <p:val>
                                            <p:strVal val="0-#ppt_w/2"/>
                                          </p:val>
                                        </p:tav>
                                        <p:tav tm="100000">
                                          <p:val>
                                            <p:strVal val="#ppt_x"/>
                                          </p:val>
                                        </p:tav>
                                      </p:tavLst>
                                    </p:anim>
                                    <p:anim calcmode="lin" valueType="num">
                                      <p:cBhvr additive="base">
                                        <p:cTn id="131" dur="3000" fill="hold"/>
                                        <p:tgtEl>
                                          <p:spTgt spid="71"/>
                                        </p:tgtEl>
                                        <p:attrNameLst>
                                          <p:attrName>ppt_y</p:attrName>
                                        </p:attrNameLst>
                                      </p:cBhvr>
                                      <p:tavLst>
                                        <p:tav tm="0">
                                          <p:val>
                                            <p:strVal val="1+#ppt_h/2"/>
                                          </p:val>
                                        </p:tav>
                                        <p:tav tm="100000">
                                          <p:val>
                                            <p:strVal val="#ppt_y"/>
                                          </p:val>
                                        </p:tav>
                                      </p:tavLst>
                                    </p:anim>
                                  </p:childTnLst>
                                </p:cTn>
                              </p:par>
                              <p:par>
                                <p:cTn id="132" presetID="2" presetClass="entr" presetSubtype="12" fill="hold" grpId="0" nodeType="withEffect">
                                  <p:stCondLst>
                                    <p:cond delay="0"/>
                                  </p:stCondLst>
                                  <p:childTnLst>
                                    <p:set>
                                      <p:cBhvr>
                                        <p:cTn id="133" dur="1" fill="hold">
                                          <p:stCondLst>
                                            <p:cond delay="0"/>
                                          </p:stCondLst>
                                        </p:cTn>
                                        <p:tgtEl>
                                          <p:spTgt spid="81"/>
                                        </p:tgtEl>
                                        <p:attrNameLst>
                                          <p:attrName>style.visibility</p:attrName>
                                        </p:attrNameLst>
                                      </p:cBhvr>
                                      <p:to>
                                        <p:strVal val="visible"/>
                                      </p:to>
                                    </p:set>
                                    <p:anim calcmode="lin" valueType="num">
                                      <p:cBhvr additive="base">
                                        <p:cTn id="134" dur="3000" fill="hold"/>
                                        <p:tgtEl>
                                          <p:spTgt spid="81"/>
                                        </p:tgtEl>
                                        <p:attrNameLst>
                                          <p:attrName>ppt_x</p:attrName>
                                        </p:attrNameLst>
                                      </p:cBhvr>
                                      <p:tavLst>
                                        <p:tav tm="0">
                                          <p:val>
                                            <p:strVal val="0-#ppt_w/2"/>
                                          </p:val>
                                        </p:tav>
                                        <p:tav tm="100000">
                                          <p:val>
                                            <p:strVal val="#ppt_x"/>
                                          </p:val>
                                        </p:tav>
                                      </p:tavLst>
                                    </p:anim>
                                    <p:anim calcmode="lin" valueType="num">
                                      <p:cBhvr additive="base">
                                        <p:cTn id="135" dur="3000" fill="hold"/>
                                        <p:tgtEl>
                                          <p:spTgt spid="81"/>
                                        </p:tgtEl>
                                        <p:attrNameLst>
                                          <p:attrName>ppt_y</p:attrName>
                                        </p:attrNameLst>
                                      </p:cBhvr>
                                      <p:tavLst>
                                        <p:tav tm="0">
                                          <p:val>
                                            <p:strVal val="1+#ppt_h/2"/>
                                          </p:val>
                                        </p:tav>
                                        <p:tav tm="100000">
                                          <p:val>
                                            <p:strVal val="#ppt_y"/>
                                          </p:val>
                                        </p:tav>
                                      </p:tavLst>
                                    </p:anim>
                                  </p:childTnLst>
                                </p:cTn>
                              </p:par>
                              <p:par>
                                <p:cTn id="136" presetID="2" presetClass="entr" presetSubtype="12" fill="hold" grpId="0" nodeType="withEffect">
                                  <p:stCondLst>
                                    <p:cond delay="0"/>
                                  </p:stCondLst>
                                  <p:childTnLst>
                                    <p:set>
                                      <p:cBhvr>
                                        <p:cTn id="137" dur="1" fill="hold">
                                          <p:stCondLst>
                                            <p:cond delay="0"/>
                                          </p:stCondLst>
                                        </p:cTn>
                                        <p:tgtEl>
                                          <p:spTgt spid="7"/>
                                        </p:tgtEl>
                                        <p:attrNameLst>
                                          <p:attrName>style.visibility</p:attrName>
                                        </p:attrNameLst>
                                      </p:cBhvr>
                                      <p:to>
                                        <p:strVal val="visible"/>
                                      </p:to>
                                    </p:set>
                                    <p:anim calcmode="lin" valueType="num">
                                      <p:cBhvr additive="base">
                                        <p:cTn id="138" dur="3000" fill="hold"/>
                                        <p:tgtEl>
                                          <p:spTgt spid="7"/>
                                        </p:tgtEl>
                                        <p:attrNameLst>
                                          <p:attrName>ppt_x</p:attrName>
                                        </p:attrNameLst>
                                      </p:cBhvr>
                                      <p:tavLst>
                                        <p:tav tm="0">
                                          <p:val>
                                            <p:strVal val="0-#ppt_w/2"/>
                                          </p:val>
                                        </p:tav>
                                        <p:tav tm="100000">
                                          <p:val>
                                            <p:strVal val="#ppt_x"/>
                                          </p:val>
                                        </p:tav>
                                      </p:tavLst>
                                    </p:anim>
                                    <p:anim calcmode="lin" valueType="num">
                                      <p:cBhvr additive="base">
                                        <p:cTn id="139" dur="3000" fill="hold"/>
                                        <p:tgtEl>
                                          <p:spTgt spid="7"/>
                                        </p:tgtEl>
                                        <p:attrNameLst>
                                          <p:attrName>ppt_y</p:attrName>
                                        </p:attrNameLst>
                                      </p:cBhvr>
                                      <p:tavLst>
                                        <p:tav tm="0">
                                          <p:val>
                                            <p:strVal val="1+#ppt_h/2"/>
                                          </p:val>
                                        </p:tav>
                                        <p:tav tm="100000">
                                          <p:val>
                                            <p:strVal val="#ppt_y"/>
                                          </p:val>
                                        </p:tav>
                                      </p:tavLst>
                                    </p:anim>
                                  </p:childTnLst>
                                </p:cTn>
                              </p:par>
                              <p:par>
                                <p:cTn id="140" presetID="2" presetClass="entr" presetSubtype="12" fill="hold" grpId="0" nodeType="withEffect">
                                  <p:stCondLst>
                                    <p:cond delay="0"/>
                                  </p:stCondLst>
                                  <p:childTnLst>
                                    <p:set>
                                      <p:cBhvr>
                                        <p:cTn id="141" dur="1" fill="hold">
                                          <p:stCondLst>
                                            <p:cond delay="0"/>
                                          </p:stCondLst>
                                        </p:cTn>
                                        <p:tgtEl>
                                          <p:spTgt spid="17"/>
                                        </p:tgtEl>
                                        <p:attrNameLst>
                                          <p:attrName>style.visibility</p:attrName>
                                        </p:attrNameLst>
                                      </p:cBhvr>
                                      <p:to>
                                        <p:strVal val="visible"/>
                                      </p:to>
                                    </p:set>
                                    <p:anim calcmode="lin" valueType="num">
                                      <p:cBhvr additive="base">
                                        <p:cTn id="142" dur="3000" fill="hold"/>
                                        <p:tgtEl>
                                          <p:spTgt spid="17"/>
                                        </p:tgtEl>
                                        <p:attrNameLst>
                                          <p:attrName>ppt_x</p:attrName>
                                        </p:attrNameLst>
                                      </p:cBhvr>
                                      <p:tavLst>
                                        <p:tav tm="0">
                                          <p:val>
                                            <p:strVal val="0-#ppt_w/2"/>
                                          </p:val>
                                        </p:tav>
                                        <p:tav tm="100000">
                                          <p:val>
                                            <p:strVal val="#ppt_x"/>
                                          </p:val>
                                        </p:tav>
                                      </p:tavLst>
                                    </p:anim>
                                    <p:anim calcmode="lin" valueType="num">
                                      <p:cBhvr additive="base">
                                        <p:cTn id="143" dur="3000" fill="hold"/>
                                        <p:tgtEl>
                                          <p:spTgt spid="17"/>
                                        </p:tgtEl>
                                        <p:attrNameLst>
                                          <p:attrName>ppt_y</p:attrName>
                                        </p:attrNameLst>
                                      </p:cBhvr>
                                      <p:tavLst>
                                        <p:tav tm="0">
                                          <p:val>
                                            <p:strVal val="1+#ppt_h/2"/>
                                          </p:val>
                                        </p:tav>
                                        <p:tav tm="100000">
                                          <p:val>
                                            <p:strVal val="#ppt_y"/>
                                          </p:val>
                                        </p:tav>
                                      </p:tavLst>
                                    </p:anim>
                                  </p:childTnLst>
                                </p:cTn>
                              </p:par>
                              <p:par>
                                <p:cTn id="144" presetID="2" presetClass="entr" presetSubtype="12" fill="hold" grpId="0" nodeType="withEffect">
                                  <p:stCondLst>
                                    <p:cond delay="0"/>
                                  </p:stCondLst>
                                  <p:childTnLst>
                                    <p:set>
                                      <p:cBhvr>
                                        <p:cTn id="145" dur="1" fill="hold">
                                          <p:stCondLst>
                                            <p:cond delay="0"/>
                                          </p:stCondLst>
                                        </p:cTn>
                                        <p:tgtEl>
                                          <p:spTgt spid="27"/>
                                        </p:tgtEl>
                                        <p:attrNameLst>
                                          <p:attrName>style.visibility</p:attrName>
                                        </p:attrNameLst>
                                      </p:cBhvr>
                                      <p:to>
                                        <p:strVal val="visible"/>
                                      </p:to>
                                    </p:set>
                                    <p:anim calcmode="lin" valueType="num">
                                      <p:cBhvr additive="base">
                                        <p:cTn id="146" dur="3000" fill="hold"/>
                                        <p:tgtEl>
                                          <p:spTgt spid="27"/>
                                        </p:tgtEl>
                                        <p:attrNameLst>
                                          <p:attrName>ppt_x</p:attrName>
                                        </p:attrNameLst>
                                      </p:cBhvr>
                                      <p:tavLst>
                                        <p:tav tm="0">
                                          <p:val>
                                            <p:strVal val="0-#ppt_w/2"/>
                                          </p:val>
                                        </p:tav>
                                        <p:tav tm="100000">
                                          <p:val>
                                            <p:strVal val="#ppt_x"/>
                                          </p:val>
                                        </p:tav>
                                      </p:tavLst>
                                    </p:anim>
                                    <p:anim calcmode="lin" valueType="num">
                                      <p:cBhvr additive="base">
                                        <p:cTn id="147" dur="3000" fill="hold"/>
                                        <p:tgtEl>
                                          <p:spTgt spid="27"/>
                                        </p:tgtEl>
                                        <p:attrNameLst>
                                          <p:attrName>ppt_y</p:attrName>
                                        </p:attrNameLst>
                                      </p:cBhvr>
                                      <p:tavLst>
                                        <p:tav tm="0">
                                          <p:val>
                                            <p:strVal val="1+#ppt_h/2"/>
                                          </p:val>
                                        </p:tav>
                                        <p:tav tm="100000">
                                          <p:val>
                                            <p:strVal val="#ppt_y"/>
                                          </p:val>
                                        </p:tav>
                                      </p:tavLst>
                                    </p:anim>
                                  </p:childTnLst>
                                </p:cTn>
                              </p:par>
                              <p:par>
                                <p:cTn id="148" presetID="2" presetClass="entr" presetSubtype="12" fill="hold" grpId="0" nodeType="withEffect">
                                  <p:stCondLst>
                                    <p:cond delay="0"/>
                                  </p:stCondLst>
                                  <p:childTnLst>
                                    <p:set>
                                      <p:cBhvr>
                                        <p:cTn id="149" dur="1" fill="hold">
                                          <p:stCondLst>
                                            <p:cond delay="0"/>
                                          </p:stCondLst>
                                        </p:cTn>
                                        <p:tgtEl>
                                          <p:spTgt spid="37"/>
                                        </p:tgtEl>
                                        <p:attrNameLst>
                                          <p:attrName>style.visibility</p:attrName>
                                        </p:attrNameLst>
                                      </p:cBhvr>
                                      <p:to>
                                        <p:strVal val="visible"/>
                                      </p:to>
                                    </p:set>
                                    <p:anim calcmode="lin" valueType="num">
                                      <p:cBhvr additive="base">
                                        <p:cTn id="150" dur="3000" fill="hold"/>
                                        <p:tgtEl>
                                          <p:spTgt spid="37"/>
                                        </p:tgtEl>
                                        <p:attrNameLst>
                                          <p:attrName>ppt_x</p:attrName>
                                        </p:attrNameLst>
                                      </p:cBhvr>
                                      <p:tavLst>
                                        <p:tav tm="0">
                                          <p:val>
                                            <p:strVal val="0-#ppt_w/2"/>
                                          </p:val>
                                        </p:tav>
                                        <p:tav tm="100000">
                                          <p:val>
                                            <p:strVal val="#ppt_x"/>
                                          </p:val>
                                        </p:tav>
                                      </p:tavLst>
                                    </p:anim>
                                    <p:anim calcmode="lin" valueType="num">
                                      <p:cBhvr additive="base">
                                        <p:cTn id="151" dur="3000" fill="hold"/>
                                        <p:tgtEl>
                                          <p:spTgt spid="37"/>
                                        </p:tgtEl>
                                        <p:attrNameLst>
                                          <p:attrName>ppt_y</p:attrName>
                                        </p:attrNameLst>
                                      </p:cBhvr>
                                      <p:tavLst>
                                        <p:tav tm="0">
                                          <p:val>
                                            <p:strVal val="1+#ppt_h/2"/>
                                          </p:val>
                                        </p:tav>
                                        <p:tav tm="100000">
                                          <p:val>
                                            <p:strVal val="#ppt_y"/>
                                          </p:val>
                                        </p:tav>
                                      </p:tavLst>
                                    </p:anim>
                                  </p:childTnLst>
                                </p:cTn>
                              </p:par>
                              <p:par>
                                <p:cTn id="152" presetID="2" presetClass="entr" presetSubtype="12" fill="hold" grpId="0" nodeType="withEffect">
                                  <p:stCondLst>
                                    <p:cond delay="0"/>
                                  </p:stCondLst>
                                  <p:childTnLst>
                                    <p:set>
                                      <p:cBhvr>
                                        <p:cTn id="153" dur="1" fill="hold">
                                          <p:stCondLst>
                                            <p:cond delay="0"/>
                                          </p:stCondLst>
                                        </p:cTn>
                                        <p:tgtEl>
                                          <p:spTgt spid="47"/>
                                        </p:tgtEl>
                                        <p:attrNameLst>
                                          <p:attrName>style.visibility</p:attrName>
                                        </p:attrNameLst>
                                      </p:cBhvr>
                                      <p:to>
                                        <p:strVal val="visible"/>
                                      </p:to>
                                    </p:set>
                                    <p:anim calcmode="lin" valueType="num">
                                      <p:cBhvr additive="base">
                                        <p:cTn id="154" dur="3000" fill="hold"/>
                                        <p:tgtEl>
                                          <p:spTgt spid="47"/>
                                        </p:tgtEl>
                                        <p:attrNameLst>
                                          <p:attrName>ppt_x</p:attrName>
                                        </p:attrNameLst>
                                      </p:cBhvr>
                                      <p:tavLst>
                                        <p:tav tm="0">
                                          <p:val>
                                            <p:strVal val="0-#ppt_w/2"/>
                                          </p:val>
                                        </p:tav>
                                        <p:tav tm="100000">
                                          <p:val>
                                            <p:strVal val="#ppt_x"/>
                                          </p:val>
                                        </p:tav>
                                      </p:tavLst>
                                    </p:anim>
                                    <p:anim calcmode="lin" valueType="num">
                                      <p:cBhvr additive="base">
                                        <p:cTn id="155" dur="3000" fill="hold"/>
                                        <p:tgtEl>
                                          <p:spTgt spid="47"/>
                                        </p:tgtEl>
                                        <p:attrNameLst>
                                          <p:attrName>ppt_y</p:attrName>
                                        </p:attrNameLst>
                                      </p:cBhvr>
                                      <p:tavLst>
                                        <p:tav tm="0">
                                          <p:val>
                                            <p:strVal val="1+#ppt_h/2"/>
                                          </p:val>
                                        </p:tav>
                                        <p:tav tm="100000">
                                          <p:val>
                                            <p:strVal val="#ppt_y"/>
                                          </p:val>
                                        </p:tav>
                                      </p:tavLst>
                                    </p:anim>
                                  </p:childTnLst>
                                </p:cTn>
                              </p:par>
                              <p:par>
                                <p:cTn id="156" presetID="2" presetClass="entr" presetSubtype="12" fill="hold" grpId="0" nodeType="withEffect">
                                  <p:stCondLst>
                                    <p:cond delay="0"/>
                                  </p:stCondLst>
                                  <p:childTnLst>
                                    <p:set>
                                      <p:cBhvr>
                                        <p:cTn id="157" dur="1" fill="hold">
                                          <p:stCondLst>
                                            <p:cond delay="0"/>
                                          </p:stCondLst>
                                        </p:cTn>
                                        <p:tgtEl>
                                          <p:spTgt spid="57"/>
                                        </p:tgtEl>
                                        <p:attrNameLst>
                                          <p:attrName>style.visibility</p:attrName>
                                        </p:attrNameLst>
                                      </p:cBhvr>
                                      <p:to>
                                        <p:strVal val="visible"/>
                                      </p:to>
                                    </p:set>
                                    <p:anim calcmode="lin" valueType="num">
                                      <p:cBhvr additive="base">
                                        <p:cTn id="158" dur="3000" fill="hold"/>
                                        <p:tgtEl>
                                          <p:spTgt spid="57"/>
                                        </p:tgtEl>
                                        <p:attrNameLst>
                                          <p:attrName>ppt_x</p:attrName>
                                        </p:attrNameLst>
                                      </p:cBhvr>
                                      <p:tavLst>
                                        <p:tav tm="0">
                                          <p:val>
                                            <p:strVal val="0-#ppt_w/2"/>
                                          </p:val>
                                        </p:tav>
                                        <p:tav tm="100000">
                                          <p:val>
                                            <p:strVal val="#ppt_x"/>
                                          </p:val>
                                        </p:tav>
                                      </p:tavLst>
                                    </p:anim>
                                    <p:anim calcmode="lin" valueType="num">
                                      <p:cBhvr additive="base">
                                        <p:cTn id="159" dur="3000" fill="hold"/>
                                        <p:tgtEl>
                                          <p:spTgt spid="57"/>
                                        </p:tgtEl>
                                        <p:attrNameLst>
                                          <p:attrName>ppt_y</p:attrName>
                                        </p:attrNameLst>
                                      </p:cBhvr>
                                      <p:tavLst>
                                        <p:tav tm="0">
                                          <p:val>
                                            <p:strVal val="1+#ppt_h/2"/>
                                          </p:val>
                                        </p:tav>
                                        <p:tav tm="100000">
                                          <p:val>
                                            <p:strVal val="#ppt_y"/>
                                          </p:val>
                                        </p:tav>
                                      </p:tavLst>
                                    </p:anim>
                                  </p:childTnLst>
                                </p:cTn>
                              </p:par>
                              <p:par>
                                <p:cTn id="160" presetID="2" presetClass="entr" presetSubtype="12" fill="hold" grpId="0" nodeType="withEffect">
                                  <p:stCondLst>
                                    <p:cond delay="0"/>
                                  </p:stCondLst>
                                  <p:childTnLst>
                                    <p:set>
                                      <p:cBhvr>
                                        <p:cTn id="161" dur="1" fill="hold">
                                          <p:stCondLst>
                                            <p:cond delay="0"/>
                                          </p:stCondLst>
                                        </p:cTn>
                                        <p:tgtEl>
                                          <p:spTgt spid="67"/>
                                        </p:tgtEl>
                                        <p:attrNameLst>
                                          <p:attrName>style.visibility</p:attrName>
                                        </p:attrNameLst>
                                      </p:cBhvr>
                                      <p:to>
                                        <p:strVal val="visible"/>
                                      </p:to>
                                    </p:set>
                                    <p:anim calcmode="lin" valueType="num">
                                      <p:cBhvr additive="base">
                                        <p:cTn id="162" dur="3000" fill="hold"/>
                                        <p:tgtEl>
                                          <p:spTgt spid="67"/>
                                        </p:tgtEl>
                                        <p:attrNameLst>
                                          <p:attrName>ppt_x</p:attrName>
                                        </p:attrNameLst>
                                      </p:cBhvr>
                                      <p:tavLst>
                                        <p:tav tm="0">
                                          <p:val>
                                            <p:strVal val="0-#ppt_w/2"/>
                                          </p:val>
                                        </p:tav>
                                        <p:tav tm="100000">
                                          <p:val>
                                            <p:strVal val="#ppt_x"/>
                                          </p:val>
                                        </p:tav>
                                      </p:tavLst>
                                    </p:anim>
                                    <p:anim calcmode="lin" valueType="num">
                                      <p:cBhvr additive="base">
                                        <p:cTn id="163" dur="3000" fill="hold"/>
                                        <p:tgtEl>
                                          <p:spTgt spid="67"/>
                                        </p:tgtEl>
                                        <p:attrNameLst>
                                          <p:attrName>ppt_y</p:attrName>
                                        </p:attrNameLst>
                                      </p:cBhvr>
                                      <p:tavLst>
                                        <p:tav tm="0">
                                          <p:val>
                                            <p:strVal val="1+#ppt_h/2"/>
                                          </p:val>
                                        </p:tav>
                                        <p:tav tm="100000">
                                          <p:val>
                                            <p:strVal val="#ppt_y"/>
                                          </p:val>
                                        </p:tav>
                                      </p:tavLst>
                                    </p:anim>
                                  </p:childTnLst>
                                </p:cTn>
                              </p:par>
                              <p:par>
                                <p:cTn id="164" presetID="2" presetClass="entr" presetSubtype="12" fill="hold" grpId="0" nodeType="withEffect">
                                  <p:stCondLst>
                                    <p:cond delay="0"/>
                                  </p:stCondLst>
                                  <p:childTnLst>
                                    <p:set>
                                      <p:cBhvr>
                                        <p:cTn id="165" dur="1" fill="hold">
                                          <p:stCondLst>
                                            <p:cond delay="0"/>
                                          </p:stCondLst>
                                        </p:cTn>
                                        <p:tgtEl>
                                          <p:spTgt spid="77"/>
                                        </p:tgtEl>
                                        <p:attrNameLst>
                                          <p:attrName>style.visibility</p:attrName>
                                        </p:attrNameLst>
                                      </p:cBhvr>
                                      <p:to>
                                        <p:strVal val="visible"/>
                                      </p:to>
                                    </p:set>
                                    <p:anim calcmode="lin" valueType="num">
                                      <p:cBhvr additive="base">
                                        <p:cTn id="166" dur="3000" fill="hold"/>
                                        <p:tgtEl>
                                          <p:spTgt spid="77"/>
                                        </p:tgtEl>
                                        <p:attrNameLst>
                                          <p:attrName>ppt_x</p:attrName>
                                        </p:attrNameLst>
                                      </p:cBhvr>
                                      <p:tavLst>
                                        <p:tav tm="0">
                                          <p:val>
                                            <p:strVal val="0-#ppt_w/2"/>
                                          </p:val>
                                        </p:tav>
                                        <p:tav tm="100000">
                                          <p:val>
                                            <p:strVal val="#ppt_x"/>
                                          </p:val>
                                        </p:tav>
                                      </p:tavLst>
                                    </p:anim>
                                    <p:anim calcmode="lin" valueType="num">
                                      <p:cBhvr additive="base">
                                        <p:cTn id="167" dur="3000" fill="hold"/>
                                        <p:tgtEl>
                                          <p:spTgt spid="77"/>
                                        </p:tgtEl>
                                        <p:attrNameLst>
                                          <p:attrName>ppt_y</p:attrName>
                                        </p:attrNameLst>
                                      </p:cBhvr>
                                      <p:tavLst>
                                        <p:tav tm="0">
                                          <p:val>
                                            <p:strVal val="1+#ppt_h/2"/>
                                          </p:val>
                                        </p:tav>
                                        <p:tav tm="100000">
                                          <p:val>
                                            <p:strVal val="#ppt_y"/>
                                          </p:val>
                                        </p:tav>
                                      </p:tavLst>
                                    </p:anim>
                                  </p:childTnLst>
                                </p:cTn>
                              </p:par>
                              <p:par>
                                <p:cTn id="168" presetID="2" presetClass="entr" presetSubtype="6" fill="hold" grpId="0" nodeType="withEffect">
                                  <p:stCondLst>
                                    <p:cond delay="0"/>
                                  </p:stCondLst>
                                  <p:childTnLst>
                                    <p:set>
                                      <p:cBhvr>
                                        <p:cTn id="169" dur="1" fill="hold">
                                          <p:stCondLst>
                                            <p:cond delay="0"/>
                                          </p:stCondLst>
                                        </p:cTn>
                                        <p:tgtEl>
                                          <p:spTgt spid="6"/>
                                        </p:tgtEl>
                                        <p:attrNameLst>
                                          <p:attrName>style.visibility</p:attrName>
                                        </p:attrNameLst>
                                      </p:cBhvr>
                                      <p:to>
                                        <p:strVal val="visible"/>
                                      </p:to>
                                    </p:set>
                                    <p:anim calcmode="lin" valueType="num">
                                      <p:cBhvr additive="base">
                                        <p:cTn id="170" dur="3000" fill="hold"/>
                                        <p:tgtEl>
                                          <p:spTgt spid="6"/>
                                        </p:tgtEl>
                                        <p:attrNameLst>
                                          <p:attrName>ppt_x</p:attrName>
                                        </p:attrNameLst>
                                      </p:cBhvr>
                                      <p:tavLst>
                                        <p:tav tm="0">
                                          <p:val>
                                            <p:strVal val="1+#ppt_w/2"/>
                                          </p:val>
                                        </p:tav>
                                        <p:tav tm="100000">
                                          <p:val>
                                            <p:strVal val="#ppt_x"/>
                                          </p:val>
                                        </p:tav>
                                      </p:tavLst>
                                    </p:anim>
                                    <p:anim calcmode="lin" valueType="num">
                                      <p:cBhvr additive="base">
                                        <p:cTn id="171" dur="3000" fill="hold"/>
                                        <p:tgtEl>
                                          <p:spTgt spid="6"/>
                                        </p:tgtEl>
                                        <p:attrNameLst>
                                          <p:attrName>ppt_y</p:attrName>
                                        </p:attrNameLst>
                                      </p:cBhvr>
                                      <p:tavLst>
                                        <p:tav tm="0">
                                          <p:val>
                                            <p:strVal val="1+#ppt_h/2"/>
                                          </p:val>
                                        </p:tav>
                                        <p:tav tm="100000">
                                          <p:val>
                                            <p:strVal val="#ppt_y"/>
                                          </p:val>
                                        </p:tav>
                                      </p:tavLst>
                                    </p:anim>
                                  </p:childTnLst>
                                </p:cTn>
                              </p:par>
                              <p:par>
                                <p:cTn id="172" presetID="2" presetClass="entr" presetSubtype="6" fill="hold" grpId="0" nodeType="withEffect">
                                  <p:stCondLst>
                                    <p:cond delay="0"/>
                                  </p:stCondLst>
                                  <p:childTnLst>
                                    <p:set>
                                      <p:cBhvr>
                                        <p:cTn id="173" dur="1" fill="hold">
                                          <p:stCondLst>
                                            <p:cond delay="0"/>
                                          </p:stCondLst>
                                        </p:cTn>
                                        <p:tgtEl>
                                          <p:spTgt spid="16"/>
                                        </p:tgtEl>
                                        <p:attrNameLst>
                                          <p:attrName>style.visibility</p:attrName>
                                        </p:attrNameLst>
                                      </p:cBhvr>
                                      <p:to>
                                        <p:strVal val="visible"/>
                                      </p:to>
                                    </p:set>
                                    <p:anim calcmode="lin" valueType="num">
                                      <p:cBhvr additive="base">
                                        <p:cTn id="174" dur="3000" fill="hold"/>
                                        <p:tgtEl>
                                          <p:spTgt spid="16"/>
                                        </p:tgtEl>
                                        <p:attrNameLst>
                                          <p:attrName>ppt_x</p:attrName>
                                        </p:attrNameLst>
                                      </p:cBhvr>
                                      <p:tavLst>
                                        <p:tav tm="0">
                                          <p:val>
                                            <p:strVal val="1+#ppt_w/2"/>
                                          </p:val>
                                        </p:tav>
                                        <p:tav tm="100000">
                                          <p:val>
                                            <p:strVal val="#ppt_x"/>
                                          </p:val>
                                        </p:tav>
                                      </p:tavLst>
                                    </p:anim>
                                    <p:anim calcmode="lin" valueType="num">
                                      <p:cBhvr additive="base">
                                        <p:cTn id="175" dur="3000" fill="hold"/>
                                        <p:tgtEl>
                                          <p:spTgt spid="16"/>
                                        </p:tgtEl>
                                        <p:attrNameLst>
                                          <p:attrName>ppt_y</p:attrName>
                                        </p:attrNameLst>
                                      </p:cBhvr>
                                      <p:tavLst>
                                        <p:tav tm="0">
                                          <p:val>
                                            <p:strVal val="1+#ppt_h/2"/>
                                          </p:val>
                                        </p:tav>
                                        <p:tav tm="100000">
                                          <p:val>
                                            <p:strVal val="#ppt_y"/>
                                          </p:val>
                                        </p:tav>
                                      </p:tavLst>
                                    </p:anim>
                                  </p:childTnLst>
                                </p:cTn>
                              </p:par>
                              <p:par>
                                <p:cTn id="176" presetID="2" presetClass="entr" presetSubtype="6" fill="hold" grpId="0" nodeType="withEffect">
                                  <p:stCondLst>
                                    <p:cond delay="0"/>
                                  </p:stCondLst>
                                  <p:childTnLst>
                                    <p:set>
                                      <p:cBhvr>
                                        <p:cTn id="177" dur="1" fill="hold">
                                          <p:stCondLst>
                                            <p:cond delay="0"/>
                                          </p:stCondLst>
                                        </p:cTn>
                                        <p:tgtEl>
                                          <p:spTgt spid="26"/>
                                        </p:tgtEl>
                                        <p:attrNameLst>
                                          <p:attrName>style.visibility</p:attrName>
                                        </p:attrNameLst>
                                      </p:cBhvr>
                                      <p:to>
                                        <p:strVal val="visible"/>
                                      </p:to>
                                    </p:set>
                                    <p:anim calcmode="lin" valueType="num">
                                      <p:cBhvr additive="base">
                                        <p:cTn id="178" dur="3000" fill="hold"/>
                                        <p:tgtEl>
                                          <p:spTgt spid="26"/>
                                        </p:tgtEl>
                                        <p:attrNameLst>
                                          <p:attrName>ppt_x</p:attrName>
                                        </p:attrNameLst>
                                      </p:cBhvr>
                                      <p:tavLst>
                                        <p:tav tm="0">
                                          <p:val>
                                            <p:strVal val="1+#ppt_w/2"/>
                                          </p:val>
                                        </p:tav>
                                        <p:tav tm="100000">
                                          <p:val>
                                            <p:strVal val="#ppt_x"/>
                                          </p:val>
                                        </p:tav>
                                      </p:tavLst>
                                    </p:anim>
                                    <p:anim calcmode="lin" valueType="num">
                                      <p:cBhvr additive="base">
                                        <p:cTn id="179" dur="3000" fill="hold"/>
                                        <p:tgtEl>
                                          <p:spTgt spid="26"/>
                                        </p:tgtEl>
                                        <p:attrNameLst>
                                          <p:attrName>ppt_y</p:attrName>
                                        </p:attrNameLst>
                                      </p:cBhvr>
                                      <p:tavLst>
                                        <p:tav tm="0">
                                          <p:val>
                                            <p:strVal val="1+#ppt_h/2"/>
                                          </p:val>
                                        </p:tav>
                                        <p:tav tm="100000">
                                          <p:val>
                                            <p:strVal val="#ppt_y"/>
                                          </p:val>
                                        </p:tav>
                                      </p:tavLst>
                                    </p:anim>
                                  </p:childTnLst>
                                </p:cTn>
                              </p:par>
                              <p:par>
                                <p:cTn id="180" presetID="2" presetClass="entr" presetSubtype="6" fill="hold" grpId="0" nodeType="withEffect">
                                  <p:stCondLst>
                                    <p:cond delay="0"/>
                                  </p:stCondLst>
                                  <p:childTnLst>
                                    <p:set>
                                      <p:cBhvr>
                                        <p:cTn id="181" dur="1" fill="hold">
                                          <p:stCondLst>
                                            <p:cond delay="0"/>
                                          </p:stCondLst>
                                        </p:cTn>
                                        <p:tgtEl>
                                          <p:spTgt spid="36"/>
                                        </p:tgtEl>
                                        <p:attrNameLst>
                                          <p:attrName>style.visibility</p:attrName>
                                        </p:attrNameLst>
                                      </p:cBhvr>
                                      <p:to>
                                        <p:strVal val="visible"/>
                                      </p:to>
                                    </p:set>
                                    <p:anim calcmode="lin" valueType="num">
                                      <p:cBhvr additive="base">
                                        <p:cTn id="182" dur="3000" fill="hold"/>
                                        <p:tgtEl>
                                          <p:spTgt spid="36"/>
                                        </p:tgtEl>
                                        <p:attrNameLst>
                                          <p:attrName>ppt_x</p:attrName>
                                        </p:attrNameLst>
                                      </p:cBhvr>
                                      <p:tavLst>
                                        <p:tav tm="0">
                                          <p:val>
                                            <p:strVal val="1+#ppt_w/2"/>
                                          </p:val>
                                        </p:tav>
                                        <p:tav tm="100000">
                                          <p:val>
                                            <p:strVal val="#ppt_x"/>
                                          </p:val>
                                        </p:tav>
                                      </p:tavLst>
                                    </p:anim>
                                    <p:anim calcmode="lin" valueType="num">
                                      <p:cBhvr additive="base">
                                        <p:cTn id="183" dur="3000" fill="hold"/>
                                        <p:tgtEl>
                                          <p:spTgt spid="36"/>
                                        </p:tgtEl>
                                        <p:attrNameLst>
                                          <p:attrName>ppt_y</p:attrName>
                                        </p:attrNameLst>
                                      </p:cBhvr>
                                      <p:tavLst>
                                        <p:tav tm="0">
                                          <p:val>
                                            <p:strVal val="1+#ppt_h/2"/>
                                          </p:val>
                                        </p:tav>
                                        <p:tav tm="100000">
                                          <p:val>
                                            <p:strVal val="#ppt_y"/>
                                          </p:val>
                                        </p:tav>
                                      </p:tavLst>
                                    </p:anim>
                                  </p:childTnLst>
                                </p:cTn>
                              </p:par>
                              <p:par>
                                <p:cTn id="184" presetID="2" presetClass="entr" presetSubtype="6" fill="hold" grpId="0" nodeType="withEffect">
                                  <p:stCondLst>
                                    <p:cond delay="0"/>
                                  </p:stCondLst>
                                  <p:childTnLst>
                                    <p:set>
                                      <p:cBhvr>
                                        <p:cTn id="185" dur="1" fill="hold">
                                          <p:stCondLst>
                                            <p:cond delay="0"/>
                                          </p:stCondLst>
                                        </p:cTn>
                                        <p:tgtEl>
                                          <p:spTgt spid="46"/>
                                        </p:tgtEl>
                                        <p:attrNameLst>
                                          <p:attrName>style.visibility</p:attrName>
                                        </p:attrNameLst>
                                      </p:cBhvr>
                                      <p:to>
                                        <p:strVal val="visible"/>
                                      </p:to>
                                    </p:set>
                                    <p:anim calcmode="lin" valueType="num">
                                      <p:cBhvr additive="base">
                                        <p:cTn id="186" dur="3000" fill="hold"/>
                                        <p:tgtEl>
                                          <p:spTgt spid="46"/>
                                        </p:tgtEl>
                                        <p:attrNameLst>
                                          <p:attrName>ppt_x</p:attrName>
                                        </p:attrNameLst>
                                      </p:cBhvr>
                                      <p:tavLst>
                                        <p:tav tm="0">
                                          <p:val>
                                            <p:strVal val="1+#ppt_w/2"/>
                                          </p:val>
                                        </p:tav>
                                        <p:tav tm="100000">
                                          <p:val>
                                            <p:strVal val="#ppt_x"/>
                                          </p:val>
                                        </p:tav>
                                      </p:tavLst>
                                    </p:anim>
                                    <p:anim calcmode="lin" valueType="num">
                                      <p:cBhvr additive="base">
                                        <p:cTn id="187" dur="3000" fill="hold"/>
                                        <p:tgtEl>
                                          <p:spTgt spid="46"/>
                                        </p:tgtEl>
                                        <p:attrNameLst>
                                          <p:attrName>ppt_y</p:attrName>
                                        </p:attrNameLst>
                                      </p:cBhvr>
                                      <p:tavLst>
                                        <p:tav tm="0">
                                          <p:val>
                                            <p:strVal val="1+#ppt_h/2"/>
                                          </p:val>
                                        </p:tav>
                                        <p:tav tm="100000">
                                          <p:val>
                                            <p:strVal val="#ppt_y"/>
                                          </p:val>
                                        </p:tav>
                                      </p:tavLst>
                                    </p:anim>
                                  </p:childTnLst>
                                </p:cTn>
                              </p:par>
                              <p:par>
                                <p:cTn id="188" presetID="2" presetClass="entr" presetSubtype="6" fill="hold" grpId="0" nodeType="withEffect">
                                  <p:stCondLst>
                                    <p:cond delay="0"/>
                                  </p:stCondLst>
                                  <p:childTnLst>
                                    <p:set>
                                      <p:cBhvr>
                                        <p:cTn id="189" dur="1" fill="hold">
                                          <p:stCondLst>
                                            <p:cond delay="0"/>
                                          </p:stCondLst>
                                        </p:cTn>
                                        <p:tgtEl>
                                          <p:spTgt spid="56"/>
                                        </p:tgtEl>
                                        <p:attrNameLst>
                                          <p:attrName>style.visibility</p:attrName>
                                        </p:attrNameLst>
                                      </p:cBhvr>
                                      <p:to>
                                        <p:strVal val="visible"/>
                                      </p:to>
                                    </p:set>
                                    <p:anim calcmode="lin" valueType="num">
                                      <p:cBhvr additive="base">
                                        <p:cTn id="190" dur="3000" fill="hold"/>
                                        <p:tgtEl>
                                          <p:spTgt spid="56"/>
                                        </p:tgtEl>
                                        <p:attrNameLst>
                                          <p:attrName>ppt_x</p:attrName>
                                        </p:attrNameLst>
                                      </p:cBhvr>
                                      <p:tavLst>
                                        <p:tav tm="0">
                                          <p:val>
                                            <p:strVal val="1+#ppt_w/2"/>
                                          </p:val>
                                        </p:tav>
                                        <p:tav tm="100000">
                                          <p:val>
                                            <p:strVal val="#ppt_x"/>
                                          </p:val>
                                        </p:tav>
                                      </p:tavLst>
                                    </p:anim>
                                    <p:anim calcmode="lin" valueType="num">
                                      <p:cBhvr additive="base">
                                        <p:cTn id="191" dur="3000" fill="hold"/>
                                        <p:tgtEl>
                                          <p:spTgt spid="56"/>
                                        </p:tgtEl>
                                        <p:attrNameLst>
                                          <p:attrName>ppt_y</p:attrName>
                                        </p:attrNameLst>
                                      </p:cBhvr>
                                      <p:tavLst>
                                        <p:tav tm="0">
                                          <p:val>
                                            <p:strVal val="1+#ppt_h/2"/>
                                          </p:val>
                                        </p:tav>
                                        <p:tav tm="100000">
                                          <p:val>
                                            <p:strVal val="#ppt_y"/>
                                          </p:val>
                                        </p:tav>
                                      </p:tavLst>
                                    </p:anim>
                                  </p:childTnLst>
                                </p:cTn>
                              </p:par>
                              <p:par>
                                <p:cTn id="192" presetID="2" presetClass="entr" presetSubtype="6" fill="hold" grpId="0" nodeType="withEffect">
                                  <p:stCondLst>
                                    <p:cond delay="0"/>
                                  </p:stCondLst>
                                  <p:childTnLst>
                                    <p:set>
                                      <p:cBhvr>
                                        <p:cTn id="193" dur="1" fill="hold">
                                          <p:stCondLst>
                                            <p:cond delay="0"/>
                                          </p:stCondLst>
                                        </p:cTn>
                                        <p:tgtEl>
                                          <p:spTgt spid="66"/>
                                        </p:tgtEl>
                                        <p:attrNameLst>
                                          <p:attrName>style.visibility</p:attrName>
                                        </p:attrNameLst>
                                      </p:cBhvr>
                                      <p:to>
                                        <p:strVal val="visible"/>
                                      </p:to>
                                    </p:set>
                                    <p:anim calcmode="lin" valueType="num">
                                      <p:cBhvr additive="base">
                                        <p:cTn id="194" dur="3000" fill="hold"/>
                                        <p:tgtEl>
                                          <p:spTgt spid="66"/>
                                        </p:tgtEl>
                                        <p:attrNameLst>
                                          <p:attrName>ppt_x</p:attrName>
                                        </p:attrNameLst>
                                      </p:cBhvr>
                                      <p:tavLst>
                                        <p:tav tm="0">
                                          <p:val>
                                            <p:strVal val="1+#ppt_w/2"/>
                                          </p:val>
                                        </p:tav>
                                        <p:tav tm="100000">
                                          <p:val>
                                            <p:strVal val="#ppt_x"/>
                                          </p:val>
                                        </p:tav>
                                      </p:tavLst>
                                    </p:anim>
                                    <p:anim calcmode="lin" valueType="num">
                                      <p:cBhvr additive="base">
                                        <p:cTn id="195" dur="3000" fill="hold"/>
                                        <p:tgtEl>
                                          <p:spTgt spid="66"/>
                                        </p:tgtEl>
                                        <p:attrNameLst>
                                          <p:attrName>ppt_y</p:attrName>
                                        </p:attrNameLst>
                                      </p:cBhvr>
                                      <p:tavLst>
                                        <p:tav tm="0">
                                          <p:val>
                                            <p:strVal val="1+#ppt_h/2"/>
                                          </p:val>
                                        </p:tav>
                                        <p:tav tm="100000">
                                          <p:val>
                                            <p:strVal val="#ppt_y"/>
                                          </p:val>
                                        </p:tav>
                                      </p:tavLst>
                                    </p:anim>
                                  </p:childTnLst>
                                </p:cTn>
                              </p:par>
                              <p:par>
                                <p:cTn id="196" presetID="2" presetClass="entr" presetSubtype="6" fill="hold" grpId="0" nodeType="withEffect">
                                  <p:stCondLst>
                                    <p:cond delay="0"/>
                                  </p:stCondLst>
                                  <p:childTnLst>
                                    <p:set>
                                      <p:cBhvr>
                                        <p:cTn id="197" dur="1" fill="hold">
                                          <p:stCondLst>
                                            <p:cond delay="0"/>
                                          </p:stCondLst>
                                        </p:cTn>
                                        <p:tgtEl>
                                          <p:spTgt spid="76"/>
                                        </p:tgtEl>
                                        <p:attrNameLst>
                                          <p:attrName>style.visibility</p:attrName>
                                        </p:attrNameLst>
                                      </p:cBhvr>
                                      <p:to>
                                        <p:strVal val="visible"/>
                                      </p:to>
                                    </p:set>
                                    <p:anim calcmode="lin" valueType="num">
                                      <p:cBhvr additive="base">
                                        <p:cTn id="198" dur="3000" fill="hold"/>
                                        <p:tgtEl>
                                          <p:spTgt spid="76"/>
                                        </p:tgtEl>
                                        <p:attrNameLst>
                                          <p:attrName>ppt_x</p:attrName>
                                        </p:attrNameLst>
                                      </p:cBhvr>
                                      <p:tavLst>
                                        <p:tav tm="0">
                                          <p:val>
                                            <p:strVal val="1+#ppt_w/2"/>
                                          </p:val>
                                        </p:tav>
                                        <p:tav tm="100000">
                                          <p:val>
                                            <p:strVal val="#ppt_x"/>
                                          </p:val>
                                        </p:tav>
                                      </p:tavLst>
                                    </p:anim>
                                    <p:anim calcmode="lin" valueType="num">
                                      <p:cBhvr additive="base">
                                        <p:cTn id="199" dur="3000" fill="hold"/>
                                        <p:tgtEl>
                                          <p:spTgt spid="76"/>
                                        </p:tgtEl>
                                        <p:attrNameLst>
                                          <p:attrName>ppt_y</p:attrName>
                                        </p:attrNameLst>
                                      </p:cBhvr>
                                      <p:tavLst>
                                        <p:tav tm="0">
                                          <p:val>
                                            <p:strVal val="1+#ppt_h/2"/>
                                          </p:val>
                                        </p:tav>
                                        <p:tav tm="100000">
                                          <p:val>
                                            <p:strVal val="#ppt_y"/>
                                          </p:val>
                                        </p:tav>
                                      </p:tavLst>
                                    </p:anim>
                                  </p:childTnLst>
                                </p:cTn>
                              </p:par>
                              <p:par>
                                <p:cTn id="200" presetID="2" presetClass="entr" presetSubtype="6" fill="hold" grpId="0" nodeType="withEffect">
                                  <p:stCondLst>
                                    <p:cond delay="0"/>
                                  </p:stCondLst>
                                  <p:childTnLst>
                                    <p:set>
                                      <p:cBhvr>
                                        <p:cTn id="201" dur="1" fill="hold">
                                          <p:stCondLst>
                                            <p:cond delay="0"/>
                                          </p:stCondLst>
                                        </p:cTn>
                                        <p:tgtEl>
                                          <p:spTgt spid="10"/>
                                        </p:tgtEl>
                                        <p:attrNameLst>
                                          <p:attrName>style.visibility</p:attrName>
                                        </p:attrNameLst>
                                      </p:cBhvr>
                                      <p:to>
                                        <p:strVal val="visible"/>
                                      </p:to>
                                    </p:set>
                                    <p:anim calcmode="lin" valueType="num">
                                      <p:cBhvr additive="base">
                                        <p:cTn id="202" dur="3000" fill="hold"/>
                                        <p:tgtEl>
                                          <p:spTgt spid="10"/>
                                        </p:tgtEl>
                                        <p:attrNameLst>
                                          <p:attrName>ppt_x</p:attrName>
                                        </p:attrNameLst>
                                      </p:cBhvr>
                                      <p:tavLst>
                                        <p:tav tm="0">
                                          <p:val>
                                            <p:strVal val="1+#ppt_w/2"/>
                                          </p:val>
                                        </p:tav>
                                        <p:tav tm="100000">
                                          <p:val>
                                            <p:strVal val="#ppt_x"/>
                                          </p:val>
                                        </p:tav>
                                      </p:tavLst>
                                    </p:anim>
                                    <p:anim calcmode="lin" valueType="num">
                                      <p:cBhvr additive="base">
                                        <p:cTn id="203" dur="3000" fill="hold"/>
                                        <p:tgtEl>
                                          <p:spTgt spid="10"/>
                                        </p:tgtEl>
                                        <p:attrNameLst>
                                          <p:attrName>ppt_y</p:attrName>
                                        </p:attrNameLst>
                                      </p:cBhvr>
                                      <p:tavLst>
                                        <p:tav tm="0">
                                          <p:val>
                                            <p:strVal val="1+#ppt_h/2"/>
                                          </p:val>
                                        </p:tav>
                                        <p:tav tm="100000">
                                          <p:val>
                                            <p:strVal val="#ppt_y"/>
                                          </p:val>
                                        </p:tav>
                                      </p:tavLst>
                                    </p:anim>
                                  </p:childTnLst>
                                </p:cTn>
                              </p:par>
                              <p:par>
                                <p:cTn id="204" presetID="2" presetClass="entr" presetSubtype="6" fill="hold" grpId="0" nodeType="withEffect">
                                  <p:stCondLst>
                                    <p:cond delay="0"/>
                                  </p:stCondLst>
                                  <p:childTnLst>
                                    <p:set>
                                      <p:cBhvr>
                                        <p:cTn id="205" dur="1" fill="hold">
                                          <p:stCondLst>
                                            <p:cond delay="0"/>
                                          </p:stCondLst>
                                        </p:cTn>
                                        <p:tgtEl>
                                          <p:spTgt spid="20"/>
                                        </p:tgtEl>
                                        <p:attrNameLst>
                                          <p:attrName>style.visibility</p:attrName>
                                        </p:attrNameLst>
                                      </p:cBhvr>
                                      <p:to>
                                        <p:strVal val="visible"/>
                                      </p:to>
                                    </p:set>
                                    <p:anim calcmode="lin" valueType="num">
                                      <p:cBhvr additive="base">
                                        <p:cTn id="206" dur="3000" fill="hold"/>
                                        <p:tgtEl>
                                          <p:spTgt spid="20"/>
                                        </p:tgtEl>
                                        <p:attrNameLst>
                                          <p:attrName>ppt_x</p:attrName>
                                        </p:attrNameLst>
                                      </p:cBhvr>
                                      <p:tavLst>
                                        <p:tav tm="0">
                                          <p:val>
                                            <p:strVal val="1+#ppt_w/2"/>
                                          </p:val>
                                        </p:tav>
                                        <p:tav tm="100000">
                                          <p:val>
                                            <p:strVal val="#ppt_x"/>
                                          </p:val>
                                        </p:tav>
                                      </p:tavLst>
                                    </p:anim>
                                    <p:anim calcmode="lin" valueType="num">
                                      <p:cBhvr additive="base">
                                        <p:cTn id="207" dur="3000" fill="hold"/>
                                        <p:tgtEl>
                                          <p:spTgt spid="20"/>
                                        </p:tgtEl>
                                        <p:attrNameLst>
                                          <p:attrName>ppt_y</p:attrName>
                                        </p:attrNameLst>
                                      </p:cBhvr>
                                      <p:tavLst>
                                        <p:tav tm="0">
                                          <p:val>
                                            <p:strVal val="1+#ppt_h/2"/>
                                          </p:val>
                                        </p:tav>
                                        <p:tav tm="100000">
                                          <p:val>
                                            <p:strVal val="#ppt_y"/>
                                          </p:val>
                                        </p:tav>
                                      </p:tavLst>
                                    </p:anim>
                                  </p:childTnLst>
                                </p:cTn>
                              </p:par>
                              <p:par>
                                <p:cTn id="208" presetID="2" presetClass="entr" presetSubtype="6" fill="hold" grpId="0" nodeType="withEffect">
                                  <p:stCondLst>
                                    <p:cond delay="0"/>
                                  </p:stCondLst>
                                  <p:childTnLst>
                                    <p:set>
                                      <p:cBhvr>
                                        <p:cTn id="209" dur="1" fill="hold">
                                          <p:stCondLst>
                                            <p:cond delay="0"/>
                                          </p:stCondLst>
                                        </p:cTn>
                                        <p:tgtEl>
                                          <p:spTgt spid="30"/>
                                        </p:tgtEl>
                                        <p:attrNameLst>
                                          <p:attrName>style.visibility</p:attrName>
                                        </p:attrNameLst>
                                      </p:cBhvr>
                                      <p:to>
                                        <p:strVal val="visible"/>
                                      </p:to>
                                    </p:set>
                                    <p:anim calcmode="lin" valueType="num">
                                      <p:cBhvr additive="base">
                                        <p:cTn id="210" dur="3000" fill="hold"/>
                                        <p:tgtEl>
                                          <p:spTgt spid="30"/>
                                        </p:tgtEl>
                                        <p:attrNameLst>
                                          <p:attrName>ppt_x</p:attrName>
                                        </p:attrNameLst>
                                      </p:cBhvr>
                                      <p:tavLst>
                                        <p:tav tm="0">
                                          <p:val>
                                            <p:strVal val="1+#ppt_w/2"/>
                                          </p:val>
                                        </p:tav>
                                        <p:tav tm="100000">
                                          <p:val>
                                            <p:strVal val="#ppt_x"/>
                                          </p:val>
                                        </p:tav>
                                      </p:tavLst>
                                    </p:anim>
                                    <p:anim calcmode="lin" valueType="num">
                                      <p:cBhvr additive="base">
                                        <p:cTn id="211" dur="3000" fill="hold"/>
                                        <p:tgtEl>
                                          <p:spTgt spid="30"/>
                                        </p:tgtEl>
                                        <p:attrNameLst>
                                          <p:attrName>ppt_y</p:attrName>
                                        </p:attrNameLst>
                                      </p:cBhvr>
                                      <p:tavLst>
                                        <p:tav tm="0">
                                          <p:val>
                                            <p:strVal val="1+#ppt_h/2"/>
                                          </p:val>
                                        </p:tav>
                                        <p:tav tm="100000">
                                          <p:val>
                                            <p:strVal val="#ppt_y"/>
                                          </p:val>
                                        </p:tav>
                                      </p:tavLst>
                                    </p:anim>
                                  </p:childTnLst>
                                </p:cTn>
                              </p:par>
                              <p:par>
                                <p:cTn id="212" presetID="2" presetClass="entr" presetSubtype="6" fill="hold" grpId="0" nodeType="withEffect">
                                  <p:stCondLst>
                                    <p:cond delay="0"/>
                                  </p:stCondLst>
                                  <p:childTnLst>
                                    <p:set>
                                      <p:cBhvr>
                                        <p:cTn id="213" dur="1" fill="hold">
                                          <p:stCondLst>
                                            <p:cond delay="0"/>
                                          </p:stCondLst>
                                        </p:cTn>
                                        <p:tgtEl>
                                          <p:spTgt spid="40"/>
                                        </p:tgtEl>
                                        <p:attrNameLst>
                                          <p:attrName>style.visibility</p:attrName>
                                        </p:attrNameLst>
                                      </p:cBhvr>
                                      <p:to>
                                        <p:strVal val="visible"/>
                                      </p:to>
                                    </p:set>
                                    <p:anim calcmode="lin" valueType="num">
                                      <p:cBhvr additive="base">
                                        <p:cTn id="214" dur="3000" fill="hold"/>
                                        <p:tgtEl>
                                          <p:spTgt spid="40"/>
                                        </p:tgtEl>
                                        <p:attrNameLst>
                                          <p:attrName>ppt_x</p:attrName>
                                        </p:attrNameLst>
                                      </p:cBhvr>
                                      <p:tavLst>
                                        <p:tav tm="0">
                                          <p:val>
                                            <p:strVal val="1+#ppt_w/2"/>
                                          </p:val>
                                        </p:tav>
                                        <p:tav tm="100000">
                                          <p:val>
                                            <p:strVal val="#ppt_x"/>
                                          </p:val>
                                        </p:tav>
                                      </p:tavLst>
                                    </p:anim>
                                    <p:anim calcmode="lin" valueType="num">
                                      <p:cBhvr additive="base">
                                        <p:cTn id="215" dur="3000" fill="hold"/>
                                        <p:tgtEl>
                                          <p:spTgt spid="40"/>
                                        </p:tgtEl>
                                        <p:attrNameLst>
                                          <p:attrName>ppt_y</p:attrName>
                                        </p:attrNameLst>
                                      </p:cBhvr>
                                      <p:tavLst>
                                        <p:tav tm="0">
                                          <p:val>
                                            <p:strVal val="1+#ppt_h/2"/>
                                          </p:val>
                                        </p:tav>
                                        <p:tav tm="100000">
                                          <p:val>
                                            <p:strVal val="#ppt_y"/>
                                          </p:val>
                                        </p:tav>
                                      </p:tavLst>
                                    </p:anim>
                                  </p:childTnLst>
                                </p:cTn>
                              </p:par>
                              <p:par>
                                <p:cTn id="216" presetID="2" presetClass="entr" presetSubtype="6" fill="hold" grpId="0" nodeType="withEffect">
                                  <p:stCondLst>
                                    <p:cond delay="0"/>
                                  </p:stCondLst>
                                  <p:childTnLst>
                                    <p:set>
                                      <p:cBhvr>
                                        <p:cTn id="217" dur="1" fill="hold">
                                          <p:stCondLst>
                                            <p:cond delay="0"/>
                                          </p:stCondLst>
                                        </p:cTn>
                                        <p:tgtEl>
                                          <p:spTgt spid="50"/>
                                        </p:tgtEl>
                                        <p:attrNameLst>
                                          <p:attrName>style.visibility</p:attrName>
                                        </p:attrNameLst>
                                      </p:cBhvr>
                                      <p:to>
                                        <p:strVal val="visible"/>
                                      </p:to>
                                    </p:set>
                                    <p:anim calcmode="lin" valueType="num">
                                      <p:cBhvr additive="base">
                                        <p:cTn id="218" dur="3000" fill="hold"/>
                                        <p:tgtEl>
                                          <p:spTgt spid="50"/>
                                        </p:tgtEl>
                                        <p:attrNameLst>
                                          <p:attrName>ppt_x</p:attrName>
                                        </p:attrNameLst>
                                      </p:cBhvr>
                                      <p:tavLst>
                                        <p:tav tm="0">
                                          <p:val>
                                            <p:strVal val="1+#ppt_w/2"/>
                                          </p:val>
                                        </p:tav>
                                        <p:tav tm="100000">
                                          <p:val>
                                            <p:strVal val="#ppt_x"/>
                                          </p:val>
                                        </p:tav>
                                      </p:tavLst>
                                    </p:anim>
                                    <p:anim calcmode="lin" valueType="num">
                                      <p:cBhvr additive="base">
                                        <p:cTn id="219" dur="3000" fill="hold"/>
                                        <p:tgtEl>
                                          <p:spTgt spid="50"/>
                                        </p:tgtEl>
                                        <p:attrNameLst>
                                          <p:attrName>ppt_y</p:attrName>
                                        </p:attrNameLst>
                                      </p:cBhvr>
                                      <p:tavLst>
                                        <p:tav tm="0">
                                          <p:val>
                                            <p:strVal val="1+#ppt_h/2"/>
                                          </p:val>
                                        </p:tav>
                                        <p:tav tm="100000">
                                          <p:val>
                                            <p:strVal val="#ppt_y"/>
                                          </p:val>
                                        </p:tav>
                                      </p:tavLst>
                                    </p:anim>
                                  </p:childTnLst>
                                </p:cTn>
                              </p:par>
                              <p:par>
                                <p:cTn id="220" presetID="2" presetClass="entr" presetSubtype="6" fill="hold" grpId="0" nodeType="withEffect">
                                  <p:stCondLst>
                                    <p:cond delay="0"/>
                                  </p:stCondLst>
                                  <p:childTnLst>
                                    <p:set>
                                      <p:cBhvr>
                                        <p:cTn id="221" dur="1" fill="hold">
                                          <p:stCondLst>
                                            <p:cond delay="0"/>
                                          </p:stCondLst>
                                        </p:cTn>
                                        <p:tgtEl>
                                          <p:spTgt spid="60"/>
                                        </p:tgtEl>
                                        <p:attrNameLst>
                                          <p:attrName>style.visibility</p:attrName>
                                        </p:attrNameLst>
                                      </p:cBhvr>
                                      <p:to>
                                        <p:strVal val="visible"/>
                                      </p:to>
                                    </p:set>
                                    <p:anim calcmode="lin" valueType="num">
                                      <p:cBhvr additive="base">
                                        <p:cTn id="222" dur="3000" fill="hold"/>
                                        <p:tgtEl>
                                          <p:spTgt spid="60"/>
                                        </p:tgtEl>
                                        <p:attrNameLst>
                                          <p:attrName>ppt_x</p:attrName>
                                        </p:attrNameLst>
                                      </p:cBhvr>
                                      <p:tavLst>
                                        <p:tav tm="0">
                                          <p:val>
                                            <p:strVal val="1+#ppt_w/2"/>
                                          </p:val>
                                        </p:tav>
                                        <p:tav tm="100000">
                                          <p:val>
                                            <p:strVal val="#ppt_x"/>
                                          </p:val>
                                        </p:tav>
                                      </p:tavLst>
                                    </p:anim>
                                    <p:anim calcmode="lin" valueType="num">
                                      <p:cBhvr additive="base">
                                        <p:cTn id="223" dur="3000" fill="hold"/>
                                        <p:tgtEl>
                                          <p:spTgt spid="60"/>
                                        </p:tgtEl>
                                        <p:attrNameLst>
                                          <p:attrName>ppt_y</p:attrName>
                                        </p:attrNameLst>
                                      </p:cBhvr>
                                      <p:tavLst>
                                        <p:tav tm="0">
                                          <p:val>
                                            <p:strVal val="1+#ppt_h/2"/>
                                          </p:val>
                                        </p:tav>
                                        <p:tav tm="100000">
                                          <p:val>
                                            <p:strVal val="#ppt_y"/>
                                          </p:val>
                                        </p:tav>
                                      </p:tavLst>
                                    </p:anim>
                                  </p:childTnLst>
                                </p:cTn>
                              </p:par>
                              <p:par>
                                <p:cTn id="224" presetID="2" presetClass="entr" presetSubtype="6" fill="hold" grpId="0" nodeType="withEffect">
                                  <p:stCondLst>
                                    <p:cond delay="0"/>
                                  </p:stCondLst>
                                  <p:childTnLst>
                                    <p:set>
                                      <p:cBhvr>
                                        <p:cTn id="225" dur="1" fill="hold">
                                          <p:stCondLst>
                                            <p:cond delay="0"/>
                                          </p:stCondLst>
                                        </p:cTn>
                                        <p:tgtEl>
                                          <p:spTgt spid="70"/>
                                        </p:tgtEl>
                                        <p:attrNameLst>
                                          <p:attrName>style.visibility</p:attrName>
                                        </p:attrNameLst>
                                      </p:cBhvr>
                                      <p:to>
                                        <p:strVal val="visible"/>
                                      </p:to>
                                    </p:set>
                                    <p:anim calcmode="lin" valueType="num">
                                      <p:cBhvr additive="base">
                                        <p:cTn id="226" dur="3000" fill="hold"/>
                                        <p:tgtEl>
                                          <p:spTgt spid="70"/>
                                        </p:tgtEl>
                                        <p:attrNameLst>
                                          <p:attrName>ppt_x</p:attrName>
                                        </p:attrNameLst>
                                      </p:cBhvr>
                                      <p:tavLst>
                                        <p:tav tm="0">
                                          <p:val>
                                            <p:strVal val="1+#ppt_w/2"/>
                                          </p:val>
                                        </p:tav>
                                        <p:tav tm="100000">
                                          <p:val>
                                            <p:strVal val="#ppt_x"/>
                                          </p:val>
                                        </p:tav>
                                      </p:tavLst>
                                    </p:anim>
                                    <p:anim calcmode="lin" valueType="num">
                                      <p:cBhvr additive="base">
                                        <p:cTn id="227" dur="3000" fill="hold"/>
                                        <p:tgtEl>
                                          <p:spTgt spid="70"/>
                                        </p:tgtEl>
                                        <p:attrNameLst>
                                          <p:attrName>ppt_y</p:attrName>
                                        </p:attrNameLst>
                                      </p:cBhvr>
                                      <p:tavLst>
                                        <p:tav tm="0">
                                          <p:val>
                                            <p:strVal val="1+#ppt_h/2"/>
                                          </p:val>
                                        </p:tav>
                                        <p:tav tm="100000">
                                          <p:val>
                                            <p:strVal val="#ppt_y"/>
                                          </p:val>
                                        </p:tav>
                                      </p:tavLst>
                                    </p:anim>
                                  </p:childTnLst>
                                </p:cTn>
                              </p:par>
                              <p:par>
                                <p:cTn id="228" presetID="2" presetClass="entr" presetSubtype="6" fill="hold" grpId="0" nodeType="withEffect">
                                  <p:stCondLst>
                                    <p:cond delay="0"/>
                                  </p:stCondLst>
                                  <p:childTnLst>
                                    <p:set>
                                      <p:cBhvr>
                                        <p:cTn id="229" dur="1" fill="hold">
                                          <p:stCondLst>
                                            <p:cond delay="0"/>
                                          </p:stCondLst>
                                        </p:cTn>
                                        <p:tgtEl>
                                          <p:spTgt spid="80"/>
                                        </p:tgtEl>
                                        <p:attrNameLst>
                                          <p:attrName>style.visibility</p:attrName>
                                        </p:attrNameLst>
                                      </p:cBhvr>
                                      <p:to>
                                        <p:strVal val="visible"/>
                                      </p:to>
                                    </p:set>
                                    <p:anim calcmode="lin" valueType="num">
                                      <p:cBhvr additive="base">
                                        <p:cTn id="230" dur="3000" fill="hold"/>
                                        <p:tgtEl>
                                          <p:spTgt spid="80"/>
                                        </p:tgtEl>
                                        <p:attrNameLst>
                                          <p:attrName>ppt_x</p:attrName>
                                        </p:attrNameLst>
                                      </p:cBhvr>
                                      <p:tavLst>
                                        <p:tav tm="0">
                                          <p:val>
                                            <p:strVal val="1+#ppt_w/2"/>
                                          </p:val>
                                        </p:tav>
                                        <p:tav tm="100000">
                                          <p:val>
                                            <p:strVal val="#ppt_x"/>
                                          </p:val>
                                        </p:tav>
                                      </p:tavLst>
                                    </p:anim>
                                    <p:anim calcmode="lin" valueType="num">
                                      <p:cBhvr additive="base">
                                        <p:cTn id="231" dur="3000" fill="hold"/>
                                        <p:tgtEl>
                                          <p:spTgt spid="80"/>
                                        </p:tgtEl>
                                        <p:attrNameLst>
                                          <p:attrName>ppt_y</p:attrName>
                                        </p:attrNameLst>
                                      </p:cBhvr>
                                      <p:tavLst>
                                        <p:tav tm="0">
                                          <p:val>
                                            <p:strVal val="1+#ppt_h/2"/>
                                          </p:val>
                                        </p:tav>
                                        <p:tav tm="100000">
                                          <p:val>
                                            <p:strVal val="#ppt_y"/>
                                          </p:val>
                                        </p:tav>
                                      </p:tavLst>
                                    </p:anim>
                                  </p:childTnLst>
                                </p:cTn>
                              </p:par>
                              <p:par>
                                <p:cTn id="232" presetID="2" presetClass="entr" presetSubtype="6" fill="hold" grpId="0" nodeType="withEffect">
                                  <p:stCondLst>
                                    <p:cond delay="0"/>
                                  </p:stCondLst>
                                  <p:childTnLst>
                                    <p:set>
                                      <p:cBhvr>
                                        <p:cTn id="233" dur="1" fill="hold">
                                          <p:stCondLst>
                                            <p:cond delay="0"/>
                                          </p:stCondLst>
                                        </p:cTn>
                                        <p:tgtEl>
                                          <p:spTgt spid="4"/>
                                        </p:tgtEl>
                                        <p:attrNameLst>
                                          <p:attrName>style.visibility</p:attrName>
                                        </p:attrNameLst>
                                      </p:cBhvr>
                                      <p:to>
                                        <p:strVal val="visible"/>
                                      </p:to>
                                    </p:set>
                                    <p:anim calcmode="lin" valueType="num">
                                      <p:cBhvr additive="base">
                                        <p:cTn id="234" dur="3000" fill="hold"/>
                                        <p:tgtEl>
                                          <p:spTgt spid="4"/>
                                        </p:tgtEl>
                                        <p:attrNameLst>
                                          <p:attrName>ppt_x</p:attrName>
                                        </p:attrNameLst>
                                      </p:cBhvr>
                                      <p:tavLst>
                                        <p:tav tm="0">
                                          <p:val>
                                            <p:strVal val="1+#ppt_w/2"/>
                                          </p:val>
                                        </p:tav>
                                        <p:tav tm="100000">
                                          <p:val>
                                            <p:strVal val="#ppt_x"/>
                                          </p:val>
                                        </p:tav>
                                      </p:tavLst>
                                    </p:anim>
                                    <p:anim calcmode="lin" valueType="num">
                                      <p:cBhvr additive="base">
                                        <p:cTn id="235" dur="3000" fill="hold"/>
                                        <p:tgtEl>
                                          <p:spTgt spid="4"/>
                                        </p:tgtEl>
                                        <p:attrNameLst>
                                          <p:attrName>ppt_y</p:attrName>
                                        </p:attrNameLst>
                                      </p:cBhvr>
                                      <p:tavLst>
                                        <p:tav tm="0">
                                          <p:val>
                                            <p:strVal val="1+#ppt_h/2"/>
                                          </p:val>
                                        </p:tav>
                                        <p:tav tm="100000">
                                          <p:val>
                                            <p:strVal val="#ppt_y"/>
                                          </p:val>
                                        </p:tav>
                                      </p:tavLst>
                                    </p:anim>
                                  </p:childTnLst>
                                </p:cTn>
                              </p:par>
                              <p:par>
                                <p:cTn id="236" presetID="2" presetClass="entr" presetSubtype="6" fill="hold" grpId="0" nodeType="withEffect">
                                  <p:stCondLst>
                                    <p:cond delay="0"/>
                                  </p:stCondLst>
                                  <p:childTnLst>
                                    <p:set>
                                      <p:cBhvr>
                                        <p:cTn id="237" dur="1" fill="hold">
                                          <p:stCondLst>
                                            <p:cond delay="0"/>
                                          </p:stCondLst>
                                        </p:cTn>
                                        <p:tgtEl>
                                          <p:spTgt spid="14"/>
                                        </p:tgtEl>
                                        <p:attrNameLst>
                                          <p:attrName>style.visibility</p:attrName>
                                        </p:attrNameLst>
                                      </p:cBhvr>
                                      <p:to>
                                        <p:strVal val="visible"/>
                                      </p:to>
                                    </p:set>
                                    <p:anim calcmode="lin" valueType="num">
                                      <p:cBhvr additive="base">
                                        <p:cTn id="238" dur="3000" fill="hold"/>
                                        <p:tgtEl>
                                          <p:spTgt spid="14"/>
                                        </p:tgtEl>
                                        <p:attrNameLst>
                                          <p:attrName>ppt_x</p:attrName>
                                        </p:attrNameLst>
                                      </p:cBhvr>
                                      <p:tavLst>
                                        <p:tav tm="0">
                                          <p:val>
                                            <p:strVal val="1+#ppt_w/2"/>
                                          </p:val>
                                        </p:tav>
                                        <p:tav tm="100000">
                                          <p:val>
                                            <p:strVal val="#ppt_x"/>
                                          </p:val>
                                        </p:tav>
                                      </p:tavLst>
                                    </p:anim>
                                    <p:anim calcmode="lin" valueType="num">
                                      <p:cBhvr additive="base">
                                        <p:cTn id="239" dur="3000" fill="hold"/>
                                        <p:tgtEl>
                                          <p:spTgt spid="14"/>
                                        </p:tgtEl>
                                        <p:attrNameLst>
                                          <p:attrName>ppt_y</p:attrName>
                                        </p:attrNameLst>
                                      </p:cBhvr>
                                      <p:tavLst>
                                        <p:tav tm="0">
                                          <p:val>
                                            <p:strVal val="1+#ppt_h/2"/>
                                          </p:val>
                                        </p:tav>
                                        <p:tav tm="100000">
                                          <p:val>
                                            <p:strVal val="#ppt_y"/>
                                          </p:val>
                                        </p:tav>
                                      </p:tavLst>
                                    </p:anim>
                                  </p:childTnLst>
                                </p:cTn>
                              </p:par>
                              <p:par>
                                <p:cTn id="240" presetID="2" presetClass="entr" presetSubtype="6" fill="hold" grpId="0" nodeType="withEffect">
                                  <p:stCondLst>
                                    <p:cond delay="0"/>
                                  </p:stCondLst>
                                  <p:childTnLst>
                                    <p:set>
                                      <p:cBhvr>
                                        <p:cTn id="241" dur="1" fill="hold">
                                          <p:stCondLst>
                                            <p:cond delay="0"/>
                                          </p:stCondLst>
                                        </p:cTn>
                                        <p:tgtEl>
                                          <p:spTgt spid="24"/>
                                        </p:tgtEl>
                                        <p:attrNameLst>
                                          <p:attrName>style.visibility</p:attrName>
                                        </p:attrNameLst>
                                      </p:cBhvr>
                                      <p:to>
                                        <p:strVal val="visible"/>
                                      </p:to>
                                    </p:set>
                                    <p:anim calcmode="lin" valueType="num">
                                      <p:cBhvr additive="base">
                                        <p:cTn id="242" dur="3000" fill="hold"/>
                                        <p:tgtEl>
                                          <p:spTgt spid="24"/>
                                        </p:tgtEl>
                                        <p:attrNameLst>
                                          <p:attrName>ppt_x</p:attrName>
                                        </p:attrNameLst>
                                      </p:cBhvr>
                                      <p:tavLst>
                                        <p:tav tm="0">
                                          <p:val>
                                            <p:strVal val="1+#ppt_w/2"/>
                                          </p:val>
                                        </p:tav>
                                        <p:tav tm="100000">
                                          <p:val>
                                            <p:strVal val="#ppt_x"/>
                                          </p:val>
                                        </p:tav>
                                      </p:tavLst>
                                    </p:anim>
                                    <p:anim calcmode="lin" valueType="num">
                                      <p:cBhvr additive="base">
                                        <p:cTn id="243" dur="3000" fill="hold"/>
                                        <p:tgtEl>
                                          <p:spTgt spid="24"/>
                                        </p:tgtEl>
                                        <p:attrNameLst>
                                          <p:attrName>ppt_y</p:attrName>
                                        </p:attrNameLst>
                                      </p:cBhvr>
                                      <p:tavLst>
                                        <p:tav tm="0">
                                          <p:val>
                                            <p:strVal val="1+#ppt_h/2"/>
                                          </p:val>
                                        </p:tav>
                                        <p:tav tm="100000">
                                          <p:val>
                                            <p:strVal val="#ppt_y"/>
                                          </p:val>
                                        </p:tav>
                                      </p:tavLst>
                                    </p:anim>
                                  </p:childTnLst>
                                </p:cTn>
                              </p:par>
                              <p:par>
                                <p:cTn id="244" presetID="2" presetClass="entr" presetSubtype="6" fill="hold" grpId="0" nodeType="withEffect">
                                  <p:stCondLst>
                                    <p:cond delay="0"/>
                                  </p:stCondLst>
                                  <p:childTnLst>
                                    <p:set>
                                      <p:cBhvr>
                                        <p:cTn id="245" dur="1" fill="hold">
                                          <p:stCondLst>
                                            <p:cond delay="0"/>
                                          </p:stCondLst>
                                        </p:cTn>
                                        <p:tgtEl>
                                          <p:spTgt spid="34"/>
                                        </p:tgtEl>
                                        <p:attrNameLst>
                                          <p:attrName>style.visibility</p:attrName>
                                        </p:attrNameLst>
                                      </p:cBhvr>
                                      <p:to>
                                        <p:strVal val="visible"/>
                                      </p:to>
                                    </p:set>
                                    <p:anim calcmode="lin" valueType="num">
                                      <p:cBhvr additive="base">
                                        <p:cTn id="246" dur="3000" fill="hold"/>
                                        <p:tgtEl>
                                          <p:spTgt spid="34"/>
                                        </p:tgtEl>
                                        <p:attrNameLst>
                                          <p:attrName>ppt_x</p:attrName>
                                        </p:attrNameLst>
                                      </p:cBhvr>
                                      <p:tavLst>
                                        <p:tav tm="0">
                                          <p:val>
                                            <p:strVal val="1+#ppt_w/2"/>
                                          </p:val>
                                        </p:tav>
                                        <p:tav tm="100000">
                                          <p:val>
                                            <p:strVal val="#ppt_x"/>
                                          </p:val>
                                        </p:tav>
                                      </p:tavLst>
                                    </p:anim>
                                    <p:anim calcmode="lin" valueType="num">
                                      <p:cBhvr additive="base">
                                        <p:cTn id="247" dur="3000" fill="hold"/>
                                        <p:tgtEl>
                                          <p:spTgt spid="34"/>
                                        </p:tgtEl>
                                        <p:attrNameLst>
                                          <p:attrName>ppt_y</p:attrName>
                                        </p:attrNameLst>
                                      </p:cBhvr>
                                      <p:tavLst>
                                        <p:tav tm="0">
                                          <p:val>
                                            <p:strVal val="1+#ppt_h/2"/>
                                          </p:val>
                                        </p:tav>
                                        <p:tav tm="100000">
                                          <p:val>
                                            <p:strVal val="#ppt_y"/>
                                          </p:val>
                                        </p:tav>
                                      </p:tavLst>
                                    </p:anim>
                                  </p:childTnLst>
                                </p:cTn>
                              </p:par>
                              <p:par>
                                <p:cTn id="248" presetID="2" presetClass="entr" presetSubtype="6" fill="hold" grpId="0" nodeType="withEffect">
                                  <p:stCondLst>
                                    <p:cond delay="0"/>
                                  </p:stCondLst>
                                  <p:childTnLst>
                                    <p:set>
                                      <p:cBhvr>
                                        <p:cTn id="249" dur="1" fill="hold">
                                          <p:stCondLst>
                                            <p:cond delay="0"/>
                                          </p:stCondLst>
                                        </p:cTn>
                                        <p:tgtEl>
                                          <p:spTgt spid="44"/>
                                        </p:tgtEl>
                                        <p:attrNameLst>
                                          <p:attrName>style.visibility</p:attrName>
                                        </p:attrNameLst>
                                      </p:cBhvr>
                                      <p:to>
                                        <p:strVal val="visible"/>
                                      </p:to>
                                    </p:set>
                                    <p:anim calcmode="lin" valueType="num">
                                      <p:cBhvr additive="base">
                                        <p:cTn id="250" dur="3000" fill="hold"/>
                                        <p:tgtEl>
                                          <p:spTgt spid="44"/>
                                        </p:tgtEl>
                                        <p:attrNameLst>
                                          <p:attrName>ppt_x</p:attrName>
                                        </p:attrNameLst>
                                      </p:cBhvr>
                                      <p:tavLst>
                                        <p:tav tm="0">
                                          <p:val>
                                            <p:strVal val="1+#ppt_w/2"/>
                                          </p:val>
                                        </p:tav>
                                        <p:tav tm="100000">
                                          <p:val>
                                            <p:strVal val="#ppt_x"/>
                                          </p:val>
                                        </p:tav>
                                      </p:tavLst>
                                    </p:anim>
                                    <p:anim calcmode="lin" valueType="num">
                                      <p:cBhvr additive="base">
                                        <p:cTn id="251" dur="3000" fill="hold"/>
                                        <p:tgtEl>
                                          <p:spTgt spid="44"/>
                                        </p:tgtEl>
                                        <p:attrNameLst>
                                          <p:attrName>ppt_y</p:attrName>
                                        </p:attrNameLst>
                                      </p:cBhvr>
                                      <p:tavLst>
                                        <p:tav tm="0">
                                          <p:val>
                                            <p:strVal val="1+#ppt_h/2"/>
                                          </p:val>
                                        </p:tav>
                                        <p:tav tm="100000">
                                          <p:val>
                                            <p:strVal val="#ppt_y"/>
                                          </p:val>
                                        </p:tav>
                                      </p:tavLst>
                                    </p:anim>
                                  </p:childTnLst>
                                </p:cTn>
                              </p:par>
                              <p:par>
                                <p:cTn id="252" presetID="2" presetClass="entr" presetSubtype="6" fill="hold" grpId="0" nodeType="withEffect">
                                  <p:stCondLst>
                                    <p:cond delay="0"/>
                                  </p:stCondLst>
                                  <p:childTnLst>
                                    <p:set>
                                      <p:cBhvr>
                                        <p:cTn id="253" dur="1" fill="hold">
                                          <p:stCondLst>
                                            <p:cond delay="0"/>
                                          </p:stCondLst>
                                        </p:cTn>
                                        <p:tgtEl>
                                          <p:spTgt spid="54"/>
                                        </p:tgtEl>
                                        <p:attrNameLst>
                                          <p:attrName>style.visibility</p:attrName>
                                        </p:attrNameLst>
                                      </p:cBhvr>
                                      <p:to>
                                        <p:strVal val="visible"/>
                                      </p:to>
                                    </p:set>
                                    <p:anim calcmode="lin" valueType="num">
                                      <p:cBhvr additive="base">
                                        <p:cTn id="254" dur="3000" fill="hold"/>
                                        <p:tgtEl>
                                          <p:spTgt spid="54"/>
                                        </p:tgtEl>
                                        <p:attrNameLst>
                                          <p:attrName>ppt_x</p:attrName>
                                        </p:attrNameLst>
                                      </p:cBhvr>
                                      <p:tavLst>
                                        <p:tav tm="0">
                                          <p:val>
                                            <p:strVal val="1+#ppt_w/2"/>
                                          </p:val>
                                        </p:tav>
                                        <p:tav tm="100000">
                                          <p:val>
                                            <p:strVal val="#ppt_x"/>
                                          </p:val>
                                        </p:tav>
                                      </p:tavLst>
                                    </p:anim>
                                    <p:anim calcmode="lin" valueType="num">
                                      <p:cBhvr additive="base">
                                        <p:cTn id="255" dur="3000" fill="hold"/>
                                        <p:tgtEl>
                                          <p:spTgt spid="54"/>
                                        </p:tgtEl>
                                        <p:attrNameLst>
                                          <p:attrName>ppt_y</p:attrName>
                                        </p:attrNameLst>
                                      </p:cBhvr>
                                      <p:tavLst>
                                        <p:tav tm="0">
                                          <p:val>
                                            <p:strVal val="1+#ppt_h/2"/>
                                          </p:val>
                                        </p:tav>
                                        <p:tav tm="100000">
                                          <p:val>
                                            <p:strVal val="#ppt_y"/>
                                          </p:val>
                                        </p:tav>
                                      </p:tavLst>
                                    </p:anim>
                                  </p:childTnLst>
                                </p:cTn>
                              </p:par>
                              <p:par>
                                <p:cTn id="256" presetID="2" presetClass="entr" presetSubtype="6" fill="hold" grpId="0" nodeType="withEffect">
                                  <p:stCondLst>
                                    <p:cond delay="0"/>
                                  </p:stCondLst>
                                  <p:childTnLst>
                                    <p:set>
                                      <p:cBhvr>
                                        <p:cTn id="257" dur="1" fill="hold">
                                          <p:stCondLst>
                                            <p:cond delay="0"/>
                                          </p:stCondLst>
                                        </p:cTn>
                                        <p:tgtEl>
                                          <p:spTgt spid="64"/>
                                        </p:tgtEl>
                                        <p:attrNameLst>
                                          <p:attrName>style.visibility</p:attrName>
                                        </p:attrNameLst>
                                      </p:cBhvr>
                                      <p:to>
                                        <p:strVal val="visible"/>
                                      </p:to>
                                    </p:set>
                                    <p:anim calcmode="lin" valueType="num">
                                      <p:cBhvr additive="base">
                                        <p:cTn id="258" dur="3000" fill="hold"/>
                                        <p:tgtEl>
                                          <p:spTgt spid="64"/>
                                        </p:tgtEl>
                                        <p:attrNameLst>
                                          <p:attrName>ppt_x</p:attrName>
                                        </p:attrNameLst>
                                      </p:cBhvr>
                                      <p:tavLst>
                                        <p:tav tm="0">
                                          <p:val>
                                            <p:strVal val="1+#ppt_w/2"/>
                                          </p:val>
                                        </p:tav>
                                        <p:tav tm="100000">
                                          <p:val>
                                            <p:strVal val="#ppt_x"/>
                                          </p:val>
                                        </p:tav>
                                      </p:tavLst>
                                    </p:anim>
                                    <p:anim calcmode="lin" valueType="num">
                                      <p:cBhvr additive="base">
                                        <p:cTn id="259" dur="3000" fill="hold"/>
                                        <p:tgtEl>
                                          <p:spTgt spid="64"/>
                                        </p:tgtEl>
                                        <p:attrNameLst>
                                          <p:attrName>ppt_y</p:attrName>
                                        </p:attrNameLst>
                                      </p:cBhvr>
                                      <p:tavLst>
                                        <p:tav tm="0">
                                          <p:val>
                                            <p:strVal val="1+#ppt_h/2"/>
                                          </p:val>
                                        </p:tav>
                                        <p:tav tm="100000">
                                          <p:val>
                                            <p:strVal val="#ppt_y"/>
                                          </p:val>
                                        </p:tav>
                                      </p:tavLst>
                                    </p:anim>
                                  </p:childTnLst>
                                </p:cTn>
                              </p:par>
                              <p:par>
                                <p:cTn id="260" presetID="2" presetClass="entr" presetSubtype="6" fill="hold" grpId="0" nodeType="withEffect">
                                  <p:stCondLst>
                                    <p:cond delay="0"/>
                                  </p:stCondLst>
                                  <p:childTnLst>
                                    <p:set>
                                      <p:cBhvr>
                                        <p:cTn id="261" dur="1" fill="hold">
                                          <p:stCondLst>
                                            <p:cond delay="0"/>
                                          </p:stCondLst>
                                        </p:cTn>
                                        <p:tgtEl>
                                          <p:spTgt spid="74"/>
                                        </p:tgtEl>
                                        <p:attrNameLst>
                                          <p:attrName>style.visibility</p:attrName>
                                        </p:attrNameLst>
                                      </p:cBhvr>
                                      <p:to>
                                        <p:strVal val="visible"/>
                                      </p:to>
                                    </p:set>
                                    <p:anim calcmode="lin" valueType="num">
                                      <p:cBhvr additive="base">
                                        <p:cTn id="262" dur="3000" fill="hold"/>
                                        <p:tgtEl>
                                          <p:spTgt spid="74"/>
                                        </p:tgtEl>
                                        <p:attrNameLst>
                                          <p:attrName>ppt_x</p:attrName>
                                        </p:attrNameLst>
                                      </p:cBhvr>
                                      <p:tavLst>
                                        <p:tav tm="0">
                                          <p:val>
                                            <p:strVal val="1+#ppt_w/2"/>
                                          </p:val>
                                        </p:tav>
                                        <p:tav tm="100000">
                                          <p:val>
                                            <p:strVal val="#ppt_x"/>
                                          </p:val>
                                        </p:tav>
                                      </p:tavLst>
                                    </p:anim>
                                    <p:anim calcmode="lin" valueType="num">
                                      <p:cBhvr additive="base">
                                        <p:cTn id="263" dur="3000" fill="hold"/>
                                        <p:tgtEl>
                                          <p:spTgt spid="74"/>
                                        </p:tgtEl>
                                        <p:attrNameLst>
                                          <p:attrName>ppt_y</p:attrName>
                                        </p:attrNameLst>
                                      </p:cBhvr>
                                      <p:tavLst>
                                        <p:tav tm="0">
                                          <p:val>
                                            <p:strVal val="1+#ppt_h/2"/>
                                          </p:val>
                                        </p:tav>
                                        <p:tav tm="100000">
                                          <p:val>
                                            <p:strVal val="#ppt_y"/>
                                          </p:val>
                                        </p:tav>
                                      </p:tavLst>
                                    </p:anim>
                                  </p:childTnLst>
                                </p:cTn>
                              </p:par>
                              <p:par>
                                <p:cTn id="264" presetID="2" presetClass="entr" presetSubtype="6" fill="hold" grpId="0" nodeType="withEffect">
                                  <p:stCondLst>
                                    <p:cond delay="0"/>
                                  </p:stCondLst>
                                  <p:childTnLst>
                                    <p:set>
                                      <p:cBhvr>
                                        <p:cTn id="265" dur="1" fill="hold">
                                          <p:stCondLst>
                                            <p:cond delay="0"/>
                                          </p:stCondLst>
                                        </p:cTn>
                                        <p:tgtEl>
                                          <p:spTgt spid="12"/>
                                        </p:tgtEl>
                                        <p:attrNameLst>
                                          <p:attrName>style.visibility</p:attrName>
                                        </p:attrNameLst>
                                      </p:cBhvr>
                                      <p:to>
                                        <p:strVal val="visible"/>
                                      </p:to>
                                    </p:set>
                                    <p:anim calcmode="lin" valueType="num">
                                      <p:cBhvr additive="base">
                                        <p:cTn id="266" dur="3000" fill="hold"/>
                                        <p:tgtEl>
                                          <p:spTgt spid="12"/>
                                        </p:tgtEl>
                                        <p:attrNameLst>
                                          <p:attrName>ppt_x</p:attrName>
                                        </p:attrNameLst>
                                      </p:cBhvr>
                                      <p:tavLst>
                                        <p:tav tm="0">
                                          <p:val>
                                            <p:strVal val="1+#ppt_w/2"/>
                                          </p:val>
                                        </p:tav>
                                        <p:tav tm="100000">
                                          <p:val>
                                            <p:strVal val="#ppt_x"/>
                                          </p:val>
                                        </p:tav>
                                      </p:tavLst>
                                    </p:anim>
                                    <p:anim calcmode="lin" valueType="num">
                                      <p:cBhvr additive="base">
                                        <p:cTn id="267" dur="3000" fill="hold"/>
                                        <p:tgtEl>
                                          <p:spTgt spid="12"/>
                                        </p:tgtEl>
                                        <p:attrNameLst>
                                          <p:attrName>ppt_y</p:attrName>
                                        </p:attrNameLst>
                                      </p:cBhvr>
                                      <p:tavLst>
                                        <p:tav tm="0">
                                          <p:val>
                                            <p:strVal val="1+#ppt_h/2"/>
                                          </p:val>
                                        </p:tav>
                                        <p:tav tm="100000">
                                          <p:val>
                                            <p:strVal val="#ppt_y"/>
                                          </p:val>
                                        </p:tav>
                                      </p:tavLst>
                                    </p:anim>
                                  </p:childTnLst>
                                </p:cTn>
                              </p:par>
                              <p:par>
                                <p:cTn id="268" presetID="2" presetClass="entr" presetSubtype="6" fill="hold" grpId="0" nodeType="withEffect">
                                  <p:stCondLst>
                                    <p:cond delay="0"/>
                                  </p:stCondLst>
                                  <p:childTnLst>
                                    <p:set>
                                      <p:cBhvr>
                                        <p:cTn id="269" dur="1" fill="hold">
                                          <p:stCondLst>
                                            <p:cond delay="0"/>
                                          </p:stCondLst>
                                        </p:cTn>
                                        <p:tgtEl>
                                          <p:spTgt spid="22"/>
                                        </p:tgtEl>
                                        <p:attrNameLst>
                                          <p:attrName>style.visibility</p:attrName>
                                        </p:attrNameLst>
                                      </p:cBhvr>
                                      <p:to>
                                        <p:strVal val="visible"/>
                                      </p:to>
                                    </p:set>
                                    <p:anim calcmode="lin" valueType="num">
                                      <p:cBhvr additive="base">
                                        <p:cTn id="270" dur="3000" fill="hold"/>
                                        <p:tgtEl>
                                          <p:spTgt spid="22"/>
                                        </p:tgtEl>
                                        <p:attrNameLst>
                                          <p:attrName>ppt_x</p:attrName>
                                        </p:attrNameLst>
                                      </p:cBhvr>
                                      <p:tavLst>
                                        <p:tav tm="0">
                                          <p:val>
                                            <p:strVal val="1+#ppt_w/2"/>
                                          </p:val>
                                        </p:tav>
                                        <p:tav tm="100000">
                                          <p:val>
                                            <p:strVal val="#ppt_x"/>
                                          </p:val>
                                        </p:tav>
                                      </p:tavLst>
                                    </p:anim>
                                    <p:anim calcmode="lin" valueType="num">
                                      <p:cBhvr additive="base">
                                        <p:cTn id="271" dur="3000" fill="hold"/>
                                        <p:tgtEl>
                                          <p:spTgt spid="22"/>
                                        </p:tgtEl>
                                        <p:attrNameLst>
                                          <p:attrName>ppt_y</p:attrName>
                                        </p:attrNameLst>
                                      </p:cBhvr>
                                      <p:tavLst>
                                        <p:tav tm="0">
                                          <p:val>
                                            <p:strVal val="1+#ppt_h/2"/>
                                          </p:val>
                                        </p:tav>
                                        <p:tav tm="100000">
                                          <p:val>
                                            <p:strVal val="#ppt_y"/>
                                          </p:val>
                                        </p:tav>
                                      </p:tavLst>
                                    </p:anim>
                                  </p:childTnLst>
                                </p:cTn>
                              </p:par>
                              <p:par>
                                <p:cTn id="272" presetID="2" presetClass="entr" presetSubtype="6" fill="hold" grpId="0" nodeType="withEffect">
                                  <p:stCondLst>
                                    <p:cond delay="0"/>
                                  </p:stCondLst>
                                  <p:childTnLst>
                                    <p:set>
                                      <p:cBhvr>
                                        <p:cTn id="273" dur="1" fill="hold">
                                          <p:stCondLst>
                                            <p:cond delay="0"/>
                                          </p:stCondLst>
                                        </p:cTn>
                                        <p:tgtEl>
                                          <p:spTgt spid="32"/>
                                        </p:tgtEl>
                                        <p:attrNameLst>
                                          <p:attrName>style.visibility</p:attrName>
                                        </p:attrNameLst>
                                      </p:cBhvr>
                                      <p:to>
                                        <p:strVal val="visible"/>
                                      </p:to>
                                    </p:set>
                                    <p:anim calcmode="lin" valueType="num">
                                      <p:cBhvr additive="base">
                                        <p:cTn id="274" dur="3000" fill="hold"/>
                                        <p:tgtEl>
                                          <p:spTgt spid="32"/>
                                        </p:tgtEl>
                                        <p:attrNameLst>
                                          <p:attrName>ppt_x</p:attrName>
                                        </p:attrNameLst>
                                      </p:cBhvr>
                                      <p:tavLst>
                                        <p:tav tm="0">
                                          <p:val>
                                            <p:strVal val="1+#ppt_w/2"/>
                                          </p:val>
                                        </p:tav>
                                        <p:tav tm="100000">
                                          <p:val>
                                            <p:strVal val="#ppt_x"/>
                                          </p:val>
                                        </p:tav>
                                      </p:tavLst>
                                    </p:anim>
                                    <p:anim calcmode="lin" valueType="num">
                                      <p:cBhvr additive="base">
                                        <p:cTn id="275" dur="3000" fill="hold"/>
                                        <p:tgtEl>
                                          <p:spTgt spid="32"/>
                                        </p:tgtEl>
                                        <p:attrNameLst>
                                          <p:attrName>ppt_y</p:attrName>
                                        </p:attrNameLst>
                                      </p:cBhvr>
                                      <p:tavLst>
                                        <p:tav tm="0">
                                          <p:val>
                                            <p:strVal val="1+#ppt_h/2"/>
                                          </p:val>
                                        </p:tav>
                                        <p:tav tm="100000">
                                          <p:val>
                                            <p:strVal val="#ppt_y"/>
                                          </p:val>
                                        </p:tav>
                                      </p:tavLst>
                                    </p:anim>
                                  </p:childTnLst>
                                </p:cTn>
                              </p:par>
                              <p:par>
                                <p:cTn id="276" presetID="2" presetClass="entr" presetSubtype="6" fill="hold" grpId="0" nodeType="withEffect">
                                  <p:stCondLst>
                                    <p:cond delay="0"/>
                                  </p:stCondLst>
                                  <p:childTnLst>
                                    <p:set>
                                      <p:cBhvr>
                                        <p:cTn id="277" dur="1" fill="hold">
                                          <p:stCondLst>
                                            <p:cond delay="0"/>
                                          </p:stCondLst>
                                        </p:cTn>
                                        <p:tgtEl>
                                          <p:spTgt spid="42"/>
                                        </p:tgtEl>
                                        <p:attrNameLst>
                                          <p:attrName>style.visibility</p:attrName>
                                        </p:attrNameLst>
                                      </p:cBhvr>
                                      <p:to>
                                        <p:strVal val="visible"/>
                                      </p:to>
                                    </p:set>
                                    <p:anim calcmode="lin" valueType="num">
                                      <p:cBhvr additive="base">
                                        <p:cTn id="278" dur="3000" fill="hold"/>
                                        <p:tgtEl>
                                          <p:spTgt spid="42"/>
                                        </p:tgtEl>
                                        <p:attrNameLst>
                                          <p:attrName>ppt_x</p:attrName>
                                        </p:attrNameLst>
                                      </p:cBhvr>
                                      <p:tavLst>
                                        <p:tav tm="0">
                                          <p:val>
                                            <p:strVal val="1+#ppt_w/2"/>
                                          </p:val>
                                        </p:tav>
                                        <p:tav tm="100000">
                                          <p:val>
                                            <p:strVal val="#ppt_x"/>
                                          </p:val>
                                        </p:tav>
                                      </p:tavLst>
                                    </p:anim>
                                    <p:anim calcmode="lin" valueType="num">
                                      <p:cBhvr additive="base">
                                        <p:cTn id="279" dur="3000" fill="hold"/>
                                        <p:tgtEl>
                                          <p:spTgt spid="42"/>
                                        </p:tgtEl>
                                        <p:attrNameLst>
                                          <p:attrName>ppt_y</p:attrName>
                                        </p:attrNameLst>
                                      </p:cBhvr>
                                      <p:tavLst>
                                        <p:tav tm="0">
                                          <p:val>
                                            <p:strVal val="1+#ppt_h/2"/>
                                          </p:val>
                                        </p:tav>
                                        <p:tav tm="100000">
                                          <p:val>
                                            <p:strVal val="#ppt_y"/>
                                          </p:val>
                                        </p:tav>
                                      </p:tavLst>
                                    </p:anim>
                                  </p:childTnLst>
                                </p:cTn>
                              </p:par>
                              <p:par>
                                <p:cTn id="280" presetID="2" presetClass="entr" presetSubtype="6" fill="hold" grpId="0" nodeType="withEffect">
                                  <p:stCondLst>
                                    <p:cond delay="0"/>
                                  </p:stCondLst>
                                  <p:childTnLst>
                                    <p:set>
                                      <p:cBhvr>
                                        <p:cTn id="281" dur="1" fill="hold">
                                          <p:stCondLst>
                                            <p:cond delay="0"/>
                                          </p:stCondLst>
                                        </p:cTn>
                                        <p:tgtEl>
                                          <p:spTgt spid="52"/>
                                        </p:tgtEl>
                                        <p:attrNameLst>
                                          <p:attrName>style.visibility</p:attrName>
                                        </p:attrNameLst>
                                      </p:cBhvr>
                                      <p:to>
                                        <p:strVal val="visible"/>
                                      </p:to>
                                    </p:set>
                                    <p:anim calcmode="lin" valueType="num">
                                      <p:cBhvr additive="base">
                                        <p:cTn id="282" dur="3000" fill="hold"/>
                                        <p:tgtEl>
                                          <p:spTgt spid="52"/>
                                        </p:tgtEl>
                                        <p:attrNameLst>
                                          <p:attrName>ppt_x</p:attrName>
                                        </p:attrNameLst>
                                      </p:cBhvr>
                                      <p:tavLst>
                                        <p:tav tm="0">
                                          <p:val>
                                            <p:strVal val="1+#ppt_w/2"/>
                                          </p:val>
                                        </p:tav>
                                        <p:tav tm="100000">
                                          <p:val>
                                            <p:strVal val="#ppt_x"/>
                                          </p:val>
                                        </p:tav>
                                      </p:tavLst>
                                    </p:anim>
                                    <p:anim calcmode="lin" valueType="num">
                                      <p:cBhvr additive="base">
                                        <p:cTn id="283" dur="3000" fill="hold"/>
                                        <p:tgtEl>
                                          <p:spTgt spid="52"/>
                                        </p:tgtEl>
                                        <p:attrNameLst>
                                          <p:attrName>ppt_y</p:attrName>
                                        </p:attrNameLst>
                                      </p:cBhvr>
                                      <p:tavLst>
                                        <p:tav tm="0">
                                          <p:val>
                                            <p:strVal val="1+#ppt_h/2"/>
                                          </p:val>
                                        </p:tav>
                                        <p:tav tm="100000">
                                          <p:val>
                                            <p:strVal val="#ppt_y"/>
                                          </p:val>
                                        </p:tav>
                                      </p:tavLst>
                                    </p:anim>
                                  </p:childTnLst>
                                </p:cTn>
                              </p:par>
                              <p:par>
                                <p:cTn id="284" presetID="2" presetClass="entr" presetSubtype="6" fill="hold" grpId="0" nodeType="withEffect">
                                  <p:stCondLst>
                                    <p:cond delay="0"/>
                                  </p:stCondLst>
                                  <p:childTnLst>
                                    <p:set>
                                      <p:cBhvr>
                                        <p:cTn id="285" dur="1" fill="hold">
                                          <p:stCondLst>
                                            <p:cond delay="0"/>
                                          </p:stCondLst>
                                        </p:cTn>
                                        <p:tgtEl>
                                          <p:spTgt spid="62"/>
                                        </p:tgtEl>
                                        <p:attrNameLst>
                                          <p:attrName>style.visibility</p:attrName>
                                        </p:attrNameLst>
                                      </p:cBhvr>
                                      <p:to>
                                        <p:strVal val="visible"/>
                                      </p:to>
                                    </p:set>
                                    <p:anim calcmode="lin" valueType="num">
                                      <p:cBhvr additive="base">
                                        <p:cTn id="286" dur="3000" fill="hold"/>
                                        <p:tgtEl>
                                          <p:spTgt spid="62"/>
                                        </p:tgtEl>
                                        <p:attrNameLst>
                                          <p:attrName>ppt_x</p:attrName>
                                        </p:attrNameLst>
                                      </p:cBhvr>
                                      <p:tavLst>
                                        <p:tav tm="0">
                                          <p:val>
                                            <p:strVal val="1+#ppt_w/2"/>
                                          </p:val>
                                        </p:tav>
                                        <p:tav tm="100000">
                                          <p:val>
                                            <p:strVal val="#ppt_x"/>
                                          </p:val>
                                        </p:tav>
                                      </p:tavLst>
                                    </p:anim>
                                    <p:anim calcmode="lin" valueType="num">
                                      <p:cBhvr additive="base">
                                        <p:cTn id="287" dur="3000" fill="hold"/>
                                        <p:tgtEl>
                                          <p:spTgt spid="62"/>
                                        </p:tgtEl>
                                        <p:attrNameLst>
                                          <p:attrName>ppt_y</p:attrName>
                                        </p:attrNameLst>
                                      </p:cBhvr>
                                      <p:tavLst>
                                        <p:tav tm="0">
                                          <p:val>
                                            <p:strVal val="1+#ppt_h/2"/>
                                          </p:val>
                                        </p:tav>
                                        <p:tav tm="100000">
                                          <p:val>
                                            <p:strVal val="#ppt_y"/>
                                          </p:val>
                                        </p:tav>
                                      </p:tavLst>
                                    </p:anim>
                                  </p:childTnLst>
                                </p:cTn>
                              </p:par>
                              <p:par>
                                <p:cTn id="288" presetID="2" presetClass="entr" presetSubtype="6" fill="hold" grpId="0" nodeType="withEffect">
                                  <p:stCondLst>
                                    <p:cond delay="0"/>
                                  </p:stCondLst>
                                  <p:childTnLst>
                                    <p:set>
                                      <p:cBhvr>
                                        <p:cTn id="289" dur="1" fill="hold">
                                          <p:stCondLst>
                                            <p:cond delay="0"/>
                                          </p:stCondLst>
                                        </p:cTn>
                                        <p:tgtEl>
                                          <p:spTgt spid="72"/>
                                        </p:tgtEl>
                                        <p:attrNameLst>
                                          <p:attrName>style.visibility</p:attrName>
                                        </p:attrNameLst>
                                      </p:cBhvr>
                                      <p:to>
                                        <p:strVal val="visible"/>
                                      </p:to>
                                    </p:set>
                                    <p:anim calcmode="lin" valueType="num">
                                      <p:cBhvr additive="base">
                                        <p:cTn id="290" dur="3000" fill="hold"/>
                                        <p:tgtEl>
                                          <p:spTgt spid="72"/>
                                        </p:tgtEl>
                                        <p:attrNameLst>
                                          <p:attrName>ppt_x</p:attrName>
                                        </p:attrNameLst>
                                      </p:cBhvr>
                                      <p:tavLst>
                                        <p:tav tm="0">
                                          <p:val>
                                            <p:strVal val="1+#ppt_w/2"/>
                                          </p:val>
                                        </p:tav>
                                        <p:tav tm="100000">
                                          <p:val>
                                            <p:strVal val="#ppt_x"/>
                                          </p:val>
                                        </p:tav>
                                      </p:tavLst>
                                    </p:anim>
                                    <p:anim calcmode="lin" valueType="num">
                                      <p:cBhvr additive="base">
                                        <p:cTn id="291" dur="3000" fill="hold"/>
                                        <p:tgtEl>
                                          <p:spTgt spid="72"/>
                                        </p:tgtEl>
                                        <p:attrNameLst>
                                          <p:attrName>ppt_y</p:attrName>
                                        </p:attrNameLst>
                                      </p:cBhvr>
                                      <p:tavLst>
                                        <p:tav tm="0">
                                          <p:val>
                                            <p:strVal val="1+#ppt_h/2"/>
                                          </p:val>
                                        </p:tav>
                                        <p:tav tm="100000">
                                          <p:val>
                                            <p:strVal val="#ppt_y"/>
                                          </p:val>
                                        </p:tav>
                                      </p:tavLst>
                                    </p:anim>
                                  </p:childTnLst>
                                </p:cTn>
                              </p:par>
                              <p:par>
                                <p:cTn id="292" presetID="2" presetClass="entr" presetSubtype="6" fill="hold" grpId="0" nodeType="withEffect">
                                  <p:stCondLst>
                                    <p:cond delay="0"/>
                                  </p:stCondLst>
                                  <p:childTnLst>
                                    <p:set>
                                      <p:cBhvr>
                                        <p:cTn id="293" dur="1" fill="hold">
                                          <p:stCondLst>
                                            <p:cond delay="0"/>
                                          </p:stCondLst>
                                        </p:cTn>
                                        <p:tgtEl>
                                          <p:spTgt spid="82"/>
                                        </p:tgtEl>
                                        <p:attrNameLst>
                                          <p:attrName>style.visibility</p:attrName>
                                        </p:attrNameLst>
                                      </p:cBhvr>
                                      <p:to>
                                        <p:strVal val="visible"/>
                                      </p:to>
                                    </p:set>
                                    <p:anim calcmode="lin" valueType="num">
                                      <p:cBhvr additive="base">
                                        <p:cTn id="294" dur="3000" fill="hold"/>
                                        <p:tgtEl>
                                          <p:spTgt spid="82"/>
                                        </p:tgtEl>
                                        <p:attrNameLst>
                                          <p:attrName>ppt_x</p:attrName>
                                        </p:attrNameLst>
                                      </p:cBhvr>
                                      <p:tavLst>
                                        <p:tav tm="0">
                                          <p:val>
                                            <p:strVal val="1+#ppt_w/2"/>
                                          </p:val>
                                        </p:tav>
                                        <p:tav tm="100000">
                                          <p:val>
                                            <p:strVal val="#ppt_x"/>
                                          </p:val>
                                        </p:tav>
                                      </p:tavLst>
                                    </p:anim>
                                    <p:anim calcmode="lin" valueType="num">
                                      <p:cBhvr additive="base">
                                        <p:cTn id="295" dur="3000" fill="hold"/>
                                        <p:tgtEl>
                                          <p:spTgt spid="82"/>
                                        </p:tgtEl>
                                        <p:attrNameLst>
                                          <p:attrName>ppt_y</p:attrName>
                                        </p:attrNameLst>
                                      </p:cBhvr>
                                      <p:tavLst>
                                        <p:tav tm="0">
                                          <p:val>
                                            <p:strVal val="1+#ppt_h/2"/>
                                          </p:val>
                                        </p:tav>
                                        <p:tav tm="100000">
                                          <p:val>
                                            <p:strVal val="#ppt_y"/>
                                          </p:val>
                                        </p:tav>
                                      </p:tavLst>
                                    </p:anim>
                                  </p:childTnLst>
                                </p:cTn>
                              </p:par>
                              <p:par>
                                <p:cTn id="296" presetID="2" presetClass="entr" presetSubtype="6" fill="hold" grpId="0" nodeType="withEffect">
                                  <p:stCondLst>
                                    <p:cond delay="0"/>
                                  </p:stCondLst>
                                  <p:childTnLst>
                                    <p:set>
                                      <p:cBhvr>
                                        <p:cTn id="297" dur="1" fill="hold">
                                          <p:stCondLst>
                                            <p:cond delay="0"/>
                                          </p:stCondLst>
                                        </p:cTn>
                                        <p:tgtEl>
                                          <p:spTgt spid="8"/>
                                        </p:tgtEl>
                                        <p:attrNameLst>
                                          <p:attrName>style.visibility</p:attrName>
                                        </p:attrNameLst>
                                      </p:cBhvr>
                                      <p:to>
                                        <p:strVal val="visible"/>
                                      </p:to>
                                    </p:set>
                                    <p:anim calcmode="lin" valueType="num">
                                      <p:cBhvr additive="base">
                                        <p:cTn id="298" dur="3000" fill="hold"/>
                                        <p:tgtEl>
                                          <p:spTgt spid="8"/>
                                        </p:tgtEl>
                                        <p:attrNameLst>
                                          <p:attrName>ppt_x</p:attrName>
                                        </p:attrNameLst>
                                      </p:cBhvr>
                                      <p:tavLst>
                                        <p:tav tm="0">
                                          <p:val>
                                            <p:strVal val="1+#ppt_w/2"/>
                                          </p:val>
                                        </p:tav>
                                        <p:tav tm="100000">
                                          <p:val>
                                            <p:strVal val="#ppt_x"/>
                                          </p:val>
                                        </p:tav>
                                      </p:tavLst>
                                    </p:anim>
                                    <p:anim calcmode="lin" valueType="num">
                                      <p:cBhvr additive="base">
                                        <p:cTn id="299" dur="3000" fill="hold"/>
                                        <p:tgtEl>
                                          <p:spTgt spid="8"/>
                                        </p:tgtEl>
                                        <p:attrNameLst>
                                          <p:attrName>ppt_y</p:attrName>
                                        </p:attrNameLst>
                                      </p:cBhvr>
                                      <p:tavLst>
                                        <p:tav tm="0">
                                          <p:val>
                                            <p:strVal val="1+#ppt_h/2"/>
                                          </p:val>
                                        </p:tav>
                                        <p:tav tm="100000">
                                          <p:val>
                                            <p:strVal val="#ppt_y"/>
                                          </p:val>
                                        </p:tav>
                                      </p:tavLst>
                                    </p:anim>
                                  </p:childTnLst>
                                </p:cTn>
                              </p:par>
                              <p:par>
                                <p:cTn id="300" presetID="2" presetClass="entr" presetSubtype="6" fill="hold" grpId="0" nodeType="withEffect">
                                  <p:stCondLst>
                                    <p:cond delay="0"/>
                                  </p:stCondLst>
                                  <p:childTnLst>
                                    <p:set>
                                      <p:cBhvr>
                                        <p:cTn id="301" dur="1" fill="hold">
                                          <p:stCondLst>
                                            <p:cond delay="0"/>
                                          </p:stCondLst>
                                        </p:cTn>
                                        <p:tgtEl>
                                          <p:spTgt spid="18"/>
                                        </p:tgtEl>
                                        <p:attrNameLst>
                                          <p:attrName>style.visibility</p:attrName>
                                        </p:attrNameLst>
                                      </p:cBhvr>
                                      <p:to>
                                        <p:strVal val="visible"/>
                                      </p:to>
                                    </p:set>
                                    <p:anim calcmode="lin" valueType="num">
                                      <p:cBhvr additive="base">
                                        <p:cTn id="302" dur="3000" fill="hold"/>
                                        <p:tgtEl>
                                          <p:spTgt spid="18"/>
                                        </p:tgtEl>
                                        <p:attrNameLst>
                                          <p:attrName>ppt_x</p:attrName>
                                        </p:attrNameLst>
                                      </p:cBhvr>
                                      <p:tavLst>
                                        <p:tav tm="0">
                                          <p:val>
                                            <p:strVal val="1+#ppt_w/2"/>
                                          </p:val>
                                        </p:tav>
                                        <p:tav tm="100000">
                                          <p:val>
                                            <p:strVal val="#ppt_x"/>
                                          </p:val>
                                        </p:tav>
                                      </p:tavLst>
                                    </p:anim>
                                    <p:anim calcmode="lin" valueType="num">
                                      <p:cBhvr additive="base">
                                        <p:cTn id="303" dur="3000" fill="hold"/>
                                        <p:tgtEl>
                                          <p:spTgt spid="18"/>
                                        </p:tgtEl>
                                        <p:attrNameLst>
                                          <p:attrName>ppt_y</p:attrName>
                                        </p:attrNameLst>
                                      </p:cBhvr>
                                      <p:tavLst>
                                        <p:tav tm="0">
                                          <p:val>
                                            <p:strVal val="1+#ppt_h/2"/>
                                          </p:val>
                                        </p:tav>
                                        <p:tav tm="100000">
                                          <p:val>
                                            <p:strVal val="#ppt_y"/>
                                          </p:val>
                                        </p:tav>
                                      </p:tavLst>
                                    </p:anim>
                                  </p:childTnLst>
                                </p:cTn>
                              </p:par>
                              <p:par>
                                <p:cTn id="304" presetID="2" presetClass="entr" presetSubtype="6" fill="hold" grpId="0" nodeType="withEffect">
                                  <p:stCondLst>
                                    <p:cond delay="0"/>
                                  </p:stCondLst>
                                  <p:childTnLst>
                                    <p:set>
                                      <p:cBhvr>
                                        <p:cTn id="305" dur="1" fill="hold">
                                          <p:stCondLst>
                                            <p:cond delay="0"/>
                                          </p:stCondLst>
                                        </p:cTn>
                                        <p:tgtEl>
                                          <p:spTgt spid="28"/>
                                        </p:tgtEl>
                                        <p:attrNameLst>
                                          <p:attrName>style.visibility</p:attrName>
                                        </p:attrNameLst>
                                      </p:cBhvr>
                                      <p:to>
                                        <p:strVal val="visible"/>
                                      </p:to>
                                    </p:set>
                                    <p:anim calcmode="lin" valueType="num">
                                      <p:cBhvr additive="base">
                                        <p:cTn id="306" dur="3000" fill="hold"/>
                                        <p:tgtEl>
                                          <p:spTgt spid="28"/>
                                        </p:tgtEl>
                                        <p:attrNameLst>
                                          <p:attrName>ppt_x</p:attrName>
                                        </p:attrNameLst>
                                      </p:cBhvr>
                                      <p:tavLst>
                                        <p:tav tm="0">
                                          <p:val>
                                            <p:strVal val="1+#ppt_w/2"/>
                                          </p:val>
                                        </p:tav>
                                        <p:tav tm="100000">
                                          <p:val>
                                            <p:strVal val="#ppt_x"/>
                                          </p:val>
                                        </p:tav>
                                      </p:tavLst>
                                    </p:anim>
                                    <p:anim calcmode="lin" valueType="num">
                                      <p:cBhvr additive="base">
                                        <p:cTn id="307" dur="3000" fill="hold"/>
                                        <p:tgtEl>
                                          <p:spTgt spid="28"/>
                                        </p:tgtEl>
                                        <p:attrNameLst>
                                          <p:attrName>ppt_y</p:attrName>
                                        </p:attrNameLst>
                                      </p:cBhvr>
                                      <p:tavLst>
                                        <p:tav tm="0">
                                          <p:val>
                                            <p:strVal val="1+#ppt_h/2"/>
                                          </p:val>
                                        </p:tav>
                                        <p:tav tm="100000">
                                          <p:val>
                                            <p:strVal val="#ppt_y"/>
                                          </p:val>
                                        </p:tav>
                                      </p:tavLst>
                                    </p:anim>
                                  </p:childTnLst>
                                </p:cTn>
                              </p:par>
                              <p:par>
                                <p:cTn id="308" presetID="2" presetClass="entr" presetSubtype="6" fill="hold" grpId="0" nodeType="withEffect">
                                  <p:stCondLst>
                                    <p:cond delay="0"/>
                                  </p:stCondLst>
                                  <p:childTnLst>
                                    <p:set>
                                      <p:cBhvr>
                                        <p:cTn id="309" dur="1" fill="hold">
                                          <p:stCondLst>
                                            <p:cond delay="0"/>
                                          </p:stCondLst>
                                        </p:cTn>
                                        <p:tgtEl>
                                          <p:spTgt spid="38"/>
                                        </p:tgtEl>
                                        <p:attrNameLst>
                                          <p:attrName>style.visibility</p:attrName>
                                        </p:attrNameLst>
                                      </p:cBhvr>
                                      <p:to>
                                        <p:strVal val="visible"/>
                                      </p:to>
                                    </p:set>
                                    <p:anim calcmode="lin" valueType="num">
                                      <p:cBhvr additive="base">
                                        <p:cTn id="310" dur="3000" fill="hold"/>
                                        <p:tgtEl>
                                          <p:spTgt spid="38"/>
                                        </p:tgtEl>
                                        <p:attrNameLst>
                                          <p:attrName>ppt_x</p:attrName>
                                        </p:attrNameLst>
                                      </p:cBhvr>
                                      <p:tavLst>
                                        <p:tav tm="0">
                                          <p:val>
                                            <p:strVal val="1+#ppt_w/2"/>
                                          </p:val>
                                        </p:tav>
                                        <p:tav tm="100000">
                                          <p:val>
                                            <p:strVal val="#ppt_x"/>
                                          </p:val>
                                        </p:tav>
                                      </p:tavLst>
                                    </p:anim>
                                    <p:anim calcmode="lin" valueType="num">
                                      <p:cBhvr additive="base">
                                        <p:cTn id="311" dur="3000" fill="hold"/>
                                        <p:tgtEl>
                                          <p:spTgt spid="38"/>
                                        </p:tgtEl>
                                        <p:attrNameLst>
                                          <p:attrName>ppt_y</p:attrName>
                                        </p:attrNameLst>
                                      </p:cBhvr>
                                      <p:tavLst>
                                        <p:tav tm="0">
                                          <p:val>
                                            <p:strVal val="1+#ppt_h/2"/>
                                          </p:val>
                                        </p:tav>
                                        <p:tav tm="100000">
                                          <p:val>
                                            <p:strVal val="#ppt_y"/>
                                          </p:val>
                                        </p:tav>
                                      </p:tavLst>
                                    </p:anim>
                                  </p:childTnLst>
                                </p:cTn>
                              </p:par>
                              <p:par>
                                <p:cTn id="312" presetID="2" presetClass="entr" presetSubtype="6" fill="hold" grpId="0" nodeType="withEffect">
                                  <p:stCondLst>
                                    <p:cond delay="0"/>
                                  </p:stCondLst>
                                  <p:childTnLst>
                                    <p:set>
                                      <p:cBhvr>
                                        <p:cTn id="313" dur="1" fill="hold">
                                          <p:stCondLst>
                                            <p:cond delay="0"/>
                                          </p:stCondLst>
                                        </p:cTn>
                                        <p:tgtEl>
                                          <p:spTgt spid="48"/>
                                        </p:tgtEl>
                                        <p:attrNameLst>
                                          <p:attrName>style.visibility</p:attrName>
                                        </p:attrNameLst>
                                      </p:cBhvr>
                                      <p:to>
                                        <p:strVal val="visible"/>
                                      </p:to>
                                    </p:set>
                                    <p:anim calcmode="lin" valueType="num">
                                      <p:cBhvr additive="base">
                                        <p:cTn id="314" dur="3000" fill="hold"/>
                                        <p:tgtEl>
                                          <p:spTgt spid="48"/>
                                        </p:tgtEl>
                                        <p:attrNameLst>
                                          <p:attrName>ppt_x</p:attrName>
                                        </p:attrNameLst>
                                      </p:cBhvr>
                                      <p:tavLst>
                                        <p:tav tm="0">
                                          <p:val>
                                            <p:strVal val="1+#ppt_w/2"/>
                                          </p:val>
                                        </p:tav>
                                        <p:tav tm="100000">
                                          <p:val>
                                            <p:strVal val="#ppt_x"/>
                                          </p:val>
                                        </p:tav>
                                      </p:tavLst>
                                    </p:anim>
                                    <p:anim calcmode="lin" valueType="num">
                                      <p:cBhvr additive="base">
                                        <p:cTn id="315" dur="3000" fill="hold"/>
                                        <p:tgtEl>
                                          <p:spTgt spid="48"/>
                                        </p:tgtEl>
                                        <p:attrNameLst>
                                          <p:attrName>ppt_y</p:attrName>
                                        </p:attrNameLst>
                                      </p:cBhvr>
                                      <p:tavLst>
                                        <p:tav tm="0">
                                          <p:val>
                                            <p:strVal val="1+#ppt_h/2"/>
                                          </p:val>
                                        </p:tav>
                                        <p:tav tm="100000">
                                          <p:val>
                                            <p:strVal val="#ppt_y"/>
                                          </p:val>
                                        </p:tav>
                                      </p:tavLst>
                                    </p:anim>
                                  </p:childTnLst>
                                </p:cTn>
                              </p:par>
                              <p:par>
                                <p:cTn id="316" presetID="2" presetClass="entr" presetSubtype="6" fill="hold" grpId="0" nodeType="withEffect">
                                  <p:stCondLst>
                                    <p:cond delay="0"/>
                                  </p:stCondLst>
                                  <p:childTnLst>
                                    <p:set>
                                      <p:cBhvr>
                                        <p:cTn id="317" dur="1" fill="hold">
                                          <p:stCondLst>
                                            <p:cond delay="0"/>
                                          </p:stCondLst>
                                        </p:cTn>
                                        <p:tgtEl>
                                          <p:spTgt spid="58"/>
                                        </p:tgtEl>
                                        <p:attrNameLst>
                                          <p:attrName>style.visibility</p:attrName>
                                        </p:attrNameLst>
                                      </p:cBhvr>
                                      <p:to>
                                        <p:strVal val="visible"/>
                                      </p:to>
                                    </p:set>
                                    <p:anim calcmode="lin" valueType="num">
                                      <p:cBhvr additive="base">
                                        <p:cTn id="318" dur="3000" fill="hold"/>
                                        <p:tgtEl>
                                          <p:spTgt spid="58"/>
                                        </p:tgtEl>
                                        <p:attrNameLst>
                                          <p:attrName>ppt_x</p:attrName>
                                        </p:attrNameLst>
                                      </p:cBhvr>
                                      <p:tavLst>
                                        <p:tav tm="0">
                                          <p:val>
                                            <p:strVal val="1+#ppt_w/2"/>
                                          </p:val>
                                        </p:tav>
                                        <p:tav tm="100000">
                                          <p:val>
                                            <p:strVal val="#ppt_x"/>
                                          </p:val>
                                        </p:tav>
                                      </p:tavLst>
                                    </p:anim>
                                    <p:anim calcmode="lin" valueType="num">
                                      <p:cBhvr additive="base">
                                        <p:cTn id="319" dur="3000" fill="hold"/>
                                        <p:tgtEl>
                                          <p:spTgt spid="58"/>
                                        </p:tgtEl>
                                        <p:attrNameLst>
                                          <p:attrName>ppt_y</p:attrName>
                                        </p:attrNameLst>
                                      </p:cBhvr>
                                      <p:tavLst>
                                        <p:tav tm="0">
                                          <p:val>
                                            <p:strVal val="1+#ppt_h/2"/>
                                          </p:val>
                                        </p:tav>
                                        <p:tav tm="100000">
                                          <p:val>
                                            <p:strVal val="#ppt_y"/>
                                          </p:val>
                                        </p:tav>
                                      </p:tavLst>
                                    </p:anim>
                                  </p:childTnLst>
                                </p:cTn>
                              </p:par>
                              <p:par>
                                <p:cTn id="320" presetID="2" presetClass="entr" presetSubtype="6" fill="hold" grpId="0" nodeType="withEffect">
                                  <p:stCondLst>
                                    <p:cond delay="0"/>
                                  </p:stCondLst>
                                  <p:childTnLst>
                                    <p:set>
                                      <p:cBhvr>
                                        <p:cTn id="321" dur="1" fill="hold">
                                          <p:stCondLst>
                                            <p:cond delay="0"/>
                                          </p:stCondLst>
                                        </p:cTn>
                                        <p:tgtEl>
                                          <p:spTgt spid="68"/>
                                        </p:tgtEl>
                                        <p:attrNameLst>
                                          <p:attrName>style.visibility</p:attrName>
                                        </p:attrNameLst>
                                      </p:cBhvr>
                                      <p:to>
                                        <p:strVal val="visible"/>
                                      </p:to>
                                    </p:set>
                                    <p:anim calcmode="lin" valueType="num">
                                      <p:cBhvr additive="base">
                                        <p:cTn id="322" dur="3000" fill="hold"/>
                                        <p:tgtEl>
                                          <p:spTgt spid="68"/>
                                        </p:tgtEl>
                                        <p:attrNameLst>
                                          <p:attrName>ppt_x</p:attrName>
                                        </p:attrNameLst>
                                      </p:cBhvr>
                                      <p:tavLst>
                                        <p:tav tm="0">
                                          <p:val>
                                            <p:strVal val="1+#ppt_w/2"/>
                                          </p:val>
                                        </p:tav>
                                        <p:tav tm="100000">
                                          <p:val>
                                            <p:strVal val="#ppt_x"/>
                                          </p:val>
                                        </p:tav>
                                      </p:tavLst>
                                    </p:anim>
                                    <p:anim calcmode="lin" valueType="num">
                                      <p:cBhvr additive="base">
                                        <p:cTn id="323" dur="3000" fill="hold"/>
                                        <p:tgtEl>
                                          <p:spTgt spid="68"/>
                                        </p:tgtEl>
                                        <p:attrNameLst>
                                          <p:attrName>ppt_y</p:attrName>
                                        </p:attrNameLst>
                                      </p:cBhvr>
                                      <p:tavLst>
                                        <p:tav tm="0">
                                          <p:val>
                                            <p:strVal val="1+#ppt_h/2"/>
                                          </p:val>
                                        </p:tav>
                                        <p:tav tm="100000">
                                          <p:val>
                                            <p:strVal val="#ppt_y"/>
                                          </p:val>
                                        </p:tav>
                                      </p:tavLst>
                                    </p:anim>
                                  </p:childTnLst>
                                </p:cTn>
                              </p:par>
                              <p:par>
                                <p:cTn id="324" presetID="2" presetClass="entr" presetSubtype="6" fill="hold" grpId="0" nodeType="withEffect">
                                  <p:stCondLst>
                                    <p:cond delay="0"/>
                                  </p:stCondLst>
                                  <p:childTnLst>
                                    <p:set>
                                      <p:cBhvr>
                                        <p:cTn id="325" dur="1" fill="hold">
                                          <p:stCondLst>
                                            <p:cond delay="0"/>
                                          </p:stCondLst>
                                        </p:cTn>
                                        <p:tgtEl>
                                          <p:spTgt spid="78"/>
                                        </p:tgtEl>
                                        <p:attrNameLst>
                                          <p:attrName>style.visibility</p:attrName>
                                        </p:attrNameLst>
                                      </p:cBhvr>
                                      <p:to>
                                        <p:strVal val="visible"/>
                                      </p:to>
                                    </p:set>
                                    <p:anim calcmode="lin" valueType="num">
                                      <p:cBhvr additive="base">
                                        <p:cTn id="326" dur="3000" fill="hold"/>
                                        <p:tgtEl>
                                          <p:spTgt spid="78"/>
                                        </p:tgtEl>
                                        <p:attrNameLst>
                                          <p:attrName>ppt_x</p:attrName>
                                        </p:attrNameLst>
                                      </p:cBhvr>
                                      <p:tavLst>
                                        <p:tav tm="0">
                                          <p:val>
                                            <p:strVal val="1+#ppt_w/2"/>
                                          </p:val>
                                        </p:tav>
                                        <p:tav tm="100000">
                                          <p:val>
                                            <p:strVal val="#ppt_x"/>
                                          </p:val>
                                        </p:tav>
                                      </p:tavLst>
                                    </p:anim>
                                    <p:anim calcmode="lin" valueType="num">
                                      <p:cBhvr additive="base">
                                        <p:cTn id="327" dur="3000" fill="hold"/>
                                        <p:tgtEl>
                                          <p:spTgt spid="78"/>
                                        </p:tgtEl>
                                        <p:attrNameLst>
                                          <p:attrName>ppt_y</p:attrName>
                                        </p:attrNameLst>
                                      </p:cBhvr>
                                      <p:tavLst>
                                        <p:tav tm="0">
                                          <p:val>
                                            <p:strVal val="1+#ppt_h/2"/>
                                          </p:val>
                                        </p:tav>
                                        <p:tav tm="100000">
                                          <p:val>
                                            <p:strVal val="#ppt_y"/>
                                          </p:val>
                                        </p:tav>
                                      </p:tavLst>
                                    </p:anim>
                                  </p:childTnLst>
                                </p:cTn>
                              </p:par>
                              <p:par>
                                <p:cTn id="328" presetID="3" presetClass="entr" presetSubtype="10" fill="hold" grpId="3" nodeType="withEffect">
                                  <p:stCondLst>
                                    <p:cond delay="0"/>
                                  </p:stCondLst>
                                  <p:childTnLst>
                                    <p:set>
                                      <p:cBhvr>
                                        <p:cTn id="329" dur="1" fill="hold">
                                          <p:stCondLst>
                                            <p:cond delay="0"/>
                                          </p:stCondLst>
                                        </p:cTn>
                                        <p:tgtEl>
                                          <p:spTgt spid="3"/>
                                        </p:tgtEl>
                                        <p:attrNameLst>
                                          <p:attrName>style.visibility</p:attrName>
                                        </p:attrNameLst>
                                      </p:cBhvr>
                                      <p:to>
                                        <p:strVal val="visible"/>
                                      </p:to>
                                    </p:set>
                                    <p:animEffect transition="in" filter="blinds(horizontal)">
                                      <p:cBhvr>
                                        <p:cTn id="330" dur="3000"/>
                                        <p:tgtEl>
                                          <p:spTgt spid="3"/>
                                        </p:tgtEl>
                                      </p:cBhvr>
                                    </p:animEffect>
                                  </p:childTnLst>
                                </p:cTn>
                              </p:par>
                              <p:par>
                                <p:cTn id="331" presetID="3" presetClass="entr" presetSubtype="10" fill="hold" grpId="3" nodeType="withEffect">
                                  <p:stCondLst>
                                    <p:cond delay="0"/>
                                  </p:stCondLst>
                                  <p:childTnLst>
                                    <p:set>
                                      <p:cBhvr>
                                        <p:cTn id="332" dur="1" fill="hold">
                                          <p:stCondLst>
                                            <p:cond delay="0"/>
                                          </p:stCondLst>
                                        </p:cTn>
                                        <p:tgtEl>
                                          <p:spTgt spid="4"/>
                                        </p:tgtEl>
                                        <p:attrNameLst>
                                          <p:attrName>style.visibility</p:attrName>
                                        </p:attrNameLst>
                                      </p:cBhvr>
                                      <p:to>
                                        <p:strVal val="visible"/>
                                      </p:to>
                                    </p:set>
                                    <p:animEffect transition="in" filter="blinds(horizontal)">
                                      <p:cBhvr>
                                        <p:cTn id="333" dur="3000"/>
                                        <p:tgtEl>
                                          <p:spTgt spid="4"/>
                                        </p:tgtEl>
                                      </p:cBhvr>
                                    </p:animEffect>
                                  </p:childTnLst>
                                </p:cTn>
                              </p:par>
                              <p:par>
                                <p:cTn id="334" presetID="3" presetClass="entr" presetSubtype="10" fill="hold" grpId="3" nodeType="withEffect">
                                  <p:stCondLst>
                                    <p:cond delay="0"/>
                                  </p:stCondLst>
                                  <p:childTnLst>
                                    <p:set>
                                      <p:cBhvr>
                                        <p:cTn id="335" dur="1" fill="hold">
                                          <p:stCondLst>
                                            <p:cond delay="0"/>
                                          </p:stCondLst>
                                        </p:cTn>
                                        <p:tgtEl>
                                          <p:spTgt spid="5"/>
                                        </p:tgtEl>
                                        <p:attrNameLst>
                                          <p:attrName>style.visibility</p:attrName>
                                        </p:attrNameLst>
                                      </p:cBhvr>
                                      <p:to>
                                        <p:strVal val="visible"/>
                                      </p:to>
                                    </p:set>
                                    <p:animEffect transition="in" filter="blinds(horizontal)">
                                      <p:cBhvr>
                                        <p:cTn id="336" dur="3000"/>
                                        <p:tgtEl>
                                          <p:spTgt spid="5"/>
                                        </p:tgtEl>
                                      </p:cBhvr>
                                    </p:animEffect>
                                  </p:childTnLst>
                                </p:cTn>
                              </p:par>
                              <p:par>
                                <p:cTn id="337" presetID="3" presetClass="entr" presetSubtype="10" fill="hold" grpId="3" nodeType="withEffect">
                                  <p:stCondLst>
                                    <p:cond delay="0"/>
                                  </p:stCondLst>
                                  <p:childTnLst>
                                    <p:set>
                                      <p:cBhvr>
                                        <p:cTn id="338" dur="1" fill="hold">
                                          <p:stCondLst>
                                            <p:cond delay="0"/>
                                          </p:stCondLst>
                                        </p:cTn>
                                        <p:tgtEl>
                                          <p:spTgt spid="6"/>
                                        </p:tgtEl>
                                        <p:attrNameLst>
                                          <p:attrName>style.visibility</p:attrName>
                                        </p:attrNameLst>
                                      </p:cBhvr>
                                      <p:to>
                                        <p:strVal val="visible"/>
                                      </p:to>
                                    </p:set>
                                    <p:animEffect transition="in" filter="blinds(horizontal)">
                                      <p:cBhvr>
                                        <p:cTn id="339" dur="3000"/>
                                        <p:tgtEl>
                                          <p:spTgt spid="6"/>
                                        </p:tgtEl>
                                      </p:cBhvr>
                                    </p:animEffect>
                                  </p:childTnLst>
                                </p:cTn>
                              </p:par>
                              <p:par>
                                <p:cTn id="340" presetID="3" presetClass="entr" presetSubtype="10" fill="hold" grpId="3" nodeType="withEffect">
                                  <p:stCondLst>
                                    <p:cond delay="0"/>
                                  </p:stCondLst>
                                  <p:childTnLst>
                                    <p:set>
                                      <p:cBhvr>
                                        <p:cTn id="341" dur="1" fill="hold">
                                          <p:stCondLst>
                                            <p:cond delay="0"/>
                                          </p:stCondLst>
                                        </p:cTn>
                                        <p:tgtEl>
                                          <p:spTgt spid="7"/>
                                        </p:tgtEl>
                                        <p:attrNameLst>
                                          <p:attrName>style.visibility</p:attrName>
                                        </p:attrNameLst>
                                      </p:cBhvr>
                                      <p:to>
                                        <p:strVal val="visible"/>
                                      </p:to>
                                    </p:set>
                                    <p:animEffect transition="in" filter="blinds(horizontal)">
                                      <p:cBhvr>
                                        <p:cTn id="342" dur="3000"/>
                                        <p:tgtEl>
                                          <p:spTgt spid="7"/>
                                        </p:tgtEl>
                                      </p:cBhvr>
                                    </p:animEffect>
                                  </p:childTnLst>
                                </p:cTn>
                              </p:par>
                              <p:par>
                                <p:cTn id="343" presetID="3" presetClass="entr" presetSubtype="10" fill="hold" grpId="3" nodeType="withEffect">
                                  <p:stCondLst>
                                    <p:cond delay="0"/>
                                  </p:stCondLst>
                                  <p:childTnLst>
                                    <p:set>
                                      <p:cBhvr>
                                        <p:cTn id="344" dur="1" fill="hold">
                                          <p:stCondLst>
                                            <p:cond delay="0"/>
                                          </p:stCondLst>
                                        </p:cTn>
                                        <p:tgtEl>
                                          <p:spTgt spid="8"/>
                                        </p:tgtEl>
                                        <p:attrNameLst>
                                          <p:attrName>style.visibility</p:attrName>
                                        </p:attrNameLst>
                                      </p:cBhvr>
                                      <p:to>
                                        <p:strVal val="visible"/>
                                      </p:to>
                                    </p:set>
                                    <p:animEffect transition="in" filter="blinds(horizontal)">
                                      <p:cBhvr>
                                        <p:cTn id="345" dur="3000"/>
                                        <p:tgtEl>
                                          <p:spTgt spid="8"/>
                                        </p:tgtEl>
                                      </p:cBhvr>
                                    </p:animEffect>
                                  </p:childTnLst>
                                </p:cTn>
                              </p:par>
                              <p:par>
                                <p:cTn id="346" presetID="3" presetClass="entr" presetSubtype="10" fill="hold" grpId="3" nodeType="withEffect">
                                  <p:stCondLst>
                                    <p:cond delay="0"/>
                                  </p:stCondLst>
                                  <p:childTnLst>
                                    <p:set>
                                      <p:cBhvr>
                                        <p:cTn id="347" dur="1" fill="hold">
                                          <p:stCondLst>
                                            <p:cond delay="0"/>
                                          </p:stCondLst>
                                        </p:cTn>
                                        <p:tgtEl>
                                          <p:spTgt spid="9"/>
                                        </p:tgtEl>
                                        <p:attrNameLst>
                                          <p:attrName>style.visibility</p:attrName>
                                        </p:attrNameLst>
                                      </p:cBhvr>
                                      <p:to>
                                        <p:strVal val="visible"/>
                                      </p:to>
                                    </p:set>
                                    <p:animEffect transition="in" filter="blinds(horizontal)">
                                      <p:cBhvr>
                                        <p:cTn id="348" dur="3000"/>
                                        <p:tgtEl>
                                          <p:spTgt spid="9"/>
                                        </p:tgtEl>
                                      </p:cBhvr>
                                    </p:animEffect>
                                  </p:childTnLst>
                                </p:cTn>
                              </p:par>
                              <p:par>
                                <p:cTn id="349" presetID="3" presetClass="entr" presetSubtype="10" fill="hold" grpId="3" nodeType="withEffect">
                                  <p:stCondLst>
                                    <p:cond delay="0"/>
                                  </p:stCondLst>
                                  <p:childTnLst>
                                    <p:set>
                                      <p:cBhvr>
                                        <p:cTn id="350" dur="1" fill="hold">
                                          <p:stCondLst>
                                            <p:cond delay="0"/>
                                          </p:stCondLst>
                                        </p:cTn>
                                        <p:tgtEl>
                                          <p:spTgt spid="10"/>
                                        </p:tgtEl>
                                        <p:attrNameLst>
                                          <p:attrName>style.visibility</p:attrName>
                                        </p:attrNameLst>
                                      </p:cBhvr>
                                      <p:to>
                                        <p:strVal val="visible"/>
                                      </p:to>
                                    </p:set>
                                    <p:animEffect transition="in" filter="blinds(horizontal)">
                                      <p:cBhvr>
                                        <p:cTn id="351" dur="3000"/>
                                        <p:tgtEl>
                                          <p:spTgt spid="10"/>
                                        </p:tgtEl>
                                      </p:cBhvr>
                                    </p:animEffect>
                                  </p:childTnLst>
                                </p:cTn>
                              </p:par>
                              <p:par>
                                <p:cTn id="352" presetID="3" presetClass="entr" presetSubtype="10" fill="hold" grpId="3" nodeType="withEffect">
                                  <p:stCondLst>
                                    <p:cond delay="0"/>
                                  </p:stCondLst>
                                  <p:childTnLst>
                                    <p:set>
                                      <p:cBhvr>
                                        <p:cTn id="353" dur="1" fill="hold">
                                          <p:stCondLst>
                                            <p:cond delay="0"/>
                                          </p:stCondLst>
                                        </p:cTn>
                                        <p:tgtEl>
                                          <p:spTgt spid="11"/>
                                        </p:tgtEl>
                                        <p:attrNameLst>
                                          <p:attrName>style.visibility</p:attrName>
                                        </p:attrNameLst>
                                      </p:cBhvr>
                                      <p:to>
                                        <p:strVal val="visible"/>
                                      </p:to>
                                    </p:set>
                                    <p:animEffect transition="in" filter="blinds(horizontal)">
                                      <p:cBhvr>
                                        <p:cTn id="354" dur="3000"/>
                                        <p:tgtEl>
                                          <p:spTgt spid="11"/>
                                        </p:tgtEl>
                                      </p:cBhvr>
                                    </p:animEffect>
                                  </p:childTnLst>
                                </p:cTn>
                              </p:par>
                              <p:par>
                                <p:cTn id="355" presetID="3" presetClass="entr" presetSubtype="10" fill="hold" grpId="3" nodeType="withEffect">
                                  <p:stCondLst>
                                    <p:cond delay="0"/>
                                  </p:stCondLst>
                                  <p:childTnLst>
                                    <p:set>
                                      <p:cBhvr>
                                        <p:cTn id="356" dur="1" fill="hold">
                                          <p:stCondLst>
                                            <p:cond delay="0"/>
                                          </p:stCondLst>
                                        </p:cTn>
                                        <p:tgtEl>
                                          <p:spTgt spid="12"/>
                                        </p:tgtEl>
                                        <p:attrNameLst>
                                          <p:attrName>style.visibility</p:attrName>
                                        </p:attrNameLst>
                                      </p:cBhvr>
                                      <p:to>
                                        <p:strVal val="visible"/>
                                      </p:to>
                                    </p:set>
                                    <p:animEffect transition="in" filter="blinds(horizontal)">
                                      <p:cBhvr>
                                        <p:cTn id="357" dur="3000"/>
                                        <p:tgtEl>
                                          <p:spTgt spid="12"/>
                                        </p:tgtEl>
                                      </p:cBhvr>
                                    </p:animEffect>
                                  </p:childTnLst>
                                </p:cTn>
                              </p:par>
                              <p:par>
                                <p:cTn id="358" presetID="3" presetClass="entr" presetSubtype="10" fill="hold" grpId="3" nodeType="withEffect">
                                  <p:stCondLst>
                                    <p:cond delay="0"/>
                                  </p:stCondLst>
                                  <p:childTnLst>
                                    <p:set>
                                      <p:cBhvr>
                                        <p:cTn id="359" dur="1" fill="hold">
                                          <p:stCondLst>
                                            <p:cond delay="0"/>
                                          </p:stCondLst>
                                        </p:cTn>
                                        <p:tgtEl>
                                          <p:spTgt spid="13"/>
                                        </p:tgtEl>
                                        <p:attrNameLst>
                                          <p:attrName>style.visibility</p:attrName>
                                        </p:attrNameLst>
                                      </p:cBhvr>
                                      <p:to>
                                        <p:strVal val="visible"/>
                                      </p:to>
                                    </p:set>
                                    <p:animEffect transition="in" filter="blinds(horizontal)">
                                      <p:cBhvr>
                                        <p:cTn id="360" dur="3000"/>
                                        <p:tgtEl>
                                          <p:spTgt spid="13"/>
                                        </p:tgtEl>
                                      </p:cBhvr>
                                    </p:animEffect>
                                  </p:childTnLst>
                                </p:cTn>
                              </p:par>
                              <p:par>
                                <p:cTn id="361" presetID="3" presetClass="entr" presetSubtype="10" fill="hold" grpId="3" nodeType="withEffect">
                                  <p:stCondLst>
                                    <p:cond delay="0"/>
                                  </p:stCondLst>
                                  <p:childTnLst>
                                    <p:set>
                                      <p:cBhvr>
                                        <p:cTn id="362" dur="1" fill="hold">
                                          <p:stCondLst>
                                            <p:cond delay="0"/>
                                          </p:stCondLst>
                                        </p:cTn>
                                        <p:tgtEl>
                                          <p:spTgt spid="14"/>
                                        </p:tgtEl>
                                        <p:attrNameLst>
                                          <p:attrName>style.visibility</p:attrName>
                                        </p:attrNameLst>
                                      </p:cBhvr>
                                      <p:to>
                                        <p:strVal val="visible"/>
                                      </p:to>
                                    </p:set>
                                    <p:animEffect transition="in" filter="blinds(horizontal)">
                                      <p:cBhvr>
                                        <p:cTn id="363" dur="3000"/>
                                        <p:tgtEl>
                                          <p:spTgt spid="14"/>
                                        </p:tgtEl>
                                      </p:cBhvr>
                                    </p:animEffect>
                                  </p:childTnLst>
                                </p:cTn>
                              </p:par>
                              <p:par>
                                <p:cTn id="364" presetID="3" presetClass="entr" presetSubtype="10" fill="hold" grpId="3" nodeType="withEffect">
                                  <p:stCondLst>
                                    <p:cond delay="0"/>
                                  </p:stCondLst>
                                  <p:childTnLst>
                                    <p:set>
                                      <p:cBhvr>
                                        <p:cTn id="365" dur="1" fill="hold">
                                          <p:stCondLst>
                                            <p:cond delay="0"/>
                                          </p:stCondLst>
                                        </p:cTn>
                                        <p:tgtEl>
                                          <p:spTgt spid="15"/>
                                        </p:tgtEl>
                                        <p:attrNameLst>
                                          <p:attrName>style.visibility</p:attrName>
                                        </p:attrNameLst>
                                      </p:cBhvr>
                                      <p:to>
                                        <p:strVal val="visible"/>
                                      </p:to>
                                    </p:set>
                                    <p:animEffect transition="in" filter="blinds(horizontal)">
                                      <p:cBhvr>
                                        <p:cTn id="366" dur="3000"/>
                                        <p:tgtEl>
                                          <p:spTgt spid="15"/>
                                        </p:tgtEl>
                                      </p:cBhvr>
                                    </p:animEffect>
                                  </p:childTnLst>
                                </p:cTn>
                              </p:par>
                              <p:par>
                                <p:cTn id="367" presetID="3" presetClass="entr" presetSubtype="10" fill="hold" grpId="3" nodeType="withEffect">
                                  <p:stCondLst>
                                    <p:cond delay="0"/>
                                  </p:stCondLst>
                                  <p:childTnLst>
                                    <p:set>
                                      <p:cBhvr>
                                        <p:cTn id="368" dur="1" fill="hold">
                                          <p:stCondLst>
                                            <p:cond delay="0"/>
                                          </p:stCondLst>
                                        </p:cTn>
                                        <p:tgtEl>
                                          <p:spTgt spid="16"/>
                                        </p:tgtEl>
                                        <p:attrNameLst>
                                          <p:attrName>style.visibility</p:attrName>
                                        </p:attrNameLst>
                                      </p:cBhvr>
                                      <p:to>
                                        <p:strVal val="visible"/>
                                      </p:to>
                                    </p:set>
                                    <p:animEffect transition="in" filter="blinds(horizontal)">
                                      <p:cBhvr>
                                        <p:cTn id="369" dur="3000"/>
                                        <p:tgtEl>
                                          <p:spTgt spid="16"/>
                                        </p:tgtEl>
                                      </p:cBhvr>
                                    </p:animEffect>
                                  </p:childTnLst>
                                </p:cTn>
                              </p:par>
                              <p:par>
                                <p:cTn id="370" presetID="3" presetClass="entr" presetSubtype="10" fill="hold" grpId="3" nodeType="withEffect">
                                  <p:stCondLst>
                                    <p:cond delay="0"/>
                                  </p:stCondLst>
                                  <p:childTnLst>
                                    <p:set>
                                      <p:cBhvr>
                                        <p:cTn id="371" dur="1" fill="hold">
                                          <p:stCondLst>
                                            <p:cond delay="0"/>
                                          </p:stCondLst>
                                        </p:cTn>
                                        <p:tgtEl>
                                          <p:spTgt spid="17"/>
                                        </p:tgtEl>
                                        <p:attrNameLst>
                                          <p:attrName>style.visibility</p:attrName>
                                        </p:attrNameLst>
                                      </p:cBhvr>
                                      <p:to>
                                        <p:strVal val="visible"/>
                                      </p:to>
                                    </p:set>
                                    <p:animEffect transition="in" filter="blinds(horizontal)">
                                      <p:cBhvr>
                                        <p:cTn id="372" dur="3000"/>
                                        <p:tgtEl>
                                          <p:spTgt spid="17"/>
                                        </p:tgtEl>
                                      </p:cBhvr>
                                    </p:animEffect>
                                  </p:childTnLst>
                                </p:cTn>
                              </p:par>
                              <p:par>
                                <p:cTn id="373" presetID="3" presetClass="entr" presetSubtype="10" fill="hold" grpId="3" nodeType="withEffect">
                                  <p:stCondLst>
                                    <p:cond delay="0"/>
                                  </p:stCondLst>
                                  <p:childTnLst>
                                    <p:set>
                                      <p:cBhvr>
                                        <p:cTn id="374" dur="1" fill="hold">
                                          <p:stCondLst>
                                            <p:cond delay="0"/>
                                          </p:stCondLst>
                                        </p:cTn>
                                        <p:tgtEl>
                                          <p:spTgt spid="18"/>
                                        </p:tgtEl>
                                        <p:attrNameLst>
                                          <p:attrName>style.visibility</p:attrName>
                                        </p:attrNameLst>
                                      </p:cBhvr>
                                      <p:to>
                                        <p:strVal val="visible"/>
                                      </p:to>
                                    </p:set>
                                    <p:animEffect transition="in" filter="blinds(horizontal)">
                                      <p:cBhvr>
                                        <p:cTn id="375" dur="3000"/>
                                        <p:tgtEl>
                                          <p:spTgt spid="18"/>
                                        </p:tgtEl>
                                      </p:cBhvr>
                                    </p:animEffect>
                                  </p:childTnLst>
                                </p:cTn>
                              </p:par>
                              <p:par>
                                <p:cTn id="376" presetID="3" presetClass="entr" presetSubtype="10" fill="hold" grpId="3" nodeType="withEffect">
                                  <p:stCondLst>
                                    <p:cond delay="0"/>
                                  </p:stCondLst>
                                  <p:childTnLst>
                                    <p:set>
                                      <p:cBhvr>
                                        <p:cTn id="377" dur="1" fill="hold">
                                          <p:stCondLst>
                                            <p:cond delay="0"/>
                                          </p:stCondLst>
                                        </p:cTn>
                                        <p:tgtEl>
                                          <p:spTgt spid="19"/>
                                        </p:tgtEl>
                                        <p:attrNameLst>
                                          <p:attrName>style.visibility</p:attrName>
                                        </p:attrNameLst>
                                      </p:cBhvr>
                                      <p:to>
                                        <p:strVal val="visible"/>
                                      </p:to>
                                    </p:set>
                                    <p:animEffect transition="in" filter="blinds(horizontal)">
                                      <p:cBhvr>
                                        <p:cTn id="378" dur="3000"/>
                                        <p:tgtEl>
                                          <p:spTgt spid="19"/>
                                        </p:tgtEl>
                                      </p:cBhvr>
                                    </p:animEffect>
                                  </p:childTnLst>
                                </p:cTn>
                              </p:par>
                              <p:par>
                                <p:cTn id="379" presetID="3" presetClass="entr" presetSubtype="10" fill="hold" grpId="3" nodeType="withEffect">
                                  <p:stCondLst>
                                    <p:cond delay="0"/>
                                  </p:stCondLst>
                                  <p:childTnLst>
                                    <p:set>
                                      <p:cBhvr>
                                        <p:cTn id="380" dur="1" fill="hold">
                                          <p:stCondLst>
                                            <p:cond delay="0"/>
                                          </p:stCondLst>
                                        </p:cTn>
                                        <p:tgtEl>
                                          <p:spTgt spid="20"/>
                                        </p:tgtEl>
                                        <p:attrNameLst>
                                          <p:attrName>style.visibility</p:attrName>
                                        </p:attrNameLst>
                                      </p:cBhvr>
                                      <p:to>
                                        <p:strVal val="visible"/>
                                      </p:to>
                                    </p:set>
                                    <p:animEffect transition="in" filter="blinds(horizontal)">
                                      <p:cBhvr>
                                        <p:cTn id="381" dur="3000"/>
                                        <p:tgtEl>
                                          <p:spTgt spid="20"/>
                                        </p:tgtEl>
                                      </p:cBhvr>
                                    </p:animEffect>
                                  </p:childTnLst>
                                </p:cTn>
                              </p:par>
                              <p:par>
                                <p:cTn id="382" presetID="3" presetClass="entr" presetSubtype="10" fill="hold" grpId="3" nodeType="withEffect">
                                  <p:stCondLst>
                                    <p:cond delay="0"/>
                                  </p:stCondLst>
                                  <p:childTnLst>
                                    <p:set>
                                      <p:cBhvr>
                                        <p:cTn id="383" dur="1" fill="hold">
                                          <p:stCondLst>
                                            <p:cond delay="0"/>
                                          </p:stCondLst>
                                        </p:cTn>
                                        <p:tgtEl>
                                          <p:spTgt spid="21"/>
                                        </p:tgtEl>
                                        <p:attrNameLst>
                                          <p:attrName>style.visibility</p:attrName>
                                        </p:attrNameLst>
                                      </p:cBhvr>
                                      <p:to>
                                        <p:strVal val="visible"/>
                                      </p:to>
                                    </p:set>
                                    <p:animEffect transition="in" filter="blinds(horizontal)">
                                      <p:cBhvr>
                                        <p:cTn id="384" dur="3000"/>
                                        <p:tgtEl>
                                          <p:spTgt spid="21"/>
                                        </p:tgtEl>
                                      </p:cBhvr>
                                    </p:animEffect>
                                  </p:childTnLst>
                                </p:cTn>
                              </p:par>
                              <p:par>
                                <p:cTn id="385" presetID="3" presetClass="entr" presetSubtype="10" fill="hold" grpId="3" nodeType="withEffect">
                                  <p:stCondLst>
                                    <p:cond delay="0"/>
                                  </p:stCondLst>
                                  <p:childTnLst>
                                    <p:set>
                                      <p:cBhvr>
                                        <p:cTn id="386" dur="1" fill="hold">
                                          <p:stCondLst>
                                            <p:cond delay="0"/>
                                          </p:stCondLst>
                                        </p:cTn>
                                        <p:tgtEl>
                                          <p:spTgt spid="22"/>
                                        </p:tgtEl>
                                        <p:attrNameLst>
                                          <p:attrName>style.visibility</p:attrName>
                                        </p:attrNameLst>
                                      </p:cBhvr>
                                      <p:to>
                                        <p:strVal val="visible"/>
                                      </p:to>
                                    </p:set>
                                    <p:animEffect transition="in" filter="blinds(horizontal)">
                                      <p:cBhvr>
                                        <p:cTn id="387" dur="3000"/>
                                        <p:tgtEl>
                                          <p:spTgt spid="22"/>
                                        </p:tgtEl>
                                      </p:cBhvr>
                                    </p:animEffect>
                                  </p:childTnLst>
                                </p:cTn>
                              </p:par>
                              <p:par>
                                <p:cTn id="388" presetID="3" presetClass="entr" presetSubtype="10" fill="hold" grpId="3" nodeType="withEffect">
                                  <p:stCondLst>
                                    <p:cond delay="0"/>
                                  </p:stCondLst>
                                  <p:childTnLst>
                                    <p:set>
                                      <p:cBhvr>
                                        <p:cTn id="389" dur="1" fill="hold">
                                          <p:stCondLst>
                                            <p:cond delay="0"/>
                                          </p:stCondLst>
                                        </p:cTn>
                                        <p:tgtEl>
                                          <p:spTgt spid="23"/>
                                        </p:tgtEl>
                                        <p:attrNameLst>
                                          <p:attrName>style.visibility</p:attrName>
                                        </p:attrNameLst>
                                      </p:cBhvr>
                                      <p:to>
                                        <p:strVal val="visible"/>
                                      </p:to>
                                    </p:set>
                                    <p:animEffect transition="in" filter="blinds(horizontal)">
                                      <p:cBhvr>
                                        <p:cTn id="390" dur="3000"/>
                                        <p:tgtEl>
                                          <p:spTgt spid="23"/>
                                        </p:tgtEl>
                                      </p:cBhvr>
                                    </p:animEffect>
                                  </p:childTnLst>
                                </p:cTn>
                              </p:par>
                              <p:par>
                                <p:cTn id="391" presetID="3" presetClass="entr" presetSubtype="10" fill="hold" grpId="3" nodeType="withEffect">
                                  <p:stCondLst>
                                    <p:cond delay="0"/>
                                  </p:stCondLst>
                                  <p:childTnLst>
                                    <p:set>
                                      <p:cBhvr>
                                        <p:cTn id="392" dur="1" fill="hold">
                                          <p:stCondLst>
                                            <p:cond delay="0"/>
                                          </p:stCondLst>
                                        </p:cTn>
                                        <p:tgtEl>
                                          <p:spTgt spid="24"/>
                                        </p:tgtEl>
                                        <p:attrNameLst>
                                          <p:attrName>style.visibility</p:attrName>
                                        </p:attrNameLst>
                                      </p:cBhvr>
                                      <p:to>
                                        <p:strVal val="visible"/>
                                      </p:to>
                                    </p:set>
                                    <p:animEffect transition="in" filter="blinds(horizontal)">
                                      <p:cBhvr>
                                        <p:cTn id="393" dur="3000"/>
                                        <p:tgtEl>
                                          <p:spTgt spid="24"/>
                                        </p:tgtEl>
                                      </p:cBhvr>
                                    </p:animEffect>
                                  </p:childTnLst>
                                </p:cTn>
                              </p:par>
                              <p:par>
                                <p:cTn id="394" presetID="3" presetClass="entr" presetSubtype="10" fill="hold" grpId="3" nodeType="withEffect">
                                  <p:stCondLst>
                                    <p:cond delay="0"/>
                                  </p:stCondLst>
                                  <p:childTnLst>
                                    <p:set>
                                      <p:cBhvr>
                                        <p:cTn id="395" dur="1" fill="hold">
                                          <p:stCondLst>
                                            <p:cond delay="0"/>
                                          </p:stCondLst>
                                        </p:cTn>
                                        <p:tgtEl>
                                          <p:spTgt spid="25"/>
                                        </p:tgtEl>
                                        <p:attrNameLst>
                                          <p:attrName>style.visibility</p:attrName>
                                        </p:attrNameLst>
                                      </p:cBhvr>
                                      <p:to>
                                        <p:strVal val="visible"/>
                                      </p:to>
                                    </p:set>
                                    <p:animEffect transition="in" filter="blinds(horizontal)">
                                      <p:cBhvr>
                                        <p:cTn id="396" dur="3000"/>
                                        <p:tgtEl>
                                          <p:spTgt spid="25"/>
                                        </p:tgtEl>
                                      </p:cBhvr>
                                    </p:animEffect>
                                  </p:childTnLst>
                                </p:cTn>
                              </p:par>
                              <p:par>
                                <p:cTn id="397" presetID="3" presetClass="entr" presetSubtype="10" fill="hold" grpId="3" nodeType="withEffect">
                                  <p:stCondLst>
                                    <p:cond delay="0"/>
                                  </p:stCondLst>
                                  <p:childTnLst>
                                    <p:set>
                                      <p:cBhvr>
                                        <p:cTn id="398" dur="1" fill="hold">
                                          <p:stCondLst>
                                            <p:cond delay="0"/>
                                          </p:stCondLst>
                                        </p:cTn>
                                        <p:tgtEl>
                                          <p:spTgt spid="26"/>
                                        </p:tgtEl>
                                        <p:attrNameLst>
                                          <p:attrName>style.visibility</p:attrName>
                                        </p:attrNameLst>
                                      </p:cBhvr>
                                      <p:to>
                                        <p:strVal val="visible"/>
                                      </p:to>
                                    </p:set>
                                    <p:animEffect transition="in" filter="blinds(horizontal)">
                                      <p:cBhvr>
                                        <p:cTn id="399" dur="3000"/>
                                        <p:tgtEl>
                                          <p:spTgt spid="26"/>
                                        </p:tgtEl>
                                      </p:cBhvr>
                                    </p:animEffect>
                                  </p:childTnLst>
                                </p:cTn>
                              </p:par>
                              <p:par>
                                <p:cTn id="400" presetID="3" presetClass="entr" presetSubtype="10" fill="hold" grpId="3" nodeType="withEffect">
                                  <p:stCondLst>
                                    <p:cond delay="0"/>
                                  </p:stCondLst>
                                  <p:childTnLst>
                                    <p:set>
                                      <p:cBhvr>
                                        <p:cTn id="401" dur="1" fill="hold">
                                          <p:stCondLst>
                                            <p:cond delay="0"/>
                                          </p:stCondLst>
                                        </p:cTn>
                                        <p:tgtEl>
                                          <p:spTgt spid="27"/>
                                        </p:tgtEl>
                                        <p:attrNameLst>
                                          <p:attrName>style.visibility</p:attrName>
                                        </p:attrNameLst>
                                      </p:cBhvr>
                                      <p:to>
                                        <p:strVal val="visible"/>
                                      </p:to>
                                    </p:set>
                                    <p:animEffect transition="in" filter="blinds(horizontal)">
                                      <p:cBhvr>
                                        <p:cTn id="402" dur="3000"/>
                                        <p:tgtEl>
                                          <p:spTgt spid="27"/>
                                        </p:tgtEl>
                                      </p:cBhvr>
                                    </p:animEffect>
                                  </p:childTnLst>
                                </p:cTn>
                              </p:par>
                              <p:par>
                                <p:cTn id="403" presetID="3" presetClass="entr" presetSubtype="10" fill="hold" grpId="3" nodeType="withEffect">
                                  <p:stCondLst>
                                    <p:cond delay="0"/>
                                  </p:stCondLst>
                                  <p:childTnLst>
                                    <p:set>
                                      <p:cBhvr>
                                        <p:cTn id="404" dur="1" fill="hold">
                                          <p:stCondLst>
                                            <p:cond delay="0"/>
                                          </p:stCondLst>
                                        </p:cTn>
                                        <p:tgtEl>
                                          <p:spTgt spid="28"/>
                                        </p:tgtEl>
                                        <p:attrNameLst>
                                          <p:attrName>style.visibility</p:attrName>
                                        </p:attrNameLst>
                                      </p:cBhvr>
                                      <p:to>
                                        <p:strVal val="visible"/>
                                      </p:to>
                                    </p:set>
                                    <p:animEffect transition="in" filter="blinds(horizontal)">
                                      <p:cBhvr>
                                        <p:cTn id="405" dur="3000"/>
                                        <p:tgtEl>
                                          <p:spTgt spid="28"/>
                                        </p:tgtEl>
                                      </p:cBhvr>
                                    </p:animEffect>
                                  </p:childTnLst>
                                </p:cTn>
                              </p:par>
                              <p:par>
                                <p:cTn id="406" presetID="3" presetClass="entr" presetSubtype="10" fill="hold" grpId="3" nodeType="withEffect">
                                  <p:stCondLst>
                                    <p:cond delay="0"/>
                                  </p:stCondLst>
                                  <p:childTnLst>
                                    <p:set>
                                      <p:cBhvr>
                                        <p:cTn id="407" dur="1" fill="hold">
                                          <p:stCondLst>
                                            <p:cond delay="0"/>
                                          </p:stCondLst>
                                        </p:cTn>
                                        <p:tgtEl>
                                          <p:spTgt spid="29"/>
                                        </p:tgtEl>
                                        <p:attrNameLst>
                                          <p:attrName>style.visibility</p:attrName>
                                        </p:attrNameLst>
                                      </p:cBhvr>
                                      <p:to>
                                        <p:strVal val="visible"/>
                                      </p:to>
                                    </p:set>
                                    <p:animEffect transition="in" filter="blinds(horizontal)">
                                      <p:cBhvr>
                                        <p:cTn id="408" dur="3000"/>
                                        <p:tgtEl>
                                          <p:spTgt spid="29"/>
                                        </p:tgtEl>
                                      </p:cBhvr>
                                    </p:animEffect>
                                  </p:childTnLst>
                                </p:cTn>
                              </p:par>
                              <p:par>
                                <p:cTn id="409" presetID="3" presetClass="entr" presetSubtype="10" fill="hold" grpId="3" nodeType="withEffect">
                                  <p:stCondLst>
                                    <p:cond delay="0"/>
                                  </p:stCondLst>
                                  <p:childTnLst>
                                    <p:set>
                                      <p:cBhvr>
                                        <p:cTn id="410" dur="1" fill="hold">
                                          <p:stCondLst>
                                            <p:cond delay="0"/>
                                          </p:stCondLst>
                                        </p:cTn>
                                        <p:tgtEl>
                                          <p:spTgt spid="30"/>
                                        </p:tgtEl>
                                        <p:attrNameLst>
                                          <p:attrName>style.visibility</p:attrName>
                                        </p:attrNameLst>
                                      </p:cBhvr>
                                      <p:to>
                                        <p:strVal val="visible"/>
                                      </p:to>
                                    </p:set>
                                    <p:animEffect transition="in" filter="blinds(horizontal)">
                                      <p:cBhvr>
                                        <p:cTn id="411" dur="3000"/>
                                        <p:tgtEl>
                                          <p:spTgt spid="30"/>
                                        </p:tgtEl>
                                      </p:cBhvr>
                                    </p:animEffect>
                                  </p:childTnLst>
                                </p:cTn>
                              </p:par>
                              <p:par>
                                <p:cTn id="412" presetID="3" presetClass="entr" presetSubtype="10" fill="hold" grpId="3" nodeType="withEffect">
                                  <p:stCondLst>
                                    <p:cond delay="0"/>
                                  </p:stCondLst>
                                  <p:childTnLst>
                                    <p:set>
                                      <p:cBhvr>
                                        <p:cTn id="413" dur="1" fill="hold">
                                          <p:stCondLst>
                                            <p:cond delay="0"/>
                                          </p:stCondLst>
                                        </p:cTn>
                                        <p:tgtEl>
                                          <p:spTgt spid="31"/>
                                        </p:tgtEl>
                                        <p:attrNameLst>
                                          <p:attrName>style.visibility</p:attrName>
                                        </p:attrNameLst>
                                      </p:cBhvr>
                                      <p:to>
                                        <p:strVal val="visible"/>
                                      </p:to>
                                    </p:set>
                                    <p:animEffect transition="in" filter="blinds(horizontal)">
                                      <p:cBhvr>
                                        <p:cTn id="414" dur="3000"/>
                                        <p:tgtEl>
                                          <p:spTgt spid="31"/>
                                        </p:tgtEl>
                                      </p:cBhvr>
                                    </p:animEffect>
                                  </p:childTnLst>
                                </p:cTn>
                              </p:par>
                              <p:par>
                                <p:cTn id="415" presetID="3" presetClass="entr" presetSubtype="10" fill="hold" grpId="3" nodeType="withEffect">
                                  <p:stCondLst>
                                    <p:cond delay="0"/>
                                  </p:stCondLst>
                                  <p:childTnLst>
                                    <p:set>
                                      <p:cBhvr>
                                        <p:cTn id="416" dur="1" fill="hold">
                                          <p:stCondLst>
                                            <p:cond delay="0"/>
                                          </p:stCondLst>
                                        </p:cTn>
                                        <p:tgtEl>
                                          <p:spTgt spid="32"/>
                                        </p:tgtEl>
                                        <p:attrNameLst>
                                          <p:attrName>style.visibility</p:attrName>
                                        </p:attrNameLst>
                                      </p:cBhvr>
                                      <p:to>
                                        <p:strVal val="visible"/>
                                      </p:to>
                                    </p:set>
                                    <p:animEffect transition="in" filter="blinds(horizontal)">
                                      <p:cBhvr>
                                        <p:cTn id="417" dur="3000"/>
                                        <p:tgtEl>
                                          <p:spTgt spid="32"/>
                                        </p:tgtEl>
                                      </p:cBhvr>
                                    </p:animEffect>
                                  </p:childTnLst>
                                </p:cTn>
                              </p:par>
                              <p:par>
                                <p:cTn id="418" presetID="3" presetClass="entr" presetSubtype="10" fill="hold" grpId="3" nodeType="withEffect">
                                  <p:stCondLst>
                                    <p:cond delay="0"/>
                                  </p:stCondLst>
                                  <p:childTnLst>
                                    <p:set>
                                      <p:cBhvr>
                                        <p:cTn id="419" dur="1" fill="hold">
                                          <p:stCondLst>
                                            <p:cond delay="0"/>
                                          </p:stCondLst>
                                        </p:cTn>
                                        <p:tgtEl>
                                          <p:spTgt spid="33"/>
                                        </p:tgtEl>
                                        <p:attrNameLst>
                                          <p:attrName>style.visibility</p:attrName>
                                        </p:attrNameLst>
                                      </p:cBhvr>
                                      <p:to>
                                        <p:strVal val="visible"/>
                                      </p:to>
                                    </p:set>
                                    <p:animEffect transition="in" filter="blinds(horizontal)">
                                      <p:cBhvr>
                                        <p:cTn id="420" dur="3000"/>
                                        <p:tgtEl>
                                          <p:spTgt spid="33"/>
                                        </p:tgtEl>
                                      </p:cBhvr>
                                    </p:animEffect>
                                  </p:childTnLst>
                                </p:cTn>
                              </p:par>
                              <p:par>
                                <p:cTn id="421" presetID="3" presetClass="entr" presetSubtype="10" fill="hold" grpId="3" nodeType="withEffect">
                                  <p:stCondLst>
                                    <p:cond delay="0"/>
                                  </p:stCondLst>
                                  <p:childTnLst>
                                    <p:set>
                                      <p:cBhvr>
                                        <p:cTn id="422" dur="1" fill="hold">
                                          <p:stCondLst>
                                            <p:cond delay="0"/>
                                          </p:stCondLst>
                                        </p:cTn>
                                        <p:tgtEl>
                                          <p:spTgt spid="34"/>
                                        </p:tgtEl>
                                        <p:attrNameLst>
                                          <p:attrName>style.visibility</p:attrName>
                                        </p:attrNameLst>
                                      </p:cBhvr>
                                      <p:to>
                                        <p:strVal val="visible"/>
                                      </p:to>
                                    </p:set>
                                    <p:animEffect transition="in" filter="blinds(horizontal)">
                                      <p:cBhvr>
                                        <p:cTn id="423" dur="3000"/>
                                        <p:tgtEl>
                                          <p:spTgt spid="34"/>
                                        </p:tgtEl>
                                      </p:cBhvr>
                                    </p:animEffect>
                                  </p:childTnLst>
                                </p:cTn>
                              </p:par>
                              <p:par>
                                <p:cTn id="424" presetID="3" presetClass="entr" presetSubtype="10" fill="hold" grpId="3" nodeType="withEffect">
                                  <p:stCondLst>
                                    <p:cond delay="0"/>
                                  </p:stCondLst>
                                  <p:childTnLst>
                                    <p:set>
                                      <p:cBhvr>
                                        <p:cTn id="425" dur="1" fill="hold">
                                          <p:stCondLst>
                                            <p:cond delay="0"/>
                                          </p:stCondLst>
                                        </p:cTn>
                                        <p:tgtEl>
                                          <p:spTgt spid="35"/>
                                        </p:tgtEl>
                                        <p:attrNameLst>
                                          <p:attrName>style.visibility</p:attrName>
                                        </p:attrNameLst>
                                      </p:cBhvr>
                                      <p:to>
                                        <p:strVal val="visible"/>
                                      </p:to>
                                    </p:set>
                                    <p:animEffect transition="in" filter="blinds(horizontal)">
                                      <p:cBhvr>
                                        <p:cTn id="426" dur="3000"/>
                                        <p:tgtEl>
                                          <p:spTgt spid="35"/>
                                        </p:tgtEl>
                                      </p:cBhvr>
                                    </p:animEffect>
                                  </p:childTnLst>
                                </p:cTn>
                              </p:par>
                              <p:par>
                                <p:cTn id="427" presetID="3" presetClass="entr" presetSubtype="10" fill="hold" grpId="3" nodeType="withEffect">
                                  <p:stCondLst>
                                    <p:cond delay="0"/>
                                  </p:stCondLst>
                                  <p:childTnLst>
                                    <p:set>
                                      <p:cBhvr>
                                        <p:cTn id="428" dur="1" fill="hold">
                                          <p:stCondLst>
                                            <p:cond delay="0"/>
                                          </p:stCondLst>
                                        </p:cTn>
                                        <p:tgtEl>
                                          <p:spTgt spid="36"/>
                                        </p:tgtEl>
                                        <p:attrNameLst>
                                          <p:attrName>style.visibility</p:attrName>
                                        </p:attrNameLst>
                                      </p:cBhvr>
                                      <p:to>
                                        <p:strVal val="visible"/>
                                      </p:to>
                                    </p:set>
                                    <p:animEffect transition="in" filter="blinds(horizontal)">
                                      <p:cBhvr>
                                        <p:cTn id="429" dur="3000"/>
                                        <p:tgtEl>
                                          <p:spTgt spid="36"/>
                                        </p:tgtEl>
                                      </p:cBhvr>
                                    </p:animEffect>
                                  </p:childTnLst>
                                </p:cTn>
                              </p:par>
                              <p:par>
                                <p:cTn id="430" presetID="3" presetClass="entr" presetSubtype="10" fill="hold" grpId="3" nodeType="withEffect">
                                  <p:stCondLst>
                                    <p:cond delay="0"/>
                                  </p:stCondLst>
                                  <p:childTnLst>
                                    <p:set>
                                      <p:cBhvr>
                                        <p:cTn id="431" dur="1" fill="hold">
                                          <p:stCondLst>
                                            <p:cond delay="0"/>
                                          </p:stCondLst>
                                        </p:cTn>
                                        <p:tgtEl>
                                          <p:spTgt spid="37"/>
                                        </p:tgtEl>
                                        <p:attrNameLst>
                                          <p:attrName>style.visibility</p:attrName>
                                        </p:attrNameLst>
                                      </p:cBhvr>
                                      <p:to>
                                        <p:strVal val="visible"/>
                                      </p:to>
                                    </p:set>
                                    <p:animEffect transition="in" filter="blinds(horizontal)">
                                      <p:cBhvr>
                                        <p:cTn id="432" dur="3000"/>
                                        <p:tgtEl>
                                          <p:spTgt spid="37"/>
                                        </p:tgtEl>
                                      </p:cBhvr>
                                    </p:animEffect>
                                  </p:childTnLst>
                                </p:cTn>
                              </p:par>
                              <p:par>
                                <p:cTn id="433" presetID="3" presetClass="entr" presetSubtype="10" fill="hold" grpId="3" nodeType="withEffect">
                                  <p:stCondLst>
                                    <p:cond delay="0"/>
                                  </p:stCondLst>
                                  <p:childTnLst>
                                    <p:set>
                                      <p:cBhvr>
                                        <p:cTn id="434" dur="1" fill="hold">
                                          <p:stCondLst>
                                            <p:cond delay="0"/>
                                          </p:stCondLst>
                                        </p:cTn>
                                        <p:tgtEl>
                                          <p:spTgt spid="38"/>
                                        </p:tgtEl>
                                        <p:attrNameLst>
                                          <p:attrName>style.visibility</p:attrName>
                                        </p:attrNameLst>
                                      </p:cBhvr>
                                      <p:to>
                                        <p:strVal val="visible"/>
                                      </p:to>
                                    </p:set>
                                    <p:animEffect transition="in" filter="blinds(horizontal)">
                                      <p:cBhvr>
                                        <p:cTn id="435" dur="3000"/>
                                        <p:tgtEl>
                                          <p:spTgt spid="38"/>
                                        </p:tgtEl>
                                      </p:cBhvr>
                                    </p:animEffect>
                                  </p:childTnLst>
                                </p:cTn>
                              </p:par>
                              <p:par>
                                <p:cTn id="436" presetID="3" presetClass="entr" presetSubtype="10" fill="hold" grpId="3" nodeType="withEffect">
                                  <p:stCondLst>
                                    <p:cond delay="0"/>
                                  </p:stCondLst>
                                  <p:childTnLst>
                                    <p:set>
                                      <p:cBhvr>
                                        <p:cTn id="437" dur="1" fill="hold">
                                          <p:stCondLst>
                                            <p:cond delay="0"/>
                                          </p:stCondLst>
                                        </p:cTn>
                                        <p:tgtEl>
                                          <p:spTgt spid="39"/>
                                        </p:tgtEl>
                                        <p:attrNameLst>
                                          <p:attrName>style.visibility</p:attrName>
                                        </p:attrNameLst>
                                      </p:cBhvr>
                                      <p:to>
                                        <p:strVal val="visible"/>
                                      </p:to>
                                    </p:set>
                                    <p:animEffect transition="in" filter="blinds(horizontal)">
                                      <p:cBhvr>
                                        <p:cTn id="438" dur="3000"/>
                                        <p:tgtEl>
                                          <p:spTgt spid="39"/>
                                        </p:tgtEl>
                                      </p:cBhvr>
                                    </p:animEffect>
                                  </p:childTnLst>
                                </p:cTn>
                              </p:par>
                              <p:par>
                                <p:cTn id="439" presetID="3" presetClass="entr" presetSubtype="10" fill="hold" grpId="3" nodeType="withEffect">
                                  <p:stCondLst>
                                    <p:cond delay="0"/>
                                  </p:stCondLst>
                                  <p:childTnLst>
                                    <p:set>
                                      <p:cBhvr>
                                        <p:cTn id="440" dur="1" fill="hold">
                                          <p:stCondLst>
                                            <p:cond delay="0"/>
                                          </p:stCondLst>
                                        </p:cTn>
                                        <p:tgtEl>
                                          <p:spTgt spid="40"/>
                                        </p:tgtEl>
                                        <p:attrNameLst>
                                          <p:attrName>style.visibility</p:attrName>
                                        </p:attrNameLst>
                                      </p:cBhvr>
                                      <p:to>
                                        <p:strVal val="visible"/>
                                      </p:to>
                                    </p:set>
                                    <p:animEffect transition="in" filter="blinds(horizontal)">
                                      <p:cBhvr>
                                        <p:cTn id="441" dur="3000"/>
                                        <p:tgtEl>
                                          <p:spTgt spid="40"/>
                                        </p:tgtEl>
                                      </p:cBhvr>
                                    </p:animEffect>
                                  </p:childTnLst>
                                </p:cTn>
                              </p:par>
                              <p:par>
                                <p:cTn id="442" presetID="3" presetClass="entr" presetSubtype="10" fill="hold" grpId="3" nodeType="withEffect">
                                  <p:stCondLst>
                                    <p:cond delay="0"/>
                                  </p:stCondLst>
                                  <p:childTnLst>
                                    <p:set>
                                      <p:cBhvr>
                                        <p:cTn id="443" dur="1" fill="hold">
                                          <p:stCondLst>
                                            <p:cond delay="0"/>
                                          </p:stCondLst>
                                        </p:cTn>
                                        <p:tgtEl>
                                          <p:spTgt spid="41"/>
                                        </p:tgtEl>
                                        <p:attrNameLst>
                                          <p:attrName>style.visibility</p:attrName>
                                        </p:attrNameLst>
                                      </p:cBhvr>
                                      <p:to>
                                        <p:strVal val="visible"/>
                                      </p:to>
                                    </p:set>
                                    <p:animEffect transition="in" filter="blinds(horizontal)">
                                      <p:cBhvr>
                                        <p:cTn id="444" dur="3000"/>
                                        <p:tgtEl>
                                          <p:spTgt spid="41"/>
                                        </p:tgtEl>
                                      </p:cBhvr>
                                    </p:animEffect>
                                  </p:childTnLst>
                                </p:cTn>
                              </p:par>
                              <p:par>
                                <p:cTn id="445" presetID="3" presetClass="entr" presetSubtype="10" fill="hold" grpId="3" nodeType="withEffect">
                                  <p:stCondLst>
                                    <p:cond delay="0"/>
                                  </p:stCondLst>
                                  <p:childTnLst>
                                    <p:set>
                                      <p:cBhvr>
                                        <p:cTn id="446" dur="1" fill="hold">
                                          <p:stCondLst>
                                            <p:cond delay="0"/>
                                          </p:stCondLst>
                                        </p:cTn>
                                        <p:tgtEl>
                                          <p:spTgt spid="42"/>
                                        </p:tgtEl>
                                        <p:attrNameLst>
                                          <p:attrName>style.visibility</p:attrName>
                                        </p:attrNameLst>
                                      </p:cBhvr>
                                      <p:to>
                                        <p:strVal val="visible"/>
                                      </p:to>
                                    </p:set>
                                    <p:animEffect transition="in" filter="blinds(horizontal)">
                                      <p:cBhvr>
                                        <p:cTn id="447" dur="3000"/>
                                        <p:tgtEl>
                                          <p:spTgt spid="42"/>
                                        </p:tgtEl>
                                      </p:cBhvr>
                                    </p:animEffect>
                                  </p:childTnLst>
                                </p:cTn>
                              </p:par>
                              <p:par>
                                <p:cTn id="448" presetID="3" presetClass="entr" presetSubtype="10" fill="hold" grpId="3" nodeType="withEffect">
                                  <p:stCondLst>
                                    <p:cond delay="0"/>
                                  </p:stCondLst>
                                  <p:childTnLst>
                                    <p:set>
                                      <p:cBhvr>
                                        <p:cTn id="449" dur="1" fill="hold">
                                          <p:stCondLst>
                                            <p:cond delay="0"/>
                                          </p:stCondLst>
                                        </p:cTn>
                                        <p:tgtEl>
                                          <p:spTgt spid="43"/>
                                        </p:tgtEl>
                                        <p:attrNameLst>
                                          <p:attrName>style.visibility</p:attrName>
                                        </p:attrNameLst>
                                      </p:cBhvr>
                                      <p:to>
                                        <p:strVal val="visible"/>
                                      </p:to>
                                    </p:set>
                                    <p:animEffect transition="in" filter="blinds(horizontal)">
                                      <p:cBhvr>
                                        <p:cTn id="450" dur="3000"/>
                                        <p:tgtEl>
                                          <p:spTgt spid="43"/>
                                        </p:tgtEl>
                                      </p:cBhvr>
                                    </p:animEffect>
                                  </p:childTnLst>
                                </p:cTn>
                              </p:par>
                              <p:par>
                                <p:cTn id="451" presetID="3" presetClass="entr" presetSubtype="10" fill="hold" grpId="3" nodeType="withEffect">
                                  <p:stCondLst>
                                    <p:cond delay="0"/>
                                  </p:stCondLst>
                                  <p:childTnLst>
                                    <p:set>
                                      <p:cBhvr>
                                        <p:cTn id="452" dur="1" fill="hold">
                                          <p:stCondLst>
                                            <p:cond delay="0"/>
                                          </p:stCondLst>
                                        </p:cTn>
                                        <p:tgtEl>
                                          <p:spTgt spid="44"/>
                                        </p:tgtEl>
                                        <p:attrNameLst>
                                          <p:attrName>style.visibility</p:attrName>
                                        </p:attrNameLst>
                                      </p:cBhvr>
                                      <p:to>
                                        <p:strVal val="visible"/>
                                      </p:to>
                                    </p:set>
                                    <p:animEffect transition="in" filter="blinds(horizontal)">
                                      <p:cBhvr>
                                        <p:cTn id="453" dur="3000"/>
                                        <p:tgtEl>
                                          <p:spTgt spid="44"/>
                                        </p:tgtEl>
                                      </p:cBhvr>
                                    </p:animEffect>
                                  </p:childTnLst>
                                </p:cTn>
                              </p:par>
                              <p:par>
                                <p:cTn id="454" presetID="3" presetClass="entr" presetSubtype="10" fill="hold" grpId="3" nodeType="withEffect">
                                  <p:stCondLst>
                                    <p:cond delay="0"/>
                                  </p:stCondLst>
                                  <p:childTnLst>
                                    <p:set>
                                      <p:cBhvr>
                                        <p:cTn id="455" dur="1" fill="hold">
                                          <p:stCondLst>
                                            <p:cond delay="0"/>
                                          </p:stCondLst>
                                        </p:cTn>
                                        <p:tgtEl>
                                          <p:spTgt spid="45"/>
                                        </p:tgtEl>
                                        <p:attrNameLst>
                                          <p:attrName>style.visibility</p:attrName>
                                        </p:attrNameLst>
                                      </p:cBhvr>
                                      <p:to>
                                        <p:strVal val="visible"/>
                                      </p:to>
                                    </p:set>
                                    <p:animEffect transition="in" filter="blinds(horizontal)">
                                      <p:cBhvr>
                                        <p:cTn id="456" dur="3000"/>
                                        <p:tgtEl>
                                          <p:spTgt spid="45"/>
                                        </p:tgtEl>
                                      </p:cBhvr>
                                    </p:animEffect>
                                  </p:childTnLst>
                                </p:cTn>
                              </p:par>
                              <p:par>
                                <p:cTn id="457" presetID="3" presetClass="entr" presetSubtype="10" fill="hold" grpId="3" nodeType="withEffect">
                                  <p:stCondLst>
                                    <p:cond delay="0"/>
                                  </p:stCondLst>
                                  <p:childTnLst>
                                    <p:set>
                                      <p:cBhvr>
                                        <p:cTn id="458" dur="1" fill="hold">
                                          <p:stCondLst>
                                            <p:cond delay="0"/>
                                          </p:stCondLst>
                                        </p:cTn>
                                        <p:tgtEl>
                                          <p:spTgt spid="46"/>
                                        </p:tgtEl>
                                        <p:attrNameLst>
                                          <p:attrName>style.visibility</p:attrName>
                                        </p:attrNameLst>
                                      </p:cBhvr>
                                      <p:to>
                                        <p:strVal val="visible"/>
                                      </p:to>
                                    </p:set>
                                    <p:animEffect transition="in" filter="blinds(horizontal)">
                                      <p:cBhvr>
                                        <p:cTn id="459" dur="3000"/>
                                        <p:tgtEl>
                                          <p:spTgt spid="46"/>
                                        </p:tgtEl>
                                      </p:cBhvr>
                                    </p:animEffect>
                                  </p:childTnLst>
                                </p:cTn>
                              </p:par>
                              <p:par>
                                <p:cTn id="460" presetID="3" presetClass="entr" presetSubtype="10" fill="hold" grpId="3" nodeType="withEffect">
                                  <p:stCondLst>
                                    <p:cond delay="0"/>
                                  </p:stCondLst>
                                  <p:childTnLst>
                                    <p:set>
                                      <p:cBhvr>
                                        <p:cTn id="461" dur="1" fill="hold">
                                          <p:stCondLst>
                                            <p:cond delay="0"/>
                                          </p:stCondLst>
                                        </p:cTn>
                                        <p:tgtEl>
                                          <p:spTgt spid="47"/>
                                        </p:tgtEl>
                                        <p:attrNameLst>
                                          <p:attrName>style.visibility</p:attrName>
                                        </p:attrNameLst>
                                      </p:cBhvr>
                                      <p:to>
                                        <p:strVal val="visible"/>
                                      </p:to>
                                    </p:set>
                                    <p:animEffect transition="in" filter="blinds(horizontal)">
                                      <p:cBhvr>
                                        <p:cTn id="462" dur="3000"/>
                                        <p:tgtEl>
                                          <p:spTgt spid="47"/>
                                        </p:tgtEl>
                                      </p:cBhvr>
                                    </p:animEffect>
                                  </p:childTnLst>
                                </p:cTn>
                              </p:par>
                              <p:par>
                                <p:cTn id="463" presetID="3" presetClass="entr" presetSubtype="10" fill="hold" grpId="3" nodeType="withEffect">
                                  <p:stCondLst>
                                    <p:cond delay="0"/>
                                  </p:stCondLst>
                                  <p:childTnLst>
                                    <p:set>
                                      <p:cBhvr>
                                        <p:cTn id="464" dur="1" fill="hold">
                                          <p:stCondLst>
                                            <p:cond delay="0"/>
                                          </p:stCondLst>
                                        </p:cTn>
                                        <p:tgtEl>
                                          <p:spTgt spid="48"/>
                                        </p:tgtEl>
                                        <p:attrNameLst>
                                          <p:attrName>style.visibility</p:attrName>
                                        </p:attrNameLst>
                                      </p:cBhvr>
                                      <p:to>
                                        <p:strVal val="visible"/>
                                      </p:to>
                                    </p:set>
                                    <p:animEffect transition="in" filter="blinds(horizontal)">
                                      <p:cBhvr>
                                        <p:cTn id="465" dur="3000"/>
                                        <p:tgtEl>
                                          <p:spTgt spid="48"/>
                                        </p:tgtEl>
                                      </p:cBhvr>
                                    </p:animEffect>
                                  </p:childTnLst>
                                </p:cTn>
                              </p:par>
                              <p:par>
                                <p:cTn id="466" presetID="3" presetClass="entr" presetSubtype="10" fill="hold" grpId="3" nodeType="withEffect">
                                  <p:stCondLst>
                                    <p:cond delay="0"/>
                                  </p:stCondLst>
                                  <p:childTnLst>
                                    <p:set>
                                      <p:cBhvr>
                                        <p:cTn id="467" dur="1" fill="hold">
                                          <p:stCondLst>
                                            <p:cond delay="0"/>
                                          </p:stCondLst>
                                        </p:cTn>
                                        <p:tgtEl>
                                          <p:spTgt spid="49"/>
                                        </p:tgtEl>
                                        <p:attrNameLst>
                                          <p:attrName>style.visibility</p:attrName>
                                        </p:attrNameLst>
                                      </p:cBhvr>
                                      <p:to>
                                        <p:strVal val="visible"/>
                                      </p:to>
                                    </p:set>
                                    <p:animEffect transition="in" filter="blinds(horizontal)">
                                      <p:cBhvr>
                                        <p:cTn id="468" dur="3000"/>
                                        <p:tgtEl>
                                          <p:spTgt spid="49"/>
                                        </p:tgtEl>
                                      </p:cBhvr>
                                    </p:animEffect>
                                  </p:childTnLst>
                                </p:cTn>
                              </p:par>
                              <p:par>
                                <p:cTn id="469" presetID="3" presetClass="entr" presetSubtype="10" fill="hold" grpId="3" nodeType="withEffect">
                                  <p:stCondLst>
                                    <p:cond delay="0"/>
                                  </p:stCondLst>
                                  <p:childTnLst>
                                    <p:set>
                                      <p:cBhvr>
                                        <p:cTn id="470" dur="1" fill="hold">
                                          <p:stCondLst>
                                            <p:cond delay="0"/>
                                          </p:stCondLst>
                                        </p:cTn>
                                        <p:tgtEl>
                                          <p:spTgt spid="50"/>
                                        </p:tgtEl>
                                        <p:attrNameLst>
                                          <p:attrName>style.visibility</p:attrName>
                                        </p:attrNameLst>
                                      </p:cBhvr>
                                      <p:to>
                                        <p:strVal val="visible"/>
                                      </p:to>
                                    </p:set>
                                    <p:animEffect transition="in" filter="blinds(horizontal)">
                                      <p:cBhvr>
                                        <p:cTn id="471" dur="3000"/>
                                        <p:tgtEl>
                                          <p:spTgt spid="50"/>
                                        </p:tgtEl>
                                      </p:cBhvr>
                                    </p:animEffect>
                                  </p:childTnLst>
                                </p:cTn>
                              </p:par>
                              <p:par>
                                <p:cTn id="472" presetID="3" presetClass="entr" presetSubtype="10" fill="hold" grpId="3" nodeType="withEffect">
                                  <p:stCondLst>
                                    <p:cond delay="0"/>
                                  </p:stCondLst>
                                  <p:childTnLst>
                                    <p:set>
                                      <p:cBhvr>
                                        <p:cTn id="473" dur="1" fill="hold">
                                          <p:stCondLst>
                                            <p:cond delay="0"/>
                                          </p:stCondLst>
                                        </p:cTn>
                                        <p:tgtEl>
                                          <p:spTgt spid="51"/>
                                        </p:tgtEl>
                                        <p:attrNameLst>
                                          <p:attrName>style.visibility</p:attrName>
                                        </p:attrNameLst>
                                      </p:cBhvr>
                                      <p:to>
                                        <p:strVal val="visible"/>
                                      </p:to>
                                    </p:set>
                                    <p:animEffect transition="in" filter="blinds(horizontal)">
                                      <p:cBhvr>
                                        <p:cTn id="474" dur="3000"/>
                                        <p:tgtEl>
                                          <p:spTgt spid="51"/>
                                        </p:tgtEl>
                                      </p:cBhvr>
                                    </p:animEffect>
                                  </p:childTnLst>
                                </p:cTn>
                              </p:par>
                              <p:par>
                                <p:cTn id="475" presetID="3" presetClass="entr" presetSubtype="10" fill="hold" grpId="3" nodeType="withEffect">
                                  <p:stCondLst>
                                    <p:cond delay="0"/>
                                  </p:stCondLst>
                                  <p:childTnLst>
                                    <p:set>
                                      <p:cBhvr>
                                        <p:cTn id="476" dur="1" fill="hold">
                                          <p:stCondLst>
                                            <p:cond delay="0"/>
                                          </p:stCondLst>
                                        </p:cTn>
                                        <p:tgtEl>
                                          <p:spTgt spid="52"/>
                                        </p:tgtEl>
                                        <p:attrNameLst>
                                          <p:attrName>style.visibility</p:attrName>
                                        </p:attrNameLst>
                                      </p:cBhvr>
                                      <p:to>
                                        <p:strVal val="visible"/>
                                      </p:to>
                                    </p:set>
                                    <p:animEffect transition="in" filter="blinds(horizontal)">
                                      <p:cBhvr>
                                        <p:cTn id="477" dur="3000"/>
                                        <p:tgtEl>
                                          <p:spTgt spid="52"/>
                                        </p:tgtEl>
                                      </p:cBhvr>
                                    </p:animEffect>
                                  </p:childTnLst>
                                </p:cTn>
                              </p:par>
                              <p:par>
                                <p:cTn id="478" presetID="3" presetClass="entr" presetSubtype="10" fill="hold" grpId="3" nodeType="withEffect">
                                  <p:stCondLst>
                                    <p:cond delay="0"/>
                                  </p:stCondLst>
                                  <p:childTnLst>
                                    <p:set>
                                      <p:cBhvr>
                                        <p:cTn id="479" dur="1" fill="hold">
                                          <p:stCondLst>
                                            <p:cond delay="0"/>
                                          </p:stCondLst>
                                        </p:cTn>
                                        <p:tgtEl>
                                          <p:spTgt spid="53"/>
                                        </p:tgtEl>
                                        <p:attrNameLst>
                                          <p:attrName>style.visibility</p:attrName>
                                        </p:attrNameLst>
                                      </p:cBhvr>
                                      <p:to>
                                        <p:strVal val="visible"/>
                                      </p:to>
                                    </p:set>
                                    <p:animEffect transition="in" filter="blinds(horizontal)">
                                      <p:cBhvr>
                                        <p:cTn id="480" dur="3000"/>
                                        <p:tgtEl>
                                          <p:spTgt spid="53"/>
                                        </p:tgtEl>
                                      </p:cBhvr>
                                    </p:animEffect>
                                  </p:childTnLst>
                                </p:cTn>
                              </p:par>
                              <p:par>
                                <p:cTn id="481" presetID="3" presetClass="entr" presetSubtype="10" fill="hold" grpId="3" nodeType="withEffect">
                                  <p:stCondLst>
                                    <p:cond delay="0"/>
                                  </p:stCondLst>
                                  <p:childTnLst>
                                    <p:set>
                                      <p:cBhvr>
                                        <p:cTn id="482" dur="1" fill="hold">
                                          <p:stCondLst>
                                            <p:cond delay="0"/>
                                          </p:stCondLst>
                                        </p:cTn>
                                        <p:tgtEl>
                                          <p:spTgt spid="54"/>
                                        </p:tgtEl>
                                        <p:attrNameLst>
                                          <p:attrName>style.visibility</p:attrName>
                                        </p:attrNameLst>
                                      </p:cBhvr>
                                      <p:to>
                                        <p:strVal val="visible"/>
                                      </p:to>
                                    </p:set>
                                    <p:animEffect transition="in" filter="blinds(horizontal)">
                                      <p:cBhvr>
                                        <p:cTn id="483" dur="3000"/>
                                        <p:tgtEl>
                                          <p:spTgt spid="54"/>
                                        </p:tgtEl>
                                      </p:cBhvr>
                                    </p:animEffect>
                                  </p:childTnLst>
                                </p:cTn>
                              </p:par>
                              <p:par>
                                <p:cTn id="484" presetID="3" presetClass="entr" presetSubtype="10" fill="hold" grpId="3" nodeType="withEffect">
                                  <p:stCondLst>
                                    <p:cond delay="0"/>
                                  </p:stCondLst>
                                  <p:childTnLst>
                                    <p:set>
                                      <p:cBhvr>
                                        <p:cTn id="485" dur="1" fill="hold">
                                          <p:stCondLst>
                                            <p:cond delay="0"/>
                                          </p:stCondLst>
                                        </p:cTn>
                                        <p:tgtEl>
                                          <p:spTgt spid="55"/>
                                        </p:tgtEl>
                                        <p:attrNameLst>
                                          <p:attrName>style.visibility</p:attrName>
                                        </p:attrNameLst>
                                      </p:cBhvr>
                                      <p:to>
                                        <p:strVal val="visible"/>
                                      </p:to>
                                    </p:set>
                                    <p:animEffect transition="in" filter="blinds(horizontal)">
                                      <p:cBhvr>
                                        <p:cTn id="486" dur="3000"/>
                                        <p:tgtEl>
                                          <p:spTgt spid="55"/>
                                        </p:tgtEl>
                                      </p:cBhvr>
                                    </p:animEffect>
                                  </p:childTnLst>
                                </p:cTn>
                              </p:par>
                              <p:par>
                                <p:cTn id="487" presetID="3" presetClass="entr" presetSubtype="10" fill="hold" grpId="3" nodeType="withEffect">
                                  <p:stCondLst>
                                    <p:cond delay="0"/>
                                  </p:stCondLst>
                                  <p:childTnLst>
                                    <p:set>
                                      <p:cBhvr>
                                        <p:cTn id="488" dur="1" fill="hold">
                                          <p:stCondLst>
                                            <p:cond delay="0"/>
                                          </p:stCondLst>
                                        </p:cTn>
                                        <p:tgtEl>
                                          <p:spTgt spid="56"/>
                                        </p:tgtEl>
                                        <p:attrNameLst>
                                          <p:attrName>style.visibility</p:attrName>
                                        </p:attrNameLst>
                                      </p:cBhvr>
                                      <p:to>
                                        <p:strVal val="visible"/>
                                      </p:to>
                                    </p:set>
                                    <p:animEffect transition="in" filter="blinds(horizontal)">
                                      <p:cBhvr>
                                        <p:cTn id="489" dur="3000"/>
                                        <p:tgtEl>
                                          <p:spTgt spid="56"/>
                                        </p:tgtEl>
                                      </p:cBhvr>
                                    </p:animEffect>
                                  </p:childTnLst>
                                </p:cTn>
                              </p:par>
                              <p:par>
                                <p:cTn id="490" presetID="3" presetClass="entr" presetSubtype="10" fill="hold" grpId="3" nodeType="withEffect">
                                  <p:stCondLst>
                                    <p:cond delay="0"/>
                                  </p:stCondLst>
                                  <p:childTnLst>
                                    <p:set>
                                      <p:cBhvr>
                                        <p:cTn id="491" dur="1" fill="hold">
                                          <p:stCondLst>
                                            <p:cond delay="0"/>
                                          </p:stCondLst>
                                        </p:cTn>
                                        <p:tgtEl>
                                          <p:spTgt spid="57"/>
                                        </p:tgtEl>
                                        <p:attrNameLst>
                                          <p:attrName>style.visibility</p:attrName>
                                        </p:attrNameLst>
                                      </p:cBhvr>
                                      <p:to>
                                        <p:strVal val="visible"/>
                                      </p:to>
                                    </p:set>
                                    <p:animEffect transition="in" filter="blinds(horizontal)">
                                      <p:cBhvr>
                                        <p:cTn id="492" dur="3000"/>
                                        <p:tgtEl>
                                          <p:spTgt spid="57"/>
                                        </p:tgtEl>
                                      </p:cBhvr>
                                    </p:animEffect>
                                  </p:childTnLst>
                                </p:cTn>
                              </p:par>
                              <p:par>
                                <p:cTn id="493" presetID="3" presetClass="entr" presetSubtype="10" fill="hold" grpId="3" nodeType="withEffect">
                                  <p:stCondLst>
                                    <p:cond delay="0"/>
                                  </p:stCondLst>
                                  <p:childTnLst>
                                    <p:set>
                                      <p:cBhvr>
                                        <p:cTn id="494" dur="1" fill="hold">
                                          <p:stCondLst>
                                            <p:cond delay="0"/>
                                          </p:stCondLst>
                                        </p:cTn>
                                        <p:tgtEl>
                                          <p:spTgt spid="58"/>
                                        </p:tgtEl>
                                        <p:attrNameLst>
                                          <p:attrName>style.visibility</p:attrName>
                                        </p:attrNameLst>
                                      </p:cBhvr>
                                      <p:to>
                                        <p:strVal val="visible"/>
                                      </p:to>
                                    </p:set>
                                    <p:animEffect transition="in" filter="blinds(horizontal)">
                                      <p:cBhvr>
                                        <p:cTn id="495" dur="3000"/>
                                        <p:tgtEl>
                                          <p:spTgt spid="58"/>
                                        </p:tgtEl>
                                      </p:cBhvr>
                                    </p:animEffect>
                                  </p:childTnLst>
                                </p:cTn>
                              </p:par>
                              <p:par>
                                <p:cTn id="496" presetID="3" presetClass="entr" presetSubtype="10" fill="hold" grpId="3" nodeType="withEffect">
                                  <p:stCondLst>
                                    <p:cond delay="0"/>
                                  </p:stCondLst>
                                  <p:childTnLst>
                                    <p:set>
                                      <p:cBhvr>
                                        <p:cTn id="497" dur="1" fill="hold">
                                          <p:stCondLst>
                                            <p:cond delay="0"/>
                                          </p:stCondLst>
                                        </p:cTn>
                                        <p:tgtEl>
                                          <p:spTgt spid="59"/>
                                        </p:tgtEl>
                                        <p:attrNameLst>
                                          <p:attrName>style.visibility</p:attrName>
                                        </p:attrNameLst>
                                      </p:cBhvr>
                                      <p:to>
                                        <p:strVal val="visible"/>
                                      </p:to>
                                    </p:set>
                                    <p:animEffect transition="in" filter="blinds(horizontal)">
                                      <p:cBhvr>
                                        <p:cTn id="498" dur="3000"/>
                                        <p:tgtEl>
                                          <p:spTgt spid="59"/>
                                        </p:tgtEl>
                                      </p:cBhvr>
                                    </p:animEffect>
                                  </p:childTnLst>
                                </p:cTn>
                              </p:par>
                              <p:par>
                                <p:cTn id="499" presetID="3" presetClass="entr" presetSubtype="10" fill="hold" grpId="3" nodeType="withEffect">
                                  <p:stCondLst>
                                    <p:cond delay="0"/>
                                  </p:stCondLst>
                                  <p:childTnLst>
                                    <p:set>
                                      <p:cBhvr>
                                        <p:cTn id="500" dur="1" fill="hold">
                                          <p:stCondLst>
                                            <p:cond delay="0"/>
                                          </p:stCondLst>
                                        </p:cTn>
                                        <p:tgtEl>
                                          <p:spTgt spid="60"/>
                                        </p:tgtEl>
                                        <p:attrNameLst>
                                          <p:attrName>style.visibility</p:attrName>
                                        </p:attrNameLst>
                                      </p:cBhvr>
                                      <p:to>
                                        <p:strVal val="visible"/>
                                      </p:to>
                                    </p:set>
                                    <p:animEffect transition="in" filter="blinds(horizontal)">
                                      <p:cBhvr>
                                        <p:cTn id="501" dur="3000"/>
                                        <p:tgtEl>
                                          <p:spTgt spid="60"/>
                                        </p:tgtEl>
                                      </p:cBhvr>
                                    </p:animEffect>
                                  </p:childTnLst>
                                </p:cTn>
                              </p:par>
                              <p:par>
                                <p:cTn id="502" presetID="3" presetClass="entr" presetSubtype="10" fill="hold" grpId="3" nodeType="withEffect">
                                  <p:stCondLst>
                                    <p:cond delay="0"/>
                                  </p:stCondLst>
                                  <p:childTnLst>
                                    <p:set>
                                      <p:cBhvr>
                                        <p:cTn id="503" dur="1" fill="hold">
                                          <p:stCondLst>
                                            <p:cond delay="0"/>
                                          </p:stCondLst>
                                        </p:cTn>
                                        <p:tgtEl>
                                          <p:spTgt spid="61"/>
                                        </p:tgtEl>
                                        <p:attrNameLst>
                                          <p:attrName>style.visibility</p:attrName>
                                        </p:attrNameLst>
                                      </p:cBhvr>
                                      <p:to>
                                        <p:strVal val="visible"/>
                                      </p:to>
                                    </p:set>
                                    <p:animEffect transition="in" filter="blinds(horizontal)">
                                      <p:cBhvr>
                                        <p:cTn id="504" dur="3000"/>
                                        <p:tgtEl>
                                          <p:spTgt spid="61"/>
                                        </p:tgtEl>
                                      </p:cBhvr>
                                    </p:animEffect>
                                  </p:childTnLst>
                                </p:cTn>
                              </p:par>
                              <p:par>
                                <p:cTn id="505" presetID="3" presetClass="entr" presetSubtype="10" fill="hold" grpId="3" nodeType="withEffect">
                                  <p:stCondLst>
                                    <p:cond delay="0"/>
                                  </p:stCondLst>
                                  <p:childTnLst>
                                    <p:set>
                                      <p:cBhvr>
                                        <p:cTn id="506" dur="1" fill="hold">
                                          <p:stCondLst>
                                            <p:cond delay="0"/>
                                          </p:stCondLst>
                                        </p:cTn>
                                        <p:tgtEl>
                                          <p:spTgt spid="62"/>
                                        </p:tgtEl>
                                        <p:attrNameLst>
                                          <p:attrName>style.visibility</p:attrName>
                                        </p:attrNameLst>
                                      </p:cBhvr>
                                      <p:to>
                                        <p:strVal val="visible"/>
                                      </p:to>
                                    </p:set>
                                    <p:animEffect transition="in" filter="blinds(horizontal)">
                                      <p:cBhvr>
                                        <p:cTn id="507" dur="3000"/>
                                        <p:tgtEl>
                                          <p:spTgt spid="62"/>
                                        </p:tgtEl>
                                      </p:cBhvr>
                                    </p:animEffect>
                                  </p:childTnLst>
                                </p:cTn>
                              </p:par>
                              <p:par>
                                <p:cTn id="508" presetID="3" presetClass="entr" presetSubtype="10" fill="hold" grpId="3" nodeType="withEffect">
                                  <p:stCondLst>
                                    <p:cond delay="0"/>
                                  </p:stCondLst>
                                  <p:childTnLst>
                                    <p:set>
                                      <p:cBhvr>
                                        <p:cTn id="509" dur="1" fill="hold">
                                          <p:stCondLst>
                                            <p:cond delay="0"/>
                                          </p:stCondLst>
                                        </p:cTn>
                                        <p:tgtEl>
                                          <p:spTgt spid="63"/>
                                        </p:tgtEl>
                                        <p:attrNameLst>
                                          <p:attrName>style.visibility</p:attrName>
                                        </p:attrNameLst>
                                      </p:cBhvr>
                                      <p:to>
                                        <p:strVal val="visible"/>
                                      </p:to>
                                    </p:set>
                                    <p:animEffect transition="in" filter="blinds(horizontal)">
                                      <p:cBhvr>
                                        <p:cTn id="510" dur="3000"/>
                                        <p:tgtEl>
                                          <p:spTgt spid="63"/>
                                        </p:tgtEl>
                                      </p:cBhvr>
                                    </p:animEffect>
                                  </p:childTnLst>
                                </p:cTn>
                              </p:par>
                              <p:par>
                                <p:cTn id="511" presetID="3" presetClass="entr" presetSubtype="10" fill="hold" grpId="3" nodeType="withEffect">
                                  <p:stCondLst>
                                    <p:cond delay="0"/>
                                  </p:stCondLst>
                                  <p:childTnLst>
                                    <p:set>
                                      <p:cBhvr>
                                        <p:cTn id="512" dur="1" fill="hold">
                                          <p:stCondLst>
                                            <p:cond delay="0"/>
                                          </p:stCondLst>
                                        </p:cTn>
                                        <p:tgtEl>
                                          <p:spTgt spid="64"/>
                                        </p:tgtEl>
                                        <p:attrNameLst>
                                          <p:attrName>style.visibility</p:attrName>
                                        </p:attrNameLst>
                                      </p:cBhvr>
                                      <p:to>
                                        <p:strVal val="visible"/>
                                      </p:to>
                                    </p:set>
                                    <p:animEffect transition="in" filter="blinds(horizontal)">
                                      <p:cBhvr>
                                        <p:cTn id="513" dur="3000"/>
                                        <p:tgtEl>
                                          <p:spTgt spid="64"/>
                                        </p:tgtEl>
                                      </p:cBhvr>
                                    </p:animEffect>
                                  </p:childTnLst>
                                </p:cTn>
                              </p:par>
                              <p:par>
                                <p:cTn id="514" presetID="3" presetClass="entr" presetSubtype="10" fill="hold" grpId="3" nodeType="withEffect">
                                  <p:stCondLst>
                                    <p:cond delay="0"/>
                                  </p:stCondLst>
                                  <p:childTnLst>
                                    <p:set>
                                      <p:cBhvr>
                                        <p:cTn id="515" dur="1" fill="hold">
                                          <p:stCondLst>
                                            <p:cond delay="0"/>
                                          </p:stCondLst>
                                        </p:cTn>
                                        <p:tgtEl>
                                          <p:spTgt spid="65"/>
                                        </p:tgtEl>
                                        <p:attrNameLst>
                                          <p:attrName>style.visibility</p:attrName>
                                        </p:attrNameLst>
                                      </p:cBhvr>
                                      <p:to>
                                        <p:strVal val="visible"/>
                                      </p:to>
                                    </p:set>
                                    <p:animEffect transition="in" filter="blinds(horizontal)">
                                      <p:cBhvr>
                                        <p:cTn id="516" dur="3000"/>
                                        <p:tgtEl>
                                          <p:spTgt spid="65"/>
                                        </p:tgtEl>
                                      </p:cBhvr>
                                    </p:animEffect>
                                  </p:childTnLst>
                                </p:cTn>
                              </p:par>
                              <p:par>
                                <p:cTn id="517" presetID="3" presetClass="entr" presetSubtype="10" fill="hold" grpId="3" nodeType="withEffect">
                                  <p:stCondLst>
                                    <p:cond delay="0"/>
                                  </p:stCondLst>
                                  <p:childTnLst>
                                    <p:set>
                                      <p:cBhvr>
                                        <p:cTn id="518" dur="1" fill="hold">
                                          <p:stCondLst>
                                            <p:cond delay="0"/>
                                          </p:stCondLst>
                                        </p:cTn>
                                        <p:tgtEl>
                                          <p:spTgt spid="66"/>
                                        </p:tgtEl>
                                        <p:attrNameLst>
                                          <p:attrName>style.visibility</p:attrName>
                                        </p:attrNameLst>
                                      </p:cBhvr>
                                      <p:to>
                                        <p:strVal val="visible"/>
                                      </p:to>
                                    </p:set>
                                    <p:animEffect transition="in" filter="blinds(horizontal)">
                                      <p:cBhvr>
                                        <p:cTn id="519" dur="3000"/>
                                        <p:tgtEl>
                                          <p:spTgt spid="66"/>
                                        </p:tgtEl>
                                      </p:cBhvr>
                                    </p:animEffect>
                                  </p:childTnLst>
                                </p:cTn>
                              </p:par>
                              <p:par>
                                <p:cTn id="520" presetID="3" presetClass="entr" presetSubtype="10" fill="hold" grpId="3" nodeType="withEffect">
                                  <p:stCondLst>
                                    <p:cond delay="0"/>
                                  </p:stCondLst>
                                  <p:childTnLst>
                                    <p:set>
                                      <p:cBhvr>
                                        <p:cTn id="521" dur="1" fill="hold">
                                          <p:stCondLst>
                                            <p:cond delay="0"/>
                                          </p:stCondLst>
                                        </p:cTn>
                                        <p:tgtEl>
                                          <p:spTgt spid="67"/>
                                        </p:tgtEl>
                                        <p:attrNameLst>
                                          <p:attrName>style.visibility</p:attrName>
                                        </p:attrNameLst>
                                      </p:cBhvr>
                                      <p:to>
                                        <p:strVal val="visible"/>
                                      </p:to>
                                    </p:set>
                                    <p:animEffect transition="in" filter="blinds(horizontal)">
                                      <p:cBhvr>
                                        <p:cTn id="522" dur="3000"/>
                                        <p:tgtEl>
                                          <p:spTgt spid="67"/>
                                        </p:tgtEl>
                                      </p:cBhvr>
                                    </p:animEffect>
                                  </p:childTnLst>
                                </p:cTn>
                              </p:par>
                              <p:par>
                                <p:cTn id="523" presetID="3" presetClass="entr" presetSubtype="10" fill="hold" grpId="3" nodeType="withEffect">
                                  <p:stCondLst>
                                    <p:cond delay="0"/>
                                  </p:stCondLst>
                                  <p:childTnLst>
                                    <p:set>
                                      <p:cBhvr>
                                        <p:cTn id="524" dur="1" fill="hold">
                                          <p:stCondLst>
                                            <p:cond delay="0"/>
                                          </p:stCondLst>
                                        </p:cTn>
                                        <p:tgtEl>
                                          <p:spTgt spid="68"/>
                                        </p:tgtEl>
                                        <p:attrNameLst>
                                          <p:attrName>style.visibility</p:attrName>
                                        </p:attrNameLst>
                                      </p:cBhvr>
                                      <p:to>
                                        <p:strVal val="visible"/>
                                      </p:to>
                                    </p:set>
                                    <p:animEffect transition="in" filter="blinds(horizontal)">
                                      <p:cBhvr>
                                        <p:cTn id="525" dur="3000"/>
                                        <p:tgtEl>
                                          <p:spTgt spid="68"/>
                                        </p:tgtEl>
                                      </p:cBhvr>
                                    </p:animEffect>
                                  </p:childTnLst>
                                </p:cTn>
                              </p:par>
                              <p:par>
                                <p:cTn id="526" presetID="3" presetClass="entr" presetSubtype="10" fill="hold" grpId="3" nodeType="withEffect">
                                  <p:stCondLst>
                                    <p:cond delay="0"/>
                                  </p:stCondLst>
                                  <p:childTnLst>
                                    <p:set>
                                      <p:cBhvr>
                                        <p:cTn id="527" dur="1" fill="hold">
                                          <p:stCondLst>
                                            <p:cond delay="0"/>
                                          </p:stCondLst>
                                        </p:cTn>
                                        <p:tgtEl>
                                          <p:spTgt spid="69"/>
                                        </p:tgtEl>
                                        <p:attrNameLst>
                                          <p:attrName>style.visibility</p:attrName>
                                        </p:attrNameLst>
                                      </p:cBhvr>
                                      <p:to>
                                        <p:strVal val="visible"/>
                                      </p:to>
                                    </p:set>
                                    <p:animEffect transition="in" filter="blinds(horizontal)">
                                      <p:cBhvr>
                                        <p:cTn id="528" dur="3000"/>
                                        <p:tgtEl>
                                          <p:spTgt spid="69"/>
                                        </p:tgtEl>
                                      </p:cBhvr>
                                    </p:animEffect>
                                  </p:childTnLst>
                                </p:cTn>
                              </p:par>
                              <p:par>
                                <p:cTn id="529" presetID="3" presetClass="entr" presetSubtype="10" fill="hold" grpId="3" nodeType="withEffect">
                                  <p:stCondLst>
                                    <p:cond delay="0"/>
                                  </p:stCondLst>
                                  <p:childTnLst>
                                    <p:set>
                                      <p:cBhvr>
                                        <p:cTn id="530" dur="1" fill="hold">
                                          <p:stCondLst>
                                            <p:cond delay="0"/>
                                          </p:stCondLst>
                                        </p:cTn>
                                        <p:tgtEl>
                                          <p:spTgt spid="70"/>
                                        </p:tgtEl>
                                        <p:attrNameLst>
                                          <p:attrName>style.visibility</p:attrName>
                                        </p:attrNameLst>
                                      </p:cBhvr>
                                      <p:to>
                                        <p:strVal val="visible"/>
                                      </p:to>
                                    </p:set>
                                    <p:animEffect transition="in" filter="blinds(horizontal)">
                                      <p:cBhvr>
                                        <p:cTn id="531" dur="3000"/>
                                        <p:tgtEl>
                                          <p:spTgt spid="70"/>
                                        </p:tgtEl>
                                      </p:cBhvr>
                                    </p:animEffect>
                                  </p:childTnLst>
                                </p:cTn>
                              </p:par>
                              <p:par>
                                <p:cTn id="532" presetID="3" presetClass="entr" presetSubtype="10" fill="hold" grpId="3" nodeType="withEffect">
                                  <p:stCondLst>
                                    <p:cond delay="0"/>
                                  </p:stCondLst>
                                  <p:childTnLst>
                                    <p:set>
                                      <p:cBhvr>
                                        <p:cTn id="533" dur="1" fill="hold">
                                          <p:stCondLst>
                                            <p:cond delay="0"/>
                                          </p:stCondLst>
                                        </p:cTn>
                                        <p:tgtEl>
                                          <p:spTgt spid="71"/>
                                        </p:tgtEl>
                                        <p:attrNameLst>
                                          <p:attrName>style.visibility</p:attrName>
                                        </p:attrNameLst>
                                      </p:cBhvr>
                                      <p:to>
                                        <p:strVal val="visible"/>
                                      </p:to>
                                    </p:set>
                                    <p:animEffect transition="in" filter="blinds(horizontal)">
                                      <p:cBhvr>
                                        <p:cTn id="534" dur="3000"/>
                                        <p:tgtEl>
                                          <p:spTgt spid="71"/>
                                        </p:tgtEl>
                                      </p:cBhvr>
                                    </p:animEffect>
                                  </p:childTnLst>
                                </p:cTn>
                              </p:par>
                              <p:par>
                                <p:cTn id="535" presetID="3" presetClass="entr" presetSubtype="10" fill="hold" grpId="3" nodeType="withEffect">
                                  <p:stCondLst>
                                    <p:cond delay="0"/>
                                  </p:stCondLst>
                                  <p:childTnLst>
                                    <p:set>
                                      <p:cBhvr>
                                        <p:cTn id="536" dur="1" fill="hold">
                                          <p:stCondLst>
                                            <p:cond delay="0"/>
                                          </p:stCondLst>
                                        </p:cTn>
                                        <p:tgtEl>
                                          <p:spTgt spid="72"/>
                                        </p:tgtEl>
                                        <p:attrNameLst>
                                          <p:attrName>style.visibility</p:attrName>
                                        </p:attrNameLst>
                                      </p:cBhvr>
                                      <p:to>
                                        <p:strVal val="visible"/>
                                      </p:to>
                                    </p:set>
                                    <p:animEffect transition="in" filter="blinds(horizontal)">
                                      <p:cBhvr>
                                        <p:cTn id="537" dur="3000"/>
                                        <p:tgtEl>
                                          <p:spTgt spid="72"/>
                                        </p:tgtEl>
                                      </p:cBhvr>
                                    </p:animEffect>
                                  </p:childTnLst>
                                </p:cTn>
                              </p:par>
                              <p:par>
                                <p:cTn id="538" presetID="3" presetClass="entr" presetSubtype="10" fill="hold" grpId="3" nodeType="withEffect">
                                  <p:stCondLst>
                                    <p:cond delay="0"/>
                                  </p:stCondLst>
                                  <p:childTnLst>
                                    <p:set>
                                      <p:cBhvr>
                                        <p:cTn id="539" dur="1" fill="hold">
                                          <p:stCondLst>
                                            <p:cond delay="0"/>
                                          </p:stCondLst>
                                        </p:cTn>
                                        <p:tgtEl>
                                          <p:spTgt spid="73"/>
                                        </p:tgtEl>
                                        <p:attrNameLst>
                                          <p:attrName>style.visibility</p:attrName>
                                        </p:attrNameLst>
                                      </p:cBhvr>
                                      <p:to>
                                        <p:strVal val="visible"/>
                                      </p:to>
                                    </p:set>
                                    <p:animEffect transition="in" filter="blinds(horizontal)">
                                      <p:cBhvr>
                                        <p:cTn id="540" dur="3000"/>
                                        <p:tgtEl>
                                          <p:spTgt spid="73"/>
                                        </p:tgtEl>
                                      </p:cBhvr>
                                    </p:animEffect>
                                  </p:childTnLst>
                                </p:cTn>
                              </p:par>
                              <p:par>
                                <p:cTn id="541" presetID="3" presetClass="entr" presetSubtype="10" fill="hold" grpId="3" nodeType="withEffect">
                                  <p:stCondLst>
                                    <p:cond delay="0"/>
                                  </p:stCondLst>
                                  <p:childTnLst>
                                    <p:set>
                                      <p:cBhvr>
                                        <p:cTn id="542" dur="1" fill="hold">
                                          <p:stCondLst>
                                            <p:cond delay="0"/>
                                          </p:stCondLst>
                                        </p:cTn>
                                        <p:tgtEl>
                                          <p:spTgt spid="74"/>
                                        </p:tgtEl>
                                        <p:attrNameLst>
                                          <p:attrName>style.visibility</p:attrName>
                                        </p:attrNameLst>
                                      </p:cBhvr>
                                      <p:to>
                                        <p:strVal val="visible"/>
                                      </p:to>
                                    </p:set>
                                    <p:animEffect transition="in" filter="blinds(horizontal)">
                                      <p:cBhvr>
                                        <p:cTn id="543" dur="3000"/>
                                        <p:tgtEl>
                                          <p:spTgt spid="74"/>
                                        </p:tgtEl>
                                      </p:cBhvr>
                                    </p:animEffect>
                                  </p:childTnLst>
                                </p:cTn>
                              </p:par>
                              <p:par>
                                <p:cTn id="544" presetID="3" presetClass="entr" presetSubtype="10" fill="hold" grpId="3" nodeType="withEffect">
                                  <p:stCondLst>
                                    <p:cond delay="0"/>
                                  </p:stCondLst>
                                  <p:childTnLst>
                                    <p:set>
                                      <p:cBhvr>
                                        <p:cTn id="545" dur="1" fill="hold">
                                          <p:stCondLst>
                                            <p:cond delay="0"/>
                                          </p:stCondLst>
                                        </p:cTn>
                                        <p:tgtEl>
                                          <p:spTgt spid="75"/>
                                        </p:tgtEl>
                                        <p:attrNameLst>
                                          <p:attrName>style.visibility</p:attrName>
                                        </p:attrNameLst>
                                      </p:cBhvr>
                                      <p:to>
                                        <p:strVal val="visible"/>
                                      </p:to>
                                    </p:set>
                                    <p:animEffect transition="in" filter="blinds(horizontal)">
                                      <p:cBhvr>
                                        <p:cTn id="546" dur="3000"/>
                                        <p:tgtEl>
                                          <p:spTgt spid="75"/>
                                        </p:tgtEl>
                                      </p:cBhvr>
                                    </p:animEffect>
                                  </p:childTnLst>
                                </p:cTn>
                              </p:par>
                              <p:par>
                                <p:cTn id="547" presetID="3" presetClass="entr" presetSubtype="10" fill="hold" grpId="3" nodeType="withEffect">
                                  <p:stCondLst>
                                    <p:cond delay="0"/>
                                  </p:stCondLst>
                                  <p:childTnLst>
                                    <p:set>
                                      <p:cBhvr>
                                        <p:cTn id="548" dur="1" fill="hold">
                                          <p:stCondLst>
                                            <p:cond delay="0"/>
                                          </p:stCondLst>
                                        </p:cTn>
                                        <p:tgtEl>
                                          <p:spTgt spid="76"/>
                                        </p:tgtEl>
                                        <p:attrNameLst>
                                          <p:attrName>style.visibility</p:attrName>
                                        </p:attrNameLst>
                                      </p:cBhvr>
                                      <p:to>
                                        <p:strVal val="visible"/>
                                      </p:to>
                                    </p:set>
                                    <p:animEffect transition="in" filter="blinds(horizontal)">
                                      <p:cBhvr>
                                        <p:cTn id="549" dur="3000"/>
                                        <p:tgtEl>
                                          <p:spTgt spid="76"/>
                                        </p:tgtEl>
                                      </p:cBhvr>
                                    </p:animEffect>
                                  </p:childTnLst>
                                </p:cTn>
                              </p:par>
                              <p:par>
                                <p:cTn id="550" presetID="3" presetClass="entr" presetSubtype="10" fill="hold" grpId="3" nodeType="withEffect">
                                  <p:stCondLst>
                                    <p:cond delay="0"/>
                                  </p:stCondLst>
                                  <p:childTnLst>
                                    <p:set>
                                      <p:cBhvr>
                                        <p:cTn id="551" dur="1" fill="hold">
                                          <p:stCondLst>
                                            <p:cond delay="0"/>
                                          </p:stCondLst>
                                        </p:cTn>
                                        <p:tgtEl>
                                          <p:spTgt spid="77"/>
                                        </p:tgtEl>
                                        <p:attrNameLst>
                                          <p:attrName>style.visibility</p:attrName>
                                        </p:attrNameLst>
                                      </p:cBhvr>
                                      <p:to>
                                        <p:strVal val="visible"/>
                                      </p:to>
                                    </p:set>
                                    <p:animEffect transition="in" filter="blinds(horizontal)">
                                      <p:cBhvr>
                                        <p:cTn id="552" dur="3000"/>
                                        <p:tgtEl>
                                          <p:spTgt spid="77"/>
                                        </p:tgtEl>
                                      </p:cBhvr>
                                    </p:animEffect>
                                  </p:childTnLst>
                                </p:cTn>
                              </p:par>
                              <p:par>
                                <p:cTn id="553" presetID="3" presetClass="entr" presetSubtype="10" fill="hold" grpId="3" nodeType="withEffect">
                                  <p:stCondLst>
                                    <p:cond delay="0"/>
                                  </p:stCondLst>
                                  <p:childTnLst>
                                    <p:set>
                                      <p:cBhvr>
                                        <p:cTn id="554" dur="1" fill="hold">
                                          <p:stCondLst>
                                            <p:cond delay="0"/>
                                          </p:stCondLst>
                                        </p:cTn>
                                        <p:tgtEl>
                                          <p:spTgt spid="78"/>
                                        </p:tgtEl>
                                        <p:attrNameLst>
                                          <p:attrName>style.visibility</p:attrName>
                                        </p:attrNameLst>
                                      </p:cBhvr>
                                      <p:to>
                                        <p:strVal val="visible"/>
                                      </p:to>
                                    </p:set>
                                    <p:animEffect transition="in" filter="blinds(horizontal)">
                                      <p:cBhvr>
                                        <p:cTn id="555" dur="3000"/>
                                        <p:tgtEl>
                                          <p:spTgt spid="78"/>
                                        </p:tgtEl>
                                      </p:cBhvr>
                                    </p:animEffect>
                                  </p:childTnLst>
                                </p:cTn>
                              </p:par>
                              <p:par>
                                <p:cTn id="556" presetID="3" presetClass="entr" presetSubtype="10" fill="hold" grpId="3" nodeType="withEffect">
                                  <p:stCondLst>
                                    <p:cond delay="0"/>
                                  </p:stCondLst>
                                  <p:childTnLst>
                                    <p:set>
                                      <p:cBhvr>
                                        <p:cTn id="557" dur="1" fill="hold">
                                          <p:stCondLst>
                                            <p:cond delay="0"/>
                                          </p:stCondLst>
                                        </p:cTn>
                                        <p:tgtEl>
                                          <p:spTgt spid="79"/>
                                        </p:tgtEl>
                                        <p:attrNameLst>
                                          <p:attrName>style.visibility</p:attrName>
                                        </p:attrNameLst>
                                      </p:cBhvr>
                                      <p:to>
                                        <p:strVal val="visible"/>
                                      </p:to>
                                    </p:set>
                                    <p:animEffect transition="in" filter="blinds(horizontal)">
                                      <p:cBhvr>
                                        <p:cTn id="558" dur="3000"/>
                                        <p:tgtEl>
                                          <p:spTgt spid="79"/>
                                        </p:tgtEl>
                                      </p:cBhvr>
                                    </p:animEffect>
                                  </p:childTnLst>
                                </p:cTn>
                              </p:par>
                              <p:par>
                                <p:cTn id="559" presetID="3" presetClass="entr" presetSubtype="10" fill="hold" grpId="3" nodeType="withEffect">
                                  <p:stCondLst>
                                    <p:cond delay="0"/>
                                  </p:stCondLst>
                                  <p:childTnLst>
                                    <p:set>
                                      <p:cBhvr>
                                        <p:cTn id="560" dur="1" fill="hold">
                                          <p:stCondLst>
                                            <p:cond delay="0"/>
                                          </p:stCondLst>
                                        </p:cTn>
                                        <p:tgtEl>
                                          <p:spTgt spid="80"/>
                                        </p:tgtEl>
                                        <p:attrNameLst>
                                          <p:attrName>style.visibility</p:attrName>
                                        </p:attrNameLst>
                                      </p:cBhvr>
                                      <p:to>
                                        <p:strVal val="visible"/>
                                      </p:to>
                                    </p:set>
                                    <p:animEffect transition="in" filter="blinds(horizontal)">
                                      <p:cBhvr>
                                        <p:cTn id="561" dur="3000"/>
                                        <p:tgtEl>
                                          <p:spTgt spid="80"/>
                                        </p:tgtEl>
                                      </p:cBhvr>
                                    </p:animEffect>
                                  </p:childTnLst>
                                </p:cTn>
                              </p:par>
                              <p:par>
                                <p:cTn id="562" presetID="3" presetClass="entr" presetSubtype="10" fill="hold" grpId="3" nodeType="withEffect">
                                  <p:stCondLst>
                                    <p:cond delay="0"/>
                                  </p:stCondLst>
                                  <p:childTnLst>
                                    <p:set>
                                      <p:cBhvr>
                                        <p:cTn id="563" dur="1" fill="hold">
                                          <p:stCondLst>
                                            <p:cond delay="0"/>
                                          </p:stCondLst>
                                        </p:cTn>
                                        <p:tgtEl>
                                          <p:spTgt spid="81"/>
                                        </p:tgtEl>
                                        <p:attrNameLst>
                                          <p:attrName>style.visibility</p:attrName>
                                        </p:attrNameLst>
                                      </p:cBhvr>
                                      <p:to>
                                        <p:strVal val="visible"/>
                                      </p:to>
                                    </p:set>
                                    <p:animEffect transition="in" filter="blinds(horizontal)">
                                      <p:cBhvr>
                                        <p:cTn id="564" dur="3000"/>
                                        <p:tgtEl>
                                          <p:spTgt spid="81"/>
                                        </p:tgtEl>
                                      </p:cBhvr>
                                    </p:animEffect>
                                  </p:childTnLst>
                                </p:cTn>
                              </p:par>
                              <p:par>
                                <p:cTn id="565" presetID="3" presetClass="entr" presetSubtype="10" fill="hold" grpId="3" nodeType="withEffect">
                                  <p:stCondLst>
                                    <p:cond delay="0"/>
                                  </p:stCondLst>
                                  <p:childTnLst>
                                    <p:set>
                                      <p:cBhvr>
                                        <p:cTn id="566" dur="1" fill="hold">
                                          <p:stCondLst>
                                            <p:cond delay="0"/>
                                          </p:stCondLst>
                                        </p:cTn>
                                        <p:tgtEl>
                                          <p:spTgt spid="82"/>
                                        </p:tgtEl>
                                        <p:attrNameLst>
                                          <p:attrName>style.visibility</p:attrName>
                                        </p:attrNameLst>
                                      </p:cBhvr>
                                      <p:to>
                                        <p:strVal val="visible"/>
                                      </p:to>
                                    </p:set>
                                    <p:animEffect transition="in" filter="blinds(horizontal)">
                                      <p:cBhvr>
                                        <p:cTn id="567" dur="3000"/>
                                        <p:tgtEl>
                                          <p:spTgt spid="82"/>
                                        </p:tgtEl>
                                      </p:cBhvr>
                                    </p:animEffect>
                                  </p:childTnLst>
                                </p:cTn>
                              </p:par>
                            </p:childTnLst>
                          </p:cTn>
                        </p:par>
                        <p:par>
                          <p:cTn id="568" fill="hold">
                            <p:stCondLst>
                              <p:cond delay="3000"/>
                            </p:stCondLst>
                            <p:childTnLst>
                              <p:par>
                                <p:cTn id="569" presetID="2" presetClass="exit" presetSubtype="12" fill="hold" grpId="1" nodeType="afterEffect">
                                  <p:stCondLst>
                                    <p:cond delay="0"/>
                                  </p:stCondLst>
                                  <p:childTnLst>
                                    <p:anim calcmode="lin" valueType="num">
                                      <p:cBhvr additive="base">
                                        <p:cTn id="570" dur="3000"/>
                                        <p:tgtEl>
                                          <p:spTgt spid="5"/>
                                        </p:tgtEl>
                                        <p:attrNameLst>
                                          <p:attrName>ppt_x</p:attrName>
                                        </p:attrNameLst>
                                      </p:cBhvr>
                                      <p:tavLst>
                                        <p:tav tm="0">
                                          <p:val>
                                            <p:strVal val="ppt_x"/>
                                          </p:val>
                                        </p:tav>
                                        <p:tav tm="100000">
                                          <p:val>
                                            <p:strVal val="0-ppt_w/2"/>
                                          </p:val>
                                        </p:tav>
                                      </p:tavLst>
                                    </p:anim>
                                    <p:anim calcmode="lin" valueType="num">
                                      <p:cBhvr additive="base">
                                        <p:cTn id="571" dur="3000"/>
                                        <p:tgtEl>
                                          <p:spTgt spid="5"/>
                                        </p:tgtEl>
                                        <p:attrNameLst>
                                          <p:attrName>ppt_y</p:attrName>
                                        </p:attrNameLst>
                                      </p:cBhvr>
                                      <p:tavLst>
                                        <p:tav tm="0">
                                          <p:val>
                                            <p:strVal val="ppt_y"/>
                                          </p:val>
                                        </p:tav>
                                        <p:tav tm="100000">
                                          <p:val>
                                            <p:strVal val="1+ppt_h/2"/>
                                          </p:val>
                                        </p:tav>
                                      </p:tavLst>
                                    </p:anim>
                                    <p:set>
                                      <p:cBhvr>
                                        <p:cTn id="572" dur="1" fill="hold">
                                          <p:stCondLst>
                                            <p:cond delay="2999"/>
                                          </p:stCondLst>
                                        </p:cTn>
                                        <p:tgtEl>
                                          <p:spTgt spid="5"/>
                                        </p:tgtEl>
                                        <p:attrNameLst>
                                          <p:attrName>style.visibility</p:attrName>
                                        </p:attrNameLst>
                                      </p:cBhvr>
                                      <p:to>
                                        <p:strVal val="hidden"/>
                                      </p:to>
                                    </p:set>
                                  </p:childTnLst>
                                </p:cTn>
                              </p:par>
                              <p:par>
                                <p:cTn id="573" presetID="2" presetClass="exit" presetSubtype="12" fill="hold" grpId="1" nodeType="withEffect">
                                  <p:stCondLst>
                                    <p:cond delay="0"/>
                                  </p:stCondLst>
                                  <p:childTnLst>
                                    <p:anim calcmode="lin" valueType="num">
                                      <p:cBhvr additive="base">
                                        <p:cTn id="574" dur="3000"/>
                                        <p:tgtEl>
                                          <p:spTgt spid="15"/>
                                        </p:tgtEl>
                                        <p:attrNameLst>
                                          <p:attrName>ppt_x</p:attrName>
                                        </p:attrNameLst>
                                      </p:cBhvr>
                                      <p:tavLst>
                                        <p:tav tm="0">
                                          <p:val>
                                            <p:strVal val="ppt_x"/>
                                          </p:val>
                                        </p:tav>
                                        <p:tav tm="100000">
                                          <p:val>
                                            <p:strVal val="0-ppt_w/2"/>
                                          </p:val>
                                        </p:tav>
                                      </p:tavLst>
                                    </p:anim>
                                    <p:anim calcmode="lin" valueType="num">
                                      <p:cBhvr additive="base">
                                        <p:cTn id="575" dur="3000"/>
                                        <p:tgtEl>
                                          <p:spTgt spid="15"/>
                                        </p:tgtEl>
                                        <p:attrNameLst>
                                          <p:attrName>ppt_y</p:attrName>
                                        </p:attrNameLst>
                                      </p:cBhvr>
                                      <p:tavLst>
                                        <p:tav tm="0">
                                          <p:val>
                                            <p:strVal val="ppt_y"/>
                                          </p:val>
                                        </p:tav>
                                        <p:tav tm="100000">
                                          <p:val>
                                            <p:strVal val="1+ppt_h/2"/>
                                          </p:val>
                                        </p:tav>
                                      </p:tavLst>
                                    </p:anim>
                                    <p:set>
                                      <p:cBhvr>
                                        <p:cTn id="576" dur="1" fill="hold">
                                          <p:stCondLst>
                                            <p:cond delay="2999"/>
                                          </p:stCondLst>
                                        </p:cTn>
                                        <p:tgtEl>
                                          <p:spTgt spid="15"/>
                                        </p:tgtEl>
                                        <p:attrNameLst>
                                          <p:attrName>style.visibility</p:attrName>
                                        </p:attrNameLst>
                                      </p:cBhvr>
                                      <p:to>
                                        <p:strVal val="hidden"/>
                                      </p:to>
                                    </p:set>
                                  </p:childTnLst>
                                </p:cTn>
                              </p:par>
                              <p:par>
                                <p:cTn id="577" presetID="2" presetClass="exit" presetSubtype="12" fill="hold" grpId="1" nodeType="withEffect">
                                  <p:stCondLst>
                                    <p:cond delay="0"/>
                                  </p:stCondLst>
                                  <p:childTnLst>
                                    <p:anim calcmode="lin" valueType="num">
                                      <p:cBhvr additive="base">
                                        <p:cTn id="578" dur="3000"/>
                                        <p:tgtEl>
                                          <p:spTgt spid="25"/>
                                        </p:tgtEl>
                                        <p:attrNameLst>
                                          <p:attrName>ppt_x</p:attrName>
                                        </p:attrNameLst>
                                      </p:cBhvr>
                                      <p:tavLst>
                                        <p:tav tm="0">
                                          <p:val>
                                            <p:strVal val="ppt_x"/>
                                          </p:val>
                                        </p:tav>
                                        <p:tav tm="100000">
                                          <p:val>
                                            <p:strVal val="0-ppt_w/2"/>
                                          </p:val>
                                        </p:tav>
                                      </p:tavLst>
                                    </p:anim>
                                    <p:anim calcmode="lin" valueType="num">
                                      <p:cBhvr additive="base">
                                        <p:cTn id="579" dur="3000"/>
                                        <p:tgtEl>
                                          <p:spTgt spid="25"/>
                                        </p:tgtEl>
                                        <p:attrNameLst>
                                          <p:attrName>ppt_y</p:attrName>
                                        </p:attrNameLst>
                                      </p:cBhvr>
                                      <p:tavLst>
                                        <p:tav tm="0">
                                          <p:val>
                                            <p:strVal val="ppt_y"/>
                                          </p:val>
                                        </p:tav>
                                        <p:tav tm="100000">
                                          <p:val>
                                            <p:strVal val="1+ppt_h/2"/>
                                          </p:val>
                                        </p:tav>
                                      </p:tavLst>
                                    </p:anim>
                                    <p:set>
                                      <p:cBhvr>
                                        <p:cTn id="580" dur="1" fill="hold">
                                          <p:stCondLst>
                                            <p:cond delay="2999"/>
                                          </p:stCondLst>
                                        </p:cTn>
                                        <p:tgtEl>
                                          <p:spTgt spid="25"/>
                                        </p:tgtEl>
                                        <p:attrNameLst>
                                          <p:attrName>style.visibility</p:attrName>
                                        </p:attrNameLst>
                                      </p:cBhvr>
                                      <p:to>
                                        <p:strVal val="hidden"/>
                                      </p:to>
                                    </p:set>
                                  </p:childTnLst>
                                </p:cTn>
                              </p:par>
                              <p:par>
                                <p:cTn id="581" presetID="2" presetClass="exit" presetSubtype="12" fill="hold" grpId="1" nodeType="withEffect">
                                  <p:stCondLst>
                                    <p:cond delay="0"/>
                                  </p:stCondLst>
                                  <p:childTnLst>
                                    <p:anim calcmode="lin" valueType="num">
                                      <p:cBhvr additive="base">
                                        <p:cTn id="582" dur="3000"/>
                                        <p:tgtEl>
                                          <p:spTgt spid="35"/>
                                        </p:tgtEl>
                                        <p:attrNameLst>
                                          <p:attrName>ppt_x</p:attrName>
                                        </p:attrNameLst>
                                      </p:cBhvr>
                                      <p:tavLst>
                                        <p:tav tm="0">
                                          <p:val>
                                            <p:strVal val="ppt_x"/>
                                          </p:val>
                                        </p:tav>
                                        <p:tav tm="100000">
                                          <p:val>
                                            <p:strVal val="0-ppt_w/2"/>
                                          </p:val>
                                        </p:tav>
                                      </p:tavLst>
                                    </p:anim>
                                    <p:anim calcmode="lin" valueType="num">
                                      <p:cBhvr additive="base">
                                        <p:cTn id="583" dur="3000"/>
                                        <p:tgtEl>
                                          <p:spTgt spid="35"/>
                                        </p:tgtEl>
                                        <p:attrNameLst>
                                          <p:attrName>ppt_y</p:attrName>
                                        </p:attrNameLst>
                                      </p:cBhvr>
                                      <p:tavLst>
                                        <p:tav tm="0">
                                          <p:val>
                                            <p:strVal val="ppt_y"/>
                                          </p:val>
                                        </p:tav>
                                        <p:tav tm="100000">
                                          <p:val>
                                            <p:strVal val="1+ppt_h/2"/>
                                          </p:val>
                                        </p:tav>
                                      </p:tavLst>
                                    </p:anim>
                                    <p:set>
                                      <p:cBhvr>
                                        <p:cTn id="584" dur="1" fill="hold">
                                          <p:stCondLst>
                                            <p:cond delay="2999"/>
                                          </p:stCondLst>
                                        </p:cTn>
                                        <p:tgtEl>
                                          <p:spTgt spid="35"/>
                                        </p:tgtEl>
                                        <p:attrNameLst>
                                          <p:attrName>style.visibility</p:attrName>
                                        </p:attrNameLst>
                                      </p:cBhvr>
                                      <p:to>
                                        <p:strVal val="hidden"/>
                                      </p:to>
                                    </p:set>
                                  </p:childTnLst>
                                </p:cTn>
                              </p:par>
                              <p:par>
                                <p:cTn id="585" presetID="2" presetClass="exit" presetSubtype="12" fill="hold" grpId="1" nodeType="withEffect">
                                  <p:stCondLst>
                                    <p:cond delay="0"/>
                                  </p:stCondLst>
                                  <p:childTnLst>
                                    <p:anim calcmode="lin" valueType="num">
                                      <p:cBhvr additive="base">
                                        <p:cTn id="586" dur="3000"/>
                                        <p:tgtEl>
                                          <p:spTgt spid="45"/>
                                        </p:tgtEl>
                                        <p:attrNameLst>
                                          <p:attrName>ppt_x</p:attrName>
                                        </p:attrNameLst>
                                      </p:cBhvr>
                                      <p:tavLst>
                                        <p:tav tm="0">
                                          <p:val>
                                            <p:strVal val="ppt_x"/>
                                          </p:val>
                                        </p:tav>
                                        <p:tav tm="100000">
                                          <p:val>
                                            <p:strVal val="0-ppt_w/2"/>
                                          </p:val>
                                        </p:tav>
                                      </p:tavLst>
                                    </p:anim>
                                    <p:anim calcmode="lin" valueType="num">
                                      <p:cBhvr additive="base">
                                        <p:cTn id="587" dur="3000"/>
                                        <p:tgtEl>
                                          <p:spTgt spid="45"/>
                                        </p:tgtEl>
                                        <p:attrNameLst>
                                          <p:attrName>ppt_y</p:attrName>
                                        </p:attrNameLst>
                                      </p:cBhvr>
                                      <p:tavLst>
                                        <p:tav tm="0">
                                          <p:val>
                                            <p:strVal val="ppt_y"/>
                                          </p:val>
                                        </p:tav>
                                        <p:tav tm="100000">
                                          <p:val>
                                            <p:strVal val="1+ppt_h/2"/>
                                          </p:val>
                                        </p:tav>
                                      </p:tavLst>
                                    </p:anim>
                                    <p:set>
                                      <p:cBhvr>
                                        <p:cTn id="588" dur="1" fill="hold">
                                          <p:stCondLst>
                                            <p:cond delay="2999"/>
                                          </p:stCondLst>
                                        </p:cTn>
                                        <p:tgtEl>
                                          <p:spTgt spid="45"/>
                                        </p:tgtEl>
                                        <p:attrNameLst>
                                          <p:attrName>style.visibility</p:attrName>
                                        </p:attrNameLst>
                                      </p:cBhvr>
                                      <p:to>
                                        <p:strVal val="hidden"/>
                                      </p:to>
                                    </p:set>
                                  </p:childTnLst>
                                </p:cTn>
                              </p:par>
                              <p:par>
                                <p:cTn id="589" presetID="2" presetClass="exit" presetSubtype="12" fill="hold" grpId="1" nodeType="withEffect">
                                  <p:stCondLst>
                                    <p:cond delay="0"/>
                                  </p:stCondLst>
                                  <p:childTnLst>
                                    <p:anim calcmode="lin" valueType="num">
                                      <p:cBhvr additive="base">
                                        <p:cTn id="590" dur="3000"/>
                                        <p:tgtEl>
                                          <p:spTgt spid="55"/>
                                        </p:tgtEl>
                                        <p:attrNameLst>
                                          <p:attrName>ppt_x</p:attrName>
                                        </p:attrNameLst>
                                      </p:cBhvr>
                                      <p:tavLst>
                                        <p:tav tm="0">
                                          <p:val>
                                            <p:strVal val="ppt_x"/>
                                          </p:val>
                                        </p:tav>
                                        <p:tav tm="100000">
                                          <p:val>
                                            <p:strVal val="0-ppt_w/2"/>
                                          </p:val>
                                        </p:tav>
                                      </p:tavLst>
                                    </p:anim>
                                    <p:anim calcmode="lin" valueType="num">
                                      <p:cBhvr additive="base">
                                        <p:cTn id="591" dur="3000"/>
                                        <p:tgtEl>
                                          <p:spTgt spid="55"/>
                                        </p:tgtEl>
                                        <p:attrNameLst>
                                          <p:attrName>ppt_y</p:attrName>
                                        </p:attrNameLst>
                                      </p:cBhvr>
                                      <p:tavLst>
                                        <p:tav tm="0">
                                          <p:val>
                                            <p:strVal val="ppt_y"/>
                                          </p:val>
                                        </p:tav>
                                        <p:tav tm="100000">
                                          <p:val>
                                            <p:strVal val="1+ppt_h/2"/>
                                          </p:val>
                                        </p:tav>
                                      </p:tavLst>
                                    </p:anim>
                                    <p:set>
                                      <p:cBhvr>
                                        <p:cTn id="592" dur="1" fill="hold">
                                          <p:stCondLst>
                                            <p:cond delay="2999"/>
                                          </p:stCondLst>
                                        </p:cTn>
                                        <p:tgtEl>
                                          <p:spTgt spid="55"/>
                                        </p:tgtEl>
                                        <p:attrNameLst>
                                          <p:attrName>style.visibility</p:attrName>
                                        </p:attrNameLst>
                                      </p:cBhvr>
                                      <p:to>
                                        <p:strVal val="hidden"/>
                                      </p:to>
                                    </p:set>
                                  </p:childTnLst>
                                </p:cTn>
                              </p:par>
                              <p:par>
                                <p:cTn id="593" presetID="2" presetClass="exit" presetSubtype="12" fill="hold" grpId="1" nodeType="withEffect">
                                  <p:stCondLst>
                                    <p:cond delay="0"/>
                                  </p:stCondLst>
                                  <p:childTnLst>
                                    <p:anim calcmode="lin" valueType="num">
                                      <p:cBhvr additive="base">
                                        <p:cTn id="594" dur="3000"/>
                                        <p:tgtEl>
                                          <p:spTgt spid="65"/>
                                        </p:tgtEl>
                                        <p:attrNameLst>
                                          <p:attrName>ppt_x</p:attrName>
                                        </p:attrNameLst>
                                      </p:cBhvr>
                                      <p:tavLst>
                                        <p:tav tm="0">
                                          <p:val>
                                            <p:strVal val="ppt_x"/>
                                          </p:val>
                                        </p:tav>
                                        <p:tav tm="100000">
                                          <p:val>
                                            <p:strVal val="0-ppt_w/2"/>
                                          </p:val>
                                        </p:tav>
                                      </p:tavLst>
                                    </p:anim>
                                    <p:anim calcmode="lin" valueType="num">
                                      <p:cBhvr additive="base">
                                        <p:cTn id="595" dur="3000"/>
                                        <p:tgtEl>
                                          <p:spTgt spid="65"/>
                                        </p:tgtEl>
                                        <p:attrNameLst>
                                          <p:attrName>ppt_y</p:attrName>
                                        </p:attrNameLst>
                                      </p:cBhvr>
                                      <p:tavLst>
                                        <p:tav tm="0">
                                          <p:val>
                                            <p:strVal val="ppt_y"/>
                                          </p:val>
                                        </p:tav>
                                        <p:tav tm="100000">
                                          <p:val>
                                            <p:strVal val="1+ppt_h/2"/>
                                          </p:val>
                                        </p:tav>
                                      </p:tavLst>
                                    </p:anim>
                                    <p:set>
                                      <p:cBhvr>
                                        <p:cTn id="596" dur="1" fill="hold">
                                          <p:stCondLst>
                                            <p:cond delay="2999"/>
                                          </p:stCondLst>
                                        </p:cTn>
                                        <p:tgtEl>
                                          <p:spTgt spid="65"/>
                                        </p:tgtEl>
                                        <p:attrNameLst>
                                          <p:attrName>style.visibility</p:attrName>
                                        </p:attrNameLst>
                                      </p:cBhvr>
                                      <p:to>
                                        <p:strVal val="hidden"/>
                                      </p:to>
                                    </p:set>
                                  </p:childTnLst>
                                </p:cTn>
                              </p:par>
                              <p:par>
                                <p:cTn id="597" presetID="2" presetClass="exit" presetSubtype="12" fill="hold" grpId="1" nodeType="withEffect">
                                  <p:stCondLst>
                                    <p:cond delay="0"/>
                                  </p:stCondLst>
                                  <p:childTnLst>
                                    <p:anim calcmode="lin" valueType="num">
                                      <p:cBhvr additive="base">
                                        <p:cTn id="598" dur="3000"/>
                                        <p:tgtEl>
                                          <p:spTgt spid="75"/>
                                        </p:tgtEl>
                                        <p:attrNameLst>
                                          <p:attrName>ppt_x</p:attrName>
                                        </p:attrNameLst>
                                      </p:cBhvr>
                                      <p:tavLst>
                                        <p:tav tm="0">
                                          <p:val>
                                            <p:strVal val="ppt_x"/>
                                          </p:val>
                                        </p:tav>
                                        <p:tav tm="100000">
                                          <p:val>
                                            <p:strVal val="0-ppt_w/2"/>
                                          </p:val>
                                        </p:tav>
                                      </p:tavLst>
                                    </p:anim>
                                    <p:anim calcmode="lin" valueType="num">
                                      <p:cBhvr additive="base">
                                        <p:cTn id="599" dur="3000"/>
                                        <p:tgtEl>
                                          <p:spTgt spid="75"/>
                                        </p:tgtEl>
                                        <p:attrNameLst>
                                          <p:attrName>ppt_y</p:attrName>
                                        </p:attrNameLst>
                                      </p:cBhvr>
                                      <p:tavLst>
                                        <p:tav tm="0">
                                          <p:val>
                                            <p:strVal val="ppt_y"/>
                                          </p:val>
                                        </p:tav>
                                        <p:tav tm="100000">
                                          <p:val>
                                            <p:strVal val="1+ppt_h/2"/>
                                          </p:val>
                                        </p:tav>
                                      </p:tavLst>
                                    </p:anim>
                                    <p:set>
                                      <p:cBhvr>
                                        <p:cTn id="600" dur="1" fill="hold">
                                          <p:stCondLst>
                                            <p:cond delay="2999"/>
                                          </p:stCondLst>
                                        </p:cTn>
                                        <p:tgtEl>
                                          <p:spTgt spid="75"/>
                                        </p:tgtEl>
                                        <p:attrNameLst>
                                          <p:attrName>style.visibility</p:attrName>
                                        </p:attrNameLst>
                                      </p:cBhvr>
                                      <p:to>
                                        <p:strVal val="hidden"/>
                                      </p:to>
                                    </p:set>
                                  </p:childTnLst>
                                </p:cTn>
                              </p:par>
                              <p:par>
                                <p:cTn id="601" presetID="2" presetClass="exit" presetSubtype="12" fill="hold" grpId="1" nodeType="withEffect">
                                  <p:stCondLst>
                                    <p:cond delay="0"/>
                                  </p:stCondLst>
                                  <p:childTnLst>
                                    <p:anim calcmode="lin" valueType="num">
                                      <p:cBhvr additive="base">
                                        <p:cTn id="602" dur="3000"/>
                                        <p:tgtEl>
                                          <p:spTgt spid="9"/>
                                        </p:tgtEl>
                                        <p:attrNameLst>
                                          <p:attrName>ppt_x</p:attrName>
                                        </p:attrNameLst>
                                      </p:cBhvr>
                                      <p:tavLst>
                                        <p:tav tm="0">
                                          <p:val>
                                            <p:strVal val="ppt_x"/>
                                          </p:val>
                                        </p:tav>
                                        <p:tav tm="100000">
                                          <p:val>
                                            <p:strVal val="0-ppt_w/2"/>
                                          </p:val>
                                        </p:tav>
                                      </p:tavLst>
                                    </p:anim>
                                    <p:anim calcmode="lin" valueType="num">
                                      <p:cBhvr additive="base">
                                        <p:cTn id="603" dur="3000"/>
                                        <p:tgtEl>
                                          <p:spTgt spid="9"/>
                                        </p:tgtEl>
                                        <p:attrNameLst>
                                          <p:attrName>ppt_y</p:attrName>
                                        </p:attrNameLst>
                                      </p:cBhvr>
                                      <p:tavLst>
                                        <p:tav tm="0">
                                          <p:val>
                                            <p:strVal val="ppt_y"/>
                                          </p:val>
                                        </p:tav>
                                        <p:tav tm="100000">
                                          <p:val>
                                            <p:strVal val="1+ppt_h/2"/>
                                          </p:val>
                                        </p:tav>
                                      </p:tavLst>
                                    </p:anim>
                                    <p:set>
                                      <p:cBhvr>
                                        <p:cTn id="604" dur="1" fill="hold">
                                          <p:stCondLst>
                                            <p:cond delay="2999"/>
                                          </p:stCondLst>
                                        </p:cTn>
                                        <p:tgtEl>
                                          <p:spTgt spid="9"/>
                                        </p:tgtEl>
                                        <p:attrNameLst>
                                          <p:attrName>style.visibility</p:attrName>
                                        </p:attrNameLst>
                                      </p:cBhvr>
                                      <p:to>
                                        <p:strVal val="hidden"/>
                                      </p:to>
                                    </p:set>
                                  </p:childTnLst>
                                </p:cTn>
                              </p:par>
                              <p:par>
                                <p:cTn id="605" presetID="2" presetClass="exit" presetSubtype="12" fill="hold" grpId="1" nodeType="withEffect">
                                  <p:stCondLst>
                                    <p:cond delay="0"/>
                                  </p:stCondLst>
                                  <p:childTnLst>
                                    <p:anim calcmode="lin" valueType="num">
                                      <p:cBhvr additive="base">
                                        <p:cTn id="606" dur="3000"/>
                                        <p:tgtEl>
                                          <p:spTgt spid="19"/>
                                        </p:tgtEl>
                                        <p:attrNameLst>
                                          <p:attrName>ppt_x</p:attrName>
                                        </p:attrNameLst>
                                      </p:cBhvr>
                                      <p:tavLst>
                                        <p:tav tm="0">
                                          <p:val>
                                            <p:strVal val="ppt_x"/>
                                          </p:val>
                                        </p:tav>
                                        <p:tav tm="100000">
                                          <p:val>
                                            <p:strVal val="0-ppt_w/2"/>
                                          </p:val>
                                        </p:tav>
                                      </p:tavLst>
                                    </p:anim>
                                    <p:anim calcmode="lin" valueType="num">
                                      <p:cBhvr additive="base">
                                        <p:cTn id="607" dur="3000"/>
                                        <p:tgtEl>
                                          <p:spTgt spid="19"/>
                                        </p:tgtEl>
                                        <p:attrNameLst>
                                          <p:attrName>ppt_y</p:attrName>
                                        </p:attrNameLst>
                                      </p:cBhvr>
                                      <p:tavLst>
                                        <p:tav tm="0">
                                          <p:val>
                                            <p:strVal val="ppt_y"/>
                                          </p:val>
                                        </p:tav>
                                        <p:tav tm="100000">
                                          <p:val>
                                            <p:strVal val="1+ppt_h/2"/>
                                          </p:val>
                                        </p:tav>
                                      </p:tavLst>
                                    </p:anim>
                                    <p:set>
                                      <p:cBhvr>
                                        <p:cTn id="608" dur="1" fill="hold">
                                          <p:stCondLst>
                                            <p:cond delay="2999"/>
                                          </p:stCondLst>
                                        </p:cTn>
                                        <p:tgtEl>
                                          <p:spTgt spid="19"/>
                                        </p:tgtEl>
                                        <p:attrNameLst>
                                          <p:attrName>style.visibility</p:attrName>
                                        </p:attrNameLst>
                                      </p:cBhvr>
                                      <p:to>
                                        <p:strVal val="hidden"/>
                                      </p:to>
                                    </p:set>
                                  </p:childTnLst>
                                </p:cTn>
                              </p:par>
                              <p:par>
                                <p:cTn id="609" presetID="2" presetClass="exit" presetSubtype="12" fill="hold" grpId="1" nodeType="withEffect">
                                  <p:stCondLst>
                                    <p:cond delay="0"/>
                                  </p:stCondLst>
                                  <p:childTnLst>
                                    <p:anim calcmode="lin" valueType="num">
                                      <p:cBhvr additive="base">
                                        <p:cTn id="610" dur="3000"/>
                                        <p:tgtEl>
                                          <p:spTgt spid="29"/>
                                        </p:tgtEl>
                                        <p:attrNameLst>
                                          <p:attrName>ppt_x</p:attrName>
                                        </p:attrNameLst>
                                      </p:cBhvr>
                                      <p:tavLst>
                                        <p:tav tm="0">
                                          <p:val>
                                            <p:strVal val="ppt_x"/>
                                          </p:val>
                                        </p:tav>
                                        <p:tav tm="100000">
                                          <p:val>
                                            <p:strVal val="0-ppt_w/2"/>
                                          </p:val>
                                        </p:tav>
                                      </p:tavLst>
                                    </p:anim>
                                    <p:anim calcmode="lin" valueType="num">
                                      <p:cBhvr additive="base">
                                        <p:cTn id="611" dur="3000"/>
                                        <p:tgtEl>
                                          <p:spTgt spid="29"/>
                                        </p:tgtEl>
                                        <p:attrNameLst>
                                          <p:attrName>ppt_y</p:attrName>
                                        </p:attrNameLst>
                                      </p:cBhvr>
                                      <p:tavLst>
                                        <p:tav tm="0">
                                          <p:val>
                                            <p:strVal val="ppt_y"/>
                                          </p:val>
                                        </p:tav>
                                        <p:tav tm="100000">
                                          <p:val>
                                            <p:strVal val="1+ppt_h/2"/>
                                          </p:val>
                                        </p:tav>
                                      </p:tavLst>
                                    </p:anim>
                                    <p:set>
                                      <p:cBhvr>
                                        <p:cTn id="612" dur="1" fill="hold">
                                          <p:stCondLst>
                                            <p:cond delay="2999"/>
                                          </p:stCondLst>
                                        </p:cTn>
                                        <p:tgtEl>
                                          <p:spTgt spid="29"/>
                                        </p:tgtEl>
                                        <p:attrNameLst>
                                          <p:attrName>style.visibility</p:attrName>
                                        </p:attrNameLst>
                                      </p:cBhvr>
                                      <p:to>
                                        <p:strVal val="hidden"/>
                                      </p:to>
                                    </p:set>
                                  </p:childTnLst>
                                </p:cTn>
                              </p:par>
                              <p:par>
                                <p:cTn id="613" presetID="2" presetClass="exit" presetSubtype="12" fill="hold" grpId="1" nodeType="withEffect">
                                  <p:stCondLst>
                                    <p:cond delay="0"/>
                                  </p:stCondLst>
                                  <p:childTnLst>
                                    <p:anim calcmode="lin" valueType="num">
                                      <p:cBhvr additive="base">
                                        <p:cTn id="614" dur="3000"/>
                                        <p:tgtEl>
                                          <p:spTgt spid="39"/>
                                        </p:tgtEl>
                                        <p:attrNameLst>
                                          <p:attrName>ppt_x</p:attrName>
                                        </p:attrNameLst>
                                      </p:cBhvr>
                                      <p:tavLst>
                                        <p:tav tm="0">
                                          <p:val>
                                            <p:strVal val="ppt_x"/>
                                          </p:val>
                                        </p:tav>
                                        <p:tav tm="100000">
                                          <p:val>
                                            <p:strVal val="0-ppt_w/2"/>
                                          </p:val>
                                        </p:tav>
                                      </p:tavLst>
                                    </p:anim>
                                    <p:anim calcmode="lin" valueType="num">
                                      <p:cBhvr additive="base">
                                        <p:cTn id="615" dur="3000"/>
                                        <p:tgtEl>
                                          <p:spTgt spid="39"/>
                                        </p:tgtEl>
                                        <p:attrNameLst>
                                          <p:attrName>ppt_y</p:attrName>
                                        </p:attrNameLst>
                                      </p:cBhvr>
                                      <p:tavLst>
                                        <p:tav tm="0">
                                          <p:val>
                                            <p:strVal val="ppt_y"/>
                                          </p:val>
                                        </p:tav>
                                        <p:tav tm="100000">
                                          <p:val>
                                            <p:strVal val="1+ppt_h/2"/>
                                          </p:val>
                                        </p:tav>
                                      </p:tavLst>
                                    </p:anim>
                                    <p:set>
                                      <p:cBhvr>
                                        <p:cTn id="616" dur="1" fill="hold">
                                          <p:stCondLst>
                                            <p:cond delay="2999"/>
                                          </p:stCondLst>
                                        </p:cTn>
                                        <p:tgtEl>
                                          <p:spTgt spid="39"/>
                                        </p:tgtEl>
                                        <p:attrNameLst>
                                          <p:attrName>style.visibility</p:attrName>
                                        </p:attrNameLst>
                                      </p:cBhvr>
                                      <p:to>
                                        <p:strVal val="hidden"/>
                                      </p:to>
                                    </p:set>
                                  </p:childTnLst>
                                </p:cTn>
                              </p:par>
                              <p:par>
                                <p:cTn id="617" presetID="2" presetClass="exit" presetSubtype="12" fill="hold" grpId="1" nodeType="withEffect">
                                  <p:stCondLst>
                                    <p:cond delay="0"/>
                                  </p:stCondLst>
                                  <p:childTnLst>
                                    <p:anim calcmode="lin" valueType="num">
                                      <p:cBhvr additive="base">
                                        <p:cTn id="618" dur="3000"/>
                                        <p:tgtEl>
                                          <p:spTgt spid="49"/>
                                        </p:tgtEl>
                                        <p:attrNameLst>
                                          <p:attrName>ppt_x</p:attrName>
                                        </p:attrNameLst>
                                      </p:cBhvr>
                                      <p:tavLst>
                                        <p:tav tm="0">
                                          <p:val>
                                            <p:strVal val="ppt_x"/>
                                          </p:val>
                                        </p:tav>
                                        <p:tav tm="100000">
                                          <p:val>
                                            <p:strVal val="0-ppt_w/2"/>
                                          </p:val>
                                        </p:tav>
                                      </p:tavLst>
                                    </p:anim>
                                    <p:anim calcmode="lin" valueType="num">
                                      <p:cBhvr additive="base">
                                        <p:cTn id="619" dur="3000"/>
                                        <p:tgtEl>
                                          <p:spTgt spid="49"/>
                                        </p:tgtEl>
                                        <p:attrNameLst>
                                          <p:attrName>ppt_y</p:attrName>
                                        </p:attrNameLst>
                                      </p:cBhvr>
                                      <p:tavLst>
                                        <p:tav tm="0">
                                          <p:val>
                                            <p:strVal val="ppt_y"/>
                                          </p:val>
                                        </p:tav>
                                        <p:tav tm="100000">
                                          <p:val>
                                            <p:strVal val="1+ppt_h/2"/>
                                          </p:val>
                                        </p:tav>
                                      </p:tavLst>
                                    </p:anim>
                                    <p:set>
                                      <p:cBhvr>
                                        <p:cTn id="620" dur="1" fill="hold">
                                          <p:stCondLst>
                                            <p:cond delay="2999"/>
                                          </p:stCondLst>
                                        </p:cTn>
                                        <p:tgtEl>
                                          <p:spTgt spid="49"/>
                                        </p:tgtEl>
                                        <p:attrNameLst>
                                          <p:attrName>style.visibility</p:attrName>
                                        </p:attrNameLst>
                                      </p:cBhvr>
                                      <p:to>
                                        <p:strVal val="hidden"/>
                                      </p:to>
                                    </p:set>
                                  </p:childTnLst>
                                </p:cTn>
                              </p:par>
                              <p:par>
                                <p:cTn id="621" presetID="2" presetClass="exit" presetSubtype="12" fill="hold" grpId="1" nodeType="withEffect">
                                  <p:stCondLst>
                                    <p:cond delay="0"/>
                                  </p:stCondLst>
                                  <p:childTnLst>
                                    <p:anim calcmode="lin" valueType="num">
                                      <p:cBhvr additive="base">
                                        <p:cTn id="622" dur="3000"/>
                                        <p:tgtEl>
                                          <p:spTgt spid="59"/>
                                        </p:tgtEl>
                                        <p:attrNameLst>
                                          <p:attrName>ppt_x</p:attrName>
                                        </p:attrNameLst>
                                      </p:cBhvr>
                                      <p:tavLst>
                                        <p:tav tm="0">
                                          <p:val>
                                            <p:strVal val="ppt_x"/>
                                          </p:val>
                                        </p:tav>
                                        <p:tav tm="100000">
                                          <p:val>
                                            <p:strVal val="0-ppt_w/2"/>
                                          </p:val>
                                        </p:tav>
                                      </p:tavLst>
                                    </p:anim>
                                    <p:anim calcmode="lin" valueType="num">
                                      <p:cBhvr additive="base">
                                        <p:cTn id="623" dur="3000"/>
                                        <p:tgtEl>
                                          <p:spTgt spid="59"/>
                                        </p:tgtEl>
                                        <p:attrNameLst>
                                          <p:attrName>ppt_y</p:attrName>
                                        </p:attrNameLst>
                                      </p:cBhvr>
                                      <p:tavLst>
                                        <p:tav tm="0">
                                          <p:val>
                                            <p:strVal val="ppt_y"/>
                                          </p:val>
                                        </p:tav>
                                        <p:tav tm="100000">
                                          <p:val>
                                            <p:strVal val="1+ppt_h/2"/>
                                          </p:val>
                                        </p:tav>
                                      </p:tavLst>
                                    </p:anim>
                                    <p:set>
                                      <p:cBhvr>
                                        <p:cTn id="624" dur="1" fill="hold">
                                          <p:stCondLst>
                                            <p:cond delay="2999"/>
                                          </p:stCondLst>
                                        </p:cTn>
                                        <p:tgtEl>
                                          <p:spTgt spid="59"/>
                                        </p:tgtEl>
                                        <p:attrNameLst>
                                          <p:attrName>style.visibility</p:attrName>
                                        </p:attrNameLst>
                                      </p:cBhvr>
                                      <p:to>
                                        <p:strVal val="hidden"/>
                                      </p:to>
                                    </p:set>
                                  </p:childTnLst>
                                </p:cTn>
                              </p:par>
                              <p:par>
                                <p:cTn id="625" presetID="2" presetClass="exit" presetSubtype="12" fill="hold" grpId="1" nodeType="withEffect">
                                  <p:stCondLst>
                                    <p:cond delay="0"/>
                                  </p:stCondLst>
                                  <p:childTnLst>
                                    <p:anim calcmode="lin" valueType="num">
                                      <p:cBhvr additive="base">
                                        <p:cTn id="626" dur="3000"/>
                                        <p:tgtEl>
                                          <p:spTgt spid="69"/>
                                        </p:tgtEl>
                                        <p:attrNameLst>
                                          <p:attrName>ppt_x</p:attrName>
                                        </p:attrNameLst>
                                      </p:cBhvr>
                                      <p:tavLst>
                                        <p:tav tm="0">
                                          <p:val>
                                            <p:strVal val="ppt_x"/>
                                          </p:val>
                                        </p:tav>
                                        <p:tav tm="100000">
                                          <p:val>
                                            <p:strVal val="0-ppt_w/2"/>
                                          </p:val>
                                        </p:tav>
                                      </p:tavLst>
                                    </p:anim>
                                    <p:anim calcmode="lin" valueType="num">
                                      <p:cBhvr additive="base">
                                        <p:cTn id="627" dur="3000"/>
                                        <p:tgtEl>
                                          <p:spTgt spid="69"/>
                                        </p:tgtEl>
                                        <p:attrNameLst>
                                          <p:attrName>ppt_y</p:attrName>
                                        </p:attrNameLst>
                                      </p:cBhvr>
                                      <p:tavLst>
                                        <p:tav tm="0">
                                          <p:val>
                                            <p:strVal val="ppt_y"/>
                                          </p:val>
                                        </p:tav>
                                        <p:tav tm="100000">
                                          <p:val>
                                            <p:strVal val="1+ppt_h/2"/>
                                          </p:val>
                                        </p:tav>
                                      </p:tavLst>
                                    </p:anim>
                                    <p:set>
                                      <p:cBhvr>
                                        <p:cTn id="628" dur="1" fill="hold">
                                          <p:stCondLst>
                                            <p:cond delay="2999"/>
                                          </p:stCondLst>
                                        </p:cTn>
                                        <p:tgtEl>
                                          <p:spTgt spid="69"/>
                                        </p:tgtEl>
                                        <p:attrNameLst>
                                          <p:attrName>style.visibility</p:attrName>
                                        </p:attrNameLst>
                                      </p:cBhvr>
                                      <p:to>
                                        <p:strVal val="hidden"/>
                                      </p:to>
                                    </p:set>
                                  </p:childTnLst>
                                </p:cTn>
                              </p:par>
                              <p:par>
                                <p:cTn id="629" presetID="2" presetClass="exit" presetSubtype="12" fill="hold" grpId="1" nodeType="withEffect">
                                  <p:stCondLst>
                                    <p:cond delay="0"/>
                                  </p:stCondLst>
                                  <p:childTnLst>
                                    <p:anim calcmode="lin" valueType="num">
                                      <p:cBhvr additive="base">
                                        <p:cTn id="630" dur="3000"/>
                                        <p:tgtEl>
                                          <p:spTgt spid="79"/>
                                        </p:tgtEl>
                                        <p:attrNameLst>
                                          <p:attrName>ppt_x</p:attrName>
                                        </p:attrNameLst>
                                      </p:cBhvr>
                                      <p:tavLst>
                                        <p:tav tm="0">
                                          <p:val>
                                            <p:strVal val="ppt_x"/>
                                          </p:val>
                                        </p:tav>
                                        <p:tav tm="100000">
                                          <p:val>
                                            <p:strVal val="0-ppt_w/2"/>
                                          </p:val>
                                        </p:tav>
                                      </p:tavLst>
                                    </p:anim>
                                    <p:anim calcmode="lin" valueType="num">
                                      <p:cBhvr additive="base">
                                        <p:cTn id="631" dur="3000"/>
                                        <p:tgtEl>
                                          <p:spTgt spid="79"/>
                                        </p:tgtEl>
                                        <p:attrNameLst>
                                          <p:attrName>ppt_y</p:attrName>
                                        </p:attrNameLst>
                                      </p:cBhvr>
                                      <p:tavLst>
                                        <p:tav tm="0">
                                          <p:val>
                                            <p:strVal val="ppt_y"/>
                                          </p:val>
                                        </p:tav>
                                        <p:tav tm="100000">
                                          <p:val>
                                            <p:strVal val="1+ppt_h/2"/>
                                          </p:val>
                                        </p:tav>
                                      </p:tavLst>
                                    </p:anim>
                                    <p:set>
                                      <p:cBhvr>
                                        <p:cTn id="632" dur="1" fill="hold">
                                          <p:stCondLst>
                                            <p:cond delay="2999"/>
                                          </p:stCondLst>
                                        </p:cTn>
                                        <p:tgtEl>
                                          <p:spTgt spid="79"/>
                                        </p:tgtEl>
                                        <p:attrNameLst>
                                          <p:attrName>style.visibility</p:attrName>
                                        </p:attrNameLst>
                                      </p:cBhvr>
                                      <p:to>
                                        <p:strVal val="hidden"/>
                                      </p:to>
                                    </p:set>
                                  </p:childTnLst>
                                </p:cTn>
                              </p:par>
                              <p:par>
                                <p:cTn id="633" presetID="2" presetClass="exit" presetSubtype="12" fill="hold" grpId="1" nodeType="withEffect">
                                  <p:stCondLst>
                                    <p:cond delay="0"/>
                                  </p:stCondLst>
                                  <p:childTnLst>
                                    <p:anim calcmode="lin" valueType="num">
                                      <p:cBhvr additive="base">
                                        <p:cTn id="634" dur="3000"/>
                                        <p:tgtEl>
                                          <p:spTgt spid="3"/>
                                        </p:tgtEl>
                                        <p:attrNameLst>
                                          <p:attrName>ppt_x</p:attrName>
                                        </p:attrNameLst>
                                      </p:cBhvr>
                                      <p:tavLst>
                                        <p:tav tm="0">
                                          <p:val>
                                            <p:strVal val="ppt_x"/>
                                          </p:val>
                                        </p:tav>
                                        <p:tav tm="100000">
                                          <p:val>
                                            <p:strVal val="0-ppt_w/2"/>
                                          </p:val>
                                        </p:tav>
                                      </p:tavLst>
                                    </p:anim>
                                    <p:anim calcmode="lin" valueType="num">
                                      <p:cBhvr additive="base">
                                        <p:cTn id="635" dur="3000"/>
                                        <p:tgtEl>
                                          <p:spTgt spid="3"/>
                                        </p:tgtEl>
                                        <p:attrNameLst>
                                          <p:attrName>ppt_y</p:attrName>
                                        </p:attrNameLst>
                                      </p:cBhvr>
                                      <p:tavLst>
                                        <p:tav tm="0">
                                          <p:val>
                                            <p:strVal val="ppt_y"/>
                                          </p:val>
                                        </p:tav>
                                        <p:tav tm="100000">
                                          <p:val>
                                            <p:strVal val="1+ppt_h/2"/>
                                          </p:val>
                                        </p:tav>
                                      </p:tavLst>
                                    </p:anim>
                                    <p:set>
                                      <p:cBhvr>
                                        <p:cTn id="636" dur="1" fill="hold">
                                          <p:stCondLst>
                                            <p:cond delay="2999"/>
                                          </p:stCondLst>
                                        </p:cTn>
                                        <p:tgtEl>
                                          <p:spTgt spid="3"/>
                                        </p:tgtEl>
                                        <p:attrNameLst>
                                          <p:attrName>style.visibility</p:attrName>
                                        </p:attrNameLst>
                                      </p:cBhvr>
                                      <p:to>
                                        <p:strVal val="hidden"/>
                                      </p:to>
                                    </p:set>
                                  </p:childTnLst>
                                </p:cTn>
                              </p:par>
                              <p:par>
                                <p:cTn id="637" presetID="2" presetClass="exit" presetSubtype="12" fill="hold" grpId="1" nodeType="withEffect">
                                  <p:stCondLst>
                                    <p:cond delay="0"/>
                                  </p:stCondLst>
                                  <p:childTnLst>
                                    <p:anim calcmode="lin" valueType="num">
                                      <p:cBhvr additive="base">
                                        <p:cTn id="638" dur="3000"/>
                                        <p:tgtEl>
                                          <p:spTgt spid="13"/>
                                        </p:tgtEl>
                                        <p:attrNameLst>
                                          <p:attrName>ppt_x</p:attrName>
                                        </p:attrNameLst>
                                      </p:cBhvr>
                                      <p:tavLst>
                                        <p:tav tm="0">
                                          <p:val>
                                            <p:strVal val="ppt_x"/>
                                          </p:val>
                                        </p:tav>
                                        <p:tav tm="100000">
                                          <p:val>
                                            <p:strVal val="0-ppt_w/2"/>
                                          </p:val>
                                        </p:tav>
                                      </p:tavLst>
                                    </p:anim>
                                    <p:anim calcmode="lin" valueType="num">
                                      <p:cBhvr additive="base">
                                        <p:cTn id="639" dur="3000"/>
                                        <p:tgtEl>
                                          <p:spTgt spid="13"/>
                                        </p:tgtEl>
                                        <p:attrNameLst>
                                          <p:attrName>ppt_y</p:attrName>
                                        </p:attrNameLst>
                                      </p:cBhvr>
                                      <p:tavLst>
                                        <p:tav tm="0">
                                          <p:val>
                                            <p:strVal val="ppt_y"/>
                                          </p:val>
                                        </p:tav>
                                        <p:tav tm="100000">
                                          <p:val>
                                            <p:strVal val="1+ppt_h/2"/>
                                          </p:val>
                                        </p:tav>
                                      </p:tavLst>
                                    </p:anim>
                                    <p:set>
                                      <p:cBhvr>
                                        <p:cTn id="640" dur="1" fill="hold">
                                          <p:stCondLst>
                                            <p:cond delay="2999"/>
                                          </p:stCondLst>
                                        </p:cTn>
                                        <p:tgtEl>
                                          <p:spTgt spid="13"/>
                                        </p:tgtEl>
                                        <p:attrNameLst>
                                          <p:attrName>style.visibility</p:attrName>
                                        </p:attrNameLst>
                                      </p:cBhvr>
                                      <p:to>
                                        <p:strVal val="hidden"/>
                                      </p:to>
                                    </p:set>
                                  </p:childTnLst>
                                </p:cTn>
                              </p:par>
                              <p:par>
                                <p:cTn id="641" presetID="2" presetClass="exit" presetSubtype="12" fill="hold" grpId="1" nodeType="withEffect">
                                  <p:stCondLst>
                                    <p:cond delay="0"/>
                                  </p:stCondLst>
                                  <p:childTnLst>
                                    <p:anim calcmode="lin" valueType="num">
                                      <p:cBhvr additive="base">
                                        <p:cTn id="642" dur="3000"/>
                                        <p:tgtEl>
                                          <p:spTgt spid="23"/>
                                        </p:tgtEl>
                                        <p:attrNameLst>
                                          <p:attrName>ppt_x</p:attrName>
                                        </p:attrNameLst>
                                      </p:cBhvr>
                                      <p:tavLst>
                                        <p:tav tm="0">
                                          <p:val>
                                            <p:strVal val="ppt_x"/>
                                          </p:val>
                                        </p:tav>
                                        <p:tav tm="100000">
                                          <p:val>
                                            <p:strVal val="0-ppt_w/2"/>
                                          </p:val>
                                        </p:tav>
                                      </p:tavLst>
                                    </p:anim>
                                    <p:anim calcmode="lin" valueType="num">
                                      <p:cBhvr additive="base">
                                        <p:cTn id="643" dur="3000"/>
                                        <p:tgtEl>
                                          <p:spTgt spid="23"/>
                                        </p:tgtEl>
                                        <p:attrNameLst>
                                          <p:attrName>ppt_y</p:attrName>
                                        </p:attrNameLst>
                                      </p:cBhvr>
                                      <p:tavLst>
                                        <p:tav tm="0">
                                          <p:val>
                                            <p:strVal val="ppt_y"/>
                                          </p:val>
                                        </p:tav>
                                        <p:tav tm="100000">
                                          <p:val>
                                            <p:strVal val="1+ppt_h/2"/>
                                          </p:val>
                                        </p:tav>
                                      </p:tavLst>
                                    </p:anim>
                                    <p:set>
                                      <p:cBhvr>
                                        <p:cTn id="644" dur="1" fill="hold">
                                          <p:stCondLst>
                                            <p:cond delay="2999"/>
                                          </p:stCondLst>
                                        </p:cTn>
                                        <p:tgtEl>
                                          <p:spTgt spid="23"/>
                                        </p:tgtEl>
                                        <p:attrNameLst>
                                          <p:attrName>style.visibility</p:attrName>
                                        </p:attrNameLst>
                                      </p:cBhvr>
                                      <p:to>
                                        <p:strVal val="hidden"/>
                                      </p:to>
                                    </p:set>
                                  </p:childTnLst>
                                </p:cTn>
                              </p:par>
                              <p:par>
                                <p:cTn id="645" presetID="2" presetClass="exit" presetSubtype="12" fill="hold" grpId="1" nodeType="withEffect">
                                  <p:stCondLst>
                                    <p:cond delay="0"/>
                                  </p:stCondLst>
                                  <p:childTnLst>
                                    <p:anim calcmode="lin" valueType="num">
                                      <p:cBhvr additive="base">
                                        <p:cTn id="646" dur="3000"/>
                                        <p:tgtEl>
                                          <p:spTgt spid="33"/>
                                        </p:tgtEl>
                                        <p:attrNameLst>
                                          <p:attrName>ppt_x</p:attrName>
                                        </p:attrNameLst>
                                      </p:cBhvr>
                                      <p:tavLst>
                                        <p:tav tm="0">
                                          <p:val>
                                            <p:strVal val="ppt_x"/>
                                          </p:val>
                                        </p:tav>
                                        <p:tav tm="100000">
                                          <p:val>
                                            <p:strVal val="0-ppt_w/2"/>
                                          </p:val>
                                        </p:tav>
                                      </p:tavLst>
                                    </p:anim>
                                    <p:anim calcmode="lin" valueType="num">
                                      <p:cBhvr additive="base">
                                        <p:cTn id="647" dur="3000"/>
                                        <p:tgtEl>
                                          <p:spTgt spid="33"/>
                                        </p:tgtEl>
                                        <p:attrNameLst>
                                          <p:attrName>ppt_y</p:attrName>
                                        </p:attrNameLst>
                                      </p:cBhvr>
                                      <p:tavLst>
                                        <p:tav tm="0">
                                          <p:val>
                                            <p:strVal val="ppt_y"/>
                                          </p:val>
                                        </p:tav>
                                        <p:tav tm="100000">
                                          <p:val>
                                            <p:strVal val="1+ppt_h/2"/>
                                          </p:val>
                                        </p:tav>
                                      </p:tavLst>
                                    </p:anim>
                                    <p:set>
                                      <p:cBhvr>
                                        <p:cTn id="648" dur="1" fill="hold">
                                          <p:stCondLst>
                                            <p:cond delay="2999"/>
                                          </p:stCondLst>
                                        </p:cTn>
                                        <p:tgtEl>
                                          <p:spTgt spid="33"/>
                                        </p:tgtEl>
                                        <p:attrNameLst>
                                          <p:attrName>style.visibility</p:attrName>
                                        </p:attrNameLst>
                                      </p:cBhvr>
                                      <p:to>
                                        <p:strVal val="hidden"/>
                                      </p:to>
                                    </p:set>
                                  </p:childTnLst>
                                </p:cTn>
                              </p:par>
                              <p:par>
                                <p:cTn id="649" presetID="2" presetClass="exit" presetSubtype="12" fill="hold" grpId="1" nodeType="withEffect">
                                  <p:stCondLst>
                                    <p:cond delay="0"/>
                                  </p:stCondLst>
                                  <p:childTnLst>
                                    <p:anim calcmode="lin" valueType="num">
                                      <p:cBhvr additive="base">
                                        <p:cTn id="650" dur="3000"/>
                                        <p:tgtEl>
                                          <p:spTgt spid="43"/>
                                        </p:tgtEl>
                                        <p:attrNameLst>
                                          <p:attrName>ppt_x</p:attrName>
                                        </p:attrNameLst>
                                      </p:cBhvr>
                                      <p:tavLst>
                                        <p:tav tm="0">
                                          <p:val>
                                            <p:strVal val="ppt_x"/>
                                          </p:val>
                                        </p:tav>
                                        <p:tav tm="100000">
                                          <p:val>
                                            <p:strVal val="0-ppt_w/2"/>
                                          </p:val>
                                        </p:tav>
                                      </p:tavLst>
                                    </p:anim>
                                    <p:anim calcmode="lin" valueType="num">
                                      <p:cBhvr additive="base">
                                        <p:cTn id="651" dur="3000"/>
                                        <p:tgtEl>
                                          <p:spTgt spid="43"/>
                                        </p:tgtEl>
                                        <p:attrNameLst>
                                          <p:attrName>ppt_y</p:attrName>
                                        </p:attrNameLst>
                                      </p:cBhvr>
                                      <p:tavLst>
                                        <p:tav tm="0">
                                          <p:val>
                                            <p:strVal val="ppt_y"/>
                                          </p:val>
                                        </p:tav>
                                        <p:tav tm="100000">
                                          <p:val>
                                            <p:strVal val="1+ppt_h/2"/>
                                          </p:val>
                                        </p:tav>
                                      </p:tavLst>
                                    </p:anim>
                                    <p:set>
                                      <p:cBhvr>
                                        <p:cTn id="652" dur="1" fill="hold">
                                          <p:stCondLst>
                                            <p:cond delay="2999"/>
                                          </p:stCondLst>
                                        </p:cTn>
                                        <p:tgtEl>
                                          <p:spTgt spid="43"/>
                                        </p:tgtEl>
                                        <p:attrNameLst>
                                          <p:attrName>style.visibility</p:attrName>
                                        </p:attrNameLst>
                                      </p:cBhvr>
                                      <p:to>
                                        <p:strVal val="hidden"/>
                                      </p:to>
                                    </p:set>
                                  </p:childTnLst>
                                </p:cTn>
                              </p:par>
                              <p:par>
                                <p:cTn id="653" presetID="2" presetClass="exit" presetSubtype="12" fill="hold" grpId="1" nodeType="withEffect">
                                  <p:stCondLst>
                                    <p:cond delay="0"/>
                                  </p:stCondLst>
                                  <p:childTnLst>
                                    <p:anim calcmode="lin" valueType="num">
                                      <p:cBhvr additive="base">
                                        <p:cTn id="654" dur="3000"/>
                                        <p:tgtEl>
                                          <p:spTgt spid="53"/>
                                        </p:tgtEl>
                                        <p:attrNameLst>
                                          <p:attrName>ppt_x</p:attrName>
                                        </p:attrNameLst>
                                      </p:cBhvr>
                                      <p:tavLst>
                                        <p:tav tm="0">
                                          <p:val>
                                            <p:strVal val="ppt_x"/>
                                          </p:val>
                                        </p:tav>
                                        <p:tav tm="100000">
                                          <p:val>
                                            <p:strVal val="0-ppt_w/2"/>
                                          </p:val>
                                        </p:tav>
                                      </p:tavLst>
                                    </p:anim>
                                    <p:anim calcmode="lin" valueType="num">
                                      <p:cBhvr additive="base">
                                        <p:cTn id="655" dur="3000"/>
                                        <p:tgtEl>
                                          <p:spTgt spid="53"/>
                                        </p:tgtEl>
                                        <p:attrNameLst>
                                          <p:attrName>ppt_y</p:attrName>
                                        </p:attrNameLst>
                                      </p:cBhvr>
                                      <p:tavLst>
                                        <p:tav tm="0">
                                          <p:val>
                                            <p:strVal val="ppt_y"/>
                                          </p:val>
                                        </p:tav>
                                        <p:tav tm="100000">
                                          <p:val>
                                            <p:strVal val="1+ppt_h/2"/>
                                          </p:val>
                                        </p:tav>
                                      </p:tavLst>
                                    </p:anim>
                                    <p:set>
                                      <p:cBhvr>
                                        <p:cTn id="656" dur="1" fill="hold">
                                          <p:stCondLst>
                                            <p:cond delay="2999"/>
                                          </p:stCondLst>
                                        </p:cTn>
                                        <p:tgtEl>
                                          <p:spTgt spid="53"/>
                                        </p:tgtEl>
                                        <p:attrNameLst>
                                          <p:attrName>style.visibility</p:attrName>
                                        </p:attrNameLst>
                                      </p:cBhvr>
                                      <p:to>
                                        <p:strVal val="hidden"/>
                                      </p:to>
                                    </p:set>
                                  </p:childTnLst>
                                </p:cTn>
                              </p:par>
                              <p:par>
                                <p:cTn id="657" presetID="2" presetClass="exit" presetSubtype="12" fill="hold" grpId="1" nodeType="withEffect">
                                  <p:stCondLst>
                                    <p:cond delay="0"/>
                                  </p:stCondLst>
                                  <p:childTnLst>
                                    <p:anim calcmode="lin" valueType="num">
                                      <p:cBhvr additive="base">
                                        <p:cTn id="658" dur="3000"/>
                                        <p:tgtEl>
                                          <p:spTgt spid="63"/>
                                        </p:tgtEl>
                                        <p:attrNameLst>
                                          <p:attrName>ppt_x</p:attrName>
                                        </p:attrNameLst>
                                      </p:cBhvr>
                                      <p:tavLst>
                                        <p:tav tm="0">
                                          <p:val>
                                            <p:strVal val="ppt_x"/>
                                          </p:val>
                                        </p:tav>
                                        <p:tav tm="100000">
                                          <p:val>
                                            <p:strVal val="0-ppt_w/2"/>
                                          </p:val>
                                        </p:tav>
                                      </p:tavLst>
                                    </p:anim>
                                    <p:anim calcmode="lin" valueType="num">
                                      <p:cBhvr additive="base">
                                        <p:cTn id="659" dur="3000"/>
                                        <p:tgtEl>
                                          <p:spTgt spid="63"/>
                                        </p:tgtEl>
                                        <p:attrNameLst>
                                          <p:attrName>ppt_y</p:attrName>
                                        </p:attrNameLst>
                                      </p:cBhvr>
                                      <p:tavLst>
                                        <p:tav tm="0">
                                          <p:val>
                                            <p:strVal val="ppt_y"/>
                                          </p:val>
                                        </p:tav>
                                        <p:tav tm="100000">
                                          <p:val>
                                            <p:strVal val="1+ppt_h/2"/>
                                          </p:val>
                                        </p:tav>
                                      </p:tavLst>
                                    </p:anim>
                                    <p:set>
                                      <p:cBhvr>
                                        <p:cTn id="660" dur="1" fill="hold">
                                          <p:stCondLst>
                                            <p:cond delay="2999"/>
                                          </p:stCondLst>
                                        </p:cTn>
                                        <p:tgtEl>
                                          <p:spTgt spid="63"/>
                                        </p:tgtEl>
                                        <p:attrNameLst>
                                          <p:attrName>style.visibility</p:attrName>
                                        </p:attrNameLst>
                                      </p:cBhvr>
                                      <p:to>
                                        <p:strVal val="hidden"/>
                                      </p:to>
                                    </p:set>
                                  </p:childTnLst>
                                </p:cTn>
                              </p:par>
                              <p:par>
                                <p:cTn id="661" presetID="2" presetClass="exit" presetSubtype="12" fill="hold" grpId="1" nodeType="withEffect">
                                  <p:stCondLst>
                                    <p:cond delay="0"/>
                                  </p:stCondLst>
                                  <p:childTnLst>
                                    <p:anim calcmode="lin" valueType="num">
                                      <p:cBhvr additive="base">
                                        <p:cTn id="662" dur="3000"/>
                                        <p:tgtEl>
                                          <p:spTgt spid="73"/>
                                        </p:tgtEl>
                                        <p:attrNameLst>
                                          <p:attrName>ppt_x</p:attrName>
                                        </p:attrNameLst>
                                      </p:cBhvr>
                                      <p:tavLst>
                                        <p:tav tm="0">
                                          <p:val>
                                            <p:strVal val="ppt_x"/>
                                          </p:val>
                                        </p:tav>
                                        <p:tav tm="100000">
                                          <p:val>
                                            <p:strVal val="0-ppt_w/2"/>
                                          </p:val>
                                        </p:tav>
                                      </p:tavLst>
                                    </p:anim>
                                    <p:anim calcmode="lin" valueType="num">
                                      <p:cBhvr additive="base">
                                        <p:cTn id="663" dur="3000"/>
                                        <p:tgtEl>
                                          <p:spTgt spid="73"/>
                                        </p:tgtEl>
                                        <p:attrNameLst>
                                          <p:attrName>ppt_y</p:attrName>
                                        </p:attrNameLst>
                                      </p:cBhvr>
                                      <p:tavLst>
                                        <p:tav tm="0">
                                          <p:val>
                                            <p:strVal val="ppt_y"/>
                                          </p:val>
                                        </p:tav>
                                        <p:tav tm="100000">
                                          <p:val>
                                            <p:strVal val="1+ppt_h/2"/>
                                          </p:val>
                                        </p:tav>
                                      </p:tavLst>
                                    </p:anim>
                                    <p:set>
                                      <p:cBhvr>
                                        <p:cTn id="664" dur="1" fill="hold">
                                          <p:stCondLst>
                                            <p:cond delay="2999"/>
                                          </p:stCondLst>
                                        </p:cTn>
                                        <p:tgtEl>
                                          <p:spTgt spid="73"/>
                                        </p:tgtEl>
                                        <p:attrNameLst>
                                          <p:attrName>style.visibility</p:attrName>
                                        </p:attrNameLst>
                                      </p:cBhvr>
                                      <p:to>
                                        <p:strVal val="hidden"/>
                                      </p:to>
                                    </p:set>
                                  </p:childTnLst>
                                </p:cTn>
                              </p:par>
                              <p:par>
                                <p:cTn id="665" presetID="2" presetClass="exit" presetSubtype="12" fill="hold" grpId="1" nodeType="withEffect">
                                  <p:stCondLst>
                                    <p:cond delay="0"/>
                                  </p:stCondLst>
                                  <p:childTnLst>
                                    <p:anim calcmode="lin" valueType="num">
                                      <p:cBhvr additive="base">
                                        <p:cTn id="666" dur="3000"/>
                                        <p:tgtEl>
                                          <p:spTgt spid="11"/>
                                        </p:tgtEl>
                                        <p:attrNameLst>
                                          <p:attrName>ppt_x</p:attrName>
                                        </p:attrNameLst>
                                      </p:cBhvr>
                                      <p:tavLst>
                                        <p:tav tm="0">
                                          <p:val>
                                            <p:strVal val="ppt_x"/>
                                          </p:val>
                                        </p:tav>
                                        <p:tav tm="100000">
                                          <p:val>
                                            <p:strVal val="0-ppt_w/2"/>
                                          </p:val>
                                        </p:tav>
                                      </p:tavLst>
                                    </p:anim>
                                    <p:anim calcmode="lin" valueType="num">
                                      <p:cBhvr additive="base">
                                        <p:cTn id="667" dur="3000"/>
                                        <p:tgtEl>
                                          <p:spTgt spid="11"/>
                                        </p:tgtEl>
                                        <p:attrNameLst>
                                          <p:attrName>ppt_y</p:attrName>
                                        </p:attrNameLst>
                                      </p:cBhvr>
                                      <p:tavLst>
                                        <p:tav tm="0">
                                          <p:val>
                                            <p:strVal val="ppt_y"/>
                                          </p:val>
                                        </p:tav>
                                        <p:tav tm="100000">
                                          <p:val>
                                            <p:strVal val="1+ppt_h/2"/>
                                          </p:val>
                                        </p:tav>
                                      </p:tavLst>
                                    </p:anim>
                                    <p:set>
                                      <p:cBhvr>
                                        <p:cTn id="668" dur="1" fill="hold">
                                          <p:stCondLst>
                                            <p:cond delay="2999"/>
                                          </p:stCondLst>
                                        </p:cTn>
                                        <p:tgtEl>
                                          <p:spTgt spid="11"/>
                                        </p:tgtEl>
                                        <p:attrNameLst>
                                          <p:attrName>style.visibility</p:attrName>
                                        </p:attrNameLst>
                                      </p:cBhvr>
                                      <p:to>
                                        <p:strVal val="hidden"/>
                                      </p:to>
                                    </p:set>
                                  </p:childTnLst>
                                </p:cTn>
                              </p:par>
                              <p:par>
                                <p:cTn id="669" presetID="2" presetClass="exit" presetSubtype="12" fill="hold" grpId="1" nodeType="withEffect">
                                  <p:stCondLst>
                                    <p:cond delay="0"/>
                                  </p:stCondLst>
                                  <p:childTnLst>
                                    <p:anim calcmode="lin" valueType="num">
                                      <p:cBhvr additive="base">
                                        <p:cTn id="670" dur="3000"/>
                                        <p:tgtEl>
                                          <p:spTgt spid="21"/>
                                        </p:tgtEl>
                                        <p:attrNameLst>
                                          <p:attrName>ppt_x</p:attrName>
                                        </p:attrNameLst>
                                      </p:cBhvr>
                                      <p:tavLst>
                                        <p:tav tm="0">
                                          <p:val>
                                            <p:strVal val="ppt_x"/>
                                          </p:val>
                                        </p:tav>
                                        <p:tav tm="100000">
                                          <p:val>
                                            <p:strVal val="0-ppt_w/2"/>
                                          </p:val>
                                        </p:tav>
                                      </p:tavLst>
                                    </p:anim>
                                    <p:anim calcmode="lin" valueType="num">
                                      <p:cBhvr additive="base">
                                        <p:cTn id="671" dur="3000"/>
                                        <p:tgtEl>
                                          <p:spTgt spid="21"/>
                                        </p:tgtEl>
                                        <p:attrNameLst>
                                          <p:attrName>ppt_y</p:attrName>
                                        </p:attrNameLst>
                                      </p:cBhvr>
                                      <p:tavLst>
                                        <p:tav tm="0">
                                          <p:val>
                                            <p:strVal val="ppt_y"/>
                                          </p:val>
                                        </p:tav>
                                        <p:tav tm="100000">
                                          <p:val>
                                            <p:strVal val="1+ppt_h/2"/>
                                          </p:val>
                                        </p:tav>
                                      </p:tavLst>
                                    </p:anim>
                                    <p:set>
                                      <p:cBhvr>
                                        <p:cTn id="672" dur="1" fill="hold">
                                          <p:stCondLst>
                                            <p:cond delay="2999"/>
                                          </p:stCondLst>
                                        </p:cTn>
                                        <p:tgtEl>
                                          <p:spTgt spid="21"/>
                                        </p:tgtEl>
                                        <p:attrNameLst>
                                          <p:attrName>style.visibility</p:attrName>
                                        </p:attrNameLst>
                                      </p:cBhvr>
                                      <p:to>
                                        <p:strVal val="hidden"/>
                                      </p:to>
                                    </p:set>
                                  </p:childTnLst>
                                </p:cTn>
                              </p:par>
                              <p:par>
                                <p:cTn id="673" presetID="2" presetClass="exit" presetSubtype="12" fill="hold" grpId="1" nodeType="withEffect">
                                  <p:stCondLst>
                                    <p:cond delay="0"/>
                                  </p:stCondLst>
                                  <p:childTnLst>
                                    <p:anim calcmode="lin" valueType="num">
                                      <p:cBhvr additive="base">
                                        <p:cTn id="674" dur="3000"/>
                                        <p:tgtEl>
                                          <p:spTgt spid="31"/>
                                        </p:tgtEl>
                                        <p:attrNameLst>
                                          <p:attrName>ppt_x</p:attrName>
                                        </p:attrNameLst>
                                      </p:cBhvr>
                                      <p:tavLst>
                                        <p:tav tm="0">
                                          <p:val>
                                            <p:strVal val="ppt_x"/>
                                          </p:val>
                                        </p:tav>
                                        <p:tav tm="100000">
                                          <p:val>
                                            <p:strVal val="0-ppt_w/2"/>
                                          </p:val>
                                        </p:tav>
                                      </p:tavLst>
                                    </p:anim>
                                    <p:anim calcmode="lin" valueType="num">
                                      <p:cBhvr additive="base">
                                        <p:cTn id="675" dur="3000"/>
                                        <p:tgtEl>
                                          <p:spTgt spid="31"/>
                                        </p:tgtEl>
                                        <p:attrNameLst>
                                          <p:attrName>ppt_y</p:attrName>
                                        </p:attrNameLst>
                                      </p:cBhvr>
                                      <p:tavLst>
                                        <p:tav tm="0">
                                          <p:val>
                                            <p:strVal val="ppt_y"/>
                                          </p:val>
                                        </p:tav>
                                        <p:tav tm="100000">
                                          <p:val>
                                            <p:strVal val="1+ppt_h/2"/>
                                          </p:val>
                                        </p:tav>
                                      </p:tavLst>
                                    </p:anim>
                                    <p:set>
                                      <p:cBhvr>
                                        <p:cTn id="676" dur="1" fill="hold">
                                          <p:stCondLst>
                                            <p:cond delay="2999"/>
                                          </p:stCondLst>
                                        </p:cTn>
                                        <p:tgtEl>
                                          <p:spTgt spid="31"/>
                                        </p:tgtEl>
                                        <p:attrNameLst>
                                          <p:attrName>style.visibility</p:attrName>
                                        </p:attrNameLst>
                                      </p:cBhvr>
                                      <p:to>
                                        <p:strVal val="hidden"/>
                                      </p:to>
                                    </p:set>
                                  </p:childTnLst>
                                </p:cTn>
                              </p:par>
                              <p:par>
                                <p:cTn id="677" presetID="2" presetClass="exit" presetSubtype="12" fill="hold" grpId="1" nodeType="withEffect">
                                  <p:stCondLst>
                                    <p:cond delay="0"/>
                                  </p:stCondLst>
                                  <p:childTnLst>
                                    <p:anim calcmode="lin" valueType="num">
                                      <p:cBhvr additive="base">
                                        <p:cTn id="678" dur="3000"/>
                                        <p:tgtEl>
                                          <p:spTgt spid="41"/>
                                        </p:tgtEl>
                                        <p:attrNameLst>
                                          <p:attrName>ppt_x</p:attrName>
                                        </p:attrNameLst>
                                      </p:cBhvr>
                                      <p:tavLst>
                                        <p:tav tm="0">
                                          <p:val>
                                            <p:strVal val="ppt_x"/>
                                          </p:val>
                                        </p:tav>
                                        <p:tav tm="100000">
                                          <p:val>
                                            <p:strVal val="0-ppt_w/2"/>
                                          </p:val>
                                        </p:tav>
                                      </p:tavLst>
                                    </p:anim>
                                    <p:anim calcmode="lin" valueType="num">
                                      <p:cBhvr additive="base">
                                        <p:cTn id="679" dur="3000"/>
                                        <p:tgtEl>
                                          <p:spTgt spid="41"/>
                                        </p:tgtEl>
                                        <p:attrNameLst>
                                          <p:attrName>ppt_y</p:attrName>
                                        </p:attrNameLst>
                                      </p:cBhvr>
                                      <p:tavLst>
                                        <p:tav tm="0">
                                          <p:val>
                                            <p:strVal val="ppt_y"/>
                                          </p:val>
                                        </p:tav>
                                        <p:tav tm="100000">
                                          <p:val>
                                            <p:strVal val="1+ppt_h/2"/>
                                          </p:val>
                                        </p:tav>
                                      </p:tavLst>
                                    </p:anim>
                                    <p:set>
                                      <p:cBhvr>
                                        <p:cTn id="680" dur="1" fill="hold">
                                          <p:stCondLst>
                                            <p:cond delay="2999"/>
                                          </p:stCondLst>
                                        </p:cTn>
                                        <p:tgtEl>
                                          <p:spTgt spid="41"/>
                                        </p:tgtEl>
                                        <p:attrNameLst>
                                          <p:attrName>style.visibility</p:attrName>
                                        </p:attrNameLst>
                                      </p:cBhvr>
                                      <p:to>
                                        <p:strVal val="hidden"/>
                                      </p:to>
                                    </p:set>
                                  </p:childTnLst>
                                </p:cTn>
                              </p:par>
                              <p:par>
                                <p:cTn id="681" presetID="2" presetClass="exit" presetSubtype="12" fill="hold" grpId="1" nodeType="withEffect">
                                  <p:stCondLst>
                                    <p:cond delay="0"/>
                                  </p:stCondLst>
                                  <p:childTnLst>
                                    <p:anim calcmode="lin" valueType="num">
                                      <p:cBhvr additive="base">
                                        <p:cTn id="682" dur="3000"/>
                                        <p:tgtEl>
                                          <p:spTgt spid="51"/>
                                        </p:tgtEl>
                                        <p:attrNameLst>
                                          <p:attrName>ppt_x</p:attrName>
                                        </p:attrNameLst>
                                      </p:cBhvr>
                                      <p:tavLst>
                                        <p:tav tm="0">
                                          <p:val>
                                            <p:strVal val="ppt_x"/>
                                          </p:val>
                                        </p:tav>
                                        <p:tav tm="100000">
                                          <p:val>
                                            <p:strVal val="0-ppt_w/2"/>
                                          </p:val>
                                        </p:tav>
                                      </p:tavLst>
                                    </p:anim>
                                    <p:anim calcmode="lin" valueType="num">
                                      <p:cBhvr additive="base">
                                        <p:cTn id="683" dur="3000"/>
                                        <p:tgtEl>
                                          <p:spTgt spid="51"/>
                                        </p:tgtEl>
                                        <p:attrNameLst>
                                          <p:attrName>ppt_y</p:attrName>
                                        </p:attrNameLst>
                                      </p:cBhvr>
                                      <p:tavLst>
                                        <p:tav tm="0">
                                          <p:val>
                                            <p:strVal val="ppt_y"/>
                                          </p:val>
                                        </p:tav>
                                        <p:tav tm="100000">
                                          <p:val>
                                            <p:strVal val="1+ppt_h/2"/>
                                          </p:val>
                                        </p:tav>
                                      </p:tavLst>
                                    </p:anim>
                                    <p:set>
                                      <p:cBhvr>
                                        <p:cTn id="684" dur="1" fill="hold">
                                          <p:stCondLst>
                                            <p:cond delay="2999"/>
                                          </p:stCondLst>
                                        </p:cTn>
                                        <p:tgtEl>
                                          <p:spTgt spid="51"/>
                                        </p:tgtEl>
                                        <p:attrNameLst>
                                          <p:attrName>style.visibility</p:attrName>
                                        </p:attrNameLst>
                                      </p:cBhvr>
                                      <p:to>
                                        <p:strVal val="hidden"/>
                                      </p:to>
                                    </p:set>
                                  </p:childTnLst>
                                </p:cTn>
                              </p:par>
                              <p:par>
                                <p:cTn id="685" presetID="2" presetClass="exit" presetSubtype="12" fill="hold" grpId="1" nodeType="withEffect">
                                  <p:stCondLst>
                                    <p:cond delay="0"/>
                                  </p:stCondLst>
                                  <p:childTnLst>
                                    <p:anim calcmode="lin" valueType="num">
                                      <p:cBhvr additive="base">
                                        <p:cTn id="686" dur="3000"/>
                                        <p:tgtEl>
                                          <p:spTgt spid="61"/>
                                        </p:tgtEl>
                                        <p:attrNameLst>
                                          <p:attrName>ppt_x</p:attrName>
                                        </p:attrNameLst>
                                      </p:cBhvr>
                                      <p:tavLst>
                                        <p:tav tm="0">
                                          <p:val>
                                            <p:strVal val="ppt_x"/>
                                          </p:val>
                                        </p:tav>
                                        <p:tav tm="100000">
                                          <p:val>
                                            <p:strVal val="0-ppt_w/2"/>
                                          </p:val>
                                        </p:tav>
                                      </p:tavLst>
                                    </p:anim>
                                    <p:anim calcmode="lin" valueType="num">
                                      <p:cBhvr additive="base">
                                        <p:cTn id="687" dur="3000"/>
                                        <p:tgtEl>
                                          <p:spTgt spid="61"/>
                                        </p:tgtEl>
                                        <p:attrNameLst>
                                          <p:attrName>ppt_y</p:attrName>
                                        </p:attrNameLst>
                                      </p:cBhvr>
                                      <p:tavLst>
                                        <p:tav tm="0">
                                          <p:val>
                                            <p:strVal val="ppt_y"/>
                                          </p:val>
                                        </p:tav>
                                        <p:tav tm="100000">
                                          <p:val>
                                            <p:strVal val="1+ppt_h/2"/>
                                          </p:val>
                                        </p:tav>
                                      </p:tavLst>
                                    </p:anim>
                                    <p:set>
                                      <p:cBhvr>
                                        <p:cTn id="688" dur="1" fill="hold">
                                          <p:stCondLst>
                                            <p:cond delay="2999"/>
                                          </p:stCondLst>
                                        </p:cTn>
                                        <p:tgtEl>
                                          <p:spTgt spid="61"/>
                                        </p:tgtEl>
                                        <p:attrNameLst>
                                          <p:attrName>style.visibility</p:attrName>
                                        </p:attrNameLst>
                                      </p:cBhvr>
                                      <p:to>
                                        <p:strVal val="hidden"/>
                                      </p:to>
                                    </p:set>
                                  </p:childTnLst>
                                </p:cTn>
                              </p:par>
                              <p:par>
                                <p:cTn id="689" presetID="2" presetClass="exit" presetSubtype="12" fill="hold" grpId="1" nodeType="withEffect">
                                  <p:stCondLst>
                                    <p:cond delay="0"/>
                                  </p:stCondLst>
                                  <p:childTnLst>
                                    <p:anim calcmode="lin" valueType="num">
                                      <p:cBhvr additive="base">
                                        <p:cTn id="690" dur="3000"/>
                                        <p:tgtEl>
                                          <p:spTgt spid="71"/>
                                        </p:tgtEl>
                                        <p:attrNameLst>
                                          <p:attrName>ppt_x</p:attrName>
                                        </p:attrNameLst>
                                      </p:cBhvr>
                                      <p:tavLst>
                                        <p:tav tm="0">
                                          <p:val>
                                            <p:strVal val="ppt_x"/>
                                          </p:val>
                                        </p:tav>
                                        <p:tav tm="100000">
                                          <p:val>
                                            <p:strVal val="0-ppt_w/2"/>
                                          </p:val>
                                        </p:tav>
                                      </p:tavLst>
                                    </p:anim>
                                    <p:anim calcmode="lin" valueType="num">
                                      <p:cBhvr additive="base">
                                        <p:cTn id="691" dur="3000"/>
                                        <p:tgtEl>
                                          <p:spTgt spid="71"/>
                                        </p:tgtEl>
                                        <p:attrNameLst>
                                          <p:attrName>ppt_y</p:attrName>
                                        </p:attrNameLst>
                                      </p:cBhvr>
                                      <p:tavLst>
                                        <p:tav tm="0">
                                          <p:val>
                                            <p:strVal val="ppt_y"/>
                                          </p:val>
                                        </p:tav>
                                        <p:tav tm="100000">
                                          <p:val>
                                            <p:strVal val="1+ppt_h/2"/>
                                          </p:val>
                                        </p:tav>
                                      </p:tavLst>
                                    </p:anim>
                                    <p:set>
                                      <p:cBhvr>
                                        <p:cTn id="692" dur="1" fill="hold">
                                          <p:stCondLst>
                                            <p:cond delay="2999"/>
                                          </p:stCondLst>
                                        </p:cTn>
                                        <p:tgtEl>
                                          <p:spTgt spid="71"/>
                                        </p:tgtEl>
                                        <p:attrNameLst>
                                          <p:attrName>style.visibility</p:attrName>
                                        </p:attrNameLst>
                                      </p:cBhvr>
                                      <p:to>
                                        <p:strVal val="hidden"/>
                                      </p:to>
                                    </p:set>
                                  </p:childTnLst>
                                </p:cTn>
                              </p:par>
                              <p:par>
                                <p:cTn id="693" presetID="2" presetClass="exit" presetSubtype="12" fill="hold" grpId="1" nodeType="withEffect">
                                  <p:stCondLst>
                                    <p:cond delay="0"/>
                                  </p:stCondLst>
                                  <p:childTnLst>
                                    <p:anim calcmode="lin" valueType="num">
                                      <p:cBhvr additive="base">
                                        <p:cTn id="694" dur="3000"/>
                                        <p:tgtEl>
                                          <p:spTgt spid="81"/>
                                        </p:tgtEl>
                                        <p:attrNameLst>
                                          <p:attrName>ppt_x</p:attrName>
                                        </p:attrNameLst>
                                      </p:cBhvr>
                                      <p:tavLst>
                                        <p:tav tm="0">
                                          <p:val>
                                            <p:strVal val="ppt_x"/>
                                          </p:val>
                                        </p:tav>
                                        <p:tav tm="100000">
                                          <p:val>
                                            <p:strVal val="0-ppt_w/2"/>
                                          </p:val>
                                        </p:tav>
                                      </p:tavLst>
                                    </p:anim>
                                    <p:anim calcmode="lin" valueType="num">
                                      <p:cBhvr additive="base">
                                        <p:cTn id="695" dur="3000"/>
                                        <p:tgtEl>
                                          <p:spTgt spid="81"/>
                                        </p:tgtEl>
                                        <p:attrNameLst>
                                          <p:attrName>ppt_y</p:attrName>
                                        </p:attrNameLst>
                                      </p:cBhvr>
                                      <p:tavLst>
                                        <p:tav tm="0">
                                          <p:val>
                                            <p:strVal val="ppt_y"/>
                                          </p:val>
                                        </p:tav>
                                        <p:tav tm="100000">
                                          <p:val>
                                            <p:strVal val="1+ppt_h/2"/>
                                          </p:val>
                                        </p:tav>
                                      </p:tavLst>
                                    </p:anim>
                                    <p:set>
                                      <p:cBhvr>
                                        <p:cTn id="696" dur="1" fill="hold">
                                          <p:stCondLst>
                                            <p:cond delay="2999"/>
                                          </p:stCondLst>
                                        </p:cTn>
                                        <p:tgtEl>
                                          <p:spTgt spid="81"/>
                                        </p:tgtEl>
                                        <p:attrNameLst>
                                          <p:attrName>style.visibility</p:attrName>
                                        </p:attrNameLst>
                                      </p:cBhvr>
                                      <p:to>
                                        <p:strVal val="hidden"/>
                                      </p:to>
                                    </p:set>
                                  </p:childTnLst>
                                </p:cTn>
                              </p:par>
                              <p:par>
                                <p:cTn id="697" presetID="2" presetClass="exit" presetSubtype="12" fill="hold" grpId="1" nodeType="withEffect">
                                  <p:stCondLst>
                                    <p:cond delay="0"/>
                                  </p:stCondLst>
                                  <p:childTnLst>
                                    <p:anim calcmode="lin" valueType="num">
                                      <p:cBhvr additive="base">
                                        <p:cTn id="698" dur="3000"/>
                                        <p:tgtEl>
                                          <p:spTgt spid="7"/>
                                        </p:tgtEl>
                                        <p:attrNameLst>
                                          <p:attrName>ppt_x</p:attrName>
                                        </p:attrNameLst>
                                      </p:cBhvr>
                                      <p:tavLst>
                                        <p:tav tm="0">
                                          <p:val>
                                            <p:strVal val="ppt_x"/>
                                          </p:val>
                                        </p:tav>
                                        <p:tav tm="100000">
                                          <p:val>
                                            <p:strVal val="0-ppt_w/2"/>
                                          </p:val>
                                        </p:tav>
                                      </p:tavLst>
                                    </p:anim>
                                    <p:anim calcmode="lin" valueType="num">
                                      <p:cBhvr additive="base">
                                        <p:cTn id="699" dur="3000"/>
                                        <p:tgtEl>
                                          <p:spTgt spid="7"/>
                                        </p:tgtEl>
                                        <p:attrNameLst>
                                          <p:attrName>ppt_y</p:attrName>
                                        </p:attrNameLst>
                                      </p:cBhvr>
                                      <p:tavLst>
                                        <p:tav tm="0">
                                          <p:val>
                                            <p:strVal val="ppt_y"/>
                                          </p:val>
                                        </p:tav>
                                        <p:tav tm="100000">
                                          <p:val>
                                            <p:strVal val="1+ppt_h/2"/>
                                          </p:val>
                                        </p:tav>
                                      </p:tavLst>
                                    </p:anim>
                                    <p:set>
                                      <p:cBhvr>
                                        <p:cTn id="700" dur="1" fill="hold">
                                          <p:stCondLst>
                                            <p:cond delay="2999"/>
                                          </p:stCondLst>
                                        </p:cTn>
                                        <p:tgtEl>
                                          <p:spTgt spid="7"/>
                                        </p:tgtEl>
                                        <p:attrNameLst>
                                          <p:attrName>style.visibility</p:attrName>
                                        </p:attrNameLst>
                                      </p:cBhvr>
                                      <p:to>
                                        <p:strVal val="hidden"/>
                                      </p:to>
                                    </p:set>
                                  </p:childTnLst>
                                </p:cTn>
                              </p:par>
                              <p:par>
                                <p:cTn id="701" presetID="2" presetClass="exit" presetSubtype="12" fill="hold" grpId="1" nodeType="withEffect">
                                  <p:stCondLst>
                                    <p:cond delay="0"/>
                                  </p:stCondLst>
                                  <p:childTnLst>
                                    <p:anim calcmode="lin" valueType="num">
                                      <p:cBhvr additive="base">
                                        <p:cTn id="702" dur="3000"/>
                                        <p:tgtEl>
                                          <p:spTgt spid="17"/>
                                        </p:tgtEl>
                                        <p:attrNameLst>
                                          <p:attrName>ppt_x</p:attrName>
                                        </p:attrNameLst>
                                      </p:cBhvr>
                                      <p:tavLst>
                                        <p:tav tm="0">
                                          <p:val>
                                            <p:strVal val="ppt_x"/>
                                          </p:val>
                                        </p:tav>
                                        <p:tav tm="100000">
                                          <p:val>
                                            <p:strVal val="0-ppt_w/2"/>
                                          </p:val>
                                        </p:tav>
                                      </p:tavLst>
                                    </p:anim>
                                    <p:anim calcmode="lin" valueType="num">
                                      <p:cBhvr additive="base">
                                        <p:cTn id="703" dur="3000"/>
                                        <p:tgtEl>
                                          <p:spTgt spid="17"/>
                                        </p:tgtEl>
                                        <p:attrNameLst>
                                          <p:attrName>ppt_y</p:attrName>
                                        </p:attrNameLst>
                                      </p:cBhvr>
                                      <p:tavLst>
                                        <p:tav tm="0">
                                          <p:val>
                                            <p:strVal val="ppt_y"/>
                                          </p:val>
                                        </p:tav>
                                        <p:tav tm="100000">
                                          <p:val>
                                            <p:strVal val="1+ppt_h/2"/>
                                          </p:val>
                                        </p:tav>
                                      </p:tavLst>
                                    </p:anim>
                                    <p:set>
                                      <p:cBhvr>
                                        <p:cTn id="704" dur="1" fill="hold">
                                          <p:stCondLst>
                                            <p:cond delay="2999"/>
                                          </p:stCondLst>
                                        </p:cTn>
                                        <p:tgtEl>
                                          <p:spTgt spid="17"/>
                                        </p:tgtEl>
                                        <p:attrNameLst>
                                          <p:attrName>style.visibility</p:attrName>
                                        </p:attrNameLst>
                                      </p:cBhvr>
                                      <p:to>
                                        <p:strVal val="hidden"/>
                                      </p:to>
                                    </p:set>
                                  </p:childTnLst>
                                </p:cTn>
                              </p:par>
                              <p:par>
                                <p:cTn id="705" presetID="2" presetClass="exit" presetSubtype="12" fill="hold" grpId="1" nodeType="withEffect">
                                  <p:stCondLst>
                                    <p:cond delay="0"/>
                                  </p:stCondLst>
                                  <p:childTnLst>
                                    <p:anim calcmode="lin" valueType="num">
                                      <p:cBhvr additive="base">
                                        <p:cTn id="706" dur="3000"/>
                                        <p:tgtEl>
                                          <p:spTgt spid="27"/>
                                        </p:tgtEl>
                                        <p:attrNameLst>
                                          <p:attrName>ppt_x</p:attrName>
                                        </p:attrNameLst>
                                      </p:cBhvr>
                                      <p:tavLst>
                                        <p:tav tm="0">
                                          <p:val>
                                            <p:strVal val="ppt_x"/>
                                          </p:val>
                                        </p:tav>
                                        <p:tav tm="100000">
                                          <p:val>
                                            <p:strVal val="0-ppt_w/2"/>
                                          </p:val>
                                        </p:tav>
                                      </p:tavLst>
                                    </p:anim>
                                    <p:anim calcmode="lin" valueType="num">
                                      <p:cBhvr additive="base">
                                        <p:cTn id="707" dur="3000"/>
                                        <p:tgtEl>
                                          <p:spTgt spid="27"/>
                                        </p:tgtEl>
                                        <p:attrNameLst>
                                          <p:attrName>ppt_y</p:attrName>
                                        </p:attrNameLst>
                                      </p:cBhvr>
                                      <p:tavLst>
                                        <p:tav tm="0">
                                          <p:val>
                                            <p:strVal val="ppt_y"/>
                                          </p:val>
                                        </p:tav>
                                        <p:tav tm="100000">
                                          <p:val>
                                            <p:strVal val="1+ppt_h/2"/>
                                          </p:val>
                                        </p:tav>
                                      </p:tavLst>
                                    </p:anim>
                                    <p:set>
                                      <p:cBhvr>
                                        <p:cTn id="708" dur="1" fill="hold">
                                          <p:stCondLst>
                                            <p:cond delay="2999"/>
                                          </p:stCondLst>
                                        </p:cTn>
                                        <p:tgtEl>
                                          <p:spTgt spid="27"/>
                                        </p:tgtEl>
                                        <p:attrNameLst>
                                          <p:attrName>style.visibility</p:attrName>
                                        </p:attrNameLst>
                                      </p:cBhvr>
                                      <p:to>
                                        <p:strVal val="hidden"/>
                                      </p:to>
                                    </p:set>
                                  </p:childTnLst>
                                </p:cTn>
                              </p:par>
                              <p:par>
                                <p:cTn id="709" presetID="2" presetClass="exit" presetSubtype="12" fill="hold" grpId="1" nodeType="withEffect">
                                  <p:stCondLst>
                                    <p:cond delay="0"/>
                                  </p:stCondLst>
                                  <p:childTnLst>
                                    <p:anim calcmode="lin" valueType="num">
                                      <p:cBhvr additive="base">
                                        <p:cTn id="710" dur="3000"/>
                                        <p:tgtEl>
                                          <p:spTgt spid="37"/>
                                        </p:tgtEl>
                                        <p:attrNameLst>
                                          <p:attrName>ppt_x</p:attrName>
                                        </p:attrNameLst>
                                      </p:cBhvr>
                                      <p:tavLst>
                                        <p:tav tm="0">
                                          <p:val>
                                            <p:strVal val="ppt_x"/>
                                          </p:val>
                                        </p:tav>
                                        <p:tav tm="100000">
                                          <p:val>
                                            <p:strVal val="0-ppt_w/2"/>
                                          </p:val>
                                        </p:tav>
                                      </p:tavLst>
                                    </p:anim>
                                    <p:anim calcmode="lin" valueType="num">
                                      <p:cBhvr additive="base">
                                        <p:cTn id="711" dur="3000"/>
                                        <p:tgtEl>
                                          <p:spTgt spid="37"/>
                                        </p:tgtEl>
                                        <p:attrNameLst>
                                          <p:attrName>ppt_y</p:attrName>
                                        </p:attrNameLst>
                                      </p:cBhvr>
                                      <p:tavLst>
                                        <p:tav tm="0">
                                          <p:val>
                                            <p:strVal val="ppt_y"/>
                                          </p:val>
                                        </p:tav>
                                        <p:tav tm="100000">
                                          <p:val>
                                            <p:strVal val="1+ppt_h/2"/>
                                          </p:val>
                                        </p:tav>
                                      </p:tavLst>
                                    </p:anim>
                                    <p:set>
                                      <p:cBhvr>
                                        <p:cTn id="712" dur="1" fill="hold">
                                          <p:stCondLst>
                                            <p:cond delay="2999"/>
                                          </p:stCondLst>
                                        </p:cTn>
                                        <p:tgtEl>
                                          <p:spTgt spid="37"/>
                                        </p:tgtEl>
                                        <p:attrNameLst>
                                          <p:attrName>style.visibility</p:attrName>
                                        </p:attrNameLst>
                                      </p:cBhvr>
                                      <p:to>
                                        <p:strVal val="hidden"/>
                                      </p:to>
                                    </p:set>
                                  </p:childTnLst>
                                </p:cTn>
                              </p:par>
                              <p:par>
                                <p:cTn id="713" presetID="2" presetClass="exit" presetSubtype="12" fill="hold" grpId="1" nodeType="withEffect">
                                  <p:stCondLst>
                                    <p:cond delay="0"/>
                                  </p:stCondLst>
                                  <p:childTnLst>
                                    <p:anim calcmode="lin" valueType="num">
                                      <p:cBhvr additive="base">
                                        <p:cTn id="714" dur="3000"/>
                                        <p:tgtEl>
                                          <p:spTgt spid="47"/>
                                        </p:tgtEl>
                                        <p:attrNameLst>
                                          <p:attrName>ppt_x</p:attrName>
                                        </p:attrNameLst>
                                      </p:cBhvr>
                                      <p:tavLst>
                                        <p:tav tm="0">
                                          <p:val>
                                            <p:strVal val="ppt_x"/>
                                          </p:val>
                                        </p:tav>
                                        <p:tav tm="100000">
                                          <p:val>
                                            <p:strVal val="0-ppt_w/2"/>
                                          </p:val>
                                        </p:tav>
                                      </p:tavLst>
                                    </p:anim>
                                    <p:anim calcmode="lin" valueType="num">
                                      <p:cBhvr additive="base">
                                        <p:cTn id="715" dur="3000"/>
                                        <p:tgtEl>
                                          <p:spTgt spid="47"/>
                                        </p:tgtEl>
                                        <p:attrNameLst>
                                          <p:attrName>ppt_y</p:attrName>
                                        </p:attrNameLst>
                                      </p:cBhvr>
                                      <p:tavLst>
                                        <p:tav tm="0">
                                          <p:val>
                                            <p:strVal val="ppt_y"/>
                                          </p:val>
                                        </p:tav>
                                        <p:tav tm="100000">
                                          <p:val>
                                            <p:strVal val="1+ppt_h/2"/>
                                          </p:val>
                                        </p:tav>
                                      </p:tavLst>
                                    </p:anim>
                                    <p:set>
                                      <p:cBhvr>
                                        <p:cTn id="716" dur="1" fill="hold">
                                          <p:stCondLst>
                                            <p:cond delay="2999"/>
                                          </p:stCondLst>
                                        </p:cTn>
                                        <p:tgtEl>
                                          <p:spTgt spid="47"/>
                                        </p:tgtEl>
                                        <p:attrNameLst>
                                          <p:attrName>style.visibility</p:attrName>
                                        </p:attrNameLst>
                                      </p:cBhvr>
                                      <p:to>
                                        <p:strVal val="hidden"/>
                                      </p:to>
                                    </p:set>
                                  </p:childTnLst>
                                </p:cTn>
                              </p:par>
                              <p:par>
                                <p:cTn id="717" presetID="2" presetClass="exit" presetSubtype="12" fill="hold" grpId="1" nodeType="withEffect">
                                  <p:stCondLst>
                                    <p:cond delay="0"/>
                                  </p:stCondLst>
                                  <p:childTnLst>
                                    <p:anim calcmode="lin" valueType="num">
                                      <p:cBhvr additive="base">
                                        <p:cTn id="718" dur="3000"/>
                                        <p:tgtEl>
                                          <p:spTgt spid="57"/>
                                        </p:tgtEl>
                                        <p:attrNameLst>
                                          <p:attrName>ppt_x</p:attrName>
                                        </p:attrNameLst>
                                      </p:cBhvr>
                                      <p:tavLst>
                                        <p:tav tm="0">
                                          <p:val>
                                            <p:strVal val="ppt_x"/>
                                          </p:val>
                                        </p:tav>
                                        <p:tav tm="100000">
                                          <p:val>
                                            <p:strVal val="0-ppt_w/2"/>
                                          </p:val>
                                        </p:tav>
                                      </p:tavLst>
                                    </p:anim>
                                    <p:anim calcmode="lin" valueType="num">
                                      <p:cBhvr additive="base">
                                        <p:cTn id="719" dur="3000"/>
                                        <p:tgtEl>
                                          <p:spTgt spid="57"/>
                                        </p:tgtEl>
                                        <p:attrNameLst>
                                          <p:attrName>ppt_y</p:attrName>
                                        </p:attrNameLst>
                                      </p:cBhvr>
                                      <p:tavLst>
                                        <p:tav tm="0">
                                          <p:val>
                                            <p:strVal val="ppt_y"/>
                                          </p:val>
                                        </p:tav>
                                        <p:tav tm="100000">
                                          <p:val>
                                            <p:strVal val="1+ppt_h/2"/>
                                          </p:val>
                                        </p:tav>
                                      </p:tavLst>
                                    </p:anim>
                                    <p:set>
                                      <p:cBhvr>
                                        <p:cTn id="720" dur="1" fill="hold">
                                          <p:stCondLst>
                                            <p:cond delay="2999"/>
                                          </p:stCondLst>
                                        </p:cTn>
                                        <p:tgtEl>
                                          <p:spTgt spid="57"/>
                                        </p:tgtEl>
                                        <p:attrNameLst>
                                          <p:attrName>style.visibility</p:attrName>
                                        </p:attrNameLst>
                                      </p:cBhvr>
                                      <p:to>
                                        <p:strVal val="hidden"/>
                                      </p:to>
                                    </p:set>
                                  </p:childTnLst>
                                </p:cTn>
                              </p:par>
                              <p:par>
                                <p:cTn id="721" presetID="2" presetClass="exit" presetSubtype="12" fill="hold" grpId="1" nodeType="withEffect">
                                  <p:stCondLst>
                                    <p:cond delay="0"/>
                                  </p:stCondLst>
                                  <p:childTnLst>
                                    <p:anim calcmode="lin" valueType="num">
                                      <p:cBhvr additive="base">
                                        <p:cTn id="722" dur="3000"/>
                                        <p:tgtEl>
                                          <p:spTgt spid="67"/>
                                        </p:tgtEl>
                                        <p:attrNameLst>
                                          <p:attrName>ppt_x</p:attrName>
                                        </p:attrNameLst>
                                      </p:cBhvr>
                                      <p:tavLst>
                                        <p:tav tm="0">
                                          <p:val>
                                            <p:strVal val="ppt_x"/>
                                          </p:val>
                                        </p:tav>
                                        <p:tav tm="100000">
                                          <p:val>
                                            <p:strVal val="0-ppt_w/2"/>
                                          </p:val>
                                        </p:tav>
                                      </p:tavLst>
                                    </p:anim>
                                    <p:anim calcmode="lin" valueType="num">
                                      <p:cBhvr additive="base">
                                        <p:cTn id="723" dur="3000"/>
                                        <p:tgtEl>
                                          <p:spTgt spid="67"/>
                                        </p:tgtEl>
                                        <p:attrNameLst>
                                          <p:attrName>ppt_y</p:attrName>
                                        </p:attrNameLst>
                                      </p:cBhvr>
                                      <p:tavLst>
                                        <p:tav tm="0">
                                          <p:val>
                                            <p:strVal val="ppt_y"/>
                                          </p:val>
                                        </p:tav>
                                        <p:tav tm="100000">
                                          <p:val>
                                            <p:strVal val="1+ppt_h/2"/>
                                          </p:val>
                                        </p:tav>
                                      </p:tavLst>
                                    </p:anim>
                                    <p:set>
                                      <p:cBhvr>
                                        <p:cTn id="724" dur="1" fill="hold">
                                          <p:stCondLst>
                                            <p:cond delay="2999"/>
                                          </p:stCondLst>
                                        </p:cTn>
                                        <p:tgtEl>
                                          <p:spTgt spid="67"/>
                                        </p:tgtEl>
                                        <p:attrNameLst>
                                          <p:attrName>style.visibility</p:attrName>
                                        </p:attrNameLst>
                                      </p:cBhvr>
                                      <p:to>
                                        <p:strVal val="hidden"/>
                                      </p:to>
                                    </p:set>
                                  </p:childTnLst>
                                </p:cTn>
                              </p:par>
                              <p:par>
                                <p:cTn id="725" presetID="2" presetClass="exit" presetSubtype="12" fill="hold" grpId="1" nodeType="withEffect">
                                  <p:stCondLst>
                                    <p:cond delay="0"/>
                                  </p:stCondLst>
                                  <p:childTnLst>
                                    <p:anim calcmode="lin" valueType="num">
                                      <p:cBhvr additive="base">
                                        <p:cTn id="726" dur="3000"/>
                                        <p:tgtEl>
                                          <p:spTgt spid="77"/>
                                        </p:tgtEl>
                                        <p:attrNameLst>
                                          <p:attrName>ppt_x</p:attrName>
                                        </p:attrNameLst>
                                      </p:cBhvr>
                                      <p:tavLst>
                                        <p:tav tm="0">
                                          <p:val>
                                            <p:strVal val="ppt_x"/>
                                          </p:val>
                                        </p:tav>
                                        <p:tav tm="100000">
                                          <p:val>
                                            <p:strVal val="0-ppt_w/2"/>
                                          </p:val>
                                        </p:tav>
                                      </p:tavLst>
                                    </p:anim>
                                    <p:anim calcmode="lin" valueType="num">
                                      <p:cBhvr additive="base">
                                        <p:cTn id="727" dur="3000"/>
                                        <p:tgtEl>
                                          <p:spTgt spid="77"/>
                                        </p:tgtEl>
                                        <p:attrNameLst>
                                          <p:attrName>ppt_y</p:attrName>
                                        </p:attrNameLst>
                                      </p:cBhvr>
                                      <p:tavLst>
                                        <p:tav tm="0">
                                          <p:val>
                                            <p:strVal val="ppt_y"/>
                                          </p:val>
                                        </p:tav>
                                        <p:tav tm="100000">
                                          <p:val>
                                            <p:strVal val="1+ppt_h/2"/>
                                          </p:val>
                                        </p:tav>
                                      </p:tavLst>
                                    </p:anim>
                                    <p:set>
                                      <p:cBhvr>
                                        <p:cTn id="728" dur="1" fill="hold">
                                          <p:stCondLst>
                                            <p:cond delay="2999"/>
                                          </p:stCondLst>
                                        </p:cTn>
                                        <p:tgtEl>
                                          <p:spTgt spid="77"/>
                                        </p:tgtEl>
                                        <p:attrNameLst>
                                          <p:attrName>style.visibility</p:attrName>
                                        </p:attrNameLst>
                                      </p:cBhvr>
                                      <p:to>
                                        <p:strVal val="hidden"/>
                                      </p:to>
                                    </p:set>
                                  </p:childTnLst>
                                </p:cTn>
                              </p:par>
                              <p:par>
                                <p:cTn id="729" presetID="2" presetClass="exit" presetSubtype="6" fill="hold" grpId="1" nodeType="withEffect">
                                  <p:stCondLst>
                                    <p:cond delay="0"/>
                                  </p:stCondLst>
                                  <p:childTnLst>
                                    <p:anim calcmode="lin" valueType="num">
                                      <p:cBhvr additive="base">
                                        <p:cTn id="730" dur="3000"/>
                                        <p:tgtEl>
                                          <p:spTgt spid="6"/>
                                        </p:tgtEl>
                                        <p:attrNameLst>
                                          <p:attrName>ppt_x</p:attrName>
                                        </p:attrNameLst>
                                      </p:cBhvr>
                                      <p:tavLst>
                                        <p:tav tm="0">
                                          <p:val>
                                            <p:strVal val="ppt_x"/>
                                          </p:val>
                                        </p:tav>
                                        <p:tav tm="100000">
                                          <p:val>
                                            <p:strVal val="1+ppt_w/2"/>
                                          </p:val>
                                        </p:tav>
                                      </p:tavLst>
                                    </p:anim>
                                    <p:anim calcmode="lin" valueType="num">
                                      <p:cBhvr additive="base">
                                        <p:cTn id="731" dur="3000"/>
                                        <p:tgtEl>
                                          <p:spTgt spid="6"/>
                                        </p:tgtEl>
                                        <p:attrNameLst>
                                          <p:attrName>ppt_y</p:attrName>
                                        </p:attrNameLst>
                                      </p:cBhvr>
                                      <p:tavLst>
                                        <p:tav tm="0">
                                          <p:val>
                                            <p:strVal val="ppt_y"/>
                                          </p:val>
                                        </p:tav>
                                        <p:tav tm="100000">
                                          <p:val>
                                            <p:strVal val="1+ppt_h/2"/>
                                          </p:val>
                                        </p:tav>
                                      </p:tavLst>
                                    </p:anim>
                                    <p:set>
                                      <p:cBhvr>
                                        <p:cTn id="732" dur="1" fill="hold">
                                          <p:stCondLst>
                                            <p:cond delay="2999"/>
                                          </p:stCondLst>
                                        </p:cTn>
                                        <p:tgtEl>
                                          <p:spTgt spid="6"/>
                                        </p:tgtEl>
                                        <p:attrNameLst>
                                          <p:attrName>style.visibility</p:attrName>
                                        </p:attrNameLst>
                                      </p:cBhvr>
                                      <p:to>
                                        <p:strVal val="hidden"/>
                                      </p:to>
                                    </p:set>
                                  </p:childTnLst>
                                </p:cTn>
                              </p:par>
                              <p:par>
                                <p:cTn id="733" presetID="2" presetClass="exit" presetSubtype="6" fill="hold" grpId="1" nodeType="withEffect">
                                  <p:stCondLst>
                                    <p:cond delay="0"/>
                                  </p:stCondLst>
                                  <p:childTnLst>
                                    <p:anim calcmode="lin" valueType="num">
                                      <p:cBhvr additive="base">
                                        <p:cTn id="734" dur="3000"/>
                                        <p:tgtEl>
                                          <p:spTgt spid="16"/>
                                        </p:tgtEl>
                                        <p:attrNameLst>
                                          <p:attrName>ppt_x</p:attrName>
                                        </p:attrNameLst>
                                      </p:cBhvr>
                                      <p:tavLst>
                                        <p:tav tm="0">
                                          <p:val>
                                            <p:strVal val="ppt_x"/>
                                          </p:val>
                                        </p:tav>
                                        <p:tav tm="100000">
                                          <p:val>
                                            <p:strVal val="1+ppt_w/2"/>
                                          </p:val>
                                        </p:tav>
                                      </p:tavLst>
                                    </p:anim>
                                    <p:anim calcmode="lin" valueType="num">
                                      <p:cBhvr additive="base">
                                        <p:cTn id="735" dur="3000"/>
                                        <p:tgtEl>
                                          <p:spTgt spid="16"/>
                                        </p:tgtEl>
                                        <p:attrNameLst>
                                          <p:attrName>ppt_y</p:attrName>
                                        </p:attrNameLst>
                                      </p:cBhvr>
                                      <p:tavLst>
                                        <p:tav tm="0">
                                          <p:val>
                                            <p:strVal val="ppt_y"/>
                                          </p:val>
                                        </p:tav>
                                        <p:tav tm="100000">
                                          <p:val>
                                            <p:strVal val="1+ppt_h/2"/>
                                          </p:val>
                                        </p:tav>
                                      </p:tavLst>
                                    </p:anim>
                                    <p:set>
                                      <p:cBhvr>
                                        <p:cTn id="736" dur="1" fill="hold">
                                          <p:stCondLst>
                                            <p:cond delay="2999"/>
                                          </p:stCondLst>
                                        </p:cTn>
                                        <p:tgtEl>
                                          <p:spTgt spid="16"/>
                                        </p:tgtEl>
                                        <p:attrNameLst>
                                          <p:attrName>style.visibility</p:attrName>
                                        </p:attrNameLst>
                                      </p:cBhvr>
                                      <p:to>
                                        <p:strVal val="hidden"/>
                                      </p:to>
                                    </p:set>
                                  </p:childTnLst>
                                </p:cTn>
                              </p:par>
                              <p:par>
                                <p:cTn id="737" presetID="2" presetClass="exit" presetSubtype="6" fill="hold" grpId="1" nodeType="withEffect">
                                  <p:stCondLst>
                                    <p:cond delay="0"/>
                                  </p:stCondLst>
                                  <p:childTnLst>
                                    <p:anim calcmode="lin" valueType="num">
                                      <p:cBhvr additive="base">
                                        <p:cTn id="738" dur="3000"/>
                                        <p:tgtEl>
                                          <p:spTgt spid="26"/>
                                        </p:tgtEl>
                                        <p:attrNameLst>
                                          <p:attrName>ppt_x</p:attrName>
                                        </p:attrNameLst>
                                      </p:cBhvr>
                                      <p:tavLst>
                                        <p:tav tm="0">
                                          <p:val>
                                            <p:strVal val="ppt_x"/>
                                          </p:val>
                                        </p:tav>
                                        <p:tav tm="100000">
                                          <p:val>
                                            <p:strVal val="1+ppt_w/2"/>
                                          </p:val>
                                        </p:tav>
                                      </p:tavLst>
                                    </p:anim>
                                    <p:anim calcmode="lin" valueType="num">
                                      <p:cBhvr additive="base">
                                        <p:cTn id="739" dur="3000"/>
                                        <p:tgtEl>
                                          <p:spTgt spid="26"/>
                                        </p:tgtEl>
                                        <p:attrNameLst>
                                          <p:attrName>ppt_y</p:attrName>
                                        </p:attrNameLst>
                                      </p:cBhvr>
                                      <p:tavLst>
                                        <p:tav tm="0">
                                          <p:val>
                                            <p:strVal val="ppt_y"/>
                                          </p:val>
                                        </p:tav>
                                        <p:tav tm="100000">
                                          <p:val>
                                            <p:strVal val="1+ppt_h/2"/>
                                          </p:val>
                                        </p:tav>
                                      </p:tavLst>
                                    </p:anim>
                                    <p:set>
                                      <p:cBhvr>
                                        <p:cTn id="740" dur="1" fill="hold">
                                          <p:stCondLst>
                                            <p:cond delay="2999"/>
                                          </p:stCondLst>
                                        </p:cTn>
                                        <p:tgtEl>
                                          <p:spTgt spid="26"/>
                                        </p:tgtEl>
                                        <p:attrNameLst>
                                          <p:attrName>style.visibility</p:attrName>
                                        </p:attrNameLst>
                                      </p:cBhvr>
                                      <p:to>
                                        <p:strVal val="hidden"/>
                                      </p:to>
                                    </p:set>
                                  </p:childTnLst>
                                </p:cTn>
                              </p:par>
                              <p:par>
                                <p:cTn id="741" presetID="2" presetClass="exit" presetSubtype="6" fill="hold" grpId="1" nodeType="withEffect">
                                  <p:stCondLst>
                                    <p:cond delay="0"/>
                                  </p:stCondLst>
                                  <p:childTnLst>
                                    <p:anim calcmode="lin" valueType="num">
                                      <p:cBhvr additive="base">
                                        <p:cTn id="742" dur="3000"/>
                                        <p:tgtEl>
                                          <p:spTgt spid="36"/>
                                        </p:tgtEl>
                                        <p:attrNameLst>
                                          <p:attrName>ppt_x</p:attrName>
                                        </p:attrNameLst>
                                      </p:cBhvr>
                                      <p:tavLst>
                                        <p:tav tm="0">
                                          <p:val>
                                            <p:strVal val="ppt_x"/>
                                          </p:val>
                                        </p:tav>
                                        <p:tav tm="100000">
                                          <p:val>
                                            <p:strVal val="1+ppt_w/2"/>
                                          </p:val>
                                        </p:tav>
                                      </p:tavLst>
                                    </p:anim>
                                    <p:anim calcmode="lin" valueType="num">
                                      <p:cBhvr additive="base">
                                        <p:cTn id="743" dur="3000"/>
                                        <p:tgtEl>
                                          <p:spTgt spid="36"/>
                                        </p:tgtEl>
                                        <p:attrNameLst>
                                          <p:attrName>ppt_y</p:attrName>
                                        </p:attrNameLst>
                                      </p:cBhvr>
                                      <p:tavLst>
                                        <p:tav tm="0">
                                          <p:val>
                                            <p:strVal val="ppt_y"/>
                                          </p:val>
                                        </p:tav>
                                        <p:tav tm="100000">
                                          <p:val>
                                            <p:strVal val="1+ppt_h/2"/>
                                          </p:val>
                                        </p:tav>
                                      </p:tavLst>
                                    </p:anim>
                                    <p:set>
                                      <p:cBhvr>
                                        <p:cTn id="744" dur="1" fill="hold">
                                          <p:stCondLst>
                                            <p:cond delay="2999"/>
                                          </p:stCondLst>
                                        </p:cTn>
                                        <p:tgtEl>
                                          <p:spTgt spid="36"/>
                                        </p:tgtEl>
                                        <p:attrNameLst>
                                          <p:attrName>style.visibility</p:attrName>
                                        </p:attrNameLst>
                                      </p:cBhvr>
                                      <p:to>
                                        <p:strVal val="hidden"/>
                                      </p:to>
                                    </p:set>
                                  </p:childTnLst>
                                </p:cTn>
                              </p:par>
                              <p:par>
                                <p:cTn id="745" presetID="2" presetClass="exit" presetSubtype="6" fill="hold" grpId="1" nodeType="withEffect">
                                  <p:stCondLst>
                                    <p:cond delay="0"/>
                                  </p:stCondLst>
                                  <p:childTnLst>
                                    <p:anim calcmode="lin" valueType="num">
                                      <p:cBhvr additive="base">
                                        <p:cTn id="746" dur="3000"/>
                                        <p:tgtEl>
                                          <p:spTgt spid="46"/>
                                        </p:tgtEl>
                                        <p:attrNameLst>
                                          <p:attrName>ppt_x</p:attrName>
                                        </p:attrNameLst>
                                      </p:cBhvr>
                                      <p:tavLst>
                                        <p:tav tm="0">
                                          <p:val>
                                            <p:strVal val="ppt_x"/>
                                          </p:val>
                                        </p:tav>
                                        <p:tav tm="100000">
                                          <p:val>
                                            <p:strVal val="1+ppt_w/2"/>
                                          </p:val>
                                        </p:tav>
                                      </p:tavLst>
                                    </p:anim>
                                    <p:anim calcmode="lin" valueType="num">
                                      <p:cBhvr additive="base">
                                        <p:cTn id="747" dur="3000"/>
                                        <p:tgtEl>
                                          <p:spTgt spid="46"/>
                                        </p:tgtEl>
                                        <p:attrNameLst>
                                          <p:attrName>ppt_y</p:attrName>
                                        </p:attrNameLst>
                                      </p:cBhvr>
                                      <p:tavLst>
                                        <p:tav tm="0">
                                          <p:val>
                                            <p:strVal val="ppt_y"/>
                                          </p:val>
                                        </p:tav>
                                        <p:tav tm="100000">
                                          <p:val>
                                            <p:strVal val="1+ppt_h/2"/>
                                          </p:val>
                                        </p:tav>
                                      </p:tavLst>
                                    </p:anim>
                                    <p:set>
                                      <p:cBhvr>
                                        <p:cTn id="748" dur="1" fill="hold">
                                          <p:stCondLst>
                                            <p:cond delay="2999"/>
                                          </p:stCondLst>
                                        </p:cTn>
                                        <p:tgtEl>
                                          <p:spTgt spid="46"/>
                                        </p:tgtEl>
                                        <p:attrNameLst>
                                          <p:attrName>style.visibility</p:attrName>
                                        </p:attrNameLst>
                                      </p:cBhvr>
                                      <p:to>
                                        <p:strVal val="hidden"/>
                                      </p:to>
                                    </p:set>
                                  </p:childTnLst>
                                </p:cTn>
                              </p:par>
                              <p:par>
                                <p:cTn id="749" presetID="2" presetClass="exit" presetSubtype="6" fill="hold" grpId="1" nodeType="withEffect">
                                  <p:stCondLst>
                                    <p:cond delay="0"/>
                                  </p:stCondLst>
                                  <p:childTnLst>
                                    <p:anim calcmode="lin" valueType="num">
                                      <p:cBhvr additive="base">
                                        <p:cTn id="750" dur="3000"/>
                                        <p:tgtEl>
                                          <p:spTgt spid="56"/>
                                        </p:tgtEl>
                                        <p:attrNameLst>
                                          <p:attrName>ppt_x</p:attrName>
                                        </p:attrNameLst>
                                      </p:cBhvr>
                                      <p:tavLst>
                                        <p:tav tm="0">
                                          <p:val>
                                            <p:strVal val="ppt_x"/>
                                          </p:val>
                                        </p:tav>
                                        <p:tav tm="100000">
                                          <p:val>
                                            <p:strVal val="1+ppt_w/2"/>
                                          </p:val>
                                        </p:tav>
                                      </p:tavLst>
                                    </p:anim>
                                    <p:anim calcmode="lin" valueType="num">
                                      <p:cBhvr additive="base">
                                        <p:cTn id="751" dur="3000"/>
                                        <p:tgtEl>
                                          <p:spTgt spid="56"/>
                                        </p:tgtEl>
                                        <p:attrNameLst>
                                          <p:attrName>ppt_y</p:attrName>
                                        </p:attrNameLst>
                                      </p:cBhvr>
                                      <p:tavLst>
                                        <p:tav tm="0">
                                          <p:val>
                                            <p:strVal val="ppt_y"/>
                                          </p:val>
                                        </p:tav>
                                        <p:tav tm="100000">
                                          <p:val>
                                            <p:strVal val="1+ppt_h/2"/>
                                          </p:val>
                                        </p:tav>
                                      </p:tavLst>
                                    </p:anim>
                                    <p:set>
                                      <p:cBhvr>
                                        <p:cTn id="752" dur="1" fill="hold">
                                          <p:stCondLst>
                                            <p:cond delay="2999"/>
                                          </p:stCondLst>
                                        </p:cTn>
                                        <p:tgtEl>
                                          <p:spTgt spid="56"/>
                                        </p:tgtEl>
                                        <p:attrNameLst>
                                          <p:attrName>style.visibility</p:attrName>
                                        </p:attrNameLst>
                                      </p:cBhvr>
                                      <p:to>
                                        <p:strVal val="hidden"/>
                                      </p:to>
                                    </p:set>
                                  </p:childTnLst>
                                </p:cTn>
                              </p:par>
                              <p:par>
                                <p:cTn id="753" presetID="2" presetClass="exit" presetSubtype="6" fill="hold" grpId="1" nodeType="withEffect">
                                  <p:stCondLst>
                                    <p:cond delay="0"/>
                                  </p:stCondLst>
                                  <p:childTnLst>
                                    <p:anim calcmode="lin" valueType="num">
                                      <p:cBhvr additive="base">
                                        <p:cTn id="754" dur="3000"/>
                                        <p:tgtEl>
                                          <p:spTgt spid="66"/>
                                        </p:tgtEl>
                                        <p:attrNameLst>
                                          <p:attrName>ppt_x</p:attrName>
                                        </p:attrNameLst>
                                      </p:cBhvr>
                                      <p:tavLst>
                                        <p:tav tm="0">
                                          <p:val>
                                            <p:strVal val="ppt_x"/>
                                          </p:val>
                                        </p:tav>
                                        <p:tav tm="100000">
                                          <p:val>
                                            <p:strVal val="1+ppt_w/2"/>
                                          </p:val>
                                        </p:tav>
                                      </p:tavLst>
                                    </p:anim>
                                    <p:anim calcmode="lin" valueType="num">
                                      <p:cBhvr additive="base">
                                        <p:cTn id="755" dur="3000"/>
                                        <p:tgtEl>
                                          <p:spTgt spid="66"/>
                                        </p:tgtEl>
                                        <p:attrNameLst>
                                          <p:attrName>ppt_y</p:attrName>
                                        </p:attrNameLst>
                                      </p:cBhvr>
                                      <p:tavLst>
                                        <p:tav tm="0">
                                          <p:val>
                                            <p:strVal val="ppt_y"/>
                                          </p:val>
                                        </p:tav>
                                        <p:tav tm="100000">
                                          <p:val>
                                            <p:strVal val="1+ppt_h/2"/>
                                          </p:val>
                                        </p:tav>
                                      </p:tavLst>
                                    </p:anim>
                                    <p:set>
                                      <p:cBhvr>
                                        <p:cTn id="756" dur="1" fill="hold">
                                          <p:stCondLst>
                                            <p:cond delay="2999"/>
                                          </p:stCondLst>
                                        </p:cTn>
                                        <p:tgtEl>
                                          <p:spTgt spid="66"/>
                                        </p:tgtEl>
                                        <p:attrNameLst>
                                          <p:attrName>style.visibility</p:attrName>
                                        </p:attrNameLst>
                                      </p:cBhvr>
                                      <p:to>
                                        <p:strVal val="hidden"/>
                                      </p:to>
                                    </p:set>
                                  </p:childTnLst>
                                </p:cTn>
                              </p:par>
                              <p:par>
                                <p:cTn id="757" presetID="2" presetClass="exit" presetSubtype="6" fill="hold" grpId="1" nodeType="withEffect">
                                  <p:stCondLst>
                                    <p:cond delay="0"/>
                                  </p:stCondLst>
                                  <p:childTnLst>
                                    <p:anim calcmode="lin" valueType="num">
                                      <p:cBhvr additive="base">
                                        <p:cTn id="758" dur="3000"/>
                                        <p:tgtEl>
                                          <p:spTgt spid="76"/>
                                        </p:tgtEl>
                                        <p:attrNameLst>
                                          <p:attrName>ppt_x</p:attrName>
                                        </p:attrNameLst>
                                      </p:cBhvr>
                                      <p:tavLst>
                                        <p:tav tm="0">
                                          <p:val>
                                            <p:strVal val="ppt_x"/>
                                          </p:val>
                                        </p:tav>
                                        <p:tav tm="100000">
                                          <p:val>
                                            <p:strVal val="1+ppt_w/2"/>
                                          </p:val>
                                        </p:tav>
                                      </p:tavLst>
                                    </p:anim>
                                    <p:anim calcmode="lin" valueType="num">
                                      <p:cBhvr additive="base">
                                        <p:cTn id="759" dur="3000"/>
                                        <p:tgtEl>
                                          <p:spTgt spid="76"/>
                                        </p:tgtEl>
                                        <p:attrNameLst>
                                          <p:attrName>ppt_y</p:attrName>
                                        </p:attrNameLst>
                                      </p:cBhvr>
                                      <p:tavLst>
                                        <p:tav tm="0">
                                          <p:val>
                                            <p:strVal val="ppt_y"/>
                                          </p:val>
                                        </p:tav>
                                        <p:tav tm="100000">
                                          <p:val>
                                            <p:strVal val="1+ppt_h/2"/>
                                          </p:val>
                                        </p:tav>
                                      </p:tavLst>
                                    </p:anim>
                                    <p:set>
                                      <p:cBhvr>
                                        <p:cTn id="760" dur="1" fill="hold">
                                          <p:stCondLst>
                                            <p:cond delay="2999"/>
                                          </p:stCondLst>
                                        </p:cTn>
                                        <p:tgtEl>
                                          <p:spTgt spid="76"/>
                                        </p:tgtEl>
                                        <p:attrNameLst>
                                          <p:attrName>style.visibility</p:attrName>
                                        </p:attrNameLst>
                                      </p:cBhvr>
                                      <p:to>
                                        <p:strVal val="hidden"/>
                                      </p:to>
                                    </p:set>
                                  </p:childTnLst>
                                </p:cTn>
                              </p:par>
                              <p:par>
                                <p:cTn id="761" presetID="2" presetClass="exit" presetSubtype="6" fill="hold" grpId="1" nodeType="withEffect">
                                  <p:stCondLst>
                                    <p:cond delay="0"/>
                                  </p:stCondLst>
                                  <p:childTnLst>
                                    <p:anim calcmode="lin" valueType="num">
                                      <p:cBhvr additive="base">
                                        <p:cTn id="762" dur="3000"/>
                                        <p:tgtEl>
                                          <p:spTgt spid="10"/>
                                        </p:tgtEl>
                                        <p:attrNameLst>
                                          <p:attrName>ppt_x</p:attrName>
                                        </p:attrNameLst>
                                      </p:cBhvr>
                                      <p:tavLst>
                                        <p:tav tm="0">
                                          <p:val>
                                            <p:strVal val="ppt_x"/>
                                          </p:val>
                                        </p:tav>
                                        <p:tav tm="100000">
                                          <p:val>
                                            <p:strVal val="1+ppt_w/2"/>
                                          </p:val>
                                        </p:tav>
                                      </p:tavLst>
                                    </p:anim>
                                    <p:anim calcmode="lin" valueType="num">
                                      <p:cBhvr additive="base">
                                        <p:cTn id="763" dur="3000"/>
                                        <p:tgtEl>
                                          <p:spTgt spid="10"/>
                                        </p:tgtEl>
                                        <p:attrNameLst>
                                          <p:attrName>ppt_y</p:attrName>
                                        </p:attrNameLst>
                                      </p:cBhvr>
                                      <p:tavLst>
                                        <p:tav tm="0">
                                          <p:val>
                                            <p:strVal val="ppt_y"/>
                                          </p:val>
                                        </p:tav>
                                        <p:tav tm="100000">
                                          <p:val>
                                            <p:strVal val="1+ppt_h/2"/>
                                          </p:val>
                                        </p:tav>
                                      </p:tavLst>
                                    </p:anim>
                                    <p:set>
                                      <p:cBhvr>
                                        <p:cTn id="764" dur="1" fill="hold">
                                          <p:stCondLst>
                                            <p:cond delay="2999"/>
                                          </p:stCondLst>
                                        </p:cTn>
                                        <p:tgtEl>
                                          <p:spTgt spid="10"/>
                                        </p:tgtEl>
                                        <p:attrNameLst>
                                          <p:attrName>style.visibility</p:attrName>
                                        </p:attrNameLst>
                                      </p:cBhvr>
                                      <p:to>
                                        <p:strVal val="hidden"/>
                                      </p:to>
                                    </p:set>
                                  </p:childTnLst>
                                </p:cTn>
                              </p:par>
                              <p:par>
                                <p:cTn id="765" presetID="2" presetClass="exit" presetSubtype="6" fill="hold" grpId="1" nodeType="withEffect">
                                  <p:stCondLst>
                                    <p:cond delay="0"/>
                                  </p:stCondLst>
                                  <p:childTnLst>
                                    <p:anim calcmode="lin" valueType="num">
                                      <p:cBhvr additive="base">
                                        <p:cTn id="766" dur="3000"/>
                                        <p:tgtEl>
                                          <p:spTgt spid="20"/>
                                        </p:tgtEl>
                                        <p:attrNameLst>
                                          <p:attrName>ppt_x</p:attrName>
                                        </p:attrNameLst>
                                      </p:cBhvr>
                                      <p:tavLst>
                                        <p:tav tm="0">
                                          <p:val>
                                            <p:strVal val="ppt_x"/>
                                          </p:val>
                                        </p:tav>
                                        <p:tav tm="100000">
                                          <p:val>
                                            <p:strVal val="1+ppt_w/2"/>
                                          </p:val>
                                        </p:tav>
                                      </p:tavLst>
                                    </p:anim>
                                    <p:anim calcmode="lin" valueType="num">
                                      <p:cBhvr additive="base">
                                        <p:cTn id="767" dur="3000"/>
                                        <p:tgtEl>
                                          <p:spTgt spid="20"/>
                                        </p:tgtEl>
                                        <p:attrNameLst>
                                          <p:attrName>ppt_y</p:attrName>
                                        </p:attrNameLst>
                                      </p:cBhvr>
                                      <p:tavLst>
                                        <p:tav tm="0">
                                          <p:val>
                                            <p:strVal val="ppt_y"/>
                                          </p:val>
                                        </p:tav>
                                        <p:tav tm="100000">
                                          <p:val>
                                            <p:strVal val="1+ppt_h/2"/>
                                          </p:val>
                                        </p:tav>
                                      </p:tavLst>
                                    </p:anim>
                                    <p:set>
                                      <p:cBhvr>
                                        <p:cTn id="768" dur="1" fill="hold">
                                          <p:stCondLst>
                                            <p:cond delay="2999"/>
                                          </p:stCondLst>
                                        </p:cTn>
                                        <p:tgtEl>
                                          <p:spTgt spid="20"/>
                                        </p:tgtEl>
                                        <p:attrNameLst>
                                          <p:attrName>style.visibility</p:attrName>
                                        </p:attrNameLst>
                                      </p:cBhvr>
                                      <p:to>
                                        <p:strVal val="hidden"/>
                                      </p:to>
                                    </p:set>
                                  </p:childTnLst>
                                </p:cTn>
                              </p:par>
                              <p:par>
                                <p:cTn id="769" presetID="2" presetClass="exit" presetSubtype="6" fill="hold" grpId="1" nodeType="withEffect">
                                  <p:stCondLst>
                                    <p:cond delay="0"/>
                                  </p:stCondLst>
                                  <p:childTnLst>
                                    <p:anim calcmode="lin" valueType="num">
                                      <p:cBhvr additive="base">
                                        <p:cTn id="770" dur="3000"/>
                                        <p:tgtEl>
                                          <p:spTgt spid="30"/>
                                        </p:tgtEl>
                                        <p:attrNameLst>
                                          <p:attrName>ppt_x</p:attrName>
                                        </p:attrNameLst>
                                      </p:cBhvr>
                                      <p:tavLst>
                                        <p:tav tm="0">
                                          <p:val>
                                            <p:strVal val="ppt_x"/>
                                          </p:val>
                                        </p:tav>
                                        <p:tav tm="100000">
                                          <p:val>
                                            <p:strVal val="1+ppt_w/2"/>
                                          </p:val>
                                        </p:tav>
                                      </p:tavLst>
                                    </p:anim>
                                    <p:anim calcmode="lin" valueType="num">
                                      <p:cBhvr additive="base">
                                        <p:cTn id="771" dur="3000"/>
                                        <p:tgtEl>
                                          <p:spTgt spid="30"/>
                                        </p:tgtEl>
                                        <p:attrNameLst>
                                          <p:attrName>ppt_y</p:attrName>
                                        </p:attrNameLst>
                                      </p:cBhvr>
                                      <p:tavLst>
                                        <p:tav tm="0">
                                          <p:val>
                                            <p:strVal val="ppt_y"/>
                                          </p:val>
                                        </p:tav>
                                        <p:tav tm="100000">
                                          <p:val>
                                            <p:strVal val="1+ppt_h/2"/>
                                          </p:val>
                                        </p:tav>
                                      </p:tavLst>
                                    </p:anim>
                                    <p:set>
                                      <p:cBhvr>
                                        <p:cTn id="772" dur="1" fill="hold">
                                          <p:stCondLst>
                                            <p:cond delay="2999"/>
                                          </p:stCondLst>
                                        </p:cTn>
                                        <p:tgtEl>
                                          <p:spTgt spid="30"/>
                                        </p:tgtEl>
                                        <p:attrNameLst>
                                          <p:attrName>style.visibility</p:attrName>
                                        </p:attrNameLst>
                                      </p:cBhvr>
                                      <p:to>
                                        <p:strVal val="hidden"/>
                                      </p:to>
                                    </p:set>
                                  </p:childTnLst>
                                </p:cTn>
                              </p:par>
                              <p:par>
                                <p:cTn id="773" presetID="2" presetClass="exit" presetSubtype="6" fill="hold" grpId="1" nodeType="withEffect">
                                  <p:stCondLst>
                                    <p:cond delay="0"/>
                                  </p:stCondLst>
                                  <p:childTnLst>
                                    <p:anim calcmode="lin" valueType="num">
                                      <p:cBhvr additive="base">
                                        <p:cTn id="774" dur="3000"/>
                                        <p:tgtEl>
                                          <p:spTgt spid="40"/>
                                        </p:tgtEl>
                                        <p:attrNameLst>
                                          <p:attrName>ppt_x</p:attrName>
                                        </p:attrNameLst>
                                      </p:cBhvr>
                                      <p:tavLst>
                                        <p:tav tm="0">
                                          <p:val>
                                            <p:strVal val="ppt_x"/>
                                          </p:val>
                                        </p:tav>
                                        <p:tav tm="100000">
                                          <p:val>
                                            <p:strVal val="1+ppt_w/2"/>
                                          </p:val>
                                        </p:tav>
                                      </p:tavLst>
                                    </p:anim>
                                    <p:anim calcmode="lin" valueType="num">
                                      <p:cBhvr additive="base">
                                        <p:cTn id="775" dur="3000"/>
                                        <p:tgtEl>
                                          <p:spTgt spid="40"/>
                                        </p:tgtEl>
                                        <p:attrNameLst>
                                          <p:attrName>ppt_y</p:attrName>
                                        </p:attrNameLst>
                                      </p:cBhvr>
                                      <p:tavLst>
                                        <p:tav tm="0">
                                          <p:val>
                                            <p:strVal val="ppt_y"/>
                                          </p:val>
                                        </p:tav>
                                        <p:tav tm="100000">
                                          <p:val>
                                            <p:strVal val="1+ppt_h/2"/>
                                          </p:val>
                                        </p:tav>
                                      </p:tavLst>
                                    </p:anim>
                                    <p:set>
                                      <p:cBhvr>
                                        <p:cTn id="776" dur="1" fill="hold">
                                          <p:stCondLst>
                                            <p:cond delay="2999"/>
                                          </p:stCondLst>
                                        </p:cTn>
                                        <p:tgtEl>
                                          <p:spTgt spid="40"/>
                                        </p:tgtEl>
                                        <p:attrNameLst>
                                          <p:attrName>style.visibility</p:attrName>
                                        </p:attrNameLst>
                                      </p:cBhvr>
                                      <p:to>
                                        <p:strVal val="hidden"/>
                                      </p:to>
                                    </p:set>
                                  </p:childTnLst>
                                </p:cTn>
                              </p:par>
                              <p:par>
                                <p:cTn id="777" presetID="2" presetClass="exit" presetSubtype="6" fill="hold" grpId="1" nodeType="withEffect">
                                  <p:stCondLst>
                                    <p:cond delay="0"/>
                                  </p:stCondLst>
                                  <p:childTnLst>
                                    <p:anim calcmode="lin" valueType="num">
                                      <p:cBhvr additive="base">
                                        <p:cTn id="778" dur="3000"/>
                                        <p:tgtEl>
                                          <p:spTgt spid="50"/>
                                        </p:tgtEl>
                                        <p:attrNameLst>
                                          <p:attrName>ppt_x</p:attrName>
                                        </p:attrNameLst>
                                      </p:cBhvr>
                                      <p:tavLst>
                                        <p:tav tm="0">
                                          <p:val>
                                            <p:strVal val="ppt_x"/>
                                          </p:val>
                                        </p:tav>
                                        <p:tav tm="100000">
                                          <p:val>
                                            <p:strVal val="1+ppt_w/2"/>
                                          </p:val>
                                        </p:tav>
                                      </p:tavLst>
                                    </p:anim>
                                    <p:anim calcmode="lin" valueType="num">
                                      <p:cBhvr additive="base">
                                        <p:cTn id="779" dur="3000"/>
                                        <p:tgtEl>
                                          <p:spTgt spid="50"/>
                                        </p:tgtEl>
                                        <p:attrNameLst>
                                          <p:attrName>ppt_y</p:attrName>
                                        </p:attrNameLst>
                                      </p:cBhvr>
                                      <p:tavLst>
                                        <p:tav tm="0">
                                          <p:val>
                                            <p:strVal val="ppt_y"/>
                                          </p:val>
                                        </p:tav>
                                        <p:tav tm="100000">
                                          <p:val>
                                            <p:strVal val="1+ppt_h/2"/>
                                          </p:val>
                                        </p:tav>
                                      </p:tavLst>
                                    </p:anim>
                                    <p:set>
                                      <p:cBhvr>
                                        <p:cTn id="780" dur="1" fill="hold">
                                          <p:stCondLst>
                                            <p:cond delay="2999"/>
                                          </p:stCondLst>
                                        </p:cTn>
                                        <p:tgtEl>
                                          <p:spTgt spid="50"/>
                                        </p:tgtEl>
                                        <p:attrNameLst>
                                          <p:attrName>style.visibility</p:attrName>
                                        </p:attrNameLst>
                                      </p:cBhvr>
                                      <p:to>
                                        <p:strVal val="hidden"/>
                                      </p:to>
                                    </p:set>
                                  </p:childTnLst>
                                </p:cTn>
                              </p:par>
                              <p:par>
                                <p:cTn id="781" presetID="2" presetClass="exit" presetSubtype="6" fill="hold" grpId="1" nodeType="withEffect">
                                  <p:stCondLst>
                                    <p:cond delay="0"/>
                                  </p:stCondLst>
                                  <p:childTnLst>
                                    <p:anim calcmode="lin" valueType="num">
                                      <p:cBhvr additive="base">
                                        <p:cTn id="782" dur="3000"/>
                                        <p:tgtEl>
                                          <p:spTgt spid="60"/>
                                        </p:tgtEl>
                                        <p:attrNameLst>
                                          <p:attrName>ppt_x</p:attrName>
                                        </p:attrNameLst>
                                      </p:cBhvr>
                                      <p:tavLst>
                                        <p:tav tm="0">
                                          <p:val>
                                            <p:strVal val="ppt_x"/>
                                          </p:val>
                                        </p:tav>
                                        <p:tav tm="100000">
                                          <p:val>
                                            <p:strVal val="1+ppt_w/2"/>
                                          </p:val>
                                        </p:tav>
                                      </p:tavLst>
                                    </p:anim>
                                    <p:anim calcmode="lin" valueType="num">
                                      <p:cBhvr additive="base">
                                        <p:cTn id="783" dur="3000"/>
                                        <p:tgtEl>
                                          <p:spTgt spid="60"/>
                                        </p:tgtEl>
                                        <p:attrNameLst>
                                          <p:attrName>ppt_y</p:attrName>
                                        </p:attrNameLst>
                                      </p:cBhvr>
                                      <p:tavLst>
                                        <p:tav tm="0">
                                          <p:val>
                                            <p:strVal val="ppt_y"/>
                                          </p:val>
                                        </p:tav>
                                        <p:tav tm="100000">
                                          <p:val>
                                            <p:strVal val="1+ppt_h/2"/>
                                          </p:val>
                                        </p:tav>
                                      </p:tavLst>
                                    </p:anim>
                                    <p:set>
                                      <p:cBhvr>
                                        <p:cTn id="784" dur="1" fill="hold">
                                          <p:stCondLst>
                                            <p:cond delay="2999"/>
                                          </p:stCondLst>
                                        </p:cTn>
                                        <p:tgtEl>
                                          <p:spTgt spid="60"/>
                                        </p:tgtEl>
                                        <p:attrNameLst>
                                          <p:attrName>style.visibility</p:attrName>
                                        </p:attrNameLst>
                                      </p:cBhvr>
                                      <p:to>
                                        <p:strVal val="hidden"/>
                                      </p:to>
                                    </p:set>
                                  </p:childTnLst>
                                </p:cTn>
                              </p:par>
                              <p:par>
                                <p:cTn id="785" presetID="2" presetClass="exit" presetSubtype="6" fill="hold" grpId="1" nodeType="withEffect">
                                  <p:stCondLst>
                                    <p:cond delay="0"/>
                                  </p:stCondLst>
                                  <p:childTnLst>
                                    <p:anim calcmode="lin" valueType="num">
                                      <p:cBhvr additive="base">
                                        <p:cTn id="786" dur="3000"/>
                                        <p:tgtEl>
                                          <p:spTgt spid="70"/>
                                        </p:tgtEl>
                                        <p:attrNameLst>
                                          <p:attrName>ppt_x</p:attrName>
                                        </p:attrNameLst>
                                      </p:cBhvr>
                                      <p:tavLst>
                                        <p:tav tm="0">
                                          <p:val>
                                            <p:strVal val="ppt_x"/>
                                          </p:val>
                                        </p:tav>
                                        <p:tav tm="100000">
                                          <p:val>
                                            <p:strVal val="1+ppt_w/2"/>
                                          </p:val>
                                        </p:tav>
                                      </p:tavLst>
                                    </p:anim>
                                    <p:anim calcmode="lin" valueType="num">
                                      <p:cBhvr additive="base">
                                        <p:cTn id="787" dur="3000"/>
                                        <p:tgtEl>
                                          <p:spTgt spid="70"/>
                                        </p:tgtEl>
                                        <p:attrNameLst>
                                          <p:attrName>ppt_y</p:attrName>
                                        </p:attrNameLst>
                                      </p:cBhvr>
                                      <p:tavLst>
                                        <p:tav tm="0">
                                          <p:val>
                                            <p:strVal val="ppt_y"/>
                                          </p:val>
                                        </p:tav>
                                        <p:tav tm="100000">
                                          <p:val>
                                            <p:strVal val="1+ppt_h/2"/>
                                          </p:val>
                                        </p:tav>
                                      </p:tavLst>
                                    </p:anim>
                                    <p:set>
                                      <p:cBhvr>
                                        <p:cTn id="788" dur="1" fill="hold">
                                          <p:stCondLst>
                                            <p:cond delay="2999"/>
                                          </p:stCondLst>
                                        </p:cTn>
                                        <p:tgtEl>
                                          <p:spTgt spid="70"/>
                                        </p:tgtEl>
                                        <p:attrNameLst>
                                          <p:attrName>style.visibility</p:attrName>
                                        </p:attrNameLst>
                                      </p:cBhvr>
                                      <p:to>
                                        <p:strVal val="hidden"/>
                                      </p:to>
                                    </p:set>
                                  </p:childTnLst>
                                </p:cTn>
                              </p:par>
                              <p:par>
                                <p:cTn id="789" presetID="2" presetClass="exit" presetSubtype="6" fill="hold" grpId="1" nodeType="withEffect">
                                  <p:stCondLst>
                                    <p:cond delay="0"/>
                                  </p:stCondLst>
                                  <p:childTnLst>
                                    <p:anim calcmode="lin" valueType="num">
                                      <p:cBhvr additive="base">
                                        <p:cTn id="790" dur="3000"/>
                                        <p:tgtEl>
                                          <p:spTgt spid="80"/>
                                        </p:tgtEl>
                                        <p:attrNameLst>
                                          <p:attrName>ppt_x</p:attrName>
                                        </p:attrNameLst>
                                      </p:cBhvr>
                                      <p:tavLst>
                                        <p:tav tm="0">
                                          <p:val>
                                            <p:strVal val="ppt_x"/>
                                          </p:val>
                                        </p:tav>
                                        <p:tav tm="100000">
                                          <p:val>
                                            <p:strVal val="1+ppt_w/2"/>
                                          </p:val>
                                        </p:tav>
                                      </p:tavLst>
                                    </p:anim>
                                    <p:anim calcmode="lin" valueType="num">
                                      <p:cBhvr additive="base">
                                        <p:cTn id="791" dur="3000"/>
                                        <p:tgtEl>
                                          <p:spTgt spid="80"/>
                                        </p:tgtEl>
                                        <p:attrNameLst>
                                          <p:attrName>ppt_y</p:attrName>
                                        </p:attrNameLst>
                                      </p:cBhvr>
                                      <p:tavLst>
                                        <p:tav tm="0">
                                          <p:val>
                                            <p:strVal val="ppt_y"/>
                                          </p:val>
                                        </p:tav>
                                        <p:tav tm="100000">
                                          <p:val>
                                            <p:strVal val="1+ppt_h/2"/>
                                          </p:val>
                                        </p:tav>
                                      </p:tavLst>
                                    </p:anim>
                                    <p:set>
                                      <p:cBhvr>
                                        <p:cTn id="792" dur="1" fill="hold">
                                          <p:stCondLst>
                                            <p:cond delay="2999"/>
                                          </p:stCondLst>
                                        </p:cTn>
                                        <p:tgtEl>
                                          <p:spTgt spid="80"/>
                                        </p:tgtEl>
                                        <p:attrNameLst>
                                          <p:attrName>style.visibility</p:attrName>
                                        </p:attrNameLst>
                                      </p:cBhvr>
                                      <p:to>
                                        <p:strVal val="hidden"/>
                                      </p:to>
                                    </p:set>
                                  </p:childTnLst>
                                </p:cTn>
                              </p:par>
                              <p:par>
                                <p:cTn id="793" presetID="2" presetClass="exit" presetSubtype="6" fill="hold" grpId="1" nodeType="withEffect">
                                  <p:stCondLst>
                                    <p:cond delay="0"/>
                                  </p:stCondLst>
                                  <p:childTnLst>
                                    <p:anim calcmode="lin" valueType="num">
                                      <p:cBhvr additive="base">
                                        <p:cTn id="794" dur="3000"/>
                                        <p:tgtEl>
                                          <p:spTgt spid="4"/>
                                        </p:tgtEl>
                                        <p:attrNameLst>
                                          <p:attrName>ppt_x</p:attrName>
                                        </p:attrNameLst>
                                      </p:cBhvr>
                                      <p:tavLst>
                                        <p:tav tm="0">
                                          <p:val>
                                            <p:strVal val="ppt_x"/>
                                          </p:val>
                                        </p:tav>
                                        <p:tav tm="100000">
                                          <p:val>
                                            <p:strVal val="1+ppt_w/2"/>
                                          </p:val>
                                        </p:tav>
                                      </p:tavLst>
                                    </p:anim>
                                    <p:anim calcmode="lin" valueType="num">
                                      <p:cBhvr additive="base">
                                        <p:cTn id="795" dur="3000"/>
                                        <p:tgtEl>
                                          <p:spTgt spid="4"/>
                                        </p:tgtEl>
                                        <p:attrNameLst>
                                          <p:attrName>ppt_y</p:attrName>
                                        </p:attrNameLst>
                                      </p:cBhvr>
                                      <p:tavLst>
                                        <p:tav tm="0">
                                          <p:val>
                                            <p:strVal val="ppt_y"/>
                                          </p:val>
                                        </p:tav>
                                        <p:tav tm="100000">
                                          <p:val>
                                            <p:strVal val="1+ppt_h/2"/>
                                          </p:val>
                                        </p:tav>
                                      </p:tavLst>
                                    </p:anim>
                                    <p:set>
                                      <p:cBhvr>
                                        <p:cTn id="796" dur="1" fill="hold">
                                          <p:stCondLst>
                                            <p:cond delay="2999"/>
                                          </p:stCondLst>
                                        </p:cTn>
                                        <p:tgtEl>
                                          <p:spTgt spid="4"/>
                                        </p:tgtEl>
                                        <p:attrNameLst>
                                          <p:attrName>style.visibility</p:attrName>
                                        </p:attrNameLst>
                                      </p:cBhvr>
                                      <p:to>
                                        <p:strVal val="hidden"/>
                                      </p:to>
                                    </p:set>
                                  </p:childTnLst>
                                </p:cTn>
                              </p:par>
                              <p:par>
                                <p:cTn id="797" presetID="2" presetClass="exit" presetSubtype="6" fill="hold" grpId="1" nodeType="withEffect">
                                  <p:stCondLst>
                                    <p:cond delay="0"/>
                                  </p:stCondLst>
                                  <p:childTnLst>
                                    <p:anim calcmode="lin" valueType="num">
                                      <p:cBhvr additive="base">
                                        <p:cTn id="798" dur="3000"/>
                                        <p:tgtEl>
                                          <p:spTgt spid="14"/>
                                        </p:tgtEl>
                                        <p:attrNameLst>
                                          <p:attrName>ppt_x</p:attrName>
                                        </p:attrNameLst>
                                      </p:cBhvr>
                                      <p:tavLst>
                                        <p:tav tm="0">
                                          <p:val>
                                            <p:strVal val="ppt_x"/>
                                          </p:val>
                                        </p:tav>
                                        <p:tav tm="100000">
                                          <p:val>
                                            <p:strVal val="1+ppt_w/2"/>
                                          </p:val>
                                        </p:tav>
                                      </p:tavLst>
                                    </p:anim>
                                    <p:anim calcmode="lin" valueType="num">
                                      <p:cBhvr additive="base">
                                        <p:cTn id="799" dur="3000"/>
                                        <p:tgtEl>
                                          <p:spTgt spid="14"/>
                                        </p:tgtEl>
                                        <p:attrNameLst>
                                          <p:attrName>ppt_y</p:attrName>
                                        </p:attrNameLst>
                                      </p:cBhvr>
                                      <p:tavLst>
                                        <p:tav tm="0">
                                          <p:val>
                                            <p:strVal val="ppt_y"/>
                                          </p:val>
                                        </p:tav>
                                        <p:tav tm="100000">
                                          <p:val>
                                            <p:strVal val="1+ppt_h/2"/>
                                          </p:val>
                                        </p:tav>
                                      </p:tavLst>
                                    </p:anim>
                                    <p:set>
                                      <p:cBhvr>
                                        <p:cTn id="800" dur="1" fill="hold">
                                          <p:stCondLst>
                                            <p:cond delay="2999"/>
                                          </p:stCondLst>
                                        </p:cTn>
                                        <p:tgtEl>
                                          <p:spTgt spid="14"/>
                                        </p:tgtEl>
                                        <p:attrNameLst>
                                          <p:attrName>style.visibility</p:attrName>
                                        </p:attrNameLst>
                                      </p:cBhvr>
                                      <p:to>
                                        <p:strVal val="hidden"/>
                                      </p:to>
                                    </p:set>
                                  </p:childTnLst>
                                </p:cTn>
                              </p:par>
                              <p:par>
                                <p:cTn id="801" presetID="2" presetClass="exit" presetSubtype="6" fill="hold" grpId="1" nodeType="withEffect">
                                  <p:stCondLst>
                                    <p:cond delay="0"/>
                                  </p:stCondLst>
                                  <p:childTnLst>
                                    <p:anim calcmode="lin" valueType="num">
                                      <p:cBhvr additive="base">
                                        <p:cTn id="802" dur="3000"/>
                                        <p:tgtEl>
                                          <p:spTgt spid="24"/>
                                        </p:tgtEl>
                                        <p:attrNameLst>
                                          <p:attrName>ppt_x</p:attrName>
                                        </p:attrNameLst>
                                      </p:cBhvr>
                                      <p:tavLst>
                                        <p:tav tm="0">
                                          <p:val>
                                            <p:strVal val="ppt_x"/>
                                          </p:val>
                                        </p:tav>
                                        <p:tav tm="100000">
                                          <p:val>
                                            <p:strVal val="1+ppt_w/2"/>
                                          </p:val>
                                        </p:tav>
                                      </p:tavLst>
                                    </p:anim>
                                    <p:anim calcmode="lin" valueType="num">
                                      <p:cBhvr additive="base">
                                        <p:cTn id="803" dur="3000"/>
                                        <p:tgtEl>
                                          <p:spTgt spid="24"/>
                                        </p:tgtEl>
                                        <p:attrNameLst>
                                          <p:attrName>ppt_y</p:attrName>
                                        </p:attrNameLst>
                                      </p:cBhvr>
                                      <p:tavLst>
                                        <p:tav tm="0">
                                          <p:val>
                                            <p:strVal val="ppt_y"/>
                                          </p:val>
                                        </p:tav>
                                        <p:tav tm="100000">
                                          <p:val>
                                            <p:strVal val="1+ppt_h/2"/>
                                          </p:val>
                                        </p:tav>
                                      </p:tavLst>
                                    </p:anim>
                                    <p:set>
                                      <p:cBhvr>
                                        <p:cTn id="804" dur="1" fill="hold">
                                          <p:stCondLst>
                                            <p:cond delay="2999"/>
                                          </p:stCondLst>
                                        </p:cTn>
                                        <p:tgtEl>
                                          <p:spTgt spid="24"/>
                                        </p:tgtEl>
                                        <p:attrNameLst>
                                          <p:attrName>style.visibility</p:attrName>
                                        </p:attrNameLst>
                                      </p:cBhvr>
                                      <p:to>
                                        <p:strVal val="hidden"/>
                                      </p:to>
                                    </p:set>
                                  </p:childTnLst>
                                </p:cTn>
                              </p:par>
                              <p:par>
                                <p:cTn id="805" presetID="2" presetClass="exit" presetSubtype="6" fill="hold" grpId="1" nodeType="withEffect">
                                  <p:stCondLst>
                                    <p:cond delay="0"/>
                                  </p:stCondLst>
                                  <p:childTnLst>
                                    <p:anim calcmode="lin" valueType="num">
                                      <p:cBhvr additive="base">
                                        <p:cTn id="806" dur="3000"/>
                                        <p:tgtEl>
                                          <p:spTgt spid="34"/>
                                        </p:tgtEl>
                                        <p:attrNameLst>
                                          <p:attrName>ppt_x</p:attrName>
                                        </p:attrNameLst>
                                      </p:cBhvr>
                                      <p:tavLst>
                                        <p:tav tm="0">
                                          <p:val>
                                            <p:strVal val="ppt_x"/>
                                          </p:val>
                                        </p:tav>
                                        <p:tav tm="100000">
                                          <p:val>
                                            <p:strVal val="1+ppt_w/2"/>
                                          </p:val>
                                        </p:tav>
                                      </p:tavLst>
                                    </p:anim>
                                    <p:anim calcmode="lin" valueType="num">
                                      <p:cBhvr additive="base">
                                        <p:cTn id="807" dur="3000"/>
                                        <p:tgtEl>
                                          <p:spTgt spid="34"/>
                                        </p:tgtEl>
                                        <p:attrNameLst>
                                          <p:attrName>ppt_y</p:attrName>
                                        </p:attrNameLst>
                                      </p:cBhvr>
                                      <p:tavLst>
                                        <p:tav tm="0">
                                          <p:val>
                                            <p:strVal val="ppt_y"/>
                                          </p:val>
                                        </p:tav>
                                        <p:tav tm="100000">
                                          <p:val>
                                            <p:strVal val="1+ppt_h/2"/>
                                          </p:val>
                                        </p:tav>
                                      </p:tavLst>
                                    </p:anim>
                                    <p:set>
                                      <p:cBhvr>
                                        <p:cTn id="808" dur="1" fill="hold">
                                          <p:stCondLst>
                                            <p:cond delay="2999"/>
                                          </p:stCondLst>
                                        </p:cTn>
                                        <p:tgtEl>
                                          <p:spTgt spid="34"/>
                                        </p:tgtEl>
                                        <p:attrNameLst>
                                          <p:attrName>style.visibility</p:attrName>
                                        </p:attrNameLst>
                                      </p:cBhvr>
                                      <p:to>
                                        <p:strVal val="hidden"/>
                                      </p:to>
                                    </p:set>
                                  </p:childTnLst>
                                </p:cTn>
                              </p:par>
                              <p:par>
                                <p:cTn id="809" presetID="2" presetClass="exit" presetSubtype="6" fill="hold" grpId="1" nodeType="withEffect">
                                  <p:stCondLst>
                                    <p:cond delay="0"/>
                                  </p:stCondLst>
                                  <p:childTnLst>
                                    <p:anim calcmode="lin" valueType="num">
                                      <p:cBhvr additive="base">
                                        <p:cTn id="810" dur="3000"/>
                                        <p:tgtEl>
                                          <p:spTgt spid="44"/>
                                        </p:tgtEl>
                                        <p:attrNameLst>
                                          <p:attrName>ppt_x</p:attrName>
                                        </p:attrNameLst>
                                      </p:cBhvr>
                                      <p:tavLst>
                                        <p:tav tm="0">
                                          <p:val>
                                            <p:strVal val="ppt_x"/>
                                          </p:val>
                                        </p:tav>
                                        <p:tav tm="100000">
                                          <p:val>
                                            <p:strVal val="1+ppt_w/2"/>
                                          </p:val>
                                        </p:tav>
                                      </p:tavLst>
                                    </p:anim>
                                    <p:anim calcmode="lin" valueType="num">
                                      <p:cBhvr additive="base">
                                        <p:cTn id="811" dur="3000"/>
                                        <p:tgtEl>
                                          <p:spTgt spid="44"/>
                                        </p:tgtEl>
                                        <p:attrNameLst>
                                          <p:attrName>ppt_y</p:attrName>
                                        </p:attrNameLst>
                                      </p:cBhvr>
                                      <p:tavLst>
                                        <p:tav tm="0">
                                          <p:val>
                                            <p:strVal val="ppt_y"/>
                                          </p:val>
                                        </p:tav>
                                        <p:tav tm="100000">
                                          <p:val>
                                            <p:strVal val="1+ppt_h/2"/>
                                          </p:val>
                                        </p:tav>
                                      </p:tavLst>
                                    </p:anim>
                                    <p:set>
                                      <p:cBhvr>
                                        <p:cTn id="812" dur="1" fill="hold">
                                          <p:stCondLst>
                                            <p:cond delay="2999"/>
                                          </p:stCondLst>
                                        </p:cTn>
                                        <p:tgtEl>
                                          <p:spTgt spid="44"/>
                                        </p:tgtEl>
                                        <p:attrNameLst>
                                          <p:attrName>style.visibility</p:attrName>
                                        </p:attrNameLst>
                                      </p:cBhvr>
                                      <p:to>
                                        <p:strVal val="hidden"/>
                                      </p:to>
                                    </p:set>
                                  </p:childTnLst>
                                </p:cTn>
                              </p:par>
                              <p:par>
                                <p:cTn id="813" presetID="2" presetClass="exit" presetSubtype="6" fill="hold" grpId="1" nodeType="withEffect">
                                  <p:stCondLst>
                                    <p:cond delay="0"/>
                                  </p:stCondLst>
                                  <p:childTnLst>
                                    <p:anim calcmode="lin" valueType="num">
                                      <p:cBhvr additive="base">
                                        <p:cTn id="814" dur="3000"/>
                                        <p:tgtEl>
                                          <p:spTgt spid="54"/>
                                        </p:tgtEl>
                                        <p:attrNameLst>
                                          <p:attrName>ppt_x</p:attrName>
                                        </p:attrNameLst>
                                      </p:cBhvr>
                                      <p:tavLst>
                                        <p:tav tm="0">
                                          <p:val>
                                            <p:strVal val="ppt_x"/>
                                          </p:val>
                                        </p:tav>
                                        <p:tav tm="100000">
                                          <p:val>
                                            <p:strVal val="1+ppt_w/2"/>
                                          </p:val>
                                        </p:tav>
                                      </p:tavLst>
                                    </p:anim>
                                    <p:anim calcmode="lin" valueType="num">
                                      <p:cBhvr additive="base">
                                        <p:cTn id="815" dur="3000"/>
                                        <p:tgtEl>
                                          <p:spTgt spid="54"/>
                                        </p:tgtEl>
                                        <p:attrNameLst>
                                          <p:attrName>ppt_y</p:attrName>
                                        </p:attrNameLst>
                                      </p:cBhvr>
                                      <p:tavLst>
                                        <p:tav tm="0">
                                          <p:val>
                                            <p:strVal val="ppt_y"/>
                                          </p:val>
                                        </p:tav>
                                        <p:tav tm="100000">
                                          <p:val>
                                            <p:strVal val="1+ppt_h/2"/>
                                          </p:val>
                                        </p:tav>
                                      </p:tavLst>
                                    </p:anim>
                                    <p:set>
                                      <p:cBhvr>
                                        <p:cTn id="816" dur="1" fill="hold">
                                          <p:stCondLst>
                                            <p:cond delay="2999"/>
                                          </p:stCondLst>
                                        </p:cTn>
                                        <p:tgtEl>
                                          <p:spTgt spid="54"/>
                                        </p:tgtEl>
                                        <p:attrNameLst>
                                          <p:attrName>style.visibility</p:attrName>
                                        </p:attrNameLst>
                                      </p:cBhvr>
                                      <p:to>
                                        <p:strVal val="hidden"/>
                                      </p:to>
                                    </p:set>
                                  </p:childTnLst>
                                </p:cTn>
                              </p:par>
                              <p:par>
                                <p:cTn id="817" presetID="2" presetClass="exit" presetSubtype="6" fill="hold" grpId="1" nodeType="withEffect">
                                  <p:stCondLst>
                                    <p:cond delay="0"/>
                                  </p:stCondLst>
                                  <p:childTnLst>
                                    <p:anim calcmode="lin" valueType="num">
                                      <p:cBhvr additive="base">
                                        <p:cTn id="818" dur="3000"/>
                                        <p:tgtEl>
                                          <p:spTgt spid="64"/>
                                        </p:tgtEl>
                                        <p:attrNameLst>
                                          <p:attrName>ppt_x</p:attrName>
                                        </p:attrNameLst>
                                      </p:cBhvr>
                                      <p:tavLst>
                                        <p:tav tm="0">
                                          <p:val>
                                            <p:strVal val="ppt_x"/>
                                          </p:val>
                                        </p:tav>
                                        <p:tav tm="100000">
                                          <p:val>
                                            <p:strVal val="1+ppt_w/2"/>
                                          </p:val>
                                        </p:tav>
                                      </p:tavLst>
                                    </p:anim>
                                    <p:anim calcmode="lin" valueType="num">
                                      <p:cBhvr additive="base">
                                        <p:cTn id="819" dur="3000"/>
                                        <p:tgtEl>
                                          <p:spTgt spid="64"/>
                                        </p:tgtEl>
                                        <p:attrNameLst>
                                          <p:attrName>ppt_y</p:attrName>
                                        </p:attrNameLst>
                                      </p:cBhvr>
                                      <p:tavLst>
                                        <p:tav tm="0">
                                          <p:val>
                                            <p:strVal val="ppt_y"/>
                                          </p:val>
                                        </p:tav>
                                        <p:tav tm="100000">
                                          <p:val>
                                            <p:strVal val="1+ppt_h/2"/>
                                          </p:val>
                                        </p:tav>
                                      </p:tavLst>
                                    </p:anim>
                                    <p:set>
                                      <p:cBhvr>
                                        <p:cTn id="820" dur="1" fill="hold">
                                          <p:stCondLst>
                                            <p:cond delay="2999"/>
                                          </p:stCondLst>
                                        </p:cTn>
                                        <p:tgtEl>
                                          <p:spTgt spid="64"/>
                                        </p:tgtEl>
                                        <p:attrNameLst>
                                          <p:attrName>style.visibility</p:attrName>
                                        </p:attrNameLst>
                                      </p:cBhvr>
                                      <p:to>
                                        <p:strVal val="hidden"/>
                                      </p:to>
                                    </p:set>
                                  </p:childTnLst>
                                </p:cTn>
                              </p:par>
                              <p:par>
                                <p:cTn id="821" presetID="2" presetClass="exit" presetSubtype="6" fill="hold" grpId="1" nodeType="withEffect">
                                  <p:stCondLst>
                                    <p:cond delay="0"/>
                                  </p:stCondLst>
                                  <p:childTnLst>
                                    <p:anim calcmode="lin" valueType="num">
                                      <p:cBhvr additive="base">
                                        <p:cTn id="822" dur="3000"/>
                                        <p:tgtEl>
                                          <p:spTgt spid="74"/>
                                        </p:tgtEl>
                                        <p:attrNameLst>
                                          <p:attrName>ppt_x</p:attrName>
                                        </p:attrNameLst>
                                      </p:cBhvr>
                                      <p:tavLst>
                                        <p:tav tm="0">
                                          <p:val>
                                            <p:strVal val="ppt_x"/>
                                          </p:val>
                                        </p:tav>
                                        <p:tav tm="100000">
                                          <p:val>
                                            <p:strVal val="1+ppt_w/2"/>
                                          </p:val>
                                        </p:tav>
                                      </p:tavLst>
                                    </p:anim>
                                    <p:anim calcmode="lin" valueType="num">
                                      <p:cBhvr additive="base">
                                        <p:cTn id="823" dur="3000"/>
                                        <p:tgtEl>
                                          <p:spTgt spid="74"/>
                                        </p:tgtEl>
                                        <p:attrNameLst>
                                          <p:attrName>ppt_y</p:attrName>
                                        </p:attrNameLst>
                                      </p:cBhvr>
                                      <p:tavLst>
                                        <p:tav tm="0">
                                          <p:val>
                                            <p:strVal val="ppt_y"/>
                                          </p:val>
                                        </p:tav>
                                        <p:tav tm="100000">
                                          <p:val>
                                            <p:strVal val="1+ppt_h/2"/>
                                          </p:val>
                                        </p:tav>
                                      </p:tavLst>
                                    </p:anim>
                                    <p:set>
                                      <p:cBhvr>
                                        <p:cTn id="824" dur="1" fill="hold">
                                          <p:stCondLst>
                                            <p:cond delay="2999"/>
                                          </p:stCondLst>
                                        </p:cTn>
                                        <p:tgtEl>
                                          <p:spTgt spid="74"/>
                                        </p:tgtEl>
                                        <p:attrNameLst>
                                          <p:attrName>style.visibility</p:attrName>
                                        </p:attrNameLst>
                                      </p:cBhvr>
                                      <p:to>
                                        <p:strVal val="hidden"/>
                                      </p:to>
                                    </p:set>
                                  </p:childTnLst>
                                </p:cTn>
                              </p:par>
                              <p:par>
                                <p:cTn id="825" presetID="2" presetClass="exit" presetSubtype="6" fill="hold" grpId="1" nodeType="withEffect">
                                  <p:stCondLst>
                                    <p:cond delay="0"/>
                                  </p:stCondLst>
                                  <p:childTnLst>
                                    <p:anim calcmode="lin" valueType="num">
                                      <p:cBhvr additive="base">
                                        <p:cTn id="826" dur="3000"/>
                                        <p:tgtEl>
                                          <p:spTgt spid="12"/>
                                        </p:tgtEl>
                                        <p:attrNameLst>
                                          <p:attrName>ppt_x</p:attrName>
                                        </p:attrNameLst>
                                      </p:cBhvr>
                                      <p:tavLst>
                                        <p:tav tm="0">
                                          <p:val>
                                            <p:strVal val="ppt_x"/>
                                          </p:val>
                                        </p:tav>
                                        <p:tav tm="100000">
                                          <p:val>
                                            <p:strVal val="1+ppt_w/2"/>
                                          </p:val>
                                        </p:tav>
                                      </p:tavLst>
                                    </p:anim>
                                    <p:anim calcmode="lin" valueType="num">
                                      <p:cBhvr additive="base">
                                        <p:cTn id="827" dur="3000"/>
                                        <p:tgtEl>
                                          <p:spTgt spid="12"/>
                                        </p:tgtEl>
                                        <p:attrNameLst>
                                          <p:attrName>ppt_y</p:attrName>
                                        </p:attrNameLst>
                                      </p:cBhvr>
                                      <p:tavLst>
                                        <p:tav tm="0">
                                          <p:val>
                                            <p:strVal val="ppt_y"/>
                                          </p:val>
                                        </p:tav>
                                        <p:tav tm="100000">
                                          <p:val>
                                            <p:strVal val="1+ppt_h/2"/>
                                          </p:val>
                                        </p:tav>
                                      </p:tavLst>
                                    </p:anim>
                                    <p:set>
                                      <p:cBhvr>
                                        <p:cTn id="828" dur="1" fill="hold">
                                          <p:stCondLst>
                                            <p:cond delay="2999"/>
                                          </p:stCondLst>
                                        </p:cTn>
                                        <p:tgtEl>
                                          <p:spTgt spid="12"/>
                                        </p:tgtEl>
                                        <p:attrNameLst>
                                          <p:attrName>style.visibility</p:attrName>
                                        </p:attrNameLst>
                                      </p:cBhvr>
                                      <p:to>
                                        <p:strVal val="hidden"/>
                                      </p:to>
                                    </p:set>
                                  </p:childTnLst>
                                </p:cTn>
                              </p:par>
                              <p:par>
                                <p:cTn id="829" presetID="2" presetClass="exit" presetSubtype="6" fill="hold" grpId="1" nodeType="withEffect">
                                  <p:stCondLst>
                                    <p:cond delay="0"/>
                                  </p:stCondLst>
                                  <p:childTnLst>
                                    <p:anim calcmode="lin" valueType="num">
                                      <p:cBhvr additive="base">
                                        <p:cTn id="830" dur="3000"/>
                                        <p:tgtEl>
                                          <p:spTgt spid="22"/>
                                        </p:tgtEl>
                                        <p:attrNameLst>
                                          <p:attrName>ppt_x</p:attrName>
                                        </p:attrNameLst>
                                      </p:cBhvr>
                                      <p:tavLst>
                                        <p:tav tm="0">
                                          <p:val>
                                            <p:strVal val="ppt_x"/>
                                          </p:val>
                                        </p:tav>
                                        <p:tav tm="100000">
                                          <p:val>
                                            <p:strVal val="1+ppt_w/2"/>
                                          </p:val>
                                        </p:tav>
                                      </p:tavLst>
                                    </p:anim>
                                    <p:anim calcmode="lin" valueType="num">
                                      <p:cBhvr additive="base">
                                        <p:cTn id="831" dur="3000"/>
                                        <p:tgtEl>
                                          <p:spTgt spid="22"/>
                                        </p:tgtEl>
                                        <p:attrNameLst>
                                          <p:attrName>ppt_y</p:attrName>
                                        </p:attrNameLst>
                                      </p:cBhvr>
                                      <p:tavLst>
                                        <p:tav tm="0">
                                          <p:val>
                                            <p:strVal val="ppt_y"/>
                                          </p:val>
                                        </p:tav>
                                        <p:tav tm="100000">
                                          <p:val>
                                            <p:strVal val="1+ppt_h/2"/>
                                          </p:val>
                                        </p:tav>
                                      </p:tavLst>
                                    </p:anim>
                                    <p:set>
                                      <p:cBhvr>
                                        <p:cTn id="832" dur="1" fill="hold">
                                          <p:stCondLst>
                                            <p:cond delay="2999"/>
                                          </p:stCondLst>
                                        </p:cTn>
                                        <p:tgtEl>
                                          <p:spTgt spid="22"/>
                                        </p:tgtEl>
                                        <p:attrNameLst>
                                          <p:attrName>style.visibility</p:attrName>
                                        </p:attrNameLst>
                                      </p:cBhvr>
                                      <p:to>
                                        <p:strVal val="hidden"/>
                                      </p:to>
                                    </p:set>
                                  </p:childTnLst>
                                </p:cTn>
                              </p:par>
                              <p:par>
                                <p:cTn id="833" presetID="2" presetClass="exit" presetSubtype="6" fill="hold" grpId="1" nodeType="withEffect">
                                  <p:stCondLst>
                                    <p:cond delay="0"/>
                                  </p:stCondLst>
                                  <p:childTnLst>
                                    <p:anim calcmode="lin" valueType="num">
                                      <p:cBhvr additive="base">
                                        <p:cTn id="834" dur="3000"/>
                                        <p:tgtEl>
                                          <p:spTgt spid="32"/>
                                        </p:tgtEl>
                                        <p:attrNameLst>
                                          <p:attrName>ppt_x</p:attrName>
                                        </p:attrNameLst>
                                      </p:cBhvr>
                                      <p:tavLst>
                                        <p:tav tm="0">
                                          <p:val>
                                            <p:strVal val="ppt_x"/>
                                          </p:val>
                                        </p:tav>
                                        <p:tav tm="100000">
                                          <p:val>
                                            <p:strVal val="1+ppt_w/2"/>
                                          </p:val>
                                        </p:tav>
                                      </p:tavLst>
                                    </p:anim>
                                    <p:anim calcmode="lin" valueType="num">
                                      <p:cBhvr additive="base">
                                        <p:cTn id="835" dur="3000"/>
                                        <p:tgtEl>
                                          <p:spTgt spid="32"/>
                                        </p:tgtEl>
                                        <p:attrNameLst>
                                          <p:attrName>ppt_y</p:attrName>
                                        </p:attrNameLst>
                                      </p:cBhvr>
                                      <p:tavLst>
                                        <p:tav tm="0">
                                          <p:val>
                                            <p:strVal val="ppt_y"/>
                                          </p:val>
                                        </p:tav>
                                        <p:tav tm="100000">
                                          <p:val>
                                            <p:strVal val="1+ppt_h/2"/>
                                          </p:val>
                                        </p:tav>
                                      </p:tavLst>
                                    </p:anim>
                                    <p:set>
                                      <p:cBhvr>
                                        <p:cTn id="836" dur="1" fill="hold">
                                          <p:stCondLst>
                                            <p:cond delay="2999"/>
                                          </p:stCondLst>
                                        </p:cTn>
                                        <p:tgtEl>
                                          <p:spTgt spid="32"/>
                                        </p:tgtEl>
                                        <p:attrNameLst>
                                          <p:attrName>style.visibility</p:attrName>
                                        </p:attrNameLst>
                                      </p:cBhvr>
                                      <p:to>
                                        <p:strVal val="hidden"/>
                                      </p:to>
                                    </p:set>
                                  </p:childTnLst>
                                </p:cTn>
                              </p:par>
                              <p:par>
                                <p:cTn id="837" presetID="2" presetClass="exit" presetSubtype="6" fill="hold" grpId="1" nodeType="withEffect">
                                  <p:stCondLst>
                                    <p:cond delay="0"/>
                                  </p:stCondLst>
                                  <p:childTnLst>
                                    <p:anim calcmode="lin" valueType="num">
                                      <p:cBhvr additive="base">
                                        <p:cTn id="838" dur="3000"/>
                                        <p:tgtEl>
                                          <p:spTgt spid="42"/>
                                        </p:tgtEl>
                                        <p:attrNameLst>
                                          <p:attrName>ppt_x</p:attrName>
                                        </p:attrNameLst>
                                      </p:cBhvr>
                                      <p:tavLst>
                                        <p:tav tm="0">
                                          <p:val>
                                            <p:strVal val="ppt_x"/>
                                          </p:val>
                                        </p:tav>
                                        <p:tav tm="100000">
                                          <p:val>
                                            <p:strVal val="1+ppt_w/2"/>
                                          </p:val>
                                        </p:tav>
                                      </p:tavLst>
                                    </p:anim>
                                    <p:anim calcmode="lin" valueType="num">
                                      <p:cBhvr additive="base">
                                        <p:cTn id="839" dur="3000"/>
                                        <p:tgtEl>
                                          <p:spTgt spid="42"/>
                                        </p:tgtEl>
                                        <p:attrNameLst>
                                          <p:attrName>ppt_y</p:attrName>
                                        </p:attrNameLst>
                                      </p:cBhvr>
                                      <p:tavLst>
                                        <p:tav tm="0">
                                          <p:val>
                                            <p:strVal val="ppt_y"/>
                                          </p:val>
                                        </p:tav>
                                        <p:tav tm="100000">
                                          <p:val>
                                            <p:strVal val="1+ppt_h/2"/>
                                          </p:val>
                                        </p:tav>
                                      </p:tavLst>
                                    </p:anim>
                                    <p:set>
                                      <p:cBhvr>
                                        <p:cTn id="840" dur="1" fill="hold">
                                          <p:stCondLst>
                                            <p:cond delay="2999"/>
                                          </p:stCondLst>
                                        </p:cTn>
                                        <p:tgtEl>
                                          <p:spTgt spid="42"/>
                                        </p:tgtEl>
                                        <p:attrNameLst>
                                          <p:attrName>style.visibility</p:attrName>
                                        </p:attrNameLst>
                                      </p:cBhvr>
                                      <p:to>
                                        <p:strVal val="hidden"/>
                                      </p:to>
                                    </p:set>
                                  </p:childTnLst>
                                </p:cTn>
                              </p:par>
                              <p:par>
                                <p:cTn id="841" presetID="2" presetClass="exit" presetSubtype="6" fill="hold" grpId="1" nodeType="withEffect">
                                  <p:stCondLst>
                                    <p:cond delay="0"/>
                                  </p:stCondLst>
                                  <p:childTnLst>
                                    <p:anim calcmode="lin" valueType="num">
                                      <p:cBhvr additive="base">
                                        <p:cTn id="842" dur="3000"/>
                                        <p:tgtEl>
                                          <p:spTgt spid="52"/>
                                        </p:tgtEl>
                                        <p:attrNameLst>
                                          <p:attrName>ppt_x</p:attrName>
                                        </p:attrNameLst>
                                      </p:cBhvr>
                                      <p:tavLst>
                                        <p:tav tm="0">
                                          <p:val>
                                            <p:strVal val="ppt_x"/>
                                          </p:val>
                                        </p:tav>
                                        <p:tav tm="100000">
                                          <p:val>
                                            <p:strVal val="1+ppt_w/2"/>
                                          </p:val>
                                        </p:tav>
                                      </p:tavLst>
                                    </p:anim>
                                    <p:anim calcmode="lin" valueType="num">
                                      <p:cBhvr additive="base">
                                        <p:cTn id="843" dur="3000"/>
                                        <p:tgtEl>
                                          <p:spTgt spid="52"/>
                                        </p:tgtEl>
                                        <p:attrNameLst>
                                          <p:attrName>ppt_y</p:attrName>
                                        </p:attrNameLst>
                                      </p:cBhvr>
                                      <p:tavLst>
                                        <p:tav tm="0">
                                          <p:val>
                                            <p:strVal val="ppt_y"/>
                                          </p:val>
                                        </p:tav>
                                        <p:tav tm="100000">
                                          <p:val>
                                            <p:strVal val="1+ppt_h/2"/>
                                          </p:val>
                                        </p:tav>
                                      </p:tavLst>
                                    </p:anim>
                                    <p:set>
                                      <p:cBhvr>
                                        <p:cTn id="844" dur="1" fill="hold">
                                          <p:stCondLst>
                                            <p:cond delay="2999"/>
                                          </p:stCondLst>
                                        </p:cTn>
                                        <p:tgtEl>
                                          <p:spTgt spid="52"/>
                                        </p:tgtEl>
                                        <p:attrNameLst>
                                          <p:attrName>style.visibility</p:attrName>
                                        </p:attrNameLst>
                                      </p:cBhvr>
                                      <p:to>
                                        <p:strVal val="hidden"/>
                                      </p:to>
                                    </p:set>
                                  </p:childTnLst>
                                </p:cTn>
                              </p:par>
                              <p:par>
                                <p:cTn id="845" presetID="2" presetClass="exit" presetSubtype="6" fill="hold" grpId="1" nodeType="withEffect">
                                  <p:stCondLst>
                                    <p:cond delay="0"/>
                                  </p:stCondLst>
                                  <p:childTnLst>
                                    <p:anim calcmode="lin" valueType="num">
                                      <p:cBhvr additive="base">
                                        <p:cTn id="846" dur="3000"/>
                                        <p:tgtEl>
                                          <p:spTgt spid="62"/>
                                        </p:tgtEl>
                                        <p:attrNameLst>
                                          <p:attrName>ppt_x</p:attrName>
                                        </p:attrNameLst>
                                      </p:cBhvr>
                                      <p:tavLst>
                                        <p:tav tm="0">
                                          <p:val>
                                            <p:strVal val="ppt_x"/>
                                          </p:val>
                                        </p:tav>
                                        <p:tav tm="100000">
                                          <p:val>
                                            <p:strVal val="1+ppt_w/2"/>
                                          </p:val>
                                        </p:tav>
                                      </p:tavLst>
                                    </p:anim>
                                    <p:anim calcmode="lin" valueType="num">
                                      <p:cBhvr additive="base">
                                        <p:cTn id="847" dur="3000"/>
                                        <p:tgtEl>
                                          <p:spTgt spid="62"/>
                                        </p:tgtEl>
                                        <p:attrNameLst>
                                          <p:attrName>ppt_y</p:attrName>
                                        </p:attrNameLst>
                                      </p:cBhvr>
                                      <p:tavLst>
                                        <p:tav tm="0">
                                          <p:val>
                                            <p:strVal val="ppt_y"/>
                                          </p:val>
                                        </p:tav>
                                        <p:tav tm="100000">
                                          <p:val>
                                            <p:strVal val="1+ppt_h/2"/>
                                          </p:val>
                                        </p:tav>
                                      </p:tavLst>
                                    </p:anim>
                                    <p:set>
                                      <p:cBhvr>
                                        <p:cTn id="848" dur="1" fill="hold">
                                          <p:stCondLst>
                                            <p:cond delay="2999"/>
                                          </p:stCondLst>
                                        </p:cTn>
                                        <p:tgtEl>
                                          <p:spTgt spid="62"/>
                                        </p:tgtEl>
                                        <p:attrNameLst>
                                          <p:attrName>style.visibility</p:attrName>
                                        </p:attrNameLst>
                                      </p:cBhvr>
                                      <p:to>
                                        <p:strVal val="hidden"/>
                                      </p:to>
                                    </p:set>
                                  </p:childTnLst>
                                </p:cTn>
                              </p:par>
                              <p:par>
                                <p:cTn id="849" presetID="2" presetClass="exit" presetSubtype="6" fill="hold" grpId="1" nodeType="withEffect">
                                  <p:stCondLst>
                                    <p:cond delay="0"/>
                                  </p:stCondLst>
                                  <p:childTnLst>
                                    <p:anim calcmode="lin" valueType="num">
                                      <p:cBhvr additive="base">
                                        <p:cTn id="850" dur="3000"/>
                                        <p:tgtEl>
                                          <p:spTgt spid="72"/>
                                        </p:tgtEl>
                                        <p:attrNameLst>
                                          <p:attrName>ppt_x</p:attrName>
                                        </p:attrNameLst>
                                      </p:cBhvr>
                                      <p:tavLst>
                                        <p:tav tm="0">
                                          <p:val>
                                            <p:strVal val="ppt_x"/>
                                          </p:val>
                                        </p:tav>
                                        <p:tav tm="100000">
                                          <p:val>
                                            <p:strVal val="1+ppt_w/2"/>
                                          </p:val>
                                        </p:tav>
                                      </p:tavLst>
                                    </p:anim>
                                    <p:anim calcmode="lin" valueType="num">
                                      <p:cBhvr additive="base">
                                        <p:cTn id="851" dur="3000"/>
                                        <p:tgtEl>
                                          <p:spTgt spid="72"/>
                                        </p:tgtEl>
                                        <p:attrNameLst>
                                          <p:attrName>ppt_y</p:attrName>
                                        </p:attrNameLst>
                                      </p:cBhvr>
                                      <p:tavLst>
                                        <p:tav tm="0">
                                          <p:val>
                                            <p:strVal val="ppt_y"/>
                                          </p:val>
                                        </p:tav>
                                        <p:tav tm="100000">
                                          <p:val>
                                            <p:strVal val="1+ppt_h/2"/>
                                          </p:val>
                                        </p:tav>
                                      </p:tavLst>
                                    </p:anim>
                                    <p:set>
                                      <p:cBhvr>
                                        <p:cTn id="852" dur="1" fill="hold">
                                          <p:stCondLst>
                                            <p:cond delay="2999"/>
                                          </p:stCondLst>
                                        </p:cTn>
                                        <p:tgtEl>
                                          <p:spTgt spid="72"/>
                                        </p:tgtEl>
                                        <p:attrNameLst>
                                          <p:attrName>style.visibility</p:attrName>
                                        </p:attrNameLst>
                                      </p:cBhvr>
                                      <p:to>
                                        <p:strVal val="hidden"/>
                                      </p:to>
                                    </p:set>
                                  </p:childTnLst>
                                </p:cTn>
                              </p:par>
                              <p:par>
                                <p:cTn id="853" presetID="2" presetClass="exit" presetSubtype="6" fill="hold" grpId="1" nodeType="withEffect">
                                  <p:stCondLst>
                                    <p:cond delay="0"/>
                                  </p:stCondLst>
                                  <p:childTnLst>
                                    <p:anim calcmode="lin" valueType="num">
                                      <p:cBhvr additive="base">
                                        <p:cTn id="854" dur="3000"/>
                                        <p:tgtEl>
                                          <p:spTgt spid="82"/>
                                        </p:tgtEl>
                                        <p:attrNameLst>
                                          <p:attrName>ppt_x</p:attrName>
                                        </p:attrNameLst>
                                      </p:cBhvr>
                                      <p:tavLst>
                                        <p:tav tm="0">
                                          <p:val>
                                            <p:strVal val="ppt_x"/>
                                          </p:val>
                                        </p:tav>
                                        <p:tav tm="100000">
                                          <p:val>
                                            <p:strVal val="1+ppt_w/2"/>
                                          </p:val>
                                        </p:tav>
                                      </p:tavLst>
                                    </p:anim>
                                    <p:anim calcmode="lin" valueType="num">
                                      <p:cBhvr additive="base">
                                        <p:cTn id="855" dur="3000"/>
                                        <p:tgtEl>
                                          <p:spTgt spid="82"/>
                                        </p:tgtEl>
                                        <p:attrNameLst>
                                          <p:attrName>ppt_y</p:attrName>
                                        </p:attrNameLst>
                                      </p:cBhvr>
                                      <p:tavLst>
                                        <p:tav tm="0">
                                          <p:val>
                                            <p:strVal val="ppt_y"/>
                                          </p:val>
                                        </p:tav>
                                        <p:tav tm="100000">
                                          <p:val>
                                            <p:strVal val="1+ppt_h/2"/>
                                          </p:val>
                                        </p:tav>
                                      </p:tavLst>
                                    </p:anim>
                                    <p:set>
                                      <p:cBhvr>
                                        <p:cTn id="856" dur="1" fill="hold">
                                          <p:stCondLst>
                                            <p:cond delay="2999"/>
                                          </p:stCondLst>
                                        </p:cTn>
                                        <p:tgtEl>
                                          <p:spTgt spid="82"/>
                                        </p:tgtEl>
                                        <p:attrNameLst>
                                          <p:attrName>style.visibility</p:attrName>
                                        </p:attrNameLst>
                                      </p:cBhvr>
                                      <p:to>
                                        <p:strVal val="hidden"/>
                                      </p:to>
                                    </p:set>
                                  </p:childTnLst>
                                </p:cTn>
                              </p:par>
                              <p:par>
                                <p:cTn id="857" presetID="2" presetClass="exit" presetSubtype="6" fill="hold" grpId="1" nodeType="withEffect">
                                  <p:stCondLst>
                                    <p:cond delay="0"/>
                                  </p:stCondLst>
                                  <p:childTnLst>
                                    <p:anim calcmode="lin" valueType="num">
                                      <p:cBhvr additive="base">
                                        <p:cTn id="858" dur="3000"/>
                                        <p:tgtEl>
                                          <p:spTgt spid="8"/>
                                        </p:tgtEl>
                                        <p:attrNameLst>
                                          <p:attrName>ppt_x</p:attrName>
                                        </p:attrNameLst>
                                      </p:cBhvr>
                                      <p:tavLst>
                                        <p:tav tm="0">
                                          <p:val>
                                            <p:strVal val="ppt_x"/>
                                          </p:val>
                                        </p:tav>
                                        <p:tav tm="100000">
                                          <p:val>
                                            <p:strVal val="1+ppt_w/2"/>
                                          </p:val>
                                        </p:tav>
                                      </p:tavLst>
                                    </p:anim>
                                    <p:anim calcmode="lin" valueType="num">
                                      <p:cBhvr additive="base">
                                        <p:cTn id="859" dur="3000"/>
                                        <p:tgtEl>
                                          <p:spTgt spid="8"/>
                                        </p:tgtEl>
                                        <p:attrNameLst>
                                          <p:attrName>ppt_y</p:attrName>
                                        </p:attrNameLst>
                                      </p:cBhvr>
                                      <p:tavLst>
                                        <p:tav tm="0">
                                          <p:val>
                                            <p:strVal val="ppt_y"/>
                                          </p:val>
                                        </p:tav>
                                        <p:tav tm="100000">
                                          <p:val>
                                            <p:strVal val="1+ppt_h/2"/>
                                          </p:val>
                                        </p:tav>
                                      </p:tavLst>
                                    </p:anim>
                                    <p:set>
                                      <p:cBhvr>
                                        <p:cTn id="860" dur="1" fill="hold">
                                          <p:stCondLst>
                                            <p:cond delay="2999"/>
                                          </p:stCondLst>
                                        </p:cTn>
                                        <p:tgtEl>
                                          <p:spTgt spid="8"/>
                                        </p:tgtEl>
                                        <p:attrNameLst>
                                          <p:attrName>style.visibility</p:attrName>
                                        </p:attrNameLst>
                                      </p:cBhvr>
                                      <p:to>
                                        <p:strVal val="hidden"/>
                                      </p:to>
                                    </p:set>
                                  </p:childTnLst>
                                </p:cTn>
                              </p:par>
                              <p:par>
                                <p:cTn id="861" presetID="2" presetClass="exit" presetSubtype="6" fill="hold" grpId="1" nodeType="withEffect">
                                  <p:stCondLst>
                                    <p:cond delay="0"/>
                                  </p:stCondLst>
                                  <p:childTnLst>
                                    <p:anim calcmode="lin" valueType="num">
                                      <p:cBhvr additive="base">
                                        <p:cTn id="862" dur="3000"/>
                                        <p:tgtEl>
                                          <p:spTgt spid="18"/>
                                        </p:tgtEl>
                                        <p:attrNameLst>
                                          <p:attrName>ppt_x</p:attrName>
                                        </p:attrNameLst>
                                      </p:cBhvr>
                                      <p:tavLst>
                                        <p:tav tm="0">
                                          <p:val>
                                            <p:strVal val="ppt_x"/>
                                          </p:val>
                                        </p:tav>
                                        <p:tav tm="100000">
                                          <p:val>
                                            <p:strVal val="1+ppt_w/2"/>
                                          </p:val>
                                        </p:tav>
                                      </p:tavLst>
                                    </p:anim>
                                    <p:anim calcmode="lin" valueType="num">
                                      <p:cBhvr additive="base">
                                        <p:cTn id="863" dur="3000"/>
                                        <p:tgtEl>
                                          <p:spTgt spid="18"/>
                                        </p:tgtEl>
                                        <p:attrNameLst>
                                          <p:attrName>ppt_y</p:attrName>
                                        </p:attrNameLst>
                                      </p:cBhvr>
                                      <p:tavLst>
                                        <p:tav tm="0">
                                          <p:val>
                                            <p:strVal val="ppt_y"/>
                                          </p:val>
                                        </p:tav>
                                        <p:tav tm="100000">
                                          <p:val>
                                            <p:strVal val="1+ppt_h/2"/>
                                          </p:val>
                                        </p:tav>
                                      </p:tavLst>
                                    </p:anim>
                                    <p:set>
                                      <p:cBhvr>
                                        <p:cTn id="864" dur="1" fill="hold">
                                          <p:stCondLst>
                                            <p:cond delay="2999"/>
                                          </p:stCondLst>
                                        </p:cTn>
                                        <p:tgtEl>
                                          <p:spTgt spid="18"/>
                                        </p:tgtEl>
                                        <p:attrNameLst>
                                          <p:attrName>style.visibility</p:attrName>
                                        </p:attrNameLst>
                                      </p:cBhvr>
                                      <p:to>
                                        <p:strVal val="hidden"/>
                                      </p:to>
                                    </p:set>
                                  </p:childTnLst>
                                </p:cTn>
                              </p:par>
                              <p:par>
                                <p:cTn id="865" presetID="2" presetClass="exit" presetSubtype="6" fill="hold" grpId="1" nodeType="withEffect">
                                  <p:stCondLst>
                                    <p:cond delay="0"/>
                                  </p:stCondLst>
                                  <p:childTnLst>
                                    <p:anim calcmode="lin" valueType="num">
                                      <p:cBhvr additive="base">
                                        <p:cTn id="866" dur="3000"/>
                                        <p:tgtEl>
                                          <p:spTgt spid="28"/>
                                        </p:tgtEl>
                                        <p:attrNameLst>
                                          <p:attrName>ppt_x</p:attrName>
                                        </p:attrNameLst>
                                      </p:cBhvr>
                                      <p:tavLst>
                                        <p:tav tm="0">
                                          <p:val>
                                            <p:strVal val="ppt_x"/>
                                          </p:val>
                                        </p:tav>
                                        <p:tav tm="100000">
                                          <p:val>
                                            <p:strVal val="1+ppt_w/2"/>
                                          </p:val>
                                        </p:tav>
                                      </p:tavLst>
                                    </p:anim>
                                    <p:anim calcmode="lin" valueType="num">
                                      <p:cBhvr additive="base">
                                        <p:cTn id="867" dur="3000"/>
                                        <p:tgtEl>
                                          <p:spTgt spid="28"/>
                                        </p:tgtEl>
                                        <p:attrNameLst>
                                          <p:attrName>ppt_y</p:attrName>
                                        </p:attrNameLst>
                                      </p:cBhvr>
                                      <p:tavLst>
                                        <p:tav tm="0">
                                          <p:val>
                                            <p:strVal val="ppt_y"/>
                                          </p:val>
                                        </p:tav>
                                        <p:tav tm="100000">
                                          <p:val>
                                            <p:strVal val="1+ppt_h/2"/>
                                          </p:val>
                                        </p:tav>
                                      </p:tavLst>
                                    </p:anim>
                                    <p:set>
                                      <p:cBhvr>
                                        <p:cTn id="868" dur="1" fill="hold">
                                          <p:stCondLst>
                                            <p:cond delay="2999"/>
                                          </p:stCondLst>
                                        </p:cTn>
                                        <p:tgtEl>
                                          <p:spTgt spid="28"/>
                                        </p:tgtEl>
                                        <p:attrNameLst>
                                          <p:attrName>style.visibility</p:attrName>
                                        </p:attrNameLst>
                                      </p:cBhvr>
                                      <p:to>
                                        <p:strVal val="hidden"/>
                                      </p:to>
                                    </p:set>
                                  </p:childTnLst>
                                </p:cTn>
                              </p:par>
                              <p:par>
                                <p:cTn id="869" presetID="2" presetClass="exit" presetSubtype="6" fill="hold" grpId="1" nodeType="withEffect">
                                  <p:stCondLst>
                                    <p:cond delay="0"/>
                                  </p:stCondLst>
                                  <p:childTnLst>
                                    <p:anim calcmode="lin" valueType="num">
                                      <p:cBhvr additive="base">
                                        <p:cTn id="870" dur="3000"/>
                                        <p:tgtEl>
                                          <p:spTgt spid="38"/>
                                        </p:tgtEl>
                                        <p:attrNameLst>
                                          <p:attrName>ppt_x</p:attrName>
                                        </p:attrNameLst>
                                      </p:cBhvr>
                                      <p:tavLst>
                                        <p:tav tm="0">
                                          <p:val>
                                            <p:strVal val="ppt_x"/>
                                          </p:val>
                                        </p:tav>
                                        <p:tav tm="100000">
                                          <p:val>
                                            <p:strVal val="1+ppt_w/2"/>
                                          </p:val>
                                        </p:tav>
                                      </p:tavLst>
                                    </p:anim>
                                    <p:anim calcmode="lin" valueType="num">
                                      <p:cBhvr additive="base">
                                        <p:cTn id="871" dur="3000"/>
                                        <p:tgtEl>
                                          <p:spTgt spid="38"/>
                                        </p:tgtEl>
                                        <p:attrNameLst>
                                          <p:attrName>ppt_y</p:attrName>
                                        </p:attrNameLst>
                                      </p:cBhvr>
                                      <p:tavLst>
                                        <p:tav tm="0">
                                          <p:val>
                                            <p:strVal val="ppt_y"/>
                                          </p:val>
                                        </p:tav>
                                        <p:tav tm="100000">
                                          <p:val>
                                            <p:strVal val="1+ppt_h/2"/>
                                          </p:val>
                                        </p:tav>
                                      </p:tavLst>
                                    </p:anim>
                                    <p:set>
                                      <p:cBhvr>
                                        <p:cTn id="872" dur="1" fill="hold">
                                          <p:stCondLst>
                                            <p:cond delay="2999"/>
                                          </p:stCondLst>
                                        </p:cTn>
                                        <p:tgtEl>
                                          <p:spTgt spid="38"/>
                                        </p:tgtEl>
                                        <p:attrNameLst>
                                          <p:attrName>style.visibility</p:attrName>
                                        </p:attrNameLst>
                                      </p:cBhvr>
                                      <p:to>
                                        <p:strVal val="hidden"/>
                                      </p:to>
                                    </p:set>
                                  </p:childTnLst>
                                </p:cTn>
                              </p:par>
                              <p:par>
                                <p:cTn id="873" presetID="2" presetClass="exit" presetSubtype="6" fill="hold" grpId="1" nodeType="withEffect">
                                  <p:stCondLst>
                                    <p:cond delay="0"/>
                                  </p:stCondLst>
                                  <p:childTnLst>
                                    <p:anim calcmode="lin" valueType="num">
                                      <p:cBhvr additive="base">
                                        <p:cTn id="874" dur="3000"/>
                                        <p:tgtEl>
                                          <p:spTgt spid="48"/>
                                        </p:tgtEl>
                                        <p:attrNameLst>
                                          <p:attrName>ppt_x</p:attrName>
                                        </p:attrNameLst>
                                      </p:cBhvr>
                                      <p:tavLst>
                                        <p:tav tm="0">
                                          <p:val>
                                            <p:strVal val="ppt_x"/>
                                          </p:val>
                                        </p:tav>
                                        <p:tav tm="100000">
                                          <p:val>
                                            <p:strVal val="1+ppt_w/2"/>
                                          </p:val>
                                        </p:tav>
                                      </p:tavLst>
                                    </p:anim>
                                    <p:anim calcmode="lin" valueType="num">
                                      <p:cBhvr additive="base">
                                        <p:cTn id="875" dur="3000"/>
                                        <p:tgtEl>
                                          <p:spTgt spid="48"/>
                                        </p:tgtEl>
                                        <p:attrNameLst>
                                          <p:attrName>ppt_y</p:attrName>
                                        </p:attrNameLst>
                                      </p:cBhvr>
                                      <p:tavLst>
                                        <p:tav tm="0">
                                          <p:val>
                                            <p:strVal val="ppt_y"/>
                                          </p:val>
                                        </p:tav>
                                        <p:tav tm="100000">
                                          <p:val>
                                            <p:strVal val="1+ppt_h/2"/>
                                          </p:val>
                                        </p:tav>
                                      </p:tavLst>
                                    </p:anim>
                                    <p:set>
                                      <p:cBhvr>
                                        <p:cTn id="876" dur="1" fill="hold">
                                          <p:stCondLst>
                                            <p:cond delay="2999"/>
                                          </p:stCondLst>
                                        </p:cTn>
                                        <p:tgtEl>
                                          <p:spTgt spid="48"/>
                                        </p:tgtEl>
                                        <p:attrNameLst>
                                          <p:attrName>style.visibility</p:attrName>
                                        </p:attrNameLst>
                                      </p:cBhvr>
                                      <p:to>
                                        <p:strVal val="hidden"/>
                                      </p:to>
                                    </p:set>
                                  </p:childTnLst>
                                </p:cTn>
                              </p:par>
                              <p:par>
                                <p:cTn id="877" presetID="2" presetClass="exit" presetSubtype="6" fill="hold" grpId="1" nodeType="withEffect">
                                  <p:stCondLst>
                                    <p:cond delay="0"/>
                                  </p:stCondLst>
                                  <p:childTnLst>
                                    <p:anim calcmode="lin" valueType="num">
                                      <p:cBhvr additive="base">
                                        <p:cTn id="878" dur="3000"/>
                                        <p:tgtEl>
                                          <p:spTgt spid="58"/>
                                        </p:tgtEl>
                                        <p:attrNameLst>
                                          <p:attrName>ppt_x</p:attrName>
                                        </p:attrNameLst>
                                      </p:cBhvr>
                                      <p:tavLst>
                                        <p:tav tm="0">
                                          <p:val>
                                            <p:strVal val="ppt_x"/>
                                          </p:val>
                                        </p:tav>
                                        <p:tav tm="100000">
                                          <p:val>
                                            <p:strVal val="1+ppt_w/2"/>
                                          </p:val>
                                        </p:tav>
                                      </p:tavLst>
                                    </p:anim>
                                    <p:anim calcmode="lin" valueType="num">
                                      <p:cBhvr additive="base">
                                        <p:cTn id="879" dur="3000"/>
                                        <p:tgtEl>
                                          <p:spTgt spid="58"/>
                                        </p:tgtEl>
                                        <p:attrNameLst>
                                          <p:attrName>ppt_y</p:attrName>
                                        </p:attrNameLst>
                                      </p:cBhvr>
                                      <p:tavLst>
                                        <p:tav tm="0">
                                          <p:val>
                                            <p:strVal val="ppt_y"/>
                                          </p:val>
                                        </p:tav>
                                        <p:tav tm="100000">
                                          <p:val>
                                            <p:strVal val="1+ppt_h/2"/>
                                          </p:val>
                                        </p:tav>
                                      </p:tavLst>
                                    </p:anim>
                                    <p:set>
                                      <p:cBhvr>
                                        <p:cTn id="880" dur="1" fill="hold">
                                          <p:stCondLst>
                                            <p:cond delay="2999"/>
                                          </p:stCondLst>
                                        </p:cTn>
                                        <p:tgtEl>
                                          <p:spTgt spid="58"/>
                                        </p:tgtEl>
                                        <p:attrNameLst>
                                          <p:attrName>style.visibility</p:attrName>
                                        </p:attrNameLst>
                                      </p:cBhvr>
                                      <p:to>
                                        <p:strVal val="hidden"/>
                                      </p:to>
                                    </p:set>
                                  </p:childTnLst>
                                </p:cTn>
                              </p:par>
                              <p:par>
                                <p:cTn id="881" presetID="2" presetClass="exit" presetSubtype="6" fill="hold" grpId="1" nodeType="withEffect">
                                  <p:stCondLst>
                                    <p:cond delay="0"/>
                                  </p:stCondLst>
                                  <p:childTnLst>
                                    <p:anim calcmode="lin" valueType="num">
                                      <p:cBhvr additive="base">
                                        <p:cTn id="882" dur="3000"/>
                                        <p:tgtEl>
                                          <p:spTgt spid="68"/>
                                        </p:tgtEl>
                                        <p:attrNameLst>
                                          <p:attrName>ppt_x</p:attrName>
                                        </p:attrNameLst>
                                      </p:cBhvr>
                                      <p:tavLst>
                                        <p:tav tm="0">
                                          <p:val>
                                            <p:strVal val="ppt_x"/>
                                          </p:val>
                                        </p:tav>
                                        <p:tav tm="100000">
                                          <p:val>
                                            <p:strVal val="1+ppt_w/2"/>
                                          </p:val>
                                        </p:tav>
                                      </p:tavLst>
                                    </p:anim>
                                    <p:anim calcmode="lin" valueType="num">
                                      <p:cBhvr additive="base">
                                        <p:cTn id="883" dur="3000"/>
                                        <p:tgtEl>
                                          <p:spTgt spid="68"/>
                                        </p:tgtEl>
                                        <p:attrNameLst>
                                          <p:attrName>ppt_y</p:attrName>
                                        </p:attrNameLst>
                                      </p:cBhvr>
                                      <p:tavLst>
                                        <p:tav tm="0">
                                          <p:val>
                                            <p:strVal val="ppt_y"/>
                                          </p:val>
                                        </p:tav>
                                        <p:tav tm="100000">
                                          <p:val>
                                            <p:strVal val="1+ppt_h/2"/>
                                          </p:val>
                                        </p:tav>
                                      </p:tavLst>
                                    </p:anim>
                                    <p:set>
                                      <p:cBhvr>
                                        <p:cTn id="884" dur="1" fill="hold">
                                          <p:stCondLst>
                                            <p:cond delay="2999"/>
                                          </p:stCondLst>
                                        </p:cTn>
                                        <p:tgtEl>
                                          <p:spTgt spid="68"/>
                                        </p:tgtEl>
                                        <p:attrNameLst>
                                          <p:attrName>style.visibility</p:attrName>
                                        </p:attrNameLst>
                                      </p:cBhvr>
                                      <p:to>
                                        <p:strVal val="hidden"/>
                                      </p:to>
                                    </p:set>
                                  </p:childTnLst>
                                </p:cTn>
                              </p:par>
                              <p:par>
                                <p:cTn id="885" presetID="2" presetClass="exit" presetSubtype="6" fill="hold" grpId="1" nodeType="withEffect">
                                  <p:stCondLst>
                                    <p:cond delay="0"/>
                                  </p:stCondLst>
                                  <p:childTnLst>
                                    <p:anim calcmode="lin" valueType="num">
                                      <p:cBhvr additive="base">
                                        <p:cTn id="886" dur="3000"/>
                                        <p:tgtEl>
                                          <p:spTgt spid="78"/>
                                        </p:tgtEl>
                                        <p:attrNameLst>
                                          <p:attrName>ppt_x</p:attrName>
                                        </p:attrNameLst>
                                      </p:cBhvr>
                                      <p:tavLst>
                                        <p:tav tm="0">
                                          <p:val>
                                            <p:strVal val="ppt_x"/>
                                          </p:val>
                                        </p:tav>
                                        <p:tav tm="100000">
                                          <p:val>
                                            <p:strVal val="1+ppt_w/2"/>
                                          </p:val>
                                        </p:tav>
                                      </p:tavLst>
                                    </p:anim>
                                    <p:anim calcmode="lin" valueType="num">
                                      <p:cBhvr additive="base">
                                        <p:cTn id="887" dur="3000"/>
                                        <p:tgtEl>
                                          <p:spTgt spid="78"/>
                                        </p:tgtEl>
                                        <p:attrNameLst>
                                          <p:attrName>ppt_y</p:attrName>
                                        </p:attrNameLst>
                                      </p:cBhvr>
                                      <p:tavLst>
                                        <p:tav tm="0">
                                          <p:val>
                                            <p:strVal val="ppt_y"/>
                                          </p:val>
                                        </p:tav>
                                        <p:tav tm="100000">
                                          <p:val>
                                            <p:strVal val="1+ppt_h/2"/>
                                          </p:val>
                                        </p:tav>
                                      </p:tavLst>
                                    </p:anim>
                                    <p:set>
                                      <p:cBhvr>
                                        <p:cTn id="888" dur="1" fill="hold">
                                          <p:stCondLst>
                                            <p:cond delay="2999"/>
                                          </p:stCondLst>
                                        </p:cTn>
                                        <p:tgtEl>
                                          <p:spTgt spid="78"/>
                                        </p:tgtEl>
                                        <p:attrNameLst>
                                          <p:attrName>style.visibility</p:attrName>
                                        </p:attrNameLst>
                                      </p:cBhvr>
                                      <p:to>
                                        <p:strVal val="hidden"/>
                                      </p:to>
                                    </p:set>
                                  </p:childTnLst>
                                </p:cTn>
                              </p:par>
                              <p:par>
                                <p:cTn id="889" presetID="3" presetClass="exit" presetSubtype="10" fill="hold" grpId="2" nodeType="withEffect">
                                  <p:stCondLst>
                                    <p:cond delay="0"/>
                                  </p:stCondLst>
                                  <p:childTnLst>
                                    <p:animEffect transition="out" filter="blinds(horizontal)">
                                      <p:cBhvr>
                                        <p:cTn id="890" dur="3000"/>
                                        <p:tgtEl>
                                          <p:spTgt spid="3"/>
                                        </p:tgtEl>
                                      </p:cBhvr>
                                    </p:animEffect>
                                    <p:set>
                                      <p:cBhvr>
                                        <p:cTn id="891" dur="1" fill="hold">
                                          <p:stCondLst>
                                            <p:cond delay="2999"/>
                                          </p:stCondLst>
                                        </p:cTn>
                                        <p:tgtEl>
                                          <p:spTgt spid="3"/>
                                        </p:tgtEl>
                                        <p:attrNameLst>
                                          <p:attrName>style.visibility</p:attrName>
                                        </p:attrNameLst>
                                      </p:cBhvr>
                                      <p:to>
                                        <p:strVal val="hidden"/>
                                      </p:to>
                                    </p:set>
                                  </p:childTnLst>
                                </p:cTn>
                              </p:par>
                              <p:par>
                                <p:cTn id="892" presetID="3" presetClass="exit" presetSubtype="10" fill="hold" grpId="2" nodeType="withEffect">
                                  <p:stCondLst>
                                    <p:cond delay="0"/>
                                  </p:stCondLst>
                                  <p:childTnLst>
                                    <p:animEffect transition="out" filter="blinds(horizontal)">
                                      <p:cBhvr>
                                        <p:cTn id="893" dur="3000"/>
                                        <p:tgtEl>
                                          <p:spTgt spid="4"/>
                                        </p:tgtEl>
                                      </p:cBhvr>
                                    </p:animEffect>
                                    <p:set>
                                      <p:cBhvr>
                                        <p:cTn id="894" dur="1" fill="hold">
                                          <p:stCondLst>
                                            <p:cond delay="2999"/>
                                          </p:stCondLst>
                                        </p:cTn>
                                        <p:tgtEl>
                                          <p:spTgt spid="4"/>
                                        </p:tgtEl>
                                        <p:attrNameLst>
                                          <p:attrName>style.visibility</p:attrName>
                                        </p:attrNameLst>
                                      </p:cBhvr>
                                      <p:to>
                                        <p:strVal val="hidden"/>
                                      </p:to>
                                    </p:set>
                                  </p:childTnLst>
                                </p:cTn>
                              </p:par>
                              <p:par>
                                <p:cTn id="895" presetID="3" presetClass="exit" presetSubtype="10" fill="hold" grpId="2" nodeType="withEffect">
                                  <p:stCondLst>
                                    <p:cond delay="0"/>
                                  </p:stCondLst>
                                  <p:childTnLst>
                                    <p:animEffect transition="out" filter="blinds(horizontal)">
                                      <p:cBhvr>
                                        <p:cTn id="896" dur="3000"/>
                                        <p:tgtEl>
                                          <p:spTgt spid="5"/>
                                        </p:tgtEl>
                                      </p:cBhvr>
                                    </p:animEffect>
                                    <p:set>
                                      <p:cBhvr>
                                        <p:cTn id="897" dur="1" fill="hold">
                                          <p:stCondLst>
                                            <p:cond delay="2999"/>
                                          </p:stCondLst>
                                        </p:cTn>
                                        <p:tgtEl>
                                          <p:spTgt spid="5"/>
                                        </p:tgtEl>
                                        <p:attrNameLst>
                                          <p:attrName>style.visibility</p:attrName>
                                        </p:attrNameLst>
                                      </p:cBhvr>
                                      <p:to>
                                        <p:strVal val="hidden"/>
                                      </p:to>
                                    </p:set>
                                  </p:childTnLst>
                                </p:cTn>
                              </p:par>
                              <p:par>
                                <p:cTn id="898" presetID="3" presetClass="exit" presetSubtype="10" fill="hold" grpId="2" nodeType="withEffect">
                                  <p:stCondLst>
                                    <p:cond delay="0"/>
                                  </p:stCondLst>
                                  <p:childTnLst>
                                    <p:animEffect transition="out" filter="blinds(horizontal)">
                                      <p:cBhvr>
                                        <p:cTn id="899" dur="3000"/>
                                        <p:tgtEl>
                                          <p:spTgt spid="6"/>
                                        </p:tgtEl>
                                      </p:cBhvr>
                                    </p:animEffect>
                                    <p:set>
                                      <p:cBhvr>
                                        <p:cTn id="900" dur="1" fill="hold">
                                          <p:stCondLst>
                                            <p:cond delay="2999"/>
                                          </p:stCondLst>
                                        </p:cTn>
                                        <p:tgtEl>
                                          <p:spTgt spid="6"/>
                                        </p:tgtEl>
                                        <p:attrNameLst>
                                          <p:attrName>style.visibility</p:attrName>
                                        </p:attrNameLst>
                                      </p:cBhvr>
                                      <p:to>
                                        <p:strVal val="hidden"/>
                                      </p:to>
                                    </p:set>
                                  </p:childTnLst>
                                </p:cTn>
                              </p:par>
                              <p:par>
                                <p:cTn id="901" presetID="3" presetClass="exit" presetSubtype="10" fill="hold" grpId="2" nodeType="withEffect">
                                  <p:stCondLst>
                                    <p:cond delay="0"/>
                                  </p:stCondLst>
                                  <p:childTnLst>
                                    <p:animEffect transition="out" filter="blinds(horizontal)">
                                      <p:cBhvr>
                                        <p:cTn id="902" dur="3000"/>
                                        <p:tgtEl>
                                          <p:spTgt spid="7"/>
                                        </p:tgtEl>
                                      </p:cBhvr>
                                    </p:animEffect>
                                    <p:set>
                                      <p:cBhvr>
                                        <p:cTn id="903" dur="1" fill="hold">
                                          <p:stCondLst>
                                            <p:cond delay="2999"/>
                                          </p:stCondLst>
                                        </p:cTn>
                                        <p:tgtEl>
                                          <p:spTgt spid="7"/>
                                        </p:tgtEl>
                                        <p:attrNameLst>
                                          <p:attrName>style.visibility</p:attrName>
                                        </p:attrNameLst>
                                      </p:cBhvr>
                                      <p:to>
                                        <p:strVal val="hidden"/>
                                      </p:to>
                                    </p:set>
                                  </p:childTnLst>
                                </p:cTn>
                              </p:par>
                              <p:par>
                                <p:cTn id="904" presetID="3" presetClass="exit" presetSubtype="10" fill="hold" grpId="2" nodeType="withEffect">
                                  <p:stCondLst>
                                    <p:cond delay="0"/>
                                  </p:stCondLst>
                                  <p:childTnLst>
                                    <p:animEffect transition="out" filter="blinds(horizontal)">
                                      <p:cBhvr>
                                        <p:cTn id="905" dur="3000"/>
                                        <p:tgtEl>
                                          <p:spTgt spid="8"/>
                                        </p:tgtEl>
                                      </p:cBhvr>
                                    </p:animEffect>
                                    <p:set>
                                      <p:cBhvr>
                                        <p:cTn id="906" dur="1" fill="hold">
                                          <p:stCondLst>
                                            <p:cond delay="2999"/>
                                          </p:stCondLst>
                                        </p:cTn>
                                        <p:tgtEl>
                                          <p:spTgt spid="8"/>
                                        </p:tgtEl>
                                        <p:attrNameLst>
                                          <p:attrName>style.visibility</p:attrName>
                                        </p:attrNameLst>
                                      </p:cBhvr>
                                      <p:to>
                                        <p:strVal val="hidden"/>
                                      </p:to>
                                    </p:set>
                                  </p:childTnLst>
                                </p:cTn>
                              </p:par>
                              <p:par>
                                <p:cTn id="907" presetID="3" presetClass="exit" presetSubtype="10" fill="hold" grpId="2" nodeType="withEffect">
                                  <p:stCondLst>
                                    <p:cond delay="0"/>
                                  </p:stCondLst>
                                  <p:childTnLst>
                                    <p:animEffect transition="out" filter="blinds(horizontal)">
                                      <p:cBhvr>
                                        <p:cTn id="908" dur="3000"/>
                                        <p:tgtEl>
                                          <p:spTgt spid="9"/>
                                        </p:tgtEl>
                                      </p:cBhvr>
                                    </p:animEffect>
                                    <p:set>
                                      <p:cBhvr>
                                        <p:cTn id="909" dur="1" fill="hold">
                                          <p:stCondLst>
                                            <p:cond delay="2999"/>
                                          </p:stCondLst>
                                        </p:cTn>
                                        <p:tgtEl>
                                          <p:spTgt spid="9"/>
                                        </p:tgtEl>
                                        <p:attrNameLst>
                                          <p:attrName>style.visibility</p:attrName>
                                        </p:attrNameLst>
                                      </p:cBhvr>
                                      <p:to>
                                        <p:strVal val="hidden"/>
                                      </p:to>
                                    </p:set>
                                  </p:childTnLst>
                                </p:cTn>
                              </p:par>
                              <p:par>
                                <p:cTn id="910" presetID="3" presetClass="exit" presetSubtype="10" fill="hold" grpId="2" nodeType="withEffect">
                                  <p:stCondLst>
                                    <p:cond delay="0"/>
                                  </p:stCondLst>
                                  <p:childTnLst>
                                    <p:animEffect transition="out" filter="blinds(horizontal)">
                                      <p:cBhvr>
                                        <p:cTn id="911" dur="3000"/>
                                        <p:tgtEl>
                                          <p:spTgt spid="10"/>
                                        </p:tgtEl>
                                      </p:cBhvr>
                                    </p:animEffect>
                                    <p:set>
                                      <p:cBhvr>
                                        <p:cTn id="912" dur="1" fill="hold">
                                          <p:stCondLst>
                                            <p:cond delay="2999"/>
                                          </p:stCondLst>
                                        </p:cTn>
                                        <p:tgtEl>
                                          <p:spTgt spid="10"/>
                                        </p:tgtEl>
                                        <p:attrNameLst>
                                          <p:attrName>style.visibility</p:attrName>
                                        </p:attrNameLst>
                                      </p:cBhvr>
                                      <p:to>
                                        <p:strVal val="hidden"/>
                                      </p:to>
                                    </p:set>
                                  </p:childTnLst>
                                </p:cTn>
                              </p:par>
                              <p:par>
                                <p:cTn id="913" presetID="3" presetClass="exit" presetSubtype="10" fill="hold" grpId="2" nodeType="withEffect">
                                  <p:stCondLst>
                                    <p:cond delay="0"/>
                                  </p:stCondLst>
                                  <p:childTnLst>
                                    <p:animEffect transition="out" filter="blinds(horizontal)">
                                      <p:cBhvr>
                                        <p:cTn id="914" dur="3000"/>
                                        <p:tgtEl>
                                          <p:spTgt spid="11"/>
                                        </p:tgtEl>
                                      </p:cBhvr>
                                    </p:animEffect>
                                    <p:set>
                                      <p:cBhvr>
                                        <p:cTn id="915" dur="1" fill="hold">
                                          <p:stCondLst>
                                            <p:cond delay="2999"/>
                                          </p:stCondLst>
                                        </p:cTn>
                                        <p:tgtEl>
                                          <p:spTgt spid="11"/>
                                        </p:tgtEl>
                                        <p:attrNameLst>
                                          <p:attrName>style.visibility</p:attrName>
                                        </p:attrNameLst>
                                      </p:cBhvr>
                                      <p:to>
                                        <p:strVal val="hidden"/>
                                      </p:to>
                                    </p:set>
                                  </p:childTnLst>
                                </p:cTn>
                              </p:par>
                              <p:par>
                                <p:cTn id="916" presetID="3" presetClass="exit" presetSubtype="10" fill="hold" grpId="2" nodeType="withEffect">
                                  <p:stCondLst>
                                    <p:cond delay="0"/>
                                  </p:stCondLst>
                                  <p:childTnLst>
                                    <p:animEffect transition="out" filter="blinds(horizontal)">
                                      <p:cBhvr>
                                        <p:cTn id="917" dur="3000"/>
                                        <p:tgtEl>
                                          <p:spTgt spid="12"/>
                                        </p:tgtEl>
                                      </p:cBhvr>
                                    </p:animEffect>
                                    <p:set>
                                      <p:cBhvr>
                                        <p:cTn id="918" dur="1" fill="hold">
                                          <p:stCondLst>
                                            <p:cond delay="2999"/>
                                          </p:stCondLst>
                                        </p:cTn>
                                        <p:tgtEl>
                                          <p:spTgt spid="12"/>
                                        </p:tgtEl>
                                        <p:attrNameLst>
                                          <p:attrName>style.visibility</p:attrName>
                                        </p:attrNameLst>
                                      </p:cBhvr>
                                      <p:to>
                                        <p:strVal val="hidden"/>
                                      </p:to>
                                    </p:set>
                                  </p:childTnLst>
                                </p:cTn>
                              </p:par>
                              <p:par>
                                <p:cTn id="919" presetID="3" presetClass="exit" presetSubtype="10" fill="hold" grpId="2" nodeType="withEffect">
                                  <p:stCondLst>
                                    <p:cond delay="0"/>
                                  </p:stCondLst>
                                  <p:childTnLst>
                                    <p:animEffect transition="out" filter="blinds(horizontal)">
                                      <p:cBhvr>
                                        <p:cTn id="920" dur="3000"/>
                                        <p:tgtEl>
                                          <p:spTgt spid="13"/>
                                        </p:tgtEl>
                                      </p:cBhvr>
                                    </p:animEffect>
                                    <p:set>
                                      <p:cBhvr>
                                        <p:cTn id="921" dur="1" fill="hold">
                                          <p:stCondLst>
                                            <p:cond delay="2999"/>
                                          </p:stCondLst>
                                        </p:cTn>
                                        <p:tgtEl>
                                          <p:spTgt spid="13"/>
                                        </p:tgtEl>
                                        <p:attrNameLst>
                                          <p:attrName>style.visibility</p:attrName>
                                        </p:attrNameLst>
                                      </p:cBhvr>
                                      <p:to>
                                        <p:strVal val="hidden"/>
                                      </p:to>
                                    </p:set>
                                  </p:childTnLst>
                                </p:cTn>
                              </p:par>
                              <p:par>
                                <p:cTn id="922" presetID="3" presetClass="exit" presetSubtype="10" fill="hold" grpId="2" nodeType="withEffect">
                                  <p:stCondLst>
                                    <p:cond delay="0"/>
                                  </p:stCondLst>
                                  <p:childTnLst>
                                    <p:animEffect transition="out" filter="blinds(horizontal)">
                                      <p:cBhvr>
                                        <p:cTn id="923" dur="3000"/>
                                        <p:tgtEl>
                                          <p:spTgt spid="14"/>
                                        </p:tgtEl>
                                      </p:cBhvr>
                                    </p:animEffect>
                                    <p:set>
                                      <p:cBhvr>
                                        <p:cTn id="924" dur="1" fill="hold">
                                          <p:stCondLst>
                                            <p:cond delay="2999"/>
                                          </p:stCondLst>
                                        </p:cTn>
                                        <p:tgtEl>
                                          <p:spTgt spid="14"/>
                                        </p:tgtEl>
                                        <p:attrNameLst>
                                          <p:attrName>style.visibility</p:attrName>
                                        </p:attrNameLst>
                                      </p:cBhvr>
                                      <p:to>
                                        <p:strVal val="hidden"/>
                                      </p:to>
                                    </p:set>
                                  </p:childTnLst>
                                </p:cTn>
                              </p:par>
                              <p:par>
                                <p:cTn id="925" presetID="3" presetClass="exit" presetSubtype="10" fill="hold" grpId="2" nodeType="withEffect">
                                  <p:stCondLst>
                                    <p:cond delay="0"/>
                                  </p:stCondLst>
                                  <p:childTnLst>
                                    <p:animEffect transition="out" filter="blinds(horizontal)">
                                      <p:cBhvr>
                                        <p:cTn id="926" dur="3000"/>
                                        <p:tgtEl>
                                          <p:spTgt spid="15"/>
                                        </p:tgtEl>
                                      </p:cBhvr>
                                    </p:animEffect>
                                    <p:set>
                                      <p:cBhvr>
                                        <p:cTn id="927" dur="1" fill="hold">
                                          <p:stCondLst>
                                            <p:cond delay="2999"/>
                                          </p:stCondLst>
                                        </p:cTn>
                                        <p:tgtEl>
                                          <p:spTgt spid="15"/>
                                        </p:tgtEl>
                                        <p:attrNameLst>
                                          <p:attrName>style.visibility</p:attrName>
                                        </p:attrNameLst>
                                      </p:cBhvr>
                                      <p:to>
                                        <p:strVal val="hidden"/>
                                      </p:to>
                                    </p:set>
                                  </p:childTnLst>
                                </p:cTn>
                              </p:par>
                              <p:par>
                                <p:cTn id="928" presetID="3" presetClass="exit" presetSubtype="10" fill="hold" grpId="2" nodeType="withEffect">
                                  <p:stCondLst>
                                    <p:cond delay="0"/>
                                  </p:stCondLst>
                                  <p:childTnLst>
                                    <p:animEffect transition="out" filter="blinds(horizontal)">
                                      <p:cBhvr>
                                        <p:cTn id="929" dur="3000"/>
                                        <p:tgtEl>
                                          <p:spTgt spid="16"/>
                                        </p:tgtEl>
                                      </p:cBhvr>
                                    </p:animEffect>
                                    <p:set>
                                      <p:cBhvr>
                                        <p:cTn id="930" dur="1" fill="hold">
                                          <p:stCondLst>
                                            <p:cond delay="2999"/>
                                          </p:stCondLst>
                                        </p:cTn>
                                        <p:tgtEl>
                                          <p:spTgt spid="16"/>
                                        </p:tgtEl>
                                        <p:attrNameLst>
                                          <p:attrName>style.visibility</p:attrName>
                                        </p:attrNameLst>
                                      </p:cBhvr>
                                      <p:to>
                                        <p:strVal val="hidden"/>
                                      </p:to>
                                    </p:set>
                                  </p:childTnLst>
                                </p:cTn>
                              </p:par>
                              <p:par>
                                <p:cTn id="931" presetID="3" presetClass="exit" presetSubtype="10" fill="hold" grpId="2" nodeType="withEffect">
                                  <p:stCondLst>
                                    <p:cond delay="0"/>
                                  </p:stCondLst>
                                  <p:childTnLst>
                                    <p:animEffect transition="out" filter="blinds(horizontal)">
                                      <p:cBhvr>
                                        <p:cTn id="932" dur="3000"/>
                                        <p:tgtEl>
                                          <p:spTgt spid="17"/>
                                        </p:tgtEl>
                                      </p:cBhvr>
                                    </p:animEffect>
                                    <p:set>
                                      <p:cBhvr>
                                        <p:cTn id="933" dur="1" fill="hold">
                                          <p:stCondLst>
                                            <p:cond delay="2999"/>
                                          </p:stCondLst>
                                        </p:cTn>
                                        <p:tgtEl>
                                          <p:spTgt spid="17"/>
                                        </p:tgtEl>
                                        <p:attrNameLst>
                                          <p:attrName>style.visibility</p:attrName>
                                        </p:attrNameLst>
                                      </p:cBhvr>
                                      <p:to>
                                        <p:strVal val="hidden"/>
                                      </p:to>
                                    </p:set>
                                  </p:childTnLst>
                                </p:cTn>
                              </p:par>
                              <p:par>
                                <p:cTn id="934" presetID="3" presetClass="exit" presetSubtype="10" fill="hold" grpId="2" nodeType="withEffect">
                                  <p:stCondLst>
                                    <p:cond delay="0"/>
                                  </p:stCondLst>
                                  <p:childTnLst>
                                    <p:animEffect transition="out" filter="blinds(horizontal)">
                                      <p:cBhvr>
                                        <p:cTn id="935" dur="3000"/>
                                        <p:tgtEl>
                                          <p:spTgt spid="18"/>
                                        </p:tgtEl>
                                      </p:cBhvr>
                                    </p:animEffect>
                                    <p:set>
                                      <p:cBhvr>
                                        <p:cTn id="936" dur="1" fill="hold">
                                          <p:stCondLst>
                                            <p:cond delay="2999"/>
                                          </p:stCondLst>
                                        </p:cTn>
                                        <p:tgtEl>
                                          <p:spTgt spid="18"/>
                                        </p:tgtEl>
                                        <p:attrNameLst>
                                          <p:attrName>style.visibility</p:attrName>
                                        </p:attrNameLst>
                                      </p:cBhvr>
                                      <p:to>
                                        <p:strVal val="hidden"/>
                                      </p:to>
                                    </p:set>
                                  </p:childTnLst>
                                </p:cTn>
                              </p:par>
                              <p:par>
                                <p:cTn id="937" presetID="3" presetClass="exit" presetSubtype="10" fill="hold" grpId="2" nodeType="withEffect">
                                  <p:stCondLst>
                                    <p:cond delay="0"/>
                                  </p:stCondLst>
                                  <p:childTnLst>
                                    <p:animEffect transition="out" filter="blinds(horizontal)">
                                      <p:cBhvr>
                                        <p:cTn id="938" dur="3000"/>
                                        <p:tgtEl>
                                          <p:spTgt spid="19"/>
                                        </p:tgtEl>
                                      </p:cBhvr>
                                    </p:animEffect>
                                    <p:set>
                                      <p:cBhvr>
                                        <p:cTn id="939" dur="1" fill="hold">
                                          <p:stCondLst>
                                            <p:cond delay="2999"/>
                                          </p:stCondLst>
                                        </p:cTn>
                                        <p:tgtEl>
                                          <p:spTgt spid="19"/>
                                        </p:tgtEl>
                                        <p:attrNameLst>
                                          <p:attrName>style.visibility</p:attrName>
                                        </p:attrNameLst>
                                      </p:cBhvr>
                                      <p:to>
                                        <p:strVal val="hidden"/>
                                      </p:to>
                                    </p:set>
                                  </p:childTnLst>
                                </p:cTn>
                              </p:par>
                              <p:par>
                                <p:cTn id="940" presetID="3" presetClass="exit" presetSubtype="10" fill="hold" grpId="2" nodeType="withEffect">
                                  <p:stCondLst>
                                    <p:cond delay="0"/>
                                  </p:stCondLst>
                                  <p:childTnLst>
                                    <p:animEffect transition="out" filter="blinds(horizontal)">
                                      <p:cBhvr>
                                        <p:cTn id="941" dur="3000"/>
                                        <p:tgtEl>
                                          <p:spTgt spid="20"/>
                                        </p:tgtEl>
                                      </p:cBhvr>
                                    </p:animEffect>
                                    <p:set>
                                      <p:cBhvr>
                                        <p:cTn id="942" dur="1" fill="hold">
                                          <p:stCondLst>
                                            <p:cond delay="2999"/>
                                          </p:stCondLst>
                                        </p:cTn>
                                        <p:tgtEl>
                                          <p:spTgt spid="20"/>
                                        </p:tgtEl>
                                        <p:attrNameLst>
                                          <p:attrName>style.visibility</p:attrName>
                                        </p:attrNameLst>
                                      </p:cBhvr>
                                      <p:to>
                                        <p:strVal val="hidden"/>
                                      </p:to>
                                    </p:set>
                                  </p:childTnLst>
                                </p:cTn>
                              </p:par>
                              <p:par>
                                <p:cTn id="943" presetID="3" presetClass="exit" presetSubtype="10" fill="hold" grpId="2" nodeType="withEffect">
                                  <p:stCondLst>
                                    <p:cond delay="0"/>
                                  </p:stCondLst>
                                  <p:childTnLst>
                                    <p:animEffect transition="out" filter="blinds(horizontal)">
                                      <p:cBhvr>
                                        <p:cTn id="944" dur="3000"/>
                                        <p:tgtEl>
                                          <p:spTgt spid="21"/>
                                        </p:tgtEl>
                                      </p:cBhvr>
                                    </p:animEffect>
                                    <p:set>
                                      <p:cBhvr>
                                        <p:cTn id="945" dur="1" fill="hold">
                                          <p:stCondLst>
                                            <p:cond delay="2999"/>
                                          </p:stCondLst>
                                        </p:cTn>
                                        <p:tgtEl>
                                          <p:spTgt spid="21"/>
                                        </p:tgtEl>
                                        <p:attrNameLst>
                                          <p:attrName>style.visibility</p:attrName>
                                        </p:attrNameLst>
                                      </p:cBhvr>
                                      <p:to>
                                        <p:strVal val="hidden"/>
                                      </p:to>
                                    </p:set>
                                  </p:childTnLst>
                                </p:cTn>
                              </p:par>
                              <p:par>
                                <p:cTn id="946" presetID="3" presetClass="exit" presetSubtype="10" fill="hold" grpId="2" nodeType="withEffect">
                                  <p:stCondLst>
                                    <p:cond delay="0"/>
                                  </p:stCondLst>
                                  <p:childTnLst>
                                    <p:animEffect transition="out" filter="blinds(horizontal)">
                                      <p:cBhvr>
                                        <p:cTn id="947" dur="3000"/>
                                        <p:tgtEl>
                                          <p:spTgt spid="22"/>
                                        </p:tgtEl>
                                      </p:cBhvr>
                                    </p:animEffect>
                                    <p:set>
                                      <p:cBhvr>
                                        <p:cTn id="948" dur="1" fill="hold">
                                          <p:stCondLst>
                                            <p:cond delay="2999"/>
                                          </p:stCondLst>
                                        </p:cTn>
                                        <p:tgtEl>
                                          <p:spTgt spid="22"/>
                                        </p:tgtEl>
                                        <p:attrNameLst>
                                          <p:attrName>style.visibility</p:attrName>
                                        </p:attrNameLst>
                                      </p:cBhvr>
                                      <p:to>
                                        <p:strVal val="hidden"/>
                                      </p:to>
                                    </p:set>
                                  </p:childTnLst>
                                </p:cTn>
                              </p:par>
                              <p:par>
                                <p:cTn id="949" presetID="3" presetClass="exit" presetSubtype="10" fill="hold" grpId="2" nodeType="withEffect">
                                  <p:stCondLst>
                                    <p:cond delay="0"/>
                                  </p:stCondLst>
                                  <p:childTnLst>
                                    <p:animEffect transition="out" filter="blinds(horizontal)">
                                      <p:cBhvr>
                                        <p:cTn id="950" dur="3000"/>
                                        <p:tgtEl>
                                          <p:spTgt spid="23"/>
                                        </p:tgtEl>
                                      </p:cBhvr>
                                    </p:animEffect>
                                    <p:set>
                                      <p:cBhvr>
                                        <p:cTn id="951" dur="1" fill="hold">
                                          <p:stCondLst>
                                            <p:cond delay="2999"/>
                                          </p:stCondLst>
                                        </p:cTn>
                                        <p:tgtEl>
                                          <p:spTgt spid="23"/>
                                        </p:tgtEl>
                                        <p:attrNameLst>
                                          <p:attrName>style.visibility</p:attrName>
                                        </p:attrNameLst>
                                      </p:cBhvr>
                                      <p:to>
                                        <p:strVal val="hidden"/>
                                      </p:to>
                                    </p:set>
                                  </p:childTnLst>
                                </p:cTn>
                              </p:par>
                              <p:par>
                                <p:cTn id="952" presetID="3" presetClass="exit" presetSubtype="10" fill="hold" grpId="2" nodeType="withEffect">
                                  <p:stCondLst>
                                    <p:cond delay="0"/>
                                  </p:stCondLst>
                                  <p:childTnLst>
                                    <p:animEffect transition="out" filter="blinds(horizontal)">
                                      <p:cBhvr>
                                        <p:cTn id="953" dur="3000"/>
                                        <p:tgtEl>
                                          <p:spTgt spid="24"/>
                                        </p:tgtEl>
                                      </p:cBhvr>
                                    </p:animEffect>
                                    <p:set>
                                      <p:cBhvr>
                                        <p:cTn id="954" dur="1" fill="hold">
                                          <p:stCondLst>
                                            <p:cond delay="2999"/>
                                          </p:stCondLst>
                                        </p:cTn>
                                        <p:tgtEl>
                                          <p:spTgt spid="24"/>
                                        </p:tgtEl>
                                        <p:attrNameLst>
                                          <p:attrName>style.visibility</p:attrName>
                                        </p:attrNameLst>
                                      </p:cBhvr>
                                      <p:to>
                                        <p:strVal val="hidden"/>
                                      </p:to>
                                    </p:set>
                                  </p:childTnLst>
                                </p:cTn>
                              </p:par>
                              <p:par>
                                <p:cTn id="955" presetID="3" presetClass="exit" presetSubtype="10" fill="hold" grpId="2" nodeType="withEffect">
                                  <p:stCondLst>
                                    <p:cond delay="0"/>
                                  </p:stCondLst>
                                  <p:childTnLst>
                                    <p:animEffect transition="out" filter="blinds(horizontal)">
                                      <p:cBhvr>
                                        <p:cTn id="956" dur="3000"/>
                                        <p:tgtEl>
                                          <p:spTgt spid="25"/>
                                        </p:tgtEl>
                                      </p:cBhvr>
                                    </p:animEffect>
                                    <p:set>
                                      <p:cBhvr>
                                        <p:cTn id="957" dur="1" fill="hold">
                                          <p:stCondLst>
                                            <p:cond delay="2999"/>
                                          </p:stCondLst>
                                        </p:cTn>
                                        <p:tgtEl>
                                          <p:spTgt spid="25"/>
                                        </p:tgtEl>
                                        <p:attrNameLst>
                                          <p:attrName>style.visibility</p:attrName>
                                        </p:attrNameLst>
                                      </p:cBhvr>
                                      <p:to>
                                        <p:strVal val="hidden"/>
                                      </p:to>
                                    </p:set>
                                  </p:childTnLst>
                                </p:cTn>
                              </p:par>
                              <p:par>
                                <p:cTn id="958" presetID="3" presetClass="exit" presetSubtype="10" fill="hold" grpId="2" nodeType="withEffect">
                                  <p:stCondLst>
                                    <p:cond delay="0"/>
                                  </p:stCondLst>
                                  <p:childTnLst>
                                    <p:animEffect transition="out" filter="blinds(horizontal)">
                                      <p:cBhvr>
                                        <p:cTn id="959" dur="3000"/>
                                        <p:tgtEl>
                                          <p:spTgt spid="26"/>
                                        </p:tgtEl>
                                      </p:cBhvr>
                                    </p:animEffect>
                                    <p:set>
                                      <p:cBhvr>
                                        <p:cTn id="960" dur="1" fill="hold">
                                          <p:stCondLst>
                                            <p:cond delay="2999"/>
                                          </p:stCondLst>
                                        </p:cTn>
                                        <p:tgtEl>
                                          <p:spTgt spid="26"/>
                                        </p:tgtEl>
                                        <p:attrNameLst>
                                          <p:attrName>style.visibility</p:attrName>
                                        </p:attrNameLst>
                                      </p:cBhvr>
                                      <p:to>
                                        <p:strVal val="hidden"/>
                                      </p:to>
                                    </p:set>
                                  </p:childTnLst>
                                </p:cTn>
                              </p:par>
                              <p:par>
                                <p:cTn id="961" presetID="3" presetClass="exit" presetSubtype="10" fill="hold" grpId="2" nodeType="withEffect">
                                  <p:stCondLst>
                                    <p:cond delay="0"/>
                                  </p:stCondLst>
                                  <p:childTnLst>
                                    <p:animEffect transition="out" filter="blinds(horizontal)">
                                      <p:cBhvr>
                                        <p:cTn id="962" dur="3000"/>
                                        <p:tgtEl>
                                          <p:spTgt spid="27"/>
                                        </p:tgtEl>
                                      </p:cBhvr>
                                    </p:animEffect>
                                    <p:set>
                                      <p:cBhvr>
                                        <p:cTn id="963" dur="1" fill="hold">
                                          <p:stCondLst>
                                            <p:cond delay="2999"/>
                                          </p:stCondLst>
                                        </p:cTn>
                                        <p:tgtEl>
                                          <p:spTgt spid="27"/>
                                        </p:tgtEl>
                                        <p:attrNameLst>
                                          <p:attrName>style.visibility</p:attrName>
                                        </p:attrNameLst>
                                      </p:cBhvr>
                                      <p:to>
                                        <p:strVal val="hidden"/>
                                      </p:to>
                                    </p:set>
                                  </p:childTnLst>
                                </p:cTn>
                              </p:par>
                              <p:par>
                                <p:cTn id="964" presetID="3" presetClass="exit" presetSubtype="10" fill="hold" grpId="2" nodeType="withEffect">
                                  <p:stCondLst>
                                    <p:cond delay="0"/>
                                  </p:stCondLst>
                                  <p:childTnLst>
                                    <p:animEffect transition="out" filter="blinds(horizontal)">
                                      <p:cBhvr>
                                        <p:cTn id="965" dur="3000"/>
                                        <p:tgtEl>
                                          <p:spTgt spid="28"/>
                                        </p:tgtEl>
                                      </p:cBhvr>
                                    </p:animEffect>
                                    <p:set>
                                      <p:cBhvr>
                                        <p:cTn id="966" dur="1" fill="hold">
                                          <p:stCondLst>
                                            <p:cond delay="2999"/>
                                          </p:stCondLst>
                                        </p:cTn>
                                        <p:tgtEl>
                                          <p:spTgt spid="28"/>
                                        </p:tgtEl>
                                        <p:attrNameLst>
                                          <p:attrName>style.visibility</p:attrName>
                                        </p:attrNameLst>
                                      </p:cBhvr>
                                      <p:to>
                                        <p:strVal val="hidden"/>
                                      </p:to>
                                    </p:set>
                                  </p:childTnLst>
                                </p:cTn>
                              </p:par>
                              <p:par>
                                <p:cTn id="967" presetID="3" presetClass="exit" presetSubtype="10" fill="hold" grpId="2" nodeType="withEffect">
                                  <p:stCondLst>
                                    <p:cond delay="0"/>
                                  </p:stCondLst>
                                  <p:childTnLst>
                                    <p:animEffect transition="out" filter="blinds(horizontal)">
                                      <p:cBhvr>
                                        <p:cTn id="968" dur="3000"/>
                                        <p:tgtEl>
                                          <p:spTgt spid="29"/>
                                        </p:tgtEl>
                                      </p:cBhvr>
                                    </p:animEffect>
                                    <p:set>
                                      <p:cBhvr>
                                        <p:cTn id="969" dur="1" fill="hold">
                                          <p:stCondLst>
                                            <p:cond delay="2999"/>
                                          </p:stCondLst>
                                        </p:cTn>
                                        <p:tgtEl>
                                          <p:spTgt spid="29"/>
                                        </p:tgtEl>
                                        <p:attrNameLst>
                                          <p:attrName>style.visibility</p:attrName>
                                        </p:attrNameLst>
                                      </p:cBhvr>
                                      <p:to>
                                        <p:strVal val="hidden"/>
                                      </p:to>
                                    </p:set>
                                  </p:childTnLst>
                                </p:cTn>
                              </p:par>
                              <p:par>
                                <p:cTn id="970" presetID="3" presetClass="exit" presetSubtype="10" fill="hold" grpId="2" nodeType="withEffect">
                                  <p:stCondLst>
                                    <p:cond delay="0"/>
                                  </p:stCondLst>
                                  <p:childTnLst>
                                    <p:animEffect transition="out" filter="blinds(horizontal)">
                                      <p:cBhvr>
                                        <p:cTn id="971" dur="3000"/>
                                        <p:tgtEl>
                                          <p:spTgt spid="30"/>
                                        </p:tgtEl>
                                      </p:cBhvr>
                                    </p:animEffect>
                                    <p:set>
                                      <p:cBhvr>
                                        <p:cTn id="972" dur="1" fill="hold">
                                          <p:stCondLst>
                                            <p:cond delay="2999"/>
                                          </p:stCondLst>
                                        </p:cTn>
                                        <p:tgtEl>
                                          <p:spTgt spid="30"/>
                                        </p:tgtEl>
                                        <p:attrNameLst>
                                          <p:attrName>style.visibility</p:attrName>
                                        </p:attrNameLst>
                                      </p:cBhvr>
                                      <p:to>
                                        <p:strVal val="hidden"/>
                                      </p:to>
                                    </p:set>
                                  </p:childTnLst>
                                </p:cTn>
                              </p:par>
                              <p:par>
                                <p:cTn id="973" presetID="3" presetClass="exit" presetSubtype="10" fill="hold" grpId="2" nodeType="withEffect">
                                  <p:stCondLst>
                                    <p:cond delay="0"/>
                                  </p:stCondLst>
                                  <p:childTnLst>
                                    <p:animEffect transition="out" filter="blinds(horizontal)">
                                      <p:cBhvr>
                                        <p:cTn id="974" dur="3000"/>
                                        <p:tgtEl>
                                          <p:spTgt spid="31"/>
                                        </p:tgtEl>
                                      </p:cBhvr>
                                    </p:animEffect>
                                    <p:set>
                                      <p:cBhvr>
                                        <p:cTn id="975" dur="1" fill="hold">
                                          <p:stCondLst>
                                            <p:cond delay="2999"/>
                                          </p:stCondLst>
                                        </p:cTn>
                                        <p:tgtEl>
                                          <p:spTgt spid="31"/>
                                        </p:tgtEl>
                                        <p:attrNameLst>
                                          <p:attrName>style.visibility</p:attrName>
                                        </p:attrNameLst>
                                      </p:cBhvr>
                                      <p:to>
                                        <p:strVal val="hidden"/>
                                      </p:to>
                                    </p:set>
                                  </p:childTnLst>
                                </p:cTn>
                              </p:par>
                              <p:par>
                                <p:cTn id="976" presetID="3" presetClass="exit" presetSubtype="10" fill="hold" grpId="2" nodeType="withEffect">
                                  <p:stCondLst>
                                    <p:cond delay="0"/>
                                  </p:stCondLst>
                                  <p:childTnLst>
                                    <p:animEffect transition="out" filter="blinds(horizontal)">
                                      <p:cBhvr>
                                        <p:cTn id="977" dur="3000"/>
                                        <p:tgtEl>
                                          <p:spTgt spid="32"/>
                                        </p:tgtEl>
                                      </p:cBhvr>
                                    </p:animEffect>
                                    <p:set>
                                      <p:cBhvr>
                                        <p:cTn id="978" dur="1" fill="hold">
                                          <p:stCondLst>
                                            <p:cond delay="2999"/>
                                          </p:stCondLst>
                                        </p:cTn>
                                        <p:tgtEl>
                                          <p:spTgt spid="32"/>
                                        </p:tgtEl>
                                        <p:attrNameLst>
                                          <p:attrName>style.visibility</p:attrName>
                                        </p:attrNameLst>
                                      </p:cBhvr>
                                      <p:to>
                                        <p:strVal val="hidden"/>
                                      </p:to>
                                    </p:set>
                                  </p:childTnLst>
                                </p:cTn>
                              </p:par>
                              <p:par>
                                <p:cTn id="979" presetID="3" presetClass="exit" presetSubtype="10" fill="hold" grpId="2" nodeType="withEffect">
                                  <p:stCondLst>
                                    <p:cond delay="0"/>
                                  </p:stCondLst>
                                  <p:childTnLst>
                                    <p:animEffect transition="out" filter="blinds(horizontal)">
                                      <p:cBhvr>
                                        <p:cTn id="980" dur="3000"/>
                                        <p:tgtEl>
                                          <p:spTgt spid="33"/>
                                        </p:tgtEl>
                                      </p:cBhvr>
                                    </p:animEffect>
                                    <p:set>
                                      <p:cBhvr>
                                        <p:cTn id="981" dur="1" fill="hold">
                                          <p:stCondLst>
                                            <p:cond delay="2999"/>
                                          </p:stCondLst>
                                        </p:cTn>
                                        <p:tgtEl>
                                          <p:spTgt spid="33"/>
                                        </p:tgtEl>
                                        <p:attrNameLst>
                                          <p:attrName>style.visibility</p:attrName>
                                        </p:attrNameLst>
                                      </p:cBhvr>
                                      <p:to>
                                        <p:strVal val="hidden"/>
                                      </p:to>
                                    </p:set>
                                  </p:childTnLst>
                                </p:cTn>
                              </p:par>
                              <p:par>
                                <p:cTn id="982" presetID="3" presetClass="exit" presetSubtype="10" fill="hold" grpId="2" nodeType="withEffect">
                                  <p:stCondLst>
                                    <p:cond delay="0"/>
                                  </p:stCondLst>
                                  <p:childTnLst>
                                    <p:animEffect transition="out" filter="blinds(horizontal)">
                                      <p:cBhvr>
                                        <p:cTn id="983" dur="3000"/>
                                        <p:tgtEl>
                                          <p:spTgt spid="34"/>
                                        </p:tgtEl>
                                      </p:cBhvr>
                                    </p:animEffect>
                                    <p:set>
                                      <p:cBhvr>
                                        <p:cTn id="984" dur="1" fill="hold">
                                          <p:stCondLst>
                                            <p:cond delay="2999"/>
                                          </p:stCondLst>
                                        </p:cTn>
                                        <p:tgtEl>
                                          <p:spTgt spid="34"/>
                                        </p:tgtEl>
                                        <p:attrNameLst>
                                          <p:attrName>style.visibility</p:attrName>
                                        </p:attrNameLst>
                                      </p:cBhvr>
                                      <p:to>
                                        <p:strVal val="hidden"/>
                                      </p:to>
                                    </p:set>
                                  </p:childTnLst>
                                </p:cTn>
                              </p:par>
                              <p:par>
                                <p:cTn id="985" presetID="3" presetClass="exit" presetSubtype="10" fill="hold" grpId="2" nodeType="withEffect">
                                  <p:stCondLst>
                                    <p:cond delay="0"/>
                                  </p:stCondLst>
                                  <p:childTnLst>
                                    <p:animEffect transition="out" filter="blinds(horizontal)">
                                      <p:cBhvr>
                                        <p:cTn id="986" dur="3000"/>
                                        <p:tgtEl>
                                          <p:spTgt spid="35"/>
                                        </p:tgtEl>
                                      </p:cBhvr>
                                    </p:animEffect>
                                    <p:set>
                                      <p:cBhvr>
                                        <p:cTn id="987" dur="1" fill="hold">
                                          <p:stCondLst>
                                            <p:cond delay="2999"/>
                                          </p:stCondLst>
                                        </p:cTn>
                                        <p:tgtEl>
                                          <p:spTgt spid="35"/>
                                        </p:tgtEl>
                                        <p:attrNameLst>
                                          <p:attrName>style.visibility</p:attrName>
                                        </p:attrNameLst>
                                      </p:cBhvr>
                                      <p:to>
                                        <p:strVal val="hidden"/>
                                      </p:to>
                                    </p:set>
                                  </p:childTnLst>
                                </p:cTn>
                              </p:par>
                              <p:par>
                                <p:cTn id="988" presetID="3" presetClass="exit" presetSubtype="10" fill="hold" grpId="2" nodeType="withEffect">
                                  <p:stCondLst>
                                    <p:cond delay="0"/>
                                  </p:stCondLst>
                                  <p:childTnLst>
                                    <p:animEffect transition="out" filter="blinds(horizontal)">
                                      <p:cBhvr>
                                        <p:cTn id="989" dur="3000"/>
                                        <p:tgtEl>
                                          <p:spTgt spid="36"/>
                                        </p:tgtEl>
                                      </p:cBhvr>
                                    </p:animEffect>
                                    <p:set>
                                      <p:cBhvr>
                                        <p:cTn id="990" dur="1" fill="hold">
                                          <p:stCondLst>
                                            <p:cond delay="2999"/>
                                          </p:stCondLst>
                                        </p:cTn>
                                        <p:tgtEl>
                                          <p:spTgt spid="36"/>
                                        </p:tgtEl>
                                        <p:attrNameLst>
                                          <p:attrName>style.visibility</p:attrName>
                                        </p:attrNameLst>
                                      </p:cBhvr>
                                      <p:to>
                                        <p:strVal val="hidden"/>
                                      </p:to>
                                    </p:set>
                                  </p:childTnLst>
                                </p:cTn>
                              </p:par>
                              <p:par>
                                <p:cTn id="991" presetID="3" presetClass="exit" presetSubtype="10" fill="hold" grpId="2" nodeType="withEffect">
                                  <p:stCondLst>
                                    <p:cond delay="0"/>
                                  </p:stCondLst>
                                  <p:childTnLst>
                                    <p:animEffect transition="out" filter="blinds(horizontal)">
                                      <p:cBhvr>
                                        <p:cTn id="992" dur="3000"/>
                                        <p:tgtEl>
                                          <p:spTgt spid="37"/>
                                        </p:tgtEl>
                                      </p:cBhvr>
                                    </p:animEffect>
                                    <p:set>
                                      <p:cBhvr>
                                        <p:cTn id="993" dur="1" fill="hold">
                                          <p:stCondLst>
                                            <p:cond delay="2999"/>
                                          </p:stCondLst>
                                        </p:cTn>
                                        <p:tgtEl>
                                          <p:spTgt spid="37"/>
                                        </p:tgtEl>
                                        <p:attrNameLst>
                                          <p:attrName>style.visibility</p:attrName>
                                        </p:attrNameLst>
                                      </p:cBhvr>
                                      <p:to>
                                        <p:strVal val="hidden"/>
                                      </p:to>
                                    </p:set>
                                  </p:childTnLst>
                                </p:cTn>
                              </p:par>
                              <p:par>
                                <p:cTn id="994" presetID="3" presetClass="exit" presetSubtype="10" fill="hold" grpId="2" nodeType="withEffect">
                                  <p:stCondLst>
                                    <p:cond delay="0"/>
                                  </p:stCondLst>
                                  <p:childTnLst>
                                    <p:animEffect transition="out" filter="blinds(horizontal)">
                                      <p:cBhvr>
                                        <p:cTn id="995" dur="3000"/>
                                        <p:tgtEl>
                                          <p:spTgt spid="38"/>
                                        </p:tgtEl>
                                      </p:cBhvr>
                                    </p:animEffect>
                                    <p:set>
                                      <p:cBhvr>
                                        <p:cTn id="996" dur="1" fill="hold">
                                          <p:stCondLst>
                                            <p:cond delay="2999"/>
                                          </p:stCondLst>
                                        </p:cTn>
                                        <p:tgtEl>
                                          <p:spTgt spid="38"/>
                                        </p:tgtEl>
                                        <p:attrNameLst>
                                          <p:attrName>style.visibility</p:attrName>
                                        </p:attrNameLst>
                                      </p:cBhvr>
                                      <p:to>
                                        <p:strVal val="hidden"/>
                                      </p:to>
                                    </p:set>
                                  </p:childTnLst>
                                </p:cTn>
                              </p:par>
                              <p:par>
                                <p:cTn id="997" presetID="3" presetClass="exit" presetSubtype="10" fill="hold" grpId="2" nodeType="withEffect">
                                  <p:stCondLst>
                                    <p:cond delay="0"/>
                                  </p:stCondLst>
                                  <p:childTnLst>
                                    <p:animEffect transition="out" filter="blinds(horizontal)">
                                      <p:cBhvr>
                                        <p:cTn id="998" dur="3000"/>
                                        <p:tgtEl>
                                          <p:spTgt spid="39"/>
                                        </p:tgtEl>
                                      </p:cBhvr>
                                    </p:animEffect>
                                    <p:set>
                                      <p:cBhvr>
                                        <p:cTn id="999" dur="1" fill="hold">
                                          <p:stCondLst>
                                            <p:cond delay="2999"/>
                                          </p:stCondLst>
                                        </p:cTn>
                                        <p:tgtEl>
                                          <p:spTgt spid="39"/>
                                        </p:tgtEl>
                                        <p:attrNameLst>
                                          <p:attrName>style.visibility</p:attrName>
                                        </p:attrNameLst>
                                      </p:cBhvr>
                                      <p:to>
                                        <p:strVal val="hidden"/>
                                      </p:to>
                                    </p:set>
                                  </p:childTnLst>
                                </p:cTn>
                              </p:par>
                              <p:par>
                                <p:cTn id="1000" presetID="3" presetClass="exit" presetSubtype="10" fill="hold" grpId="2" nodeType="withEffect">
                                  <p:stCondLst>
                                    <p:cond delay="0"/>
                                  </p:stCondLst>
                                  <p:childTnLst>
                                    <p:animEffect transition="out" filter="blinds(horizontal)">
                                      <p:cBhvr>
                                        <p:cTn id="1001" dur="3000"/>
                                        <p:tgtEl>
                                          <p:spTgt spid="40"/>
                                        </p:tgtEl>
                                      </p:cBhvr>
                                    </p:animEffect>
                                    <p:set>
                                      <p:cBhvr>
                                        <p:cTn id="1002" dur="1" fill="hold">
                                          <p:stCondLst>
                                            <p:cond delay="2999"/>
                                          </p:stCondLst>
                                        </p:cTn>
                                        <p:tgtEl>
                                          <p:spTgt spid="40"/>
                                        </p:tgtEl>
                                        <p:attrNameLst>
                                          <p:attrName>style.visibility</p:attrName>
                                        </p:attrNameLst>
                                      </p:cBhvr>
                                      <p:to>
                                        <p:strVal val="hidden"/>
                                      </p:to>
                                    </p:set>
                                  </p:childTnLst>
                                </p:cTn>
                              </p:par>
                              <p:par>
                                <p:cTn id="1003" presetID="3" presetClass="exit" presetSubtype="10" fill="hold" grpId="2" nodeType="withEffect">
                                  <p:stCondLst>
                                    <p:cond delay="0"/>
                                  </p:stCondLst>
                                  <p:childTnLst>
                                    <p:animEffect transition="out" filter="blinds(horizontal)">
                                      <p:cBhvr>
                                        <p:cTn id="1004" dur="3000"/>
                                        <p:tgtEl>
                                          <p:spTgt spid="41"/>
                                        </p:tgtEl>
                                      </p:cBhvr>
                                    </p:animEffect>
                                    <p:set>
                                      <p:cBhvr>
                                        <p:cTn id="1005" dur="1" fill="hold">
                                          <p:stCondLst>
                                            <p:cond delay="2999"/>
                                          </p:stCondLst>
                                        </p:cTn>
                                        <p:tgtEl>
                                          <p:spTgt spid="41"/>
                                        </p:tgtEl>
                                        <p:attrNameLst>
                                          <p:attrName>style.visibility</p:attrName>
                                        </p:attrNameLst>
                                      </p:cBhvr>
                                      <p:to>
                                        <p:strVal val="hidden"/>
                                      </p:to>
                                    </p:set>
                                  </p:childTnLst>
                                </p:cTn>
                              </p:par>
                              <p:par>
                                <p:cTn id="1006" presetID="3" presetClass="exit" presetSubtype="10" fill="hold" grpId="2" nodeType="withEffect">
                                  <p:stCondLst>
                                    <p:cond delay="0"/>
                                  </p:stCondLst>
                                  <p:childTnLst>
                                    <p:animEffect transition="out" filter="blinds(horizontal)">
                                      <p:cBhvr>
                                        <p:cTn id="1007" dur="3000"/>
                                        <p:tgtEl>
                                          <p:spTgt spid="42"/>
                                        </p:tgtEl>
                                      </p:cBhvr>
                                    </p:animEffect>
                                    <p:set>
                                      <p:cBhvr>
                                        <p:cTn id="1008" dur="1" fill="hold">
                                          <p:stCondLst>
                                            <p:cond delay="2999"/>
                                          </p:stCondLst>
                                        </p:cTn>
                                        <p:tgtEl>
                                          <p:spTgt spid="42"/>
                                        </p:tgtEl>
                                        <p:attrNameLst>
                                          <p:attrName>style.visibility</p:attrName>
                                        </p:attrNameLst>
                                      </p:cBhvr>
                                      <p:to>
                                        <p:strVal val="hidden"/>
                                      </p:to>
                                    </p:set>
                                  </p:childTnLst>
                                </p:cTn>
                              </p:par>
                              <p:par>
                                <p:cTn id="1009" presetID="3" presetClass="exit" presetSubtype="10" fill="hold" grpId="2" nodeType="withEffect">
                                  <p:stCondLst>
                                    <p:cond delay="0"/>
                                  </p:stCondLst>
                                  <p:childTnLst>
                                    <p:animEffect transition="out" filter="blinds(horizontal)">
                                      <p:cBhvr>
                                        <p:cTn id="1010" dur="3000"/>
                                        <p:tgtEl>
                                          <p:spTgt spid="43"/>
                                        </p:tgtEl>
                                      </p:cBhvr>
                                    </p:animEffect>
                                    <p:set>
                                      <p:cBhvr>
                                        <p:cTn id="1011" dur="1" fill="hold">
                                          <p:stCondLst>
                                            <p:cond delay="2999"/>
                                          </p:stCondLst>
                                        </p:cTn>
                                        <p:tgtEl>
                                          <p:spTgt spid="43"/>
                                        </p:tgtEl>
                                        <p:attrNameLst>
                                          <p:attrName>style.visibility</p:attrName>
                                        </p:attrNameLst>
                                      </p:cBhvr>
                                      <p:to>
                                        <p:strVal val="hidden"/>
                                      </p:to>
                                    </p:set>
                                  </p:childTnLst>
                                </p:cTn>
                              </p:par>
                              <p:par>
                                <p:cTn id="1012" presetID="3" presetClass="exit" presetSubtype="10" fill="hold" grpId="2" nodeType="withEffect">
                                  <p:stCondLst>
                                    <p:cond delay="0"/>
                                  </p:stCondLst>
                                  <p:childTnLst>
                                    <p:animEffect transition="out" filter="blinds(horizontal)">
                                      <p:cBhvr>
                                        <p:cTn id="1013" dur="3000"/>
                                        <p:tgtEl>
                                          <p:spTgt spid="44"/>
                                        </p:tgtEl>
                                      </p:cBhvr>
                                    </p:animEffect>
                                    <p:set>
                                      <p:cBhvr>
                                        <p:cTn id="1014" dur="1" fill="hold">
                                          <p:stCondLst>
                                            <p:cond delay="2999"/>
                                          </p:stCondLst>
                                        </p:cTn>
                                        <p:tgtEl>
                                          <p:spTgt spid="44"/>
                                        </p:tgtEl>
                                        <p:attrNameLst>
                                          <p:attrName>style.visibility</p:attrName>
                                        </p:attrNameLst>
                                      </p:cBhvr>
                                      <p:to>
                                        <p:strVal val="hidden"/>
                                      </p:to>
                                    </p:set>
                                  </p:childTnLst>
                                </p:cTn>
                              </p:par>
                              <p:par>
                                <p:cTn id="1015" presetID="3" presetClass="exit" presetSubtype="10" fill="hold" grpId="2" nodeType="withEffect">
                                  <p:stCondLst>
                                    <p:cond delay="0"/>
                                  </p:stCondLst>
                                  <p:childTnLst>
                                    <p:animEffect transition="out" filter="blinds(horizontal)">
                                      <p:cBhvr>
                                        <p:cTn id="1016" dur="3000"/>
                                        <p:tgtEl>
                                          <p:spTgt spid="45"/>
                                        </p:tgtEl>
                                      </p:cBhvr>
                                    </p:animEffect>
                                    <p:set>
                                      <p:cBhvr>
                                        <p:cTn id="1017" dur="1" fill="hold">
                                          <p:stCondLst>
                                            <p:cond delay="2999"/>
                                          </p:stCondLst>
                                        </p:cTn>
                                        <p:tgtEl>
                                          <p:spTgt spid="45"/>
                                        </p:tgtEl>
                                        <p:attrNameLst>
                                          <p:attrName>style.visibility</p:attrName>
                                        </p:attrNameLst>
                                      </p:cBhvr>
                                      <p:to>
                                        <p:strVal val="hidden"/>
                                      </p:to>
                                    </p:set>
                                  </p:childTnLst>
                                </p:cTn>
                              </p:par>
                              <p:par>
                                <p:cTn id="1018" presetID="3" presetClass="exit" presetSubtype="10" fill="hold" grpId="2" nodeType="withEffect">
                                  <p:stCondLst>
                                    <p:cond delay="0"/>
                                  </p:stCondLst>
                                  <p:childTnLst>
                                    <p:animEffect transition="out" filter="blinds(horizontal)">
                                      <p:cBhvr>
                                        <p:cTn id="1019" dur="3000"/>
                                        <p:tgtEl>
                                          <p:spTgt spid="46"/>
                                        </p:tgtEl>
                                      </p:cBhvr>
                                    </p:animEffect>
                                    <p:set>
                                      <p:cBhvr>
                                        <p:cTn id="1020" dur="1" fill="hold">
                                          <p:stCondLst>
                                            <p:cond delay="2999"/>
                                          </p:stCondLst>
                                        </p:cTn>
                                        <p:tgtEl>
                                          <p:spTgt spid="46"/>
                                        </p:tgtEl>
                                        <p:attrNameLst>
                                          <p:attrName>style.visibility</p:attrName>
                                        </p:attrNameLst>
                                      </p:cBhvr>
                                      <p:to>
                                        <p:strVal val="hidden"/>
                                      </p:to>
                                    </p:set>
                                  </p:childTnLst>
                                </p:cTn>
                              </p:par>
                              <p:par>
                                <p:cTn id="1021" presetID="3" presetClass="exit" presetSubtype="10" fill="hold" grpId="2" nodeType="withEffect">
                                  <p:stCondLst>
                                    <p:cond delay="0"/>
                                  </p:stCondLst>
                                  <p:childTnLst>
                                    <p:animEffect transition="out" filter="blinds(horizontal)">
                                      <p:cBhvr>
                                        <p:cTn id="1022" dur="3000"/>
                                        <p:tgtEl>
                                          <p:spTgt spid="47"/>
                                        </p:tgtEl>
                                      </p:cBhvr>
                                    </p:animEffect>
                                    <p:set>
                                      <p:cBhvr>
                                        <p:cTn id="1023" dur="1" fill="hold">
                                          <p:stCondLst>
                                            <p:cond delay="2999"/>
                                          </p:stCondLst>
                                        </p:cTn>
                                        <p:tgtEl>
                                          <p:spTgt spid="47"/>
                                        </p:tgtEl>
                                        <p:attrNameLst>
                                          <p:attrName>style.visibility</p:attrName>
                                        </p:attrNameLst>
                                      </p:cBhvr>
                                      <p:to>
                                        <p:strVal val="hidden"/>
                                      </p:to>
                                    </p:set>
                                  </p:childTnLst>
                                </p:cTn>
                              </p:par>
                              <p:par>
                                <p:cTn id="1024" presetID="3" presetClass="exit" presetSubtype="10" fill="hold" grpId="2" nodeType="withEffect">
                                  <p:stCondLst>
                                    <p:cond delay="0"/>
                                  </p:stCondLst>
                                  <p:childTnLst>
                                    <p:animEffect transition="out" filter="blinds(horizontal)">
                                      <p:cBhvr>
                                        <p:cTn id="1025" dur="3000"/>
                                        <p:tgtEl>
                                          <p:spTgt spid="48"/>
                                        </p:tgtEl>
                                      </p:cBhvr>
                                    </p:animEffect>
                                    <p:set>
                                      <p:cBhvr>
                                        <p:cTn id="1026" dur="1" fill="hold">
                                          <p:stCondLst>
                                            <p:cond delay="2999"/>
                                          </p:stCondLst>
                                        </p:cTn>
                                        <p:tgtEl>
                                          <p:spTgt spid="48"/>
                                        </p:tgtEl>
                                        <p:attrNameLst>
                                          <p:attrName>style.visibility</p:attrName>
                                        </p:attrNameLst>
                                      </p:cBhvr>
                                      <p:to>
                                        <p:strVal val="hidden"/>
                                      </p:to>
                                    </p:set>
                                  </p:childTnLst>
                                </p:cTn>
                              </p:par>
                              <p:par>
                                <p:cTn id="1027" presetID="3" presetClass="exit" presetSubtype="10" fill="hold" grpId="2" nodeType="withEffect">
                                  <p:stCondLst>
                                    <p:cond delay="0"/>
                                  </p:stCondLst>
                                  <p:childTnLst>
                                    <p:animEffect transition="out" filter="blinds(horizontal)">
                                      <p:cBhvr>
                                        <p:cTn id="1028" dur="3000"/>
                                        <p:tgtEl>
                                          <p:spTgt spid="49"/>
                                        </p:tgtEl>
                                      </p:cBhvr>
                                    </p:animEffect>
                                    <p:set>
                                      <p:cBhvr>
                                        <p:cTn id="1029" dur="1" fill="hold">
                                          <p:stCondLst>
                                            <p:cond delay="2999"/>
                                          </p:stCondLst>
                                        </p:cTn>
                                        <p:tgtEl>
                                          <p:spTgt spid="49"/>
                                        </p:tgtEl>
                                        <p:attrNameLst>
                                          <p:attrName>style.visibility</p:attrName>
                                        </p:attrNameLst>
                                      </p:cBhvr>
                                      <p:to>
                                        <p:strVal val="hidden"/>
                                      </p:to>
                                    </p:set>
                                  </p:childTnLst>
                                </p:cTn>
                              </p:par>
                              <p:par>
                                <p:cTn id="1030" presetID="3" presetClass="exit" presetSubtype="10" fill="hold" grpId="2" nodeType="withEffect">
                                  <p:stCondLst>
                                    <p:cond delay="0"/>
                                  </p:stCondLst>
                                  <p:childTnLst>
                                    <p:animEffect transition="out" filter="blinds(horizontal)">
                                      <p:cBhvr>
                                        <p:cTn id="1031" dur="3000"/>
                                        <p:tgtEl>
                                          <p:spTgt spid="50"/>
                                        </p:tgtEl>
                                      </p:cBhvr>
                                    </p:animEffect>
                                    <p:set>
                                      <p:cBhvr>
                                        <p:cTn id="1032" dur="1" fill="hold">
                                          <p:stCondLst>
                                            <p:cond delay="2999"/>
                                          </p:stCondLst>
                                        </p:cTn>
                                        <p:tgtEl>
                                          <p:spTgt spid="50"/>
                                        </p:tgtEl>
                                        <p:attrNameLst>
                                          <p:attrName>style.visibility</p:attrName>
                                        </p:attrNameLst>
                                      </p:cBhvr>
                                      <p:to>
                                        <p:strVal val="hidden"/>
                                      </p:to>
                                    </p:set>
                                  </p:childTnLst>
                                </p:cTn>
                              </p:par>
                              <p:par>
                                <p:cTn id="1033" presetID="3" presetClass="exit" presetSubtype="10" fill="hold" grpId="2" nodeType="withEffect">
                                  <p:stCondLst>
                                    <p:cond delay="0"/>
                                  </p:stCondLst>
                                  <p:childTnLst>
                                    <p:animEffect transition="out" filter="blinds(horizontal)">
                                      <p:cBhvr>
                                        <p:cTn id="1034" dur="3000"/>
                                        <p:tgtEl>
                                          <p:spTgt spid="51"/>
                                        </p:tgtEl>
                                      </p:cBhvr>
                                    </p:animEffect>
                                    <p:set>
                                      <p:cBhvr>
                                        <p:cTn id="1035" dur="1" fill="hold">
                                          <p:stCondLst>
                                            <p:cond delay="2999"/>
                                          </p:stCondLst>
                                        </p:cTn>
                                        <p:tgtEl>
                                          <p:spTgt spid="51"/>
                                        </p:tgtEl>
                                        <p:attrNameLst>
                                          <p:attrName>style.visibility</p:attrName>
                                        </p:attrNameLst>
                                      </p:cBhvr>
                                      <p:to>
                                        <p:strVal val="hidden"/>
                                      </p:to>
                                    </p:set>
                                  </p:childTnLst>
                                </p:cTn>
                              </p:par>
                              <p:par>
                                <p:cTn id="1036" presetID="3" presetClass="exit" presetSubtype="10" fill="hold" grpId="2" nodeType="withEffect">
                                  <p:stCondLst>
                                    <p:cond delay="0"/>
                                  </p:stCondLst>
                                  <p:childTnLst>
                                    <p:animEffect transition="out" filter="blinds(horizontal)">
                                      <p:cBhvr>
                                        <p:cTn id="1037" dur="3000"/>
                                        <p:tgtEl>
                                          <p:spTgt spid="52"/>
                                        </p:tgtEl>
                                      </p:cBhvr>
                                    </p:animEffect>
                                    <p:set>
                                      <p:cBhvr>
                                        <p:cTn id="1038" dur="1" fill="hold">
                                          <p:stCondLst>
                                            <p:cond delay="2999"/>
                                          </p:stCondLst>
                                        </p:cTn>
                                        <p:tgtEl>
                                          <p:spTgt spid="52"/>
                                        </p:tgtEl>
                                        <p:attrNameLst>
                                          <p:attrName>style.visibility</p:attrName>
                                        </p:attrNameLst>
                                      </p:cBhvr>
                                      <p:to>
                                        <p:strVal val="hidden"/>
                                      </p:to>
                                    </p:set>
                                  </p:childTnLst>
                                </p:cTn>
                              </p:par>
                              <p:par>
                                <p:cTn id="1039" presetID="3" presetClass="exit" presetSubtype="10" fill="hold" grpId="2" nodeType="withEffect">
                                  <p:stCondLst>
                                    <p:cond delay="0"/>
                                  </p:stCondLst>
                                  <p:childTnLst>
                                    <p:animEffect transition="out" filter="blinds(horizontal)">
                                      <p:cBhvr>
                                        <p:cTn id="1040" dur="3000"/>
                                        <p:tgtEl>
                                          <p:spTgt spid="53"/>
                                        </p:tgtEl>
                                      </p:cBhvr>
                                    </p:animEffect>
                                    <p:set>
                                      <p:cBhvr>
                                        <p:cTn id="1041" dur="1" fill="hold">
                                          <p:stCondLst>
                                            <p:cond delay="2999"/>
                                          </p:stCondLst>
                                        </p:cTn>
                                        <p:tgtEl>
                                          <p:spTgt spid="53"/>
                                        </p:tgtEl>
                                        <p:attrNameLst>
                                          <p:attrName>style.visibility</p:attrName>
                                        </p:attrNameLst>
                                      </p:cBhvr>
                                      <p:to>
                                        <p:strVal val="hidden"/>
                                      </p:to>
                                    </p:set>
                                  </p:childTnLst>
                                </p:cTn>
                              </p:par>
                              <p:par>
                                <p:cTn id="1042" presetID="3" presetClass="exit" presetSubtype="10" fill="hold" grpId="2" nodeType="withEffect">
                                  <p:stCondLst>
                                    <p:cond delay="0"/>
                                  </p:stCondLst>
                                  <p:childTnLst>
                                    <p:animEffect transition="out" filter="blinds(horizontal)">
                                      <p:cBhvr>
                                        <p:cTn id="1043" dur="3000"/>
                                        <p:tgtEl>
                                          <p:spTgt spid="54"/>
                                        </p:tgtEl>
                                      </p:cBhvr>
                                    </p:animEffect>
                                    <p:set>
                                      <p:cBhvr>
                                        <p:cTn id="1044" dur="1" fill="hold">
                                          <p:stCondLst>
                                            <p:cond delay="2999"/>
                                          </p:stCondLst>
                                        </p:cTn>
                                        <p:tgtEl>
                                          <p:spTgt spid="54"/>
                                        </p:tgtEl>
                                        <p:attrNameLst>
                                          <p:attrName>style.visibility</p:attrName>
                                        </p:attrNameLst>
                                      </p:cBhvr>
                                      <p:to>
                                        <p:strVal val="hidden"/>
                                      </p:to>
                                    </p:set>
                                  </p:childTnLst>
                                </p:cTn>
                              </p:par>
                              <p:par>
                                <p:cTn id="1045" presetID="3" presetClass="exit" presetSubtype="10" fill="hold" grpId="2" nodeType="withEffect">
                                  <p:stCondLst>
                                    <p:cond delay="0"/>
                                  </p:stCondLst>
                                  <p:childTnLst>
                                    <p:animEffect transition="out" filter="blinds(horizontal)">
                                      <p:cBhvr>
                                        <p:cTn id="1046" dur="3000"/>
                                        <p:tgtEl>
                                          <p:spTgt spid="55"/>
                                        </p:tgtEl>
                                      </p:cBhvr>
                                    </p:animEffect>
                                    <p:set>
                                      <p:cBhvr>
                                        <p:cTn id="1047" dur="1" fill="hold">
                                          <p:stCondLst>
                                            <p:cond delay="2999"/>
                                          </p:stCondLst>
                                        </p:cTn>
                                        <p:tgtEl>
                                          <p:spTgt spid="55"/>
                                        </p:tgtEl>
                                        <p:attrNameLst>
                                          <p:attrName>style.visibility</p:attrName>
                                        </p:attrNameLst>
                                      </p:cBhvr>
                                      <p:to>
                                        <p:strVal val="hidden"/>
                                      </p:to>
                                    </p:set>
                                  </p:childTnLst>
                                </p:cTn>
                              </p:par>
                              <p:par>
                                <p:cTn id="1048" presetID="3" presetClass="exit" presetSubtype="10" fill="hold" grpId="2" nodeType="withEffect">
                                  <p:stCondLst>
                                    <p:cond delay="0"/>
                                  </p:stCondLst>
                                  <p:childTnLst>
                                    <p:animEffect transition="out" filter="blinds(horizontal)">
                                      <p:cBhvr>
                                        <p:cTn id="1049" dur="3000"/>
                                        <p:tgtEl>
                                          <p:spTgt spid="56"/>
                                        </p:tgtEl>
                                      </p:cBhvr>
                                    </p:animEffect>
                                    <p:set>
                                      <p:cBhvr>
                                        <p:cTn id="1050" dur="1" fill="hold">
                                          <p:stCondLst>
                                            <p:cond delay="2999"/>
                                          </p:stCondLst>
                                        </p:cTn>
                                        <p:tgtEl>
                                          <p:spTgt spid="56"/>
                                        </p:tgtEl>
                                        <p:attrNameLst>
                                          <p:attrName>style.visibility</p:attrName>
                                        </p:attrNameLst>
                                      </p:cBhvr>
                                      <p:to>
                                        <p:strVal val="hidden"/>
                                      </p:to>
                                    </p:set>
                                  </p:childTnLst>
                                </p:cTn>
                              </p:par>
                              <p:par>
                                <p:cTn id="1051" presetID="3" presetClass="exit" presetSubtype="10" fill="hold" grpId="2" nodeType="withEffect">
                                  <p:stCondLst>
                                    <p:cond delay="0"/>
                                  </p:stCondLst>
                                  <p:childTnLst>
                                    <p:animEffect transition="out" filter="blinds(horizontal)">
                                      <p:cBhvr>
                                        <p:cTn id="1052" dur="3000"/>
                                        <p:tgtEl>
                                          <p:spTgt spid="57"/>
                                        </p:tgtEl>
                                      </p:cBhvr>
                                    </p:animEffect>
                                    <p:set>
                                      <p:cBhvr>
                                        <p:cTn id="1053" dur="1" fill="hold">
                                          <p:stCondLst>
                                            <p:cond delay="2999"/>
                                          </p:stCondLst>
                                        </p:cTn>
                                        <p:tgtEl>
                                          <p:spTgt spid="57"/>
                                        </p:tgtEl>
                                        <p:attrNameLst>
                                          <p:attrName>style.visibility</p:attrName>
                                        </p:attrNameLst>
                                      </p:cBhvr>
                                      <p:to>
                                        <p:strVal val="hidden"/>
                                      </p:to>
                                    </p:set>
                                  </p:childTnLst>
                                </p:cTn>
                              </p:par>
                              <p:par>
                                <p:cTn id="1054" presetID="3" presetClass="exit" presetSubtype="10" fill="hold" grpId="2" nodeType="withEffect">
                                  <p:stCondLst>
                                    <p:cond delay="0"/>
                                  </p:stCondLst>
                                  <p:childTnLst>
                                    <p:animEffect transition="out" filter="blinds(horizontal)">
                                      <p:cBhvr>
                                        <p:cTn id="1055" dur="3000"/>
                                        <p:tgtEl>
                                          <p:spTgt spid="58"/>
                                        </p:tgtEl>
                                      </p:cBhvr>
                                    </p:animEffect>
                                    <p:set>
                                      <p:cBhvr>
                                        <p:cTn id="1056" dur="1" fill="hold">
                                          <p:stCondLst>
                                            <p:cond delay="2999"/>
                                          </p:stCondLst>
                                        </p:cTn>
                                        <p:tgtEl>
                                          <p:spTgt spid="58"/>
                                        </p:tgtEl>
                                        <p:attrNameLst>
                                          <p:attrName>style.visibility</p:attrName>
                                        </p:attrNameLst>
                                      </p:cBhvr>
                                      <p:to>
                                        <p:strVal val="hidden"/>
                                      </p:to>
                                    </p:set>
                                  </p:childTnLst>
                                </p:cTn>
                              </p:par>
                              <p:par>
                                <p:cTn id="1057" presetID="3" presetClass="exit" presetSubtype="10" fill="hold" grpId="2" nodeType="withEffect">
                                  <p:stCondLst>
                                    <p:cond delay="0"/>
                                  </p:stCondLst>
                                  <p:childTnLst>
                                    <p:animEffect transition="out" filter="blinds(horizontal)">
                                      <p:cBhvr>
                                        <p:cTn id="1058" dur="3000"/>
                                        <p:tgtEl>
                                          <p:spTgt spid="59"/>
                                        </p:tgtEl>
                                      </p:cBhvr>
                                    </p:animEffect>
                                    <p:set>
                                      <p:cBhvr>
                                        <p:cTn id="1059" dur="1" fill="hold">
                                          <p:stCondLst>
                                            <p:cond delay="2999"/>
                                          </p:stCondLst>
                                        </p:cTn>
                                        <p:tgtEl>
                                          <p:spTgt spid="59"/>
                                        </p:tgtEl>
                                        <p:attrNameLst>
                                          <p:attrName>style.visibility</p:attrName>
                                        </p:attrNameLst>
                                      </p:cBhvr>
                                      <p:to>
                                        <p:strVal val="hidden"/>
                                      </p:to>
                                    </p:set>
                                  </p:childTnLst>
                                </p:cTn>
                              </p:par>
                              <p:par>
                                <p:cTn id="1060" presetID="3" presetClass="exit" presetSubtype="10" fill="hold" grpId="2" nodeType="withEffect">
                                  <p:stCondLst>
                                    <p:cond delay="0"/>
                                  </p:stCondLst>
                                  <p:childTnLst>
                                    <p:animEffect transition="out" filter="blinds(horizontal)">
                                      <p:cBhvr>
                                        <p:cTn id="1061" dur="3000"/>
                                        <p:tgtEl>
                                          <p:spTgt spid="60"/>
                                        </p:tgtEl>
                                      </p:cBhvr>
                                    </p:animEffect>
                                    <p:set>
                                      <p:cBhvr>
                                        <p:cTn id="1062" dur="1" fill="hold">
                                          <p:stCondLst>
                                            <p:cond delay="2999"/>
                                          </p:stCondLst>
                                        </p:cTn>
                                        <p:tgtEl>
                                          <p:spTgt spid="60"/>
                                        </p:tgtEl>
                                        <p:attrNameLst>
                                          <p:attrName>style.visibility</p:attrName>
                                        </p:attrNameLst>
                                      </p:cBhvr>
                                      <p:to>
                                        <p:strVal val="hidden"/>
                                      </p:to>
                                    </p:set>
                                  </p:childTnLst>
                                </p:cTn>
                              </p:par>
                              <p:par>
                                <p:cTn id="1063" presetID="3" presetClass="exit" presetSubtype="10" fill="hold" grpId="2" nodeType="withEffect">
                                  <p:stCondLst>
                                    <p:cond delay="0"/>
                                  </p:stCondLst>
                                  <p:childTnLst>
                                    <p:animEffect transition="out" filter="blinds(horizontal)">
                                      <p:cBhvr>
                                        <p:cTn id="1064" dur="3000"/>
                                        <p:tgtEl>
                                          <p:spTgt spid="61"/>
                                        </p:tgtEl>
                                      </p:cBhvr>
                                    </p:animEffect>
                                    <p:set>
                                      <p:cBhvr>
                                        <p:cTn id="1065" dur="1" fill="hold">
                                          <p:stCondLst>
                                            <p:cond delay="2999"/>
                                          </p:stCondLst>
                                        </p:cTn>
                                        <p:tgtEl>
                                          <p:spTgt spid="61"/>
                                        </p:tgtEl>
                                        <p:attrNameLst>
                                          <p:attrName>style.visibility</p:attrName>
                                        </p:attrNameLst>
                                      </p:cBhvr>
                                      <p:to>
                                        <p:strVal val="hidden"/>
                                      </p:to>
                                    </p:set>
                                  </p:childTnLst>
                                </p:cTn>
                              </p:par>
                              <p:par>
                                <p:cTn id="1066" presetID="3" presetClass="exit" presetSubtype="10" fill="hold" grpId="2" nodeType="withEffect">
                                  <p:stCondLst>
                                    <p:cond delay="0"/>
                                  </p:stCondLst>
                                  <p:childTnLst>
                                    <p:animEffect transition="out" filter="blinds(horizontal)">
                                      <p:cBhvr>
                                        <p:cTn id="1067" dur="3000"/>
                                        <p:tgtEl>
                                          <p:spTgt spid="62"/>
                                        </p:tgtEl>
                                      </p:cBhvr>
                                    </p:animEffect>
                                    <p:set>
                                      <p:cBhvr>
                                        <p:cTn id="1068" dur="1" fill="hold">
                                          <p:stCondLst>
                                            <p:cond delay="2999"/>
                                          </p:stCondLst>
                                        </p:cTn>
                                        <p:tgtEl>
                                          <p:spTgt spid="62"/>
                                        </p:tgtEl>
                                        <p:attrNameLst>
                                          <p:attrName>style.visibility</p:attrName>
                                        </p:attrNameLst>
                                      </p:cBhvr>
                                      <p:to>
                                        <p:strVal val="hidden"/>
                                      </p:to>
                                    </p:set>
                                  </p:childTnLst>
                                </p:cTn>
                              </p:par>
                              <p:par>
                                <p:cTn id="1069" presetID="3" presetClass="exit" presetSubtype="10" fill="hold" grpId="2" nodeType="withEffect">
                                  <p:stCondLst>
                                    <p:cond delay="0"/>
                                  </p:stCondLst>
                                  <p:childTnLst>
                                    <p:animEffect transition="out" filter="blinds(horizontal)">
                                      <p:cBhvr>
                                        <p:cTn id="1070" dur="3000"/>
                                        <p:tgtEl>
                                          <p:spTgt spid="63"/>
                                        </p:tgtEl>
                                      </p:cBhvr>
                                    </p:animEffect>
                                    <p:set>
                                      <p:cBhvr>
                                        <p:cTn id="1071" dur="1" fill="hold">
                                          <p:stCondLst>
                                            <p:cond delay="2999"/>
                                          </p:stCondLst>
                                        </p:cTn>
                                        <p:tgtEl>
                                          <p:spTgt spid="63"/>
                                        </p:tgtEl>
                                        <p:attrNameLst>
                                          <p:attrName>style.visibility</p:attrName>
                                        </p:attrNameLst>
                                      </p:cBhvr>
                                      <p:to>
                                        <p:strVal val="hidden"/>
                                      </p:to>
                                    </p:set>
                                  </p:childTnLst>
                                </p:cTn>
                              </p:par>
                              <p:par>
                                <p:cTn id="1072" presetID="3" presetClass="exit" presetSubtype="10" fill="hold" grpId="2" nodeType="withEffect">
                                  <p:stCondLst>
                                    <p:cond delay="0"/>
                                  </p:stCondLst>
                                  <p:childTnLst>
                                    <p:animEffect transition="out" filter="blinds(horizontal)">
                                      <p:cBhvr>
                                        <p:cTn id="1073" dur="3000"/>
                                        <p:tgtEl>
                                          <p:spTgt spid="64"/>
                                        </p:tgtEl>
                                      </p:cBhvr>
                                    </p:animEffect>
                                    <p:set>
                                      <p:cBhvr>
                                        <p:cTn id="1074" dur="1" fill="hold">
                                          <p:stCondLst>
                                            <p:cond delay="2999"/>
                                          </p:stCondLst>
                                        </p:cTn>
                                        <p:tgtEl>
                                          <p:spTgt spid="64"/>
                                        </p:tgtEl>
                                        <p:attrNameLst>
                                          <p:attrName>style.visibility</p:attrName>
                                        </p:attrNameLst>
                                      </p:cBhvr>
                                      <p:to>
                                        <p:strVal val="hidden"/>
                                      </p:to>
                                    </p:set>
                                  </p:childTnLst>
                                </p:cTn>
                              </p:par>
                              <p:par>
                                <p:cTn id="1075" presetID="3" presetClass="exit" presetSubtype="10" fill="hold" grpId="2" nodeType="withEffect">
                                  <p:stCondLst>
                                    <p:cond delay="0"/>
                                  </p:stCondLst>
                                  <p:childTnLst>
                                    <p:animEffect transition="out" filter="blinds(horizontal)">
                                      <p:cBhvr>
                                        <p:cTn id="1076" dur="3000"/>
                                        <p:tgtEl>
                                          <p:spTgt spid="65"/>
                                        </p:tgtEl>
                                      </p:cBhvr>
                                    </p:animEffect>
                                    <p:set>
                                      <p:cBhvr>
                                        <p:cTn id="1077" dur="1" fill="hold">
                                          <p:stCondLst>
                                            <p:cond delay="2999"/>
                                          </p:stCondLst>
                                        </p:cTn>
                                        <p:tgtEl>
                                          <p:spTgt spid="65"/>
                                        </p:tgtEl>
                                        <p:attrNameLst>
                                          <p:attrName>style.visibility</p:attrName>
                                        </p:attrNameLst>
                                      </p:cBhvr>
                                      <p:to>
                                        <p:strVal val="hidden"/>
                                      </p:to>
                                    </p:set>
                                  </p:childTnLst>
                                </p:cTn>
                              </p:par>
                              <p:par>
                                <p:cTn id="1078" presetID="3" presetClass="exit" presetSubtype="10" fill="hold" grpId="2" nodeType="withEffect">
                                  <p:stCondLst>
                                    <p:cond delay="0"/>
                                  </p:stCondLst>
                                  <p:childTnLst>
                                    <p:animEffect transition="out" filter="blinds(horizontal)">
                                      <p:cBhvr>
                                        <p:cTn id="1079" dur="3000"/>
                                        <p:tgtEl>
                                          <p:spTgt spid="66"/>
                                        </p:tgtEl>
                                      </p:cBhvr>
                                    </p:animEffect>
                                    <p:set>
                                      <p:cBhvr>
                                        <p:cTn id="1080" dur="1" fill="hold">
                                          <p:stCondLst>
                                            <p:cond delay="2999"/>
                                          </p:stCondLst>
                                        </p:cTn>
                                        <p:tgtEl>
                                          <p:spTgt spid="66"/>
                                        </p:tgtEl>
                                        <p:attrNameLst>
                                          <p:attrName>style.visibility</p:attrName>
                                        </p:attrNameLst>
                                      </p:cBhvr>
                                      <p:to>
                                        <p:strVal val="hidden"/>
                                      </p:to>
                                    </p:set>
                                  </p:childTnLst>
                                </p:cTn>
                              </p:par>
                              <p:par>
                                <p:cTn id="1081" presetID="3" presetClass="exit" presetSubtype="10" fill="hold" grpId="2" nodeType="withEffect">
                                  <p:stCondLst>
                                    <p:cond delay="0"/>
                                  </p:stCondLst>
                                  <p:childTnLst>
                                    <p:animEffect transition="out" filter="blinds(horizontal)">
                                      <p:cBhvr>
                                        <p:cTn id="1082" dur="3000"/>
                                        <p:tgtEl>
                                          <p:spTgt spid="67"/>
                                        </p:tgtEl>
                                      </p:cBhvr>
                                    </p:animEffect>
                                    <p:set>
                                      <p:cBhvr>
                                        <p:cTn id="1083" dur="1" fill="hold">
                                          <p:stCondLst>
                                            <p:cond delay="2999"/>
                                          </p:stCondLst>
                                        </p:cTn>
                                        <p:tgtEl>
                                          <p:spTgt spid="67"/>
                                        </p:tgtEl>
                                        <p:attrNameLst>
                                          <p:attrName>style.visibility</p:attrName>
                                        </p:attrNameLst>
                                      </p:cBhvr>
                                      <p:to>
                                        <p:strVal val="hidden"/>
                                      </p:to>
                                    </p:set>
                                  </p:childTnLst>
                                </p:cTn>
                              </p:par>
                              <p:par>
                                <p:cTn id="1084" presetID="3" presetClass="exit" presetSubtype="10" fill="hold" grpId="2" nodeType="withEffect">
                                  <p:stCondLst>
                                    <p:cond delay="0"/>
                                  </p:stCondLst>
                                  <p:childTnLst>
                                    <p:animEffect transition="out" filter="blinds(horizontal)">
                                      <p:cBhvr>
                                        <p:cTn id="1085" dur="3000"/>
                                        <p:tgtEl>
                                          <p:spTgt spid="68"/>
                                        </p:tgtEl>
                                      </p:cBhvr>
                                    </p:animEffect>
                                    <p:set>
                                      <p:cBhvr>
                                        <p:cTn id="1086" dur="1" fill="hold">
                                          <p:stCondLst>
                                            <p:cond delay="2999"/>
                                          </p:stCondLst>
                                        </p:cTn>
                                        <p:tgtEl>
                                          <p:spTgt spid="68"/>
                                        </p:tgtEl>
                                        <p:attrNameLst>
                                          <p:attrName>style.visibility</p:attrName>
                                        </p:attrNameLst>
                                      </p:cBhvr>
                                      <p:to>
                                        <p:strVal val="hidden"/>
                                      </p:to>
                                    </p:set>
                                  </p:childTnLst>
                                </p:cTn>
                              </p:par>
                              <p:par>
                                <p:cTn id="1087" presetID="3" presetClass="exit" presetSubtype="10" fill="hold" grpId="2" nodeType="withEffect">
                                  <p:stCondLst>
                                    <p:cond delay="0"/>
                                  </p:stCondLst>
                                  <p:childTnLst>
                                    <p:animEffect transition="out" filter="blinds(horizontal)">
                                      <p:cBhvr>
                                        <p:cTn id="1088" dur="3000"/>
                                        <p:tgtEl>
                                          <p:spTgt spid="69"/>
                                        </p:tgtEl>
                                      </p:cBhvr>
                                    </p:animEffect>
                                    <p:set>
                                      <p:cBhvr>
                                        <p:cTn id="1089" dur="1" fill="hold">
                                          <p:stCondLst>
                                            <p:cond delay="2999"/>
                                          </p:stCondLst>
                                        </p:cTn>
                                        <p:tgtEl>
                                          <p:spTgt spid="69"/>
                                        </p:tgtEl>
                                        <p:attrNameLst>
                                          <p:attrName>style.visibility</p:attrName>
                                        </p:attrNameLst>
                                      </p:cBhvr>
                                      <p:to>
                                        <p:strVal val="hidden"/>
                                      </p:to>
                                    </p:set>
                                  </p:childTnLst>
                                </p:cTn>
                              </p:par>
                              <p:par>
                                <p:cTn id="1090" presetID="3" presetClass="exit" presetSubtype="10" fill="hold" grpId="2" nodeType="withEffect">
                                  <p:stCondLst>
                                    <p:cond delay="0"/>
                                  </p:stCondLst>
                                  <p:childTnLst>
                                    <p:animEffect transition="out" filter="blinds(horizontal)">
                                      <p:cBhvr>
                                        <p:cTn id="1091" dur="3000"/>
                                        <p:tgtEl>
                                          <p:spTgt spid="70"/>
                                        </p:tgtEl>
                                      </p:cBhvr>
                                    </p:animEffect>
                                    <p:set>
                                      <p:cBhvr>
                                        <p:cTn id="1092" dur="1" fill="hold">
                                          <p:stCondLst>
                                            <p:cond delay="2999"/>
                                          </p:stCondLst>
                                        </p:cTn>
                                        <p:tgtEl>
                                          <p:spTgt spid="70"/>
                                        </p:tgtEl>
                                        <p:attrNameLst>
                                          <p:attrName>style.visibility</p:attrName>
                                        </p:attrNameLst>
                                      </p:cBhvr>
                                      <p:to>
                                        <p:strVal val="hidden"/>
                                      </p:to>
                                    </p:set>
                                  </p:childTnLst>
                                </p:cTn>
                              </p:par>
                              <p:par>
                                <p:cTn id="1093" presetID="3" presetClass="exit" presetSubtype="10" fill="hold" grpId="2" nodeType="withEffect">
                                  <p:stCondLst>
                                    <p:cond delay="0"/>
                                  </p:stCondLst>
                                  <p:childTnLst>
                                    <p:animEffect transition="out" filter="blinds(horizontal)">
                                      <p:cBhvr>
                                        <p:cTn id="1094" dur="3000"/>
                                        <p:tgtEl>
                                          <p:spTgt spid="71"/>
                                        </p:tgtEl>
                                      </p:cBhvr>
                                    </p:animEffect>
                                    <p:set>
                                      <p:cBhvr>
                                        <p:cTn id="1095" dur="1" fill="hold">
                                          <p:stCondLst>
                                            <p:cond delay="2999"/>
                                          </p:stCondLst>
                                        </p:cTn>
                                        <p:tgtEl>
                                          <p:spTgt spid="71"/>
                                        </p:tgtEl>
                                        <p:attrNameLst>
                                          <p:attrName>style.visibility</p:attrName>
                                        </p:attrNameLst>
                                      </p:cBhvr>
                                      <p:to>
                                        <p:strVal val="hidden"/>
                                      </p:to>
                                    </p:set>
                                  </p:childTnLst>
                                </p:cTn>
                              </p:par>
                              <p:par>
                                <p:cTn id="1096" presetID="3" presetClass="exit" presetSubtype="10" fill="hold" grpId="2" nodeType="withEffect">
                                  <p:stCondLst>
                                    <p:cond delay="0"/>
                                  </p:stCondLst>
                                  <p:childTnLst>
                                    <p:animEffect transition="out" filter="blinds(horizontal)">
                                      <p:cBhvr>
                                        <p:cTn id="1097" dur="3000"/>
                                        <p:tgtEl>
                                          <p:spTgt spid="72"/>
                                        </p:tgtEl>
                                      </p:cBhvr>
                                    </p:animEffect>
                                    <p:set>
                                      <p:cBhvr>
                                        <p:cTn id="1098" dur="1" fill="hold">
                                          <p:stCondLst>
                                            <p:cond delay="2999"/>
                                          </p:stCondLst>
                                        </p:cTn>
                                        <p:tgtEl>
                                          <p:spTgt spid="72"/>
                                        </p:tgtEl>
                                        <p:attrNameLst>
                                          <p:attrName>style.visibility</p:attrName>
                                        </p:attrNameLst>
                                      </p:cBhvr>
                                      <p:to>
                                        <p:strVal val="hidden"/>
                                      </p:to>
                                    </p:set>
                                  </p:childTnLst>
                                </p:cTn>
                              </p:par>
                              <p:par>
                                <p:cTn id="1099" presetID="3" presetClass="exit" presetSubtype="10" fill="hold" grpId="2" nodeType="withEffect">
                                  <p:stCondLst>
                                    <p:cond delay="0"/>
                                  </p:stCondLst>
                                  <p:childTnLst>
                                    <p:animEffect transition="out" filter="blinds(horizontal)">
                                      <p:cBhvr>
                                        <p:cTn id="1100" dur="3000"/>
                                        <p:tgtEl>
                                          <p:spTgt spid="73"/>
                                        </p:tgtEl>
                                      </p:cBhvr>
                                    </p:animEffect>
                                    <p:set>
                                      <p:cBhvr>
                                        <p:cTn id="1101" dur="1" fill="hold">
                                          <p:stCondLst>
                                            <p:cond delay="2999"/>
                                          </p:stCondLst>
                                        </p:cTn>
                                        <p:tgtEl>
                                          <p:spTgt spid="73"/>
                                        </p:tgtEl>
                                        <p:attrNameLst>
                                          <p:attrName>style.visibility</p:attrName>
                                        </p:attrNameLst>
                                      </p:cBhvr>
                                      <p:to>
                                        <p:strVal val="hidden"/>
                                      </p:to>
                                    </p:set>
                                  </p:childTnLst>
                                </p:cTn>
                              </p:par>
                              <p:par>
                                <p:cTn id="1102" presetID="3" presetClass="exit" presetSubtype="10" fill="hold" grpId="2" nodeType="withEffect">
                                  <p:stCondLst>
                                    <p:cond delay="0"/>
                                  </p:stCondLst>
                                  <p:childTnLst>
                                    <p:animEffect transition="out" filter="blinds(horizontal)">
                                      <p:cBhvr>
                                        <p:cTn id="1103" dur="3000"/>
                                        <p:tgtEl>
                                          <p:spTgt spid="74"/>
                                        </p:tgtEl>
                                      </p:cBhvr>
                                    </p:animEffect>
                                    <p:set>
                                      <p:cBhvr>
                                        <p:cTn id="1104" dur="1" fill="hold">
                                          <p:stCondLst>
                                            <p:cond delay="2999"/>
                                          </p:stCondLst>
                                        </p:cTn>
                                        <p:tgtEl>
                                          <p:spTgt spid="74"/>
                                        </p:tgtEl>
                                        <p:attrNameLst>
                                          <p:attrName>style.visibility</p:attrName>
                                        </p:attrNameLst>
                                      </p:cBhvr>
                                      <p:to>
                                        <p:strVal val="hidden"/>
                                      </p:to>
                                    </p:set>
                                  </p:childTnLst>
                                </p:cTn>
                              </p:par>
                              <p:par>
                                <p:cTn id="1105" presetID="3" presetClass="exit" presetSubtype="10" fill="hold" grpId="2" nodeType="withEffect">
                                  <p:stCondLst>
                                    <p:cond delay="0"/>
                                  </p:stCondLst>
                                  <p:childTnLst>
                                    <p:animEffect transition="out" filter="blinds(horizontal)">
                                      <p:cBhvr>
                                        <p:cTn id="1106" dur="3000"/>
                                        <p:tgtEl>
                                          <p:spTgt spid="75"/>
                                        </p:tgtEl>
                                      </p:cBhvr>
                                    </p:animEffect>
                                    <p:set>
                                      <p:cBhvr>
                                        <p:cTn id="1107" dur="1" fill="hold">
                                          <p:stCondLst>
                                            <p:cond delay="2999"/>
                                          </p:stCondLst>
                                        </p:cTn>
                                        <p:tgtEl>
                                          <p:spTgt spid="75"/>
                                        </p:tgtEl>
                                        <p:attrNameLst>
                                          <p:attrName>style.visibility</p:attrName>
                                        </p:attrNameLst>
                                      </p:cBhvr>
                                      <p:to>
                                        <p:strVal val="hidden"/>
                                      </p:to>
                                    </p:set>
                                  </p:childTnLst>
                                </p:cTn>
                              </p:par>
                              <p:par>
                                <p:cTn id="1108" presetID="3" presetClass="exit" presetSubtype="10" fill="hold" grpId="2" nodeType="withEffect">
                                  <p:stCondLst>
                                    <p:cond delay="0"/>
                                  </p:stCondLst>
                                  <p:childTnLst>
                                    <p:animEffect transition="out" filter="blinds(horizontal)">
                                      <p:cBhvr>
                                        <p:cTn id="1109" dur="3000"/>
                                        <p:tgtEl>
                                          <p:spTgt spid="76"/>
                                        </p:tgtEl>
                                      </p:cBhvr>
                                    </p:animEffect>
                                    <p:set>
                                      <p:cBhvr>
                                        <p:cTn id="1110" dur="1" fill="hold">
                                          <p:stCondLst>
                                            <p:cond delay="2999"/>
                                          </p:stCondLst>
                                        </p:cTn>
                                        <p:tgtEl>
                                          <p:spTgt spid="76"/>
                                        </p:tgtEl>
                                        <p:attrNameLst>
                                          <p:attrName>style.visibility</p:attrName>
                                        </p:attrNameLst>
                                      </p:cBhvr>
                                      <p:to>
                                        <p:strVal val="hidden"/>
                                      </p:to>
                                    </p:set>
                                  </p:childTnLst>
                                </p:cTn>
                              </p:par>
                              <p:par>
                                <p:cTn id="1111" presetID="3" presetClass="exit" presetSubtype="10" fill="hold" grpId="2" nodeType="withEffect">
                                  <p:stCondLst>
                                    <p:cond delay="0"/>
                                  </p:stCondLst>
                                  <p:childTnLst>
                                    <p:animEffect transition="out" filter="blinds(horizontal)">
                                      <p:cBhvr>
                                        <p:cTn id="1112" dur="3000"/>
                                        <p:tgtEl>
                                          <p:spTgt spid="77"/>
                                        </p:tgtEl>
                                      </p:cBhvr>
                                    </p:animEffect>
                                    <p:set>
                                      <p:cBhvr>
                                        <p:cTn id="1113" dur="1" fill="hold">
                                          <p:stCondLst>
                                            <p:cond delay="2999"/>
                                          </p:stCondLst>
                                        </p:cTn>
                                        <p:tgtEl>
                                          <p:spTgt spid="77"/>
                                        </p:tgtEl>
                                        <p:attrNameLst>
                                          <p:attrName>style.visibility</p:attrName>
                                        </p:attrNameLst>
                                      </p:cBhvr>
                                      <p:to>
                                        <p:strVal val="hidden"/>
                                      </p:to>
                                    </p:set>
                                  </p:childTnLst>
                                </p:cTn>
                              </p:par>
                              <p:par>
                                <p:cTn id="1114" presetID="3" presetClass="exit" presetSubtype="10" fill="hold" grpId="2" nodeType="withEffect">
                                  <p:stCondLst>
                                    <p:cond delay="0"/>
                                  </p:stCondLst>
                                  <p:childTnLst>
                                    <p:animEffect transition="out" filter="blinds(horizontal)">
                                      <p:cBhvr>
                                        <p:cTn id="1115" dur="3000"/>
                                        <p:tgtEl>
                                          <p:spTgt spid="78"/>
                                        </p:tgtEl>
                                      </p:cBhvr>
                                    </p:animEffect>
                                    <p:set>
                                      <p:cBhvr>
                                        <p:cTn id="1116" dur="1" fill="hold">
                                          <p:stCondLst>
                                            <p:cond delay="2999"/>
                                          </p:stCondLst>
                                        </p:cTn>
                                        <p:tgtEl>
                                          <p:spTgt spid="78"/>
                                        </p:tgtEl>
                                        <p:attrNameLst>
                                          <p:attrName>style.visibility</p:attrName>
                                        </p:attrNameLst>
                                      </p:cBhvr>
                                      <p:to>
                                        <p:strVal val="hidden"/>
                                      </p:to>
                                    </p:set>
                                  </p:childTnLst>
                                </p:cTn>
                              </p:par>
                              <p:par>
                                <p:cTn id="1117" presetID="3" presetClass="exit" presetSubtype="10" fill="hold" grpId="2" nodeType="withEffect">
                                  <p:stCondLst>
                                    <p:cond delay="0"/>
                                  </p:stCondLst>
                                  <p:childTnLst>
                                    <p:animEffect transition="out" filter="blinds(horizontal)">
                                      <p:cBhvr>
                                        <p:cTn id="1118" dur="3000"/>
                                        <p:tgtEl>
                                          <p:spTgt spid="79"/>
                                        </p:tgtEl>
                                      </p:cBhvr>
                                    </p:animEffect>
                                    <p:set>
                                      <p:cBhvr>
                                        <p:cTn id="1119" dur="1" fill="hold">
                                          <p:stCondLst>
                                            <p:cond delay="2999"/>
                                          </p:stCondLst>
                                        </p:cTn>
                                        <p:tgtEl>
                                          <p:spTgt spid="79"/>
                                        </p:tgtEl>
                                        <p:attrNameLst>
                                          <p:attrName>style.visibility</p:attrName>
                                        </p:attrNameLst>
                                      </p:cBhvr>
                                      <p:to>
                                        <p:strVal val="hidden"/>
                                      </p:to>
                                    </p:set>
                                  </p:childTnLst>
                                </p:cTn>
                              </p:par>
                              <p:par>
                                <p:cTn id="1120" presetID="3" presetClass="exit" presetSubtype="10" fill="hold" grpId="2" nodeType="withEffect">
                                  <p:stCondLst>
                                    <p:cond delay="0"/>
                                  </p:stCondLst>
                                  <p:childTnLst>
                                    <p:animEffect transition="out" filter="blinds(horizontal)">
                                      <p:cBhvr>
                                        <p:cTn id="1121" dur="3000"/>
                                        <p:tgtEl>
                                          <p:spTgt spid="80"/>
                                        </p:tgtEl>
                                      </p:cBhvr>
                                    </p:animEffect>
                                    <p:set>
                                      <p:cBhvr>
                                        <p:cTn id="1122" dur="1" fill="hold">
                                          <p:stCondLst>
                                            <p:cond delay="2999"/>
                                          </p:stCondLst>
                                        </p:cTn>
                                        <p:tgtEl>
                                          <p:spTgt spid="80"/>
                                        </p:tgtEl>
                                        <p:attrNameLst>
                                          <p:attrName>style.visibility</p:attrName>
                                        </p:attrNameLst>
                                      </p:cBhvr>
                                      <p:to>
                                        <p:strVal val="hidden"/>
                                      </p:to>
                                    </p:set>
                                  </p:childTnLst>
                                </p:cTn>
                              </p:par>
                              <p:par>
                                <p:cTn id="1123" presetID="3" presetClass="exit" presetSubtype="10" fill="hold" grpId="2" nodeType="withEffect">
                                  <p:stCondLst>
                                    <p:cond delay="0"/>
                                  </p:stCondLst>
                                  <p:childTnLst>
                                    <p:animEffect transition="out" filter="blinds(horizontal)">
                                      <p:cBhvr>
                                        <p:cTn id="1124" dur="3000"/>
                                        <p:tgtEl>
                                          <p:spTgt spid="81"/>
                                        </p:tgtEl>
                                      </p:cBhvr>
                                    </p:animEffect>
                                    <p:set>
                                      <p:cBhvr>
                                        <p:cTn id="1125" dur="1" fill="hold">
                                          <p:stCondLst>
                                            <p:cond delay="2999"/>
                                          </p:stCondLst>
                                        </p:cTn>
                                        <p:tgtEl>
                                          <p:spTgt spid="81"/>
                                        </p:tgtEl>
                                        <p:attrNameLst>
                                          <p:attrName>style.visibility</p:attrName>
                                        </p:attrNameLst>
                                      </p:cBhvr>
                                      <p:to>
                                        <p:strVal val="hidden"/>
                                      </p:to>
                                    </p:set>
                                  </p:childTnLst>
                                </p:cTn>
                              </p:par>
                              <p:par>
                                <p:cTn id="1126" presetID="3" presetClass="exit" presetSubtype="10" fill="hold" grpId="2" nodeType="withEffect">
                                  <p:stCondLst>
                                    <p:cond delay="0"/>
                                  </p:stCondLst>
                                  <p:childTnLst>
                                    <p:animEffect transition="out" filter="blinds(horizontal)">
                                      <p:cBhvr>
                                        <p:cTn id="1127" dur="3000"/>
                                        <p:tgtEl>
                                          <p:spTgt spid="82"/>
                                        </p:tgtEl>
                                      </p:cBhvr>
                                    </p:animEffect>
                                    <p:set>
                                      <p:cBhvr>
                                        <p:cTn id="1128" dur="1" fill="hold">
                                          <p:stCondLst>
                                            <p:cond delay="2999"/>
                                          </p:stCondLst>
                                        </p:cTn>
                                        <p:tgtEl>
                                          <p:spTgt spid="82"/>
                                        </p:tgtEl>
                                        <p:attrNameLst>
                                          <p:attrName>style.visibility</p:attrName>
                                        </p:attrNameLst>
                                      </p:cBhvr>
                                      <p:to>
                                        <p:strVal val="hidden"/>
                                      </p:to>
                                    </p:set>
                                  </p:childTnLst>
                                </p:cTn>
                              </p:par>
                              <p:par>
                                <p:cTn id="1129" presetID="17" presetClass="entr" presetSubtype="1" fill="hold" nodeType="withEffect">
                                  <p:stCondLst>
                                    <p:cond delay="0"/>
                                  </p:stCondLst>
                                  <p:childTnLst>
                                    <p:set>
                                      <p:cBhvr>
                                        <p:cTn id="1130" dur="1" fill="hold">
                                          <p:stCondLst>
                                            <p:cond delay="0"/>
                                          </p:stCondLst>
                                        </p:cTn>
                                        <p:tgtEl>
                                          <p:spTgt spid="2"/>
                                        </p:tgtEl>
                                        <p:attrNameLst>
                                          <p:attrName>style.visibility</p:attrName>
                                        </p:attrNameLst>
                                      </p:cBhvr>
                                      <p:to>
                                        <p:strVal val="visible"/>
                                      </p:to>
                                    </p:set>
                                    <p:anim calcmode="lin" valueType="num">
                                      <p:cBhvr>
                                        <p:cTn id="1131" dur="3000" fill="hold"/>
                                        <p:tgtEl>
                                          <p:spTgt spid="2"/>
                                        </p:tgtEl>
                                        <p:attrNameLst>
                                          <p:attrName>ppt_x</p:attrName>
                                        </p:attrNameLst>
                                      </p:cBhvr>
                                      <p:tavLst>
                                        <p:tav tm="0">
                                          <p:val>
                                            <p:strVal val="#ppt_x"/>
                                          </p:val>
                                        </p:tav>
                                        <p:tav tm="100000">
                                          <p:val>
                                            <p:strVal val="#ppt_x"/>
                                          </p:val>
                                        </p:tav>
                                      </p:tavLst>
                                    </p:anim>
                                    <p:anim calcmode="lin" valueType="num">
                                      <p:cBhvr>
                                        <p:cTn id="1132" dur="3000" fill="hold"/>
                                        <p:tgtEl>
                                          <p:spTgt spid="2"/>
                                        </p:tgtEl>
                                        <p:attrNameLst>
                                          <p:attrName>ppt_y</p:attrName>
                                        </p:attrNameLst>
                                      </p:cBhvr>
                                      <p:tavLst>
                                        <p:tav tm="0">
                                          <p:val>
                                            <p:strVal val="#ppt_y-#ppt_h/2"/>
                                          </p:val>
                                        </p:tav>
                                        <p:tav tm="100000">
                                          <p:val>
                                            <p:strVal val="#ppt_y"/>
                                          </p:val>
                                        </p:tav>
                                      </p:tavLst>
                                    </p:anim>
                                    <p:anim calcmode="lin" valueType="num">
                                      <p:cBhvr>
                                        <p:cTn id="1133" dur="3000" fill="hold"/>
                                        <p:tgtEl>
                                          <p:spTgt spid="2"/>
                                        </p:tgtEl>
                                        <p:attrNameLst>
                                          <p:attrName>ppt_w</p:attrName>
                                        </p:attrNameLst>
                                      </p:cBhvr>
                                      <p:tavLst>
                                        <p:tav tm="0">
                                          <p:val>
                                            <p:strVal val="#ppt_w"/>
                                          </p:val>
                                        </p:tav>
                                        <p:tav tm="100000">
                                          <p:val>
                                            <p:strVal val="#ppt_w"/>
                                          </p:val>
                                        </p:tav>
                                      </p:tavLst>
                                    </p:anim>
                                    <p:anim calcmode="lin" valueType="num">
                                      <p:cBhvr>
                                        <p:cTn id="1134" dur="3000" fill="hold"/>
                                        <p:tgtEl>
                                          <p:spTgt spid="2"/>
                                        </p:tgtEl>
                                        <p:attrNameLst>
                                          <p:attrName>ppt_h</p:attrName>
                                        </p:attrNameLst>
                                      </p:cBhvr>
                                      <p:tavLst>
                                        <p:tav tm="0">
                                          <p:val>
                                            <p:fltVal val="0"/>
                                          </p:val>
                                        </p:tav>
                                        <p:tav tm="100000">
                                          <p:val>
                                            <p:strVal val="#ppt_h"/>
                                          </p:val>
                                        </p:tav>
                                      </p:tavLst>
                                    </p:anim>
                                  </p:childTnLst>
                                </p:cTn>
                              </p:par>
                              <p:par>
                                <p:cTn id="1135" presetID="16" presetClass="entr" presetSubtype="37" fill="hold" nodeType="withEffect">
                                  <p:stCondLst>
                                    <p:cond delay="0"/>
                                  </p:stCondLst>
                                  <p:childTnLst>
                                    <p:set>
                                      <p:cBhvr>
                                        <p:cTn id="1136" dur="1" fill="hold">
                                          <p:stCondLst>
                                            <p:cond delay="0"/>
                                          </p:stCondLst>
                                        </p:cTn>
                                        <p:tgtEl>
                                          <p:spTgt spid="2"/>
                                        </p:tgtEl>
                                        <p:attrNameLst>
                                          <p:attrName>style.visibility</p:attrName>
                                        </p:attrNameLst>
                                      </p:cBhvr>
                                      <p:to>
                                        <p:strVal val="visible"/>
                                      </p:to>
                                    </p:set>
                                    <p:animEffect transition="in" filter="barn(outVertical)">
                                      <p:cBhvr>
                                        <p:cTn id="1137"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2">
                <a:lumMod val="50000"/>
              </a:schemeClr>
            </a:gs>
            <a:gs pos="64999">
              <a:srgbClr val="F0EBD5"/>
            </a:gs>
            <a:gs pos="100000">
              <a:srgbClr val="D1C39F"/>
            </a:gs>
          </a:gsLst>
          <a:lin ang="16200000" scaled="1"/>
          <a:tileRect/>
        </a:gradFill>
        <a:effectLst/>
      </p:bgPr>
    </p:bg>
    <p:spTree>
      <p:nvGrpSpPr>
        <p:cNvPr id="1" name=""/>
        <p:cNvGrpSpPr/>
        <p:nvPr/>
      </p:nvGrpSpPr>
      <p:grpSpPr>
        <a:xfrm>
          <a:off x="0" y="0"/>
          <a:ext cx="0" cy="0"/>
          <a:chOff x="0" y="0"/>
          <a:chExt cx="0" cy="0"/>
        </a:xfrm>
      </p:grpSpPr>
      <p:pic>
        <p:nvPicPr>
          <p:cNvPr id="2" name="1 Imagen" descr="Sopot, Polonia.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Anillo"/>
          <p:cNvSpPr/>
          <p:nvPr/>
        </p:nvSpPr>
        <p:spPr>
          <a:xfrm rot="19176958">
            <a:off x="46682" y="-295893"/>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rot="2679793">
            <a:off x="7956914" y="-315868"/>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rot="19176958">
            <a:off x="260963" y="-81597"/>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rot="2679793">
            <a:off x="7709097" y="-58317"/>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rot="19176958">
            <a:off x="475311" y="204173"/>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rot="19176958">
            <a:off x="689592" y="418469"/>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rot="2679793">
            <a:off x="7528286" y="184198"/>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rot="2679793">
            <a:off x="7280469" y="441749"/>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rot="19176958">
            <a:off x="903939" y="704240"/>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rot="19176958">
            <a:off x="1118220" y="918536"/>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rot="19176958">
            <a:off x="1332568" y="1204306"/>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rot="19176958">
            <a:off x="1546849" y="1418602"/>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rot="2679793">
            <a:off x="7099659" y="755702"/>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rot="2679793">
            <a:off x="6851842" y="1013253"/>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rot="2679793">
            <a:off x="6671031" y="1255768"/>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rot="2679793">
            <a:off x="6423214" y="1513319"/>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rot="19176958">
            <a:off x="1761192" y="1632933"/>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rot="19176958">
            <a:off x="1975473" y="1847229"/>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rot="19176958">
            <a:off x="2189821" y="2132999"/>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rot="19176958">
            <a:off x="2404102" y="2347295"/>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rot="19176958">
            <a:off x="2618449" y="2633066"/>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rot="19176958">
            <a:off x="2832730" y="2847362"/>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rot="19176958">
            <a:off x="3047078" y="3133132"/>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rot="19176958">
            <a:off x="3261359" y="3347428"/>
            <a:ext cx="1145864" cy="565511"/>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rot="2679793">
            <a:off x="6242402" y="1818027"/>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rot="2679793">
            <a:off x="5994585" y="2075578"/>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rot="2679793">
            <a:off x="5813774" y="2318093"/>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rot="2679793">
            <a:off x="5565957" y="2575644"/>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rot="2679793">
            <a:off x="5385147" y="2889597"/>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Anillo"/>
          <p:cNvSpPr/>
          <p:nvPr/>
        </p:nvSpPr>
        <p:spPr>
          <a:xfrm rot="2679793">
            <a:off x="5137330" y="3147148"/>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nillo"/>
          <p:cNvSpPr/>
          <p:nvPr/>
        </p:nvSpPr>
        <p:spPr>
          <a:xfrm rot="2679793">
            <a:off x="4956519" y="3389663"/>
            <a:ext cx="1145864" cy="587980"/>
          </a:xfrm>
          <a:prstGeom prst="donut">
            <a:avLst/>
          </a:prstGeom>
          <a:gradFill flip="none" rotWithShape="1">
            <a:gsLst>
              <a:gs pos="0">
                <a:srgbClr val="663300"/>
              </a:gs>
              <a:gs pos="50000">
                <a:srgbClr val="EED2A0">
                  <a:shade val="67500"/>
                  <a:satMod val="115000"/>
                </a:srgbClr>
              </a:gs>
              <a:gs pos="100000">
                <a:srgbClr val="EED2A0">
                  <a:shade val="100000"/>
                  <a:satMod val="115000"/>
                </a:srgbClr>
              </a:gs>
            </a:gsLst>
            <a:lin ang="162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Rectángulo"/>
          <p:cNvSpPr/>
          <p:nvPr/>
        </p:nvSpPr>
        <p:spPr>
          <a:xfrm>
            <a:off x="-214346" y="-571522"/>
            <a:ext cx="9715568" cy="5715022"/>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4"/>
                                        </p:tgtEl>
                                        <p:attrNameLst>
                                          <p:attrName>style.opacity</p:attrName>
                                        </p:attrNameLst>
                                      </p:cBhvr>
                                      <p:to>
                                        <p:strVal val="0"/>
                                      </p:to>
                                    </p:set>
                                    <p:animEffect filter="image" prLst="opacity: 0">
                                      <p:cBhvr rctx="IE">
                                        <p:cTn id="7" dur="indefinite"/>
                                        <p:tgtEl>
                                          <p:spTgt spid="34"/>
                                        </p:tgtEl>
                                      </p:cBhvr>
                                    </p:animEffect>
                                  </p:childTnLst>
                                </p:cTn>
                              </p:par>
                              <p:par>
                                <p:cTn id="8" presetID="2" presetClass="entr" presetSubtype="6"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2000" fill="hold"/>
                                        <p:tgtEl>
                                          <p:spTgt spid="3"/>
                                        </p:tgtEl>
                                        <p:attrNameLst>
                                          <p:attrName>ppt_x</p:attrName>
                                        </p:attrNameLst>
                                      </p:cBhvr>
                                      <p:tavLst>
                                        <p:tav tm="0">
                                          <p:val>
                                            <p:strVal val="1+#ppt_w/2"/>
                                          </p:val>
                                        </p:tav>
                                        <p:tav tm="100000">
                                          <p:val>
                                            <p:strVal val="#ppt_x"/>
                                          </p:val>
                                        </p:tav>
                                      </p:tavLst>
                                    </p:anim>
                                    <p:anim calcmode="lin" valueType="num">
                                      <p:cBhvr additive="base">
                                        <p:cTn id="11" dur="2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6"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2000" fill="hold"/>
                                        <p:tgtEl>
                                          <p:spTgt spid="5"/>
                                        </p:tgtEl>
                                        <p:attrNameLst>
                                          <p:attrName>ppt_x</p:attrName>
                                        </p:attrNameLst>
                                      </p:cBhvr>
                                      <p:tavLst>
                                        <p:tav tm="0">
                                          <p:val>
                                            <p:strVal val="1+#ppt_w/2"/>
                                          </p:val>
                                        </p:tav>
                                        <p:tav tm="100000">
                                          <p:val>
                                            <p:strVal val="#ppt_x"/>
                                          </p:val>
                                        </p:tav>
                                      </p:tavLst>
                                    </p:anim>
                                    <p:anim calcmode="lin" valueType="num">
                                      <p:cBhvr additive="base">
                                        <p:cTn id="15" dur="2000" fill="hold"/>
                                        <p:tgtEl>
                                          <p:spTgt spid="5"/>
                                        </p:tgtEl>
                                        <p:attrNameLst>
                                          <p:attrName>ppt_y</p:attrName>
                                        </p:attrNameLst>
                                      </p:cBhvr>
                                      <p:tavLst>
                                        <p:tav tm="0">
                                          <p:val>
                                            <p:strVal val="1+#ppt_h/2"/>
                                          </p:val>
                                        </p:tav>
                                        <p:tav tm="100000">
                                          <p:val>
                                            <p:strVal val="#ppt_y"/>
                                          </p:val>
                                        </p:tav>
                                      </p:tavLst>
                                    </p:anim>
                                  </p:childTnLst>
                                </p:cTn>
                              </p:par>
                              <p:par>
                                <p:cTn id="16" presetID="2" presetClass="entr" presetSubtype="6"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2000" fill="hold"/>
                                        <p:tgtEl>
                                          <p:spTgt spid="7"/>
                                        </p:tgtEl>
                                        <p:attrNameLst>
                                          <p:attrName>ppt_x</p:attrName>
                                        </p:attrNameLst>
                                      </p:cBhvr>
                                      <p:tavLst>
                                        <p:tav tm="0">
                                          <p:val>
                                            <p:strVal val="1+#ppt_w/2"/>
                                          </p:val>
                                        </p:tav>
                                        <p:tav tm="100000">
                                          <p:val>
                                            <p:strVal val="#ppt_x"/>
                                          </p:val>
                                        </p:tav>
                                      </p:tavLst>
                                    </p:anim>
                                    <p:anim calcmode="lin" valueType="num">
                                      <p:cBhvr additive="base">
                                        <p:cTn id="19" dur="2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6"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2000" fill="hold"/>
                                        <p:tgtEl>
                                          <p:spTgt spid="8"/>
                                        </p:tgtEl>
                                        <p:attrNameLst>
                                          <p:attrName>ppt_x</p:attrName>
                                        </p:attrNameLst>
                                      </p:cBhvr>
                                      <p:tavLst>
                                        <p:tav tm="0">
                                          <p:val>
                                            <p:strVal val="1+#ppt_w/2"/>
                                          </p:val>
                                        </p:tav>
                                        <p:tav tm="100000">
                                          <p:val>
                                            <p:strVal val="#ppt_x"/>
                                          </p:val>
                                        </p:tav>
                                      </p:tavLst>
                                    </p:anim>
                                    <p:anim calcmode="lin" valueType="num">
                                      <p:cBhvr additive="base">
                                        <p:cTn id="23" dur="20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6"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2000" fill="hold"/>
                                        <p:tgtEl>
                                          <p:spTgt spid="11"/>
                                        </p:tgtEl>
                                        <p:attrNameLst>
                                          <p:attrName>ppt_x</p:attrName>
                                        </p:attrNameLst>
                                      </p:cBhvr>
                                      <p:tavLst>
                                        <p:tav tm="0">
                                          <p:val>
                                            <p:strVal val="1+#ppt_w/2"/>
                                          </p:val>
                                        </p:tav>
                                        <p:tav tm="100000">
                                          <p:val>
                                            <p:strVal val="#ppt_x"/>
                                          </p:val>
                                        </p:tav>
                                      </p:tavLst>
                                    </p:anim>
                                    <p:anim calcmode="lin" valueType="num">
                                      <p:cBhvr additive="base">
                                        <p:cTn id="27" dur="2000" fill="hold"/>
                                        <p:tgtEl>
                                          <p:spTgt spid="11"/>
                                        </p:tgtEl>
                                        <p:attrNameLst>
                                          <p:attrName>ppt_y</p:attrName>
                                        </p:attrNameLst>
                                      </p:cBhvr>
                                      <p:tavLst>
                                        <p:tav tm="0">
                                          <p:val>
                                            <p:strVal val="1+#ppt_h/2"/>
                                          </p:val>
                                        </p:tav>
                                        <p:tav tm="100000">
                                          <p:val>
                                            <p:strVal val="#ppt_y"/>
                                          </p:val>
                                        </p:tav>
                                      </p:tavLst>
                                    </p:anim>
                                  </p:childTnLst>
                                </p:cTn>
                              </p:par>
                              <p:par>
                                <p:cTn id="28" presetID="2" presetClass="entr" presetSubtype="6" fill="hold" grpId="0" nodeType="withEffect">
                                  <p:stCondLst>
                                    <p:cond delay="0"/>
                                  </p:stCondLst>
                                  <p:childTnLst>
                                    <p:set>
                                      <p:cBhvr>
                                        <p:cTn id="29" dur="1" fill="hold">
                                          <p:stCondLst>
                                            <p:cond delay="0"/>
                                          </p:stCondLst>
                                        </p:cTn>
                                        <p:tgtEl>
                                          <p:spTgt spid="12"/>
                                        </p:tgtEl>
                                        <p:attrNameLst>
                                          <p:attrName>style.visibility</p:attrName>
                                        </p:attrNameLst>
                                      </p:cBhvr>
                                      <p:to>
                                        <p:strVal val="visible"/>
                                      </p:to>
                                    </p:set>
                                    <p:anim calcmode="lin" valueType="num">
                                      <p:cBhvr additive="base">
                                        <p:cTn id="30" dur="2000" fill="hold"/>
                                        <p:tgtEl>
                                          <p:spTgt spid="12"/>
                                        </p:tgtEl>
                                        <p:attrNameLst>
                                          <p:attrName>ppt_x</p:attrName>
                                        </p:attrNameLst>
                                      </p:cBhvr>
                                      <p:tavLst>
                                        <p:tav tm="0">
                                          <p:val>
                                            <p:strVal val="1+#ppt_w/2"/>
                                          </p:val>
                                        </p:tav>
                                        <p:tav tm="100000">
                                          <p:val>
                                            <p:strVal val="#ppt_x"/>
                                          </p:val>
                                        </p:tav>
                                      </p:tavLst>
                                    </p:anim>
                                    <p:anim calcmode="lin" valueType="num">
                                      <p:cBhvr additive="base">
                                        <p:cTn id="31" dur="2000" fill="hold"/>
                                        <p:tgtEl>
                                          <p:spTgt spid="12"/>
                                        </p:tgtEl>
                                        <p:attrNameLst>
                                          <p:attrName>ppt_y</p:attrName>
                                        </p:attrNameLst>
                                      </p:cBhvr>
                                      <p:tavLst>
                                        <p:tav tm="0">
                                          <p:val>
                                            <p:strVal val="1+#ppt_h/2"/>
                                          </p:val>
                                        </p:tav>
                                        <p:tav tm="100000">
                                          <p:val>
                                            <p:strVal val="#ppt_y"/>
                                          </p:val>
                                        </p:tav>
                                      </p:tavLst>
                                    </p:anim>
                                  </p:childTnLst>
                                </p:cTn>
                              </p:par>
                              <p:par>
                                <p:cTn id="32" presetID="2" presetClass="entr" presetSubtype="6" fill="hold" grpId="0" nodeType="withEffect">
                                  <p:stCondLst>
                                    <p:cond delay="0"/>
                                  </p:stCondLst>
                                  <p:childTnLst>
                                    <p:set>
                                      <p:cBhvr>
                                        <p:cTn id="33" dur="1" fill="hold">
                                          <p:stCondLst>
                                            <p:cond delay="0"/>
                                          </p:stCondLst>
                                        </p:cTn>
                                        <p:tgtEl>
                                          <p:spTgt spid="13"/>
                                        </p:tgtEl>
                                        <p:attrNameLst>
                                          <p:attrName>style.visibility</p:attrName>
                                        </p:attrNameLst>
                                      </p:cBhvr>
                                      <p:to>
                                        <p:strVal val="visible"/>
                                      </p:to>
                                    </p:set>
                                    <p:anim calcmode="lin" valueType="num">
                                      <p:cBhvr additive="base">
                                        <p:cTn id="34" dur="2000" fill="hold"/>
                                        <p:tgtEl>
                                          <p:spTgt spid="13"/>
                                        </p:tgtEl>
                                        <p:attrNameLst>
                                          <p:attrName>ppt_x</p:attrName>
                                        </p:attrNameLst>
                                      </p:cBhvr>
                                      <p:tavLst>
                                        <p:tav tm="0">
                                          <p:val>
                                            <p:strVal val="1+#ppt_w/2"/>
                                          </p:val>
                                        </p:tav>
                                        <p:tav tm="100000">
                                          <p:val>
                                            <p:strVal val="#ppt_x"/>
                                          </p:val>
                                        </p:tav>
                                      </p:tavLst>
                                    </p:anim>
                                    <p:anim calcmode="lin" valueType="num">
                                      <p:cBhvr additive="base">
                                        <p:cTn id="35" dur="2000" fill="hold"/>
                                        <p:tgtEl>
                                          <p:spTgt spid="13"/>
                                        </p:tgtEl>
                                        <p:attrNameLst>
                                          <p:attrName>ppt_y</p:attrName>
                                        </p:attrNameLst>
                                      </p:cBhvr>
                                      <p:tavLst>
                                        <p:tav tm="0">
                                          <p:val>
                                            <p:strVal val="1+#ppt_h/2"/>
                                          </p:val>
                                        </p:tav>
                                        <p:tav tm="100000">
                                          <p:val>
                                            <p:strVal val="#ppt_y"/>
                                          </p:val>
                                        </p:tav>
                                      </p:tavLst>
                                    </p:anim>
                                  </p:childTnLst>
                                </p:cTn>
                              </p:par>
                              <p:par>
                                <p:cTn id="36" presetID="2" presetClass="entr" presetSubtype="6" fill="hold" grpId="0" nodeType="withEffect">
                                  <p:stCondLst>
                                    <p:cond delay="0"/>
                                  </p:stCondLst>
                                  <p:childTnLst>
                                    <p:set>
                                      <p:cBhvr>
                                        <p:cTn id="37" dur="1" fill="hold">
                                          <p:stCondLst>
                                            <p:cond delay="0"/>
                                          </p:stCondLst>
                                        </p:cTn>
                                        <p:tgtEl>
                                          <p:spTgt spid="14"/>
                                        </p:tgtEl>
                                        <p:attrNameLst>
                                          <p:attrName>style.visibility</p:attrName>
                                        </p:attrNameLst>
                                      </p:cBhvr>
                                      <p:to>
                                        <p:strVal val="visible"/>
                                      </p:to>
                                    </p:set>
                                    <p:anim calcmode="lin" valueType="num">
                                      <p:cBhvr additive="base">
                                        <p:cTn id="38" dur="2000" fill="hold"/>
                                        <p:tgtEl>
                                          <p:spTgt spid="14"/>
                                        </p:tgtEl>
                                        <p:attrNameLst>
                                          <p:attrName>ppt_x</p:attrName>
                                        </p:attrNameLst>
                                      </p:cBhvr>
                                      <p:tavLst>
                                        <p:tav tm="0">
                                          <p:val>
                                            <p:strVal val="1+#ppt_w/2"/>
                                          </p:val>
                                        </p:tav>
                                        <p:tav tm="100000">
                                          <p:val>
                                            <p:strVal val="#ppt_x"/>
                                          </p:val>
                                        </p:tav>
                                      </p:tavLst>
                                    </p:anim>
                                    <p:anim calcmode="lin" valueType="num">
                                      <p:cBhvr additive="base">
                                        <p:cTn id="39" dur="2000" fill="hold"/>
                                        <p:tgtEl>
                                          <p:spTgt spid="14"/>
                                        </p:tgtEl>
                                        <p:attrNameLst>
                                          <p:attrName>ppt_y</p:attrName>
                                        </p:attrNameLst>
                                      </p:cBhvr>
                                      <p:tavLst>
                                        <p:tav tm="0">
                                          <p:val>
                                            <p:strVal val="1+#ppt_h/2"/>
                                          </p:val>
                                        </p:tav>
                                        <p:tav tm="100000">
                                          <p:val>
                                            <p:strVal val="#ppt_y"/>
                                          </p:val>
                                        </p:tav>
                                      </p:tavLst>
                                    </p:anim>
                                  </p:childTnLst>
                                </p:cTn>
                              </p:par>
                              <p:par>
                                <p:cTn id="40" presetID="2" presetClass="entr" presetSubtype="6" fill="hold" grpId="0" nodeType="withEffect">
                                  <p:stCondLst>
                                    <p:cond delay="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2000" fill="hold"/>
                                        <p:tgtEl>
                                          <p:spTgt spid="19"/>
                                        </p:tgtEl>
                                        <p:attrNameLst>
                                          <p:attrName>ppt_x</p:attrName>
                                        </p:attrNameLst>
                                      </p:cBhvr>
                                      <p:tavLst>
                                        <p:tav tm="0">
                                          <p:val>
                                            <p:strVal val="1+#ppt_w/2"/>
                                          </p:val>
                                        </p:tav>
                                        <p:tav tm="100000">
                                          <p:val>
                                            <p:strVal val="#ppt_x"/>
                                          </p:val>
                                        </p:tav>
                                      </p:tavLst>
                                    </p:anim>
                                    <p:anim calcmode="lin" valueType="num">
                                      <p:cBhvr additive="base">
                                        <p:cTn id="43" dur="2000" fill="hold"/>
                                        <p:tgtEl>
                                          <p:spTgt spid="19"/>
                                        </p:tgtEl>
                                        <p:attrNameLst>
                                          <p:attrName>ppt_y</p:attrName>
                                        </p:attrNameLst>
                                      </p:cBhvr>
                                      <p:tavLst>
                                        <p:tav tm="0">
                                          <p:val>
                                            <p:strVal val="1+#ppt_h/2"/>
                                          </p:val>
                                        </p:tav>
                                        <p:tav tm="100000">
                                          <p:val>
                                            <p:strVal val="#ppt_y"/>
                                          </p:val>
                                        </p:tav>
                                      </p:tavLst>
                                    </p:anim>
                                  </p:childTnLst>
                                </p:cTn>
                              </p:par>
                              <p:par>
                                <p:cTn id="44" presetID="2" presetClass="entr" presetSubtype="6" fill="hold" grpId="0" nodeType="withEffect">
                                  <p:stCondLst>
                                    <p:cond delay="0"/>
                                  </p:stCondLst>
                                  <p:childTnLst>
                                    <p:set>
                                      <p:cBhvr>
                                        <p:cTn id="45" dur="1" fill="hold">
                                          <p:stCondLst>
                                            <p:cond delay="0"/>
                                          </p:stCondLst>
                                        </p:cTn>
                                        <p:tgtEl>
                                          <p:spTgt spid="20"/>
                                        </p:tgtEl>
                                        <p:attrNameLst>
                                          <p:attrName>style.visibility</p:attrName>
                                        </p:attrNameLst>
                                      </p:cBhvr>
                                      <p:to>
                                        <p:strVal val="visible"/>
                                      </p:to>
                                    </p:set>
                                    <p:anim calcmode="lin" valueType="num">
                                      <p:cBhvr additive="base">
                                        <p:cTn id="46" dur="2000" fill="hold"/>
                                        <p:tgtEl>
                                          <p:spTgt spid="20"/>
                                        </p:tgtEl>
                                        <p:attrNameLst>
                                          <p:attrName>ppt_x</p:attrName>
                                        </p:attrNameLst>
                                      </p:cBhvr>
                                      <p:tavLst>
                                        <p:tav tm="0">
                                          <p:val>
                                            <p:strVal val="1+#ppt_w/2"/>
                                          </p:val>
                                        </p:tav>
                                        <p:tav tm="100000">
                                          <p:val>
                                            <p:strVal val="#ppt_x"/>
                                          </p:val>
                                        </p:tav>
                                      </p:tavLst>
                                    </p:anim>
                                    <p:anim calcmode="lin" valueType="num">
                                      <p:cBhvr additive="base">
                                        <p:cTn id="47" dur="2000" fill="hold"/>
                                        <p:tgtEl>
                                          <p:spTgt spid="20"/>
                                        </p:tgtEl>
                                        <p:attrNameLst>
                                          <p:attrName>ppt_y</p:attrName>
                                        </p:attrNameLst>
                                      </p:cBhvr>
                                      <p:tavLst>
                                        <p:tav tm="0">
                                          <p:val>
                                            <p:strVal val="1+#ppt_h/2"/>
                                          </p:val>
                                        </p:tav>
                                        <p:tav tm="100000">
                                          <p:val>
                                            <p:strVal val="#ppt_y"/>
                                          </p:val>
                                        </p:tav>
                                      </p:tavLst>
                                    </p:anim>
                                  </p:childTnLst>
                                </p:cTn>
                              </p:par>
                              <p:par>
                                <p:cTn id="48" presetID="2" presetClass="entr" presetSubtype="6" fill="hold" grpId="0" nodeType="withEffect">
                                  <p:stCondLst>
                                    <p:cond delay="0"/>
                                  </p:stCondLst>
                                  <p:childTnLst>
                                    <p:set>
                                      <p:cBhvr>
                                        <p:cTn id="49" dur="1" fill="hold">
                                          <p:stCondLst>
                                            <p:cond delay="0"/>
                                          </p:stCondLst>
                                        </p:cTn>
                                        <p:tgtEl>
                                          <p:spTgt spid="21"/>
                                        </p:tgtEl>
                                        <p:attrNameLst>
                                          <p:attrName>style.visibility</p:attrName>
                                        </p:attrNameLst>
                                      </p:cBhvr>
                                      <p:to>
                                        <p:strVal val="visible"/>
                                      </p:to>
                                    </p:set>
                                    <p:anim calcmode="lin" valueType="num">
                                      <p:cBhvr additive="base">
                                        <p:cTn id="50" dur="2000" fill="hold"/>
                                        <p:tgtEl>
                                          <p:spTgt spid="21"/>
                                        </p:tgtEl>
                                        <p:attrNameLst>
                                          <p:attrName>ppt_x</p:attrName>
                                        </p:attrNameLst>
                                      </p:cBhvr>
                                      <p:tavLst>
                                        <p:tav tm="0">
                                          <p:val>
                                            <p:strVal val="1+#ppt_w/2"/>
                                          </p:val>
                                        </p:tav>
                                        <p:tav tm="100000">
                                          <p:val>
                                            <p:strVal val="#ppt_x"/>
                                          </p:val>
                                        </p:tav>
                                      </p:tavLst>
                                    </p:anim>
                                    <p:anim calcmode="lin" valueType="num">
                                      <p:cBhvr additive="base">
                                        <p:cTn id="51" dur="2000" fill="hold"/>
                                        <p:tgtEl>
                                          <p:spTgt spid="21"/>
                                        </p:tgtEl>
                                        <p:attrNameLst>
                                          <p:attrName>ppt_y</p:attrName>
                                        </p:attrNameLst>
                                      </p:cBhvr>
                                      <p:tavLst>
                                        <p:tav tm="0">
                                          <p:val>
                                            <p:strVal val="1+#ppt_h/2"/>
                                          </p:val>
                                        </p:tav>
                                        <p:tav tm="100000">
                                          <p:val>
                                            <p:strVal val="#ppt_y"/>
                                          </p:val>
                                        </p:tav>
                                      </p:tavLst>
                                    </p:anim>
                                  </p:childTnLst>
                                </p:cTn>
                              </p:par>
                              <p:par>
                                <p:cTn id="52" presetID="2" presetClass="entr" presetSubtype="6" fill="hold" grpId="0" nodeType="withEffect">
                                  <p:stCondLst>
                                    <p:cond delay="0"/>
                                  </p:stCondLst>
                                  <p:childTnLst>
                                    <p:set>
                                      <p:cBhvr>
                                        <p:cTn id="53" dur="1" fill="hold">
                                          <p:stCondLst>
                                            <p:cond delay="0"/>
                                          </p:stCondLst>
                                        </p:cTn>
                                        <p:tgtEl>
                                          <p:spTgt spid="22"/>
                                        </p:tgtEl>
                                        <p:attrNameLst>
                                          <p:attrName>style.visibility</p:attrName>
                                        </p:attrNameLst>
                                      </p:cBhvr>
                                      <p:to>
                                        <p:strVal val="visible"/>
                                      </p:to>
                                    </p:set>
                                    <p:anim calcmode="lin" valueType="num">
                                      <p:cBhvr additive="base">
                                        <p:cTn id="54" dur="2000" fill="hold"/>
                                        <p:tgtEl>
                                          <p:spTgt spid="22"/>
                                        </p:tgtEl>
                                        <p:attrNameLst>
                                          <p:attrName>ppt_x</p:attrName>
                                        </p:attrNameLst>
                                      </p:cBhvr>
                                      <p:tavLst>
                                        <p:tav tm="0">
                                          <p:val>
                                            <p:strVal val="1+#ppt_w/2"/>
                                          </p:val>
                                        </p:tav>
                                        <p:tav tm="100000">
                                          <p:val>
                                            <p:strVal val="#ppt_x"/>
                                          </p:val>
                                        </p:tav>
                                      </p:tavLst>
                                    </p:anim>
                                    <p:anim calcmode="lin" valueType="num">
                                      <p:cBhvr additive="base">
                                        <p:cTn id="55" dur="2000" fill="hold"/>
                                        <p:tgtEl>
                                          <p:spTgt spid="22"/>
                                        </p:tgtEl>
                                        <p:attrNameLst>
                                          <p:attrName>ppt_y</p:attrName>
                                        </p:attrNameLst>
                                      </p:cBhvr>
                                      <p:tavLst>
                                        <p:tav tm="0">
                                          <p:val>
                                            <p:strVal val="1+#ppt_h/2"/>
                                          </p:val>
                                        </p:tav>
                                        <p:tav tm="100000">
                                          <p:val>
                                            <p:strVal val="#ppt_y"/>
                                          </p:val>
                                        </p:tav>
                                      </p:tavLst>
                                    </p:anim>
                                  </p:childTnLst>
                                </p:cTn>
                              </p:par>
                              <p:par>
                                <p:cTn id="56" presetID="2" presetClass="entr" presetSubtype="6" fill="hold" grpId="0" nodeType="withEffect">
                                  <p:stCondLst>
                                    <p:cond delay="0"/>
                                  </p:stCondLst>
                                  <p:childTnLst>
                                    <p:set>
                                      <p:cBhvr>
                                        <p:cTn id="57" dur="1" fill="hold">
                                          <p:stCondLst>
                                            <p:cond delay="0"/>
                                          </p:stCondLst>
                                        </p:cTn>
                                        <p:tgtEl>
                                          <p:spTgt spid="23"/>
                                        </p:tgtEl>
                                        <p:attrNameLst>
                                          <p:attrName>style.visibility</p:attrName>
                                        </p:attrNameLst>
                                      </p:cBhvr>
                                      <p:to>
                                        <p:strVal val="visible"/>
                                      </p:to>
                                    </p:set>
                                    <p:anim calcmode="lin" valueType="num">
                                      <p:cBhvr additive="base">
                                        <p:cTn id="58" dur="2000" fill="hold"/>
                                        <p:tgtEl>
                                          <p:spTgt spid="23"/>
                                        </p:tgtEl>
                                        <p:attrNameLst>
                                          <p:attrName>ppt_x</p:attrName>
                                        </p:attrNameLst>
                                      </p:cBhvr>
                                      <p:tavLst>
                                        <p:tav tm="0">
                                          <p:val>
                                            <p:strVal val="1+#ppt_w/2"/>
                                          </p:val>
                                        </p:tav>
                                        <p:tav tm="100000">
                                          <p:val>
                                            <p:strVal val="#ppt_x"/>
                                          </p:val>
                                        </p:tav>
                                      </p:tavLst>
                                    </p:anim>
                                    <p:anim calcmode="lin" valueType="num">
                                      <p:cBhvr additive="base">
                                        <p:cTn id="59" dur="2000" fill="hold"/>
                                        <p:tgtEl>
                                          <p:spTgt spid="23"/>
                                        </p:tgtEl>
                                        <p:attrNameLst>
                                          <p:attrName>ppt_y</p:attrName>
                                        </p:attrNameLst>
                                      </p:cBhvr>
                                      <p:tavLst>
                                        <p:tav tm="0">
                                          <p:val>
                                            <p:strVal val="1+#ppt_h/2"/>
                                          </p:val>
                                        </p:tav>
                                        <p:tav tm="100000">
                                          <p:val>
                                            <p:strVal val="#ppt_y"/>
                                          </p:val>
                                        </p:tav>
                                      </p:tavLst>
                                    </p:anim>
                                  </p:childTnLst>
                                </p:cTn>
                              </p:par>
                              <p:par>
                                <p:cTn id="60" presetID="2" presetClass="entr" presetSubtype="6" fill="hold" grpId="0" nodeType="withEffect">
                                  <p:stCondLst>
                                    <p:cond delay="0"/>
                                  </p:stCondLst>
                                  <p:childTnLst>
                                    <p:set>
                                      <p:cBhvr>
                                        <p:cTn id="61" dur="1" fill="hold">
                                          <p:stCondLst>
                                            <p:cond delay="0"/>
                                          </p:stCondLst>
                                        </p:cTn>
                                        <p:tgtEl>
                                          <p:spTgt spid="24"/>
                                        </p:tgtEl>
                                        <p:attrNameLst>
                                          <p:attrName>style.visibility</p:attrName>
                                        </p:attrNameLst>
                                      </p:cBhvr>
                                      <p:to>
                                        <p:strVal val="visible"/>
                                      </p:to>
                                    </p:set>
                                    <p:anim calcmode="lin" valueType="num">
                                      <p:cBhvr additive="base">
                                        <p:cTn id="62" dur="2000" fill="hold"/>
                                        <p:tgtEl>
                                          <p:spTgt spid="24"/>
                                        </p:tgtEl>
                                        <p:attrNameLst>
                                          <p:attrName>ppt_x</p:attrName>
                                        </p:attrNameLst>
                                      </p:cBhvr>
                                      <p:tavLst>
                                        <p:tav tm="0">
                                          <p:val>
                                            <p:strVal val="1+#ppt_w/2"/>
                                          </p:val>
                                        </p:tav>
                                        <p:tav tm="100000">
                                          <p:val>
                                            <p:strVal val="#ppt_x"/>
                                          </p:val>
                                        </p:tav>
                                      </p:tavLst>
                                    </p:anim>
                                    <p:anim calcmode="lin" valueType="num">
                                      <p:cBhvr additive="base">
                                        <p:cTn id="63" dur="2000" fill="hold"/>
                                        <p:tgtEl>
                                          <p:spTgt spid="24"/>
                                        </p:tgtEl>
                                        <p:attrNameLst>
                                          <p:attrName>ppt_y</p:attrName>
                                        </p:attrNameLst>
                                      </p:cBhvr>
                                      <p:tavLst>
                                        <p:tav tm="0">
                                          <p:val>
                                            <p:strVal val="1+#ppt_h/2"/>
                                          </p:val>
                                        </p:tav>
                                        <p:tav tm="100000">
                                          <p:val>
                                            <p:strVal val="#ppt_y"/>
                                          </p:val>
                                        </p:tav>
                                      </p:tavLst>
                                    </p:anim>
                                  </p:childTnLst>
                                </p:cTn>
                              </p:par>
                              <p:par>
                                <p:cTn id="64" presetID="2" presetClass="entr" presetSubtype="6" fill="hold" grpId="0" nodeType="withEffect">
                                  <p:stCondLst>
                                    <p:cond delay="0"/>
                                  </p:stCondLst>
                                  <p:childTnLst>
                                    <p:set>
                                      <p:cBhvr>
                                        <p:cTn id="65" dur="1" fill="hold">
                                          <p:stCondLst>
                                            <p:cond delay="0"/>
                                          </p:stCondLst>
                                        </p:cTn>
                                        <p:tgtEl>
                                          <p:spTgt spid="25"/>
                                        </p:tgtEl>
                                        <p:attrNameLst>
                                          <p:attrName>style.visibility</p:attrName>
                                        </p:attrNameLst>
                                      </p:cBhvr>
                                      <p:to>
                                        <p:strVal val="visible"/>
                                      </p:to>
                                    </p:set>
                                    <p:anim calcmode="lin" valueType="num">
                                      <p:cBhvr additive="base">
                                        <p:cTn id="66" dur="2000" fill="hold"/>
                                        <p:tgtEl>
                                          <p:spTgt spid="25"/>
                                        </p:tgtEl>
                                        <p:attrNameLst>
                                          <p:attrName>ppt_x</p:attrName>
                                        </p:attrNameLst>
                                      </p:cBhvr>
                                      <p:tavLst>
                                        <p:tav tm="0">
                                          <p:val>
                                            <p:strVal val="1+#ppt_w/2"/>
                                          </p:val>
                                        </p:tav>
                                        <p:tav tm="100000">
                                          <p:val>
                                            <p:strVal val="#ppt_x"/>
                                          </p:val>
                                        </p:tav>
                                      </p:tavLst>
                                    </p:anim>
                                    <p:anim calcmode="lin" valueType="num">
                                      <p:cBhvr additive="base">
                                        <p:cTn id="67" dur="2000" fill="hold"/>
                                        <p:tgtEl>
                                          <p:spTgt spid="25"/>
                                        </p:tgtEl>
                                        <p:attrNameLst>
                                          <p:attrName>ppt_y</p:attrName>
                                        </p:attrNameLst>
                                      </p:cBhvr>
                                      <p:tavLst>
                                        <p:tav tm="0">
                                          <p:val>
                                            <p:strVal val="1+#ppt_h/2"/>
                                          </p:val>
                                        </p:tav>
                                        <p:tav tm="100000">
                                          <p:val>
                                            <p:strVal val="#ppt_y"/>
                                          </p:val>
                                        </p:tav>
                                      </p:tavLst>
                                    </p:anim>
                                  </p:childTnLst>
                                </p:cTn>
                              </p:par>
                              <p:par>
                                <p:cTn id="68" presetID="2" presetClass="entr" presetSubtype="6" fill="hold" grpId="0" nodeType="withEffect">
                                  <p:stCondLst>
                                    <p:cond delay="0"/>
                                  </p:stCondLst>
                                  <p:childTnLst>
                                    <p:set>
                                      <p:cBhvr>
                                        <p:cTn id="69" dur="1" fill="hold">
                                          <p:stCondLst>
                                            <p:cond delay="0"/>
                                          </p:stCondLst>
                                        </p:cTn>
                                        <p:tgtEl>
                                          <p:spTgt spid="26"/>
                                        </p:tgtEl>
                                        <p:attrNameLst>
                                          <p:attrName>style.visibility</p:attrName>
                                        </p:attrNameLst>
                                      </p:cBhvr>
                                      <p:to>
                                        <p:strVal val="visible"/>
                                      </p:to>
                                    </p:set>
                                    <p:anim calcmode="lin" valueType="num">
                                      <p:cBhvr additive="base">
                                        <p:cTn id="70" dur="2000" fill="hold"/>
                                        <p:tgtEl>
                                          <p:spTgt spid="26"/>
                                        </p:tgtEl>
                                        <p:attrNameLst>
                                          <p:attrName>ppt_x</p:attrName>
                                        </p:attrNameLst>
                                      </p:cBhvr>
                                      <p:tavLst>
                                        <p:tav tm="0">
                                          <p:val>
                                            <p:strVal val="1+#ppt_w/2"/>
                                          </p:val>
                                        </p:tav>
                                        <p:tav tm="100000">
                                          <p:val>
                                            <p:strVal val="#ppt_x"/>
                                          </p:val>
                                        </p:tav>
                                      </p:tavLst>
                                    </p:anim>
                                    <p:anim calcmode="lin" valueType="num">
                                      <p:cBhvr additive="base">
                                        <p:cTn id="71" dur="2000" fill="hold"/>
                                        <p:tgtEl>
                                          <p:spTgt spid="26"/>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4"/>
                                        </p:tgtEl>
                                        <p:attrNameLst>
                                          <p:attrName>style.visibility</p:attrName>
                                        </p:attrNameLst>
                                      </p:cBhvr>
                                      <p:to>
                                        <p:strVal val="visible"/>
                                      </p:to>
                                    </p:set>
                                    <p:anim calcmode="lin" valueType="num">
                                      <p:cBhvr additive="base">
                                        <p:cTn id="74" dur="2000" fill="hold"/>
                                        <p:tgtEl>
                                          <p:spTgt spid="4"/>
                                        </p:tgtEl>
                                        <p:attrNameLst>
                                          <p:attrName>ppt_x</p:attrName>
                                        </p:attrNameLst>
                                      </p:cBhvr>
                                      <p:tavLst>
                                        <p:tav tm="0">
                                          <p:val>
                                            <p:strVal val="0-#ppt_w/2"/>
                                          </p:val>
                                        </p:tav>
                                        <p:tav tm="100000">
                                          <p:val>
                                            <p:strVal val="#ppt_x"/>
                                          </p:val>
                                        </p:tav>
                                      </p:tavLst>
                                    </p:anim>
                                    <p:anim calcmode="lin" valueType="num">
                                      <p:cBhvr additive="base">
                                        <p:cTn id="75" dur="2000" fill="hold"/>
                                        <p:tgtEl>
                                          <p:spTgt spid="4"/>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6"/>
                                        </p:tgtEl>
                                        <p:attrNameLst>
                                          <p:attrName>style.visibility</p:attrName>
                                        </p:attrNameLst>
                                      </p:cBhvr>
                                      <p:to>
                                        <p:strVal val="visible"/>
                                      </p:to>
                                    </p:set>
                                    <p:anim calcmode="lin" valueType="num">
                                      <p:cBhvr additive="base">
                                        <p:cTn id="78" dur="2000" fill="hold"/>
                                        <p:tgtEl>
                                          <p:spTgt spid="6"/>
                                        </p:tgtEl>
                                        <p:attrNameLst>
                                          <p:attrName>ppt_x</p:attrName>
                                        </p:attrNameLst>
                                      </p:cBhvr>
                                      <p:tavLst>
                                        <p:tav tm="0">
                                          <p:val>
                                            <p:strVal val="0-#ppt_w/2"/>
                                          </p:val>
                                        </p:tav>
                                        <p:tav tm="100000">
                                          <p:val>
                                            <p:strVal val="#ppt_x"/>
                                          </p:val>
                                        </p:tav>
                                      </p:tavLst>
                                    </p:anim>
                                    <p:anim calcmode="lin" valueType="num">
                                      <p:cBhvr additive="base">
                                        <p:cTn id="79" dur="2000" fill="hold"/>
                                        <p:tgtEl>
                                          <p:spTgt spid="6"/>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9"/>
                                        </p:tgtEl>
                                        <p:attrNameLst>
                                          <p:attrName>style.visibility</p:attrName>
                                        </p:attrNameLst>
                                      </p:cBhvr>
                                      <p:to>
                                        <p:strVal val="visible"/>
                                      </p:to>
                                    </p:set>
                                    <p:anim calcmode="lin" valueType="num">
                                      <p:cBhvr additive="base">
                                        <p:cTn id="82" dur="2000" fill="hold"/>
                                        <p:tgtEl>
                                          <p:spTgt spid="9"/>
                                        </p:tgtEl>
                                        <p:attrNameLst>
                                          <p:attrName>ppt_x</p:attrName>
                                        </p:attrNameLst>
                                      </p:cBhvr>
                                      <p:tavLst>
                                        <p:tav tm="0">
                                          <p:val>
                                            <p:strVal val="0-#ppt_w/2"/>
                                          </p:val>
                                        </p:tav>
                                        <p:tav tm="100000">
                                          <p:val>
                                            <p:strVal val="#ppt_x"/>
                                          </p:val>
                                        </p:tav>
                                      </p:tavLst>
                                    </p:anim>
                                    <p:anim calcmode="lin" valueType="num">
                                      <p:cBhvr additive="base">
                                        <p:cTn id="83" dur="2000" fill="hold"/>
                                        <p:tgtEl>
                                          <p:spTgt spid="9"/>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10"/>
                                        </p:tgtEl>
                                        <p:attrNameLst>
                                          <p:attrName>style.visibility</p:attrName>
                                        </p:attrNameLst>
                                      </p:cBhvr>
                                      <p:to>
                                        <p:strVal val="visible"/>
                                      </p:to>
                                    </p:set>
                                    <p:anim calcmode="lin" valueType="num">
                                      <p:cBhvr additive="base">
                                        <p:cTn id="86" dur="2000" fill="hold"/>
                                        <p:tgtEl>
                                          <p:spTgt spid="10"/>
                                        </p:tgtEl>
                                        <p:attrNameLst>
                                          <p:attrName>ppt_x</p:attrName>
                                        </p:attrNameLst>
                                      </p:cBhvr>
                                      <p:tavLst>
                                        <p:tav tm="0">
                                          <p:val>
                                            <p:strVal val="0-#ppt_w/2"/>
                                          </p:val>
                                        </p:tav>
                                        <p:tav tm="100000">
                                          <p:val>
                                            <p:strVal val="#ppt_x"/>
                                          </p:val>
                                        </p:tav>
                                      </p:tavLst>
                                    </p:anim>
                                    <p:anim calcmode="lin" valueType="num">
                                      <p:cBhvr additive="base">
                                        <p:cTn id="87" dur="2000" fill="hold"/>
                                        <p:tgtEl>
                                          <p:spTgt spid="10"/>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15"/>
                                        </p:tgtEl>
                                        <p:attrNameLst>
                                          <p:attrName>style.visibility</p:attrName>
                                        </p:attrNameLst>
                                      </p:cBhvr>
                                      <p:to>
                                        <p:strVal val="visible"/>
                                      </p:to>
                                    </p:set>
                                    <p:anim calcmode="lin" valueType="num">
                                      <p:cBhvr additive="base">
                                        <p:cTn id="90" dur="2000" fill="hold"/>
                                        <p:tgtEl>
                                          <p:spTgt spid="15"/>
                                        </p:tgtEl>
                                        <p:attrNameLst>
                                          <p:attrName>ppt_x</p:attrName>
                                        </p:attrNameLst>
                                      </p:cBhvr>
                                      <p:tavLst>
                                        <p:tav tm="0">
                                          <p:val>
                                            <p:strVal val="0-#ppt_w/2"/>
                                          </p:val>
                                        </p:tav>
                                        <p:tav tm="100000">
                                          <p:val>
                                            <p:strVal val="#ppt_x"/>
                                          </p:val>
                                        </p:tav>
                                      </p:tavLst>
                                    </p:anim>
                                    <p:anim calcmode="lin" valueType="num">
                                      <p:cBhvr additive="base">
                                        <p:cTn id="91" dur="2000" fill="hold"/>
                                        <p:tgtEl>
                                          <p:spTgt spid="15"/>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16"/>
                                        </p:tgtEl>
                                        <p:attrNameLst>
                                          <p:attrName>style.visibility</p:attrName>
                                        </p:attrNameLst>
                                      </p:cBhvr>
                                      <p:to>
                                        <p:strVal val="visible"/>
                                      </p:to>
                                    </p:set>
                                    <p:anim calcmode="lin" valueType="num">
                                      <p:cBhvr additive="base">
                                        <p:cTn id="94" dur="2000" fill="hold"/>
                                        <p:tgtEl>
                                          <p:spTgt spid="16"/>
                                        </p:tgtEl>
                                        <p:attrNameLst>
                                          <p:attrName>ppt_x</p:attrName>
                                        </p:attrNameLst>
                                      </p:cBhvr>
                                      <p:tavLst>
                                        <p:tav tm="0">
                                          <p:val>
                                            <p:strVal val="0-#ppt_w/2"/>
                                          </p:val>
                                        </p:tav>
                                        <p:tav tm="100000">
                                          <p:val>
                                            <p:strVal val="#ppt_x"/>
                                          </p:val>
                                        </p:tav>
                                      </p:tavLst>
                                    </p:anim>
                                    <p:anim calcmode="lin" valueType="num">
                                      <p:cBhvr additive="base">
                                        <p:cTn id="95" dur="2000" fill="hold"/>
                                        <p:tgtEl>
                                          <p:spTgt spid="16"/>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17"/>
                                        </p:tgtEl>
                                        <p:attrNameLst>
                                          <p:attrName>style.visibility</p:attrName>
                                        </p:attrNameLst>
                                      </p:cBhvr>
                                      <p:to>
                                        <p:strVal val="visible"/>
                                      </p:to>
                                    </p:set>
                                    <p:anim calcmode="lin" valueType="num">
                                      <p:cBhvr additive="base">
                                        <p:cTn id="98" dur="2000" fill="hold"/>
                                        <p:tgtEl>
                                          <p:spTgt spid="17"/>
                                        </p:tgtEl>
                                        <p:attrNameLst>
                                          <p:attrName>ppt_x</p:attrName>
                                        </p:attrNameLst>
                                      </p:cBhvr>
                                      <p:tavLst>
                                        <p:tav tm="0">
                                          <p:val>
                                            <p:strVal val="0-#ppt_w/2"/>
                                          </p:val>
                                        </p:tav>
                                        <p:tav tm="100000">
                                          <p:val>
                                            <p:strVal val="#ppt_x"/>
                                          </p:val>
                                        </p:tav>
                                      </p:tavLst>
                                    </p:anim>
                                    <p:anim calcmode="lin" valueType="num">
                                      <p:cBhvr additive="base">
                                        <p:cTn id="99" dur="2000" fill="hold"/>
                                        <p:tgtEl>
                                          <p:spTgt spid="17"/>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18"/>
                                        </p:tgtEl>
                                        <p:attrNameLst>
                                          <p:attrName>style.visibility</p:attrName>
                                        </p:attrNameLst>
                                      </p:cBhvr>
                                      <p:to>
                                        <p:strVal val="visible"/>
                                      </p:to>
                                    </p:set>
                                    <p:anim calcmode="lin" valueType="num">
                                      <p:cBhvr additive="base">
                                        <p:cTn id="102" dur="2000" fill="hold"/>
                                        <p:tgtEl>
                                          <p:spTgt spid="18"/>
                                        </p:tgtEl>
                                        <p:attrNameLst>
                                          <p:attrName>ppt_x</p:attrName>
                                        </p:attrNameLst>
                                      </p:cBhvr>
                                      <p:tavLst>
                                        <p:tav tm="0">
                                          <p:val>
                                            <p:strVal val="0-#ppt_w/2"/>
                                          </p:val>
                                        </p:tav>
                                        <p:tav tm="100000">
                                          <p:val>
                                            <p:strVal val="#ppt_x"/>
                                          </p:val>
                                        </p:tav>
                                      </p:tavLst>
                                    </p:anim>
                                    <p:anim calcmode="lin" valueType="num">
                                      <p:cBhvr additive="base">
                                        <p:cTn id="103" dur="2000" fill="hold"/>
                                        <p:tgtEl>
                                          <p:spTgt spid="18"/>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27"/>
                                        </p:tgtEl>
                                        <p:attrNameLst>
                                          <p:attrName>style.visibility</p:attrName>
                                        </p:attrNameLst>
                                      </p:cBhvr>
                                      <p:to>
                                        <p:strVal val="visible"/>
                                      </p:to>
                                    </p:set>
                                    <p:anim calcmode="lin" valueType="num">
                                      <p:cBhvr additive="base">
                                        <p:cTn id="106" dur="2000" fill="hold"/>
                                        <p:tgtEl>
                                          <p:spTgt spid="27"/>
                                        </p:tgtEl>
                                        <p:attrNameLst>
                                          <p:attrName>ppt_x</p:attrName>
                                        </p:attrNameLst>
                                      </p:cBhvr>
                                      <p:tavLst>
                                        <p:tav tm="0">
                                          <p:val>
                                            <p:strVal val="0-#ppt_w/2"/>
                                          </p:val>
                                        </p:tav>
                                        <p:tav tm="100000">
                                          <p:val>
                                            <p:strVal val="#ppt_x"/>
                                          </p:val>
                                        </p:tav>
                                      </p:tavLst>
                                    </p:anim>
                                    <p:anim calcmode="lin" valueType="num">
                                      <p:cBhvr additive="base">
                                        <p:cTn id="107" dur="2000" fill="hold"/>
                                        <p:tgtEl>
                                          <p:spTgt spid="27"/>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2000" fill="hold"/>
                                        <p:tgtEl>
                                          <p:spTgt spid="28"/>
                                        </p:tgtEl>
                                        <p:attrNameLst>
                                          <p:attrName>ppt_x</p:attrName>
                                        </p:attrNameLst>
                                      </p:cBhvr>
                                      <p:tavLst>
                                        <p:tav tm="0">
                                          <p:val>
                                            <p:strVal val="0-#ppt_w/2"/>
                                          </p:val>
                                        </p:tav>
                                        <p:tav tm="100000">
                                          <p:val>
                                            <p:strVal val="#ppt_x"/>
                                          </p:val>
                                        </p:tav>
                                      </p:tavLst>
                                    </p:anim>
                                    <p:anim calcmode="lin" valueType="num">
                                      <p:cBhvr additive="base">
                                        <p:cTn id="111" dur="2000" fill="hold"/>
                                        <p:tgtEl>
                                          <p:spTgt spid="28"/>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2000" fill="hold"/>
                                        <p:tgtEl>
                                          <p:spTgt spid="29"/>
                                        </p:tgtEl>
                                        <p:attrNameLst>
                                          <p:attrName>ppt_x</p:attrName>
                                        </p:attrNameLst>
                                      </p:cBhvr>
                                      <p:tavLst>
                                        <p:tav tm="0">
                                          <p:val>
                                            <p:strVal val="0-#ppt_w/2"/>
                                          </p:val>
                                        </p:tav>
                                        <p:tav tm="100000">
                                          <p:val>
                                            <p:strVal val="#ppt_x"/>
                                          </p:val>
                                        </p:tav>
                                      </p:tavLst>
                                    </p:anim>
                                    <p:anim calcmode="lin" valueType="num">
                                      <p:cBhvr additive="base">
                                        <p:cTn id="115" dur="2000" fill="hold"/>
                                        <p:tgtEl>
                                          <p:spTgt spid="29"/>
                                        </p:tgtEl>
                                        <p:attrNameLst>
                                          <p:attrName>ppt_y</p:attrName>
                                        </p:attrNameLst>
                                      </p:cBhvr>
                                      <p:tavLst>
                                        <p:tav tm="0">
                                          <p:val>
                                            <p:strVal val="1+#ppt_h/2"/>
                                          </p:val>
                                        </p:tav>
                                        <p:tav tm="100000">
                                          <p:val>
                                            <p:strVal val="#ppt_y"/>
                                          </p:val>
                                        </p:tav>
                                      </p:tavLst>
                                    </p:anim>
                                  </p:childTnLst>
                                </p:cTn>
                              </p:par>
                              <p:par>
                                <p:cTn id="116" presetID="2" presetClass="entr" presetSubtype="12" fill="hold" grpId="0" nodeType="withEffect">
                                  <p:stCondLst>
                                    <p:cond delay="0"/>
                                  </p:stCondLst>
                                  <p:childTnLst>
                                    <p:set>
                                      <p:cBhvr>
                                        <p:cTn id="117" dur="1" fill="hold">
                                          <p:stCondLst>
                                            <p:cond delay="0"/>
                                          </p:stCondLst>
                                        </p:cTn>
                                        <p:tgtEl>
                                          <p:spTgt spid="30"/>
                                        </p:tgtEl>
                                        <p:attrNameLst>
                                          <p:attrName>style.visibility</p:attrName>
                                        </p:attrNameLst>
                                      </p:cBhvr>
                                      <p:to>
                                        <p:strVal val="visible"/>
                                      </p:to>
                                    </p:set>
                                    <p:anim calcmode="lin" valueType="num">
                                      <p:cBhvr additive="base">
                                        <p:cTn id="118" dur="2000" fill="hold"/>
                                        <p:tgtEl>
                                          <p:spTgt spid="30"/>
                                        </p:tgtEl>
                                        <p:attrNameLst>
                                          <p:attrName>ppt_x</p:attrName>
                                        </p:attrNameLst>
                                      </p:cBhvr>
                                      <p:tavLst>
                                        <p:tav tm="0">
                                          <p:val>
                                            <p:strVal val="0-#ppt_w/2"/>
                                          </p:val>
                                        </p:tav>
                                        <p:tav tm="100000">
                                          <p:val>
                                            <p:strVal val="#ppt_x"/>
                                          </p:val>
                                        </p:tav>
                                      </p:tavLst>
                                    </p:anim>
                                    <p:anim calcmode="lin" valueType="num">
                                      <p:cBhvr additive="base">
                                        <p:cTn id="119" dur="2000" fill="hold"/>
                                        <p:tgtEl>
                                          <p:spTgt spid="30"/>
                                        </p:tgtEl>
                                        <p:attrNameLst>
                                          <p:attrName>ppt_y</p:attrName>
                                        </p:attrNameLst>
                                      </p:cBhvr>
                                      <p:tavLst>
                                        <p:tav tm="0">
                                          <p:val>
                                            <p:strVal val="1+#ppt_h/2"/>
                                          </p:val>
                                        </p:tav>
                                        <p:tav tm="100000">
                                          <p:val>
                                            <p:strVal val="#ppt_y"/>
                                          </p:val>
                                        </p:tav>
                                      </p:tavLst>
                                    </p:anim>
                                  </p:childTnLst>
                                </p:cTn>
                              </p:par>
                              <p:par>
                                <p:cTn id="120" presetID="2" presetClass="entr" presetSubtype="12" fill="hold" grpId="0" nodeType="withEffect">
                                  <p:stCondLst>
                                    <p:cond delay="0"/>
                                  </p:stCondLst>
                                  <p:childTnLst>
                                    <p:set>
                                      <p:cBhvr>
                                        <p:cTn id="121" dur="1" fill="hold">
                                          <p:stCondLst>
                                            <p:cond delay="0"/>
                                          </p:stCondLst>
                                        </p:cTn>
                                        <p:tgtEl>
                                          <p:spTgt spid="31"/>
                                        </p:tgtEl>
                                        <p:attrNameLst>
                                          <p:attrName>style.visibility</p:attrName>
                                        </p:attrNameLst>
                                      </p:cBhvr>
                                      <p:to>
                                        <p:strVal val="visible"/>
                                      </p:to>
                                    </p:set>
                                    <p:anim calcmode="lin" valueType="num">
                                      <p:cBhvr additive="base">
                                        <p:cTn id="122" dur="2000" fill="hold"/>
                                        <p:tgtEl>
                                          <p:spTgt spid="31"/>
                                        </p:tgtEl>
                                        <p:attrNameLst>
                                          <p:attrName>ppt_x</p:attrName>
                                        </p:attrNameLst>
                                      </p:cBhvr>
                                      <p:tavLst>
                                        <p:tav tm="0">
                                          <p:val>
                                            <p:strVal val="0-#ppt_w/2"/>
                                          </p:val>
                                        </p:tav>
                                        <p:tav tm="100000">
                                          <p:val>
                                            <p:strVal val="#ppt_x"/>
                                          </p:val>
                                        </p:tav>
                                      </p:tavLst>
                                    </p:anim>
                                    <p:anim calcmode="lin" valueType="num">
                                      <p:cBhvr additive="base">
                                        <p:cTn id="123" dur="2000" fill="hold"/>
                                        <p:tgtEl>
                                          <p:spTgt spid="31"/>
                                        </p:tgtEl>
                                        <p:attrNameLst>
                                          <p:attrName>ppt_y</p:attrName>
                                        </p:attrNameLst>
                                      </p:cBhvr>
                                      <p:tavLst>
                                        <p:tav tm="0">
                                          <p:val>
                                            <p:strVal val="1+#ppt_h/2"/>
                                          </p:val>
                                        </p:tav>
                                        <p:tav tm="100000">
                                          <p:val>
                                            <p:strVal val="#ppt_y"/>
                                          </p:val>
                                        </p:tav>
                                      </p:tavLst>
                                    </p:anim>
                                  </p:childTnLst>
                                </p:cTn>
                              </p:par>
                              <p:par>
                                <p:cTn id="124" presetID="2" presetClass="entr" presetSubtype="12"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2000" fill="hold"/>
                                        <p:tgtEl>
                                          <p:spTgt spid="32"/>
                                        </p:tgtEl>
                                        <p:attrNameLst>
                                          <p:attrName>ppt_x</p:attrName>
                                        </p:attrNameLst>
                                      </p:cBhvr>
                                      <p:tavLst>
                                        <p:tav tm="0">
                                          <p:val>
                                            <p:strVal val="0-#ppt_w/2"/>
                                          </p:val>
                                        </p:tav>
                                        <p:tav tm="100000">
                                          <p:val>
                                            <p:strVal val="#ppt_x"/>
                                          </p:val>
                                        </p:tav>
                                      </p:tavLst>
                                    </p:anim>
                                    <p:anim calcmode="lin" valueType="num">
                                      <p:cBhvr additive="base">
                                        <p:cTn id="127" dur="2000" fill="hold"/>
                                        <p:tgtEl>
                                          <p:spTgt spid="32"/>
                                        </p:tgtEl>
                                        <p:attrNameLst>
                                          <p:attrName>ppt_y</p:attrName>
                                        </p:attrNameLst>
                                      </p:cBhvr>
                                      <p:tavLst>
                                        <p:tav tm="0">
                                          <p:val>
                                            <p:strVal val="1+#ppt_h/2"/>
                                          </p:val>
                                        </p:tav>
                                        <p:tav tm="100000">
                                          <p:val>
                                            <p:strVal val="#ppt_y"/>
                                          </p:val>
                                        </p:tav>
                                      </p:tavLst>
                                    </p:anim>
                                  </p:childTnLst>
                                </p:cTn>
                              </p:par>
                              <p:par>
                                <p:cTn id="128" presetID="2" presetClass="entr" presetSubtype="12" fill="hold" grpId="0" nodeType="withEffect">
                                  <p:stCondLst>
                                    <p:cond delay="0"/>
                                  </p:stCondLst>
                                  <p:childTnLst>
                                    <p:set>
                                      <p:cBhvr>
                                        <p:cTn id="129" dur="1" fill="hold">
                                          <p:stCondLst>
                                            <p:cond delay="0"/>
                                          </p:stCondLst>
                                        </p:cTn>
                                        <p:tgtEl>
                                          <p:spTgt spid="33"/>
                                        </p:tgtEl>
                                        <p:attrNameLst>
                                          <p:attrName>style.visibility</p:attrName>
                                        </p:attrNameLst>
                                      </p:cBhvr>
                                      <p:to>
                                        <p:strVal val="visible"/>
                                      </p:to>
                                    </p:set>
                                    <p:anim calcmode="lin" valueType="num">
                                      <p:cBhvr additive="base">
                                        <p:cTn id="130" dur="2000" fill="hold"/>
                                        <p:tgtEl>
                                          <p:spTgt spid="33"/>
                                        </p:tgtEl>
                                        <p:attrNameLst>
                                          <p:attrName>ppt_x</p:attrName>
                                        </p:attrNameLst>
                                      </p:cBhvr>
                                      <p:tavLst>
                                        <p:tav tm="0">
                                          <p:val>
                                            <p:strVal val="0-#ppt_w/2"/>
                                          </p:val>
                                        </p:tav>
                                        <p:tav tm="100000">
                                          <p:val>
                                            <p:strVal val="#ppt_x"/>
                                          </p:val>
                                        </p:tav>
                                      </p:tavLst>
                                    </p:anim>
                                    <p:anim calcmode="lin" valueType="num">
                                      <p:cBhvr additive="base">
                                        <p:cTn id="131" dur="2000" fill="hold"/>
                                        <p:tgtEl>
                                          <p:spTgt spid="33"/>
                                        </p:tgtEl>
                                        <p:attrNameLst>
                                          <p:attrName>ppt_y</p:attrName>
                                        </p:attrNameLst>
                                      </p:cBhvr>
                                      <p:tavLst>
                                        <p:tav tm="0">
                                          <p:val>
                                            <p:strVal val="1+#ppt_h/2"/>
                                          </p:val>
                                        </p:tav>
                                        <p:tav tm="100000">
                                          <p:val>
                                            <p:strVal val="#ppt_y"/>
                                          </p:val>
                                        </p:tav>
                                      </p:tavLst>
                                    </p:anim>
                                  </p:childTnLst>
                                </p:cTn>
                              </p:par>
                              <p:par>
                                <p:cTn id="132" presetID="8" presetClass="emph" presetSubtype="0" fill="hold" grpId="1" nodeType="withEffect">
                                  <p:stCondLst>
                                    <p:cond delay="0"/>
                                  </p:stCondLst>
                                  <p:childTnLst>
                                    <p:animRot by="21600000">
                                      <p:cBhvr>
                                        <p:cTn id="133" dur="2000" fill="hold"/>
                                        <p:tgtEl>
                                          <p:spTgt spid="3"/>
                                        </p:tgtEl>
                                        <p:attrNameLst>
                                          <p:attrName>r</p:attrName>
                                        </p:attrNameLst>
                                      </p:cBhvr>
                                    </p:animRot>
                                  </p:childTnLst>
                                </p:cTn>
                              </p:par>
                              <p:par>
                                <p:cTn id="134" presetID="8" presetClass="emph" presetSubtype="0" fill="hold" grpId="1" nodeType="withEffect">
                                  <p:stCondLst>
                                    <p:cond delay="0"/>
                                  </p:stCondLst>
                                  <p:childTnLst>
                                    <p:animRot by="-21600000">
                                      <p:cBhvr>
                                        <p:cTn id="135" dur="2000" fill="hold"/>
                                        <p:tgtEl>
                                          <p:spTgt spid="5"/>
                                        </p:tgtEl>
                                        <p:attrNameLst>
                                          <p:attrName>r</p:attrName>
                                        </p:attrNameLst>
                                      </p:cBhvr>
                                    </p:animRot>
                                  </p:childTnLst>
                                </p:cTn>
                              </p:par>
                              <p:par>
                                <p:cTn id="136" presetID="8" presetClass="emph" presetSubtype="0" fill="hold" grpId="1" nodeType="withEffect">
                                  <p:stCondLst>
                                    <p:cond delay="0"/>
                                  </p:stCondLst>
                                  <p:childTnLst>
                                    <p:animRot by="21600000">
                                      <p:cBhvr>
                                        <p:cTn id="137" dur="2000" fill="hold"/>
                                        <p:tgtEl>
                                          <p:spTgt spid="7"/>
                                        </p:tgtEl>
                                        <p:attrNameLst>
                                          <p:attrName>r</p:attrName>
                                        </p:attrNameLst>
                                      </p:cBhvr>
                                    </p:animRot>
                                  </p:childTnLst>
                                </p:cTn>
                              </p:par>
                              <p:par>
                                <p:cTn id="138" presetID="8" presetClass="emph" presetSubtype="0" fill="hold" grpId="1" nodeType="withEffect">
                                  <p:stCondLst>
                                    <p:cond delay="0"/>
                                  </p:stCondLst>
                                  <p:childTnLst>
                                    <p:animRot by="-21600000">
                                      <p:cBhvr>
                                        <p:cTn id="139" dur="2000" fill="hold"/>
                                        <p:tgtEl>
                                          <p:spTgt spid="8"/>
                                        </p:tgtEl>
                                        <p:attrNameLst>
                                          <p:attrName>r</p:attrName>
                                        </p:attrNameLst>
                                      </p:cBhvr>
                                    </p:animRot>
                                  </p:childTnLst>
                                </p:cTn>
                              </p:par>
                              <p:par>
                                <p:cTn id="140" presetID="8" presetClass="emph" presetSubtype="0" fill="hold" grpId="1" nodeType="withEffect">
                                  <p:stCondLst>
                                    <p:cond delay="0"/>
                                  </p:stCondLst>
                                  <p:childTnLst>
                                    <p:animRot by="21600000">
                                      <p:cBhvr>
                                        <p:cTn id="141" dur="2000" fill="hold"/>
                                        <p:tgtEl>
                                          <p:spTgt spid="11"/>
                                        </p:tgtEl>
                                        <p:attrNameLst>
                                          <p:attrName>r</p:attrName>
                                        </p:attrNameLst>
                                      </p:cBhvr>
                                    </p:animRot>
                                  </p:childTnLst>
                                </p:cTn>
                              </p:par>
                              <p:par>
                                <p:cTn id="142" presetID="8" presetClass="emph" presetSubtype="0" fill="hold" grpId="1" nodeType="withEffect">
                                  <p:stCondLst>
                                    <p:cond delay="0"/>
                                  </p:stCondLst>
                                  <p:childTnLst>
                                    <p:animRot by="-21600000">
                                      <p:cBhvr>
                                        <p:cTn id="143" dur="2000" fill="hold"/>
                                        <p:tgtEl>
                                          <p:spTgt spid="12"/>
                                        </p:tgtEl>
                                        <p:attrNameLst>
                                          <p:attrName>r</p:attrName>
                                        </p:attrNameLst>
                                      </p:cBhvr>
                                    </p:animRot>
                                  </p:childTnLst>
                                </p:cTn>
                              </p:par>
                              <p:par>
                                <p:cTn id="144" presetID="8" presetClass="emph" presetSubtype="0" fill="hold" grpId="1" nodeType="withEffect">
                                  <p:stCondLst>
                                    <p:cond delay="0"/>
                                  </p:stCondLst>
                                  <p:childTnLst>
                                    <p:animRot by="21600000">
                                      <p:cBhvr>
                                        <p:cTn id="145" dur="2000" fill="hold"/>
                                        <p:tgtEl>
                                          <p:spTgt spid="13"/>
                                        </p:tgtEl>
                                        <p:attrNameLst>
                                          <p:attrName>r</p:attrName>
                                        </p:attrNameLst>
                                      </p:cBhvr>
                                    </p:animRot>
                                  </p:childTnLst>
                                </p:cTn>
                              </p:par>
                              <p:par>
                                <p:cTn id="146" presetID="8" presetClass="emph" presetSubtype="0" fill="hold" grpId="1" nodeType="withEffect">
                                  <p:stCondLst>
                                    <p:cond delay="0"/>
                                  </p:stCondLst>
                                  <p:childTnLst>
                                    <p:animRot by="-21600000">
                                      <p:cBhvr>
                                        <p:cTn id="147" dur="2000" fill="hold"/>
                                        <p:tgtEl>
                                          <p:spTgt spid="14"/>
                                        </p:tgtEl>
                                        <p:attrNameLst>
                                          <p:attrName>r</p:attrName>
                                        </p:attrNameLst>
                                      </p:cBhvr>
                                    </p:animRot>
                                  </p:childTnLst>
                                </p:cTn>
                              </p:par>
                              <p:par>
                                <p:cTn id="148" presetID="8" presetClass="emph" presetSubtype="0" fill="hold" grpId="1" nodeType="withEffect">
                                  <p:stCondLst>
                                    <p:cond delay="0"/>
                                  </p:stCondLst>
                                  <p:childTnLst>
                                    <p:animRot by="21600000">
                                      <p:cBhvr>
                                        <p:cTn id="149" dur="2000" fill="hold"/>
                                        <p:tgtEl>
                                          <p:spTgt spid="19"/>
                                        </p:tgtEl>
                                        <p:attrNameLst>
                                          <p:attrName>r</p:attrName>
                                        </p:attrNameLst>
                                      </p:cBhvr>
                                    </p:animRot>
                                  </p:childTnLst>
                                </p:cTn>
                              </p:par>
                              <p:par>
                                <p:cTn id="150" presetID="8" presetClass="emph" presetSubtype="0" fill="hold" grpId="1" nodeType="withEffect">
                                  <p:stCondLst>
                                    <p:cond delay="0"/>
                                  </p:stCondLst>
                                  <p:childTnLst>
                                    <p:animRot by="-21600000">
                                      <p:cBhvr>
                                        <p:cTn id="151" dur="2000" fill="hold"/>
                                        <p:tgtEl>
                                          <p:spTgt spid="20"/>
                                        </p:tgtEl>
                                        <p:attrNameLst>
                                          <p:attrName>r</p:attrName>
                                        </p:attrNameLst>
                                      </p:cBhvr>
                                    </p:animRot>
                                  </p:childTnLst>
                                </p:cTn>
                              </p:par>
                              <p:par>
                                <p:cTn id="152" presetID="8" presetClass="emph" presetSubtype="0" fill="hold" grpId="1" nodeType="withEffect">
                                  <p:stCondLst>
                                    <p:cond delay="0"/>
                                  </p:stCondLst>
                                  <p:childTnLst>
                                    <p:animRot by="21600000">
                                      <p:cBhvr>
                                        <p:cTn id="153" dur="2000" fill="hold"/>
                                        <p:tgtEl>
                                          <p:spTgt spid="21"/>
                                        </p:tgtEl>
                                        <p:attrNameLst>
                                          <p:attrName>r</p:attrName>
                                        </p:attrNameLst>
                                      </p:cBhvr>
                                    </p:animRot>
                                  </p:childTnLst>
                                </p:cTn>
                              </p:par>
                              <p:par>
                                <p:cTn id="154" presetID="8" presetClass="emph" presetSubtype="0" fill="hold" grpId="1" nodeType="withEffect">
                                  <p:stCondLst>
                                    <p:cond delay="0"/>
                                  </p:stCondLst>
                                  <p:childTnLst>
                                    <p:animRot by="-21600000">
                                      <p:cBhvr>
                                        <p:cTn id="155" dur="2000" fill="hold"/>
                                        <p:tgtEl>
                                          <p:spTgt spid="22"/>
                                        </p:tgtEl>
                                        <p:attrNameLst>
                                          <p:attrName>r</p:attrName>
                                        </p:attrNameLst>
                                      </p:cBhvr>
                                    </p:animRot>
                                  </p:childTnLst>
                                </p:cTn>
                              </p:par>
                              <p:par>
                                <p:cTn id="156" presetID="8" presetClass="emph" presetSubtype="0" fill="hold" grpId="1" nodeType="withEffect">
                                  <p:stCondLst>
                                    <p:cond delay="0"/>
                                  </p:stCondLst>
                                  <p:childTnLst>
                                    <p:animRot by="21600000">
                                      <p:cBhvr>
                                        <p:cTn id="157" dur="2000" fill="hold"/>
                                        <p:tgtEl>
                                          <p:spTgt spid="23"/>
                                        </p:tgtEl>
                                        <p:attrNameLst>
                                          <p:attrName>r</p:attrName>
                                        </p:attrNameLst>
                                      </p:cBhvr>
                                    </p:animRot>
                                  </p:childTnLst>
                                </p:cTn>
                              </p:par>
                              <p:par>
                                <p:cTn id="158" presetID="8" presetClass="emph" presetSubtype="0" fill="hold" grpId="1" nodeType="withEffect">
                                  <p:stCondLst>
                                    <p:cond delay="0"/>
                                  </p:stCondLst>
                                  <p:childTnLst>
                                    <p:animRot by="-21600000">
                                      <p:cBhvr>
                                        <p:cTn id="159" dur="2000" fill="hold"/>
                                        <p:tgtEl>
                                          <p:spTgt spid="24"/>
                                        </p:tgtEl>
                                        <p:attrNameLst>
                                          <p:attrName>r</p:attrName>
                                        </p:attrNameLst>
                                      </p:cBhvr>
                                    </p:animRot>
                                  </p:childTnLst>
                                </p:cTn>
                              </p:par>
                              <p:par>
                                <p:cTn id="160" presetID="8" presetClass="emph" presetSubtype="0" fill="hold" grpId="1" nodeType="withEffect">
                                  <p:stCondLst>
                                    <p:cond delay="0"/>
                                  </p:stCondLst>
                                  <p:childTnLst>
                                    <p:animRot by="21600000">
                                      <p:cBhvr>
                                        <p:cTn id="161" dur="2000" fill="hold"/>
                                        <p:tgtEl>
                                          <p:spTgt spid="25"/>
                                        </p:tgtEl>
                                        <p:attrNameLst>
                                          <p:attrName>r</p:attrName>
                                        </p:attrNameLst>
                                      </p:cBhvr>
                                    </p:animRot>
                                  </p:childTnLst>
                                </p:cTn>
                              </p:par>
                              <p:par>
                                <p:cTn id="162" presetID="8" presetClass="emph" presetSubtype="0" fill="hold" grpId="1" nodeType="withEffect">
                                  <p:stCondLst>
                                    <p:cond delay="0"/>
                                  </p:stCondLst>
                                  <p:childTnLst>
                                    <p:animRot by="-21600000">
                                      <p:cBhvr>
                                        <p:cTn id="163" dur="2000" fill="hold"/>
                                        <p:tgtEl>
                                          <p:spTgt spid="26"/>
                                        </p:tgtEl>
                                        <p:attrNameLst>
                                          <p:attrName>r</p:attrName>
                                        </p:attrNameLst>
                                      </p:cBhvr>
                                    </p:animRot>
                                  </p:childTnLst>
                                </p:cTn>
                              </p:par>
                              <p:par>
                                <p:cTn id="164" presetID="8" presetClass="emph" presetSubtype="0" fill="hold" grpId="1" nodeType="withEffect">
                                  <p:stCondLst>
                                    <p:cond delay="0"/>
                                  </p:stCondLst>
                                  <p:childTnLst>
                                    <p:animRot by="-21600000">
                                      <p:cBhvr>
                                        <p:cTn id="165" dur="2000" fill="hold"/>
                                        <p:tgtEl>
                                          <p:spTgt spid="4"/>
                                        </p:tgtEl>
                                        <p:attrNameLst>
                                          <p:attrName>r</p:attrName>
                                        </p:attrNameLst>
                                      </p:cBhvr>
                                    </p:animRot>
                                  </p:childTnLst>
                                </p:cTn>
                              </p:par>
                              <p:par>
                                <p:cTn id="166" presetID="8" presetClass="emph" presetSubtype="0" fill="hold" grpId="1" nodeType="withEffect">
                                  <p:stCondLst>
                                    <p:cond delay="0"/>
                                  </p:stCondLst>
                                  <p:childTnLst>
                                    <p:animRot by="21600000">
                                      <p:cBhvr>
                                        <p:cTn id="167" dur="2000" fill="hold"/>
                                        <p:tgtEl>
                                          <p:spTgt spid="6"/>
                                        </p:tgtEl>
                                        <p:attrNameLst>
                                          <p:attrName>r</p:attrName>
                                        </p:attrNameLst>
                                      </p:cBhvr>
                                    </p:animRot>
                                  </p:childTnLst>
                                </p:cTn>
                              </p:par>
                              <p:par>
                                <p:cTn id="168" presetID="8" presetClass="emph" presetSubtype="0" fill="hold" grpId="1" nodeType="withEffect">
                                  <p:stCondLst>
                                    <p:cond delay="0"/>
                                  </p:stCondLst>
                                  <p:childTnLst>
                                    <p:animRot by="-21600000">
                                      <p:cBhvr>
                                        <p:cTn id="169" dur="2000" fill="hold"/>
                                        <p:tgtEl>
                                          <p:spTgt spid="9"/>
                                        </p:tgtEl>
                                        <p:attrNameLst>
                                          <p:attrName>r</p:attrName>
                                        </p:attrNameLst>
                                      </p:cBhvr>
                                    </p:animRot>
                                  </p:childTnLst>
                                </p:cTn>
                              </p:par>
                              <p:par>
                                <p:cTn id="170" presetID="8" presetClass="emph" presetSubtype="0" fill="hold" grpId="1" nodeType="withEffect">
                                  <p:stCondLst>
                                    <p:cond delay="0"/>
                                  </p:stCondLst>
                                  <p:childTnLst>
                                    <p:animRot by="21600000">
                                      <p:cBhvr>
                                        <p:cTn id="171" dur="2000" fill="hold"/>
                                        <p:tgtEl>
                                          <p:spTgt spid="10"/>
                                        </p:tgtEl>
                                        <p:attrNameLst>
                                          <p:attrName>r</p:attrName>
                                        </p:attrNameLst>
                                      </p:cBhvr>
                                    </p:animRot>
                                  </p:childTnLst>
                                </p:cTn>
                              </p:par>
                              <p:par>
                                <p:cTn id="172" presetID="8" presetClass="emph" presetSubtype="0" fill="hold" grpId="1" nodeType="withEffect">
                                  <p:stCondLst>
                                    <p:cond delay="0"/>
                                  </p:stCondLst>
                                  <p:childTnLst>
                                    <p:animRot by="-21600000">
                                      <p:cBhvr>
                                        <p:cTn id="173" dur="2000" fill="hold"/>
                                        <p:tgtEl>
                                          <p:spTgt spid="15"/>
                                        </p:tgtEl>
                                        <p:attrNameLst>
                                          <p:attrName>r</p:attrName>
                                        </p:attrNameLst>
                                      </p:cBhvr>
                                    </p:animRot>
                                  </p:childTnLst>
                                </p:cTn>
                              </p:par>
                              <p:par>
                                <p:cTn id="174" presetID="8" presetClass="emph" presetSubtype="0" fill="hold" grpId="1" nodeType="withEffect">
                                  <p:stCondLst>
                                    <p:cond delay="0"/>
                                  </p:stCondLst>
                                  <p:childTnLst>
                                    <p:animRot by="21600000">
                                      <p:cBhvr>
                                        <p:cTn id="175" dur="2000" fill="hold"/>
                                        <p:tgtEl>
                                          <p:spTgt spid="16"/>
                                        </p:tgtEl>
                                        <p:attrNameLst>
                                          <p:attrName>r</p:attrName>
                                        </p:attrNameLst>
                                      </p:cBhvr>
                                    </p:animRot>
                                  </p:childTnLst>
                                </p:cTn>
                              </p:par>
                              <p:par>
                                <p:cTn id="176" presetID="8" presetClass="emph" presetSubtype="0" fill="hold" grpId="1" nodeType="withEffect">
                                  <p:stCondLst>
                                    <p:cond delay="0"/>
                                  </p:stCondLst>
                                  <p:childTnLst>
                                    <p:animRot by="-21600000">
                                      <p:cBhvr>
                                        <p:cTn id="177" dur="2000" fill="hold"/>
                                        <p:tgtEl>
                                          <p:spTgt spid="17"/>
                                        </p:tgtEl>
                                        <p:attrNameLst>
                                          <p:attrName>r</p:attrName>
                                        </p:attrNameLst>
                                      </p:cBhvr>
                                    </p:animRot>
                                  </p:childTnLst>
                                </p:cTn>
                              </p:par>
                              <p:par>
                                <p:cTn id="178" presetID="8" presetClass="emph" presetSubtype="0" fill="hold" grpId="1" nodeType="withEffect">
                                  <p:stCondLst>
                                    <p:cond delay="0"/>
                                  </p:stCondLst>
                                  <p:childTnLst>
                                    <p:animRot by="21600000">
                                      <p:cBhvr>
                                        <p:cTn id="179" dur="2000" fill="hold"/>
                                        <p:tgtEl>
                                          <p:spTgt spid="18"/>
                                        </p:tgtEl>
                                        <p:attrNameLst>
                                          <p:attrName>r</p:attrName>
                                        </p:attrNameLst>
                                      </p:cBhvr>
                                    </p:animRot>
                                  </p:childTnLst>
                                </p:cTn>
                              </p:par>
                              <p:par>
                                <p:cTn id="180" presetID="8" presetClass="emph" presetSubtype="0" fill="hold" grpId="1" nodeType="withEffect">
                                  <p:stCondLst>
                                    <p:cond delay="0"/>
                                  </p:stCondLst>
                                  <p:childTnLst>
                                    <p:animRot by="-21600000">
                                      <p:cBhvr>
                                        <p:cTn id="181" dur="2000" fill="hold"/>
                                        <p:tgtEl>
                                          <p:spTgt spid="27"/>
                                        </p:tgtEl>
                                        <p:attrNameLst>
                                          <p:attrName>r</p:attrName>
                                        </p:attrNameLst>
                                      </p:cBhvr>
                                    </p:animRot>
                                  </p:childTnLst>
                                </p:cTn>
                              </p:par>
                              <p:par>
                                <p:cTn id="182" presetID="8" presetClass="emph" presetSubtype="0" fill="hold" grpId="1" nodeType="withEffect">
                                  <p:stCondLst>
                                    <p:cond delay="0"/>
                                  </p:stCondLst>
                                  <p:childTnLst>
                                    <p:animRot by="21600000">
                                      <p:cBhvr>
                                        <p:cTn id="183" dur="2000" fill="hold"/>
                                        <p:tgtEl>
                                          <p:spTgt spid="28"/>
                                        </p:tgtEl>
                                        <p:attrNameLst>
                                          <p:attrName>r</p:attrName>
                                        </p:attrNameLst>
                                      </p:cBhvr>
                                    </p:animRot>
                                  </p:childTnLst>
                                </p:cTn>
                              </p:par>
                              <p:par>
                                <p:cTn id="184" presetID="8" presetClass="emph" presetSubtype="0" fill="hold" grpId="1" nodeType="withEffect">
                                  <p:stCondLst>
                                    <p:cond delay="0"/>
                                  </p:stCondLst>
                                  <p:childTnLst>
                                    <p:animRot by="-21600000">
                                      <p:cBhvr>
                                        <p:cTn id="185" dur="2000" fill="hold"/>
                                        <p:tgtEl>
                                          <p:spTgt spid="29"/>
                                        </p:tgtEl>
                                        <p:attrNameLst>
                                          <p:attrName>r</p:attrName>
                                        </p:attrNameLst>
                                      </p:cBhvr>
                                    </p:animRot>
                                  </p:childTnLst>
                                </p:cTn>
                              </p:par>
                              <p:par>
                                <p:cTn id="186" presetID="8" presetClass="emph" presetSubtype="0" fill="hold" grpId="1" nodeType="withEffect">
                                  <p:stCondLst>
                                    <p:cond delay="0"/>
                                  </p:stCondLst>
                                  <p:childTnLst>
                                    <p:animRot by="21600000">
                                      <p:cBhvr>
                                        <p:cTn id="187" dur="2000" fill="hold"/>
                                        <p:tgtEl>
                                          <p:spTgt spid="30"/>
                                        </p:tgtEl>
                                        <p:attrNameLst>
                                          <p:attrName>r</p:attrName>
                                        </p:attrNameLst>
                                      </p:cBhvr>
                                    </p:animRot>
                                  </p:childTnLst>
                                </p:cTn>
                              </p:par>
                              <p:par>
                                <p:cTn id="188" presetID="8" presetClass="emph" presetSubtype="0" fill="hold" grpId="1" nodeType="withEffect">
                                  <p:stCondLst>
                                    <p:cond delay="0"/>
                                  </p:stCondLst>
                                  <p:childTnLst>
                                    <p:animRot by="-21600000">
                                      <p:cBhvr>
                                        <p:cTn id="189" dur="2000" fill="hold"/>
                                        <p:tgtEl>
                                          <p:spTgt spid="31"/>
                                        </p:tgtEl>
                                        <p:attrNameLst>
                                          <p:attrName>r</p:attrName>
                                        </p:attrNameLst>
                                      </p:cBhvr>
                                    </p:animRot>
                                  </p:childTnLst>
                                </p:cTn>
                              </p:par>
                              <p:par>
                                <p:cTn id="190" presetID="8" presetClass="emph" presetSubtype="0" fill="hold" grpId="1" nodeType="withEffect">
                                  <p:stCondLst>
                                    <p:cond delay="0"/>
                                  </p:stCondLst>
                                  <p:childTnLst>
                                    <p:animRot by="21600000">
                                      <p:cBhvr>
                                        <p:cTn id="191" dur="2000" fill="hold"/>
                                        <p:tgtEl>
                                          <p:spTgt spid="32"/>
                                        </p:tgtEl>
                                        <p:attrNameLst>
                                          <p:attrName>r</p:attrName>
                                        </p:attrNameLst>
                                      </p:cBhvr>
                                    </p:animRot>
                                  </p:childTnLst>
                                </p:cTn>
                              </p:par>
                              <p:par>
                                <p:cTn id="192" presetID="8" presetClass="emph" presetSubtype="0" fill="hold" grpId="1" nodeType="withEffect">
                                  <p:stCondLst>
                                    <p:cond delay="0"/>
                                  </p:stCondLst>
                                  <p:childTnLst>
                                    <p:animRot by="-21600000">
                                      <p:cBhvr>
                                        <p:cTn id="193" dur="2000" fill="hold"/>
                                        <p:tgtEl>
                                          <p:spTgt spid="33"/>
                                        </p:tgtEl>
                                        <p:attrNameLst>
                                          <p:attrName>r</p:attrName>
                                        </p:attrNameLst>
                                      </p:cBhvr>
                                    </p:animRot>
                                  </p:childTnLst>
                                </p:cTn>
                              </p:par>
                              <p:par>
                                <p:cTn id="194" presetID="5" presetClass="entr" presetSubtype="5" fill="hold" grpId="6" nodeType="withEffect">
                                  <p:stCondLst>
                                    <p:cond delay="0"/>
                                  </p:stCondLst>
                                  <p:childTnLst>
                                    <p:set>
                                      <p:cBhvr>
                                        <p:cTn id="195" dur="1" fill="hold">
                                          <p:stCondLst>
                                            <p:cond delay="0"/>
                                          </p:stCondLst>
                                        </p:cTn>
                                        <p:tgtEl>
                                          <p:spTgt spid="3"/>
                                        </p:tgtEl>
                                        <p:attrNameLst>
                                          <p:attrName>style.visibility</p:attrName>
                                        </p:attrNameLst>
                                      </p:cBhvr>
                                      <p:to>
                                        <p:strVal val="visible"/>
                                      </p:to>
                                    </p:set>
                                    <p:animEffect transition="in" filter="checkerboard(down)">
                                      <p:cBhvr>
                                        <p:cTn id="196" dur="2000"/>
                                        <p:tgtEl>
                                          <p:spTgt spid="3"/>
                                        </p:tgtEl>
                                      </p:cBhvr>
                                    </p:animEffect>
                                  </p:childTnLst>
                                </p:cTn>
                              </p:par>
                              <p:par>
                                <p:cTn id="197" presetID="5" presetClass="entr" presetSubtype="5" fill="hold" grpId="6" nodeType="withEffect">
                                  <p:stCondLst>
                                    <p:cond delay="0"/>
                                  </p:stCondLst>
                                  <p:childTnLst>
                                    <p:set>
                                      <p:cBhvr>
                                        <p:cTn id="198" dur="1" fill="hold">
                                          <p:stCondLst>
                                            <p:cond delay="0"/>
                                          </p:stCondLst>
                                        </p:cTn>
                                        <p:tgtEl>
                                          <p:spTgt spid="4"/>
                                        </p:tgtEl>
                                        <p:attrNameLst>
                                          <p:attrName>style.visibility</p:attrName>
                                        </p:attrNameLst>
                                      </p:cBhvr>
                                      <p:to>
                                        <p:strVal val="visible"/>
                                      </p:to>
                                    </p:set>
                                    <p:animEffect transition="in" filter="checkerboard(down)">
                                      <p:cBhvr>
                                        <p:cTn id="199" dur="2000"/>
                                        <p:tgtEl>
                                          <p:spTgt spid="4"/>
                                        </p:tgtEl>
                                      </p:cBhvr>
                                    </p:animEffect>
                                  </p:childTnLst>
                                </p:cTn>
                              </p:par>
                              <p:par>
                                <p:cTn id="200" presetID="5" presetClass="entr" presetSubtype="5" fill="hold" grpId="6" nodeType="withEffect">
                                  <p:stCondLst>
                                    <p:cond delay="0"/>
                                  </p:stCondLst>
                                  <p:childTnLst>
                                    <p:set>
                                      <p:cBhvr>
                                        <p:cTn id="201" dur="1" fill="hold">
                                          <p:stCondLst>
                                            <p:cond delay="0"/>
                                          </p:stCondLst>
                                        </p:cTn>
                                        <p:tgtEl>
                                          <p:spTgt spid="5"/>
                                        </p:tgtEl>
                                        <p:attrNameLst>
                                          <p:attrName>style.visibility</p:attrName>
                                        </p:attrNameLst>
                                      </p:cBhvr>
                                      <p:to>
                                        <p:strVal val="visible"/>
                                      </p:to>
                                    </p:set>
                                    <p:animEffect transition="in" filter="checkerboard(down)">
                                      <p:cBhvr>
                                        <p:cTn id="202" dur="2000"/>
                                        <p:tgtEl>
                                          <p:spTgt spid="5"/>
                                        </p:tgtEl>
                                      </p:cBhvr>
                                    </p:animEffect>
                                  </p:childTnLst>
                                </p:cTn>
                              </p:par>
                              <p:par>
                                <p:cTn id="203" presetID="5" presetClass="entr" presetSubtype="5" fill="hold" grpId="6" nodeType="withEffect">
                                  <p:stCondLst>
                                    <p:cond delay="0"/>
                                  </p:stCondLst>
                                  <p:childTnLst>
                                    <p:set>
                                      <p:cBhvr>
                                        <p:cTn id="204" dur="1" fill="hold">
                                          <p:stCondLst>
                                            <p:cond delay="0"/>
                                          </p:stCondLst>
                                        </p:cTn>
                                        <p:tgtEl>
                                          <p:spTgt spid="6"/>
                                        </p:tgtEl>
                                        <p:attrNameLst>
                                          <p:attrName>style.visibility</p:attrName>
                                        </p:attrNameLst>
                                      </p:cBhvr>
                                      <p:to>
                                        <p:strVal val="visible"/>
                                      </p:to>
                                    </p:set>
                                    <p:animEffect transition="in" filter="checkerboard(down)">
                                      <p:cBhvr>
                                        <p:cTn id="205" dur="2000"/>
                                        <p:tgtEl>
                                          <p:spTgt spid="6"/>
                                        </p:tgtEl>
                                      </p:cBhvr>
                                    </p:animEffect>
                                  </p:childTnLst>
                                </p:cTn>
                              </p:par>
                              <p:par>
                                <p:cTn id="206" presetID="5" presetClass="entr" presetSubtype="5" fill="hold" grpId="6" nodeType="withEffect">
                                  <p:stCondLst>
                                    <p:cond delay="0"/>
                                  </p:stCondLst>
                                  <p:childTnLst>
                                    <p:set>
                                      <p:cBhvr>
                                        <p:cTn id="207" dur="1" fill="hold">
                                          <p:stCondLst>
                                            <p:cond delay="0"/>
                                          </p:stCondLst>
                                        </p:cTn>
                                        <p:tgtEl>
                                          <p:spTgt spid="7"/>
                                        </p:tgtEl>
                                        <p:attrNameLst>
                                          <p:attrName>style.visibility</p:attrName>
                                        </p:attrNameLst>
                                      </p:cBhvr>
                                      <p:to>
                                        <p:strVal val="visible"/>
                                      </p:to>
                                    </p:set>
                                    <p:animEffect transition="in" filter="checkerboard(down)">
                                      <p:cBhvr>
                                        <p:cTn id="208" dur="2000"/>
                                        <p:tgtEl>
                                          <p:spTgt spid="7"/>
                                        </p:tgtEl>
                                      </p:cBhvr>
                                    </p:animEffect>
                                  </p:childTnLst>
                                </p:cTn>
                              </p:par>
                              <p:par>
                                <p:cTn id="209" presetID="5" presetClass="entr" presetSubtype="5" fill="hold" grpId="6" nodeType="withEffect">
                                  <p:stCondLst>
                                    <p:cond delay="0"/>
                                  </p:stCondLst>
                                  <p:childTnLst>
                                    <p:set>
                                      <p:cBhvr>
                                        <p:cTn id="210" dur="1" fill="hold">
                                          <p:stCondLst>
                                            <p:cond delay="0"/>
                                          </p:stCondLst>
                                        </p:cTn>
                                        <p:tgtEl>
                                          <p:spTgt spid="8"/>
                                        </p:tgtEl>
                                        <p:attrNameLst>
                                          <p:attrName>style.visibility</p:attrName>
                                        </p:attrNameLst>
                                      </p:cBhvr>
                                      <p:to>
                                        <p:strVal val="visible"/>
                                      </p:to>
                                    </p:set>
                                    <p:animEffect transition="in" filter="checkerboard(down)">
                                      <p:cBhvr>
                                        <p:cTn id="211" dur="2000"/>
                                        <p:tgtEl>
                                          <p:spTgt spid="8"/>
                                        </p:tgtEl>
                                      </p:cBhvr>
                                    </p:animEffect>
                                  </p:childTnLst>
                                </p:cTn>
                              </p:par>
                              <p:par>
                                <p:cTn id="212" presetID="5" presetClass="entr" presetSubtype="5" fill="hold" grpId="6" nodeType="withEffect">
                                  <p:stCondLst>
                                    <p:cond delay="0"/>
                                  </p:stCondLst>
                                  <p:childTnLst>
                                    <p:set>
                                      <p:cBhvr>
                                        <p:cTn id="213" dur="1" fill="hold">
                                          <p:stCondLst>
                                            <p:cond delay="0"/>
                                          </p:stCondLst>
                                        </p:cTn>
                                        <p:tgtEl>
                                          <p:spTgt spid="9"/>
                                        </p:tgtEl>
                                        <p:attrNameLst>
                                          <p:attrName>style.visibility</p:attrName>
                                        </p:attrNameLst>
                                      </p:cBhvr>
                                      <p:to>
                                        <p:strVal val="visible"/>
                                      </p:to>
                                    </p:set>
                                    <p:animEffect transition="in" filter="checkerboard(down)">
                                      <p:cBhvr>
                                        <p:cTn id="214" dur="2000"/>
                                        <p:tgtEl>
                                          <p:spTgt spid="9"/>
                                        </p:tgtEl>
                                      </p:cBhvr>
                                    </p:animEffect>
                                  </p:childTnLst>
                                </p:cTn>
                              </p:par>
                              <p:par>
                                <p:cTn id="215" presetID="5" presetClass="entr" presetSubtype="5" fill="hold" grpId="6" nodeType="withEffect">
                                  <p:stCondLst>
                                    <p:cond delay="0"/>
                                  </p:stCondLst>
                                  <p:childTnLst>
                                    <p:set>
                                      <p:cBhvr>
                                        <p:cTn id="216" dur="1" fill="hold">
                                          <p:stCondLst>
                                            <p:cond delay="0"/>
                                          </p:stCondLst>
                                        </p:cTn>
                                        <p:tgtEl>
                                          <p:spTgt spid="10"/>
                                        </p:tgtEl>
                                        <p:attrNameLst>
                                          <p:attrName>style.visibility</p:attrName>
                                        </p:attrNameLst>
                                      </p:cBhvr>
                                      <p:to>
                                        <p:strVal val="visible"/>
                                      </p:to>
                                    </p:set>
                                    <p:animEffect transition="in" filter="checkerboard(down)">
                                      <p:cBhvr>
                                        <p:cTn id="217" dur="2000"/>
                                        <p:tgtEl>
                                          <p:spTgt spid="10"/>
                                        </p:tgtEl>
                                      </p:cBhvr>
                                    </p:animEffect>
                                  </p:childTnLst>
                                </p:cTn>
                              </p:par>
                              <p:par>
                                <p:cTn id="218" presetID="5" presetClass="entr" presetSubtype="5" fill="hold" grpId="6" nodeType="withEffect">
                                  <p:stCondLst>
                                    <p:cond delay="0"/>
                                  </p:stCondLst>
                                  <p:childTnLst>
                                    <p:set>
                                      <p:cBhvr>
                                        <p:cTn id="219" dur="1" fill="hold">
                                          <p:stCondLst>
                                            <p:cond delay="0"/>
                                          </p:stCondLst>
                                        </p:cTn>
                                        <p:tgtEl>
                                          <p:spTgt spid="11"/>
                                        </p:tgtEl>
                                        <p:attrNameLst>
                                          <p:attrName>style.visibility</p:attrName>
                                        </p:attrNameLst>
                                      </p:cBhvr>
                                      <p:to>
                                        <p:strVal val="visible"/>
                                      </p:to>
                                    </p:set>
                                    <p:animEffect transition="in" filter="checkerboard(down)">
                                      <p:cBhvr>
                                        <p:cTn id="220" dur="2000"/>
                                        <p:tgtEl>
                                          <p:spTgt spid="11"/>
                                        </p:tgtEl>
                                      </p:cBhvr>
                                    </p:animEffect>
                                  </p:childTnLst>
                                </p:cTn>
                              </p:par>
                              <p:par>
                                <p:cTn id="221" presetID="5" presetClass="entr" presetSubtype="5" fill="hold" grpId="6" nodeType="withEffect">
                                  <p:stCondLst>
                                    <p:cond delay="0"/>
                                  </p:stCondLst>
                                  <p:childTnLst>
                                    <p:set>
                                      <p:cBhvr>
                                        <p:cTn id="222" dur="1" fill="hold">
                                          <p:stCondLst>
                                            <p:cond delay="0"/>
                                          </p:stCondLst>
                                        </p:cTn>
                                        <p:tgtEl>
                                          <p:spTgt spid="12"/>
                                        </p:tgtEl>
                                        <p:attrNameLst>
                                          <p:attrName>style.visibility</p:attrName>
                                        </p:attrNameLst>
                                      </p:cBhvr>
                                      <p:to>
                                        <p:strVal val="visible"/>
                                      </p:to>
                                    </p:set>
                                    <p:animEffect transition="in" filter="checkerboard(down)">
                                      <p:cBhvr>
                                        <p:cTn id="223" dur="2000"/>
                                        <p:tgtEl>
                                          <p:spTgt spid="12"/>
                                        </p:tgtEl>
                                      </p:cBhvr>
                                    </p:animEffect>
                                  </p:childTnLst>
                                </p:cTn>
                              </p:par>
                              <p:par>
                                <p:cTn id="224" presetID="5" presetClass="entr" presetSubtype="5" fill="hold" grpId="6" nodeType="withEffect">
                                  <p:stCondLst>
                                    <p:cond delay="0"/>
                                  </p:stCondLst>
                                  <p:childTnLst>
                                    <p:set>
                                      <p:cBhvr>
                                        <p:cTn id="225" dur="1" fill="hold">
                                          <p:stCondLst>
                                            <p:cond delay="0"/>
                                          </p:stCondLst>
                                        </p:cTn>
                                        <p:tgtEl>
                                          <p:spTgt spid="13"/>
                                        </p:tgtEl>
                                        <p:attrNameLst>
                                          <p:attrName>style.visibility</p:attrName>
                                        </p:attrNameLst>
                                      </p:cBhvr>
                                      <p:to>
                                        <p:strVal val="visible"/>
                                      </p:to>
                                    </p:set>
                                    <p:animEffect transition="in" filter="checkerboard(down)">
                                      <p:cBhvr>
                                        <p:cTn id="226" dur="2000"/>
                                        <p:tgtEl>
                                          <p:spTgt spid="13"/>
                                        </p:tgtEl>
                                      </p:cBhvr>
                                    </p:animEffect>
                                  </p:childTnLst>
                                </p:cTn>
                              </p:par>
                              <p:par>
                                <p:cTn id="227" presetID="5" presetClass="entr" presetSubtype="5" fill="hold" grpId="6" nodeType="withEffect">
                                  <p:stCondLst>
                                    <p:cond delay="0"/>
                                  </p:stCondLst>
                                  <p:childTnLst>
                                    <p:set>
                                      <p:cBhvr>
                                        <p:cTn id="228" dur="1" fill="hold">
                                          <p:stCondLst>
                                            <p:cond delay="0"/>
                                          </p:stCondLst>
                                        </p:cTn>
                                        <p:tgtEl>
                                          <p:spTgt spid="14"/>
                                        </p:tgtEl>
                                        <p:attrNameLst>
                                          <p:attrName>style.visibility</p:attrName>
                                        </p:attrNameLst>
                                      </p:cBhvr>
                                      <p:to>
                                        <p:strVal val="visible"/>
                                      </p:to>
                                    </p:set>
                                    <p:animEffect transition="in" filter="checkerboard(down)">
                                      <p:cBhvr>
                                        <p:cTn id="229" dur="2000"/>
                                        <p:tgtEl>
                                          <p:spTgt spid="14"/>
                                        </p:tgtEl>
                                      </p:cBhvr>
                                    </p:animEffect>
                                  </p:childTnLst>
                                </p:cTn>
                              </p:par>
                              <p:par>
                                <p:cTn id="230" presetID="5" presetClass="entr" presetSubtype="5" fill="hold" grpId="6" nodeType="withEffect">
                                  <p:stCondLst>
                                    <p:cond delay="0"/>
                                  </p:stCondLst>
                                  <p:childTnLst>
                                    <p:set>
                                      <p:cBhvr>
                                        <p:cTn id="231" dur="1" fill="hold">
                                          <p:stCondLst>
                                            <p:cond delay="0"/>
                                          </p:stCondLst>
                                        </p:cTn>
                                        <p:tgtEl>
                                          <p:spTgt spid="15"/>
                                        </p:tgtEl>
                                        <p:attrNameLst>
                                          <p:attrName>style.visibility</p:attrName>
                                        </p:attrNameLst>
                                      </p:cBhvr>
                                      <p:to>
                                        <p:strVal val="visible"/>
                                      </p:to>
                                    </p:set>
                                    <p:animEffect transition="in" filter="checkerboard(down)">
                                      <p:cBhvr>
                                        <p:cTn id="232" dur="2000"/>
                                        <p:tgtEl>
                                          <p:spTgt spid="15"/>
                                        </p:tgtEl>
                                      </p:cBhvr>
                                    </p:animEffect>
                                  </p:childTnLst>
                                </p:cTn>
                              </p:par>
                              <p:par>
                                <p:cTn id="233" presetID="5" presetClass="entr" presetSubtype="5" fill="hold" grpId="6" nodeType="withEffect">
                                  <p:stCondLst>
                                    <p:cond delay="0"/>
                                  </p:stCondLst>
                                  <p:childTnLst>
                                    <p:set>
                                      <p:cBhvr>
                                        <p:cTn id="234" dur="1" fill="hold">
                                          <p:stCondLst>
                                            <p:cond delay="0"/>
                                          </p:stCondLst>
                                        </p:cTn>
                                        <p:tgtEl>
                                          <p:spTgt spid="16"/>
                                        </p:tgtEl>
                                        <p:attrNameLst>
                                          <p:attrName>style.visibility</p:attrName>
                                        </p:attrNameLst>
                                      </p:cBhvr>
                                      <p:to>
                                        <p:strVal val="visible"/>
                                      </p:to>
                                    </p:set>
                                    <p:animEffect transition="in" filter="checkerboard(down)">
                                      <p:cBhvr>
                                        <p:cTn id="235" dur="2000"/>
                                        <p:tgtEl>
                                          <p:spTgt spid="16"/>
                                        </p:tgtEl>
                                      </p:cBhvr>
                                    </p:animEffect>
                                  </p:childTnLst>
                                </p:cTn>
                              </p:par>
                              <p:par>
                                <p:cTn id="236" presetID="5" presetClass="entr" presetSubtype="5" fill="hold" grpId="6" nodeType="withEffect">
                                  <p:stCondLst>
                                    <p:cond delay="0"/>
                                  </p:stCondLst>
                                  <p:childTnLst>
                                    <p:set>
                                      <p:cBhvr>
                                        <p:cTn id="237" dur="1" fill="hold">
                                          <p:stCondLst>
                                            <p:cond delay="0"/>
                                          </p:stCondLst>
                                        </p:cTn>
                                        <p:tgtEl>
                                          <p:spTgt spid="17"/>
                                        </p:tgtEl>
                                        <p:attrNameLst>
                                          <p:attrName>style.visibility</p:attrName>
                                        </p:attrNameLst>
                                      </p:cBhvr>
                                      <p:to>
                                        <p:strVal val="visible"/>
                                      </p:to>
                                    </p:set>
                                    <p:animEffect transition="in" filter="checkerboard(down)">
                                      <p:cBhvr>
                                        <p:cTn id="238" dur="2000"/>
                                        <p:tgtEl>
                                          <p:spTgt spid="17"/>
                                        </p:tgtEl>
                                      </p:cBhvr>
                                    </p:animEffect>
                                  </p:childTnLst>
                                </p:cTn>
                              </p:par>
                              <p:par>
                                <p:cTn id="239" presetID="5" presetClass="entr" presetSubtype="5" fill="hold" grpId="6" nodeType="withEffect">
                                  <p:stCondLst>
                                    <p:cond delay="0"/>
                                  </p:stCondLst>
                                  <p:childTnLst>
                                    <p:set>
                                      <p:cBhvr>
                                        <p:cTn id="240" dur="1" fill="hold">
                                          <p:stCondLst>
                                            <p:cond delay="0"/>
                                          </p:stCondLst>
                                        </p:cTn>
                                        <p:tgtEl>
                                          <p:spTgt spid="18"/>
                                        </p:tgtEl>
                                        <p:attrNameLst>
                                          <p:attrName>style.visibility</p:attrName>
                                        </p:attrNameLst>
                                      </p:cBhvr>
                                      <p:to>
                                        <p:strVal val="visible"/>
                                      </p:to>
                                    </p:set>
                                    <p:animEffect transition="in" filter="checkerboard(down)">
                                      <p:cBhvr>
                                        <p:cTn id="241" dur="2000"/>
                                        <p:tgtEl>
                                          <p:spTgt spid="18"/>
                                        </p:tgtEl>
                                      </p:cBhvr>
                                    </p:animEffect>
                                  </p:childTnLst>
                                </p:cTn>
                              </p:par>
                              <p:par>
                                <p:cTn id="242" presetID="5" presetClass="entr" presetSubtype="5" fill="hold" grpId="6" nodeType="withEffect">
                                  <p:stCondLst>
                                    <p:cond delay="0"/>
                                  </p:stCondLst>
                                  <p:childTnLst>
                                    <p:set>
                                      <p:cBhvr>
                                        <p:cTn id="243" dur="1" fill="hold">
                                          <p:stCondLst>
                                            <p:cond delay="0"/>
                                          </p:stCondLst>
                                        </p:cTn>
                                        <p:tgtEl>
                                          <p:spTgt spid="19"/>
                                        </p:tgtEl>
                                        <p:attrNameLst>
                                          <p:attrName>style.visibility</p:attrName>
                                        </p:attrNameLst>
                                      </p:cBhvr>
                                      <p:to>
                                        <p:strVal val="visible"/>
                                      </p:to>
                                    </p:set>
                                    <p:animEffect transition="in" filter="checkerboard(down)">
                                      <p:cBhvr>
                                        <p:cTn id="244" dur="2000"/>
                                        <p:tgtEl>
                                          <p:spTgt spid="19"/>
                                        </p:tgtEl>
                                      </p:cBhvr>
                                    </p:animEffect>
                                  </p:childTnLst>
                                </p:cTn>
                              </p:par>
                              <p:par>
                                <p:cTn id="245" presetID="5" presetClass="entr" presetSubtype="5" fill="hold" grpId="6" nodeType="withEffect">
                                  <p:stCondLst>
                                    <p:cond delay="0"/>
                                  </p:stCondLst>
                                  <p:childTnLst>
                                    <p:set>
                                      <p:cBhvr>
                                        <p:cTn id="246" dur="1" fill="hold">
                                          <p:stCondLst>
                                            <p:cond delay="0"/>
                                          </p:stCondLst>
                                        </p:cTn>
                                        <p:tgtEl>
                                          <p:spTgt spid="20"/>
                                        </p:tgtEl>
                                        <p:attrNameLst>
                                          <p:attrName>style.visibility</p:attrName>
                                        </p:attrNameLst>
                                      </p:cBhvr>
                                      <p:to>
                                        <p:strVal val="visible"/>
                                      </p:to>
                                    </p:set>
                                    <p:animEffect transition="in" filter="checkerboard(down)">
                                      <p:cBhvr>
                                        <p:cTn id="247" dur="2000"/>
                                        <p:tgtEl>
                                          <p:spTgt spid="20"/>
                                        </p:tgtEl>
                                      </p:cBhvr>
                                    </p:animEffect>
                                  </p:childTnLst>
                                </p:cTn>
                              </p:par>
                              <p:par>
                                <p:cTn id="248" presetID="5" presetClass="entr" presetSubtype="5" fill="hold" grpId="6" nodeType="withEffect">
                                  <p:stCondLst>
                                    <p:cond delay="0"/>
                                  </p:stCondLst>
                                  <p:childTnLst>
                                    <p:set>
                                      <p:cBhvr>
                                        <p:cTn id="249" dur="1" fill="hold">
                                          <p:stCondLst>
                                            <p:cond delay="0"/>
                                          </p:stCondLst>
                                        </p:cTn>
                                        <p:tgtEl>
                                          <p:spTgt spid="21"/>
                                        </p:tgtEl>
                                        <p:attrNameLst>
                                          <p:attrName>style.visibility</p:attrName>
                                        </p:attrNameLst>
                                      </p:cBhvr>
                                      <p:to>
                                        <p:strVal val="visible"/>
                                      </p:to>
                                    </p:set>
                                    <p:animEffect transition="in" filter="checkerboard(down)">
                                      <p:cBhvr>
                                        <p:cTn id="250" dur="2000"/>
                                        <p:tgtEl>
                                          <p:spTgt spid="21"/>
                                        </p:tgtEl>
                                      </p:cBhvr>
                                    </p:animEffect>
                                  </p:childTnLst>
                                </p:cTn>
                              </p:par>
                              <p:par>
                                <p:cTn id="251" presetID="5" presetClass="entr" presetSubtype="5" fill="hold" grpId="6" nodeType="withEffect">
                                  <p:stCondLst>
                                    <p:cond delay="0"/>
                                  </p:stCondLst>
                                  <p:childTnLst>
                                    <p:set>
                                      <p:cBhvr>
                                        <p:cTn id="252" dur="1" fill="hold">
                                          <p:stCondLst>
                                            <p:cond delay="0"/>
                                          </p:stCondLst>
                                        </p:cTn>
                                        <p:tgtEl>
                                          <p:spTgt spid="22"/>
                                        </p:tgtEl>
                                        <p:attrNameLst>
                                          <p:attrName>style.visibility</p:attrName>
                                        </p:attrNameLst>
                                      </p:cBhvr>
                                      <p:to>
                                        <p:strVal val="visible"/>
                                      </p:to>
                                    </p:set>
                                    <p:animEffect transition="in" filter="checkerboard(down)">
                                      <p:cBhvr>
                                        <p:cTn id="253" dur="2000"/>
                                        <p:tgtEl>
                                          <p:spTgt spid="22"/>
                                        </p:tgtEl>
                                      </p:cBhvr>
                                    </p:animEffect>
                                  </p:childTnLst>
                                </p:cTn>
                              </p:par>
                              <p:par>
                                <p:cTn id="254" presetID="5" presetClass="entr" presetSubtype="5" fill="hold" grpId="6" nodeType="withEffect">
                                  <p:stCondLst>
                                    <p:cond delay="0"/>
                                  </p:stCondLst>
                                  <p:childTnLst>
                                    <p:set>
                                      <p:cBhvr>
                                        <p:cTn id="255" dur="1" fill="hold">
                                          <p:stCondLst>
                                            <p:cond delay="0"/>
                                          </p:stCondLst>
                                        </p:cTn>
                                        <p:tgtEl>
                                          <p:spTgt spid="23"/>
                                        </p:tgtEl>
                                        <p:attrNameLst>
                                          <p:attrName>style.visibility</p:attrName>
                                        </p:attrNameLst>
                                      </p:cBhvr>
                                      <p:to>
                                        <p:strVal val="visible"/>
                                      </p:to>
                                    </p:set>
                                    <p:animEffect transition="in" filter="checkerboard(down)">
                                      <p:cBhvr>
                                        <p:cTn id="256" dur="2000"/>
                                        <p:tgtEl>
                                          <p:spTgt spid="23"/>
                                        </p:tgtEl>
                                      </p:cBhvr>
                                    </p:animEffect>
                                  </p:childTnLst>
                                </p:cTn>
                              </p:par>
                              <p:par>
                                <p:cTn id="257" presetID="5" presetClass="entr" presetSubtype="5" fill="hold" grpId="6" nodeType="withEffect">
                                  <p:stCondLst>
                                    <p:cond delay="0"/>
                                  </p:stCondLst>
                                  <p:childTnLst>
                                    <p:set>
                                      <p:cBhvr>
                                        <p:cTn id="258" dur="1" fill="hold">
                                          <p:stCondLst>
                                            <p:cond delay="0"/>
                                          </p:stCondLst>
                                        </p:cTn>
                                        <p:tgtEl>
                                          <p:spTgt spid="24"/>
                                        </p:tgtEl>
                                        <p:attrNameLst>
                                          <p:attrName>style.visibility</p:attrName>
                                        </p:attrNameLst>
                                      </p:cBhvr>
                                      <p:to>
                                        <p:strVal val="visible"/>
                                      </p:to>
                                    </p:set>
                                    <p:animEffect transition="in" filter="checkerboard(down)">
                                      <p:cBhvr>
                                        <p:cTn id="259" dur="2000"/>
                                        <p:tgtEl>
                                          <p:spTgt spid="24"/>
                                        </p:tgtEl>
                                      </p:cBhvr>
                                    </p:animEffect>
                                  </p:childTnLst>
                                </p:cTn>
                              </p:par>
                              <p:par>
                                <p:cTn id="260" presetID="5" presetClass="entr" presetSubtype="5" fill="hold" grpId="6" nodeType="withEffect">
                                  <p:stCondLst>
                                    <p:cond delay="0"/>
                                  </p:stCondLst>
                                  <p:childTnLst>
                                    <p:set>
                                      <p:cBhvr>
                                        <p:cTn id="261" dur="1" fill="hold">
                                          <p:stCondLst>
                                            <p:cond delay="0"/>
                                          </p:stCondLst>
                                        </p:cTn>
                                        <p:tgtEl>
                                          <p:spTgt spid="25"/>
                                        </p:tgtEl>
                                        <p:attrNameLst>
                                          <p:attrName>style.visibility</p:attrName>
                                        </p:attrNameLst>
                                      </p:cBhvr>
                                      <p:to>
                                        <p:strVal val="visible"/>
                                      </p:to>
                                    </p:set>
                                    <p:animEffect transition="in" filter="checkerboard(down)">
                                      <p:cBhvr>
                                        <p:cTn id="262" dur="2000"/>
                                        <p:tgtEl>
                                          <p:spTgt spid="25"/>
                                        </p:tgtEl>
                                      </p:cBhvr>
                                    </p:animEffect>
                                  </p:childTnLst>
                                </p:cTn>
                              </p:par>
                              <p:par>
                                <p:cTn id="263" presetID="5" presetClass="entr" presetSubtype="5" fill="hold" grpId="6" nodeType="withEffect">
                                  <p:stCondLst>
                                    <p:cond delay="0"/>
                                  </p:stCondLst>
                                  <p:childTnLst>
                                    <p:set>
                                      <p:cBhvr>
                                        <p:cTn id="264" dur="1" fill="hold">
                                          <p:stCondLst>
                                            <p:cond delay="0"/>
                                          </p:stCondLst>
                                        </p:cTn>
                                        <p:tgtEl>
                                          <p:spTgt spid="26"/>
                                        </p:tgtEl>
                                        <p:attrNameLst>
                                          <p:attrName>style.visibility</p:attrName>
                                        </p:attrNameLst>
                                      </p:cBhvr>
                                      <p:to>
                                        <p:strVal val="visible"/>
                                      </p:to>
                                    </p:set>
                                    <p:animEffect transition="in" filter="checkerboard(down)">
                                      <p:cBhvr>
                                        <p:cTn id="265" dur="2000"/>
                                        <p:tgtEl>
                                          <p:spTgt spid="26"/>
                                        </p:tgtEl>
                                      </p:cBhvr>
                                    </p:animEffect>
                                  </p:childTnLst>
                                </p:cTn>
                              </p:par>
                              <p:par>
                                <p:cTn id="266" presetID="5" presetClass="entr" presetSubtype="5" fill="hold" grpId="6" nodeType="withEffect">
                                  <p:stCondLst>
                                    <p:cond delay="0"/>
                                  </p:stCondLst>
                                  <p:childTnLst>
                                    <p:set>
                                      <p:cBhvr>
                                        <p:cTn id="267" dur="1" fill="hold">
                                          <p:stCondLst>
                                            <p:cond delay="0"/>
                                          </p:stCondLst>
                                        </p:cTn>
                                        <p:tgtEl>
                                          <p:spTgt spid="27"/>
                                        </p:tgtEl>
                                        <p:attrNameLst>
                                          <p:attrName>style.visibility</p:attrName>
                                        </p:attrNameLst>
                                      </p:cBhvr>
                                      <p:to>
                                        <p:strVal val="visible"/>
                                      </p:to>
                                    </p:set>
                                    <p:animEffect transition="in" filter="checkerboard(down)">
                                      <p:cBhvr>
                                        <p:cTn id="268" dur="2000"/>
                                        <p:tgtEl>
                                          <p:spTgt spid="27"/>
                                        </p:tgtEl>
                                      </p:cBhvr>
                                    </p:animEffect>
                                  </p:childTnLst>
                                </p:cTn>
                              </p:par>
                              <p:par>
                                <p:cTn id="269" presetID="5" presetClass="entr" presetSubtype="5" fill="hold" grpId="6" nodeType="withEffect">
                                  <p:stCondLst>
                                    <p:cond delay="0"/>
                                  </p:stCondLst>
                                  <p:childTnLst>
                                    <p:set>
                                      <p:cBhvr>
                                        <p:cTn id="270" dur="1" fill="hold">
                                          <p:stCondLst>
                                            <p:cond delay="0"/>
                                          </p:stCondLst>
                                        </p:cTn>
                                        <p:tgtEl>
                                          <p:spTgt spid="28"/>
                                        </p:tgtEl>
                                        <p:attrNameLst>
                                          <p:attrName>style.visibility</p:attrName>
                                        </p:attrNameLst>
                                      </p:cBhvr>
                                      <p:to>
                                        <p:strVal val="visible"/>
                                      </p:to>
                                    </p:set>
                                    <p:animEffect transition="in" filter="checkerboard(down)">
                                      <p:cBhvr>
                                        <p:cTn id="271" dur="2000"/>
                                        <p:tgtEl>
                                          <p:spTgt spid="28"/>
                                        </p:tgtEl>
                                      </p:cBhvr>
                                    </p:animEffect>
                                  </p:childTnLst>
                                </p:cTn>
                              </p:par>
                              <p:par>
                                <p:cTn id="272" presetID="5" presetClass="entr" presetSubtype="5" fill="hold" grpId="6" nodeType="withEffect">
                                  <p:stCondLst>
                                    <p:cond delay="0"/>
                                  </p:stCondLst>
                                  <p:childTnLst>
                                    <p:set>
                                      <p:cBhvr>
                                        <p:cTn id="273" dur="1" fill="hold">
                                          <p:stCondLst>
                                            <p:cond delay="0"/>
                                          </p:stCondLst>
                                        </p:cTn>
                                        <p:tgtEl>
                                          <p:spTgt spid="29"/>
                                        </p:tgtEl>
                                        <p:attrNameLst>
                                          <p:attrName>style.visibility</p:attrName>
                                        </p:attrNameLst>
                                      </p:cBhvr>
                                      <p:to>
                                        <p:strVal val="visible"/>
                                      </p:to>
                                    </p:set>
                                    <p:animEffect transition="in" filter="checkerboard(down)">
                                      <p:cBhvr>
                                        <p:cTn id="274" dur="2000"/>
                                        <p:tgtEl>
                                          <p:spTgt spid="29"/>
                                        </p:tgtEl>
                                      </p:cBhvr>
                                    </p:animEffect>
                                  </p:childTnLst>
                                </p:cTn>
                              </p:par>
                              <p:par>
                                <p:cTn id="275" presetID="5" presetClass="entr" presetSubtype="5" fill="hold" grpId="6" nodeType="withEffect">
                                  <p:stCondLst>
                                    <p:cond delay="0"/>
                                  </p:stCondLst>
                                  <p:childTnLst>
                                    <p:set>
                                      <p:cBhvr>
                                        <p:cTn id="276" dur="1" fill="hold">
                                          <p:stCondLst>
                                            <p:cond delay="0"/>
                                          </p:stCondLst>
                                        </p:cTn>
                                        <p:tgtEl>
                                          <p:spTgt spid="30"/>
                                        </p:tgtEl>
                                        <p:attrNameLst>
                                          <p:attrName>style.visibility</p:attrName>
                                        </p:attrNameLst>
                                      </p:cBhvr>
                                      <p:to>
                                        <p:strVal val="visible"/>
                                      </p:to>
                                    </p:set>
                                    <p:animEffect transition="in" filter="checkerboard(down)">
                                      <p:cBhvr>
                                        <p:cTn id="277" dur="2000"/>
                                        <p:tgtEl>
                                          <p:spTgt spid="30"/>
                                        </p:tgtEl>
                                      </p:cBhvr>
                                    </p:animEffect>
                                  </p:childTnLst>
                                </p:cTn>
                              </p:par>
                              <p:par>
                                <p:cTn id="278" presetID="5" presetClass="entr" presetSubtype="5" fill="hold" grpId="6" nodeType="withEffect">
                                  <p:stCondLst>
                                    <p:cond delay="0"/>
                                  </p:stCondLst>
                                  <p:childTnLst>
                                    <p:set>
                                      <p:cBhvr>
                                        <p:cTn id="279" dur="1" fill="hold">
                                          <p:stCondLst>
                                            <p:cond delay="0"/>
                                          </p:stCondLst>
                                        </p:cTn>
                                        <p:tgtEl>
                                          <p:spTgt spid="31"/>
                                        </p:tgtEl>
                                        <p:attrNameLst>
                                          <p:attrName>style.visibility</p:attrName>
                                        </p:attrNameLst>
                                      </p:cBhvr>
                                      <p:to>
                                        <p:strVal val="visible"/>
                                      </p:to>
                                    </p:set>
                                    <p:animEffect transition="in" filter="checkerboard(down)">
                                      <p:cBhvr>
                                        <p:cTn id="280" dur="2000"/>
                                        <p:tgtEl>
                                          <p:spTgt spid="31"/>
                                        </p:tgtEl>
                                      </p:cBhvr>
                                    </p:animEffect>
                                  </p:childTnLst>
                                </p:cTn>
                              </p:par>
                              <p:par>
                                <p:cTn id="281" presetID="5" presetClass="entr" presetSubtype="5" fill="hold" grpId="6" nodeType="withEffect">
                                  <p:stCondLst>
                                    <p:cond delay="0"/>
                                  </p:stCondLst>
                                  <p:childTnLst>
                                    <p:set>
                                      <p:cBhvr>
                                        <p:cTn id="282" dur="1" fill="hold">
                                          <p:stCondLst>
                                            <p:cond delay="0"/>
                                          </p:stCondLst>
                                        </p:cTn>
                                        <p:tgtEl>
                                          <p:spTgt spid="32"/>
                                        </p:tgtEl>
                                        <p:attrNameLst>
                                          <p:attrName>style.visibility</p:attrName>
                                        </p:attrNameLst>
                                      </p:cBhvr>
                                      <p:to>
                                        <p:strVal val="visible"/>
                                      </p:to>
                                    </p:set>
                                    <p:animEffect transition="in" filter="checkerboard(down)">
                                      <p:cBhvr>
                                        <p:cTn id="283" dur="2000"/>
                                        <p:tgtEl>
                                          <p:spTgt spid="32"/>
                                        </p:tgtEl>
                                      </p:cBhvr>
                                    </p:animEffect>
                                  </p:childTnLst>
                                </p:cTn>
                              </p:par>
                              <p:par>
                                <p:cTn id="284" presetID="5" presetClass="entr" presetSubtype="5" fill="hold" grpId="6" nodeType="withEffect">
                                  <p:stCondLst>
                                    <p:cond delay="0"/>
                                  </p:stCondLst>
                                  <p:childTnLst>
                                    <p:set>
                                      <p:cBhvr>
                                        <p:cTn id="285" dur="1" fill="hold">
                                          <p:stCondLst>
                                            <p:cond delay="0"/>
                                          </p:stCondLst>
                                        </p:cTn>
                                        <p:tgtEl>
                                          <p:spTgt spid="33"/>
                                        </p:tgtEl>
                                        <p:attrNameLst>
                                          <p:attrName>style.visibility</p:attrName>
                                        </p:attrNameLst>
                                      </p:cBhvr>
                                      <p:to>
                                        <p:strVal val="visible"/>
                                      </p:to>
                                    </p:set>
                                    <p:animEffect transition="in" filter="checkerboard(down)">
                                      <p:cBhvr>
                                        <p:cTn id="286" dur="2000"/>
                                        <p:tgtEl>
                                          <p:spTgt spid="33"/>
                                        </p:tgtEl>
                                      </p:cBhvr>
                                    </p:animEffect>
                                  </p:childTnLst>
                                </p:cTn>
                              </p:par>
                            </p:childTnLst>
                          </p:cTn>
                        </p:par>
                        <p:par>
                          <p:cTn id="287" fill="hold">
                            <p:stCondLst>
                              <p:cond delay="2000"/>
                            </p:stCondLst>
                            <p:childTnLst>
                              <p:par>
                                <p:cTn id="288" presetID="2" presetClass="exit" presetSubtype="6" fill="hold" grpId="2" nodeType="afterEffect">
                                  <p:stCondLst>
                                    <p:cond delay="0"/>
                                  </p:stCondLst>
                                  <p:childTnLst>
                                    <p:anim calcmode="lin" valueType="num">
                                      <p:cBhvr additive="base">
                                        <p:cTn id="289" dur="2000"/>
                                        <p:tgtEl>
                                          <p:spTgt spid="3"/>
                                        </p:tgtEl>
                                        <p:attrNameLst>
                                          <p:attrName>ppt_x</p:attrName>
                                        </p:attrNameLst>
                                      </p:cBhvr>
                                      <p:tavLst>
                                        <p:tav tm="0">
                                          <p:val>
                                            <p:strVal val="ppt_x"/>
                                          </p:val>
                                        </p:tav>
                                        <p:tav tm="100000">
                                          <p:val>
                                            <p:strVal val="1+ppt_w/2"/>
                                          </p:val>
                                        </p:tav>
                                      </p:tavLst>
                                    </p:anim>
                                    <p:anim calcmode="lin" valueType="num">
                                      <p:cBhvr additive="base">
                                        <p:cTn id="290" dur="2000"/>
                                        <p:tgtEl>
                                          <p:spTgt spid="3"/>
                                        </p:tgtEl>
                                        <p:attrNameLst>
                                          <p:attrName>ppt_y</p:attrName>
                                        </p:attrNameLst>
                                      </p:cBhvr>
                                      <p:tavLst>
                                        <p:tav tm="0">
                                          <p:val>
                                            <p:strVal val="ppt_y"/>
                                          </p:val>
                                        </p:tav>
                                        <p:tav tm="100000">
                                          <p:val>
                                            <p:strVal val="1+ppt_h/2"/>
                                          </p:val>
                                        </p:tav>
                                      </p:tavLst>
                                    </p:anim>
                                    <p:set>
                                      <p:cBhvr>
                                        <p:cTn id="291" dur="1" fill="hold">
                                          <p:stCondLst>
                                            <p:cond delay="1999"/>
                                          </p:stCondLst>
                                        </p:cTn>
                                        <p:tgtEl>
                                          <p:spTgt spid="3"/>
                                        </p:tgtEl>
                                        <p:attrNameLst>
                                          <p:attrName>style.visibility</p:attrName>
                                        </p:attrNameLst>
                                      </p:cBhvr>
                                      <p:to>
                                        <p:strVal val="hidden"/>
                                      </p:to>
                                    </p:set>
                                  </p:childTnLst>
                                </p:cTn>
                              </p:par>
                              <p:par>
                                <p:cTn id="292" presetID="2" presetClass="exit" presetSubtype="6" fill="hold" grpId="2" nodeType="withEffect">
                                  <p:stCondLst>
                                    <p:cond delay="0"/>
                                  </p:stCondLst>
                                  <p:childTnLst>
                                    <p:anim calcmode="lin" valueType="num">
                                      <p:cBhvr additive="base">
                                        <p:cTn id="293" dur="2000"/>
                                        <p:tgtEl>
                                          <p:spTgt spid="5"/>
                                        </p:tgtEl>
                                        <p:attrNameLst>
                                          <p:attrName>ppt_x</p:attrName>
                                        </p:attrNameLst>
                                      </p:cBhvr>
                                      <p:tavLst>
                                        <p:tav tm="0">
                                          <p:val>
                                            <p:strVal val="ppt_x"/>
                                          </p:val>
                                        </p:tav>
                                        <p:tav tm="100000">
                                          <p:val>
                                            <p:strVal val="1+ppt_w/2"/>
                                          </p:val>
                                        </p:tav>
                                      </p:tavLst>
                                    </p:anim>
                                    <p:anim calcmode="lin" valueType="num">
                                      <p:cBhvr additive="base">
                                        <p:cTn id="294" dur="2000"/>
                                        <p:tgtEl>
                                          <p:spTgt spid="5"/>
                                        </p:tgtEl>
                                        <p:attrNameLst>
                                          <p:attrName>ppt_y</p:attrName>
                                        </p:attrNameLst>
                                      </p:cBhvr>
                                      <p:tavLst>
                                        <p:tav tm="0">
                                          <p:val>
                                            <p:strVal val="ppt_y"/>
                                          </p:val>
                                        </p:tav>
                                        <p:tav tm="100000">
                                          <p:val>
                                            <p:strVal val="1+ppt_h/2"/>
                                          </p:val>
                                        </p:tav>
                                      </p:tavLst>
                                    </p:anim>
                                    <p:set>
                                      <p:cBhvr>
                                        <p:cTn id="295" dur="1" fill="hold">
                                          <p:stCondLst>
                                            <p:cond delay="1999"/>
                                          </p:stCondLst>
                                        </p:cTn>
                                        <p:tgtEl>
                                          <p:spTgt spid="5"/>
                                        </p:tgtEl>
                                        <p:attrNameLst>
                                          <p:attrName>style.visibility</p:attrName>
                                        </p:attrNameLst>
                                      </p:cBhvr>
                                      <p:to>
                                        <p:strVal val="hidden"/>
                                      </p:to>
                                    </p:set>
                                  </p:childTnLst>
                                </p:cTn>
                              </p:par>
                              <p:par>
                                <p:cTn id="296" presetID="2" presetClass="exit" presetSubtype="6" fill="hold" grpId="2" nodeType="withEffect">
                                  <p:stCondLst>
                                    <p:cond delay="0"/>
                                  </p:stCondLst>
                                  <p:childTnLst>
                                    <p:anim calcmode="lin" valueType="num">
                                      <p:cBhvr additive="base">
                                        <p:cTn id="297" dur="2000"/>
                                        <p:tgtEl>
                                          <p:spTgt spid="7"/>
                                        </p:tgtEl>
                                        <p:attrNameLst>
                                          <p:attrName>ppt_x</p:attrName>
                                        </p:attrNameLst>
                                      </p:cBhvr>
                                      <p:tavLst>
                                        <p:tav tm="0">
                                          <p:val>
                                            <p:strVal val="ppt_x"/>
                                          </p:val>
                                        </p:tav>
                                        <p:tav tm="100000">
                                          <p:val>
                                            <p:strVal val="1+ppt_w/2"/>
                                          </p:val>
                                        </p:tav>
                                      </p:tavLst>
                                    </p:anim>
                                    <p:anim calcmode="lin" valueType="num">
                                      <p:cBhvr additive="base">
                                        <p:cTn id="298" dur="2000"/>
                                        <p:tgtEl>
                                          <p:spTgt spid="7"/>
                                        </p:tgtEl>
                                        <p:attrNameLst>
                                          <p:attrName>ppt_y</p:attrName>
                                        </p:attrNameLst>
                                      </p:cBhvr>
                                      <p:tavLst>
                                        <p:tav tm="0">
                                          <p:val>
                                            <p:strVal val="ppt_y"/>
                                          </p:val>
                                        </p:tav>
                                        <p:tav tm="100000">
                                          <p:val>
                                            <p:strVal val="1+ppt_h/2"/>
                                          </p:val>
                                        </p:tav>
                                      </p:tavLst>
                                    </p:anim>
                                    <p:set>
                                      <p:cBhvr>
                                        <p:cTn id="299" dur="1" fill="hold">
                                          <p:stCondLst>
                                            <p:cond delay="1999"/>
                                          </p:stCondLst>
                                        </p:cTn>
                                        <p:tgtEl>
                                          <p:spTgt spid="7"/>
                                        </p:tgtEl>
                                        <p:attrNameLst>
                                          <p:attrName>style.visibility</p:attrName>
                                        </p:attrNameLst>
                                      </p:cBhvr>
                                      <p:to>
                                        <p:strVal val="hidden"/>
                                      </p:to>
                                    </p:set>
                                  </p:childTnLst>
                                </p:cTn>
                              </p:par>
                              <p:par>
                                <p:cTn id="300" presetID="2" presetClass="exit" presetSubtype="6" fill="hold" grpId="2" nodeType="withEffect">
                                  <p:stCondLst>
                                    <p:cond delay="0"/>
                                  </p:stCondLst>
                                  <p:childTnLst>
                                    <p:anim calcmode="lin" valueType="num">
                                      <p:cBhvr additive="base">
                                        <p:cTn id="301" dur="2000"/>
                                        <p:tgtEl>
                                          <p:spTgt spid="8"/>
                                        </p:tgtEl>
                                        <p:attrNameLst>
                                          <p:attrName>ppt_x</p:attrName>
                                        </p:attrNameLst>
                                      </p:cBhvr>
                                      <p:tavLst>
                                        <p:tav tm="0">
                                          <p:val>
                                            <p:strVal val="ppt_x"/>
                                          </p:val>
                                        </p:tav>
                                        <p:tav tm="100000">
                                          <p:val>
                                            <p:strVal val="1+ppt_w/2"/>
                                          </p:val>
                                        </p:tav>
                                      </p:tavLst>
                                    </p:anim>
                                    <p:anim calcmode="lin" valueType="num">
                                      <p:cBhvr additive="base">
                                        <p:cTn id="302" dur="2000"/>
                                        <p:tgtEl>
                                          <p:spTgt spid="8"/>
                                        </p:tgtEl>
                                        <p:attrNameLst>
                                          <p:attrName>ppt_y</p:attrName>
                                        </p:attrNameLst>
                                      </p:cBhvr>
                                      <p:tavLst>
                                        <p:tav tm="0">
                                          <p:val>
                                            <p:strVal val="ppt_y"/>
                                          </p:val>
                                        </p:tav>
                                        <p:tav tm="100000">
                                          <p:val>
                                            <p:strVal val="1+ppt_h/2"/>
                                          </p:val>
                                        </p:tav>
                                      </p:tavLst>
                                    </p:anim>
                                    <p:set>
                                      <p:cBhvr>
                                        <p:cTn id="303" dur="1" fill="hold">
                                          <p:stCondLst>
                                            <p:cond delay="1999"/>
                                          </p:stCondLst>
                                        </p:cTn>
                                        <p:tgtEl>
                                          <p:spTgt spid="8"/>
                                        </p:tgtEl>
                                        <p:attrNameLst>
                                          <p:attrName>style.visibility</p:attrName>
                                        </p:attrNameLst>
                                      </p:cBhvr>
                                      <p:to>
                                        <p:strVal val="hidden"/>
                                      </p:to>
                                    </p:set>
                                  </p:childTnLst>
                                </p:cTn>
                              </p:par>
                              <p:par>
                                <p:cTn id="304" presetID="2" presetClass="exit" presetSubtype="6" fill="hold" grpId="2" nodeType="withEffect">
                                  <p:stCondLst>
                                    <p:cond delay="0"/>
                                  </p:stCondLst>
                                  <p:childTnLst>
                                    <p:anim calcmode="lin" valueType="num">
                                      <p:cBhvr additive="base">
                                        <p:cTn id="305" dur="2000"/>
                                        <p:tgtEl>
                                          <p:spTgt spid="11"/>
                                        </p:tgtEl>
                                        <p:attrNameLst>
                                          <p:attrName>ppt_x</p:attrName>
                                        </p:attrNameLst>
                                      </p:cBhvr>
                                      <p:tavLst>
                                        <p:tav tm="0">
                                          <p:val>
                                            <p:strVal val="ppt_x"/>
                                          </p:val>
                                        </p:tav>
                                        <p:tav tm="100000">
                                          <p:val>
                                            <p:strVal val="1+ppt_w/2"/>
                                          </p:val>
                                        </p:tav>
                                      </p:tavLst>
                                    </p:anim>
                                    <p:anim calcmode="lin" valueType="num">
                                      <p:cBhvr additive="base">
                                        <p:cTn id="306" dur="2000"/>
                                        <p:tgtEl>
                                          <p:spTgt spid="11"/>
                                        </p:tgtEl>
                                        <p:attrNameLst>
                                          <p:attrName>ppt_y</p:attrName>
                                        </p:attrNameLst>
                                      </p:cBhvr>
                                      <p:tavLst>
                                        <p:tav tm="0">
                                          <p:val>
                                            <p:strVal val="ppt_y"/>
                                          </p:val>
                                        </p:tav>
                                        <p:tav tm="100000">
                                          <p:val>
                                            <p:strVal val="1+ppt_h/2"/>
                                          </p:val>
                                        </p:tav>
                                      </p:tavLst>
                                    </p:anim>
                                    <p:set>
                                      <p:cBhvr>
                                        <p:cTn id="307" dur="1" fill="hold">
                                          <p:stCondLst>
                                            <p:cond delay="1999"/>
                                          </p:stCondLst>
                                        </p:cTn>
                                        <p:tgtEl>
                                          <p:spTgt spid="11"/>
                                        </p:tgtEl>
                                        <p:attrNameLst>
                                          <p:attrName>style.visibility</p:attrName>
                                        </p:attrNameLst>
                                      </p:cBhvr>
                                      <p:to>
                                        <p:strVal val="hidden"/>
                                      </p:to>
                                    </p:set>
                                  </p:childTnLst>
                                </p:cTn>
                              </p:par>
                              <p:par>
                                <p:cTn id="308" presetID="2" presetClass="exit" presetSubtype="6" fill="hold" grpId="2" nodeType="withEffect">
                                  <p:stCondLst>
                                    <p:cond delay="0"/>
                                  </p:stCondLst>
                                  <p:childTnLst>
                                    <p:anim calcmode="lin" valueType="num">
                                      <p:cBhvr additive="base">
                                        <p:cTn id="309" dur="2000"/>
                                        <p:tgtEl>
                                          <p:spTgt spid="12"/>
                                        </p:tgtEl>
                                        <p:attrNameLst>
                                          <p:attrName>ppt_x</p:attrName>
                                        </p:attrNameLst>
                                      </p:cBhvr>
                                      <p:tavLst>
                                        <p:tav tm="0">
                                          <p:val>
                                            <p:strVal val="ppt_x"/>
                                          </p:val>
                                        </p:tav>
                                        <p:tav tm="100000">
                                          <p:val>
                                            <p:strVal val="1+ppt_w/2"/>
                                          </p:val>
                                        </p:tav>
                                      </p:tavLst>
                                    </p:anim>
                                    <p:anim calcmode="lin" valueType="num">
                                      <p:cBhvr additive="base">
                                        <p:cTn id="310" dur="2000"/>
                                        <p:tgtEl>
                                          <p:spTgt spid="12"/>
                                        </p:tgtEl>
                                        <p:attrNameLst>
                                          <p:attrName>ppt_y</p:attrName>
                                        </p:attrNameLst>
                                      </p:cBhvr>
                                      <p:tavLst>
                                        <p:tav tm="0">
                                          <p:val>
                                            <p:strVal val="ppt_y"/>
                                          </p:val>
                                        </p:tav>
                                        <p:tav tm="100000">
                                          <p:val>
                                            <p:strVal val="1+ppt_h/2"/>
                                          </p:val>
                                        </p:tav>
                                      </p:tavLst>
                                    </p:anim>
                                    <p:set>
                                      <p:cBhvr>
                                        <p:cTn id="311" dur="1" fill="hold">
                                          <p:stCondLst>
                                            <p:cond delay="1999"/>
                                          </p:stCondLst>
                                        </p:cTn>
                                        <p:tgtEl>
                                          <p:spTgt spid="12"/>
                                        </p:tgtEl>
                                        <p:attrNameLst>
                                          <p:attrName>style.visibility</p:attrName>
                                        </p:attrNameLst>
                                      </p:cBhvr>
                                      <p:to>
                                        <p:strVal val="hidden"/>
                                      </p:to>
                                    </p:set>
                                  </p:childTnLst>
                                </p:cTn>
                              </p:par>
                              <p:par>
                                <p:cTn id="312" presetID="2" presetClass="exit" presetSubtype="6" fill="hold" grpId="2" nodeType="withEffect">
                                  <p:stCondLst>
                                    <p:cond delay="0"/>
                                  </p:stCondLst>
                                  <p:childTnLst>
                                    <p:anim calcmode="lin" valueType="num">
                                      <p:cBhvr additive="base">
                                        <p:cTn id="313" dur="2000"/>
                                        <p:tgtEl>
                                          <p:spTgt spid="13"/>
                                        </p:tgtEl>
                                        <p:attrNameLst>
                                          <p:attrName>ppt_x</p:attrName>
                                        </p:attrNameLst>
                                      </p:cBhvr>
                                      <p:tavLst>
                                        <p:tav tm="0">
                                          <p:val>
                                            <p:strVal val="ppt_x"/>
                                          </p:val>
                                        </p:tav>
                                        <p:tav tm="100000">
                                          <p:val>
                                            <p:strVal val="1+ppt_w/2"/>
                                          </p:val>
                                        </p:tav>
                                      </p:tavLst>
                                    </p:anim>
                                    <p:anim calcmode="lin" valueType="num">
                                      <p:cBhvr additive="base">
                                        <p:cTn id="314" dur="2000"/>
                                        <p:tgtEl>
                                          <p:spTgt spid="13"/>
                                        </p:tgtEl>
                                        <p:attrNameLst>
                                          <p:attrName>ppt_y</p:attrName>
                                        </p:attrNameLst>
                                      </p:cBhvr>
                                      <p:tavLst>
                                        <p:tav tm="0">
                                          <p:val>
                                            <p:strVal val="ppt_y"/>
                                          </p:val>
                                        </p:tav>
                                        <p:tav tm="100000">
                                          <p:val>
                                            <p:strVal val="1+ppt_h/2"/>
                                          </p:val>
                                        </p:tav>
                                      </p:tavLst>
                                    </p:anim>
                                    <p:set>
                                      <p:cBhvr>
                                        <p:cTn id="315" dur="1" fill="hold">
                                          <p:stCondLst>
                                            <p:cond delay="1999"/>
                                          </p:stCondLst>
                                        </p:cTn>
                                        <p:tgtEl>
                                          <p:spTgt spid="13"/>
                                        </p:tgtEl>
                                        <p:attrNameLst>
                                          <p:attrName>style.visibility</p:attrName>
                                        </p:attrNameLst>
                                      </p:cBhvr>
                                      <p:to>
                                        <p:strVal val="hidden"/>
                                      </p:to>
                                    </p:set>
                                  </p:childTnLst>
                                </p:cTn>
                              </p:par>
                              <p:par>
                                <p:cTn id="316" presetID="2" presetClass="exit" presetSubtype="6" fill="hold" grpId="2" nodeType="withEffect">
                                  <p:stCondLst>
                                    <p:cond delay="0"/>
                                  </p:stCondLst>
                                  <p:childTnLst>
                                    <p:anim calcmode="lin" valueType="num">
                                      <p:cBhvr additive="base">
                                        <p:cTn id="317" dur="2000"/>
                                        <p:tgtEl>
                                          <p:spTgt spid="14"/>
                                        </p:tgtEl>
                                        <p:attrNameLst>
                                          <p:attrName>ppt_x</p:attrName>
                                        </p:attrNameLst>
                                      </p:cBhvr>
                                      <p:tavLst>
                                        <p:tav tm="0">
                                          <p:val>
                                            <p:strVal val="ppt_x"/>
                                          </p:val>
                                        </p:tav>
                                        <p:tav tm="100000">
                                          <p:val>
                                            <p:strVal val="1+ppt_w/2"/>
                                          </p:val>
                                        </p:tav>
                                      </p:tavLst>
                                    </p:anim>
                                    <p:anim calcmode="lin" valueType="num">
                                      <p:cBhvr additive="base">
                                        <p:cTn id="318" dur="2000"/>
                                        <p:tgtEl>
                                          <p:spTgt spid="14"/>
                                        </p:tgtEl>
                                        <p:attrNameLst>
                                          <p:attrName>ppt_y</p:attrName>
                                        </p:attrNameLst>
                                      </p:cBhvr>
                                      <p:tavLst>
                                        <p:tav tm="0">
                                          <p:val>
                                            <p:strVal val="ppt_y"/>
                                          </p:val>
                                        </p:tav>
                                        <p:tav tm="100000">
                                          <p:val>
                                            <p:strVal val="1+ppt_h/2"/>
                                          </p:val>
                                        </p:tav>
                                      </p:tavLst>
                                    </p:anim>
                                    <p:set>
                                      <p:cBhvr>
                                        <p:cTn id="319" dur="1" fill="hold">
                                          <p:stCondLst>
                                            <p:cond delay="1999"/>
                                          </p:stCondLst>
                                        </p:cTn>
                                        <p:tgtEl>
                                          <p:spTgt spid="14"/>
                                        </p:tgtEl>
                                        <p:attrNameLst>
                                          <p:attrName>style.visibility</p:attrName>
                                        </p:attrNameLst>
                                      </p:cBhvr>
                                      <p:to>
                                        <p:strVal val="hidden"/>
                                      </p:to>
                                    </p:set>
                                  </p:childTnLst>
                                </p:cTn>
                              </p:par>
                              <p:par>
                                <p:cTn id="320" presetID="2" presetClass="exit" presetSubtype="6" fill="hold" grpId="2" nodeType="withEffect">
                                  <p:stCondLst>
                                    <p:cond delay="0"/>
                                  </p:stCondLst>
                                  <p:childTnLst>
                                    <p:anim calcmode="lin" valueType="num">
                                      <p:cBhvr additive="base">
                                        <p:cTn id="321" dur="2000"/>
                                        <p:tgtEl>
                                          <p:spTgt spid="19"/>
                                        </p:tgtEl>
                                        <p:attrNameLst>
                                          <p:attrName>ppt_x</p:attrName>
                                        </p:attrNameLst>
                                      </p:cBhvr>
                                      <p:tavLst>
                                        <p:tav tm="0">
                                          <p:val>
                                            <p:strVal val="ppt_x"/>
                                          </p:val>
                                        </p:tav>
                                        <p:tav tm="100000">
                                          <p:val>
                                            <p:strVal val="1+ppt_w/2"/>
                                          </p:val>
                                        </p:tav>
                                      </p:tavLst>
                                    </p:anim>
                                    <p:anim calcmode="lin" valueType="num">
                                      <p:cBhvr additive="base">
                                        <p:cTn id="322" dur="2000"/>
                                        <p:tgtEl>
                                          <p:spTgt spid="19"/>
                                        </p:tgtEl>
                                        <p:attrNameLst>
                                          <p:attrName>ppt_y</p:attrName>
                                        </p:attrNameLst>
                                      </p:cBhvr>
                                      <p:tavLst>
                                        <p:tav tm="0">
                                          <p:val>
                                            <p:strVal val="ppt_y"/>
                                          </p:val>
                                        </p:tav>
                                        <p:tav tm="100000">
                                          <p:val>
                                            <p:strVal val="1+ppt_h/2"/>
                                          </p:val>
                                        </p:tav>
                                      </p:tavLst>
                                    </p:anim>
                                    <p:set>
                                      <p:cBhvr>
                                        <p:cTn id="323" dur="1" fill="hold">
                                          <p:stCondLst>
                                            <p:cond delay="1999"/>
                                          </p:stCondLst>
                                        </p:cTn>
                                        <p:tgtEl>
                                          <p:spTgt spid="19"/>
                                        </p:tgtEl>
                                        <p:attrNameLst>
                                          <p:attrName>style.visibility</p:attrName>
                                        </p:attrNameLst>
                                      </p:cBhvr>
                                      <p:to>
                                        <p:strVal val="hidden"/>
                                      </p:to>
                                    </p:set>
                                  </p:childTnLst>
                                </p:cTn>
                              </p:par>
                              <p:par>
                                <p:cTn id="324" presetID="2" presetClass="exit" presetSubtype="6" fill="hold" grpId="2" nodeType="withEffect">
                                  <p:stCondLst>
                                    <p:cond delay="0"/>
                                  </p:stCondLst>
                                  <p:childTnLst>
                                    <p:anim calcmode="lin" valueType="num">
                                      <p:cBhvr additive="base">
                                        <p:cTn id="325" dur="2000"/>
                                        <p:tgtEl>
                                          <p:spTgt spid="20"/>
                                        </p:tgtEl>
                                        <p:attrNameLst>
                                          <p:attrName>ppt_x</p:attrName>
                                        </p:attrNameLst>
                                      </p:cBhvr>
                                      <p:tavLst>
                                        <p:tav tm="0">
                                          <p:val>
                                            <p:strVal val="ppt_x"/>
                                          </p:val>
                                        </p:tav>
                                        <p:tav tm="100000">
                                          <p:val>
                                            <p:strVal val="1+ppt_w/2"/>
                                          </p:val>
                                        </p:tav>
                                      </p:tavLst>
                                    </p:anim>
                                    <p:anim calcmode="lin" valueType="num">
                                      <p:cBhvr additive="base">
                                        <p:cTn id="326" dur="2000"/>
                                        <p:tgtEl>
                                          <p:spTgt spid="20"/>
                                        </p:tgtEl>
                                        <p:attrNameLst>
                                          <p:attrName>ppt_y</p:attrName>
                                        </p:attrNameLst>
                                      </p:cBhvr>
                                      <p:tavLst>
                                        <p:tav tm="0">
                                          <p:val>
                                            <p:strVal val="ppt_y"/>
                                          </p:val>
                                        </p:tav>
                                        <p:tav tm="100000">
                                          <p:val>
                                            <p:strVal val="1+ppt_h/2"/>
                                          </p:val>
                                        </p:tav>
                                      </p:tavLst>
                                    </p:anim>
                                    <p:set>
                                      <p:cBhvr>
                                        <p:cTn id="327" dur="1" fill="hold">
                                          <p:stCondLst>
                                            <p:cond delay="1999"/>
                                          </p:stCondLst>
                                        </p:cTn>
                                        <p:tgtEl>
                                          <p:spTgt spid="20"/>
                                        </p:tgtEl>
                                        <p:attrNameLst>
                                          <p:attrName>style.visibility</p:attrName>
                                        </p:attrNameLst>
                                      </p:cBhvr>
                                      <p:to>
                                        <p:strVal val="hidden"/>
                                      </p:to>
                                    </p:set>
                                  </p:childTnLst>
                                </p:cTn>
                              </p:par>
                              <p:par>
                                <p:cTn id="328" presetID="2" presetClass="exit" presetSubtype="6" fill="hold" grpId="2" nodeType="withEffect">
                                  <p:stCondLst>
                                    <p:cond delay="0"/>
                                  </p:stCondLst>
                                  <p:childTnLst>
                                    <p:anim calcmode="lin" valueType="num">
                                      <p:cBhvr additive="base">
                                        <p:cTn id="329" dur="2000"/>
                                        <p:tgtEl>
                                          <p:spTgt spid="21"/>
                                        </p:tgtEl>
                                        <p:attrNameLst>
                                          <p:attrName>ppt_x</p:attrName>
                                        </p:attrNameLst>
                                      </p:cBhvr>
                                      <p:tavLst>
                                        <p:tav tm="0">
                                          <p:val>
                                            <p:strVal val="ppt_x"/>
                                          </p:val>
                                        </p:tav>
                                        <p:tav tm="100000">
                                          <p:val>
                                            <p:strVal val="1+ppt_w/2"/>
                                          </p:val>
                                        </p:tav>
                                      </p:tavLst>
                                    </p:anim>
                                    <p:anim calcmode="lin" valueType="num">
                                      <p:cBhvr additive="base">
                                        <p:cTn id="330" dur="2000"/>
                                        <p:tgtEl>
                                          <p:spTgt spid="21"/>
                                        </p:tgtEl>
                                        <p:attrNameLst>
                                          <p:attrName>ppt_y</p:attrName>
                                        </p:attrNameLst>
                                      </p:cBhvr>
                                      <p:tavLst>
                                        <p:tav tm="0">
                                          <p:val>
                                            <p:strVal val="ppt_y"/>
                                          </p:val>
                                        </p:tav>
                                        <p:tav tm="100000">
                                          <p:val>
                                            <p:strVal val="1+ppt_h/2"/>
                                          </p:val>
                                        </p:tav>
                                      </p:tavLst>
                                    </p:anim>
                                    <p:set>
                                      <p:cBhvr>
                                        <p:cTn id="331" dur="1" fill="hold">
                                          <p:stCondLst>
                                            <p:cond delay="1999"/>
                                          </p:stCondLst>
                                        </p:cTn>
                                        <p:tgtEl>
                                          <p:spTgt spid="21"/>
                                        </p:tgtEl>
                                        <p:attrNameLst>
                                          <p:attrName>style.visibility</p:attrName>
                                        </p:attrNameLst>
                                      </p:cBhvr>
                                      <p:to>
                                        <p:strVal val="hidden"/>
                                      </p:to>
                                    </p:set>
                                  </p:childTnLst>
                                </p:cTn>
                              </p:par>
                              <p:par>
                                <p:cTn id="332" presetID="2" presetClass="exit" presetSubtype="6" fill="hold" grpId="2" nodeType="withEffect">
                                  <p:stCondLst>
                                    <p:cond delay="0"/>
                                  </p:stCondLst>
                                  <p:childTnLst>
                                    <p:anim calcmode="lin" valueType="num">
                                      <p:cBhvr additive="base">
                                        <p:cTn id="333" dur="2000"/>
                                        <p:tgtEl>
                                          <p:spTgt spid="22"/>
                                        </p:tgtEl>
                                        <p:attrNameLst>
                                          <p:attrName>ppt_x</p:attrName>
                                        </p:attrNameLst>
                                      </p:cBhvr>
                                      <p:tavLst>
                                        <p:tav tm="0">
                                          <p:val>
                                            <p:strVal val="ppt_x"/>
                                          </p:val>
                                        </p:tav>
                                        <p:tav tm="100000">
                                          <p:val>
                                            <p:strVal val="1+ppt_w/2"/>
                                          </p:val>
                                        </p:tav>
                                      </p:tavLst>
                                    </p:anim>
                                    <p:anim calcmode="lin" valueType="num">
                                      <p:cBhvr additive="base">
                                        <p:cTn id="334" dur="2000"/>
                                        <p:tgtEl>
                                          <p:spTgt spid="22"/>
                                        </p:tgtEl>
                                        <p:attrNameLst>
                                          <p:attrName>ppt_y</p:attrName>
                                        </p:attrNameLst>
                                      </p:cBhvr>
                                      <p:tavLst>
                                        <p:tav tm="0">
                                          <p:val>
                                            <p:strVal val="ppt_y"/>
                                          </p:val>
                                        </p:tav>
                                        <p:tav tm="100000">
                                          <p:val>
                                            <p:strVal val="1+ppt_h/2"/>
                                          </p:val>
                                        </p:tav>
                                      </p:tavLst>
                                    </p:anim>
                                    <p:set>
                                      <p:cBhvr>
                                        <p:cTn id="335" dur="1" fill="hold">
                                          <p:stCondLst>
                                            <p:cond delay="1999"/>
                                          </p:stCondLst>
                                        </p:cTn>
                                        <p:tgtEl>
                                          <p:spTgt spid="22"/>
                                        </p:tgtEl>
                                        <p:attrNameLst>
                                          <p:attrName>style.visibility</p:attrName>
                                        </p:attrNameLst>
                                      </p:cBhvr>
                                      <p:to>
                                        <p:strVal val="hidden"/>
                                      </p:to>
                                    </p:set>
                                  </p:childTnLst>
                                </p:cTn>
                              </p:par>
                              <p:par>
                                <p:cTn id="336" presetID="2" presetClass="exit" presetSubtype="6" fill="hold" grpId="2" nodeType="withEffect">
                                  <p:stCondLst>
                                    <p:cond delay="0"/>
                                  </p:stCondLst>
                                  <p:childTnLst>
                                    <p:anim calcmode="lin" valueType="num">
                                      <p:cBhvr additive="base">
                                        <p:cTn id="337" dur="2000"/>
                                        <p:tgtEl>
                                          <p:spTgt spid="23"/>
                                        </p:tgtEl>
                                        <p:attrNameLst>
                                          <p:attrName>ppt_x</p:attrName>
                                        </p:attrNameLst>
                                      </p:cBhvr>
                                      <p:tavLst>
                                        <p:tav tm="0">
                                          <p:val>
                                            <p:strVal val="ppt_x"/>
                                          </p:val>
                                        </p:tav>
                                        <p:tav tm="100000">
                                          <p:val>
                                            <p:strVal val="1+ppt_w/2"/>
                                          </p:val>
                                        </p:tav>
                                      </p:tavLst>
                                    </p:anim>
                                    <p:anim calcmode="lin" valueType="num">
                                      <p:cBhvr additive="base">
                                        <p:cTn id="338" dur="2000"/>
                                        <p:tgtEl>
                                          <p:spTgt spid="23"/>
                                        </p:tgtEl>
                                        <p:attrNameLst>
                                          <p:attrName>ppt_y</p:attrName>
                                        </p:attrNameLst>
                                      </p:cBhvr>
                                      <p:tavLst>
                                        <p:tav tm="0">
                                          <p:val>
                                            <p:strVal val="ppt_y"/>
                                          </p:val>
                                        </p:tav>
                                        <p:tav tm="100000">
                                          <p:val>
                                            <p:strVal val="1+ppt_h/2"/>
                                          </p:val>
                                        </p:tav>
                                      </p:tavLst>
                                    </p:anim>
                                    <p:set>
                                      <p:cBhvr>
                                        <p:cTn id="339" dur="1" fill="hold">
                                          <p:stCondLst>
                                            <p:cond delay="1999"/>
                                          </p:stCondLst>
                                        </p:cTn>
                                        <p:tgtEl>
                                          <p:spTgt spid="23"/>
                                        </p:tgtEl>
                                        <p:attrNameLst>
                                          <p:attrName>style.visibility</p:attrName>
                                        </p:attrNameLst>
                                      </p:cBhvr>
                                      <p:to>
                                        <p:strVal val="hidden"/>
                                      </p:to>
                                    </p:set>
                                  </p:childTnLst>
                                </p:cTn>
                              </p:par>
                              <p:par>
                                <p:cTn id="340" presetID="2" presetClass="exit" presetSubtype="6" fill="hold" grpId="2" nodeType="withEffect">
                                  <p:stCondLst>
                                    <p:cond delay="0"/>
                                  </p:stCondLst>
                                  <p:childTnLst>
                                    <p:anim calcmode="lin" valueType="num">
                                      <p:cBhvr additive="base">
                                        <p:cTn id="341" dur="2000"/>
                                        <p:tgtEl>
                                          <p:spTgt spid="24"/>
                                        </p:tgtEl>
                                        <p:attrNameLst>
                                          <p:attrName>ppt_x</p:attrName>
                                        </p:attrNameLst>
                                      </p:cBhvr>
                                      <p:tavLst>
                                        <p:tav tm="0">
                                          <p:val>
                                            <p:strVal val="ppt_x"/>
                                          </p:val>
                                        </p:tav>
                                        <p:tav tm="100000">
                                          <p:val>
                                            <p:strVal val="1+ppt_w/2"/>
                                          </p:val>
                                        </p:tav>
                                      </p:tavLst>
                                    </p:anim>
                                    <p:anim calcmode="lin" valueType="num">
                                      <p:cBhvr additive="base">
                                        <p:cTn id="342" dur="2000"/>
                                        <p:tgtEl>
                                          <p:spTgt spid="24"/>
                                        </p:tgtEl>
                                        <p:attrNameLst>
                                          <p:attrName>ppt_y</p:attrName>
                                        </p:attrNameLst>
                                      </p:cBhvr>
                                      <p:tavLst>
                                        <p:tav tm="0">
                                          <p:val>
                                            <p:strVal val="ppt_y"/>
                                          </p:val>
                                        </p:tav>
                                        <p:tav tm="100000">
                                          <p:val>
                                            <p:strVal val="1+ppt_h/2"/>
                                          </p:val>
                                        </p:tav>
                                      </p:tavLst>
                                    </p:anim>
                                    <p:set>
                                      <p:cBhvr>
                                        <p:cTn id="343" dur="1" fill="hold">
                                          <p:stCondLst>
                                            <p:cond delay="1999"/>
                                          </p:stCondLst>
                                        </p:cTn>
                                        <p:tgtEl>
                                          <p:spTgt spid="24"/>
                                        </p:tgtEl>
                                        <p:attrNameLst>
                                          <p:attrName>style.visibility</p:attrName>
                                        </p:attrNameLst>
                                      </p:cBhvr>
                                      <p:to>
                                        <p:strVal val="hidden"/>
                                      </p:to>
                                    </p:set>
                                  </p:childTnLst>
                                </p:cTn>
                              </p:par>
                              <p:par>
                                <p:cTn id="344" presetID="2" presetClass="exit" presetSubtype="6" fill="hold" grpId="2" nodeType="withEffect">
                                  <p:stCondLst>
                                    <p:cond delay="0"/>
                                  </p:stCondLst>
                                  <p:childTnLst>
                                    <p:anim calcmode="lin" valueType="num">
                                      <p:cBhvr additive="base">
                                        <p:cTn id="345" dur="2000"/>
                                        <p:tgtEl>
                                          <p:spTgt spid="25"/>
                                        </p:tgtEl>
                                        <p:attrNameLst>
                                          <p:attrName>ppt_x</p:attrName>
                                        </p:attrNameLst>
                                      </p:cBhvr>
                                      <p:tavLst>
                                        <p:tav tm="0">
                                          <p:val>
                                            <p:strVal val="ppt_x"/>
                                          </p:val>
                                        </p:tav>
                                        <p:tav tm="100000">
                                          <p:val>
                                            <p:strVal val="1+ppt_w/2"/>
                                          </p:val>
                                        </p:tav>
                                      </p:tavLst>
                                    </p:anim>
                                    <p:anim calcmode="lin" valueType="num">
                                      <p:cBhvr additive="base">
                                        <p:cTn id="346" dur="2000"/>
                                        <p:tgtEl>
                                          <p:spTgt spid="25"/>
                                        </p:tgtEl>
                                        <p:attrNameLst>
                                          <p:attrName>ppt_y</p:attrName>
                                        </p:attrNameLst>
                                      </p:cBhvr>
                                      <p:tavLst>
                                        <p:tav tm="0">
                                          <p:val>
                                            <p:strVal val="ppt_y"/>
                                          </p:val>
                                        </p:tav>
                                        <p:tav tm="100000">
                                          <p:val>
                                            <p:strVal val="1+ppt_h/2"/>
                                          </p:val>
                                        </p:tav>
                                      </p:tavLst>
                                    </p:anim>
                                    <p:set>
                                      <p:cBhvr>
                                        <p:cTn id="347" dur="1" fill="hold">
                                          <p:stCondLst>
                                            <p:cond delay="1999"/>
                                          </p:stCondLst>
                                        </p:cTn>
                                        <p:tgtEl>
                                          <p:spTgt spid="25"/>
                                        </p:tgtEl>
                                        <p:attrNameLst>
                                          <p:attrName>style.visibility</p:attrName>
                                        </p:attrNameLst>
                                      </p:cBhvr>
                                      <p:to>
                                        <p:strVal val="hidden"/>
                                      </p:to>
                                    </p:set>
                                  </p:childTnLst>
                                </p:cTn>
                              </p:par>
                              <p:par>
                                <p:cTn id="348" presetID="2" presetClass="exit" presetSubtype="6" fill="hold" grpId="2" nodeType="withEffect">
                                  <p:stCondLst>
                                    <p:cond delay="0"/>
                                  </p:stCondLst>
                                  <p:childTnLst>
                                    <p:anim calcmode="lin" valueType="num">
                                      <p:cBhvr additive="base">
                                        <p:cTn id="349" dur="2000"/>
                                        <p:tgtEl>
                                          <p:spTgt spid="26"/>
                                        </p:tgtEl>
                                        <p:attrNameLst>
                                          <p:attrName>ppt_x</p:attrName>
                                        </p:attrNameLst>
                                      </p:cBhvr>
                                      <p:tavLst>
                                        <p:tav tm="0">
                                          <p:val>
                                            <p:strVal val="ppt_x"/>
                                          </p:val>
                                        </p:tav>
                                        <p:tav tm="100000">
                                          <p:val>
                                            <p:strVal val="1+ppt_w/2"/>
                                          </p:val>
                                        </p:tav>
                                      </p:tavLst>
                                    </p:anim>
                                    <p:anim calcmode="lin" valueType="num">
                                      <p:cBhvr additive="base">
                                        <p:cTn id="350" dur="2000"/>
                                        <p:tgtEl>
                                          <p:spTgt spid="26"/>
                                        </p:tgtEl>
                                        <p:attrNameLst>
                                          <p:attrName>ppt_y</p:attrName>
                                        </p:attrNameLst>
                                      </p:cBhvr>
                                      <p:tavLst>
                                        <p:tav tm="0">
                                          <p:val>
                                            <p:strVal val="ppt_y"/>
                                          </p:val>
                                        </p:tav>
                                        <p:tav tm="100000">
                                          <p:val>
                                            <p:strVal val="1+ppt_h/2"/>
                                          </p:val>
                                        </p:tav>
                                      </p:tavLst>
                                    </p:anim>
                                    <p:set>
                                      <p:cBhvr>
                                        <p:cTn id="351" dur="1" fill="hold">
                                          <p:stCondLst>
                                            <p:cond delay="1999"/>
                                          </p:stCondLst>
                                        </p:cTn>
                                        <p:tgtEl>
                                          <p:spTgt spid="26"/>
                                        </p:tgtEl>
                                        <p:attrNameLst>
                                          <p:attrName>style.visibility</p:attrName>
                                        </p:attrNameLst>
                                      </p:cBhvr>
                                      <p:to>
                                        <p:strVal val="hidden"/>
                                      </p:to>
                                    </p:set>
                                  </p:childTnLst>
                                </p:cTn>
                              </p:par>
                              <p:par>
                                <p:cTn id="352" presetID="2" presetClass="exit" presetSubtype="12" fill="hold" grpId="2" nodeType="withEffect">
                                  <p:stCondLst>
                                    <p:cond delay="0"/>
                                  </p:stCondLst>
                                  <p:childTnLst>
                                    <p:anim calcmode="lin" valueType="num">
                                      <p:cBhvr additive="base">
                                        <p:cTn id="353" dur="2000"/>
                                        <p:tgtEl>
                                          <p:spTgt spid="4"/>
                                        </p:tgtEl>
                                        <p:attrNameLst>
                                          <p:attrName>ppt_x</p:attrName>
                                        </p:attrNameLst>
                                      </p:cBhvr>
                                      <p:tavLst>
                                        <p:tav tm="0">
                                          <p:val>
                                            <p:strVal val="ppt_x"/>
                                          </p:val>
                                        </p:tav>
                                        <p:tav tm="100000">
                                          <p:val>
                                            <p:strVal val="0-ppt_w/2"/>
                                          </p:val>
                                        </p:tav>
                                      </p:tavLst>
                                    </p:anim>
                                    <p:anim calcmode="lin" valueType="num">
                                      <p:cBhvr additive="base">
                                        <p:cTn id="354" dur="2000"/>
                                        <p:tgtEl>
                                          <p:spTgt spid="4"/>
                                        </p:tgtEl>
                                        <p:attrNameLst>
                                          <p:attrName>ppt_y</p:attrName>
                                        </p:attrNameLst>
                                      </p:cBhvr>
                                      <p:tavLst>
                                        <p:tav tm="0">
                                          <p:val>
                                            <p:strVal val="ppt_y"/>
                                          </p:val>
                                        </p:tav>
                                        <p:tav tm="100000">
                                          <p:val>
                                            <p:strVal val="1+ppt_h/2"/>
                                          </p:val>
                                        </p:tav>
                                      </p:tavLst>
                                    </p:anim>
                                    <p:set>
                                      <p:cBhvr>
                                        <p:cTn id="355" dur="1" fill="hold">
                                          <p:stCondLst>
                                            <p:cond delay="1999"/>
                                          </p:stCondLst>
                                        </p:cTn>
                                        <p:tgtEl>
                                          <p:spTgt spid="4"/>
                                        </p:tgtEl>
                                        <p:attrNameLst>
                                          <p:attrName>style.visibility</p:attrName>
                                        </p:attrNameLst>
                                      </p:cBhvr>
                                      <p:to>
                                        <p:strVal val="hidden"/>
                                      </p:to>
                                    </p:set>
                                  </p:childTnLst>
                                </p:cTn>
                              </p:par>
                              <p:par>
                                <p:cTn id="356" presetID="2" presetClass="exit" presetSubtype="12" fill="hold" grpId="2" nodeType="withEffect">
                                  <p:stCondLst>
                                    <p:cond delay="0"/>
                                  </p:stCondLst>
                                  <p:childTnLst>
                                    <p:anim calcmode="lin" valueType="num">
                                      <p:cBhvr additive="base">
                                        <p:cTn id="357" dur="2000"/>
                                        <p:tgtEl>
                                          <p:spTgt spid="6"/>
                                        </p:tgtEl>
                                        <p:attrNameLst>
                                          <p:attrName>ppt_x</p:attrName>
                                        </p:attrNameLst>
                                      </p:cBhvr>
                                      <p:tavLst>
                                        <p:tav tm="0">
                                          <p:val>
                                            <p:strVal val="ppt_x"/>
                                          </p:val>
                                        </p:tav>
                                        <p:tav tm="100000">
                                          <p:val>
                                            <p:strVal val="0-ppt_w/2"/>
                                          </p:val>
                                        </p:tav>
                                      </p:tavLst>
                                    </p:anim>
                                    <p:anim calcmode="lin" valueType="num">
                                      <p:cBhvr additive="base">
                                        <p:cTn id="358" dur="2000"/>
                                        <p:tgtEl>
                                          <p:spTgt spid="6"/>
                                        </p:tgtEl>
                                        <p:attrNameLst>
                                          <p:attrName>ppt_y</p:attrName>
                                        </p:attrNameLst>
                                      </p:cBhvr>
                                      <p:tavLst>
                                        <p:tav tm="0">
                                          <p:val>
                                            <p:strVal val="ppt_y"/>
                                          </p:val>
                                        </p:tav>
                                        <p:tav tm="100000">
                                          <p:val>
                                            <p:strVal val="1+ppt_h/2"/>
                                          </p:val>
                                        </p:tav>
                                      </p:tavLst>
                                    </p:anim>
                                    <p:set>
                                      <p:cBhvr>
                                        <p:cTn id="359" dur="1" fill="hold">
                                          <p:stCondLst>
                                            <p:cond delay="1999"/>
                                          </p:stCondLst>
                                        </p:cTn>
                                        <p:tgtEl>
                                          <p:spTgt spid="6"/>
                                        </p:tgtEl>
                                        <p:attrNameLst>
                                          <p:attrName>style.visibility</p:attrName>
                                        </p:attrNameLst>
                                      </p:cBhvr>
                                      <p:to>
                                        <p:strVal val="hidden"/>
                                      </p:to>
                                    </p:set>
                                  </p:childTnLst>
                                </p:cTn>
                              </p:par>
                              <p:par>
                                <p:cTn id="360" presetID="2" presetClass="exit" presetSubtype="12" fill="hold" grpId="2" nodeType="withEffect">
                                  <p:stCondLst>
                                    <p:cond delay="0"/>
                                  </p:stCondLst>
                                  <p:childTnLst>
                                    <p:anim calcmode="lin" valueType="num">
                                      <p:cBhvr additive="base">
                                        <p:cTn id="361" dur="2000"/>
                                        <p:tgtEl>
                                          <p:spTgt spid="9"/>
                                        </p:tgtEl>
                                        <p:attrNameLst>
                                          <p:attrName>ppt_x</p:attrName>
                                        </p:attrNameLst>
                                      </p:cBhvr>
                                      <p:tavLst>
                                        <p:tav tm="0">
                                          <p:val>
                                            <p:strVal val="ppt_x"/>
                                          </p:val>
                                        </p:tav>
                                        <p:tav tm="100000">
                                          <p:val>
                                            <p:strVal val="0-ppt_w/2"/>
                                          </p:val>
                                        </p:tav>
                                      </p:tavLst>
                                    </p:anim>
                                    <p:anim calcmode="lin" valueType="num">
                                      <p:cBhvr additive="base">
                                        <p:cTn id="362" dur="2000"/>
                                        <p:tgtEl>
                                          <p:spTgt spid="9"/>
                                        </p:tgtEl>
                                        <p:attrNameLst>
                                          <p:attrName>ppt_y</p:attrName>
                                        </p:attrNameLst>
                                      </p:cBhvr>
                                      <p:tavLst>
                                        <p:tav tm="0">
                                          <p:val>
                                            <p:strVal val="ppt_y"/>
                                          </p:val>
                                        </p:tav>
                                        <p:tav tm="100000">
                                          <p:val>
                                            <p:strVal val="1+ppt_h/2"/>
                                          </p:val>
                                        </p:tav>
                                      </p:tavLst>
                                    </p:anim>
                                    <p:set>
                                      <p:cBhvr>
                                        <p:cTn id="363" dur="1" fill="hold">
                                          <p:stCondLst>
                                            <p:cond delay="1999"/>
                                          </p:stCondLst>
                                        </p:cTn>
                                        <p:tgtEl>
                                          <p:spTgt spid="9"/>
                                        </p:tgtEl>
                                        <p:attrNameLst>
                                          <p:attrName>style.visibility</p:attrName>
                                        </p:attrNameLst>
                                      </p:cBhvr>
                                      <p:to>
                                        <p:strVal val="hidden"/>
                                      </p:to>
                                    </p:set>
                                  </p:childTnLst>
                                </p:cTn>
                              </p:par>
                              <p:par>
                                <p:cTn id="364" presetID="2" presetClass="exit" presetSubtype="12" fill="hold" grpId="2" nodeType="withEffect">
                                  <p:stCondLst>
                                    <p:cond delay="0"/>
                                  </p:stCondLst>
                                  <p:childTnLst>
                                    <p:anim calcmode="lin" valueType="num">
                                      <p:cBhvr additive="base">
                                        <p:cTn id="365" dur="2000"/>
                                        <p:tgtEl>
                                          <p:spTgt spid="10"/>
                                        </p:tgtEl>
                                        <p:attrNameLst>
                                          <p:attrName>ppt_x</p:attrName>
                                        </p:attrNameLst>
                                      </p:cBhvr>
                                      <p:tavLst>
                                        <p:tav tm="0">
                                          <p:val>
                                            <p:strVal val="ppt_x"/>
                                          </p:val>
                                        </p:tav>
                                        <p:tav tm="100000">
                                          <p:val>
                                            <p:strVal val="0-ppt_w/2"/>
                                          </p:val>
                                        </p:tav>
                                      </p:tavLst>
                                    </p:anim>
                                    <p:anim calcmode="lin" valueType="num">
                                      <p:cBhvr additive="base">
                                        <p:cTn id="366" dur="2000"/>
                                        <p:tgtEl>
                                          <p:spTgt spid="10"/>
                                        </p:tgtEl>
                                        <p:attrNameLst>
                                          <p:attrName>ppt_y</p:attrName>
                                        </p:attrNameLst>
                                      </p:cBhvr>
                                      <p:tavLst>
                                        <p:tav tm="0">
                                          <p:val>
                                            <p:strVal val="ppt_y"/>
                                          </p:val>
                                        </p:tav>
                                        <p:tav tm="100000">
                                          <p:val>
                                            <p:strVal val="1+ppt_h/2"/>
                                          </p:val>
                                        </p:tav>
                                      </p:tavLst>
                                    </p:anim>
                                    <p:set>
                                      <p:cBhvr>
                                        <p:cTn id="367" dur="1" fill="hold">
                                          <p:stCondLst>
                                            <p:cond delay="1999"/>
                                          </p:stCondLst>
                                        </p:cTn>
                                        <p:tgtEl>
                                          <p:spTgt spid="10"/>
                                        </p:tgtEl>
                                        <p:attrNameLst>
                                          <p:attrName>style.visibility</p:attrName>
                                        </p:attrNameLst>
                                      </p:cBhvr>
                                      <p:to>
                                        <p:strVal val="hidden"/>
                                      </p:to>
                                    </p:set>
                                  </p:childTnLst>
                                </p:cTn>
                              </p:par>
                              <p:par>
                                <p:cTn id="368" presetID="2" presetClass="exit" presetSubtype="12" fill="hold" grpId="2" nodeType="withEffect">
                                  <p:stCondLst>
                                    <p:cond delay="0"/>
                                  </p:stCondLst>
                                  <p:childTnLst>
                                    <p:anim calcmode="lin" valueType="num">
                                      <p:cBhvr additive="base">
                                        <p:cTn id="369" dur="2000"/>
                                        <p:tgtEl>
                                          <p:spTgt spid="15"/>
                                        </p:tgtEl>
                                        <p:attrNameLst>
                                          <p:attrName>ppt_x</p:attrName>
                                        </p:attrNameLst>
                                      </p:cBhvr>
                                      <p:tavLst>
                                        <p:tav tm="0">
                                          <p:val>
                                            <p:strVal val="ppt_x"/>
                                          </p:val>
                                        </p:tav>
                                        <p:tav tm="100000">
                                          <p:val>
                                            <p:strVal val="0-ppt_w/2"/>
                                          </p:val>
                                        </p:tav>
                                      </p:tavLst>
                                    </p:anim>
                                    <p:anim calcmode="lin" valueType="num">
                                      <p:cBhvr additive="base">
                                        <p:cTn id="370" dur="2000"/>
                                        <p:tgtEl>
                                          <p:spTgt spid="15"/>
                                        </p:tgtEl>
                                        <p:attrNameLst>
                                          <p:attrName>ppt_y</p:attrName>
                                        </p:attrNameLst>
                                      </p:cBhvr>
                                      <p:tavLst>
                                        <p:tav tm="0">
                                          <p:val>
                                            <p:strVal val="ppt_y"/>
                                          </p:val>
                                        </p:tav>
                                        <p:tav tm="100000">
                                          <p:val>
                                            <p:strVal val="1+ppt_h/2"/>
                                          </p:val>
                                        </p:tav>
                                      </p:tavLst>
                                    </p:anim>
                                    <p:set>
                                      <p:cBhvr>
                                        <p:cTn id="371" dur="1" fill="hold">
                                          <p:stCondLst>
                                            <p:cond delay="1999"/>
                                          </p:stCondLst>
                                        </p:cTn>
                                        <p:tgtEl>
                                          <p:spTgt spid="15"/>
                                        </p:tgtEl>
                                        <p:attrNameLst>
                                          <p:attrName>style.visibility</p:attrName>
                                        </p:attrNameLst>
                                      </p:cBhvr>
                                      <p:to>
                                        <p:strVal val="hidden"/>
                                      </p:to>
                                    </p:set>
                                  </p:childTnLst>
                                </p:cTn>
                              </p:par>
                              <p:par>
                                <p:cTn id="372" presetID="2" presetClass="exit" presetSubtype="12" fill="hold" grpId="2" nodeType="withEffect">
                                  <p:stCondLst>
                                    <p:cond delay="0"/>
                                  </p:stCondLst>
                                  <p:childTnLst>
                                    <p:anim calcmode="lin" valueType="num">
                                      <p:cBhvr additive="base">
                                        <p:cTn id="373" dur="2000"/>
                                        <p:tgtEl>
                                          <p:spTgt spid="16"/>
                                        </p:tgtEl>
                                        <p:attrNameLst>
                                          <p:attrName>ppt_x</p:attrName>
                                        </p:attrNameLst>
                                      </p:cBhvr>
                                      <p:tavLst>
                                        <p:tav tm="0">
                                          <p:val>
                                            <p:strVal val="ppt_x"/>
                                          </p:val>
                                        </p:tav>
                                        <p:tav tm="100000">
                                          <p:val>
                                            <p:strVal val="0-ppt_w/2"/>
                                          </p:val>
                                        </p:tav>
                                      </p:tavLst>
                                    </p:anim>
                                    <p:anim calcmode="lin" valueType="num">
                                      <p:cBhvr additive="base">
                                        <p:cTn id="374" dur="2000"/>
                                        <p:tgtEl>
                                          <p:spTgt spid="16"/>
                                        </p:tgtEl>
                                        <p:attrNameLst>
                                          <p:attrName>ppt_y</p:attrName>
                                        </p:attrNameLst>
                                      </p:cBhvr>
                                      <p:tavLst>
                                        <p:tav tm="0">
                                          <p:val>
                                            <p:strVal val="ppt_y"/>
                                          </p:val>
                                        </p:tav>
                                        <p:tav tm="100000">
                                          <p:val>
                                            <p:strVal val="1+ppt_h/2"/>
                                          </p:val>
                                        </p:tav>
                                      </p:tavLst>
                                    </p:anim>
                                    <p:set>
                                      <p:cBhvr>
                                        <p:cTn id="375" dur="1" fill="hold">
                                          <p:stCondLst>
                                            <p:cond delay="1999"/>
                                          </p:stCondLst>
                                        </p:cTn>
                                        <p:tgtEl>
                                          <p:spTgt spid="16"/>
                                        </p:tgtEl>
                                        <p:attrNameLst>
                                          <p:attrName>style.visibility</p:attrName>
                                        </p:attrNameLst>
                                      </p:cBhvr>
                                      <p:to>
                                        <p:strVal val="hidden"/>
                                      </p:to>
                                    </p:set>
                                  </p:childTnLst>
                                </p:cTn>
                              </p:par>
                              <p:par>
                                <p:cTn id="376" presetID="2" presetClass="exit" presetSubtype="12" fill="hold" grpId="2" nodeType="withEffect">
                                  <p:stCondLst>
                                    <p:cond delay="0"/>
                                  </p:stCondLst>
                                  <p:childTnLst>
                                    <p:anim calcmode="lin" valueType="num">
                                      <p:cBhvr additive="base">
                                        <p:cTn id="377" dur="2000"/>
                                        <p:tgtEl>
                                          <p:spTgt spid="17"/>
                                        </p:tgtEl>
                                        <p:attrNameLst>
                                          <p:attrName>ppt_x</p:attrName>
                                        </p:attrNameLst>
                                      </p:cBhvr>
                                      <p:tavLst>
                                        <p:tav tm="0">
                                          <p:val>
                                            <p:strVal val="ppt_x"/>
                                          </p:val>
                                        </p:tav>
                                        <p:tav tm="100000">
                                          <p:val>
                                            <p:strVal val="0-ppt_w/2"/>
                                          </p:val>
                                        </p:tav>
                                      </p:tavLst>
                                    </p:anim>
                                    <p:anim calcmode="lin" valueType="num">
                                      <p:cBhvr additive="base">
                                        <p:cTn id="378" dur="2000"/>
                                        <p:tgtEl>
                                          <p:spTgt spid="17"/>
                                        </p:tgtEl>
                                        <p:attrNameLst>
                                          <p:attrName>ppt_y</p:attrName>
                                        </p:attrNameLst>
                                      </p:cBhvr>
                                      <p:tavLst>
                                        <p:tav tm="0">
                                          <p:val>
                                            <p:strVal val="ppt_y"/>
                                          </p:val>
                                        </p:tav>
                                        <p:tav tm="100000">
                                          <p:val>
                                            <p:strVal val="1+ppt_h/2"/>
                                          </p:val>
                                        </p:tav>
                                      </p:tavLst>
                                    </p:anim>
                                    <p:set>
                                      <p:cBhvr>
                                        <p:cTn id="379" dur="1" fill="hold">
                                          <p:stCondLst>
                                            <p:cond delay="1999"/>
                                          </p:stCondLst>
                                        </p:cTn>
                                        <p:tgtEl>
                                          <p:spTgt spid="17"/>
                                        </p:tgtEl>
                                        <p:attrNameLst>
                                          <p:attrName>style.visibility</p:attrName>
                                        </p:attrNameLst>
                                      </p:cBhvr>
                                      <p:to>
                                        <p:strVal val="hidden"/>
                                      </p:to>
                                    </p:set>
                                  </p:childTnLst>
                                </p:cTn>
                              </p:par>
                              <p:par>
                                <p:cTn id="380" presetID="2" presetClass="exit" presetSubtype="12" fill="hold" grpId="2" nodeType="withEffect">
                                  <p:stCondLst>
                                    <p:cond delay="0"/>
                                  </p:stCondLst>
                                  <p:childTnLst>
                                    <p:anim calcmode="lin" valueType="num">
                                      <p:cBhvr additive="base">
                                        <p:cTn id="381" dur="2000"/>
                                        <p:tgtEl>
                                          <p:spTgt spid="18"/>
                                        </p:tgtEl>
                                        <p:attrNameLst>
                                          <p:attrName>ppt_x</p:attrName>
                                        </p:attrNameLst>
                                      </p:cBhvr>
                                      <p:tavLst>
                                        <p:tav tm="0">
                                          <p:val>
                                            <p:strVal val="ppt_x"/>
                                          </p:val>
                                        </p:tav>
                                        <p:tav tm="100000">
                                          <p:val>
                                            <p:strVal val="0-ppt_w/2"/>
                                          </p:val>
                                        </p:tav>
                                      </p:tavLst>
                                    </p:anim>
                                    <p:anim calcmode="lin" valueType="num">
                                      <p:cBhvr additive="base">
                                        <p:cTn id="382" dur="2000"/>
                                        <p:tgtEl>
                                          <p:spTgt spid="18"/>
                                        </p:tgtEl>
                                        <p:attrNameLst>
                                          <p:attrName>ppt_y</p:attrName>
                                        </p:attrNameLst>
                                      </p:cBhvr>
                                      <p:tavLst>
                                        <p:tav tm="0">
                                          <p:val>
                                            <p:strVal val="ppt_y"/>
                                          </p:val>
                                        </p:tav>
                                        <p:tav tm="100000">
                                          <p:val>
                                            <p:strVal val="1+ppt_h/2"/>
                                          </p:val>
                                        </p:tav>
                                      </p:tavLst>
                                    </p:anim>
                                    <p:set>
                                      <p:cBhvr>
                                        <p:cTn id="383" dur="1" fill="hold">
                                          <p:stCondLst>
                                            <p:cond delay="1999"/>
                                          </p:stCondLst>
                                        </p:cTn>
                                        <p:tgtEl>
                                          <p:spTgt spid="18"/>
                                        </p:tgtEl>
                                        <p:attrNameLst>
                                          <p:attrName>style.visibility</p:attrName>
                                        </p:attrNameLst>
                                      </p:cBhvr>
                                      <p:to>
                                        <p:strVal val="hidden"/>
                                      </p:to>
                                    </p:set>
                                  </p:childTnLst>
                                </p:cTn>
                              </p:par>
                              <p:par>
                                <p:cTn id="384" presetID="2" presetClass="exit" presetSubtype="12" fill="hold" grpId="2" nodeType="withEffect">
                                  <p:stCondLst>
                                    <p:cond delay="0"/>
                                  </p:stCondLst>
                                  <p:childTnLst>
                                    <p:anim calcmode="lin" valueType="num">
                                      <p:cBhvr additive="base">
                                        <p:cTn id="385" dur="2000"/>
                                        <p:tgtEl>
                                          <p:spTgt spid="27"/>
                                        </p:tgtEl>
                                        <p:attrNameLst>
                                          <p:attrName>ppt_x</p:attrName>
                                        </p:attrNameLst>
                                      </p:cBhvr>
                                      <p:tavLst>
                                        <p:tav tm="0">
                                          <p:val>
                                            <p:strVal val="ppt_x"/>
                                          </p:val>
                                        </p:tav>
                                        <p:tav tm="100000">
                                          <p:val>
                                            <p:strVal val="0-ppt_w/2"/>
                                          </p:val>
                                        </p:tav>
                                      </p:tavLst>
                                    </p:anim>
                                    <p:anim calcmode="lin" valueType="num">
                                      <p:cBhvr additive="base">
                                        <p:cTn id="386" dur="2000"/>
                                        <p:tgtEl>
                                          <p:spTgt spid="27"/>
                                        </p:tgtEl>
                                        <p:attrNameLst>
                                          <p:attrName>ppt_y</p:attrName>
                                        </p:attrNameLst>
                                      </p:cBhvr>
                                      <p:tavLst>
                                        <p:tav tm="0">
                                          <p:val>
                                            <p:strVal val="ppt_y"/>
                                          </p:val>
                                        </p:tav>
                                        <p:tav tm="100000">
                                          <p:val>
                                            <p:strVal val="1+ppt_h/2"/>
                                          </p:val>
                                        </p:tav>
                                      </p:tavLst>
                                    </p:anim>
                                    <p:set>
                                      <p:cBhvr>
                                        <p:cTn id="387" dur="1" fill="hold">
                                          <p:stCondLst>
                                            <p:cond delay="1999"/>
                                          </p:stCondLst>
                                        </p:cTn>
                                        <p:tgtEl>
                                          <p:spTgt spid="27"/>
                                        </p:tgtEl>
                                        <p:attrNameLst>
                                          <p:attrName>style.visibility</p:attrName>
                                        </p:attrNameLst>
                                      </p:cBhvr>
                                      <p:to>
                                        <p:strVal val="hidden"/>
                                      </p:to>
                                    </p:set>
                                  </p:childTnLst>
                                </p:cTn>
                              </p:par>
                              <p:par>
                                <p:cTn id="388" presetID="2" presetClass="exit" presetSubtype="12" fill="hold" grpId="2" nodeType="withEffect">
                                  <p:stCondLst>
                                    <p:cond delay="0"/>
                                  </p:stCondLst>
                                  <p:childTnLst>
                                    <p:anim calcmode="lin" valueType="num">
                                      <p:cBhvr additive="base">
                                        <p:cTn id="389" dur="2000"/>
                                        <p:tgtEl>
                                          <p:spTgt spid="28"/>
                                        </p:tgtEl>
                                        <p:attrNameLst>
                                          <p:attrName>ppt_x</p:attrName>
                                        </p:attrNameLst>
                                      </p:cBhvr>
                                      <p:tavLst>
                                        <p:tav tm="0">
                                          <p:val>
                                            <p:strVal val="ppt_x"/>
                                          </p:val>
                                        </p:tav>
                                        <p:tav tm="100000">
                                          <p:val>
                                            <p:strVal val="0-ppt_w/2"/>
                                          </p:val>
                                        </p:tav>
                                      </p:tavLst>
                                    </p:anim>
                                    <p:anim calcmode="lin" valueType="num">
                                      <p:cBhvr additive="base">
                                        <p:cTn id="390" dur="2000"/>
                                        <p:tgtEl>
                                          <p:spTgt spid="28"/>
                                        </p:tgtEl>
                                        <p:attrNameLst>
                                          <p:attrName>ppt_y</p:attrName>
                                        </p:attrNameLst>
                                      </p:cBhvr>
                                      <p:tavLst>
                                        <p:tav tm="0">
                                          <p:val>
                                            <p:strVal val="ppt_y"/>
                                          </p:val>
                                        </p:tav>
                                        <p:tav tm="100000">
                                          <p:val>
                                            <p:strVal val="1+ppt_h/2"/>
                                          </p:val>
                                        </p:tav>
                                      </p:tavLst>
                                    </p:anim>
                                    <p:set>
                                      <p:cBhvr>
                                        <p:cTn id="391" dur="1" fill="hold">
                                          <p:stCondLst>
                                            <p:cond delay="1999"/>
                                          </p:stCondLst>
                                        </p:cTn>
                                        <p:tgtEl>
                                          <p:spTgt spid="28"/>
                                        </p:tgtEl>
                                        <p:attrNameLst>
                                          <p:attrName>style.visibility</p:attrName>
                                        </p:attrNameLst>
                                      </p:cBhvr>
                                      <p:to>
                                        <p:strVal val="hidden"/>
                                      </p:to>
                                    </p:set>
                                  </p:childTnLst>
                                </p:cTn>
                              </p:par>
                              <p:par>
                                <p:cTn id="392" presetID="2" presetClass="exit" presetSubtype="12" fill="hold" grpId="2" nodeType="withEffect">
                                  <p:stCondLst>
                                    <p:cond delay="0"/>
                                  </p:stCondLst>
                                  <p:childTnLst>
                                    <p:anim calcmode="lin" valueType="num">
                                      <p:cBhvr additive="base">
                                        <p:cTn id="393" dur="2000"/>
                                        <p:tgtEl>
                                          <p:spTgt spid="29"/>
                                        </p:tgtEl>
                                        <p:attrNameLst>
                                          <p:attrName>ppt_x</p:attrName>
                                        </p:attrNameLst>
                                      </p:cBhvr>
                                      <p:tavLst>
                                        <p:tav tm="0">
                                          <p:val>
                                            <p:strVal val="ppt_x"/>
                                          </p:val>
                                        </p:tav>
                                        <p:tav tm="100000">
                                          <p:val>
                                            <p:strVal val="0-ppt_w/2"/>
                                          </p:val>
                                        </p:tav>
                                      </p:tavLst>
                                    </p:anim>
                                    <p:anim calcmode="lin" valueType="num">
                                      <p:cBhvr additive="base">
                                        <p:cTn id="394" dur="2000"/>
                                        <p:tgtEl>
                                          <p:spTgt spid="29"/>
                                        </p:tgtEl>
                                        <p:attrNameLst>
                                          <p:attrName>ppt_y</p:attrName>
                                        </p:attrNameLst>
                                      </p:cBhvr>
                                      <p:tavLst>
                                        <p:tav tm="0">
                                          <p:val>
                                            <p:strVal val="ppt_y"/>
                                          </p:val>
                                        </p:tav>
                                        <p:tav tm="100000">
                                          <p:val>
                                            <p:strVal val="1+ppt_h/2"/>
                                          </p:val>
                                        </p:tav>
                                      </p:tavLst>
                                    </p:anim>
                                    <p:set>
                                      <p:cBhvr>
                                        <p:cTn id="395" dur="1" fill="hold">
                                          <p:stCondLst>
                                            <p:cond delay="1999"/>
                                          </p:stCondLst>
                                        </p:cTn>
                                        <p:tgtEl>
                                          <p:spTgt spid="29"/>
                                        </p:tgtEl>
                                        <p:attrNameLst>
                                          <p:attrName>style.visibility</p:attrName>
                                        </p:attrNameLst>
                                      </p:cBhvr>
                                      <p:to>
                                        <p:strVal val="hidden"/>
                                      </p:to>
                                    </p:set>
                                  </p:childTnLst>
                                </p:cTn>
                              </p:par>
                              <p:par>
                                <p:cTn id="396" presetID="2" presetClass="exit" presetSubtype="12" fill="hold" grpId="2" nodeType="withEffect">
                                  <p:stCondLst>
                                    <p:cond delay="0"/>
                                  </p:stCondLst>
                                  <p:childTnLst>
                                    <p:anim calcmode="lin" valueType="num">
                                      <p:cBhvr additive="base">
                                        <p:cTn id="397" dur="2000"/>
                                        <p:tgtEl>
                                          <p:spTgt spid="30"/>
                                        </p:tgtEl>
                                        <p:attrNameLst>
                                          <p:attrName>ppt_x</p:attrName>
                                        </p:attrNameLst>
                                      </p:cBhvr>
                                      <p:tavLst>
                                        <p:tav tm="0">
                                          <p:val>
                                            <p:strVal val="ppt_x"/>
                                          </p:val>
                                        </p:tav>
                                        <p:tav tm="100000">
                                          <p:val>
                                            <p:strVal val="0-ppt_w/2"/>
                                          </p:val>
                                        </p:tav>
                                      </p:tavLst>
                                    </p:anim>
                                    <p:anim calcmode="lin" valueType="num">
                                      <p:cBhvr additive="base">
                                        <p:cTn id="398" dur="2000"/>
                                        <p:tgtEl>
                                          <p:spTgt spid="30"/>
                                        </p:tgtEl>
                                        <p:attrNameLst>
                                          <p:attrName>ppt_y</p:attrName>
                                        </p:attrNameLst>
                                      </p:cBhvr>
                                      <p:tavLst>
                                        <p:tav tm="0">
                                          <p:val>
                                            <p:strVal val="ppt_y"/>
                                          </p:val>
                                        </p:tav>
                                        <p:tav tm="100000">
                                          <p:val>
                                            <p:strVal val="1+ppt_h/2"/>
                                          </p:val>
                                        </p:tav>
                                      </p:tavLst>
                                    </p:anim>
                                    <p:set>
                                      <p:cBhvr>
                                        <p:cTn id="399" dur="1" fill="hold">
                                          <p:stCondLst>
                                            <p:cond delay="1999"/>
                                          </p:stCondLst>
                                        </p:cTn>
                                        <p:tgtEl>
                                          <p:spTgt spid="30"/>
                                        </p:tgtEl>
                                        <p:attrNameLst>
                                          <p:attrName>style.visibility</p:attrName>
                                        </p:attrNameLst>
                                      </p:cBhvr>
                                      <p:to>
                                        <p:strVal val="hidden"/>
                                      </p:to>
                                    </p:set>
                                  </p:childTnLst>
                                </p:cTn>
                              </p:par>
                              <p:par>
                                <p:cTn id="400" presetID="2" presetClass="exit" presetSubtype="12" fill="hold" grpId="2" nodeType="withEffect">
                                  <p:stCondLst>
                                    <p:cond delay="0"/>
                                  </p:stCondLst>
                                  <p:childTnLst>
                                    <p:anim calcmode="lin" valueType="num">
                                      <p:cBhvr additive="base">
                                        <p:cTn id="401" dur="2000"/>
                                        <p:tgtEl>
                                          <p:spTgt spid="31"/>
                                        </p:tgtEl>
                                        <p:attrNameLst>
                                          <p:attrName>ppt_x</p:attrName>
                                        </p:attrNameLst>
                                      </p:cBhvr>
                                      <p:tavLst>
                                        <p:tav tm="0">
                                          <p:val>
                                            <p:strVal val="ppt_x"/>
                                          </p:val>
                                        </p:tav>
                                        <p:tav tm="100000">
                                          <p:val>
                                            <p:strVal val="0-ppt_w/2"/>
                                          </p:val>
                                        </p:tav>
                                      </p:tavLst>
                                    </p:anim>
                                    <p:anim calcmode="lin" valueType="num">
                                      <p:cBhvr additive="base">
                                        <p:cTn id="402" dur="2000"/>
                                        <p:tgtEl>
                                          <p:spTgt spid="31"/>
                                        </p:tgtEl>
                                        <p:attrNameLst>
                                          <p:attrName>ppt_y</p:attrName>
                                        </p:attrNameLst>
                                      </p:cBhvr>
                                      <p:tavLst>
                                        <p:tav tm="0">
                                          <p:val>
                                            <p:strVal val="ppt_y"/>
                                          </p:val>
                                        </p:tav>
                                        <p:tav tm="100000">
                                          <p:val>
                                            <p:strVal val="1+ppt_h/2"/>
                                          </p:val>
                                        </p:tav>
                                      </p:tavLst>
                                    </p:anim>
                                    <p:set>
                                      <p:cBhvr>
                                        <p:cTn id="403" dur="1" fill="hold">
                                          <p:stCondLst>
                                            <p:cond delay="1999"/>
                                          </p:stCondLst>
                                        </p:cTn>
                                        <p:tgtEl>
                                          <p:spTgt spid="31"/>
                                        </p:tgtEl>
                                        <p:attrNameLst>
                                          <p:attrName>style.visibility</p:attrName>
                                        </p:attrNameLst>
                                      </p:cBhvr>
                                      <p:to>
                                        <p:strVal val="hidden"/>
                                      </p:to>
                                    </p:set>
                                  </p:childTnLst>
                                </p:cTn>
                              </p:par>
                              <p:par>
                                <p:cTn id="404" presetID="2" presetClass="exit" presetSubtype="12" fill="hold" grpId="2" nodeType="withEffect">
                                  <p:stCondLst>
                                    <p:cond delay="0"/>
                                  </p:stCondLst>
                                  <p:childTnLst>
                                    <p:anim calcmode="lin" valueType="num">
                                      <p:cBhvr additive="base">
                                        <p:cTn id="405" dur="2000"/>
                                        <p:tgtEl>
                                          <p:spTgt spid="32"/>
                                        </p:tgtEl>
                                        <p:attrNameLst>
                                          <p:attrName>ppt_x</p:attrName>
                                        </p:attrNameLst>
                                      </p:cBhvr>
                                      <p:tavLst>
                                        <p:tav tm="0">
                                          <p:val>
                                            <p:strVal val="ppt_x"/>
                                          </p:val>
                                        </p:tav>
                                        <p:tav tm="100000">
                                          <p:val>
                                            <p:strVal val="0-ppt_w/2"/>
                                          </p:val>
                                        </p:tav>
                                      </p:tavLst>
                                    </p:anim>
                                    <p:anim calcmode="lin" valueType="num">
                                      <p:cBhvr additive="base">
                                        <p:cTn id="406" dur="2000"/>
                                        <p:tgtEl>
                                          <p:spTgt spid="32"/>
                                        </p:tgtEl>
                                        <p:attrNameLst>
                                          <p:attrName>ppt_y</p:attrName>
                                        </p:attrNameLst>
                                      </p:cBhvr>
                                      <p:tavLst>
                                        <p:tav tm="0">
                                          <p:val>
                                            <p:strVal val="ppt_y"/>
                                          </p:val>
                                        </p:tav>
                                        <p:tav tm="100000">
                                          <p:val>
                                            <p:strVal val="1+ppt_h/2"/>
                                          </p:val>
                                        </p:tav>
                                      </p:tavLst>
                                    </p:anim>
                                    <p:set>
                                      <p:cBhvr>
                                        <p:cTn id="407" dur="1" fill="hold">
                                          <p:stCondLst>
                                            <p:cond delay="1999"/>
                                          </p:stCondLst>
                                        </p:cTn>
                                        <p:tgtEl>
                                          <p:spTgt spid="32"/>
                                        </p:tgtEl>
                                        <p:attrNameLst>
                                          <p:attrName>style.visibility</p:attrName>
                                        </p:attrNameLst>
                                      </p:cBhvr>
                                      <p:to>
                                        <p:strVal val="hidden"/>
                                      </p:to>
                                    </p:set>
                                  </p:childTnLst>
                                </p:cTn>
                              </p:par>
                              <p:par>
                                <p:cTn id="408" presetID="2" presetClass="exit" presetSubtype="12" fill="hold" grpId="2" nodeType="withEffect">
                                  <p:stCondLst>
                                    <p:cond delay="0"/>
                                  </p:stCondLst>
                                  <p:childTnLst>
                                    <p:anim calcmode="lin" valueType="num">
                                      <p:cBhvr additive="base">
                                        <p:cTn id="409" dur="2000"/>
                                        <p:tgtEl>
                                          <p:spTgt spid="33"/>
                                        </p:tgtEl>
                                        <p:attrNameLst>
                                          <p:attrName>ppt_x</p:attrName>
                                        </p:attrNameLst>
                                      </p:cBhvr>
                                      <p:tavLst>
                                        <p:tav tm="0">
                                          <p:val>
                                            <p:strVal val="ppt_x"/>
                                          </p:val>
                                        </p:tav>
                                        <p:tav tm="100000">
                                          <p:val>
                                            <p:strVal val="0-ppt_w/2"/>
                                          </p:val>
                                        </p:tav>
                                      </p:tavLst>
                                    </p:anim>
                                    <p:anim calcmode="lin" valueType="num">
                                      <p:cBhvr additive="base">
                                        <p:cTn id="410" dur="2000"/>
                                        <p:tgtEl>
                                          <p:spTgt spid="33"/>
                                        </p:tgtEl>
                                        <p:attrNameLst>
                                          <p:attrName>ppt_y</p:attrName>
                                        </p:attrNameLst>
                                      </p:cBhvr>
                                      <p:tavLst>
                                        <p:tav tm="0">
                                          <p:val>
                                            <p:strVal val="ppt_y"/>
                                          </p:val>
                                        </p:tav>
                                        <p:tav tm="100000">
                                          <p:val>
                                            <p:strVal val="1+ppt_h/2"/>
                                          </p:val>
                                        </p:tav>
                                      </p:tavLst>
                                    </p:anim>
                                    <p:set>
                                      <p:cBhvr>
                                        <p:cTn id="411" dur="1" fill="hold">
                                          <p:stCondLst>
                                            <p:cond delay="1999"/>
                                          </p:stCondLst>
                                        </p:cTn>
                                        <p:tgtEl>
                                          <p:spTgt spid="33"/>
                                        </p:tgtEl>
                                        <p:attrNameLst>
                                          <p:attrName>style.visibility</p:attrName>
                                        </p:attrNameLst>
                                      </p:cBhvr>
                                      <p:to>
                                        <p:strVal val="hidden"/>
                                      </p:to>
                                    </p:set>
                                  </p:childTnLst>
                                </p:cTn>
                              </p:par>
                              <p:par>
                                <p:cTn id="412" presetID="19" presetClass="exit" presetSubtype="5" fill="hold" grpId="3" nodeType="withEffect">
                                  <p:stCondLst>
                                    <p:cond delay="0"/>
                                  </p:stCondLst>
                                  <p:childTnLst>
                                    <p:anim calcmode="lin" valueType="num">
                                      <p:cBhvr>
                                        <p:cTn id="413" dur="2000"/>
                                        <p:tgtEl>
                                          <p:spTgt spid="3"/>
                                        </p:tgtEl>
                                        <p:attrNameLst>
                                          <p:attrName>ppt_w</p:attrName>
                                        </p:attrNameLst>
                                      </p:cBhvr>
                                      <p:tavLst>
                                        <p:tav tm="0">
                                          <p:val>
                                            <p:strVal val="ppt_w"/>
                                          </p:val>
                                        </p:tav>
                                        <p:tav tm="100000">
                                          <p:val>
                                            <p:strVal val="ppt_w"/>
                                          </p:val>
                                        </p:tav>
                                      </p:tavLst>
                                    </p:anim>
                                    <p:anim calcmode="lin" valueType="num">
                                      <p:cBhvr>
                                        <p:cTn id="414" dur="2000"/>
                                        <p:tgtEl>
                                          <p:spTgt spid="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5" dur="1" fill="hold">
                                          <p:stCondLst>
                                            <p:cond delay="1999"/>
                                          </p:stCondLst>
                                        </p:cTn>
                                        <p:tgtEl>
                                          <p:spTgt spid="3"/>
                                        </p:tgtEl>
                                        <p:attrNameLst>
                                          <p:attrName>style.visibility</p:attrName>
                                        </p:attrNameLst>
                                      </p:cBhvr>
                                      <p:to>
                                        <p:strVal val="hidden"/>
                                      </p:to>
                                    </p:set>
                                  </p:childTnLst>
                                </p:cTn>
                              </p:par>
                              <p:par>
                                <p:cTn id="416" presetID="19" presetClass="exit" presetSubtype="5" fill="hold" grpId="3" nodeType="withEffect">
                                  <p:stCondLst>
                                    <p:cond delay="0"/>
                                  </p:stCondLst>
                                  <p:childTnLst>
                                    <p:anim calcmode="lin" valueType="num">
                                      <p:cBhvr>
                                        <p:cTn id="417" dur="2000"/>
                                        <p:tgtEl>
                                          <p:spTgt spid="5"/>
                                        </p:tgtEl>
                                        <p:attrNameLst>
                                          <p:attrName>ppt_w</p:attrName>
                                        </p:attrNameLst>
                                      </p:cBhvr>
                                      <p:tavLst>
                                        <p:tav tm="0">
                                          <p:val>
                                            <p:strVal val="ppt_w"/>
                                          </p:val>
                                        </p:tav>
                                        <p:tav tm="100000">
                                          <p:val>
                                            <p:strVal val="ppt_w"/>
                                          </p:val>
                                        </p:tav>
                                      </p:tavLst>
                                    </p:anim>
                                    <p:anim calcmode="lin" valueType="num">
                                      <p:cBhvr>
                                        <p:cTn id="418" dur="2000"/>
                                        <p:tgtEl>
                                          <p:spTgt spid="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9" dur="1" fill="hold">
                                          <p:stCondLst>
                                            <p:cond delay="1999"/>
                                          </p:stCondLst>
                                        </p:cTn>
                                        <p:tgtEl>
                                          <p:spTgt spid="5"/>
                                        </p:tgtEl>
                                        <p:attrNameLst>
                                          <p:attrName>style.visibility</p:attrName>
                                        </p:attrNameLst>
                                      </p:cBhvr>
                                      <p:to>
                                        <p:strVal val="hidden"/>
                                      </p:to>
                                    </p:set>
                                  </p:childTnLst>
                                </p:cTn>
                              </p:par>
                              <p:par>
                                <p:cTn id="420" presetID="19" presetClass="exit" presetSubtype="5" fill="hold" grpId="3" nodeType="withEffect">
                                  <p:stCondLst>
                                    <p:cond delay="0"/>
                                  </p:stCondLst>
                                  <p:childTnLst>
                                    <p:anim calcmode="lin" valueType="num">
                                      <p:cBhvr>
                                        <p:cTn id="421" dur="2000"/>
                                        <p:tgtEl>
                                          <p:spTgt spid="7"/>
                                        </p:tgtEl>
                                        <p:attrNameLst>
                                          <p:attrName>ppt_w</p:attrName>
                                        </p:attrNameLst>
                                      </p:cBhvr>
                                      <p:tavLst>
                                        <p:tav tm="0">
                                          <p:val>
                                            <p:strVal val="ppt_w"/>
                                          </p:val>
                                        </p:tav>
                                        <p:tav tm="100000">
                                          <p:val>
                                            <p:strVal val="ppt_w"/>
                                          </p:val>
                                        </p:tav>
                                      </p:tavLst>
                                    </p:anim>
                                    <p:anim calcmode="lin" valueType="num">
                                      <p:cBhvr>
                                        <p:cTn id="422" dur="2000"/>
                                        <p:tgtEl>
                                          <p:spTgt spid="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3" dur="1" fill="hold">
                                          <p:stCondLst>
                                            <p:cond delay="1999"/>
                                          </p:stCondLst>
                                        </p:cTn>
                                        <p:tgtEl>
                                          <p:spTgt spid="7"/>
                                        </p:tgtEl>
                                        <p:attrNameLst>
                                          <p:attrName>style.visibility</p:attrName>
                                        </p:attrNameLst>
                                      </p:cBhvr>
                                      <p:to>
                                        <p:strVal val="hidden"/>
                                      </p:to>
                                    </p:set>
                                  </p:childTnLst>
                                </p:cTn>
                              </p:par>
                              <p:par>
                                <p:cTn id="424" presetID="19" presetClass="exit" presetSubtype="5" fill="hold" grpId="3" nodeType="withEffect">
                                  <p:stCondLst>
                                    <p:cond delay="0"/>
                                  </p:stCondLst>
                                  <p:childTnLst>
                                    <p:anim calcmode="lin" valueType="num">
                                      <p:cBhvr>
                                        <p:cTn id="425" dur="2000"/>
                                        <p:tgtEl>
                                          <p:spTgt spid="8"/>
                                        </p:tgtEl>
                                        <p:attrNameLst>
                                          <p:attrName>ppt_w</p:attrName>
                                        </p:attrNameLst>
                                      </p:cBhvr>
                                      <p:tavLst>
                                        <p:tav tm="0">
                                          <p:val>
                                            <p:strVal val="ppt_w"/>
                                          </p:val>
                                        </p:tav>
                                        <p:tav tm="100000">
                                          <p:val>
                                            <p:strVal val="ppt_w"/>
                                          </p:val>
                                        </p:tav>
                                      </p:tavLst>
                                    </p:anim>
                                    <p:anim calcmode="lin" valueType="num">
                                      <p:cBhvr>
                                        <p:cTn id="426" dur="20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7" dur="1" fill="hold">
                                          <p:stCondLst>
                                            <p:cond delay="1999"/>
                                          </p:stCondLst>
                                        </p:cTn>
                                        <p:tgtEl>
                                          <p:spTgt spid="8"/>
                                        </p:tgtEl>
                                        <p:attrNameLst>
                                          <p:attrName>style.visibility</p:attrName>
                                        </p:attrNameLst>
                                      </p:cBhvr>
                                      <p:to>
                                        <p:strVal val="hidden"/>
                                      </p:to>
                                    </p:set>
                                  </p:childTnLst>
                                </p:cTn>
                              </p:par>
                              <p:par>
                                <p:cTn id="428" presetID="19" presetClass="exit" presetSubtype="5" fill="hold" grpId="3" nodeType="withEffect">
                                  <p:stCondLst>
                                    <p:cond delay="0"/>
                                  </p:stCondLst>
                                  <p:childTnLst>
                                    <p:anim calcmode="lin" valueType="num">
                                      <p:cBhvr>
                                        <p:cTn id="429" dur="2000"/>
                                        <p:tgtEl>
                                          <p:spTgt spid="11"/>
                                        </p:tgtEl>
                                        <p:attrNameLst>
                                          <p:attrName>ppt_w</p:attrName>
                                        </p:attrNameLst>
                                      </p:cBhvr>
                                      <p:tavLst>
                                        <p:tav tm="0">
                                          <p:val>
                                            <p:strVal val="ppt_w"/>
                                          </p:val>
                                        </p:tav>
                                        <p:tav tm="100000">
                                          <p:val>
                                            <p:strVal val="ppt_w"/>
                                          </p:val>
                                        </p:tav>
                                      </p:tavLst>
                                    </p:anim>
                                    <p:anim calcmode="lin" valueType="num">
                                      <p:cBhvr>
                                        <p:cTn id="430" dur="2000"/>
                                        <p:tgtEl>
                                          <p:spTgt spid="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1" dur="1" fill="hold">
                                          <p:stCondLst>
                                            <p:cond delay="1999"/>
                                          </p:stCondLst>
                                        </p:cTn>
                                        <p:tgtEl>
                                          <p:spTgt spid="11"/>
                                        </p:tgtEl>
                                        <p:attrNameLst>
                                          <p:attrName>style.visibility</p:attrName>
                                        </p:attrNameLst>
                                      </p:cBhvr>
                                      <p:to>
                                        <p:strVal val="hidden"/>
                                      </p:to>
                                    </p:set>
                                  </p:childTnLst>
                                </p:cTn>
                              </p:par>
                              <p:par>
                                <p:cTn id="432" presetID="19" presetClass="exit" presetSubtype="5" fill="hold" grpId="3" nodeType="withEffect">
                                  <p:stCondLst>
                                    <p:cond delay="0"/>
                                  </p:stCondLst>
                                  <p:childTnLst>
                                    <p:anim calcmode="lin" valueType="num">
                                      <p:cBhvr>
                                        <p:cTn id="433" dur="2000"/>
                                        <p:tgtEl>
                                          <p:spTgt spid="12"/>
                                        </p:tgtEl>
                                        <p:attrNameLst>
                                          <p:attrName>ppt_w</p:attrName>
                                        </p:attrNameLst>
                                      </p:cBhvr>
                                      <p:tavLst>
                                        <p:tav tm="0">
                                          <p:val>
                                            <p:strVal val="ppt_w"/>
                                          </p:val>
                                        </p:tav>
                                        <p:tav tm="100000">
                                          <p:val>
                                            <p:strVal val="ppt_w"/>
                                          </p:val>
                                        </p:tav>
                                      </p:tavLst>
                                    </p:anim>
                                    <p:anim calcmode="lin" valueType="num">
                                      <p:cBhvr>
                                        <p:cTn id="434" dur="2000"/>
                                        <p:tgtEl>
                                          <p:spTgt spid="1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5" dur="1" fill="hold">
                                          <p:stCondLst>
                                            <p:cond delay="1999"/>
                                          </p:stCondLst>
                                        </p:cTn>
                                        <p:tgtEl>
                                          <p:spTgt spid="12"/>
                                        </p:tgtEl>
                                        <p:attrNameLst>
                                          <p:attrName>style.visibility</p:attrName>
                                        </p:attrNameLst>
                                      </p:cBhvr>
                                      <p:to>
                                        <p:strVal val="hidden"/>
                                      </p:to>
                                    </p:set>
                                  </p:childTnLst>
                                </p:cTn>
                              </p:par>
                              <p:par>
                                <p:cTn id="436" presetID="19" presetClass="exit" presetSubtype="5" fill="hold" grpId="3" nodeType="withEffect">
                                  <p:stCondLst>
                                    <p:cond delay="0"/>
                                  </p:stCondLst>
                                  <p:childTnLst>
                                    <p:anim calcmode="lin" valueType="num">
                                      <p:cBhvr>
                                        <p:cTn id="437" dur="2000"/>
                                        <p:tgtEl>
                                          <p:spTgt spid="13"/>
                                        </p:tgtEl>
                                        <p:attrNameLst>
                                          <p:attrName>ppt_w</p:attrName>
                                        </p:attrNameLst>
                                      </p:cBhvr>
                                      <p:tavLst>
                                        <p:tav tm="0">
                                          <p:val>
                                            <p:strVal val="ppt_w"/>
                                          </p:val>
                                        </p:tav>
                                        <p:tav tm="100000">
                                          <p:val>
                                            <p:strVal val="ppt_w"/>
                                          </p:val>
                                        </p:tav>
                                      </p:tavLst>
                                    </p:anim>
                                    <p:anim calcmode="lin" valueType="num">
                                      <p:cBhvr>
                                        <p:cTn id="438" dur="200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9" dur="1" fill="hold">
                                          <p:stCondLst>
                                            <p:cond delay="1999"/>
                                          </p:stCondLst>
                                        </p:cTn>
                                        <p:tgtEl>
                                          <p:spTgt spid="13"/>
                                        </p:tgtEl>
                                        <p:attrNameLst>
                                          <p:attrName>style.visibility</p:attrName>
                                        </p:attrNameLst>
                                      </p:cBhvr>
                                      <p:to>
                                        <p:strVal val="hidden"/>
                                      </p:to>
                                    </p:set>
                                  </p:childTnLst>
                                </p:cTn>
                              </p:par>
                              <p:par>
                                <p:cTn id="440" presetID="19" presetClass="exit" presetSubtype="5" fill="hold" grpId="3" nodeType="withEffect">
                                  <p:stCondLst>
                                    <p:cond delay="0"/>
                                  </p:stCondLst>
                                  <p:childTnLst>
                                    <p:anim calcmode="lin" valueType="num">
                                      <p:cBhvr>
                                        <p:cTn id="441" dur="2000"/>
                                        <p:tgtEl>
                                          <p:spTgt spid="14"/>
                                        </p:tgtEl>
                                        <p:attrNameLst>
                                          <p:attrName>ppt_w</p:attrName>
                                        </p:attrNameLst>
                                      </p:cBhvr>
                                      <p:tavLst>
                                        <p:tav tm="0">
                                          <p:val>
                                            <p:strVal val="ppt_w"/>
                                          </p:val>
                                        </p:tav>
                                        <p:tav tm="100000">
                                          <p:val>
                                            <p:strVal val="ppt_w"/>
                                          </p:val>
                                        </p:tav>
                                      </p:tavLst>
                                    </p:anim>
                                    <p:anim calcmode="lin" valueType="num">
                                      <p:cBhvr>
                                        <p:cTn id="442" dur="2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3" dur="1" fill="hold">
                                          <p:stCondLst>
                                            <p:cond delay="1999"/>
                                          </p:stCondLst>
                                        </p:cTn>
                                        <p:tgtEl>
                                          <p:spTgt spid="14"/>
                                        </p:tgtEl>
                                        <p:attrNameLst>
                                          <p:attrName>style.visibility</p:attrName>
                                        </p:attrNameLst>
                                      </p:cBhvr>
                                      <p:to>
                                        <p:strVal val="hidden"/>
                                      </p:to>
                                    </p:set>
                                  </p:childTnLst>
                                </p:cTn>
                              </p:par>
                              <p:par>
                                <p:cTn id="444" presetID="19" presetClass="exit" presetSubtype="5" fill="hold" grpId="3" nodeType="withEffect">
                                  <p:stCondLst>
                                    <p:cond delay="0"/>
                                  </p:stCondLst>
                                  <p:childTnLst>
                                    <p:anim calcmode="lin" valueType="num">
                                      <p:cBhvr>
                                        <p:cTn id="445" dur="2000"/>
                                        <p:tgtEl>
                                          <p:spTgt spid="19"/>
                                        </p:tgtEl>
                                        <p:attrNameLst>
                                          <p:attrName>ppt_w</p:attrName>
                                        </p:attrNameLst>
                                      </p:cBhvr>
                                      <p:tavLst>
                                        <p:tav tm="0">
                                          <p:val>
                                            <p:strVal val="ppt_w"/>
                                          </p:val>
                                        </p:tav>
                                        <p:tav tm="100000">
                                          <p:val>
                                            <p:strVal val="ppt_w"/>
                                          </p:val>
                                        </p:tav>
                                      </p:tavLst>
                                    </p:anim>
                                    <p:anim calcmode="lin" valueType="num">
                                      <p:cBhvr>
                                        <p:cTn id="446" dur="2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7" dur="1" fill="hold">
                                          <p:stCondLst>
                                            <p:cond delay="1999"/>
                                          </p:stCondLst>
                                        </p:cTn>
                                        <p:tgtEl>
                                          <p:spTgt spid="19"/>
                                        </p:tgtEl>
                                        <p:attrNameLst>
                                          <p:attrName>style.visibility</p:attrName>
                                        </p:attrNameLst>
                                      </p:cBhvr>
                                      <p:to>
                                        <p:strVal val="hidden"/>
                                      </p:to>
                                    </p:set>
                                  </p:childTnLst>
                                </p:cTn>
                              </p:par>
                              <p:par>
                                <p:cTn id="448" presetID="19" presetClass="exit" presetSubtype="5" fill="hold" grpId="3" nodeType="withEffect">
                                  <p:stCondLst>
                                    <p:cond delay="0"/>
                                  </p:stCondLst>
                                  <p:childTnLst>
                                    <p:anim calcmode="lin" valueType="num">
                                      <p:cBhvr>
                                        <p:cTn id="449" dur="2000"/>
                                        <p:tgtEl>
                                          <p:spTgt spid="20"/>
                                        </p:tgtEl>
                                        <p:attrNameLst>
                                          <p:attrName>ppt_w</p:attrName>
                                        </p:attrNameLst>
                                      </p:cBhvr>
                                      <p:tavLst>
                                        <p:tav tm="0">
                                          <p:val>
                                            <p:strVal val="ppt_w"/>
                                          </p:val>
                                        </p:tav>
                                        <p:tav tm="100000">
                                          <p:val>
                                            <p:strVal val="ppt_w"/>
                                          </p:val>
                                        </p:tav>
                                      </p:tavLst>
                                    </p:anim>
                                    <p:anim calcmode="lin" valueType="num">
                                      <p:cBhvr>
                                        <p:cTn id="450" dur="2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1" dur="1" fill="hold">
                                          <p:stCondLst>
                                            <p:cond delay="1999"/>
                                          </p:stCondLst>
                                        </p:cTn>
                                        <p:tgtEl>
                                          <p:spTgt spid="20"/>
                                        </p:tgtEl>
                                        <p:attrNameLst>
                                          <p:attrName>style.visibility</p:attrName>
                                        </p:attrNameLst>
                                      </p:cBhvr>
                                      <p:to>
                                        <p:strVal val="hidden"/>
                                      </p:to>
                                    </p:set>
                                  </p:childTnLst>
                                </p:cTn>
                              </p:par>
                              <p:par>
                                <p:cTn id="452" presetID="19" presetClass="exit" presetSubtype="5" fill="hold" grpId="3" nodeType="withEffect">
                                  <p:stCondLst>
                                    <p:cond delay="0"/>
                                  </p:stCondLst>
                                  <p:childTnLst>
                                    <p:anim calcmode="lin" valueType="num">
                                      <p:cBhvr>
                                        <p:cTn id="453" dur="2000"/>
                                        <p:tgtEl>
                                          <p:spTgt spid="21"/>
                                        </p:tgtEl>
                                        <p:attrNameLst>
                                          <p:attrName>ppt_w</p:attrName>
                                        </p:attrNameLst>
                                      </p:cBhvr>
                                      <p:tavLst>
                                        <p:tav tm="0">
                                          <p:val>
                                            <p:strVal val="ppt_w"/>
                                          </p:val>
                                        </p:tav>
                                        <p:tav tm="100000">
                                          <p:val>
                                            <p:strVal val="ppt_w"/>
                                          </p:val>
                                        </p:tav>
                                      </p:tavLst>
                                    </p:anim>
                                    <p:anim calcmode="lin" valueType="num">
                                      <p:cBhvr>
                                        <p:cTn id="454" dur="2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5" dur="1" fill="hold">
                                          <p:stCondLst>
                                            <p:cond delay="1999"/>
                                          </p:stCondLst>
                                        </p:cTn>
                                        <p:tgtEl>
                                          <p:spTgt spid="21"/>
                                        </p:tgtEl>
                                        <p:attrNameLst>
                                          <p:attrName>style.visibility</p:attrName>
                                        </p:attrNameLst>
                                      </p:cBhvr>
                                      <p:to>
                                        <p:strVal val="hidden"/>
                                      </p:to>
                                    </p:set>
                                  </p:childTnLst>
                                </p:cTn>
                              </p:par>
                              <p:par>
                                <p:cTn id="456" presetID="19" presetClass="exit" presetSubtype="5" fill="hold" grpId="3" nodeType="withEffect">
                                  <p:stCondLst>
                                    <p:cond delay="0"/>
                                  </p:stCondLst>
                                  <p:childTnLst>
                                    <p:anim calcmode="lin" valueType="num">
                                      <p:cBhvr>
                                        <p:cTn id="457" dur="2000"/>
                                        <p:tgtEl>
                                          <p:spTgt spid="22"/>
                                        </p:tgtEl>
                                        <p:attrNameLst>
                                          <p:attrName>ppt_w</p:attrName>
                                        </p:attrNameLst>
                                      </p:cBhvr>
                                      <p:tavLst>
                                        <p:tav tm="0">
                                          <p:val>
                                            <p:strVal val="ppt_w"/>
                                          </p:val>
                                        </p:tav>
                                        <p:tav tm="100000">
                                          <p:val>
                                            <p:strVal val="ppt_w"/>
                                          </p:val>
                                        </p:tav>
                                      </p:tavLst>
                                    </p:anim>
                                    <p:anim calcmode="lin" valueType="num">
                                      <p:cBhvr>
                                        <p:cTn id="458" dur="2000"/>
                                        <p:tgtEl>
                                          <p:spTgt spid="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9" dur="1" fill="hold">
                                          <p:stCondLst>
                                            <p:cond delay="1999"/>
                                          </p:stCondLst>
                                        </p:cTn>
                                        <p:tgtEl>
                                          <p:spTgt spid="22"/>
                                        </p:tgtEl>
                                        <p:attrNameLst>
                                          <p:attrName>style.visibility</p:attrName>
                                        </p:attrNameLst>
                                      </p:cBhvr>
                                      <p:to>
                                        <p:strVal val="hidden"/>
                                      </p:to>
                                    </p:set>
                                  </p:childTnLst>
                                </p:cTn>
                              </p:par>
                              <p:par>
                                <p:cTn id="460" presetID="19" presetClass="exit" presetSubtype="5" fill="hold" grpId="3" nodeType="withEffect">
                                  <p:stCondLst>
                                    <p:cond delay="0"/>
                                  </p:stCondLst>
                                  <p:childTnLst>
                                    <p:anim calcmode="lin" valueType="num">
                                      <p:cBhvr>
                                        <p:cTn id="461" dur="2000"/>
                                        <p:tgtEl>
                                          <p:spTgt spid="23"/>
                                        </p:tgtEl>
                                        <p:attrNameLst>
                                          <p:attrName>ppt_w</p:attrName>
                                        </p:attrNameLst>
                                      </p:cBhvr>
                                      <p:tavLst>
                                        <p:tav tm="0">
                                          <p:val>
                                            <p:strVal val="ppt_w"/>
                                          </p:val>
                                        </p:tav>
                                        <p:tav tm="100000">
                                          <p:val>
                                            <p:strVal val="ppt_w"/>
                                          </p:val>
                                        </p:tav>
                                      </p:tavLst>
                                    </p:anim>
                                    <p:anim calcmode="lin" valueType="num">
                                      <p:cBhvr>
                                        <p:cTn id="462" dur="2000"/>
                                        <p:tgtEl>
                                          <p:spTgt spid="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63" dur="1" fill="hold">
                                          <p:stCondLst>
                                            <p:cond delay="1999"/>
                                          </p:stCondLst>
                                        </p:cTn>
                                        <p:tgtEl>
                                          <p:spTgt spid="23"/>
                                        </p:tgtEl>
                                        <p:attrNameLst>
                                          <p:attrName>style.visibility</p:attrName>
                                        </p:attrNameLst>
                                      </p:cBhvr>
                                      <p:to>
                                        <p:strVal val="hidden"/>
                                      </p:to>
                                    </p:set>
                                  </p:childTnLst>
                                </p:cTn>
                              </p:par>
                              <p:par>
                                <p:cTn id="464" presetID="19" presetClass="exit" presetSubtype="5" fill="hold" grpId="3" nodeType="withEffect">
                                  <p:stCondLst>
                                    <p:cond delay="0"/>
                                  </p:stCondLst>
                                  <p:childTnLst>
                                    <p:anim calcmode="lin" valueType="num">
                                      <p:cBhvr>
                                        <p:cTn id="465" dur="2000"/>
                                        <p:tgtEl>
                                          <p:spTgt spid="24"/>
                                        </p:tgtEl>
                                        <p:attrNameLst>
                                          <p:attrName>ppt_w</p:attrName>
                                        </p:attrNameLst>
                                      </p:cBhvr>
                                      <p:tavLst>
                                        <p:tav tm="0">
                                          <p:val>
                                            <p:strVal val="ppt_w"/>
                                          </p:val>
                                        </p:tav>
                                        <p:tav tm="100000">
                                          <p:val>
                                            <p:strVal val="ppt_w"/>
                                          </p:val>
                                        </p:tav>
                                      </p:tavLst>
                                    </p:anim>
                                    <p:anim calcmode="lin" valueType="num">
                                      <p:cBhvr>
                                        <p:cTn id="466" dur="2000"/>
                                        <p:tgtEl>
                                          <p:spTgt spid="2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67" dur="1" fill="hold">
                                          <p:stCondLst>
                                            <p:cond delay="1999"/>
                                          </p:stCondLst>
                                        </p:cTn>
                                        <p:tgtEl>
                                          <p:spTgt spid="24"/>
                                        </p:tgtEl>
                                        <p:attrNameLst>
                                          <p:attrName>style.visibility</p:attrName>
                                        </p:attrNameLst>
                                      </p:cBhvr>
                                      <p:to>
                                        <p:strVal val="hidden"/>
                                      </p:to>
                                    </p:set>
                                  </p:childTnLst>
                                </p:cTn>
                              </p:par>
                              <p:par>
                                <p:cTn id="468" presetID="19" presetClass="exit" presetSubtype="5" fill="hold" grpId="3" nodeType="withEffect">
                                  <p:stCondLst>
                                    <p:cond delay="0"/>
                                  </p:stCondLst>
                                  <p:childTnLst>
                                    <p:anim calcmode="lin" valueType="num">
                                      <p:cBhvr>
                                        <p:cTn id="469" dur="2000"/>
                                        <p:tgtEl>
                                          <p:spTgt spid="25"/>
                                        </p:tgtEl>
                                        <p:attrNameLst>
                                          <p:attrName>ppt_w</p:attrName>
                                        </p:attrNameLst>
                                      </p:cBhvr>
                                      <p:tavLst>
                                        <p:tav tm="0">
                                          <p:val>
                                            <p:strVal val="ppt_w"/>
                                          </p:val>
                                        </p:tav>
                                        <p:tav tm="100000">
                                          <p:val>
                                            <p:strVal val="ppt_w"/>
                                          </p:val>
                                        </p:tav>
                                      </p:tavLst>
                                    </p:anim>
                                    <p:anim calcmode="lin" valueType="num">
                                      <p:cBhvr>
                                        <p:cTn id="470" dur="2000"/>
                                        <p:tgtEl>
                                          <p:spTgt spid="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71" dur="1" fill="hold">
                                          <p:stCondLst>
                                            <p:cond delay="1999"/>
                                          </p:stCondLst>
                                        </p:cTn>
                                        <p:tgtEl>
                                          <p:spTgt spid="25"/>
                                        </p:tgtEl>
                                        <p:attrNameLst>
                                          <p:attrName>style.visibility</p:attrName>
                                        </p:attrNameLst>
                                      </p:cBhvr>
                                      <p:to>
                                        <p:strVal val="hidden"/>
                                      </p:to>
                                    </p:set>
                                  </p:childTnLst>
                                </p:cTn>
                              </p:par>
                              <p:par>
                                <p:cTn id="472" presetID="19" presetClass="exit" presetSubtype="5" fill="hold" grpId="3" nodeType="withEffect">
                                  <p:stCondLst>
                                    <p:cond delay="0"/>
                                  </p:stCondLst>
                                  <p:childTnLst>
                                    <p:anim calcmode="lin" valueType="num">
                                      <p:cBhvr>
                                        <p:cTn id="473" dur="2000"/>
                                        <p:tgtEl>
                                          <p:spTgt spid="26"/>
                                        </p:tgtEl>
                                        <p:attrNameLst>
                                          <p:attrName>ppt_w</p:attrName>
                                        </p:attrNameLst>
                                      </p:cBhvr>
                                      <p:tavLst>
                                        <p:tav tm="0">
                                          <p:val>
                                            <p:strVal val="ppt_w"/>
                                          </p:val>
                                        </p:tav>
                                        <p:tav tm="100000">
                                          <p:val>
                                            <p:strVal val="ppt_w"/>
                                          </p:val>
                                        </p:tav>
                                      </p:tavLst>
                                    </p:anim>
                                    <p:anim calcmode="lin" valueType="num">
                                      <p:cBhvr>
                                        <p:cTn id="474" dur="2000"/>
                                        <p:tgtEl>
                                          <p:spTgt spid="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75" dur="1" fill="hold">
                                          <p:stCondLst>
                                            <p:cond delay="1999"/>
                                          </p:stCondLst>
                                        </p:cTn>
                                        <p:tgtEl>
                                          <p:spTgt spid="26"/>
                                        </p:tgtEl>
                                        <p:attrNameLst>
                                          <p:attrName>style.visibility</p:attrName>
                                        </p:attrNameLst>
                                      </p:cBhvr>
                                      <p:to>
                                        <p:strVal val="hidden"/>
                                      </p:to>
                                    </p:set>
                                  </p:childTnLst>
                                </p:cTn>
                              </p:par>
                              <p:par>
                                <p:cTn id="476" presetID="19" presetClass="exit" presetSubtype="5" fill="hold" grpId="3" nodeType="withEffect">
                                  <p:stCondLst>
                                    <p:cond delay="0"/>
                                  </p:stCondLst>
                                  <p:childTnLst>
                                    <p:anim calcmode="lin" valueType="num">
                                      <p:cBhvr>
                                        <p:cTn id="477" dur="2000"/>
                                        <p:tgtEl>
                                          <p:spTgt spid="4"/>
                                        </p:tgtEl>
                                        <p:attrNameLst>
                                          <p:attrName>ppt_w</p:attrName>
                                        </p:attrNameLst>
                                      </p:cBhvr>
                                      <p:tavLst>
                                        <p:tav tm="0">
                                          <p:val>
                                            <p:strVal val="ppt_w"/>
                                          </p:val>
                                        </p:tav>
                                        <p:tav tm="100000">
                                          <p:val>
                                            <p:strVal val="ppt_w"/>
                                          </p:val>
                                        </p:tav>
                                      </p:tavLst>
                                    </p:anim>
                                    <p:anim calcmode="lin" valueType="num">
                                      <p:cBhvr>
                                        <p:cTn id="478" dur="2000"/>
                                        <p:tgtEl>
                                          <p:spTgt spid="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79" dur="1" fill="hold">
                                          <p:stCondLst>
                                            <p:cond delay="1999"/>
                                          </p:stCondLst>
                                        </p:cTn>
                                        <p:tgtEl>
                                          <p:spTgt spid="4"/>
                                        </p:tgtEl>
                                        <p:attrNameLst>
                                          <p:attrName>style.visibility</p:attrName>
                                        </p:attrNameLst>
                                      </p:cBhvr>
                                      <p:to>
                                        <p:strVal val="hidden"/>
                                      </p:to>
                                    </p:set>
                                  </p:childTnLst>
                                </p:cTn>
                              </p:par>
                              <p:par>
                                <p:cTn id="480" presetID="19" presetClass="exit" presetSubtype="5" fill="hold" grpId="3" nodeType="withEffect">
                                  <p:stCondLst>
                                    <p:cond delay="0"/>
                                  </p:stCondLst>
                                  <p:childTnLst>
                                    <p:anim calcmode="lin" valueType="num">
                                      <p:cBhvr>
                                        <p:cTn id="481" dur="2000"/>
                                        <p:tgtEl>
                                          <p:spTgt spid="6"/>
                                        </p:tgtEl>
                                        <p:attrNameLst>
                                          <p:attrName>ppt_w</p:attrName>
                                        </p:attrNameLst>
                                      </p:cBhvr>
                                      <p:tavLst>
                                        <p:tav tm="0">
                                          <p:val>
                                            <p:strVal val="ppt_w"/>
                                          </p:val>
                                        </p:tav>
                                        <p:tav tm="100000">
                                          <p:val>
                                            <p:strVal val="ppt_w"/>
                                          </p:val>
                                        </p:tav>
                                      </p:tavLst>
                                    </p:anim>
                                    <p:anim calcmode="lin" valueType="num">
                                      <p:cBhvr>
                                        <p:cTn id="482" dur="2000"/>
                                        <p:tgtEl>
                                          <p:spTgt spid="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83" dur="1" fill="hold">
                                          <p:stCondLst>
                                            <p:cond delay="1999"/>
                                          </p:stCondLst>
                                        </p:cTn>
                                        <p:tgtEl>
                                          <p:spTgt spid="6"/>
                                        </p:tgtEl>
                                        <p:attrNameLst>
                                          <p:attrName>style.visibility</p:attrName>
                                        </p:attrNameLst>
                                      </p:cBhvr>
                                      <p:to>
                                        <p:strVal val="hidden"/>
                                      </p:to>
                                    </p:set>
                                  </p:childTnLst>
                                </p:cTn>
                              </p:par>
                              <p:par>
                                <p:cTn id="484" presetID="19" presetClass="exit" presetSubtype="5" fill="hold" grpId="3" nodeType="withEffect">
                                  <p:stCondLst>
                                    <p:cond delay="0"/>
                                  </p:stCondLst>
                                  <p:childTnLst>
                                    <p:anim calcmode="lin" valueType="num">
                                      <p:cBhvr>
                                        <p:cTn id="485" dur="2000"/>
                                        <p:tgtEl>
                                          <p:spTgt spid="9"/>
                                        </p:tgtEl>
                                        <p:attrNameLst>
                                          <p:attrName>ppt_w</p:attrName>
                                        </p:attrNameLst>
                                      </p:cBhvr>
                                      <p:tavLst>
                                        <p:tav tm="0">
                                          <p:val>
                                            <p:strVal val="ppt_w"/>
                                          </p:val>
                                        </p:tav>
                                        <p:tav tm="100000">
                                          <p:val>
                                            <p:strVal val="ppt_w"/>
                                          </p:val>
                                        </p:tav>
                                      </p:tavLst>
                                    </p:anim>
                                    <p:anim calcmode="lin" valueType="num">
                                      <p:cBhvr>
                                        <p:cTn id="486" dur="20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87" dur="1" fill="hold">
                                          <p:stCondLst>
                                            <p:cond delay="1999"/>
                                          </p:stCondLst>
                                        </p:cTn>
                                        <p:tgtEl>
                                          <p:spTgt spid="9"/>
                                        </p:tgtEl>
                                        <p:attrNameLst>
                                          <p:attrName>style.visibility</p:attrName>
                                        </p:attrNameLst>
                                      </p:cBhvr>
                                      <p:to>
                                        <p:strVal val="hidden"/>
                                      </p:to>
                                    </p:set>
                                  </p:childTnLst>
                                </p:cTn>
                              </p:par>
                              <p:par>
                                <p:cTn id="488" presetID="19" presetClass="exit" presetSubtype="5" fill="hold" grpId="3" nodeType="withEffect">
                                  <p:stCondLst>
                                    <p:cond delay="0"/>
                                  </p:stCondLst>
                                  <p:childTnLst>
                                    <p:anim calcmode="lin" valueType="num">
                                      <p:cBhvr>
                                        <p:cTn id="489" dur="2000"/>
                                        <p:tgtEl>
                                          <p:spTgt spid="10"/>
                                        </p:tgtEl>
                                        <p:attrNameLst>
                                          <p:attrName>ppt_w</p:attrName>
                                        </p:attrNameLst>
                                      </p:cBhvr>
                                      <p:tavLst>
                                        <p:tav tm="0">
                                          <p:val>
                                            <p:strVal val="ppt_w"/>
                                          </p:val>
                                        </p:tav>
                                        <p:tav tm="100000">
                                          <p:val>
                                            <p:strVal val="ppt_w"/>
                                          </p:val>
                                        </p:tav>
                                      </p:tavLst>
                                    </p:anim>
                                    <p:anim calcmode="lin" valueType="num">
                                      <p:cBhvr>
                                        <p:cTn id="490" dur="200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91" dur="1" fill="hold">
                                          <p:stCondLst>
                                            <p:cond delay="1999"/>
                                          </p:stCondLst>
                                        </p:cTn>
                                        <p:tgtEl>
                                          <p:spTgt spid="10"/>
                                        </p:tgtEl>
                                        <p:attrNameLst>
                                          <p:attrName>style.visibility</p:attrName>
                                        </p:attrNameLst>
                                      </p:cBhvr>
                                      <p:to>
                                        <p:strVal val="hidden"/>
                                      </p:to>
                                    </p:set>
                                  </p:childTnLst>
                                </p:cTn>
                              </p:par>
                              <p:par>
                                <p:cTn id="492" presetID="19" presetClass="exit" presetSubtype="5" fill="hold" grpId="3" nodeType="withEffect">
                                  <p:stCondLst>
                                    <p:cond delay="0"/>
                                  </p:stCondLst>
                                  <p:childTnLst>
                                    <p:anim calcmode="lin" valueType="num">
                                      <p:cBhvr>
                                        <p:cTn id="493" dur="2000"/>
                                        <p:tgtEl>
                                          <p:spTgt spid="15"/>
                                        </p:tgtEl>
                                        <p:attrNameLst>
                                          <p:attrName>ppt_w</p:attrName>
                                        </p:attrNameLst>
                                      </p:cBhvr>
                                      <p:tavLst>
                                        <p:tav tm="0">
                                          <p:val>
                                            <p:strVal val="ppt_w"/>
                                          </p:val>
                                        </p:tav>
                                        <p:tav tm="100000">
                                          <p:val>
                                            <p:strVal val="ppt_w"/>
                                          </p:val>
                                        </p:tav>
                                      </p:tavLst>
                                    </p:anim>
                                    <p:anim calcmode="lin" valueType="num">
                                      <p:cBhvr>
                                        <p:cTn id="494" dur="2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95" dur="1" fill="hold">
                                          <p:stCondLst>
                                            <p:cond delay="1999"/>
                                          </p:stCondLst>
                                        </p:cTn>
                                        <p:tgtEl>
                                          <p:spTgt spid="15"/>
                                        </p:tgtEl>
                                        <p:attrNameLst>
                                          <p:attrName>style.visibility</p:attrName>
                                        </p:attrNameLst>
                                      </p:cBhvr>
                                      <p:to>
                                        <p:strVal val="hidden"/>
                                      </p:to>
                                    </p:set>
                                  </p:childTnLst>
                                </p:cTn>
                              </p:par>
                              <p:par>
                                <p:cTn id="496" presetID="19" presetClass="exit" presetSubtype="5" fill="hold" grpId="3" nodeType="withEffect">
                                  <p:stCondLst>
                                    <p:cond delay="0"/>
                                  </p:stCondLst>
                                  <p:childTnLst>
                                    <p:anim calcmode="lin" valueType="num">
                                      <p:cBhvr>
                                        <p:cTn id="497" dur="2000"/>
                                        <p:tgtEl>
                                          <p:spTgt spid="16"/>
                                        </p:tgtEl>
                                        <p:attrNameLst>
                                          <p:attrName>ppt_w</p:attrName>
                                        </p:attrNameLst>
                                      </p:cBhvr>
                                      <p:tavLst>
                                        <p:tav tm="0">
                                          <p:val>
                                            <p:strVal val="ppt_w"/>
                                          </p:val>
                                        </p:tav>
                                        <p:tav tm="100000">
                                          <p:val>
                                            <p:strVal val="ppt_w"/>
                                          </p:val>
                                        </p:tav>
                                      </p:tavLst>
                                    </p:anim>
                                    <p:anim calcmode="lin" valueType="num">
                                      <p:cBhvr>
                                        <p:cTn id="498" dur="2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99" dur="1" fill="hold">
                                          <p:stCondLst>
                                            <p:cond delay="1999"/>
                                          </p:stCondLst>
                                        </p:cTn>
                                        <p:tgtEl>
                                          <p:spTgt spid="16"/>
                                        </p:tgtEl>
                                        <p:attrNameLst>
                                          <p:attrName>style.visibility</p:attrName>
                                        </p:attrNameLst>
                                      </p:cBhvr>
                                      <p:to>
                                        <p:strVal val="hidden"/>
                                      </p:to>
                                    </p:set>
                                  </p:childTnLst>
                                </p:cTn>
                              </p:par>
                              <p:par>
                                <p:cTn id="500" presetID="19" presetClass="exit" presetSubtype="5" fill="hold" grpId="3" nodeType="withEffect">
                                  <p:stCondLst>
                                    <p:cond delay="0"/>
                                  </p:stCondLst>
                                  <p:childTnLst>
                                    <p:anim calcmode="lin" valueType="num">
                                      <p:cBhvr>
                                        <p:cTn id="501" dur="2000"/>
                                        <p:tgtEl>
                                          <p:spTgt spid="17"/>
                                        </p:tgtEl>
                                        <p:attrNameLst>
                                          <p:attrName>ppt_w</p:attrName>
                                        </p:attrNameLst>
                                      </p:cBhvr>
                                      <p:tavLst>
                                        <p:tav tm="0">
                                          <p:val>
                                            <p:strVal val="ppt_w"/>
                                          </p:val>
                                        </p:tav>
                                        <p:tav tm="100000">
                                          <p:val>
                                            <p:strVal val="ppt_w"/>
                                          </p:val>
                                        </p:tav>
                                      </p:tavLst>
                                    </p:anim>
                                    <p:anim calcmode="lin" valueType="num">
                                      <p:cBhvr>
                                        <p:cTn id="502" dur="2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03" dur="1" fill="hold">
                                          <p:stCondLst>
                                            <p:cond delay="1999"/>
                                          </p:stCondLst>
                                        </p:cTn>
                                        <p:tgtEl>
                                          <p:spTgt spid="17"/>
                                        </p:tgtEl>
                                        <p:attrNameLst>
                                          <p:attrName>style.visibility</p:attrName>
                                        </p:attrNameLst>
                                      </p:cBhvr>
                                      <p:to>
                                        <p:strVal val="hidden"/>
                                      </p:to>
                                    </p:set>
                                  </p:childTnLst>
                                </p:cTn>
                              </p:par>
                              <p:par>
                                <p:cTn id="504" presetID="19" presetClass="exit" presetSubtype="5" fill="hold" grpId="3" nodeType="withEffect">
                                  <p:stCondLst>
                                    <p:cond delay="0"/>
                                  </p:stCondLst>
                                  <p:childTnLst>
                                    <p:anim calcmode="lin" valueType="num">
                                      <p:cBhvr>
                                        <p:cTn id="505" dur="2000"/>
                                        <p:tgtEl>
                                          <p:spTgt spid="18"/>
                                        </p:tgtEl>
                                        <p:attrNameLst>
                                          <p:attrName>ppt_w</p:attrName>
                                        </p:attrNameLst>
                                      </p:cBhvr>
                                      <p:tavLst>
                                        <p:tav tm="0">
                                          <p:val>
                                            <p:strVal val="ppt_w"/>
                                          </p:val>
                                        </p:tav>
                                        <p:tav tm="100000">
                                          <p:val>
                                            <p:strVal val="ppt_w"/>
                                          </p:val>
                                        </p:tav>
                                      </p:tavLst>
                                    </p:anim>
                                    <p:anim calcmode="lin" valueType="num">
                                      <p:cBhvr>
                                        <p:cTn id="506" dur="2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07" dur="1" fill="hold">
                                          <p:stCondLst>
                                            <p:cond delay="1999"/>
                                          </p:stCondLst>
                                        </p:cTn>
                                        <p:tgtEl>
                                          <p:spTgt spid="18"/>
                                        </p:tgtEl>
                                        <p:attrNameLst>
                                          <p:attrName>style.visibility</p:attrName>
                                        </p:attrNameLst>
                                      </p:cBhvr>
                                      <p:to>
                                        <p:strVal val="hidden"/>
                                      </p:to>
                                    </p:set>
                                  </p:childTnLst>
                                </p:cTn>
                              </p:par>
                              <p:par>
                                <p:cTn id="508" presetID="19" presetClass="exit" presetSubtype="5" fill="hold" grpId="3" nodeType="withEffect">
                                  <p:stCondLst>
                                    <p:cond delay="0"/>
                                  </p:stCondLst>
                                  <p:childTnLst>
                                    <p:anim calcmode="lin" valueType="num">
                                      <p:cBhvr>
                                        <p:cTn id="509" dur="2000"/>
                                        <p:tgtEl>
                                          <p:spTgt spid="27"/>
                                        </p:tgtEl>
                                        <p:attrNameLst>
                                          <p:attrName>ppt_w</p:attrName>
                                        </p:attrNameLst>
                                      </p:cBhvr>
                                      <p:tavLst>
                                        <p:tav tm="0">
                                          <p:val>
                                            <p:strVal val="ppt_w"/>
                                          </p:val>
                                        </p:tav>
                                        <p:tav tm="100000">
                                          <p:val>
                                            <p:strVal val="ppt_w"/>
                                          </p:val>
                                        </p:tav>
                                      </p:tavLst>
                                    </p:anim>
                                    <p:anim calcmode="lin" valueType="num">
                                      <p:cBhvr>
                                        <p:cTn id="510" dur="20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11" dur="1" fill="hold">
                                          <p:stCondLst>
                                            <p:cond delay="1999"/>
                                          </p:stCondLst>
                                        </p:cTn>
                                        <p:tgtEl>
                                          <p:spTgt spid="27"/>
                                        </p:tgtEl>
                                        <p:attrNameLst>
                                          <p:attrName>style.visibility</p:attrName>
                                        </p:attrNameLst>
                                      </p:cBhvr>
                                      <p:to>
                                        <p:strVal val="hidden"/>
                                      </p:to>
                                    </p:set>
                                  </p:childTnLst>
                                </p:cTn>
                              </p:par>
                              <p:par>
                                <p:cTn id="512" presetID="19" presetClass="exit" presetSubtype="5" fill="hold" grpId="3" nodeType="withEffect">
                                  <p:stCondLst>
                                    <p:cond delay="0"/>
                                  </p:stCondLst>
                                  <p:childTnLst>
                                    <p:anim calcmode="lin" valueType="num">
                                      <p:cBhvr>
                                        <p:cTn id="513" dur="2000"/>
                                        <p:tgtEl>
                                          <p:spTgt spid="28"/>
                                        </p:tgtEl>
                                        <p:attrNameLst>
                                          <p:attrName>ppt_w</p:attrName>
                                        </p:attrNameLst>
                                      </p:cBhvr>
                                      <p:tavLst>
                                        <p:tav tm="0">
                                          <p:val>
                                            <p:strVal val="ppt_w"/>
                                          </p:val>
                                        </p:tav>
                                        <p:tav tm="100000">
                                          <p:val>
                                            <p:strVal val="ppt_w"/>
                                          </p:val>
                                        </p:tav>
                                      </p:tavLst>
                                    </p:anim>
                                    <p:anim calcmode="lin" valueType="num">
                                      <p:cBhvr>
                                        <p:cTn id="514" dur="2000"/>
                                        <p:tgtEl>
                                          <p:spTgt spid="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15" dur="1" fill="hold">
                                          <p:stCondLst>
                                            <p:cond delay="1999"/>
                                          </p:stCondLst>
                                        </p:cTn>
                                        <p:tgtEl>
                                          <p:spTgt spid="28"/>
                                        </p:tgtEl>
                                        <p:attrNameLst>
                                          <p:attrName>style.visibility</p:attrName>
                                        </p:attrNameLst>
                                      </p:cBhvr>
                                      <p:to>
                                        <p:strVal val="hidden"/>
                                      </p:to>
                                    </p:set>
                                  </p:childTnLst>
                                </p:cTn>
                              </p:par>
                              <p:par>
                                <p:cTn id="516" presetID="19" presetClass="exit" presetSubtype="5" fill="hold" grpId="3" nodeType="withEffect">
                                  <p:stCondLst>
                                    <p:cond delay="0"/>
                                  </p:stCondLst>
                                  <p:childTnLst>
                                    <p:anim calcmode="lin" valueType="num">
                                      <p:cBhvr>
                                        <p:cTn id="517" dur="2000"/>
                                        <p:tgtEl>
                                          <p:spTgt spid="29"/>
                                        </p:tgtEl>
                                        <p:attrNameLst>
                                          <p:attrName>ppt_w</p:attrName>
                                        </p:attrNameLst>
                                      </p:cBhvr>
                                      <p:tavLst>
                                        <p:tav tm="0">
                                          <p:val>
                                            <p:strVal val="ppt_w"/>
                                          </p:val>
                                        </p:tav>
                                        <p:tav tm="100000">
                                          <p:val>
                                            <p:strVal val="ppt_w"/>
                                          </p:val>
                                        </p:tav>
                                      </p:tavLst>
                                    </p:anim>
                                    <p:anim calcmode="lin" valueType="num">
                                      <p:cBhvr>
                                        <p:cTn id="518" dur="2000"/>
                                        <p:tgtEl>
                                          <p:spTgt spid="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19" dur="1" fill="hold">
                                          <p:stCondLst>
                                            <p:cond delay="1999"/>
                                          </p:stCondLst>
                                        </p:cTn>
                                        <p:tgtEl>
                                          <p:spTgt spid="29"/>
                                        </p:tgtEl>
                                        <p:attrNameLst>
                                          <p:attrName>style.visibility</p:attrName>
                                        </p:attrNameLst>
                                      </p:cBhvr>
                                      <p:to>
                                        <p:strVal val="hidden"/>
                                      </p:to>
                                    </p:set>
                                  </p:childTnLst>
                                </p:cTn>
                              </p:par>
                              <p:par>
                                <p:cTn id="520" presetID="19" presetClass="exit" presetSubtype="5" fill="hold" grpId="3" nodeType="withEffect">
                                  <p:stCondLst>
                                    <p:cond delay="0"/>
                                  </p:stCondLst>
                                  <p:childTnLst>
                                    <p:anim calcmode="lin" valueType="num">
                                      <p:cBhvr>
                                        <p:cTn id="521" dur="2000"/>
                                        <p:tgtEl>
                                          <p:spTgt spid="30"/>
                                        </p:tgtEl>
                                        <p:attrNameLst>
                                          <p:attrName>ppt_w</p:attrName>
                                        </p:attrNameLst>
                                      </p:cBhvr>
                                      <p:tavLst>
                                        <p:tav tm="0">
                                          <p:val>
                                            <p:strVal val="ppt_w"/>
                                          </p:val>
                                        </p:tav>
                                        <p:tav tm="100000">
                                          <p:val>
                                            <p:strVal val="ppt_w"/>
                                          </p:val>
                                        </p:tav>
                                      </p:tavLst>
                                    </p:anim>
                                    <p:anim calcmode="lin" valueType="num">
                                      <p:cBhvr>
                                        <p:cTn id="522" dur="200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23" dur="1" fill="hold">
                                          <p:stCondLst>
                                            <p:cond delay="1999"/>
                                          </p:stCondLst>
                                        </p:cTn>
                                        <p:tgtEl>
                                          <p:spTgt spid="30"/>
                                        </p:tgtEl>
                                        <p:attrNameLst>
                                          <p:attrName>style.visibility</p:attrName>
                                        </p:attrNameLst>
                                      </p:cBhvr>
                                      <p:to>
                                        <p:strVal val="hidden"/>
                                      </p:to>
                                    </p:set>
                                  </p:childTnLst>
                                </p:cTn>
                              </p:par>
                              <p:par>
                                <p:cTn id="524" presetID="19" presetClass="exit" presetSubtype="5" fill="hold" grpId="3" nodeType="withEffect">
                                  <p:stCondLst>
                                    <p:cond delay="0"/>
                                  </p:stCondLst>
                                  <p:childTnLst>
                                    <p:anim calcmode="lin" valueType="num">
                                      <p:cBhvr>
                                        <p:cTn id="525" dur="2000"/>
                                        <p:tgtEl>
                                          <p:spTgt spid="31"/>
                                        </p:tgtEl>
                                        <p:attrNameLst>
                                          <p:attrName>ppt_w</p:attrName>
                                        </p:attrNameLst>
                                      </p:cBhvr>
                                      <p:tavLst>
                                        <p:tav tm="0">
                                          <p:val>
                                            <p:strVal val="ppt_w"/>
                                          </p:val>
                                        </p:tav>
                                        <p:tav tm="100000">
                                          <p:val>
                                            <p:strVal val="ppt_w"/>
                                          </p:val>
                                        </p:tav>
                                      </p:tavLst>
                                    </p:anim>
                                    <p:anim calcmode="lin" valueType="num">
                                      <p:cBhvr>
                                        <p:cTn id="526" dur="2000"/>
                                        <p:tgtEl>
                                          <p:spTgt spid="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27" dur="1" fill="hold">
                                          <p:stCondLst>
                                            <p:cond delay="1999"/>
                                          </p:stCondLst>
                                        </p:cTn>
                                        <p:tgtEl>
                                          <p:spTgt spid="31"/>
                                        </p:tgtEl>
                                        <p:attrNameLst>
                                          <p:attrName>style.visibility</p:attrName>
                                        </p:attrNameLst>
                                      </p:cBhvr>
                                      <p:to>
                                        <p:strVal val="hidden"/>
                                      </p:to>
                                    </p:set>
                                  </p:childTnLst>
                                </p:cTn>
                              </p:par>
                              <p:par>
                                <p:cTn id="528" presetID="19" presetClass="exit" presetSubtype="5" fill="hold" grpId="3" nodeType="withEffect">
                                  <p:stCondLst>
                                    <p:cond delay="0"/>
                                  </p:stCondLst>
                                  <p:childTnLst>
                                    <p:anim calcmode="lin" valueType="num">
                                      <p:cBhvr>
                                        <p:cTn id="529" dur="2000"/>
                                        <p:tgtEl>
                                          <p:spTgt spid="32"/>
                                        </p:tgtEl>
                                        <p:attrNameLst>
                                          <p:attrName>ppt_w</p:attrName>
                                        </p:attrNameLst>
                                      </p:cBhvr>
                                      <p:tavLst>
                                        <p:tav tm="0">
                                          <p:val>
                                            <p:strVal val="ppt_w"/>
                                          </p:val>
                                        </p:tav>
                                        <p:tav tm="100000">
                                          <p:val>
                                            <p:strVal val="ppt_w"/>
                                          </p:val>
                                        </p:tav>
                                      </p:tavLst>
                                    </p:anim>
                                    <p:anim calcmode="lin" valueType="num">
                                      <p:cBhvr>
                                        <p:cTn id="530" dur="2000"/>
                                        <p:tgtEl>
                                          <p:spTgt spid="3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31" dur="1" fill="hold">
                                          <p:stCondLst>
                                            <p:cond delay="1999"/>
                                          </p:stCondLst>
                                        </p:cTn>
                                        <p:tgtEl>
                                          <p:spTgt spid="32"/>
                                        </p:tgtEl>
                                        <p:attrNameLst>
                                          <p:attrName>style.visibility</p:attrName>
                                        </p:attrNameLst>
                                      </p:cBhvr>
                                      <p:to>
                                        <p:strVal val="hidden"/>
                                      </p:to>
                                    </p:set>
                                  </p:childTnLst>
                                </p:cTn>
                              </p:par>
                              <p:par>
                                <p:cTn id="532" presetID="19" presetClass="exit" presetSubtype="5" fill="hold" grpId="3" nodeType="withEffect">
                                  <p:stCondLst>
                                    <p:cond delay="0"/>
                                  </p:stCondLst>
                                  <p:childTnLst>
                                    <p:anim calcmode="lin" valueType="num">
                                      <p:cBhvr>
                                        <p:cTn id="533" dur="2000"/>
                                        <p:tgtEl>
                                          <p:spTgt spid="33"/>
                                        </p:tgtEl>
                                        <p:attrNameLst>
                                          <p:attrName>ppt_w</p:attrName>
                                        </p:attrNameLst>
                                      </p:cBhvr>
                                      <p:tavLst>
                                        <p:tav tm="0">
                                          <p:val>
                                            <p:strVal val="ppt_w"/>
                                          </p:val>
                                        </p:tav>
                                        <p:tav tm="100000">
                                          <p:val>
                                            <p:strVal val="ppt_w"/>
                                          </p:val>
                                        </p:tav>
                                      </p:tavLst>
                                    </p:anim>
                                    <p:anim calcmode="lin" valueType="num">
                                      <p:cBhvr>
                                        <p:cTn id="534" dur="2000"/>
                                        <p:tgtEl>
                                          <p:spTgt spid="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35" dur="1" fill="hold">
                                          <p:stCondLst>
                                            <p:cond delay="1999"/>
                                          </p:stCondLst>
                                        </p:cTn>
                                        <p:tgtEl>
                                          <p:spTgt spid="33"/>
                                        </p:tgtEl>
                                        <p:attrNameLst>
                                          <p:attrName>style.visibility</p:attrName>
                                        </p:attrNameLst>
                                      </p:cBhvr>
                                      <p:to>
                                        <p:strVal val="hidden"/>
                                      </p:to>
                                    </p:set>
                                  </p:childTnLst>
                                </p:cTn>
                              </p:par>
                              <p:par>
                                <p:cTn id="536" presetID="3" presetClass="exit" presetSubtype="5" fill="hold" grpId="4" nodeType="withEffect">
                                  <p:stCondLst>
                                    <p:cond delay="0"/>
                                  </p:stCondLst>
                                  <p:childTnLst>
                                    <p:animEffect transition="out" filter="blinds(vertical)">
                                      <p:cBhvr>
                                        <p:cTn id="537" dur="2000"/>
                                        <p:tgtEl>
                                          <p:spTgt spid="4"/>
                                        </p:tgtEl>
                                      </p:cBhvr>
                                    </p:animEffect>
                                    <p:set>
                                      <p:cBhvr>
                                        <p:cTn id="538" dur="1" fill="hold">
                                          <p:stCondLst>
                                            <p:cond delay="1999"/>
                                          </p:stCondLst>
                                        </p:cTn>
                                        <p:tgtEl>
                                          <p:spTgt spid="4"/>
                                        </p:tgtEl>
                                        <p:attrNameLst>
                                          <p:attrName>style.visibility</p:attrName>
                                        </p:attrNameLst>
                                      </p:cBhvr>
                                      <p:to>
                                        <p:strVal val="hidden"/>
                                      </p:to>
                                    </p:set>
                                  </p:childTnLst>
                                </p:cTn>
                              </p:par>
                              <p:par>
                                <p:cTn id="539" presetID="3" presetClass="exit" presetSubtype="5" fill="hold" grpId="4" nodeType="withEffect">
                                  <p:stCondLst>
                                    <p:cond delay="0"/>
                                  </p:stCondLst>
                                  <p:childTnLst>
                                    <p:animEffect transition="out" filter="blinds(vertical)">
                                      <p:cBhvr>
                                        <p:cTn id="540" dur="2000"/>
                                        <p:tgtEl>
                                          <p:spTgt spid="6"/>
                                        </p:tgtEl>
                                      </p:cBhvr>
                                    </p:animEffect>
                                    <p:set>
                                      <p:cBhvr>
                                        <p:cTn id="541" dur="1" fill="hold">
                                          <p:stCondLst>
                                            <p:cond delay="1999"/>
                                          </p:stCondLst>
                                        </p:cTn>
                                        <p:tgtEl>
                                          <p:spTgt spid="6"/>
                                        </p:tgtEl>
                                        <p:attrNameLst>
                                          <p:attrName>style.visibility</p:attrName>
                                        </p:attrNameLst>
                                      </p:cBhvr>
                                      <p:to>
                                        <p:strVal val="hidden"/>
                                      </p:to>
                                    </p:set>
                                  </p:childTnLst>
                                </p:cTn>
                              </p:par>
                              <p:par>
                                <p:cTn id="542" presetID="3" presetClass="exit" presetSubtype="5" fill="hold" grpId="4" nodeType="withEffect">
                                  <p:stCondLst>
                                    <p:cond delay="0"/>
                                  </p:stCondLst>
                                  <p:childTnLst>
                                    <p:animEffect transition="out" filter="blinds(vertical)">
                                      <p:cBhvr>
                                        <p:cTn id="543" dur="2000"/>
                                        <p:tgtEl>
                                          <p:spTgt spid="9"/>
                                        </p:tgtEl>
                                      </p:cBhvr>
                                    </p:animEffect>
                                    <p:set>
                                      <p:cBhvr>
                                        <p:cTn id="544" dur="1" fill="hold">
                                          <p:stCondLst>
                                            <p:cond delay="1999"/>
                                          </p:stCondLst>
                                        </p:cTn>
                                        <p:tgtEl>
                                          <p:spTgt spid="9"/>
                                        </p:tgtEl>
                                        <p:attrNameLst>
                                          <p:attrName>style.visibility</p:attrName>
                                        </p:attrNameLst>
                                      </p:cBhvr>
                                      <p:to>
                                        <p:strVal val="hidden"/>
                                      </p:to>
                                    </p:set>
                                  </p:childTnLst>
                                </p:cTn>
                              </p:par>
                              <p:par>
                                <p:cTn id="545" presetID="3" presetClass="exit" presetSubtype="5" fill="hold" grpId="4" nodeType="withEffect">
                                  <p:stCondLst>
                                    <p:cond delay="0"/>
                                  </p:stCondLst>
                                  <p:childTnLst>
                                    <p:animEffect transition="out" filter="blinds(vertical)">
                                      <p:cBhvr>
                                        <p:cTn id="546" dur="2000"/>
                                        <p:tgtEl>
                                          <p:spTgt spid="10"/>
                                        </p:tgtEl>
                                      </p:cBhvr>
                                    </p:animEffect>
                                    <p:set>
                                      <p:cBhvr>
                                        <p:cTn id="547" dur="1" fill="hold">
                                          <p:stCondLst>
                                            <p:cond delay="1999"/>
                                          </p:stCondLst>
                                        </p:cTn>
                                        <p:tgtEl>
                                          <p:spTgt spid="10"/>
                                        </p:tgtEl>
                                        <p:attrNameLst>
                                          <p:attrName>style.visibility</p:attrName>
                                        </p:attrNameLst>
                                      </p:cBhvr>
                                      <p:to>
                                        <p:strVal val="hidden"/>
                                      </p:to>
                                    </p:set>
                                  </p:childTnLst>
                                </p:cTn>
                              </p:par>
                              <p:par>
                                <p:cTn id="548" presetID="3" presetClass="exit" presetSubtype="5" fill="hold" grpId="4" nodeType="withEffect">
                                  <p:stCondLst>
                                    <p:cond delay="0"/>
                                  </p:stCondLst>
                                  <p:childTnLst>
                                    <p:animEffect transition="out" filter="blinds(vertical)">
                                      <p:cBhvr>
                                        <p:cTn id="549" dur="2000"/>
                                        <p:tgtEl>
                                          <p:spTgt spid="15"/>
                                        </p:tgtEl>
                                      </p:cBhvr>
                                    </p:animEffect>
                                    <p:set>
                                      <p:cBhvr>
                                        <p:cTn id="550" dur="1" fill="hold">
                                          <p:stCondLst>
                                            <p:cond delay="1999"/>
                                          </p:stCondLst>
                                        </p:cTn>
                                        <p:tgtEl>
                                          <p:spTgt spid="15"/>
                                        </p:tgtEl>
                                        <p:attrNameLst>
                                          <p:attrName>style.visibility</p:attrName>
                                        </p:attrNameLst>
                                      </p:cBhvr>
                                      <p:to>
                                        <p:strVal val="hidden"/>
                                      </p:to>
                                    </p:set>
                                  </p:childTnLst>
                                </p:cTn>
                              </p:par>
                              <p:par>
                                <p:cTn id="551" presetID="3" presetClass="exit" presetSubtype="5" fill="hold" grpId="4" nodeType="withEffect">
                                  <p:stCondLst>
                                    <p:cond delay="0"/>
                                  </p:stCondLst>
                                  <p:childTnLst>
                                    <p:animEffect transition="out" filter="blinds(vertical)">
                                      <p:cBhvr>
                                        <p:cTn id="552" dur="2000"/>
                                        <p:tgtEl>
                                          <p:spTgt spid="16"/>
                                        </p:tgtEl>
                                      </p:cBhvr>
                                    </p:animEffect>
                                    <p:set>
                                      <p:cBhvr>
                                        <p:cTn id="553" dur="1" fill="hold">
                                          <p:stCondLst>
                                            <p:cond delay="1999"/>
                                          </p:stCondLst>
                                        </p:cTn>
                                        <p:tgtEl>
                                          <p:spTgt spid="16"/>
                                        </p:tgtEl>
                                        <p:attrNameLst>
                                          <p:attrName>style.visibility</p:attrName>
                                        </p:attrNameLst>
                                      </p:cBhvr>
                                      <p:to>
                                        <p:strVal val="hidden"/>
                                      </p:to>
                                    </p:set>
                                  </p:childTnLst>
                                </p:cTn>
                              </p:par>
                              <p:par>
                                <p:cTn id="554" presetID="3" presetClass="exit" presetSubtype="5" fill="hold" grpId="4" nodeType="withEffect">
                                  <p:stCondLst>
                                    <p:cond delay="0"/>
                                  </p:stCondLst>
                                  <p:childTnLst>
                                    <p:animEffect transition="out" filter="blinds(vertical)">
                                      <p:cBhvr>
                                        <p:cTn id="555" dur="2000"/>
                                        <p:tgtEl>
                                          <p:spTgt spid="17"/>
                                        </p:tgtEl>
                                      </p:cBhvr>
                                    </p:animEffect>
                                    <p:set>
                                      <p:cBhvr>
                                        <p:cTn id="556" dur="1" fill="hold">
                                          <p:stCondLst>
                                            <p:cond delay="1999"/>
                                          </p:stCondLst>
                                        </p:cTn>
                                        <p:tgtEl>
                                          <p:spTgt spid="17"/>
                                        </p:tgtEl>
                                        <p:attrNameLst>
                                          <p:attrName>style.visibility</p:attrName>
                                        </p:attrNameLst>
                                      </p:cBhvr>
                                      <p:to>
                                        <p:strVal val="hidden"/>
                                      </p:to>
                                    </p:set>
                                  </p:childTnLst>
                                </p:cTn>
                              </p:par>
                              <p:par>
                                <p:cTn id="557" presetID="3" presetClass="exit" presetSubtype="5" fill="hold" grpId="4" nodeType="withEffect">
                                  <p:stCondLst>
                                    <p:cond delay="0"/>
                                  </p:stCondLst>
                                  <p:childTnLst>
                                    <p:animEffect transition="out" filter="blinds(vertical)">
                                      <p:cBhvr>
                                        <p:cTn id="558" dur="2000"/>
                                        <p:tgtEl>
                                          <p:spTgt spid="18"/>
                                        </p:tgtEl>
                                      </p:cBhvr>
                                    </p:animEffect>
                                    <p:set>
                                      <p:cBhvr>
                                        <p:cTn id="559" dur="1" fill="hold">
                                          <p:stCondLst>
                                            <p:cond delay="1999"/>
                                          </p:stCondLst>
                                        </p:cTn>
                                        <p:tgtEl>
                                          <p:spTgt spid="18"/>
                                        </p:tgtEl>
                                        <p:attrNameLst>
                                          <p:attrName>style.visibility</p:attrName>
                                        </p:attrNameLst>
                                      </p:cBhvr>
                                      <p:to>
                                        <p:strVal val="hidden"/>
                                      </p:to>
                                    </p:set>
                                  </p:childTnLst>
                                </p:cTn>
                              </p:par>
                              <p:par>
                                <p:cTn id="560" presetID="3" presetClass="exit" presetSubtype="5" fill="hold" grpId="4" nodeType="withEffect">
                                  <p:stCondLst>
                                    <p:cond delay="0"/>
                                  </p:stCondLst>
                                  <p:childTnLst>
                                    <p:animEffect transition="out" filter="blinds(vertical)">
                                      <p:cBhvr>
                                        <p:cTn id="561" dur="2000"/>
                                        <p:tgtEl>
                                          <p:spTgt spid="27"/>
                                        </p:tgtEl>
                                      </p:cBhvr>
                                    </p:animEffect>
                                    <p:set>
                                      <p:cBhvr>
                                        <p:cTn id="562" dur="1" fill="hold">
                                          <p:stCondLst>
                                            <p:cond delay="1999"/>
                                          </p:stCondLst>
                                        </p:cTn>
                                        <p:tgtEl>
                                          <p:spTgt spid="27"/>
                                        </p:tgtEl>
                                        <p:attrNameLst>
                                          <p:attrName>style.visibility</p:attrName>
                                        </p:attrNameLst>
                                      </p:cBhvr>
                                      <p:to>
                                        <p:strVal val="hidden"/>
                                      </p:to>
                                    </p:set>
                                  </p:childTnLst>
                                </p:cTn>
                              </p:par>
                              <p:par>
                                <p:cTn id="563" presetID="3" presetClass="exit" presetSubtype="5" fill="hold" grpId="4" nodeType="withEffect">
                                  <p:stCondLst>
                                    <p:cond delay="0"/>
                                  </p:stCondLst>
                                  <p:childTnLst>
                                    <p:animEffect transition="out" filter="blinds(vertical)">
                                      <p:cBhvr>
                                        <p:cTn id="564" dur="2000"/>
                                        <p:tgtEl>
                                          <p:spTgt spid="28"/>
                                        </p:tgtEl>
                                      </p:cBhvr>
                                    </p:animEffect>
                                    <p:set>
                                      <p:cBhvr>
                                        <p:cTn id="565" dur="1" fill="hold">
                                          <p:stCondLst>
                                            <p:cond delay="1999"/>
                                          </p:stCondLst>
                                        </p:cTn>
                                        <p:tgtEl>
                                          <p:spTgt spid="28"/>
                                        </p:tgtEl>
                                        <p:attrNameLst>
                                          <p:attrName>style.visibility</p:attrName>
                                        </p:attrNameLst>
                                      </p:cBhvr>
                                      <p:to>
                                        <p:strVal val="hidden"/>
                                      </p:to>
                                    </p:set>
                                  </p:childTnLst>
                                </p:cTn>
                              </p:par>
                              <p:par>
                                <p:cTn id="566" presetID="3" presetClass="exit" presetSubtype="5" fill="hold" grpId="4" nodeType="withEffect">
                                  <p:stCondLst>
                                    <p:cond delay="0"/>
                                  </p:stCondLst>
                                  <p:childTnLst>
                                    <p:animEffect transition="out" filter="blinds(vertical)">
                                      <p:cBhvr>
                                        <p:cTn id="567" dur="2000"/>
                                        <p:tgtEl>
                                          <p:spTgt spid="29"/>
                                        </p:tgtEl>
                                      </p:cBhvr>
                                    </p:animEffect>
                                    <p:set>
                                      <p:cBhvr>
                                        <p:cTn id="568" dur="1" fill="hold">
                                          <p:stCondLst>
                                            <p:cond delay="1999"/>
                                          </p:stCondLst>
                                        </p:cTn>
                                        <p:tgtEl>
                                          <p:spTgt spid="29"/>
                                        </p:tgtEl>
                                        <p:attrNameLst>
                                          <p:attrName>style.visibility</p:attrName>
                                        </p:attrNameLst>
                                      </p:cBhvr>
                                      <p:to>
                                        <p:strVal val="hidden"/>
                                      </p:to>
                                    </p:set>
                                  </p:childTnLst>
                                </p:cTn>
                              </p:par>
                              <p:par>
                                <p:cTn id="569" presetID="3" presetClass="exit" presetSubtype="5" fill="hold" grpId="4" nodeType="withEffect">
                                  <p:stCondLst>
                                    <p:cond delay="0"/>
                                  </p:stCondLst>
                                  <p:childTnLst>
                                    <p:animEffect transition="out" filter="blinds(vertical)">
                                      <p:cBhvr>
                                        <p:cTn id="570" dur="2000"/>
                                        <p:tgtEl>
                                          <p:spTgt spid="30"/>
                                        </p:tgtEl>
                                      </p:cBhvr>
                                    </p:animEffect>
                                    <p:set>
                                      <p:cBhvr>
                                        <p:cTn id="571" dur="1" fill="hold">
                                          <p:stCondLst>
                                            <p:cond delay="1999"/>
                                          </p:stCondLst>
                                        </p:cTn>
                                        <p:tgtEl>
                                          <p:spTgt spid="30"/>
                                        </p:tgtEl>
                                        <p:attrNameLst>
                                          <p:attrName>style.visibility</p:attrName>
                                        </p:attrNameLst>
                                      </p:cBhvr>
                                      <p:to>
                                        <p:strVal val="hidden"/>
                                      </p:to>
                                    </p:set>
                                  </p:childTnLst>
                                </p:cTn>
                              </p:par>
                              <p:par>
                                <p:cTn id="572" presetID="3" presetClass="exit" presetSubtype="5" fill="hold" grpId="4" nodeType="withEffect">
                                  <p:stCondLst>
                                    <p:cond delay="0"/>
                                  </p:stCondLst>
                                  <p:childTnLst>
                                    <p:animEffect transition="out" filter="blinds(vertical)">
                                      <p:cBhvr>
                                        <p:cTn id="573" dur="2000"/>
                                        <p:tgtEl>
                                          <p:spTgt spid="31"/>
                                        </p:tgtEl>
                                      </p:cBhvr>
                                    </p:animEffect>
                                    <p:set>
                                      <p:cBhvr>
                                        <p:cTn id="574" dur="1" fill="hold">
                                          <p:stCondLst>
                                            <p:cond delay="1999"/>
                                          </p:stCondLst>
                                        </p:cTn>
                                        <p:tgtEl>
                                          <p:spTgt spid="31"/>
                                        </p:tgtEl>
                                        <p:attrNameLst>
                                          <p:attrName>style.visibility</p:attrName>
                                        </p:attrNameLst>
                                      </p:cBhvr>
                                      <p:to>
                                        <p:strVal val="hidden"/>
                                      </p:to>
                                    </p:set>
                                  </p:childTnLst>
                                </p:cTn>
                              </p:par>
                              <p:par>
                                <p:cTn id="575" presetID="3" presetClass="exit" presetSubtype="5" fill="hold" grpId="4" nodeType="withEffect">
                                  <p:stCondLst>
                                    <p:cond delay="0"/>
                                  </p:stCondLst>
                                  <p:childTnLst>
                                    <p:animEffect transition="out" filter="blinds(vertical)">
                                      <p:cBhvr>
                                        <p:cTn id="576" dur="2000"/>
                                        <p:tgtEl>
                                          <p:spTgt spid="32"/>
                                        </p:tgtEl>
                                      </p:cBhvr>
                                    </p:animEffect>
                                    <p:set>
                                      <p:cBhvr>
                                        <p:cTn id="577" dur="1" fill="hold">
                                          <p:stCondLst>
                                            <p:cond delay="1999"/>
                                          </p:stCondLst>
                                        </p:cTn>
                                        <p:tgtEl>
                                          <p:spTgt spid="32"/>
                                        </p:tgtEl>
                                        <p:attrNameLst>
                                          <p:attrName>style.visibility</p:attrName>
                                        </p:attrNameLst>
                                      </p:cBhvr>
                                      <p:to>
                                        <p:strVal val="hidden"/>
                                      </p:to>
                                    </p:set>
                                  </p:childTnLst>
                                </p:cTn>
                              </p:par>
                              <p:par>
                                <p:cTn id="578" presetID="3" presetClass="exit" presetSubtype="5" fill="hold" grpId="4" nodeType="withEffect">
                                  <p:stCondLst>
                                    <p:cond delay="0"/>
                                  </p:stCondLst>
                                  <p:childTnLst>
                                    <p:animEffect transition="out" filter="blinds(vertical)">
                                      <p:cBhvr>
                                        <p:cTn id="579" dur="2000"/>
                                        <p:tgtEl>
                                          <p:spTgt spid="33"/>
                                        </p:tgtEl>
                                      </p:cBhvr>
                                    </p:animEffect>
                                    <p:set>
                                      <p:cBhvr>
                                        <p:cTn id="580" dur="1" fill="hold">
                                          <p:stCondLst>
                                            <p:cond delay="1999"/>
                                          </p:stCondLst>
                                        </p:cTn>
                                        <p:tgtEl>
                                          <p:spTgt spid="33"/>
                                        </p:tgtEl>
                                        <p:attrNameLst>
                                          <p:attrName>style.visibility</p:attrName>
                                        </p:attrNameLst>
                                      </p:cBhvr>
                                      <p:to>
                                        <p:strVal val="hidden"/>
                                      </p:to>
                                    </p:set>
                                  </p:childTnLst>
                                </p:cTn>
                              </p:par>
                              <p:par>
                                <p:cTn id="581" presetID="3" presetClass="exit" presetSubtype="5" fill="hold" grpId="4" nodeType="withEffect">
                                  <p:stCondLst>
                                    <p:cond delay="0"/>
                                  </p:stCondLst>
                                  <p:childTnLst>
                                    <p:animEffect transition="out" filter="blinds(vertical)">
                                      <p:cBhvr>
                                        <p:cTn id="582" dur="2000"/>
                                        <p:tgtEl>
                                          <p:spTgt spid="3"/>
                                        </p:tgtEl>
                                      </p:cBhvr>
                                    </p:animEffect>
                                    <p:set>
                                      <p:cBhvr>
                                        <p:cTn id="583" dur="1" fill="hold">
                                          <p:stCondLst>
                                            <p:cond delay="1999"/>
                                          </p:stCondLst>
                                        </p:cTn>
                                        <p:tgtEl>
                                          <p:spTgt spid="3"/>
                                        </p:tgtEl>
                                        <p:attrNameLst>
                                          <p:attrName>style.visibility</p:attrName>
                                        </p:attrNameLst>
                                      </p:cBhvr>
                                      <p:to>
                                        <p:strVal val="hidden"/>
                                      </p:to>
                                    </p:set>
                                  </p:childTnLst>
                                </p:cTn>
                              </p:par>
                              <p:par>
                                <p:cTn id="584" presetID="3" presetClass="exit" presetSubtype="5" fill="hold" grpId="4" nodeType="withEffect">
                                  <p:stCondLst>
                                    <p:cond delay="0"/>
                                  </p:stCondLst>
                                  <p:childTnLst>
                                    <p:animEffect transition="out" filter="blinds(vertical)">
                                      <p:cBhvr>
                                        <p:cTn id="585" dur="2000"/>
                                        <p:tgtEl>
                                          <p:spTgt spid="5"/>
                                        </p:tgtEl>
                                      </p:cBhvr>
                                    </p:animEffect>
                                    <p:set>
                                      <p:cBhvr>
                                        <p:cTn id="586" dur="1" fill="hold">
                                          <p:stCondLst>
                                            <p:cond delay="1999"/>
                                          </p:stCondLst>
                                        </p:cTn>
                                        <p:tgtEl>
                                          <p:spTgt spid="5"/>
                                        </p:tgtEl>
                                        <p:attrNameLst>
                                          <p:attrName>style.visibility</p:attrName>
                                        </p:attrNameLst>
                                      </p:cBhvr>
                                      <p:to>
                                        <p:strVal val="hidden"/>
                                      </p:to>
                                    </p:set>
                                  </p:childTnLst>
                                </p:cTn>
                              </p:par>
                              <p:par>
                                <p:cTn id="587" presetID="3" presetClass="exit" presetSubtype="5" fill="hold" grpId="4" nodeType="withEffect">
                                  <p:stCondLst>
                                    <p:cond delay="0"/>
                                  </p:stCondLst>
                                  <p:childTnLst>
                                    <p:animEffect transition="out" filter="blinds(vertical)">
                                      <p:cBhvr>
                                        <p:cTn id="588" dur="2000"/>
                                        <p:tgtEl>
                                          <p:spTgt spid="7"/>
                                        </p:tgtEl>
                                      </p:cBhvr>
                                    </p:animEffect>
                                    <p:set>
                                      <p:cBhvr>
                                        <p:cTn id="589" dur="1" fill="hold">
                                          <p:stCondLst>
                                            <p:cond delay="1999"/>
                                          </p:stCondLst>
                                        </p:cTn>
                                        <p:tgtEl>
                                          <p:spTgt spid="7"/>
                                        </p:tgtEl>
                                        <p:attrNameLst>
                                          <p:attrName>style.visibility</p:attrName>
                                        </p:attrNameLst>
                                      </p:cBhvr>
                                      <p:to>
                                        <p:strVal val="hidden"/>
                                      </p:to>
                                    </p:set>
                                  </p:childTnLst>
                                </p:cTn>
                              </p:par>
                              <p:par>
                                <p:cTn id="590" presetID="3" presetClass="exit" presetSubtype="5" fill="hold" grpId="4" nodeType="withEffect">
                                  <p:stCondLst>
                                    <p:cond delay="0"/>
                                  </p:stCondLst>
                                  <p:childTnLst>
                                    <p:animEffect transition="out" filter="blinds(vertical)">
                                      <p:cBhvr>
                                        <p:cTn id="591" dur="2000"/>
                                        <p:tgtEl>
                                          <p:spTgt spid="8"/>
                                        </p:tgtEl>
                                      </p:cBhvr>
                                    </p:animEffect>
                                    <p:set>
                                      <p:cBhvr>
                                        <p:cTn id="592" dur="1" fill="hold">
                                          <p:stCondLst>
                                            <p:cond delay="1999"/>
                                          </p:stCondLst>
                                        </p:cTn>
                                        <p:tgtEl>
                                          <p:spTgt spid="8"/>
                                        </p:tgtEl>
                                        <p:attrNameLst>
                                          <p:attrName>style.visibility</p:attrName>
                                        </p:attrNameLst>
                                      </p:cBhvr>
                                      <p:to>
                                        <p:strVal val="hidden"/>
                                      </p:to>
                                    </p:set>
                                  </p:childTnLst>
                                </p:cTn>
                              </p:par>
                              <p:par>
                                <p:cTn id="593" presetID="3" presetClass="exit" presetSubtype="5" fill="hold" grpId="4" nodeType="withEffect">
                                  <p:stCondLst>
                                    <p:cond delay="0"/>
                                  </p:stCondLst>
                                  <p:childTnLst>
                                    <p:animEffect transition="out" filter="blinds(vertical)">
                                      <p:cBhvr>
                                        <p:cTn id="594" dur="2000"/>
                                        <p:tgtEl>
                                          <p:spTgt spid="11"/>
                                        </p:tgtEl>
                                      </p:cBhvr>
                                    </p:animEffect>
                                    <p:set>
                                      <p:cBhvr>
                                        <p:cTn id="595" dur="1" fill="hold">
                                          <p:stCondLst>
                                            <p:cond delay="1999"/>
                                          </p:stCondLst>
                                        </p:cTn>
                                        <p:tgtEl>
                                          <p:spTgt spid="11"/>
                                        </p:tgtEl>
                                        <p:attrNameLst>
                                          <p:attrName>style.visibility</p:attrName>
                                        </p:attrNameLst>
                                      </p:cBhvr>
                                      <p:to>
                                        <p:strVal val="hidden"/>
                                      </p:to>
                                    </p:set>
                                  </p:childTnLst>
                                </p:cTn>
                              </p:par>
                              <p:par>
                                <p:cTn id="596" presetID="3" presetClass="exit" presetSubtype="5" fill="hold" grpId="4" nodeType="withEffect">
                                  <p:stCondLst>
                                    <p:cond delay="0"/>
                                  </p:stCondLst>
                                  <p:childTnLst>
                                    <p:animEffect transition="out" filter="blinds(vertical)">
                                      <p:cBhvr>
                                        <p:cTn id="597" dur="2000"/>
                                        <p:tgtEl>
                                          <p:spTgt spid="12"/>
                                        </p:tgtEl>
                                      </p:cBhvr>
                                    </p:animEffect>
                                    <p:set>
                                      <p:cBhvr>
                                        <p:cTn id="598" dur="1" fill="hold">
                                          <p:stCondLst>
                                            <p:cond delay="1999"/>
                                          </p:stCondLst>
                                        </p:cTn>
                                        <p:tgtEl>
                                          <p:spTgt spid="12"/>
                                        </p:tgtEl>
                                        <p:attrNameLst>
                                          <p:attrName>style.visibility</p:attrName>
                                        </p:attrNameLst>
                                      </p:cBhvr>
                                      <p:to>
                                        <p:strVal val="hidden"/>
                                      </p:to>
                                    </p:set>
                                  </p:childTnLst>
                                </p:cTn>
                              </p:par>
                              <p:par>
                                <p:cTn id="599" presetID="3" presetClass="exit" presetSubtype="5" fill="hold" grpId="4" nodeType="withEffect">
                                  <p:stCondLst>
                                    <p:cond delay="0"/>
                                  </p:stCondLst>
                                  <p:childTnLst>
                                    <p:animEffect transition="out" filter="blinds(vertical)">
                                      <p:cBhvr>
                                        <p:cTn id="600" dur="2000"/>
                                        <p:tgtEl>
                                          <p:spTgt spid="13"/>
                                        </p:tgtEl>
                                      </p:cBhvr>
                                    </p:animEffect>
                                    <p:set>
                                      <p:cBhvr>
                                        <p:cTn id="601" dur="1" fill="hold">
                                          <p:stCondLst>
                                            <p:cond delay="1999"/>
                                          </p:stCondLst>
                                        </p:cTn>
                                        <p:tgtEl>
                                          <p:spTgt spid="13"/>
                                        </p:tgtEl>
                                        <p:attrNameLst>
                                          <p:attrName>style.visibility</p:attrName>
                                        </p:attrNameLst>
                                      </p:cBhvr>
                                      <p:to>
                                        <p:strVal val="hidden"/>
                                      </p:to>
                                    </p:set>
                                  </p:childTnLst>
                                </p:cTn>
                              </p:par>
                              <p:par>
                                <p:cTn id="602" presetID="3" presetClass="exit" presetSubtype="5" fill="hold" grpId="4" nodeType="withEffect">
                                  <p:stCondLst>
                                    <p:cond delay="0"/>
                                  </p:stCondLst>
                                  <p:childTnLst>
                                    <p:animEffect transition="out" filter="blinds(vertical)">
                                      <p:cBhvr>
                                        <p:cTn id="603" dur="2000"/>
                                        <p:tgtEl>
                                          <p:spTgt spid="14"/>
                                        </p:tgtEl>
                                      </p:cBhvr>
                                    </p:animEffect>
                                    <p:set>
                                      <p:cBhvr>
                                        <p:cTn id="604" dur="1" fill="hold">
                                          <p:stCondLst>
                                            <p:cond delay="1999"/>
                                          </p:stCondLst>
                                        </p:cTn>
                                        <p:tgtEl>
                                          <p:spTgt spid="14"/>
                                        </p:tgtEl>
                                        <p:attrNameLst>
                                          <p:attrName>style.visibility</p:attrName>
                                        </p:attrNameLst>
                                      </p:cBhvr>
                                      <p:to>
                                        <p:strVal val="hidden"/>
                                      </p:to>
                                    </p:set>
                                  </p:childTnLst>
                                </p:cTn>
                              </p:par>
                              <p:par>
                                <p:cTn id="605" presetID="3" presetClass="exit" presetSubtype="5" fill="hold" grpId="4" nodeType="withEffect">
                                  <p:stCondLst>
                                    <p:cond delay="0"/>
                                  </p:stCondLst>
                                  <p:childTnLst>
                                    <p:animEffect transition="out" filter="blinds(vertical)">
                                      <p:cBhvr>
                                        <p:cTn id="606" dur="2000"/>
                                        <p:tgtEl>
                                          <p:spTgt spid="19"/>
                                        </p:tgtEl>
                                      </p:cBhvr>
                                    </p:animEffect>
                                    <p:set>
                                      <p:cBhvr>
                                        <p:cTn id="607" dur="1" fill="hold">
                                          <p:stCondLst>
                                            <p:cond delay="1999"/>
                                          </p:stCondLst>
                                        </p:cTn>
                                        <p:tgtEl>
                                          <p:spTgt spid="19"/>
                                        </p:tgtEl>
                                        <p:attrNameLst>
                                          <p:attrName>style.visibility</p:attrName>
                                        </p:attrNameLst>
                                      </p:cBhvr>
                                      <p:to>
                                        <p:strVal val="hidden"/>
                                      </p:to>
                                    </p:set>
                                  </p:childTnLst>
                                </p:cTn>
                              </p:par>
                              <p:par>
                                <p:cTn id="608" presetID="3" presetClass="exit" presetSubtype="5" fill="hold" grpId="4" nodeType="withEffect">
                                  <p:stCondLst>
                                    <p:cond delay="0"/>
                                  </p:stCondLst>
                                  <p:childTnLst>
                                    <p:animEffect transition="out" filter="blinds(vertical)">
                                      <p:cBhvr>
                                        <p:cTn id="609" dur="2000"/>
                                        <p:tgtEl>
                                          <p:spTgt spid="20"/>
                                        </p:tgtEl>
                                      </p:cBhvr>
                                    </p:animEffect>
                                    <p:set>
                                      <p:cBhvr>
                                        <p:cTn id="610" dur="1" fill="hold">
                                          <p:stCondLst>
                                            <p:cond delay="1999"/>
                                          </p:stCondLst>
                                        </p:cTn>
                                        <p:tgtEl>
                                          <p:spTgt spid="20"/>
                                        </p:tgtEl>
                                        <p:attrNameLst>
                                          <p:attrName>style.visibility</p:attrName>
                                        </p:attrNameLst>
                                      </p:cBhvr>
                                      <p:to>
                                        <p:strVal val="hidden"/>
                                      </p:to>
                                    </p:set>
                                  </p:childTnLst>
                                </p:cTn>
                              </p:par>
                              <p:par>
                                <p:cTn id="611" presetID="3" presetClass="exit" presetSubtype="5" fill="hold" grpId="4" nodeType="withEffect">
                                  <p:stCondLst>
                                    <p:cond delay="0"/>
                                  </p:stCondLst>
                                  <p:childTnLst>
                                    <p:animEffect transition="out" filter="blinds(vertical)">
                                      <p:cBhvr>
                                        <p:cTn id="612" dur="2000"/>
                                        <p:tgtEl>
                                          <p:spTgt spid="21"/>
                                        </p:tgtEl>
                                      </p:cBhvr>
                                    </p:animEffect>
                                    <p:set>
                                      <p:cBhvr>
                                        <p:cTn id="613" dur="1" fill="hold">
                                          <p:stCondLst>
                                            <p:cond delay="1999"/>
                                          </p:stCondLst>
                                        </p:cTn>
                                        <p:tgtEl>
                                          <p:spTgt spid="21"/>
                                        </p:tgtEl>
                                        <p:attrNameLst>
                                          <p:attrName>style.visibility</p:attrName>
                                        </p:attrNameLst>
                                      </p:cBhvr>
                                      <p:to>
                                        <p:strVal val="hidden"/>
                                      </p:to>
                                    </p:set>
                                  </p:childTnLst>
                                </p:cTn>
                              </p:par>
                              <p:par>
                                <p:cTn id="614" presetID="3" presetClass="exit" presetSubtype="5" fill="hold" grpId="4" nodeType="withEffect">
                                  <p:stCondLst>
                                    <p:cond delay="0"/>
                                  </p:stCondLst>
                                  <p:childTnLst>
                                    <p:animEffect transition="out" filter="blinds(vertical)">
                                      <p:cBhvr>
                                        <p:cTn id="615" dur="2000"/>
                                        <p:tgtEl>
                                          <p:spTgt spid="22"/>
                                        </p:tgtEl>
                                      </p:cBhvr>
                                    </p:animEffect>
                                    <p:set>
                                      <p:cBhvr>
                                        <p:cTn id="616" dur="1" fill="hold">
                                          <p:stCondLst>
                                            <p:cond delay="1999"/>
                                          </p:stCondLst>
                                        </p:cTn>
                                        <p:tgtEl>
                                          <p:spTgt spid="22"/>
                                        </p:tgtEl>
                                        <p:attrNameLst>
                                          <p:attrName>style.visibility</p:attrName>
                                        </p:attrNameLst>
                                      </p:cBhvr>
                                      <p:to>
                                        <p:strVal val="hidden"/>
                                      </p:to>
                                    </p:set>
                                  </p:childTnLst>
                                </p:cTn>
                              </p:par>
                              <p:par>
                                <p:cTn id="617" presetID="3" presetClass="exit" presetSubtype="5" fill="hold" grpId="4" nodeType="withEffect">
                                  <p:stCondLst>
                                    <p:cond delay="0"/>
                                  </p:stCondLst>
                                  <p:childTnLst>
                                    <p:animEffect transition="out" filter="blinds(vertical)">
                                      <p:cBhvr>
                                        <p:cTn id="618" dur="2000"/>
                                        <p:tgtEl>
                                          <p:spTgt spid="23"/>
                                        </p:tgtEl>
                                      </p:cBhvr>
                                    </p:animEffect>
                                    <p:set>
                                      <p:cBhvr>
                                        <p:cTn id="619" dur="1" fill="hold">
                                          <p:stCondLst>
                                            <p:cond delay="1999"/>
                                          </p:stCondLst>
                                        </p:cTn>
                                        <p:tgtEl>
                                          <p:spTgt spid="23"/>
                                        </p:tgtEl>
                                        <p:attrNameLst>
                                          <p:attrName>style.visibility</p:attrName>
                                        </p:attrNameLst>
                                      </p:cBhvr>
                                      <p:to>
                                        <p:strVal val="hidden"/>
                                      </p:to>
                                    </p:set>
                                  </p:childTnLst>
                                </p:cTn>
                              </p:par>
                              <p:par>
                                <p:cTn id="620" presetID="3" presetClass="exit" presetSubtype="5" fill="hold" grpId="4" nodeType="withEffect">
                                  <p:stCondLst>
                                    <p:cond delay="0"/>
                                  </p:stCondLst>
                                  <p:childTnLst>
                                    <p:animEffect transition="out" filter="blinds(vertical)">
                                      <p:cBhvr>
                                        <p:cTn id="621" dur="2000"/>
                                        <p:tgtEl>
                                          <p:spTgt spid="24"/>
                                        </p:tgtEl>
                                      </p:cBhvr>
                                    </p:animEffect>
                                    <p:set>
                                      <p:cBhvr>
                                        <p:cTn id="622" dur="1" fill="hold">
                                          <p:stCondLst>
                                            <p:cond delay="1999"/>
                                          </p:stCondLst>
                                        </p:cTn>
                                        <p:tgtEl>
                                          <p:spTgt spid="24"/>
                                        </p:tgtEl>
                                        <p:attrNameLst>
                                          <p:attrName>style.visibility</p:attrName>
                                        </p:attrNameLst>
                                      </p:cBhvr>
                                      <p:to>
                                        <p:strVal val="hidden"/>
                                      </p:to>
                                    </p:set>
                                  </p:childTnLst>
                                </p:cTn>
                              </p:par>
                              <p:par>
                                <p:cTn id="623" presetID="3" presetClass="exit" presetSubtype="5" fill="hold" grpId="4" nodeType="withEffect">
                                  <p:stCondLst>
                                    <p:cond delay="0"/>
                                  </p:stCondLst>
                                  <p:childTnLst>
                                    <p:animEffect transition="out" filter="blinds(vertical)">
                                      <p:cBhvr>
                                        <p:cTn id="624" dur="2000"/>
                                        <p:tgtEl>
                                          <p:spTgt spid="25"/>
                                        </p:tgtEl>
                                      </p:cBhvr>
                                    </p:animEffect>
                                    <p:set>
                                      <p:cBhvr>
                                        <p:cTn id="625" dur="1" fill="hold">
                                          <p:stCondLst>
                                            <p:cond delay="1999"/>
                                          </p:stCondLst>
                                        </p:cTn>
                                        <p:tgtEl>
                                          <p:spTgt spid="25"/>
                                        </p:tgtEl>
                                        <p:attrNameLst>
                                          <p:attrName>style.visibility</p:attrName>
                                        </p:attrNameLst>
                                      </p:cBhvr>
                                      <p:to>
                                        <p:strVal val="hidden"/>
                                      </p:to>
                                    </p:set>
                                  </p:childTnLst>
                                </p:cTn>
                              </p:par>
                              <p:par>
                                <p:cTn id="626" presetID="3" presetClass="exit" presetSubtype="5" fill="hold" grpId="4" nodeType="withEffect">
                                  <p:stCondLst>
                                    <p:cond delay="0"/>
                                  </p:stCondLst>
                                  <p:childTnLst>
                                    <p:animEffect transition="out" filter="blinds(vertical)">
                                      <p:cBhvr>
                                        <p:cTn id="627" dur="2000"/>
                                        <p:tgtEl>
                                          <p:spTgt spid="26"/>
                                        </p:tgtEl>
                                      </p:cBhvr>
                                    </p:animEffect>
                                    <p:set>
                                      <p:cBhvr>
                                        <p:cTn id="628" dur="1" fill="hold">
                                          <p:stCondLst>
                                            <p:cond delay="1999"/>
                                          </p:stCondLst>
                                        </p:cTn>
                                        <p:tgtEl>
                                          <p:spTgt spid="26"/>
                                        </p:tgtEl>
                                        <p:attrNameLst>
                                          <p:attrName>style.visibility</p:attrName>
                                        </p:attrNameLst>
                                      </p:cBhvr>
                                      <p:to>
                                        <p:strVal val="hidden"/>
                                      </p:to>
                                    </p:set>
                                  </p:childTnLst>
                                </p:cTn>
                              </p:par>
                              <p:par>
                                <p:cTn id="629" presetID="5" presetClass="exit" presetSubtype="5" fill="hold" grpId="5" nodeType="withEffect">
                                  <p:stCondLst>
                                    <p:cond delay="0"/>
                                  </p:stCondLst>
                                  <p:childTnLst>
                                    <p:animEffect transition="out" filter="checkerboard(down)">
                                      <p:cBhvr>
                                        <p:cTn id="630" dur="2000"/>
                                        <p:tgtEl>
                                          <p:spTgt spid="3"/>
                                        </p:tgtEl>
                                      </p:cBhvr>
                                    </p:animEffect>
                                    <p:set>
                                      <p:cBhvr>
                                        <p:cTn id="631" dur="1" fill="hold">
                                          <p:stCondLst>
                                            <p:cond delay="1999"/>
                                          </p:stCondLst>
                                        </p:cTn>
                                        <p:tgtEl>
                                          <p:spTgt spid="3"/>
                                        </p:tgtEl>
                                        <p:attrNameLst>
                                          <p:attrName>style.visibility</p:attrName>
                                        </p:attrNameLst>
                                      </p:cBhvr>
                                      <p:to>
                                        <p:strVal val="hidden"/>
                                      </p:to>
                                    </p:set>
                                  </p:childTnLst>
                                </p:cTn>
                              </p:par>
                              <p:par>
                                <p:cTn id="632" presetID="5" presetClass="exit" presetSubtype="5" fill="hold" grpId="5" nodeType="withEffect">
                                  <p:stCondLst>
                                    <p:cond delay="0"/>
                                  </p:stCondLst>
                                  <p:childTnLst>
                                    <p:animEffect transition="out" filter="checkerboard(down)">
                                      <p:cBhvr>
                                        <p:cTn id="633" dur="2000"/>
                                        <p:tgtEl>
                                          <p:spTgt spid="4"/>
                                        </p:tgtEl>
                                      </p:cBhvr>
                                    </p:animEffect>
                                    <p:set>
                                      <p:cBhvr>
                                        <p:cTn id="634" dur="1" fill="hold">
                                          <p:stCondLst>
                                            <p:cond delay="1999"/>
                                          </p:stCondLst>
                                        </p:cTn>
                                        <p:tgtEl>
                                          <p:spTgt spid="4"/>
                                        </p:tgtEl>
                                        <p:attrNameLst>
                                          <p:attrName>style.visibility</p:attrName>
                                        </p:attrNameLst>
                                      </p:cBhvr>
                                      <p:to>
                                        <p:strVal val="hidden"/>
                                      </p:to>
                                    </p:set>
                                  </p:childTnLst>
                                </p:cTn>
                              </p:par>
                              <p:par>
                                <p:cTn id="635" presetID="5" presetClass="exit" presetSubtype="5" fill="hold" grpId="5" nodeType="withEffect">
                                  <p:stCondLst>
                                    <p:cond delay="0"/>
                                  </p:stCondLst>
                                  <p:childTnLst>
                                    <p:animEffect transition="out" filter="checkerboard(down)">
                                      <p:cBhvr>
                                        <p:cTn id="636" dur="2000"/>
                                        <p:tgtEl>
                                          <p:spTgt spid="5"/>
                                        </p:tgtEl>
                                      </p:cBhvr>
                                    </p:animEffect>
                                    <p:set>
                                      <p:cBhvr>
                                        <p:cTn id="637" dur="1" fill="hold">
                                          <p:stCondLst>
                                            <p:cond delay="1999"/>
                                          </p:stCondLst>
                                        </p:cTn>
                                        <p:tgtEl>
                                          <p:spTgt spid="5"/>
                                        </p:tgtEl>
                                        <p:attrNameLst>
                                          <p:attrName>style.visibility</p:attrName>
                                        </p:attrNameLst>
                                      </p:cBhvr>
                                      <p:to>
                                        <p:strVal val="hidden"/>
                                      </p:to>
                                    </p:set>
                                  </p:childTnLst>
                                </p:cTn>
                              </p:par>
                              <p:par>
                                <p:cTn id="638" presetID="5" presetClass="exit" presetSubtype="5" fill="hold" grpId="5" nodeType="withEffect">
                                  <p:stCondLst>
                                    <p:cond delay="0"/>
                                  </p:stCondLst>
                                  <p:childTnLst>
                                    <p:animEffect transition="out" filter="checkerboard(down)">
                                      <p:cBhvr>
                                        <p:cTn id="639" dur="2000"/>
                                        <p:tgtEl>
                                          <p:spTgt spid="6"/>
                                        </p:tgtEl>
                                      </p:cBhvr>
                                    </p:animEffect>
                                    <p:set>
                                      <p:cBhvr>
                                        <p:cTn id="640" dur="1" fill="hold">
                                          <p:stCondLst>
                                            <p:cond delay="1999"/>
                                          </p:stCondLst>
                                        </p:cTn>
                                        <p:tgtEl>
                                          <p:spTgt spid="6"/>
                                        </p:tgtEl>
                                        <p:attrNameLst>
                                          <p:attrName>style.visibility</p:attrName>
                                        </p:attrNameLst>
                                      </p:cBhvr>
                                      <p:to>
                                        <p:strVal val="hidden"/>
                                      </p:to>
                                    </p:set>
                                  </p:childTnLst>
                                </p:cTn>
                              </p:par>
                              <p:par>
                                <p:cTn id="641" presetID="5" presetClass="exit" presetSubtype="5" fill="hold" grpId="5" nodeType="withEffect">
                                  <p:stCondLst>
                                    <p:cond delay="0"/>
                                  </p:stCondLst>
                                  <p:childTnLst>
                                    <p:animEffect transition="out" filter="checkerboard(down)">
                                      <p:cBhvr>
                                        <p:cTn id="642" dur="2000"/>
                                        <p:tgtEl>
                                          <p:spTgt spid="7"/>
                                        </p:tgtEl>
                                      </p:cBhvr>
                                    </p:animEffect>
                                    <p:set>
                                      <p:cBhvr>
                                        <p:cTn id="643" dur="1" fill="hold">
                                          <p:stCondLst>
                                            <p:cond delay="1999"/>
                                          </p:stCondLst>
                                        </p:cTn>
                                        <p:tgtEl>
                                          <p:spTgt spid="7"/>
                                        </p:tgtEl>
                                        <p:attrNameLst>
                                          <p:attrName>style.visibility</p:attrName>
                                        </p:attrNameLst>
                                      </p:cBhvr>
                                      <p:to>
                                        <p:strVal val="hidden"/>
                                      </p:to>
                                    </p:set>
                                  </p:childTnLst>
                                </p:cTn>
                              </p:par>
                              <p:par>
                                <p:cTn id="644" presetID="5" presetClass="exit" presetSubtype="5" fill="hold" grpId="5" nodeType="withEffect">
                                  <p:stCondLst>
                                    <p:cond delay="0"/>
                                  </p:stCondLst>
                                  <p:childTnLst>
                                    <p:animEffect transition="out" filter="checkerboard(down)">
                                      <p:cBhvr>
                                        <p:cTn id="645" dur="2000"/>
                                        <p:tgtEl>
                                          <p:spTgt spid="8"/>
                                        </p:tgtEl>
                                      </p:cBhvr>
                                    </p:animEffect>
                                    <p:set>
                                      <p:cBhvr>
                                        <p:cTn id="646" dur="1" fill="hold">
                                          <p:stCondLst>
                                            <p:cond delay="1999"/>
                                          </p:stCondLst>
                                        </p:cTn>
                                        <p:tgtEl>
                                          <p:spTgt spid="8"/>
                                        </p:tgtEl>
                                        <p:attrNameLst>
                                          <p:attrName>style.visibility</p:attrName>
                                        </p:attrNameLst>
                                      </p:cBhvr>
                                      <p:to>
                                        <p:strVal val="hidden"/>
                                      </p:to>
                                    </p:set>
                                  </p:childTnLst>
                                </p:cTn>
                              </p:par>
                              <p:par>
                                <p:cTn id="647" presetID="5" presetClass="exit" presetSubtype="5" fill="hold" grpId="5" nodeType="withEffect">
                                  <p:stCondLst>
                                    <p:cond delay="0"/>
                                  </p:stCondLst>
                                  <p:childTnLst>
                                    <p:animEffect transition="out" filter="checkerboard(down)">
                                      <p:cBhvr>
                                        <p:cTn id="648" dur="2000"/>
                                        <p:tgtEl>
                                          <p:spTgt spid="9"/>
                                        </p:tgtEl>
                                      </p:cBhvr>
                                    </p:animEffect>
                                    <p:set>
                                      <p:cBhvr>
                                        <p:cTn id="649" dur="1" fill="hold">
                                          <p:stCondLst>
                                            <p:cond delay="1999"/>
                                          </p:stCondLst>
                                        </p:cTn>
                                        <p:tgtEl>
                                          <p:spTgt spid="9"/>
                                        </p:tgtEl>
                                        <p:attrNameLst>
                                          <p:attrName>style.visibility</p:attrName>
                                        </p:attrNameLst>
                                      </p:cBhvr>
                                      <p:to>
                                        <p:strVal val="hidden"/>
                                      </p:to>
                                    </p:set>
                                  </p:childTnLst>
                                </p:cTn>
                              </p:par>
                              <p:par>
                                <p:cTn id="650" presetID="5" presetClass="exit" presetSubtype="5" fill="hold" grpId="5" nodeType="withEffect">
                                  <p:stCondLst>
                                    <p:cond delay="0"/>
                                  </p:stCondLst>
                                  <p:childTnLst>
                                    <p:animEffect transition="out" filter="checkerboard(down)">
                                      <p:cBhvr>
                                        <p:cTn id="651" dur="2000"/>
                                        <p:tgtEl>
                                          <p:spTgt spid="10"/>
                                        </p:tgtEl>
                                      </p:cBhvr>
                                    </p:animEffect>
                                    <p:set>
                                      <p:cBhvr>
                                        <p:cTn id="652" dur="1" fill="hold">
                                          <p:stCondLst>
                                            <p:cond delay="1999"/>
                                          </p:stCondLst>
                                        </p:cTn>
                                        <p:tgtEl>
                                          <p:spTgt spid="10"/>
                                        </p:tgtEl>
                                        <p:attrNameLst>
                                          <p:attrName>style.visibility</p:attrName>
                                        </p:attrNameLst>
                                      </p:cBhvr>
                                      <p:to>
                                        <p:strVal val="hidden"/>
                                      </p:to>
                                    </p:set>
                                  </p:childTnLst>
                                </p:cTn>
                              </p:par>
                              <p:par>
                                <p:cTn id="653" presetID="5" presetClass="exit" presetSubtype="5" fill="hold" grpId="5" nodeType="withEffect">
                                  <p:stCondLst>
                                    <p:cond delay="0"/>
                                  </p:stCondLst>
                                  <p:childTnLst>
                                    <p:animEffect transition="out" filter="checkerboard(down)">
                                      <p:cBhvr>
                                        <p:cTn id="654" dur="2000"/>
                                        <p:tgtEl>
                                          <p:spTgt spid="11"/>
                                        </p:tgtEl>
                                      </p:cBhvr>
                                    </p:animEffect>
                                    <p:set>
                                      <p:cBhvr>
                                        <p:cTn id="655" dur="1" fill="hold">
                                          <p:stCondLst>
                                            <p:cond delay="1999"/>
                                          </p:stCondLst>
                                        </p:cTn>
                                        <p:tgtEl>
                                          <p:spTgt spid="11"/>
                                        </p:tgtEl>
                                        <p:attrNameLst>
                                          <p:attrName>style.visibility</p:attrName>
                                        </p:attrNameLst>
                                      </p:cBhvr>
                                      <p:to>
                                        <p:strVal val="hidden"/>
                                      </p:to>
                                    </p:set>
                                  </p:childTnLst>
                                </p:cTn>
                              </p:par>
                              <p:par>
                                <p:cTn id="656" presetID="5" presetClass="exit" presetSubtype="5" fill="hold" grpId="5" nodeType="withEffect">
                                  <p:stCondLst>
                                    <p:cond delay="0"/>
                                  </p:stCondLst>
                                  <p:childTnLst>
                                    <p:animEffect transition="out" filter="checkerboard(down)">
                                      <p:cBhvr>
                                        <p:cTn id="657" dur="2000"/>
                                        <p:tgtEl>
                                          <p:spTgt spid="12"/>
                                        </p:tgtEl>
                                      </p:cBhvr>
                                    </p:animEffect>
                                    <p:set>
                                      <p:cBhvr>
                                        <p:cTn id="658" dur="1" fill="hold">
                                          <p:stCondLst>
                                            <p:cond delay="1999"/>
                                          </p:stCondLst>
                                        </p:cTn>
                                        <p:tgtEl>
                                          <p:spTgt spid="12"/>
                                        </p:tgtEl>
                                        <p:attrNameLst>
                                          <p:attrName>style.visibility</p:attrName>
                                        </p:attrNameLst>
                                      </p:cBhvr>
                                      <p:to>
                                        <p:strVal val="hidden"/>
                                      </p:to>
                                    </p:set>
                                  </p:childTnLst>
                                </p:cTn>
                              </p:par>
                              <p:par>
                                <p:cTn id="659" presetID="5" presetClass="exit" presetSubtype="5" fill="hold" grpId="5" nodeType="withEffect">
                                  <p:stCondLst>
                                    <p:cond delay="0"/>
                                  </p:stCondLst>
                                  <p:childTnLst>
                                    <p:animEffect transition="out" filter="checkerboard(down)">
                                      <p:cBhvr>
                                        <p:cTn id="660" dur="2000"/>
                                        <p:tgtEl>
                                          <p:spTgt spid="13"/>
                                        </p:tgtEl>
                                      </p:cBhvr>
                                    </p:animEffect>
                                    <p:set>
                                      <p:cBhvr>
                                        <p:cTn id="661" dur="1" fill="hold">
                                          <p:stCondLst>
                                            <p:cond delay="1999"/>
                                          </p:stCondLst>
                                        </p:cTn>
                                        <p:tgtEl>
                                          <p:spTgt spid="13"/>
                                        </p:tgtEl>
                                        <p:attrNameLst>
                                          <p:attrName>style.visibility</p:attrName>
                                        </p:attrNameLst>
                                      </p:cBhvr>
                                      <p:to>
                                        <p:strVal val="hidden"/>
                                      </p:to>
                                    </p:set>
                                  </p:childTnLst>
                                </p:cTn>
                              </p:par>
                              <p:par>
                                <p:cTn id="662" presetID="5" presetClass="exit" presetSubtype="5" fill="hold" grpId="5" nodeType="withEffect">
                                  <p:stCondLst>
                                    <p:cond delay="0"/>
                                  </p:stCondLst>
                                  <p:childTnLst>
                                    <p:animEffect transition="out" filter="checkerboard(down)">
                                      <p:cBhvr>
                                        <p:cTn id="663" dur="2000"/>
                                        <p:tgtEl>
                                          <p:spTgt spid="14"/>
                                        </p:tgtEl>
                                      </p:cBhvr>
                                    </p:animEffect>
                                    <p:set>
                                      <p:cBhvr>
                                        <p:cTn id="664" dur="1" fill="hold">
                                          <p:stCondLst>
                                            <p:cond delay="1999"/>
                                          </p:stCondLst>
                                        </p:cTn>
                                        <p:tgtEl>
                                          <p:spTgt spid="14"/>
                                        </p:tgtEl>
                                        <p:attrNameLst>
                                          <p:attrName>style.visibility</p:attrName>
                                        </p:attrNameLst>
                                      </p:cBhvr>
                                      <p:to>
                                        <p:strVal val="hidden"/>
                                      </p:to>
                                    </p:set>
                                  </p:childTnLst>
                                </p:cTn>
                              </p:par>
                              <p:par>
                                <p:cTn id="665" presetID="5" presetClass="exit" presetSubtype="5" fill="hold" grpId="5" nodeType="withEffect">
                                  <p:stCondLst>
                                    <p:cond delay="0"/>
                                  </p:stCondLst>
                                  <p:childTnLst>
                                    <p:animEffect transition="out" filter="checkerboard(down)">
                                      <p:cBhvr>
                                        <p:cTn id="666" dur="2000"/>
                                        <p:tgtEl>
                                          <p:spTgt spid="15"/>
                                        </p:tgtEl>
                                      </p:cBhvr>
                                    </p:animEffect>
                                    <p:set>
                                      <p:cBhvr>
                                        <p:cTn id="667" dur="1" fill="hold">
                                          <p:stCondLst>
                                            <p:cond delay="1999"/>
                                          </p:stCondLst>
                                        </p:cTn>
                                        <p:tgtEl>
                                          <p:spTgt spid="15"/>
                                        </p:tgtEl>
                                        <p:attrNameLst>
                                          <p:attrName>style.visibility</p:attrName>
                                        </p:attrNameLst>
                                      </p:cBhvr>
                                      <p:to>
                                        <p:strVal val="hidden"/>
                                      </p:to>
                                    </p:set>
                                  </p:childTnLst>
                                </p:cTn>
                              </p:par>
                              <p:par>
                                <p:cTn id="668" presetID="5" presetClass="exit" presetSubtype="5" fill="hold" grpId="5" nodeType="withEffect">
                                  <p:stCondLst>
                                    <p:cond delay="0"/>
                                  </p:stCondLst>
                                  <p:childTnLst>
                                    <p:animEffect transition="out" filter="checkerboard(down)">
                                      <p:cBhvr>
                                        <p:cTn id="669" dur="2000"/>
                                        <p:tgtEl>
                                          <p:spTgt spid="16"/>
                                        </p:tgtEl>
                                      </p:cBhvr>
                                    </p:animEffect>
                                    <p:set>
                                      <p:cBhvr>
                                        <p:cTn id="670" dur="1" fill="hold">
                                          <p:stCondLst>
                                            <p:cond delay="1999"/>
                                          </p:stCondLst>
                                        </p:cTn>
                                        <p:tgtEl>
                                          <p:spTgt spid="16"/>
                                        </p:tgtEl>
                                        <p:attrNameLst>
                                          <p:attrName>style.visibility</p:attrName>
                                        </p:attrNameLst>
                                      </p:cBhvr>
                                      <p:to>
                                        <p:strVal val="hidden"/>
                                      </p:to>
                                    </p:set>
                                  </p:childTnLst>
                                </p:cTn>
                              </p:par>
                              <p:par>
                                <p:cTn id="671" presetID="5" presetClass="exit" presetSubtype="5" fill="hold" grpId="5" nodeType="withEffect">
                                  <p:stCondLst>
                                    <p:cond delay="0"/>
                                  </p:stCondLst>
                                  <p:childTnLst>
                                    <p:animEffect transition="out" filter="checkerboard(down)">
                                      <p:cBhvr>
                                        <p:cTn id="672" dur="2000"/>
                                        <p:tgtEl>
                                          <p:spTgt spid="17"/>
                                        </p:tgtEl>
                                      </p:cBhvr>
                                    </p:animEffect>
                                    <p:set>
                                      <p:cBhvr>
                                        <p:cTn id="673" dur="1" fill="hold">
                                          <p:stCondLst>
                                            <p:cond delay="1999"/>
                                          </p:stCondLst>
                                        </p:cTn>
                                        <p:tgtEl>
                                          <p:spTgt spid="17"/>
                                        </p:tgtEl>
                                        <p:attrNameLst>
                                          <p:attrName>style.visibility</p:attrName>
                                        </p:attrNameLst>
                                      </p:cBhvr>
                                      <p:to>
                                        <p:strVal val="hidden"/>
                                      </p:to>
                                    </p:set>
                                  </p:childTnLst>
                                </p:cTn>
                              </p:par>
                              <p:par>
                                <p:cTn id="674" presetID="5" presetClass="exit" presetSubtype="5" fill="hold" grpId="5" nodeType="withEffect">
                                  <p:stCondLst>
                                    <p:cond delay="0"/>
                                  </p:stCondLst>
                                  <p:childTnLst>
                                    <p:animEffect transition="out" filter="checkerboard(down)">
                                      <p:cBhvr>
                                        <p:cTn id="675" dur="2000"/>
                                        <p:tgtEl>
                                          <p:spTgt spid="18"/>
                                        </p:tgtEl>
                                      </p:cBhvr>
                                    </p:animEffect>
                                    <p:set>
                                      <p:cBhvr>
                                        <p:cTn id="676" dur="1" fill="hold">
                                          <p:stCondLst>
                                            <p:cond delay="1999"/>
                                          </p:stCondLst>
                                        </p:cTn>
                                        <p:tgtEl>
                                          <p:spTgt spid="18"/>
                                        </p:tgtEl>
                                        <p:attrNameLst>
                                          <p:attrName>style.visibility</p:attrName>
                                        </p:attrNameLst>
                                      </p:cBhvr>
                                      <p:to>
                                        <p:strVal val="hidden"/>
                                      </p:to>
                                    </p:set>
                                  </p:childTnLst>
                                </p:cTn>
                              </p:par>
                              <p:par>
                                <p:cTn id="677" presetID="5" presetClass="exit" presetSubtype="5" fill="hold" grpId="5" nodeType="withEffect">
                                  <p:stCondLst>
                                    <p:cond delay="0"/>
                                  </p:stCondLst>
                                  <p:childTnLst>
                                    <p:animEffect transition="out" filter="checkerboard(down)">
                                      <p:cBhvr>
                                        <p:cTn id="678" dur="2000"/>
                                        <p:tgtEl>
                                          <p:spTgt spid="19"/>
                                        </p:tgtEl>
                                      </p:cBhvr>
                                    </p:animEffect>
                                    <p:set>
                                      <p:cBhvr>
                                        <p:cTn id="679" dur="1" fill="hold">
                                          <p:stCondLst>
                                            <p:cond delay="1999"/>
                                          </p:stCondLst>
                                        </p:cTn>
                                        <p:tgtEl>
                                          <p:spTgt spid="19"/>
                                        </p:tgtEl>
                                        <p:attrNameLst>
                                          <p:attrName>style.visibility</p:attrName>
                                        </p:attrNameLst>
                                      </p:cBhvr>
                                      <p:to>
                                        <p:strVal val="hidden"/>
                                      </p:to>
                                    </p:set>
                                  </p:childTnLst>
                                </p:cTn>
                              </p:par>
                              <p:par>
                                <p:cTn id="680" presetID="5" presetClass="exit" presetSubtype="5" fill="hold" grpId="5" nodeType="withEffect">
                                  <p:stCondLst>
                                    <p:cond delay="0"/>
                                  </p:stCondLst>
                                  <p:childTnLst>
                                    <p:animEffect transition="out" filter="checkerboard(down)">
                                      <p:cBhvr>
                                        <p:cTn id="681" dur="2000"/>
                                        <p:tgtEl>
                                          <p:spTgt spid="20"/>
                                        </p:tgtEl>
                                      </p:cBhvr>
                                    </p:animEffect>
                                    <p:set>
                                      <p:cBhvr>
                                        <p:cTn id="682" dur="1" fill="hold">
                                          <p:stCondLst>
                                            <p:cond delay="1999"/>
                                          </p:stCondLst>
                                        </p:cTn>
                                        <p:tgtEl>
                                          <p:spTgt spid="20"/>
                                        </p:tgtEl>
                                        <p:attrNameLst>
                                          <p:attrName>style.visibility</p:attrName>
                                        </p:attrNameLst>
                                      </p:cBhvr>
                                      <p:to>
                                        <p:strVal val="hidden"/>
                                      </p:to>
                                    </p:set>
                                  </p:childTnLst>
                                </p:cTn>
                              </p:par>
                              <p:par>
                                <p:cTn id="683" presetID="5" presetClass="exit" presetSubtype="5" fill="hold" grpId="5" nodeType="withEffect">
                                  <p:stCondLst>
                                    <p:cond delay="0"/>
                                  </p:stCondLst>
                                  <p:childTnLst>
                                    <p:animEffect transition="out" filter="checkerboard(down)">
                                      <p:cBhvr>
                                        <p:cTn id="684" dur="2000"/>
                                        <p:tgtEl>
                                          <p:spTgt spid="21"/>
                                        </p:tgtEl>
                                      </p:cBhvr>
                                    </p:animEffect>
                                    <p:set>
                                      <p:cBhvr>
                                        <p:cTn id="685" dur="1" fill="hold">
                                          <p:stCondLst>
                                            <p:cond delay="1999"/>
                                          </p:stCondLst>
                                        </p:cTn>
                                        <p:tgtEl>
                                          <p:spTgt spid="21"/>
                                        </p:tgtEl>
                                        <p:attrNameLst>
                                          <p:attrName>style.visibility</p:attrName>
                                        </p:attrNameLst>
                                      </p:cBhvr>
                                      <p:to>
                                        <p:strVal val="hidden"/>
                                      </p:to>
                                    </p:set>
                                  </p:childTnLst>
                                </p:cTn>
                              </p:par>
                              <p:par>
                                <p:cTn id="686" presetID="5" presetClass="exit" presetSubtype="5" fill="hold" grpId="5" nodeType="withEffect">
                                  <p:stCondLst>
                                    <p:cond delay="0"/>
                                  </p:stCondLst>
                                  <p:childTnLst>
                                    <p:animEffect transition="out" filter="checkerboard(down)">
                                      <p:cBhvr>
                                        <p:cTn id="687" dur="2000"/>
                                        <p:tgtEl>
                                          <p:spTgt spid="22"/>
                                        </p:tgtEl>
                                      </p:cBhvr>
                                    </p:animEffect>
                                    <p:set>
                                      <p:cBhvr>
                                        <p:cTn id="688" dur="1" fill="hold">
                                          <p:stCondLst>
                                            <p:cond delay="1999"/>
                                          </p:stCondLst>
                                        </p:cTn>
                                        <p:tgtEl>
                                          <p:spTgt spid="22"/>
                                        </p:tgtEl>
                                        <p:attrNameLst>
                                          <p:attrName>style.visibility</p:attrName>
                                        </p:attrNameLst>
                                      </p:cBhvr>
                                      <p:to>
                                        <p:strVal val="hidden"/>
                                      </p:to>
                                    </p:set>
                                  </p:childTnLst>
                                </p:cTn>
                              </p:par>
                              <p:par>
                                <p:cTn id="689" presetID="5" presetClass="exit" presetSubtype="5" fill="hold" grpId="5" nodeType="withEffect">
                                  <p:stCondLst>
                                    <p:cond delay="0"/>
                                  </p:stCondLst>
                                  <p:childTnLst>
                                    <p:animEffect transition="out" filter="checkerboard(down)">
                                      <p:cBhvr>
                                        <p:cTn id="690" dur="2000"/>
                                        <p:tgtEl>
                                          <p:spTgt spid="23"/>
                                        </p:tgtEl>
                                      </p:cBhvr>
                                    </p:animEffect>
                                    <p:set>
                                      <p:cBhvr>
                                        <p:cTn id="691" dur="1" fill="hold">
                                          <p:stCondLst>
                                            <p:cond delay="1999"/>
                                          </p:stCondLst>
                                        </p:cTn>
                                        <p:tgtEl>
                                          <p:spTgt spid="23"/>
                                        </p:tgtEl>
                                        <p:attrNameLst>
                                          <p:attrName>style.visibility</p:attrName>
                                        </p:attrNameLst>
                                      </p:cBhvr>
                                      <p:to>
                                        <p:strVal val="hidden"/>
                                      </p:to>
                                    </p:set>
                                  </p:childTnLst>
                                </p:cTn>
                              </p:par>
                              <p:par>
                                <p:cTn id="692" presetID="5" presetClass="exit" presetSubtype="5" fill="hold" grpId="5" nodeType="withEffect">
                                  <p:stCondLst>
                                    <p:cond delay="0"/>
                                  </p:stCondLst>
                                  <p:childTnLst>
                                    <p:animEffect transition="out" filter="checkerboard(down)">
                                      <p:cBhvr>
                                        <p:cTn id="693" dur="2000"/>
                                        <p:tgtEl>
                                          <p:spTgt spid="24"/>
                                        </p:tgtEl>
                                      </p:cBhvr>
                                    </p:animEffect>
                                    <p:set>
                                      <p:cBhvr>
                                        <p:cTn id="694" dur="1" fill="hold">
                                          <p:stCondLst>
                                            <p:cond delay="1999"/>
                                          </p:stCondLst>
                                        </p:cTn>
                                        <p:tgtEl>
                                          <p:spTgt spid="24"/>
                                        </p:tgtEl>
                                        <p:attrNameLst>
                                          <p:attrName>style.visibility</p:attrName>
                                        </p:attrNameLst>
                                      </p:cBhvr>
                                      <p:to>
                                        <p:strVal val="hidden"/>
                                      </p:to>
                                    </p:set>
                                  </p:childTnLst>
                                </p:cTn>
                              </p:par>
                              <p:par>
                                <p:cTn id="695" presetID="5" presetClass="exit" presetSubtype="5" fill="hold" grpId="5" nodeType="withEffect">
                                  <p:stCondLst>
                                    <p:cond delay="0"/>
                                  </p:stCondLst>
                                  <p:childTnLst>
                                    <p:animEffect transition="out" filter="checkerboard(down)">
                                      <p:cBhvr>
                                        <p:cTn id="696" dur="2000"/>
                                        <p:tgtEl>
                                          <p:spTgt spid="25"/>
                                        </p:tgtEl>
                                      </p:cBhvr>
                                    </p:animEffect>
                                    <p:set>
                                      <p:cBhvr>
                                        <p:cTn id="697" dur="1" fill="hold">
                                          <p:stCondLst>
                                            <p:cond delay="1999"/>
                                          </p:stCondLst>
                                        </p:cTn>
                                        <p:tgtEl>
                                          <p:spTgt spid="25"/>
                                        </p:tgtEl>
                                        <p:attrNameLst>
                                          <p:attrName>style.visibility</p:attrName>
                                        </p:attrNameLst>
                                      </p:cBhvr>
                                      <p:to>
                                        <p:strVal val="hidden"/>
                                      </p:to>
                                    </p:set>
                                  </p:childTnLst>
                                </p:cTn>
                              </p:par>
                              <p:par>
                                <p:cTn id="698" presetID="5" presetClass="exit" presetSubtype="5" fill="hold" grpId="5" nodeType="withEffect">
                                  <p:stCondLst>
                                    <p:cond delay="0"/>
                                  </p:stCondLst>
                                  <p:childTnLst>
                                    <p:animEffect transition="out" filter="checkerboard(down)">
                                      <p:cBhvr>
                                        <p:cTn id="699" dur="2000"/>
                                        <p:tgtEl>
                                          <p:spTgt spid="26"/>
                                        </p:tgtEl>
                                      </p:cBhvr>
                                    </p:animEffect>
                                    <p:set>
                                      <p:cBhvr>
                                        <p:cTn id="700" dur="1" fill="hold">
                                          <p:stCondLst>
                                            <p:cond delay="1999"/>
                                          </p:stCondLst>
                                        </p:cTn>
                                        <p:tgtEl>
                                          <p:spTgt spid="26"/>
                                        </p:tgtEl>
                                        <p:attrNameLst>
                                          <p:attrName>style.visibility</p:attrName>
                                        </p:attrNameLst>
                                      </p:cBhvr>
                                      <p:to>
                                        <p:strVal val="hidden"/>
                                      </p:to>
                                    </p:set>
                                  </p:childTnLst>
                                </p:cTn>
                              </p:par>
                              <p:par>
                                <p:cTn id="701" presetID="5" presetClass="exit" presetSubtype="5" fill="hold" grpId="5" nodeType="withEffect">
                                  <p:stCondLst>
                                    <p:cond delay="0"/>
                                  </p:stCondLst>
                                  <p:childTnLst>
                                    <p:animEffect transition="out" filter="checkerboard(down)">
                                      <p:cBhvr>
                                        <p:cTn id="702" dur="2000"/>
                                        <p:tgtEl>
                                          <p:spTgt spid="27"/>
                                        </p:tgtEl>
                                      </p:cBhvr>
                                    </p:animEffect>
                                    <p:set>
                                      <p:cBhvr>
                                        <p:cTn id="703" dur="1" fill="hold">
                                          <p:stCondLst>
                                            <p:cond delay="1999"/>
                                          </p:stCondLst>
                                        </p:cTn>
                                        <p:tgtEl>
                                          <p:spTgt spid="27"/>
                                        </p:tgtEl>
                                        <p:attrNameLst>
                                          <p:attrName>style.visibility</p:attrName>
                                        </p:attrNameLst>
                                      </p:cBhvr>
                                      <p:to>
                                        <p:strVal val="hidden"/>
                                      </p:to>
                                    </p:set>
                                  </p:childTnLst>
                                </p:cTn>
                              </p:par>
                              <p:par>
                                <p:cTn id="704" presetID="5" presetClass="exit" presetSubtype="5" fill="hold" grpId="5" nodeType="withEffect">
                                  <p:stCondLst>
                                    <p:cond delay="0"/>
                                  </p:stCondLst>
                                  <p:childTnLst>
                                    <p:animEffect transition="out" filter="checkerboard(down)">
                                      <p:cBhvr>
                                        <p:cTn id="705" dur="2000"/>
                                        <p:tgtEl>
                                          <p:spTgt spid="28"/>
                                        </p:tgtEl>
                                      </p:cBhvr>
                                    </p:animEffect>
                                    <p:set>
                                      <p:cBhvr>
                                        <p:cTn id="706" dur="1" fill="hold">
                                          <p:stCondLst>
                                            <p:cond delay="1999"/>
                                          </p:stCondLst>
                                        </p:cTn>
                                        <p:tgtEl>
                                          <p:spTgt spid="28"/>
                                        </p:tgtEl>
                                        <p:attrNameLst>
                                          <p:attrName>style.visibility</p:attrName>
                                        </p:attrNameLst>
                                      </p:cBhvr>
                                      <p:to>
                                        <p:strVal val="hidden"/>
                                      </p:to>
                                    </p:set>
                                  </p:childTnLst>
                                </p:cTn>
                              </p:par>
                              <p:par>
                                <p:cTn id="707" presetID="5" presetClass="exit" presetSubtype="5" fill="hold" grpId="5" nodeType="withEffect">
                                  <p:stCondLst>
                                    <p:cond delay="0"/>
                                  </p:stCondLst>
                                  <p:childTnLst>
                                    <p:animEffect transition="out" filter="checkerboard(down)">
                                      <p:cBhvr>
                                        <p:cTn id="708" dur="2000"/>
                                        <p:tgtEl>
                                          <p:spTgt spid="29"/>
                                        </p:tgtEl>
                                      </p:cBhvr>
                                    </p:animEffect>
                                    <p:set>
                                      <p:cBhvr>
                                        <p:cTn id="709" dur="1" fill="hold">
                                          <p:stCondLst>
                                            <p:cond delay="1999"/>
                                          </p:stCondLst>
                                        </p:cTn>
                                        <p:tgtEl>
                                          <p:spTgt spid="29"/>
                                        </p:tgtEl>
                                        <p:attrNameLst>
                                          <p:attrName>style.visibility</p:attrName>
                                        </p:attrNameLst>
                                      </p:cBhvr>
                                      <p:to>
                                        <p:strVal val="hidden"/>
                                      </p:to>
                                    </p:set>
                                  </p:childTnLst>
                                </p:cTn>
                              </p:par>
                              <p:par>
                                <p:cTn id="710" presetID="5" presetClass="exit" presetSubtype="5" fill="hold" grpId="5" nodeType="withEffect">
                                  <p:stCondLst>
                                    <p:cond delay="0"/>
                                  </p:stCondLst>
                                  <p:childTnLst>
                                    <p:animEffect transition="out" filter="checkerboard(down)">
                                      <p:cBhvr>
                                        <p:cTn id="711" dur="2000"/>
                                        <p:tgtEl>
                                          <p:spTgt spid="30"/>
                                        </p:tgtEl>
                                      </p:cBhvr>
                                    </p:animEffect>
                                    <p:set>
                                      <p:cBhvr>
                                        <p:cTn id="712" dur="1" fill="hold">
                                          <p:stCondLst>
                                            <p:cond delay="1999"/>
                                          </p:stCondLst>
                                        </p:cTn>
                                        <p:tgtEl>
                                          <p:spTgt spid="30"/>
                                        </p:tgtEl>
                                        <p:attrNameLst>
                                          <p:attrName>style.visibility</p:attrName>
                                        </p:attrNameLst>
                                      </p:cBhvr>
                                      <p:to>
                                        <p:strVal val="hidden"/>
                                      </p:to>
                                    </p:set>
                                  </p:childTnLst>
                                </p:cTn>
                              </p:par>
                              <p:par>
                                <p:cTn id="713" presetID="5" presetClass="exit" presetSubtype="5" fill="hold" grpId="5" nodeType="withEffect">
                                  <p:stCondLst>
                                    <p:cond delay="0"/>
                                  </p:stCondLst>
                                  <p:childTnLst>
                                    <p:animEffect transition="out" filter="checkerboard(down)">
                                      <p:cBhvr>
                                        <p:cTn id="714" dur="2000"/>
                                        <p:tgtEl>
                                          <p:spTgt spid="31"/>
                                        </p:tgtEl>
                                      </p:cBhvr>
                                    </p:animEffect>
                                    <p:set>
                                      <p:cBhvr>
                                        <p:cTn id="715" dur="1" fill="hold">
                                          <p:stCondLst>
                                            <p:cond delay="1999"/>
                                          </p:stCondLst>
                                        </p:cTn>
                                        <p:tgtEl>
                                          <p:spTgt spid="31"/>
                                        </p:tgtEl>
                                        <p:attrNameLst>
                                          <p:attrName>style.visibility</p:attrName>
                                        </p:attrNameLst>
                                      </p:cBhvr>
                                      <p:to>
                                        <p:strVal val="hidden"/>
                                      </p:to>
                                    </p:set>
                                  </p:childTnLst>
                                </p:cTn>
                              </p:par>
                              <p:par>
                                <p:cTn id="716" presetID="5" presetClass="exit" presetSubtype="5" fill="hold" grpId="5" nodeType="withEffect">
                                  <p:stCondLst>
                                    <p:cond delay="0"/>
                                  </p:stCondLst>
                                  <p:childTnLst>
                                    <p:animEffect transition="out" filter="checkerboard(down)">
                                      <p:cBhvr>
                                        <p:cTn id="717" dur="2000"/>
                                        <p:tgtEl>
                                          <p:spTgt spid="32"/>
                                        </p:tgtEl>
                                      </p:cBhvr>
                                    </p:animEffect>
                                    <p:set>
                                      <p:cBhvr>
                                        <p:cTn id="718" dur="1" fill="hold">
                                          <p:stCondLst>
                                            <p:cond delay="1999"/>
                                          </p:stCondLst>
                                        </p:cTn>
                                        <p:tgtEl>
                                          <p:spTgt spid="32"/>
                                        </p:tgtEl>
                                        <p:attrNameLst>
                                          <p:attrName>style.visibility</p:attrName>
                                        </p:attrNameLst>
                                      </p:cBhvr>
                                      <p:to>
                                        <p:strVal val="hidden"/>
                                      </p:to>
                                    </p:set>
                                  </p:childTnLst>
                                </p:cTn>
                              </p:par>
                              <p:par>
                                <p:cTn id="719" presetID="5" presetClass="exit" presetSubtype="5" fill="hold" grpId="5" nodeType="withEffect">
                                  <p:stCondLst>
                                    <p:cond delay="0"/>
                                  </p:stCondLst>
                                  <p:childTnLst>
                                    <p:animEffect transition="out" filter="checkerboard(down)">
                                      <p:cBhvr>
                                        <p:cTn id="720" dur="2000"/>
                                        <p:tgtEl>
                                          <p:spTgt spid="33"/>
                                        </p:tgtEl>
                                      </p:cBhvr>
                                    </p:animEffect>
                                    <p:set>
                                      <p:cBhvr>
                                        <p:cTn id="721" dur="1" fill="hold">
                                          <p:stCondLst>
                                            <p:cond delay="1999"/>
                                          </p:stCondLst>
                                        </p:cTn>
                                        <p:tgtEl>
                                          <p:spTgt spid="33"/>
                                        </p:tgtEl>
                                        <p:attrNameLst>
                                          <p:attrName>style.visibility</p:attrName>
                                        </p:attrNameLst>
                                      </p:cBhvr>
                                      <p:to>
                                        <p:strVal val="hidden"/>
                                      </p:to>
                                    </p:set>
                                  </p:childTnLst>
                                </p:cTn>
                              </p:par>
                              <p:par>
                                <p:cTn id="722" presetID="17" presetClass="entr" presetSubtype="1" fill="hold" nodeType="withEffect">
                                  <p:stCondLst>
                                    <p:cond delay="0"/>
                                  </p:stCondLst>
                                  <p:childTnLst>
                                    <p:set>
                                      <p:cBhvr>
                                        <p:cTn id="723" dur="1" fill="hold">
                                          <p:stCondLst>
                                            <p:cond delay="0"/>
                                          </p:stCondLst>
                                        </p:cTn>
                                        <p:tgtEl>
                                          <p:spTgt spid="2"/>
                                        </p:tgtEl>
                                        <p:attrNameLst>
                                          <p:attrName>style.visibility</p:attrName>
                                        </p:attrNameLst>
                                      </p:cBhvr>
                                      <p:to>
                                        <p:strVal val="visible"/>
                                      </p:to>
                                    </p:set>
                                    <p:anim calcmode="lin" valueType="num">
                                      <p:cBhvr>
                                        <p:cTn id="724" dur="2000" fill="hold"/>
                                        <p:tgtEl>
                                          <p:spTgt spid="2"/>
                                        </p:tgtEl>
                                        <p:attrNameLst>
                                          <p:attrName>ppt_x</p:attrName>
                                        </p:attrNameLst>
                                      </p:cBhvr>
                                      <p:tavLst>
                                        <p:tav tm="0">
                                          <p:val>
                                            <p:strVal val="#ppt_x"/>
                                          </p:val>
                                        </p:tav>
                                        <p:tav tm="100000">
                                          <p:val>
                                            <p:strVal val="#ppt_x"/>
                                          </p:val>
                                        </p:tav>
                                      </p:tavLst>
                                    </p:anim>
                                    <p:anim calcmode="lin" valueType="num">
                                      <p:cBhvr>
                                        <p:cTn id="725" dur="2000" fill="hold"/>
                                        <p:tgtEl>
                                          <p:spTgt spid="2"/>
                                        </p:tgtEl>
                                        <p:attrNameLst>
                                          <p:attrName>ppt_y</p:attrName>
                                        </p:attrNameLst>
                                      </p:cBhvr>
                                      <p:tavLst>
                                        <p:tav tm="0">
                                          <p:val>
                                            <p:strVal val="#ppt_y-#ppt_h/2"/>
                                          </p:val>
                                        </p:tav>
                                        <p:tav tm="100000">
                                          <p:val>
                                            <p:strVal val="#ppt_y"/>
                                          </p:val>
                                        </p:tav>
                                      </p:tavLst>
                                    </p:anim>
                                    <p:anim calcmode="lin" valueType="num">
                                      <p:cBhvr>
                                        <p:cTn id="726" dur="2000" fill="hold"/>
                                        <p:tgtEl>
                                          <p:spTgt spid="2"/>
                                        </p:tgtEl>
                                        <p:attrNameLst>
                                          <p:attrName>ppt_w</p:attrName>
                                        </p:attrNameLst>
                                      </p:cBhvr>
                                      <p:tavLst>
                                        <p:tav tm="0">
                                          <p:val>
                                            <p:strVal val="#ppt_w"/>
                                          </p:val>
                                        </p:tav>
                                        <p:tav tm="100000">
                                          <p:val>
                                            <p:strVal val="#ppt_w"/>
                                          </p:val>
                                        </p:tav>
                                      </p:tavLst>
                                    </p:anim>
                                    <p:anim calcmode="lin" valueType="num">
                                      <p:cBhvr>
                                        <p:cTn id="727" dur="2000" fill="hold"/>
                                        <p:tgtEl>
                                          <p:spTgt spid="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3" grpId="5" animBg="1"/>
      <p:bldP spid="3" grpId="6" animBg="1"/>
      <p:bldP spid="4" grpId="0" animBg="1"/>
      <p:bldP spid="4" grpId="1" animBg="1"/>
      <p:bldP spid="4" grpId="2" animBg="1"/>
      <p:bldP spid="4" grpId="3" animBg="1"/>
      <p:bldP spid="4" grpId="4" animBg="1"/>
      <p:bldP spid="4" grpId="5" animBg="1"/>
      <p:bldP spid="4" grpId="6" animBg="1"/>
      <p:bldP spid="5" grpId="0" animBg="1"/>
      <p:bldP spid="5" grpId="1" animBg="1"/>
      <p:bldP spid="5" grpId="2" animBg="1"/>
      <p:bldP spid="5" grpId="3" animBg="1"/>
      <p:bldP spid="5" grpId="4" animBg="1"/>
      <p:bldP spid="5" grpId="5" animBg="1"/>
      <p:bldP spid="5" grpId="6" animBg="1"/>
      <p:bldP spid="6" grpId="0" animBg="1"/>
      <p:bldP spid="6" grpId="1" animBg="1"/>
      <p:bldP spid="6" grpId="2" animBg="1"/>
      <p:bldP spid="6" grpId="3" animBg="1"/>
      <p:bldP spid="6" grpId="4" animBg="1"/>
      <p:bldP spid="6" grpId="5" animBg="1"/>
      <p:bldP spid="6" grpId="6" animBg="1"/>
      <p:bldP spid="7" grpId="0" animBg="1"/>
      <p:bldP spid="7" grpId="1" animBg="1"/>
      <p:bldP spid="7" grpId="2" animBg="1"/>
      <p:bldP spid="7" grpId="3" animBg="1"/>
      <p:bldP spid="7" grpId="4" animBg="1"/>
      <p:bldP spid="7" grpId="5" animBg="1"/>
      <p:bldP spid="7" grpId="6" animBg="1"/>
      <p:bldP spid="8" grpId="0" animBg="1"/>
      <p:bldP spid="8" grpId="1" animBg="1"/>
      <p:bldP spid="8" grpId="2" animBg="1"/>
      <p:bldP spid="8" grpId="3" animBg="1"/>
      <p:bldP spid="8" grpId="4" animBg="1"/>
      <p:bldP spid="8" grpId="5" animBg="1"/>
      <p:bldP spid="8" grpId="6" animBg="1"/>
      <p:bldP spid="9" grpId="0" animBg="1"/>
      <p:bldP spid="9" grpId="1" animBg="1"/>
      <p:bldP spid="9" grpId="2" animBg="1"/>
      <p:bldP spid="9" grpId="3" animBg="1"/>
      <p:bldP spid="9" grpId="4" animBg="1"/>
      <p:bldP spid="9" grpId="5" animBg="1"/>
      <p:bldP spid="9" grpId="6" animBg="1"/>
      <p:bldP spid="10" grpId="0" animBg="1"/>
      <p:bldP spid="10" grpId="1" animBg="1"/>
      <p:bldP spid="10" grpId="2" animBg="1"/>
      <p:bldP spid="10" grpId="3" animBg="1"/>
      <p:bldP spid="10" grpId="4" animBg="1"/>
      <p:bldP spid="10" grpId="5" animBg="1"/>
      <p:bldP spid="10" grpId="6" animBg="1"/>
      <p:bldP spid="11" grpId="0" animBg="1"/>
      <p:bldP spid="11" grpId="1" animBg="1"/>
      <p:bldP spid="11" grpId="2" animBg="1"/>
      <p:bldP spid="11" grpId="3" animBg="1"/>
      <p:bldP spid="11" grpId="4" animBg="1"/>
      <p:bldP spid="11" grpId="5" animBg="1"/>
      <p:bldP spid="11" grpId="6" animBg="1"/>
      <p:bldP spid="12" grpId="0" animBg="1"/>
      <p:bldP spid="12" grpId="1" animBg="1"/>
      <p:bldP spid="12" grpId="2" animBg="1"/>
      <p:bldP spid="12" grpId="3" animBg="1"/>
      <p:bldP spid="12" grpId="4" animBg="1"/>
      <p:bldP spid="12" grpId="5" animBg="1"/>
      <p:bldP spid="12" grpId="6" animBg="1"/>
      <p:bldP spid="13" grpId="0" animBg="1"/>
      <p:bldP spid="13" grpId="1" animBg="1"/>
      <p:bldP spid="13" grpId="2" animBg="1"/>
      <p:bldP spid="13" grpId="3" animBg="1"/>
      <p:bldP spid="13" grpId="4" animBg="1"/>
      <p:bldP spid="13" grpId="5" animBg="1"/>
      <p:bldP spid="13" grpId="6" animBg="1"/>
      <p:bldP spid="14" grpId="0" animBg="1"/>
      <p:bldP spid="14" grpId="1" animBg="1"/>
      <p:bldP spid="14" grpId="2" animBg="1"/>
      <p:bldP spid="14" grpId="3" animBg="1"/>
      <p:bldP spid="14" grpId="4" animBg="1"/>
      <p:bldP spid="14" grpId="5" animBg="1"/>
      <p:bldP spid="14" grpId="6" animBg="1"/>
      <p:bldP spid="15" grpId="0" animBg="1"/>
      <p:bldP spid="15" grpId="1" animBg="1"/>
      <p:bldP spid="15" grpId="2" animBg="1"/>
      <p:bldP spid="15" grpId="3" animBg="1"/>
      <p:bldP spid="15" grpId="4" animBg="1"/>
      <p:bldP spid="15" grpId="5" animBg="1"/>
      <p:bldP spid="15" grpId="6" animBg="1"/>
      <p:bldP spid="16" grpId="0" animBg="1"/>
      <p:bldP spid="16" grpId="1" animBg="1"/>
      <p:bldP spid="16" grpId="2" animBg="1"/>
      <p:bldP spid="16" grpId="3" animBg="1"/>
      <p:bldP spid="16" grpId="4" animBg="1"/>
      <p:bldP spid="16" grpId="5" animBg="1"/>
      <p:bldP spid="16" grpId="6" animBg="1"/>
      <p:bldP spid="17" grpId="0" animBg="1"/>
      <p:bldP spid="17" grpId="1" animBg="1"/>
      <p:bldP spid="17" grpId="2" animBg="1"/>
      <p:bldP spid="17" grpId="3" animBg="1"/>
      <p:bldP spid="17" grpId="4" animBg="1"/>
      <p:bldP spid="17" grpId="5" animBg="1"/>
      <p:bldP spid="17" grpId="6" animBg="1"/>
      <p:bldP spid="18" grpId="0" animBg="1"/>
      <p:bldP spid="18" grpId="1" animBg="1"/>
      <p:bldP spid="18" grpId="2" animBg="1"/>
      <p:bldP spid="18" grpId="3" animBg="1"/>
      <p:bldP spid="18" grpId="4" animBg="1"/>
      <p:bldP spid="18" grpId="5" animBg="1"/>
      <p:bldP spid="18" grpId="6" animBg="1"/>
      <p:bldP spid="19" grpId="0" animBg="1"/>
      <p:bldP spid="19" grpId="1" animBg="1"/>
      <p:bldP spid="19" grpId="2" animBg="1"/>
      <p:bldP spid="19" grpId="3" animBg="1"/>
      <p:bldP spid="19" grpId="4" animBg="1"/>
      <p:bldP spid="19" grpId="5" animBg="1"/>
      <p:bldP spid="19" grpId="6" animBg="1"/>
      <p:bldP spid="20" grpId="0" animBg="1"/>
      <p:bldP spid="20" grpId="1" animBg="1"/>
      <p:bldP spid="20" grpId="2" animBg="1"/>
      <p:bldP spid="20" grpId="3" animBg="1"/>
      <p:bldP spid="20" grpId="4" animBg="1"/>
      <p:bldP spid="20" grpId="5" animBg="1"/>
      <p:bldP spid="20" grpId="6" animBg="1"/>
      <p:bldP spid="21" grpId="0" animBg="1"/>
      <p:bldP spid="21" grpId="1" animBg="1"/>
      <p:bldP spid="21" grpId="2" animBg="1"/>
      <p:bldP spid="21" grpId="3" animBg="1"/>
      <p:bldP spid="21" grpId="4" animBg="1"/>
      <p:bldP spid="21" grpId="5" animBg="1"/>
      <p:bldP spid="21" grpId="6" animBg="1"/>
      <p:bldP spid="22" grpId="0" animBg="1"/>
      <p:bldP spid="22" grpId="1" animBg="1"/>
      <p:bldP spid="22" grpId="2" animBg="1"/>
      <p:bldP spid="22" grpId="3" animBg="1"/>
      <p:bldP spid="22" grpId="4" animBg="1"/>
      <p:bldP spid="22" grpId="5" animBg="1"/>
      <p:bldP spid="22" grpId="6" animBg="1"/>
      <p:bldP spid="23" grpId="0" animBg="1"/>
      <p:bldP spid="23" grpId="1" animBg="1"/>
      <p:bldP spid="23" grpId="2" animBg="1"/>
      <p:bldP spid="23" grpId="3" animBg="1"/>
      <p:bldP spid="23" grpId="4" animBg="1"/>
      <p:bldP spid="23" grpId="5" animBg="1"/>
      <p:bldP spid="23" grpId="6" animBg="1"/>
      <p:bldP spid="24" grpId="0" animBg="1"/>
      <p:bldP spid="24" grpId="1" animBg="1"/>
      <p:bldP spid="24" grpId="2" animBg="1"/>
      <p:bldP spid="24" grpId="3" animBg="1"/>
      <p:bldP spid="24" grpId="4" animBg="1"/>
      <p:bldP spid="24" grpId="5" animBg="1"/>
      <p:bldP spid="24" grpId="6" animBg="1"/>
      <p:bldP spid="25" grpId="0" animBg="1"/>
      <p:bldP spid="25" grpId="1" animBg="1"/>
      <p:bldP spid="25" grpId="2" animBg="1"/>
      <p:bldP spid="25" grpId="3" animBg="1"/>
      <p:bldP spid="25" grpId="4" animBg="1"/>
      <p:bldP spid="25" grpId="5" animBg="1"/>
      <p:bldP spid="25" grpId="6" animBg="1"/>
      <p:bldP spid="26" grpId="0" animBg="1"/>
      <p:bldP spid="26" grpId="1" animBg="1"/>
      <p:bldP spid="26" grpId="2" animBg="1"/>
      <p:bldP spid="26" grpId="3" animBg="1"/>
      <p:bldP spid="26" grpId="4" animBg="1"/>
      <p:bldP spid="26" grpId="5" animBg="1"/>
      <p:bldP spid="26" grpId="6" animBg="1"/>
      <p:bldP spid="27" grpId="0" animBg="1"/>
      <p:bldP spid="27" grpId="1" animBg="1"/>
      <p:bldP spid="27" grpId="2" animBg="1"/>
      <p:bldP spid="27" grpId="3" animBg="1"/>
      <p:bldP spid="27" grpId="4" animBg="1"/>
      <p:bldP spid="27" grpId="5" animBg="1"/>
      <p:bldP spid="27" grpId="6" animBg="1"/>
      <p:bldP spid="28" grpId="0" animBg="1"/>
      <p:bldP spid="28" grpId="1" animBg="1"/>
      <p:bldP spid="28" grpId="2" animBg="1"/>
      <p:bldP spid="28" grpId="3" animBg="1"/>
      <p:bldP spid="28" grpId="4" animBg="1"/>
      <p:bldP spid="28" grpId="5" animBg="1"/>
      <p:bldP spid="28" grpId="6" animBg="1"/>
      <p:bldP spid="29" grpId="0" animBg="1"/>
      <p:bldP spid="29" grpId="1" animBg="1"/>
      <p:bldP spid="29" grpId="2" animBg="1"/>
      <p:bldP spid="29" grpId="3" animBg="1"/>
      <p:bldP spid="29" grpId="4" animBg="1"/>
      <p:bldP spid="29" grpId="5" animBg="1"/>
      <p:bldP spid="29" grpId="6" animBg="1"/>
      <p:bldP spid="30" grpId="0" animBg="1"/>
      <p:bldP spid="30" grpId="1" animBg="1"/>
      <p:bldP spid="30" grpId="2" animBg="1"/>
      <p:bldP spid="30" grpId="3" animBg="1"/>
      <p:bldP spid="30" grpId="4" animBg="1"/>
      <p:bldP spid="30" grpId="5" animBg="1"/>
      <p:bldP spid="30" grpId="6" animBg="1"/>
      <p:bldP spid="31" grpId="0" animBg="1"/>
      <p:bldP spid="31" grpId="1" animBg="1"/>
      <p:bldP spid="31" grpId="2" animBg="1"/>
      <p:bldP spid="31" grpId="3" animBg="1"/>
      <p:bldP spid="31" grpId="4" animBg="1"/>
      <p:bldP spid="31" grpId="5" animBg="1"/>
      <p:bldP spid="31" grpId="6" animBg="1"/>
      <p:bldP spid="32" grpId="0" animBg="1"/>
      <p:bldP spid="32" grpId="1" animBg="1"/>
      <p:bldP spid="32" grpId="2" animBg="1"/>
      <p:bldP spid="32" grpId="3" animBg="1"/>
      <p:bldP spid="32" grpId="4" animBg="1"/>
      <p:bldP spid="32" grpId="5" animBg="1"/>
      <p:bldP spid="32" grpId="6" animBg="1"/>
      <p:bldP spid="33" grpId="0" animBg="1"/>
      <p:bldP spid="33" grpId="1" animBg="1"/>
      <p:bldP spid="33" grpId="2" animBg="1"/>
      <p:bldP spid="33" grpId="3" animBg="1"/>
      <p:bldP spid="33" grpId="4" animBg="1"/>
      <p:bldP spid="33" grpId="5" animBg="1"/>
      <p:bldP spid="33" grpId="6" animBg="1"/>
      <p:bldP spid="34"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3300"/>
            </a:gs>
            <a:gs pos="64999">
              <a:srgbClr val="F0EBD5"/>
            </a:gs>
            <a:gs pos="100000">
              <a:srgbClr val="D1C39F"/>
            </a:gs>
          </a:gsLst>
          <a:lin ang="5400000" scaled="1"/>
          <a:tileRect/>
        </a:gradFill>
        <a:effectLst/>
      </p:bgPr>
    </p:bg>
    <p:spTree>
      <p:nvGrpSpPr>
        <p:cNvPr id="1" name=""/>
        <p:cNvGrpSpPr/>
        <p:nvPr/>
      </p:nvGrpSpPr>
      <p:grpSpPr>
        <a:xfrm>
          <a:off x="0" y="0"/>
          <a:ext cx="0" cy="0"/>
          <a:chOff x="0" y="0"/>
          <a:chExt cx="0" cy="0"/>
        </a:xfrm>
      </p:grpSpPr>
      <p:pic>
        <p:nvPicPr>
          <p:cNvPr id="2" name="1 Imagen" descr="opole--.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Anillo"/>
          <p:cNvSpPr/>
          <p:nvPr/>
        </p:nvSpPr>
        <p:spPr>
          <a:xfrm>
            <a:off x="3214678" y="1857388"/>
            <a:ext cx="2643206" cy="1087328"/>
          </a:xfrm>
          <a:prstGeom prst="donut">
            <a:avLst>
              <a:gd name="adj" fmla="val 13320"/>
            </a:avLst>
          </a:prstGeom>
          <a:gradFill flip="none" rotWithShape="1">
            <a:gsLst>
              <a:gs pos="68000">
                <a:srgbClr val="663300"/>
              </a:gs>
              <a:gs pos="50000">
                <a:srgbClr val="FAEEC2">
                  <a:shade val="67500"/>
                  <a:satMod val="115000"/>
                </a:srgbClr>
              </a:gs>
              <a:gs pos="100000">
                <a:srgbClr val="FAEEC2">
                  <a:shade val="100000"/>
                  <a:satMod val="115000"/>
                </a:srgbClr>
              </a:gs>
            </a:gsLst>
            <a:path path="circl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a:off x="2857488" y="1643074"/>
            <a:ext cx="3357586" cy="1522260"/>
          </a:xfrm>
          <a:prstGeom prst="donut">
            <a:avLst>
              <a:gd name="adj" fmla="val 7372"/>
            </a:avLst>
          </a:prstGeom>
          <a:gradFill flip="none" rotWithShape="1">
            <a:gsLst>
              <a:gs pos="68000">
                <a:srgbClr val="663300"/>
              </a:gs>
              <a:gs pos="50000">
                <a:srgbClr val="FAEEC2">
                  <a:shade val="67500"/>
                  <a:satMod val="115000"/>
                </a:srgbClr>
              </a:gs>
              <a:gs pos="100000">
                <a:srgbClr val="FAEEC2">
                  <a:shade val="100000"/>
                  <a:satMod val="115000"/>
                </a:srgbClr>
              </a:gs>
            </a:gsLst>
            <a:path path="circl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a:off x="2571736" y="1357322"/>
            <a:ext cx="3929090" cy="2102168"/>
          </a:xfrm>
          <a:prstGeom prst="donut">
            <a:avLst>
              <a:gd name="adj" fmla="val 7040"/>
            </a:avLst>
          </a:prstGeom>
          <a:gradFill flip="none" rotWithShape="1">
            <a:gsLst>
              <a:gs pos="68000">
                <a:srgbClr val="663300"/>
              </a:gs>
              <a:gs pos="50000">
                <a:srgbClr val="FAEEC2">
                  <a:shade val="67500"/>
                  <a:satMod val="115000"/>
                </a:srgbClr>
              </a:gs>
              <a:gs pos="100000">
                <a:srgbClr val="FAEEC2">
                  <a:shade val="100000"/>
                  <a:satMod val="115000"/>
                </a:srgbClr>
              </a:gs>
            </a:gsLst>
            <a:path path="circl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2285984" y="1071569"/>
            <a:ext cx="4572032" cy="2682077"/>
          </a:xfrm>
          <a:prstGeom prst="donut">
            <a:avLst>
              <a:gd name="adj" fmla="val 3436"/>
            </a:avLst>
          </a:prstGeom>
          <a:gradFill flip="none" rotWithShape="1">
            <a:gsLst>
              <a:gs pos="68000">
                <a:srgbClr val="663300"/>
              </a:gs>
              <a:gs pos="50000">
                <a:srgbClr val="FAEEC2">
                  <a:shade val="67500"/>
                  <a:satMod val="115000"/>
                </a:srgbClr>
              </a:gs>
              <a:gs pos="100000">
                <a:srgbClr val="FAEEC2">
                  <a:shade val="100000"/>
                  <a:satMod val="115000"/>
                </a:srgbClr>
              </a:gs>
            </a:gsLst>
            <a:path path="circl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a:off x="2000232" y="785817"/>
            <a:ext cx="5143536" cy="3261985"/>
          </a:xfrm>
          <a:prstGeom prst="donut">
            <a:avLst>
              <a:gd name="adj" fmla="val 3436"/>
            </a:avLst>
          </a:prstGeom>
          <a:gradFill flip="none" rotWithShape="1">
            <a:gsLst>
              <a:gs pos="68000">
                <a:srgbClr val="663300"/>
              </a:gs>
              <a:gs pos="50000">
                <a:srgbClr val="FAEEC2">
                  <a:shade val="67500"/>
                  <a:satMod val="115000"/>
                </a:srgbClr>
              </a:gs>
              <a:gs pos="100000">
                <a:srgbClr val="FAEEC2">
                  <a:shade val="100000"/>
                  <a:satMod val="115000"/>
                </a:srgbClr>
              </a:gs>
            </a:gsLst>
            <a:path path="circl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a:off x="3643306" y="2071701"/>
            <a:ext cx="1785950" cy="579909"/>
          </a:xfrm>
          <a:prstGeom prst="donut">
            <a:avLst>
              <a:gd name="adj" fmla="val 19940"/>
            </a:avLst>
          </a:prstGeom>
          <a:gradFill flip="none" rotWithShape="1">
            <a:gsLst>
              <a:gs pos="68000">
                <a:srgbClr val="663300"/>
              </a:gs>
              <a:gs pos="50000">
                <a:srgbClr val="FAEEC2">
                  <a:shade val="67500"/>
                  <a:satMod val="115000"/>
                </a:srgbClr>
              </a:gs>
              <a:gs pos="100000">
                <a:srgbClr val="FAEEC2">
                  <a:shade val="100000"/>
                  <a:satMod val="115000"/>
                </a:srgbClr>
              </a:gs>
            </a:gsLst>
            <a:path path="circl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a:off x="1714480" y="500066"/>
            <a:ext cx="5786478" cy="3841894"/>
          </a:xfrm>
          <a:prstGeom prst="donut">
            <a:avLst>
              <a:gd name="adj" fmla="val 3436"/>
            </a:avLst>
          </a:prstGeom>
          <a:gradFill flip="none" rotWithShape="1">
            <a:gsLst>
              <a:gs pos="68000">
                <a:srgbClr val="663300"/>
              </a:gs>
              <a:gs pos="50000">
                <a:srgbClr val="FAEEC2">
                  <a:shade val="67500"/>
                  <a:satMod val="115000"/>
                </a:srgbClr>
              </a:gs>
              <a:gs pos="100000">
                <a:srgbClr val="FAEEC2">
                  <a:shade val="100000"/>
                  <a:satMod val="115000"/>
                </a:srgbClr>
              </a:gs>
            </a:gsLst>
            <a:path path="circl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1428728" y="285751"/>
            <a:ext cx="6357982" cy="4276825"/>
          </a:xfrm>
          <a:prstGeom prst="donut">
            <a:avLst>
              <a:gd name="adj" fmla="val 3436"/>
            </a:avLst>
          </a:prstGeom>
          <a:gradFill flip="none" rotWithShape="1">
            <a:gsLst>
              <a:gs pos="68000">
                <a:srgbClr val="663300"/>
              </a:gs>
              <a:gs pos="50000">
                <a:srgbClr val="FAEEC2">
                  <a:shade val="67500"/>
                  <a:satMod val="115000"/>
                </a:srgbClr>
              </a:gs>
              <a:gs pos="100000">
                <a:srgbClr val="FAEEC2">
                  <a:shade val="100000"/>
                  <a:satMod val="115000"/>
                </a:srgbClr>
              </a:gs>
            </a:gsLst>
            <a:path path="circl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1142976" y="0"/>
            <a:ext cx="6929486" cy="4929204"/>
          </a:xfrm>
          <a:prstGeom prst="donut">
            <a:avLst>
              <a:gd name="adj" fmla="val 3436"/>
            </a:avLst>
          </a:prstGeom>
          <a:gradFill flip="none" rotWithShape="1">
            <a:gsLst>
              <a:gs pos="68000">
                <a:srgbClr val="663300"/>
              </a:gs>
              <a:gs pos="50000">
                <a:srgbClr val="FAEEC2">
                  <a:shade val="67500"/>
                  <a:satMod val="115000"/>
                </a:srgbClr>
              </a:gs>
              <a:gs pos="100000">
                <a:srgbClr val="FAEEC2">
                  <a:shade val="100000"/>
                  <a:satMod val="115000"/>
                </a:srgbClr>
              </a:gs>
            </a:gsLst>
            <a:path path="circl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Rectángulo"/>
          <p:cNvSpPr/>
          <p:nvPr/>
        </p:nvSpPr>
        <p:spPr>
          <a:xfrm>
            <a:off x="-214346" y="-285770"/>
            <a:ext cx="9715568" cy="5857916"/>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2"/>
                                        </p:tgtEl>
                                        <p:attrNameLst>
                                          <p:attrName>style.opacity</p:attrName>
                                        </p:attrNameLst>
                                      </p:cBhvr>
                                      <p:to>
                                        <p:strVal val="0"/>
                                      </p:to>
                                    </p:set>
                                    <p:animEffect filter="image" prLst="opacity: 0">
                                      <p:cBhvr rctx="IE">
                                        <p:cTn id="7" dur="indefinite"/>
                                        <p:tgtEl>
                                          <p:spTgt spid="12"/>
                                        </p:tgtEl>
                                      </p:cBhvr>
                                    </p:animEffect>
                                  </p:childTnLst>
                                </p:cTn>
                              </p:par>
                              <p:par>
                                <p:cTn id="8" presetID="23" presetClass="entr" presetSubtype="528"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p:cTn id="10" dur="2000" fill="hold"/>
                                        <p:tgtEl>
                                          <p:spTgt spid="3"/>
                                        </p:tgtEl>
                                        <p:attrNameLst>
                                          <p:attrName>ppt_w</p:attrName>
                                        </p:attrNameLst>
                                      </p:cBhvr>
                                      <p:tavLst>
                                        <p:tav tm="0">
                                          <p:val>
                                            <p:fltVal val="0"/>
                                          </p:val>
                                        </p:tav>
                                        <p:tav tm="100000">
                                          <p:val>
                                            <p:strVal val="#ppt_w"/>
                                          </p:val>
                                        </p:tav>
                                      </p:tavLst>
                                    </p:anim>
                                    <p:anim calcmode="lin" valueType="num">
                                      <p:cBhvr>
                                        <p:cTn id="11" dur="2000" fill="hold"/>
                                        <p:tgtEl>
                                          <p:spTgt spid="3"/>
                                        </p:tgtEl>
                                        <p:attrNameLst>
                                          <p:attrName>ppt_h</p:attrName>
                                        </p:attrNameLst>
                                      </p:cBhvr>
                                      <p:tavLst>
                                        <p:tav tm="0">
                                          <p:val>
                                            <p:fltVal val="0"/>
                                          </p:val>
                                        </p:tav>
                                        <p:tav tm="100000">
                                          <p:val>
                                            <p:strVal val="#ppt_h"/>
                                          </p:val>
                                        </p:tav>
                                      </p:tavLst>
                                    </p:anim>
                                    <p:anim calcmode="lin" valueType="num">
                                      <p:cBhvr>
                                        <p:cTn id="12" dur="2000" fill="hold"/>
                                        <p:tgtEl>
                                          <p:spTgt spid="3"/>
                                        </p:tgtEl>
                                        <p:attrNameLst>
                                          <p:attrName>ppt_x</p:attrName>
                                        </p:attrNameLst>
                                      </p:cBhvr>
                                      <p:tavLst>
                                        <p:tav tm="0">
                                          <p:val>
                                            <p:fltVal val="0.5"/>
                                          </p:val>
                                        </p:tav>
                                        <p:tav tm="100000">
                                          <p:val>
                                            <p:strVal val="#ppt_x"/>
                                          </p:val>
                                        </p:tav>
                                      </p:tavLst>
                                    </p:anim>
                                    <p:anim calcmode="lin" valueType="num">
                                      <p:cBhvr>
                                        <p:cTn id="13" dur="2000" fill="hold"/>
                                        <p:tgtEl>
                                          <p:spTgt spid="3"/>
                                        </p:tgtEl>
                                        <p:attrNameLst>
                                          <p:attrName>ppt_y</p:attrName>
                                        </p:attrNameLst>
                                      </p:cBhvr>
                                      <p:tavLst>
                                        <p:tav tm="0">
                                          <p:val>
                                            <p:fltVal val="0.5"/>
                                          </p:val>
                                        </p:tav>
                                        <p:tav tm="100000">
                                          <p:val>
                                            <p:strVal val="#ppt_y"/>
                                          </p:val>
                                        </p:tav>
                                      </p:tavLst>
                                    </p:anim>
                                  </p:childTnLst>
                                </p:cTn>
                              </p:par>
                              <p:par>
                                <p:cTn id="14" presetID="23" presetClass="entr" presetSubtype="528" fill="hold" grpId="0" nodeType="withEffect">
                                  <p:stCondLst>
                                    <p:cond delay="0"/>
                                  </p:stCondLst>
                                  <p:childTnLst>
                                    <p:set>
                                      <p:cBhvr>
                                        <p:cTn id="15" dur="1" fill="hold">
                                          <p:stCondLst>
                                            <p:cond delay="0"/>
                                          </p:stCondLst>
                                        </p:cTn>
                                        <p:tgtEl>
                                          <p:spTgt spid="4"/>
                                        </p:tgtEl>
                                        <p:attrNameLst>
                                          <p:attrName>style.visibility</p:attrName>
                                        </p:attrNameLst>
                                      </p:cBhvr>
                                      <p:to>
                                        <p:strVal val="visible"/>
                                      </p:to>
                                    </p:set>
                                    <p:anim calcmode="lin" valueType="num">
                                      <p:cBhvr>
                                        <p:cTn id="16" dur="2000" fill="hold"/>
                                        <p:tgtEl>
                                          <p:spTgt spid="4"/>
                                        </p:tgtEl>
                                        <p:attrNameLst>
                                          <p:attrName>ppt_w</p:attrName>
                                        </p:attrNameLst>
                                      </p:cBhvr>
                                      <p:tavLst>
                                        <p:tav tm="0">
                                          <p:val>
                                            <p:fltVal val="0"/>
                                          </p:val>
                                        </p:tav>
                                        <p:tav tm="100000">
                                          <p:val>
                                            <p:strVal val="#ppt_w"/>
                                          </p:val>
                                        </p:tav>
                                      </p:tavLst>
                                    </p:anim>
                                    <p:anim calcmode="lin" valueType="num">
                                      <p:cBhvr>
                                        <p:cTn id="17" dur="2000" fill="hold"/>
                                        <p:tgtEl>
                                          <p:spTgt spid="4"/>
                                        </p:tgtEl>
                                        <p:attrNameLst>
                                          <p:attrName>ppt_h</p:attrName>
                                        </p:attrNameLst>
                                      </p:cBhvr>
                                      <p:tavLst>
                                        <p:tav tm="0">
                                          <p:val>
                                            <p:fltVal val="0"/>
                                          </p:val>
                                        </p:tav>
                                        <p:tav tm="100000">
                                          <p:val>
                                            <p:strVal val="#ppt_h"/>
                                          </p:val>
                                        </p:tav>
                                      </p:tavLst>
                                    </p:anim>
                                    <p:anim calcmode="lin" valueType="num">
                                      <p:cBhvr>
                                        <p:cTn id="18" dur="2000" fill="hold"/>
                                        <p:tgtEl>
                                          <p:spTgt spid="4"/>
                                        </p:tgtEl>
                                        <p:attrNameLst>
                                          <p:attrName>ppt_x</p:attrName>
                                        </p:attrNameLst>
                                      </p:cBhvr>
                                      <p:tavLst>
                                        <p:tav tm="0">
                                          <p:val>
                                            <p:fltVal val="0.5"/>
                                          </p:val>
                                        </p:tav>
                                        <p:tav tm="100000">
                                          <p:val>
                                            <p:strVal val="#ppt_x"/>
                                          </p:val>
                                        </p:tav>
                                      </p:tavLst>
                                    </p:anim>
                                    <p:anim calcmode="lin" valueType="num">
                                      <p:cBhvr>
                                        <p:cTn id="19" dur="2000" fill="hold"/>
                                        <p:tgtEl>
                                          <p:spTgt spid="4"/>
                                        </p:tgtEl>
                                        <p:attrNameLst>
                                          <p:attrName>ppt_y</p:attrName>
                                        </p:attrNameLst>
                                      </p:cBhvr>
                                      <p:tavLst>
                                        <p:tav tm="0">
                                          <p:val>
                                            <p:fltVal val="0.5"/>
                                          </p:val>
                                        </p:tav>
                                        <p:tav tm="100000">
                                          <p:val>
                                            <p:strVal val="#ppt_y"/>
                                          </p:val>
                                        </p:tav>
                                      </p:tavLst>
                                    </p:anim>
                                  </p:childTnLst>
                                </p:cTn>
                              </p:par>
                              <p:par>
                                <p:cTn id="20" presetID="23" presetClass="entr" presetSubtype="528" fill="hold" grpId="0" nodeType="withEffect">
                                  <p:stCondLst>
                                    <p:cond delay="0"/>
                                  </p:stCondLst>
                                  <p:childTnLst>
                                    <p:set>
                                      <p:cBhvr>
                                        <p:cTn id="21" dur="1" fill="hold">
                                          <p:stCondLst>
                                            <p:cond delay="0"/>
                                          </p:stCondLst>
                                        </p:cTn>
                                        <p:tgtEl>
                                          <p:spTgt spid="5"/>
                                        </p:tgtEl>
                                        <p:attrNameLst>
                                          <p:attrName>style.visibility</p:attrName>
                                        </p:attrNameLst>
                                      </p:cBhvr>
                                      <p:to>
                                        <p:strVal val="visible"/>
                                      </p:to>
                                    </p:set>
                                    <p:anim calcmode="lin" valueType="num">
                                      <p:cBhvr>
                                        <p:cTn id="22" dur="2000" fill="hold"/>
                                        <p:tgtEl>
                                          <p:spTgt spid="5"/>
                                        </p:tgtEl>
                                        <p:attrNameLst>
                                          <p:attrName>ppt_w</p:attrName>
                                        </p:attrNameLst>
                                      </p:cBhvr>
                                      <p:tavLst>
                                        <p:tav tm="0">
                                          <p:val>
                                            <p:fltVal val="0"/>
                                          </p:val>
                                        </p:tav>
                                        <p:tav tm="100000">
                                          <p:val>
                                            <p:strVal val="#ppt_w"/>
                                          </p:val>
                                        </p:tav>
                                      </p:tavLst>
                                    </p:anim>
                                    <p:anim calcmode="lin" valueType="num">
                                      <p:cBhvr>
                                        <p:cTn id="23" dur="2000" fill="hold"/>
                                        <p:tgtEl>
                                          <p:spTgt spid="5"/>
                                        </p:tgtEl>
                                        <p:attrNameLst>
                                          <p:attrName>ppt_h</p:attrName>
                                        </p:attrNameLst>
                                      </p:cBhvr>
                                      <p:tavLst>
                                        <p:tav tm="0">
                                          <p:val>
                                            <p:fltVal val="0"/>
                                          </p:val>
                                        </p:tav>
                                        <p:tav tm="100000">
                                          <p:val>
                                            <p:strVal val="#ppt_h"/>
                                          </p:val>
                                        </p:tav>
                                      </p:tavLst>
                                    </p:anim>
                                    <p:anim calcmode="lin" valueType="num">
                                      <p:cBhvr>
                                        <p:cTn id="24" dur="2000" fill="hold"/>
                                        <p:tgtEl>
                                          <p:spTgt spid="5"/>
                                        </p:tgtEl>
                                        <p:attrNameLst>
                                          <p:attrName>ppt_x</p:attrName>
                                        </p:attrNameLst>
                                      </p:cBhvr>
                                      <p:tavLst>
                                        <p:tav tm="0">
                                          <p:val>
                                            <p:fltVal val="0.5"/>
                                          </p:val>
                                        </p:tav>
                                        <p:tav tm="100000">
                                          <p:val>
                                            <p:strVal val="#ppt_x"/>
                                          </p:val>
                                        </p:tav>
                                      </p:tavLst>
                                    </p:anim>
                                    <p:anim calcmode="lin" valueType="num">
                                      <p:cBhvr>
                                        <p:cTn id="25" dur="2000" fill="hold"/>
                                        <p:tgtEl>
                                          <p:spTgt spid="5"/>
                                        </p:tgtEl>
                                        <p:attrNameLst>
                                          <p:attrName>ppt_y</p:attrName>
                                        </p:attrNameLst>
                                      </p:cBhvr>
                                      <p:tavLst>
                                        <p:tav tm="0">
                                          <p:val>
                                            <p:fltVal val="0.5"/>
                                          </p:val>
                                        </p:tav>
                                        <p:tav tm="100000">
                                          <p:val>
                                            <p:strVal val="#ppt_y"/>
                                          </p:val>
                                        </p:tav>
                                      </p:tavLst>
                                    </p:anim>
                                  </p:childTnLst>
                                </p:cTn>
                              </p:par>
                              <p:par>
                                <p:cTn id="26" presetID="23" presetClass="entr" presetSubtype="528" fill="hold" grpId="0" nodeType="withEffect">
                                  <p:stCondLst>
                                    <p:cond delay="0"/>
                                  </p:stCondLst>
                                  <p:childTnLst>
                                    <p:set>
                                      <p:cBhvr>
                                        <p:cTn id="27" dur="1" fill="hold">
                                          <p:stCondLst>
                                            <p:cond delay="0"/>
                                          </p:stCondLst>
                                        </p:cTn>
                                        <p:tgtEl>
                                          <p:spTgt spid="6"/>
                                        </p:tgtEl>
                                        <p:attrNameLst>
                                          <p:attrName>style.visibility</p:attrName>
                                        </p:attrNameLst>
                                      </p:cBhvr>
                                      <p:to>
                                        <p:strVal val="visible"/>
                                      </p:to>
                                    </p:set>
                                    <p:anim calcmode="lin" valueType="num">
                                      <p:cBhvr>
                                        <p:cTn id="28" dur="2000" fill="hold"/>
                                        <p:tgtEl>
                                          <p:spTgt spid="6"/>
                                        </p:tgtEl>
                                        <p:attrNameLst>
                                          <p:attrName>ppt_w</p:attrName>
                                        </p:attrNameLst>
                                      </p:cBhvr>
                                      <p:tavLst>
                                        <p:tav tm="0">
                                          <p:val>
                                            <p:fltVal val="0"/>
                                          </p:val>
                                        </p:tav>
                                        <p:tav tm="100000">
                                          <p:val>
                                            <p:strVal val="#ppt_w"/>
                                          </p:val>
                                        </p:tav>
                                      </p:tavLst>
                                    </p:anim>
                                    <p:anim calcmode="lin" valueType="num">
                                      <p:cBhvr>
                                        <p:cTn id="29" dur="2000" fill="hold"/>
                                        <p:tgtEl>
                                          <p:spTgt spid="6"/>
                                        </p:tgtEl>
                                        <p:attrNameLst>
                                          <p:attrName>ppt_h</p:attrName>
                                        </p:attrNameLst>
                                      </p:cBhvr>
                                      <p:tavLst>
                                        <p:tav tm="0">
                                          <p:val>
                                            <p:fltVal val="0"/>
                                          </p:val>
                                        </p:tav>
                                        <p:tav tm="100000">
                                          <p:val>
                                            <p:strVal val="#ppt_h"/>
                                          </p:val>
                                        </p:tav>
                                      </p:tavLst>
                                    </p:anim>
                                    <p:anim calcmode="lin" valueType="num">
                                      <p:cBhvr>
                                        <p:cTn id="30" dur="2000" fill="hold"/>
                                        <p:tgtEl>
                                          <p:spTgt spid="6"/>
                                        </p:tgtEl>
                                        <p:attrNameLst>
                                          <p:attrName>ppt_x</p:attrName>
                                        </p:attrNameLst>
                                      </p:cBhvr>
                                      <p:tavLst>
                                        <p:tav tm="0">
                                          <p:val>
                                            <p:fltVal val="0.5"/>
                                          </p:val>
                                        </p:tav>
                                        <p:tav tm="100000">
                                          <p:val>
                                            <p:strVal val="#ppt_x"/>
                                          </p:val>
                                        </p:tav>
                                      </p:tavLst>
                                    </p:anim>
                                    <p:anim calcmode="lin" valueType="num">
                                      <p:cBhvr>
                                        <p:cTn id="31" dur="2000" fill="hold"/>
                                        <p:tgtEl>
                                          <p:spTgt spid="6"/>
                                        </p:tgtEl>
                                        <p:attrNameLst>
                                          <p:attrName>ppt_y</p:attrName>
                                        </p:attrNameLst>
                                      </p:cBhvr>
                                      <p:tavLst>
                                        <p:tav tm="0">
                                          <p:val>
                                            <p:fltVal val="0.5"/>
                                          </p:val>
                                        </p:tav>
                                        <p:tav tm="100000">
                                          <p:val>
                                            <p:strVal val="#ppt_y"/>
                                          </p:val>
                                        </p:tav>
                                      </p:tavLst>
                                    </p:anim>
                                  </p:childTnLst>
                                </p:cTn>
                              </p:par>
                              <p:par>
                                <p:cTn id="32" presetID="23" presetClass="entr" presetSubtype="528" fill="hold" grpId="0" nodeType="withEffect">
                                  <p:stCondLst>
                                    <p:cond delay="0"/>
                                  </p:stCondLst>
                                  <p:childTnLst>
                                    <p:set>
                                      <p:cBhvr>
                                        <p:cTn id="33" dur="1" fill="hold">
                                          <p:stCondLst>
                                            <p:cond delay="0"/>
                                          </p:stCondLst>
                                        </p:cTn>
                                        <p:tgtEl>
                                          <p:spTgt spid="7"/>
                                        </p:tgtEl>
                                        <p:attrNameLst>
                                          <p:attrName>style.visibility</p:attrName>
                                        </p:attrNameLst>
                                      </p:cBhvr>
                                      <p:to>
                                        <p:strVal val="visible"/>
                                      </p:to>
                                    </p:set>
                                    <p:anim calcmode="lin" valueType="num">
                                      <p:cBhvr>
                                        <p:cTn id="34" dur="2000" fill="hold"/>
                                        <p:tgtEl>
                                          <p:spTgt spid="7"/>
                                        </p:tgtEl>
                                        <p:attrNameLst>
                                          <p:attrName>ppt_w</p:attrName>
                                        </p:attrNameLst>
                                      </p:cBhvr>
                                      <p:tavLst>
                                        <p:tav tm="0">
                                          <p:val>
                                            <p:fltVal val="0"/>
                                          </p:val>
                                        </p:tav>
                                        <p:tav tm="100000">
                                          <p:val>
                                            <p:strVal val="#ppt_w"/>
                                          </p:val>
                                        </p:tav>
                                      </p:tavLst>
                                    </p:anim>
                                    <p:anim calcmode="lin" valueType="num">
                                      <p:cBhvr>
                                        <p:cTn id="35" dur="2000" fill="hold"/>
                                        <p:tgtEl>
                                          <p:spTgt spid="7"/>
                                        </p:tgtEl>
                                        <p:attrNameLst>
                                          <p:attrName>ppt_h</p:attrName>
                                        </p:attrNameLst>
                                      </p:cBhvr>
                                      <p:tavLst>
                                        <p:tav tm="0">
                                          <p:val>
                                            <p:fltVal val="0"/>
                                          </p:val>
                                        </p:tav>
                                        <p:tav tm="100000">
                                          <p:val>
                                            <p:strVal val="#ppt_h"/>
                                          </p:val>
                                        </p:tav>
                                      </p:tavLst>
                                    </p:anim>
                                    <p:anim calcmode="lin" valueType="num">
                                      <p:cBhvr>
                                        <p:cTn id="36" dur="2000" fill="hold"/>
                                        <p:tgtEl>
                                          <p:spTgt spid="7"/>
                                        </p:tgtEl>
                                        <p:attrNameLst>
                                          <p:attrName>ppt_x</p:attrName>
                                        </p:attrNameLst>
                                      </p:cBhvr>
                                      <p:tavLst>
                                        <p:tav tm="0">
                                          <p:val>
                                            <p:fltVal val="0.5"/>
                                          </p:val>
                                        </p:tav>
                                        <p:tav tm="100000">
                                          <p:val>
                                            <p:strVal val="#ppt_x"/>
                                          </p:val>
                                        </p:tav>
                                      </p:tavLst>
                                    </p:anim>
                                    <p:anim calcmode="lin" valueType="num">
                                      <p:cBhvr>
                                        <p:cTn id="37" dur="2000" fill="hold"/>
                                        <p:tgtEl>
                                          <p:spTgt spid="7"/>
                                        </p:tgtEl>
                                        <p:attrNameLst>
                                          <p:attrName>ppt_y</p:attrName>
                                        </p:attrNameLst>
                                      </p:cBhvr>
                                      <p:tavLst>
                                        <p:tav tm="0">
                                          <p:val>
                                            <p:fltVal val="0.5"/>
                                          </p:val>
                                        </p:tav>
                                        <p:tav tm="100000">
                                          <p:val>
                                            <p:strVal val="#ppt_y"/>
                                          </p:val>
                                        </p:tav>
                                      </p:tavLst>
                                    </p:anim>
                                  </p:childTnLst>
                                </p:cTn>
                              </p:par>
                              <p:par>
                                <p:cTn id="38" presetID="23" presetClass="entr" presetSubtype="528" fill="hold" grpId="0" nodeType="withEffect">
                                  <p:stCondLst>
                                    <p:cond delay="0"/>
                                  </p:stCondLst>
                                  <p:childTnLst>
                                    <p:set>
                                      <p:cBhvr>
                                        <p:cTn id="39" dur="1" fill="hold">
                                          <p:stCondLst>
                                            <p:cond delay="0"/>
                                          </p:stCondLst>
                                        </p:cTn>
                                        <p:tgtEl>
                                          <p:spTgt spid="8"/>
                                        </p:tgtEl>
                                        <p:attrNameLst>
                                          <p:attrName>style.visibility</p:attrName>
                                        </p:attrNameLst>
                                      </p:cBhvr>
                                      <p:to>
                                        <p:strVal val="visible"/>
                                      </p:to>
                                    </p:set>
                                    <p:anim calcmode="lin" valueType="num">
                                      <p:cBhvr>
                                        <p:cTn id="40" dur="2000" fill="hold"/>
                                        <p:tgtEl>
                                          <p:spTgt spid="8"/>
                                        </p:tgtEl>
                                        <p:attrNameLst>
                                          <p:attrName>ppt_w</p:attrName>
                                        </p:attrNameLst>
                                      </p:cBhvr>
                                      <p:tavLst>
                                        <p:tav tm="0">
                                          <p:val>
                                            <p:fltVal val="0"/>
                                          </p:val>
                                        </p:tav>
                                        <p:tav tm="100000">
                                          <p:val>
                                            <p:strVal val="#ppt_w"/>
                                          </p:val>
                                        </p:tav>
                                      </p:tavLst>
                                    </p:anim>
                                    <p:anim calcmode="lin" valueType="num">
                                      <p:cBhvr>
                                        <p:cTn id="41" dur="2000" fill="hold"/>
                                        <p:tgtEl>
                                          <p:spTgt spid="8"/>
                                        </p:tgtEl>
                                        <p:attrNameLst>
                                          <p:attrName>ppt_h</p:attrName>
                                        </p:attrNameLst>
                                      </p:cBhvr>
                                      <p:tavLst>
                                        <p:tav tm="0">
                                          <p:val>
                                            <p:fltVal val="0"/>
                                          </p:val>
                                        </p:tav>
                                        <p:tav tm="100000">
                                          <p:val>
                                            <p:strVal val="#ppt_h"/>
                                          </p:val>
                                        </p:tav>
                                      </p:tavLst>
                                    </p:anim>
                                    <p:anim calcmode="lin" valueType="num">
                                      <p:cBhvr>
                                        <p:cTn id="42" dur="2000" fill="hold"/>
                                        <p:tgtEl>
                                          <p:spTgt spid="8"/>
                                        </p:tgtEl>
                                        <p:attrNameLst>
                                          <p:attrName>ppt_x</p:attrName>
                                        </p:attrNameLst>
                                      </p:cBhvr>
                                      <p:tavLst>
                                        <p:tav tm="0">
                                          <p:val>
                                            <p:fltVal val="0.5"/>
                                          </p:val>
                                        </p:tav>
                                        <p:tav tm="100000">
                                          <p:val>
                                            <p:strVal val="#ppt_x"/>
                                          </p:val>
                                        </p:tav>
                                      </p:tavLst>
                                    </p:anim>
                                    <p:anim calcmode="lin" valueType="num">
                                      <p:cBhvr>
                                        <p:cTn id="43" dur="2000" fill="hold"/>
                                        <p:tgtEl>
                                          <p:spTgt spid="8"/>
                                        </p:tgtEl>
                                        <p:attrNameLst>
                                          <p:attrName>ppt_y</p:attrName>
                                        </p:attrNameLst>
                                      </p:cBhvr>
                                      <p:tavLst>
                                        <p:tav tm="0">
                                          <p:val>
                                            <p:fltVal val="0.5"/>
                                          </p:val>
                                        </p:tav>
                                        <p:tav tm="100000">
                                          <p:val>
                                            <p:strVal val="#ppt_y"/>
                                          </p:val>
                                        </p:tav>
                                      </p:tavLst>
                                    </p:anim>
                                  </p:childTnLst>
                                </p:cTn>
                              </p:par>
                              <p:par>
                                <p:cTn id="44" presetID="23" presetClass="entr" presetSubtype="528" fill="hold" grpId="0" nodeType="withEffect">
                                  <p:stCondLst>
                                    <p:cond delay="0"/>
                                  </p:stCondLst>
                                  <p:childTnLst>
                                    <p:set>
                                      <p:cBhvr>
                                        <p:cTn id="45" dur="1" fill="hold">
                                          <p:stCondLst>
                                            <p:cond delay="0"/>
                                          </p:stCondLst>
                                        </p:cTn>
                                        <p:tgtEl>
                                          <p:spTgt spid="9"/>
                                        </p:tgtEl>
                                        <p:attrNameLst>
                                          <p:attrName>style.visibility</p:attrName>
                                        </p:attrNameLst>
                                      </p:cBhvr>
                                      <p:to>
                                        <p:strVal val="visible"/>
                                      </p:to>
                                    </p:set>
                                    <p:anim calcmode="lin" valueType="num">
                                      <p:cBhvr>
                                        <p:cTn id="46" dur="2000" fill="hold"/>
                                        <p:tgtEl>
                                          <p:spTgt spid="9"/>
                                        </p:tgtEl>
                                        <p:attrNameLst>
                                          <p:attrName>ppt_w</p:attrName>
                                        </p:attrNameLst>
                                      </p:cBhvr>
                                      <p:tavLst>
                                        <p:tav tm="0">
                                          <p:val>
                                            <p:fltVal val="0"/>
                                          </p:val>
                                        </p:tav>
                                        <p:tav tm="100000">
                                          <p:val>
                                            <p:strVal val="#ppt_w"/>
                                          </p:val>
                                        </p:tav>
                                      </p:tavLst>
                                    </p:anim>
                                    <p:anim calcmode="lin" valueType="num">
                                      <p:cBhvr>
                                        <p:cTn id="47" dur="2000" fill="hold"/>
                                        <p:tgtEl>
                                          <p:spTgt spid="9"/>
                                        </p:tgtEl>
                                        <p:attrNameLst>
                                          <p:attrName>ppt_h</p:attrName>
                                        </p:attrNameLst>
                                      </p:cBhvr>
                                      <p:tavLst>
                                        <p:tav tm="0">
                                          <p:val>
                                            <p:fltVal val="0"/>
                                          </p:val>
                                        </p:tav>
                                        <p:tav tm="100000">
                                          <p:val>
                                            <p:strVal val="#ppt_h"/>
                                          </p:val>
                                        </p:tav>
                                      </p:tavLst>
                                    </p:anim>
                                    <p:anim calcmode="lin" valueType="num">
                                      <p:cBhvr>
                                        <p:cTn id="48" dur="2000" fill="hold"/>
                                        <p:tgtEl>
                                          <p:spTgt spid="9"/>
                                        </p:tgtEl>
                                        <p:attrNameLst>
                                          <p:attrName>ppt_x</p:attrName>
                                        </p:attrNameLst>
                                      </p:cBhvr>
                                      <p:tavLst>
                                        <p:tav tm="0">
                                          <p:val>
                                            <p:fltVal val="0.5"/>
                                          </p:val>
                                        </p:tav>
                                        <p:tav tm="100000">
                                          <p:val>
                                            <p:strVal val="#ppt_x"/>
                                          </p:val>
                                        </p:tav>
                                      </p:tavLst>
                                    </p:anim>
                                    <p:anim calcmode="lin" valueType="num">
                                      <p:cBhvr>
                                        <p:cTn id="49" dur="2000" fill="hold"/>
                                        <p:tgtEl>
                                          <p:spTgt spid="9"/>
                                        </p:tgtEl>
                                        <p:attrNameLst>
                                          <p:attrName>ppt_y</p:attrName>
                                        </p:attrNameLst>
                                      </p:cBhvr>
                                      <p:tavLst>
                                        <p:tav tm="0">
                                          <p:val>
                                            <p:fltVal val="0.5"/>
                                          </p:val>
                                        </p:tav>
                                        <p:tav tm="100000">
                                          <p:val>
                                            <p:strVal val="#ppt_y"/>
                                          </p:val>
                                        </p:tav>
                                      </p:tavLst>
                                    </p:anim>
                                  </p:childTnLst>
                                </p:cTn>
                              </p:par>
                              <p:par>
                                <p:cTn id="50" presetID="23" presetClass="entr" presetSubtype="528" fill="hold" grpId="0" nodeType="withEffect">
                                  <p:stCondLst>
                                    <p:cond delay="0"/>
                                  </p:stCondLst>
                                  <p:childTnLst>
                                    <p:set>
                                      <p:cBhvr>
                                        <p:cTn id="51" dur="1" fill="hold">
                                          <p:stCondLst>
                                            <p:cond delay="0"/>
                                          </p:stCondLst>
                                        </p:cTn>
                                        <p:tgtEl>
                                          <p:spTgt spid="10"/>
                                        </p:tgtEl>
                                        <p:attrNameLst>
                                          <p:attrName>style.visibility</p:attrName>
                                        </p:attrNameLst>
                                      </p:cBhvr>
                                      <p:to>
                                        <p:strVal val="visible"/>
                                      </p:to>
                                    </p:set>
                                    <p:anim calcmode="lin" valueType="num">
                                      <p:cBhvr>
                                        <p:cTn id="52" dur="2000" fill="hold"/>
                                        <p:tgtEl>
                                          <p:spTgt spid="10"/>
                                        </p:tgtEl>
                                        <p:attrNameLst>
                                          <p:attrName>ppt_w</p:attrName>
                                        </p:attrNameLst>
                                      </p:cBhvr>
                                      <p:tavLst>
                                        <p:tav tm="0">
                                          <p:val>
                                            <p:fltVal val="0"/>
                                          </p:val>
                                        </p:tav>
                                        <p:tav tm="100000">
                                          <p:val>
                                            <p:strVal val="#ppt_w"/>
                                          </p:val>
                                        </p:tav>
                                      </p:tavLst>
                                    </p:anim>
                                    <p:anim calcmode="lin" valueType="num">
                                      <p:cBhvr>
                                        <p:cTn id="53" dur="2000" fill="hold"/>
                                        <p:tgtEl>
                                          <p:spTgt spid="10"/>
                                        </p:tgtEl>
                                        <p:attrNameLst>
                                          <p:attrName>ppt_h</p:attrName>
                                        </p:attrNameLst>
                                      </p:cBhvr>
                                      <p:tavLst>
                                        <p:tav tm="0">
                                          <p:val>
                                            <p:fltVal val="0"/>
                                          </p:val>
                                        </p:tav>
                                        <p:tav tm="100000">
                                          <p:val>
                                            <p:strVal val="#ppt_h"/>
                                          </p:val>
                                        </p:tav>
                                      </p:tavLst>
                                    </p:anim>
                                    <p:anim calcmode="lin" valueType="num">
                                      <p:cBhvr>
                                        <p:cTn id="54" dur="2000" fill="hold"/>
                                        <p:tgtEl>
                                          <p:spTgt spid="10"/>
                                        </p:tgtEl>
                                        <p:attrNameLst>
                                          <p:attrName>ppt_x</p:attrName>
                                        </p:attrNameLst>
                                      </p:cBhvr>
                                      <p:tavLst>
                                        <p:tav tm="0">
                                          <p:val>
                                            <p:fltVal val="0.5"/>
                                          </p:val>
                                        </p:tav>
                                        <p:tav tm="100000">
                                          <p:val>
                                            <p:strVal val="#ppt_x"/>
                                          </p:val>
                                        </p:tav>
                                      </p:tavLst>
                                    </p:anim>
                                    <p:anim calcmode="lin" valueType="num">
                                      <p:cBhvr>
                                        <p:cTn id="55" dur="2000" fill="hold"/>
                                        <p:tgtEl>
                                          <p:spTgt spid="10"/>
                                        </p:tgtEl>
                                        <p:attrNameLst>
                                          <p:attrName>ppt_y</p:attrName>
                                        </p:attrNameLst>
                                      </p:cBhvr>
                                      <p:tavLst>
                                        <p:tav tm="0">
                                          <p:val>
                                            <p:fltVal val="0.5"/>
                                          </p:val>
                                        </p:tav>
                                        <p:tav tm="100000">
                                          <p:val>
                                            <p:strVal val="#ppt_y"/>
                                          </p:val>
                                        </p:tav>
                                      </p:tavLst>
                                    </p:anim>
                                  </p:childTnLst>
                                </p:cTn>
                              </p:par>
                              <p:par>
                                <p:cTn id="56" presetID="23" presetClass="entr" presetSubtype="528" fill="hold" grpId="0" nodeType="withEffect">
                                  <p:stCondLst>
                                    <p:cond delay="0"/>
                                  </p:stCondLst>
                                  <p:childTnLst>
                                    <p:set>
                                      <p:cBhvr>
                                        <p:cTn id="57" dur="1" fill="hold">
                                          <p:stCondLst>
                                            <p:cond delay="0"/>
                                          </p:stCondLst>
                                        </p:cTn>
                                        <p:tgtEl>
                                          <p:spTgt spid="11"/>
                                        </p:tgtEl>
                                        <p:attrNameLst>
                                          <p:attrName>style.visibility</p:attrName>
                                        </p:attrNameLst>
                                      </p:cBhvr>
                                      <p:to>
                                        <p:strVal val="visible"/>
                                      </p:to>
                                    </p:set>
                                    <p:anim calcmode="lin" valueType="num">
                                      <p:cBhvr>
                                        <p:cTn id="58" dur="2000" fill="hold"/>
                                        <p:tgtEl>
                                          <p:spTgt spid="11"/>
                                        </p:tgtEl>
                                        <p:attrNameLst>
                                          <p:attrName>ppt_w</p:attrName>
                                        </p:attrNameLst>
                                      </p:cBhvr>
                                      <p:tavLst>
                                        <p:tav tm="0">
                                          <p:val>
                                            <p:fltVal val="0"/>
                                          </p:val>
                                        </p:tav>
                                        <p:tav tm="100000">
                                          <p:val>
                                            <p:strVal val="#ppt_w"/>
                                          </p:val>
                                        </p:tav>
                                      </p:tavLst>
                                    </p:anim>
                                    <p:anim calcmode="lin" valueType="num">
                                      <p:cBhvr>
                                        <p:cTn id="59" dur="2000" fill="hold"/>
                                        <p:tgtEl>
                                          <p:spTgt spid="11"/>
                                        </p:tgtEl>
                                        <p:attrNameLst>
                                          <p:attrName>ppt_h</p:attrName>
                                        </p:attrNameLst>
                                      </p:cBhvr>
                                      <p:tavLst>
                                        <p:tav tm="0">
                                          <p:val>
                                            <p:fltVal val="0"/>
                                          </p:val>
                                        </p:tav>
                                        <p:tav tm="100000">
                                          <p:val>
                                            <p:strVal val="#ppt_h"/>
                                          </p:val>
                                        </p:tav>
                                      </p:tavLst>
                                    </p:anim>
                                    <p:anim calcmode="lin" valueType="num">
                                      <p:cBhvr>
                                        <p:cTn id="60" dur="2000" fill="hold"/>
                                        <p:tgtEl>
                                          <p:spTgt spid="11"/>
                                        </p:tgtEl>
                                        <p:attrNameLst>
                                          <p:attrName>ppt_x</p:attrName>
                                        </p:attrNameLst>
                                      </p:cBhvr>
                                      <p:tavLst>
                                        <p:tav tm="0">
                                          <p:val>
                                            <p:fltVal val="0.5"/>
                                          </p:val>
                                        </p:tav>
                                        <p:tav tm="100000">
                                          <p:val>
                                            <p:strVal val="#ppt_x"/>
                                          </p:val>
                                        </p:tav>
                                      </p:tavLst>
                                    </p:anim>
                                    <p:anim calcmode="lin" valueType="num">
                                      <p:cBhvr>
                                        <p:cTn id="61" dur="2000" fill="hold"/>
                                        <p:tgtEl>
                                          <p:spTgt spid="11"/>
                                        </p:tgtEl>
                                        <p:attrNameLst>
                                          <p:attrName>ppt_y</p:attrName>
                                        </p:attrNameLst>
                                      </p:cBhvr>
                                      <p:tavLst>
                                        <p:tav tm="0">
                                          <p:val>
                                            <p:fltVal val="0.5"/>
                                          </p:val>
                                        </p:tav>
                                        <p:tav tm="100000">
                                          <p:val>
                                            <p:strVal val="#ppt_y"/>
                                          </p:val>
                                        </p:tav>
                                      </p:tavLst>
                                    </p:anim>
                                  </p:childTnLst>
                                </p:cTn>
                              </p:par>
                              <p:par>
                                <p:cTn id="62" presetID="8" presetClass="emph" presetSubtype="0" autoRev="1" fill="hold" grpId="1" nodeType="withEffect">
                                  <p:stCondLst>
                                    <p:cond delay="0"/>
                                  </p:stCondLst>
                                  <p:childTnLst>
                                    <p:animRot by="21600000">
                                      <p:cBhvr>
                                        <p:cTn id="63" dur="2000" fill="hold"/>
                                        <p:tgtEl>
                                          <p:spTgt spid="3"/>
                                        </p:tgtEl>
                                        <p:attrNameLst>
                                          <p:attrName>r</p:attrName>
                                        </p:attrNameLst>
                                      </p:cBhvr>
                                    </p:animRot>
                                  </p:childTnLst>
                                </p:cTn>
                              </p:par>
                              <p:par>
                                <p:cTn id="64" presetID="8" presetClass="emph" presetSubtype="0" autoRev="1" fill="hold" grpId="1" nodeType="withEffect">
                                  <p:stCondLst>
                                    <p:cond delay="0"/>
                                  </p:stCondLst>
                                  <p:childTnLst>
                                    <p:animRot by="-21600000">
                                      <p:cBhvr>
                                        <p:cTn id="65" dur="2000" fill="hold"/>
                                        <p:tgtEl>
                                          <p:spTgt spid="4"/>
                                        </p:tgtEl>
                                        <p:attrNameLst>
                                          <p:attrName>r</p:attrName>
                                        </p:attrNameLst>
                                      </p:cBhvr>
                                    </p:animRot>
                                  </p:childTnLst>
                                </p:cTn>
                              </p:par>
                              <p:par>
                                <p:cTn id="66" presetID="8" presetClass="emph" presetSubtype="0" autoRev="1" fill="hold" grpId="1" nodeType="withEffect">
                                  <p:stCondLst>
                                    <p:cond delay="0"/>
                                  </p:stCondLst>
                                  <p:childTnLst>
                                    <p:animRot by="21600000">
                                      <p:cBhvr>
                                        <p:cTn id="67" dur="2000" fill="hold"/>
                                        <p:tgtEl>
                                          <p:spTgt spid="5"/>
                                        </p:tgtEl>
                                        <p:attrNameLst>
                                          <p:attrName>r</p:attrName>
                                        </p:attrNameLst>
                                      </p:cBhvr>
                                    </p:animRot>
                                  </p:childTnLst>
                                </p:cTn>
                              </p:par>
                              <p:par>
                                <p:cTn id="68" presetID="8" presetClass="emph" presetSubtype="0" autoRev="1" fill="hold" grpId="1" nodeType="withEffect">
                                  <p:stCondLst>
                                    <p:cond delay="0"/>
                                  </p:stCondLst>
                                  <p:childTnLst>
                                    <p:animRot by="-21600000">
                                      <p:cBhvr>
                                        <p:cTn id="69" dur="2000" fill="hold"/>
                                        <p:tgtEl>
                                          <p:spTgt spid="6"/>
                                        </p:tgtEl>
                                        <p:attrNameLst>
                                          <p:attrName>r</p:attrName>
                                        </p:attrNameLst>
                                      </p:cBhvr>
                                    </p:animRot>
                                  </p:childTnLst>
                                </p:cTn>
                              </p:par>
                              <p:par>
                                <p:cTn id="70" presetID="8" presetClass="emph" presetSubtype="0" autoRev="1" fill="hold" grpId="1" nodeType="withEffect">
                                  <p:stCondLst>
                                    <p:cond delay="0"/>
                                  </p:stCondLst>
                                  <p:childTnLst>
                                    <p:animRot by="21600000">
                                      <p:cBhvr>
                                        <p:cTn id="71" dur="2000" fill="hold"/>
                                        <p:tgtEl>
                                          <p:spTgt spid="7"/>
                                        </p:tgtEl>
                                        <p:attrNameLst>
                                          <p:attrName>r</p:attrName>
                                        </p:attrNameLst>
                                      </p:cBhvr>
                                    </p:animRot>
                                  </p:childTnLst>
                                </p:cTn>
                              </p:par>
                              <p:par>
                                <p:cTn id="72" presetID="8" presetClass="emph" presetSubtype="0" autoRev="1" fill="hold" grpId="1" nodeType="withEffect">
                                  <p:stCondLst>
                                    <p:cond delay="0"/>
                                  </p:stCondLst>
                                  <p:childTnLst>
                                    <p:animRot by="-21600000">
                                      <p:cBhvr>
                                        <p:cTn id="73" dur="2000" fill="hold"/>
                                        <p:tgtEl>
                                          <p:spTgt spid="8"/>
                                        </p:tgtEl>
                                        <p:attrNameLst>
                                          <p:attrName>r</p:attrName>
                                        </p:attrNameLst>
                                      </p:cBhvr>
                                    </p:animRot>
                                  </p:childTnLst>
                                </p:cTn>
                              </p:par>
                              <p:par>
                                <p:cTn id="74" presetID="8" presetClass="emph" presetSubtype="0" autoRev="1" fill="hold" grpId="1" nodeType="withEffect">
                                  <p:stCondLst>
                                    <p:cond delay="0"/>
                                  </p:stCondLst>
                                  <p:childTnLst>
                                    <p:animRot by="21600000">
                                      <p:cBhvr>
                                        <p:cTn id="75" dur="2000" fill="hold"/>
                                        <p:tgtEl>
                                          <p:spTgt spid="9"/>
                                        </p:tgtEl>
                                        <p:attrNameLst>
                                          <p:attrName>r</p:attrName>
                                        </p:attrNameLst>
                                      </p:cBhvr>
                                    </p:animRot>
                                  </p:childTnLst>
                                </p:cTn>
                              </p:par>
                              <p:par>
                                <p:cTn id="76" presetID="8" presetClass="emph" presetSubtype="0" autoRev="1" fill="hold" grpId="1" nodeType="withEffect">
                                  <p:stCondLst>
                                    <p:cond delay="0"/>
                                  </p:stCondLst>
                                  <p:childTnLst>
                                    <p:animRot by="-21600000">
                                      <p:cBhvr>
                                        <p:cTn id="77" dur="2000" fill="hold"/>
                                        <p:tgtEl>
                                          <p:spTgt spid="10"/>
                                        </p:tgtEl>
                                        <p:attrNameLst>
                                          <p:attrName>r</p:attrName>
                                        </p:attrNameLst>
                                      </p:cBhvr>
                                    </p:animRot>
                                  </p:childTnLst>
                                </p:cTn>
                              </p:par>
                              <p:par>
                                <p:cTn id="78" presetID="8" presetClass="emph" presetSubtype="0" autoRev="1" fill="hold" grpId="1" nodeType="withEffect">
                                  <p:stCondLst>
                                    <p:cond delay="0"/>
                                  </p:stCondLst>
                                  <p:childTnLst>
                                    <p:animRot by="21600000">
                                      <p:cBhvr>
                                        <p:cTn id="79" dur="2000" fill="hold"/>
                                        <p:tgtEl>
                                          <p:spTgt spid="11"/>
                                        </p:tgtEl>
                                        <p:attrNameLst>
                                          <p:attrName>r</p:attrName>
                                        </p:attrNameLst>
                                      </p:cBhvr>
                                    </p:animRot>
                                  </p:childTnLst>
                                </p:cTn>
                              </p:par>
                            </p:childTnLst>
                          </p:cTn>
                        </p:par>
                        <p:par>
                          <p:cTn id="80" fill="hold">
                            <p:stCondLst>
                              <p:cond delay="4000"/>
                            </p:stCondLst>
                            <p:childTnLst>
                              <p:par>
                                <p:cTn id="81" presetID="23" presetClass="exit" presetSubtype="544" fill="hold" grpId="2" nodeType="afterEffect">
                                  <p:stCondLst>
                                    <p:cond delay="0"/>
                                  </p:stCondLst>
                                  <p:childTnLst>
                                    <p:anim calcmode="lin" valueType="num">
                                      <p:cBhvr>
                                        <p:cTn id="82" dur="2000"/>
                                        <p:tgtEl>
                                          <p:spTgt spid="3"/>
                                        </p:tgtEl>
                                        <p:attrNameLst>
                                          <p:attrName>ppt_w</p:attrName>
                                        </p:attrNameLst>
                                      </p:cBhvr>
                                      <p:tavLst>
                                        <p:tav tm="0">
                                          <p:val>
                                            <p:strVal val="ppt_w"/>
                                          </p:val>
                                        </p:tav>
                                        <p:tav tm="100000">
                                          <p:val>
                                            <p:fltVal val="0"/>
                                          </p:val>
                                        </p:tav>
                                      </p:tavLst>
                                    </p:anim>
                                    <p:anim calcmode="lin" valueType="num">
                                      <p:cBhvr>
                                        <p:cTn id="83" dur="2000"/>
                                        <p:tgtEl>
                                          <p:spTgt spid="3"/>
                                        </p:tgtEl>
                                        <p:attrNameLst>
                                          <p:attrName>ppt_h</p:attrName>
                                        </p:attrNameLst>
                                      </p:cBhvr>
                                      <p:tavLst>
                                        <p:tav tm="0">
                                          <p:val>
                                            <p:strVal val="ppt_h"/>
                                          </p:val>
                                        </p:tav>
                                        <p:tav tm="100000">
                                          <p:val>
                                            <p:fltVal val="0"/>
                                          </p:val>
                                        </p:tav>
                                      </p:tavLst>
                                    </p:anim>
                                    <p:anim calcmode="lin" valueType="num">
                                      <p:cBhvr>
                                        <p:cTn id="84" dur="2000"/>
                                        <p:tgtEl>
                                          <p:spTgt spid="3"/>
                                        </p:tgtEl>
                                        <p:attrNameLst>
                                          <p:attrName>ppt_x</p:attrName>
                                        </p:attrNameLst>
                                      </p:cBhvr>
                                      <p:tavLst>
                                        <p:tav tm="0">
                                          <p:val>
                                            <p:strVal val="ppt_x"/>
                                          </p:val>
                                        </p:tav>
                                        <p:tav tm="100000">
                                          <p:val>
                                            <p:fltVal val="0.5"/>
                                          </p:val>
                                        </p:tav>
                                      </p:tavLst>
                                    </p:anim>
                                    <p:anim calcmode="lin" valueType="num">
                                      <p:cBhvr>
                                        <p:cTn id="85" dur="2000"/>
                                        <p:tgtEl>
                                          <p:spTgt spid="3"/>
                                        </p:tgtEl>
                                        <p:attrNameLst>
                                          <p:attrName>ppt_y</p:attrName>
                                        </p:attrNameLst>
                                      </p:cBhvr>
                                      <p:tavLst>
                                        <p:tav tm="0">
                                          <p:val>
                                            <p:strVal val="ppt_y"/>
                                          </p:val>
                                        </p:tav>
                                        <p:tav tm="100000">
                                          <p:val>
                                            <p:fltVal val="0.5"/>
                                          </p:val>
                                        </p:tav>
                                      </p:tavLst>
                                    </p:anim>
                                    <p:set>
                                      <p:cBhvr>
                                        <p:cTn id="86" dur="1" fill="hold">
                                          <p:stCondLst>
                                            <p:cond delay="1999"/>
                                          </p:stCondLst>
                                        </p:cTn>
                                        <p:tgtEl>
                                          <p:spTgt spid="3"/>
                                        </p:tgtEl>
                                        <p:attrNameLst>
                                          <p:attrName>style.visibility</p:attrName>
                                        </p:attrNameLst>
                                      </p:cBhvr>
                                      <p:to>
                                        <p:strVal val="hidden"/>
                                      </p:to>
                                    </p:set>
                                  </p:childTnLst>
                                </p:cTn>
                              </p:par>
                              <p:par>
                                <p:cTn id="87" presetID="23" presetClass="exit" presetSubtype="544" fill="hold" grpId="2" nodeType="withEffect">
                                  <p:stCondLst>
                                    <p:cond delay="0"/>
                                  </p:stCondLst>
                                  <p:childTnLst>
                                    <p:anim calcmode="lin" valueType="num">
                                      <p:cBhvr>
                                        <p:cTn id="88" dur="2000"/>
                                        <p:tgtEl>
                                          <p:spTgt spid="4"/>
                                        </p:tgtEl>
                                        <p:attrNameLst>
                                          <p:attrName>ppt_w</p:attrName>
                                        </p:attrNameLst>
                                      </p:cBhvr>
                                      <p:tavLst>
                                        <p:tav tm="0">
                                          <p:val>
                                            <p:strVal val="ppt_w"/>
                                          </p:val>
                                        </p:tav>
                                        <p:tav tm="100000">
                                          <p:val>
                                            <p:fltVal val="0"/>
                                          </p:val>
                                        </p:tav>
                                      </p:tavLst>
                                    </p:anim>
                                    <p:anim calcmode="lin" valueType="num">
                                      <p:cBhvr>
                                        <p:cTn id="89" dur="2000"/>
                                        <p:tgtEl>
                                          <p:spTgt spid="4"/>
                                        </p:tgtEl>
                                        <p:attrNameLst>
                                          <p:attrName>ppt_h</p:attrName>
                                        </p:attrNameLst>
                                      </p:cBhvr>
                                      <p:tavLst>
                                        <p:tav tm="0">
                                          <p:val>
                                            <p:strVal val="ppt_h"/>
                                          </p:val>
                                        </p:tav>
                                        <p:tav tm="100000">
                                          <p:val>
                                            <p:fltVal val="0"/>
                                          </p:val>
                                        </p:tav>
                                      </p:tavLst>
                                    </p:anim>
                                    <p:anim calcmode="lin" valueType="num">
                                      <p:cBhvr>
                                        <p:cTn id="90" dur="2000"/>
                                        <p:tgtEl>
                                          <p:spTgt spid="4"/>
                                        </p:tgtEl>
                                        <p:attrNameLst>
                                          <p:attrName>ppt_x</p:attrName>
                                        </p:attrNameLst>
                                      </p:cBhvr>
                                      <p:tavLst>
                                        <p:tav tm="0">
                                          <p:val>
                                            <p:strVal val="ppt_x"/>
                                          </p:val>
                                        </p:tav>
                                        <p:tav tm="100000">
                                          <p:val>
                                            <p:fltVal val="0.5"/>
                                          </p:val>
                                        </p:tav>
                                      </p:tavLst>
                                    </p:anim>
                                    <p:anim calcmode="lin" valueType="num">
                                      <p:cBhvr>
                                        <p:cTn id="91" dur="2000"/>
                                        <p:tgtEl>
                                          <p:spTgt spid="4"/>
                                        </p:tgtEl>
                                        <p:attrNameLst>
                                          <p:attrName>ppt_y</p:attrName>
                                        </p:attrNameLst>
                                      </p:cBhvr>
                                      <p:tavLst>
                                        <p:tav tm="0">
                                          <p:val>
                                            <p:strVal val="ppt_y"/>
                                          </p:val>
                                        </p:tav>
                                        <p:tav tm="100000">
                                          <p:val>
                                            <p:fltVal val="0.5"/>
                                          </p:val>
                                        </p:tav>
                                      </p:tavLst>
                                    </p:anim>
                                    <p:set>
                                      <p:cBhvr>
                                        <p:cTn id="92" dur="1" fill="hold">
                                          <p:stCondLst>
                                            <p:cond delay="1999"/>
                                          </p:stCondLst>
                                        </p:cTn>
                                        <p:tgtEl>
                                          <p:spTgt spid="4"/>
                                        </p:tgtEl>
                                        <p:attrNameLst>
                                          <p:attrName>style.visibility</p:attrName>
                                        </p:attrNameLst>
                                      </p:cBhvr>
                                      <p:to>
                                        <p:strVal val="hidden"/>
                                      </p:to>
                                    </p:set>
                                  </p:childTnLst>
                                </p:cTn>
                              </p:par>
                              <p:par>
                                <p:cTn id="93" presetID="23" presetClass="exit" presetSubtype="544" fill="hold" grpId="2" nodeType="withEffect">
                                  <p:stCondLst>
                                    <p:cond delay="0"/>
                                  </p:stCondLst>
                                  <p:childTnLst>
                                    <p:anim calcmode="lin" valueType="num">
                                      <p:cBhvr>
                                        <p:cTn id="94" dur="2000"/>
                                        <p:tgtEl>
                                          <p:spTgt spid="5"/>
                                        </p:tgtEl>
                                        <p:attrNameLst>
                                          <p:attrName>ppt_w</p:attrName>
                                        </p:attrNameLst>
                                      </p:cBhvr>
                                      <p:tavLst>
                                        <p:tav tm="0">
                                          <p:val>
                                            <p:strVal val="ppt_w"/>
                                          </p:val>
                                        </p:tav>
                                        <p:tav tm="100000">
                                          <p:val>
                                            <p:fltVal val="0"/>
                                          </p:val>
                                        </p:tav>
                                      </p:tavLst>
                                    </p:anim>
                                    <p:anim calcmode="lin" valueType="num">
                                      <p:cBhvr>
                                        <p:cTn id="95" dur="2000"/>
                                        <p:tgtEl>
                                          <p:spTgt spid="5"/>
                                        </p:tgtEl>
                                        <p:attrNameLst>
                                          <p:attrName>ppt_h</p:attrName>
                                        </p:attrNameLst>
                                      </p:cBhvr>
                                      <p:tavLst>
                                        <p:tav tm="0">
                                          <p:val>
                                            <p:strVal val="ppt_h"/>
                                          </p:val>
                                        </p:tav>
                                        <p:tav tm="100000">
                                          <p:val>
                                            <p:fltVal val="0"/>
                                          </p:val>
                                        </p:tav>
                                      </p:tavLst>
                                    </p:anim>
                                    <p:anim calcmode="lin" valueType="num">
                                      <p:cBhvr>
                                        <p:cTn id="96" dur="2000"/>
                                        <p:tgtEl>
                                          <p:spTgt spid="5"/>
                                        </p:tgtEl>
                                        <p:attrNameLst>
                                          <p:attrName>ppt_x</p:attrName>
                                        </p:attrNameLst>
                                      </p:cBhvr>
                                      <p:tavLst>
                                        <p:tav tm="0">
                                          <p:val>
                                            <p:strVal val="ppt_x"/>
                                          </p:val>
                                        </p:tav>
                                        <p:tav tm="100000">
                                          <p:val>
                                            <p:fltVal val="0.5"/>
                                          </p:val>
                                        </p:tav>
                                      </p:tavLst>
                                    </p:anim>
                                    <p:anim calcmode="lin" valueType="num">
                                      <p:cBhvr>
                                        <p:cTn id="97" dur="2000"/>
                                        <p:tgtEl>
                                          <p:spTgt spid="5"/>
                                        </p:tgtEl>
                                        <p:attrNameLst>
                                          <p:attrName>ppt_y</p:attrName>
                                        </p:attrNameLst>
                                      </p:cBhvr>
                                      <p:tavLst>
                                        <p:tav tm="0">
                                          <p:val>
                                            <p:strVal val="ppt_y"/>
                                          </p:val>
                                        </p:tav>
                                        <p:tav tm="100000">
                                          <p:val>
                                            <p:fltVal val="0.5"/>
                                          </p:val>
                                        </p:tav>
                                      </p:tavLst>
                                    </p:anim>
                                    <p:set>
                                      <p:cBhvr>
                                        <p:cTn id="98" dur="1" fill="hold">
                                          <p:stCondLst>
                                            <p:cond delay="1999"/>
                                          </p:stCondLst>
                                        </p:cTn>
                                        <p:tgtEl>
                                          <p:spTgt spid="5"/>
                                        </p:tgtEl>
                                        <p:attrNameLst>
                                          <p:attrName>style.visibility</p:attrName>
                                        </p:attrNameLst>
                                      </p:cBhvr>
                                      <p:to>
                                        <p:strVal val="hidden"/>
                                      </p:to>
                                    </p:set>
                                  </p:childTnLst>
                                </p:cTn>
                              </p:par>
                              <p:par>
                                <p:cTn id="99" presetID="23" presetClass="exit" presetSubtype="544" fill="hold" grpId="2" nodeType="withEffect">
                                  <p:stCondLst>
                                    <p:cond delay="0"/>
                                  </p:stCondLst>
                                  <p:childTnLst>
                                    <p:anim calcmode="lin" valueType="num">
                                      <p:cBhvr>
                                        <p:cTn id="100" dur="2000"/>
                                        <p:tgtEl>
                                          <p:spTgt spid="6"/>
                                        </p:tgtEl>
                                        <p:attrNameLst>
                                          <p:attrName>ppt_w</p:attrName>
                                        </p:attrNameLst>
                                      </p:cBhvr>
                                      <p:tavLst>
                                        <p:tav tm="0">
                                          <p:val>
                                            <p:strVal val="ppt_w"/>
                                          </p:val>
                                        </p:tav>
                                        <p:tav tm="100000">
                                          <p:val>
                                            <p:fltVal val="0"/>
                                          </p:val>
                                        </p:tav>
                                      </p:tavLst>
                                    </p:anim>
                                    <p:anim calcmode="lin" valueType="num">
                                      <p:cBhvr>
                                        <p:cTn id="101" dur="2000"/>
                                        <p:tgtEl>
                                          <p:spTgt spid="6"/>
                                        </p:tgtEl>
                                        <p:attrNameLst>
                                          <p:attrName>ppt_h</p:attrName>
                                        </p:attrNameLst>
                                      </p:cBhvr>
                                      <p:tavLst>
                                        <p:tav tm="0">
                                          <p:val>
                                            <p:strVal val="ppt_h"/>
                                          </p:val>
                                        </p:tav>
                                        <p:tav tm="100000">
                                          <p:val>
                                            <p:fltVal val="0"/>
                                          </p:val>
                                        </p:tav>
                                      </p:tavLst>
                                    </p:anim>
                                    <p:anim calcmode="lin" valueType="num">
                                      <p:cBhvr>
                                        <p:cTn id="102" dur="2000"/>
                                        <p:tgtEl>
                                          <p:spTgt spid="6"/>
                                        </p:tgtEl>
                                        <p:attrNameLst>
                                          <p:attrName>ppt_x</p:attrName>
                                        </p:attrNameLst>
                                      </p:cBhvr>
                                      <p:tavLst>
                                        <p:tav tm="0">
                                          <p:val>
                                            <p:strVal val="ppt_x"/>
                                          </p:val>
                                        </p:tav>
                                        <p:tav tm="100000">
                                          <p:val>
                                            <p:fltVal val="0.5"/>
                                          </p:val>
                                        </p:tav>
                                      </p:tavLst>
                                    </p:anim>
                                    <p:anim calcmode="lin" valueType="num">
                                      <p:cBhvr>
                                        <p:cTn id="103" dur="2000"/>
                                        <p:tgtEl>
                                          <p:spTgt spid="6"/>
                                        </p:tgtEl>
                                        <p:attrNameLst>
                                          <p:attrName>ppt_y</p:attrName>
                                        </p:attrNameLst>
                                      </p:cBhvr>
                                      <p:tavLst>
                                        <p:tav tm="0">
                                          <p:val>
                                            <p:strVal val="ppt_y"/>
                                          </p:val>
                                        </p:tav>
                                        <p:tav tm="100000">
                                          <p:val>
                                            <p:fltVal val="0.5"/>
                                          </p:val>
                                        </p:tav>
                                      </p:tavLst>
                                    </p:anim>
                                    <p:set>
                                      <p:cBhvr>
                                        <p:cTn id="104" dur="1" fill="hold">
                                          <p:stCondLst>
                                            <p:cond delay="1999"/>
                                          </p:stCondLst>
                                        </p:cTn>
                                        <p:tgtEl>
                                          <p:spTgt spid="6"/>
                                        </p:tgtEl>
                                        <p:attrNameLst>
                                          <p:attrName>style.visibility</p:attrName>
                                        </p:attrNameLst>
                                      </p:cBhvr>
                                      <p:to>
                                        <p:strVal val="hidden"/>
                                      </p:to>
                                    </p:set>
                                  </p:childTnLst>
                                </p:cTn>
                              </p:par>
                              <p:par>
                                <p:cTn id="105" presetID="23" presetClass="exit" presetSubtype="544" fill="hold" grpId="2" nodeType="withEffect">
                                  <p:stCondLst>
                                    <p:cond delay="0"/>
                                  </p:stCondLst>
                                  <p:childTnLst>
                                    <p:anim calcmode="lin" valueType="num">
                                      <p:cBhvr>
                                        <p:cTn id="106" dur="2000"/>
                                        <p:tgtEl>
                                          <p:spTgt spid="7"/>
                                        </p:tgtEl>
                                        <p:attrNameLst>
                                          <p:attrName>ppt_w</p:attrName>
                                        </p:attrNameLst>
                                      </p:cBhvr>
                                      <p:tavLst>
                                        <p:tav tm="0">
                                          <p:val>
                                            <p:strVal val="ppt_w"/>
                                          </p:val>
                                        </p:tav>
                                        <p:tav tm="100000">
                                          <p:val>
                                            <p:fltVal val="0"/>
                                          </p:val>
                                        </p:tav>
                                      </p:tavLst>
                                    </p:anim>
                                    <p:anim calcmode="lin" valueType="num">
                                      <p:cBhvr>
                                        <p:cTn id="107" dur="2000"/>
                                        <p:tgtEl>
                                          <p:spTgt spid="7"/>
                                        </p:tgtEl>
                                        <p:attrNameLst>
                                          <p:attrName>ppt_h</p:attrName>
                                        </p:attrNameLst>
                                      </p:cBhvr>
                                      <p:tavLst>
                                        <p:tav tm="0">
                                          <p:val>
                                            <p:strVal val="ppt_h"/>
                                          </p:val>
                                        </p:tav>
                                        <p:tav tm="100000">
                                          <p:val>
                                            <p:fltVal val="0"/>
                                          </p:val>
                                        </p:tav>
                                      </p:tavLst>
                                    </p:anim>
                                    <p:anim calcmode="lin" valueType="num">
                                      <p:cBhvr>
                                        <p:cTn id="108" dur="2000"/>
                                        <p:tgtEl>
                                          <p:spTgt spid="7"/>
                                        </p:tgtEl>
                                        <p:attrNameLst>
                                          <p:attrName>ppt_x</p:attrName>
                                        </p:attrNameLst>
                                      </p:cBhvr>
                                      <p:tavLst>
                                        <p:tav tm="0">
                                          <p:val>
                                            <p:strVal val="ppt_x"/>
                                          </p:val>
                                        </p:tav>
                                        <p:tav tm="100000">
                                          <p:val>
                                            <p:fltVal val="0.5"/>
                                          </p:val>
                                        </p:tav>
                                      </p:tavLst>
                                    </p:anim>
                                    <p:anim calcmode="lin" valueType="num">
                                      <p:cBhvr>
                                        <p:cTn id="109" dur="2000"/>
                                        <p:tgtEl>
                                          <p:spTgt spid="7"/>
                                        </p:tgtEl>
                                        <p:attrNameLst>
                                          <p:attrName>ppt_y</p:attrName>
                                        </p:attrNameLst>
                                      </p:cBhvr>
                                      <p:tavLst>
                                        <p:tav tm="0">
                                          <p:val>
                                            <p:strVal val="ppt_y"/>
                                          </p:val>
                                        </p:tav>
                                        <p:tav tm="100000">
                                          <p:val>
                                            <p:fltVal val="0.5"/>
                                          </p:val>
                                        </p:tav>
                                      </p:tavLst>
                                    </p:anim>
                                    <p:set>
                                      <p:cBhvr>
                                        <p:cTn id="110" dur="1" fill="hold">
                                          <p:stCondLst>
                                            <p:cond delay="1999"/>
                                          </p:stCondLst>
                                        </p:cTn>
                                        <p:tgtEl>
                                          <p:spTgt spid="7"/>
                                        </p:tgtEl>
                                        <p:attrNameLst>
                                          <p:attrName>style.visibility</p:attrName>
                                        </p:attrNameLst>
                                      </p:cBhvr>
                                      <p:to>
                                        <p:strVal val="hidden"/>
                                      </p:to>
                                    </p:set>
                                  </p:childTnLst>
                                </p:cTn>
                              </p:par>
                              <p:par>
                                <p:cTn id="111" presetID="23" presetClass="exit" presetSubtype="544" fill="hold" grpId="2" nodeType="withEffect">
                                  <p:stCondLst>
                                    <p:cond delay="0"/>
                                  </p:stCondLst>
                                  <p:childTnLst>
                                    <p:anim calcmode="lin" valueType="num">
                                      <p:cBhvr>
                                        <p:cTn id="112" dur="2000"/>
                                        <p:tgtEl>
                                          <p:spTgt spid="8"/>
                                        </p:tgtEl>
                                        <p:attrNameLst>
                                          <p:attrName>ppt_w</p:attrName>
                                        </p:attrNameLst>
                                      </p:cBhvr>
                                      <p:tavLst>
                                        <p:tav tm="0">
                                          <p:val>
                                            <p:strVal val="ppt_w"/>
                                          </p:val>
                                        </p:tav>
                                        <p:tav tm="100000">
                                          <p:val>
                                            <p:fltVal val="0"/>
                                          </p:val>
                                        </p:tav>
                                      </p:tavLst>
                                    </p:anim>
                                    <p:anim calcmode="lin" valueType="num">
                                      <p:cBhvr>
                                        <p:cTn id="113" dur="2000"/>
                                        <p:tgtEl>
                                          <p:spTgt spid="8"/>
                                        </p:tgtEl>
                                        <p:attrNameLst>
                                          <p:attrName>ppt_h</p:attrName>
                                        </p:attrNameLst>
                                      </p:cBhvr>
                                      <p:tavLst>
                                        <p:tav tm="0">
                                          <p:val>
                                            <p:strVal val="ppt_h"/>
                                          </p:val>
                                        </p:tav>
                                        <p:tav tm="100000">
                                          <p:val>
                                            <p:fltVal val="0"/>
                                          </p:val>
                                        </p:tav>
                                      </p:tavLst>
                                    </p:anim>
                                    <p:anim calcmode="lin" valueType="num">
                                      <p:cBhvr>
                                        <p:cTn id="114" dur="2000"/>
                                        <p:tgtEl>
                                          <p:spTgt spid="8"/>
                                        </p:tgtEl>
                                        <p:attrNameLst>
                                          <p:attrName>ppt_x</p:attrName>
                                        </p:attrNameLst>
                                      </p:cBhvr>
                                      <p:tavLst>
                                        <p:tav tm="0">
                                          <p:val>
                                            <p:strVal val="ppt_x"/>
                                          </p:val>
                                        </p:tav>
                                        <p:tav tm="100000">
                                          <p:val>
                                            <p:fltVal val="0.5"/>
                                          </p:val>
                                        </p:tav>
                                      </p:tavLst>
                                    </p:anim>
                                    <p:anim calcmode="lin" valueType="num">
                                      <p:cBhvr>
                                        <p:cTn id="115" dur="2000"/>
                                        <p:tgtEl>
                                          <p:spTgt spid="8"/>
                                        </p:tgtEl>
                                        <p:attrNameLst>
                                          <p:attrName>ppt_y</p:attrName>
                                        </p:attrNameLst>
                                      </p:cBhvr>
                                      <p:tavLst>
                                        <p:tav tm="0">
                                          <p:val>
                                            <p:strVal val="ppt_y"/>
                                          </p:val>
                                        </p:tav>
                                        <p:tav tm="100000">
                                          <p:val>
                                            <p:fltVal val="0.5"/>
                                          </p:val>
                                        </p:tav>
                                      </p:tavLst>
                                    </p:anim>
                                    <p:set>
                                      <p:cBhvr>
                                        <p:cTn id="116" dur="1" fill="hold">
                                          <p:stCondLst>
                                            <p:cond delay="1999"/>
                                          </p:stCondLst>
                                        </p:cTn>
                                        <p:tgtEl>
                                          <p:spTgt spid="8"/>
                                        </p:tgtEl>
                                        <p:attrNameLst>
                                          <p:attrName>style.visibility</p:attrName>
                                        </p:attrNameLst>
                                      </p:cBhvr>
                                      <p:to>
                                        <p:strVal val="hidden"/>
                                      </p:to>
                                    </p:set>
                                  </p:childTnLst>
                                </p:cTn>
                              </p:par>
                              <p:par>
                                <p:cTn id="117" presetID="23" presetClass="exit" presetSubtype="544" fill="hold" grpId="2" nodeType="withEffect">
                                  <p:stCondLst>
                                    <p:cond delay="0"/>
                                  </p:stCondLst>
                                  <p:childTnLst>
                                    <p:anim calcmode="lin" valueType="num">
                                      <p:cBhvr>
                                        <p:cTn id="118" dur="2000"/>
                                        <p:tgtEl>
                                          <p:spTgt spid="9"/>
                                        </p:tgtEl>
                                        <p:attrNameLst>
                                          <p:attrName>ppt_w</p:attrName>
                                        </p:attrNameLst>
                                      </p:cBhvr>
                                      <p:tavLst>
                                        <p:tav tm="0">
                                          <p:val>
                                            <p:strVal val="ppt_w"/>
                                          </p:val>
                                        </p:tav>
                                        <p:tav tm="100000">
                                          <p:val>
                                            <p:fltVal val="0"/>
                                          </p:val>
                                        </p:tav>
                                      </p:tavLst>
                                    </p:anim>
                                    <p:anim calcmode="lin" valueType="num">
                                      <p:cBhvr>
                                        <p:cTn id="119" dur="2000"/>
                                        <p:tgtEl>
                                          <p:spTgt spid="9"/>
                                        </p:tgtEl>
                                        <p:attrNameLst>
                                          <p:attrName>ppt_h</p:attrName>
                                        </p:attrNameLst>
                                      </p:cBhvr>
                                      <p:tavLst>
                                        <p:tav tm="0">
                                          <p:val>
                                            <p:strVal val="ppt_h"/>
                                          </p:val>
                                        </p:tav>
                                        <p:tav tm="100000">
                                          <p:val>
                                            <p:fltVal val="0"/>
                                          </p:val>
                                        </p:tav>
                                      </p:tavLst>
                                    </p:anim>
                                    <p:anim calcmode="lin" valueType="num">
                                      <p:cBhvr>
                                        <p:cTn id="120" dur="2000"/>
                                        <p:tgtEl>
                                          <p:spTgt spid="9"/>
                                        </p:tgtEl>
                                        <p:attrNameLst>
                                          <p:attrName>ppt_x</p:attrName>
                                        </p:attrNameLst>
                                      </p:cBhvr>
                                      <p:tavLst>
                                        <p:tav tm="0">
                                          <p:val>
                                            <p:strVal val="ppt_x"/>
                                          </p:val>
                                        </p:tav>
                                        <p:tav tm="100000">
                                          <p:val>
                                            <p:fltVal val="0.5"/>
                                          </p:val>
                                        </p:tav>
                                      </p:tavLst>
                                    </p:anim>
                                    <p:anim calcmode="lin" valueType="num">
                                      <p:cBhvr>
                                        <p:cTn id="121" dur="2000"/>
                                        <p:tgtEl>
                                          <p:spTgt spid="9"/>
                                        </p:tgtEl>
                                        <p:attrNameLst>
                                          <p:attrName>ppt_y</p:attrName>
                                        </p:attrNameLst>
                                      </p:cBhvr>
                                      <p:tavLst>
                                        <p:tav tm="0">
                                          <p:val>
                                            <p:strVal val="ppt_y"/>
                                          </p:val>
                                        </p:tav>
                                        <p:tav tm="100000">
                                          <p:val>
                                            <p:fltVal val="0.5"/>
                                          </p:val>
                                        </p:tav>
                                      </p:tavLst>
                                    </p:anim>
                                    <p:set>
                                      <p:cBhvr>
                                        <p:cTn id="122" dur="1" fill="hold">
                                          <p:stCondLst>
                                            <p:cond delay="1999"/>
                                          </p:stCondLst>
                                        </p:cTn>
                                        <p:tgtEl>
                                          <p:spTgt spid="9"/>
                                        </p:tgtEl>
                                        <p:attrNameLst>
                                          <p:attrName>style.visibility</p:attrName>
                                        </p:attrNameLst>
                                      </p:cBhvr>
                                      <p:to>
                                        <p:strVal val="hidden"/>
                                      </p:to>
                                    </p:set>
                                  </p:childTnLst>
                                </p:cTn>
                              </p:par>
                              <p:par>
                                <p:cTn id="123" presetID="23" presetClass="exit" presetSubtype="544" fill="hold" grpId="2" nodeType="withEffect">
                                  <p:stCondLst>
                                    <p:cond delay="0"/>
                                  </p:stCondLst>
                                  <p:childTnLst>
                                    <p:anim calcmode="lin" valueType="num">
                                      <p:cBhvr>
                                        <p:cTn id="124" dur="2000"/>
                                        <p:tgtEl>
                                          <p:spTgt spid="10"/>
                                        </p:tgtEl>
                                        <p:attrNameLst>
                                          <p:attrName>ppt_w</p:attrName>
                                        </p:attrNameLst>
                                      </p:cBhvr>
                                      <p:tavLst>
                                        <p:tav tm="0">
                                          <p:val>
                                            <p:strVal val="ppt_w"/>
                                          </p:val>
                                        </p:tav>
                                        <p:tav tm="100000">
                                          <p:val>
                                            <p:fltVal val="0"/>
                                          </p:val>
                                        </p:tav>
                                      </p:tavLst>
                                    </p:anim>
                                    <p:anim calcmode="lin" valueType="num">
                                      <p:cBhvr>
                                        <p:cTn id="125" dur="2000"/>
                                        <p:tgtEl>
                                          <p:spTgt spid="10"/>
                                        </p:tgtEl>
                                        <p:attrNameLst>
                                          <p:attrName>ppt_h</p:attrName>
                                        </p:attrNameLst>
                                      </p:cBhvr>
                                      <p:tavLst>
                                        <p:tav tm="0">
                                          <p:val>
                                            <p:strVal val="ppt_h"/>
                                          </p:val>
                                        </p:tav>
                                        <p:tav tm="100000">
                                          <p:val>
                                            <p:fltVal val="0"/>
                                          </p:val>
                                        </p:tav>
                                      </p:tavLst>
                                    </p:anim>
                                    <p:anim calcmode="lin" valueType="num">
                                      <p:cBhvr>
                                        <p:cTn id="126" dur="2000"/>
                                        <p:tgtEl>
                                          <p:spTgt spid="10"/>
                                        </p:tgtEl>
                                        <p:attrNameLst>
                                          <p:attrName>ppt_x</p:attrName>
                                        </p:attrNameLst>
                                      </p:cBhvr>
                                      <p:tavLst>
                                        <p:tav tm="0">
                                          <p:val>
                                            <p:strVal val="ppt_x"/>
                                          </p:val>
                                        </p:tav>
                                        <p:tav tm="100000">
                                          <p:val>
                                            <p:fltVal val="0.5"/>
                                          </p:val>
                                        </p:tav>
                                      </p:tavLst>
                                    </p:anim>
                                    <p:anim calcmode="lin" valueType="num">
                                      <p:cBhvr>
                                        <p:cTn id="127" dur="2000"/>
                                        <p:tgtEl>
                                          <p:spTgt spid="10"/>
                                        </p:tgtEl>
                                        <p:attrNameLst>
                                          <p:attrName>ppt_y</p:attrName>
                                        </p:attrNameLst>
                                      </p:cBhvr>
                                      <p:tavLst>
                                        <p:tav tm="0">
                                          <p:val>
                                            <p:strVal val="ppt_y"/>
                                          </p:val>
                                        </p:tav>
                                        <p:tav tm="100000">
                                          <p:val>
                                            <p:fltVal val="0.5"/>
                                          </p:val>
                                        </p:tav>
                                      </p:tavLst>
                                    </p:anim>
                                    <p:set>
                                      <p:cBhvr>
                                        <p:cTn id="128" dur="1" fill="hold">
                                          <p:stCondLst>
                                            <p:cond delay="1999"/>
                                          </p:stCondLst>
                                        </p:cTn>
                                        <p:tgtEl>
                                          <p:spTgt spid="10"/>
                                        </p:tgtEl>
                                        <p:attrNameLst>
                                          <p:attrName>style.visibility</p:attrName>
                                        </p:attrNameLst>
                                      </p:cBhvr>
                                      <p:to>
                                        <p:strVal val="hidden"/>
                                      </p:to>
                                    </p:set>
                                  </p:childTnLst>
                                </p:cTn>
                              </p:par>
                              <p:par>
                                <p:cTn id="129" presetID="23" presetClass="exit" presetSubtype="544" fill="hold" grpId="2" nodeType="withEffect">
                                  <p:stCondLst>
                                    <p:cond delay="0"/>
                                  </p:stCondLst>
                                  <p:childTnLst>
                                    <p:anim calcmode="lin" valueType="num">
                                      <p:cBhvr>
                                        <p:cTn id="130" dur="2000"/>
                                        <p:tgtEl>
                                          <p:spTgt spid="11"/>
                                        </p:tgtEl>
                                        <p:attrNameLst>
                                          <p:attrName>ppt_w</p:attrName>
                                        </p:attrNameLst>
                                      </p:cBhvr>
                                      <p:tavLst>
                                        <p:tav tm="0">
                                          <p:val>
                                            <p:strVal val="ppt_w"/>
                                          </p:val>
                                        </p:tav>
                                        <p:tav tm="100000">
                                          <p:val>
                                            <p:fltVal val="0"/>
                                          </p:val>
                                        </p:tav>
                                      </p:tavLst>
                                    </p:anim>
                                    <p:anim calcmode="lin" valueType="num">
                                      <p:cBhvr>
                                        <p:cTn id="131" dur="2000"/>
                                        <p:tgtEl>
                                          <p:spTgt spid="11"/>
                                        </p:tgtEl>
                                        <p:attrNameLst>
                                          <p:attrName>ppt_h</p:attrName>
                                        </p:attrNameLst>
                                      </p:cBhvr>
                                      <p:tavLst>
                                        <p:tav tm="0">
                                          <p:val>
                                            <p:strVal val="ppt_h"/>
                                          </p:val>
                                        </p:tav>
                                        <p:tav tm="100000">
                                          <p:val>
                                            <p:fltVal val="0"/>
                                          </p:val>
                                        </p:tav>
                                      </p:tavLst>
                                    </p:anim>
                                    <p:anim calcmode="lin" valueType="num">
                                      <p:cBhvr>
                                        <p:cTn id="132" dur="2000"/>
                                        <p:tgtEl>
                                          <p:spTgt spid="11"/>
                                        </p:tgtEl>
                                        <p:attrNameLst>
                                          <p:attrName>ppt_x</p:attrName>
                                        </p:attrNameLst>
                                      </p:cBhvr>
                                      <p:tavLst>
                                        <p:tav tm="0">
                                          <p:val>
                                            <p:strVal val="ppt_x"/>
                                          </p:val>
                                        </p:tav>
                                        <p:tav tm="100000">
                                          <p:val>
                                            <p:fltVal val="0.5"/>
                                          </p:val>
                                        </p:tav>
                                      </p:tavLst>
                                    </p:anim>
                                    <p:anim calcmode="lin" valueType="num">
                                      <p:cBhvr>
                                        <p:cTn id="133" dur="2000"/>
                                        <p:tgtEl>
                                          <p:spTgt spid="11"/>
                                        </p:tgtEl>
                                        <p:attrNameLst>
                                          <p:attrName>ppt_y</p:attrName>
                                        </p:attrNameLst>
                                      </p:cBhvr>
                                      <p:tavLst>
                                        <p:tav tm="0">
                                          <p:val>
                                            <p:strVal val="ppt_y"/>
                                          </p:val>
                                        </p:tav>
                                        <p:tav tm="100000">
                                          <p:val>
                                            <p:fltVal val="0.5"/>
                                          </p:val>
                                        </p:tav>
                                      </p:tavLst>
                                    </p:anim>
                                    <p:set>
                                      <p:cBhvr>
                                        <p:cTn id="134" dur="1" fill="hold">
                                          <p:stCondLst>
                                            <p:cond delay="1999"/>
                                          </p:stCondLst>
                                        </p:cTn>
                                        <p:tgtEl>
                                          <p:spTgt spid="11"/>
                                        </p:tgtEl>
                                        <p:attrNameLst>
                                          <p:attrName>style.visibility</p:attrName>
                                        </p:attrNameLst>
                                      </p:cBhvr>
                                      <p:to>
                                        <p:strVal val="hidden"/>
                                      </p:to>
                                    </p:set>
                                  </p:childTnLst>
                                </p:cTn>
                              </p:par>
                              <p:par>
                                <p:cTn id="135" presetID="17" presetClass="exit" presetSubtype="8" fill="hold" grpId="3" nodeType="withEffect">
                                  <p:stCondLst>
                                    <p:cond delay="0"/>
                                  </p:stCondLst>
                                  <p:childTnLst>
                                    <p:anim calcmode="lin" valueType="num">
                                      <p:cBhvr>
                                        <p:cTn id="136" dur="2000"/>
                                        <p:tgtEl>
                                          <p:spTgt spid="3"/>
                                        </p:tgtEl>
                                        <p:attrNameLst>
                                          <p:attrName>ppt_x</p:attrName>
                                        </p:attrNameLst>
                                      </p:cBhvr>
                                      <p:tavLst>
                                        <p:tav tm="0">
                                          <p:val>
                                            <p:strVal val="ppt_x"/>
                                          </p:val>
                                        </p:tav>
                                        <p:tav tm="100000">
                                          <p:val>
                                            <p:strVal val="ppt_x-ppt_w/2"/>
                                          </p:val>
                                        </p:tav>
                                      </p:tavLst>
                                    </p:anim>
                                    <p:anim calcmode="lin" valueType="num">
                                      <p:cBhvr>
                                        <p:cTn id="137" dur="2000"/>
                                        <p:tgtEl>
                                          <p:spTgt spid="3"/>
                                        </p:tgtEl>
                                        <p:attrNameLst>
                                          <p:attrName>ppt_y</p:attrName>
                                        </p:attrNameLst>
                                      </p:cBhvr>
                                      <p:tavLst>
                                        <p:tav tm="0">
                                          <p:val>
                                            <p:strVal val="ppt_y"/>
                                          </p:val>
                                        </p:tav>
                                        <p:tav tm="100000">
                                          <p:val>
                                            <p:strVal val="ppt_y"/>
                                          </p:val>
                                        </p:tav>
                                      </p:tavLst>
                                    </p:anim>
                                    <p:anim calcmode="lin" valueType="num">
                                      <p:cBhvr>
                                        <p:cTn id="138" dur="2000"/>
                                        <p:tgtEl>
                                          <p:spTgt spid="3"/>
                                        </p:tgtEl>
                                        <p:attrNameLst>
                                          <p:attrName>ppt_w</p:attrName>
                                        </p:attrNameLst>
                                      </p:cBhvr>
                                      <p:tavLst>
                                        <p:tav tm="0">
                                          <p:val>
                                            <p:strVal val="ppt_w"/>
                                          </p:val>
                                        </p:tav>
                                        <p:tav tm="100000">
                                          <p:val>
                                            <p:fltVal val="0"/>
                                          </p:val>
                                        </p:tav>
                                      </p:tavLst>
                                    </p:anim>
                                    <p:anim calcmode="lin" valueType="num">
                                      <p:cBhvr>
                                        <p:cTn id="139" dur="2000"/>
                                        <p:tgtEl>
                                          <p:spTgt spid="3"/>
                                        </p:tgtEl>
                                        <p:attrNameLst>
                                          <p:attrName>ppt_h</p:attrName>
                                        </p:attrNameLst>
                                      </p:cBhvr>
                                      <p:tavLst>
                                        <p:tav tm="0">
                                          <p:val>
                                            <p:strVal val="ppt_h"/>
                                          </p:val>
                                        </p:tav>
                                        <p:tav tm="100000">
                                          <p:val>
                                            <p:strVal val="ppt_h"/>
                                          </p:val>
                                        </p:tav>
                                      </p:tavLst>
                                    </p:anim>
                                    <p:set>
                                      <p:cBhvr>
                                        <p:cTn id="140" dur="1" fill="hold">
                                          <p:stCondLst>
                                            <p:cond delay="1999"/>
                                          </p:stCondLst>
                                        </p:cTn>
                                        <p:tgtEl>
                                          <p:spTgt spid="3"/>
                                        </p:tgtEl>
                                        <p:attrNameLst>
                                          <p:attrName>style.visibility</p:attrName>
                                        </p:attrNameLst>
                                      </p:cBhvr>
                                      <p:to>
                                        <p:strVal val="hidden"/>
                                      </p:to>
                                    </p:set>
                                  </p:childTnLst>
                                </p:cTn>
                              </p:par>
                              <p:par>
                                <p:cTn id="141" presetID="17" presetClass="exit" presetSubtype="2" fill="hold" grpId="3" nodeType="withEffect">
                                  <p:stCondLst>
                                    <p:cond delay="0"/>
                                  </p:stCondLst>
                                  <p:childTnLst>
                                    <p:anim calcmode="lin" valueType="num">
                                      <p:cBhvr>
                                        <p:cTn id="142" dur="2000"/>
                                        <p:tgtEl>
                                          <p:spTgt spid="4"/>
                                        </p:tgtEl>
                                        <p:attrNameLst>
                                          <p:attrName>ppt_x</p:attrName>
                                        </p:attrNameLst>
                                      </p:cBhvr>
                                      <p:tavLst>
                                        <p:tav tm="0">
                                          <p:val>
                                            <p:strVal val="ppt_x"/>
                                          </p:val>
                                        </p:tav>
                                        <p:tav tm="100000">
                                          <p:val>
                                            <p:strVal val="ppt_x+ppt_w/2"/>
                                          </p:val>
                                        </p:tav>
                                      </p:tavLst>
                                    </p:anim>
                                    <p:anim calcmode="lin" valueType="num">
                                      <p:cBhvr>
                                        <p:cTn id="143" dur="2000"/>
                                        <p:tgtEl>
                                          <p:spTgt spid="4"/>
                                        </p:tgtEl>
                                        <p:attrNameLst>
                                          <p:attrName>ppt_y</p:attrName>
                                        </p:attrNameLst>
                                      </p:cBhvr>
                                      <p:tavLst>
                                        <p:tav tm="0">
                                          <p:val>
                                            <p:strVal val="ppt_y"/>
                                          </p:val>
                                        </p:tav>
                                        <p:tav tm="100000">
                                          <p:val>
                                            <p:strVal val="ppt_y"/>
                                          </p:val>
                                        </p:tav>
                                      </p:tavLst>
                                    </p:anim>
                                    <p:anim calcmode="lin" valueType="num">
                                      <p:cBhvr>
                                        <p:cTn id="144" dur="2000"/>
                                        <p:tgtEl>
                                          <p:spTgt spid="4"/>
                                        </p:tgtEl>
                                        <p:attrNameLst>
                                          <p:attrName>ppt_w</p:attrName>
                                        </p:attrNameLst>
                                      </p:cBhvr>
                                      <p:tavLst>
                                        <p:tav tm="0">
                                          <p:val>
                                            <p:strVal val="ppt_w"/>
                                          </p:val>
                                        </p:tav>
                                        <p:tav tm="100000">
                                          <p:val>
                                            <p:fltVal val="0"/>
                                          </p:val>
                                        </p:tav>
                                      </p:tavLst>
                                    </p:anim>
                                    <p:anim calcmode="lin" valueType="num">
                                      <p:cBhvr>
                                        <p:cTn id="145" dur="2000"/>
                                        <p:tgtEl>
                                          <p:spTgt spid="4"/>
                                        </p:tgtEl>
                                        <p:attrNameLst>
                                          <p:attrName>ppt_h</p:attrName>
                                        </p:attrNameLst>
                                      </p:cBhvr>
                                      <p:tavLst>
                                        <p:tav tm="0">
                                          <p:val>
                                            <p:strVal val="ppt_h"/>
                                          </p:val>
                                        </p:tav>
                                        <p:tav tm="100000">
                                          <p:val>
                                            <p:strVal val="ppt_h"/>
                                          </p:val>
                                        </p:tav>
                                      </p:tavLst>
                                    </p:anim>
                                    <p:set>
                                      <p:cBhvr>
                                        <p:cTn id="146" dur="1" fill="hold">
                                          <p:stCondLst>
                                            <p:cond delay="1999"/>
                                          </p:stCondLst>
                                        </p:cTn>
                                        <p:tgtEl>
                                          <p:spTgt spid="4"/>
                                        </p:tgtEl>
                                        <p:attrNameLst>
                                          <p:attrName>style.visibility</p:attrName>
                                        </p:attrNameLst>
                                      </p:cBhvr>
                                      <p:to>
                                        <p:strVal val="hidden"/>
                                      </p:to>
                                    </p:set>
                                  </p:childTnLst>
                                </p:cTn>
                              </p:par>
                              <p:par>
                                <p:cTn id="147" presetID="17" presetClass="exit" presetSubtype="8" fill="hold" grpId="3" nodeType="withEffect">
                                  <p:stCondLst>
                                    <p:cond delay="0"/>
                                  </p:stCondLst>
                                  <p:childTnLst>
                                    <p:anim calcmode="lin" valueType="num">
                                      <p:cBhvr>
                                        <p:cTn id="148" dur="2000"/>
                                        <p:tgtEl>
                                          <p:spTgt spid="5"/>
                                        </p:tgtEl>
                                        <p:attrNameLst>
                                          <p:attrName>ppt_x</p:attrName>
                                        </p:attrNameLst>
                                      </p:cBhvr>
                                      <p:tavLst>
                                        <p:tav tm="0">
                                          <p:val>
                                            <p:strVal val="ppt_x"/>
                                          </p:val>
                                        </p:tav>
                                        <p:tav tm="100000">
                                          <p:val>
                                            <p:strVal val="ppt_x-ppt_w/2"/>
                                          </p:val>
                                        </p:tav>
                                      </p:tavLst>
                                    </p:anim>
                                    <p:anim calcmode="lin" valueType="num">
                                      <p:cBhvr>
                                        <p:cTn id="149" dur="2000"/>
                                        <p:tgtEl>
                                          <p:spTgt spid="5"/>
                                        </p:tgtEl>
                                        <p:attrNameLst>
                                          <p:attrName>ppt_y</p:attrName>
                                        </p:attrNameLst>
                                      </p:cBhvr>
                                      <p:tavLst>
                                        <p:tav tm="0">
                                          <p:val>
                                            <p:strVal val="ppt_y"/>
                                          </p:val>
                                        </p:tav>
                                        <p:tav tm="100000">
                                          <p:val>
                                            <p:strVal val="ppt_y"/>
                                          </p:val>
                                        </p:tav>
                                      </p:tavLst>
                                    </p:anim>
                                    <p:anim calcmode="lin" valueType="num">
                                      <p:cBhvr>
                                        <p:cTn id="150" dur="2000"/>
                                        <p:tgtEl>
                                          <p:spTgt spid="5"/>
                                        </p:tgtEl>
                                        <p:attrNameLst>
                                          <p:attrName>ppt_w</p:attrName>
                                        </p:attrNameLst>
                                      </p:cBhvr>
                                      <p:tavLst>
                                        <p:tav tm="0">
                                          <p:val>
                                            <p:strVal val="ppt_w"/>
                                          </p:val>
                                        </p:tav>
                                        <p:tav tm="100000">
                                          <p:val>
                                            <p:fltVal val="0"/>
                                          </p:val>
                                        </p:tav>
                                      </p:tavLst>
                                    </p:anim>
                                    <p:anim calcmode="lin" valueType="num">
                                      <p:cBhvr>
                                        <p:cTn id="151" dur="2000"/>
                                        <p:tgtEl>
                                          <p:spTgt spid="5"/>
                                        </p:tgtEl>
                                        <p:attrNameLst>
                                          <p:attrName>ppt_h</p:attrName>
                                        </p:attrNameLst>
                                      </p:cBhvr>
                                      <p:tavLst>
                                        <p:tav tm="0">
                                          <p:val>
                                            <p:strVal val="ppt_h"/>
                                          </p:val>
                                        </p:tav>
                                        <p:tav tm="100000">
                                          <p:val>
                                            <p:strVal val="ppt_h"/>
                                          </p:val>
                                        </p:tav>
                                      </p:tavLst>
                                    </p:anim>
                                    <p:set>
                                      <p:cBhvr>
                                        <p:cTn id="152" dur="1" fill="hold">
                                          <p:stCondLst>
                                            <p:cond delay="1999"/>
                                          </p:stCondLst>
                                        </p:cTn>
                                        <p:tgtEl>
                                          <p:spTgt spid="5"/>
                                        </p:tgtEl>
                                        <p:attrNameLst>
                                          <p:attrName>style.visibility</p:attrName>
                                        </p:attrNameLst>
                                      </p:cBhvr>
                                      <p:to>
                                        <p:strVal val="hidden"/>
                                      </p:to>
                                    </p:set>
                                  </p:childTnLst>
                                </p:cTn>
                              </p:par>
                              <p:par>
                                <p:cTn id="153" presetID="17" presetClass="exit" presetSubtype="2" fill="hold" grpId="3" nodeType="withEffect">
                                  <p:stCondLst>
                                    <p:cond delay="0"/>
                                  </p:stCondLst>
                                  <p:childTnLst>
                                    <p:anim calcmode="lin" valueType="num">
                                      <p:cBhvr>
                                        <p:cTn id="154" dur="2000"/>
                                        <p:tgtEl>
                                          <p:spTgt spid="6"/>
                                        </p:tgtEl>
                                        <p:attrNameLst>
                                          <p:attrName>ppt_x</p:attrName>
                                        </p:attrNameLst>
                                      </p:cBhvr>
                                      <p:tavLst>
                                        <p:tav tm="0">
                                          <p:val>
                                            <p:strVal val="ppt_x"/>
                                          </p:val>
                                        </p:tav>
                                        <p:tav tm="100000">
                                          <p:val>
                                            <p:strVal val="ppt_x+ppt_w/2"/>
                                          </p:val>
                                        </p:tav>
                                      </p:tavLst>
                                    </p:anim>
                                    <p:anim calcmode="lin" valueType="num">
                                      <p:cBhvr>
                                        <p:cTn id="155" dur="2000"/>
                                        <p:tgtEl>
                                          <p:spTgt spid="6"/>
                                        </p:tgtEl>
                                        <p:attrNameLst>
                                          <p:attrName>ppt_y</p:attrName>
                                        </p:attrNameLst>
                                      </p:cBhvr>
                                      <p:tavLst>
                                        <p:tav tm="0">
                                          <p:val>
                                            <p:strVal val="ppt_y"/>
                                          </p:val>
                                        </p:tav>
                                        <p:tav tm="100000">
                                          <p:val>
                                            <p:strVal val="ppt_y"/>
                                          </p:val>
                                        </p:tav>
                                      </p:tavLst>
                                    </p:anim>
                                    <p:anim calcmode="lin" valueType="num">
                                      <p:cBhvr>
                                        <p:cTn id="156" dur="2000"/>
                                        <p:tgtEl>
                                          <p:spTgt spid="6"/>
                                        </p:tgtEl>
                                        <p:attrNameLst>
                                          <p:attrName>ppt_w</p:attrName>
                                        </p:attrNameLst>
                                      </p:cBhvr>
                                      <p:tavLst>
                                        <p:tav tm="0">
                                          <p:val>
                                            <p:strVal val="ppt_w"/>
                                          </p:val>
                                        </p:tav>
                                        <p:tav tm="100000">
                                          <p:val>
                                            <p:fltVal val="0"/>
                                          </p:val>
                                        </p:tav>
                                      </p:tavLst>
                                    </p:anim>
                                    <p:anim calcmode="lin" valueType="num">
                                      <p:cBhvr>
                                        <p:cTn id="157" dur="2000"/>
                                        <p:tgtEl>
                                          <p:spTgt spid="6"/>
                                        </p:tgtEl>
                                        <p:attrNameLst>
                                          <p:attrName>ppt_h</p:attrName>
                                        </p:attrNameLst>
                                      </p:cBhvr>
                                      <p:tavLst>
                                        <p:tav tm="0">
                                          <p:val>
                                            <p:strVal val="ppt_h"/>
                                          </p:val>
                                        </p:tav>
                                        <p:tav tm="100000">
                                          <p:val>
                                            <p:strVal val="ppt_h"/>
                                          </p:val>
                                        </p:tav>
                                      </p:tavLst>
                                    </p:anim>
                                    <p:set>
                                      <p:cBhvr>
                                        <p:cTn id="158" dur="1" fill="hold">
                                          <p:stCondLst>
                                            <p:cond delay="1999"/>
                                          </p:stCondLst>
                                        </p:cTn>
                                        <p:tgtEl>
                                          <p:spTgt spid="6"/>
                                        </p:tgtEl>
                                        <p:attrNameLst>
                                          <p:attrName>style.visibility</p:attrName>
                                        </p:attrNameLst>
                                      </p:cBhvr>
                                      <p:to>
                                        <p:strVal val="hidden"/>
                                      </p:to>
                                    </p:set>
                                  </p:childTnLst>
                                </p:cTn>
                              </p:par>
                              <p:par>
                                <p:cTn id="159" presetID="17" presetClass="exit" presetSubtype="8" fill="hold" grpId="3" nodeType="withEffect">
                                  <p:stCondLst>
                                    <p:cond delay="0"/>
                                  </p:stCondLst>
                                  <p:childTnLst>
                                    <p:anim calcmode="lin" valueType="num">
                                      <p:cBhvr>
                                        <p:cTn id="160" dur="2000"/>
                                        <p:tgtEl>
                                          <p:spTgt spid="7"/>
                                        </p:tgtEl>
                                        <p:attrNameLst>
                                          <p:attrName>ppt_x</p:attrName>
                                        </p:attrNameLst>
                                      </p:cBhvr>
                                      <p:tavLst>
                                        <p:tav tm="0">
                                          <p:val>
                                            <p:strVal val="ppt_x"/>
                                          </p:val>
                                        </p:tav>
                                        <p:tav tm="100000">
                                          <p:val>
                                            <p:strVal val="ppt_x-ppt_w/2"/>
                                          </p:val>
                                        </p:tav>
                                      </p:tavLst>
                                    </p:anim>
                                    <p:anim calcmode="lin" valueType="num">
                                      <p:cBhvr>
                                        <p:cTn id="161" dur="2000"/>
                                        <p:tgtEl>
                                          <p:spTgt spid="7"/>
                                        </p:tgtEl>
                                        <p:attrNameLst>
                                          <p:attrName>ppt_y</p:attrName>
                                        </p:attrNameLst>
                                      </p:cBhvr>
                                      <p:tavLst>
                                        <p:tav tm="0">
                                          <p:val>
                                            <p:strVal val="ppt_y"/>
                                          </p:val>
                                        </p:tav>
                                        <p:tav tm="100000">
                                          <p:val>
                                            <p:strVal val="ppt_y"/>
                                          </p:val>
                                        </p:tav>
                                      </p:tavLst>
                                    </p:anim>
                                    <p:anim calcmode="lin" valueType="num">
                                      <p:cBhvr>
                                        <p:cTn id="162" dur="2000"/>
                                        <p:tgtEl>
                                          <p:spTgt spid="7"/>
                                        </p:tgtEl>
                                        <p:attrNameLst>
                                          <p:attrName>ppt_w</p:attrName>
                                        </p:attrNameLst>
                                      </p:cBhvr>
                                      <p:tavLst>
                                        <p:tav tm="0">
                                          <p:val>
                                            <p:strVal val="ppt_w"/>
                                          </p:val>
                                        </p:tav>
                                        <p:tav tm="100000">
                                          <p:val>
                                            <p:fltVal val="0"/>
                                          </p:val>
                                        </p:tav>
                                      </p:tavLst>
                                    </p:anim>
                                    <p:anim calcmode="lin" valueType="num">
                                      <p:cBhvr>
                                        <p:cTn id="163" dur="2000"/>
                                        <p:tgtEl>
                                          <p:spTgt spid="7"/>
                                        </p:tgtEl>
                                        <p:attrNameLst>
                                          <p:attrName>ppt_h</p:attrName>
                                        </p:attrNameLst>
                                      </p:cBhvr>
                                      <p:tavLst>
                                        <p:tav tm="0">
                                          <p:val>
                                            <p:strVal val="ppt_h"/>
                                          </p:val>
                                        </p:tav>
                                        <p:tav tm="100000">
                                          <p:val>
                                            <p:strVal val="ppt_h"/>
                                          </p:val>
                                        </p:tav>
                                      </p:tavLst>
                                    </p:anim>
                                    <p:set>
                                      <p:cBhvr>
                                        <p:cTn id="164" dur="1" fill="hold">
                                          <p:stCondLst>
                                            <p:cond delay="1999"/>
                                          </p:stCondLst>
                                        </p:cTn>
                                        <p:tgtEl>
                                          <p:spTgt spid="7"/>
                                        </p:tgtEl>
                                        <p:attrNameLst>
                                          <p:attrName>style.visibility</p:attrName>
                                        </p:attrNameLst>
                                      </p:cBhvr>
                                      <p:to>
                                        <p:strVal val="hidden"/>
                                      </p:to>
                                    </p:set>
                                  </p:childTnLst>
                                </p:cTn>
                              </p:par>
                              <p:par>
                                <p:cTn id="165" presetID="17" presetClass="exit" presetSubtype="2" fill="hold" grpId="3" nodeType="withEffect">
                                  <p:stCondLst>
                                    <p:cond delay="0"/>
                                  </p:stCondLst>
                                  <p:childTnLst>
                                    <p:anim calcmode="lin" valueType="num">
                                      <p:cBhvr>
                                        <p:cTn id="166" dur="2000"/>
                                        <p:tgtEl>
                                          <p:spTgt spid="8"/>
                                        </p:tgtEl>
                                        <p:attrNameLst>
                                          <p:attrName>ppt_x</p:attrName>
                                        </p:attrNameLst>
                                      </p:cBhvr>
                                      <p:tavLst>
                                        <p:tav tm="0">
                                          <p:val>
                                            <p:strVal val="ppt_x"/>
                                          </p:val>
                                        </p:tav>
                                        <p:tav tm="100000">
                                          <p:val>
                                            <p:strVal val="ppt_x+ppt_w/2"/>
                                          </p:val>
                                        </p:tav>
                                      </p:tavLst>
                                    </p:anim>
                                    <p:anim calcmode="lin" valueType="num">
                                      <p:cBhvr>
                                        <p:cTn id="167" dur="2000"/>
                                        <p:tgtEl>
                                          <p:spTgt spid="8"/>
                                        </p:tgtEl>
                                        <p:attrNameLst>
                                          <p:attrName>ppt_y</p:attrName>
                                        </p:attrNameLst>
                                      </p:cBhvr>
                                      <p:tavLst>
                                        <p:tav tm="0">
                                          <p:val>
                                            <p:strVal val="ppt_y"/>
                                          </p:val>
                                        </p:tav>
                                        <p:tav tm="100000">
                                          <p:val>
                                            <p:strVal val="ppt_y"/>
                                          </p:val>
                                        </p:tav>
                                      </p:tavLst>
                                    </p:anim>
                                    <p:anim calcmode="lin" valueType="num">
                                      <p:cBhvr>
                                        <p:cTn id="168" dur="2000"/>
                                        <p:tgtEl>
                                          <p:spTgt spid="8"/>
                                        </p:tgtEl>
                                        <p:attrNameLst>
                                          <p:attrName>ppt_w</p:attrName>
                                        </p:attrNameLst>
                                      </p:cBhvr>
                                      <p:tavLst>
                                        <p:tav tm="0">
                                          <p:val>
                                            <p:strVal val="ppt_w"/>
                                          </p:val>
                                        </p:tav>
                                        <p:tav tm="100000">
                                          <p:val>
                                            <p:fltVal val="0"/>
                                          </p:val>
                                        </p:tav>
                                      </p:tavLst>
                                    </p:anim>
                                    <p:anim calcmode="lin" valueType="num">
                                      <p:cBhvr>
                                        <p:cTn id="169" dur="2000"/>
                                        <p:tgtEl>
                                          <p:spTgt spid="8"/>
                                        </p:tgtEl>
                                        <p:attrNameLst>
                                          <p:attrName>ppt_h</p:attrName>
                                        </p:attrNameLst>
                                      </p:cBhvr>
                                      <p:tavLst>
                                        <p:tav tm="0">
                                          <p:val>
                                            <p:strVal val="ppt_h"/>
                                          </p:val>
                                        </p:tav>
                                        <p:tav tm="100000">
                                          <p:val>
                                            <p:strVal val="ppt_h"/>
                                          </p:val>
                                        </p:tav>
                                      </p:tavLst>
                                    </p:anim>
                                    <p:set>
                                      <p:cBhvr>
                                        <p:cTn id="170" dur="1" fill="hold">
                                          <p:stCondLst>
                                            <p:cond delay="1999"/>
                                          </p:stCondLst>
                                        </p:cTn>
                                        <p:tgtEl>
                                          <p:spTgt spid="8"/>
                                        </p:tgtEl>
                                        <p:attrNameLst>
                                          <p:attrName>style.visibility</p:attrName>
                                        </p:attrNameLst>
                                      </p:cBhvr>
                                      <p:to>
                                        <p:strVal val="hidden"/>
                                      </p:to>
                                    </p:set>
                                  </p:childTnLst>
                                </p:cTn>
                              </p:par>
                              <p:par>
                                <p:cTn id="171" presetID="17" presetClass="exit" presetSubtype="8" fill="hold" grpId="3" nodeType="withEffect">
                                  <p:stCondLst>
                                    <p:cond delay="0"/>
                                  </p:stCondLst>
                                  <p:childTnLst>
                                    <p:anim calcmode="lin" valueType="num">
                                      <p:cBhvr>
                                        <p:cTn id="172" dur="2000"/>
                                        <p:tgtEl>
                                          <p:spTgt spid="9"/>
                                        </p:tgtEl>
                                        <p:attrNameLst>
                                          <p:attrName>ppt_x</p:attrName>
                                        </p:attrNameLst>
                                      </p:cBhvr>
                                      <p:tavLst>
                                        <p:tav tm="0">
                                          <p:val>
                                            <p:strVal val="ppt_x"/>
                                          </p:val>
                                        </p:tav>
                                        <p:tav tm="100000">
                                          <p:val>
                                            <p:strVal val="ppt_x-ppt_w/2"/>
                                          </p:val>
                                        </p:tav>
                                      </p:tavLst>
                                    </p:anim>
                                    <p:anim calcmode="lin" valueType="num">
                                      <p:cBhvr>
                                        <p:cTn id="173" dur="2000"/>
                                        <p:tgtEl>
                                          <p:spTgt spid="9"/>
                                        </p:tgtEl>
                                        <p:attrNameLst>
                                          <p:attrName>ppt_y</p:attrName>
                                        </p:attrNameLst>
                                      </p:cBhvr>
                                      <p:tavLst>
                                        <p:tav tm="0">
                                          <p:val>
                                            <p:strVal val="ppt_y"/>
                                          </p:val>
                                        </p:tav>
                                        <p:tav tm="100000">
                                          <p:val>
                                            <p:strVal val="ppt_y"/>
                                          </p:val>
                                        </p:tav>
                                      </p:tavLst>
                                    </p:anim>
                                    <p:anim calcmode="lin" valueType="num">
                                      <p:cBhvr>
                                        <p:cTn id="174" dur="2000"/>
                                        <p:tgtEl>
                                          <p:spTgt spid="9"/>
                                        </p:tgtEl>
                                        <p:attrNameLst>
                                          <p:attrName>ppt_w</p:attrName>
                                        </p:attrNameLst>
                                      </p:cBhvr>
                                      <p:tavLst>
                                        <p:tav tm="0">
                                          <p:val>
                                            <p:strVal val="ppt_w"/>
                                          </p:val>
                                        </p:tav>
                                        <p:tav tm="100000">
                                          <p:val>
                                            <p:fltVal val="0"/>
                                          </p:val>
                                        </p:tav>
                                      </p:tavLst>
                                    </p:anim>
                                    <p:anim calcmode="lin" valueType="num">
                                      <p:cBhvr>
                                        <p:cTn id="175" dur="2000"/>
                                        <p:tgtEl>
                                          <p:spTgt spid="9"/>
                                        </p:tgtEl>
                                        <p:attrNameLst>
                                          <p:attrName>ppt_h</p:attrName>
                                        </p:attrNameLst>
                                      </p:cBhvr>
                                      <p:tavLst>
                                        <p:tav tm="0">
                                          <p:val>
                                            <p:strVal val="ppt_h"/>
                                          </p:val>
                                        </p:tav>
                                        <p:tav tm="100000">
                                          <p:val>
                                            <p:strVal val="ppt_h"/>
                                          </p:val>
                                        </p:tav>
                                      </p:tavLst>
                                    </p:anim>
                                    <p:set>
                                      <p:cBhvr>
                                        <p:cTn id="176" dur="1" fill="hold">
                                          <p:stCondLst>
                                            <p:cond delay="1999"/>
                                          </p:stCondLst>
                                        </p:cTn>
                                        <p:tgtEl>
                                          <p:spTgt spid="9"/>
                                        </p:tgtEl>
                                        <p:attrNameLst>
                                          <p:attrName>style.visibility</p:attrName>
                                        </p:attrNameLst>
                                      </p:cBhvr>
                                      <p:to>
                                        <p:strVal val="hidden"/>
                                      </p:to>
                                    </p:set>
                                  </p:childTnLst>
                                </p:cTn>
                              </p:par>
                              <p:par>
                                <p:cTn id="177" presetID="17" presetClass="exit" presetSubtype="2" fill="hold" grpId="3" nodeType="withEffect">
                                  <p:stCondLst>
                                    <p:cond delay="0"/>
                                  </p:stCondLst>
                                  <p:childTnLst>
                                    <p:anim calcmode="lin" valueType="num">
                                      <p:cBhvr>
                                        <p:cTn id="178" dur="2000"/>
                                        <p:tgtEl>
                                          <p:spTgt spid="10"/>
                                        </p:tgtEl>
                                        <p:attrNameLst>
                                          <p:attrName>ppt_x</p:attrName>
                                        </p:attrNameLst>
                                      </p:cBhvr>
                                      <p:tavLst>
                                        <p:tav tm="0">
                                          <p:val>
                                            <p:strVal val="ppt_x"/>
                                          </p:val>
                                        </p:tav>
                                        <p:tav tm="100000">
                                          <p:val>
                                            <p:strVal val="ppt_x+ppt_w/2"/>
                                          </p:val>
                                        </p:tav>
                                      </p:tavLst>
                                    </p:anim>
                                    <p:anim calcmode="lin" valueType="num">
                                      <p:cBhvr>
                                        <p:cTn id="179" dur="2000"/>
                                        <p:tgtEl>
                                          <p:spTgt spid="10"/>
                                        </p:tgtEl>
                                        <p:attrNameLst>
                                          <p:attrName>ppt_y</p:attrName>
                                        </p:attrNameLst>
                                      </p:cBhvr>
                                      <p:tavLst>
                                        <p:tav tm="0">
                                          <p:val>
                                            <p:strVal val="ppt_y"/>
                                          </p:val>
                                        </p:tav>
                                        <p:tav tm="100000">
                                          <p:val>
                                            <p:strVal val="ppt_y"/>
                                          </p:val>
                                        </p:tav>
                                      </p:tavLst>
                                    </p:anim>
                                    <p:anim calcmode="lin" valueType="num">
                                      <p:cBhvr>
                                        <p:cTn id="180" dur="2000"/>
                                        <p:tgtEl>
                                          <p:spTgt spid="10"/>
                                        </p:tgtEl>
                                        <p:attrNameLst>
                                          <p:attrName>ppt_w</p:attrName>
                                        </p:attrNameLst>
                                      </p:cBhvr>
                                      <p:tavLst>
                                        <p:tav tm="0">
                                          <p:val>
                                            <p:strVal val="ppt_w"/>
                                          </p:val>
                                        </p:tav>
                                        <p:tav tm="100000">
                                          <p:val>
                                            <p:fltVal val="0"/>
                                          </p:val>
                                        </p:tav>
                                      </p:tavLst>
                                    </p:anim>
                                    <p:anim calcmode="lin" valueType="num">
                                      <p:cBhvr>
                                        <p:cTn id="181" dur="2000"/>
                                        <p:tgtEl>
                                          <p:spTgt spid="10"/>
                                        </p:tgtEl>
                                        <p:attrNameLst>
                                          <p:attrName>ppt_h</p:attrName>
                                        </p:attrNameLst>
                                      </p:cBhvr>
                                      <p:tavLst>
                                        <p:tav tm="0">
                                          <p:val>
                                            <p:strVal val="ppt_h"/>
                                          </p:val>
                                        </p:tav>
                                        <p:tav tm="100000">
                                          <p:val>
                                            <p:strVal val="ppt_h"/>
                                          </p:val>
                                        </p:tav>
                                      </p:tavLst>
                                    </p:anim>
                                    <p:set>
                                      <p:cBhvr>
                                        <p:cTn id="182" dur="1" fill="hold">
                                          <p:stCondLst>
                                            <p:cond delay="1999"/>
                                          </p:stCondLst>
                                        </p:cTn>
                                        <p:tgtEl>
                                          <p:spTgt spid="10"/>
                                        </p:tgtEl>
                                        <p:attrNameLst>
                                          <p:attrName>style.visibility</p:attrName>
                                        </p:attrNameLst>
                                      </p:cBhvr>
                                      <p:to>
                                        <p:strVal val="hidden"/>
                                      </p:to>
                                    </p:set>
                                  </p:childTnLst>
                                </p:cTn>
                              </p:par>
                              <p:par>
                                <p:cTn id="183" presetID="17" presetClass="exit" presetSubtype="8" fill="hold" grpId="3" nodeType="withEffect">
                                  <p:stCondLst>
                                    <p:cond delay="0"/>
                                  </p:stCondLst>
                                  <p:childTnLst>
                                    <p:anim calcmode="lin" valueType="num">
                                      <p:cBhvr>
                                        <p:cTn id="184" dur="2000"/>
                                        <p:tgtEl>
                                          <p:spTgt spid="11"/>
                                        </p:tgtEl>
                                        <p:attrNameLst>
                                          <p:attrName>ppt_x</p:attrName>
                                        </p:attrNameLst>
                                      </p:cBhvr>
                                      <p:tavLst>
                                        <p:tav tm="0">
                                          <p:val>
                                            <p:strVal val="ppt_x"/>
                                          </p:val>
                                        </p:tav>
                                        <p:tav tm="100000">
                                          <p:val>
                                            <p:strVal val="ppt_x-ppt_w/2"/>
                                          </p:val>
                                        </p:tav>
                                      </p:tavLst>
                                    </p:anim>
                                    <p:anim calcmode="lin" valueType="num">
                                      <p:cBhvr>
                                        <p:cTn id="185" dur="2000"/>
                                        <p:tgtEl>
                                          <p:spTgt spid="11"/>
                                        </p:tgtEl>
                                        <p:attrNameLst>
                                          <p:attrName>ppt_y</p:attrName>
                                        </p:attrNameLst>
                                      </p:cBhvr>
                                      <p:tavLst>
                                        <p:tav tm="0">
                                          <p:val>
                                            <p:strVal val="ppt_y"/>
                                          </p:val>
                                        </p:tav>
                                        <p:tav tm="100000">
                                          <p:val>
                                            <p:strVal val="ppt_y"/>
                                          </p:val>
                                        </p:tav>
                                      </p:tavLst>
                                    </p:anim>
                                    <p:anim calcmode="lin" valueType="num">
                                      <p:cBhvr>
                                        <p:cTn id="186" dur="2000"/>
                                        <p:tgtEl>
                                          <p:spTgt spid="11"/>
                                        </p:tgtEl>
                                        <p:attrNameLst>
                                          <p:attrName>ppt_w</p:attrName>
                                        </p:attrNameLst>
                                      </p:cBhvr>
                                      <p:tavLst>
                                        <p:tav tm="0">
                                          <p:val>
                                            <p:strVal val="ppt_w"/>
                                          </p:val>
                                        </p:tav>
                                        <p:tav tm="100000">
                                          <p:val>
                                            <p:fltVal val="0"/>
                                          </p:val>
                                        </p:tav>
                                      </p:tavLst>
                                    </p:anim>
                                    <p:anim calcmode="lin" valueType="num">
                                      <p:cBhvr>
                                        <p:cTn id="187" dur="2000"/>
                                        <p:tgtEl>
                                          <p:spTgt spid="11"/>
                                        </p:tgtEl>
                                        <p:attrNameLst>
                                          <p:attrName>ppt_h</p:attrName>
                                        </p:attrNameLst>
                                      </p:cBhvr>
                                      <p:tavLst>
                                        <p:tav tm="0">
                                          <p:val>
                                            <p:strVal val="ppt_h"/>
                                          </p:val>
                                        </p:tav>
                                        <p:tav tm="100000">
                                          <p:val>
                                            <p:strVal val="ppt_h"/>
                                          </p:val>
                                        </p:tav>
                                      </p:tavLst>
                                    </p:anim>
                                    <p:set>
                                      <p:cBhvr>
                                        <p:cTn id="188" dur="1" fill="hold">
                                          <p:stCondLst>
                                            <p:cond delay="1999"/>
                                          </p:stCondLst>
                                        </p:cTn>
                                        <p:tgtEl>
                                          <p:spTgt spid="11"/>
                                        </p:tgtEl>
                                        <p:attrNameLst>
                                          <p:attrName>style.visibility</p:attrName>
                                        </p:attrNameLst>
                                      </p:cBhvr>
                                      <p:to>
                                        <p:strVal val="hidden"/>
                                      </p:to>
                                    </p:set>
                                  </p:childTnLst>
                                </p:cTn>
                              </p:par>
                              <p:par>
                                <p:cTn id="189" presetID="23" presetClass="entr" presetSubtype="288" fill="hold" nodeType="withEffect">
                                  <p:stCondLst>
                                    <p:cond delay="0"/>
                                  </p:stCondLst>
                                  <p:childTnLst>
                                    <p:set>
                                      <p:cBhvr>
                                        <p:cTn id="190" dur="1" fill="hold">
                                          <p:stCondLst>
                                            <p:cond delay="0"/>
                                          </p:stCondLst>
                                        </p:cTn>
                                        <p:tgtEl>
                                          <p:spTgt spid="2"/>
                                        </p:tgtEl>
                                        <p:attrNameLst>
                                          <p:attrName>style.visibility</p:attrName>
                                        </p:attrNameLst>
                                      </p:cBhvr>
                                      <p:to>
                                        <p:strVal val="visible"/>
                                      </p:to>
                                    </p:set>
                                    <p:anim calcmode="lin" valueType="num">
                                      <p:cBhvr>
                                        <p:cTn id="191" dur="2000" fill="hold"/>
                                        <p:tgtEl>
                                          <p:spTgt spid="2"/>
                                        </p:tgtEl>
                                        <p:attrNameLst>
                                          <p:attrName>ppt_w</p:attrName>
                                        </p:attrNameLst>
                                      </p:cBhvr>
                                      <p:tavLst>
                                        <p:tav tm="0">
                                          <p:val>
                                            <p:strVal val="4/3*#ppt_w"/>
                                          </p:val>
                                        </p:tav>
                                        <p:tav tm="100000">
                                          <p:val>
                                            <p:strVal val="#ppt_w"/>
                                          </p:val>
                                        </p:tav>
                                      </p:tavLst>
                                    </p:anim>
                                    <p:anim calcmode="lin" valueType="num">
                                      <p:cBhvr>
                                        <p:cTn id="192" dur="2000" fill="hold"/>
                                        <p:tgtEl>
                                          <p:spTgt spid="2"/>
                                        </p:tgtEl>
                                        <p:attrNameLst>
                                          <p:attrName>ppt_h</p:attrName>
                                        </p:attrNameLst>
                                      </p:cBhvr>
                                      <p:tavLst>
                                        <p:tav tm="0">
                                          <p:val>
                                            <p:strVal val="4/3*#ppt_h"/>
                                          </p:val>
                                        </p:tav>
                                        <p:tav tm="100000">
                                          <p:val>
                                            <p:strVal val="#ppt_h"/>
                                          </p:val>
                                        </p:tav>
                                      </p:tavLst>
                                    </p:anim>
                                  </p:childTnLst>
                                </p:cTn>
                              </p:par>
                              <p:par>
                                <p:cTn id="193" presetID="16" presetClass="entr" presetSubtype="37" fill="hold" nodeType="withEffect">
                                  <p:stCondLst>
                                    <p:cond delay="0"/>
                                  </p:stCondLst>
                                  <p:childTnLst>
                                    <p:set>
                                      <p:cBhvr>
                                        <p:cTn id="194" dur="1" fill="hold">
                                          <p:stCondLst>
                                            <p:cond delay="0"/>
                                          </p:stCondLst>
                                        </p:cTn>
                                        <p:tgtEl>
                                          <p:spTgt spid="2"/>
                                        </p:tgtEl>
                                        <p:attrNameLst>
                                          <p:attrName>style.visibility</p:attrName>
                                        </p:attrNameLst>
                                      </p:cBhvr>
                                      <p:to>
                                        <p:strVal val="visible"/>
                                      </p:to>
                                    </p:set>
                                    <p:animEffect transition="in" filter="barn(outVertical)">
                                      <p:cBhvr>
                                        <p:cTn id="195"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3300"/>
            </a:gs>
            <a:gs pos="64999">
              <a:srgbClr val="F0EBD5"/>
            </a:gs>
            <a:gs pos="100000">
              <a:srgbClr val="D1C39F"/>
            </a:gs>
          </a:gsLst>
          <a:lin ang="16200000" scaled="1"/>
          <a:tileRect/>
        </a:gradFill>
        <a:effectLst/>
      </p:bgPr>
    </p:bg>
    <p:spTree>
      <p:nvGrpSpPr>
        <p:cNvPr id="1" name=""/>
        <p:cNvGrpSpPr/>
        <p:nvPr/>
      </p:nvGrpSpPr>
      <p:grpSpPr>
        <a:xfrm>
          <a:off x="0" y="0"/>
          <a:ext cx="0" cy="0"/>
          <a:chOff x="0" y="0"/>
          <a:chExt cx="0" cy="0"/>
        </a:xfrm>
      </p:grpSpPr>
      <p:pic>
        <p:nvPicPr>
          <p:cNvPr id="2" name="1 Imagen" descr="opole.-.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pic>
        <p:nvPicPr>
          <p:cNvPr id="3"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0"/>
            <a:ext cx="2000264" cy="1714512"/>
          </a:xfrm>
          <a:prstGeom prst="rect">
            <a:avLst/>
          </a:prstGeom>
          <a:noFill/>
          <a:effectLst>
            <a:reflection blurRad="6350" stA="50000" endA="295" endPos="92000" dist="101600" dir="5400000" sy="-100000" algn="bl" rotWithShape="0"/>
          </a:effectLst>
        </p:spPr>
      </p:pic>
      <p:pic>
        <p:nvPicPr>
          <p:cNvPr id="4"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0"/>
            <a:ext cx="2000264" cy="1714512"/>
          </a:xfrm>
          <a:prstGeom prst="rect">
            <a:avLst/>
          </a:prstGeom>
          <a:noFill/>
          <a:effectLst>
            <a:reflection blurRad="6350" stA="50000" endA="295" endPos="92000" dist="101600" dir="5400000" sy="-100000" algn="bl" rotWithShape="0"/>
          </a:effectLst>
        </p:spPr>
      </p:pic>
      <p:pic>
        <p:nvPicPr>
          <p:cNvPr id="5"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357172"/>
            <a:ext cx="2000264" cy="1714512"/>
          </a:xfrm>
          <a:prstGeom prst="rect">
            <a:avLst/>
          </a:prstGeom>
          <a:noFill/>
          <a:effectLst>
            <a:reflection blurRad="6350" stA="50000" endA="295" endPos="92000" dist="101600" dir="5400000" sy="-100000" algn="bl" rotWithShape="0"/>
          </a:effectLst>
        </p:spPr>
      </p:pic>
      <p:pic>
        <p:nvPicPr>
          <p:cNvPr id="6"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357172"/>
            <a:ext cx="2000264" cy="1714512"/>
          </a:xfrm>
          <a:prstGeom prst="rect">
            <a:avLst/>
          </a:prstGeom>
          <a:noFill/>
          <a:effectLst>
            <a:reflection blurRad="6350" stA="50000" endA="295" endPos="92000" dist="101600" dir="5400000" sy="-100000" algn="bl" rotWithShape="0"/>
          </a:effectLst>
        </p:spPr>
      </p:pic>
      <p:pic>
        <p:nvPicPr>
          <p:cNvPr id="7"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642942"/>
            <a:ext cx="2000264" cy="1714512"/>
          </a:xfrm>
          <a:prstGeom prst="rect">
            <a:avLst/>
          </a:prstGeom>
          <a:noFill/>
          <a:effectLst>
            <a:reflection blurRad="6350" stA="50000" endA="295" endPos="92000" dist="101600" dir="5400000" sy="-100000" algn="bl" rotWithShape="0"/>
          </a:effectLst>
        </p:spPr>
      </p:pic>
      <p:pic>
        <p:nvPicPr>
          <p:cNvPr id="8"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642942"/>
            <a:ext cx="2000264" cy="1714512"/>
          </a:xfrm>
          <a:prstGeom prst="rect">
            <a:avLst/>
          </a:prstGeom>
          <a:noFill/>
          <a:effectLst>
            <a:reflection blurRad="6350" stA="50000" endA="295" endPos="92000" dist="101600" dir="5400000" sy="-100000" algn="bl" rotWithShape="0"/>
          </a:effectLst>
        </p:spPr>
      </p:pic>
      <p:pic>
        <p:nvPicPr>
          <p:cNvPr id="9"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1000114"/>
            <a:ext cx="2000264" cy="1714512"/>
          </a:xfrm>
          <a:prstGeom prst="rect">
            <a:avLst/>
          </a:prstGeom>
          <a:noFill/>
          <a:effectLst>
            <a:reflection blurRad="6350" stA="50000" endA="295" endPos="92000" dist="101600" dir="5400000" sy="-100000" algn="bl" rotWithShape="0"/>
          </a:effectLst>
        </p:spPr>
      </p:pic>
      <p:pic>
        <p:nvPicPr>
          <p:cNvPr id="10"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1000114"/>
            <a:ext cx="2000264" cy="1714512"/>
          </a:xfrm>
          <a:prstGeom prst="rect">
            <a:avLst/>
          </a:prstGeom>
          <a:noFill/>
          <a:effectLst>
            <a:reflection blurRad="6350" stA="50000" endA="295" endPos="92000" dist="101600" dir="5400000" sy="-100000" algn="bl" rotWithShape="0"/>
          </a:effectLst>
        </p:spPr>
      </p:pic>
      <p:pic>
        <p:nvPicPr>
          <p:cNvPr id="11"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1285884"/>
            <a:ext cx="2000264" cy="1714512"/>
          </a:xfrm>
          <a:prstGeom prst="rect">
            <a:avLst/>
          </a:prstGeom>
          <a:noFill/>
          <a:effectLst>
            <a:reflection blurRad="6350" stA="50000" endA="295" endPos="92000" dist="101600" dir="5400000" sy="-100000" algn="bl" rotWithShape="0"/>
          </a:effectLst>
        </p:spPr>
      </p:pic>
      <p:pic>
        <p:nvPicPr>
          <p:cNvPr id="12"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1285884"/>
            <a:ext cx="2000264" cy="1714512"/>
          </a:xfrm>
          <a:prstGeom prst="rect">
            <a:avLst/>
          </a:prstGeom>
          <a:noFill/>
          <a:effectLst>
            <a:reflection blurRad="6350" stA="50000" endA="295" endPos="92000" dist="101600" dir="5400000" sy="-100000" algn="bl" rotWithShape="0"/>
          </a:effectLst>
        </p:spPr>
      </p:pic>
      <p:pic>
        <p:nvPicPr>
          <p:cNvPr id="13"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1643056"/>
            <a:ext cx="2000264" cy="1714512"/>
          </a:xfrm>
          <a:prstGeom prst="rect">
            <a:avLst/>
          </a:prstGeom>
          <a:noFill/>
          <a:effectLst>
            <a:reflection blurRad="6350" stA="50000" endA="295" endPos="92000" dist="101600" dir="5400000" sy="-100000" algn="bl" rotWithShape="0"/>
          </a:effectLst>
        </p:spPr>
      </p:pic>
      <p:pic>
        <p:nvPicPr>
          <p:cNvPr id="14"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1643056"/>
            <a:ext cx="2000264" cy="1714512"/>
          </a:xfrm>
          <a:prstGeom prst="rect">
            <a:avLst/>
          </a:prstGeom>
          <a:noFill/>
          <a:effectLst>
            <a:reflection blurRad="6350" stA="50000" endA="295" endPos="92000" dist="101600" dir="5400000" sy="-100000" algn="bl" rotWithShape="0"/>
          </a:effectLst>
        </p:spPr>
      </p:pic>
      <p:pic>
        <p:nvPicPr>
          <p:cNvPr id="15"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1928826"/>
            <a:ext cx="2000264" cy="1714512"/>
          </a:xfrm>
          <a:prstGeom prst="rect">
            <a:avLst/>
          </a:prstGeom>
          <a:noFill/>
          <a:effectLst>
            <a:reflection blurRad="6350" stA="50000" endA="295" endPos="92000" dist="101600" dir="5400000" sy="-100000" algn="bl" rotWithShape="0"/>
          </a:effectLst>
        </p:spPr>
      </p:pic>
      <p:pic>
        <p:nvPicPr>
          <p:cNvPr id="16"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1928826"/>
            <a:ext cx="2000264" cy="1714512"/>
          </a:xfrm>
          <a:prstGeom prst="rect">
            <a:avLst/>
          </a:prstGeom>
          <a:noFill/>
          <a:effectLst>
            <a:reflection blurRad="6350" stA="50000" endA="295" endPos="92000" dist="101600" dir="5400000" sy="-100000" algn="bl" rotWithShape="0"/>
          </a:effectLst>
        </p:spPr>
      </p:pic>
      <p:pic>
        <p:nvPicPr>
          <p:cNvPr id="17"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2285998"/>
            <a:ext cx="2000264" cy="1714512"/>
          </a:xfrm>
          <a:prstGeom prst="rect">
            <a:avLst/>
          </a:prstGeom>
          <a:noFill/>
          <a:effectLst>
            <a:reflection blurRad="6350" stA="50000" endA="295" endPos="92000" dist="101600" dir="5400000" sy="-100000" algn="bl" rotWithShape="0"/>
          </a:effectLst>
        </p:spPr>
      </p:pic>
      <p:pic>
        <p:nvPicPr>
          <p:cNvPr id="18"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2285998"/>
            <a:ext cx="2000264" cy="1714512"/>
          </a:xfrm>
          <a:prstGeom prst="rect">
            <a:avLst/>
          </a:prstGeom>
          <a:noFill/>
          <a:effectLst>
            <a:reflection blurRad="6350" stA="50000" endA="295" endPos="92000" dist="101600" dir="5400000" sy="-100000" algn="bl" rotWithShape="0"/>
          </a:effectLst>
        </p:spPr>
      </p:pic>
      <p:pic>
        <p:nvPicPr>
          <p:cNvPr id="19"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2571768"/>
            <a:ext cx="2000264" cy="1714512"/>
          </a:xfrm>
          <a:prstGeom prst="rect">
            <a:avLst/>
          </a:prstGeom>
          <a:noFill/>
          <a:effectLst>
            <a:reflection blurRad="6350" stA="50000" endA="295" endPos="92000" dist="101600" dir="5400000" sy="-100000" algn="bl" rotWithShape="0"/>
          </a:effectLst>
        </p:spPr>
      </p:pic>
      <p:pic>
        <p:nvPicPr>
          <p:cNvPr id="20"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2571768"/>
            <a:ext cx="2000264" cy="1714512"/>
          </a:xfrm>
          <a:prstGeom prst="rect">
            <a:avLst/>
          </a:prstGeom>
          <a:noFill/>
          <a:effectLst>
            <a:reflection blurRad="6350" stA="50000" endA="295" endPos="92000" dist="101600" dir="5400000" sy="-100000" algn="bl" rotWithShape="0"/>
          </a:effectLst>
        </p:spPr>
      </p:pic>
      <p:pic>
        <p:nvPicPr>
          <p:cNvPr id="21"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2928940"/>
            <a:ext cx="2000264" cy="1714512"/>
          </a:xfrm>
          <a:prstGeom prst="rect">
            <a:avLst/>
          </a:prstGeom>
          <a:noFill/>
          <a:effectLst>
            <a:reflection blurRad="6350" stA="50000" endA="295" endPos="92000" dist="101600" dir="5400000" sy="-100000" algn="bl" rotWithShape="0"/>
          </a:effectLst>
        </p:spPr>
      </p:pic>
      <p:pic>
        <p:nvPicPr>
          <p:cNvPr id="22"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2928940"/>
            <a:ext cx="2000264" cy="1714512"/>
          </a:xfrm>
          <a:prstGeom prst="rect">
            <a:avLst/>
          </a:prstGeom>
          <a:noFill/>
          <a:effectLst>
            <a:reflection blurRad="6350" stA="50000" endA="295" endPos="92000" dist="101600" dir="5400000" sy="-100000" algn="bl" rotWithShape="0"/>
          </a:effectLst>
        </p:spPr>
      </p:pic>
      <p:pic>
        <p:nvPicPr>
          <p:cNvPr id="23"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3214710"/>
            <a:ext cx="2000264" cy="1714512"/>
          </a:xfrm>
          <a:prstGeom prst="rect">
            <a:avLst/>
          </a:prstGeom>
          <a:noFill/>
          <a:effectLst>
            <a:reflection blurRad="6350" stA="50000" endA="295" endPos="92000" dist="101600" dir="5400000" sy="-100000" algn="bl" rotWithShape="0"/>
          </a:effectLst>
        </p:spPr>
      </p:pic>
      <p:pic>
        <p:nvPicPr>
          <p:cNvPr id="24"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3214710"/>
            <a:ext cx="2000264" cy="1714512"/>
          </a:xfrm>
          <a:prstGeom prst="rect">
            <a:avLst/>
          </a:prstGeom>
          <a:noFill/>
          <a:effectLst>
            <a:reflection blurRad="6350" stA="50000" endA="295" endPos="92000" dist="101600" dir="5400000" sy="-100000" algn="bl" rotWithShape="0"/>
          </a:effectLst>
        </p:spPr>
      </p:pic>
      <p:pic>
        <p:nvPicPr>
          <p:cNvPr id="25"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a:off x="2571736" y="3571882"/>
            <a:ext cx="2000264" cy="1714512"/>
          </a:xfrm>
          <a:prstGeom prst="rect">
            <a:avLst/>
          </a:prstGeom>
          <a:noFill/>
          <a:effectLst>
            <a:reflection blurRad="6350" stA="50000" endA="295" endPos="92000" dist="101600" dir="5400000" sy="-100000" algn="bl" rotWithShape="0"/>
          </a:effectLst>
        </p:spPr>
      </p:pic>
      <p:pic>
        <p:nvPicPr>
          <p:cNvPr id="26"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6">
                <a:tint val="45000"/>
                <a:satMod val="400000"/>
              </a:schemeClr>
            </a:duotone>
            <a:lum contrast="40000"/>
          </a:blip>
          <a:srcRect/>
          <a:stretch>
            <a:fillRect/>
          </a:stretch>
        </p:blipFill>
        <p:spPr bwMode="auto">
          <a:xfrm flipH="1">
            <a:off x="4572000" y="3571882"/>
            <a:ext cx="2000264" cy="1714512"/>
          </a:xfrm>
          <a:prstGeom prst="rect">
            <a:avLst/>
          </a:prstGeom>
          <a:noFill/>
          <a:effectLst>
            <a:reflection blurRad="6350" stA="50000" endA="295" endPos="92000" dist="101600" dir="5400000" sy="-100000" algn="bl" rotWithShape="0"/>
          </a:effectLst>
        </p:spPr>
      </p:pic>
      <p:sp>
        <p:nvSpPr>
          <p:cNvPr id="27" name="26 Rectángulo"/>
          <p:cNvSpPr/>
          <p:nvPr/>
        </p:nvSpPr>
        <p:spPr>
          <a:xfrm>
            <a:off x="-214346" y="-285770"/>
            <a:ext cx="9715568" cy="5857916"/>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7"/>
                                        </p:tgtEl>
                                        <p:attrNameLst>
                                          <p:attrName>style.opacity</p:attrName>
                                        </p:attrNameLst>
                                      </p:cBhvr>
                                      <p:to>
                                        <p:strVal val="0"/>
                                      </p:to>
                                    </p:set>
                                    <p:animEffect filter="image" prLst="opacity: 0">
                                      <p:cBhvr rctx="IE">
                                        <p:cTn id="7" dur="indefinite"/>
                                        <p:tgtEl>
                                          <p:spTgt spid="27"/>
                                        </p:tgtEl>
                                      </p:cBhvr>
                                    </p:animEffect>
                                  </p:childTnLst>
                                </p:cTn>
                              </p:par>
                              <p:par>
                                <p:cTn id="8" presetID="2" presetClass="entr" presetSubtype="9"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2000" fill="hold"/>
                                        <p:tgtEl>
                                          <p:spTgt spid="3"/>
                                        </p:tgtEl>
                                        <p:attrNameLst>
                                          <p:attrName>ppt_x</p:attrName>
                                        </p:attrNameLst>
                                      </p:cBhvr>
                                      <p:tavLst>
                                        <p:tav tm="0">
                                          <p:val>
                                            <p:strVal val="0-#ppt_w/2"/>
                                          </p:val>
                                        </p:tav>
                                        <p:tav tm="100000">
                                          <p:val>
                                            <p:strVal val="#ppt_x"/>
                                          </p:val>
                                        </p:tav>
                                      </p:tavLst>
                                    </p:anim>
                                    <p:anim calcmode="lin" valueType="num">
                                      <p:cBhvr additive="base">
                                        <p:cTn id="11" dur="2000" fill="hold"/>
                                        <p:tgtEl>
                                          <p:spTgt spid="3"/>
                                        </p:tgtEl>
                                        <p:attrNameLst>
                                          <p:attrName>ppt_y</p:attrName>
                                        </p:attrNameLst>
                                      </p:cBhvr>
                                      <p:tavLst>
                                        <p:tav tm="0">
                                          <p:val>
                                            <p:strVal val="0-#ppt_h/2"/>
                                          </p:val>
                                        </p:tav>
                                        <p:tav tm="100000">
                                          <p:val>
                                            <p:strVal val="#ppt_y"/>
                                          </p:val>
                                        </p:tav>
                                      </p:tavLst>
                                    </p:anim>
                                  </p:childTnLst>
                                </p:cTn>
                              </p:par>
                              <p:par>
                                <p:cTn id="12" presetID="2" presetClass="entr" presetSubtype="9" fill="hold"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2000" fill="hold"/>
                                        <p:tgtEl>
                                          <p:spTgt spid="5"/>
                                        </p:tgtEl>
                                        <p:attrNameLst>
                                          <p:attrName>ppt_x</p:attrName>
                                        </p:attrNameLst>
                                      </p:cBhvr>
                                      <p:tavLst>
                                        <p:tav tm="0">
                                          <p:val>
                                            <p:strVal val="0-#ppt_w/2"/>
                                          </p:val>
                                        </p:tav>
                                        <p:tav tm="100000">
                                          <p:val>
                                            <p:strVal val="#ppt_x"/>
                                          </p:val>
                                        </p:tav>
                                      </p:tavLst>
                                    </p:anim>
                                    <p:anim calcmode="lin" valueType="num">
                                      <p:cBhvr additive="base">
                                        <p:cTn id="15" dur="2000" fill="hold"/>
                                        <p:tgtEl>
                                          <p:spTgt spid="5"/>
                                        </p:tgtEl>
                                        <p:attrNameLst>
                                          <p:attrName>ppt_y</p:attrName>
                                        </p:attrNameLst>
                                      </p:cBhvr>
                                      <p:tavLst>
                                        <p:tav tm="0">
                                          <p:val>
                                            <p:strVal val="0-#ppt_h/2"/>
                                          </p:val>
                                        </p:tav>
                                        <p:tav tm="100000">
                                          <p:val>
                                            <p:strVal val="#ppt_y"/>
                                          </p:val>
                                        </p:tav>
                                      </p:tavLst>
                                    </p:anim>
                                  </p:childTnLst>
                                </p:cTn>
                              </p:par>
                              <p:par>
                                <p:cTn id="16" presetID="2" presetClass="entr" presetSubtype="9"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2000" fill="hold"/>
                                        <p:tgtEl>
                                          <p:spTgt spid="7"/>
                                        </p:tgtEl>
                                        <p:attrNameLst>
                                          <p:attrName>ppt_x</p:attrName>
                                        </p:attrNameLst>
                                      </p:cBhvr>
                                      <p:tavLst>
                                        <p:tav tm="0">
                                          <p:val>
                                            <p:strVal val="0-#ppt_w/2"/>
                                          </p:val>
                                        </p:tav>
                                        <p:tav tm="100000">
                                          <p:val>
                                            <p:strVal val="#ppt_x"/>
                                          </p:val>
                                        </p:tav>
                                      </p:tavLst>
                                    </p:anim>
                                    <p:anim calcmode="lin" valueType="num">
                                      <p:cBhvr additive="base">
                                        <p:cTn id="19" dur="2000" fill="hold"/>
                                        <p:tgtEl>
                                          <p:spTgt spid="7"/>
                                        </p:tgtEl>
                                        <p:attrNameLst>
                                          <p:attrName>ppt_y</p:attrName>
                                        </p:attrNameLst>
                                      </p:cBhvr>
                                      <p:tavLst>
                                        <p:tav tm="0">
                                          <p:val>
                                            <p:strVal val="0-#ppt_h/2"/>
                                          </p:val>
                                        </p:tav>
                                        <p:tav tm="100000">
                                          <p:val>
                                            <p:strVal val="#ppt_y"/>
                                          </p:val>
                                        </p:tav>
                                      </p:tavLst>
                                    </p:anim>
                                  </p:childTnLst>
                                </p:cTn>
                              </p:par>
                              <p:par>
                                <p:cTn id="20" presetID="2" presetClass="entr" presetSubtype="9" fill="hold"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2000" fill="hold"/>
                                        <p:tgtEl>
                                          <p:spTgt spid="9"/>
                                        </p:tgtEl>
                                        <p:attrNameLst>
                                          <p:attrName>ppt_x</p:attrName>
                                        </p:attrNameLst>
                                      </p:cBhvr>
                                      <p:tavLst>
                                        <p:tav tm="0">
                                          <p:val>
                                            <p:strVal val="0-#ppt_w/2"/>
                                          </p:val>
                                        </p:tav>
                                        <p:tav tm="100000">
                                          <p:val>
                                            <p:strVal val="#ppt_x"/>
                                          </p:val>
                                        </p:tav>
                                      </p:tavLst>
                                    </p:anim>
                                    <p:anim calcmode="lin" valueType="num">
                                      <p:cBhvr additive="base">
                                        <p:cTn id="23" dur="2000" fill="hold"/>
                                        <p:tgtEl>
                                          <p:spTgt spid="9"/>
                                        </p:tgtEl>
                                        <p:attrNameLst>
                                          <p:attrName>ppt_y</p:attrName>
                                        </p:attrNameLst>
                                      </p:cBhvr>
                                      <p:tavLst>
                                        <p:tav tm="0">
                                          <p:val>
                                            <p:strVal val="0-#ppt_h/2"/>
                                          </p:val>
                                        </p:tav>
                                        <p:tav tm="100000">
                                          <p:val>
                                            <p:strVal val="#ppt_y"/>
                                          </p:val>
                                        </p:tav>
                                      </p:tavLst>
                                    </p:anim>
                                  </p:childTnLst>
                                </p:cTn>
                              </p:par>
                              <p:par>
                                <p:cTn id="24" presetID="2" presetClass="entr" presetSubtype="9" fill="hold"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2000" fill="hold"/>
                                        <p:tgtEl>
                                          <p:spTgt spid="11"/>
                                        </p:tgtEl>
                                        <p:attrNameLst>
                                          <p:attrName>ppt_x</p:attrName>
                                        </p:attrNameLst>
                                      </p:cBhvr>
                                      <p:tavLst>
                                        <p:tav tm="0">
                                          <p:val>
                                            <p:strVal val="0-#ppt_w/2"/>
                                          </p:val>
                                        </p:tav>
                                        <p:tav tm="100000">
                                          <p:val>
                                            <p:strVal val="#ppt_x"/>
                                          </p:val>
                                        </p:tav>
                                      </p:tavLst>
                                    </p:anim>
                                    <p:anim calcmode="lin" valueType="num">
                                      <p:cBhvr additive="base">
                                        <p:cTn id="27" dur="2000" fill="hold"/>
                                        <p:tgtEl>
                                          <p:spTgt spid="11"/>
                                        </p:tgtEl>
                                        <p:attrNameLst>
                                          <p:attrName>ppt_y</p:attrName>
                                        </p:attrNameLst>
                                      </p:cBhvr>
                                      <p:tavLst>
                                        <p:tav tm="0">
                                          <p:val>
                                            <p:strVal val="0-#ppt_h/2"/>
                                          </p:val>
                                        </p:tav>
                                        <p:tav tm="100000">
                                          <p:val>
                                            <p:strVal val="#ppt_y"/>
                                          </p:val>
                                        </p:tav>
                                      </p:tavLst>
                                    </p:anim>
                                  </p:childTnLst>
                                </p:cTn>
                              </p:par>
                              <p:par>
                                <p:cTn id="28" presetID="2" presetClass="entr" presetSubtype="9" fill="hold" nodeType="withEffect">
                                  <p:stCondLst>
                                    <p:cond delay="0"/>
                                  </p:stCondLst>
                                  <p:childTnLst>
                                    <p:set>
                                      <p:cBhvr>
                                        <p:cTn id="29" dur="1" fill="hold">
                                          <p:stCondLst>
                                            <p:cond delay="0"/>
                                          </p:stCondLst>
                                        </p:cTn>
                                        <p:tgtEl>
                                          <p:spTgt spid="13"/>
                                        </p:tgtEl>
                                        <p:attrNameLst>
                                          <p:attrName>style.visibility</p:attrName>
                                        </p:attrNameLst>
                                      </p:cBhvr>
                                      <p:to>
                                        <p:strVal val="visible"/>
                                      </p:to>
                                    </p:set>
                                    <p:anim calcmode="lin" valueType="num">
                                      <p:cBhvr additive="base">
                                        <p:cTn id="30" dur="2000" fill="hold"/>
                                        <p:tgtEl>
                                          <p:spTgt spid="13"/>
                                        </p:tgtEl>
                                        <p:attrNameLst>
                                          <p:attrName>ppt_x</p:attrName>
                                        </p:attrNameLst>
                                      </p:cBhvr>
                                      <p:tavLst>
                                        <p:tav tm="0">
                                          <p:val>
                                            <p:strVal val="0-#ppt_w/2"/>
                                          </p:val>
                                        </p:tav>
                                        <p:tav tm="100000">
                                          <p:val>
                                            <p:strVal val="#ppt_x"/>
                                          </p:val>
                                        </p:tav>
                                      </p:tavLst>
                                    </p:anim>
                                    <p:anim calcmode="lin" valueType="num">
                                      <p:cBhvr additive="base">
                                        <p:cTn id="31" dur="2000" fill="hold"/>
                                        <p:tgtEl>
                                          <p:spTgt spid="13"/>
                                        </p:tgtEl>
                                        <p:attrNameLst>
                                          <p:attrName>ppt_y</p:attrName>
                                        </p:attrNameLst>
                                      </p:cBhvr>
                                      <p:tavLst>
                                        <p:tav tm="0">
                                          <p:val>
                                            <p:strVal val="0-#ppt_h/2"/>
                                          </p:val>
                                        </p:tav>
                                        <p:tav tm="100000">
                                          <p:val>
                                            <p:strVal val="#ppt_y"/>
                                          </p:val>
                                        </p:tav>
                                      </p:tavLst>
                                    </p:anim>
                                  </p:childTnLst>
                                </p:cTn>
                              </p:par>
                              <p:par>
                                <p:cTn id="32" presetID="2" presetClass="entr" presetSubtype="9" fill="hold" nodeType="withEffect">
                                  <p:stCondLst>
                                    <p:cond delay="0"/>
                                  </p:stCondLst>
                                  <p:childTnLst>
                                    <p:set>
                                      <p:cBhvr>
                                        <p:cTn id="33" dur="1" fill="hold">
                                          <p:stCondLst>
                                            <p:cond delay="0"/>
                                          </p:stCondLst>
                                        </p:cTn>
                                        <p:tgtEl>
                                          <p:spTgt spid="15"/>
                                        </p:tgtEl>
                                        <p:attrNameLst>
                                          <p:attrName>style.visibility</p:attrName>
                                        </p:attrNameLst>
                                      </p:cBhvr>
                                      <p:to>
                                        <p:strVal val="visible"/>
                                      </p:to>
                                    </p:set>
                                    <p:anim calcmode="lin" valueType="num">
                                      <p:cBhvr additive="base">
                                        <p:cTn id="34" dur="2000" fill="hold"/>
                                        <p:tgtEl>
                                          <p:spTgt spid="15"/>
                                        </p:tgtEl>
                                        <p:attrNameLst>
                                          <p:attrName>ppt_x</p:attrName>
                                        </p:attrNameLst>
                                      </p:cBhvr>
                                      <p:tavLst>
                                        <p:tav tm="0">
                                          <p:val>
                                            <p:strVal val="0-#ppt_w/2"/>
                                          </p:val>
                                        </p:tav>
                                        <p:tav tm="100000">
                                          <p:val>
                                            <p:strVal val="#ppt_x"/>
                                          </p:val>
                                        </p:tav>
                                      </p:tavLst>
                                    </p:anim>
                                    <p:anim calcmode="lin" valueType="num">
                                      <p:cBhvr additive="base">
                                        <p:cTn id="35" dur="2000" fill="hold"/>
                                        <p:tgtEl>
                                          <p:spTgt spid="15"/>
                                        </p:tgtEl>
                                        <p:attrNameLst>
                                          <p:attrName>ppt_y</p:attrName>
                                        </p:attrNameLst>
                                      </p:cBhvr>
                                      <p:tavLst>
                                        <p:tav tm="0">
                                          <p:val>
                                            <p:strVal val="0-#ppt_h/2"/>
                                          </p:val>
                                        </p:tav>
                                        <p:tav tm="100000">
                                          <p:val>
                                            <p:strVal val="#ppt_y"/>
                                          </p:val>
                                        </p:tav>
                                      </p:tavLst>
                                    </p:anim>
                                  </p:childTnLst>
                                </p:cTn>
                              </p:par>
                              <p:par>
                                <p:cTn id="36" presetID="2" presetClass="entr" presetSubtype="9" fill="hold" nodeType="withEffect">
                                  <p:stCondLst>
                                    <p:cond delay="0"/>
                                  </p:stCondLst>
                                  <p:childTnLst>
                                    <p:set>
                                      <p:cBhvr>
                                        <p:cTn id="37" dur="1" fill="hold">
                                          <p:stCondLst>
                                            <p:cond delay="0"/>
                                          </p:stCondLst>
                                        </p:cTn>
                                        <p:tgtEl>
                                          <p:spTgt spid="17"/>
                                        </p:tgtEl>
                                        <p:attrNameLst>
                                          <p:attrName>style.visibility</p:attrName>
                                        </p:attrNameLst>
                                      </p:cBhvr>
                                      <p:to>
                                        <p:strVal val="visible"/>
                                      </p:to>
                                    </p:set>
                                    <p:anim calcmode="lin" valueType="num">
                                      <p:cBhvr additive="base">
                                        <p:cTn id="38" dur="2000" fill="hold"/>
                                        <p:tgtEl>
                                          <p:spTgt spid="17"/>
                                        </p:tgtEl>
                                        <p:attrNameLst>
                                          <p:attrName>ppt_x</p:attrName>
                                        </p:attrNameLst>
                                      </p:cBhvr>
                                      <p:tavLst>
                                        <p:tav tm="0">
                                          <p:val>
                                            <p:strVal val="0-#ppt_w/2"/>
                                          </p:val>
                                        </p:tav>
                                        <p:tav tm="100000">
                                          <p:val>
                                            <p:strVal val="#ppt_x"/>
                                          </p:val>
                                        </p:tav>
                                      </p:tavLst>
                                    </p:anim>
                                    <p:anim calcmode="lin" valueType="num">
                                      <p:cBhvr additive="base">
                                        <p:cTn id="39" dur="2000" fill="hold"/>
                                        <p:tgtEl>
                                          <p:spTgt spid="17"/>
                                        </p:tgtEl>
                                        <p:attrNameLst>
                                          <p:attrName>ppt_y</p:attrName>
                                        </p:attrNameLst>
                                      </p:cBhvr>
                                      <p:tavLst>
                                        <p:tav tm="0">
                                          <p:val>
                                            <p:strVal val="0-#ppt_h/2"/>
                                          </p:val>
                                        </p:tav>
                                        <p:tav tm="100000">
                                          <p:val>
                                            <p:strVal val="#ppt_y"/>
                                          </p:val>
                                        </p:tav>
                                      </p:tavLst>
                                    </p:anim>
                                  </p:childTnLst>
                                </p:cTn>
                              </p:par>
                              <p:par>
                                <p:cTn id="40" presetID="2" presetClass="entr" presetSubtype="9" fill="hold" nodeType="withEffect">
                                  <p:stCondLst>
                                    <p:cond delay="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2000" fill="hold"/>
                                        <p:tgtEl>
                                          <p:spTgt spid="19"/>
                                        </p:tgtEl>
                                        <p:attrNameLst>
                                          <p:attrName>ppt_x</p:attrName>
                                        </p:attrNameLst>
                                      </p:cBhvr>
                                      <p:tavLst>
                                        <p:tav tm="0">
                                          <p:val>
                                            <p:strVal val="0-#ppt_w/2"/>
                                          </p:val>
                                        </p:tav>
                                        <p:tav tm="100000">
                                          <p:val>
                                            <p:strVal val="#ppt_x"/>
                                          </p:val>
                                        </p:tav>
                                      </p:tavLst>
                                    </p:anim>
                                    <p:anim calcmode="lin" valueType="num">
                                      <p:cBhvr additive="base">
                                        <p:cTn id="43" dur="2000" fill="hold"/>
                                        <p:tgtEl>
                                          <p:spTgt spid="19"/>
                                        </p:tgtEl>
                                        <p:attrNameLst>
                                          <p:attrName>ppt_y</p:attrName>
                                        </p:attrNameLst>
                                      </p:cBhvr>
                                      <p:tavLst>
                                        <p:tav tm="0">
                                          <p:val>
                                            <p:strVal val="0-#ppt_h/2"/>
                                          </p:val>
                                        </p:tav>
                                        <p:tav tm="100000">
                                          <p:val>
                                            <p:strVal val="#ppt_y"/>
                                          </p:val>
                                        </p:tav>
                                      </p:tavLst>
                                    </p:anim>
                                  </p:childTnLst>
                                </p:cTn>
                              </p:par>
                              <p:par>
                                <p:cTn id="44" presetID="2" presetClass="entr" presetSubtype="9" fill="hold" nodeType="withEffect">
                                  <p:stCondLst>
                                    <p:cond delay="0"/>
                                  </p:stCondLst>
                                  <p:childTnLst>
                                    <p:set>
                                      <p:cBhvr>
                                        <p:cTn id="45" dur="1" fill="hold">
                                          <p:stCondLst>
                                            <p:cond delay="0"/>
                                          </p:stCondLst>
                                        </p:cTn>
                                        <p:tgtEl>
                                          <p:spTgt spid="21"/>
                                        </p:tgtEl>
                                        <p:attrNameLst>
                                          <p:attrName>style.visibility</p:attrName>
                                        </p:attrNameLst>
                                      </p:cBhvr>
                                      <p:to>
                                        <p:strVal val="visible"/>
                                      </p:to>
                                    </p:set>
                                    <p:anim calcmode="lin" valueType="num">
                                      <p:cBhvr additive="base">
                                        <p:cTn id="46" dur="2000" fill="hold"/>
                                        <p:tgtEl>
                                          <p:spTgt spid="21"/>
                                        </p:tgtEl>
                                        <p:attrNameLst>
                                          <p:attrName>ppt_x</p:attrName>
                                        </p:attrNameLst>
                                      </p:cBhvr>
                                      <p:tavLst>
                                        <p:tav tm="0">
                                          <p:val>
                                            <p:strVal val="0-#ppt_w/2"/>
                                          </p:val>
                                        </p:tav>
                                        <p:tav tm="100000">
                                          <p:val>
                                            <p:strVal val="#ppt_x"/>
                                          </p:val>
                                        </p:tav>
                                      </p:tavLst>
                                    </p:anim>
                                    <p:anim calcmode="lin" valueType="num">
                                      <p:cBhvr additive="base">
                                        <p:cTn id="47" dur="2000" fill="hold"/>
                                        <p:tgtEl>
                                          <p:spTgt spid="21"/>
                                        </p:tgtEl>
                                        <p:attrNameLst>
                                          <p:attrName>ppt_y</p:attrName>
                                        </p:attrNameLst>
                                      </p:cBhvr>
                                      <p:tavLst>
                                        <p:tav tm="0">
                                          <p:val>
                                            <p:strVal val="0-#ppt_h/2"/>
                                          </p:val>
                                        </p:tav>
                                        <p:tav tm="100000">
                                          <p:val>
                                            <p:strVal val="#ppt_y"/>
                                          </p:val>
                                        </p:tav>
                                      </p:tavLst>
                                    </p:anim>
                                  </p:childTnLst>
                                </p:cTn>
                              </p:par>
                              <p:par>
                                <p:cTn id="48" presetID="2" presetClass="entr" presetSubtype="9" fill="hold" nodeType="withEffect">
                                  <p:stCondLst>
                                    <p:cond delay="0"/>
                                  </p:stCondLst>
                                  <p:childTnLst>
                                    <p:set>
                                      <p:cBhvr>
                                        <p:cTn id="49" dur="1" fill="hold">
                                          <p:stCondLst>
                                            <p:cond delay="0"/>
                                          </p:stCondLst>
                                        </p:cTn>
                                        <p:tgtEl>
                                          <p:spTgt spid="23"/>
                                        </p:tgtEl>
                                        <p:attrNameLst>
                                          <p:attrName>style.visibility</p:attrName>
                                        </p:attrNameLst>
                                      </p:cBhvr>
                                      <p:to>
                                        <p:strVal val="visible"/>
                                      </p:to>
                                    </p:set>
                                    <p:anim calcmode="lin" valueType="num">
                                      <p:cBhvr additive="base">
                                        <p:cTn id="50" dur="2000" fill="hold"/>
                                        <p:tgtEl>
                                          <p:spTgt spid="23"/>
                                        </p:tgtEl>
                                        <p:attrNameLst>
                                          <p:attrName>ppt_x</p:attrName>
                                        </p:attrNameLst>
                                      </p:cBhvr>
                                      <p:tavLst>
                                        <p:tav tm="0">
                                          <p:val>
                                            <p:strVal val="0-#ppt_w/2"/>
                                          </p:val>
                                        </p:tav>
                                        <p:tav tm="100000">
                                          <p:val>
                                            <p:strVal val="#ppt_x"/>
                                          </p:val>
                                        </p:tav>
                                      </p:tavLst>
                                    </p:anim>
                                    <p:anim calcmode="lin" valueType="num">
                                      <p:cBhvr additive="base">
                                        <p:cTn id="51" dur="2000" fill="hold"/>
                                        <p:tgtEl>
                                          <p:spTgt spid="23"/>
                                        </p:tgtEl>
                                        <p:attrNameLst>
                                          <p:attrName>ppt_y</p:attrName>
                                        </p:attrNameLst>
                                      </p:cBhvr>
                                      <p:tavLst>
                                        <p:tav tm="0">
                                          <p:val>
                                            <p:strVal val="0-#ppt_h/2"/>
                                          </p:val>
                                        </p:tav>
                                        <p:tav tm="100000">
                                          <p:val>
                                            <p:strVal val="#ppt_y"/>
                                          </p:val>
                                        </p:tav>
                                      </p:tavLst>
                                    </p:anim>
                                  </p:childTnLst>
                                </p:cTn>
                              </p:par>
                              <p:par>
                                <p:cTn id="52" presetID="2" presetClass="entr" presetSubtype="9" fill="hold" nodeType="withEffect">
                                  <p:stCondLst>
                                    <p:cond delay="0"/>
                                  </p:stCondLst>
                                  <p:childTnLst>
                                    <p:set>
                                      <p:cBhvr>
                                        <p:cTn id="53" dur="1" fill="hold">
                                          <p:stCondLst>
                                            <p:cond delay="0"/>
                                          </p:stCondLst>
                                        </p:cTn>
                                        <p:tgtEl>
                                          <p:spTgt spid="25"/>
                                        </p:tgtEl>
                                        <p:attrNameLst>
                                          <p:attrName>style.visibility</p:attrName>
                                        </p:attrNameLst>
                                      </p:cBhvr>
                                      <p:to>
                                        <p:strVal val="visible"/>
                                      </p:to>
                                    </p:set>
                                    <p:anim calcmode="lin" valueType="num">
                                      <p:cBhvr additive="base">
                                        <p:cTn id="54" dur="2000" fill="hold"/>
                                        <p:tgtEl>
                                          <p:spTgt spid="25"/>
                                        </p:tgtEl>
                                        <p:attrNameLst>
                                          <p:attrName>ppt_x</p:attrName>
                                        </p:attrNameLst>
                                      </p:cBhvr>
                                      <p:tavLst>
                                        <p:tav tm="0">
                                          <p:val>
                                            <p:strVal val="0-#ppt_w/2"/>
                                          </p:val>
                                        </p:tav>
                                        <p:tav tm="100000">
                                          <p:val>
                                            <p:strVal val="#ppt_x"/>
                                          </p:val>
                                        </p:tav>
                                      </p:tavLst>
                                    </p:anim>
                                    <p:anim calcmode="lin" valueType="num">
                                      <p:cBhvr additive="base">
                                        <p:cTn id="55" dur="2000" fill="hold"/>
                                        <p:tgtEl>
                                          <p:spTgt spid="25"/>
                                        </p:tgtEl>
                                        <p:attrNameLst>
                                          <p:attrName>ppt_y</p:attrName>
                                        </p:attrNameLst>
                                      </p:cBhvr>
                                      <p:tavLst>
                                        <p:tav tm="0">
                                          <p:val>
                                            <p:strVal val="0-#ppt_h/2"/>
                                          </p:val>
                                        </p:tav>
                                        <p:tav tm="100000">
                                          <p:val>
                                            <p:strVal val="#ppt_y"/>
                                          </p:val>
                                        </p:tav>
                                      </p:tavLst>
                                    </p:anim>
                                  </p:childTnLst>
                                </p:cTn>
                              </p:par>
                              <p:par>
                                <p:cTn id="56" presetID="2" presetClass="entr" presetSubtype="3" fill="hold" nodeType="withEffect">
                                  <p:stCondLst>
                                    <p:cond delay="0"/>
                                  </p:stCondLst>
                                  <p:childTnLst>
                                    <p:set>
                                      <p:cBhvr>
                                        <p:cTn id="57" dur="1" fill="hold">
                                          <p:stCondLst>
                                            <p:cond delay="0"/>
                                          </p:stCondLst>
                                        </p:cTn>
                                        <p:tgtEl>
                                          <p:spTgt spid="4"/>
                                        </p:tgtEl>
                                        <p:attrNameLst>
                                          <p:attrName>style.visibility</p:attrName>
                                        </p:attrNameLst>
                                      </p:cBhvr>
                                      <p:to>
                                        <p:strVal val="visible"/>
                                      </p:to>
                                    </p:set>
                                    <p:anim calcmode="lin" valueType="num">
                                      <p:cBhvr additive="base">
                                        <p:cTn id="58" dur="2000" fill="hold"/>
                                        <p:tgtEl>
                                          <p:spTgt spid="4"/>
                                        </p:tgtEl>
                                        <p:attrNameLst>
                                          <p:attrName>ppt_x</p:attrName>
                                        </p:attrNameLst>
                                      </p:cBhvr>
                                      <p:tavLst>
                                        <p:tav tm="0">
                                          <p:val>
                                            <p:strVal val="1+#ppt_w/2"/>
                                          </p:val>
                                        </p:tav>
                                        <p:tav tm="100000">
                                          <p:val>
                                            <p:strVal val="#ppt_x"/>
                                          </p:val>
                                        </p:tav>
                                      </p:tavLst>
                                    </p:anim>
                                    <p:anim calcmode="lin" valueType="num">
                                      <p:cBhvr additive="base">
                                        <p:cTn id="59" dur="2000" fill="hold"/>
                                        <p:tgtEl>
                                          <p:spTgt spid="4"/>
                                        </p:tgtEl>
                                        <p:attrNameLst>
                                          <p:attrName>ppt_y</p:attrName>
                                        </p:attrNameLst>
                                      </p:cBhvr>
                                      <p:tavLst>
                                        <p:tav tm="0">
                                          <p:val>
                                            <p:strVal val="0-#ppt_h/2"/>
                                          </p:val>
                                        </p:tav>
                                        <p:tav tm="100000">
                                          <p:val>
                                            <p:strVal val="#ppt_y"/>
                                          </p:val>
                                        </p:tav>
                                      </p:tavLst>
                                    </p:anim>
                                  </p:childTnLst>
                                </p:cTn>
                              </p:par>
                              <p:par>
                                <p:cTn id="60" presetID="2" presetClass="entr" presetSubtype="3" fill="hold" nodeType="withEffect">
                                  <p:stCondLst>
                                    <p:cond delay="0"/>
                                  </p:stCondLst>
                                  <p:childTnLst>
                                    <p:set>
                                      <p:cBhvr>
                                        <p:cTn id="61" dur="1" fill="hold">
                                          <p:stCondLst>
                                            <p:cond delay="0"/>
                                          </p:stCondLst>
                                        </p:cTn>
                                        <p:tgtEl>
                                          <p:spTgt spid="6"/>
                                        </p:tgtEl>
                                        <p:attrNameLst>
                                          <p:attrName>style.visibility</p:attrName>
                                        </p:attrNameLst>
                                      </p:cBhvr>
                                      <p:to>
                                        <p:strVal val="visible"/>
                                      </p:to>
                                    </p:set>
                                    <p:anim calcmode="lin" valueType="num">
                                      <p:cBhvr additive="base">
                                        <p:cTn id="62" dur="2000" fill="hold"/>
                                        <p:tgtEl>
                                          <p:spTgt spid="6"/>
                                        </p:tgtEl>
                                        <p:attrNameLst>
                                          <p:attrName>ppt_x</p:attrName>
                                        </p:attrNameLst>
                                      </p:cBhvr>
                                      <p:tavLst>
                                        <p:tav tm="0">
                                          <p:val>
                                            <p:strVal val="1+#ppt_w/2"/>
                                          </p:val>
                                        </p:tav>
                                        <p:tav tm="100000">
                                          <p:val>
                                            <p:strVal val="#ppt_x"/>
                                          </p:val>
                                        </p:tav>
                                      </p:tavLst>
                                    </p:anim>
                                    <p:anim calcmode="lin" valueType="num">
                                      <p:cBhvr additive="base">
                                        <p:cTn id="63" dur="2000" fill="hold"/>
                                        <p:tgtEl>
                                          <p:spTgt spid="6"/>
                                        </p:tgtEl>
                                        <p:attrNameLst>
                                          <p:attrName>ppt_y</p:attrName>
                                        </p:attrNameLst>
                                      </p:cBhvr>
                                      <p:tavLst>
                                        <p:tav tm="0">
                                          <p:val>
                                            <p:strVal val="0-#ppt_h/2"/>
                                          </p:val>
                                        </p:tav>
                                        <p:tav tm="100000">
                                          <p:val>
                                            <p:strVal val="#ppt_y"/>
                                          </p:val>
                                        </p:tav>
                                      </p:tavLst>
                                    </p:anim>
                                  </p:childTnLst>
                                </p:cTn>
                              </p:par>
                              <p:par>
                                <p:cTn id="64" presetID="2" presetClass="entr" presetSubtype="3" fill="hold" nodeType="withEffect">
                                  <p:stCondLst>
                                    <p:cond delay="0"/>
                                  </p:stCondLst>
                                  <p:childTnLst>
                                    <p:set>
                                      <p:cBhvr>
                                        <p:cTn id="65" dur="1" fill="hold">
                                          <p:stCondLst>
                                            <p:cond delay="0"/>
                                          </p:stCondLst>
                                        </p:cTn>
                                        <p:tgtEl>
                                          <p:spTgt spid="8"/>
                                        </p:tgtEl>
                                        <p:attrNameLst>
                                          <p:attrName>style.visibility</p:attrName>
                                        </p:attrNameLst>
                                      </p:cBhvr>
                                      <p:to>
                                        <p:strVal val="visible"/>
                                      </p:to>
                                    </p:set>
                                    <p:anim calcmode="lin" valueType="num">
                                      <p:cBhvr additive="base">
                                        <p:cTn id="66" dur="2000" fill="hold"/>
                                        <p:tgtEl>
                                          <p:spTgt spid="8"/>
                                        </p:tgtEl>
                                        <p:attrNameLst>
                                          <p:attrName>ppt_x</p:attrName>
                                        </p:attrNameLst>
                                      </p:cBhvr>
                                      <p:tavLst>
                                        <p:tav tm="0">
                                          <p:val>
                                            <p:strVal val="1+#ppt_w/2"/>
                                          </p:val>
                                        </p:tav>
                                        <p:tav tm="100000">
                                          <p:val>
                                            <p:strVal val="#ppt_x"/>
                                          </p:val>
                                        </p:tav>
                                      </p:tavLst>
                                    </p:anim>
                                    <p:anim calcmode="lin" valueType="num">
                                      <p:cBhvr additive="base">
                                        <p:cTn id="67" dur="2000" fill="hold"/>
                                        <p:tgtEl>
                                          <p:spTgt spid="8"/>
                                        </p:tgtEl>
                                        <p:attrNameLst>
                                          <p:attrName>ppt_y</p:attrName>
                                        </p:attrNameLst>
                                      </p:cBhvr>
                                      <p:tavLst>
                                        <p:tav tm="0">
                                          <p:val>
                                            <p:strVal val="0-#ppt_h/2"/>
                                          </p:val>
                                        </p:tav>
                                        <p:tav tm="100000">
                                          <p:val>
                                            <p:strVal val="#ppt_y"/>
                                          </p:val>
                                        </p:tav>
                                      </p:tavLst>
                                    </p:anim>
                                  </p:childTnLst>
                                </p:cTn>
                              </p:par>
                              <p:par>
                                <p:cTn id="68" presetID="2" presetClass="entr" presetSubtype="3" fill="hold" nodeType="withEffect">
                                  <p:stCondLst>
                                    <p:cond delay="0"/>
                                  </p:stCondLst>
                                  <p:childTnLst>
                                    <p:set>
                                      <p:cBhvr>
                                        <p:cTn id="69" dur="1" fill="hold">
                                          <p:stCondLst>
                                            <p:cond delay="0"/>
                                          </p:stCondLst>
                                        </p:cTn>
                                        <p:tgtEl>
                                          <p:spTgt spid="10"/>
                                        </p:tgtEl>
                                        <p:attrNameLst>
                                          <p:attrName>style.visibility</p:attrName>
                                        </p:attrNameLst>
                                      </p:cBhvr>
                                      <p:to>
                                        <p:strVal val="visible"/>
                                      </p:to>
                                    </p:set>
                                    <p:anim calcmode="lin" valueType="num">
                                      <p:cBhvr additive="base">
                                        <p:cTn id="70" dur="2000" fill="hold"/>
                                        <p:tgtEl>
                                          <p:spTgt spid="10"/>
                                        </p:tgtEl>
                                        <p:attrNameLst>
                                          <p:attrName>ppt_x</p:attrName>
                                        </p:attrNameLst>
                                      </p:cBhvr>
                                      <p:tavLst>
                                        <p:tav tm="0">
                                          <p:val>
                                            <p:strVal val="1+#ppt_w/2"/>
                                          </p:val>
                                        </p:tav>
                                        <p:tav tm="100000">
                                          <p:val>
                                            <p:strVal val="#ppt_x"/>
                                          </p:val>
                                        </p:tav>
                                      </p:tavLst>
                                    </p:anim>
                                    <p:anim calcmode="lin" valueType="num">
                                      <p:cBhvr additive="base">
                                        <p:cTn id="71" dur="2000" fill="hold"/>
                                        <p:tgtEl>
                                          <p:spTgt spid="10"/>
                                        </p:tgtEl>
                                        <p:attrNameLst>
                                          <p:attrName>ppt_y</p:attrName>
                                        </p:attrNameLst>
                                      </p:cBhvr>
                                      <p:tavLst>
                                        <p:tav tm="0">
                                          <p:val>
                                            <p:strVal val="0-#ppt_h/2"/>
                                          </p:val>
                                        </p:tav>
                                        <p:tav tm="100000">
                                          <p:val>
                                            <p:strVal val="#ppt_y"/>
                                          </p:val>
                                        </p:tav>
                                      </p:tavLst>
                                    </p:anim>
                                  </p:childTnLst>
                                </p:cTn>
                              </p:par>
                              <p:par>
                                <p:cTn id="72" presetID="2" presetClass="entr" presetSubtype="3" fill="hold" nodeType="withEffect">
                                  <p:stCondLst>
                                    <p:cond delay="0"/>
                                  </p:stCondLst>
                                  <p:childTnLst>
                                    <p:set>
                                      <p:cBhvr>
                                        <p:cTn id="73" dur="1" fill="hold">
                                          <p:stCondLst>
                                            <p:cond delay="0"/>
                                          </p:stCondLst>
                                        </p:cTn>
                                        <p:tgtEl>
                                          <p:spTgt spid="12"/>
                                        </p:tgtEl>
                                        <p:attrNameLst>
                                          <p:attrName>style.visibility</p:attrName>
                                        </p:attrNameLst>
                                      </p:cBhvr>
                                      <p:to>
                                        <p:strVal val="visible"/>
                                      </p:to>
                                    </p:set>
                                    <p:anim calcmode="lin" valueType="num">
                                      <p:cBhvr additive="base">
                                        <p:cTn id="74" dur="2000" fill="hold"/>
                                        <p:tgtEl>
                                          <p:spTgt spid="12"/>
                                        </p:tgtEl>
                                        <p:attrNameLst>
                                          <p:attrName>ppt_x</p:attrName>
                                        </p:attrNameLst>
                                      </p:cBhvr>
                                      <p:tavLst>
                                        <p:tav tm="0">
                                          <p:val>
                                            <p:strVal val="1+#ppt_w/2"/>
                                          </p:val>
                                        </p:tav>
                                        <p:tav tm="100000">
                                          <p:val>
                                            <p:strVal val="#ppt_x"/>
                                          </p:val>
                                        </p:tav>
                                      </p:tavLst>
                                    </p:anim>
                                    <p:anim calcmode="lin" valueType="num">
                                      <p:cBhvr additive="base">
                                        <p:cTn id="75" dur="2000" fill="hold"/>
                                        <p:tgtEl>
                                          <p:spTgt spid="12"/>
                                        </p:tgtEl>
                                        <p:attrNameLst>
                                          <p:attrName>ppt_y</p:attrName>
                                        </p:attrNameLst>
                                      </p:cBhvr>
                                      <p:tavLst>
                                        <p:tav tm="0">
                                          <p:val>
                                            <p:strVal val="0-#ppt_h/2"/>
                                          </p:val>
                                        </p:tav>
                                        <p:tav tm="100000">
                                          <p:val>
                                            <p:strVal val="#ppt_y"/>
                                          </p:val>
                                        </p:tav>
                                      </p:tavLst>
                                    </p:anim>
                                  </p:childTnLst>
                                </p:cTn>
                              </p:par>
                              <p:par>
                                <p:cTn id="76" presetID="2" presetClass="entr" presetSubtype="3" fill="hold" nodeType="withEffect">
                                  <p:stCondLst>
                                    <p:cond delay="0"/>
                                  </p:stCondLst>
                                  <p:childTnLst>
                                    <p:set>
                                      <p:cBhvr>
                                        <p:cTn id="77" dur="1" fill="hold">
                                          <p:stCondLst>
                                            <p:cond delay="0"/>
                                          </p:stCondLst>
                                        </p:cTn>
                                        <p:tgtEl>
                                          <p:spTgt spid="14"/>
                                        </p:tgtEl>
                                        <p:attrNameLst>
                                          <p:attrName>style.visibility</p:attrName>
                                        </p:attrNameLst>
                                      </p:cBhvr>
                                      <p:to>
                                        <p:strVal val="visible"/>
                                      </p:to>
                                    </p:set>
                                    <p:anim calcmode="lin" valueType="num">
                                      <p:cBhvr additive="base">
                                        <p:cTn id="78" dur="2000" fill="hold"/>
                                        <p:tgtEl>
                                          <p:spTgt spid="14"/>
                                        </p:tgtEl>
                                        <p:attrNameLst>
                                          <p:attrName>ppt_x</p:attrName>
                                        </p:attrNameLst>
                                      </p:cBhvr>
                                      <p:tavLst>
                                        <p:tav tm="0">
                                          <p:val>
                                            <p:strVal val="1+#ppt_w/2"/>
                                          </p:val>
                                        </p:tav>
                                        <p:tav tm="100000">
                                          <p:val>
                                            <p:strVal val="#ppt_x"/>
                                          </p:val>
                                        </p:tav>
                                      </p:tavLst>
                                    </p:anim>
                                    <p:anim calcmode="lin" valueType="num">
                                      <p:cBhvr additive="base">
                                        <p:cTn id="79" dur="2000" fill="hold"/>
                                        <p:tgtEl>
                                          <p:spTgt spid="14"/>
                                        </p:tgtEl>
                                        <p:attrNameLst>
                                          <p:attrName>ppt_y</p:attrName>
                                        </p:attrNameLst>
                                      </p:cBhvr>
                                      <p:tavLst>
                                        <p:tav tm="0">
                                          <p:val>
                                            <p:strVal val="0-#ppt_h/2"/>
                                          </p:val>
                                        </p:tav>
                                        <p:tav tm="100000">
                                          <p:val>
                                            <p:strVal val="#ppt_y"/>
                                          </p:val>
                                        </p:tav>
                                      </p:tavLst>
                                    </p:anim>
                                  </p:childTnLst>
                                </p:cTn>
                              </p:par>
                              <p:par>
                                <p:cTn id="80" presetID="2" presetClass="entr" presetSubtype="3" fill="hold" nodeType="withEffect">
                                  <p:stCondLst>
                                    <p:cond delay="0"/>
                                  </p:stCondLst>
                                  <p:childTnLst>
                                    <p:set>
                                      <p:cBhvr>
                                        <p:cTn id="81" dur="1" fill="hold">
                                          <p:stCondLst>
                                            <p:cond delay="0"/>
                                          </p:stCondLst>
                                        </p:cTn>
                                        <p:tgtEl>
                                          <p:spTgt spid="16"/>
                                        </p:tgtEl>
                                        <p:attrNameLst>
                                          <p:attrName>style.visibility</p:attrName>
                                        </p:attrNameLst>
                                      </p:cBhvr>
                                      <p:to>
                                        <p:strVal val="visible"/>
                                      </p:to>
                                    </p:set>
                                    <p:anim calcmode="lin" valueType="num">
                                      <p:cBhvr additive="base">
                                        <p:cTn id="82" dur="2000" fill="hold"/>
                                        <p:tgtEl>
                                          <p:spTgt spid="16"/>
                                        </p:tgtEl>
                                        <p:attrNameLst>
                                          <p:attrName>ppt_x</p:attrName>
                                        </p:attrNameLst>
                                      </p:cBhvr>
                                      <p:tavLst>
                                        <p:tav tm="0">
                                          <p:val>
                                            <p:strVal val="1+#ppt_w/2"/>
                                          </p:val>
                                        </p:tav>
                                        <p:tav tm="100000">
                                          <p:val>
                                            <p:strVal val="#ppt_x"/>
                                          </p:val>
                                        </p:tav>
                                      </p:tavLst>
                                    </p:anim>
                                    <p:anim calcmode="lin" valueType="num">
                                      <p:cBhvr additive="base">
                                        <p:cTn id="83" dur="2000" fill="hold"/>
                                        <p:tgtEl>
                                          <p:spTgt spid="16"/>
                                        </p:tgtEl>
                                        <p:attrNameLst>
                                          <p:attrName>ppt_y</p:attrName>
                                        </p:attrNameLst>
                                      </p:cBhvr>
                                      <p:tavLst>
                                        <p:tav tm="0">
                                          <p:val>
                                            <p:strVal val="0-#ppt_h/2"/>
                                          </p:val>
                                        </p:tav>
                                        <p:tav tm="100000">
                                          <p:val>
                                            <p:strVal val="#ppt_y"/>
                                          </p:val>
                                        </p:tav>
                                      </p:tavLst>
                                    </p:anim>
                                  </p:childTnLst>
                                </p:cTn>
                              </p:par>
                              <p:par>
                                <p:cTn id="84" presetID="2" presetClass="entr" presetSubtype="3" fill="hold" nodeType="withEffect">
                                  <p:stCondLst>
                                    <p:cond delay="0"/>
                                  </p:stCondLst>
                                  <p:childTnLst>
                                    <p:set>
                                      <p:cBhvr>
                                        <p:cTn id="85" dur="1" fill="hold">
                                          <p:stCondLst>
                                            <p:cond delay="0"/>
                                          </p:stCondLst>
                                        </p:cTn>
                                        <p:tgtEl>
                                          <p:spTgt spid="18"/>
                                        </p:tgtEl>
                                        <p:attrNameLst>
                                          <p:attrName>style.visibility</p:attrName>
                                        </p:attrNameLst>
                                      </p:cBhvr>
                                      <p:to>
                                        <p:strVal val="visible"/>
                                      </p:to>
                                    </p:set>
                                    <p:anim calcmode="lin" valueType="num">
                                      <p:cBhvr additive="base">
                                        <p:cTn id="86" dur="2000" fill="hold"/>
                                        <p:tgtEl>
                                          <p:spTgt spid="18"/>
                                        </p:tgtEl>
                                        <p:attrNameLst>
                                          <p:attrName>ppt_x</p:attrName>
                                        </p:attrNameLst>
                                      </p:cBhvr>
                                      <p:tavLst>
                                        <p:tav tm="0">
                                          <p:val>
                                            <p:strVal val="1+#ppt_w/2"/>
                                          </p:val>
                                        </p:tav>
                                        <p:tav tm="100000">
                                          <p:val>
                                            <p:strVal val="#ppt_x"/>
                                          </p:val>
                                        </p:tav>
                                      </p:tavLst>
                                    </p:anim>
                                    <p:anim calcmode="lin" valueType="num">
                                      <p:cBhvr additive="base">
                                        <p:cTn id="87" dur="2000" fill="hold"/>
                                        <p:tgtEl>
                                          <p:spTgt spid="18"/>
                                        </p:tgtEl>
                                        <p:attrNameLst>
                                          <p:attrName>ppt_y</p:attrName>
                                        </p:attrNameLst>
                                      </p:cBhvr>
                                      <p:tavLst>
                                        <p:tav tm="0">
                                          <p:val>
                                            <p:strVal val="0-#ppt_h/2"/>
                                          </p:val>
                                        </p:tav>
                                        <p:tav tm="100000">
                                          <p:val>
                                            <p:strVal val="#ppt_y"/>
                                          </p:val>
                                        </p:tav>
                                      </p:tavLst>
                                    </p:anim>
                                  </p:childTnLst>
                                </p:cTn>
                              </p:par>
                              <p:par>
                                <p:cTn id="88" presetID="2" presetClass="entr" presetSubtype="3" fill="hold" nodeType="withEffect">
                                  <p:stCondLst>
                                    <p:cond delay="0"/>
                                  </p:stCondLst>
                                  <p:childTnLst>
                                    <p:set>
                                      <p:cBhvr>
                                        <p:cTn id="89" dur="1" fill="hold">
                                          <p:stCondLst>
                                            <p:cond delay="0"/>
                                          </p:stCondLst>
                                        </p:cTn>
                                        <p:tgtEl>
                                          <p:spTgt spid="20"/>
                                        </p:tgtEl>
                                        <p:attrNameLst>
                                          <p:attrName>style.visibility</p:attrName>
                                        </p:attrNameLst>
                                      </p:cBhvr>
                                      <p:to>
                                        <p:strVal val="visible"/>
                                      </p:to>
                                    </p:set>
                                    <p:anim calcmode="lin" valueType="num">
                                      <p:cBhvr additive="base">
                                        <p:cTn id="90" dur="2000" fill="hold"/>
                                        <p:tgtEl>
                                          <p:spTgt spid="20"/>
                                        </p:tgtEl>
                                        <p:attrNameLst>
                                          <p:attrName>ppt_x</p:attrName>
                                        </p:attrNameLst>
                                      </p:cBhvr>
                                      <p:tavLst>
                                        <p:tav tm="0">
                                          <p:val>
                                            <p:strVal val="1+#ppt_w/2"/>
                                          </p:val>
                                        </p:tav>
                                        <p:tav tm="100000">
                                          <p:val>
                                            <p:strVal val="#ppt_x"/>
                                          </p:val>
                                        </p:tav>
                                      </p:tavLst>
                                    </p:anim>
                                    <p:anim calcmode="lin" valueType="num">
                                      <p:cBhvr additive="base">
                                        <p:cTn id="91" dur="2000" fill="hold"/>
                                        <p:tgtEl>
                                          <p:spTgt spid="20"/>
                                        </p:tgtEl>
                                        <p:attrNameLst>
                                          <p:attrName>ppt_y</p:attrName>
                                        </p:attrNameLst>
                                      </p:cBhvr>
                                      <p:tavLst>
                                        <p:tav tm="0">
                                          <p:val>
                                            <p:strVal val="0-#ppt_h/2"/>
                                          </p:val>
                                        </p:tav>
                                        <p:tav tm="100000">
                                          <p:val>
                                            <p:strVal val="#ppt_y"/>
                                          </p:val>
                                        </p:tav>
                                      </p:tavLst>
                                    </p:anim>
                                  </p:childTnLst>
                                </p:cTn>
                              </p:par>
                              <p:par>
                                <p:cTn id="92" presetID="2" presetClass="entr" presetSubtype="3" fill="hold" nodeType="withEffect">
                                  <p:stCondLst>
                                    <p:cond delay="0"/>
                                  </p:stCondLst>
                                  <p:childTnLst>
                                    <p:set>
                                      <p:cBhvr>
                                        <p:cTn id="93" dur="1" fill="hold">
                                          <p:stCondLst>
                                            <p:cond delay="0"/>
                                          </p:stCondLst>
                                        </p:cTn>
                                        <p:tgtEl>
                                          <p:spTgt spid="22"/>
                                        </p:tgtEl>
                                        <p:attrNameLst>
                                          <p:attrName>style.visibility</p:attrName>
                                        </p:attrNameLst>
                                      </p:cBhvr>
                                      <p:to>
                                        <p:strVal val="visible"/>
                                      </p:to>
                                    </p:set>
                                    <p:anim calcmode="lin" valueType="num">
                                      <p:cBhvr additive="base">
                                        <p:cTn id="94" dur="2000" fill="hold"/>
                                        <p:tgtEl>
                                          <p:spTgt spid="22"/>
                                        </p:tgtEl>
                                        <p:attrNameLst>
                                          <p:attrName>ppt_x</p:attrName>
                                        </p:attrNameLst>
                                      </p:cBhvr>
                                      <p:tavLst>
                                        <p:tav tm="0">
                                          <p:val>
                                            <p:strVal val="1+#ppt_w/2"/>
                                          </p:val>
                                        </p:tav>
                                        <p:tav tm="100000">
                                          <p:val>
                                            <p:strVal val="#ppt_x"/>
                                          </p:val>
                                        </p:tav>
                                      </p:tavLst>
                                    </p:anim>
                                    <p:anim calcmode="lin" valueType="num">
                                      <p:cBhvr additive="base">
                                        <p:cTn id="95" dur="2000" fill="hold"/>
                                        <p:tgtEl>
                                          <p:spTgt spid="22"/>
                                        </p:tgtEl>
                                        <p:attrNameLst>
                                          <p:attrName>ppt_y</p:attrName>
                                        </p:attrNameLst>
                                      </p:cBhvr>
                                      <p:tavLst>
                                        <p:tav tm="0">
                                          <p:val>
                                            <p:strVal val="0-#ppt_h/2"/>
                                          </p:val>
                                        </p:tav>
                                        <p:tav tm="100000">
                                          <p:val>
                                            <p:strVal val="#ppt_y"/>
                                          </p:val>
                                        </p:tav>
                                      </p:tavLst>
                                    </p:anim>
                                  </p:childTnLst>
                                </p:cTn>
                              </p:par>
                              <p:par>
                                <p:cTn id="96" presetID="2" presetClass="entr" presetSubtype="3" fill="hold" nodeType="withEffect">
                                  <p:stCondLst>
                                    <p:cond delay="0"/>
                                  </p:stCondLst>
                                  <p:childTnLst>
                                    <p:set>
                                      <p:cBhvr>
                                        <p:cTn id="97" dur="1" fill="hold">
                                          <p:stCondLst>
                                            <p:cond delay="0"/>
                                          </p:stCondLst>
                                        </p:cTn>
                                        <p:tgtEl>
                                          <p:spTgt spid="24"/>
                                        </p:tgtEl>
                                        <p:attrNameLst>
                                          <p:attrName>style.visibility</p:attrName>
                                        </p:attrNameLst>
                                      </p:cBhvr>
                                      <p:to>
                                        <p:strVal val="visible"/>
                                      </p:to>
                                    </p:set>
                                    <p:anim calcmode="lin" valueType="num">
                                      <p:cBhvr additive="base">
                                        <p:cTn id="98" dur="2000" fill="hold"/>
                                        <p:tgtEl>
                                          <p:spTgt spid="24"/>
                                        </p:tgtEl>
                                        <p:attrNameLst>
                                          <p:attrName>ppt_x</p:attrName>
                                        </p:attrNameLst>
                                      </p:cBhvr>
                                      <p:tavLst>
                                        <p:tav tm="0">
                                          <p:val>
                                            <p:strVal val="1+#ppt_w/2"/>
                                          </p:val>
                                        </p:tav>
                                        <p:tav tm="100000">
                                          <p:val>
                                            <p:strVal val="#ppt_x"/>
                                          </p:val>
                                        </p:tav>
                                      </p:tavLst>
                                    </p:anim>
                                    <p:anim calcmode="lin" valueType="num">
                                      <p:cBhvr additive="base">
                                        <p:cTn id="99" dur="2000" fill="hold"/>
                                        <p:tgtEl>
                                          <p:spTgt spid="24"/>
                                        </p:tgtEl>
                                        <p:attrNameLst>
                                          <p:attrName>ppt_y</p:attrName>
                                        </p:attrNameLst>
                                      </p:cBhvr>
                                      <p:tavLst>
                                        <p:tav tm="0">
                                          <p:val>
                                            <p:strVal val="0-#ppt_h/2"/>
                                          </p:val>
                                        </p:tav>
                                        <p:tav tm="100000">
                                          <p:val>
                                            <p:strVal val="#ppt_y"/>
                                          </p:val>
                                        </p:tav>
                                      </p:tavLst>
                                    </p:anim>
                                  </p:childTnLst>
                                </p:cTn>
                              </p:par>
                              <p:par>
                                <p:cTn id="100" presetID="2" presetClass="entr" presetSubtype="3" fill="hold"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2000" fill="hold"/>
                                        <p:tgtEl>
                                          <p:spTgt spid="26"/>
                                        </p:tgtEl>
                                        <p:attrNameLst>
                                          <p:attrName>ppt_x</p:attrName>
                                        </p:attrNameLst>
                                      </p:cBhvr>
                                      <p:tavLst>
                                        <p:tav tm="0">
                                          <p:val>
                                            <p:strVal val="1+#ppt_w/2"/>
                                          </p:val>
                                        </p:tav>
                                        <p:tav tm="100000">
                                          <p:val>
                                            <p:strVal val="#ppt_x"/>
                                          </p:val>
                                        </p:tav>
                                      </p:tavLst>
                                    </p:anim>
                                    <p:anim calcmode="lin" valueType="num">
                                      <p:cBhvr additive="base">
                                        <p:cTn id="103" dur="2000" fill="hold"/>
                                        <p:tgtEl>
                                          <p:spTgt spid="26"/>
                                        </p:tgtEl>
                                        <p:attrNameLst>
                                          <p:attrName>ppt_y</p:attrName>
                                        </p:attrNameLst>
                                      </p:cBhvr>
                                      <p:tavLst>
                                        <p:tav tm="0">
                                          <p:val>
                                            <p:strVal val="0-#ppt_h/2"/>
                                          </p:val>
                                        </p:tav>
                                        <p:tav tm="100000">
                                          <p:val>
                                            <p:strVal val="#ppt_y"/>
                                          </p:val>
                                        </p:tav>
                                      </p:tavLst>
                                    </p:anim>
                                  </p:childTnLst>
                                </p:cTn>
                              </p:par>
                              <p:par>
                                <p:cTn id="104" presetID="8" presetClass="emph" presetSubtype="0" autoRev="1" fill="hold" nodeType="withEffect">
                                  <p:stCondLst>
                                    <p:cond delay="0"/>
                                  </p:stCondLst>
                                  <p:childTnLst>
                                    <p:animRot by="21600000">
                                      <p:cBhvr>
                                        <p:cTn id="105" dur="2000" fill="hold"/>
                                        <p:tgtEl>
                                          <p:spTgt spid="3"/>
                                        </p:tgtEl>
                                        <p:attrNameLst>
                                          <p:attrName>r</p:attrName>
                                        </p:attrNameLst>
                                      </p:cBhvr>
                                    </p:animRot>
                                  </p:childTnLst>
                                </p:cTn>
                              </p:par>
                              <p:par>
                                <p:cTn id="106" presetID="8" presetClass="emph" presetSubtype="0" autoRev="1" fill="hold" nodeType="withEffect">
                                  <p:stCondLst>
                                    <p:cond delay="0"/>
                                  </p:stCondLst>
                                  <p:childTnLst>
                                    <p:animRot by="-21600000">
                                      <p:cBhvr>
                                        <p:cTn id="107" dur="2000" fill="hold"/>
                                        <p:tgtEl>
                                          <p:spTgt spid="5"/>
                                        </p:tgtEl>
                                        <p:attrNameLst>
                                          <p:attrName>r</p:attrName>
                                        </p:attrNameLst>
                                      </p:cBhvr>
                                    </p:animRot>
                                  </p:childTnLst>
                                </p:cTn>
                              </p:par>
                              <p:par>
                                <p:cTn id="108" presetID="8" presetClass="emph" presetSubtype="0" autoRev="1" fill="hold" nodeType="withEffect">
                                  <p:stCondLst>
                                    <p:cond delay="0"/>
                                  </p:stCondLst>
                                  <p:childTnLst>
                                    <p:animRot by="21600000">
                                      <p:cBhvr>
                                        <p:cTn id="109" dur="2000" fill="hold"/>
                                        <p:tgtEl>
                                          <p:spTgt spid="7"/>
                                        </p:tgtEl>
                                        <p:attrNameLst>
                                          <p:attrName>r</p:attrName>
                                        </p:attrNameLst>
                                      </p:cBhvr>
                                    </p:animRot>
                                  </p:childTnLst>
                                </p:cTn>
                              </p:par>
                              <p:par>
                                <p:cTn id="110" presetID="8" presetClass="emph" presetSubtype="0" autoRev="1" fill="hold" nodeType="withEffect">
                                  <p:stCondLst>
                                    <p:cond delay="0"/>
                                  </p:stCondLst>
                                  <p:childTnLst>
                                    <p:animRot by="-21600000">
                                      <p:cBhvr>
                                        <p:cTn id="111" dur="2000" fill="hold"/>
                                        <p:tgtEl>
                                          <p:spTgt spid="9"/>
                                        </p:tgtEl>
                                        <p:attrNameLst>
                                          <p:attrName>r</p:attrName>
                                        </p:attrNameLst>
                                      </p:cBhvr>
                                    </p:animRot>
                                  </p:childTnLst>
                                </p:cTn>
                              </p:par>
                              <p:par>
                                <p:cTn id="112" presetID="8" presetClass="emph" presetSubtype="0" autoRev="1" fill="hold" nodeType="withEffect">
                                  <p:stCondLst>
                                    <p:cond delay="0"/>
                                  </p:stCondLst>
                                  <p:childTnLst>
                                    <p:animRot by="21600000">
                                      <p:cBhvr>
                                        <p:cTn id="113" dur="2000" fill="hold"/>
                                        <p:tgtEl>
                                          <p:spTgt spid="11"/>
                                        </p:tgtEl>
                                        <p:attrNameLst>
                                          <p:attrName>r</p:attrName>
                                        </p:attrNameLst>
                                      </p:cBhvr>
                                    </p:animRot>
                                  </p:childTnLst>
                                </p:cTn>
                              </p:par>
                              <p:par>
                                <p:cTn id="114" presetID="8" presetClass="emph" presetSubtype="0" autoRev="1" fill="hold" nodeType="withEffect">
                                  <p:stCondLst>
                                    <p:cond delay="0"/>
                                  </p:stCondLst>
                                  <p:childTnLst>
                                    <p:animRot by="-21600000">
                                      <p:cBhvr>
                                        <p:cTn id="115" dur="2000" fill="hold"/>
                                        <p:tgtEl>
                                          <p:spTgt spid="13"/>
                                        </p:tgtEl>
                                        <p:attrNameLst>
                                          <p:attrName>r</p:attrName>
                                        </p:attrNameLst>
                                      </p:cBhvr>
                                    </p:animRot>
                                  </p:childTnLst>
                                </p:cTn>
                              </p:par>
                              <p:par>
                                <p:cTn id="116" presetID="8" presetClass="emph" presetSubtype="0" autoRev="1" fill="hold" nodeType="withEffect">
                                  <p:stCondLst>
                                    <p:cond delay="0"/>
                                  </p:stCondLst>
                                  <p:childTnLst>
                                    <p:animRot by="21600000">
                                      <p:cBhvr>
                                        <p:cTn id="117" dur="2000" fill="hold"/>
                                        <p:tgtEl>
                                          <p:spTgt spid="15"/>
                                        </p:tgtEl>
                                        <p:attrNameLst>
                                          <p:attrName>r</p:attrName>
                                        </p:attrNameLst>
                                      </p:cBhvr>
                                    </p:animRot>
                                  </p:childTnLst>
                                </p:cTn>
                              </p:par>
                              <p:par>
                                <p:cTn id="118" presetID="8" presetClass="emph" presetSubtype="0" autoRev="1" fill="hold" nodeType="withEffect">
                                  <p:stCondLst>
                                    <p:cond delay="0"/>
                                  </p:stCondLst>
                                  <p:childTnLst>
                                    <p:animRot by="-21600000">
                                      <p:cBhvr>
                                        <p:cTn id="119" dur="2000" fill="hold"/>
                                        <p:tgtEl>
                                          <p:spTgt spid="17"/>
                                        </p:tgtEl>
                                        <p:attrNameLst>
                                          <p:attrName>r</p:attrName>
                                        </p:attrNameLst>
                                      </p:cBhvr>
                                    </p:animRot>
                                  </p:childTnLst>
                                </p:cTn>
                              </p:par>
                              <p:par>
                                <p:cTn id="120" presetID="8" presetClass="emph" presetSubtype="0" autoRev="1" fill="hold" nodeType="withEffect">
                                  <p:stCondLst>
                                    <p:cond delay="0"/>
                                  </p:stCondLst>
                                  <p:childTnLst>
                                    <p:animRot by="21600000">
                                      <p:cBhvr>
                                        <p:cTn id="121" dur="2000" fill="hold"/>
                                        <p:tgtEl>
                                          <p:spTgt spid="19"/>
                                        </p:tgtEl>
                                        <p:attrNameLst>
                                          <p:attrName>r</p:attrName>
                                        </p:attrNameLst>
                                      </p:cBhvr>
                                    </p:animRot>
                                  </p:childTnLst>
                                </p:cTn>
                              </p:par>
                              <p:par>
                                <p:cTn id="122" presetID="8" presetClass="emph" presetSubtype="0" autoRev="1" fill="hold" nodeType="withEffect">
                                  <p:stCondLst>
                                    <p:cond delay="0"/>
                                  </p:stCondLst>
                                  <p:childTnLst>
                                    <p:animRot by="-21600000">
                                      <p:cBhvr>
                                        <p:cTn id="123" dur="2000" fill="hold"/>
                                        <p:tgtEl>
                                          <p:spTgt spid="21"/>
                                        </p:tgtEl>
                                        <p:attrNameLst>
                                          <p:attrName>r</p:attrName>
                                        </p:attrNameLst>
                                      </p:cBhvr>
                                    </p:animRot>
                                  </p:childTnLst>
                                </p:cTn>
                              </p:par>
                              <p:par>
                                <p:cTn id="124" presetID="8" presetClass="emph" presetSubtype="0" autoRev="1" fill="hold" nodeType="withEffect">
                                  <p:stCondLst>
                                    <p:cond delay="0"/>
                                  </p:stCondLst>
                                  <p:childTnLst>
                                    <p:animRot by="21600000">
                                      <p:cBhvr>
                                        <p:cTn id="125" dur="2000" fill="hold"/>
                                        <p:tgtEl>
                                          <p:spTgt spid="23"/>
                                        </p:tgtEl>
                                        <p:attrNameLst>
                                          <p:attrName>r</p:attrName>
                                        </p:attrNameLst>
                                      </p:cBhvr>
                                    </p:animRot>
                                  </p:childTnLst>
                                </p:cTn>
                              </p:par>
                              <p:par>
                                <p:cTn id="126" presetID="8" presetClass="emph" presetSubtype="0" autoRev="1" fill="hold" nodeType="withEffect">
                                  <p:stCondLst>
                                    <p:cond delay="0"/>
                                  </p:stCondLst>
                                  <p:childTnLst>
                                    <p:animRot by="-21600000">
                                      <p:cBhvr>
                                        <p:cTn id="127" dur="2000" fill="hold"/>
                                        <p:tgtEl>
                                          <p:spTgt spid="25"/>
                                        </p:tgtEl>
                                        <p:attrNameLst>
                                          <p:attrName>r</p:attrName>
                                        </p:attrNameLst>
                                      </p:cBhvr>
                                    </p:animRot>
                                  </p:childTnLst>
                                </p:cTn>
                              </p:par>
                              <p:par>
                                <p:cTn id="128" presetID="8" presetClass="emph" presetSubtype="0" autoRev="1" fill="hold" nodeType="withEffect">
                                  <p:stCondLst>
                                    <p:cond delay="0"/>
                                  </p:stCondLst>
                                  <p:childTnLst>
                                    <p:animRot by="-21600000">
                                      <p:cBhvr>
                                        <p:cTn id="129" dur="2000" fill="hold"/>
                                        <p:tgtEl>
                                          <p:spTgt spid="4"/>
                                        </p:tgtEl>
                                        <p:attrNameLst>
                                          <p:attrName>r</p:attrName>
                                        </p:attrNameLst>
                                      </p:cBhvr>
                                    </p:animRot>
                                  </p:childTnLst>
                                </p:cTn>
                              </p:par>
                              <p:par>
                                <p:cTn id="130" presetID="8" presetClass="emph" presetSubtype="0" autoRev="1" fill="hold" nodeType="withEffect">
                                  <p:stCondLst>
                                    <p:cond delay="0"/>
                                  </p:stCondLst>
                                  <p:childTnLst>
                                    <p:animRot by="21600000">
                                      <p:cBhvr>
                                        <p:cTn id="131" dur="2000" fill="hold"/>
                                        <p:tgtEl>
                                          <p:spTgt spid="6"/>
                                        </p:tgtEl>
                                        <p:attrNameLst>
                                          <p:attrName>r</p:attrName>
                                        </p:attrNameLst>
                                      </p:cBhvr>
                                    </p:animRot>
                                  </p:childTnLst>
                                </p:cTn>
                              </p:par>
                              <p:par>
                                <p:cTn id="132" presetID="8" presetClass="emph" presetSubtype="0" autoRev="1" fill="hold" nodeType="withEffect">
                                  <p:stCondLst>
                                    <p:cond delay="0"/>
                                  </p:stCondLst>
                                  <p:childTnLst>
                                    <p:animRot by="-21600000">
                                      <p:cBhvr>
                                        <p:cTn id="133" dur="2000" fill="hold"/>
                                        <p:tgtEl>
                                          <p:spTgt spid="8"/>
                                        </p:tgtEl>
                                        <p:attrNameLst>
                                          <p:attrName>r</p:attrName>
                                        </p:attrNameLst>
                                      </p:cBhvr>
                                    </p:animRot>
                                  </p:childTnLst>
                                </p:cTn>
                              </p:par>
                              <p:par>
                                <p:cTn id="134" presetID="8" presetClass="emph" presetSubtype="0" autoRev="1" fill="hold" nodeType="withEffect">
                                  <p:stCondLst>
                                    <p:cond delay="0"/>
                                  </p:stCondLst>
                                  <p:childTnLst>
                                    <p:animRot by="21600000">
                                      <p:cBhvr>
                                        <p:cTn id="135" dur="2000" fill="hold"/>
                                        <p:tgtEl>
                                          <p:spTgt spid="10"/>
                                        </p:tgtEl>
                                        <p:attrNameLst>
                                          <p:attrName>r</p:attrName>
                                        </p:attrNameLst>
                                      </p:cBhvr>
                                    </p:animRot>
                                  </p:childTnLst>
                                </p:cTn>
                              </p:par>
                              <p:par>
                                <p:cTn id="136" presetID="8" presetClass="emph" presetSubtype="0" autoRev="1" fill="hold" nodeType="withEffect">
                                  <p:stCondLst>
                                    <p:cond delay="0"/>
                                  </p:stCondLst>
                                  <p:childTnLst>
                                    <p:animRot by="-21600000">
                                      <p:cBhvr>
                                        <p:cTn id="137" dur="2000" fill="hold"/>
                                        <p:tgtEl>
                                          <p:spTgt spid="12"/>
                                        </p:tgtEl>
                                        <p:attrNameLst>
                                          <p:attrName>r</p:attrName>
                                        </p:attrNameLst>
                                      </p:cBhvr>
                                    </p:animRot>
                                  </p:childTnLst>
                                </p:cTn>
                              </p:par>
                              <p:par>
                                <p:cTn id="138" presetID="8" presetClass="emph" presetSubtype="0" autoRev="1" fill="hold" nodeType="withEffect">
                                  <p:stCondLst>
                                    <p:cond delay="0"/>
                                  </p:stCondLst>
                                  <p:childTnLst>
                                    <p:animRot by="21600000">
                                      <p:cBhvr>
                                        <p:cTn id="139" dur="2000" fill="hold"/>
                                        <p:tgtEl>
                                          <p:spTgt spid="14"/>
                                        </p:tgtEl>
                                        <p:attrNameLst>
                                          <p:attrName>r</p:attrName>
                                        </p:attrNameLst>
                                      </p:cBhvr>
                                    </p:animRot>
                                  </p:childTnLst>
                                </p:cTn>
                              </p:par>
                              <p:par>
                                <p:cTn id="140" presetID="8" presetClass="emph" presetSubtype="0" autoRev="1" fill="hold" nodeType="withEffect">
                                  <p:stCondLst>
                                    <p:cond delay="0"/>
                                  </p:stCondLst>
                                  <p:childTnLst>
                                    <p:animRot by="-21600000">
                                      <p:cBhvr>
                                        <p:cTn id="141" dur="2000" fill="hold"/>
                                        <p:tgtEl>
                                          <p:spTgt spid="16"/>
                                        </p:tgtEl>
                                        <p:attrNameLst>
                                          <p:attrName>r</p:attrName>
                                        </p:attrNameLst>
                                      </p:cBhvr>
                                    </p:animRot>
                                  </p:childTnLst>
                                </p:cTn>
                              </p:par>
                              <p:par>
                                <p:cTn id="142" presetID="8" presetClass="emph" presetSubtype="0" autoRev="1" fill="hold" nodeType="withEffect">
                                  <p:stCondLst>
                                    <p:cond delay="0"/>
                                  </p:stCondLst>
                                  <p:childTnLst>
                                    <p:animRot by="21600000">
                                      <p:cBhvr>
                                        <p:cTn id="143" dur="2000" fill="hold"/>
                                        <p:tgtEl>
                                          <p:spTgt spid="18"/>
                                        </p:tgtEl>
                                        <p:attrNameLst>
                                          <p:attrName>r</p:attrName>
                                        </p:attrNameLst>
                                      </p:cBhvr>
                                    </p:animRot>
                                  </p:childTnLst>
                                </p:cTn>
                              </p:par>
                              <p:par>
                                <p:cTn id="144" presetID="8" presetClass="emph" presetSubtype="0" autoRev="1" fill="hold" nodeType="withEffect">
                                  <p:stCondLst>
                                    <p:cond delay="0"/>
                                  </p:stCondLst>
                                  <p:childTnLst>
                                    <p:animRot by="-21600000">
                                      <p:cBhvr>
                                        <p:cTn id="145" dur="2000" fill="hold"/>
                                        <p:tgtEl>
                                          <p:spTgt spid="20"/>
                                        </p:tgtEl>
                                        <p:attrNameLst>
                                          <p:attrName>r</p:attrName>
                                        </p:attrNameLst>
                                      </p:cBhvr>
                                    </p:animRot>
                                  </p:childTnLst>
                                </p:cTn>
                              </p:par>
                              <p:par>
                                <p:cTn id="146" presetID="8" presetClass="emph" presetSubtype="0" autoRev="1" fill="hold" nodeType="withEffect">
                                  <p:stCondLst>
                                    <p:cond delay="0"/>
                                  </p:stCondLst>
                                  <p:childTnLst>
                                    <p:animRot by="21600000">
                                      <p:cBhvr>
                                        <p:cTn id="147" dur="2000" fill="hold"/>
                                        <p:tgtEl>
                                          <p:spTgt spid="22"/>
                                        </p:tgtEl>
                                        <p:attrNameLst>
                                          <p:attrName>r</p:attrName>
                                        </p:attrNameLst>
                                      </p:cBhvr>
                                    </p:animRot>
                                  </p:childTnLst>
                                </p:cTn>
                              </p:par>
                              <p:par>
                                <p:cTn id="148" presetID="8" presetClass="emph" presetSubtype="0" autoRev="1" fill="hold" nodeType="withEffect">
                                  <p:stCondLst>
                                    <p:cond delay="0"/>
                                  </p:stCondLst>
                                  <p:childTnLst>
                                    <p:animRot by="-21600000">
                                      <p:cBhvr>
                                        <p:cTn id="149" dur="2000" fill="hold"/>
                                        <p:tgtEl>
                                          <p:spTgt spid="24"/>
                                        </p:tgtEl>
                                        <p:attrNameLst>
                                          <p:attrName>r</p:attrName>
                                        </p:attrNameLst>
                                      </p:cBhvr>
                                    </p:animRot>
                                  </p:childTnLst>
                                </p:cTn>
                              </p:par>
                              <p:par>
                                <p:cTn id="150" presetID="8" presetClass="emph" presetSubtype="0" autoRev="1" fill="hold" nodeType="withEffect">
                                  <p:stCondLst>
                                    <p:cond delay="0"/>
                                  </p:stCondLst>
                                  <p:childTnLst>
                                    <p:animRot by="21600000">
                                      <p:cBhvr>
                                        <p:cTn id="151" dur="2000" fill="hold"/>
                                        <p:tgtEl>
                                          <p:spTgt spid="26"/>
                                        </p:tgtEl>
                                        <p:attrNameLst>
                                          <p:attrName>r</p:attrName>
                                        </p:attrNameLst>
                                      </p:cBhvr>
                                    </p:animRot>
                                  </p:childTnLst>
                                </p:cTn>
                              </p:par>
                            </p:childTnLst>
                          </p:cTn>
                        </p:par>
                        <p:par>
                          <p:cTn id="152" fill="hold">
                            <p:stCondLst>
                              <p:cond delay="4000"/>
                            </p:stCondLst>
                            <p:childTnLst>
                              <p:par>
                                <p:cTn id="153" presetID="2" presetClass="exit" presetSubtype="2" fill="hold" nodeType="afterEffect">
                                  <p:stCondLst>
                                    <p:cond delay="0"/>
                                  </p:stCondLst>
                                  <p:childTnLst>
                                    <p:anim calcmode="lin" valueType="num">
                                      <p:cBhvr additive="base">
                                        <p:cTn id="154" dur="2000"/>
                                        <p:tgtEl>
                                          <p:spTgt spid="3"/>
                                        </p:tgtEl>
                                        <p:attrNameLst>
                                          <p:attrName>ppt_x</p:attrName>
                                        </p:attrNameLst>
                                      </p:cBhvr>
                                      <p:tavLst>
                                        <p:tav tm="0">
                                          <p:val>
                                            <p:strVal val="ppt_x"/>
                                          </p:val>
                                        </p:tav>
                                        <p:tav tm="100000">
                                          <p:val>
                                            <p:strVal val="1+ppt_w/2"/>
                                          </p:val>
                                        </p:tav>
                                      </p:tavLst>
                                    </p:anim>
                                    <p:anim calcmode="lin" valueType="num">
                                      <p:cBhvr additive="base">
                                        <p:cTn id="155" dur="2000"/>
                                        <p:tgtEl>
                                          <p:spTgt spid="3"/>
                                        </p:tgtEl>
                                        <p:attrNameLst>
                                          <p:attrName>ppt_y</p:attrName>
                                        </p:attrNameLst>
                                      </p:cBhvr>
                                      <p:tavLst>
                                        <p:tav tm="0">
                                          <p:val>
                                            <p:strVal val="ppt_y"/>
                                          </p:val>
                                        </p:tav>
                                        <p:tav tm="100000">
                                          <p:val>
                                            <p:strVal val="ppt_y"/>
                                          </p:val>
                                        </p:tav>
                                      </p:tavLst>
                                    </p:anim>
                                    <p:set>
                                      <p:cBhvr>
                                        <p:cTn id="156" dur="1" fill="hold">
                                          <p:stCondLst>
                                            <p:cond delay="1999"/>
                                          </p:stCondLst>
                                        </p:cTn>
                                        <p:tgtEl>
                                          <p:spTgt spid="3"/>
                                        </p:tgtEl>
                                        <p:attrNameLst>
                                          <p:attrName>style.visibility</p:attrName>
                                        </p:attrNameLst>
                                      </p:cBhvr>
                                      <p:to>
                                        <p:strVal val="hidden"/>
                                      </p:to>
                                    </p:set>
                                  </p:childTnLst>
                                </p:cTn>
                              </p:par>
                              <p:par>
                                <p:cTn id="157" presetID="2" presetClass="exit" presetSubtype="2" fill="hold" nodeType="withEffect">
                                  <p:stCondLst>
                                    <p:cond delay="0"/>
                                  </p:stCondLst>
                                  <p:childTnLst>
                                    <p:anim calcmode="lin" valueType="num">
                                      <p:cBhvr additive="base">
                                        <p:cTn id="158" dur="2000"/>
                                        <p:tgtEl>
                                          <p:spTgt spid="5"/>
                                        </p:tgtEl>
                                        <p:attrNameLst>
                                          <p:attrName>ppt_x</p:attrName>
                                        </p:attrNameLst>
                                      </p:cBhvr>
                                      <p:tavLst>
                                        <p:tav tm="0">
                                          <p:val>
                                            <p:strVal val="ppt_x"/>
                                          </p:val>
                                        </p:tav>
                                        <p:tav tm="100000">
                                          <p:val>
                                            <p:strVal val="1+ppt_w/2"/>
                                          </p:val>
                                        </p:tav>
                                      </p:tavLst>
                                    </p:anim>
                                    <p:anim calcmode="lin" valueType="num">
                                      <p:cBhvr additive="base">
                                        <p:cTn id="159" dur="2000"/>
                                        <p:tgtEl>
                                          <p:spTgt spid="5"/>
                                        </p:tgtEl>
                                        <p:attrNameLst>
                                          <p:attrName>ppt_y</p:attrName>
                                        </p:attrNameLst>
                                      </p:cBhvr>
                                      <p:tavLst>
                                        <p:tav tm="0">
                                          <p:val>
                                            <p:strVal val="ppt_y"/>
                                          </p:val>
                                        </p:tav>
                                        <p:tav tm="100000">
                                          <p:val>
                                            <p:strVal val="ppt_y"/>
                                          </p:val>
                                        </p:tav>
                                      </p:tavLst>
                                    </p:anim>
                                    <p:set>
                                      <p:cBhvr>
                                        <p:cTn id="160" dur="1" fill="hold">
                                          <p:stCondLst>
                                            <p:cond delay="1999"/>
                                          </p:stCondLst>
                                        </p:cTn>
                                        <p:tgtEl>
                                          <p:spTgt spid="5"/>
                                        </p:tgtEl>
                                        <p:attrNameLst>
                                          <p:attrName>style.visibility</p:attrName>
                                        </p:attrNameLst>
                                      </p:cBhvr>
                                      <p:to>
                                        <p:strVal val="hidden"/>
                                      </p:to>
                                    </p:set>
                                  </p:childTnLst>
                                </p:cTn>
                              </p:par>
                              <p:par>
                                <p:cTn id="161" presetID="2" presetClass="exit" presetSubtype="2" fill="hold" nodeType="withEffect">
                                  <p:stCondLst>
                                    <p:cond delay="0"/>
                                  </p:stCondLst>
                                  <p:childTnLst>
                                    <p:anim calcmode="lin" valueType="num">
                                      <p:cBhvr additive="base">
                                        <p:cTn id="162" dur="2000"/>
                                        <p:tgtEl>
                                          <p:spTgt spid="7"/>
                                        </p:tgtEl>
                                        <p:attrNameLst>
                                          <p:attrName>ppt_x</p:attrName>
                                        </p:attrNameLst>
                                      </p:cBhvr>
                                      <p:tavLst>
                                        <p:tav tm="0">
                                          <p:val>
                                            <p:strVal val="ppt_x"/>
                                          </p:val>
                                        </p:tav>
                                        <p:tav tm="100000">
                                          <p:val>
                                            <p:strVal val="1+ppt_w/2"/>
                                          </p:val>
                                        </p:tav>
                                      </p:tavLst>
                                    </p:anim>
                                    <p:anim calcmode="lin" valueType="num">
                                      <p:cBhvr additive="base">
                                        <p:cTn id="163" dur="2000"/>
                                        <p:tgtEl>
                                          <p:spTgt spid="7"/>
                                        </p:tgtEl>
                                        <p:attrNameLst>
                                          <p:attrName>ppt_y</p:attrName>
                                        </p:attrNameLst>
                                      </p:cBhvr>
                                      <p:tavLst>
                                        <p:tav tm="0">
                                          <p:val>
                                            <p:strVal val="ppt_y"/>
                                          </p:val>
                                        </p:tav>
                                        <p:tav tm="100000">
                                          <p:val>
                                            <p:strVal val="ppt_y"/>
                                          </p:val>
                                        </p:tav>
                                      </p:tavLst>
                                    </p:anim>
                                    <p:set>
                                      <p:cBhvr>
                                        <p:cTn id="164" dur="1" fill="hold">
                                          <p:stCondLst>
                                            <p:cond delay="1999"/>
                                          </p:stCondLst>
                                        </p:cTn>
                                        <p:tgtEl>
                                          <p:spTgt spid="7"/>
                                        </p:tgtEl>
                                        <p:attrNameLst>
                                          <p:attrName>style.visibility</p:attrName>
                                        </p:attrNameLst>
                                      </p:cBhvr>
                                      <p:to>
                                        <p:strVal val="hidden"/>
                                      </p:to>
                                    </p:set>
                                  </p:childTnLst>
                                </p:cTn>
                              </p:par>
                              <p:par>
                                <p:cTn id="165" presetID="2" presetClass="exit" presetSubtype="2" fill="hold" nodeType="withEffect">
                                  <p:stCondLst>
                                    <p:cond delay="0"/>
                                  </p:stCondLst>
                                  <p:childTnLst>
                                    <p:anim calcmode="lin" valueType="num">
                                      <p:cBhvr additive="base">
                                        <p:cTn id="166" dur="2000"/>
                                        <p:tgtEl>
                                          <p:spTgt spid="9"/>
                                        </p:tgtEl>
                                        <p:attrNameLst>
                                          <p:attrName>ppt_x</p:attrName>
                                        </p:attrNameLst>
                                      </p:cBhvr>
                                      <p:tavLst>
                                        <p:tav tm="0">
                                          <p:val>
                                            <p:strVal val="ppt_x"/>
                                          </p:val>
                                        </p:tav>
                                        <p:tav tm="100000">
                                          <p:val>
                                            <p:strVal val="1+ppt_w/2"/>
                                          </p:val>
                                        </p:tav>
                                      </p:tavLst>
                                    </p:anim>
                                    <p:anim calcmode="lin" valueType="num">
                                      <p:cBhvr additive="base">
                                        <p:cTn id="167" dur="2000"/>
                                        <p:tgtEl>
                                          <p:spTgt spid="9"/>
                                        </p:tgtEl>
                                        <p:attrNameLst>
                                          <p:attrName>ppt_y</p:attrName>
                                        </p:attrNameLst>
                                      </p:cBhvr>
                                      <p:tavLst>
                                        <p:tav tm="0">
                                          <p:val>
                                            <p:strVal val="ppt_y"/>
                                          </p:val>
                                        </p:tav>
                                        <p:tav tm="100000">
                                          <p:val>
                                            <p:strVal val="ppt_y"/>
                                          </p:val>
                                        </p:tav>
                                      </p:tavLst>
                                    </p:anim>
                                    <p:set>
                                      <p:cBhvr>
                                        <p:cTn id="168" dur="1" fill="hold">
                                          <p:stCondLst>
                                            <p:cond delay="1999"/>
                                          </p:stCondLst>
                                        </p:cTn>
                                        <p:tgtEl>
                                          <p:spTgt spid="9"/>
                                        </p:tgtEl>
                                        <p:attrNameLst>
                                          <p:attrName>style.visibility</p:attrName>
                                        </p:attrNameLst>
                                      </p:cBhvr>
                                      <p:to>
                                        <p:strVal val="hidden"/>
                                      </p:to>
                                    </p:set>
                                  </p:childTnLst>
                                </p:cTn>
                              </p:par>
                              <p:par>
                                <p:cTn id="169" presetID="2" presetClass="exit" presetSubtype="2" fill="hold" nodeType="withEffect">
                                  <p:stCondLst>
                                    <p:cond delay="0"/>
                                  </p:stCondLst>
                                  <p:childTnLst>
                                    <p:anim calcmode="lin" valueType="num">
                                      <p:cBhvr additive="base">
                                        <p:cTn id="170" dur="2000"/>
                                        <p:tgtEl>
                                          <p:spTgt spid="11"/>
                                        </p:tgtEl>
                                        <p:attrNameLst>
                                          <p:attrName>ppt_x</p:attrName>
                                        </p:attrNameLst>
                                      </p:cBhvr>
                                      <p:tavLst>
                                        <p:tav tm="0">
                                          <p:val>
                                            <p:strVal val="ppt_x"/>
                                          </p:val>
                                        </p:tav>
                                        <p:tav tm="100000">
                                          <p:val>
                                            <p:strVal val="1+ppt_w/2"/>
                                          </p:val>
                                        </p:tav>
                                      </p:tavLst>
                                    </p:anim>
                                    <p:anim calcmode="lin" valueType="num">
                                      <p:cBhvr additive="base">
                                        <p:cTn id="171" dur="2000"/>
                                        <p:tgtEl>
                                          <p:spTgt spid="11"/>
                                        </p:tgtEl>
                                        <p:attrNameLst>
                                          <p:attrName>ppt_y</p:attrName>
                                        </p:attrNameLst>
                                      </p:cBhvr>
                                      <p:tavLst>
                                        <p:tav tm="0">
                                          <p:val>
                                            <p:strVal val="ppt_y"/>
                                          </p:val>
                                        </p:tav>
                                        <p:tav tm="100000">
                                          <p:val>
                                            <p:strVal val="ppt_y"/>
                                          </p:val>
                                        </p:tav>
                                      </p:tavLst>
                                    </p:anim>
                                    <p:set>
                                      <p:cBhvr>
                                        <p:cTn id="172" dur="1" fill="hold">
                                          <p:stCondLst>
                                            <p:cond delay="1999"/>
                                          </p:stCondLst>
                                        </p:cTn>
                                        <p:tgtEl>
                                          <p:spTgt spid="11"/>
                                        </p:tgtEl>
                                        <p:attrNameLst>
                                          <p:attrName>style.visibility</p:attrName>
                                        </p:attrNameLst>
                                      </p:cBhvr>
                                      <p:to>
                                        <p:strVal val="hidden"/>
                                      </p:to>
                                    </p:set>
                                  </p:childTnLst>
                                </p:cTn>
                              </p:par>
                              <p:par>
                                <p:cTn id="173" presetID="2" presetClass="exit" presetSubtype="2" fill="hold" nodeType="withEffect">
                                  <p:stCondLst>
                                    <p:cond delay="0"/>
                                  </p:stCondLst>
                                  <p:childTnLst>
                                    <p:anim calcmode="lin" valueType="num">
                                      <p:cBhvr additive="base">
                                        <p:cTn id="174" dur="2000"/>
                                        <p:tgtEl>
                                          <p:spTgt spid="13"/>
                                        </p:tgtEl>
                                        <p:attrNameLst>
                                          <p:attrName>ppt_x</p:attrName>
                                        </p:attrNameLst>
                                      </p:cBhvr>
                                      <p:tavLst>
                                        <p:tav tm="0">
                                          <p:val>
                                            <p:strVal val="ppt_x"/>
                                          </p:val>
                                        </p:tav>
                                        <p:tav tm="100000">
                                          <p:val>
                                            <p:strVal val="1+ppt_w/2"/>
                                          </p:val>
                                        </p:tav>
                                      </p:tavLst>
                                    </p:anim>
                                    <p:anim calcmode="lin" valueType="num">
                                      <p:cBhvr additive="base">
                                        <p:cTn id="175" dur="2000"/>
                                        <p:tgtEl>
                                          <p:spTgt spid="13"/>
                                        </p:tgtEl>
                                        <p:attrNameLst>
                                          <p:attrName>ppt_y</p:attrName>
                                        </p:attrNameLst>
                                      </p:cBhvr>
                                      <p:tavLst>
                                        <p:tav tm="0">
                                          <p:val>
                                            <p:strVal val="ppt_y"/>
                                          </p:val>
                                        </p:tav>
                                        <p:tav tm="100000">
                                          <p:val>
                                            <p:strVal val="ppt_y"/>
                                          </p:val>
                                        </p:tav>
                                      </p:tavLst>
                                    </p:anim>
                                    <p:set>
                                      <p:cBhvr>
                                        <p:cTn id="176" dur="1" fill="hold">
                                          <p:stCondLst>
                                            <p:cond delay="1999"/>
                                          </p:stCondLst>
                                        </p:cTn>
                                        <p:tgtEl>
                                          <p:spTgt spid="13"/>
                                        </p:tgtEl>
                                        <p:attrNameLst>
                                          <p:attrName>style.visibility</p:attrName>
                                        </p:attrNameLst>
                                      </p:cBhvr>
                                      <p:to>
                                        <p:strVal val="hidden"/>
                                      </p:to>
                                    </p:set>
                                  </p:childTnLst>
                                </p:cTn>
                              </p:par>
                              <p:par>
                                <p:cTn id="177" presetID="2" presetClass="exit" presetSubtype="2" fill="hold" nodeType="withEffect">
                                  <p:stCondLst>
                                    <p:cond delay="0"/>
                                  </p:stCondLst>
                                  <p:childTnLst>
                                    <p:anim calcmode="lin" valueType="num">
                                      <p:cBhvr additive="base">
                                        <p:cTn id="178" dur="2000"/>
                                        <p:tgtEl>
                                          <p:spTgt spid="15"/>
                                        </p:tgtEl>
                                        <p:attrNameLst>
                                          <p:attrName>ppt_x</p:attrName>
                                        </p:attrNameLst>
                                      </p:cBhvr>
                                      <p:tavLst>
                                        <p:tav tm="0">
                                          <p:val>
                                            <p:strVal val="ppt_x"/>
                                          </p:val>
                                        </p:tav>
                                        <p:tav tm="100000">
                                          <p:val>
                                            <p:strVal val="1+ppt_w/2"/>
                                          </p:val>
                                        </p:tav>
                                      </p:tavLst>
                                    </p:anim>
                                    <p:anim calcmode="lin" valueType="num">
                                      <p:cBhvr additive="base">
                                        <p:cTn id="179" dur="2000"/>
                                        <p:tgtEl>
                                          <p:spTgt spid="15"/>
                                        </p:tgtEl>
                                        <p:attrNameLst>
                                          <p:attrName>ppt_y</p:attrName>
                                        </p:attrNameLst>
                                      </p:cBhvr>
                                      <p:tavLst>
                                        <p:tav tm="0">
                                          <p:val>
                                            <p:strVal val="ppt_y"/>
                                          </p:val>
                                        </p:tav>
                                        <p:tav tm="100000">
                                          <p:val>
                                            <p:strVal val="ppt_y"/>
                                          </p:val>
                                        </p:tav>
                                      </p:tavLst>
                                    </p:anim>
                                    <p:set>
                                      <p:cBhvr>
                                        <p:cTn id="180" dur="1" fill="hold">
                                          <p:stCondLst>
                                            <p:cond delay="1999"/>
                                          </p:stCondLst>
                                        </p:cTn>
                                        <p:tgtEl>
                                          <p:spTgt spid="15"/>
                                        </p:tgtEl>
                                        <p:attrNameLst>
                                          <p:attrName>style.visibility</p:attrName>
                                        </p:attrNameLst>
                                      </p:cBhvr>
                                      <p:to>
                                        <p:strVal val="hidden"/>
                                      </p:to>
                                    </p:set>
                                  </p:childTnLst>
                                </p:cTn>
                              </p:par>
                              <p:par>
                                <p:cTn id="181" presetID="2" presetClass="exit" presetSubtype="2" fill="hold" nodeType="withEffect">
                                  <p:stCondLst>
                                    <p:cond delay="0"/>
                                  </p:stCondLst>
                                  <p:childTnLst>
                                    <p:anim calcmode="lin" valueType="num">
                                      <p:cBhvr additive="base">
                                        <p:cTn id="182" dur="2000"/>
                                        <p:tgtEl>
                                          <p:spTgt spid="17"/>
                                        </p:tgtEl>
                                        <p:attrNameLst>
                                          <p:attrName>ppt_x</p:attrName>
                                        </p:attrNameLst>
                                      </p:cBhvr>
                                      <p:tavLst>
                                        <p:tav tm="0">
                                          <p:val>
                                            <p:strVal val="ppt_x"/>
                                          </p:val>
                                        </p:tav>
                                        <p:tav tm="100000">
                                          <p:val>
                                            <p:strVal val="1+ppt_w/2"/>
                                          </p:val>
                                        </p:tav>
                                      </p:tavLst>
                                    </p:anim>
                                    <p:anim calcmode="lin" valueType="num">
                                      <p:cBhvr additive="base">
                                        <p:cTn id="183" dur="2000"/>
                                        <p:tgtEl>
                                          <p:spTgt spid="17"/>
                                        </p:tgtEl>
                                        <p:attrNameLst>
                                          <p:attrName>ppt_y</p:attrName>
                                        </p:attrNameLst>
                                      </p:cBhvr>
                                      <p:tavLst>
                                        <p:tav tm="0">
                                          <p:val>
                                            <p:strVal val="ppt_y"/>
                                          </p:val>
                                        </p:tav>
                                        <p:tav tm="100000">
                                          <p:val>
                                            <p:strVal val="ppt_y"/>
                                          </p:val>
                                        </p:tav>
                                      </p:tavLst>
                                    </p:anim>
                                    <p:set>
                                      <p:cBhvr>
                                        <p:cTn id="184" dur="1" fill="hold">
                                          <p:stCondLst>
                                            <p:cond delay="1999"/>
                                          </p:stCondLst>
                                        </p:cTn>
                                        <p:tgtEl>
                                          <p:spTgt spid="17"/>
                                        </p:tgtEl>
                                        <p:attrNameLst>
                                          <p:attrName>style.visibility</p:attrName>
                                        </p:attrNameLst>
                                      </p:cBhvr>
                                      <p:to>
                                        <p:strVal val="hidden"/>
                                      </p:to>
                                    </p:set>
                                  </p:childTnLst>
                                </p:cTn>
                              </p:par>
                              <p:par>
                                <p:cTn id="185" presetID="2" presetClass="exit" presetSubtype="2" fill="hold" nodeType="withEffect">
                                  <p:stCondLst>
                                    <p:cond delay="0"/>
                                  </p:stCondLst>
                                  <p:childTnLst>
                                    <p:anim calcmode="lin" valueType="num">
                                      <p:cBhvr additive="base">
                                        <p:cTn id="186" dur="2000"/>
                                        <p:tgtEl>
                                          <p:spTgt spid="19"/>
                                        </p:tgtEl>
                                        <p:attrNameLst>
                                          <p:attrName>ppt_x</p:attrName>
                                        </p:attrNameLst>
                                      </p:cBhvr>
                                      <p:tavLst>
                                        <p:tav tm="0">
                                          <p:val>
                                            <p:strVal val="ppt_x"/>
                                          </p:val>
                                        </p:tav>
                                        <p:tav tm="100000">
                                          <p:val>
                                            <p:strVal val="1+ppt_w/2"/>
                                          </p:val>
                                        </p:tav>
                                      </p:tavLst>
                                    </p:anim>
                                    <p:anim calcmode="lin" valueType="num">
                                      <p:cBhvr additive="base">
                                        <p:cTn id="187" dur="2000"/>
                                        <p:tgtEl>
                                          <p:spTgt spid="19"/>
                                        </p:tgtEl>
                                        <p:attrNameLst>
                                          <p:attrName>ppt_y</p:attrName>
                                        </p:attrNameLst>
                                      </p:cBhvr>
                                      <p:tavLst>
                                        <p:tav tm="0">
                                          <p:val>
                                            <p:strVal val="ppt_y"/>
                                          </p:val>
                                        </p:tav>
                                        <p:tav tm="100000">
                                          <p:val>
                                            <p:strVal val="ppt_y"/>
                                          </p:val>
                                        </p:tav>
                                      </p:tavLst>
                                    </p:anim>
                                    <p:set>
                                      <p:cBhvr>
                                        <p:cTn id="188" dur="1" fill="hold">
                                          <p:stCondLst>
                                            <p:cond delay="1999"/>
                                          </p:stCondLst>
                                        </p:cTn>
                                        <p:tgtEl>
                                          <p:spTgt spid="19"/>
                                        </p:tgtEl>
                                        <p:attrNameLst>
                                          <p:attrName>style.visibility</p:attrName>
                                        </p:attrNameLst>
                                      </p:cBhvr>
                                      <p:to>
                                        <p:strVal val="hidden"/>
                                      </p:to>
                                    </p:set>
                                  </p:childTnLst>
                                </p:cTn>
                              </p:par>
                              <p:par>
                                <p:cTn id="189" presetID="2" presetClass="exit" presetSubtype="2" fill="hold" nodeType="withEffect">
                                  <p:stCondLst>
                                    <p:cond delay="0"/>
                                  </p:stCondLst>
                                  <p:childTnLst>
                                    <p:anim calcmode="lin" valueType="num">
                                      <p:cBhvr additive="base">
                                        <p:cTn id="190" dur="2000"/>
                                        <p:tgtEl>
                                          <p:spTgt spid="21"/>
                                        </p:tgtEl>
                                        <p:attrNameLst>
                                          <p:attrName>ppt_x</p:attrName>
                                        </p:attrNameLst>
                                      </p:cBhvr>
                                      <p:tavLst>
                                        <p:tav tm="0">
                                          <p:val>
                                            <p:strVal val="ppt_x"/>
                                          </p:val>
                                        </p:tav>
                                        <p:tav tm="100000">
                                          <p:val>
                                            <p:strVal val="1+ppt_w/2"/>
                                          </p:val>
                                        </p:tav>
                                      </p:tavLst>
                                    </p:anim>
                                    <p:anim calcmode="lin" valueType="num">
                                      <p:cBhvr additive="base">
                                        <p:cTn id="191" dur="2000"/>
                                        <p:tgtEl>
                                          <p:spTgt spid="21"/>
                                        </p:tgtEl>
                                        <p:attrNameLst>
                                          <p:attrName>ppt_y</p:attrName>
                                        </p:attrNameLst>
                                      </p:cBhvr>
                                      <p:tavLst>
                                        <p:tav tm="0">
                                          <p:val>
                                            <p:strVal val="ppt_y"/>
                                          </p:val>
                                        </p:tav>
                                        <p:tav tm="100000">
                                          <p:val>
                                            <p:strVal val="ppt_y"/>
                                          </p:val>
                                        </p:tav>
                                      </p:tavLst>
                                    </p:anim>
                                    <p:set>
                                      <p:cBhvr>
                                        <p:cTn id="192" dur="1" fill="hold">
                                          <p:stCondLst>
                                            <p:cond delay="1999"/>
                                          </p:stCondLst>
                                        </p:cTn>
                                        <p:tgtEl>
                                          <p:spTgt spid="21"/>
                                        </p:tgtEl>
                                        <p:attrNameLst>
                                          <p:attrName>style.visibility</p:attrName>
                                        </p:attrNameLst>
                                      </p:cBhvr>
                                      <p:to>
                                        <p:strVal val="hidden"/>
                                      </p:to>
                                    </p:set>
                                  </p:childTnLst>
                                </p:cTn>
                              </p:par>
                              <p:par>
                                <p:cTn id="193" presetID="2" presetClass="exit" presetSubtype="2" fill="hold" nodeType="withEffect">
                                  <p:stCondLst>
                                    <p:cond delay="0"/>
                                  </p:stCondLst>
                                  <p:childTnLst>
                                    <p:anim calcmode="lin" valueType="num">
                                      <p:cBhvr additive="base">
                                        <p:cTn id="194" dur="2000"/>
                                        <p:tgtEl>
                                          <p:spTgt spid="23"/>
                                        </p:tgtEl>
                                        <p:attrNameLst>
                                          <p:attrName>ppt_x</p:attrName>
                                        </p:attrNameLst>
                                      </p:cBhvr>
                                      <p:tavLst>
                                        <p:tav tm="0">
                                          <p:val>
                                            <p:strVal val="ppt_x"/>
                                          </p:val>
                                        </p:tav>
                                        <p:tav tm="100000">
                                          <p:val>
                                            <p:strVal val="1+ppt_w/2"/>
                                          </p:val>
                                        </p:tav>
                                      </p:tavLst>
                                    </p:anim>
                                    <p:anim calcmode="lin" valueType="num">
                                      <p:cBhvr additive="base">
                                        <p:cTn id="195" dur="2000"/>
                                        <p:tgtEl>
                                          <p:spTgt spid="23"/>
                                        </p:tgtEl>
                                        <p:attrNameLst>
                                          <p:attrName>ppt_y</p:attrName>
                                        </p:attrNameLst>
                                      </p:cBhvr>
                                      <p:tavLst>
                                        <p:tav tm="0">
                                          <p:val>
                                            <p:strVal val="ppt_y"/>
                                          </p:val>
                                        </p:tav>
                                        <p:tav tm="100000">
                                          <p:val>
                                            <p:strVal val="ppt_y"/>
                                          </p:val>
                                        </p:tav>
                                      </p:tavLst>
                                    </p:anim>
                                    <p:set>
                                      <p:cBhvr>
                                        <p:cTn id="196" dur="1" fill="hold">
                                          <p:stCondLst>
                                            <p:cond delay="1999"/>
                                          </p:stCondLst>
                                        </p:cTn>
                                        <p:tgtEl>
                                          <p:spTgt spid="23"/>
                                        </p:tgtEl>
                                        <p:attrNameLst>
                                          <p:attrName>style.visibility</p:attrName>
                                        </p:attrNameLst>
                                      </p:cBhvr>
                                      <p:to>
                                        <p:strVal val="hidden"/>
                                      </p:to>
                                    </p:set>
                                  </p:childTnLst>
                                </p:cTn>
                              </p:par>
                              <p:par>
                                <p:cTn id="197" presetID="2" presetClass="exit" presetSubtype="2" fill="hold" nodeType="withEffect">
                                  <p:stCondLst>
                                    <p:cond delay="0"/>
                                  </p:stCondLst>
                                  <p:childTnLst>
                                    <p:anim calcmode="lin" valueType="num">
                                      <p:cBhvr additive="base">
                                        <p:cTn id="198" dur="2000"/>
                                        <p:tgtEl>
                                          <p:spTgt spid="25"/>
                                        </p:tgtEl>
                                        <p:attrNameLst>
                                          <p:attrName>ppt_x</p:attrName>
                                        </p:attrNameLst>
                                      </p:cBhvr>
                                      <p:tavLst>
                                        <p:tav tm="0">
                                          <p:val>
                                            <p:strVal val="ppt_x"/>
                                          </p:val>
                                        </p:tav>
                                        <p:tav tm="100000">
                                          <p:val>
                                            <p:strVal val="1+ppt_w/2"/>
                                          </p:val>
                                        </p:tav>
                                      </p:tavLst>
                                    </p:anim>
                                    <p:anim calcmode="lin" valueType="num">
                                      <p:cBhvr additive="base">
                                        <p:cTn id="199" dur="2000"/>
                                        <p:tgtEl>
                                          <p:spTgt spid="25"/>
                                        </p:tgtEl>
                                        <p:attrNameLst>
                                          <p:attrName>ppt_y</p:attrName>
                                        </p:attrNameLst>
                                      </p:cBhvr>
                                      <p:tavLst>
                                        <p:tav tm="0">
                                          <p:val>
                                            <p:strVal val="ppt_y"/>
                                          </p:val>
                                        </p:tav>
                                        <p:tav tm="100000">
                                          <p:val>
                                            <p:strVal val="ppt_y"/>
                                          </p:val>
                                        </p:tav>
                                      </p:tavLst>
                                    </p:anim>
                                    <p:set>
                                      <p:cBhvr>
                                        <p:cTn id="200" dur="1" fill="hold">
                                          <p:stCondLst>
                                            <p:cond delay="1999"/>
                                          </p:stCondLst>
                                        </p:cTn>
                                        <p:tgtEl>
                                          <p:spTgt spid="25"/>
                                        </p:tgtEl>
                                        <p:attrNameLst>
                                          <p:attrName>style.visibility</p:attrName>
                                        </p:attrNameLst>
                                      </p:cBhvr>
                                      <p:to>
                                        <p:strVal val="hidden"/>
                                      </p:to>
                                    </p:set>
                                  </p:childTnLst>
                                </p:cTn>
                              </p:par>
                              <p:par>
                                <p:cTn id="201" presetID="8" presetClass="emph" presetSubtype="0" autoRev="1" fill="hold" nodeType="withEffect">
                                  <p:stCondLst>
                                    <p:cond delay="0"/>
                                  </p:stCondLst>
                                  <p:childTnLst>
                                    <p:animRot by="21600000">
                                      <p:cBhvr>
                                        <p:cTn id="202" dur="2000" fill="hold"/>
                                        <p:tgtEl>
                                          <p:spTgt spid="3"/>
                                        </p:tgtEl>
                                        <p:attrNameLst>
                                          <p:attrName>r</p:attrName>
                                        </p:attrNameLst>
                                      </p:cBhvr>
                                    </p:animRot>
                                  </p:childTnLst>
                                </p:cTn>
                              </p:par>
                              <p:par>
                                <p:cTn id="203" presetID="8" presetClass="emph" presetSubtype="0" autoRev="1" fill="hold" nodeType="withEffect">
                                  <p:stCondLst>
                                    <p:cond delay="0"/>
                                  </p:stCondLst>
                                  <p:childTnLst>
                                    <p:animRot by="-21600000">
                                      <p:cBhvr>
                                        <p:cTn id="204" dur="2000" fill="hold"/>
                                        <p:tgtEl>
                                          <p:spTgt spid="5"/>
                                        </p:tgtEl>
                                        <p:attrNameLst>
                                          <p:attrName>r</p:attrName>
                                        </p:attrNameLst>
                                      </p:cBhvr>
                                    </p:animRot>
                                  </p:childTnLst>
                                </p:cTn>
                              </p:par>
                              <p:par>
                                <p:cTn id="205" presetID="8" presetClass="emph" presetSubtype="0" autoRev="1" fill="hold" nodeType="withEffect">
                                  <p:stCondLst>
                                    <p:cond delay="0"/>
                                  </p:stCondLst>
                                  <p:childTnLst>
                                    <p:animRot by="21600000">
                                      <p:cBhvr>
                                        <p:cTn id="206" dur="2000" fill="hold"/>
                                        <p:tgtEl>
                                          <p:spTgt spid="7"/>
                                        </p:tgtEl>
                                        <p:attrNameLst>
                                          <p:attrName>r</p:attrName>
                                        </p:attrNameLst>
                                      </p:cBhvr>
                                    </p:animRot>
                                  </p:childTnLst>
                                </p:cTn>
                              </p:par>
                              <p:par>
                                <p:cTn id="207" presetID="8" presetClass="emph" presetSubtype="0" autoRev="1" fill="hold" nodeType="withEffect">
                                  <p:stCondLst>
                                    <p:cond delay="0"/>
                                  </p:stCondLst>
                                  <p:childTnLst>
                                    <p:animRot by="-21600000">
                                      <p:cBhvr>
                                        <p:cTn id="208" dur="2000" fill="hold"/>
                                        <p:tgtEl>
                                          <p:spTgt spid="9"/>
                                        </p:tgtEl>
                                        <p:attrNameLst>
                                          <p:attrName>r</p:attrName>
                                        </p:attrNameLst>
                                      </p:cBhvr>
                                    </p:animRot>
                                  </p:childTnLst>
                                </p:cTn>
                              </p:par>
                              <p:par>
                                <p:cTn id="209" presetID="8" presetClass="emph" presetSubtype="0" autoRev="1" fill="hold" nodeType="withEffect">
                                  <p:stCondLst>
                                    <p:cond delay="0"/>
                                  </p:stCondLst>
                                  <p:childTnLst>
                                    <p:animRot by="21600000">
                                      <p:cBhvr>
                                        <p:cTn id="210" dur="2000" fill="hold"/>
                                        <p:tgtEl>
                                          <p:spTgt spid="11"/>
                                        </p:tgtEl>
                                        <p:attrNameLst>
                                          <p:attrName>r</p:attrName>
                                        </p:attrNameLst>
                                      </p:cBhvr>
                                    </p:animRot>
                                  </p:childTnLst>
                                </p:cTn>
                              </p:par>
                              <p:par>
                                <p:cTn id="211" presetID="8" presetClass="emph" presetSubtype="0" autoRev="1" fill="hold" nodeType="withEffect">
                                  <p:stCondLst>
                                    <p:cond delay="0"/>
                                  </p:stCondLst>
                                  <p:childTnLst>
                                    <p:animRot by="-21600000">
                                      <p:cBhvr>
                                        <p:cTn id="212" dur="2000" fill="hold"/>
                                        <p:tgtEl>
                                          <p:spTgt spid="13"/>
                                        </p:tgtEl>
                                        <p:attrNameLst>
                                          <p:attrName>r</p:attrName>
                                        </p:attrNameLst>
                                      </p:cBhvr>
                                    </p:animRot>
                                  </p:childTnLst>
                                </p:cTn>
                              </p:par>
                              <p:par>
                                <p:cTn id="213" presetID="8" presetClass="emph" presetSubtype="0" autoRev="1" fill="hold" nodeType="withEffect">
                                  <p:stCondLst>
                                    <p:cond delay="0"/>
                                  </p:stCondLst>
                                  <p:childTnLst>
                                    <p:animRot by="21600000">
                                      <p:cBhvr>
                                        <p:cTn id="214" dur="2000" fill="hold"/>
                                        <p:tgtEl>
                                          <p:spTgt spid="15"/>
                                        </p:tgtEl>
                                        <p:attrNameLst>
                                          <p:attrName>r</p:attrName>
                                        </p:attrNameLst>
                                      </p:cBhvr>
                                    </p:animRot>
                                  </p:childTnLst>
                                </p:cTn>
                              </p:par>
                              <p:par>
                                <p:cTn id="215" presetID="8" presetClass="emph" presetSubtype="0" autoRev="1" fill="hold" nodeType="withEffect">
                                  <p:stCondLst>
                                    <p:cond delay="0"/>
                                  </p:stCondLst>
                                  <p:childTnLst>
                                    <p:animRot by="-21600000">
                                      <p:cBhvr>
                                        <p:cTn id="216" dur="2000" fill="hold"/>
                                        <p:tgtEl>
                                          <p:spTgt spid="17"/>
                                        </p:tgtEl>
                                        <p:attrNameLst>
                                          <p:attrName>r</p:attrName>
                                        </p:attrNameLst>
                                      </p:cBhvr>
                                    </p:animRot>
                                  </p:childTnLst>
                                </p:cTn>
                              </p:par>
                              <p:par>
                                <p:cTn id="217" presetID="8" presetClass="emph" presetSubtype="0" autoRev="1" fill="hold" nodeType="withEffect">
                                  <p:stCondLst>
                                    <p:cond delay="0"/>
                                  </p:stCondLst>
                                  <p:childTnLst>
                                    <p:animRot by="21600000">
                                      <p:cBhvr>
                                        <p:cTn id="218" dur="2000" fill="hold"/>
                                        <p:tgtEl>
                                          <p:spTgt spid="19"/>
                                        </p:tgtEl>
                                        <p:attrNameLst>
                                          <p:attrName>r</p:attrName>
                                        </p:attrNameLst>
                                      </p:cBhvr>
                                    </p:animRot>
                                  </p:childTnLst>
                                </p:cTn>
                              </p:par>
                              <p:par>
                                <p:cTn id="219" presetID="8" presetClass="emph" presetSubtype="0" autoRev="1" fill="hold" nodeType="withEffect">
                                  <p:stCondLst>
                                    <p:cond delay="0"/>
                                  </p:stCondLst>
                                  <p:childTnLst>
                                    <p:animRot by="-21600000">
                                      <p:cBhvr>
                                        <p:cTn id="220" dur="2000" fill="hold"/>
                                        <p:tgtEl>
                                          <p:spTgt spid="21"/>
                                        </p:tgtEl>
                                        <p:attrNameLst>
                                          <p:attrName>r</p:attrName>
                                        </p:attrNameLst>
                                      </p:cBhvr>
                                    </p:animRot>
                                  </p:childTnLst>
                                </p:cTn>
                              </p:par>
                              <p:par>
                                <p:cTn id="221" presetID="8" presetClass="emph" presetSubtype="0" autoRev="1" fill="hold" nodeType="withEffect">
                                  <p:stCondLst>
                                    <p:cond delay="0"/>
                                  </p:stCondLst>
                                  <p:childTnLst>
                                    <p:animRot by="21600000">
                                      <p:cBhvr>
                                        <p:cTn id="222" dur="2000" fill="hold"/>
                                        <p:tgtEl>
                                          <p:spTgt spid="23"/>
                                        </p:tgtEl>
                                        <p:attrNameLst>
                                          <p:attrName>r</p:attrName>
                                        </p:attrNameLst>
                                      </p:cBhvr>
                                    </p:animRot>
                                  </p:childTnLst>
                                </p:cTn>
                              </p:par>
                              <p:par>
                                <p:cTn id="223" presetID="8" presetClass="emph" presetSubtype="0" autoRev="1" fill="hold" nodeType="withEffect">
                                  <p:stCondLst>
                                    <p:cond delay="0"/>
                                  </p:stCondLst>
                                  <p:childTnLst>
                                    <p:animRot by="-21600000">
                                      <p:cBhvr>
                                        <p:cTn id="224" dur="2000" fill="hold"/>
                                        <p:tgtEl>
                                          <p:spTgt spid="25"/>
                                        </p:tgtEl>
                                        <p:attrNameLst>
                                          <p:attrName>r</p:attrName>
                                        </p:attrNameLst>
                                      </p:cBhvr>
                                    </p:animRot>
                                  </p:childTnLst>
                                </p:cTn>
                              </p:par>
                              <p:par>
                                <p:cTn id="225" presetID="2" presetClass="exit" presetSubtype="8" fill="hold" nodeType="withEffect">
                                  <p:stCondLst>
                                    <p:cond delay="0"/>
                                  </p:stCondLst>
                                  <p:childTnLst>
                                    <p:anim calcmode="lin" valueType="num">
                                      <p:cBhvr additive="base">
                                        <p:cTn id="226" dur="2000"/>
                                        <p:tgtEl>
                                          <p:spTgt spid="4"/>
                                        </p:tgtEl>
                                        <p:attrNameLst>
                                          <p:attrName>ppt_x</p:attrName>
                                        </p:attrNameLst>
                                      </p:cBhvr>
                                      <p:tavLst>
                                        <p:tav tm="0">
                                          <p:val>
                                            <p:strVal val="ppt_x"/>
                                          </p:val>
                                        </p:tav>
                                        <p:tav tm="100000">
                                          <p:val>
                                            <p:strVal val="0-ppt_w/2"/>
                                          </p:val>
                                        </p:tav>
                                      </p:tavLst>
                                    </p:anim>
                                    <p:anim calcmode="lin" valueType="num">
                                      <p:cBhvr additive="base">
                                        <p:cTn id="227" dur="2000"/>
                                        <p:tgtEl>
                                          <p:spTgt spid="4"/>
                                        </p:tgtEl>
                                        <p:attrNameLst>
                                          <p:attrName>ppt_y</p:attrName>
                                        </p:attrNameLst>
                                      </p:cBhvr>
                                      <p:tavLst>
                                        <p:tav tm="0">
                                          <p:val>
                                            <p:strVal val="ppt_y"/>
                                          </p:val>
                                        </p:tav>
                                        <p:tav tm="100000">
                                          <p:val>
                                            <p:strVal val="ppt_y"/>
                                          </p:val>
                                        </p:tav>
                                      </p:tavLst>
                                    </p:anim>
                                    <p:set>
                                      <p:cBhvr>
                                        <p:cTn id="228" dur="1" fill="hold">
                                          <p:stCondLst>
                                            <p:cond delay="1999"/>
                                          </p:stCondLst>
                                        </p:cTn>
                                        <p:tgtEl>
                                          <p:spTgt spid="4"/>
                                        </p:tgtEl>
                                        <p:attrNameLst>
                                          <p:attrName>style.visibility</p:attrName>
                                        </p:attrNameLst>
                                      </p:cBhvr>
                                      <p:to>
                                        <p:strVal val="hidden"/>
                                      </p:to>
                                    </p:set>
                                  </p:childTnLst>
                                </p:cTn>
                              </p:par>
                              <p:par>
                                <p:cTn id="229" presetID="2" presetClass="exit" presetSubtype="8" fill="hold" nodeType="withEffect">
                                  <p:stCondLst>
                                    <p:cond delay="0"/>
                                  </p:stCondLst>
                                  <p:childTnLst>
                                    <p:anim calcmode="lin" valueType="num">
                                      <p:cBhvr additive="base">
                                        <p:cTn id="230" dur="2000"/>
                                        <p:tgtEl>
                                          <p:spTgt spid="6"/>
                                        </p:tgtEl>
                                        <p:attrNameLst>
                                          <p:attrName>ppt_x</p:attrName>
                                        </p:attrNameLst>
                                      </p:cBhvr>
                                      <p:tavLst>
                                        <p:tav tm="0">
                                          <p:val>
                                            <p:strVal val="ppt_x"/>
                                          </p:val>
                                        </p:tav>
                                        <p:tav tm="100000">
                                          <p:val>
                                            <p:strVal val="0-ppt_w/2"/>
                                          </p:val>
                                        </p:tav>
                                      </p:tavLst>
                                    </p:anim>
                                    <p:anim calcmode="lin" valueType="num">
                                      <p:cBhvr additive="base">
                                        <p:cTn id="231" dur="2000"/>
                                        <p:tgtEl>
                                          <p:spTgt spid="6"/>
                                        </p:tgtEl>
                                        <p:attrNameLst>
                                          <p:attrName>ppt_y</p:attrName>
                                        </p:attrNameLst>
                                      </p:cBhvr>
                                      <p:tavLst>
                                        <p:tav tm="0">
                                          <p:val>
                                            <p:strVal val="ppt_y"/>
                                          </p:val>
                                        </p:tav>
                                        <p:tav tm="100000">
                                          <p:val>
                                            <p:strVal val="ppt_y"/>
                                          </p:val>
                                        </p:tav>
                                      </p:tavLst>
                                    </p:anim>
                                    <p:set>
                                      <p:cBhvr>
                                        <p:cTn id="232" dur="1" fill="hold">
                                          <p:stCondLst>
                                            <p:cond delay="1999"/>
                                          </p:stCondLst>
                                        </p:cTn>
                                        <p:tgtEl>
                                          <p:spTgt spid="6"/>
                                        </p:tgtEl>
                                        <p:attrNameLst>
                                          <p:attrName>style.visibility</p:attrName>
                                        </p:attrNameLst>
                                      </p:cBhvr>
                                      <p:to>
                                        <p:strVal val="hidden"/>
                                      </p:to>
                                    </p:set>
                                  </p:childTnLst>
                                </p:cTn>
                              </p:par>
                              <p:par>
                                <p:cTn id="233" presetID="2" presetClass="exit" presetSubtype="8" fill="hold" nodeType="withEffect">
                                  <p:stCondLst>
                                    <p:cond delay="0"/>
                                  </p:stCondLst>
                                  <p:childTnLst>
                                    <p:anim calcmode="lin" valueType="num">
                                      <p:cBhvr additive="base">
                                        <p:cTn id="234" dur="2000"/>
                                        <p:tgtEl>
                                          <p:spTgt spid="8"/>
                                        </p:tgtEl>
                                        <p:attrNameLst>
                                          <p:attrName>ppt_x</p:attrName>
                                        </p:attrNameLst>
                                      </p:cBhvr>
                                      <p:tavLst>
                                        <p:tav tm="0">
                                          <p:val>
                                            <p:strVal val="ppt_x"/>
                                          </p:val>
                                        </p:tav>
                                        <p:tav tm="100000">
                                          <p:val>
                                            <p:strVal val="0-ppt_w/2"/>
                                          </p:val>
                                        </p:tav>
                                      </p:tavLst>
                                    </p:anim>
                                    <p:anim calcmode="lin" valueType="num">
                                      <p:cBhvr additive="base">
                                        <p:cTn id="235" dur="2000"/>
                                        <p:tgtEl>
                                          <p:spTgt spid="8"/>
                                        </p:tgtEl>
                                        <p:attrNameLst>
                                          <p:attrName>ppt_y</p:attrName>
                                        </p:attrNameLst>
                                      </p:cBhvr>
                                      <p:tavLst>
                                        <p:tav tm="0">
                                          <p:val>
                                            <p:strVal val="ppt_y"/>
                                          </p:val>
                                        </p:tav>
                                        <p:tav tm="100000">
                                          <p:val>
                                            <p:strVal val="ppt_y"/>
                                          </p:val>
                                        </p:tav>
                                      </p:tavLst>
                                    </p:anim>
                                    <p:set>
                                      <p:cBhvr>
                                        <p:cTn id="236" dur="1" fill="hold">
                                          <p:stCondLst>
                                            <p:cond delay="1999"/>
                                          </p:stCondLst>
                                        </p:cTn>
                                        <p:tgtEl>
                                          <p:spTgt spid="8"/>
                                        </p:tgtEl>
                                        <p:attrNameLst>
                                          <p:attrName>style.visibility</p:attrName>
                                        </p:attrNameLst>
                                      </p:cBhvr>
                                      <p:to>
                                        <p:strVal val="hidden"/>
                                      </p:to>
                                    </p:set>
                                  </p:childTnLst>
                                </p:cTn>
                              </p:par>
                              <p:par>
                                <p:cTn id="237" presetID="2" presetClass="exit" presetSubtype="8" fill="hold" nodeType="withEffect">
                                  <p:stCondLst>
                                    <p:cond delay="0"/>
                                  </p:stCondLst>
                                  <p:childTnLst>
                                    <p:anim calcmode="lin" valueType="num">
                                      <p:cBhvr additive="base">
                                        <p:cTn id="238" dur="2000"/>
                                        <p:tgtEl>
                                          <p:spTgt spid="10"/>
                                        </p:tgtEl>
                                        <p:attrNameLst>
                                          <p:attrName>ppt_x</p:attrName>
                                        </p:attrNameLst>
                                      </p:cBhvr>
                                      <p:tavLst>
                                        <p:tav tm="0">
                                          <p:val>
                                            <p:strVal val="ppt_x"/>
                                          </p:val>
                                        </p:tav>
                                        <p:tav tm="100000">
                                          <p:val>
                                            <p:strVal val="0-ppt_w/2"/>
                                          </p:val>
                                        </p:tav>
                                      </p:tavLst>
                                    </p:anim>
                                    <p:anim calcmode="lin" valueType="num">
                                      <p:cBhvr additive="base">
                                        <p:cTn id="239" dur="2000"/>
                                        <p:tgtEl>
                                          <p:spTgt spid="10"/>
                                        </p:tgtEl>
                                        <p:attrNameLst>
                                          <p:attrName>ppt_y</p:attrName>
                                        </p:attrNameLst>
                                      </p:cBhvr>
                                      <p:tavLst>
                                        <p:tav tm="0">
                                          <p:val>
                                            <p:strVal val="ppt_y"/>
                                          </p:val>
                                        </p:tav>
                                        <p:tav tm="100000">
                                          <p:val>
                                            <p:strVal val="ppt_y"/>
                                          </p:val>
                                        </p:tav>
                                      </p:tavLst>
                                    </p:anim>
                                    <p:set>
                                      <p:cBhvr>
                                        <p:cTn id="240" dur="1" fill="hold">
                                          <p:stCondLst>
                                            <p:cond delay="1999"/>
                                          </p:stCondLst>
                                        </p:cTn>
                                        <p:tgtEl>
                                          <p:spTgt spid="10"/>
                                        </p:tgtEl>
                                        <p:attrNameLst>
                                          <p:attrName>style.visibility</p:attrName>
                                        </p:attrNameLst>
                                      </p:cBhvr>
                                      <p:to>
                                        <p:strVal val="hidden"/>
                                      </p:to>
                                    </p:set>
                                  </p:childTnLst>
                                </p:cTn>
                              </p:par>
                              <p:par>
                                <p:cTn id="241" presetID="2" presetClass="exit" presetSubtype="8" fill="hold" nodeType="withEffect">
                                  <p:stCondLst>
                                    <p:cond delay="0"/>
                                  </p:stCondLst>
                                  <p:childTnLst>
                                    <p:anim calcmode="lin" valueType="num">
                                      <p:cBhvr additive="base">
                                        <p:cTn id="242" dur="2000"/>
                                        <p:tgtEl>
                                          <p:spTgt spid="12"/>
                                        </p:tgtEl>
                                        <p:attrNameLst>
                                          <p:attrName>ppt_x</p:attrName>
                                        </p:attrNameLst>
                                      </p:cBhvr>
                                      <p:tavLst>
                                        <p:tav tm="0">
                                          <p:val>
                                            <p:strVal val="ppt_x"/>
                                          </p:val>
                                        </p:tav>
                                        <p:tav tm="100000">
                                          <p:val>
                                            <p:strVal val="0-ppt_w/2"/>
                                          </p:val>
                                        </p:tav>
                                      </p:tavLst>
                                    </p:anim>
                                    <p:anim calcmode="lin" valueType="num">
                                      <p:cBhvr additive="base">
                                        <p:cTn id="243" dur="2000"/>
                                        <p:tgtEl>
                                          <p:spTgt spid="12"/>
                                        </p:tgtEl>
                                        <p:attrNameLst>
                                          <p:attrName>ppt_y</p:attrName>
                                        </p:attrNameLst>
                                      </p:cBhvr>
                                      <p:tavLst>
                                        <p:tav tm="0">
                                          <p:val>
                                            <p:strVal val="ppt_y"/>
                                          </p:val>
                                        </p:tav>
                                        <p:tav tm="100000">
                                          <p:val>
                                            <p:strVal val="ppt_y"/>
                                          </p:val>
                                        </p:tav>
                                      </p:tavLst>
                                    </p:anim>
                                    <p:set>
                                      <p:cBhvr>
                                        <p:cTn id="244" dur="1" fill="hold">
                                          <p:stCondLst>
                                            <p:cond delay="1999"/>
                                          </p:stCondLst>
                                        </p:cTn>
                                        <p:tgtEl>
                                          <p:spTgt spid="12"/>
                                        </p:tgtEl>
                                        <p:attrNameLst>
                                          <p:attrName>style.visibility</p:attrName>
                                        </p:attrNameLst>
                                      </p:cBhvr>
                                      <p:to>
                                        <p:strVal val="hidden"/>
                                      </p:to>
                                    </p:set>
                                  </p:childTnLst>
                                </p:cTn>
                              </p:par>
                              <p:par>
                                <p:cTn id="245" presetID="2" presetClass="exit" presetSubtype="8" fill="hold" nodeType="withEffect">
                                  <p:stCondLst>
                                    <p:cond delay="0"/>
                                  </p:stCondLst>
                                  <p:childTnLst>
                                    <p:anim calcmode="lin" valueType="num">
                                      <p:cBhvr additive="base">
                                        <p:cTn id="246" dur="2000"/>
                                        <p:tgtEl>
                                          <p:spTgt spid="14"/>
                                        </p:tgtEl>
                                        <p:attrNameLst>
                                          <p:attrName>ppt_x</p:attrName>
                                        </p:attrNameLst>
                                      </p:cBhvr>
                                      <p:tavLst>
                                        <p:tav tm="0">
                                          <p:val>
                                            <p:strVal val="ppt_x"/>
                                          </p:val>
                                        </p:tav>
                                        <p:tav tm="100000">
                                          <p:val>
                                            <p:strVal val="0-ppt_w/2"/>
                                          </p:val>
                                        </p:tav>
                                      </p:tavLst>
                                    </p:anim>
                                    <p:anim calcmode="lin" valueType="num">
                                      <p:cBhvr additive="base">
                                        <p:cTn id="247" dur="2000"/>
                                        <p:tgtEl>
                                          <p:spTgt spid="14"/>
                                        </p:tgtEl>
                                        <p:attrNameLst>
                                          <p:attrName>ppt_y</p:attrName>
                                        </p:attrNameLst>
                                      </p:cBhvr>
                                      <p:tavLst>
                                        <p:tav tm="0">
                                          <p:val>
                                            <p:strVal val="ppt_y"/>
                                          </p:val>
                                        </p:tav>
                                        <p:tav tm="100000">
                                          <p:val>
                                            <p:strVal val="ppt_y"/>
                                          </p:val>
                                        </p:tav>
                                      </p:tavLst>
                                    </p:anim>
                                    <p:set>
                                      <p:cBhvr>
                                        <p:cTn id="248" dur="1" fill="hold">
                                          <p:stCondLst>
                                            <p:cond delay="1999"/>
                                          </p:stCondLst>
                                        </p:cTn>
                                        <p:tgtEl>
                                          <p:spTgt spid="14"/>
                                        </p:tgtEl>
                                        <p:attrNameLst>
                                          <p:attrName>style.visibility</p:attrName>
                                        </p:attrNameLst>
                                      </p:cBhvr>
                                      <p:to>
                                        <p:strVal val="hidden"/>
                                      </p:to>
                                    </p:set>
                                  </p:childTnLst>
                                </p:cTn>
                              </p:par>
                              <p:par>
                                <p:cTn id="249" presetID="2" presetClass="exit" presetSubtype="8" fill="hold" nodeType="withEffect">
                                  <p:stCondLst>
                                    <p:cond delay="0"/>
                                  </p:stCondLst>
                                  <p:childTnLst>
                                    <p:anim calcmode="lin" valueType="num">
                                      <p:cBhvr additive="base">
                                        <p:cTn id="250" dur="2000"/>
                                        <p:tgtEl>
                                          <p:spTgt spid="16"/>
                                        </p:tgtEl>
                                        <p:attrNameLst>
                                          <p:attrName>ppt_x</p:attrName>
                                        </p:attrNameLst>
                                      </p:cBhvr>
                                      <p:tavLst>
                                        <p:tav tm="0">
                                          <p:val>
                                            <p:strVal val="ppt_x"/>
                                          </p:val>
                                        </p:tav>
                                        <p:tav tm="100000">
                                          <p:val>
                                            <p:strVal val="0-ppt_w/2"/>
                                          </p:val>
                                        </p:tav>
                                      </p:tavLst>
                                    </p:anim>
                                    <p:anim calcmode="lin" valueType="num">
                                      <p:cBhvr additive="base">
                                        <p:cTn id="251" dur="2000"/>
                                        <p:tgtEl>
                                          <p:spTgt spid="16"/>
                                        </p:tgtEl>
                                        <p:attrNameLst>
                                          <p:attrName>ppt_y</p:attrName>
                                        </p:attrNameLst>
                                      </p:cBhvr>
                                      <p:tavLst>
                                        <p:tav tm="0">
                                          <p:val>
                                            <p:strVal val="ppt_y"/>
                                          </p:val>
                                        </p:tav>
                                        <p:tav tm="100000">
                                          <p:val>
                                            <p:strVal val="ppt_y"/>
                                          </p:val>
                                        </p:tav>
                                      </p:tavLst>
                                    </p:anim>
                                    <p:set>
                                      <p:cBhvr>
                                        <p:cTn id="252" dur="1" fill="hold">
                                          <p:stCondLst>
                                            <p:cond delay="1999"/>
                                          </p:stCondLst>
                                        </p:cTn>
                                        <p:tgtEl>
                                          <p:spTgt spid="16"/>
                                        </p:tgtEl>
                                        <p:attrNameLst>
                                          <p:attrName>style.visibility</p:attrName>
                                        </p:attrNameLst>
                                      </p:cBhvr>
                                      <p:to>
                                        <p:strVal val="hidden"/>
                                      </p:to>
                                    </p:set>
                                  </p:childTnLst>
                                </p:cTn>
                              </p:par>
                              <p:par>
                                <p:cTn id="253" presetID="2" presetClass="exit" presetSubtype="8" fill="hold" nodeType="withEffect">
                                  <p:stCondLst>
                                    <p:cond delay="0"/>
                                  </p:stCondLst>
                                  <p:childTnLst>
                                    <p:anim calcmode="lin" valueType="num">
                                      <p:cBhvr additive="base">
                                        <p:cTn id="254" dur="2000"/>
                                        <p:tgtEl>
                                          <p:spTgt spid="18"/>
                                        </p:tgtEl>
                                        <p:attrNameLst>
                                          <p:attrName>ppt_x</p:attrName>
                                        </p:attrNameLst>
                                      </p:cBhvr>
                                      <p:tavLst>
                                        <p:tav tm="0">
                                          <p:val>
                                            <p:strVal val="ppt_x"/>
                                          </p:val>
                                        </p:tav>
                                        <p:tav tm="100000">
                                          <p:val>
                                            <p:strVal val="0-ppt_w/2"/>
                                          </p:val>
                                        </p:tav>
                                      </p:tavLst>
                                    </p:anim>
                                    <p:anim calcmode="lin" valueType="num">
                                      <p:cBhvr additive="base">
                                        <p:cTn id="255" dur="2000"/>
                                        <p:tgtEl>
                                          <p:spTgt spid="18"/>
                                        </p:tgtEl>
                                        <p:attrNameLst>
                                          <p:attrName>ppt_y</p:attrName>
                                        </p:attrNameLst>
                                      </p:cBhvr>
                                      <p:tavLst>
                                        <p:tav tm="0">
                                          <p:val>
                                            <p:strVal val="ppt_y"/>
                                          </p:val>
                                        </p:tav>
                                        <p:tav tm="100000">
                                          <p:val>
                                            <p:strVal val="ppt_y"/>
                                          </p:val>
                                        </p:tav>
                                      </p:tavLst>
                                    </p:anim>
                                    <p:set>
                                      <p:cBhvr>
                                        <p:cTn id="256" dur="1" fill="hold">
                                          <p:stCondLst>
                                            <p:cond delay="1999"/>
                                          </p:stCondLst>
                                        </p:cTn>
                                        <p:tgtEl>
                                          <p:spTgt spid="18"/>
                                        </p:tgtEl>
                                        <p:attrNameLst>
                                          <p:attrName>style.visibility</p:attrName>
                                        </p:attrNameLst>
                                      </p:cBhvr>
                                      <p:to>
                                        <p:strVal val="hidden"/>
                                      </p:to>
                                    </p:set>
                                  </p:childTnLst>
                                </p:cTn>
                              </p:par>
                              <p:par>
                                <p:cTn id="257" presetID="2" presetClass="exit" presetSubtype="8" fill="hold" nodeType="withEffect">
                                  <p:stCondLst>
                                    <p:cond delay="0"/>
                                  </p:stCondLst>
                                  <p:childTnLst>
                                    <p:anim calcmode="lin" valueType="num">
                                      <p:cBhvr additive="base">
                                        <p:cTn id="258" dur="2000"/>
                                        <p:tgtEl>
                                          <p:spTgt spid="20"/>
                                        </p:tgtEl>
                                        <p:attrNameLst>
                                          <p:attrName>ppt_x</p:attrName>
                                        </p:attrNameLst>
                                      </p:cBhvr>
                                      <p:tavLst>
                                        <p:tav tm="0">
                                          <p:val>
                                            <p:strVal val="ppt_x"/>
                                          </p:val>
                                        </p:tav>
                                        <p:tav tm="100000">
                                          <p:val>
                                            <p:strVal val="0-ppt_w/2"/>
                                          </p:val>
                                        </p:tav>
                                      </p:tavLst>
                                    </p:anim>
                                    <p:anim calcmode="lin" valueType="num">
                                      <p:cBhvr additive="base">
                                        <p:cTn id="259" dur="2000"/>
                                        <p:tgtEl>
                                          <p:spTgt spid="20"/>
                                        </p:tgtEl>
                                        <p:attrNameLst>
                                          <p:attrName>ppt_y</p:attrName>
                                        </p:attrNameLst>
                                      </p:cBhvr>
                                      <p:tavLst>
                                        <p:tav tm="0">
                                          <p:val>
                                            <p:strVal val="ppt_y"/>
                                          </p:val>
                                        </p:tav>
                                        <p:tav tm="100000">
                                          <p:val>
                                            <p:strVal val="ppt_y"/>
                                          </p:val>
                                        </p:tav>
                                      </p:tavLst>
                                    </p:anim>
                                    <p:set>
                                      <p:cBhvr>
                                        <p:cTn id="260" dur="1" fill="hold">
                                          <p:stCondLst>
                                            <p:cond delay="1999"/>
                                          </p:stCondLst>
                                        </p:cTn>
                                        <p:tgtEl>
                                          <p:spTgt spid="20"/>
                                        </p:tgtEl>
                                        <p:attrNameLst>
                                          <p:attrName>style.visibility</p:attrName>
                                        </p:attrNameLst>
                                      </p:cBhvr>
                                      <p:to>
                                        <p:strVal val="hidden"/>
                                      </p:to>
                                    </p:set>
                                  </p:childTnLst>
                                </p:cTn>
                              </p:par>
                              <p:par>
                                <p:cTn id="261" presetID="2" presetClass="exit" presetSubtype="8" fill="hold" nodeType="withEffect">
                                  <p:stCondLst>
                                    <p:cond delay="0"/>
                                  </p:stCondLst>
                                  <p:childTnLst>
                                    <p:anim calcmode="lin" valueType="num">
                                      <p:cBhvr additive="base">
                                        <p:cTn id="262" dur="2000"/>
                                        <p:tgtEl>
                                          <p:spTgt spid="22"/>
                                        </p:tgtEl>
                                        <p:attrNameLst>
                                          <p:attrName>ppt_x</p:attrName>
                                        </p:attrNameLst>
                                      </p:cBhvr>
                                      <p:tavLst>
                                        <p:tav tm="0">
                                          <p:val>
                                            <p:strVal val="ppt_x"/>
                                          </p:val>
                                        </p:tav>
                                        <p:tav tm="100000">
                                          <p:val>
                                            <p:strVal val="0-ppt_w/2"/>
                                          </p:val>
                                        </p:tav>
                                      </p:tavLst>
                                    </p:anim>
                                    <p:anim calcmode="lin" valueType="num">
                                      <p:cBhvr additive="base">
                                        <p:cTn id="263" dur="2000"/>
                                        <p:tgtEl>
                                          <p:spTgt spid="22"/>
                                        </p:tgtEl>
                                        <p:attrNameLst>
                                          <p:attrName>ppt_y</p:attrName>
                                        </p:attrNameLst>
                                      </p:cBhvr>
                                      <p:tavLst>
                                        <p:tav tm="0">
                                          <p:val>
                                            <p:strVal val="ppt_y"/>
                                          </p:val>
                                        </p:tav>
                                        <p:tav tm="100000">
                                          <p:val>
                                            <p:strVal val="ppt_y"/>
                                          </p:val>
                                        </p:tav>
                                      </p:tavLst>
                                    </p:anim>
                                    <p:set>
                                      <p:cBhvr>
                                        <p:cTn id="264" dur="1" fill="hold">
                                          <p:stCondLst>
                                            <p:cond delay="1999"/>
                                          </p:stCondLst>
                                        </p:cTn>
                                        <p:tgtEl>
                                          <p:spTgt spid="22"/>
                                        </p:tgtEl>
                                        <p:attrNameLst>
                                          <p:attrName>style.visibility</p:attrName>
                                        </p:attrNameLst>
                                      </p:cBhvr>
                                      <p:to>
                                        <p:strVal val="hidden"/>
                                      </p:to>
                                    </p:set>
                                  </p:childTnLst>
                                </p:cTn>
                              </p:par>
                              <p:par>
                                <p:cTn id="265" presetID="2" presetClass="exit" presetSubtype="8" fill="hold" nodeType="withEffect">
                                  <p:stCondLst>
                                    <p:cond delay="0"/>
                                  </p:stCondLst>
                                  <p:childTnLst>
                                    <p:anim calcmode="lin" valueType="num">
                                      <p:cBhvr additive="base">
                                        <p:cTn id="266" dur="2000"/>
                                        <p:tgtEl>
                                          <p:spTgt spid="24"/>
                                        </p:tgtEl>
                                        <p:attrNameLst>
                                          <p:attrName>ppt_x</p:attrName>
                                        </p:attrNameLst>
                                      </p:cBhvr>
                                      <p:tavLst>
                                        <p:tav tm="0">
                                          <p:val>
                                            <p:strVal val="ppt_x"/>
                                          </p:val>
                                        </p:tav>
                                        <p:tav tm="100000">
                                          <p:val>
                                            <p:strVal val="0-ppt_w/2"/>
                                          </p:val>
                                        </p:tav>
                                      </p:tavLst>
                                    </p:anim>
                                    <p:anim calcmode="lin" valueType="num">
                                      <p:cBhvr additive="base">
                                        <p:cTn id="267" dur="2000"/>
                                        <p:tgtEl>
                                          <p:spTgt spid="24"/>
                                        </p:tgtEl>
                                        <p:attrNameLst>
                                          <p:attrName>ppt_y</p:attrName>
                                        </p:attrNameLst>
                                      </p:cBhvr>
                                      <p:tavLst>
                                        <p:tav tm="0">
                                          <p:val>
                                            <p:strVal val="ppt_y"/>
                                          </p:val>
                                        </p:tav>
                                        <p:tav tm="100000">
                                          <p:val>
                                            <p:strVal val="ppt_y"/>
                                          </p:val>
                                        </p:tav>
                                      </p:tavLst>
                                    </p:anim>
                                    <p:set>
                                      <p:cBhvr>
                                        <p:cTn id="268" dur="1" fill="hold">
                                          <p:stCondLst>
                                            <p:cond delay="1999"/>
                                          </p:stCondLst>
                                        </p:cTn>
                                        <p:tgtEl>
                                          <p:spTgt spid="24"/>
                                        </p:tgtEl>
                                        <p:attrNameLst>
                                          <p:attrName>style.visibility</p:attrName>
                                        </p:attrNameLst>
                                      </p:cBhvr>
                                      <p:to>
                                        <p:strVal val="hidden"/>
                                      </p:to>
                                    </p:set>
                                  </p:childTnLst>
                                </p:cTn>
                              </p:par>
                              <p:par>
                                <p:cTn id="269" presetID="2" presetClass="exit" presetSubtype="8" fill="hold" nodeType="withEffect">
                                  <p:stCondLst>
                                    <p:cond delay="0"/>
                                  </p:stCondLst>
                                  <p:childTnLst>
                                    <p:anim calcmode="lin" valueType="num">
                                      <p:cBhvr additive="base">
                                        <p:cTn id="270" dur="2000"/>
                                        <p:tgtEl>
                                          <p:spTgt spid="26"/>
                                        </p:tgtEl>
                                        <p:attrNameLst>
                                          <p:attrName>ppt_x</p:attrName>
                                        </p:attrNameLst>
                                      </p:cBhvr>
                                      <p:tavLst>
                                        <p:tav tm="0">
                                          <p:val>
                                            <p:strVal val="ppt_x"/>
                                          </p:val>
                                        </p:tav>
                                        <p:tav tm="100000">
                                          <p:val>
                                            <p:strVal val="0-ppt_w/2"/>
                                          </p:val>
                                        </p:tav>
                                      </p:tavLst>
                                    </p:anim>
                                    <p:anim calcmode="lin" valueType="num">
                                      <p:cBhvr additive="base">
                                        <p:cTn id="271" dur="2000"/>
                                        <p:tgtEl>
                                          <p:spTgt spid="26"/>
                                        </p:tgtEl>
                                        <p:attrNameLst>
                                          <p:attrName>ppt_y</p:attrName>
                                        </p:attrNameLst>
                                      </p:cBhvr>
                                      <p:tavLst>
                                        <p:tav tm="0">
                                          <p:val>
                                            <p:strVal val="ppt_y"/>
                                          </p:val>
                                        </p:tav>
                                        <p:tav tm="100000">
                                          <p:val>
                                            <p:strVal val="ppt_y"/>
                                          </p:val>
                                        </p:tav>
                                      </p:tavLst>
                                    </p:anim>
                                    <p:set>
                                      <p:cBhvr>
                                        <p:cTn id="272" dur="1" fill="hold">
                                          <p:stCondLst>
                                            <p:cond delay="1999"/>
                                          </p:stCondLst>
                                        </p:cTn>
                                        <p:tgtEl>
                                          <p:spTgt spid="26"/>
                                        </p:tgtEl>
                                        <p:attrNameLst>
                                          <p:attrName>style.visibility</p:attrName>
                                        </p:attrNameLst>
                                      </p:cBhvr>
                                      <p:to>
                                        <p:strVal val="hidden"/>
                                      </p:to>
                                    </p:set>
                                  </p:childTnLst>
                                </p:cTn>
                              </p:par>
                              <p:par>
                                <p:cTn id="273" presetID="8" presetClass="emph" presetSubtype="0" autoRev="1" fill="hold" nodeType="withEffect">
                                  <p:stCondLst>
                                    <p:cond delay="0"/>
                                  </p:stCondLst>
                                  <p:childTnLst>
                                    <p:animRot by="-21600000">
                                      <p:cBhvr>
                                        <p:cTn id="274" dur="2000" fill="hold"/>
                                        <p:tgtEl>
                                          <p:spTgt spid="4"/>
                                        </p:tgtEl>
                                        <p:attrNameLst>
                                          <p:attrName>r</p:attrName>
                                        </p:attrNameLst>
                                      </p:cBhvr>
                                    </p:animRot>
                                  </p:childTnLst>
                                </p:cTn>
                              </p:par>
                              <p:par>
                                <p:cTn id="275" presetID="8" presetClass="emph" presetSubtype="0" autoRev="1" fill="hold" nodeType="withEffect">
                                  <p:stCondLst>
                                    <p:cond delay="0"/>
                                  </p:stCondLst>
                                  <p:childTnLst>
                                    <p:animRot by="21600000">
                                      <p:cBhvr>
                                        <p:cTn id="276" dur="2000" fill="hold"/>
                                        <p:tgtEl>
                                          <p:spTgt spid="6"/>
                                        </p:tgtEl>
                                        <p:attrNameLst>
                                          <p:attrName>r</p:attrName>
                                        </p:attrNameLst>
                                      </p:cBhvr>
                                    </p:animRot>
                                  </p:childTnLst>
                                </p:cTn>
                              </p:par>
                              <p:par>
                                <p:cTn id="277" presetID="8" presetClass="emph" presetSubtype="0" autoRev="1" fill="hold" nodeType="withEffect">
                                  <p:stCondLst>
                                    <p:cond delay="0"/>
                                  </p:stCondLst>
                                  <p:childTnLst>
                                    <p:animRot by="-21600000">
                                      <p:cBhvr>
                                        <p:cTn id="278" dur="2000" fill="hold"/>
                                        <p:tgtEl>
                                          <p:spTgt spid="8"/>
                                        </p:tgtEl>
                                        <p:attrNameLst>
                                          <p:attrName>r</p:attrName>
                                        </p:attrNameLst>
                                      </p:cBhvr>
                                    </p:animRot>
                                  </p:childTnLst>
                                </p:cTn>
                              </p:par>
                              <p:par>
                                <p:cTn id="279" presetID="8" presetClass="emph" presetSubtype="0" autoRev="1" fill="hold" nodeType="withEffect">
                                  <p:stCondLst>
                                    <p:cond delay="0"/>
                                  </p:stCondLst>
                                  <p:childTnLst>
                                    <p:animRot by="21600000">
                                      <p:cBhvr>
                                        <p:cTn id="280" dur="2000" fill="hold"/>
                                        <p:tgtEl>
                                          <p:spTgt spid="10"/>
                                        </p:tgtEl>
                                        <p:attrNameLst>
                                          <p:attrName>r</p:attrName>
                                        </p:attrNameLst>
                                      </p:cBhvr>
                                    </p:animRot>
                                  </p:childTnLst>
                                </p:cTn>
                              </p:par>
                              <p:par>
                                <p:cTn id="281" presetID="8" presetClass="emph" presetSubtype="0" autoRev="1" fill="hold" nodeType="withEffect">
                                  <p:stCondLst>
                                    <p:cond delay="0"/>
                                  </p:stCondLst>
                                  <p:childTnLst>
                                    <p:animRot by="-21600000">
                                      <p:cBhvr>
                                        <p:cTn id="282" dur="2000" fill="hold"/>
                                        <p:tgtEl>
                                          <p:spTgt spid="12"/>
                                        </p:tgtEl>
                                        <p:attrNameLst>
                                          <p:attrName>r</p:attrName>
                                        </p:attrNameLst>
                                      </p:cBhvr>
                                    </p:animRot>
                                  </p:childTnLst>
                                </p:cTn>
                              </p:par>
                              <p:par>
                                <p:cTn id="283" presetID="8" presetClass="emph" presetSubtype="0" autoRev="1" fill="hold" nodeType="withEffect">
                                  <p:stCondLst>
                                    <p:cond delay="0"/>
                                  </p:stCondLst>
                                  <p:childTnLst>
                                    <p:animRot by="21600000">
                                      <p:cBhvr>
                                        <p:cTn id="284" dur="2000" fill="hold"/>
                                        <p:tgtEl>
                                          <p:spTgt spid="14"/>
                                        </p:tgtEl>
                                        <p:attrNameLst>
                                          <p:attrName>r</p:attrName>
                                        </p:attrNameLst>
                                      </p:cBhvr>
                                    </p:animRot>
                                  </p:childTnLst>
                                </p:cTn>
                              </p:par>
                              <p:par>
                                <p:cTn id="285" presetID="8" presetClass="emph" presetSubtype="0" autoRev="1" fill="hold" nodeType="withEffect">
                                  <p:stCondLst>
                                    <p:cond delay="0"/>
                                  </p:stCondLst>
                                  <p:childTnLst>
                                    <p:animRot by="-21600000">
                                      <p:cBhvr>
                                        <p:cTn id="286" dur="2000" fill="hold"/>
                                        <p:tgtEl>
                                          <p:spTgt spid="16"/>
                                        </p:tgtEl>
                                        <p:attrNameLst>
                                          <p:attrName>r</p:attrName>
                                        </p:attrNameLst>
                                      </p:cBhvr>
                                    </p:animRot>
                                  </p:childTnLst>
                                </p:cTn>
                              </p:par>
                              <p:par>
                                <p:cTn id="287" presetID="8" presetClass="emph" presetSubtype="0" autoRev="1" fill="hold" nodeType="withEffect">
                                  <p:stCondLst>
                                    <p:cond delay="0"/>
                                  </p:stCondLst>
                                  <p:childTnLst>
                                    <p:animRot by="21600000">
                                      <p:cBhvr>
                                        <p:cTn id="288" dur="2000" fill="hold"/>
                                        <p:tgtEl>
                                          <p:spTgt spid="18"/>
                                        </p:tgtEl>
                                        <p:attrNameLst>
                                          <p:attrName>r</p:attrName>
                                        </p:attrNameLst>
                                      </p:cBhvr>
                                    </p:animRot>
                                  </p:childTnLst>
                                </p:cTn>
                              </p:par>
                              <p:par>
                                <p:cTn id="289" presetID="8" presetClass="emph" presetSubtype="0" autoRev="1" fill="hold" nodeType="withEffect">
                                  <p:stCondLst>
                                    <p:cond delay="0"/>
                                  </p:stCondLst>
                                  <p:childTnLst>
                                    <p:animRot by="-21600000">
                                      <p:cBhvr>
                                        <p:cTn id="290" dur="2000" fill="hold"/>
                                        <p:tgtEl>
                                          <p:spTgt spid="20"/>
                                        </p:tgtEl>
                                        <p:attrNameLst>
                                          <p:attrName>r</p:attrName>
                                        </p:attrNameLst>
                                      </p:cBhvr>
                                    </p:animRot>
                                  </p:childTnLst>
                                </p:cTn>
                              </p:par>
                              <p:par>
                                <p:cTn id="291" presetID="8" presetClass="emph" presetSubtype="0" autoRev="1" fill="hold" nodeType="withEffect">
                                  <p:stCondLst>
                                    <p:cond delay="0"/>
                                  </p:stCondLst>
                                  <p:childTnLst>
                                    <p:animRot by="21600000">
                                      <p:cBhvr>
                                        <p:cTn id="292" dur="2000" fill="hold"/>
                                        <p:tgtEl>
                                          <p:spTgt spid="22"/>
                                        </p:tgtEl>
                                        <p:attrNameLst>
                                          <p:attrName>r</p:attrName>
                                        </p:attrNameLst>
                                      </p:cBhvr>
                                    </p:animRot>
                                  </p:childTnLst>
                                </p:cTn>
                              </p:par>
                              <p:par>
                                <p:cTn id="293" presetID="8" presetClass="emph" presetSubtype="0" autoRev="1" fill="hold" nodeType="withEffect">
                                  <p:stCondLst>
                                    <p:cond delay="0"/>
                                  </p:stCondLst>
                                  <p:childTnLst>
                                    <p:animRot by="-21600000">
                                      <p:cBhvr>
                                        <p:cTn id="294" dur="2000" fill="hold"/>
                                        <p:tgtEl>
                                          <p:spTgt spid="24"/>
                                        </p:tgtEl>
                                        <p:attrNameLst>
                                          <p:attrName>r</p:attrName>
                                        </p:attrNameLst>
                                      </p:cBhvr>
                                    </p:animRot>
                                  </p:childTnLst>
                                </p:cTn>
                              </p:par>
                              <p:par>
                                <p:cTn id="295" presetID="8" presetClass="emph" presetSubtype="0" autoRev="1" fill="hold" nodeType="withEffect">
                                  <p:stCondLst>
                                    <p:cond delay="0"/>
                                  </p:stCondLst>
                                  <p:childTnLst>
                                    <p:animRot by="-21600000">
                                      <p:cBhvr>
                                        <p:cTn id="296" dur="2000" fill="hold"/>
                                        <p:tgtEl>
                                          <p:spTgt spid="26"/>
                                        </p:tgtEl>
                                        <p:attrNameLst>
                                          <p:attrName>r</p:attrName>
                                        </p:attrNameLst>
                                      </p:cBhvr>
                                    </p:animRot>
                                  </p:childTnLst>
                                </p:cTn>
                              </p:par>
                              <p:par>
                                <p:cTn id="297" presetID="23" presetClass="entr" presetSubtype="288" fill="hold" nodeType="withEffect">
                                  <p:stCondLst>
                                    <p:cond delay="0"/>
                                  </p:stCondLst>
                                  <p:childTnLst>
                                    <p:set>
                                      <p:cBhvr>
                                        <p:cTn id="298" dur="1" fill="hold">
                                          <p:stCondLst>
                                            <p:cond delay="0"/>
                                          </p:stCondLst>
                                        </p:cTn>
                                        <p:tgtEl>
                                          <p:spTgt spid="2"/>
                                        </p:tgtEl>
                                        <p:attrNameLst>
                                          <p:attrName>style.visibility</p:attrName>
                                        </p:attrNameLst>
                                      </p:cBhvr>
                                      <p:to>
                                        <p:strVal val="visible"/>
                                      </p:to>
                                    </p:set>
                                    <p:anim calcmode="lin" valueType="num">
                                      <p:cBhvr>
                                        <p:cTn id="299" dur="2000" fill="hold"/>
                                        <p:tgtEl>
                                          <p:spTgt spid="2"/>
                                        </p:tgtEl>
                                        <p:attrNameLst>
                                          <p:attrName>ppt_w</p:attrName>
                                        </p:attrNameLst>
                                      </p:cBhvr>
                                      <p:tavLst>
                                        <p:tav tm="0">
                                          <p:val>
                                            <p:strVal val="4/3*#ppt_w"/>
                                          </p:val>
                                        </p:tav>
                                        <p:tav tm="100000">
                                          <p:val>
                                            <p:strVal val="#ppt_w"/>
                                          </p:val>
                                        </p:tav>
                                      </p:tavLst>
                                    </p:anim>
                                    <p:anim calcmode="lin" valueType="num">
                                      <p:cBhvr>
                                        <p:cTn id="300" dur="2000" fill="hold"/>
                                        <p:tgtEl>
                                          <p:spTgt spid="2"/>
                                        </p:tgtEl>
                                        <p:attrNameLst>
                                          <p:attrName>ppt_h</p:attrName>
                                        </p:attrNameLst>
                                      </p:cBhvr>
                                      <p:tavLst>
                                        <p:tav tm="0">
                                          <p:val>
                                            <p:strVal val="4/3*#ppt_h"/>
                                          </p:val>
                                        </p:tav>
                                        <p:tav tm="100000">
                                          <p:val>
                                            <p:strVal val="#ppt_h"/>
                                          </p:val>
                                        </p:tav>
                                      </p:tavLst>
                                    </p:anim>
                                  </p:childTnLst>
                                </p:cTn>
                              </p:par>
                              <p:par>
                                <p:cTn id="301" presetID="16" presetClass="entr" presetSubtype="37" fill="hold" nodeType="withEffect">
                                  <p:stCondLst>
                                    <p:cond delay="0"/>
                                  </p:stCondLst>
                                  <p:childTnLst>
                                    <p:set>
                                      <p:cBhvr>
                                        <p:cTn id="302" dur="1" fill="hold">
                                          <p:stCondLst>
                                            <p:cond delay="0"/>
                                          </p:stCondLst>
                                        </p:cTn>
                                        <p:tgtEl>
                                          <p:spTgt spid="2"/>
                                        </p:tgtEl>
                                        <p:attrNameLst>
                                          <p:attrName>style.visibility</p:attrName>
                                        </p:attrNameLst>
                                      </p:cBhvr>
                                      <p:to>
                                        <p:strVal val="visible"/>
                                      </p:to>
                                    </p:set>
                                    <p:animEffect transition="in" filter="barn(outVertical)">
                                      <p:cBhvr>
                                        <p:cTn id="303"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D6B19C"/>
            </a:gs>
            <a:gs pos="30000">
              <a:srgbClr val="D49E6C"/>
            </a:gs>
            <a:gs pos="70000">
              <a:srgbClr val="A65528"/>
            </a:gs>
            <a:gs pos="100000">
              <a:srgbClr val="663012"/>
            </a:gs>
          </a:gsLst>
          <a:lin ang="0" scaled="1"/>
          <a:tileRect/>
        </a:gradFill>
        <a:effectLst/>
      </p:bgPr>
    </p:bg>
    <p:spTree>
      <p:nvGrpSpPr>
        <p:cNvPr id="1" name=""/>
        <p:cNvGrpSpPr/>
        <p:nvPr/>
      </p:nvGrpSpPr>
      <p:grpSpPr>
        <a:xfrm>
          <a:off x="0" y="0"/>
          <a:ext cx="0" cy="0"/>
          <a:chOff x="0" y="0"/>
          <a:chExt cx="0" cy="0"/>
        </a:xfrm>
      </p:grpSpPr>
      <p:pic>
        <p:nvPicPr>
          <p:cNvPr id="2" name="1 Imagen" descr="Opole_-.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4" name="3 Paralelogramo"/>
          <p:cNvSpPr/>
          <p:nvPr/>
        </p:nvSpPr>
        <p:spPr>
          <a:xfrm rot="16200000">
            <a:off x="2000250" y="-2000250"/>
            <a:ext cx="5143501" cy="9144001"/>
          </a:xfrm>
          <a:prstGeom prst="parallelogram">
            <a:avLst>
              <a:gd name="adj" fmla="val 93437"/>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16200000">
            <a:off x="1812733" y="-1330543"/>
            <a:ext cx="4661312" cy="8286775"/>
          </a:xfrm>
          <a:prstGeom prst="parallelogram">
            <a:avLst>
              <a:gd name="adj" fmla="val 93437"/>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16200000">
            <a:off x="2669956" y="-1812731"/>
            <a:ext cx="4661312" cy="8286775"/>
          </a:xfrm>
          <a:prstGeom prst="parallelogram">
            <a:avLst>
              <a:gd name="adj" fmla="val 93437"/>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16200000">
            <a:off x="1625208" y="-660812"/>
            <a:ext cx="4179104" cy="7429518"/>
          </a:xfrm>
          <a:prstGeom prst="parallelogram">
            <a:avLst>
              <a:gd name="adj" fmla="val 92069"/>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16200000">
            <a:off x="3339690" y="-1625206"/>
            <a:ext cx="4179104" cy="7429518"/>
          </a:xfrm>
          <a:prstGeom prst="parallelogram">
            <a:avLst>
              <a:gd name="adj" fmla="val 93437"/>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16200000">
            <a:off x="1446614" y="-53588"/>
            <a:ext cx="3750477" cy="6643701"/>
          </a:xfrm>
          <a:prstGeom prst="parallelogram">
            <a:avLst>
              <a:gd name="adj" fmla="val 92294"/>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Paralelogramo"/>
          <p:cNvSpPr/>
          <p:nvPr/>
        </p:nvSpPr>
        <p:spPr>
          <a:xfrm rot="16200000">
            <a:off x="3946912" y="-1446611"/>
            <a:ext cx="3750477" cy="6643701"/>
          </a:xfrm>
          <a:prstGeom prst="parallelogram">
            <a:avLst>
              <a:gd name="adj" fmla="val 92294"/>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rot="16200000">
            <a:off x="1268021" y="553635"/>
            <a:ext cx="3321849" cy="5857882"/>
          </a:xfrm>
          <a:prstGeom prst="parallelogram">
            <a:avLst>
              <a:gd name="adj" fmla="val 91004"/>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rot="16200000">
            <a:off x="4554135" y="-1268017"/>
            <a:ext cx="3321849" cy="5857882"/>
          </a:xfrm>
          <a:prstGeom prst="parallelogram">
            <a:avLst>
              <a:gd name="adj" fmla="val 91004"/>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rot="16200000">
            <a:off x="1089423" y="1160857"/>
            <a:ext cx="2893221" cy="5072066"/>
          </a:xfrm>
          <a:prstGeom prst="parallelogram">
            <a:avLst>
              <a:gd name="adj" fmla="val 88991"/>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rot="16200000">
            <a:off x="5161357" y="-1089423"/>
            <a:ext cx="2893221" cy="5072066"/>
          </a:xfrm>
          <a:prstGeom prst="parallelogram">
            <a:avLst>
              <a:gd name="adj" fmla="val 88991"/>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rot="16200000">
            <a:off x="830460" y="1902026"/>
            <a:ext cx="2411015" cy="4071934"/>
          </a:xfrm>
          <a:prstGeom prst="parallelogram">
            <a:avLst>
              <a:gd name="adj" fmla="val 86621"/>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rot="16200000">
            <a:off x="5902526" y="-830460"/>
            <a:ext cx="2411015" cy="4071934"/>
          </a:xfrm>
          <a:prstGeom prst="parallelogram">
            <a:avLst>
              <a:gd name="adj" fmla="val 86621"/>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rot="16200000">
            <a:off x="616146" y="2544968"/>
            <a:ext cx="1982387" cy="3214678"/>
          </a:xfrm>
          <a:prstGeom prst="parallelogram">
            <a:avLst>
              <a:gd name="adj" fmla="val 84459"/>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rot="16200000">
            <a:off x="6545468" y="-616146"/>
            <a:ext cx="1982387" cy="3214678"/>
          </a:xfrm>
          <a:prstGeom prst="parallelogram">
            <a:avLst>
              <a:gd name="adj" fmla="val 84459"/>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rot="16200000">
            <a:off x="401832" y="3187910"/>
            <a:ext cx="1553759" cy="2357422"/>
          </a:xfrm>
          <a:prstGeom prst="parallelogram">
            <a:avLst>
              <a:gd name="adj" fmla="val 80649"/>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rot="16200000">
            <a:off x="7188409" y="-401832"/>
            <a:ext cx="1553759" cy="2357422"/>
          </a:xfrm>
          <a:prstGeom prst="parallelogram">
            <a:avLst>
              <a:gd name="adj" fmla="val 80649"/>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16200000">
            <a:off x="160729" y="3804063"/>
            <a:ext cx="1178709" cy="1500166"/>
          </a:xfrm>
          <a:prstGeom prst="parallelogram">
            <a:avLst>
              <a:gd name="adj" fmla="val 76205"/>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rot="16200000">
            <a:off x="7858141" y="-214307"/>
            <a:ext cx="1071552" cy="1500166"/>
          </a:xfrm>
          <a:prstGeom prst="parallelogram">
            <a:avLst>
              <a:gd name="adj" fmla="val 70872"/>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rot="16200000">
            <a:off x="80361" y="4366637"/>
            <a:ext cx="696503" cy="857224"/>
          </a:xfrm>
          <a:prstGeom prst="parallelogram">
            <a:avLst>
              <a:gd name="adj" fmla="val 66701"/>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rot="16789269">
            <a:off x="8420715" y="-133939"/>
            <a:ext cx="589346" cy="857224"/>
          </a:xfrm>
          <a:prstGeom prst="parallelogram">
            <a:avLst>
              <a:gd name="adj" fmla="val 59428"/>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5"/>
                                        </p:tgtEl>
                                        <p:attrNameLst>
                                          <p:attrName>style.opacity</p:attrName>
                                        </p:attrNameLst>
                                      </p:cBhvr>
                                      <p:to>
                                        <p:strVal val="0"/>
                                      </p:to>
                                    </p:set>
                                    <p:animEffect filter="image" prLst="opacity: 0">
                                      <p:cBhvr rctx="IE">
                                        <p:cTn id="7" dur="indefinite"/>
                                        <p:tgtEl>
                                          <p:spTgt spid="25"/>
                                        </p:tgtEl>
                                      </p:cBhvr>
                                    </p:animEffect>
                                  </p:childTnLst>
                                </p:cTn>
                              </p:par>
                              <p:par>
                                <p:cTn id="8" presetID="3" presetClass="entr" presetSubtype="5"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blinds(vertical)">
                                      <p:cBhvr>
                                        <p:cTn id="10" dur="3000"/>
                                        <p:tgtEl>
                                          <p:spTgt spid="4"/>
                                        </p:tgtEl>
                                      </p:cBhvr>
                                    </p:animEffect>
                                  </p:childTnLst>
                                </p:cTn>
                              </p:par>
                              <p:par>
                                <p:cTn id="11" presetID="2" presetClass="entr" presetSubtype="9" fill="hold" grpId="1" nodeType="with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3000" fill="hold"/>
                                        <p:tgtEl>
                                          <p:spTgt spid="4"/>
                                        </p:tgtEl>
                                        <p:attrNameLst>
                                          <p:attrName>ppt_x</p:attrName>
                                        </p:attrNameLst>
                                      </p:cBhvr>
                                      <p:tavLst>
                                        <p:tav tm="0">
                                          <p:val>
                                            <p:strVal val="0-#ppt_w/2"/>
                                          </p:val>
                                        </p:tav>
                                        <p:tav tm="100000">
                                          <p:val>
                                            <p:strVal val="#ppt_x"/>
                                          </p:val>
                                        </p:tav>
                                      </p:tavLst>
                                    </p:anim>
                                    <p:anim calcmode="lin" valueType="num">
                                      <p:cBhvr additive="base">
                                        <p:cTn id="14" dur="3000" fill="hold"/>
                                        <p:tgtEl>
                                          <p:spTgt spid="4"/>
                                        </p:tgtEl>
                                        <p:attrNameLst>
                                          <p:attrName>ppt_y</p:attrName>
                                        </p:attrNameLst>
                                      </p:cBhvr>
                                      <p:tavLst>
                                        <p:tav tm="0">
                                          <p:val>
                                            <p:strVal val="0-#ppt_h/2"/>
                                          </p:val>
                                        </p:tav>
                                        <p:tav tm="100000">
                                          <p:val>
                                            <p:strVal val="#ppt_y"/>
                                          </p:val>
                                        </p:tav>
                                      </p:tavLst>
                                    </p:anim>
                                  </p:childTnLst>
                                </p:cTn>
                              </p:par>
                              <p:par>
                                <p:cTn id="15" presetID="3" presetClass="entr" presetSubtype="5" fill="hold" grpId="0" nodeType="with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blinds(vertical)">
                                      <p:cBhvr>
                                        <p:cTn id="17" dur="3000"/>
                                        <p:tgtEl>
                                          <p:spTgt spid="5"/>
                                        </p:tgtEl>
                                      </p:cBhvr>
                                    </p:animEffect>
                                  </p:childTnLst>
                                </p:cTn>
                              </p:par>
                              <p:par>
                                <p:cTn id="18" presetID="2" presetClass="entr" presetSubtype="9" fill="hold" grpId="1" nodeType="withEffect">
                                  <p:stCondLst>
                                    <p:cond delay="0"/>
                                  </p:stCondLst>
                                  <p:childTnLst>
                                    <p:set>
                                      <p:cBhvr>
                                        <p:cTn id="19" dur="1" fill="hold">
                                          <p:stCondLst>
                                            <p:cond delay="0"/>
                                          </p:stCondLst>
                                        </p:cTn>
                                        <p:tgtEl>
                                          <p:spTgt spid="5"/>
                                        </p:tgtEl>
                                        <p:attrNameLst>
                                          <p:attrName>style.visibility</p:attrName>
                                        </p:attrNameLst>
                                      </p:cBhvr>
                                      <p:to>
                                        <p:strVal val="visible"/>
                                      </p:to>
                                    </p:set>
                                    <p:anim calcmode="lin" valueType="num">
                                      <p:cBhvr additive="base">
                                        <p:cTn id="20" dur="3000" fill="hold"/>
                                        <p:tgtEl>
                                          <p:spTgt spid="5"/>
                                        </p:tgtEl>
                                        <p:attrNameLst>
                                          <p:attrName>ppt_x</p:attrName>
                                        </p:attrNameLst>
                                      </p:cBhvr>
                                      <p:tavLst>
                                        <p:tav tm="0">
                                          <p:val>
                                            <p:strVal val="0-#ppt_w/2"/>
                                          </p:val>
                                        </p:tav>
                                        <p:tav tm="100000">
                                          <p:val>
                                            <p:strVal val="#ppt_x"/>
                                          </p:val>
                                        </p:tav>
                                      </p:tavLst>
                                    </p:anim>
                                    <p:anim calcmode="lin" valueType="num">
                                      <p:cBhvr additive="base">
                                        <p:cTn id="21" dur="3000" fill="hold"/>
                                        <p:tgtEl>
                                          <p:spTgt spid="5"/>
                                        </p:tgtEl>
                                        <p:attrNameLst>
                                          <p:attrName>ppt_y</p:attrName>
                                        </p:attrNameLst>
                                      </p:cBhvr>
                                      <p:tavLst>
                                        <p:tav tm="0">
                                          <p:val>
                                            <p:strVal val="0-#ppt_h/2"/>
                                          </p:val>
                                        </p:tav>
                                        <p:tav tm="100000">
                                          <p:val>
                                            <p:strVal val="#ppt_y"/>
                                          </p:val>
                                        </p:tav>
                                      </p:tavLst>
                                    </p:anim>
                                  </p:childTnLst>
                                </p:cTn>
                              </p:par>
                              <p:par>
                                <p:cTn id="22" presetID="3" presetClass="entr" presetSubtype="5" fill="hold" grpId="0" nodeType="with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blinds(vertical)">
                                      <p:cBhvr>
                                        <p:cTn id="24" dur="3000"/>
                                        <p:tgtEl>
                                          <p:spTgt spid="6"/>
                                        </p:tgtEl>
                                      </p:cBhvr>
                                    </p:animEffect>
                                  </p:childTnLst>
                                </p:cTn>
                              </p:par>
                              <p:par>
                                <p:cTn id="25" presetID="2" presetClass="entr" presetSubtype="9" fill="hold" grpId="1" nodeType="with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3000" fill="hold"/>
                                        <p:tgtEl>
                                          <p:spTgt spid="6"/>
                                        </p:tgtEl>
                                        <p:attrNameLst>
                                          <p:attrName>ppt_x</p:attrName>
                                        </p:attrNameLst>
                                      </p:cBhvr>
                                      <p:tavLst>
                                        <p:tav tm="0">
                                          <p:val>
                                            <p:strVal val="0-#ppt_w/2"/>
                                          </p:val>
                                        </p:tav>
                                        <p:tav tm="100000">
                                          <p:val>
                                            <p:strVal val="#ppt_x"/>
                                          </p:val>
                                        </p:tav>
                                      </p:tavLst>
                                    </p:anim>
                                    <p:anim calcmode="lin" valueType="num">
                                      <p:cBhvr additive="base">
                                        <p:cTn id="28" dur="3000" fill="hold"/>
                                        <p:tgtEl>
                                          <p:spTgt spid="6"/>
                                        </p:tgtEl>
                                        <p:attrNameLst>
                                          <p:attrName>ppt_y</p:attrName>
                                        </p:attrNameLst>
                                      </p:cBhvr>
                                      <p:tavLst>
                                        <p:tav tm="0">
                                          <p:val>
                                            <p:strVal val="0-#ppt_h/2"/>
                                          </p:val>
                                        </p:tav>
                                        <p:tav tm="100000">
                                          <p:val>
                                            <p:strVal val="#ppt_y"/>
                                          </p:val>
                                        </p:tav>
                                      </p:tavLst>
                                    </p:anim>
                                  </p:childTnLst>
                                </p:cTn>
                              </p:par>
                              <p:par>
                                <p:cTn id="29" presetID="3" presetClass="entr" presetSubtype="5" fill="hold" grpId="0" nodeType="withEffect">
                                  <p:stCondLst>
                                    <p:cond delay="0"/>
                                  </p:stCondLst>
                                  <p:childTnLst>
                                    <p:set>
                                      <p:cBhvr>
                                        <p:cTn id="30" dur="1" fill="hold">
                                          <p:stCondLst>
                                            <p:cond delay="0"/>
                                          </p:stCondLst>
                                        </p:cTn>
                                        <p:tgtEl>
                                          <p:spTgt spid="7"/>
                                        </p:tgtEl>
                                        <p:attrNameLst>
                                          <p:attrName>style.visibility</p:attrName>
                                        </p:attrNameLst>
                                      </p:cBhvr>
                                      <p:to>
                                        <p:strVal val="visible"/>
                                      </p:to>
                                    </p:set>
                                    <p:animEffect transition="in" filter="blinds(vertical)">
                                      <p:cBhvr>
                                        <p:cTn id="31" dur="3000"/>
                                        <p:tgtEl>
                                          <p:spTgt spid="7"/>
                                        </p:tgtEl>
                                      </p:cBhvr>
                                    </p:animEffect>
                                  </p:childTnLst>
                                </p:cTn>
                              </p:par>
                              <p:par>
                                <p:cTn id="32" presetID="2" presetClass="entr" presetSubtype="9" fill="hold" grpId="1" nodeType="withEffect">
                                  <p:stCondLst>
                                    <p:cond delay="0"/>
                                  </p:stCondLst>
                                  <p:childTnLst>
                                    <p:set>
                                      <p:cBhvr>
                                        <p:cTn id="33" dur="1" fill="hold">
                                          <p:stCondLst>
                                            <p:cond delay="0"/>
                                          </p:stCondLst>
                                        </p:cTn>
                                        <p:tgtEl>
                                          <p:spTgt spid="7"/>
                                        </p:tgtEl>
                                        <p:attrNameLst>
                                          <p:attrName>style.visibility</p:attrName>
                                        </p:attrNameLst>
                                      </p:cBhvr>
                                      <p:to>
                                        <p:strVal val="visible"/>
                                      </p:to>
                                    </p:set>
                                    <p:anim calcmode="lin" valueType="num">
                                      <p:cBhvr additive="base">
                                        <p:cTn id="34" dur="3000" fill="hold"/>
                                        <p:tgtEl>
                                          <p:spTgt spid="7"/>
                                        </p:tgtEl>
                                        <p:attrNameLst>
                                          <p:attrName>ppt_x</p:attrName>
                                        </p:attrNameLst>
                                      </p:cBhvr>
                                      <p:tavLst>
                                        <p:tav tm="0">
                                          <p:val>
                                            <p:strVal val="0-#ppt_w/2"/>
                                          </p:val>
                                        </p:tav>
                                        <p:tav tm="100000">
                                          <p:val>
                                            <p:strVal val="#ppt_x"/>
                                          </p:val>
                                        </p:tav>
                                      </p:tavLst>
                                    </p:anim>
                                    <p:anim calcmode="lin" valueType="num">
                                      <p:cBhvr additive="base">
                                        <p:cTn id="35" dur="3000" fill="hold"/>
                                        <p:tgtEl>
                                          <p:spTgt spid="7"/>
                                        </p:tgtEl>
                                        <p:attrNameLst>
                                          <p:attrName>ppt_y</p:attrName>
                                        </p:attrNameLst>
                                      </p:cBhvr>
                                      <p:tavLst>
                                        <p:tav tm="0">
                                          <p:val>
                                            <p:strVal val="0-#ppt_h/2"/>
                                          </p:val>
                                        </p:tav>
                                        <p:tav tm="100000">
                                          <p:val>
                                            <p:strVal val="#ppt_y"/>
                                          </p:val>
                                        </p:tav>
                                      </p:tavLst>
                                    </p:anim>
                                  </p:childTnLst>
                                </p:cTn>
                              </p:par>
                              <p:par>
                                <p:cTn id="36" presetID="3" presetClass="entr" presetSubtype="5" fill="hold" grpId="0" nodeType="withEffect">
                                  <p:stCondLst>
                                    <p:cond delay="0"/>
                                  </p:stCondLst>
                                  <p:childTnLst>
                                    <p:set>
                                      <p:cBhvr>
                                        <p:cTn id="37" dur="1" fill="hold">
                                          <p:stCondLst>
                                            <p:cond delay="0"/>
                                          </p:stCondLst>
                                        </p:cTn>
                                        <p:tgtEl>
                                          <p:spTgt spid="8"/>
                                        </p:tgtEl>
                                        <p:attrNameLst>
                                          <p:attrName>style.visibility</p:attrName>
                                        </p:attrNameLst>
                                      </p:cBhvr>
                                      <p:to>
                                        <p:strVal val="visible"/>
                                      </p:to>
                                    </p:set>
                                    <p:animEffect transition="in" filter="blinds(vertical)">
                                      <p:cBhvr>
                                        <p:cTn id="38" dur="3000"/>
                                        <p:tgtEl>
                                          <p:spTgt spid="8"/>
                                        </p:tgtEl>
                                      </p:cBhvr>
                                    </p:animEffect>
                                  </p:childTnLst>
                                </p:cTn>
                              </p:par>
                              <p:par>
                                <p:cTn id="39" presetID="2" presetClass="entr" presetSubtype="9" fill="hold" grpId="1" nodeType="withEffect">
                                  <p:stCondLst>
                                    <p:cond delay="0"/>
                                  </p:stCondLst>
                                  <p:childTnLst>
                                    <p:set>
                                      <p:cBhvr>
                                        <p:cTn id="40" dur="1" fill="hold">
                                          <p:stCondLst>
                                            <p:cond delay="0"/>
                                          </p:stCondLst>
                                        </p:cTn>
                                        <p:tgtEl>
                                          <p:spTgt spid="8"/>
                                        </p:tgtEl>
                                        <p:attrNameLst>
                                          <p:attrName>style.visibility</p:attrName>
                                        </p:attrNameLst>
                                      </p:cBhvr>
                                      <p:to>
                                        <p:strVal val="visible"/>
                                      </p:to>
                                    </p:set>
                                    <p:anim calcmode="lin" valueType="num">
                                      <p:cBhvr additive="base">
                                        <p:cTn id="41" dur="3000" fill="hold"/>
                                        <p:tgtEl>
                                          <p:spTgt spid="8"/>
                                        </p:tgtEl>
                                        <p:attrNameLst>
                                          <p:attrName>ppt_x</p:attrName>
                                        </p:attrNameLst>
                                      </p:cBhvr>
                                      <p:tavLst>
                                        <p:tav tm="0">
                                          <p:val>
                                            <p:strVal val="0-#ppt_w/2"/>
                                          </p:val>
                                        </p:tav>
                                        <p:tav tm="100000">
                                          <p:val>
                                            <p:strVal val="#ppt_x"/>
                                          </p:val>
                                        </p:tav>
                                      </p:tavLst>
                                    </p:anim>
                                    <p:anim calcmode="lin" valueType="num">
                                      <p:cBhvr additive="base">
                                        <p:cTn id="42" dur="3000" fill="hold"/>
                                        <p:tgtEl>
                                          <p:spTgt spid="8"/>
                                        </p:tgtEl>
                                        <p:attrNameLst>
                                          <p:attrName>ppt_y</p:attrName>
                                        </p:attrNameLst>
                                      </p:cBhvr>
                                      <p:tavLst>
                                        <p:tav tm="0">
                                          <p:val>
                                            <p:strVal val="0-#ppt_h/2"/>
                                          </p:val>
                                        </p:tav>
                                        <p:tav tm="100000">
                                          <p:val>
                                            <p:strVal val="#ppt_y"/>
                                          </p:val>
                                        </p:tav>
                                      </p:tavLst>
                                    </p:anim>
                                  </p:childTnLst>
                                </p:cTn>
                              </p:par>
                              <p:par>
                                <p:cTn id="43" presetID="3" presetClass="entr" presetSubtype="5" fill="hold" grpId="0" nodeType="withEffect">
                                  <p:stCondLst>
                                    <p:cond delay="0"/>
                                  </p:stCondLst>
                                  <p:childTnLst>
                                    <p:set>
                                      <p:cBhvr>
                                        <p:cTn id="44" dur="1" fill="hold">
                                          <p:stCondLst>
                                            <p:cond delay="0"/>
                                          </p:stCondLst>
                                        </p:cTn>
                                        <p:tgtEl>
                                          <p:spTgt spid="9"/>
                                        </p:tgtEl>
                                        <p:attrNameLst>
                                          <p:attrName>style.visibility</p:attrName>
                                        </p:attrNameLst>
                                      </p:cBhvr>
                                      <p:to>
                                        <p:strVal val="visible"/>
                                      </p:to>
                                    </p:set>
                                    <p:animEffect transition="in" filter="blinds(vertical)">
                                      <p:cBhvr>
                                        <p:cTn id="45" dur="3000"/>
                                        <p:tgtEl>
                                          <p:spTgt spid="9"/>
                                        </p:tgtEl>
                                      </p:cBhvr>
                                    </p:animEffect>
                                  </p:childTnLst>
                                </p:cTn>
                              </p:par>
                              <p:par>
                                <p:cTn id="46" presetID="2" presetClass="entr" presetSubtype="9" fill="hold" grpId="1" nodeType="withEffect">
                                  <p:stCondLst>
                                    <p:cond delay="0"/>
                                  </p:stCondLst>
                                  <p:childTnLst>
                                    <p:set>
                                      <p:cBhvr>
                                        <p:cTn id="47" dur="1" fill="hold">
                                          <p:stCondLst>
                                            <p:cond delay="0"/>
                                          </p:stCondLst>
                                        </p:cTn>
                                        <p:tgtEl>
                                          <p:spTgt spid="9"/>
                                        </p:tgtEl>
                                        <p:attrNameLst>
                                          <p:attrName>style.visibility</p:attrName>
                                        </p:attrNameLst>
                                      </p:cBhvr>
                                      <p:to>
                                        <p:strVal val="visible"/>
                                      </p:to>
                                    </p:set>
                                    <p:anim calcmode="lin" valueType="num">
                                      <p:cBhvr additive="base">
                                        <p:cTn id="48" dur="3000" fill="hold"/>
                                        <p:tgtEl>
                                          <p:spTgt spid="9"/>
                                        </p:tgtEl>
                                        <p:attrNameLst>
                                          <p:attrName>ppt_x</p:attrName>
                                        </p:attrNameLst>
                                      </p:cBhvr>
                                      <p:tavLst>
                                        <p:tav tm="0">
                                          <p:val>
                                            <p:strVal val="0-#ppt_w/2"/>
                                          </p:val>
                                        </p:tav>
                                        <p:tav tm="100000">
                                          <p:val>
                                            <p:strVal val="#ppt_x"/>
                                          </p:val>
                                        </p:tav>
                                      </p:tavLst>
                                    </p:anim>
                                    <p:anim calcmode="lin" valueType="num">
                                      <p:cBhvr additive="base">
                                        <p:cTn id="49" dur="3000" fill="hold"/>
                                        <p:tgtEl>
                                          <p:spTgt spid="9"/>
                                        </p:tgtEl>
                                        <p:attrNameLst>
                                          <p:attrName>ppt_y</p:attrName>
                                        </p:attrNameLst>
                                      </p:cBhvr>
                                      <p:tavLst>
                                        <p:tav tm="0">
                                          <p:val>
                                            <p:strVal val="0-#ppt_h/2"/>
                                          </p:val>
                                        </p:tav>
                                        <p:tav tm="100000">
                                          <p:val>
                                            <p:strVal val="#ppt_y"/>
                                          </p:val>
                                        </p:tav>
                                      </p:tavLst>
                                    </p:anim>
                                  </p:childTnLst>
                                </p:cTn>
                              </p:par>
                              <p:par>
                                <p:cTn id="50" presetID="3" presetClass="entr" presetSubtype="5" fill="hold" grpId="0" nodeType="withEffect">
                                  <p:stCondLst>
                                    <p:cond delay="0"/>
                                  </p:stCondLst>
                                  <p:childTnLst>
                                    <p:set>
                                      <p:cBhvr>
                                        <p:cTn id="51" dur="1" fill="hold">
                                          <p:stCondLst>
                                            <p:cond delay="0"/>
                                          </p:stCondLst>
                                        </p:cTn>
                                        <p:tgtEl>
                                          <p:spTgt spid="10"/>
                                        </p:tgtEl>
                                        <p:attrNameLst>
                                          <p:attrName>style.visibility</p:attrName>
                                        </p:attrNameLst>
                                      </p:cBhvr>
                                      <p:to>
                                        <p:strVal val="visible"/>
                                      </p:to>
                                    </p:set>
                                    <p:animEffect transition="in" filter="blinds(vertical)">
                                      <p:cBhvr>
                                        <p:cTn id="52" dur="3000"/>
                                        <p:tgtEl>
                                          <p:spTgt spid="10"/>
                                        </p:tgtEl>
                                      </p:cBhvr>
                                    </p:animEffect>
                                  </p:childTnLst>
                                </p:cTn>
                              </p:par>
                              <p:par>
                                <p:cTn id="53" presetID="2" presetClass="entr" presetSubtype="9" fill="hold" grpId="1"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additive="base">
                                        <p:cTn id="55" dur="3000" fill="hold"/>
                                        <p:tgtEl>
                                          <p:spTgt spid="10"/>
                                        </p:tgtEl>
                                        <p:attrNameLst>
                                          <p:attrName>ppt_x</p:attrName>
                                        </p:attrNameLst>
                                      </p:cBhvr>
                                      <p:tavLst>
                                        <p:tav tm="0">
                                          <p:val>
                                            <p:strVal val="0-#ppt_w/2"/>
                                          </p:val>
                                        </p:tav>
                                        <p:tav tm="100000">
                                          <p:val>
                                            <p:strVal val="#ppt_x"/>
                                          </p:val>
                                        </p:tav>
                                      </p:tavLst>
                                    </p:anim>
                                    <p:anim calcmode="lin" valueType="num">
                                      <p:cBhvr additive="base">
                                        <p:cTn id="56" dur="3000" fill="hold"/>
                                        <p:tgtEl>
                                          <p:spTgt spid="10"/>
                                        </p:tgtEl>
                                        <p:attrNameLst>
                                          <p:attrName>ppt_y</p:attrName>
                                        </p:attrNameLst>
                                      </p:cBhvr>
                                      <p:tavLst>
                                        <p:tav tm="0">
                                          <p:val>
                                            <p:strVal val="0-#ppt_h/2"/>
                                          </p:val>
                                        </p:tav>
                                        <p:tav tm="100000">
                                          <p:val>
                                            <p:strVal val="#ppt_y"/>
                                          </p:val>
                                        </p:tav>
                                      </p:tavLst>
                                    </p:anim>
                                  </p:childTnLst>
                                </p:cTn>
                              </p:par>
                              <p:par>
                                <p:cTn id="57" presetID="3" presetClass="entr" presetSubtype="5" fill="hold" grpId="0" nodeType="withEffect">
                                  <p:stCondLst>
                                    <p:cond delay="0"/>
                                  </p:stCondLst>
                                  <p:childTnLst>
                                    <p:set>
                                      <p:cBhvr>
                                        <p:cTn id="58" dur="1" fill="hold">
                                          <p:stCondLst>
                                            <p:cond delay="0"/>
                                          </p:stCondLst>
                                        </p:cTn>
                                        <p:tgtEl>
                                          <p:spTgt spid="11"/>
                                        </p:tgtEl>
                                        <p:attrNameLst>
                                          <p:attrName>style.visibility</p:attrName>
                                        </p:attrNameLst>
                                      </p:cBhvr>
                                      <p:to>
                                        <p:strVal val="visible"/>
                                      </p:to>
                                    </p:set>
                                    <p:animEffect transition="in" filter="blinds(vertical)">
                                      <p:cBhvr>
                                        <p:cTn id="59" dur="3000"/>
                                        <p:tgtEl>
                                          <p:spTgt spid="11"/>
                                        </p:tgtEl>
                                      </p:cBhvr>
                                    </p:animEffect>
                                  </p:childTnLst>
                                </p:cTn>
                              </p:par>
                              <p:par>
                                <p:cTn id="60" presetID="2" presetClass="entr" presetSubtype="9" fill="hold" grpId="1" nodeType="withEffect">
                                  <p:stCondLst>
                                    <p:cond delay="0"/>
                                  </p:stCondLst>
                                  <p:childTnLst>
                                    <p:set>
                                      <p:cBhvr>
                                        <p:cTn id="61" dur="1" fill="hold">
                                          <p:stCondLst>
                                            <p:cond delay="0"/>
                                          </p:stCondLst>
                                        </p:cTn>
                                        <p:tgtEl>
                                          <p:spTgt spid="11"/>
                                        </p:tgtEl>
                                        <p:attrNameLst>
                                          <p:attrName>style.visibility</p:attrName>
                                        </p:attrNameLst>
                                      </p:cBhvr>
                                      <p:to>
                                        <p:strVal val="visible"/>
                                      </p:to>
                                    </p:set>
                                    <p:anim calcmode="lin" valueType="num">
                                      <p:cBhvr additive="base">
                                        <p:cTn id="62" dur="3000" fill="hold"/>
                                        <p:tgtEl>
                                          <p:spTgt spid="11"/>
                                        </p:tgtEl>
                                        <p:attrNameLst>
                                          <p:attrName>ppt_x</p:attrName>
                                        </p:attrNameLst>
                                      </p:cBhvr>
                                      <p:tavLst>
                                        <p:tav tm="0">
                                          <p:val>
                                            <p:strVal val="0-#ppt_w/2"/>
                                          </p:val>
                                        </p:tav>
                                        <p:tav tm="100000">
                                          <p:val>
                                            <p:strVal val="#ppt_x"/>
                                          </p:val>
                                        </p:tav>
                                      </p:tavLst>
                                    </p:anim>
                                    <p:anim calcmode="lin" valueType="num">
                                      <p:cBhvr additive="base">
                                        <p:cTn id="63" dur="3000" fill="hold"/>
                                        <p:tgtEl>
                                          <p:spTgt spid="11"/>
                                        </p:tgtEl>
                                        <p:attrNameLst>
                                          <p:attrName>ppt_y</p:attrName>
                                        </p:attrNameLst>
                                      </p:cBhvr>
                                      <p:tavLst>
                                        <p:tav tm="0">
                                          <p:val>
                                            <p:strVal val="0-#ppt_h/2"/>
                                          </p:val>
                                        </p:tav>
                                        <p:tav tm="100000">
                                          <p:val>
                                            <p:strVal val="#ppt_y"/>
                                          </p:val>
                                        </p:tav>
                                      </p:tavLst>
                                    </p:anim>
                                  </p:childTnLst>
                                </p:cTn>
                              </p:par>
                              <p:par>
                                <p:cTn id="64" presetID="3" presetClass="entr" presetSubtype="5" fill="hold" grpId="0" nodeType="withEffect">
                                  <p:stCondLst>
                                    <p:cond delay="0"/>
                                  </p:stCondLst>
                                  <p:childTnLst>
                                    <p:set>
                                      <p:cBhvr>
                                        <p:cTn id="65" dur="1" fill="hold">
                                          <p:stCondLst>
                                            <p:cond delay="0"/>
                                          </p:stCondLst>
                                        </p:cTn>
                                        <p:tgtEl>
                                          <p:spTgt spid="12"/>
                                        </p:tgtEl>
                                        <p:attrNameLst>
                                          <p:attrName>style.visibility</p:attrName>
                                        </p:attrNameLst>
                                      </p:cBhvr>
                                      <p:to>
                                        <p:strVal val="visible"/>
                                      </p:to>
                                    </p:set>
                                    <p:animEffect transition="in" filter="blinds(vertical)">
                                      <p:cBhvr>
                                        <p:cTn id="66" dur="3000"/>
                                        <p:tgtEl>
                                          <p:spTgt spid="12"/>
                                        </p:tgtEl>
                                      </p:cBhvr>
                                    </p:animEffect>
                                  </p:childTnLst>
                                </p:cTn>
                              </p:par>
                              <p:par>
                                <p:cTn id="67" presetID="2" presetClass="entr" presetSubtype="9" fill="hold" grpId="1" nodeType="withEffect">
                                  <p:stCondLst>
                                    <p:cond delay="0"/>
                                  </p:stCondLst>
                                  <p:childTnLst>
                                    <p:set>
                                      <p:cBhvr>
                                        <p:cTn id="68" dur="1" fill="hold">
                                          <p:stCondLst>
                                            <p:cond delay="0"/>
                                          </p:stCondLst>
                                        </p:cTn>
                                        <p:tgtEl>
                                          <p:spTgt spid="12"/>
                                        </p:tgtEl>
                                        <p:attrNameLst>
                                          <p:attrName>style.visibility</p:attrName>
                                        </p:attrNameLst>
                                      </p:cBhvr>
                                      <p:to>
                                        <p:strVal val="visible"/>
                                      </p:to>
                                    </p:set>
                                    <p:anim calcmode="lin" valueType="num">
                                      <p:cBhvr additive="base">
                                        <p:cTn id="69" dur="3000" fill="hold"/>
                                        <p:tgtEl>
                                          <p:spTgt spid="12"/>
                                        </p:tgtEl>
                                        <p:attrNameLst>
                                          <p:attrName>ppt_x</p:attrName>
                                        </p:attrNameLst>
                                      </p:cBhvr>
                                      <p:tavLst>
                                        <p:tav tm="0">
                                          <p:val>
                                            <p:strVal val="0-#ppt_w/2"/>
                                          </p:val>
                                        </p:tav>
                                        <p:tav tm="100000">
                                          <p:val>
                                            <p:strVal val="#ppt_x"/>
                                          </p:val>
                                        </p:tav>
                                      </p:tavLst>
                                    </p:anim>
                                    <p:anim calcmode="lin" valueType="num">
                                      <p:cBhvr additive="base">
                                        <p:cTn id="70" dur="3000" fill="hold"/>
                                        <p:tgtEl>
                                          <p:spTgt spid="12"/>
                                        </p:tgtEl>
                                        <p:attrNameLst>
                                          <p:attrName>ppt_y</p:attrName>
                                        </p:attrNameLst>
                                      </p:cBhvr>
                                      <p:tavLst>
                                        <p:tav tm="0">
                                          <p:val>
                                            <p:strVal val="0-#ppt_h/2"/>
                                          </p:val>
                                        </p:tav>
                                        <p:tav tm="100000">
                                          <p:val>
                                            <p:strVal val="#ppt_y"/>
                                          </p:val>
                                        </p:tav>
                                      </p:tavLst>
                                    </p:anim>
                                  </p:childTnLst>
                                </p:cTn>
                              </p:par>
                              <p:par>
                                <p:cTn id="71" presetID="3" presetClass="entr" presetSubtype="5" fill="hold" grpId="0" nodeType="withEffect">
                                  <p:stCondLst>
                                    <p:cond delay="0"/>
                                  </p:stCondLst>
                                  <p:childTnLst>
                                    <p:set>
                                      <p:cBhvr>
                                        <p:cTn id="72" dur="1" fill="hold">
                                          <p:stCondLst>
                                            <p:cond delay="0"/>
                                          </p:stCondLst>
                                        </p:cTn>
                                        <p:tgtEl>
                                          <p:spTgt spid="13"/>
                                        </p:tgtEl>
                                        <p:attrNameLst>
                                          <p:attrName>style.visibility</p:attrName>
                                        </p:attrNameLst>
                                      </p:cBhvr>
                                      <p:to>
                                        <p:strVal val="visible"/>
                                      </p:to>
                                    </p:set>
                                    <p:animEffect transition="in" filter="blinds(vertical)">
                                      <p:cBhvr>
                                        <p:cTn id="73" dur="3000"/>
                                        <p:tgtEl>
                                          <p:spTgt spid="13"/>
                                        </p:tgtEl>
                                      </p:cBhvr>
                                    </p:animEffect>
                                  </p:childTnLst>
                                </p:cTn>
                              </p:par>
                              <p:par>
                                <p:cTn id="74" presetID="2" presetClass="entr" presetSubtype="9" fill="hold" grpId="1" nodeType="withEffect">
                                  <p:stCondLst>
                                    <p:cond delay="0"/>
                                  </p:stCondLst>
                                  <p:childTnLst>
                                    <p:set>
                                      <p:cBhvr>
                                        <p:cTn id="75" dur="1" fill="hold">
                                          <p:stCondLst>
                                            <p:cond delay="0"/>
                                          </p:stCondLst>
                                        </p:cTn>
                                        <p:tgtEl>
                                          <p:spTgt spid="13"/>
                                        </p:tgtEl>
                                        <p:attrNameLst>
                                          <p:attrName>style.visibility</p:attrName>
                                        </p:attrNameLst>
                                      </p:cBhvr>
                                      <p:to>
                                        <p:strVal val="visible"/>
                                      </p:to>
                                    </p:set>
                                    <p:anim calcmode="lin" valueType="num">
                                      <p:cBhvr additive="base">
                                        <p:cTn id="76" dur="3000" fill="hold"/>
                                        <p:tgtEl>
                                          <p:spTgt spid="13"/>
                                        </p:tgtEl>
                                        <p:attrNameLst>
                                          <p:attrName>ppt_x</p:attrName>
                                        </p:attrNameLst>
                                      </p:cBhvr>
                                      <p:tavLst>
                                        <p:tav tm="0">
                                          <p:val>
                                            <p:strVal val="0-#ppt_w/2"/>
                                          </p:val>
                                        </p:tav>
                                        <p:tav tm="100000">
                                          <p:val>
                                            <p:strVal val="#ppt_x"/>
                                          </p:val>
                                        </p:tav>
                                      </p:tavLst>
                                    </p:anim>
                                    <p:anim calcmode="lin" valueType="num">
                                      <p:cBhvr additive="base">
                                        <p:cTn id="77" dur="3000" fill="hold"/>
                                        <p:tgtEl>
                                          <p:spTgt spid="13"/>
                                        </p:tgtEl>
                                        <p:attrNameLst>
                                          <p:attrName>ppt_y</p:attrName>
                                        </p:attrNameLst>
                                      </p:cBhvr>
                                      <p:tavLst>
                                        <p:tav tm="0">
                                          <p:val>
                                            <p:strVal val="0-#ppt_h/2"/>
                                          </p:val>
                                        </p:tav>
                                        <p:tav tm="100000">
                                          <p:val>
                                            <p:strVal val="#ppt_y"/>
                                          </p:val>
                                        </p:tav>
                                      </p:tavLst>
                                    </p:anim>
                                  </p:childTnLst>
                                </p:cTn>
                              </p:par>
                              <p:par>
                                <p:cTn id="78" presetID="3" presetClass="entr" presetSubtype="5" fill="hold" grpId="0" nodeType="withEffect">
                                  <p:stCondLst>
                                    <p:cond delay="0"/>
                                  </p:stCondLst>
                                  <p:childTnLst>
                                    <p:set>
                                      <p:cBhvr>
                                        <p:cTn id="79" dur="1" fill="hold">
                                          <p:stCondLst>
                                            <p:cond delay="0"/>
                                          </p:stCondLst>
                                        </p:cTn>
                                        <p:tgtEl>
                                          <p:spTgt spid="14"/>
                                        </p:tgtEl>
                                        <p:attrNameLst>
                                          <p:attrName>style.visibility</p:attrName>
                                        </p:attrNameLst>
                                      </p:cBhvr>
                                      <p:to>
                                        <p:strVal val="visible"/>
                                      </p:to>
                                    </p:set>
                                    <p:animEffect transition="in" filter="blinds(vertical)">
                                      <p:cBhvr>
                                        <p:cTn id="80" dur="3000"/>
                                        <p:tgtEl>
                                          <p:spTgt spid="14"/>
                                        </p:tgtEl>
                                      </p:cBhvr>
                                    </p:animEffect>
                                  </p:childTnLst>
                                </p:cTn>
                              </p:par>
                              <p:par>
                                <p:cTn id="81" presetID="2" presetClass="entr" presetSubtype="9" fill="hold" grpId="1" nodeType="withEffect">
                                  <p:stCondLst>
                                    <p:cond delay="0"/>
                                  </p:stCondLst>
                                  <p:childTnLst>
                                    <p:set>
                                      <p:cBhvr>
                                        <p:cTn id="82" dur="1" fill="hold">
                                          <p:stCondLst>
                                            <p:cond delay="0"/>
                                          </p:stCondLst>
                                        </p:cTn>
                                        <p:tgtEl>
                                          <p:spTgt spid="14"/>
                                        </p:tgtEl>
                                        <p:attrNameLst>
                                          <p:attrName>style.visibility</p:attrName>
                                        </p:attrNameLst>
                                      </p:cBhvr>
                                      <p:to>
                                        <p:strVal val="visible"/>
                                      </p:to>
                                    </p:set>
                                    <p:anim calcmode="lin" valueType="num">
                                      <p:cBhvr additive="base">
                                        <p:cTn id="83" dur="3000" fill="hold"/>
                                        <p:tgtEl>
                                          <p:spTgt spid="14"/>
                                        </p:tgtEl>
                                        <p:attrNameLst>
                                          <p:attrName>ppt_x</p:attrName>
                                        </p:attrNameLst>
                                      </p:cBhvr>
                                      <p:tavLst>
                                        <p:tav tm="0">
                                          <p:val>
                                            <p:strVal val="0-#ppt_w/2"/>
                                          </p:val>
                                        </p:tav>
                                        <p:tav tm="100000">
                                          <p:val>
                                            <p:strVal val="#ppt_x"/>
                                          </p:val>
                                        </p:tav>
                                      </p:tavLst>
                                    </p:anim>
                                    <p:anim calcmode="lin" valueType="num">
                                      <p:cBhvr additive="base">
                                        <p:cTn id="84" dur="3000" fill="hold"/>
                                        <p:tgtEl>
                                          <p:spTgt spid="14"/>
                                        </p:tgtEl>
                                        <p:attrNameLst>
                                          <p:attrName>ppt_y</p:attrName>
                                        </p:attrNameLst>
                                      </p:cBhvr>
                                      <p:tavLst>
                                        <p:tav tm="0">
                                          <p:val>
                                            <p:strVal val="0-#ppt_h/2"/>
                                          </p:val>
                                        </p:tav>
                                        <p:tav tm="100000">
                                          <p:val>
                                            <p:strVal val="#ppt_y"/>
                                          </p:val>
                                        </p:tav>
                                      </p:tavLst>
                                    </p:anim>
                                  </p:childTnLst>
                                </p:cTn>
                              </p:par>
                              <p:par>
                                <p:cTn id="85" presetID="3" presetClass="entr" presetSubtype="5" fill="hold" grpId="0" nodeType="withEffect">
                                  <p:stCondLst>
                                    <p:cond delay="0"/>
                                  </p:stCondLst>
                                  <p:childTnLst>
                                    <p:set>
                                      <p:cBhvr>
                                        <p:cTn id="86" dur="1" fill="hold">
                                          <p:stCondLst>
                                            <p:cond delay="0"/>
                                          </p:stCondLst>
                                        </p:cTn>
                                        <p:tgtEl>
                                          <p:spTgt spid="15"/>
                                        </p:tgtEl>
                                        <p:attrNameLst>
                                          <p:attrName>style.visibility</p:attrName>
                                        </p:attrNameLst>
                                      </p:cBhvr>
                                      <p:to>
                                        <p:strVal val="visible"/>
                                      </p:to>
                                    </p:set>
                                    <p:animEffect transition="in" filter="blinds(vertical)">
                                      <p:cBhvr>
                                        <p:cTn id="87" dur="3000"/>
                                        <p:tgtEl>
                                          <p:spTgt spid="15"/>
                                        </p:tgtEl>
                                      </p:cBhvr>
                                    </p:animEffect>
                                  </p:childTnLst>
                                </p:cTn>
                              </p:par>
                              <p:par>
                                <p:cTn id="88" presetID="2" presetClass="entr" presetSubtype="9" fill="hold" grpId="1" nodeType="withEffect">
                                  <p:stCondLst>
                                    <p:cond delay="0"/>
                                  </p:stCondLst>
                                  <p:childTnLst>
                                    <p:set>
                                      <p:cBhvr>
                                        <p:cTn id="89" dur="1" fill="hold">
                                          <p:stCondLst>
                                            <p:cond delay="0"/>
                                          </p:stCondLst>
                                        </p:cTn>
                                        <p:tgtEl>
                                          <p:spTgt spid="15"/>
                                        </p:tgtEl>
                                        <p:attrNameLst>
                                          <p:attrName>style.visibility</p:attrName>
                                        </p:attrNameLst>
                                      </p:cBhvr>
                                      <p:to>
                                        <p:strVal val="visible"/>
                                      </p:to>
                                    </p:set>
                                    <p:anim calcmode="lin" valueType="num">
                                      <p:cBhvr additive="base">
                                        <p:cTn id="90" dur="3000" fill="hold"/>
                                        <p:tgtEl>
                                          <p:spTgt spid="15"/>
                                        </p:tgtEl>
                                        <p:attrNameLst>
                                          <p:attrName>ppt_x</p:attrName>
                                        </p:attrNameLst>
                                      </p:cBhvr>
                                      <p:tavLst>
                                        <p:tav tm="0">
                                          <p:val>
                                            <p:strVal val="0-#ppt_w/2"/>
                                          </p:val>
                                        </p:tav>
                                        <p:tav tm="100000">
                                          <p:val>
                                            <p:strVal val="#ppt_x"/>
                                          </p:val>
                                        </p:tav>
                                      </p:tavLst>
                                    </p:anim>
                                    <p:anim calcmode="lin" valueType="num">
                                      <p:cBhvr additive="base">
                                        <p:cTn id="91" dur="3000" fill="hold"/>
                                        <p:tgtEl>
                                          <p:spTgt spid="15"/>
                                        </p:tgtEl>
                                        <p:attrNameLst>
                                          <p:attrName>ppt_y</p:attrName>
                                        </p:attrNameLst>
                                      </p:cBhvr>
                                      <p:tavLst>
                                        <p:tav tm="0">
                                          <p:val>
                                            <p:strVal val="0-#ppt_h/2"/>
                                          </p:val>
                                        </p:tav>
                                        <p:tav tm="100000">
                                          <p:val>
                                            <p:strVal val="#ppt_y"/>
                                          </p:val>
                                        </p:tav>
                                      </p:tavLst>
                                    </p:anim>
                                  </p:childTnLst>
                                </p:cTn>
                              </p:par>
                              <p:par>
                                <p:cTn id="92" presetID="3" presetClass="entr" presetSubtype="5" fill="hold" grpId="0" nodeType="withEffect">
                                  <p:stCondLst>
                                    <p:cond delay="0"/>
                                  </p:stCondLst>
                                  <p:childTnLst>
                                    <p:set>
                                      <p:cBhvr>
                                        <p:cTn id="93" dur="1" fill="hold">
                                          <p:stCondLst>
                                            <p:cond delay="0"/>
                                          </p:stCondLst>
                                        </p:cTn>
                                        <p:tgtEl>
                                          <p:spTgt spid="16"/>
                                        </p:tgtEl>
                                        <p:attrNameLst>
                                          <p:attrName>style.visibility</p:attrName>
                                        </p:attrNameLst>
                                      </p:cBhvr>
                                      <p:to>
                                        <p:strVal val="visible"/>
                                      </p:to>
                                    </p:set>
                                    <p:animEffect transition="in" filter="blinds(vertical)">
                                      <p:cBhvr>
                                        <p:cTn id="94" dur="3000"/>
                                        <p:tgtEl>
                                          <p:spTgt spid="16"/>
                                        </p:tgtEl>
                                      </p:cBhvr>
                                    </p:animEffect>
                                  </p:childTnLst>
                                </p:cTn>
                              </p:par>
                              <p:par>
                                <p:cTn id="95" presetID="2" presetClass="entr" presetSubtype="9" fill="hold" grpId="1" nodeType="withEffect">
                                  <p:stCondLst>
                                    <p:cond delay="0"/>
                                  </p:stCondLst>
                                  <p:childTnLst>
                                    <p:set>
                                      <p:cBhvr>
                                        <p:cTn id="96" dur="1" fill="hold">
                                          <p:stCondLst>
                                            <p:cond delay="0"/>
                                          </p:stCondLst>
                                        </p:cTn>
                                        <p:tgtEl>
                                          <p:spTgt spid="16"/>
                                        </p:tgtEl>
                                        <p:attrNameLst>
                                          <p:attrName>style.visibility</p:attrName>
                                        </p:attrNameLst>
                                      </p:cBhvr>
                                      <p:to>
                                        <p:strVal val="visible"/>
                                      </p:to>
                                    </p:set>
                                    <p:anim calcmode="lin" valueType="num">
                                      <p:cBhvr additive="base">
                                        <p:cTn id="97" dur="3000" fill="hold"/>
                                        <p:tgtEl>
                                          <p:spTgt spid="16"/>
                                        </p:tgtEl>
                                        <p:attrNameLst>
                                          <p:attrName>ppt_x</p:attrName>
                                        </p:attrNameLst>
                                      </p:cBhvr>
                                      <p:tavLst>
                                        <p:tav tm="0">
                                          <p:val>
                                            <p:strVal val="0-#ppt_w/2"/>
                                          </p:val>
                                        </p:tav>
                                        <p:tav tm="100000">
                                          <p:val>
                                            <p:strVal val="#ppt_x"/>
                                          </p:val>
                                        </p:tav>
                                      </p:tavLst>
                                    </p:anim>
                                    <p:anim calcmode="lin" valueType="num">
                                      <p:cBhvr additive="base">
                                        <p:cTn id="98" dur="3000" fill="hold"/>
                                        <p:tgtEl>
                                          <p:spTgt spid="16"/>
                                        </p:tgtEl>
                                        <p:attrNameLst>
                                          <p:attrName>ppt_y</p:attrName>
                                        </p:attrNameLst>
                                      </p:cBhvr>
                                      <p:tavLst>
                                        <p:tav tm="0">
                                          <p:val>
                                            <p:strVal val="0-#ppt_h/2"/>
                                          </p:val>
                                        </p:tav>
                                        <p:tav tm="100000">
                                          <p:val>
                                            <p:strVal val="#ppt_y"/>
                                          </p:val>
                                        </p:tav>
                                      </p:tavLst>
                                    </p:anim>
                                  </p:childTnLst>
                                </p:cTn>
                              </p:par>
                              <p:par>
                                <p:cTn id="99" presetID="3" presetClass="entr" presetSubtype="5" fill="hold" grpId="0" nodeType="withEffect">
                                  <p:stCondLst>
                                    <p:cond delay="0"/>
                                  </p:stCondLst>
                                  <p:childTnLst>
                                    <p:set>
                                      <p:cBhvr>
                                        <p:cTn id="100" dur="1" fill="hold">
                                          <p:stCondLst>
                                            <p:cond delay="0"/>
                                          </p:stCondLst>
                                        </p:cTn>
                                        <p:tgtEl>
                                          <p:spTgt spid="17"/>
                                        </p:tgtEl>
                                        <p:attrNameLst>
                                          <p:attrName>style.visibility</p:attrName>
                                        </p:attrNameLst>
                                      </p:cBhvr>
                                      <p:to>
                                        <p:strVal val="visible"/>
                                      </p:to>
                                    </p:set>
                                    <p:animEffect transition="in" filter="blinds(vertical)">
                                      <p:cBhvr>
                                        <p:cTn id="101" dur="3000"/>
                                        <p:tgtEl>
                                          <p:spTgt spid="17"/>
                                        </p:tgtEl>
                                      </p:cBhvr>
                                    </p:animEffect>
                                  </p:childTnLst>
                                </p:cTn>
                              </p:par>
                              <p:par>
                                <p:cTn id="102" presetID="2" presetClass="entr" presetSubtype="9" fill="hold" grpId="1" nodeType="withEffect">
                                  <p:stCondLst>
                                    <p:cond delay="0"/>
                                  </p:stCondLst>
                                  <p:childTnLst>
                                    <p:set>
                                      <p:cBhvr>
                                        <p:cTn id="103" dur="1" fill="hold">
                                          <p:stCondLst>
                                            <p:cond delay="0"/>
                                          </p:stCondLst>
                                        </p:cTn>
                                        <p:tgtEl>
                                          <p:spTgt spid="17"/>
                                        </p:tgtEl>
                                        <p:attrNameLst>
                                          <p:attrName>style.visibility</p:attrName>
                                        </p:attrNameLst>
                                      </p:cBhvr>
                                      <p:to>
                                        <p:strVal val="visible"/>
                                      </p:to>
                                    </p:set>
                                    <p:anim calcmode="lin" valueType="num">
                                      <p:cBhvr additive="base">
                                        <p:cTn id="104" dur="3000" fill="hold"/>
                                        <p:tgtEl>
                                          <p:spTgt spid="17"/>
                                        </p:tgtEl>
                                        <p:attrNameLst>
                                          <p:attrName>ppt_x</p:attrName>
                                        </p:attrNameLst>
                                      </p:cBhvr>
                                      <p:tavLst>
                                        <p:tav tm="0">
                                          <p:val>
                                            <p:strVal val="0-#ppt_w/2"/>
                                          </p:val>
                                        </p:tav>
                                        <p:tav tm="100000">
                                          <p:val>
                                            <p:strVal val="#ppt_x"/>
                                          </p:val>
                                        </p:tav>
                                      </p:tavLst>
                                    </p:anim>
                                    <p:anim calcmode="lin" valueType="num">
                                      <p:cBhvr additive="base">
                                        <p:cTn id="105" dur="3000" fill="hold"/>
                                        <p:tgtEl>
                                          <p:spTgt spid="17"/>
                                        </p:tgtEl>
                                        <p:attrNameLst>
                                          <p:attrName>ppt_y</p:attrName>
                                        </p:attrNameLst>
                                      </p:cBhvr>
                                      <p:tavLst>
                                        <p:tav tm="0">
                                          <p:val>
                                            <p:strVal val="0-#ppt_h/2"/>
                                          </p:val>
                                        </p:tav>
                                        <p:tav tm="100000">
                                          <p:val>
                                            <p:strVal val="#ppt_y"/>
                                          </p:val>
                                        </p:tav>
                                      </p:tavLst>
                                    </p:anim>
                                  </p:childTnLst>
                                </p:cTn>
                              </p:par>
                              <p:par>
                                <p:cTn id="106" presetID="3" presetClass="entr" presetSubtype="5" fill="hold" grpId="0" nodeType="withEffect">
                                  <p:stCondLst>
                                    <p:cond delay="0"/>
                                  </p:stCondLst>
                                  <p:childTnLst>
                                    <p:set>
                                      <p:cBhvr>
                                        <p:cTn id="107" dur="1" fill="hold">
                                          <p:stCondLst>
                                            <p:cond delay="0"/>
                                          </p:stCondLst>
                                        </p:cTn>
                                        <p:tgtEl>
                                          <p:spTgt spid="18"/>
                                        </p:tgtEl>
                                        <p:attrNameLst>
                                          <p:attrName>style.visibility</p:attrName>
                                        </p:attrNameLst>
                                      </p:cBhvr>
                                      <p:to>
                                        <p:strVal val="visible"/>
                                      </p:to>
                                    </p:set>
                                    <p:animEffect transition="in" filter="blinds(vertical)">
                                      <p:cBhvr>
                                        <p:cTn id="108" dur="3000"/>
                                        <p:tgtEl>
                                          <p:spTgt spid="18"/>
                                        </p:tgtEl>
                                      </p:cBhvr>
                                    </p:animEffect>
                                  </p:childTnLst>
                                </p:cTn>
                              </p:par>
                              <p:par>
                                <p:cTn id="109" presetID="2" presetClass="entr" presetSubtype="9" fill="hold" grpId="1" nodeType="withEffect">
                                  <p:stCondLst>
                                    <p:cond delay="0"/>
                                  </p:stCondLst>
                                  <p:childTnLst>
                                    <p:set>
                                      <p:cBhvr>
                                        <p:cTn id="110" dur="1" fill="hold">
                                          <p:stCondLst>
                                            <p:cond delay="0"/>
                                          </p:stCondLst>
                                        </p:cTn>
                                        <p:tgtEl>
                                          <p:spTgt spid="18"/>
                                        </p:tgtEl>
                                        <p:attrNameLst>
                                          <p:attrName>style.visibility</p:attrName>
                                        </p:attrNameLst>
                                      </p:cBhvr>
                                      <p:to>
                                        <p:strVal val="visible"/>
                                      </p:to>
                                    </p:set>
                                    <p:anim calcmode="lin" valueType="num">
                                      <p:cBhvr additive="base">
                                        <p:cTn id="111" dur="3000" fill="hold"/>
                                        <p:tgtEl>
                                          <p:spTgt spid="18"/>
                                        </p:tgtEl>
                                        <p:attrNameLst>
                                          <p:attrName>ppt_x</p:attrName>
                                        </p:attrNameLst>
                                      </p:cBhvr>
                                      <p:tavLst>
                                        <p:tav tm="0">
                                          <p:val>
                                            <p:strVal val="0-#ppt_w/2"/>
                                          </p:val>
                                        </p:tav>
                                        <p:tav tm="100000">
                                          <p:val>
                                            <p:strVal val="#ppt_x"/>
                                          </p:val>
                                        </p:tav>
                                      </p:tavLst>
                                    </p:anim>
                                    <p:anim calcmode="lin" valueType="num">
                                      <p:cBhvr additive="base">
                                        <p:cTn id="112" dur="3000" fill="hold"/>
                                        <p:tgtEl>
                                          <p:spTgt spid="18"/>
                                        </p:tgtEl>
                                        <p:attrNameLst>
                                          <p:attrName>ppt_y</p:attrName>
                                        </p:attrNameLst>
                                      </p:cBhvr>
                                      <p:tavLst>
                                        <p:tav tm="0">
                                          <p:val>
                                            <p:strVal val="0-#ppt_h/2"/>
                                          </p:val>
                                        </p:tav>
                                        <p:tav tm="100000">
                                          <p:val>
                                            <p:strVal val="#ppt_y"/>
                                          </p:val>
                                        </p:tav>
                                      </p:tavLst>
                                    </p:anim>
                                  </p:childTnLst>
                                </p:cTn>
                              </p:par>
                              <p:par>
                                <p:cTn id="113" presetID="3" presetClass="entr" presetSubtype="5" fill="hold" grpId="0" nodeType="withEffect">
                                  <p:stCondLst>
                                    <p:cond delay="0"/>
                                  </p:stCondLst>
                                  <p:childTnLst>
                                    <p:set>
                                      <p:cBhvr>
                                        <p:cTn id="114" dur="1" fill="hold">
                                          <p:stCondLst>
                                            <p:cond delay="0"/>
                                          </p:stCondLst>
                                        </p:cTn>
                                        <p:tgtEl>
                                          <p:spTgt spid="19"/>
                                        </p:tgtEl>
                                        <p:attrNameLst>
                                          <p:attrName>style.visibility</p:attrName>
                                        </p:attrNameLst>
                                      </p:cBhvr>
                                      <p:to>
                                        <p:strVal val="visible"/>
                                      </p:to>
                                    </p:set>
                                    <p:animEffect transition="in" filter="blinds(vertical)">
                                      <p:cBhvr>
                                        <p:cTn id="115" dur="3000"/>
                                        <p:tgtEl>
                                          <p:spTgt spid="19"/>
                                        </p:tgtEl>
                                      </p:cBhvr>
                                    </p:animEffect>
                                  </p:childTnLst>
                                </p:cTn>
                              </p:par>
                              <p:par>
                                <p:cTn id="116" presetID="2" presetClass="entr" presetSubtype="9" fill="hold" grpId="1" nodeType="withEffect">
                                  <p:stCondLst>
                                    <p:cond delay="0"/>
                                  </p:stCondLst>
                                  <p:childTnLst>
                                    <p:set>
                                      <p:cBhvr>
                                        <p:cTn id="117" dur="1" fill="hold">
                                          <p:stCondLst>
                                            <p:cond delay="0"/>
                                          </p:stCondLst>
                                        </p:cTn>
                                        <p:tgtEl>
                                          <p:spTgt spid="19"/>
                                        </p:tgtEl>
                                        <p:attrNameLst>
                                          <p:attrName>style.visibility</p:attrName>
                                        </p:attrNameLst>
                                      </p:cBhvr>
                                      <p:to>
                                        <p:strVal val="visible"/>
                                      </p:to>
                                    </p:set>
                                    <p:anim calcmode="lin" valueType="num">
                                      <p:cBhvr additive="base">
                                        <p:cTn id="118" dur="3000" fill="hold"/>
                                        <p:tgtEl>
                                          <p:spTgt spid="19"/>
                                        </p:tgtEl>
                                        <p:attrNameLst>
                                          <p:attrName>ppt_x</p:attrName>
                                        </p:attrNameLst>
                                      </p:cBhvr>
                                      <p:tavLst>
                                        <p:tav tm="0">
                                          <p:val>
                                            <p:strVal val="0-#ppt_w/2"/>
                                          </p:val>
                                        </p:tav>
                                        <p:tav tm="100000">
                                          <p:val>
                                            <p:strVal val="#ppt_x"/>
                                          </p:val>
                                        </p:tav>
                                      </p:tavLst>
                                    </p:anim>
                                    <p:anim calcmode="lin" valueType="num">
                                      <p:cBhvr additive="base">
                                        <p:cTn id="119" dur="3000" fill="hold"/>
                                        <p:tgtEl>
                                          <p:spTgt spid="19"/>
                                        </p:tgtEl>
                                        <p:attrNameLst>
                                          <p:attrName>ppt_y</p:attrName>
                                        </p:attrNameLst>
                                      </p:cBhvr>
                                      <p:tavLst>
                                        <p:tav tm="0">
                                          <p:val>
                                            <p:strVal val="0-#ppt_h/2"/>
                                          </p:val>
                                        </p:tav>
                                        <p:tav tm="100000">
                                          <p:val>
                                            <p:strVal val="#ppt_y"/>
                                          </p:val>
                                        </p:tav>
                                      </p:tavLst>
                                    </p:anim>
                                  </p:childTnLst>
                                </p:cTn>
                              </p:par>
                              <p:par>
                                <p:cTn id="120" presetID="3" presetClass="entr" presetSubtype="5" fill="hold" grpId="0" nodeType="withEffect">
                                  <p:stCondLst>
                                    <p:cond delay="0"/>
                                  </p:stCondLst>
                                  <p:childTnLst>
                                    <p:set>
                                      <p:cBhvr>
                                        <p:cTn id="121" dur="1" fill="hold">
                                          <p:stCondLst>
                                            <p:cond delay="0"/>
                                          </p:stCondLst>
                                        </p:cTn>
                                        <p:tgtEl>
                                          <p:spTgt spid="20"/>
                                        </p:tgtEl>
                                        <p:attrNameLst>
                                          <p:attrName>style.visibility</p:attrName>
                                        </p:attrNameLst>
                                      </p:cBhvr>
                                      <p:to>
                                        <p:strVal val="visible"/>
                                      </p:to>
                                    </p:set>
                                    <p:animEffect transition="in" filter="blinds(vertical)">
                                      <p:cBhvr>
                                        <p:cTn id="122" dur="3000"/>
                                        <p:tgtEl>
                                          <p:spTgt spid="20"/>
                                        </p:tgtEl>
                                      </p:cBhvr>
                                    </p:animEffect>
                                  </p:childTnLst>
                                </p:cTn>
                              </p:par>
                              <p:par>
                                <p:cTn id="123" presetID="2" presetClass="entr" presetSubtype="9" fill="hold" grpId="1" nodeType="withEffect">
                                  <p:stCondLst>
                                    <p:cond delay="0"/>
                                  </p:stCondLst>
                                  <p:childTnLst>
                                    <p:set>
                                      <p:cBhvr>
                                        <p:cTn id="124" dur="1" fill="hold">
                                          <p:stCondLst>
                                            <p:cond delay="0"/>
                                          </p:stCondLst>
                                        </p:cTn>
                                        <p:tgtEl>
                                          <p:spTgt spid="20"/>
                                        </p:tgtEl>
                                        <p:attrNameLst>
                                          <p:attrName>style.visibility</p:attrName>
                                        </p:attrNameLst>
                                      </p:cBhvr>
                                      <p:to>
                                        <p:strVal val="visible"/>
                                      </p:to>
                                    </p:set>
                                    <p:anim calcmode="lin" valueType="num">
                                      <p:cBhvr additive="base">
                                        <p:cTn id="125" dur="3000" fill="hold"/>
                                        <p:tgtEl>
                                          <p:spTgt spid="20"/>
                                        </p:tgtEl>
                                        <p:attrNameLst>
                                          <p:attrName>ppt_x</p:attrName>
                                        </p:attrNameLst>
                                      </p:cBhvr>
                                      <p:tavLst>
                                        <p:tav tm="0">
                                          <p:val>
                                            <p:strVal val="0-#ppt_w/2"/>
                                          </p:val>
                                        </p:tav>
                                        <p:tav tm="100000">
                                          <p:val>
                                            <p:strVal val="#ppt_x"/>
                                          </p:val>
                                        </p:tav>
                                      </p:tavLst>
                                    </p:anim>
                                    <p:anim calcmode="lin" valueType="num">
                                      <p:cBhvr additive="base">
                                        <p:cTn id="126" dur="3000" fill="hold"/>
                                        <p:tgtEl>
                                          <p:spTgt spid="20"/>
                                        </p:tgtEl>
                                        <p:attrNameLst>
                                          <p:attrName>ppt_y</p:attrName>
                                        </p:attrNameLst>
                                      </p:cBhvr>
                                      <p:tavLst>
                                        <p:tav tm="0">
                                          <p:val>
                                            <p:strVal val="0-#ppt_h/2"/>
                                          </p:val>
                                        </p:tav>
                                        <p:tav tm="100000">
                                          <p:val>
                                            <p:strVal val="#ppt_y"/>
                                          </p:val>
                                        </p:tav>
                                      </p:tavLst>
                                    </p:anim>
                                  </p:childTnLst>
                                </p:cTn>
                              </p:par>
                              <p:par>
                                <p:cTn id="127" presetID="3" presetClass="entr" presetSubtype="5" fill="hold" grpId="0" nodeType="withEffect">
                                  <p:stCondLst>
                                    <p:cond delay="0"/>
                                  </p:stCondLst>
                                  <p:childTnLst>
                                    <p:set>
                                      <p:cBhvr>
                                        <p:cTn id="128" dur="1" fill="hold">
                                          <p:stCondLst>
                                            <p:cond delay="0"/>
                                          </p:stCondLst>
                                        </p:cTn>
                                        <p:tgtEl>
                                          <p:spTgt spid="21"/>
                                        </p:tgtEl>
                                        <p:attrNameLst>
                                          <p:attrName>style.visibility</p:attrName>
                                        </p:attrNameLst>
                                      </p:cBhvr>
                                      <p:to>
                                        <p:strVal val="visible"/>
                                      </p:to>
                                    </p:set>
                                    <p:animEffect transition="in" filter="blinds(vertical)">
                                      <p:cBhvr>
                                        <p:cTn id="129" dur="3000"/>
                                        <p:tgtEl>
                                          <p:spTgt spid="21"/>
                                        </p:tgtEl>
                                      </p:cBhvr>
                                    </p:animEffect>
                                  </p:childTnLst>
                                </p:cTn>
                              </p:par>
                              <p:par>
                                <p:cTn id="130" presetID="2" presetClass="entr" presetSubtype="9" fill="hold" grpId="1" nodeType="withEffect">
                                  <p:stCondLst>
                                    <p:cond delay="0"/>
                                  </p:stCondLst>
                                  <p:childTnLst>
                                    <p:set>
                                      <p:cBhvr>
                                        <p:cTn id="131" dur="1" fill="hold">
                                          <p:stCondLst>
                                            <p:cond delay="0"/>
                                          </p:stCondLst>
                                        </p:cTn>
                                        <p:tgtEl>
                                          <p:spTgt spid="21"/>
                                        </p:tgtEl>
                                        <p:attrNameLst>
                                          <p:attrName>style.visibility</p:attrName>
                                        </p:attrNameLst>
                                      </p:cBhvr>
                                      <p:to>
                                        <p:strVal val="visible"/>
                                      </p:to>
                                    </p:set>
                                    <p:anim calcmode="lin" valueType="num">
                                      <p:cBhvr additive="base">
                                        <p:cTn id="132" dur="3000" fill="hold"/>
                                        <p:tgtEl>
                                          <p:spTgt spid="21"/>
                                        </p:tgtEl>
                                        <p:attrNameLst>
                                          <p:attrName>ppt_x</p:attrName>
                                        </p:attrNameLst>
                                      </p:cBhvr>
                                      <p:tavLst>
                                        <p:tav tm="0">
                                          <p:val>
                                            <p:strVal val="0-#ppt_w/2"/>
                                          </p:val>
                                        </p:tav>
                                        <p:tav tm="100000">
                                          <p:val>
                                            <p:strVal val="#ppt_x"/>
                                          </p:val>
                                        </p:tav>
                                      </p:tavLst>
                                    </p:anim>
                                    <p:anim calcmode="lin" valueType="num">
                                      <p:cBhvr additive="base">
                                        <p:cTn id="133" dur="3000" fill="hold"/>
                                        <p:tgtEl>
                                          <p:spTgt spid="21"/>
                                        </p:tgtEl>
                                        <p:attrNameLst>
                                          <p:attrName>ppt_y</p:attrName>
                                        </p:attrNameLst>
                                      </p:cBhvr>
                                      <p:tavLst>
                                        <p:tav tm="0">
                                          <p:val>
                                            <p:strVal val="0-#ppt_h/2"/>
                                          </p:val>
                                        </p:tav>
                                        <p:tav tm="100000">
                                          <p:val>
                                            <p:strVal val="#ppt_y"/>
                                          </p:val>
                                        </p:tav>
                                      </p:tavLst>
                                    </p:anim>
                                  </p:childTnLst>
                                </p:cTn>
                              </p:par>
                              <p:par>
                                <p:cTn id="134" presetID="3" presetClass="entr" presetSubtype="5" fill="hold" grpId="0" nodeType="withEffect">
                                  <p:stCondLst>
                                    <p:cond delay="0"/>
                                  </p:stCondLst>
                                  <p:childTnLst>
                                    <p:set>
                                      <p:cBhvr>
                                        <p:cTn id="135" dur="1" fill="hold">
                                          <p:stCondLst>
                                            <p:cond delay="0"/>
                                          </p:stCondLst>
                                        </p:cTn>
                                        <p:tgtEl>
                                          <p:spTgt spid="22"/>
                                        </p:tgtEl>
                                        <p:attrNameLst>
                                          <p:attrName>style.visibility</p:attrName>
                                        </p:attrNameLst>
                                      </p:cBhvr>
                                      <p:to>
                                        <p:strVal val="visible"/>
                                      </p:to>
                                    </p:set>
                                    <p:animEffect transition="in" filter="blinds(vertical)">
                                      <p:cBhvr>
                                        <p:cTn id="136" dur="3000"/>
                                        <p:tgtEl>
                                          <p:spTgt spid="22"/>
                                        </p:tgtEl>
                                      </p:cBhvr>
                                    </p:animEffect>
                                  </p:childTnLst>
                                </p:cTn>
                              </p:par>
                              <p:par>
                                <p:cTn id="137" presetID="2" presetClass="entr" presetSubtype="9" fill="hold" grpId="1" nodeType="withEffect">
                                  <p:stCondLst>
                                    <p:cond delay="0"/>
                                  </p:stCondLst>
                                  <p:childTnLst>
                                    <p:set>
                                      <p:cBhvr>
                                        <p:cTn id="138" dur="1" fill="hold">
                                          <p:stCondLst>
                                            <p:cond delay="0"/>
                                          </p:stCondLst>
                                        </p:cTn>
                                        <p:tgtEl>
                                          <p:spTgt spid="22"/>
                                        </p:tgtEl>
                                        <p:attrNameLst>
                                          <p:attrName>style.visibility</p:attrName>
                                        </p:attrNameLst>
                                      </p:cBhvr>
                                      <p:to>
                                        <p:strVal val="visible"/>
                                      </p:to>
                                    </p:set>
                                    <p:anim calcmode="lin" valueType="num">
                                      <p:cBhvr additive="base">
                                        <p:cTn id="139" dur="3000" fill="hold"/>
                                        <p:tgtEl>
                                          <p:spTgt spid="22"/>
                                        </p:tgtEl>
                                        <p:attrNameLst>
                                          <p:attrName>ppt_x</p:attrName>
                                        </p:attrNameLst>
                                      </p:cBhvr>
                                      <p:tavLst>
                                        <p:tav tm="0">
                                          <p:val>
                                            <p:strVal val="0-#ppt_w/2"/>
                                          </p:val>
                                        </p:tav>
                                        <p:tav tm="100000">
                                          <p:val>
                                            <p:strVal val="#ppt_x"/>
                                          </p:val>
                                        </p:tav>
                                      </p:tavLst>
                                    </p:anim>
                                    <p:anim calcmode="lin" valueType="num">
                                      <p:cBhvr additive="base">
                                        <p:cTn id="140" dur="3000" fill="hold"/>
                                        <p:tgtEl>
                                          <p:spTgt spid="22"/>
                                        </p:tgtEl>
                                        <p:attrNameLst>
                                          <p:attrName>ppt_y</p:attrName>
                                        </p:attrNameLst>
                                      </p:cBhvr>
                                      <p:tavLst>
                                        <p:tav tm="0">
                                          <p:val>
                                            <p:strVal val="0-#ppt_h/2"/>
                                          </p:val>
                                        </p:tav>
                                        <p:tav tm="100000">
                                          <p:val>
                                            <p:strVal val="#ppt_y"/>
                                          </p:val>
                                        </p:tav>
                                      </p:tavLst>
                                    </p:anim>
                                  </p:childTnLst>
                                </p:cTn>
                              </p:par>
                              <p:par>
                                <p:cTn id="141" presetID="3" presetClass="entr" presetSubtype="5" fill="hold" grpId="0" nodeType="withEffect">
                                  <p:stCondLst>
                                    <p:cond delay="0"/>
                                  </p:stCondLst>
                                  <p:childTnLst>
                                    <p:set>
                                      <p:cBhvr>
                                        <p:cTn id="142" dur="1" fill="hold">
                                          <p:stCondLst>
                                            <p:cond delay="0"/>
                                          </p:stCondLst>
                                        </p:cTn>
                                        <p:tgtEl>
                                          <p:spTgt spid="23"/>
                                        </p:tgtEl>
                                        <p:attrNameLst>
                                          <p:attrName>style.visibility</p:attrName>
                                        </p:attrNameLst>
                                      </p:cBhvr>
                                      <p:to>
                                        <p:strVal val="visible"/>
                                      </p:to>
                                    </p:set>
                                    <p:animEffect transition="in" filter="blinds(vertical)">
                                      <p:cBhvr>
                                        <p:cTn id="143" dur="3000"/>
                                        <p:tgtEl>
                                          <p:spTgt spid="23"/>
                                        </p:tgtEl>
                                      </p:cBhvr>
                                    </p:animEffect>
                                  </p:childTnLst>
                                </p:cTn>
                              </p:par>
                              <p:par>
                                <p:cTn id="144" presetID="2" presetClass="entr" presetSubtype="9" fill="hold" grpId="1" nodeType="withEffect">
                                  <p:stCondLst>
                                    <p:cond delay="0"/>
                                  </p:stCondLst>
                                  <p:childTnLst>
                                    <p:set>
                                      <p:cBhvr>
                                        <p:cTn id="145" dur="1" fill="hold">
                                          <p:stCondLst>
                                            <p:cond delay="0"/>
                                          </p:stCondLst>
                                        </p:cTn>
                                        <p:tgtEl>
                                          <p:spTgt spid="23"/>
                                        </p:tgtEl>
                                        <p:attrNameLst>
                                          <p:attrName>style.visibility</p:attrName>
                                        </p:attrNameLst>
                                      </p:cBhvr>
                                      <p:to>
                                        <p:strVal val="visible"/>
                                      </p:to>
                                    </p:set>
                                    <p:anim calcmode="lin" valueType="num">
                                      <p:cBhvr additive="base">
                                        <p:cTn id="146" dur="3000" fill="hold"/>
                                        <p:tgtEl>
                                          <p:spTgt spid="23"/>
                                        </p:tgtEl>
                                        <p:attrNameLst>
                                          <p:attrName>ppt_x</p:attrName>
                                        </p:attrNameLst>
                                      </p:cBhvr>
                                      <p:tavLst>
                                        <p:tav tm="0">
                                          <p:val>
                                            <p:strVal val="0-#ppt_w/2"/>
                                          </p:val>
                                        </p:tav>
                                        <p:tav tm="100000">
                                          <p:val>
                                            <p:strVal val="#ppt_x"/>
                                          </p:val>
                                        </p:tav>
                                      </p:tavLst>
                                    </p:anim>
                                    <p:anim calcmode="lin" valueType="num">
                                      <p:cBhvr additive="base">
                                        <p:cTn id="147" dur="3000" fill="hold"/>
                                        <p:tgtEl>
                                          <p:spTgt spid="23"/>
                                        </p:tgtEl>
                                        <p:attrNameLst>
                                          <p:attrName>ppt_y</p:attrName>
                                        </p:attrNameLst>
                                      </p:cBhvr>
                                      <p:tavLst>
                                        <p:tav tm="0">
                                          <p:val>
                                            <p:strVal val="0-#ppt_h/2"/>
                                          </p:val>
                                        </p:tav>
                                        <p:tav tm="100000">
                                          <p:val>
                                            <p:strVal val="#ppt_y"/>
                                          </p:val>
                                        </p:tav>
                                      </p:tavLst>
                                    </p:anim>
                                  </p:childTnLst>
                                </p:cTn>
                              </p:par>
                              <p:par>
                                <p:cTn id="148" presetID="3" presetClass="entr" presetSubtype="5" fill="hold" grpId="0" nodeType="withEffect">
                                  <p:stCondLst>
                                    <p:cond delay="0"/>
                                  </p:stCondLst>
                                  <p:childTnLst>
                                    <p:set>
                                      <p:cBhvr>
                                        <p:cTn id="149" dur="1" fill="hold">
                                          <p:stCondLst>
                                            <p:cond delay="0"/>
                                          </p:stCondLst>
                                        </p:cTn>
                                        <p:tgtEl>
                                          <p:spTgt spid="24"/>
                                        </p:tgtEl>
                                        <p:attrNameLst>
                                          <p:attrName>style.visibility</p:attrName>
                                        </p:attrNameLst>
                                      </p:cBhvr>
                                      <p:to>
                                        <p:strVal val="visible"/>
                                      </p:to>
                                    </p:set>
                                    <p:animEffect transition="in" filter="blinds(vertical)">
                                      <p:cBhvr>
                                        <p:cTn id="150" dur="3000"/>
                                        <p:tgtEl>
                                          <p:spTgt spid="24"/>
                                        </p:tgtEl>
                                      </p:cBhvr>
                                    </p:animEffect>
                                  </p:childTnLst>
                                </p:cTn>
                              </p:par>
                              <p:par>
                                <p:cTn id="151" presetID="2" presetClass="entr" presetSubtype="9" fill="hold" grpId="1" nodeType="withEffect">
                                  <p:stCondLst>
                                    <p:cond delay="0"/>
                                  </p:stCondLst>
                                  <p:childTnLst>
                                    <p:set>
                                      <p:cBhvr>
                                        <p:cTn id="152" dur="1" fill="hold">
                                          <p:stCondLst>
                                            <p:cond delay="0"/>
                                          </p:stCondLst>
                                        </p:cTn>
                                        <p:tgtEl>
                                          <p:spTgt spid="24"/>
                                        </p:tgtEl>
                                        <p:attrNameLst>
                                          <p:attrName>style.visibility</p:attrName>
                                        </p:attrNameLst>
                                      </p:cBhvr>
                                      <p:to>
                                        <p:strVal val="visible"/>
                                      </p:to>
                                    </p:set>
                                    <p:anim calcmode="lin" valueType="num">
                                      <p:cBhvr additive="base">
                                        <p:cTn id="153" dur="3000" fill="hold"/>
                                        <p:tgtEl>
                                          <p:spTgt spid="24"/>
                                        </p:tgtEl>
                                        <p:attrNameLst>
                                          <p:attrName>ppt_x</p:attrName>
                                        </p:attrNameLst>
                                      </p:cBhvr>
                                      <p:tavLst>
                                        <p:tav tm="0">
                                          <p:val>
                                            <p:strVal val="0-#ppt_w/2"/>
                                          </p:val>
                                        </p:tav>
                                        <p:tav tm="100000">
                                          <p:val>
                                            <p:strVal val="#ppt_x"/>
                                          </p:val>
                                        </p:tav>
                                      </p:tavLst>
                                    </p:anim>
                                    <p:anim calcmode="lin" valueType="num">
                                      <p:cBhvr additive="base">
                                        <p:cTn id="154" dur="3000" fill="hold"/>
                                        <p:tgtEl>
                                          <p:spTgt spid="24"/>
                                        </p:tgtEl>
                                        <p:attrNameLst>
                                          <p:attrName>ppt_y</p:attrName>
                                        </p:attrNameLst>
                                      </p:cBhvr>
                                      <p:tavLst>
                                        <p:tav tm="0">
                                          <p:val>
                                            <p:strVal val="0-#ppt_h/2"/>
                                          </p:val>
                                        </p:tav>
                                        <p:tav tm="100000">
                                          <p:val>
                                            <p:strVal val="#ppt_y"/>
                                          </p:val>
                                        </p:tav>
                                      </p:tavLst>
                                    </p:anim>
                                  </p:childTnLst>
                                </p:cTn>
                              </p:par>
                            </p:childTnLst>
                          </p:cTn>
                        </p:par>
                        <p:par>
                          <p:cTn id="155" fill="hold">
                            <p:stCondLst>
                              <p:cond delay="3000"/>
                            </p:stCondLst>
                            <p:childTnLst>
                              <p:par>
                                <p:cTn id="156" presetID="2" presetClass="exit" presetSubtype="3" fill="hold" nodeType="afterEffect">
                                  <p:stCondLst>
                                    <p:cond delay="0"/>
                                  </p:stCondLst>
                                  <p:childTnLst>
                                    <p:anim calcmode="lin" valueType="num">
                                      <p:cBhvr additive="base">
                                        <p:cTn id="157" dur="3000"/>
                                        <p:tgtEl>
                                          <p:spTgt spid="5"/>
                                        </p:tgtEl>
                                        <p:attrNameLst>
                                          <p:attrName>ppt_x</p:attrName>
                                        </p:attrNameLst>
                                      </p:cBhvr>
                                      <p:tavLst>
                                        <p:tav tm="0">
                                          <p:val>
                                            <p:strVal val="ppt_x"/>
                                          </p:val>
                                        </p:tav>
                                        <p:tav tm="100000">
                                          <p:val>
                                            <p:strVal val="1+ppt_w/2"/>
                                          </p:val>
                                        </p:tav>
                                      </p:tavLst>
                                    </p:anim>
                                    <p:anim calcmode="lin" valueType="num">
                                      <p:cBhvr additive="base">
                                        <p:cTn id="158" dur="3000"/>
                                        <p:tgtEl>
                                          <p:spTgt spid="5"/>
                                        </p:tgtEl>
                                        <p:attrNameLst>
                                          <p:attrName>ppt_y</p:attrName>
                                        </p:attrNameLst>
                                      </p:cBhvr>
                                      <p:tavLst>
                                        <p:tav tm="0">
                                          <p:val>
                                            <p:strVal val="ppt_y"/>
                                          </p:val>
                                        </p:tav>
                                        <p:tav tm="100000">
                                          <p:val>
                                            <p:strVal val="0-ppt_h/2"/>
                                          </p:val>
                                        </p:tav>
                                      </p:tavLst>
                                    </p:anim>
                                    <p:set>
                                      <p:cBhvr>
                                        <p:cTn id="159" dur="1" fill="hold">
                                          <p:stCondLst>
                                            <p:cond delay="2999"/>
                                          </p:stCondLst>
                                        </p:cTn>
                                        <p:tgtEl>
                                          <p:spTgt spid="5"/>
                                        </p:tgtEl>
                                        <p:attrNameLst>
                                          <p:attrName>style.visibility</p:attrName>
                                        </p:attrNameLst>
                                      </p:cBhvr>
                                      <p:to>
                                        <p:strVal val="hidden"/>
                                      </p:to>
                                    </p:set>
                                  </p:childTnLst>
                                </p:cTn>
                              </p:par>
                              <p:par>
                                <p:cTn id="160" presetID="2" presetClass="exit" presetSubtype="3" fill="hold" nodeType="withEffect">
                                  <p:stCondLst>
                                    <p:cond delay="0"/>
                                  </p:stCondLst>
                                  <p:childTnLst>
                                    <p:anim calcmode="lin" valueType="num">
                                      <p:cBhvr additive="base">
                                        <p:cTn id="161" dur="3000"/>
                                        <p:tgtEl>
                                          <p:spTgt spid="7"/>
                                        </p:tgtEl>
                                        <p:attrNameLst>
                                          <p:attrName>ppt_x</p:attrName>
                                        </p:attrNameLst>
                                      </p:cBhvr>
                                      <p:tavLst>
                                        <p:tav tm="0">
                                          <p:val>
                                            <p:strVal val="ppt_x"/>
                                          </p:val>
                                        </p:tav>
                                        <p:tav tm="100000">
                                          <p:val>
                                            <p:strVal val="1+ppt_w/2"/>
                                          </p:val>
                                        </p:tav>
                                      </p:tavLst>
                                    </p:anim>
                                    <p:anim calcmode="lin" valueType="num">
                                      <p:cBhvr additive="base">
                                        <p:cTn id="162" dur="3000"/>
                                        <p:tgtEl>
                                          <p:spTgt spid="7"/>
                                        </p:tgtEl>
                                        <p:attrNameLst>
                                          <p:attrName>ppt_y</p:attrName>
                                        </p:attrNameLst>
                                      </p:cBhvr>
                                      <p:tavLst>
                                        <p:tav tm="0">
                                          <p:val>
                                            <p:strVal val="ppt_y"/>
                                          </p:val>
                                        </p:tav>
                                        <p:tav tm="100000">
                                          <p:val>
                                            <p:strVal val="0-ppt_h/2"/>
                                          </p:val>
                                        </p:tav>
                                      </p:tavLst>
                                    </p:anim>
                                    <p:set>
                                      <p:cBhvr>
                                        <p:cTn id="163" dur="1" fill="hold">
                                          <p:stCondLst>
                                            <p:cond delay="2999"/>
                                          </p:stCondLst>
                                        </p:cTn>
                                        <p:tgtEl>
                                          <p:spTgt spid="7"/>
                                        </p:tgtEl>
                                        <p:attrNameLst>
                                          <p:attrName>style.visibility</p:attrName>
                                        </p:attrNameLst>
                                      </p:cBhvr>
                                      <p:to>
                                        <p:strVal val="hidden"/>
                                      </p:to>
                                    </p:set>
                                  </p:childTnLst>
                                </p:cTn>
                              </p:par>
                              <p:par>
                                <p:cTn id="164" presetID="2" presetClass="exit" presetSubtype="3" fill="hold" nodeType="withEffect">
                                  <p:stCondLst>
                                    <p:cond delay="0"/>
                                  </p:stCondLst>
                                  <p:childTnLst>
                                    <p:anim calcmode="lin" valueType="num">
                                      <p:cBhvr additive="base">
                                        <p:cTn id="165" dur="3000"/>
                                        <p:tgtEl>
                                          <p:spTgt spid="9"/>
                                        </p:tgtEl>
                                        <p:attrNameLst>
                                          <p:attrName>ppt_x</p:attrName>
                                        </p:attrNameLst>
                                      </p:cBhvr>
                                      <p:tavLst>
                                        <p:tav tm="0">
                                          <p:val>
                                            <p:strVal val="ppt_x"/>
                                          </p:val>
                                        </p:tav>
                                        <p:tav tm="100000">
                                          <p:val>
                                            <p:strVal val="1+ppt_w/2"/>
                                          </p:val>
                                        </p:tav>
                                      </p:tavLst>
                                    </p:anim>
                                    <p:anim calcmode="lin" valueType="num">
                                      <p:cBhvr additive="base">
                                        <p:cTn id="166" dur="3000"/>
                                        <p:tgtEl>
                                          <p:spTgt spid="9"/>
                                        </p:tgtEl>
                                        <p:attrNameLst>
                                          <p:attrName>ppt_y</p:attrName>
                                        </p:attrNameLst>
                                      </p:cBhvr>
                                      <p:tavLst>
                                        <p:tav tm="0">
                                          <p:val>
                                            <p:strVal val="ppt_y"/>
                                          </p:val>
                                        </p:tav>
                                        <p:tav tm="100000">
                                          <p:val>
                                            <p:strVal val="0-ppt_h/2"/>
                                          </p:val>
                                        </p:tav>
                                      </p:tavLst>
                                    </p:anim>
                                    <p:set>
                                      <p:cBhvr>
                                        <p:cTn id="167" dur="1" fill="hold">
                                          <p:stCondLst>
                                            <p:cond delay="2999"/>
                                          </p:stCondLst>
                                        </p:cTn>
                                        <p:tgtEl>
                                          <p:spTgt spid="9"/>
                                        </p:tgtEl>
                                        <p:attrNameLst>
                                          <p:attrName>style.visibility</p:attrName>
                                        </p:attrNameLst>
                                      </p:cBhvr>
                                      <p:to>
                                        <p:strVal val="hidden"/>
                                      </p:to>
                                    </p:set>
                                  </p:childTnLst>
                                </p:cTn>
                              </p:par>
                              <p:par>
                                <p:cTn id="168" presetID="2" presetClass="exit" presetSubtype="3" fill="hold" nodeType="withEffect">
                                  <p:stCondLst>
                                    <p:cond delay="0"/>
                                  </p:stCondLst>
                                  <p:childTnLst>
                                    <p:anim calcmode="lin" valueType="num">
                                      <p:cBhvr additive="base">
                                        <p:cTn id="169" dur="3000"/>
                                        <p:tgtEl>
                                          <p:spTgt spid="11"/>
                                        </p:tgtEl>
                                        <p:attrNameLst>
                                          <p:attrName>ppt_x</p:attrName>
                                        </p:attrNameLst>
                                      </p:cBhvr>
                                      <p:tavLst>
                                        <p:tav tm="0">
                                          <p:val>
                                            <p:strVal val="ppt_x"/>
                                          </p:val>
                                        </p:tav>
                                        <p:tav tm="100000">
                                          <p:val>
                                            <p:strVal val="1+ppt_w/2"/>
                                          </p:val>
                                        </p:tav>
                                      </p:tavLst>
                                    </p:anim>
                                    <p:anim calcmode="lin" valueType="num">
                                      <p:cBhvr additive="base">
                                        <p:cTn id="170" dur="3000"/>
                                        <p:tgtEl>
                                          <p:spTgt spid="11"/>
                                        </p:tgtEl>
                                        <p:attrNameLst>
                                          <p:attrName>ppt_y</p:attrName>
                                        </p:attrNameLst>
                                      </p:cBhvr>
                                      <p:tavLst>
                                        <p:tav tm="0">
                                          <p:val>
                                            <p:strVal val="ppt_y"/>
                                          </p:val>
                                        </p:tav>
                                        <p:tav tm="100000">
                                          <p:val>
                                            <p:strVal val="0-ppt_h/2"/>
                                          </p:val>
                                        </p:tav>
                                      </p:tavLst>
                                    </p:anim>
                                    <p:set>
                                      <p:cBhvr>
                                        <p:cTn id="171" dur="1" fill="hold">
                                          <p:stCondLst>
                                            <p:cond delay="2999"/>
                                          </p:stCondLst>
                                        </p:cTn>
                                        <p:tgtEl>
                                          <p:spTgt spid="11"/>
                                        </p:tgtEl>
                                        <p:attrNameLst>
                                          <p:attrName>style.visibility</p:attrName>
                                        </p:attrNameLst>
                                      </p:cBhvr>
                                      <p:to>
                                        <p:strVal val="hidden"/>
                                      </p:to>
                                    </p:set>
                                  </p:childTnLst>
                                </p:cTn>
                              </p:par>
                              <p:par>
                                <p:cTn id="172" presetID="2" presetClass="exit" presetSubtype="3" fill="hold" nodeType="withEffect">
                                  <p:stCondLst>
                                    <p:cond delay="0"/>
                                  </p:stCondLst>
                                  <p:childTnLst>
                                    <p:anim calcmode="lin" valueType="num">
                                      <p:cBhvr additive="base">
                                        <p:cTn id="173" dur="3000"/>
                                        <p:tgtEl>
                                          <p:spTgt spid="13"/>
                                        </p:tgtEl>
                                        <p:attrNameLst>
                                          <p:attrName>ppt_x</p:attrName>
                                        </p:attrNameLst>
                                      </p:cBhvr>
                                      <p:tavLst>
                                        <p:tav tm="0">
                                          <p:val>
                                            <p:strVal val="ppt_x"/>
                                          </p:val>
                                        </p:tav>
                                        <p:tav tm="100000">
                                          <p:val>
                                            <p:strVal val="1+ppt_w/2"/>
                                          </p:val>
                                        </p:tav>
                                      </p:tavLst>
                                    </p:anim>
                                    <p:anim calcmode="lin" valueType="num">
                                      <p:cBhvr additive="base">
                                        <p:cTn id="174" dur="3000"/>
                                        <p:tgtEl>
                                          <p:spTgt spid="13"/>
                                        </p:tgtEl>
                                        <p:attrNameLst>
                                          <p:attrName>ppt_y</p:attrName>
                                        </p:attrNameLst>
                                      </p:cBhvr>
                                      <p:tavLst>
                                        <p:tav tm="0">
                                          <p:val>
                                            <p:strVal val="ppt_y"/>
                                          </p:val>
                                        </p:tav>
                                        <p:tav tm="100000">
                                          <p:val>
                                            <p:strVal val="0-ppt_h/2"/>
                                          </p:val>
                                        </p:tav>
                                      </p:tavLst>
                                    </p:anim>
                                    <p:set>
                                      <p:cBhvr>
                                        <p:cTn id="175" dur="1" fill="hold">
                                          <p:stCondLst>
                                            <p:cond delay="2999"/>
                                          </p:stCondLst>
                                        </p:cTn>
                                        <p:tgtEl>
                                          <p:spTgt spid="13"/>
                                        </p:tgtEl>
                                        <p:attrNameLst>
                                          <p:attrName>style.visibility</p:attrName>
                                        </p:attrNameLst>
                                      </p:cBhvr>
                                      <p:to>
                                        <p:strVal val="hidden"/>
                                      </p:to>
                                    </p:set>
                                  </p:childTnLst>
                                </p:cTn>
                              </p:par>
                              <p:par>
                                <p:cTn id="176" presetID="2" presetClass="exit" presetSubtype="3" fill="hold" nodeType="withEffect">
                                  <p:stCondLst>
                                    <p:cond delay="0"/>
                                  </p:stCondLst>
                                  <p:childTnLst>
                                    <p:anim calcmode="lin" valueType="num">
                                      <p:cBhvr additive="base">
                                        <p:cTn id="177" dur="3000"/>
                                        <p:tgtEl>
                                          <p:spTgt spid="15"/>
                                        </p:tgtEl>
                                        <p:attrNameLst>
                                          <p:attrName>ppt_x</p:attrName>
                                        </p:attrNameLst>
                                      </p:cBhvr>
                                      <p:tavLst>
                                        <p:tav tm="0">
                                          <p:val>
                                            <p:strVal val="ppt_x"/>
                                          </p:val>
                                        </p:tav>
                                        <p:tav tm="100000">
                                          <p:val>
                                            <p:strVal val="1+ppt_w/2"/>
                                          </p:val>
                                        </p:tav>
                                      </p:tavLst>
                                    </p:anim>
                                    <p:anim calcmode="lin" valueType="num">
                                      <p:cBhvr additive="base">
                                        <p:cTn id="178" dur="3000"/>
                                        <p:tgtEl>
                                          <p:spTgt spid="15"/>
                                        </p:tgtEl>
                                        <p:attrNameLst>
                                          <p:attrName>ppt_y</p:attrName>
                                        </p:attrNameLst>
                                      </p:cBhvr>
                                      <p:tavLst>
                                        <p:tav tm="0">
                                          <p:val>
                                            <p:strVal val="ppt_y"/>
                                          </p:val>
                                        </p:tav>
                                        <p:tav tm="100000">
                                          <p:val>
                                            <p:strVal val="0-ppt_h/2"/>
                                          </p:val>
                                        </p:tav>
                                      </p:tavLst>
                                    </p:anim>
                                    <p:set>
                                      <p:cBhvr>
                                        <p:cTn id="179" dur="1" fill="hold">
                                          <p:stCondLst>
                                            <p:cond delay="2999"/>
                                          </p:stCondLst>
                                        </p:cTn>
                                        <p:tgtEl>
                                          <p:spTgt spid="15"/>
                                        </p:tgtEl>
                                        <p:attrNameLst>
                                          <p:attrName>style.visibility</p:attrName>
                                        </p:attrNameLst>
                                      </p:cBhvr>
                                      <p:to>
                                        <p:strVal val="hidden"/>
                                      </p:to>
                                    </p:set>
                                  </p:childTnLst>
                                </p:cTn>
                              </p:par>
                              <p:par>
                                <p:cTn id="180" presetID="2" presetClass="exit" presetSubtype="3" fill="hold" nodeType="withEffect">
                                  <p:stCondLst>
                                    <p:cond delay="0"/>
                                  </p:stCondLst>
                                  <p:childTnLst>
                                    <p:anim calcmode="lin" valueType="num">
                                      <p:cBhvr additive="base">
                                        <p:cTn id="181" dur="3000"/>
                                        <p:tgtEl>
                                          <p:spTgt spid="17"/>
                                        </p:tgtEl>
                                        <p:attrNameLst>
                                          <p:attrName>ppt_x</p:attrName>
                                        </p:attrNameLst>
                                      </p:cBhvr>
                                      <p:tavLst>
                                        <p:tav tm="0">
                                          <p:val>
                                            <p:strVal val="ppt_x"/>
                                          </p:val>
                                        </p:tav>
                                        <p:tav tm="100000">
                                          <p:val>
                                            <p:strVal val="1+ppt_w/2"/>
                                          </p:val>
                                        </p:tav>
                                      </p:tavLst>
                                    </p:anim>
                                    <p:anim calcmode="lin" valueType="num">
                                      <p:cBhvr additive="base">
                                        <p:cTn id="182" dur="3000"/>
                                        <p:tgtEl>
                                          <p:spTgt spid="17"/>
                                        </p:tgtEl>
                                        <p:attrNameLst>
                                          <p:attrName>ppt_y</p:attrName>
                                        </p:attrNameLst>
                                      </p:cBhvr>
                                      <p:tavLst>
                                        <p:tav tm="0">
                                          <p:val>
                                            <p:strVal val="ppt_y"/>
                                          </p:val>
                                        </p:tav>
                                        <p:tav tm="100000">
                                          <p:val>
                                            <p:strVal val="0-ppt_h/2"/>
                                          </p:val>
                                        </p:tav>
                                      </p:tavLst>
                                    </p:anim>
                                    <p:set>
                                      <p:cBhvr>
                                        <p:cTn id="183" dur="1" fill="hold">
                                          <p:stCondLst>
                                            <p:cond delay="2999"/>
                                          </p:stCondLst>
                                        </p:cTn>
                                        <p:tgtEl>
                                          <p:spTgt spid="17"/>
                                        </p:tgtEl>
                                        <p:attrNameLst>
                                          <p:attrName>style.visibility</p:attrName>
                                        </p:attrNameLst>
                                      </p:cBhvr>
                                      <p:to>
                                        <p:strVal val="hidden"/>
                                      </p:to>
                                    </p:set>
                                  </p:childTnLst>
                                </p:cTn>
                              </p:par>
                              <p:par>
                                <p:cTn id="184" presetID="2" presetClass="exit" presetSubtype="3" fill="hold" nodeType="withEffect">
                                  <p:stCondLst>
                                    <p:cond delay="0"/>
                                  </p:stCondLst>
                                  <p:childTnLst>
                                    <p:anim calcmode="lin" valueType="num">
                                      <p:cBhvr additive="base">
                                        <p:cTn id="185" dur="3000"/>
                                        <p:tgtEl>
                                          <p:spTgt spid="19"/>
                                        </p:tgtEl>
                                        <p:attrNameLst>
                                          <p:attrName>ppt_x</p:attrName>
                                        </p:attrNameLst>
                                      </p:cBhvr>
                                      <p:tavLst>
                                        <p:tav tm="0">
                                          <p:val>
                                            <p:strVal val="ppt_x"/>
                                          </p:val>
                                        </p:tav>
                                        <p:tav tm="100000">
                                          <p:val>
                                            <p:strVal val="1+ppt_w/2"/>
                                          </p:val>
                                        </p:tav>
                                      </p:tavLst>
                                    </p:anim>
                                    <p:anim calcmode="lin" valueType="num">
                                      <p:cBhvr additive="base">
                                        <p:cTn id="186" dur="3000"/>
                                        <p:tgtEl>
                                          <p:spTgt spid="19"/>
                                        </p:tgtEl>
                                        <p:attrNameLst>
                                          <p:attrName>ppt_y</p:attrName>
                                        </p:attrNameLst>
                                      </p:cBhvr>
                                      <p:tavLst>
                                        <p:tav tm="0">
                                          <p:val>
                                            <p:strVal val="ppt_y"/>
                                          </p:val>
                                        </p:tav>
                                        <p:tav tm="100000">
                                          <p:val>
                                            <p:strVal val="0-ppt_h/2"/>
                                          </p:val>
                                        </p:tav>
                                      </p:tavLst>
                                    </p:anim>
                                    <p:set>
                                      <p:cBhvr>
                                        <p:cTn id="187" dur="1" fill="hold">
                                          <p:stCondLst>
                                            <p:cond delay="2999"/>
                                          </p:stCondLst>
                                        </p:cTn>
                                        <p:tgtEl>
                                          <p:spTgt spid="19"/>
                                        </p:tgtEl>
                                        <p:attrNameLst>
                                          <p:attrName>style.visibility</p:attrName>
                                        </p:attrNameLst>
                                      </p:cBhvr>
                                      <p:to>
                                        <p:strVal val="hidden"/>
                                      </p:to>
                                    </p:set>
                                  </p:childTnLst>
                                </p:cTn>
                              </p:par>
                              <p:par>
                                <p:cTn id="188" presetID="2" presetClass="exit" presetSubtype="3" fill="hold" nodeType="withEffect">
                                  <p:stCondLst>
                                    <p:cond delay="0"/>
                                  </p:stCondLst>
                                  <p:childTnLst>
                                    <p:anim calcmode="lin" valueType="num">
                                      <p:cBhvr additive="base">
                                        <p:cTn id="189" dur="3000"/>
                                        <p:tgtEl>
                                          <p:spTgt spid="21"/>
                                        </p:tgtEl>
                                        <p:attrNameLst>
                                          <p:attrName>ppt_x</p:attrName>
                                        </p:attrNameLst>
                                      </p:cBhvr>
                                      <p:tavLst>
                                        <p:tav tm="0">
                                          <p:val>
                                            <p:strVal val="ppt_x"/>
                                          </p:val>
                                        </p:tav>
                                        <p:tav tm="100000">
                                          <p:val>
                                            <p:strVal val="1+ppt_w/2"/>
                                          </p:val>
                                        </p:tav>
                                      </p:tavLst>
                                    </p:anim>
                                    <p:anim calcmode="lin" valueType="num">
                                      <p:cBhvr additive="base">
                                        <p:cTn id="190" dur="3000"/>
                                        <p:tgtEl>
                                          <p:spTgt spid="21"/>
                                        </p:tgtEl>
                                        <p:attrNameLst>
                                          <p:attrName>ppt_y</p:attrName>
                                        </p:attrNameLst>
                                      </p:cBhvr>
                                      <p:tavLst>
                                        <p:tav tm="0">
                                          <p:val>
                                            <p:strVal val="ppt_y"/>
                                          </p:val>
                                        </p:tav>
                                        <p:tav tm="100000">
                                          <p:val>
                                            <p:strVal val="0-ppt_h/2"/>
                                          </p:val>
                                        </p:tav>
                                      </p:tavLst>
                                    </p:anim>
                                    <p:set>
                                      <p:cBhvr>
                                        <p:cTn id="191" dur="1" fill="hold">
                                          <p:stCondLst>
                                            <p:cond delay="2999"/>
                                          </p:stCondLst>
                                        </p:cTn>
                                        <p:tgtEl>
                                          <p:spTgt spid="21"/>
                                        </p:tgtEl>
                                        <p:attrNameLst>
                                          <p:attrName>style.visibility</p:attrName>
                                        </p:attrNameLst>
                                      </p:cBhvr>
                                      <p:to>
                                        <p:strVal val="hidden"/>
                                      </p:to>
                                    </p:set>
                                  </p:childTnLst>
                                </p:cTn>
                              </p:par>
                              <p:par>
                                <p:cTn id="192" presetID="2" presetClass="exit" presetSubtype="3" fill="hold" nodeType="withEffect">
                                  <p:stCondLst>
                                    <p:cond delay="0"/>
                                  </p:stCondLst>
                                  <p:childTnLst>
                                    <p:anim calcmode="lin" valueType="num">
                                      <p:cBhvr additive="base">
                                        <p:cTn id="193" dur="3000"/>
                                        <p:tgtEl>
                                          <p:spTgt spid="23"/>
                                        </p:tgtEl>
                                        <p:attrNameLst>
                                          <p:attrName>ppt_x</p:attrName>
                                        </p:attrNameLst>
                                      </p:cBhvr>
                                      <p:tavLst>
                                        <p:tav tm="0">
                                          <p:val>
                                            <p:strVal val="ppt_x"/>
                                          </p:val>
                                        </p:tav>
                                        <p:tav tm="100000">
                                          <p:val>
                                            <p:strVal val="1+ppt_w/2"/>
                                          </p:val>
                                        </p:tav>
                                      </p:tavLst>
                                    </p:anim>
                                    <p:anim calcmode="lin" valueType="num">
                                      <p:cBhvr additive="base">
                                        <p:cTn id="194" dur="3000"/>
                                        <p:tgtEl>
                                          <p:spTgt spid="23"/>
                                        </p:tgtEl>
                                        <p:attrNameLst>
                                          <p:attrName>ppt_y</p:attrName>
                                        </p:attrNameLst>
                                      </p:cBhvr>
                                      <p:tavLst>
                                        <p:tav tm="0">
                                          <p:val>
                                            <p:strVal val="ppt_y"/>
                                          </p:val>
                                        </p:tav>
                                        <p:tav tm="100000">
                                          <p:val>
                                            <p:strVal val="0-ppt_h/2"/>
                                          </p:val>
                                        </p:tav>
                                      </p:tavLst>
                                    </p:anim>
                                    <p:set>
                                      <p:cBhvr>
                                        <p:cTn id="195" dur="1" fill="hold">
                                          <p:stCondLst>
                                            <p:cond delay="2999"/>
                                          </p:stCondLst>
                                        </p:cTn>
                                        <p:tgtEl>
                                          <p:spTgt spid="23"/>
                                        </p:tgtEl>
                                        <p:attrNameLst>
                                          <p:attrName>style.visibility</p:attrName>
                                        </p:attrNameLst>
                                      </p:cBhvr>
                                      <p:to>
                                        <p:strVal val="hidden"/>
                                      </p:to>
                                    </p:set>
                                  </p:childTnLst>
                                </p:cTn>
                              </p:par>
                              <p:par>
                                <p:cTn id="196" presetID="2" presetClass="exit" presetSubtype="12" fill="hold" nodeType="withEffect">
                                  <p:stCondLst>
                                    <p:cond delay="0"/>
                                  </p:stCondLst>
                                  <p:childTnLst>
                                    <p:anim calcmode="lin" valueType="num">
                                      <p:cBhvr additive="base">
                                        <p:cTn id="197" dur="3000"/>
                                        <p:tgtEl>
                                          <p:spTgt spid="6"/>
                                        </p:tgtEl>
                                        <p:attrNameLst>
                                          <p:attrName>ppt_x</p:attrName>
                                        </p:attrNameLst>
                                      </p:cBhvr>
                                      <p:tavLst>
                                        <p:tav tm="0">
                                          <p:val>
                                            <p:strVal val="ppt_x"/>
                                          </p:val>
                                        </p:tav>
                                        <p:tav tm="100000">
                                          <p:val>
                                            <p:strVal val="0-ppt_w/2"/>
                                          </p:val>
                                        </p:tav>
                                      </p:tavLst>
                                    </p:anim>
                                    <p:anim calcmode="lin" valueType="num">
                                      <p:cBhvr additive="base">
                                        <p:cTn id="198" dur="3000"/>
                                        <p:tgtEl>
                                          <p:spTgt spid="6"/>
                                        </p:tgtEl>
                                        <p:attrNameLst>
                                          <p:attrName>ppt_y</p:attrName>
                                        </p:attrNameLst>
                                      </p:cBhvr>
                                      <p:tavLst>
                                        <p:tav tm="0">
                                          <p:val>
                                            <p:strVal val="ppt_y"/>
                                          </p:val>
                                        </p:tav>
                                        <p:tav tm="100000">
                                          <p:val>
                                            <p:strVal val="1+ppt_h/2"/>
                                          </p:val>
                                        </p:tav>
                                      </p:tavLst>
                                    </p:anim>
                                    <p:set>
                                      <p:cBhvr>
                                        <p:cTn id="199" dur="1" fill="hold">
                                          <p:stCondLst>
                                            <p:cond delay="2999"/>
                                          </p:stCondLst>
                                        </p:cTn>
                                        <p:tgtEl>
                                          <p:spTgt spid="6"/>
                                        </p:tgtEl>
                                        <p:attrNameLst>
                                          <p:attrName>style.visibility</p:attrName>
                                        </p:attrNameLst>
                                      </p:cBhvr>
                                      <p:to>
                                        <p:strVal val="hidden"/>
                                      </p:to>
                                    </p:set>
                                  </p:childTnLst>
                                </p:cTn>
                              </p:par>
                              <p:par>
                                <p:cTn id="200" presetID="2" presetClass="exit" presetSubtype="12" fill="hold" nodeType="withEffect">
                                  <p:stCondLst>
                                    <p:cond delay="0"/>
                                  </p:stCondLst>
                                  <p:childTnLst>
                                    <p:anim calcmode="lin" valueType="num">
                                      <p:cBhvr additive="base">
                                        <p:cTn id="201" dur="3000"/>
                                        <p:tgtEl>
                                          <p:spTgt spid="8"/>
                                        </p:tgtEl>
                                        <p:attrNameLst>
                                          <p:attrName>ppt_x</p:attrName>
                                        </p:attrNameLst>
                                      </p:cBhvr>
                                      <p:tavLst>
                                        <p:tav tm="0">
                                          <p:val>
                                            <p:strVal val="ppt_x"/>
                                          </p:val>
                                        </p:tav>
                                        <p:tav tm="100000">
                                          <p:val>
                                            <p:strVal val="0-ppt_w/2"/>
                                          </p:val>
                                        </p:tav>
                                      </p:tavLst>
                                    </p:anim>
                                    <p:anim calcmode="lin" valueType="num">
                                      <p:cBhvr additive="base">
                                        <p:cTn id="202" dur="3000"/>
                                        <p:tgtEl>
                                          <p:spTgt spid="8"/>
                                        </p:tgtEl>
                                        <p:attrNameLst>
                                          <p:attrName>ppt_y</p:attrName>
                                        </p:attrNameLst>
                                      </p:cBhvr>
                                      <p:tavLst>
                                        <p:tav tm="0">
                                          <p:val>
                                            <p:strVal val="ppt_y"/>
                                          </p:val>
                                        </p:tav>
                                        <p:tav tm="100000">
                                          <p:val>
                                            <p:strVal val="1+ppt_h/2"/>
                                          </p:val>
                                        </p:tav>
                                      </p:tavLst>
                                    </p:anim>
                                    <p:set>
                                      <p:cBhvr>
                                        <p:cTn id="203" dur="1" fill="hold">
                                          <p:stCondLst>
                                            <p:cond delay="2999"/>
                                          </p:stCondLst>
                                        </p:cTn>
                                        <p:tgtEl>
                                          <p:spTgt spid="8"/>
                                        </p:tgtEl>
                                        <p:attrNameLst>
                                          <p:attrName>style.visibility</p:attrName>
                                        </p:attrNameLst>
                                      </p:cBhvr>
                                      <p:to>
                                        <p:strVal val="hidden"/>
                                      </p:to>
                                    </p:set>
                                  </p:childTnLst>
                                </p:cTn>
                              </p:par>
                              <p:par>
                                <p:cTn id="204" presetID="2" presetClass="exit" presetSubtype="12" fill="hold" nodeType="withEffect">
                                  <p:stCondLst>
                                    <p:cond delay="0"/>
                                  </p:stCondLst>
                                  <p:childTnLst>
                                    <p:anim calcmode="lin" valueType="num">
                                      <p:cBhvr additive="base">
                                        <p:cTn id="205" dur="3000"/>
                                        <p:tgtEl>
                                          <p:spTgt spid="10"/>
                                        </p:tgtEl>
                                        <p:attrNameLst>
                                          <p:attrName>ppt_x</p:attrName>
                                        </p:attrNameLst>
                                      </p:cBhvr>
                                      <p:tavLst>
                                        <p:tav tm="0">
                                          <p:val>
                                            <p:strVal val="ppt_x"/>
                                          </p:val>
                                        </p:tav>
                                        <p:tav tm="100000">
                                          <p:val>
                                            <p:strVal val="0-ppt_w/2"/>
                                          </p:val>
                                        </p:tav>
                                      </p:tavLst>
                                    </p:anim>
                                    <p:anim calcmode="lin" valueType="num">
                                      <p:cBhvr additive="base">
                                        <p:cTn id="206" dur="3000"/>
                                        <p:tgtEl>
                                          <p:spTgt spid="10"/>
                                        </p:tgtEl>
                                        <p:attrNameLst>
                                          <p:attrName>ppt_y</p:attrName>
                                        </p:attrNameLst>
                                      </p:cBhvr>
                                      <p:tavLst>
                                        <p:tav tm="0">
                                          <p:val>
                                            <p:strVal val="ppt_y"/>
                                          </p:val>
                                        </p:tav>
                                        <p:tav tm="100000">
                                          <p:val>
                                            <p:strVal val="1+ppt_h/2"/>
                                          </p:val>
                                        </p:tav>
                                      </p:tavLst>
                                    </p:anim>
                                    <p:set>
                                      <p:cBhvr>
                                        <p:cTn id="207" dur="1" fill="hold">
                                          <p:stCondLst>
                                            <p:cond delay="2999"/>
                                          </p:stCondLst>
                                        </p:cTn>
                                        <p:tgtEl>
                                          <p:spTgt spid="10"/>
                                        </p:tgtEl>
                                        <p:attrNameLst>
                                          <p:attrName>style.visibility</p:attrName>
                                        </p:attrNameLst>
                                      </p:cBhvr>
                                      <p:to>
                                        <p:strVal val="hidden"/>
                                      </p:to>
                                    </p:set>
                                  </p:childTnLst>
                                </p:cTn>
                              </p:par>
                              <p:par>
                                <p:cTn id="208" presetID="2" presetClass="exit" presetSubtype="12" fill="hold" nodeType="withEffect">
                                  <p:stCondLst>
                                    <p:cond delay="0"/>
                                  </p:stCondLst>
                                  <p:childTnLst>
                                    <p:anim calcmode="lin" valueType="num">
                                      <p:cBhvr additive="base">
                                        <p:cTn id="209" dur="3000"/>
                                        <p:tgtEl>
                                          <p:spTgt spid="12"/>
                                        </p:tgtEl>
                                        <p:attrNameLst>
                                          <p:attrName>ppt_x</p:attrName>
                                        </p:attrNameLst>
                                      </p:cBhvr>
                                      <p:tavLst>
                                        <p:tav tm="0">
                                          <p:val>
                                            <p:strVal val="ppt_x"/>
                                          </p:val>
                                        </p:tav>
                                        <p:tav tm="100000">
                                          <p:val>
                                            <p:strVal val="0-ppt_w/2"/>
                                          </p:val>
                                        </p:tav>
                                      </p:tavLst>
                                    </p:anim>
                                    <p:anim calcmode="lin" valueType="num">
                                      <p:cBhvr additive="base">
                                        <p:cTn id="210" dur="3000"/>
                                        <p:tgtEl>
                                          <p:spTgt spid="12"/>
                                        </p:tgtEl>
                                        <p:attrNameLst>
                                          <p:attrName>ppt_y</p:attrName>
                                        </p:attrNameLst>
                                      </p:cBhvr>
                                      <p:tavLst>
                                        <p:tav tm="0">
                                          <p:val>
                                            <p:strVal val="ppt_y"/>
                                          </p:val>
                                        </p:tav>
                                        <p:tav tm="100000">
                                          <p:val>
                                            <p:strVal val="1+ppt_h/2"/>
                                          </p:val>
                                        </p:tav>
                                      </p:tavLst>
                                    </p:anim>
                                    <p:set>
                                      <p:cBhvr>
                                        <p:cTn id="211" dur="1" fill="hold">
                                          <p:stCondLst>
                                            <p:cond delay="2999"/>
                                          </p:stCondLst>
                                        </p:cTn>
                                        <p:tgtEl>
                                          <p:spTgt spid="12"/>
                                        </p:tgtEl>
                                        <p:attrNameLst>
                                          <p:attrName>style.visibility</p:attrName>
                                        </p:attrNameLst>
                                      </p:cBhvr>
                                      <p:to>
                                        <p:strVal val="hidden"/>
                                      </p:to>
                                    </p:set>
                                  </p:childTnLst>
                                </p:cTn>
                              </p:par>
                              <p:par>
                                <p:cTn id="212" presetID="2" presetClass="exit" presetSubtype="12" fill="hold" nodeType="withEffect">
                                  <p:stCondLst>
                                    <p:cond delay="0"/>
                                  </p:stCondLst>
                                  <p:childTnLst>
                                    <p:anim calcmode="lin" valueType="num">
                                      <p:cBhvr additive="base">
                                        <p:cTn id="213" dur="3000"/>
                                        <p:tgtEl>
                                          <p:spTgt spid="14"/>
                                        </p:tgtEl>
                                        <p:attrNameLst>
                                          <p:attrName>ppt_x</p:attrName>
                                        </p:attrNameLst>
                                      </p:cBhvr>
                                      <p:tavLst>
                                        <p:tav tm="0">
                                          <p:val>
                                            <p:strVal val="ppt_x"/>
                                          </p:val>
                                        </p:tav>
                                        <p:tav tm="100000">
                                          <p:val>
                                            <p:strVal val="0-ppt_w/2"/>
                                          </p:val>
                                        </p:tav>
                                      </p:tavLst>
                                    </p:anim>
                                    <p:anim calcmode="lin" valueType="num">
                                      <p:cBhvr additive="base">
                                        <p:cTn id="214" dur="3000"/>
                                        <p:tgtEl>
                                          <p:spTgt spid="14"/>
                                        </p:tgtEl>
                                        <p:attrNameLst>
                                          <p:attrName>ppt_y</p:attrName>
                                        </p:attrNameLst>
                                      </p:cBhvr>
                                      <p:tavLst>
                                        <p:tav tm="0">
                                          <p:val>
                                            <p:strVal val="ppt_y"/>
                                          </p:val>
                                        </p:tav>
                                        <p:tav tm="100000">
                                          <p:val>
                                            <p:strVal val="1+ppt_h/2"/>
                                          </p:val>
                                        </p:tav>
                                      </p:tavLst>
                                    </p:anim>
                                    <p:set>
                                      <p:cBhvr>
                                        <p:cTn id="215" dur="1" fill="hold">
                                          <p:stCondLst>
                                            <p:cond delay="2999"/>
                                          </p:stCondLst>
                                        </p:cTn>
                                        <p:tgtEl>
                                          <p:spTgt spid="14"/>
                                        </p:tgtEl>
                                        <p:attrNameLst>
                                          <p:attrName>style.visibility</p:attrName>
                                        </p:attrNameLst>
                                      </p:cBhvr>
                                      <p:to>
                                        <p:strVal val="hidden"/>
                                      </p:to>
                                    </p:set>
                                  </p:childTnLst>
                                </p:cTn>
                              </p:par>
                              <p:par>
                                <p:cTn id="216" presetID="2" presetClass="exit" presetSubtype="12" fill="hold" nodeType="withEffect">
                                  <p:stCondLst>
                                    <p:cond delay="0"/>
                                  </p:stCondLst>
                                  <p:childTnLst>
                                    <p:anim calcmode="lin" valueType="num">
                                      <p:cBhvr additive="base">
                                        <p:cTn id="217" dur="3000"/>
                                        <p:tgtEl>
                                          <p:spTgt spid="16"/>
                                        </p:tgtEl>
                                        <p:attrNameLst>
                                          <p:attrName>ppt_x</p:attrName>
                                        </p:attrNameLst>
                                      </p:cBhvr>
                                      <p:tavLst>
                                        <p:tav tm="0">
                                          <p:val>
                                            <p:strVal val="ppt_x"/>
                                          </p:val>
                                        </p:tav>
                                        <p:tav tm="100000">
                                          <p:val>
                                            <p:strVal val="0-ppt_w/2"/>
                                          </p:val>
                                        </p:tav>
                                      </p:tavLst>
                                    </p:anim>
                                    <p:anim calcmode="lin" valueType="num">
                                      <p:cBhvr additive="base">
                                        <p:cTn id="218" dur="3000"/>
                                        <p:tgtEl>
                                          <p:spTgt spid="16"/>
                                        </p:tgtEl>
                                        <p:attrNameLst>
                                          <p:attrName>ppt_y</p:attrName>
                                        </p:attrNameLst>
                                      </p:cBhvr>
                                      <p:tavLst>
                                        <p:tav tm="0">
                                          <p:val>
                                            <p:strVal val="ppt_y"/>
                                          </p:val>
                                        </p:tav>
                                        <p:tav tm="100000">
                                          <p:val>
                                            <p:strVal val="1+ppt_h/2"/>
                                          </p:val>
                                        </p:tav>
                                      </p:tavLst>
                                    </p:anim>
                                    <p:set>
                                      <p:cBhvr>
                                        <p:cTn id="219" dur="1" fill="hold">
                                          <p:stCondLst>
                                            <p:cond delay="2999"/>
                                          </p:stCondLst>
                                        </p:cTn>
                                        <p:tgtEl>
                                          <p:spTgt spid="16"/>
                                        </p:tgtEl>
                                        <p:attrNameLst>
                                          <p:attrName>style.visibility</p:attrName>
                                        </p:attrNameLst>
                                      </p:cBhvr>
                                      <p:to>
                                        <p:strVal val="hidden"/>
                                      </p:to>
                                    </p:set>
                                  </p:childTnLst>
                                </p:cTn>
                              </p:par>
                              <p:par>
                                <p:cTn id="220" presetID="2" presetClass="exit" presetSubtype="12" fill="hold" nodeType="withEffect">
                                  <p:stCondLst>
                                    <p:cond delay="0"/>
                                  </p:stCondLst>
                                  <p:childTnLst>
                                    <p:anim calcmode="lin" valueType="num">
                                      <p:cBhvr additive="base">
                                        <p:cTn id="221" dur="3000"/>
                                        <p:tgtEl>
                                          <p:spTgt spid="18"/>
                                        </p:tgtEl>
                                        <p:attrNameLst>
                                          <p:attrName>ppt_x</p:attrName>
                                        </p:attrNameLst>
                                      </p:cBhvr>
                                      <p:tavLst>
                                        <p:tav tm="0">
                                          <p:val>
                                            <p:strVal val="ppt_x"/>
                                          </p:val>
                                        </p:tav>
                                        <p:tav tm="100000">
                                          <p:val>
                                            <p:strVal val="0-ppt_w/2"/>
                                          </p:val>
                                        </p:tav>
                                      </p:tavLst>
                                    </p:anim>
                                    <p:anim calcmode="lin" valueType="num">
                                      <p:cBhvr additive="base">
                                        <p:cTn id="222" dur="3000"/>
                                        <p:tgtEl>
                                          <p:spTgt spid="18"/>
                                        </p:tgtEl>
                                        <p:attrNameLst>
                                          <p:attrName>ppt_y</p:attrName>
                                        </p:attrNameLst>
                                      </p:cBhvr>
                                      <p:tavLst>
                                        <p:tav tm="0">
                                          <p:val>
                                            <p:strVal val="ppt_y"/>
                                          </p:val>
                                        </p:tav>
                                        <p:tav tm="100000">
                                          <p:val>
                                            <p:strVal val="1+ppt_h/2"/>
                                          </p:val>
                                        </p:tav>
                                      </p:tavLst>
                                    </p:anim>
                                    <p:set>
                                      <p:cBhvr>
                                        <p:cTn id="223" dur="1" fill="hold">
                                          <p:stCondLst>
                                            <p:cond delay="2999"/>
                                          </p:stCondLst>
                                        </p:cTn>
                                        <p:tgtEl>
                                          <p:spTgt spid="18"/>
                                        </p:tgtEl>
                                        <p:attrNameLst>
                                          <p:attrName>style.visibility</p:attrName>
                                        </p:attrNameLst>
                                      </p:cBhvr>
                                      <p:to>
                                        <p:strVal val="hidden"/>
                                      </p:to>
                                    </p:set>
                                  </p:childTnLst>
                                </p:cTn>
                              </p:par>
                              <p:par>
                                <p:cTn id="224" presetID="2" presetClass="exit" presetSubtype="12" fill="hold" nodeType="withEffect">
                                  <p:stCondLst>
                                    <p:cond delay="0"/>
                                  </p:stCondLst>
                                  <p:childTnLst>
                                    <p:anim calcmode="lin" valueType="num">
                                      <p:cBhvr additive="base">
                                        <p:cTn id="225" dur="3000"/>
                                        <p:tgtEl>
                                          <p:spTgt spid="20"/>
                                        </p:tgtEl>
                                        <p:attrNameLst>
                                          <p:attrName>ppt_x</p:attrName>
                                        </p:attrNameLst>
                                      </p:cBhvr>
                                      <p:tavLst>
                                        <p:tav tm="0">
                                          <p:val>
                                            <p:strVal val="ppt_x"/>
                                          </p:val>
                                        </p:tav>
                                        <p:tav tm="100000">
                                          <p:val>
                                            <p:strVal val="0-ppt_w/2"/>
                                          </p:val>
                                        </p:tav>
                                      </p:tavLst>
                                    </p:anim>
                                    <p:anim calcmode="lin" valueType="num">
                                      <p:cBhvr additive="base">
                                        <p:cTn id="226" dur="3000"/>
                                        <p:tgtEl>
                                          <p:spTgt spid="20"/>
                                        </p:tgtEl>
                                        <p:attrNameLst>
                                          <p:attrName>ppt_y</p:attrName>
                                        </p:attrNameLst>
                                      </p:cBhvr>
                                      <p:tavLst>
                                        <p:tav tm="0">
                                          <p:val>
                                            <p:strVal val="ppt_y"/>
                                          </p:val>
                                        </p:tav>
                                        <p:tav tm="100000">
                                          <p:val>
                                            <p:strVal val="1+ppt_h/2"/>
                                          </p:val>
                                        </p:tav>
                                      </p:tavLst>
                                    </p:anim>
                                    <p:set>
                                      <p:cBhvr>
                                        <p:cTn id="227" dur="1" fill="hold">
                                          <p:stCondLst>
                                            <p:cond delay="2999"/>
                                          </p:stCondLst>
                                        </p:cTn>
                                        <p:tgtEl>
                                          <p:spTgt spid="20"/>
                                        </p:tgtEl>
                                        <p:attrNameLst>
                                          <p:attrName>style.visibility</p:attrName>
                                        </p:attrNameLst>
                                      </p:cBhvr>
                                      <p:to>
                                        <p:strVal val="hidden"/>
                                      </p:to>
                                    </p:set>
                                  </p:childTnLst>
                                </p:cTn>
                              </p:par>
                              <p:par>
                                <p:cTn id="228" presetID="2" presetClass="exit" presetSubtype="12" fill="hold" nodeType="withEffect">
                                  <p:stCondLst>
                                    <p:cond delay="0"/>
                                  </p:stCondLst>
                                  <p:childTnLst>
                                    <p:anim calcmode="lin" valueType="num">
                                      <p:cBhvr additive="base">
                                        <p:cTn id="229" dur="3000"/>
                                        <p:tgtEl>
                                          <p:spTgt spid="22"/>
                                        </p:tgtEl>
                                        <p:attrNameLst>
                                          <p:attrName>ppt_x</p:attrName>
                                        </p:attrNameLst>
                                      </p:cBhvr>
                                      <p:tavLst>
                                        <p:tav tm="0">
                                          <p:val>
                                            <p:strVal val="ppt_x"/>
                                          </p:val>
                                        </p:tav>
                                        <p:tav tm="100000">
                                          <p:val>
                                            <p:strVal val="0-ppt_w/2"/>
                                          </p:val>
                                        </p:tav>
                                      </p:tavLst>
                                    </p:anim>
                                    <p:anim calcmode="lin" valueType="num">
                                      <p:cBhvr additive="base">
                                        <p:cTn id="230" dur="3000"/>
                                        <p:tgtEl>
                                          <p:spTgt spid="22"/>
                                        </p:tgtEl>
                                        <p:attrNameLst>
                                          <p:attrName>ppt_y</p:attrName>
                                        </p:attrNameLst>
                                      </p:cBhvr>
                                      <p:tavLst>
                                        <p:tav tm="0">
                                          <p:val>
                                            <p:strVal val="ppt_y"/>
                                          </p:val>
                                        </p:tav>
                                        <p:tav tm="100000">
                                          <p:val>
                                            <p:strVal val="1+ppt_h/2"/>
                                          </p:val>
                                        </p:tav>
                                      </p:tavLst>
                                    </p:anim>
                                    <p:set>
                                      <p:cBhvr>
                                        <p:cTn id="231" dur="1" fill="hold">
                                          <p:stCondLst>
                                            <p:cond delay="2999"/>
                                          </p:stCondLst>
                                        </p:cTn>
                                        <p:tgtEl>
                                          <p:spTgt spid="22"/>
                                        </p:tgtEl>
                                        <p:attrNameLst>
                                          <p:attrName>style.visibility</p:attrName>
                                        </p:attrNameLst>
                                      </p:cBhvr>
                                      <p:to>
                                        <p:strVal val="hidden"/>
                                      </p:to>
                                    </p:set>
                                  </p:childTnLst>
                                </p:cTn>
                              </p:par>
                              <p:par>
                                <p:cTn id="232" presetID="2" presetClass="exit" presetSubtype="12" fill="hold" nodeType="withEffect">
                                  <p:stCondLst>
                                    <p:cond delay="0"/>
                                  </p:stCondLst>
                                  <p:childTnLst>
                                    <p:anim calcmode="lin" valueType="num">
                                      <p:cBhvr additive="base">
                                        <p:cTn id="233" dur="3000"/>
                                        <p:tgtEl>
                                          <p:spTgt spid="24"/>
                                        </p:tgtEl>
                                        <p:attrNameLst>
                                          <p:attrName>ppt_x</p:attrName>
                                        </p:attrNameLst>
                                      </p:cBhvr>
                                      <p:tavLst>
                                        <p:tav tm="0">
                                          <p:val>
                                            <p:strVal val="ppt_x"/>
                                          </p:val>
                                        </p:tav>
                                        <p:tav tm="100000">
                                          <p:val>
                                            <p:strVal val="0-ppt_w/2"/>
                                          </p:val>
                                        </p:tav>
                                      </p:tavLst>
                                    </p:anim>
                                    <p:anim calcmode="lin" valueType="num">
                                      <p:cBhvr additive="base">
                                        <p:cTn id="234" dur="3000"/>
                                        <p:tgtEl>
                                          <p:spTgt spid="24"/>
                                        </p:tgtEl>
                                        <p:attrNameLst>
                                          <p:attrName>ppt_y</p:attrName>
                                        </p:attrNameLst>
                                      </p:cBhvr>
                                      <p:tavLst>
                                        <p:tav tm="0">
                                          <p:val>
                                            <p:strVal val="ppt_y"/>
                                          </p:val>
                                        </p:tav>
                                        <p:tav tm="100000">
                                          <p:val>
                                            <p:strVal val="1+ppt_h/2"/>
                                          </p:val>
                                        </p:tav>
                                      </p:tavLst>
                                    </p:anim>
                                    <p:set>
                                      <p:cBhvr>
                                        <p:cTn id="235" dur="1" fill="hold">
                                          <p:stCondLst>
                                            <p:cond delay="2999"/>
                                          </p:stCondLst>
                                        </p:cTn>
                                        <p:tgtEl>
                                          <p:spTgt spid="24"/>
                                        </p:tgtEl>
                                        <p:attrNameLst>
                                          <p:attrName>style.visibility</p:attrName>
                                        </p:attrNameLst>
                                      </p:cBhvr>
                                      <p:to>
                                        <p:strVal val="hidden"/>
                                      </p:to>
                                    </p:set>
                                  </p:childTnLst>
                                </p:cTn>
                              </p:par>
                              <p:par>
                                <p:cTn id="236" presetID="2" presetClass="exit" presetSubtype="12" fill="hold" nodeType="withEffect">
                                  <p:stCondLst>
                                    <p:cond delay="0"/>
                                  </p:stCondLst>
                                  <p:childTnLst>
                                    <p:anim calcmode="lin" valueType="num">
                                      <p:cBhvr additive="base">
                                        <p:cTn id="237" dur="3000"/>
                                        <p:tgtEl>
                                          <p:spTgt spid="4"/>
                                        </p:tgtEl>
                                        <p:attrNameLst>
                                          <p:attrName>ppt_x</p:attrName>
                                        </p:attrNameLst>
                                      </p:cBhvr>
                                      <p:tavLst>
                                        <p:tav tm="0">
                                          <p:val>
                                            <p:strVal val="ppt_x"/>
                                          </p:val>
                                        </p:tav>
                                        <p:tav tm="100000">
                                          <p:val>
                                            <p:strVal val="0-ppt_w/2"/>
                                          </p:val>
                                        </p:tav>
                                      </p:tavLst>
                                    </p:anim>
                                    <p:anim calcmode="lin" valueType="num">
                                      <p:cBhvr additive="base">
                                        <p:cTn id="238" dur="3000"/>
                                        <p:tgtEl>
                                          <p:spTgt spid="4"/>
                                        </p:tgtEl>
                                        <p:attrNameLst>
                                          <p:attrName>ppt_y</p:attrName>
                                        </p:attrNameLst>
                                      </p:cBhvr>
                                      <p:tavLst>
                                        <p:tav tm="0">
                                          <p:val>
                                            <p:strVal val="ppt_y"/>
                                          </p:val>
                                        </p:tav>
                                        <p:tav tm="100000">
                                          <p:val>
                                            <p:strVal val="1+ppt_h/2"/>
                                          </p:val>
                                        </p:tav>
                                      </p:tavLst>
                                    </p:anim>
                                    <p:set>
                                      <p:cBhvr>
                                        <p:cTn id="239" dur="1" fill="hold">
                                          <p:stCondLst>
                                            <p:cond delay="2999"/>
                                          </p:stCondLst>
                                        </p:cTn>
                                        <p:tgtEl>
                                          <p:spTgt spid="4"/>
                                        </p:tgtEl>
                                        <p:attrNameLst>
                                          <p:attrName>style.visibility</p:attrName>
                                        </p:attrNameLst>
                                      </p:cBhvr>
                                      <p:to>
                                        <p:strVal val="hidden"/>
                                      </p:to>
                                    </p:set>
                                  </p:childTnLst>
                                </p:cTn>
                              </p:par>
                              <p:par>
                                <p:cTn id="240" presetID="3" presetClass="exit" presetSubtype="10" fill="hold" nodeType="withEffect">
                                  <p:stCondLst>
                                    <p:cond delay="0"/>
                                  </p:stCondLst>
                                  <p:childTnLst>
                                    <p:animEffect transition="out" filter="blinds(horizontal)">
                                      <p:cBhvr>
                                        <p:cTn id="241" dur="3000"/>
                                        <p:tgtEl>
                                          <p:spTgt spid="5"/>
                                        </p:tgtEl>
                                      </p:cBhvr>
                                    </p:animEffect>
                                    <p:set>
                                      <p:cBhvr>
                                        <p:cTn id="242" dur="1" fill="hold">
                                          <p:stCondLst>
                                            <p:cond delay="2999"/>
                                          </p:stCondLst>
                                        </p:cTn>
                                        <p:tgtEl>
                                          <p:spTgt spid="5"/>
                                        </p:tgtEl>
                                        <p:attrNameLst>
                                          <p:attrName>style.visibility</p:attrName>
                                        </p:attrNameLst>
                                      </p:cBhvr>
                                      <p:to>
                                        <p:strVal val="hidden"/>
                                      </p:to>
                                    </p:set>
                                  </p:childTnLst>
                                </p:cTn>
                              </p:par>
                              <p:par>
                                <p:cTn id="243" presetID="3" presetClass="exit" presetSubtype="10" fill="hold" nodeType="withEffect">
                                  <p:stCondLst>
                                    <p:cond delay="0"/>
                                  </p:stCondLst>
                                  <p:childTnLst>
                                    <p:animEffect transition="out" filter="blinds(horizontal)">
                                      <p:cBhvr>
                                        <p:cTn id="244" dur="3000"/>
                                        <p:tgtEl>
                                          <p:spTgt spid="7"/>
                                        </p:tgtEl>
                                      </p:cBhvr>
                                    </p:animEffect>
                                    <p:set>
                                      <p:cBhvr>
                                        <p:cTn id="245" dur="1" fill="hold">
                                          <p:stCondLst>
                                            <p:cond delay="2999"/>
                                          </p:stCondLst>
                                        </p:cTn>
                                        <p:tgtEl>
                                          <p:spTgt spid="7"/>
                                        </p:tgtEl>
                                        <p:attrNameLst>
                                          <p:attrName>style.visibility</p:attrName>
                                        </p:attrNameLst>
                                      </p:cBhvr>
                                      <p:to>
                                        <p:strVal val="hidden"/>
                                      </p:to>
                                    </p:set>
                                  </p:childTnLst>
                                </p:cTn>
                              </p:par>
                              <p:par>
                                <p:cTn id="246" presetID="3" presetClass="exit" presetSubtype="10" fill="hold" nodeType="withEffect">
                                  <p:stCondLst>
                                    <p:cond delay="0"/>
                                  </p:stCondLst>
                                  <p:childTnLst>
                                    <p:animEffect transition="out" filter="blinds(horizontal)">
                                      <p:cBhvr>
                                        <p:cTn id="247" dur="3000"/>
                                        <p:tgtEl>
                                          <p:spTgt spid="9"/>
                                        </p:tgtEl>
                                      </p:cBhvr>
                                    </p:animEffect>
                                    <p:set>
                                      <p:cBhvr>
                                        <p:cTn id="248" dur="1" fill="hold">
                                          <p:stCondLst>
                                            <p:cond delay="2999"/>
                                          </p:stCondLst>
                                        </p:cTn>
                                        <p:tgtEl>
                                          <p:spTgt spid="9"/>
                                        </p:tgtEl>
                                        <p:attrNameLst>
                                          <p:attrName>style.visibility</p:attrName>
                                        </p:attrNameLst>
                                      </p:cBhvr>
                                      <p:to>
                                        <p:strVal val="hidden"/>
                                      </p:to>
                                    </p:set>
                                  </p:childTnLst>
                                </p:cTn>
                              </p:par>
                              <p:par>
                                <p:cTn id="249" presetID="3" presetClass="exit" presetSubtype="10" fill="hold" nodeType="withEffect">
                                  <p:stCondLst>
                                    <p:cond delay="0"/>
                                  </p:stCondLst>
                                  <p:childTnLst>
                                    <p:animEffect transition="out" filter="blinds(horizontal)">
                                      <p:cBhvr>
                                        <p:cTn id="250" dur="3000"/>
                                        <p:tgtEl>
                                          <p:spTgt spid="11"/>
                                        </p:tgtEl>
                                      </p:cBhvr>
                                    </p:animEffect>
                                    <p:set>
                                      <p:cBhvr>
                                        <p:cTn id="251" dur="1" fill="hold">
                                          <p:stCondLst>
                                            <p:cond delay="2999"/>
                                          </p:stCondLst>
                                        </p:cTn>
                                        <p:tgtEl>
                                          <p:spTgt spid="11"/>
                                        </p:tgtEl>
                                        <p:attrNameLst>
                                          <p:attrName>style.visibility</p:attrName>
                                        </p:attrNameLst>
                                      </p:cBhvr>
                                      <p:to>
                                        <p:strVal val="hidden"/>
                                      </p:to>
                                    </p:set>
                                  </p:childTnLst>
                                </p:cTn>
                              </p:par>
                              <p:par>
                                <p:cTn id="252" presetID="3" presetClass="exit" presetSubtype="10" fill="hold" nodeType="withEffect">
                                  <p:stCondLst>
                                    <p:cond delay="0"/>
                                  </p:stCondLst>
                                  <p:childTnLst>
                                    <p:animEffect transition="out" filter="blinds(horizontal)">
                                      <p:cBhvr>
                                        <p:cTn id="253" dur="3000"/>
                                        <p:tgtEl>
                                          <p:spTgt spid="13"/>
                                        </p:tgtEl>
                                      </p:cBhvr>
                                    </p:animEffect>
                                    <p:set>
                                      <p:cBhvr>
                                        <p:cTn id="254" dur="1" fill="hold">
                                          <p:stCondLst>
                                            <p:cond delay="2999"/>
                                          </p:stCondLst>
                                        </p:cTn>
                                        <p:tgtEl>
                                          <p:spTgt spid="13"/>
                                        </p:tgtEl>
                                        <p:attrNameLst>
                                          <p:attrName>style.visibility</p:attrName>
                                        </p:attrNameLst>
                                      </p:cBhvr>
                                      <p:to>
                                        <p:strVal val="hidden"/>
                                      </p:to>
                                    </p:set>
                                  </p:childTnLst>
                                </p:cTn>
                              </p:par>
                              <p:par>
                                <p:cTn id="255" presetID="3" presetClass="exit" presetSubtype="10" fill="hold" nodeType="withEffect">
                                  <p:stCondLst>
                                    <p:cond delay="0"/>
                                  </p:stCondLst>
                                  <p:childTnLst>
                                    <p:animEffect transition="out" filter="blinds(horizontal)">
                                      <p:cBhvr>
                                        <p:cTn id="256" dur="3000"/>
                                        <p:tgtEl>
                                          <p:spTgt spid="15"/>
                                        </p:tgtEl>
                                      </p:cBhvr>
                                    </p:animEffect>
                                    <p:set>
                                      <p:cBhvr>
                                        <p:cTn id="257" dur="1" fill="hold">
                                          <p:stCondLst>
                                            <p:cond delay="2999"/>
                                          </p:stCondLst>
                                        </p:cTn>
                                        <p:tgtEl>
                                          <p:spTgt spid="15"/>
                                        </p:tgtEl>
                                        <p:attrNameLst>
                                          <p:attrName>style.visibility</p:attrName>
                                        </p:attrNameLst>
                                      </p:cBhvr>
                                      <p:to>
                                        <p:strVal val="hidden"/>
                                      </p:to>
                                    </p:set>
                                  </p:childTnLst>
                                </p:cTn>
                              </p:par>
                              <p:par>
                                <p:cTn id="258" presetID="3" presetClass="exit" presetSubtype="10" fill="hold" nodeType="withEffect">
                                  <p:stCondLst>
                                    <p:cond delay="0"/>
                                  </p:stCondLst>
                                  <p:childTnLst>
                                    <p:animEffect transition="out" filter="blinds(horizontal)">
                                      <p:cBhvr>
                                        <p:cTn id="259" dur="3000"/>
                                        <p:tgtEl>
                                          <p:spTgt spid="17"/>
                                        </p:tgtEl>
                                      </p:cBhvr>
                                    </p:animEffect>
                                    <p:set>
                                      <p:cBhvr>
                                        <p:cTn id="260" dur="1" fill="hold">
                                          <p:stCondLst>
                                            <p:cond delay="2999"/>
                                          </p:stCondLst>
                                        </p:cTn>
                                        <p:tgtEl>
                                          <p:spTgt spid="17"/>
                                        </p:tgtEl>
                                        <p:attrNameLst>
                                          <p:attrName>style.visibility</p:attrName>
                                        </p:attrNameLst>
                                      </p:cBhvr>
                                      <p:to>
                                        <p:strVal val="hidden"/>
                                      </p:to>
                                    </p:set>
                                  </p:childTnLst>
                                </p:cTn>
                              </p:par>
                              <p:par>
                                <p:cTn id="261" presetID="3" presetClass="exit" presetSubtype="10" fill="hold" nodeType="withEffect">
                                  <p:stCondLst>
                                    <p:cond delay="0"/>
                                  </p:stCondLst>
                                  <p:childTnLst>
                                    <p:animEffect transition="out" filter="blinds(horizontal)">
                                      <p:cBhvr>
                                        <p:cTn id="262" dur="3000"/>
                                        <p:tgtEl>
                                          <p:spTgt spid="19"/>
                                        </p:tgtEl>
                                      </p:cBhvr>
                                    </p:animEffect>
                                    <p:set>
                                      <p:cBhvr>
                                        <p:cTn id="263" dur="1" fill="hold">
                                          <p:stCondLst>
                                            <p:cond delay="2999"/>
                                          </p:stCondLst>
                                        </p:cTn>
                                        <p:tgtEl>
                                          <p:spTgt spid="19"/>
                                        </p:tgtEl>
                                        <p:attrNameLst>
                                          <p:attrName>style.visibility</p:attrName>
                                        </p:attrNameLst>
                                      </p:cBhvr>
                                      <p:to>
                                        <p:strVal val="hidden"/>
                                      </p:to>
                                    </p:set>
                                  </p:childTnLst>
                                </p:cTn>
                              </p:par>
                              <p:par>
                                <p:cTn id="264" presetID="3" presetClass="exit" presetSubtype="10" fill="hold" nodeType="withEffect">
                                  <p:stCondLst>
                                    <p:cond delay="0"/>
                                  </p:stCondLst>
                                  <p:childTnLst>
                                    <p:animEffect transition="out" filter="blinds(horizontal)">
                                      <p:cBhvr>
                                        <p:cTn id="265" dur="3000"/>
                                        <p:tgtEl>
                                          <p:spTgt spid="21"/>
                                        </p:tgtEl>
                                      </p:cBhvr>
                                    </p:animEffect>
                                    <p:set>
                                      <p:cBhvr>
                                        <p:cTn id="266" dur="1" fill="hold">
                                          <p:stCondLst>
                                            <p:cond delay="2999"/>
                                          </p:stCondLst>
                                        </p:cTn>
                                        <p:tgtEl>
                                          <p:spTgt spid="21"/>
                                        </p:tgtEl>
                                        <p:attrNameLst>
                                          <p:attrName>style.visibility</p:attrName>
                                        </p:attrNameLst>
                                      </p:cBhvr>
                                      <p:to>
                                        <p:strVal val="hidden"/>
                                      </p:to>
                                    </p:set>
                                  </p:childTnLst>
                                </p:cTn>
                              </p:par>
                              <p:par>
                                <p:cTn id="267" presetID="3" presetClass="exit" presetSubtype="10" fill="hold" nodeType="withEffect">
                                  <p:stCondLst>
                                    <p:cond delay="0"/>
                                  </p:stCondLst>
                                  <p:childTnLst>
                                    <p:animEffect transition="out" filter="blinds(horizontal)">
                                      <p:cBhvr>
                                        <p:cTn id="268" dur="3000"/>
                                        <p:tgtEl>
                                          <p:spTgt spid="23"/>
                                        </p:tgtEl>
                                      </p:cBhvr>
                                    </p:animEffect>
                                    <p:set>
                                      <p:cBhvr>
                                        <p:cTn id="269" dur="1" fill="hold">
                                          <p:stCondLst>
                                            <p:cond delay="2999"/>
                                          </p:stCondLst>
                                        </p:cTn>
                                        <p:tgtEl>
                                          <p:spTgt spid="23"/>
                                        </p:tgtEl>
                                        <p:attrNameLst>
                                          <p:attrName>style.visibility</p:attrName>
                                        </p:attrNameLst>
                                      </p:cBhvr>
                                      <p:to>
                                        <p:strVal val="hidden"/>
                                      </p:to>
                                    </p:set>
                                  </p:childTnLst>
                                </p:cTn>
                              </p:par>
                              <p:par>
                                <p:cTn id="270" presetID="3" presetClass="exit" presetSubtype="10" fill="hold" nodeType="withEffect">
                                  <p:stCondLst>
                                    <p:cond delay="0"/>
                                  </p:stCondLst>
                                  <p:childTnLst>
                                    <p:animEffect transition="out" filter="blinds(horizontal)">
                                      <p:cBhvr>
                                        <p:cTn id="271" dur="3000"/>
                                        <p:tgtEl>
                                          <p:spTgt spid="6"/>
                                        </p:tgtEl>
                                      </p:cBhvr>
                                    </p:animEffect>
                                    <p:set>
                                      <p:cBhvr>
                                        <p:cTn id="272" dur="1" fill="hold">
                                          <p:stCondLst>
                                            <p:cond delay="2999"/>
                                          </p:stCondLst>
                                        </p:cTn>
                                        <p:tgtEl>
                                          <p:spTgt spid="6"/>
                                        </p:tgtEl>
                                        <p:attrNameLst>
                                          <p:attrName>style.visibility</p:attrName>
                                        </p:attrNameLst>
                                      </p:cBhvr>
                                      <p:to>
                                        <p:strVal val="hidden"/>
                                      </p:to>
                                    </p:set>
                                  </p:childTnLst>
                                </p:cTn>
                              </p:par>
                              <p:par>
                                <p:cTn id="273" presetID="3" presetClass="exit" presetSubtype="10" fill="hold" nodeType="withEffect">
                                  <p:stCondLst>
                                    <p:cond delay="0"/>
                                  </p:stCondLst>
                                  <p:childTnLst>
                                    <p:animEffect transition="out" filter="blinds(horizontal)">
                                      <p:cBhvr>
                                        <p:cTn id="274" dur="3000"/>
                                        <p:tgtEl>
                                          <p:spTgt spid="8"/>
                                        </p:tgtEl>
                                      </p:cBhvr>
                                    </p:animEffect>
                                    <p:set>
                                      <p:cBhvr>
                                        <p:cTn id="275" dur="1" fill="hold">
                                          <p:stCondLst>
                                            <p:cond delay="2999"/>
                                          </p:stCondLst>
                                        </p:cTn>
                                        <p:tgtEl>
                                          <p:spTgt spid="8"/>
                                        </p:tgtEl>
                                        <p:attrNameLst>
                                          <p:attrName>style.visibility</p:attrName>
                                        </p:attrNameLst>
                                      </p:cBhvr>
                                      <p:to>
                                        <p:strVal val="hidden"/>
                                      </p:to>
                                    </p:set>
                                  </p:childTnLst>
                                </p:cTn>
                              </p:par>
                              <p:par>
                                <p:cTn id="276" presetID="3" presetClass="exit" presetSubtype="10" fill="hold" nodeType="withEffect">
                                  <p:stCondLst>
                                    <p:cond delay="0"/>
                                  </p:stCondLst>
                                  <p:childTnLst>
                                    <p:animEffect transition="out" filter="blinds(horizontal)">
                                      <p:cBhvr>
                                        <p:cTn id="277" dur="3000"/>
                                        <p:tgtEl>
                                          <p:spTgt spid="10"/>
                                        </p:tgtEl>
                                      </p:cBhvr>
                                    </p:animEffect>
                                    <p:set>
                                      <p:cBhvr>
                                        <p:cTn id="278" dur="1" fill="hold">
                                          <p:stCondLst>
                                            <p:cond delay="2999"/>
                                          </p:stCondLst>
                                        </p:cTn>
                                        <p:tgtEl>
                                          <p:spTgt spid="10"/>
                                        </p:tgtEl>
                                        <p:attrNameLst>
                                          <p:attrName>style.visibility</p:attrName>
                                        </p:attrNameLst>
                                      </p:cBhvr>
                                      <p:to>
                                        <p:strVal val="hidden"/>
                                      </p:to>
                                    </p:set>
                                  </p:childTnLst>
                                </p:cTn>
                              </p:par>
                              <p:par>
                                <p:cTn id="279" presetID="3" presetClass="exit" presetSubtype="10" fill="hold" nodeType="withEffect">
                                  <p:stCondLst>
                                    <p:cond delay="0"/>
                                  </p:stCondLst>
                                  <p:childTnLst>
                                    <p:animEffect transition="out" filter="blinds(horizontal)">
                                      <p:cBhvr>
                                        <p:cTn id="280" dur="3000"/>
                                        <p:tgtEl>
                                          <p:spTgt spid="12"/>
                                        </p:tgtEl>
                                      </p:cBhvr>
                                    </p:animEffect>
                                    <p:set>
                                      <p:cBhvr>
                                        <p:cTn id="281" dur="1" fill="hold">
                                          <p:stCondLst>
                                            <p:cond delay="2999"/>
                                          </p:stCondLst>
                                        </p:cTn>
                                        <p:tgtEl>
                                          <p:spTgt spid="12"/>
                                        </p:tgtEl>
                                        <p:attrNameLst>
                                          <p:attrName>style.visibility</p:attrName>
                                        </p:attrNameLst>
                                      </p:cBhvr>
                                      <p:to>
                                        <p:strVal val="hidden"/>
                                      </p:to>
                                    </p:set>
                                  </p:childTnLst>
                                </p:cTn>
                              </p:par>
                              <p:par>
                                <p:cTn id="282" presetID="3" presetClass="exit" presetSubtype="10" fill="hold" nodeType="withEffect">
                                  <p:stCondLst>
                                    <p:cond delay="0"/>
                                  </p:stCondLst>
                                  <p:childTnLst>
                                    <p:animEffect transition="out" filter="blinds(horizontal)">
                                      <p:cBhvr>
                                        <p:cTn id="283" dur="3000"/>
                                        <p:tgtEl>
                                          <p:spTgt spid="14"/>
                                        </p:tgtEl>
                                      </p:cBhvr>
                                    </p:animEffect>
                                    <p:set>
                                      <p:cBhvr>
                                        <p:cTn id="284" dur="1" fill="hold">
                                          <p:stCondLst>
                                            <p:cond delay="2999"/>
                                          </p:stCondLst>
                                        </p:cTn>
                                        <p:tgtEl>
                                          <p:spTgt spid="14"/>
                                        </p:tgtEl>
                                        <p:attrNameLst>
                                          <p:attrName>style.visibility</p:attrName>
                                        </p:attrNameLst>
                                      </p:cBhvr>
                                      <p:to>
                                        <p:strVal val="hidden"/>
                                      </p:to>
                                    </p:set>
                                  </p:childTnLst>
                                </p:cTn>
                              </p:par>
                              <p:par>
                                <p:cTn id="285" presetID="3" presetClass="exit" presetSubtype="10" fill="hold" nodeType="withEffect">
                                  <p:stCondLst>
                                    <p:cond delay="0"/>
                                  </p:stCondLst>
                                  <p:childTnLst>
                                    <p:animEffect transition="out" filter="blinds(horizontal)">
                                      <p:cBhvr>
                                        <p:cTn id="286" dur="3000"/>
                                        <p:tgtEl>
                                          <p:spTgt spid="16"/>
                                        </p:tgtEl>
                                      </p:cBhvr>
                                    </p:animEffect>
                                    <p:set>
                                      <p:cBhvr>
                                        <p:cTn id="287" dur="1" fill="hold">
                                          <p:stCondLst>
                                            <p:cond delay="2999"/>
                                          </p:stCondLst>
                                        </p:cTn>
                                        <p:tgtEl>
                                          <p:spTgt spid="16"/>
                                        </p:tgtEl>
                                        <p:attrNameLst>
                                          <p:attrName>style.visibility</p:attrName>
                                        </p:attrNameLst>
                                      </p:cBhvr>
                                      <p:to>
                                        <p:strVal val="hidden"/>
                                      </p:to>
                                    </p:set>
                                  </p:childTnLst>
                                </p:cTn>
                              </p:par>
                              <p:par>
                                <p:cTn id="288" presetID="3" presetClass="exit" presetSubtype="10" fill="hold" nodeType="withEffect">
                                  <p:stCondLst>
                                    <p:cond delay="0"/>
                                  </p:stCondLst>
                                  <p:childTnLst>
                                    <p:animEffect transition="out" filter="blinds(horizontal)">
                                      <p:cBhvr>
                                        <p:cTn id="289" dur="3000"/>
                                        <p:tgtEl>
                                          <p:spTgt spid="18"/>
                                        </p:tgtEl>
                                      </p:cBhvr>
                                    </p:animEffect>
                                    <p:set>
                                      <p:cBhvr>
                                        <p:cTn id="290" dur="1" fill="hold">
                                          <p:stCondLst>
                                            <p:cond delay="2999"/>
                                          </p:stCondLst>
                                        </p:cTn>
                                        <p:tgtEl>
                                          <p:spTgt spid="18"/>
                                        </p:tgtEl>
                                        <p:attrNameLst>
                                          <p:attrName>style.visibility</p:attrName>
                                        </p:attrNameLst>
                                      </p:cBhvr>
                                      <p:to>
                                        <p:strVal val="hidden"/>
                                      </p:to>
                                    </p:set>
                                  </p:childTnLst>
                                </p:cTn>
                              </p:par>
                              <p:par>
                                <p:cTn id="291" presetID="3" presetClass="exit" presetSubtype="10" fill="hold" nodeType="withEffect">
                                  <p:stCondLst>
                                    <p:cond delay="0"/>
                                  </p:stCondLst>
                                  <p:childTnLst>
                                    <p:animEffect transition="out" filter="blinds(horizontal)">
                                      <p:cBhvr>
                                        <p:cTn id="292" dur="3000"/>
                                        <p:tgtEl>
                                          <p:spTgt spid="20"/>
                                        </p:tgtEl>
                                      </p:cBhvr>
                                    </p:animEffect>
                                    <p:set>
                                      <p:cBhvr>
                                        <p:cTn id="293" dur="1" fill="hold">
                                          <p:stCondLst>
                                            <p:cond delay="2999"/>
                                          </p:stCondLst>
                                        </p:cTn>
                                        <p:tgtEl>
                                          <p:spTgt spid="20"/>
                                        </p:tgtEl>
                                        <p:attrNameLst>
                                          <p:attrName>style.visibility</p:attrName>
                                        </p:attrNameLst>
                                      </p:cBhvr>
                                      <p:to>
                                        <p:strVal val="hidden"/>
                                      </p:to>
                                    </p:set>
                                  </p:childTnLst>
                                </p:cTn>
                              </p:par>
                              <p:par>
                                <p:cTn id="294" presetID="3" presetClass="exit" presetSubtype="10" fill="hold" nodeType="withEffect">
                                  <p:stCondLst>
                                    <p:cond delay="0"/>
                                  </p:stCondLst>
                                  <p:childTnLst>
                                    <p:animEffect transition="out" filter="blinds(horizontal)">
                                      <p:cBhvr>
                                        <p:cTn id="295" dur="3000"/>
                                        <p:tgtEl>
                                          <p:spTgt spid="22"/>
                                        </p:tgtEl>
                                      </p:cBhvr>
                                    </p:animEffect>
                                    <p:set>
                                      <p:cBhvr>
                                        <p:cTn id="296" dur="1" fill="hold">
                                          <p:stCondLst>
                                            <p:cond delay="2999"/>
                                          </p:stCondLst>
                                        </p:cTn>
                                        <p:tgtEl>
                                          <p:spTgt spid="22"/>
                                        </p:tgtEl>
                                        <p:attrNameLst>
                                          <p:attrName>style.visibility</p:attrName>
                                        </p:attrNameLst>
                                      </p:cBhvr>
                                      <p:to>
                                        <p:strVal val="hidden"/>
                                      </p:to>
                                    </p:set>
                                  </p:childTnLst>
                                </p:cTn>
                              </p:par>
                              <p:par>
                                <p:cTn id="297" presetID="3" presetClass="exit" presetSubtype="10" fill="hold" nodeType="withEffect">
                                  <p:stCondLst>
                                    <p:cond delay="0"/>
                                  </p:stCondLst>
                                  <p:childTnLst>
                                    <p:animEffect transition="out" filter="blinds(horizontal)">
                                      <p:cBhvr>
                                        <p:cTn id="298" dur="3000"/>
                                        <p:tgtEl>
                                          <p:spTgt spid="24"/>
                                        </p:tgtEl>
                                      </p:cBhvr>
                                    </p:animEffect>
                                    <p:set>
                                      <p:cBhvr>
                                        <p:cTn id="299" dur="1" fill="hold">
                                          <p:stCondLst>
                                            <p:cond delay="2999"/>
                                          </p:stCondLst>
                                        </p:cTn>
                                        <p:tgtEl>
                                          <p:spTgt spid="24"/>
                                        </p:tgtEl>
                                        <p:attrNameLst>
                                          <p:attrName>style.visibility</p:attrName>
                                        </p:attrNameLst>
                                      </p:cBhvr>
                                      <p:to>
                                        <p:strVal val="hidden"/>
                                      </p:to>
                                    </p:set>
                                  </p:childTnLst>
                                </p:cTn>
                              </p:par>
                              <p:par>
                                <p:cTn id="300" presetID="3" presetClass="exit" presetSubtype="10" fill="hold" nodeType="withEffect">
                                  <p:stCondLst>
                                    <p:cond delay="0"/>
                                  </p:stCondLst>
                                  <p:childTnLst>
                                    <p:animEffect transition="out" filter="blinds(horizontal)">
                                      <p:cBhvr>
                                        <p:cTn id="301" dur="3000"/>
                                        <p:tgtEl>
                                          <p:spTgt spid="4"/>
                                        </p:tgtEl>
                                      </p:cBhvr>
                                    </p:animEffect>
                                    <p:set>
                                      <p:cBhvr>
                                        <p:cTn id="302" dur="1" fill="hold">
                                          <p:stCondLst>
                                            <p:cond delay="2999"/>
                                          </p:stCondLst>
                                        </p:cTn>
                                        <p:tgtEl>
                                          <p:spTgt spid="4"/>
                                        </p:tgtEl>
                                        <p:attrNameLst>
                                          <p:attrName>style.visibility</p:attrName>
                                        </p:attrNameLst>
                                      </p:cBhvr>
                                      <p:to>
                                        <p:strVal val="hidden"/>
                                      </p:to>
                                    </p:set>
                                  </p:childTnLst>
                                </p:cTn>
                              </p:par>
                              <p:par>
                                <p:cTn id="303" presetID="23" presetClass="entr" presetSubtype="272" fill="hold" nodeType="withEffect">
                                  <p:stCondLst>
                                    <p:cond delay="0"/>
                                  </p:stCondLst>
                                  <p:childTnLst>
                                    <p:set>
                                      <p:cBhvr>
                                        <p:cTn id="304" dur="1" fill="hold">
                                          <p:stCondLst>
                                            <p:cond delay="0"/>
                                          </p:stCondLst>
                                        </p:cTn>
                                        <p:tgtEl>
                                          <p:spTgt spid="2"/>
                                        </p:tgtEl>
                                        <p:attrNameLst>
                                          <p:attrName>style.visibility</p:attrName>
                                        </p:attrNameLst>
                                      </p:cBhvr>
                                      <p:to>
                                        <p:strVal val="visible"/>
                                      </p:to>
                                    </p:set>
                                    <p:anim calcmode="lin" valueType="num">
                                      <p:cBhvr>
                                        <p:cTn id="305" dur="3000" fill="hold"/>
                                        <p:tgtEl>
                                          <p:spTgt spid="2"/>
                                        </p:tgtEl>
                                        <p:attrNameLst>
                                          <p:attrName>ppt_w</p:attrName>
                                        </p:attrNameLst>
                                      </p:cBhvr>
                                      <p:tavLst>
                                        <p:tav tm="0">
                                          <p:val>
                                            <p:strVal val="2/3*#ppt_w"/>
                                          </p:val>
                                        </p:tav>
                                        <p:tav tm="100000">
                                          <p:val>
                                            <p:strVal val="#ppt_w"/>
                                          </p:val>
                                        </p:tav>
                                      </p:tavLst>
                                    </p:anim>
                                    <p:anim calcmode="lin" valueType="num">
                                      <p:cBhvr>
                                        <p:cTn id="306" dur="3000" fill="hold"/>
                                        <p:tgtEl>
                                          <p:spTgt spid="2"/>
                                        </p:tgtEl>
                                        <p:attrNameLst>
                                          <p:attrName>ppt_h</p:attrName>
                                        </p:attrNameLst>
                                      </p:cBhvr>
                                      <p:tavLst>
                                        <p:tav tm="0">
                                          <p:val>
                                            <p:strVal val="2/3*#ppt_h"/>
                                          </p:val>
                                        </p:tav>
                                        <p:tav tm="100000">
                                          <p:val>
                                            <p:strVal val="#ppt_h"/>
                                          </p:val>
                                        </p:tav>
                                      </p:tavLst>
                                    </p:anim>
                                  </p:childTnLst>
                                </p:cTn>
                              </p:par>
                              <p:par>
                                <p:cTn id="307" presetID="8" presetClass="entr" presetSubtype="32" fill="hold" nodeType="withEffect">
                                  <p:stCondLst>
                                    <p:cond delay="0"/>
                                  </p:stCondLst>
                                  <p:childTnLst>
                                    <p:set>
                                      <p:cBhvr>
                                        <p:cTn id="308" dur="1" fill="hold">
                                          <p:stCondLst>
                                            <p:cond delay="0"/>
                                          </p:stCondLst>
                                        </p:cTn>
                                        <p:tgtEl>
                                          <p:spTgt spid="2"/>
                                        </p:tgtEl>
                                        <p:attrNameLst>
                                          <p:attrName>style.visibility</p:attrName>
                                        </p:attrNameLst>
                                      </p:cBhvr>
                                      <p:to>
                                        <p:strVal val="visible"/>
                                      </p:to>
                                    </p:set>
                                    <p:animEffect transition="in" filter="diamond(out)">
                                      <p:cBhvr>
                                        <p:cTn id="309"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5" grpId="0" animBg="1"/>
      <p:bldP spid="5" grpId="1" animBg="1"/>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bg2">
                <a:lumMod val="60000"/>
                <a:lumOff val="40000"/>
              </a:schemeClr>
            </a:gs>
            <a:gs pos="64999">
              <a:srgbClr val="F0EBD5"/>
            </a:gs>
            <a:gs pos="100000">
              <a:srgbClr val="D1C39F"/>
            </a:gs>
          </a:gsLst>
          <a:lin ang="5400000" scaled="1"/>
          <a:tileRect/>
        </a:gradFill>
        <a:effectLst/>
      </p:bgPr>
    </p:bg>
    <p:spTree>
      <p:nvGrpSpPr>
        <p:cNvPr id="1" name=""/>
        <p:cNvGrpSpPr/>
        <p:nvPr/>
      </p:nvGrpSpPr>
      <p:grpSpPr>
        <a:xfrm>
          <a:off x="0" y="0"/>
          <a:ext cx="0" cy="0"/>
          <a:chOff x="0" y="0"/>
          <a:chExt cx="0" cy="0"/>
        </a:xfrm>
      </p:grpSpPr>
      <p:pic>
        <p:nvPicPr>
          <p:cNvPr id="2" name="1 Imagen" descr="Palacio de la Cultura, Varsovia.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26" name="25 Paralelogramo"/>
          <p:cNvSpPr/>
          <p:nvPr/>
        </p:nvSpPr>
        <p:spPr>
          <a:xfrm flipH="1">
            <a:off x="0" y="0"/>
            <a:ext cx="500034" cy="5143500"/>
          </a:xfrm>
          <a:prstGeom prst="parallelogram">
            <a:avLst>
              <a:gd name="adj" fmla="val 0"/>
            </a:avLst>
          </a:prstGeom>
          <a:solidFill>
            <a:srgbClr val="0070C0"/>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flipH="1">
            <a:off x="571472" y="0"/>
            <a:ext cx="571504" cy="5143500"/>
          </a:xfrm>
          <a:prstGeom prst="parallelogram">
            <a:avLst>
              <a:gd name="adj" fmla="val 0"/>
            </a:avLst>
          </a:prstGeom>
          <a:solidFill>
            <a:srgbClr val="0070C0"/>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flipH="1">
            <a:off x="1214414" y="0"/>
            <a:ext cx="500066" cy="5143500"/>
          </a:xfrm>
          <a:prstGeom prst="parallelogram">
            <a:avLst>
              <a:gd name="adj" fmla="val 0"/>
            </a:avLst>
          </a:prstGeom>
          <a:solidFill>
            <a:srgbClr val="0070C0"/>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flipH="1">
            <a:off x="1785918" y="0"/>
            <a:ext cx="500066" cy="5143500"/>
          </a:xfrm>
          <a:prstGeom prst="parallelogram">
            <a:avLst>
              <a:gd name="adj" fmla="val 0"/>
            </a:avLst>
          </a:prstGeom>
          <a:solidFill>
            <a:srgbClr val="0070C0"/>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flipH="1">
            <a:off x="2357422" y="0"/>
            <a:ext cx="500066" cy="5143500"/>
          </a:xfrm>
          <a:prstGeom prst="parallelogram">
            <a:avLst>
              <a:gd name="adj" fmla="val 0"/>
            </a:avLst>
          </a:prstGeom>
          <a:solidFill>
            <a:srgbClr val="0070C0"/>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flipH="1">
            <a:off x="2928926" y="0"/>
            <a:ext cx="500066" cy="5143500"/>
          </a:xfrm>
          <a:prstGeom prst="parallelogram">
            <a:avLst>
              <a:gd name="adj" fmla="val 0"/>
            </a:avLst>
          </a:prstGeom>
          <a:solidFill>
            <a:srgbClr val="0070C0"/>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flipH="1">
            <a:off x="3500430" y="0"/>
            <a:ext cx="500066" cy="5143500"/>
          </a:xfrm>
          <a:prstGeom prst="parallelogram">
            <a:avLst>
              <a:gd name="adj" fmla="val 0"/>
            </a:avLst>
          </a:prstGeom>
          <a:solidFill>
            <a:srgbClr val="0070C0"/>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flipH="1">
            <a:off x="4071934" y="0"/>
            <a:ext cx="500066" cy="5143500"/>
          </a:xfrm>
          <a:prstGeom prst="parallelogram">
            <a:avLst>
              <a:gd name="adj" fmla="val 0"/>
            </a:avLst>
          </a:prstGeom>
          <a:solidFill>
            <a:srgbClr val="0070C0"/>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flipH="1">
            <a:off x="4643438" y="0"/>
            <a:ext cx="571504" cy="5143500"/>
          </a:xfrm>
          <a:prstGeom prst="parallelogram">
            <a:avLst>
              <a:gd name="adj" fmla="val 0"/>
            </a:avLst>
          </a:prstGeom>
          <a:solidFill>
            <a:srgbClr val="0070C0"/>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Paralelogramo"/>
          <p:cNvSpPr/>
          <p:nvPr/>
        </p:nvSpPr>
        <p:spPr>
          <a:xfrm flipH="1">
            <a:off x="5286380" y="0"/>
            <a:ext cx="500066" cy="5143500"/>
          </a:xfrm>
          <a:prstGeom prst="parallelogram">
            <a:avLst>
              <a:gd name="adj" fmla="val 0"/>
            </a:avLst>
          </a:prstGeom>
          <a:solidFill>
            <a:srgbClr val="0070C0"/>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Paralelogramo"/>
          <p:cNvSpPr/>
          <p:nvPr/>
        </p:nvSpPr>
        <p:spPr>
          <a:xfrm flipH="1">
            <a:off x="5857884" y="0"/>
            <a:ext cx="500066" cy="5143500"/>
          </a:xfrm>
          <a:prstGeom prst="parallelogram">
            <a:avLst>
              <a:gd name="adj" fmla="val 0"/>
            </a:avLst>
          </a:prstGeom>
          <a:solidFill>
            <a:srgbClr val="0070C0"/>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Paralelogramo"/>
          <p:cNvSpPr/>
          <p:nvPr/>
        </p:nvSpPr>
        <p:spPr>
          <a:xfrm flipH="1">
            <a:off x="6429388" y="0"/>
            <a:ext cx="500066" cy="5143500"/>
          </a:xfrm>
          <a:prstGeom prst="parallelogram">
            <a:avLst>
              <a:gd name="adj" fmla="val 0"/>
            </a:avLst>
          </a:prstGeom>
          <a:solidFill>
            <a:srgbClr val="0070C0"/>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Paralelogramo"/>
          <p:cNvSpPr/>
          <p:nvPr/>
        </p:nvSpPr>
        <p:spPr>
          <a:xfrm flipH="1">
            <a:off x="7000892" y="0"/>
            <a:ext cx="500066" cy="5143500"/>
          </a:xfrm>
          <a:prstGeom prst="parallelogram">
            <a:avLst>
              <a:gd name="adj" fmla="val 0"/>
            </a:avLst>
          </a:prstGeom>
          <a:solidFill>
            <a:srgbClr val="0070C0"/>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Paralelogramo"/>
          <p:cNvSpPr/>
          <p:nvPr/>
        </p:nvSpPr>
        <p:spPr>
          <a:xfrm flipH="1">
            <a:off x="7572396" y="0"/>
            <a:ext cx="500066" cy="5143500"/>
          </a:xfrm>
          <a:prstGeom prst="parallelogram">
            <a:avLst>
              <a:gd name="adj" fmla="val 0"/>
            </a:avLst>
          </a:prstGeom>
          <a:solidFill>
            <a:srgbClr val="0070C0"/>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Paralelogramo"/>
          <p:cNvSpPr/>
          <p:nvPr/>
        </p:nvSpPr>
        <p:spPr>
          <a:xfrm flipH="1">
            <a:off x="8143900" y="0"/>
            <a:ext cx="500066" cy="5143500"/>
          </a:xfrm>
          <a:prstGeom prst="parallelogram">
            <a:avLst>
              <a:gd name="adj" fmla="val 0"/>
            </a:avLst>
          </a:prstGeom>
          <a:solidFill>
            <a:srgbClr val="0070C0"/>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Paralelogramo"/>
          <p:cNvSpPr/>
          <p:nvPr/>
        </p:nvSpPr>
        <p:spPr>
          <a:xfrm flipH="1">
            <a:off x="8715404" y="0"/>
            <a:ext cx="428596" cy="5143500"/>
          </a:xfrm>
          <a:prstGeom prst="parallelogram">
            <a:avLst>
              <a:gd name="adj" fmla="val 0"/>
            </a:avLst>
          </a:prstGeom>
          <a:solidFill>
            <a:srgbClr val="0070C0"/>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9"/>
                                        </p:tgtEl>
                                        <p:attrNameLst>
                                          <p:attrName>style.opacity</p:attrName>
                                        </p:attrNameLst>
                                      </p:cBhvr>
                                      <p:to>
                                        <p:strVal val="0"/>
                                      </p:to>
                                    </p:set>
                                    <p:animEffect filter="image" prLst="opacity: 0">
                                      <p:cBhvr rctx="IE">
                                        <p:cTn id="7" dur="indefinite"/>
                                        <p:tgtEl>
                                          <p:spTgt spid="19"/>
                                        </p:tgtEl>
                                      </p:cBhvr>
                                    </p:animEffect>
                                  </p:childTnLst>
                                </p:cTn>
                              </p:par>
                              <p:par>
                                <p:cTn id="8" presetID="2" presetClass="entr" presetSubtype="8" fill="hold" grpId="0" nodeType="withEffect">
                                  <p:stCondLst>
                                    <p:cond delay="0"/>
                                  </p:stCondLst>
                                  <p:childTnLst>
                                    <p:set>
                                      <p:cBhvr>
                                        <p:cTn id="9" dur="1" fill="hold">
                                          <p:stCondLst>
                                            <p:cond delay="0"/>
                                          </p:stCondLst>
                                        </p:cTn>
                                        <p:tgtEl>
                                          <p:spTgt spid="26"/>
                                        </p:tgtEl>
                                        <p:attrNameLst>
                                          <p:attrName>style.visibility</p:attrName>
                                        </p:attrNameLst>
                                      </p:cBhvr>
                                      <p:to>
                                        <p:strVal val="visible"/>
                                      </p:to>
                                    </p:set>
                                    <p:anim calcmode="lin" valueType="num">
                                      <p:cBhvr additive="base">
                                        <p:cTn id="10" dur="2000" fill="hold"/>
                                        <p:tgtEl>
                                          <p:spTgt spid="26"/>
                                        </p:tgtEl>
                                        <p:attrNameLst>
                                          <p:attrName>ppt_x</p:attrName>
                                        </p:attrNameLst>
                                      </p:cBhvr>
                                      <p:tavLst>
                                        <p:tav tm="0">
                                          <p:val>
                                            <p:strVal val="0-#ppt_w/2"/>
                                          </p:val>
                                        </p:tav>
                                        <p:tav tm="100000">
                                          <p:val>
                                            <p:strVal val="#ppt_x"/>
                                          </p:val>
                                        </p:tav>
                                      </p:tavLst>
                                    </p:anim>
                                    <p:anim calcmode="lin" valueType="num">
                                      <p:cBhvr additive="base">
                                        <p:cTn id="11" dur="2000" fill="hold"/>
                                        <p:tgtEl>
                                          <p:spTgt spid="26"/>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27"/>
                                        </p:tgtEl>
                                        <p:attrNameLst>
                                          <p:attrName>style.visibility</p:attrName>
                                        </p:attrNameLst>
                                      </p:cBhvr>
                                      <p:to>
                                        <p:strVal val="visible"/>
                                      </p:to>
                                    </p:set>
                                    <p:anim calcmode="lin" valueType="num">
                                      <p:cBhvr additive="base">
                                        <p:cTn id="14" dur="2000" fill="hold"/>
                                        <p:tgtEl>
                                          <p:spTgt spid="27"/>
                                        </p:tgtEl>
                                        <p:attrNameLst>
                                          <p:attrName>ppt_x</p:attrName>
                                        </p:attrNameLst>
                                      </p:cBhvr>
                                      <p:tavLst>
                                        <p:tav tm="0">
                                          <p:val>
                                            <p:strVal val="1+#ppt_w/2"/>
                                          </p:val>
                                        </p:tav>
                                        <p:tav tm="100000">
                                          <p:val>
                                            <p:strVal val="#ppt_x"/>
                                          </p:val>
                                        </p:tav>
                                      </p:tavLst>
                                    </p:anim>
                                    <p:anim calcmode="lin" valueType="num">
                                      <p:cBhvr additive="base">
                                        <p:cTn id="15" dur="2000" fill="hold"/>
                                        <p:tgtEl>
                                          <p:spTgt spid="27"/>
                                        </p:tgtEl>
                                        <p:attrNameLst>
                                          <p:attrName>ppt_y</p:attrName>
                                        </p:attrNameLst>
                                      </p:cBhvr>
                                      <p:tavLst>
                                        <p:tav tm="0">
                                          <p:val>
                                            <p:strVal val="#ppt_y"/>
                                          </p:val>
                                        </p:tav>
                                        <p:tav tm="100000">
                                          <p:val>
                                            <p:strVal val="#ppt_y"/>
                                          </p:val>
                                        </p:tav>
                                      </p:tavLst>
                                    </p:anim>
                                  </p:childTnLst>
                                </p:cTn>
                              </p:par>
                              <p:par>
                                <p:cTn id="16" presetID="2" presetClass="entr" presetSubtype="8" fill="hold" grpId="0" nodeType="withEffect">
                                  <p:stCondLst>
                                    <p:cond delay="0"/>
                                  </p:stCondLst>
                                  <p:childTnLst>
                                    <p:set>
                                      <p:cBhvr>
                                        <p:cTn id="17" dur="1" fill="hold">
                                          <p:stCondLst>
                                            <p:cond delay="0"/>
                                          </p:stCondLst>
                                        </p:cTn>
                                        <p:tgtEl>
                                          <p:spTgt spid="28"/>
                                        </p:tgtEl>
                                        <p:attrNameLst>
                                          <p:attrName>style.visibility</p:attrName>
                                        </p:attrNameLst>
                                      </p:cBhvr>
                                      <p:to>
                                        <p:strVal val="visible"/>
                                      </p:to>
                                    </p:set>
                                    <p:anim calcmode="lin" valueType="num">
                                      <p:cBhvr additive="base">
                                        <p:cTn id="18" dur="2000" fill="hold"/>
                                        <p:tgtEl>
                                          <p:spTgt spid="28"/>
                                        </p:tgtEl>
                                        <p:attrNameLst>
                                          <p:attrName>ppt_x</p:attrName>
                                        </p:attrNameLst>
                                      </p:cBhvr>
                                      <p:tavLst>
                                        <p:tav tm="0">
                                          <p:val>
                                            <p:strVal val="0-#ppt_w/2"/>
                                          </p:val>
                                        </p:tav>
                                        <p:tav tm="100000">
                                          <p:val>
                                            <p:strVal val="#ppt_x"/>
                                          </p:val>
                                        </p:tav>
                                      </p:tavLst>
                                    </p:anim>
                                    <p:anim calcmode="lin" valueType="num">
                                      <p:cBhvr additive="base">
                                        <p:cTn id="19" dur="2000" fill="hold"/>
                                        <p:tgtEl>
                                          <p:spTgt spid="28"/>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29"/>
                                        </p:tgtEl>
                                        <p:attrNameLst>
                                          <p:attrName>style.visibility</p:attrName>
                                        </p:attrNameLst>
                                      </p:cBhvr>
                                      <p:to>
                                        <p:strVal val="visible"/>
                                      </p:to>
                                    </p:set>
                                    <p:anim calcmode="lin" valueType="num">
                                      <p:cBhvr additive="base">
                                        <p:cTn id="22" dur="2000" fill="hold"/>
                                        <p:tgtEl>
                                          <p:spTgt spid="29"/>
                                        </p:tgtEl>
                                        <p:attrNameLst>
                                          <p:attrName>ppt_x</p:attrName>
                                        </p:attrNameLst>
                                      </p:cBhvr>
                                      <p:tavLst>
                                        <p:tav tm="0">
                                          <p:val>
                                            <p:strVal val="1+#ppt_w/2"/>
                                          </p:val>
                                        </p:tav>
                                        <p:tav tm="100000">
                                          <p:val>
                                            <p:strVal val="#ppt_x"/>
                                          </p:val>
                                        </p:tav>
                                      </p:tavLst>
                                    </p:anim>
                                    <p:anim calcmode="lin" valueType="num">
                                      <p:cBhvr additive="base">
                                        <p:cTn id="23" dur="2000" fill="hold"/>
                                        <p:tgtEl>
                                          <p:spTgt spid="29"/>
                                        </p:tgtEl>
                                        <p:attrNameLst>
                                          <p:attrName>ppt_y</p:attrName>
                                        </p:attrNameLst>
                                      </p:cBhvr>
                                      <p:tavLst>
                                        <p:tav tm="0">
                                          <p:val>
                                            <p:strVal val="#ppt_y"/>
                                          </p:val>
                                        </p:tav>
                                        <p:tav tm="100000">
                                          <p:val>
                                            <p:strVal val="#ppt_y"/>
                                          </p:val>
                                        </p:tav>
                                      </p:tavLst>
                                    </p:anim>
                                  </p:childTnLst>
                                </p:cTn>
                              </p:par>
                              <p:par>
                                <p:cTn id="24" presetID="2" presetClass="entr" presetSubtype="8" fill="hold" grpId="0" nodeType="withEffect">
                                  <p:stCondLst>
                                    <p:cond delay="0"/>
                                  </p:stCondLst>
                                  <p:childTnLst>
                                    <p:set>
                                      <p:cBhvr>
                                        <p:cTn id="25" dur="1" fill="hold">
                                          <p:stCondLst>
                                            <p:cond delay="0"/>
                                          </p:stCondLst>
                                        </p:cTn>
                                        <p:tgtEl>
                                          <p:spTgt spid="30"/>
                                        </p:tgtEl>
                                        <p:attrNameLst>
                                          <p:attrName>style.visibility</p:attrName>
                                        </p:attrNameLst>
                                      </p:cBhvr>
                                      <p:to>
                                        <p:strVal val="visible"/>
                                      </p:to>
                                    </p:set>
                                    <p:anim calcmode="lin" valueType="num">
                                      <p:cBhvr additive="base">
                                        <p:cTn id="26" dur="2000" fill="hold"/>
                                        <p:tgtEl>
                                          <p:spTgt spid="30"/>
                                        </p:tgtEl>
                                        <p:attrNameLst>
                                          <p:attrName>ppt_x</p:attrName>
                                        </p:attrNameLst>
                                      </p:cBhvr>
                                      <p:tavLst>
                                        <p:tav tm="0">
                                          <p:val>
                                            <p:strVal val="0-#ppt_w/2"/>
                                          </p:val>
                                        </p:tav>
                                        <p:tav tm="100000">
                                          <p:val>
                                            <p:strVal val="#ppt_x"/>
                                          </p:val>
                                        </p:tav>
                                      </p:tavLst>
                                    </p:anim>
                                    <p:anim calcmode="lin" valueType="num">
                                      <p:cBhvr additive="base">
                                        <p:cTn id="27" dur="2000" fill="hold"/>
                                        <p:tgtEl>
                                          <p:spTgt spid="30"/>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31"/>
                                        </p:tgtEl>
                                        <p:attrNameLst>
                                          <p:attrName>style.visibility</p:attrName>
                                        </p:attrNameLst>
                                      </p:cBhvr>
                                      <p:to>
                                        <p:strVal val="visible"/>
                                      </p:to>
                                    </p:set>
                                    <p:anim calcmode="lin" valueType="num">
                                      <p:cBhvr additive="base">
                                        <p:cTn id="30" dur="2000" fill="hold"/>
                                        <p:tgtEl>
                                          <p:spTgt spid="31"/>
                                        </p:tgtEl>
                                        <p:attrNameLst>
                                          <p:attrName>ppt_x</p:attrName>
                                        </p:attrNameLst>
                                      </p:cBhvr>
                                      <p:tavLst>
                                        <p:tav tm="0">
                                          <p:val>
                                            <p:strVal val="1+#ppt_w/2"/>
                                          </p:val>
                                        </p:tav>
                                        <p:tav tm="100000">
                                          <p:val>
                                            <p:strVal val="#ppt_x"/>
                                          </p:val>
                                        </p:tav>
                                      </p:tavLst>
                                    </p:anim>
                                    <p:anim calcmode="lin" valueType="num">
                                      <p:cBhvr additive="base">
                                        <p:cTn id="31" dur="2000" fill="hold"/>
                                        <p:tgtEl>
                                          <p:spTgt spid="31"/>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32"/>
                                        </p:tgtEl>
                                        <p:attrNameLst>
                                          <p:attrName>style.visibility</p:attrName>
                                        </p:attrNameLst>
                                      </p:cBhvr>
                                      <p:to>
                                        <p:strVal val="visible"/>
                                      </p:to>
                                    </p:set>
                                    <p:anim calcmode="lin" valueType="num">
                                      <p:cBhvr additive="base">
                                        <p:cTn id="34" dur="2000" fill="hold"/>
                                        <p:tgtEl>
                                          <p:spTgt spid="32"/>
                                        </p:tgtEl>
                                        <p:attrNameLst>
                                          <p:attrName>ppt_x</p:attrName>
                                        </p:attrNameLst>
                                      </p:cBhvr>
                                      <p:tavLst>
                                        <p:tav tm="0">
                                          <p:val>
                                            <p:strVal val="0-#ppt_w/2"/>
                                          </p:val>
                                        </p:tav>
                                        <p:tav tm="100000">
                                          <p:val>
                                            <p:strVal val="#ppt_x"/>
                                          </p:val>
                                        </p:tav>
                                      </p:tavLst>
                                    </p:anim>
                                    <p:anim calcmode="lin" valueType="num">
                                      <p:cBhvr additive="base">
                                        <p:cTn id="35" dur="2000" fill="hold"/>
                                        <p:tgtEl>
                                          <p:spTgt spid="32"/>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33"/>
                                        </p:tgtEl>
                                        <p:attrNameLst>
                                          <p:attrName>style.visibility</p:attrName>
                                        </p:attrNameLst>
                                      </p:cBhvr>
                                      <p:to>
                                        <p:strVal val="visible"/>
                                      </p:to>
                                    </p:set>
                                    <p:anim calcmode="lin" valueType="num">
                                      <p:cBhvr additive="base">
                                        <p:cTn id="38" dur="2000" fill="hold"/>
                                        <p:tgtEl>
                                          <p:spTgt spid="33"/>
                                        </p:tgtEl>
                                        <p:attrNameLst>
                                          <p:attrName>ppt_x</p:attrName>
                                        </p:attrNameLst>
                                      </p:cBhvr>
                                      <p:tavLst>
                                        <p:tav tm="0">
                                          <p:val>
                                            <p:strVal val="1+#ppt_w/2"/>
                                          </p:val>
                                        </p:tav>
                                        <p:tav tm="100000">
                                          <p:val>
                                            <p:strVal val="#ppt_x"/>
                                          </p:val>
                                        </p:tav>
                                      </p:tavLst>
                                    </p:anim>
                                    <p:anim calcmode="lin" valueType="num">
                                      <p:cBhvr additive="base">
                                        <p:cTn id="39" dur="2000" fill="hold"/>
                                        <p:tgtEl>
                                          <p:spTgt spid="33"/>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0"/>
                                  </p:stCondLst>
                                  <p:childTnLst>
                                    <p:set>
                                      <p:cBhvr>
                                        <p:cTn id="41" dur="1" fill="hold">
                                          <p:stCondLst>
                                            <p:cond delay="0"/>
                                          </p:stCondLst>
                                        </p:cTn>
                                        <p:tgtEl>
                                          <p:spTgt spid="34"/>
                                        </p:tgtEl>
                                        <p:attrNameLst>
                                          <p:attrName>style.visibility</p:attrName>
                                        </p:attrNameLst>
                                      </p:cBhvr>
                                      <p:to>
                                        <p:strVal val="visible"/>
                                      </p:to>
                                    </p:set>
                                    <p:anim calcmode="lin" valueType="num">
                                      <p:cBhvr additive="base">
                                        <p:cTn id="42" dur="2000" fill="hold"/>
                                        <p:tgtEl>
                                          <p:spTgt spid="34"/>
                                        </p:tgtEl>
                                        <p:attrNameLst>
                                          <p:attrName>ppt_x</p:attrName>
                                        </p:attrNameLst>
                                      </p:cBhvr>
                                      <p:tavLst>
                                        <p:tav tm="0">
                                          <p:val>
                                            <p:strVal val="0-#ppt_w/2"/>
                                          </p:val>
                                        </p:tav>
                                        <p:tav tm="100000">
                                          <p:val>
                                            <p:strVal val="#ppt_x"/>
                                          </p:val>
                                        </p:tav>
                                      </p:tavLst>
                                    </p:anim>
                                    <p:anim calcmode="lin" valueType="num">
                                      <p:cBhvr additive="base">
                                        <p:cTn id="43" dur="2000" fill="hold"/>
                                        <p:tgtEl>
                                          <p:spTgt spid="34"/>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35"/>
                                        </p:tgtEl>
                                        <p:attrNameLst>
                                          <p:attrName>style.visibility</p:attrName>
                                        </p:attrNameLst>
                                      </p:cBhvr>
                                      <p:to>
                                        <p:strVal val="visible"/>
                                      </p:to>
                                    </p:set>
                                    <p:anim calcmode="lin" valueType="num">
                                      <p:cBhvr additive="base">
                                        <p:cTn id="46" dur="2000" fill="hold"/>
                                        <p:tgtEl>
                                          <p:spTgt spid="35"/>
                                        </p:tgtEl>
                                        <p:attrNameLst>
                                          <p:attrName>ppt_x</p:attrName>
                                        </p:attrNameLst>
                                      </p:cBhvr>
                                      <p:tavLst>
                                        <p:tav tm="0">
                                          <p:val>
                                            <p:strVal val="1+#ppt_w/2"/>
                                          </p:val>
                                        </p:tav>
                                        <p:tav tm="100000">
                                          <p:val>
                                            <p:strVal val="#ppt_x"/>
                                          </p:val>
                                        </p:tav>
                                      </p:tavLst>
                                    </p:anim>
                                    <p:anim calcmode="lin" valueType="num">
                                      <p:cBhvr additive="base">
                                        <p:cTn id="47" dur="2000" fill="hold"/>
                                        <p:tgtEl>
                                          <p:spTgt spid="35"/>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36"/>
                                        </p:tgtEl>
                                        <p:attrNameLst>
                                          <p:attrName>style.visibility</p:attrName>
                                        </p:attrNameLst>
                                      </p:cBhvr>
                                      <p:to>
                                        <p:strVal val="visible"/>
                                      </p:to>
                                    </p:set>
                                    <p:anim calcmode="lin" valueType="num">
                                      <p:cBhvr additive="base">
                                        <p:cTn id="50" dur="2000" fill="hold"/>
                                        <p:tgtEl>
                                          <p:spTgt spid="36"/>
                                        </p:tgtEl>
                                        <p:attrNameLst>
                                          <p:attrName>ppt_x</p:attrName>
                                        </p:attrNameLst>
                                      </p:cBhvr>
                                      <p:tavLst>
                                        <p:tav tm="0">
                                          <p:val>
                                            <p:strVal val="0-#ppt_w/2"/>
                                          </p:val>
                                        </p:tav>
                                        <p:tav tm="100000">
                                          <p:val>
                                            <p:strVal val="#ppt_x"/>
                                          </p:val>
                                        </p:tav>
                                      </p:tavLst>
                                    </p:anim>
                                    <p:anim calcmode="lin" valueType="num">
                                      <p:cBhvr additive="base">
                                        <p:cTn id="51" dur="2000" fill="hold"/>
                                        <p:tgtEl>
                                          <p:spTgt spid="36"/>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37"/>
                                        </p:tgtEl>
                                        <p:attrNameLst>
                                          <p:attrName>style.visibility</p:attrName>
                                        </p:attrNameLst>
                                      </p:cBhvr>
                                      <p:to>
                                        <p:strVal val="visible"/>
                                      </p:to>
                                    </p:set>
                                    <p:anim calcmode="lin" valueType="num">
                                      <p:cBhvr additive="base">
                                        <p:cTn id="54" dur="2000" fill="hold"/>
                                        <p:tgtEl>
                                          <p:spTgt spid="37"/>
                                        </p:tgtEl>
                                        <p:attrNameLst>
                                          <p:attrName>ppt_x</p:attrName>
                                        </p:attrNameLst>
                                      </p:cBhvr>
                                      <p:tavLst>
                                        <p:tav tm="0">
                                          <p:val>
                                            <p:strVal val="1+#ppt_w/2"/>
                                          </p:val>
                                        </p:tav>
                                        <p:tav tm="100000">
                                          <p:val>
                                            <p:strVal val="#ppt_x"/>
                                          </p:val>
                                        </p:tav>
                                      </p:tavLst>
                                    </p:anim>
                                    <p:anim calcmode="lin" valueType="num">
                                      <p:cBhvr additive="base">
                                        <p:cTn id="55" dur="2000" fill="hold"/>
                                        <p:tgtEl>
                                          <p:spTgt spid="37"/>
                                        </p:tgtEl>
                                        <p:attrNameLst>
                                          <p:attrName>ppt_y</p:attrName>
                                        </p:attrNameLst>
                                      </p:cBhvr>
                                      <p:tavLst>
                                        <p:tav tm="0">
                                          <p:val>
                                            <p:strVal val="#ppt_y"/>
                                          </p:val>
                                        </p:tav>
                                        <p:tav tm="100000">
                                          <p:val>
                                            <p:strVal val="#ppt_y"/>
                                          </p:val>
                                        </p:tav>
                                      </p:tavLst>
                                    </p:anim>
                                  </p:childTnLst>
                                </p:cTn>
                              </p:par>
                              <p:par>
                                <p:cTn id="56" presetID="2" presetClass="entr" presetSubtype="8" fill="hold" grpId="0" nodeType="withEffect">
                                  <p:stCondLst>
                                    <p:cond delay="0"/>
                                  </p:stCondLst>
                                  <p:childTnLst>
                                    <p:set>
                                      <p:cBhvr>
                                        <p:cTn id="57" dur="1" fill="hold">
                                          <p:stCondLst>
                                            <p:cond delay="0"/>
                                          </p:stCondLst>
                                        </p:cTn>
                                        <p:tgtEl>
                                          <p:spTgt spid="38"/>
                                        </p:tgtEl>
                                        <p:attrNameLst>
                                          <p:attrName>style.visibility</p:attrName>
                                        </p:attrNameLst>
                                      </p:cBhvr>
                                      <p:to>
                                        <p:strVal val="visible"/>
                                      </p:to>
                                    </p:set>
                                    <p:anim calcmode="lin" valueType="num">
                                      <p:cBhvr additive="base">
                                        <p:cTn id="58" dur="2000" fill="hold"/>
                                        <p:tgtEl>
                                          <p:spTgt spid="38"/>
                                        </p:tgtEl>
                                        <p:attrNameLst>
                                          <p:attrName>ppt_x</p:attrName>
                                        </p:attrNameLst>
                                      </p:cBhvr>
                                      <p:tavLst>
                                        <p:tav tm="0">
                                          <p:val>
                                            <p:strVal val="0-#ppt_w/2"/>
                                          </p:val>
                                        </p:tav>
                                        <p:tav tm="100000">
                                          <p:val>
                                            <p:strVal val="#ppt_x"/>
                                          </p:val>
                                        </p:tav>
                                      </p:tavLst>
                                    </p:anim>
                                    <p:anim calcmode="lin" valueType="num">
                                      <p:cBhvr additive="base">
                                        <p:cTn id="59" dur="2000" fill="hold"/>
                                        <p:tgtEl>
                                          <p:spTgt spid="38"/>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39"/>
                                        </p:tgtEl>
                                        <p:attrNameLst>
                                          <p:attrName>style.visibility</p:attrName>
                                        </p:attrNameLst>
                                      </p:cBhvr>
                                      <p:to>
                                        <p:strVal val="visible"/>
                                      </p:to>
                                    </p:set>
                                    <p:anim calcmode="lin" valueType="num">
                                      <p:cBhvr additive="base">
                                        <p:cTn id="62" dur="2000" fill="hold"/>
                                        <p:tgtEl>
                                          <p:spTgt spid="39"/>
                                        </p:tgtEl>
                                        <p:attrNameLst>
                                          <p:attrName>ppt_x</p:attrName>
                                        </p:attrNameLst>
                                      </p:cBhvr>
                                      <p:tavLst>
                                        <p:tav tm="0">
                                          <p:val>
                                            <p:strVal val="1+#ppt_w/2"/>
                                          </p:val>
                                        </p:tav>
                                        <p:tav tm="100000">
                                          <p:val>
                                            <p:strVal val="#ppt_x"/>
                                          </p:val>
                                        </p:tav>
                                      </p:tavLst>
                                    </p:anim>
                                    <p:anim calcmode="lin" valueType="num">
                                      <p:cBhvr additive="base">
                                        <p:cTn id="63" dur="2000" fill="hold"/>
                                        <p:tgtEl>
                                          <p:spTgt spid="39"/>
                                        </p:tgtEl>
                                        <p:attrNameLst>
                                          <p:attrName>ppt_y</p:attrName>
                                        </p:attrNameLst>
                                      </p:cBhvr>
                                      <p:tavLst>
                                        <p:tav tm="0">
                                          <p:val>
                                            <p:strVal val="#ppt_y"/>
                                          </p:val>
                                        </p:tav>
                                        <p:tav tm="100000">
                                          <p:val>
                                            <p:strVal val="#ppt_y"/>
                                          </p:val>
                                        </p:tav>
                                      </p:tavLst>
                                    </p:anim>
                                  </p:childTnLst>
                                </p:cTn>
                              </p:par>
                              <p:par>
                                <p:cTn id="64" presetID="2" presetClass="entr" presetSubtype="8" fill="hold" grpId="0" nodeType="withEffect">
                                  <p:stCondLst>
                                    <p:cond delay="0"/>
                                  </p:stCondLst>
                                  <p:childTnLst>
                                    <p:set>
                                      <p:cBhvr>
                                        <p:cTn id="65" dur="1" fill="hold">
                                          <p:stCondLst>
                                            <p:cond delay="0"/>
                                          </p:stCondLst>
                                        </p:cTn>
                                        <p:tgtEl>
                                          <p:spTgt spid="40"/>
                                        </p:tgtEl>
                                        <p:attrNameLst>
                                          <p:attrName>style.visibility</p:attrName>
                                        </p:attrNameLst>
                                      </p:cBhvr>
                                      <p:to>
                                        <p:strVal val="visible"/>
                                      </p:to>
                                    </p:set>
                                    <p:anim calcmode="lin" valueType="num">
                                      <p:cBhvr additive="base">
                                        <p:cTn id="66" dur="2000" fill="hold"/>
                                        <p:tgtEl>
                                          <p:spTgt spid="40"/>
                                        </p:tgtEl>
                                        <p:attrNameLst>
                                          <p:attrName>ppt_x</p:attrName>
                                        </p:attrNameLst>
                                      </p:cBhvr>
                                      <p:tavLst>
                                        <p:tav tm="0">
                                          <p:val>
                                            <p:strVal val="0-#ppt_w/2"/>
                                          </p:val>
                                        </p:tav>
                                        <p:tav tm="100000">
                                          <p:val>
                                            <p:strVal val="#ppt_x"/>
                                          </p:val>
                                        </p:tav>
                                      </p:tavLst>
                                    </p:anim>
                                    <p:anim calcmode="lin" valueType="num">
                                      <p:cBhvr additive="base">
                                        <p:cTn id="67" dur="2000" fill="hold"/>
                                        <p:tgtEl>
                                          <p:spTgt spid="40"/>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41"/>
                                        </p:tgtEl>
                                        <p:attrNameLst>
                                          <p:attrName>style.visibility</p:attrName>
                                        </p:attrNameLst>
                                      </p:cBhvr>
                                      <p:to>
                                        <p:strVal val="visible"/>
                                      </p:to>
                                    </p:set>
                                    <p:anim calcmode="lin" valueType="num">
                                      <p:cBhvr additive="base">
                                        <p:cTn id="70" dur="2000" fill="hold"/>
                                        <p:tgtEl>
                                          <p:spTgt spid="41"/>
                                        </p:tgtEl>
                                        <p:attrNameLst>
                                          <p:attrName>ppt_x</p:attrName>
                                        </p:attrNameLst>
                                      </p:cBhvr>
                                      <p:tavLst>
                                        <p:tav tm="0">
                                          <p:val>
                                            <p:strVal val="1+#ppt_w/2"/>
                                          </p:val>
                                        </p:tav>
                                        <p:tav tm="100000">
                                          <p:val>
                                            <p:strVal val="#ppt_x"/>
                                          </p:val>
                                        </p:tav>
                                      </p:tavLst>
                                    </p:anim>
                                    <p:anim calcmode="lin" valueType="num">
                                      <p:cBhvr additive="base">
                                        <p:cTn id="71" dur="2000" fill="hold"/>
                                        <p:tgtEl>
                                          <p:spTgt spid="41"/>
                                        </p:tgtEl>
                                        <p:attrNameLst>
                                          <p:attrName>ppt_y</p:attrName>
                                        </p:attrNameLst>
                                      </p:cBhvr>
                                      <p:tavLst>
                                        <p:tav tm="0">
                                          <p:val>
                                            <p:strVal val="#ppt_y"/>
                                          </p:val>
                                        </p:tav>
                                        <p:tav tm="100000">
                                          <p:val>
                                            <p:strVal val="#ppt_y"/>
                                          </p:val>
                                        </p:tav>
                                      </p:tavLst>
                                    </p:anim>
                                  </p:childTnLst>
                                </p:cTn>
                              </p:par>
                              <p:par>
                                <p:cTn id="72" presetID="5" presetClass="entr" presetSubtype="10" fill="hold" grpId="1" nodeType="withEffect">
                                  <p:stCondLst>
                                    <p:cond delay="0"/>
                                  </p:stCondLst>
                                  <p:childTnLst>
                                    <p:set>
                                      <p:cBhvr>
                                        <p:cTn id="73" dur="1" fill="hold">
                                          <p:stCondLst>
                                            <p:cond delay="0"/>
                                          </p:stCondLst>
                                        </p:cTn>
                                        <p:tgtEl>
                                          <p:spTgt spid="26"/>
                                        </p:tgtEl>
                                        <p:attrNameLst>
                                          <p:attrName>style.visibility</p:attrName>
                                        </p:attrNameLst>
                                      </p:cBhvr>
                                      <p:to>
                                        <p:strVal val="visible"/>
                                      </p:to>
                                    </p:set>
                                    <p:animEffect transition="in" filter="checkerboard(across)">
                                      <p:cBhvr>
                                        <p:cTn id="74" dur="2000"/>
                                        <p:tgtEl>
                                          <p:spTgt spid="26"/>
                                        </p:tgtEl>
                                      </p:cBhvr>
                                    </p:animEffect>
                                  </p:childTnLst>
                                </p:cTn>
                              </p:par>
                              <p:par>
                                <p:cTn id="75" presetID="5" presetClass="entr" presetSubtype="10" fill="hold" grpId="1" nodeType="withEffect">
                                  <p:stCondLst>
                                    <p:cond delay="0"/>
                                  </p:stCondLst>
                                  <p:childTnLst>
                                    <p:set>
                                      <p:cBhvr>
                                        <p:cTn id="76" dur="1" fill="hold">
                                          <p:stCondLst>
                                            <p:cond delay="0"/>
                                          </p:stCondLst>
                                        </p:cTn>
                                        <p:tgtEl>
                                          <p:spTgt spid="27"/>
                                        </p:tgtEl>
                                        <p:attrNameLst>
                                          <p:attrName>style.visibility</p:attrName>
                                        </p:attrNameLst>
                                      </p:cBhvr>
                                      <p:to>
                                        <p:strVal val="visible"/>
                                      </p:to>
                                    </p:set>
                                    <p:animEffect transition="in" filter="checkerboard(across)">
                                      <p:cBhvr>
                                        <p:cTn id="77" dur="2000"/>
                                        <p:tgtEl>
                                          <p:spTgt spid="27"/>
                                        </p:tgtEl>
                                      </p:cBhvr>
                                    </p:animEffect>
                                  </p:childTnLst>
                                </p:cTn>
                              </p:par>
                              <p:par>
                                <p:cTn id="78" presetID="5" presetClass="entr" presetSubtype="10" fill="hold" grpId="1" nodeType="withEffect">
                                  <p:stCondLst>
                                    <p:cond delay="0"/>
                                  </p:stCondLst>
                                  <p:childTnLst>
                                    <p:set>
                                      <p:cBhvr>
                                        <p:cTn id="79" dur="1" fill="hold">
                                          <p:stCondLst>
                                            <p:cond delay="0"/>
                                          </p:stCondLst>
                                        </p:cTn>
                                        <p:tgtEl>
                                          <p:spTgt spid="28"/>
                                        </p:tgtEl>
                                        <p:attrNameLst>
                                          <p:attrName>style.visibility</p:attrName>
                                        </p:attrNameLst>
                                      </p:cBhvr>
                                      <p:to>
                                        <p:strVal val="visible"/>
                                      </p:to>
                                    </p:set>
                                    <p:animEffect transition="in" filter="checkerboard(across)">
                                      <p:cBhvr>
                                        <p:cTn id="80" dur="2000"/>
                                        <p:tgtEl>
                                          <p:spTgt spid="28"/>
                                        </p:tgtEl>
                                      </p:cBhvr>
                                    </p:animEffect>
                                  </p:childTnLst>
                                </p:cTn>
                              </p:par>
                              <p:par>
                                <p:cTn id="81" presetID="5" presetClass="entr" presetSubtype="10" fill="hold" grpId="1" nodeType="withEffect">
                                  <p:stCondLst>
                                    <p:cond delay="0"/>
                                  </p:stCondLst>
                                  <p:childTnLst>
                                    <p:set>
                                      <p:cBhvr>
                                        <p:cTn id="82" dur="1" fill="hold">
                                          <p:stCondLst>
                                            <p:cond delay="0"/>
                                          </p:stCondLst>
                                        </p:cTn>
                                        <p:tgtEl>
                                          <p:spTgt spid="29"/>
                                        </p:tgtEl>
                                        <p:attrNameLst>
                                          <p:attrName>style.visibility</p:attrName>
                                        </p:attrNameLst>
                                      </p:cBhvr>
                                      <p:to>
                                        <p:strVal val="visible"/>
                                      </p:to>
                                    </p:set>
                                    <p:animEffect transition="in" filter="checkerboard(across)">
                                      <p:cBhvr>
                                        <p:cTn id="83" dur="2000"/>
                                        <p:tgtEl>
                                          <p:spTgt spid="29"/>
                                        </p:tgtEl>
                                      </p:cBhvr>
                                    </p:animEffect>
                                  </p:childTnLst>
                                </p:cTn>
                              </p:par>
                              <p:par>
                                <p:cTn id="84" presetID="5" presetClass="entr" presetSubtype="10" fill="hold" grpId="1" nodeType="withEffect">
                                  <p:stCondLst>
                                    <p:cond delay="0"/>
                                  </p:stCondLst>
                                  <p:childTnLst>
                                    <p:set>
                                      <p:cBhvr>
                                        <p:cTn id="85" dur="1" fill="hold">
                                          <p:stCondLst>
                                            <p:cond delay="0"/>
                                          </p:stCondLst>
                                        </p:cTn>
                                        <p:tgtEl>
                                          <p:spTgt spid="30"/>
                                        </p:tgtEl>
                                        <p:attrNameLst>
                                          <p:attrName>style.visibility</p:attrName>
                                        </p:attrNameLst>
                                      </p:cBhvr>
                                      <p:to>
                                        <p:strVal val="visible"/>
                                      </p:to>
                                    </p:set>
                                    <p:animEffect transition="in" filter="checkerboard(across)">
                                      <p:cBhvr>
                                        <p:cTn id="86" dur="2000"/>
                                        <p:tgtEl>
                                          <p:spTgt spid="30"/>
                                        </p:tgtEl>
                                      </p:cBhvr>
                                    </p:animEffect>
                                  </p:childTnLst>
                                </p:cTn>
                              </p:par>
                              <p:par>
                                <p:cTn id="87" presetID="5" presetClass="entr" presetSubtype="10" fill="hold" grpId="1" nodeType="withEffect">
                                  <p:stCondLst>
                                    <p:cond delay="0"/>
                                  </p:stCondLst>
                                  <p:childTnLst>
                                    <p:set>
                                      <p:cBhvr>
                                        <p:cTn id="88" dur="1" fill="hold">
                                          <p:stCondLst>
                                            <p:cond delay="0"/>
                                          </p:stCondLst>
                                        </p:cTn>
                                        <p:tgtEl>
                                          <p:spTgt spid="31"/>
                                        </p:tgtEl>
                                        <p:attrNameLst>
                                          <p:attrName>style.visibility</p:attrName>
                                        </p:attrNameLst>
                                      </p:cBhvr>
                                      <p:to>
                                        <p:strVal val="visible"/>
                                      </p:to>
                                    </p:set>
                                    <p:animEffect transition="in" filter="checkerboard(across)">
                                      <p:cBhvr>
                                        <p:cTn id="89" dur="2000"/>
                                        <p:tgtEl>
                                          <p:spTgt spid="31"/>
                                        </p:tgtEl>
                                      </p:cBhvr>
                                    </p:animEffect>
                                  </p:childTnLst>
                                </p:cTn>
                              </p:par>
                              <p:par>
                                <p:cTn id="90" presetID="5" presetClass="entr" presetSubtype="10" fill="hold" grpId="1" nodeType="withEffect">
                                  <p:stCondLst>
                                    <p:cond delay="0"/>
                                  </p:stCondLst>
                                  <p:childTnLst>
                                    <p:set>
                                      <p:cBhvr>
                                        <p:cTn id="91" dur="1" fill="hold">
                                          <p:stCondLst>
                                            <p:cond delay="0"/>
                                          </p:stCondLst>
                                        </p:cTn>
                                        <p:tgtEl>
                                          <p:spTgt spid="32"/>
                                        </p:tgtEl>
                                        <p:attrNameLst>
                                          <p:attrName>style.visibility</p:attrName>
                                        </p:attrNameLst>
                                      </p:cBhvr>
                                      <p:to>
                                        <p:strVal val="visible"/>
                                      </p:to>
                                    </p:set>
                                    <p:animEffect transition="in" filter="checkerboard(across)">
                                      <p:cBhvr>
                                        <p:cTn id="92" dur="2000"/>
                                        <p:tgtEl>
                                          <p:spTgt spid="32"/>
                                        </p:tgtEl>
                                      </p:cBhvr>
                                    </p:animEffect>
                                  </p:childTnLst>
                                </p:cTn>
                              </p:par>
                              <p:par>
                                <p:cTn id="93" presetID="5" presetClass="entr" presetSubtype="10" fill="hold" grpId="1" nodeType="withEffect">
                                  <p:stCondLst>
                                    <p:cond delay="0"/>
                                  </p:stCondLst>
                                  <p:childTnLst>
                                    <p:set>
                                      <p:cBhvr>
                                        <p:cTn id="94" dur="1" fill="hold">
                                          <p:stCondLst>
                                            <p:cond delay="0"/>
                                          </p:stCondLst>
                                        </p:cTn>
                                        <p:tgtEl>
                                          <p:spTgt spid="33"/>
                                        </p:tgtEl>
                                        <p:attrNameLst>
                                          <p:attrName>style.visibility</p:attrName>
                                        </p:attrNameLst>
                                      </p:cBhvr>
                                      <p:to>
                                        <p:strVal val="visible"/>
                                      </p:to>
                                    </p:set>
                                    <p:animEffect transition="in" filter="checkerboard(across)">
                                      <p:cBhvr>
                                        <p:cTn id="95" dur="2000"/>
                                        <p:tgtEl>
                                          <p:spTgt spid="33"/>
                                        </p:tgtEl>
                                      </p:cBhvr>
                                    </p:animEffect>
                                  </p:childTnLst>
                                </p:cTn>
                              </p:par>
                              <p:par>
                                <p:cTn id="96" presetID="5" presetClass="entr" presetSubtype="10" fill="hold" grpId="1" nodeType="withEffect">
                                  <p:stCondLst>
                                    <p:cond delay="0"/>
                                  </p:stCondLst>
                                  <p:childTnLst>
                                    <p:set>
                                      <p:cBhvr>
                                        <p:cTn id="97" dur="1" fill="hold">
                                          <p:stCondLst>
                                            <p:cond delay="0"/>
                                          </p:stCondLst>
                                        </p:cTn>
                                        <p:tgtEl>
                                          <p:spTgt spid="34"/>
                                        </p:tgtEl>
                                        <p:attrNameLst>
                                          <p:attrName>style.visibility</p:attrName>
                                        </p:attrNameLst>
                                      </p:cBhvr>
                                      <p:to>
                                        <p:strVal val="visible"/>
                                      </p:to>
                                    </p:set>
                                    <p:animEffect transition="in" filter="checkerboard(across)">
                                      <p:cBhvr>
                                        <p:cTn id="98" dur="2000"/>
                                        <p:tgtEl>
                                          <p:spTgt spid="34"/>
                                        </p:tgtEl>
                                      </p:cBhvr>
                                    </p:animEffect>
                                  </p:childTnLst>
                                </p:cTn>
                              </p:par>
                              <p:par>
                                <p:cTn id="99" presetID="5" presetClass="entr" presetSubtype="10" fill="hold" grpId="1" nodeType="withEffect">
                                  <p:stCondLst>
                                    <p:cond delay="0"/>
                                  </p:stCondLst>
                                  <p:childTnLst>
                                    <p:set>
                                      <p:cBhvr>
                                        <p:cTn id="100" dur="1" fill="hold">
                                          <p:stCondLst>
                                            <p:cond delay="0"/>
                                          </p:stCondLst>
                                        </p:cTn>
                                        <p:tgtEl>
                                          <p:spTgt spid="35"/>
                                        </p:tgtEl>
                                        <p:attrNameLst>
                                          <p:attrName>style.visibility</p:attrName>
                                        </p:attrNameLst>
                                      </p:cBhvr>
                                      <p:to>
                                        <p:strVal val="visible"/>
                                      </p:to>
                                    </p:set>
                                    <p:animEffect transition="in" filter="checkerboard(across)">
                                      <p:cBhvr>
                                        <p:cTn id="101" dur="2000"/>
                                        <p:tgtEl>
                                          <p:spTgt spid="35"/>
                                        </p:tgtEl>
                                      </p:cBhvr>
                                    </p:animEffect>
                                  </p:childTnLst>
                                </p:cTn>
                              </p:par>
                              <p:par>
                                <p:cTn id="102" presetID="5" presetClass="entr" presetSubtype="10" fill="hold" grpId="1" nodeType="withEffect">
                                  <p:stCondLst>
                                    <p:cond delay="0"/>
                                  </p:stCondLst>
                                  <p:childTnLst>
                                    <p:set>
                                      <p:cBhvr>
                                        <p:cTn id="103" dur="1" fill="hold">
                                          <p:stCondLst>
                                            <p:cond delay="0"/>
                                          </p:stCondLst>
                                        </p:cTn>
                                        <p:tgtEl>
                                          <p:spTgt spid="36"/>
                                        </p:tgtEl>
                                        <p:attrNameLst>
                                          <p:attrName>style.visibility</p:attrName>
                                        </p:attrNameLst>
                                      </p:cBhvr>
                                      <p:to>
                                        <p:strVal val="visible"/>
                                      </p:to>
                                    </p:set>
                                    <p:animEffect transition="in" filter="checkerboard(across)">
                                      <p:cBhvr>
                                        <p:cTn id="104" dur="2000"/>
                                        <p:tgtEl>
                                          <p:spTgt spid="36"/>
                                        </p:tgtEl>
                                      </p:cBhvr>
                                    </p:animEffect>
                                  </p:childTnLst>
                                </p:cTn>
                              </p:par>
                              <p:par>
                                <p:cTn id="105" presetID="5" presetClass="entr" presetSubtype="10" fill="hold" grpId="1" nodeType="withEffect">
                                  <p:stCondLst>
                                    <p:cond delay="0"/>
                                  </p:stCondLst>
                                  <p:childTnLst>
                                    <p:set>
                                      <p:cBhvr>
                                        <p:cTn id="106" dur="1" fill="hold">
                                          <p:stCondLst>
                                            <p:cond delay="0"/>
                                          </p:stCondLst>
                                        </p:cTn>
                                        <p:tgtEl>
                                          <p:spTgt spid="37"/>
                                        </p:tgtEl>
                                        <p:attrNameLst>
                                          <p:attrName>style.visibility</p:attrName>
                                        </p:attrNameLst>
                                      </p:cBhvr>
                                      <p:to>
                                        <p:strVal val="visible"/>
                                      </p:to>
                                    </p:set>
                                    <p:animEffect transition="in" filter="checkerboard(across)">
                                      <p:cBhvr>
                                        <p:cTn id="107" dur="2000"/>
                                        <p:tgtEl>
                                          <p:spTgt spid="37"/>
                                        </p:tgtEl>
                                      </p:cBhvr>
                                    </p:animEffect>
                                  </p:childTnLst>
                                </p:cTn>
                              </p:par>
                              <p:par>
                                <p:cTn id="108" presetID="5" presetClass="entr" presetSubtype="10" fill="hold" grpId="1" nodeType="withEffect">
                                  <p:stCondLst>
                                    <p:cond delay="0"/>
                                  </p:stCondLst>
                                  <p:childTnLst>
                                    <p:set>
                                      <p:cBhvr>
                                        <p:cTn id="109" dur="1" fill="hold">
                                          <p:stCondLst>
                                            <p:cond delay="0"/>
                                          </p:stCondLst>
                                        </p:cTn>
                                        <p:tgtEl>
                                          <p:spTgt spid="38"/>
                                        </p:tgtEl>
                                        <p:attrNameLst>
                                          <p:attrName>style.visibility</p:attrName>
                                        </p:attrNameLst>
                                      </p:cBhvr>
                                      <p:to>
                                        <p:strVal val="visible"/>
                                      </p:to>
                                    </p:set>
                                    <p:animEffect transition="in" filter="checkerboard(across)">
                                      <p:cBhvr>
                                        <p:cTn id="110" dur="2000"/>
                                        <p:tgtEl>
                                          <p:spTgt spid="38"/>
                                        </p:tgtEl>
                                      </p:cBhvr>
                                    </p:animEffect>
                                  </p:childTnLst>
                                </p:cTn>
                              </p:par>
                              <p:par>
                                <p:cTn id="111" presetID="5" presetClass="entr" presetSubtype="10" fill="hold" grpId="1" nodeType="withEffect">
                                  <p:stCondLst>
                                    <p:cond delay="0"/>
                                  </p:stCondLst>
                                  <p:childTnLst>
                                    <p:set>
                                      <p:cBhvr>
                                        <p:cTn id="112" dur="1" fill="hold">
                                          <p:stCondLst>
                                            <p:cond delay="0"/>
                                          </p:stCondLst>
                                        </p:cTn>
                                        <p:tgtEl>
                                          <p:spTgt spid="39"/>
                                        </p:tgtEl>
                                        <p:attrNameLst>
                                          <p:attrName>style.visibility</p:attrName>
                                        </p:attrNameLst>
                                      </p:cBhvr>
                                      <p:to>
                                        <p:strVal val="visible"/>
                                      </p:to>
                                    </p:set>
                                    <p:animEffect transition="in" filter="checkerboard(across)">
                                      <p:cBhvr>
                                        <p:cTn id="113" dur="2000"/>
                                        <p:tgtEl>
                                          <p:spTgt spid="39"/>
                                        </p:tgtEl>
                                      </p:cBhvr>
                                    </p:animEffect>
                                  </p:childTnLst>
                                </p:cTn>
                              </p:par>
                              <p:par>
                                <p:cTn id="114" presetID="5" presetClass="entr" presetSubtype="10" fill="hold" grpId="1" nodeType="withEffect">
                                  <p:stCondLst>
                                    <p:cond delay="0"/>
                                  </p:stCondLst>
                                  <p:childTnLst>
                                    <p:set>
                                      <p:cBhvr>
                                        <p:cTn id="115" dur="1" fill="hold">
                                          <p:stCondLst>
                                            <p:cond delay="0"/>
                                          </p:stCondLst>
                                        </p:cTn>
                                        <p:tgtEl>
                                          <p:spTgt spid="40"/>
                                        </p:tgtEl>
                                        <p:attrNameLst>
                                          <p:attrName>style.visibility</p:attrName>
                                        </p:attrNameLst>
                                      </p:cBhvr>
                                      <p:to>
                                        <p:strVal val="visible"/>
                                      </p:to>
                                    </p:set>
                                    <p:animEffect transition="in" filter="checkerboard(across)">
                                      <p:cBhvr>
                                        <p:cTn id="116" dur="2000"/>
                                        <p:tgtEl>
                                          <p:spTgt spid="40"/>
                                        </p:tgtEl>
                                      </p:cBhvr>
                                    </p:animEffect>
                                  </p:childTnLst>
                                </p:cTn>
                              </p:par>
                              <p:par>
                                <p:cTn id="117" presetID="5" presetClass="entr" presetSubtype="10" fill="hold" grpId="1" nodeType="withEffect">
                                  <p:stCondLst>
                                    <p:cond delay="0"/>
                                  </p:stCondLst>
                                  <p:childTnLst>
                                    <p:set>
                                      <p:cBhvr>
                                        <p:cTn id="118" dur="1" fill="hold">
                                          <p:stCondLst>
                                            <p:cond delay="0"/>
                                          </p:stCondLst>
                                        </p:cTn>
                                        <p:tgtEl>
                                          <p:spTgt spid="41"/>
                                        </p:tgtEl>
                                        <p:attrNameLst>
                                          <p:attrName>style.visibility</p:attrName>
                                        </p:attrNameLst>
                                      </p:cBhvr>
                                      <p:to>
                                        <p:strVal val="visible"/>
                                      </p:to>
                                    </p:set>
                                    <p:animEffect transition="in" filter="checkerboard(across)">
                                      <p:cBhvr>
                                        <p:cTn id="119" dur="2000"/>
                                        <p:tgtEl>
                                          <p:spTgt spid="41"/>
                                        </p:tgtEl>
                                      </p:cBhvr>
                                    </p:animEffect>
                                  </p:childTnLst>
                                </p:cTn>
                              </p:par>
                            </p:childTnLst>
                          </p:cTn>
                        </p:par>
                        <p:par>
                          <p:cTn id="120" fill="hold">
                            <p:stCondLst>
                              <p:cond delay="2000"/>
                            </p:stCondLst>
                            <p:childTnLst>
                              <p:par>
                                <p:cTn id="121" presetID="2" presetClass="exit" presetSubtype="8" fill="hold" grpId="2" nodeType="afterEffect">
                                  <p:stCondLst>
                                    <p:cond delay="0"/>
                                  </p:stCondLst>
                                  <p:childTnLst>
                                    <p:anim calcmode="lin" valueType="num">
                                      <p:cBhvr additive="base">
                                        <p:cTn id="122" dur="2000"/>
                                        <p:tgtEl>
                                          <p:spTgt spid="26"/>
                                        </p:tgtEl>
                                        <p:attrNameLst>
                                          <p:attrName>ppt_x</p:attrName>
                                        </p:attrNameLst>
                                      </p:cBhvr>
                                      <p:tavLst>
                                        <p:tav tm="0">
                                          <p:val>
                                            <p:strVal val="ppt_x"/>
                                          </p:val>
                                        </p:tav>
                                        <p:tav tm="100000">
                                          <p:val>
                                            <p:strVal val="0-ppt_w/2"/>
                                          </p:val>
                                        </p:tav>
                                      </p:tavLst>
                                    </p:anim>
                                    <p:anim calcmode="lin" valueType="num">
                                      <p:cBhvr additive="base">
                                        <p:cTn id="123" dur="2000"/>
                                        <p:tgtEl>
                                          <p:spTgt spid="26"/>
                                        </p:tgtEl>
                                        <p:attrNameLst>
                                          <p:attrName>ppt_y</p:attrName>
                                        </p:attrNameLst>
                                      </p:cBhvr>
                                      <p:tavLst>
                                        <p:tav tm="0">
                                          <p:val>
                                            <p:strVal val="ppt_y"/>
                                          </p:val>
                                        </p:tav>
                                        <p:tav tm="100000">
                                          <p:val>
                                            <p:strVal val="ppt_y"/>
                                          </p:val>
                                        </p:tav>
                                      </p:tavLst>
                                    </p:anim>
                                    <p:set>
                                      <p:cBhvr>
                                        <p:cTn id="124" dur="1" fill="hold">
                                          <p:stCondLst>
                                            <p:cond delay="1999"/>
                                          </p:stCondLst>
                                        </p:cTn>
                                        <p:tgtEl>
                                          <p:spTgt spid="26"/>
                                        </p:tgtEl>
                                        <p:attrNameLst>
                                          <p:attrName>style.visibility</p:attrName>
                                        </p:attrNameLst>
                                      </p:cBhvr>
                                      <p:to>
                                        <p:strVal val="hidden"/>
                                      </p:to>
                                    </p:set>
                                  </p:childTnLst>
                                </p:cTn>
                              </p:par>
                              <p:par>
                                <p:cTn id="125" presetID="2" presetClass="exit" presetSubtype="2" fill="hold" grpId="2" nodeType="withEffect">
                                  <p:stCondLst>
                                    <p:cond delay="0"/>
                                  </p:stCondLst>
                                  <p:childTnLst>
                                    <p:anim calcmode="lin" valueType="num">
                                      <p:cBhvr additive="base">
                                        <p:cTn id="126" dur="2000"/>
                                        <p:tgtEl>
                                          <p:spTgt spid="27"/>
                                        </p:tgtEl>
                                        <p:attrNameLst>
                                          <p:attrName>ppt_x</p:attrName>
                                        </p:attrNameLst>
                                      </p:cBhvr>
                                      <p:tavLst>
                                        <p:tav tm="0">
                                          <p:val>
                                            <p:strVal val="ppt_x"/>
                                          </p:val>
                                        </p:tav>
                                        <p:tav tm="100000">
                                          <p:val>
                                            <p:strVal val="1+ppt_w/2"/>
                                          </p:val>
                                        </p:tav>
                                      </p:tavLst>
                                    </p:anim>
                                    <p:anim calcmode="lin" valueType="num">
                                      <p:cBhvr additive="base">
                                        <p:cTn id="127" dur="2000"/>
                                        <p:tgtEl>
                                          <p:spTgt spid="27"/>
                                        </p:tgtEl>
                                        <p:attrNameLst>
                                          <p:attrName>ppt_y</p:attrName>
                                        </p:attrNameLst>
                                      </p:cBhvr>
                                      <p:tavLst>
                                        <p:tav tm="0">
                                          <p:val>
                                            <p:strVal val="ppt_y"/>
                                          </p:val>
                                        </p:tav>
                                        <p:tav tm="100000">
                                          <p:val>
                                            <p:strVal val="ppt_y"/>
                                          </p:val>
                                        </p:tav>
                                      </p:tavLst>
                                    </p:anim>
                                    <p:set>
                                      <p:cBhvr>
                                        <p:cTn id="128" dur="1" fill="hold">
                                          <p:stCondLst>
                                            <p:cond delay="1999"/>
                                          </p:stCondLst>
                                        </p:cTn>
                                        <p:tgtEl>
                                          <p:spTgt spid="27"/>
                                        </p:tgtEl>
                                        <p:attrNameLst>
                                          <p:attrName>style.visibility</p:attrName>
                                        </p:attrNameLst>
                                      </p:cBhvr>
                                      <p:to>
                                        <p:strVal val="hidden"/>
                                      </p:to>
                                    </p:set>
                                  </p:childTnLst>
                                </p:cTn>
                              </p:par>
                              <p:par>
                                <p:cTn id="129" presetID="2" presetClass="exit" presetSubtype="8" fill="hold" grpId="2" nodeType="withEffect">
                                  <p:stCondLst>
                                    <p:cond delay="0"/>
                                  </p:stCondLst>
                                  <p:childTnLst>
                                    <p:anim calcmode="lin" valueType="num">
                                      <p:cBhvr additive="base">
                                        <p:cTn id="130" dur="2000"/>
                                        <p:tgtEl>
                                          <p:spTgt spid="28"/>
                                        </p:tgtEl>
                                        <p:attrNameLst>
                                          <p:attrName>ppt_x</p:attrName>
                                        </p:attrNameLst>
                                      </p:cBhvr>
                                      <p:tavLst>
                                        <p:tav tm="0">
                                          <p:val>
                                            <p:strVal val="ppt_x"/>
                                          </p:val>
                                        </p:tav>
                                        <p:tav tm="100000">
                                          <p:val>
                                            <p:strVal val="0-ppt_w/2"/>
                                          </p:val>
                                        </p:tav>
                                      </p:tavLst>
                                    </p:anim>
                                    <p:anim calcmode="lin" valueType="num">
                                      <p:cBhvr additive="base">
                                        <p:cTn id="131" dur="2000"/>
                                        <p:tgtEl>
                                          <p:spTgt spid="28"/>
                                        </p:tgtEl>
                                        <p:attrNameLst>
                                          <p:attrName>ppt_y</p:attrName>
                                        </p:attrNameLst>
                                      </p:cBhvr>
                                      <p:tavLst>
                                        <p:tav tm="0">
                                          <p:val>
                                            <p:strVal val="ppt_y"/>
                                          </p:val>
                                        </p:tav>
                                        <p:tav tm="100000">
                                          <p:val>
                                            <p:strVal val="ppt_y"/>
                                          </p:val>
                                        </p:tav>
                                      </p:tavLst>
                                    </p:anim>
                                    <p:set>
                                      <p:cBhvr>
                                        <p:cTn id="132" dur="1" fill="hold">
                                          <p:stCondLst>
                                            <p:cond delay="1999"/>
                                          </p:stCondLst>
                                        </p:cTn>
                                        <p:tgtEl>
                                          <p:spTgt spid="28"/>
                                        </p:tgtEl>
                                        <p:attrNameLst>
                                          <p:attrName>style.visibility</p:attrName>
                                        </p:attrNameLst>
                                      </p:cBhvr>
                                      <p:to>
                                        <p:strVal val="hidden"/>
                                      </p:to>
                                    </p:set>
                                  </p:childTnLst>
                                </p:cTn>
                              </p:par>
                              <p:par>
                                <p:cTn id="133" presetID="2" presetClass="exit" presetSubtype="2" fill="hold" grpId="2" nodeType="withEffect">
                                  <p:stCondLst>
                                    <p:cond delay="0"/>
                                  </p:stCondLst>
                                  <p:childTnLst>
                                    <p:anim calcmode="lin" valueType="num">
                                      <p:cBhvr additive="base">
                                        <p:cTn id="134" dur="2000"/>
                                        <p:tgtEl>
                                          <p:spTgt spid="29"/>
                                        </p:tgtEl>
                                        <p:attrNameLst>
                                          <p:attrName>ppt_x</p:attrName>
                                        </p:attrNameLst>
                                      </p:cBhvr>
                                      <p:tavLst>
                                        <p:tav tm="0">
                                          <p:val>
                                            <p:strVal val="ppt_x"/>
                                          </p:val>
                                        </p:tav>
                                        <p:tav tm="100000">
                                          <p:val>
                                            <p:strVal val="1+ppt_w/2"/>
                                          </p:val>
                                        </p:tav>
                                      </p:tavLst>
                                    </p:anim>
                                    <p:anim calcmode="lin" valueType="num">
                                      <p:cBhvr additive="base">
                                        <p:cTn id="135" dur="2000"/>
                                        <p:tgtEl>
                                          <p:spTgt spid="29"/>
                                        </p:tgtEl>
                                        <p:attrNameLst>
                                          <p:attrName>ppt_y</p:attrName>
                                        </p:attrNameLst>
                                      </p:cBhvr>
                                      <p:tavLst>
                                        <p:tav tm="0">
                                          <p:val>
                                            <p:strVal val="ppt_y"/>
                                          </p:val>
                                        </p:tav>
                                        <p:tav tm="100000">
                                          <p:val>
                                            <p:strVal val="ppt_y"/>
                                          </p:val>
                                        </p:tav>
                                      </p:tavLst>
                                    </p:anim>
                                    <p:set>
                                      <p:cBhvr>
                                        <p:cTn id="136" dur="1" fill="hold">
                                          <p:stCondLst>
                                            <p:cond delay="1999"/>
                                          </p:stCondLst>
                                        </p:cTn>
                                        <p:tgtEl>
                                          <p:spTgt spid="29"/>
                                        </p:tgtEl>
                                        <p:attrNameLst>
                                          <p:attrName>style.visibility</p:attrName>
                                        </p:attrNameLst>
                                      </p:cBhvr>
                                      <p:to>
                                        <p:strVal val="hidden"/>
                                      </p:to>
                                    </p:set>
                                  </p:childTnLst>
                                </p:cTn>
                              </p:par>
                              <p:par>
                                <p:cTn id="137" presetID="2" presetClass="exit" presetSubtype="8" fill="hold" grpId="2" nodeType="withEffect">
                                  <p:stCondLst>
                                    <p:cond delay="0"/>
                                  </p:stCondLst>
                                  <p:childTnLst>
                                    <p:anim calcmode="lin" valueType="num">
                                      <p:cBhvr additive="base">
                                        <p:cTn id="138" dur="2000"/>
                                        <p:tgtEl>
                                          <p:spTgt spid="30"/>
                                        </p:tgtEl>
                                        <p:attrNameLst>
                                          <p:attrName>ppt_x</p:attrName>
                                        </p:attrNameLst>
                                      </p:cBhvr>
                                      <p:tavLst>
                                        <p:tav tm="0">
                                          <p:val>
                                            <p:strVal val="ppt_x"/>
                                          </p:val>
                                        </p:tav>
                                        <p:tav tm="100000">
                                          <p:val>
                                            <p:strVal val="0-ppt_w/2"/>
                                          </p:val>
                                        </p:tav>
                                      </p:tavLst>
                                    </p:anim>
                                    <p:anim calcmode="lin" valueType="num">
                                      <p:cBhvr additive="base">
                                        <p:cTn id="139" dur="2000"/>
                                        <p:tgtEl>
                                          <p:spTgt spid="30"/>
                                        </p:tgtEl>
                                        <p:attrNameLst>
                                          <p:attrName>ppt_y</p:attrName>
                                        </p:attrNameLst>
                                      </p:cBhvr>
                                      <p:tavLst>
                                        <p:tav tm="0">
                                          <p:val>
                                            <p:strVal val="ppt_y"/>
                                          </p:val>
                                        </p:tav>
                                        <p:tav tm="100000">
                                          <p:val>
                                            <p:strVal val="ppt_y"/>
                                          </p:val>
                                        </p:tav>
                                      </p:tavLst>
                                    </p:anim>
                                    <p:set>
                                      <p:cBhvr>
                                        <p:cTn id="140" dur="1" fill="hold">
                                          <p:stCondLst>
                                            <p:cond delay="1999"/>
                                          </p:stCondLst>
                                        </p:cTn>
                                        <p:tgtEl>
                                          <p:spTgt spid="30"/>
                                        </p:tgtEl>
                                        <p:attrNameLst>
                                          <p:attrName>style.visibility</p:attrName>
                                        </p:attrNameLst>
                                      </p:cBhvr>
                                      <p:to>
                                        <p:strVal val="hidden"/>
                                      </p:to>
                                    </p:set>
                                  </p:childTnLst>
                                </p:cTn>
                              </p:par>
                              <p:par>
                                <p:cTn id="141" presetID="2" presetClass="exit" presetSubtype="2" fill="hold" grpId="2" nodeType="withEffect">
                                  <p:stCondLst>
                                    <p:cond delay="0"/>
                                  </p:stCondLst>
                                  <p:childTnLst>
                                    <p:anim calcmode="lin" valueType="num">
                                      <p:cBhvr additive="base">
                                        <p:cTn id="142" dur="2000"/>
                                        <p:tgtEl>
                                          <p:spTgt spid="31"/>
                                        </p:tgtEl>
                                        <p:attrNameLst>
                                          <p:attrName>ppt_x</p:attrName>
                                        </p:attrNameLst>
                                      </p:cBhvr>
                                      <p:tavLst>
                                        <p:tav tm="0">
                                          <p:val>
                                            <p:strVal val="ppt_x"/>
                                          </p:val>
                                        </p:tav>
                                        <p:tav tm="100000">
                                          <p:val>
                                            <p:strVal val="1+ppt_w/2"/>
                                          </p:val>
                                        </p:tav>
                                      </p:tavLst>
                                    </p:anim>
                                    <p:anim calcmode="lin" valueType="num">
                                      <p:cBhvr additive="base">
                                        <p:cTn id="143" dur="2000"/>
                                        <p:tgtEl>
                                          <p:spTgt spid="31"/>
                                        </p:tgtEl>
                                        <p:attrNameLst>
                                          <p:attrName>ppt_y</p:attrName>
                                        </p:attrNameLst>
                                      </p:cBhvr>
                                      <p:tavLst>
                                        <p:tav tm="0">
                                          <p:val>
                                            <p:strVal val="ppt_y"/>
                                          </p:val>
                                        </p:tav>
                                        <p:tav tm="100000">
                                          <p:val>
                                            <p:strVal val="ppt_y"/>
                                          </p:val>
                                        </p:tav>
                                      </p:tavLst>
                                    </p:anim>
                                    <p:set>
                                      <p:cBhvr>
                                        <p:cTn id="144" dur="1" fill="hold">
                                          <p:stCondLst>
                                            <p:cond delay="1999"/>
                                          </p:stCondLst>
                                        </p:cTn>
                                        <p:tgtEl>
                                          <p:spTgt spid="31"/>
                                        </p:tgtEl>
                                        <p:attrNameLst>
                                          <p:attrName>style.visibility</p:attrName>
                                        </p:attrNameLst>
                                      </p:cBhvr>
                                      <p:to>
                                        <p:strVal val="hidden"/>
                                      </p:to>
                                    </p:set>
                                  </p:childTnLst>
                                </p:cTn>
                              </p:par>
                              <p:par>
                                <p:cTn id="145" presetID="2" presetClass="exit" presetSubtype="8" fill="hold" grpId="2" nodeType="withEffect">
                                  <p:stCondLst>
                                    <p:cond delay="0"/>
                                  </p:stCondLst>
                                  <p:childTnLst>
                                    <p:anim calcmode="lin" valueType="num">
                                      <p:cBhvr additive="base">
                                        <p:cTn id="146" dur="2000"/>
                                        <p:tgtEl>
                                          <p:spTgt spid="32"/>
                                        </p:tgtEl>
                                        <p:attrNameLst>
                                          <p:attrName>ppt_x</p:attrName>
                                        </p:attrNameLst>
                                      </p:cBhvr>
                                      <p:tavLst>
                                        <p:tav tm="0">
                                          <p:val>
                                            <p:strVal val="ppt_x"/>
                                          </p:val>
                                        </p:tav>
                                        <p:tav tm="100000">
                                          <p:val>
                                            <p:strVal val="0-ppt_w/2"/>
                                          </p:val>
                                        </p:tav>
                                      </p:tavLst>
                                    </p:anim>
                                    <p:anim calcmode="lin" valueType="num">
                                      <p:cBhvr additive="base">
                                        <p:cTn id="147" dur="2000"/>
                                        <p:tgtEl>
                                          <p:spTgt spid="32"/>
                                        </p:tgtEl>
                                        <p:attrNameLst>
                                          <p:attrName>ppt_y</p:attrName>
                                        </p:attrNameLst>
                                      </p:cBhvr>
                                      <p:tavLst>
                                        <p:tav tm="0">
                                          <p:val>
                                            <p:strVal val="ppt_y"/>
                                          </p:val>
                                        </p:tav>
                                        <p:tav tm="100000">
                                          <p:val>
                                            <p:strVal val="ppt_y"/>
                                          </p:val>
                                        </p:tav>
                                      </p:tavLst>
                                    </p:anim>
                                    <p:set>
                                      <p:cBhvr>
                                        <p:cTn id="148" dur="1" fill="hold">
                                          <p:stCondLst>
                                            <p:cond delay="1999"/>
                                          </p:stCondLst>
                                        </p:cTn>
                                        <p:tgtEl>
                                          <p:spTgt spid="32"/>
                                        </p:tgtEl>
                                        <p:attrNameLst>
                                          <p:attrName>style.visibility</p:attrName>
                                        </p:attrNameLst>
                                      </p:cBhvr>
                                      <p:to>
                                        <p:strVal val="hidden"/>
                                      </p:to>
                                    </p:set>
                                  </p:childTnLst>
                                </p:cTn>
                              </p:par>
                              <p:par>
                                <p:cTn id="149" presetID="2" presetClass="exit" presetSubtype="2" fill="hold" grpId="2" nodeType="withEffect">
                                  <p:stCondLst>
                                    <p:cond delay="0"/>
                                  </p:stCondLst>
                                  <p:childTnLst>
                                    <p:anim calcmode="lin" valueType="num">
                                      <p:cBhvr additive="base">
                                        <p:cTn id="150" dur="2000"/>
                                        <p:tgtEl>
                                          <p:spTgt spid="33"/>
                                        </p:tgtEl>
                                        <p:attrNameLst>
                                          <p:attrName>ppt_x</p:attrName>
                                        </p:attrNameLst>
                                      </p:cBhvr>
                                      <p:tavLst>
                                        <p:tav tm="0">
                                          <p:val>
                                            <p:strVal val="ppt_x"/>
                                          </p:val>
                                        </p:tav>
                                        <p:tav tm="100000">
                                          <p:val>
                                            <p:strVal val="1+ppt_w/2"/>
                                          </p:val>
                                        </p:tav>
                                      </p:tavLst>
                                    </p:anim>
                                    <p:anim calcmode="lin" valueType="num">
                                      <p:cBhvr additive="base">
                                        <p:cTn id="151" dur="2000"/>
                                        <p:tgtEl>
                                          <p:spTgt spid="33"/>
                                        </p:tgtEl>
                                        <p:attrNameLst>
                                          <p:attrName>ppt_y</p:attrName>
                                        </p:attrNameLst>
                                      </p:cBhvr>
                                      <p:tavLst>
                                        <p:tav tm="0">
                                          <p:val>
                                            <p:strVal val="ppt_y"/>
                                          </p:val>
                                        </p:tav>
                                        <p:tav tm="100000">
                                          <p:val>
                                            <p:strVal val="ppt_y"/>
                                          </p:val>
                                        </p:tav>
                                      </p:tavLst>
                                    </p:anim>
                                    <p:set>
                                      <p:cBhvr>
                                        <p:cTn id="152" dur="1" fill="hold">
                                          <p:stCondLst>
                                            <p:cond delay="1999"/>
                                          </p:stCondLst>
                                        </p:cTn>
                                        <p:tgtEl>
                                          <p:spTgt spid="33"/>
                                        </p:tgtEl>
                                        <p:attrNameLst>
                                          <p:attrName>style.visibility</p:attrName>
                                        </p:attrNameLst>
                                      </p:cBhvr>
                                      <p:to>
                                        <p:strVal val="hidden"/>
                                      </p:to>
                                    </p:set>
                                  </p:childTnLst>
                                </p:cTn>
                              </p:par>
                              <p:par>
                                <p:cTn id="153" presetID="2" presetClass="exit" presetSubtype="8" fill="hold" grpId="2" nodeType="withEffect">
                                  <p:stCondLst>
                                    <p:cond delay="0"/>
                                  </p:stCondLst>
                                  <p:childTnLst>
                                    <p:anim calcmode="lin" valueType="num">
                                      <p:cBhvr additive="base">
                                        <p:cTn id="154" dur="2000"/>
                                        <p:tgtEl>
                                          <p:spTgt spid="34"/>
                                        </p:tgtEl>
                                        <p:attrNameLst>
                                          <p:attrName>ppt_x</p:attrName>
                                        </p:attrNameLst>
                                      </p:cBhvr>
                                      <p:tavLst>
                                        <p:tav tm="0">
                                          <p:val>
                                            <p:strVal val="ppt_x"/>
                                          </p:val>
                                        </p:tav>
                                        <p:tav tm="100000">
                                          <p:val>
                                            <p:strVal val="0-ppt_w/2"/>
                                          </p:val>
                                        </p:tav>
                                      </p:tavLst>
                                    </p:anim>
                                    <p:anim calcmode="lin" valueType="num">
                                      <p:cBhvr additive="base">
                                        <p:cTn id="155" dur="2000"/>
                                        <p:tgtEl>
                                          <p:spTgt spid="34"/>
                                        </p:tgtEl>
                                        <p:attrNameLst>
                                          <p:attrName>ppt_y</p:attrName>
                                        </p:attrNameLst>
                                      </p:cBhvr>
                                      <p:tavLst>
                                        <p:tav tm="0">
                                          <p:val>
                                            <p:strVal val="ppt_y"/>
                                          </p:val>
                                        </p:tav>
                                        <p:tav tm="100000">
                                          <p:val>
                                            <p:strVal val="ppt_y"/>
                                          </p:val>
                                        </p:tav>
                                      </p:tavLst>
                                    </p:anim>
                                    <p:set>
                                      <p:cBhvr>
                                        <p:cTn id="156" dur="1" fill="hold">
                                          <p:stCondLst>
                                            <p:cond delay="1999"/>
                                          </p:stCondLst>
                                        </p:cTn>
                                        <p:tgtEl>
                                          <p:spTgt spid="34"/>
                                        </p:tgtEl>
                                        <p:attrNameLst>
                                          <p:attrName>style.visibility</p:attrName>
                                        </p:attrNameLst>
                                      </p:cBhvr>
                                      <p:to>
                                        <p:strVal val="hidden"/>
                                      </p:to>
                                    </p:set>
                                  </p:childTnLst>
                                </p:cTn>
                              </p:par>
                              <p:par>
                                <p:cTn id="157" presetID="2" presetClass="exit" presetSubtype="2" fill="hold" grpId="2" nodeType="withEffect">
                                  <p:stCondLst>
                                    <p:cond delay="0"/>
                                  </p:stCondLst>
                                  <p:childTnLst>
                                    <p:anim calcmode="lin" valueType="num">
                                      <p:cBhvr additive="base">
                                        <p:cTn id="158" dur="2000"/>
                                        <p:tgtEl>
                                          <p:spTgt spid="35"/>
                                        </p:tgtEl>
                                        <p:attrNameLst>
                                          <p:attrName>ppt_x</p:attrName>
                                        </p:attrNameLst>
                                      </p:cBhvr>
                                      <p:tavLst>
                                        <p:tav tm="0">
                                          <p:val>
                                            <p:strVal val="ppt_x"/>
                                          </p:val>
                                        </p:tav>
                                        <p:tav tm="100000">
                                          <p:val>
                                            <p:strVal val="1+ppt_w/2"/>
                                          </p:val>
                                        </p:tav>
                                      </p:tavLst>
                                    </p:anim>
                                    <p:anim calcmode="lin" valueType="num">
                                      <p:cBhvr additive="base">
                                        <p:cTn id="159" dur="2000"/>
                                        <p:tgtEl>
                                          <p:spTgt spid="35"/>
                                        </p:tgtEl>
                                        <p:attrNameLst>
                                          <p:attrName>ppt_y</p:attrName>
                                        </p:attrNameLst>
                                      </p:cBhvr>
                                      <p:tavLst>
                                        <p:tav tm="0">
                                          <p:val>
                                            <p:strVal val="ppt_y"/>
                                          </p:val>
                                        </p:tav>
                                        <p:tav tm="100000">
                                          <p:val>
                                            <p:strVal val="ppt_y"/>
                                          </p:val>
                                        </p:tav>
                                      </p:tavLst>
                                    </p:anim>
                                    <p:set>
                                      <p:cBhvr>
                                        <p:cTn id="160" dur="1" fill="hold">
                                          <p:stCondLst>
                                            <p:cond delay="1999"/>
                                          </p:stCondLst>
                                        </p:cTn>
                                        <p:tgtEl>
                                          <p:spTgt spid="35"/>
                                        </p:tgtEl>
                                        <p:attrNameLst>
                                          <p:attrName>style.visibility</p:attrName>
                                        </p:attrNameLst>
                                      </p:cBhvr>
                                      <p:to>
                                        <p:strVal val="hidden"/>
                                      </p:to>
                                    </p:set>
                                  </p:childTnLst>
                                </p:cTn>
                              </p:par>
                              <p:par>
                                <p:cTn id="161" presetID="2" presetClass="exit" presetSubtype="8" fill="hold" grpId="2" nodeType="withEffect">
                                  <p:stCondLst>
                                    <p:cond delay="0"/>
                                  </p:stCondLst>
                                  <p:childTnLst>
                                    <p:anim calcmode="lin" valueType="num">
                                      <p:cBhvr additive="base">
                                        <p:cTn id="162" dur="2000"/>
                                        <p:tgtEl>
                                          <p:spTgt spid="36"/>
                                        </p:tgtEl>
                                        <p:attrNameLst>
                                          <p:attrName>ppt_x</p:attrName>
                                        </p:attrNameLst>
                                      </p:cBhvr>
                                      <p:tavLst>
                                        <p:tav tm="0">
                                          <p:val>
                                            <p:strVal val="ppt_x"/>
                                          </p:val>
                                        </p:tav>
                                        <p:tav tm="100000">
                                          <p:val>
                                            <p:strVal val="0-ppt_w/2"/>
                                          </p:val>
                                        </p:tav>
                                      </p:tavLst>
                                    </p:anim>
                                    <p:anim calcmode="lin" valueType="num">
                                      <p:cBhvr additive="base">
                                        <p:cTn id="163" dur="2000"/>
                                        <p:tgtEl>
                                          <p:spTgt spid="36"/>
                                        </p:tgtEl>
                                        <p:attrNameLst>
                                          <p:attrName>ppt_y</p:attrName>
                                        </p:attrNameLst>
                                      </p:cBhvr>
                                      <p:tavLst>
                                        <p:tav tm="0">
                                          <p:val>
                                            <p:strVal val="ppt_y"/>
                                          </p:val>
                                        </p:tav>
                                        <p:tav tm="100000">
                                          <p:val>
                                            <p:strVal val="ppt_y"/>
                                          </p:val>
                                        </p:tav>
                                      </p:tavLst>
                                    </p:anim>
                                    <p:set>
                                      <p:cBhvr>
                                        <p:cTn id="164" dur="1" fill="hold">
                                          <p:stCondLst>
                                            <p:cond delay="1999"/>
                                          </p:stCondLst>
                                        </p:cTn>
                                        <p:tgtEl>
                                          <p:spTgt spid="36"/>
                                        </p:tgtEl>
                                        <p:attrNameLst>
                                          <p:attrName>style.visibility</p:attrName>
                                        </p:attrNameLst>
                                      </p:cBhvr>
                                      <p:to>
                                        <p:strVal val="hidden"/>
                                      </p:to>
                                    </p:set>
                                  </p:childTnLst>
                                </p:cTn>
                              </p:par>
                              <p:par>
                                <p:cTn id="165" presetID="2" presetClass="exit" presetSubtype="2" fill="hold" grpId="2" nodeType="withEffect">
                                  <p:stCondLst>
                                    <p:cond delay="0"/>
                                  </p:stCondLst>
                                  <p:childTnLst>
                                    <p:anim calcmode="lin" valueType="num">
                                      <p:cBhvr additive="base">
                                        <p:cTn id="166" dur="2000"/>
                                        <p:tgtEl>
                                          <p:spTgt spid="37"/>
                                        </p:tgtEl>
                                        <p:attrNameLst>
                                          <p:attrName>ppt_x</p:attrName>
                                        </p:attrNameLst>
                                      </p:cBhvr>
                                      <p:tavLst>
                                        <p:tav tm="0">
                                          <p:val>
                                            <p:strVal val="ppt_x"/>
                                          </p:val>
                                        </p:tav>
                                        <p:tav tm="100000">
                                          <p:val>
                                            <p:strVal val="1+ppt_w/2"/>
                                          </p:val>
                                        </p:tav>
                                      </p:tavLst>
                                    </p:anim>
                                    <p:anim calcmode="lin" valueType="num">
                                      <p:cBhvr additive="base">
                                        <p:cTn id="167" dur="2000"/>
                                        <p:tgtEl>
                                          <p:spTgt spid="37"/>
                                        </p:tgtEl>
                                        <p:attrNameLst>
                                          <p:attrName>ppt_y</p:attrName>
                                        </p:attrNameLst>
                                      </p:cBhvr>
                                      <p:tavLst>
                                        <p:tav tm="0">
                                          <p:val>
                                            <p:strVal val="ppt_y"/>
                                          </p:val>
                                        </p:tav>
                                        <p:tav tm="100000">
                                          <p:val>
                                            <p:strVal val="ppt_y"/>
                                          </p:val>
                                        </p:tav>
                                      </p:tavLst>
                                    </p:anim>
                                    <p:set>
                                      <p:cBhvr>
                                        <p:cTn id="168" dur="1" fill="hold">
                                          <p:stCondLst>
                                            <p:cond delay="1999"/>
                                          </p:stCondLst>
                                        </p:cTn>
                                        <p:tgtEl>
                                          <p:spTgt spid="37"/>
                                        </p:tgtEl>
                                        <p:attrNameLst>
                                          <p:attrName>style.visibility</p:attrName>
                                        </p:attrNameLst>
                                      </p:cBhvr>
                                      <p:to>
                                        <p:strVal val="hidden"/>
                                      </p:to>
                                    </p:set>
                                  </p:childTnLst>
                                </p:cTn>
                              </p:par>
                              <p:par>
                                <p:cTn id="169" presetID="2" presetClass="exit" presetSubtype="8" fill="hold" grpId="2" nodeType="withEffect">
                                  <p:stCondLst>
                                    <p:cond delay="0"/>
                                  </p:stCondLst>
                                  <p:childTnLst>
                                    <p:anim calcmode="lin" valueType="num">
                                      <p:cBhvr additive="base">
                                        <p:cTn id="170" dur="2000"/>
                                        <p:tgtEl>
                                          <p:spTgt spid="38"/>
                                        </p:tgtEl>
                                        <p:attrNameLst>
                                          <p:attrName>ppt_x</p:attrName>
                                        </p:attrNameLst>
                                      </p:cBhvr>
                                      <p:tavLst>
                                        <p:tav tm="0">
                                          <p:val>
                                            <p:strVal val="ppt_x"/>
                                          </p:val>
                                        </p:tav>
                                        <p:tav tm="100000">
                                          <p:val>
                                            <p:strVal val="0-ppt_w/2"/>
                                          </p:val>
                                        </p:tav>
                                      </p:tavLst>
                                    </p:anim>
                                    <p:anim calcmode="lin" valueType="num">
                                      <p:cBhvr additive="base">
                                        <p:cTn id="171" dur="2000"/>
                                        <p:tgtEl>
                                          <p:spTgt spid="38"/>
                                        </p:tgtEl>
                                        <p:attrNameLst>
                                          <p:attrName>ppt_y</p:attrName>
                                        </p:attrNameLst>
                                      </p:cBhvr>
                                      <p:tavLst>
                                        <p:tav tm="0">
                                          <p:val>
                                            <p:strVal val="ppt_y"/>
                                          </p:val>
                                        </p:tav>
                                        <p:tav tm="100000">
                                          <p:val>
                                            <p:strVal val="ppt_y"/>
                                          </p:val>
                                        </p:tav>
                                      </p:tavLst>
                                    </p:anim>
                                    <p:set>
                                      <p:cBhvr>
                                        <p:cTn id="172" dur="1" fill="hold">
                                          <p:stCondLst>
                                            <p:cond delay="1999"/>
                                          </p:stCondLst>
                                        </p:cTn>
                                        <p:tgtEl>
                                          <p:spTgt spid="38"/>
                                        </p:tgtEl>
                                        <p:attrNameLst>
                                          <p:attrName>style.visibility</p:attrName>
                                        </p:attrNameLst>
                                      </p:cBhvr>
                                      <p:to>
                                        <p:strVal val="hidden"/>
                                      </p:to>
                                    </p:set>
                                  </p:childTnLst>
                                </p:cTn>
                              </p:par>
                              <p:par>
                                <p:cTn id="173" presetID="2" presetClass="exit" presetSubtype="2" fill="hold" grpId="2" nodeType="withEffect">
                                  <p:stCondLst>
                                    <p:cond delay="0"/>
                                  </p:stCondLst>
                                  <p:childTnLst>
                                    <p:anim calcmode="lin" valueType="num">
                                      <p:cBhvr additive="base">
                                        <p:cTn id="174" dur="2000"/>
                                        <p:tgtEl>
                                          <p:spTgt spid="39"/>
                                        </p:tgtEl>
                                        <p:attrNameLst>
                                          <p:attrName>ppt_x</p:attrName>
                                        </p:attrNameLst>
                                      </p:cBhvr>
                                      <p:tavLst>
                                        <p:tav tm="0">
                                          <p:val>
                                            <p:strVal val="ppt_x"/>
                                          </p:val>
                                        </p:tav>
                                        <p:tav tm="100000">
                                          <p:val>
                                            <p:strVal val="1+ppt_w/2"/>
                                          </p:val>
                                        </p:tav>
                                      </p:tavLst>
                                    </p:anim>
                                    <p:anim calcmode="lin" valueType="num">
                                      <p:cBhvr additive="base">
                                        <p:cTn id="175" dur="2000"/>
                                        <p:tgtEl>
                                          <p:spTgt spid="39"/>
                                        </p:tgtEl>
                                        <p:attrNameLst>
                                          <p:attrName>ppt_y</p:attrName>
                                        </p:attrNameLst>
                                      </p:cBhvr>
                                      <p:tavLst>
                                        <p:tav tm="0">
                                          <p:val>
                                            <p:strVal val="ppt_y"/>
                                          </p:val>
                                        </p:tav>
                                        <p:tav tm="100000">
                                          <p:val>
                                            <p:strVal val="ppt_y"/>
                                          </p:val>
                                        </p:tav>
                                      </p:tavLst>
                                    </p:anim>
                                    <p:set>
                                      <p:cBhvr>
                                        <p:cTn id="176" dur="1" fill="hold">
                                          <p:stCondLst>
                                            <p:cond delay="1999"/>
                                          </p:stCondLst>
                                        </p:cTn>
                                        <p:tgtEl>
                                          <p:spTgt spid="39"/>
                                        </p:tgtEl>
                                        <p:attrNameLst>
                                          <p:attrName>style.visibility</p:attrName>
                                        </p:attrNameLst>
                                      </p:cBhvr>
                                      <p:to>
                                        <p:strVal val="hidden"/>
                                      </p:to>
                                    </p:set>
                                  </p:childTnLst>
                                </p:cTn>
                              </p:par>
                              <p:par>
                                <p:cTn id="177" presetID="2" presetClass="exit" presetSubtype="8" fill="hold" grpId="2" nodeType="withEffect">
                                  <p:stCondLst>
                                    <p:cond delay="0"/>
                                  </p:stCondLst>
                                  <p:childTnLst>
                                    <p:anim calcmode="lin" valueType="num">
                                      <p:cBhvr additive="base">
                                        <p:cTn id="178" dur="2000"/>
                                        <p:tgtEl>
                                          <p:spTgt spid="40"/>
                                        </p:tgtEl>
                                        <p:attrNameLst>
                                          <p:attrName>ppt_x</p:attrName>
                                        </p:attrNameLst>
                                      </p:cBhvr>
                                      <p:tavLst>
                                        <p:tav tm="0">
                                          <p:val>
                                            <p:strVal val="ppt_x"/>
                                          </p:val>
                                        </p:tav>
                                        <p:tav tm="100000">
                                          <p:val>
                                            <p:strVal val="0-ppt_w/2"/>
                                          </p:val>
                                        </p:tav>
                                      </p:tavLst>
                                    </p:anim>
                                    <p:anim calcmode="lin" valueType="num">
                                      <p:cBhvr additive="base">
                                        <p:cTn id="179" dur="2000"/>
                                        <p:tgtEl>
                                          <p:spTgt spid="40"/>
                                        </p:tgtEl>
                                        <p:attrNameLst>
                                          <p:attrName>ppt_y</p:attrName>
                                        </p:attrNameLst>
                                      </p:cBhvr>
                                      <p:tavLst>
                                        <p:tav tm="0">
                                          <p:val>
                                            <p:strVal val="ppt_y"/>
                                          </p:val>
                                        </p:tav>
                                        <p:tav tm="100000">
                                          <p:val>
                                            <p:strVal val="ppt_y"/>
                                          </p:val>
                                        </p:tav>
                                      </p:tavLst>
                                    </p:anim>
                                    <p:set>
                                      <p:cBhvr>
                                        <p:cTn id="180" dur="1" fill="hold">
                                          <p:stCondLst>
                                            <p:cond delay="1999"/>
                                          </p:stCondLst>
                                        </p:cTn>
                                        <p:tgtEl>
                                          <p:spTgt spid="40"/>
                                        </p:tgtEl>
                                        <p:attrNameLst>
                                          <p:attrName>style.visibility</p:attrName>
                                        </p:attrNameLst>
                                      </p:cBhvr>
                                      <p:to>
                                        <p:strVal val="hidden"/>
                                      </p:to>
                                    </p:set>
                                  </p:childTnLst>
                                </p:cTn>
                              </p:par>
                              <p:par>
                                <p:cTn id="181" presetID="2" presetClass="exit" presetSubtype="2" fill="hold" grpId="2" nodeType="withEffect">
                                  <p:stCondLst>
                                    <p:cond delay="0"/>
                                  </p:stCondLst>
                                  <p:childTnLst>
                                    <p:anim calcmode="lin" valueType="num">
                                      <p:cBhvr additive="base">
                                        <p:cTn id="182" dur="2000"/>
                                        <p:tgtEl>
                                          <p:spTgt spid="41"/>
                                        </p:tgtEl>
                                        <p:attrNameLst>
                                          <p:attrName>ppt_x</p:attrName>
                                        </p:attrNameLst>
                                      </p:cBhvr>
                                      <p:tavLst>
                                        <p:tav tm="0">
                                          <p:val>
                                            <p:strVal val="ppt_x"/>
                                          </p:val>
                                        </p:tav>
                                        <p:tav tm="100000">
                                          <p:val>
                                            <p:strVal val="1+ppt_w/2"/>
                                          </p:val>
                                        </p:tav>
                                      </p:tavLst>
                                    </p:anim>
                                    <p:anim calcmode="lin" valueType="num">
                                      <p:cBhvr additive="base">
                                        <p:cTn id="183" dur="2000"/>
                                        <p:tgtEl>
                                          <p:spTgt spid="41"/>
                                        </p:tgtEl>
                                        <p:attrNameLst>
                                          <p:attrName>ppt_y</p:attrName>
                                        </p:attrNameLst>
                                      </p:cBhvr>
                                      <p:tavLst>
                                        <p:tav tm="0">
                                          <p:val>
                                            <p:strVal val="ppt_y"/>
                                          </p:val>
                                        </p:tav>
                                        <p:tav tm="100000">
                                          <p:val>
                                            <p:strVal val="ppt_y"/>
                                          </p:val>
                                        </p:tav>
                                      </p:tavLst>
                                    </p:anim>
                                    <p:set>
                                      <p:cBhvr>
                                        <p:cTn id="184" dur="1" fill="hold">
                                          <p:stCondLst>
                                            <p:cond delay="1999"/>
                                          </p:stCondLst>
                                        </p:cTn>
                                        <p:tgtEl>
                                          <p:spTgt spid="41"/>
                                        </p:tgtEl>
                                        <p:attrNameLst>
                                          <p:attrName>style.visibility</p:attrName>
                                        </p:attrNameLst>
                                      </p:cBhvr>
                                      <p:to>
                                        <p:strVal val="hidden"/>
                                      </p:to>
                                    </p:set>
                                  </p:childTnLst>
                                </p:cTn>
                              </p:par>
                              <p:par>
                                <p:cTn id="185" presetID="5" presetClass="exit" presetSubtype="10" fill="hold" grpId="3" nodeType="withEffect">
                                  <p:stCondLst>
                                    <p:cond delay="0"/>
                                  </p:stCondLst>
                                  <p:childTnLst>
                                    <p:animEffect transition="out" filter="checkerboard(across)">
                                      <p:cBhvr>
                                        <p:cTn id="186" dur="2000"/>
                                        <p:tgtEl>
                                          <p:spTgt spid="26"/>
                                        </p:tgtEl>
                                      </p:cBhvr>
                                    </p:animEffect>
                                    <p:set>
                                      <p:cBhvr>
                                        <p:cTn id="187" dur="1" fill="hold">
                                          <p:stCondLst>
                                            <p:cond delay="1999"/>
                                          </p:stCondLst>
                                        </p:cTn>
                                        <p:tgtEl>
                                          <p:spTgt spid="26"/>
                                        </p:tgtEl>
                                        <p:attrNameLst>
                                          <p:attrName>style.visibility</p:attrName>
                                        </p:attrNameLst>
                                      </p:cBhvr>
                                      <p:to>
                                        <p:strVal val="hidden"/>
                                      </p:to>
                                    </p:set>
                                  </p:childTnLst>
                                </p:cTn>
                              </p:par>
                              <p:par>
                                <p:cTn id="188" presetID="5" presetClass="exit" presetSubtype="10" fill="hold" grpId="3" nodeType="withEffect">
                                  <p:stCondLst>
                                    <p:cond delay="0"/>
                                  </p:stCondLst>
                                  <p:childTnLst>
                                    <p:animEffect transition="out" filter="checkerboard(across)">
                                      <p:cBhvr>
                                        <p:cTn id="189" dur="2000"/>
                                        <p:tgtEl>
                                          <p:spTgt spid="27"/>
                                        </p:tgtEl>
                                      </p:cBhvr>
                                    </p:animEffect>
                                    <p:set>
                                      <p:cBhvr>
                                        <p:cTn id="190" dur="1" fill="hold">
                                          <p:stCondLst>
                                            <p:cond delay="1999"/>
                                          </p:stCondLst>
                                        </p:cTn>
                                        <p:tgtEl>
                                          <p:spTgt spid="27"/>
                                        </p:tgtEl>
                                        <p:attrNameLst>
                                          <p:attrName>style.visibility</p:attrName>
                                        </p:attrNameLst>
                                      </p:cBhvr>
                                      <p:to>
                                        <p:strVal val="hidden"/>
                                      </p:to>
                                    </p:set>
                                  </p:childTnLst>
                                </p:cTn>
                              </p:par>
                              <p:par>
                                <p:cTn id="191" presetID="5" presetClass="exit" presetSubtype="10" fill="hold" grpId="3" nodeType="withEffect">
                                  <p:stCondLst>
                                    <p:cond delay="0"/>
                                  </p:stCondLst>
                                  <p:childTnLst>
                                    <p:animEffect transition="out" filter="checkerboard(across)">
                                      <p:cBhvr>
                                        <p:cTn id="192" dur="2000"/>
                                        <p:tgtEl>
                                          <p:spTgt spid="28"/>
                                        </p:tgtEl>
                                      </p:cBhvr>
                                    </p:animEffect>
                                    <p:set>
                                      <p:cBhvr>
                                        <p:cTn id="193" dur="1" fill="hold">
                                          <p:stCondLst>
                                            <p:cond delay="1999"/>
                                          </p:stCondLst>
                                        </p:cTn>
                                        <p:tgtEl>
                                          <p:spTgt spid="28"/>
                                        </p:tgtEl>
                                        <p:attrNameLst>
                                          <p:attrName>style.visibility</p:attrName>
                                        </p:attrNameLst>
                                      </p:cBhvr>
                                      <p:to>
                                        <p:strVal val="hidden"/>
                                      </p:to>
                                    </p:set>
                                  </p:childTnLst>
                                </p:cTn>
                              </p:par>
                              <p:par>
                                <p:cTn id="194" presetID="5" presetClass="exit" presetSubtype="10" fill="hold" grpId="3" nodeType="withEffect">
                                  <p:stCondLst>
                                    <p:cond delay="0"/>
                                  </p:stCondLst>
                                  <p:childTnLst>
                                    <p:animEffect transition="out" filter="checkerboard(across)">
                                      <p:cBhvr>
                                        <p:cTn id="195" dur="2000"/>
                                        <p:tgtEl>
                                          <p:spTgt spid="29"/>
                                        </p:tgtEl>
                                      </p:cBhvr>
                                    </p:animEffect>
                                    <p:set>
                                      <p:cBhvr>
                                        <p:cTn id="196" dur="1" fill="hold">
                                          <p:stCondLst>
                                            <p:cond delay="1999"/>
                                          </p:stCondLst>
                                        </p:cTn>
                                        <p:tgtEl>
                                          <p:spTgt spid="29"/>
                                        </p:tgtEl>
                                        <p:attrNameLst>
                                          <p:attrName>style.visibility</p:attrName>
                                        </p:attrNameLst>
                                      </p:cBhvr>
                                      <p:to>
                                        <p:strVal val="hidden"/>
                                      </p:to>
                                    </p:set>
                                  </p:childTnLst>
                                </p:cTn>
                              </p:par>
                              <p:par>
                                <p:cTn id="197" presetID="5" presetClass="exit" presetSubtype="10" fill="hold" grpId="3" nodeType="withEffect">
                                  <p:stCondLst>
                                    <p:cond delay="0"/>
                                  </p:stCondLst>
                                  <p:childTnLst>
                                    <p:animEffect transition="out" filter="checkerboard(across)">
                                      <p:cBhvr>
                                        <p:cTn id="198" dur="2000"/>
                                        <p:tgtEl>
                                          <p:spTgt spid="30"/>
                                        </p:tgtEl>
                                      </p:cBhvr>
                                    </p:animEffect>
                                    <p:set>
                                      <p:cBhvr>
                                        <p:cTn id="199" dur="1" fill="hold">
                                          <p:stCondLst>
                                            <p:cond delay="1999"/>
                                          </p:stCondLst>
                                        </p:cTn>
                                        <p:tgtEl>
                                          <p:spTgt spid="30"/>
                                        </p:tgtEl>
                                        <p:attrNameLst>
                                          <p:attrName>style.visibility</p:attrName>
                                        </p:attrNameLst>
                                      </p:cBhvr>
                                      <p:to>
                                        <p:strVal val="hidden"/>
                                      </p:to>
                                    </p:set>
                                  </p:childTnLst>
                                </p:cTn>
                              </p:par>
                              <p:par>
                                <p:cTn id="200" presetID="5" presetClass="exit" presetSubtype="10" fill="hold" grpId="3" nodeType="withEffect">
                                  <p:stCondLst>
                                    <p:cond delay="0"/>
                                  </p:stCondLst>
                                  <p:childTnLst>
                                    <p:animEffect transition="out" filter="checkerboard(across)">
                                      <p:cBhvr>
                                        <p:cTn id="201" dur="2000"/>
                                        <p:tgtEl>
                                          <p:spTgt spid="31"/>
                                        </p:tgtEl>
                                      </p:cBhvr>
                                    </p:animEffect>
                                    <p:set>
                                      <p:cBhvr>
                                        <p:cTn id="202" dur="1" fill="hold">
                                          <p:stCondLst>
                                            <p:cond delay="1999"/>
                                          </p:stCondLst>
                                        </p:cTn>
                                        <p:tgtEl>
                                          <p:spTgt spid="31"/>
                                        </p:tgtEl>
                                        <p:attrNameLst>
                                          <p:attrName>style.visibility</p:attrName>
                                        </p:attrNameLst>
                                      </p:cBhvr>
                                      <p:to>
                                        <p:strVal val="hidden"/>
                                      </p:to>
                                    </p:set>
                                  </p:childTnLst>
                                </p:cTn>
                              </p:par>
                              <p:par>
                                <p:cTn id="203" presetID="5" presetClass="exit" presetSubtype="10" fill="hold" grpId="3" nodeType="withEffect">
                                  <p:stCondLst>
                                    <p:cond delay="0"/>
                                  </p:stCondLst>
                                  <p:childTnLst>
                                    <p:animEffect transition="out" filter="checkerboard(across)">
                                      <p:cBhvr>
                                        <p:cTn id="204" dur="2000"/>
                                        <p:tgtEl>
                                          <p:spTgt spid="32"/>
                                        </p:tgtEl>
                                      </p:cBhvr>
                                    </p:animEffect>
                                    <p:set>
                                      <p:cBhvr>
                                        <p:cTn id="205" dur="1" fill="hold">
                                          <p:stCondLst>
                                            <p:cond delay="1999"/>
                                          </p:stCondLst>
                                        </p:cTn>
                                        <p:tgtEl>
                                          <p:spTgt spid="32"/>
                                        </p:tgtEl>
                                        <p:attrNameLst>
                                          <p:attrName>style.visibility</p:attrName>
                                        </p:attrNameLst>
                                      </p:cBhvr>
                                      <p:to>
                                        <p:strVal val="hidden"/>
                                      </p:to>
                                    </p:set>
                                  </p:childTnLst>
                                </p:cTn>
                              </p:par>
                              <p:par>
                                <p:cTn id="206" presetID="5" presetClass="exit" presetSubtype="10" fill="hold" grpId="3" nodeType="withEffect">
                                  <p:stCondLst>
                                    <p:cond delay="0"/>
                                  </p:stCondLst>
                                  <p:childTnLst>
                                    <p:animEffect transition="out" filter="checkerboard(across)">
                                      <p:cBhvr>
                                        <p:cTn id="207" dur="2000"/>
                                        <p:tgtEl>
                                          <p:spTgt spid="33"/>
                                        </p:tgtEl>
                                      </p:cBhvr>
                                    </p:animEffect>
                                    <p:set>
                                      <p:cBhvr>
                                        <p:cTn id="208" dur="1" fill="hold">
                                          <p:stCondLst>
                                            <p:cond delay="1999"/>
                                          </p:stCondLst>
                                        </p:cTn>
                                        <p:tgtEl>
                                          <p:spTgt spid="33"/>
                                        </p:tgtEl>
                                        <p:attrNameLst>
                                          <p:attrName>style.visibility</p:attrName>
                                        </p:attrNameLst>
                                      </p:cBhvr>
                                      <p:to>
                                        <p:strVal val="hidden"/>
                                      </p:to>
                                    </p:set>
                                  </p:childTnLst>
                                </p:cTn>
                              </p:par>
                              <p:par>
                                <p:cTn id="209" presetID="5" presetClass="exit" presetSubtype="10" fill="hold" grpId="3" nodeType="withEffect">
                                  <p:stCondLst>
                                    <p:cond delay="0"/>
                                  </p:stCondLst>
                                  <p:childTnLst>
                                    <p:animEffect transition="out" filter="checkerboard(across)">
                                      <p:cBhvr>
                                        <p:cTn id="210" dur="2000"/>
                                        <p:tgtEl>
                                          <p:spTgt spid="34"/>
                                        </p:tgtEl>
                                      </p:cBhvr>
                                    </p:animEffect>
                                    <p:set>
                                      <p:cBhvr>
                                        <p:cTn id="211" dur="1" fill="hold">
                                          <p:stCondLst>
                                            <p:cond delay="1999"/>
                                          </p:stCondLst>
                                        </p:cTn>
                                        <p:tgtEl>
                                          <p:spTgt spid="34"/>
                                        </p:tgtEl>
                                        <p:attrNameLst>
                                          <p:attrName>style.visibility</p:attrName>
                                        </p:attrNameLst>
                                      </p:cBhvr>
                                      <p:to>
                                        <p:strVal val="hidden"/>
                                      </p:to>
                                    </p:set>
                                  </p:childTnLst>
                                </p:cTn>
                              </p:par>
                              <p:par>
                                <p:cTn id="212" presetID="5" presetClass="exit" presetSubtype="10" fill="hold" grpId="3" nodeType="withEffect">
                                  <p:stCondLst>
                                    <p:cond delay="0"/>
                                  </p:stCondLst>
                                  <p:childTnLst>
                                    <p:animEffect transition="out" filter="checkerboard(across)">
                                      <p:cBhvr>
                                        <p:cTn id="213" dur="2000"/>
                                        <p:tgtEl>
                                          <p:spTgt spid="35"/>
                                        </p:tgtEl>
                                      </p:cBhvr>
                                    </p:animEffect>
                                    <p:set>
                                      <p:cBhvr>
                                        <p:cTn id="214" dur="1" fill="hold">
                                          <p:stCondLst>
                                            <p:cond delay="1999"/>
                                          </p:stCondLst>
                                        </p:cTn>
                                        <p:tgtEl>
                                          <p:spTgt spid="35"/>
                                        </p:tgtEl>
                                        <p:attrNameLst>
                                          <p:attrName>style.visibility</p:attrName>
                                        </p:attrNameLst>
                                      </p:cBhvr>
                                      <p:to>
                                        <p:strVal val="hidden"/>
                                      </p:to>
                                    </p:set>
                                  </p:childTnLst>
                                </p:cTn>
                              </p:par>
                              <p:par>
                                <p:cTn id="215" presetID="5" presetClass="exit" presetSubtype="10" fill="hold" grpId="3" nodeType="withEffect">
                                  <p:stCondLst>
                                    <p:cond delay="0"/>
                                  </p:stCondLst>
                                  <p:childTnLst>
                                    <p:animEffect transition="out" filter="checkerboard(across)">
                                      <p:cBhvr>
                                        <p:cTn id="216" dur="2000"/>
                                        <p:tgtEl>
                                          <p:spTgt spid="36"/>
                                        </p:tgtEl>
                                      </p:cBhvr>
                                    </p:animEffect>
                                    <p:set>
                                      <p:cBhvr>
                                        <p:cTn id="217" dur="1" fill="hold">
                                          <p:stCondLst>
                                            <p:cond delay="1999"/>
                                          </p:stCondLst>
                                        </p:cTn>
                                        <p:tgtEl>
                                          <p:spTgt spid="36"/>
                                        </p:tgtEl>
                                        <p:attrNameLst>
                                          <p:attrName>style.visibility</p:attrName>
                                        </p:attrNameLst>
                                      </p:cBhvr>
                                      <p:to>
                                        <p:strVal val="hidden"/>
                                      </p:to>
                                    </p:set>
                                  </p:childTnLst>
                                </p:cTn>
                              </p:par>
                              <p:par>
                                <p:cTn id="218" presetID="5" presetClass="exit" presetSubtype="10" fill="hold" grpId="3" nodeType="withEffect">
                                  <p:stCondLst>
                                    <p:cond delay="0"/>
                                  </p:stCondLst>
                                  <p:childTnLst>
                                    <p:animEffect transition="out" filter="checkerboard(across)">
                                      <p:cBhvr>
                                        <p:cTn id="219" dur="2000"/>
                                        <p:tgtEl>
                                          <p:spTgt spid="37"/>
                                        </p:tgtEl>
                                      </p:cBhvr>
                                    </p:animEffect>
                                    <p:set>
                                      <p:cBhvr>
                                        <p:cTn id="220" dur="1" fill="hold">
                                          <p:stCondLst>
                                            <p:cond delay="1999"/>
                                          </p:stCondLst>
                                        </p:cTn>
                                        <p:tgtEl>
                                          <p:spTgt spid="37"/>
                                        </p:tgtEl>
                                        <p:attrNameLst>
                                          <p:attrName>style.visibility</p:attrName>
                                        </p:attrNameLst>
                                      </p:cBhvr>
                                      <p:to>
                                        <p:strVal val="hidden"/>
                                      </p:to>
                                    </p:set>
                                  </p:childTnLst>
                                </p:cTn>
                              </p:par>
                              <p:par>
                                <p:cTn id="221" presetID="5" presetClass="exit" presetSubtype="10" fill="hold" grpId="3" nodeType="withEffect">
                                  <p:stCondLst>
                                    <p:cond delay="0"/>
                                  </p:stCondLst>
                                  <p:childTnLst>
                                    <p:animEffect transition="out" filter="checkerboard(across)">
                                      <p:cBhvr>
                                        <p:cTn id="222" dur="2000"/>
                                        <p:tgtEl>
                                          <p:spTgt spid="38"/>
                                        </p:tgtEl>
                                      </p:cBhvr>
                                    </p:animEffect>
                                    <p:set>
                                      <p:cBhvr>
                                        <p:cTn id="223" dur="1" fill="hold">
                                          <p:stCondLst>
                                            <p:cond delay="1999"/>
                                          </p:stCondLst>
                                        </p:cTn>
                                        <p:tgtEl>
                                          <p:spTgt spid="38"/>
                                        </p:tgtEl>
                                        <p:attrNameLst>
                                          <p:attrName>style.visibility</p:attrName>
                                        </p:attrNameLst>
                                      </p:cBhvr>
                                      <p:to>
                                        <p:strVal val="hidden"/>
                                      </p:to>
                                    </p:set>
                                  </p:childTnLst>
                                </p:cTn>
                              </p:par>
                              <p:par>
                                <p:cTn id="224" presetID="5" presetClass="exit" presetSubtype="10" fill="hold" grpId="3" nodeType="withEffect">
                                  <p:stCondLst>
                                    <p:cond delay="0"/>
                                  </p:stCondLst>
                                  <p:childTnLst>
                                    <p:animEffect transition="out" filter="checkerboard(across)">
                                      <p:cBhvr>
                                        <p:cTn id="225" dur="2000"/>
                                        <p:tgtEl>
                                          <p:spTgt spid="39"/>
                                        </p:tgtEl>
                                      </p:cBhvr>
                                    </p:animEffect>
                                    <p:set>
                                      <p:cBhvr>
                                        <p:cTn id="226" dur="1" fill="hold">
                                          <p:stCondLst>
                                            <p:cond delay="1999"/>
                                          </p:stCondLst>
                                        </p:cTn>
                                        <p:tgtEl>
                                          <p:spTgt spid="39"/>
                                        </p:tgtEl>
                                        <p:attrNameLst>
                                          <p:attrName>style.visibility</p:attrName>
                                        </p:attrNameLst>
                                      </p:cBhvr>
                                      <p:to>
                                        <p:strVal val="hidden"/>
                                      </p:to>
                                    </p:set>
                                  </p:childTnLst>
                                </p:cTn>
                              </p:par>
                              <p:par>
                                <p:cTn id="227" presetID="5" presetClass="exit" presetSubtype="10" fill="hold" grpId="3" nodeType="withEffect">
                                  <p:stCondLst>
                                    <p:cond delay="0"/>
                                  </p:stCondLst>
                                  <p:childTnLst>
                                    <p:animEffect transition="out" filter="checkerboard(across)">
                                      <p:cBhvr>
                                        <p:cTn id="228" dur="2000"/>
                                        <p:tgtEl>
                                          <p:spTgt spid="40"/>
                                        </p:tgtEl>
                                      </p:cBhvr>
                                    </p:animEffect>
                                    <p:set>
                                      <p:cBhvr>
                                        <p:cTn id="229" dur="1" fill="hold">
                                          <p:stCondLst>
                                            <p:cond delay="1999"/>
                                          </p:stCondLst>
                                        </p:cTn>
                                        <p:tgtEl>
                                          <p:spTgt spid="40"/>
                                        </p:tgtEl>
                                        <p:attrNameLst>
                                          <p:attrName>style.visibility</p:attrName>
                                        </p:attrNameLst>
                                      </p:cBhvr>
                                      <p:to>
                                        <p:strVal val="hidden"/>
                                      </p:to>
                                    </p:set>
                                  </p:childTnLst>
                                </p:cTn>
                              </p:par>
                              <p:par>
                                <p:cTn id="230" presetID="5" presetClass="exit" presetSubtype="10" fill="hold" grpId="3" nodeType="withEffect">
                                  <p:stCondLst>
                                    <p:cond delay="0"/>
                                  </p:stCondLst>
                                  <p:childTnLst>
                                    <p:animEffect transition="out" filter="checkerboard(across)">
                                      <p:cBhvr>
                                        <p:cTn id="231" dur="2000"/>
                                        <p:tgtEl>
                                          <p:spTgt spid="41"/>
                                        </p:tgtEl>
                                      </p:cBhvr>
                                    </p:animEffect>
                                    <p:set>
                                      <p:cBhvr>
                                        <p:cTn id="232" dur="1" fill="hold">
                                          <p:stCondLst>
                                            <p:cond delay="1999"/>
                                          </p:stCondLst>
                                        </p:cTn>
                                        <p:tgtEl>
                                          <p:spTgt spid="41"/>
                                        </p:tgtEl>
                                        <p:attrNameLst>
                                          <p:attrName>style.visibility</p:attrName>
                                        </p:attrNameLst>
                                      </p:cBhvr>
                                      <p:to>
                                        <p:strVal val="hidden"/>
                                      </p:to>
                                    </p:set>
                                  </p:childTnLst>
                                </p:cTn>
                              </p:par>
                              <p:par>
                                <p:cTn id="233" presetID="23" presetClass="entr" presetSubtype="288" fill="hold" nodeType="withEffect">
                                  <p:stCondLst>
                                    <p:cond delay="0"/>
                                  </p:stCondLst>
                                  <p:childTnLst>
                                    <p:set>
                                      <p:cBhvr>
                                        <p:cTn id="234" dur="1" fill="hold">
                                          <p:stCondLst>
                                            <p:cond delay="0"/>
                                          </p:stCondLst>
                                        </p:cTn>
                                        <p:tgtEl>
                                          <p:spTgt spid="2"/>
                                        </p:tgtEl>
                                        <p:attrNameLst>
                                          <p:attrName>style.visibility</p:attrName>
                                        </p:attrNameLst>
                                      </p:cBhvr>
                                      <p:to>
                                        <p:strVal val="visible"/>
                                      </p:to>
                                    </p:set>
                                    <p:anim calcmode="lin" valueType="num">
                                      <p:cBhvr>
                                        <p:cTn id="235" dur="2000" fill="hold"/>
                                        <p:tgtEl>
                                          <p:spTgt spid="2"/>
                                        </p:tgtEl>
                                        <p:attrNameLst>
                                          <p:attrName>ppt_w</p:attrName>
                                        </p:attrNameLst>
                                      </p:cBhvr>
                                      <p:tavLst>
                                        <p:tav tm="0">
                                          <p:val>
                                            <p:strVal val="4/3*#ppt_w"/>
                                          </p:val>
                                        </p:tav>
                                        <p:tav tm="100000">
                                          <p:val>
                                            <p:strVal val="#ppt_w"/>
                                          </p:val>
                                        </p:tav>
                                      </p:tavLst>
                                    </p:anim>
                                    <p:anim calcmode="lin" valueType="num">
                                      <p:cBhvr>
                                        <p:cTn id="236" dur="2000" fill="hold"/>
                                        <p:tgtEl>
                                          <p:spTgt spid="2"/>
                                        </p:tgtEl>
                                        <p:attrNameLst>
                                          <p:attrName>ppt_h</p:attrName>
                                        </p:attrNameLst>
                                      </p:cBhvr>
                                      <p:tavLst>
                                        <p:tav tm="0">
                                          <p:val>
                                            <p:strVal val="4/3*#ppt_h"/>
                                          </p:val>
                                        </p:tav>
                                        <p:tav tm="100000">
                                          <p:val>
                                            <p:strVal val="#ppt_h"/>
                                          </p:val>
                                        </p:tav>
                                      </p:tavLst>
                                    </p:anim>
                                  </p:childTnLst>
                                </p:cTn>
                              </p:par>
                              <p:par>
                                <p:cTn id="237" presetID="16" presetClass="entr" presetSubtype="37" fill="hold" nodeType="withEffect">
                                  <p:stCondLst>
                                    <p:cond delay="0"/>
                                  </p:stCondLst>
                                  <p:childTnLst>
                                    <p:set>
                                      <p:cBhvr>
                                        <p:cTn id="238" dur="1" fill="hold">
                                          <p:stCondLst>
                                            <p:cond delay="0"/>
                                          </p:stCondLst>
                                        </p:cTn>
                                        <p:tgtEl>
                                          <p:spTgt spid="2"/>
                                        </p:tgtEl>
                                        <p:attrNameLst>
                                          <p:attrName>style.visibility</p:attrName>
                                        </p:attrNameLst>
                                      </p:cBhvr>
                                      <p:to>
                                        <p:strVal val="visible"/>
                                      </p:to>
                                    </p:set>
                                    <p:animEffect transition="in" filter="barn(outVertical)">
                                      <p:cBhvr>
                                        <p:cTn id="239"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19"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2">
                <a:lumMod val="75000"/>
              </a:schemeClr>
            </a:gs>
            <a:gs pos="64999">
              <a:srgbClr val="F0EBD5"/>
            </a:gs>
            <a:gs pos="100000">
              <a:srgbClr val="D1C39F"/>
            </a:gs>
          </a:gsLst>
          <a:lin ang="16200000" scaled="1"/>
          <a:tileRect/>
        </a:gradFill>
        <a:effectLst/>
      </p:bgPr>
    </p:bg>
    <p:spTree>
      <p:nvGrpSpPr>
        <p:cNvPr id="1" name=""/>
        <p:cNvGrpSpPr/>
        <p:nvPr/>
      </p:nvGrpSpPr>
      <p:grpSpPr>
        <a:xfrm>
          <a:off x="0" y="0"/>
          <a:ext cx="0" cy="0"/>
          <a:chOff x="0" y="0"/>
          <a:chExt cx="0" cy="0"/>
        </a:xfrm>
      </p:grpSpPr>
      <p:pic>
        <p:nvPicPr>
          <p:cNvPr id="2" name="1 Imagen" descr="varsovia -.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Cheurón"/>
          <p:cNvSpPr/>
          <p:nvPr/>
        </p:nvSpPr>
        <p:spPr>
          <a:xfrm rot="5400000">
            <a:off x="3357563" y="-1357331"/>
            <a:ext cx="2571750" cy="5286412"/>
          </a:xfrm>
          <a:prstGeom prst="chevron">
            <a:avLst>
              <a:gd name="adj" fmla="val 91606"/>
            </a:avLst>
          </a:prstGeom>
          <a:gradFill flip="none" rotWithShape="1">
            <a:gsLst>
              <a:gs pos="38000">
                <a:srgbClr val="F9F2C7"/>
              </a:gs>
              <a:gs pos="50000">
                <a:schemeClr val="accent2">
                  <a:lumMod val="75000"/>
                  <a:shade val="67500"/>
                  <a:satMod val="115000"/>
                </a:schemeClr>
              </a:gs>
              <a:gs pos="100000">
                <a:schemeClr val="accent2">
                  <a:lumMod val="75000"/>
                  <a:shade val="100000"/>
                  <a:satMod val="115000"/>
                </a:scheme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Cheurón"/>
          <p:cNvSpPr/>
          <p:nvPr/>
        </p:nvSpPr>
        <p:spPr>
          <a:xfrm rot="16200000">
            <a:off x="3402212" y="1187630"/>
            <a:ext cx="2625329" cy="5286412"/>
          </a:xfrm>
          <a:prstGeom prst="chevron">
            <a:avLst>
              <a:gd name="adj" fmla="val 93490"/>
            </a:avLst>
          </a:prstGeom>
          <a:gradFill flip="none" rotWithShape="1">
            <a:gsLst>
              <a:gs pos="38000">
                <a:srgbClr val="F9F2C7"/>
              </a:gs>
              <a:gs pos="50000">
                <a:schemeClr val="accent2">
                  <a:lumMod val="75000"/>
                  <a:shade val="67500"/>
                  <a:satMod val="115000"/>
                </a:schemeClr>
              </a:gs>
              <a:gs pos="100000">
                <a:schemeClr val="accent2">
                  <a:lumMod val="75000"/>
                  <a:shade val="100000"/>
                  <a:satMod val="115000"/>
                </a:scheme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Cheurón"/>
          <p:cNvSpPr/>
          <p:nvPr/>
        </p:nvSpPr>
        <p:spPr>
          <a:xfrm rot="5400000">
            <a:off x="3598666" y="-1598434"/>
            <a:ext cx="2089544" cy="5286412"/>
          </a:xfrm>
          <a:prstGeom prst="chevron">
            <a:avLst>
              <a:gd name="adj" fmla="val 92386"/>
            </a:avLst>
          </a:prstGeom>
          <a:gradFill flip="none" rotWithShape="1">
            <a:gsLst>
              <a:gs pos="38000">
                <a:srgbClr val="F9F2C7"/>
              </a:gs>
              <a:gs pos="50000">
                <a:schemeClr val="accent2">
                  <a:lumMod val="75000"/>
                  <a:shade val="67500"/>
                  <a:satMod val="115000"/>
                </a:schemeClr>
              </a:gs>
              <a:gs pos="100000">
                <a:schemeClr val="accent2">
                  <a:lumMod val="75000"/>
                  <a:shade val="100000"/>
                  <a:satMod val="115000"/>
                </a:scheme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Cheurón"/>
          <p:cNvSpPr/>
          <p:nvPr/>
        </p:nvSpPr>
        <p:spPr>
          <a:xfrm rot="16200000">
            <a:off x="3643315" y="1428733"/>
            <a:ext cx="2143122" cy="5286412"/>
          </a:xfrm>
          <a:prstGeom prst="chevron">
            <a:avLst>
              <a:gd name="adj" fmla="val 92212"/>
            </a:avLst>
          </a:prstGeom>
          <a:gradFill flip="none" rotWithShape="1">
            <a:gsLst>
              <a:gs pos="38000">
                <a:srgbClr val="F9F2C7"/>
              </a:gs>
              <a:gs pos="50000">
                <a:schemeClr val="accent2">
                  <a:lumMod val="75000"/>
                  <a:shade val="67500"/>
                  <a:satMod val="115000"/>
                </a:schemeClr>
              </a:gs>
              <a:gs pos="100000">
                <a:schemeClr val="accent2">
                  <a:lumMod val="75000"/>
                  <a:shade val="100000"/>
                  <a:satMod val="115000"/>
                </a:scheme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Cheurón"/>
          <p:cNvSpPr/>
          <p:nvPr/>
        </p:nvSpPr>
        <p:spPr>
          <a:xfrm rot="5400000">
            <a:off x="3812980" y="-1812748"/>
            <a:ext cx="1660916" cy="5286412"/>
          </a:xfrm>
          <a:prstGeom prst="chevron">
            <a:avLst>
              <a:gd name="adj" fmla="val 91008"/>
            </a:avLst>
          </a:prstGeom>
          <a:gradFill flip="none" rotWithShape="1">
            <a:gsLst>
              <a:gs pos="38000">
                <a:srgbClr val="F9F2C7"/>
              </a:gs>
              <a:gs pos="50000">
                <a:schemeClr val="accent2">
                  <a:lumMod val="75000"/>
                  <a:shade val="67500"/>
                  <a:satMod val="115000"/>
                </a:schemeClr>
              </a:gs>
              <a:gs pos="100000">
                <a:schemeClr val="accent2">
                  <a:lumMod val="75000"/>
                  <a:shade val="100000"/>
                  <a:satMod val="115000"/>
                </a:scheme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Cheurón"/>
          <p:cNvSpPr/>
          <p:nvPr/>
        </p:nvSpPr>
        <p:spPr>
          <a:xfrm rot="16200000">
            <a:off x="3830840" y="1616258"/>
            <a:ext cx="1768073" cy="5286412"/>
          </a:xfrm>
          <a:prstGeom prst="chevron">
            <a:avLst>
              <a:gd name="adj" fmla="val 90655"/>
            </a:avLst>
          </a:prstGeom>
          <a:gradFill flip="none" rotWithShape="1">
            <a:gsLst>
              <a:gs pos="38000">
                <a:srgbClr val="F9F2C7"/>
              </a:gs>
              <a:gs pos="50000">
                <a:schemeClr val="accent2">
                  <a:lumMod val="75000"/>
                  <a:shade val="67500"/>
                  <a:satMod val="115000"/>
                </a:schemeClr>
              </a:gs>
              <a:gs pos="100000">
                <a:schemeClr val="accent2">
                  <a:lumMod val="75000"/>
                  <a:shade val="100000"/>
                  <a:satMod val="115000"/>
                </a:scheme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Cheurón"/>
          <p:cNvSpPr/>
          <p:nvPr/>
        </p:nvSpPr>
        <p:spPr>
          <a:xfrm rot="5400000">
            <a:off x="4054084" y="-2053852"/>
            <a:ext cx="1178709" cy="5286412"/>
          </a:xfrm>
          <a:prstGeom prst="chevron">
            <a:avLst>
              <a:gd name="adj" fmla="val 86694"/>
            </a:avLst>
          </a:prstGeom>
          <a:gradFill flip="none" rotWithShape="1">
            <a:gsLst>
              <a:gs pos="38000">
                <a:srgbClr val="F9F2C7"/>
              </a:gs>
              <a:gs pos="50000">
                <a:schemeClr val="accent2">
                  <a:lumMod val="75000"/>
                  <a:shade val="67500"/>
                  <a:satMod val="115000"/>
                </a:schemeClr>
              </a:gs>
              <a:gs pos="100000">
                <a:schemeClr val="accent2">
                  <a:lumMod val="75000"/>
                  <a:shade val="100000"/>
                  <a:satMod val="115000"/>
                </a:scheme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Cheurón"/>
          <p:cNvSpPr/>
          <p:nvPr/>
        </p:nvSpPr>
        <p:spPr>
          <a:xfrm rot="16200000">
            <a:off x="3991575" y="1776993"/>
            <a:ext cx="1446602" cy="5286412"/>
          </a:xfrm>
          <a:prstGeom prst="chevron">
            <a:avLst>
              <a:gd name="adj" fmla="val 90680"/>
            </a:avLst>
          </a:prstGeom>
          <a:gradFill flip="none" rotWithShape="1">
            <a:gsLst>
              <a:gs pos="38000">
                <a:srgbClr val="F9F2C7"/>
              </a:gs>
              <a:gs pos="50000">
                <a:schemeClr val="accent2">
                  <a:lumMod val="75000"/>
                  <a:shade val="67500"/>
                  <a:satMod val="115000"/>
                </a:schemeClr>
              </a:gs>
              <a:gs pos="100000">
                <a:schemeClr val="accent2">
                  <a:lumMod val="75000"/>
                  <a:shade val="100000"/>
                  <a:satMod val="115000"/>
                </a:scheme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Cheurón"/>
          <p:cNvSpPr/>
          <p:nvPr/>
        </p:nvSpPr>
        <p:spPr>
          <a:xfrm rot="5400000">
            <a:off x="4313046" y="-2241376"/>
            <a:ext cx="803660" cy="5286412"/>
          </a:xfrm>
          <a:prstGeom prst="chevron">
            <a:avLst>
              <a:gd name="adj" fmla="val 84381"/>
            </a:avLst>
          </a:prstGeom>
          <a:gradFill flip="none" rotWithShape="1">
            <a:gsLst>
              <a:gs pos="38000">
                <a:srgbClr val="F9F2C7"/>
              </a:gs>
              <a:gs pos="50000">
                <a:schemeClr val="accent2">
                  <a:lumMod val="75000"/>
                  <a:shade val="67500"/>
                  <a:satMod val="115000"/>
                </a:schemeClr>
              </a:gs>
              <a:gs pos="100000">
                <a:schemeClr val="accent2">
                  <a:lumMod val="75000"/>
                  <a:shade val="100000"/>
                  <a:satMod val="115000"/>
                </a:scheme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Cheurón"/>
          <p:cNvSpPr/>
          <p:nvPr/>
        </p:nvSpPr>
        <p:spPr>
          <a:xfrm rot="16200000">
            <a:off x="4277327" y="1991307"/>
            <a:ext cx="1017974" cy="5286412"/>
          </a:xfrm>
          <a:prstGeom prst="chevron">
            <a:avLst>
              <a:gd name="adj" fmla="val 88561"/>
            </a:avLst>
          </a:prstGeom>
          <a:gradFill flip="none" rotWithShape="1">
            <a:gsLst>
              <a:gs pos="38000">
                <a:srgbClr val="F9F2C7"/>
              </a:gs>
              <a:gs pos="50000">
                <a:schemeClr val="accent2">
                  <a:lumMod val="75000"/>
                  <a:shade val="67500"/>
                  <a:satMod val="115000"/>
                </a:schemeClr>
              </a:gs>
              <a:gs pos="100000">
                <a:schemeClr val="accent2">
                  <a:lumMod val="75000"/>
                  <a:shade val="100000"/>
                  <a:satMod val="115000"/>
                </a:scheme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3"/>
                                        </p:tgtEl>
                                        <p:attrNameLst>
                                          <p:attrName>style.opacity</p:attrName>
                                        </p:attrNameLst>
                                      </p:cBhvr>
                                      <p:to>
                                        <p:strVal val="0"/>
                                      </p:to>
                                    </p:set>
                                    <p:animEffect filter="image" prLst="opacity: 0">
                                      <p:cBhvr rctx="IE">
                                        <p:cTn id="7" dur="indefinite"/>
                                        <p:tgtEl>
                                          <p:spTgt spid="13"/>
                                        </p:tgtEl>
                                      </p:cBhvr>
                                    </p:animEffect>
                                  </p:childTnLst>
                                </p:cTn>
                              </p:par>
                              <p:par>
                                <p:cTn id="8" presetID="2" presetClass="entr" presetSubtype="4"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2000" fill="hold"/>
                                        <p:tgtEl>
                                          <p:spTgt spid="3"/>
                                        </p:tgtEl>
                                        <p:attrNameLst>
                                          <p:attrName>ppt_x</p:attrName>
                                        </p:attrNameLst>
                                      </p:cBhvr>
                                      <p:tavLst>
                                        <p:tav tm="0">
                                          <p:val>
                                            <p:strVal val="#ppt_x"/>
                                          </p:val>
                                        </p:tav>
                                        <p:tav tm="100000">
                                          <p:val>
                                            <p:strVal val="#ppt_x"/>
                                          </p:val>
                                        </p:tav>
                                      </p:tavLst>
                                    </p:anim>
                                    <p:anim calcmode="lin" valueType="num">
                                      <p:cBhvr additive="base">
                                        <p:cTn id="11" dur="2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2000" fill="hold"/>
                                        <p:tgtEl>
                                          <p:spTgt spid="5"/>
                                        </p:tgtEl>
                                        <p:attrNameLst>
                                          <p:attrName>ppt_x</p:attrName>
                                        </p:attrNameLst>
                                      </p:cBhvr>
                                      <p:tavLst>
                                        <p:tav tm="0">
                                          <p:val>
                                            <p:strVal val="#ppt_x"/>
                                          </p:val>
                                        </p:tav>
                                        <p:tav tm="100000">
                                          <p:val>
                                            <p:strVal val="#ppt_x"/>
                                          </p:val>
                                        </p:tav>
                                      </p:tavLst>
                                    </p:anim>
                                    <p:anim calcmode="lin" valueType="num">
                                      <p:cBhvr additive="base">
                                        <p:cTn id="15" dur="2000" fill="hold"/>
                                        <p:tgtEl>
                                          <p:spTgt spid="5"/>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2000" fill="hold"/>
                                        <p:tgtEl>
                                          <p:spTgt spid="7"/>
                                        </p:tgtEl>
                                        <p:attrNameLst>
                                          <p:attrName>ppt_x</p:attrName>
                                        </p:attrNameLst>
                                      </p:cBhvr>
                                      <p:tavLst>
                                        <p:tav tm="0">
                                          <p:val>
                                            <p:strVal val="#ppt_x"/>
                                          </p:val>
                                        </p:tav>
                                        <p:tav tm="100000">
                                          <p:val>
                                            <p:strVal val="#ppt_x"/>
                                          </p:val>
                                        </p:tav>
                                      </p:tavLst>
                                    </p:anim>
                                    <p:anim calcmode="lin" valueType="num">
                                      <p:cBhvr additive="base">
                                        <p:cTn id="19" dur="2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2000" fill="hold"/>
                                        <p:tgtEl>
                                          <p:spTgt spid="9"/>
                                        </p:tgtEl>
                                        <p:attrNameLst>
                                          <p:attrName>ppt_x</p:attrName>
                                        </p:attrNameLst>
                                      </p:cBhvr>
                                      <p:tavLst>
                                        <p:tav tm="0">
                                          <p:val>
                                            <p:strVal val="#ppt_x"/>
                                          </p:val>
                                        </p:tav>
                                        <p:tav tm="100000">
                                          <p:val>
                                            <p:strVal val="#ppt_x"/>
                                          </p:val>
                                        </p:tav>
                                      </p:tavLst>
                                    </p:anim>
                                    <p:anim calcmode="lin" valueType="num">
                                      <p:cBhvr additive="base">
                                        <p:cTn id="23" dur="2000" fill="hold"/>
                                        <p:tgtEl>
                                          <p:spTgt spid="9"/>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2000" fill="hold"/>
                                        <p:tgtEl>
                                          <p:spTgt spid="11"/>
                                        </p:tgtEl>
                                        <p:attrNameLst>
                                          <p:attrName>ppt_x</p:attrName>
                                        </p:attrNameLst>
                                      </p:cBhvr>
                                      <p:tavLst>
                                        <p:tav tm="0">
                                          <p:val>
                                            <p:strVal val="#ppt_x"/>
                                          </p:val>
                                        </p:tav>
                                        <p:tav tm="100000">
                                          <p:val>
                                            <p:strVal val="#ppt_x"/>
                                          </p:val>
                                        </p:tav>
                                      </p:tavLst>
                                    </p:anim>
                                    <p:anim calcmode="lin" valueType="num">
                                      <p:cBhvr additive="base">
                                        <p:cTn id="27" dur="2000" fill="hold"/>
                                        <p:tgtEl>
                                          <p:spTgt spid="11"/>
                                        </p:tgtEl>
                                        <p:attrNameLst>
                                          <p:attrName>ppt_y</p:attrName>
                                        </p:attrNameLst>
                                      </p:cBhvr>
                                      <p:tavLst>
                                        <p:tav tm="0">
                                          <p:val>
                                            <p:strVal val="1+#ppt_h/2"/>
                                          </p:val>
                                        </p:tav>
                                        <p:tav tm="100000">
                                          <p:val>
                                            <p:strVal val="#ppt_y"/>
                                          </p:val>
                                        </p:tav>
                                      </p:tavLst>
                                    </p:anim>
                                  </p:childTnLst>
                                </p:cTn>
                              </p:par>
                              <p:par>
                                <p:cTn id="28" presetID="2" presetClass="entr" presetSubtype="1" fill="hold" grpId="0" nodeType="withEffect">
                                  <p:stCondLst>
                                    <p:cond delay="0"/>
                                  </p:stCondLst>
                                  <p:childTnLst>
                                    <p:set>
                                      <p:cBhvr>
                                        <p:cTn id="29" dur="1" fill="hold">
                                          <p:stCondLst>
                                            <p:cond delay="0"/>
                                          </p:stCondLst>
                                        </p:cTn>
                                        <p:tgtEl>
                                          <p:spTgt spid="4"/>
                                        </p:tgtEl>
                                        <p:attrNameLst>
                                          <p:attrName>style.visibility</p:attrName>
                                        </p:attrNameLst>
                                      </p:cBhvr>
                                      <p:to>
                                        <p:strVal val="visible"/>
                                      </p:to>
                                    </p:set>
                                    <p:anim calcmode="lin" valueType="num">
                                      <p:cBhvr additive="base">
                                        <p:cTn id="30" dur="2000" fill="hold"/>
                                        <p:tgtEl>
                                          <p:spTgt spid="4"/>
                                        </p:tgtEl>
                                        <p:attrNameLst>
                                          <p:attrName>ppt_x</p:attrName>
                                        </p:attrNameLst>
                                      </p:cBhvr>
                                      <p:tavLst>
                                        <p:tav tm="0">
                                          <p:val>
                                            <p:strVal val="#ppt_x"/>
                                          </p:val>
                                        </p:tav>
                                        <p:tav tm="100000">
                                          <p:val>
                                            <p:strVal val="#ppt_x"/>
                                          </p:val>
                                        </p:tav>
                                      </p:tavLst>
                                    </p:anim>
                                    <p:anim calcmode="lin" valueType="num">
                                      <p:cBhvr additive="base">
                                        <p:cTn id="31" dur="2000" fill="hold"/>
                                        <p:tgtEl>
                                          <p:spTgt spid="4"/>
                                        </p:tgtEl>
                                        <p:attrNameLst>
                                          <p:attrName>ppt_y</p:attrName>
                                        </p:attrNameLst>
                                      </p:cBhvr>
                                      <p:tavLst>
                                        <p:tav tm="0">
                                          <p:val>
                                            <p:strVal val="0-#ppt_h/2"/>
                                          </p:val>
                                        </p:tav>
                                        <p:tav tm="100000">
                                          <p:val>
                                            <p:strVal val="#ppt_y"/>
                                          </p:val>
                                        </p:tav>
                                      </p:tavLst>
                                    </p:anim>
                                  </p:childTnLst>
                                </p:cTn>
                              </p:par>
                              <p:par>
                                <p:cTn id="32" presetID="2" presetClass="entr" presetSubtype="1"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2000" fill="hold"/>
                                        <p:tgtEl>
                                          <p:spTgt spid="6"/>
                                        </p:tgtEl>
                                        <p:attrNameLst>
                                          <p:attrName>ppt_x</p:attrName>
                                        </p:attrNameLst>
                                      </p:cBhvr>
                                      <p:tavLst>
                                        <p:tav tm="0">
                                          <p:val>
                                            <p:strVal val="#ppt_x"/>
                                          </p:val>
                                        </p:tav>
                                        <p:tav tm="100000">
                                          <p:val>
                                            <p:strVal val="#ppt_x"/>
                                          </p:val>
                                        </p:tav>
                                      </p:tavLst>
                                    </p:anim>
                                    <p:anim calcmode="lin" valueType="num">
                                      <p:cBhvr additive="base">
                                        <p:cTn id="35" dur="2000" fill="hold"/>
                                        <p:tgtEl>
                                          <p:spTgt spid="6"/>
                                        </p:tgtEl>
                                        <p:attrNameLst>
                                          <p:attrName>ppt_y</p:attrName>
                                        </p:attrNameLst>
                                      </p:cBhvr>
                                      <p:tavLst>
                                        <p:tav tm="0">
                                          <p:val>
                                            <p:strVal val="0-#ppt_h/2"/>
                                          </p:val>
                                        </p:tav>
                                        <p:tav tm="100000">
                                          <p:val>
                                            <p:strVal val="#ppt_y"/>
                                          </p:val>
                                        </p:tav>
                                      </p:tavLst>
                                    </p:anim>
                                  </p:childTnLst>
                                </p:cTn>
                              </p:par>
                              <p:par>
                                <p:cTn id="36" presetID="2" presetClass="entr" presetSubtype="1" fill="hold" grpId="0" nodeType="withEffect">
                                  <p:stCondLst>
                                    <p:cond delay="0"/>
                                  </p:stCondLst>
                                  <p:childTnLst>
                                    <p:set>
                                      <p:cBhvr>
                                        <p:cTn id="37" dur="1" fill="hold">
                                          <p:stCondLst>
                                            <p:cond delay="0"/>
                                          </p:stCondLst>
                                        </p:cTn>
                                        <p:tgtEl>
                                          <p:spTgt spid="8"/>
                                        </p:tgtEl>
                                        <p:attrNameLst>
                                          <p:attrName>style.visibility</p:attrName>
                                        </p:attrNameLst>
                                      </p:cBhvr>
                                      <p:to>
                                        <p:strVal val="visible"/>
                                      </p:to>
                                    </p:set>
                                    <p:anim calcmode="lin" valueType="num">
                                      <p:cBhvr additive="base">
                                        <p:cTn id="38" dur="2000" fill="hold"/>
                                        <p:tgtEl>
                                          <p:spTgt spid="8"/>
                                        </p:tgtEl>
                                        <p:attrNameLst>
                                          <p:attrName>ppt_x</p:attrName>
                                        </p:attrNameLst>
                                      </p:cBhvr>
                                      <p:tavLst>
                                        <p:tav tm="0">
                                          <p:val>
                                            <p:strVal val="#ppt_x"/>
                                          </p:val>
                                        </p:tav>
                                        <p:tav tm="100000">
                                          <p:val>
                                            <p:strVal val="#ppt_x"/>
                                          </p:val>
                                        </p:tav>
                                      </p:tavLst>
                                    </p:anim>
                                    <p:anim calcmode="lin" valueType="num">
                                      <p:cBhvr additive="base">
                                        <p:cTn id="39" dur="2000" fill="hold"/>
                                        <p:tgtEl>
                                          <p:spTgt spid="8"/>
                                        </p:tgtEl>
                                        <p:attrNameLst>
                                          <p:attrName>ppt_y</p:attrName>
                                        </p:attrNameLst>
                                      </p:cBhvr>
                                      <p:tavLst>
                                        <p:tav tm="0">
                                          <p:val>
                                            <p:strVal val="0-#ppt_h/2"/>
                                          </p:val>
                                        </p:tav>
                                        <p:tav tm="100000">
                                          <p:val>
                                            <p:strVal val="#ppt_y"/>
                                          </p:val>
                                        </p:tav>
                                      </p:tavLst>
                                    </p:anim>
                                  </p:childTnLst>
                                </p:cTn>
                              </p:par>
                              <p:par>
                                <p:cTn id="40" presetID="2" presetClass="entr" presetSubtype="1" fill="hold" grpId="0" nodeType="withEffect">
                                  <p:stCondLst>
                                    <p:cond delay="0"/>
                                  </p:stCondLst>
                                  <p:childTnLst>
                                    <p:set>
                                      <p:cBhvr>
                                        <p:cTn id="41" dur="1" fill="hold">
                                          <p:stCondLst>
                                            <p:cond delay="0"/>
                                          </p:stCondLst>
                                        </p:cTn>
                                        <p:tgtEl>
                                          <p:spTgt spid="10"/>
                                        </p:tgtEl>
                                        <p:attrNameLst>
                                          <p:attrName>style.visibility</p:attrName>
                                        </p:attrNameLst>
                                      </p:cBhvr>
                                      <p:to>
                                        <p:strVal val="visible"/>
                                      </p:to>
                                    </p:set>
                                    <p:anim calcmode="lin" valueType="num">
                                      <p:cBhvr additive="base">
                                        <p:cTn id="42" dur="2000" fill="hold"/>
                                        <p:tgtEl>
                                          <p:spTgt spid="10"/>
                                        </p:tgtEl>
                                        <p:attrNameLst>
                                          <p:attrName>ppt_x</p:attrName>
                                        </p:attrNameLst>
                                      </p:cBhvr>
                                      <p:tavLst>
                                        <p:tav tm="0">
                                          <p:val>
                                            <p:strVal val="#ppt_x"/>
                                          </p:val>
                                        </p:tav>
                                        <p:tav tm="100000">
                                          <p:val>
                                            <p:strVal val="#ppt_x"/>
                                          </p:val>
                                        </p:tav>
                                      </p:tavLst>
                                    </p:anim>
                                    <p:anim calcmode="lin" valueType="num">
                                      <p:cBhvr additive="base">
                                        <p:cTn id="43" dur="2000" fill="hold"/>
                                        <p:tgtEl>
                                          <p:spTgt spid="10"/>
                                        </p:tgtEl>
                                        <p:attrNameLst>
                                          <p:attrName>ppt_y</p:attrName>
                                        </p:attrNameLst>
                                      </p:cBhvr>
                                      <p:tavLst>
                                        <p:tav tm="0">
                                          <p:val>
                                            <p:strVal val="0-#ppt_h/2"/>
                                          </p:val>
                                        </p:tav>
                                        <p:tav tm="100000">
                                          <p:val>
                                            <p:strVal val="#ppt_y"/>
                                          </p:val>
                                        </p:tav>
                                      </p:tavLst>
                                    </p:anim>
                                  </p:childTnLst>
                                </p:cTn>
                              </p:par>
                              <p:par>
                                <p:cTn id="44" presetID="2" presetClass="entr" presetSubtype="1"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2000" fill="hold"/>
                                        <p:tgtEl>
                                          <p:spTgt spid="12"/>
                                        </p:tgtEl>
                                        <p:attrNameLst>
                                          <p:attrName>ppt_x</p:attrName>
                                        </p:attrNameLst>
                                      </p:cBhvr>
                                      <p:tavLst>
                                        <p:tav tm="0">
                                          <p:val>
                                            <p:strVal val="#ppt_x"/>
                                          </p:val>
                                        </p:tav>
                                        <p:tav tm="100000">
                                          <p:val>
                                            <p:strVal val="#ppt_x"/>
                                          </p:val>
                                        </p:tav>
                                      </p:tavLst>
                                    </p:anim>
                                    <p:anim calcmode="lin" valueType="num">
                                      <p:cBhvr additive="base">
                                        <p:cTn id="47" dur="2000" fill="hold"/>
                                        <p:tgtEl>
                                          <p:spTgt spid="12"/>
                                        </p:tgtEl>
                                        <p:attrNameLst>
                                          <p:attrName>ppt_y</p:attrName>
                                        </p:attrNameLst>
                                      </p:cBhvr>
                                      <p:tavLst>
                                        <p:tav tm="0">
                                          <p:val>
                                            <p:strVal val="0-#ppt_h/2"/>
                                          </p:val>
                                        </p:tav>
                                        <p:tav tm="100000">
                                          <p:val>
                                            <p:strVal val="#ppt_y"/>
                                          </p:val>
                                        </p:tav>
                                      </p:tavLst>
                                    </p:anim>
                                  </p:childTnLst>
                                </p:cTn>
                              </p:par>
                              <p:par>
                                <p:cTn id="48" presetID="16" presetClass="entr" presetSubtype="26" fill="hold" grpId="1" nodeType="withEffect">
                                  <p:stCondLst>
                                    <p:cond delay="0"/>
                                  </p:stCondLst>
                                  <p:childTnLst>
                                    <p:set>
                                      <p:cBhvr>
                                        <p:cTn id="49" dur="1" fill="hold">
                                          <p:stCondLst>
                                            <p:cond delay="0"/>
                                          </p:stCondLst>
                                        </p:cTn>
                                        <p:tgtEl>
                                          <p:spTgt spid="3"/>
                                        </p:tgtEl>
                                        <p:attrNameLst>
                                          <p:attrName>style.visibility</p:attrName>
                                        </p:attrNameLst>
                                      </p:cBhvr>
                                      <p:to>
                                        <p:strVal val="visible"/>
                                      </p:to>
                                    </p:set>
                                    <p:animEffect transition="in" filter="barn(inHorizontal)">
                                      <p:cBhvr>
                                        <p:cTn id="50" dur="2000"/>
                                        <p:tgtEl>
                                          <p:spTgt spid="3"/>
                                        </p:tgtEl>
                                      </p:cBhvr>
                                    </p:animEffect>
                                  </p:childTnLst>
                                </p:cTn>
                              </p:par>
                              <p:par>
                                <p:cTn id="51" presetID="16" presetClass="entr" presetSubtype="26" fill="hold" grpId="1" nodeType="withEffect">
                                  <p:stCondLst>
                                    <p:cond delay="0"/>
                                  </p:stCondLst>
                                  <p:childTnLst>
                                    <p:set>
                                      <p:cBhvr>
                                        <p:cTn id="52" dur="1" fill="hold">
                                          <p:stCondLst>
                                            <p:cond delay="0"/>
                                          </p:stCondLst>
                                        </p:cTn>
                                        <p:tgtEl>
                                          <p:spTgt spid="5"/>
                                        </p:tgtEl>
                                        <p:attrNameLst>
                                          <p:attrName>style.visibility</p:attrName>
                                        </p:attrNameLst>
                                      </p:cBhvr>
                                      <p:to>
                                        <p:strVal val="visible"/>
                                      </p:to>
                                    </p:set>
                                    <p:animEffect transition="in" filter="barn(inHorizontal)">
                                      <p:cBhvr>
                                        <p:cTn id="53" dur="2000"/>
                                        <p:tgtEl>
                                          <p:spTgt spid="5"/>
                                        </p:tgtEl>
                                      </p:cBhvr>
                                    </p:animEffect>
                                  </p:childTnLst>
                                </p:cTn>
                              </p:par>
                              <p:par>
                                <p:cTn id="54" presetID="16" presetClass="entr" presetSubtype="26" fill="hold" grpId="1" nodeType="withEffect">
                                  <p:stCondLst>
                                    <p:cond delay="0"/>
                                  </p:stCondLst>
                                  <p:childTnLst>
                                    <p:set>
                                      <p:cBhvr>
                                        <p:cTn id="55" dur="1" fill="hold">
                                          <p:stCondLst>
                                            <p:cond delay="0"/>
                                          </p:stCondLst>
                                        </p:cTn>
                                        <p:tgtEl>
                                          <p:spTgt spid="7"/>
                                        </p:tgtEl>
                                        <p:attrNameLst>
                                          <p:attrName>style.visibility</p:attrName>
                                        </p:attrNameLst>
                                      </p:cBhvr>
                                      <p:to>
                                        <p:strVal val="visible"/>
                                      </p:to>
                                    </p:set>
                                    <p:animEffect transition="in" filter="barn(inHorizontal)">
                                      <p:cBhvr>
                                        <p:cTn id="56" dur="2000"/>
                                        <p:tgtEl>
                                          <p:spTgt spid="7"/>
                                        </p:tgtEl>
                                      </p:cBhvr>
                                    </p:animEffect>
                                  </p:childTnLst>
                                </p:cTn>
                              </p:par>
                              <p:par>
                                <p:cTn id="57" presetID="16" presetClass="entr" presetSubtype="26" fill="hold" grpId="1" nodeType="withEffect">
                                  <p:stCondLst>
                                    <p:cond delay="0"/>
                                  </p:stCondLst>
                                  <p:childTnLst>
                                    <p:set>
                                      <p:cBhvr>
                                        <p:cTn id="58" dur="1" fill="hold">
                                          <p:stCondLst>
                                            <p:cond delay="0"/>
                                          </p:stCondLst>
                                        </p:cTn>
                                        <p:tgtEl>
                                          <p:spTgt spid="9"/>
                                        </p:tgtEl>
                                        <p:attrNameLst>
                                          <p:attrName>style.visibility</p:attrName>
                                        </p:attrNameLst>
                                      </p:cBhvr>
                                      <p:to>
                                        <p:strVal val="visible"/>
                                      </p:to>
                                    </p:set>
                                    <p:animEffect transition="in" filter="barn(inHorizontal)">
                                      <p:cBhvr>
                                        <p:cTn id="59" dur="2000"/>
                                        <p:tgtEl>
                                          <p:spTgt spid="9"/>
                                        </p:tgtEl>
                                      </p:cBhvr>
                                    </p:animEffect>
                                  </p:childTnLst>
                                </p:cTn>
                              </p:par>
                              <p:par>
                                <p:cTn id="60" presetID="16" presetClass="entr" presetSubtype="26" fill="hold" grpId="1" nodeType="withEffect">
                                  <p:stCondLst>
                                    <p:cond delay="0"/>
                                  </p:stCondLst>
                                  <p:childTnLst>
                                    <p:set>
                                      <p:cBhvr>
                                        <p:cTn id="61" dur="1" fill="hold">
                                          <p:stCondLst>
                                            <p:cond delay="0"/>
                                          </p:stCondLst>
                                        </p:cTn>
                                        <p:tgtEl>
                                          <p:spTgt spid="11"/>
                                        </p:tgtEl>
                                        <p:attrNameLst>
                                          <p:attrName>style.visibility</p:attrName>
                                        </p:attrNameLst>
                                      </p:cBhvr>
                                      <p:to>
                                        <p:strVal val="visible"/>
                                      </p:to>
                                    </p:set>
                                    <p:animEffect transition="in" filter="barn(inHorizontal)">
                                      <p:cBhvr>
                                        <p:cTn id="62" dur="2000"/>
                                        <p:tgtEl>
                                          <p:spTgt spid="11"/>
                                        </p:tgtEl>
                                      </p:cBhvr>
                                    </p:animEffect>
                                  </p:childTnLst>
                                </p:cTn>
                              </p:par>
                              <p:par>
                                <p:cTn id="63" presetID="16" presetClass="entr" presetSubtype="26" fill="hold" grpId="1" nodeType="withEffect">
                                  <p:stCondLst>
                                    <p:cond delay="0"/>
                                  </p:stCondLst>
                                  <p:childTnLst>
                                    <p:set>
                                      <p:cBhvr>
                                        <p:cTn id="64" dur="1" fill="hold">
                                          <p:stCondLst>
                                            <p:cond delay="0"/>
                                          </p:stCondLst>
                                        </p:cTn>
                                        <p:tgtEl>
                                          <p:spTgt spid="4"/>
                                        </p:tgtEl>
                                        <p:attrNameLst>
                                          <p:attrName>style.visibility</p:attrName>
                                        </p:attrNameLst>
                                      </p:cBhvr>
                                      <p:to>
                                        <p:strVal val="visible"/>
                                      </p:to>
                                    </p:set>
                                    <p:animEffect transition="in" filter="barn(inHorizontal)">
                                      <p:cBhvr>
                                        <p:cTn id="65" dur="2000"/>
                                        <p:tgtEl>
                                          <p:spTgt spid="4"/>
                                        </p:tgtEl>
                                      </p:cBhvr>
                                    </p:animEffect>
                                  </p:childTnLst>
                                </p:cTn>
                              </p:par>
                              <p:par>
                                <p:cTn id="66" presetID="16" presetClass="entr" presetSubtype="26" fill="hold" grpId="1" nodeType="withEffect">
                                  <p:stCondLst>
                                    <p:cond delay="0"/>
                                  </p:stCondLst>
                                  <p:childTnLst>
                                    <p:set>
                                      <p:cBhvr>
                                        <p:cTn id="67" dur="1" fill="hold">
                                          <p:stCondLst>
                                            <p:cond delay="0"/>
                                          </p:stCondLst>
                                        </p:cTn>
                                        <p:tgtEl>
                                          <p:spTgt spid="6"/>
                                        </p:tgtEl>
                                        <p:attrNameLst>
                                          <p:attrName>style.visibility</p:attrName>
                                        </p:attrNameLst>
                                      </p:cBhvr>
                                      <p:to>
                                        <p:strVal val="visible"/>
                                      </p:to>
                                    </p:set>
                                    <p:animEffect transition="in" filter="barn(inHorizontal)">
                                      <p:cBhvr>
                                        <p:cTn id="68" dur="2000"/>
                                        <p:tgtEl>
                                          <p:spTgt spid="6"/>
                                        </p:tgtEl>
                                      </p:cBhvr>
                                    </p:animEffect>
                                  </p:childTnLst>
                                </p:cTn>
                              </p:par>
                              <p:par>
                                <p:cTn id="69" presetID="16" presetClass="entr" presetSubtype="26" fill="hold" grpId="1" nodeType="withEffect">
                                  <p:stCondLst>
                                    <p:cond delay="0"/>
                                  </p:stCondLst>
                                  <p:childTnLst>
                                    <p:set>
                                      <p:cBhvr>
                                        <p:cTn id="70" dur="1" fill="hold">
                                          <p:stCondLst>
                                            <p:cond delay="0"/>
                                          </p:stCondLst>
                                        </p:cTn>
                                        <p:tgtEl>
                                          <p:spTgt spid="8"/>
                                        </p:tgtEl>
                                        <p:attrNameLst>
                                          <p:attrName>style.visibility</p:attrName>
                                        </p:attrNameLst>
                                      </p:cBhvr>
                                      <p:to>
                                        <p:strVal val="visible"/>
                                      </p:to>
                                    </p:set>
                                    <p:animEffect transition="in" filter="barn(inHorizontal)">
                                      <p:cBhvr>
                                        <p:cTn id="71" dur="2000"/>
                                        <p:tgtEl>
                                          <p:spTgt spid="8"/>
                                        </p:tgtEl>
                                      </p:cBhvr>
                                    </p:animEffect>
                                  </p:childTnLst>
                                </p:cTn>
                              </p:par>
                              <p:par>
                                <p:cTn id="72" presetID="16" presetClass="entr" presetSubtype="26" fill="hold" grpId="1" nodeType="withEffect">
                                  <p:stCondLst>
                                    <p:cond delay="0"/>
                                  </p:stCondLst>
                                  <p:childTnLst>
                                    <p:set>
                                      <p:cBhvr>
                                        <p:cTn id="73" dur="1" fill="hold">
                                          <p:stCondLst>
                                            <p:cond delay="0"/>
                                          </p:stCondLst>
                                        </p:cTn>
                                        <p:tgtEl>
                                          <p:spTgt spid="10"/>
                                        </p:tgtEl>
                                        <p:attrNameLst>
                                          <p:attrName>style.visibility</p:attrName>
                                        </p:attrNameLst>
                                      </p:cBhvr>
                                      <p:to>
                                        <p:strVal val="visible"/>
                                      </p:to>
                                    </p:set>
                                    <p:animEffect transition="in" filter="barn(inHorizontal)">
                                      <p:cBhvr>
                                        <p:cTn id="74" dur="2000"/>
                                        <p:tgtEl>
                                          <p:spTgt spid="10"/>
                                        </p:tgtEl>
                                      </p:cBhvr>
                                    </p:animEffect>
                                  </p:childTnLst>
                                </p:cTn>
                              </p:par>
                              <p:par>
                                <p:cTn id="75" presetID="16" presetClass="entr" presetSubtype="26" fill="hold" grpId="1" nodeType="withEffect">
                                  <p:stCondLst>
                                    <p:cond delay="0"/>
                                  </p:stCondLst>
                                  <p:childTnLst>
                                    <p:set>
                                      <p:cBhvr>
                                        <p:cTn id="76" dur="1" fill="hold">
                                          <p:stCondLst>
                                            <p:cond delay="0"/>
                                          </p:stCondLst>
                                        </p:cTn>
                                        <p:tgtEl>
                                          <p:spTgt spid="12"/>
                                        </p:tgtEl>
                                        <p:attrNameLst>
                                          <p:attrName>style.visibility</p:attrName>
                                        </p:attrNameLst>
                                      </p:cBhvr>
                                      <p:to>
                                        <p:strVal val="visible"/>
                                      </p:to>
                                    </p:set>
                                    <p:animEffect transition="in" filter="barn(inHorizontal)">
                                      <p:cBhvr>
                                        <p:cTn id="77" dur="2000"/>
                                        <p:tgtEl>
                                          <p:spTgt spid="12"/>
                                        </p:tgtEl>
                                      </p:cBhvr>
                                    </p:animEffect>
                                  </p:childTnLst>
                                </p:cTn>
                              </p:par>
                              <p:par>
                                <p:cTn id="78" presetID="3" presetClass="entr" presetSubtype="10" fill="hold" grpId="3" nodeType="withEffect">
                                  <p:stCondLst>
                                    <p:cond delay="0"/>
                                  </p:stCondLst>
                                  <p:childTnLst>
                                    <p:set>
                                      <p:cBhvr>
                                        <p:cTn id="79" dur="1" fill="hold">
                                          <p:stCondLst>
                                            <p:cond delay="0"/>
                                          </p:stCondLst>
                                        </p:cTn>
                                        <p:tgtEl>
                                          <p:spTgt spid="3"/>
                                        </p:tgtEl>
                                        <p:attrNameLst>
                                          <p:attrName>style.visibility</p:attrName>
                                        </p:attrNameLst>
                                      </p:cBhvr>
                                      <p:to>
                                        <p:strVal val="visible"/>
                                      </p:to>
                                    </p:set>
                                    <p:animEffect transition="in" filter="blinds(horizontal)">
                                      <p:cBhvr>
                                        <p:cTn id="80" dur="2000"/>
                                        <p:tgtEl>
                                          <p:spTgt spid="3"/>
                                        </p:tgtEl>
                                      </p:cBhvr>
                                    </p:animEffect>
                                  </p:childTnLst>
                                </p:cTn>
                              </p:par>
                              <p:par>
                                <p:cTn id="81" presetID="3" presetClass="entr" presetSubtype="10" fill="hold" grpId="3" nodeType="withEffect">
                                  <p:stCondLst>
                                    <p:cond delay="0"/>
                                  </p:stCondLst>
                                  <p:childTnLst>
                                    <p:set>
                                      <p:cBhvr>
                                        <p:cTn id="82" dur="1" fill="hold">
                                          <p:stCondLst>
                                            <p:cond delay="0"/>
                                          </p:stCondLst>
                                        </p:cTn>
                                        <p:tgtEl>
                                          <p:spTgt spid="4"/>
                                        </p:tgtEl>
                                        <p:attrNameLst>
                                          <p:attrName>style.visibility</p:attrName>
                                        </p:attrNameLst>
                                      </p:cBhvr>
                                      <p:to>
                                        <p:strVal val="visible"/>
                                      </p:to>
                                    </p:set>
                                    <p:animEffect transition="in" filter="blinds(horizontal)">
                                      <p:cBhvr>
                                        <p:cTn id="83" dur="2000"/>
                                        <p:tgtEl>
                                          <p:spTgt spid="4"/>
                                        </p:tgtEl>
                                      </p:cBhvr>
                                    </p:animEffect>
                                  </p:childTnLst>
                                </p:cTn>
                              </p:par>
                              <p:par>
                                <p:cTn id="84" presetID="3" presetClass="entr" presetSubtype="10" fill="hold" grpId="3" nodeType="withEffect">
                                  <p:stCondLst>
                                    <p:cond delay="0"/>
                                  </p:stCondLst>
                                  <p:childTnLst>
                                    <p:set>
                                      <p:cBhvr>
                                        <p:cTn id="85" dur="1" fill="hold">
                                          <p:stCondLst>
                                            <p:cond delay="0"/>
                                          </p:stCondLst>
                                        </p:cTn>
                                        <p:tgtEl>
                                          <p:spTgt spid="5"/>
                                        </p:tgtEl>
                                        <p:attrNameLst>
                                          <p:attrName>style.visibility</p:attrName>
                                        </p:attrNameLst>
                                      </p:cBhvr>
                                      <p:to>
                                        <p:strVal val="visible"/>
                                      </p:to>
                                    </p:set>
                                    <p:animEffect transition="in" filter="blinds(horizontal)">
                                      <p:cBhvr>
                                        <p:cTn id="86" dur="2000"/>
                                        <p:tgtEl>
                                          <p:spTgt spid="5"/>
                                        </p:tgtEl>
                                      </p:cBhvr>
                                    </p:animEffect>
                                  </p:childTnLst>
                                </p:cTn>
                              </p:par>
                              <p:par>
                                <p:cTn id="87" presetID="3" presetClass="entr" presetSubtype="10" fill="hold" grpId="3" nodeType="withEffect">
                                  <p:stCondLst>
                                    <p:cond delay="0"/>
                                  </p:stCondLst>
                                  <p:childTnLst>
                                    <p:set>
                                      <p:cBhvr>
                                        <p:cTn id="88" dur="1" fill="hold">
                                          <p:stCondLst>
                                            <p:cond delay="0"/>
                                          </p:stCondLst>
                                        </p:cTn>
                                        <p:tgtEl>
                                          <p:spTgt spid="6"/>
                                        </p:tgtEl>
                                        <p:attrNameLst>
                                          <p:attrName>style.visibility</p:attrName>
                                        </p:attrNameLst>
                                      </p:cBhvr>
                                      <p:to>
                                        <p:strVal val="visible"/>
                                      </p:to>
                                    </p:set>
                                    <p:animEffect transition="in" filter="blinds(horizontal)">
                                      <p:cBhvr>
                                        <p:cTn id="89" dur="2000"/>
                                        <p:tgtEl>
                                          <p:spTgt spid="6"/>
                                        </p:tgtEl>
                                      </p:cBhvr>
                                    </p:animEffect>
                                  </p:childTnLst>
                                </p:cTn>
                              </p:par>
                              <p:par>
                                <p:cTn id="90" presetID="3" presetClass="entr" presetSubtype="10" fill="hold" grpId="3" nodeType="withEffect">
                                  <p:stCondLst>
                                    <p:cond delay="0"/>
                                  </p:stCondLst>
                                  <p:childTnLst>
                                    <p:set>
                                      <p:cBhvr>
                                        <p:cTn id="91" dur="1" fill="hold">
                                          <p:stCondLst>
                                            <p:cond delay="0"/>
                                          </p:stCondLst>
                                        </p:cTn>
                                        <p:tgtEl>
                                          <p:spTgt spid="7"/>
                                        </p:tgtEl>
                                        <p:attrNameLst>
                                          <p:attrName>style.visibility</p:attrName>
                                        </p:attrNameLst>
                                      </p:cBhvr>
                                      <p:to>
                                        <p:strVal val="visible"/>
                                      </p:to>
                                    </p:set>
                                    <p:animEffect transition="in" filter="blinds(horizontal)">
                                      <p:cBhvr>
                                        <p:cTn id="92" dur="2000"/>
                                        <p:tgtEl>
                                          <p:spTgt spid="7"/>
                                        </p:tgtEl>
                                      </p:cBhvr>
                                    </p:animEffect>
                                  </p:childTnLst>
                                </p:cTn>
                              </p:par>
                              <p:par>
                                <p:cTn id="93" presetID="3" presetClass="entr" presetSubtype="10" fill="hold" grpId="3" nodeType="withEffect">
                                  <p:stCondLst>
                                    <p:cond delay="0"/>
                                  </p:stCondLst>
                                  <p:childTnLst>
                                    <p:set>
                                      <p:cBhvr>
                                        <p:cTn id="94" dur="1" fill="hold">
                                          <p:stCondLst>
                                            <p:cond delay="0"/>
                                          </p:stCondLst>
                                        </p:cTn>
                                        <p:tgtEl>
                                          <p:spTgt spid="8"/>
                                        </p:tgtEl>
                                        <p:attrNameLst>
                                          <p:attrName>style.visibility</p:attrName>
                                        </p:attrNameLst>
                                      </p:cBhvr>
                                      <p:to>
                                        <p:strVal val="visible"/>
                                      </p:to>
                                    </p:set>
                                    <p:animEffect transition="in" filter="blinds(horizontal)">
                                      <p:cBhvr>
                                        <p:cTn id="95" dur="2000"/>
                                        <p:tgtEl>
                                          <p:spTgt spid="8"/>
                                        </p:tgtEl>
                                      </p:cBhvr>
                                    </p:animEffect>
                                  </p:childTnLst>
                                </p:cTn>
                              </p:par>
                              <p:par>
                                <p:cTn id="96" presetID="3" presetClass="entr" presetSubtype="10" fill="hold" grpId="3" nodeType="withEffect">
                                  <p:stCondLst>
                                    <p:cond delay="0"/>
                                  </p:stCondLst>
                                  <p:childTnLst>
                                    <p:set>
                                      <p:cBhvr>
                                        <p:cTn id="97" dur="1" fill="hold">
                                          <p:stCondLst>
                                            <p:cond delay="0"/>
                                          </p:stCondLst>
                                        </p:cTn>
                                        <p:tgtEl>
                                          <p:spTgt spid="9"/>
                                        </p:tgtEl>
                                        <p:attrNameLst>
                                          <p:attrName>style.visibility</p:attrName>
                                        </p:attrNameLst>
                                      </p:cBhvr>
                                      <p:to>
                                        <p:strVal val="visible"/>
                                      </p:to>
                                    </p:set>
                                    <p:animEffect transition="in" filter="blinds(horizontal)">
                                      <p:cBhvr>
                                        <p:cTn id="98" dur="2000"/>
                                        <p:tgtEl>
                                          <p:spTgt spid="9"/>
                                        </p:tgtEl>
                                      </p:cBhvr>
                                    </p:animEffect>
                                  </p:childTnLst>
                                </p:cTn>
                              </p:par>
                              <p:par>
                                <p:cTn id="99" presetID="3" presetClass="entr" presetSubtype="10" fill="hold" grpId="3" nodeType="withEffect">
                                  <p:stCondLst>
                                    <p:cond delay="0"/>
                                  </p:stCondLst>
                                  <p:childTnLst>
                                    <p:set>
                                      <p:cBhvr>
                                        <p:cTn id="100" dur="1" fill="hold">
                                          <p:stCondLst>
                                            <p:cond delay="0"/>
                                          </p:stCondLst>
                                        </p:cTn>
                                        <p:tgtEl>
                                          <p:spTgt spid="10"/>
                                        </p:tgtEl>
                                        <p:attrNameLst>
                                          <p:attrName>style.visibility</p:attrName>
                                        </p:attrNameLst>
                                      </p:cBhvr>
                                      <p:to>
                                        <p:strVal val="visible"/>
                                      </p:to>
                                    </p:set>
                                    <p:animEffect transition="in" filter="blinds(horizontal)">
                                      <p:cBhvr>
                                        <p:cTn id="101" dur="2000"/>
                                        <p:tgtEl>
                                          <p:spTgt spid="10"/>
                                        </p:tgtEl>
                                      </p:cBhvr>
                                    </p:animEffect>
                                  </p:childTnLst>
                                </p:cTn>
                              </p:par>
                              <p:par>
                                <p:cTn id="102" presetID="3" presetClass="entr" presetSubtype="10" fill="hold" grpId="3" nodeType="withEffect">
                                  <p:stCondLst>
                                    <p:cond delay="0"/>
                                  </p:stCondLst>
                                  <p:childTnLst>
                                    <p:set>
                                      <p:cBhvr>
                                        <p:cTn id="103" dur="1" fill="hold">
                                          <p:stCondLst>
                                            <p:cond delay="0"/>
                                          </p:stCondLst>
                                        </p:cTn>
                                        <p:tgtEl>
                                          <p:spTgt spid="11"/>
                                        </p:tgtEl>
                                        <p:attrNameLst>
                                          <p:attrName>style.visibility</p:attrName>
                                        </p:attrNameLst>
                                      </p:cBhvr>
                                      <p:to>
                                        <p:strVal val="visible"/>
                                      </p:to>
                                    </p:set>
                                    <p:animEffect transition="in" filter="blinds(horizontal)">
                                      <p:cBhvr>
                                        <p:cTn id="104" dur="2000"/>
                                        <p:tgtEl>
                                          <p:spTgt spid="11"/>
                                        </p:tgtEl>
                                      </p:cBhvr>
                                    </p:animEffect>
                                  </p:childTnLst>
                                </p:cTn>
                              </p:par>
                              <p:par>
                                <p:cTn id="105" presetID="3" presetClass="entr" presetSubtype="10" fill="hold" grpId="3" nodeType="withEffect">
                                  <p:stCondLst>
                                    <p:cond delay="0"/>
                                  </p:stCondLst>
                                  <p:childTnLst>
                                    <p:set>
                                      <p:cBhvr>
                                        <p:cTn id="106" dur="1" fill="hold">
                                          <p:stCondLst>
                                            <p:cond delay="0"/>
                                          </p:stCondLst>
                                        </p:cTn>
                                        <p:tgtEl>
                                          <p:spTgt spid="12"/>
                                        </p:tgtEl>
                                        <p:attrNameLst>
                                          <p:attrName>style.visibility</p:attrName>
                                        </p:attrNameLst>
                                      </p:cBhvr>
                                      <p:to>
                                        <p:strVal val="visible"/>
                                      </p:to>
                                    </p:set>
                                    <p:animEffect transition="in" filter="blinds(horizontal)">
                                      <p:cBhvr>
                                        <p:cTn id="107" dur="2000"/>
                                        <p:tgtEl>
                                          <p:spTgt spid="12"/>
                                        </p:tgtEl>
                                      </p:cBhvr>
                                    </p:animEffect>
                                  </p:childTnLst>
                                </p:cTn>
                              </p:par>
                            </p:childTnLst>
                          </p:cTn>
                        </p:par>
                        <p:par>
                          <p:cTn id="108" fill="hold">
                            <p:stCondLst>
                              <p:cond delay="2000"/>
                            </p:stCondLst>
                            <p:childTnLst>
                              <p:par>
                                <p:cTn id="109" presetID="2" presetClass="exit" presetSubtype="4" fill="hold" grpId="2" nodeType="afterEffect">
                                  <p:stCondLst>
                                    <p:cond delay="0"/>
                                  </p:stCondLst>
                                  <p:childTnLst>
                                    <p:anim calcmode="lin" valueType="num">
                                      <p:cBhvr additive="base">
                                        <p:cTn id="110" dur="2000"/>
                                        <p:tgtEl>
                                          <p:spTgt spid="3"/>
                                        </p:tgtEl>
                                        <p:attrNameLst>
                                          <p:attrName>ppt_x</p:attrName>
                                        </p:attrNameLst>
                                      </p:cBhvr>
                                      <p:tavLst>
                                        <p:tav tm="0">
                                          <p:val>
                                            <p:strVal val="ppt_x"/>
                                          </p:val>
                                        </p:tav>
                                        <p:tav tm="100000">
                                          <p:val>
                                            <p:strVal val="ppt_x"/>
                                          </p:val>
                                        </p:tav>
                                      </p:tavLst>
                                    </p:anim>
                                    <p:anim calcmode="lin" valueType="num">
                                      <p:cBhvr additive="base">
                                        <p:cTn id="111" dur="2000"/>
                                        <p:tgtEl>
                                          <p:spTgt spid="3"/>
                                        </p:tgtEl>
                                        <p:attrNameLst>
                                          <p:attrName>ppt_y</p:attrName>
                                        </p:attrNameLst>
                                      </p:cBhvr>
                                      <p:tavLst>
                                        <p:tav tm="0">
                                          <p:val>
                                            <p:strVal val="ppt_y"/>
                                          </p:val>
                                        </p:tav>
                                        <p:tav tm="100000">
                                          <p:val>
                                            <p:strVal val="1+ppt_h/2"/>
                                          </p:val>
                                        </p:tav>
                                      </p:tavLst>
                                    </p:anim>
                                    <p:set>
                                      <p:cBhvr>
                                        <p:cTn id="112" dur="1" fill="hold">
                                          <p:stCondLst>
                                            <p:cond delay="1999"/>
                                          </p:stCondLst>
                                        </p:cTn>
                                        <p:tgtEl>
                                          <p:spTgt spid="3"/>
                                        </p:tgtEl>
                                        <p:attrNameLst>
                                          <p:attrName>style.visibility</p:attrName>
                                        </p:attrNameLst>
                                      </p:cBhvr>
                                      <p:to>
                                        <p:strVal val="hidden"/>
                                      </p:to>
                                    </p:set>
                                  </p:childTnLst>
                                </p:cTn>
                              </p:par>
                              <p:par>
                                <p:cTn id="113" presetID="2" presetClass="exit" presetSubtype="4" fill="hold" grpId="2" nodeType="withEffect">
                                  <p:stCondLst>
                                    <p:cond delay="0"/>
                                  </p:stCondLst>
                                  <p:childTnLst>
                                    <p:anim calcmode="lin" valueType="num">
                                      <p:cBhvr additive="base">
                                        <p:cTn id="114" dur="2000"/>
                                        <p:tgtEl>
                                          <p:spTgt spid="5"/>
                                        </p:tgtEl>
                                        <p:attrNameLst>
                                          <p:attrName>ppt_x</p:attrName>
                                        </p:attrNameLst>
                                      </p:cBhvr>
                                      <p:tavLst>
                                        <p:tav tm="0">
                                          <p:val>
                                            <p:strVal val="ppt_x"/>
                                          </p:val>
                                        </p:tav>
                                        <p:tav tm="100000">
                                          <p:val>
                                            <p:strVal val="ppt_x"/>
                                          </p:val>
                                        </p:tav>
                                      </p:tavLst>
                                    </p:anim>
                                    <p:anim calcmode="lin" valueType="num">
                                      <p:cBhvr additive="base">
                                        <p:cTn id="115" dur="2000"/>
                                        <p:tgtEl>
                                          <p:spTgt spid="5"/>
                                        </p:tgtEl>
                                        <p:attrNameLst>
                                          <p:attrName>ppt_y</p:attrName>
                                        </p:attrNameLst>
                                      </p:cBhvr>
                                      <p:tavLst>
                                        <p:tav tm="0">
                                          <p:val>
                                            <p:strVal val="ppt_y"/>
                                          </p:val>
                                        </p:tav>
                                        <p:tav tm="100000">
                                          <p:val>
                                            <p:strVal val="1+ppt_h/2"/>
                                          </p:val>
                                        </p:tav>
                                      </p:tavLst>
                                    </p:anim>
                                    <p:set>
                                      <p:cBhvr>
                                        <p:cTn id="116" dur="1" fill="hold">
                                          <p:stCondLst>
                                            <p:cond delay="1999"/>
                                          </p:stCondLst>
                                        </p:cTn>
                                        <p:tgtEl>
                                          <p:spTgt spid="5"/>
                                        </p:tgtEl>
                                        <p:attrNameLst>
                                          <p:attrName>style.visibility</p:attrName>
                                        </p:attrNameLst>
                                      </p:cBhvr>
                                      <p:to>
                                        <p:strVal val="hidden"/>
                                      </p:to>
                                    </p:set>
                                  </p:childTnLst>
                                </p:cTn>
                              </p:par>
                              <p:par>
                                <p:cTn id="117" presetID="2" presetClass="exit" presetSubtype="4" fill="hold" grpId="2" nodeType="withEffect">
                                  <p:stCondLst>
                                    <p:cond delay="0"/>
                                  </p:stCondLst>
                                  <p:childTnLst>
                                    <p:anim calcmode="lin" valueType="num">
                                      <p:cBhvr additive="base">
                                        <p:cTn id="118" dur="2000"/>
                                        <p:tgtEl>
                                          <p:spTgt spid="7"/>
                                        </p:tgtEl>
                                        <p:attrNameLst>
                                          <p:attrName>ppt_x</p:attrName>
                                        </p:attrNameLst>
                                      </p:cBhvr>
                                      <p:tavLst>
                                        <p:tav tm="0">
                                          <p:val>
                                            <p:strVal val="ppt_x"/>
                                          </p:val>
                                        </p:tav>
                                        <p:tav tm="100000">
                                          <p:val>
                                            <p:strVal val="ppt_x"/>
                                          </p:val>
                                        </p:tav>
                                      </p:tavLst>
                                    </p:anim>
                                    <p:anim calcmode="lin" valueType="num">
                                      <p:cBhvr additive="base">
                                        <p:cTn id="119" dur="2000"/>
                                        <p:tgtEl>
                                          <p:spTgt spid="7"/>
                                        </p:tgtEl>
                                        <p:attrNameLst>
                                          <p:attrName>ppt_y</p:attrName>
                                        </p:attrNameLst>
                                      </p:cBhvr>
                                      <p:tavLst>
                                        <p:tav tm="0">
                                          <p:val>
                                            <p:strVal val="ppt_y"/>
                                          </p:val>
                                        </p:tav>
                                        <p:tav tm="100000">
                                          <p:val>
                                            <p:strVal val="1+ppt_h/2"/>
                                          </p:val>
                                        </p:tav>
                                      </p:tavLst>
                                    </p:anim>
                                    <p:set>
                                      <p:cBhvr>
                                        <p:cTn id="120" dur="1" fill="hold">
                                          <p:stCondLst>
                                            <p:cond delay="1999"/>
                                          </p:stCondLst>
                                        </p:cTn>
                                        <p:tgtEl>
                                          <p:spTgt spid="7"/>
                                        </p:tgtEl>
                                        <p:attrNameLst>
                                          <p:attrName>style.visibility</p:attrName>
                                        </p:attrNameLst>
                                      </p:cBhvr>
                                      <p:to>
                                        <p:strVal val="hidden"/>
                                      </p:to>
                                    </p:set>
                                  </p:childTnLst>
                                </p:cTn>
                              </p:par>
                              <p:par>
                                <p:cTn id="121" presetID="2" presetClass="exit" presetSubtype="4" fill="hold" grpId="2" nodeType="withEffect">
                                  <p:stCondLst>
                                    <p:cond delay="0"/>
                                  </p:stCondLst>
                                  <p:childTnLst>
                                    <p:anim calcmode="lin" valueType="num">
                                      <p:cBhvr additive="base">
                                        <p:cTn id="122" dur="2000"/>
                                        <p:tgtEl>
                                          <p:spTgt spid="9"/>
                                        </p:tgtEl>
                                        <p:attrNameLst>
                                          <p:attrName>ppt_x</p:attrName>
                                        </p:attrNameLst>
                                      </p:cBhvr>
                                      <p:tavLst>
                                        <p:tav tm="0">
                                          <p:val>
                                            <p:strVal val="ppt_x"/>
                                          </p:val>
                                        </p:tav>
                                        <p:tav tm="100000">
                                          <p:val>
                                            <p:strVal val="ppt_x"/>
                                          </p:val>
                                        </p:tav>
                                      </p:tavLst>
                                    </p:anim>
                                    <p:anim calcmode="lin" valueType="num">
                                      <p:cBhvr additive="base">
                                        <p:cTn id="123" dur="2000"/>
                                        <p:tgtEl>
                                          <p:spTgt spid="9"/>
                                        </p:tgtEl>
                                        <p:attrNameLst>
                                          <p:attrName>ppt_y</p:attrName>
                                        </p:attrNameLst>
                                      </p:cBhvr>
                                      <p:tavLst>
                                        <p:tav tm="0">
                                          <p:val>
                                            <p:strVal val="ppt_y"/>
                                          </p:val>
                                        </p:tav>
                                        <p:tav tm="100000">
                                          <p:val>
                                            <p:strVal val="1+ppt_h/2"/>
                                          </p:val>
                                        </p:tav>
                                      </p:tavLst>
                                    </p:anim>
                                    <p:set>
                                      <p:cBhvr>
                                        <p:cTn id="124" dur="1" fill="hold">
                                          <p:stCondLst>
                                            <p:cond delay="1999"/>
                                          </p:stCondLst>
                                        </p:cTn>
                                        <p:tgtEl>
                                          <p:spTgt spid="9"/>
                                        </p:tgtEl>
                                        <p:attrNameLst>
                                          <p:attrName>style.visibility</p:attrName>
                                        </p:attrNameLst>
                                      </p:cBhvr>
                                      <p:to>
                                        <p:strVal val="hidden"/>
                                      </p:to>
                                    </p:set>
                                  </p:childTnLst>
                                </p:cTn>
                              </p:par>
                              <p:par>
                                <p:cTn id="125" presetID="2" presetClass="exit" presetSubtype="4" fill="hold" grpId="2" nodeType="withEffect">
                                  <p:stCondLst>
                                    <p:cond delay="0"/>
                                  </p:stCondLst>
                                  <p:childTnLst>
                                    <p:anim calcmode="lin" valueType="num">
                                      <p:cBhvr additive="base">
                                        <p:cTn id="126" dur="2000"/>
                                        <p:tgtEl>
                                          <p:spTgt spid="11"/>
                                        </p:tgtEl>
                                        <p:attrNameLst>
                                          <p:attrName>ppt_x</p:attrName>
                                        </p:attrNameLst>
                                      </p:cBhvr>
                                      <p:tavLst>
                                        <p:tav tm="0">
                                          <p:val>
                                            <p:strVal val="ppt_x"/>
                                          </p:val>
                                        </p:tav>
                                        <p:tav tm="100000">
                                          <p:val>
                                            <p:strVal val="ppt_x"/>
                                          </p:val>
                                        </p:tav>
                                      </p:tavLst>
                                    </p:anim>
                                    <p:anim calcmode="lin" valueType="num">
                                      <p:cBhvr additive="base">
                                        <p:cTn id="127" dur="2000"/>
                                        <p:tgtEl>
                                          <p:spTgt spid="11"/>
                                        </p:tgtEl>
                                        <p:attrNameLst>
                                          <p:attrName>ppt_y</p:attrName>
                                        </p:attrNameLst>
                                      </p:cBhvr>
                                      <p:tavLst>
                                        <p:tav tm="0">
                                          <p:val>
                                            <p:strVal val="ppt_y"/>
                                          </p:val>
                                        </p:tav>
                                        <p:tav tm="100000">
                                          <p:val>
                                            <p:strVal val="1+ppt_h/2"/>
                                          </p:val>
                                        </p:tav>
                                      </p:tavLst>
                                    </p:anim>
                                    <p:set>
                                      <p:cBhvr>
                                        <p:cTn id="128" dur="1" fill="hold">
                                          <p:stCondLst>
                                            <p:cond delay="1999"/>
                                          </p:stCondLst>
                                        </p:cTn>
                                        <p:tgtEl>
                                          <p:spTgt spid="11"/>
                                        </p:tgtEl>
                                        <p:attrNameLst>
                                          <p:attrName>style.visibility</p:attrName>
                                        </p:attrNameLst>
                                      </p:cBhvr>
                                      <p:to>
                                        <p:strVal val="hidden"/>
                                      </p:to>
                                    </p:set>
                                  </p:childTnLst>
                                </p:cTn>
                              </p:par>
                              <p:par>
                                <p:cTn id="129" presetID="2" presetClass="exit" presetSubtype="1" fill="hold" grpId="2" nodeType="withEffect">
                                  <p:stCondLst>
                                    <p:cond delay="0"/>
                                  </p:stCondLst>
                                  <p:childTnLst>
                                    <p:anim calcmode="lin" valueType="num">
                                      <p:cBhvr additive="base">
                                        <p:cTn id="130" dur="2000"/>
                                        <p:tgtEl>
                                          <p:spTgt spid="4"/>
                                        </p:tgtEl>
                                        <p:attrNameLst>
                                          <p:attrName>ppt_x</p:attrName>
                                        </p:attrNameLst>
                                      </p:cBhvr>
                                      <p:tavLst>
                                        <p:tav tm="0">
                                          <p:val>
                                            <p:strVal val="ppt_x"/>
                                          </p:val>
                                        </p:tav>
                                        <p:tav tm="100000">
                                          <p:val>
                                            <p:strVal val="ppt_x"/>
                                          </p:val>
                                        </p:tav>
                                      </p:tavLst>
                                    </p:anim>
                                    <p:anim calcmode="lin" valueType="num">
                                      <p:cBhvr additive="base">
                                        <p:cTn id="131" dur="2000"/>
                                        <p:tgtEl>
                                          <p:spTgt spid="4"/>
                                        </p:tgtEl>
                                        <p:attrNameLst>
                                          <p:attrName>ppt_y</p:attrName>
                                        </p:attrNameLst>
                                      </p:cBhvr>
                                      <p:tavLst>
                                        <p:tav tm="0">
                                          <p:val>
                                            <p:strVal val="ppt_y"/>
                                          </p:val>
                                        </p:tav>
                                        <p:tav tm="100000">
                                          <p:val>
                                            <p:strVal val="0-ppt_h/2"/>
                                          </p:val>
                                        </p:tav>
                                      </p:tavLst>
                                    </p:anim>
                                    <p:set>
                                      <p:cBhvr>
                                        <p:cTn id="132" dur="1" fill="hold">
                                          <p:stCondLst>
                                            <p:cond delay="1999"/>
                                          </p:stCondLst>
                                        </p:cTn>
                                        <p:tgtEl>
                                          <p:spTgt spid="4"/>
                                        </p:tgtEl>
                                        <p:attrNameLst>
                                          <p:attrName>style.visibility</p:attrName>
                                        </p:attrNameLst>
                                      </p:cBhvr>
                                      <p:to>
                                        <p:strVal val="hidden"/>
                                      </p:to>
                                    </p:set>
                                  </p:childTnLst>
                                </p:cTn>
                              </p:par>
                              <p:par>
                                <p:cTn id="133" presetID="2" presetClass="exit" presetSubtype="1" fill="hold" grpId="2" nodeType="withEffect">
                                  <p:stCondLst>
                                    <p:cond delay="0"/>
                                  </p:stCondLst>
                                  <p:childTnLst>
                                    <p:anim calcmode="lin" valueType="num">
                                      <p:cBhvr additive="base">
                                        <p:cTn id="134" dur="2000"/>
                                        <p:tgtEl>
                                          <p:spTgt spid="6"/>
                                        </p:tgtEl>
                                        <p:attrNameLst>
                                          <p:attrName>ppt_x</p:attrName>
                                        </p:attrNameLst>
                                      </p:cBhvr>
                                      <p:tavLst>
                                        <p:tav tm="0">
                                          <p:val>
                                            <p:strVal val="ppt_x"/>
                                          </p:val>
                                        </p:tav>
                                        <p:tav tm="100000">
                                          <p:val>
                                            <p:strVal val="ppt_x"/>
                                          </p:val>
                                        </p:tav>
                                      </p:tavLst>
                                    </p:anim>
                                    <p:anim calcmode="lin" valueType="num">
                                      <p:cBhvr additive="base">
                                        <p:cTn id="135" dur="2000"/>
                                        <p:tgtEl>
                                          <p:spTgt spid="6"/>
                                        </p:tgtEl>
                                        <p:attrNameLst>
                                          <p:attrName>ppt_y</p:attrName>
                                        </p:attrNameLst>
                                      </p:cBhvr>
                                      <p:tavLst>
                                        <p:tav tm="0">
                                          <p:val>
                                            <p:strVal val="ppt_y"/>
                                          </p:val>
                                        </p:tav>
                                        <p:tav tm="100000">
                                          <p:val>
                                            <p:strVal val="0-ppt_h/2"/>
                                          </p:val>
                                        </p:tav>
                                      </p:tavLst>
                                    </p:anim>
                                    <p:set>
                                      <p:cBhvr>
                                        <p:cTn id="136" dur="1" fill="hold">
                                          <p:stCondLst>
                                            <p:cond delay="1999"/>
                                          </p:stCondLst>
                                        </p:cTn>
                                        <p:tgtEl>
                                          <p:spTgt spid="6"/>
                                        </p:tgtEl>
                                        <p:attrNameLst>
                                          <p:attrName>style.visibility</p:attrName>
                                        </p:attrNameLst>
                                      </p:cBhvr>
                                      <p:to>
                                        <p:strVal val="hidden"/>
                                      </p:to>
                                    </p:set>
                                  </p:childTnLst>
                                </p:cTn>
                              </p:par>
                              <p:par>
                                <p:cTn id="137" presetID="2" presetClass="exit" presetSubtype="1" fill="hold" grpId="2" nodeType="withEffect">
                                  <p:stCondLst>
                                    <p:cond delay="0"/>
                                  </p:stCondLst>
                                  <p:childTnLst>
                                    <p:anim calcmode="lin" valueType="num">
                                      <p:cBhvr additive="base">
                                        <p:cTn id="138" dur="2000"/>
                                        <p:tgtEl>
                                          <p:spTgt spid="8"/>
                                        </p:tgtEl>
                                        <p:attrNameLst>
                                          <p:attrName>ppt_x</p:attrName>
                                        </p:attrNameLst>
                                      </p:cBhvr>
                                      <p:tavLst>
                                        <p:tav tm="0">
                                          <p:val>
                                            <p:strVal val="ppt_x"/>
                                          </p:val>
                                        </p:tav>
                                        <p:tav tm="100000">
                                          <p:val>
                                            <p:strVal val="ppt_x"/>
                                          </p:val>
                                        </p:tav>
                                      </p:tavLst>
                                    </p:anim>
                                    <p:anim calcmode="lin" valueType="num">
                                      <p:cBhvr additive="base">
                                        <p:cTn id="139" dur="2000"/>
                                        <p:tgtEl>
                                          <p:spTgt spid="8"/>
                                        </p:tgtEl>
                                        <p:attrNameLst>
                                          <p:attrName>ppt_y</p:attrName>
                                        </p:attrNameLst>
                                      </p:cBhvr>
                                      <p:tavLst>
                                        <p:tav tm="0">
                                          <p:val>
                                            <p:strVal val="ppt_y"/>
                                          </p:val>
                                        </p:tav>
                                        <p:tav tm="100000">
                                          <p:val>
                                            <p:strVal val="0-ppt_h/2"/>
                                          </p:val>
                                        </p:tav>
                                      </p:tavLst>
                                    </p:anim>
                                    <p:set>
                                      <p:cBhvr>
                                        <p:cTn id="140" dur="1" fill="hold">
                                          <p:stCondLst>
                                            <p:cond delay="1999"/>
                                          </p:stCondLst>
                                        </p:cTn>
                                        <p:tgtEl>
                                          <p:spTgt spid="8"/>
                                        </p:tgtEl>
                                        <p:attrNameLst>
                                          <p:attrName>style.visibility</p:attrName>
                                        </p:attrNameLst>
                                      </p:cBhvr>
                                      <p:to>
                                        <p:strVal val="hidden"/>
                                      </p:to>
                                    </p:set>
                                  </p:childTnLst>
                                </p:cTn>
                              </p:par>
                              <p:par>
                                <p:cTn id="141" presetID="2" presetClass="exit" presetSubtype="1" fill="hold" grpId="2" nodeType="withEffect">
                                  <p:stCondLst>
                                    <p:cond delay="0"/>
                                  </p:stCondLst>
                                  <p:childTnLst>
                                    <p:anim calcmode="lin" valueType="num">
                                      <p:cBhvr additive="base">
                                        <p:cTn id="142" dur="2000"/>
                                        <p:tgtEl>
                                          <p:spTgt spid="10"/>
                                        </p:tgtEl>
                                        <p:attrNameLst>
                                          <p:attrName>ppt_x</p:attrName>
                                        </p:attrNameLst>
                                      </p:cBhvr>
                                      <p:tavLst>
                                        <p:tav tm="0">
                                          <p:val>
                                            <p:strVal val="ppt_x"/>
                                          </p:val>
                                        </p:tav>
                                        <p:tav tm="100000">
                                          <p:val>
                                            <p:strVal val="ppt_x"/>
                                          </p:val>
                                        </p:tav>
                                      </p:tavLst>
                                    </p:anim>
                                    <p:anim calcmode="lin" valueType="num">
                                      <p:cBhvr additive="base">
                                        <p:cTn id="143" dur="2000"/>
                                        <p:tgtEl>
                                          <p:spTgt spid="10"/>
                                        </p:tgtEl>
                                        <p:attrNameLst>
                                          <p:attrName>ppt_y</p:attrName>
                                        </p:attrNameLst>
                                      </p:cBhvr>
                                      <p:tavLst>
                                        <p:tav tm="0">
                                          <p:val>
                                            <p:strVal val="ppt_y"/>
                                          </p:val>
                                        </p:tav>
                                        <p:tav tm="100000">
                                          <p:val>
                                            <p:strVal val="0-ppt_h/2"/>
                                          </p:val>
                                        </p:tav>
                                      </p:tavLst>
                                    </p:anim>
                                    <p:set>
                                      <p:cBhvr>
                                        <p:cTn id="144" dur="1" fill="hold">
                                          <p:stCondLst>
                                            <p:cond delay="1999"/>
                                          </p:stCondLst>
                                        </p:cTn>
                                        <p:tgtEl>
                                          <p:spTgt spid="10"/>
                                        </p:tgtEl>
                                        <p:attrNameLst>
                                          <p:attrName>style.visibility</p:attrName>
                                        </p:attrNameLst>
                                      </p:cBhvr>
                                      <p:to>
                                        <p:strVal val="hidden"/>
                                      </p:to>
                                    </p:set>
                                  </p:childTnLst>
                                </p:cTn>
                              </p:par>
                              <p:par>
                                <p:cTn id="145" presetID="2" presetClass="exit" presetSubtype="1" fill="hold" grpId="2" nodeType="withEffect">
                                  <p:stCondLst>
                                    <p:cond delay="0"/>
                                  </p:stCondLst>
                                  <p:childTnLst>
                                    <p:anim calcmode="lin" valueType="num">
                                      <p:cBhvr additive="base">
                                        <p:cTn id="146" dur="2000"/>
                                        <p:tgtEl>
                                          <p:spTgt spid="12"/>
                                        </p:tgtEl>
                                        <p:attrNameLst>
                                          <p:attrName>ppt_x</p:attrName>
                                        </p:attrNameLst>
                                      </p:cBhvr>
                                      <p:tavLst>
                                        <p:tav tm="0">
                                          <p:val>
                                            <p:strVal val="ppt_x"/>
                                          </p:val>
                                        </p:tav>
                                        <p:tav tm="100000">
                                          <p:val>
                                            <p:strVal val="ppt_x"/>
                                          </p:val>
                                        </p:tav>
                                      </p:tavLst>
                                    </p:anim>
                                    <p:anim calcmode="lin" valueType="num">
                                      <p:cBhvr additive="base">
                                        <p:cTn id="147" dur="2000"/>
                                        <p:tgtEl>
                                          <p:spTgt spid="12"/>
                                        </p:tgtEl>
                                        <p:attrNameLst>
                                          <p:attrName>ppt_y</p:attrName>
                                        </p:attrNameLst>
                                      </p:cBhvr>
                                      <p:tavLst>
                                        <p:tav tm="0">
                                          <p:val>
                                            <p:strVal val="ppt_y"/>
                                          </p:val>
                                        </p:tav>
                                        <p:tav tm="100000">
                                          <p:val>
                                            <p:strVal val="0-ppt_h/2"/>
                                          </p:val>
                                        </p:tav>
                                      </p:tavLst>
                                    </p:anim>
                                    <p:set>
                                      <p:cBhvr>
                                        <p:cTn id="148" dur="1" fill="hold">
                                          <p:stCondLst>
                                            <p:cond delay="1999"/>
                                          </p:stCondLst>
                                        </p:cTn>
                                        <p:tgtEl>
                                          <p:spTgt spid="12"/>
                                        </p:tgtEl>
                                        <p:attrNameLst>
                                          <p:attrName>style.visibility</p:attrName>
                                        </p:attrNameLst>
                                      </p:cBhvr>
                                      <p:to>
                                        <p:strVal val="hidden"/>
                                      </p:to>
                                    </p:set>
                                  </p:childTnLst>
                                </p:cTn>
                              </p:par>
                              <p:par>
                                <p:cTn id="149" presetID="17" presetClass="exit" presetSubtype="10" fill="hold" grpId="5" nodeType="withEffect">
                                  <p:stCondLst>
                                    <p:cond delay="0"/>
                                  </p:stCondLst>
                                  <p:childTnLst>
                                    <p:anim calcmode="lin" valueType="num">
                                      <p:cBhvr>
                                        <p:cTn id="150" dur="2000"/>
                                        <p:tgtEl>
                                          <p:spTgt spid="3"/>
                                        </p:tgtEl>
                                        <p:attrNameLst>
                                          <p:attrName>ppt_w</p:attrName>
                                        </p:attrNameLst>
                                      </p:cBhvr>
                                      <p:tavLst>
                                        <p:tav tm="0">
                                          <p:val>
                                            <p:strVal val="ppt_w"/>
                                          </p:val>
                                        </p:tav>
                                        <p:tav tm="100000">
                                          <p:val>
                                            <p:fltVal val="0"/>
                                          </p:val>
                                        </p:tav>
                                      </p:tavLst>
                                    </p:anim>
                                    <p:anim calcmode="lin" valueType="num">
                                      <p:cBhvr>
                                        <p:cTn id="151" dur="2000"/>
                                        <p:tgtEl>
                                          <p:spTgt spid="3"/>
                                        </p:tgtEl>
                                        <p:attrNameLst>
                                          <p:attrName>ppt_h</p:attrName>
                                        </p:attrNameLst>
                                      </p:cBhvr>
                                      <p:tavLst>
                                        <p:tav tm="0">
                                          <p:val>
                                            <p:strVal val="ppt_h"/>
                                          </p:val>
                                        </p:tav>
                                        <p:tav tm="100000">
                                          <p:val>
                                            <p:strVal val="ppt_h"/>
                                          </p:val>
                                        </p:tav>
                                      </p:tavLst>
                                    </p:anim>
                                    <p:set>
                                      <p:cBhvr>
                                        <p:cTn id="152" dur="1" fill="hold">
                                          <p:stCondLst>
                                            <p:cond delay="1999"/>
                                          </p:stCondLst>
                                        </p:cTn>
                                        <p:tgtEl>
                                          <p:spTgt spid="3"/>
                                        </p:tgtEl>
                                        <p:attrNameLst>
                                          <p:attrName>style.visibility</p:attrName>
                                        </p:attrNameLst>
                                      </p:cBhvr>
                                      <p:to>
                                        <p:strVal val="hidden"/>
                                      </p:to>
                                    </p:set>
                                  </p:childTnLst>
                                </p:cTn>
                              </p:par>
                              <p:par>
                                <p:cTn id="153" presetID="17" presetClass="exit" presetSubtype="10" fill="hold" grpId="5" nodeType="withEffect">
                                  <p:stCondLst>
                                    <p:cond delay="0"/>
                                  </p:stCondLst>
                                  <p:childTnLst>
                                    <p:anim calcmode="lin" valueType="num">
                                      <p:cBhvr>
                                        <p:cTn id="154" dur="2000"/>
                                        <p:tgtEl>
                                          <p:spTgt spid="4"/>
                                        </p:tgtEl>
                                        <p:attrNameLst>
                                          <p:attrName>ppt_w</p:attrName>
                                        </p:attrNameLst>
                                      </p:cBhvr>
                                      <p:tavLst>
                                        <p:tav tm="0">
                                          <p:val>
                                            <p:strVal val="ppt_w"/>
                                          </p:val>
                                        </p:tav>
                                        <p:tav tm="100000">
                                          <p:val>
                                            <p:fltVal val="0"/>
                                          </p:val>
                                        </p:tav>
                                      </p:tavLst>
                                    </p:anim>
                                    <p:anim calcmode="lin" valueType="num">
                                      <p:cBhvr>
                                        <p:cTn id="155" dur="2000"/>
                                        <p:tgtEl>
                                          <p:spTgt spid="4"/>
                                        </p:tgtEl>
                                        <p:attrNameLst>
                                          <p:attrName>ppt_h</p:attrName>
                                        </p:attrNameLst>
                                      </p:cBhvr>
                                      <p:tavLst>
                                        <p:tav tm="0">
                                          <p:val>
                                            <p:strVal val="ppt_h"/>
                                          </p:val>
                                        </p:tav>
                                        <p:tav tm="100000">
                                          <p:val>
                                            <p:strVal val="ppt_h"/>
                                          </p:val>
                                        </p:tav>
                                      </p:tavLst>
                                    </p:anim>
                                    <p:set>
                                      <p:cBhvr>
                                        <p:cTn id="156" dur="1" fill="hold">
                                          <p:stCondLst>
                                            <p:cond delay="1999"/>
                                          </p:stCondLst>
                                        </p:cTn>
                                        <p:tgtEl>
                                          <p:spTgt spid="4"/>
                                        </p:tgtEl>
                                        <p:attrNameLst>
                                          <p:attrName>style.visibility</p:attrName>
                                        </p:attrNameLst>
                                      </p:cBhvr>
                                      <p:to>
                                        <p:strVal val="hidden"/>
                                      </p:to>
                                    </p:set>
                                  </p:childTnLst>
                                </p:cTn>
                              </p:par>
                              <p:par>
                                <p:cTn id="157" presetID="17" presetClass="exit" presetSubtype="10" fill="hold" grpId="5" nodeType="withEffect">
                                  <p:stCondLst>
                                    <p:cond delay="0"/>
                                  </p:stCondLst>
                                  <p:childTnLst>
                                    <p:anim calcmode="lin" valueType="num">
                                      <p:cBhvr>
                                        <p:cTn id="158" dur="2000"/>
                                        <p:tgtEl>
                                          <p:spTgt spid="5"/>
                                        </p:tgtEl>
                                        <p:attrNameLst>
                                          <p:attrName>ppt_w</p:attrName>
                                        </p:attrNameLst>
                                      </p:cBhvr>
                                      <p:tavLst>
                                        <p:tav tm="0">
                                          <p:val>
                                            <p:strVal val="ppt_w"/>
                                          </p:val>
                                        </p:tav>
                                        <p:tav tm="100000">
                                          <p:val>
                                            <p:fltVal val="0"/>
                                          </p:val>
                                        </p:tav>
                                      </p:tavLst>
                                    </p:anim>
                                    <p:anim calcmode="lin" valueType="num">
                                      <p:cBhvr>
                                        <p:cTn id="159" dur="2000"/>
                                        <p:tgtEl>
                                          <p:spTgt spid="5"/>
                                        </p:tgtEl>
                                        <p:attrNameLst>
                                          <p:attrName>ppt_h</p:attrName>
                                        </p:attrNameLst>
                                      </p:cBhvr>
                                      <p:tavLst>
                                        <p:tav tm="0">
                                          <p:val>
                                            <p:strVal val="ppt_h"/>
                                          </p:val>
                                        </p:tav>
                                        <p:tav tm="100000">
                                          <p:val>
                                            <p:strVal val="ppt_h"/>
                                          </p:val>
                                        </p:tav>
                                      </p:tavLst>
                                    </p:anim>
                                    <p:set>
                                      <p:cBhvr>
                                        <p:cTn id="160" dur="1" fill="hold">
                                          <p:stCondLst>
                                            <p:cond delay="1999"/>
                                          </p:stCondLst>
                                        </p:cTn>
                                        <p:tgtEl>
                                          <p:spTgt spid="5"/>
                                        </p:tgtEl>
                                        <p:attrNameLst>
                                          <p:attrName>style.visibility</p:attrName>
                                        </p:attrNameLst>
                                      </p:cBhvr>
                                      <p:to>
                                        <p:strVal val="hidden"/>
                                      </p:to>
                                    </p:set>
                                  </p:childTnLst>
                                </p:cTn>
                              </p:par>
                              <p:par>
                                <p:cTn id="161" presetID="17" presetClass="exit" presetSubtype="10" fill="hold" grpId="5" nodeType="withEffect">
                                  <p:stCondLst>
                                    <p:cond delay="0"/>
                                  </p:stCondLst>
                                  <p:childTnLst>
                                    <p:anim calcmode="lin" valueType="num">
                                      <p:cBhvr>
                                        <p:cTn id="162" dur="2000"/>
                                        <p:tgtEl>
                                          <p:spTgt spid="6"/>
                                        </p:tgtEl>
                                        <p:attrNameLst>
                                          <p:attrName>ppt_w</p:attrName>
                                        </p:attrNameLst>
                                      </p:cBhvr>
                                      <p:tavLst>
                                        <p:tav tm="0">
                                          <p:val>
                                            <p:strVal val="ppt_w"/>
                                          </p:val>
                                        </p:tav>
                                        <p:tav tm="100000">
                                          <p:val>
                                            <p:fltVal val="0"/>
                                          </p:val>
                                        </p:tav>
                                      </p:tavLst>
                                    </p:anim>
                                    <p:anim calcmode="lin" valueType="num">
                                      <p:cBhvr>
                                        <p:cTn id="163" dur="2000"/>
                                        <p:tgtEl>
                                          <p:spTgt spid="6"/>
                                        </p:tgtEl>
                                        <p:attrNameLst>
                                          <p:attrName>ppt_h</p:attrName>
                                        </p:attrNameLst>
                                      </p:cBhvr>
                                      <p:tavLst>
                                        <p:tav tm="0">
                                          <p:val>
                                            <p:strVal val="ppt_h"/>
                                          </p:val>
                                        </p:tav>
                                        <p:tav tm="100000">
                                          <p:val>
                                            <p:strVal val="ppt_h"/>
                                          </p:val>
                                        </p:tav>
                                      </p:tavLst>
                                    </p:anim>
                                    <p:set>
                                      <p:cBhvr>
                                        <p:cTn id="164" dur="1" fill="hold">
                                          <p:stCondLst>
                                            <p:cond delay="1999"/>
                                          </p:stCondLst>
                                        </p:cTn>
                                        <p:tgtEl>
                                          <p:spTgt spid="6"/>
                                        </p:tgtEl>
                                        <p:attrNameLst>
                                          <p:attrName>style.visibility</p:attrName>
                                        </p:attrNameLst>
                                      </p:cBhvr>
                                      <p:to>
                                        <p:strVal val="hidden"/>
                                      </p:to>
                                    </p:set>
                                  </p:childTnLst>
                                </p:cTn>
                              </p:par>
                              <p:par>
                                <p:cTn id="165" presetID="17" presetClass="exit" presetSubtype="10" fill="hold" grpId="5" nodeType="withEffect">
                                  <p:stCondLst>
                                    <p:cond delay="0"/>
                                  </p:stCondLst>
                                  <p:childTnLst>
                                    <p:anim calcmode="lin" valueType="num">
                                      <p:cBhvr>
                                        <p:cTn id="166" dur="2000"/>
                                        <p:tgtEl>
                                          <p:spTgt spid="7"/>
                                        </p:tgtEl>
                                        <p:attrNameLst>
                                          <p:attrName>ppt_w</p:attrName>
                                        </p:attrNameLst>
                                      </p:cBhvr>
                                      <p:tavLst>
                                        <p:tav tm="0">
                                          <p:val>
                                            <p:strVal val="ppt_w"/>
                                          </p:val>
                                        </p:tav>
                                        <p:tav tm="100000">
                                          <p:val>
                                            <p:fltVal val="0"/>
                                          </p:val>
                                        </p:tav>
                                      </p:tavLst>
                                    </p:anim>
                                    <p:anim calcmode="lin" valueType="num">
                                      <p:cBhvr>
                                        <p:cTn id="167" dur="2000"/>
                                        <p:tgtEl>
                                          <p:spTgt spid="7"/>
                                        </p:tgtEl>
                                        <p:attrNameLst>
                                          <p:attrName>ppt_h</p:attrName>
                                        </p:attrNameLst>
                                      </p:cBhvr>
                                      <p:tavLst>
                                        <p:tav tm="0">
                                          <p:val>
                                            <p:strVal val="ppt_h"/>
                                          </p:val>
                                        </p:tav>
                                        <p:tav tm="100000">
                                          <p:val>
                                            <p:strVal val="ppt_h"/>
                                          </p:val>
                                        </p:tav>
                                      </p:tavLst>
                                    </p:anim>
                                    <p:set>
                                      <p:cBhvr>
                                        <p:cTn id="168" dur="1" fill="hold">
                                          <p:stCondLst>
                                            <p:cond delay="1999"/>
                                          </p:stCondLst>
                                        </p:cTn>
                                        <p:tgtEl>
                                          <p:spTgt spid="7"/>
                                        </p:tgtEl>
                                        <p:attrNameLst>
                                          <p:attrName>style.visibility</p:attrName>
                                        </p:attrNameLst>
                                      </p:cBhvr>
                                      <p:to>
                                        <p:strVal val="hidden"/>
                                      </p:to>
                                    </p:set>
                                  </p:childTnLst>
                                </p:cTn>
                              </p:par>
                              <p:par>
                                <p:cTn id="169" presetID="17" presetClass="exit" presetSubtype="10" fill="hold" grpId="5" nodeType="withEffect">
                                  <p:stCondLst>
                                    <p:cond delay="0"/>
                                  </p:stCondLst>
                                  <p:childTnLst>
                                    <p:anim calcmode="lin" valueType="num">
                                      <p:cBhvr>
                                        <p:cTn id="170" dur="2000"/>
                                        <p:tgtEl>
                                          <p:spTgt spid="8"/>
                                        </p:tgtEl>
                                        <p:attrNameLst>
                                          <p:attrName>ppt_w</p:attrName>
                                        </p:attrNameLst>
                                      </p:cBhvr>
                                      <p:tavLst>
                                        <p:tav tm="0">
                                          <p:val>
                                            <p:strVal val="ppt_w"/>
                                          </p:val>
                                        </p:tav>
                                        <p:tav tm="100000">
                                          <p:val>
                                            <p:fltVal val="0"/>
                                          </p:val>
                                        </p:tav>
                                      </p:tavLst>
                                    </p:anim>
                                    <p:anim calcmode="lin" valueType="num">
                                      <p:cBhvr>
                                        <p:cTn id="171" dur="2000"/>
                                        <p:tgtEl>
                                          <p:spTgt spid="8"/>
                                        </p:tgtEl>
                                        <p:attrNameLst>
                                          <p:attrName>ppt_h</p:attrName>
                                        </p:attrNameLst>
                                      </p:cBhvr>
                                      <p:tavLst>
                                        <p:tav tm="0">
                                          <p:val>
                                            <p:strVal val="ppt_h"/>
                                          </p:val>
                                        </p:tav>
                                        <p:tav tm="100000">
                                          <p:val>
                                            <p:strVal val="ppt_h"/>
                                          </p:val>
                                        </p:tav>
                                      </p:tavLst>
                                    </p:anim>
                                    <p:set>
                                      <p:cBhvr>
                                        <p:cTn id="172" dur="1" fill="hold">
                                          <p:stCondLst>
                                            <p:cond delay="1999"/>
                                          </p:stCondLst>
                                        </p:cTn>
                                        <p:tgtEl>
                                          <p:spTgt spid="8"/>
                                        </p:tgtEl>
                                        <p:attrNameLst>
                                          <p:attrName>style.visibility</p:attrName>
                                        </p:attrNameLst>
                                      </p:cBhvr>
                                      <p:to>
                                        <p:strVal val="hidden"/>
                                      </p:to>
                                    </p:set>
                                  </p:childTnLst>
                                </p:cTn>
                              </p:par>
                              <p:par>
                                <p:cTn id="173" presetID="17" presetClass="exit" presetSubtype="10" fill="hold" grpId="5" nodeType="withEffect">
                                  <p:stCondLst>
                                    <p:cond delay="0"/>
                                  </p:stCondLst>
                                  <p:childTnLst>
                                    <p:anim calcmode="lin" valueType="num">
                                      <p:cBhvr>
                                        <p:cTn id="174" dur="2000"/>
                                        <p:tgtEl>
                                          <p:spTgt spid="9"/>
                                        </p:tgtEl>
                                        <p:attrNameLst>
                                          <p:attrName>ppt_w</p:attrName>
                                        </p:attrNameLst>
                                      </p:cBhvr>
                                      <p:tavLst>
                                        <p:tav tm="0">
                                          <p:val>
                                            <p:strVal val="ppt_w"/>
                                          </p:val>
                                        </p:tav>
                                        <p:tav tm="100000">
                                          <p:val>
                                            <p:fltVal val="0"/>
                                          </p:val>
                                        </p:tav>
                                      </p:tavLst>
                                    </p:anim>
                                    <p:anim calcmode="lin" valueType="num">
                                      <p:cBhvr>
                                        <p:cTn id="175" dur="2000"/>
                                        <p:tgtEl>
                                          <p:spTgt spid="9"/>
                                        </p:tgtEl>
                                        <p:attrNameLst>
                                          <p:attrName>ppt_h</p:attrName>
                                        </p:attrNameLst>
                                      </p:cBhvr>
                                      <p:tavLst>
                                        <p:tav tm="0">
                                          <p:val>
                                            <p:strVal val="ppt_h"/>
                                          </p:val>
                                        </p:tav>
                                        <p:tav tm="100000">
                                          <p:val>
                                            <p:strVal val="ppt_h"/>
                                          </p:val>
                                        </p:tav>
                                      </p:tavLst>
                                    </p:anim>
                                    <p:set>
                                      <p:cBhvr>
                                        <p:cTn id="176" dur="1" fill="hold">
                                          <p:stCondLst>
                                            <p:cond delay="1999"/>
                                          </p:stCondLst>
                                        </p:cTn>
                                        <p:tgtEl>
                                          <p:spTgt spid="9"/>
                                        </p:tgtEl>
                                        <p:attrNameLst>
                                          <p:attrName>style.visibility</p:attrName>
                                        </p:attrNameLst>
                                      </p:cBhvr>
                                      <p:to>
                                        <p:strVal val="hidden"/>
                                      </p:to>
                                    </p:set>
                                  </p:childTnLst>
                                </p:cTn>
                              </p:par>
                              <p:par>
                                <p:cTn id="177" presetID="17" presetClass="exit" presetSubtype="10" fill="hold" grpId="5" nodeType="withEffect">
                                  <p:stCondLst>
                                    <p:cond delay="0"/>
                                  </p:stCondLst>
                                  <p:childTnLst>
                                    <p:anim calcmode="lin" valueType="num">
                                      <p:cBhvr>
                                        <p:cTn id="178" dur="2000"/>
                                        <p:tgtEl>
                                          <p:spTgt spid="10"/>
                                        </p:tgtEl>
                                        <p:attrNameLst>
                                          <p:attrName>ppt_w</p:attrName>
                                        </p:attrNameLst>
                                      </p:cBhvr>
                                      <p:tavLst>
                                        <p:tav tm="0">
                                          <p:val>
                                            <p:strVal val="ppt_w"/>
                                          </p:val>
                                        </p:tav>
                                        <p:tav tm="100000">
                                          <p:val>
                                            <p:fltVal val="0"/>
                                          </p:val>
                                        </p:tav>
                                      </p:tavLst>
                                    </p:anim>
                                    <p:anim calcmode="lin" valueType="num">
                                      <p:cBhvr>
                                        <p:cTn id="179" dur="2000"/>
                                        <p:tgtEl>
                                          <p:spTgt spid="10"/>
                                        </p:tgtEl>
                                        <p:attrNameLst>
                                          <p:attrName>ppt_h</p:attrName>
                                        </p:attrNameLst>
                                      </p:cBhvr>
                                      <p:tavLst>
                                        <p:tav tm="0">
                                          <p:val>
                                            <p:strVal val="ppt_h"/>
                                          </p:val>
                                        </p:tav>
                                        <p:tav tm="100000">
                                          <p:val>
                                            <p:strVal val="ppt_h"/>
                                          </p:val>
                                        </p:tav>
                                      </p:tavLst>
                                    </p:anim>
                                    <p:set>
                                      <p:cBhvr>
                                        <p:cTn id="180" dur="1" fill="hold">
                                          <p:stCondLst>
                                            <p:cond delay="1999"/>
                                          </p:stCondLst>
                                        </p:cTn>
                                        <p:tgtEl>
                                          <p:spTgt spid="10"/>
                                        </p:tgtEl>
                                        <p:attrNameLst>
                                          <p:attrName>style.visibility</p:attrName>
                                        </p:attrNameLst>
                                      </p:cBhvr>
                                      <p:to>
                                        <p:strVal val="hidden"/>
                                      </p:to>
                                    </p:set>
                                  </p:childTnLst>
                                </p:cTn>
                              </p:par>
                              <p:par>
                                <p:cTn id="181" presetID="17" presetClass="exit" presetSubtype="10" fill="hold" grpId="5" nodeType="withEffect">
                                  <p:stCondLst>
                                    <p:cond delay="0"/>
                                  </p:stCondLst>
                                  <p:childTnLst>
                                    <p:anim calcmode="lin" valueType="num">
                                      <p:cBhvr>
                                        <p:cTn id="182" dur="2000"/>
                                        <p:tgtEl>
                                          <p:spTgt spid="11"/>
                                        </p:tgtEl>
                                        <p:attrNameLst>
                                          <p:attrName>ppt_w</p:attrName>
                                        </p:attrNameLst>
                                      </p:cBhvr>
                                      <p:tavLst>
                                        <p:tav tm="0">
                                          <p:val>
                                            <p:strVal val="ppt_w"/>
                                          </p:val>
                                        </p:tav>
                                        <p:tav tm="100000">
                                          <p:val>
                                            <p:fltVal val="0"/>
                                          </p:val>
                                        </p:tav>
                                      </p:tavLst>
                                    </p:anim>
                                    <p:anim calcmode="lin" valueType="num">
                                      <p:cBhvr>
                                        <p:cTn id="183" dur="2000"/>
                                        <p:tgtEl>
                                          <p:spTgt spid="11"/>
                                        </p:tgtEl>
                                        <p:attrNameLst>
                                          <p:attrName>ppt_h</p:attrName>
                                        </p:attrNameLst>
                                      </p:cBhvr>
                                      <p:tavLst>
                                        <p:tav tm="0">
                                          <p:val>
                                            <p:strVal val="ppt_h"/>
                                          </p:val>
                                        </p:tav>
                                        <p:tav tm="100000">
                                          <p:val>
                                            <p:strVal val="ppt_h"/>
                                          </p:val>
                                        </p:tav>
                                      </p:tavLst>
                                    </p:anim>
                                    <p:set>
                                      <p:cBhvr>
                                        <p:cTn id="184" dur="1" fill="hold">
                                          <p:stCondLst>
                                            <p:cond delay="1999"/>
                                          </p:stCondLst>
                                        </p:cTn>
                                        <p:tgtEl>
                                          <p:spTgt spid="11"/>
                                        </p:tgtEl>
                                        <p:attrNameLst>
                                          <p:attrName>style.visibility</p:attrName>
                                        </p:attrNameLst>
                                      </p:cBhvr>
                                      <p:to>
                                        <p:strVal val="hidden"/>
                                      </p:to>
                                    </p:set>
                                  </p:childTnLst>
                                </p:cTn>
                              </p:par>
                              <p:par>
                                <p:cTn id="185" presetID="17" presetClass="exit" presetSubtype="10" fill="hold" grpId="5" nodeType="withEffect">
                                  <p:stCondLst>
                                    <p:cond delay="0"/>
                                  </p:stCondLst>
                                  <p:childTnLst>
                                    <p:anim calcmode="lin" valueType="num">
                                      <p:cBhvr>
                                        <p:cTn id="186" dur="2000"/>
                                        <p:tgtEl>
                                          <p:spTgt spid="12"/>
                                        </p:tgtEl>
                                        <p:attrNameLst>
                                          <p:attrName>ppt_w</p:attrName>
                                        </p:attrNameLst>
                                      </p:cBhvr>
                                      <p:tavLst>
                                        <p:tav tm="0">
                                          <p:val>
                                            <p:strVal val="ppt_w"/>
                                          </p:val>
                                        </p:tav>
                                        <p:tav tm="100000">
                                          <p:val>
                                            <p:fltVal val="0"/>
                                          </p:val>
                                        </p:tav>
                                      </p:tavLst>
                                    </p:anim>
                                    <p:anim calcmode="lin" valueType="num">
                                      <p:cBhvr>
                                        <p:cTn id="187" dur="2000"/>
                                        <p:tgtEl>
                                          <p:spTgt spid="12"/>
                                        </p:tgtEl>
                                        <p:attrNameLst>
                                          <p:attrName>ppt_h</p:attrName>
                                        </p:attrNameLst>
                                      </p:cBhvr>
                                      <p:tavLst>
                                        <p:tav tm="0">
                                          <p:val>
                                            <p:strVal val="ppt_h"/>
                                          </p:val>
                                        </p:tav>
                                        <p:tav tm="100000">
                                          <p:val>
                                            <p:strVal val="ppt_h"/>
                                          </p:val>
                                        </p:tav>
                                      </p:tavLst>
                                    </p:anim>
                                    <p:set>
                                      <p:cBhvr>
                                        <p:cTn id="188" dur="1" fill="hold">
                                          <p:stCondLst>
                                            <p:cond delay="1999"/>
                                          </p:stCondLst>
                                        </p:cTn>
                                        <p:tgtEl>
                                          <p:spTgt spid="12"/>
                                        </p:tgtEl>
                                        <p:attrNameLst>
                                          <p:attrName>style.visibility</p:attrName>
                                        </p:attrNameLst>
                                      </p:cBhvr>
                                      <p:to>
                                        <p:strVal val="hidden"/>
                                      </p:to>
                                    </p:set>
                                  </p:childTnLst>
                                </p:cTn>
                              </p:par>
                              <p:par>
                                <p:cTn id="189" presetID="3" presetClass="exit" presetSubtype="5" fill="hold" grpId="4" nodeType="withEffect">
                                  <p:stCondLst>
                                    <p:cond delay="0"/>
                                  </p:stCondLst>
                                  <p:childTnLst>
                                    <p:animEffect transition="out" filter="blinds(vertical)">
                                      <p:cBhvr>
                                        <p:cTn id="190" dur="2000"/>
                                        <p:tgtEl>
                                          <p:spTgt spid="3"/>
                                        </p:tgtEl>
                                      </p:cBhvr>
                                    </p:animEffect>
                                    <p:set>
                                      <p:cBhvr>
                                        <p:cTn id="191" dur="1" fill="hold">
                                          <p:stCondLst>
                                            <p:cond delay="1999"/>
                                          </p:stCondLst>
                                        </p:cTn>
                                        <p:tgtEl>
                                          <p:spTgt spid="3"/>
                                        </p:tgtEl>
                                        <p:attrNameLst>
                                          <p:attrName>style.visibility</p:attrName>
                                        </p:attrNameLst>
                                      </p:cBhvr>
                                      <p:to>
                                        <p:strVal val="hidden"/>
                                      </p:to>
                                    </p:set>
                                  </p:childTnLst>
                                </p:cTn>
                              </p:par>
                              <p:par>
                                <p:cTn id="192" presetID="3" presetClass="exit" presetSubtype="5" fill="hold" grpId="4" nodeType="withEffect">
                                  <p:stCondLst>
                                    <p:cond delay="0"/>
                                  </p:stCondLst>
                                  <p:childTnLst>
                                    <p:animEffect transition="out" filter="blinds(vertical)">
                                      <p:cBhvr>
                                        <p:cTn id="193" dur="2000"/>
                                        <p:tgtEl>
                                          <p:spTgt spid="4"/>
                                        </p:tgtEl>
                                      </p:cBhvr>
                                    </p:animEffect>
                                    <p:set>
                                      <p:cBhvr>
                                        <p:cTn id="194" dur="1" fill="hold">
                                          <p:stCondLst>
                                            <p:cond delay="1999"/>
                                          </p:stCondLst>
                                        </p:cTn>
                                        <p:tgtEl>
                                          <p:spTgt spid="4"/>
                                        </p:tgtEl>
                                        <p:attrNameLst>
                                          <p:attrName>style.visibility</p:attrName>
                                        </p:attrNameLst>
                                      </p:cBhvr>
                                      <p:to>
                                        <p:strVal val="hidden"/>
                                      </p:to>
                                    </p:set>
                                  </p:childTnLst>
                                </p:cTn>
                              </p:par>
                              <p:par>
                                <p:cTn id="195" presetID="3" presetClass="exit" presetSubtype="5" fill="hold" grpId="4" nodeType="withEffect">
                                  <p:stCondLst>
                                    <p:cond delay="0"/>
                                  </p:stCondLst>
                                  <p:childTnLst>
                                    <p:animEffect transition="out" filter="blinds(vertical)">
                                      <p:cBhvr>
                                        <p:cTn id="196" dur="2000"/>
                                        <p:tgtEl>
                                          <p:spTgt spid="5"/>
                                        </p:tgtEl>
                                      </p:cBhvr>
                                    </p:animEffect>
                                    <p:set>
                                      <p:cBhvr>
                                        <p:cTn id="197" dur="1" fill="hold">
                                          <p:stCondLst>
                                            <p:cond delay="1999"/>
                                          </p:stCondLst>
                                        </p:cTn>
                                        <p:tgtEl>
                                          <p:spTgt spid="5"/>
                                        </p:tgtEl>
                                        <p:attrNameLst>
                                          <p:attrName>style.visibility</p:attrName>
                                        </p:attrNameLst>
                                      </p:cBhvr>
                                      <p:to>
                                        <p:strVal val="hidden"/>
                                      </p:to>
                                    </p:set>
                                  </p:childTnLst>
                                </p:cTn>
                              </p:par>
                              <p:par>
                                <p:cTn id="198" presetID="3" presetClass="exit" presetSubtype="5" fill="hold" grpId="4" nodeType="withEffect">
                                  <p:stCondLst>
                                    <p:cond delay="0"/>
                                  </p:stCondLst>
                                  <p:childTnLst>
                                    <p:animEffect transition="out" filter="blinds(vertical)">
                                      <p:cBhvr>
                                        <p:cTn id="199" dur="2000"/>
                                        <p:tgtEl>
                                          <p:spTgt spid="6"/>
                                        </p:tgtEl>
                                      </p:cBhvr>
                                    </p:animEffect>
                                    <p:set>
                                      <p:cBhvr>
                                        <p:cTn id="200" dur="1" fill="hold">
                                          <p:stCondLst>
                                            <p:cond delay="1999"/>
                                          </p:stCondLst>
                                        </p:cTn>
                                        <p:tgtEl>
                                          <p:spTgt spid="6"/>
                                        </p:tgtEl>
                                        <p:attrNameLst>
                                          <p:attrName>style.visibility</p:attrName>
                                        </p:attrNameLst>
                                      </p:cBhvr>
                                      <p:to>
                                        <p:strVal val="hidden"/>
                                      </p:to>
                                    </p:set>
                                  </p:childTnLst>
                                </p:cTn>
                              </p:par>
                              <p:par>
                                <p:cTn id="201" presetID="3" presetClass="exit" presetSubtype="5" fill="hold" grpId="4" nodeType="withEffect">
                                  <p:stCondLst>
                                    <p:cond delay="0"/>
                                  </p:stCondLst>
                                  <p:childTnLst>
                                    <p:animEffect transition="out" filter="blinds(vertical)">
                                      <p:cBhvr>
                                        <p:cTn id="202" dur="2000"/>
                                        <p:tgtEl>
                                          <p:spTgt spid="7"/>
                                        </p:tgtEl>
                                      </p:cBhvr>
                                    </p:animEffect>
                                    <p:set>
                                      <p:cBhvr>
                                        <p:cTn id="203" dur="1" fill="hold">
                                          <p:stCondLst>
                                            <p:cond delay="1999"/>
                                          </p:stCondLst>
                                        </p:cTn>
                                        <p:tgtEl>
                                          <p:spTgt spid="7"/>
                                        </p:tgtEl>
                                        <p:attrNameLst>
                                          <p:attrName>style.visibility</p:attrName>
                                        </p:attrNameLst>
                                      </p:cBhvr>
                                      <p:to>
                                        <p:strVal val="hidden"/>
                                      </p:to>
                                    </p:set>
                                  </p:childTnLst>
                                </p:cTn>
                              </p:par>
                              <p:par>
                                <p:cTn id="204" presetID="3" presetClass="exit" presetSubtype="5" fill="hold" grpId="4" nodeType="withEffect">
                                  <p:stCondLst>
                                    <p:cond delay="0"/>
                                  </p:stCondLst>
                                  <p:childTnLst>
                                    <p:animEffect transition="out" filter="blinds(vertical)">
                                      <p:cBhvr>
                                        <p:cTn id="205" dur="2000"/>
                                        <p:tgtEl>
                                          <p:spTgt spid="8"/>
                                        </p:tgtEl>
                                      </p:cBhvr>
                                    </p:animEffect>
                                    <p:set>
                                      <p:cBhvr>
                                        <p:cTn id="206" dur="1" fill="hold">
                                          <p:stCondLst>
                                            <p:cond delay="1999"/>
                                          </p:stCondLst>
                                        </p:cTn>
                                        <p:tgtEl>
                                          <p:spTgt spid="8"/>
                                        </p:tgtEl>
                                        <p:attrNameLst>
                                          <p:attrName>style.visibility</p:attrName>
                                        </p:attrNameLst>
                                      </p:cBhvr>
                                      <p:to>
                                        <p:strVal val="hidden"/>
                                      </p:to>
                                    </p:set>
                                  </p:childTnLst>
                                </p:cTn>
                              </p:par>
                              <p:par>
                                <p:cTn id="207" presetID="3" presetClass="exit" presetSubtype="5" fill="hold" grpId="4" nodeType="withEffect">
                                  <p:stCondLst>
                                    <p:cond delay="0"/>
                                  </p:stCondLst>
                                  <p:childTnLst>
                                    <p:animEffect transition="out" filter="blinds(vertical)">
                                      <p:cBhvr>
                                        <p:cTn id="208" dur="2000"/>
                                        <p:tgtEl>
                                          <p:spTgt spid="9"/>
                                        </p:tgtEl>
                                      </p:cBhvr>
                                    </p:animEffect>
                                    <p:set>
                                      <p:cBhvr>
                                        <p:cTn id="209" dur="1" fill="hold">
                                          <p:stCondLst>
                                            <p:cond delay="1999"/>
                                          </p:stCondLst>
                                        </p:cTn>
                                        <p:tgtEl>
                                          <p:spTgt spid="9"/>
                                        </p:tgtEl>
                                        <p:attrNameLst>
                                          <p:attrName>style.visibility</p:attrName>
                                        </p:attrNameLst>
                                      </p:cBhvr>
                                      <p:to>
                                        <p:strVal val="hidden"/>
                                      </p:to>
                                    </p:set>
                                  </p:childTnLst>
                                </p:cTn>
                              </p:par>
                              <p:par>
                                <p:cTn id="210" presetID="3" presetClass="exit" presetSubtype="5" fill="hold" grpId="4" nodeType="withEffect">
                                  <p:stCondLst>
                                    <p:cond delay="0"/>
                                  </p:stCondLst>
                                  <p:childTnLst>
                                    <p:animEffect transition="out" filter="blinds(vertical)">
                                      <p:cBhvr>
                                        <p:cTn id="211" dur="2000"/>
                                        <p:tgtEl>
                                          <p:spTgt spid="10"/>
                                        </p:tgtEl>
                                      </p:cBhvr>
                                    </p:animEffect>
                                    <p:set>
                                      <p:cBhvr>
                                        <p:cTn id="212" dur="1" fill="hold">
                                          <p:stCondLst>
                                            <p:cond delay="1999"/>
                                          </p:stCondLst>
                                        </p:cTn>
                                        <p:tgtEl>
                                          <p:spTgt spid="10"/>
                                        </p:tgtEl>
                                        <p:attrNameLst>
                                          <p:attrName>style.visibility</p:attrName>
                                        </p:attrNameLst>
                                      </p:cBhvr>
                                      <p:to>
                                        <p:strVal val="hidden"/>
                                      </p:to>
                                    </p:set>
                                  </p:childTnLst>
                                </p:cTn>
                              </p:par>
                              <p:par>
                                <p:cTn id="213" presetID="3" presetClass="exit" presetSubtype="5" fill="hold" grpId="4" nodeType="withEffect">
                                  <p:stCondLst>
                                    <p:cond delay="0"/>
                                  </p:stCondLst>
                                  <p:childTnLst>
                                    <p:animEffect transition="out" filter="blinds(vertical)">
                                      <p:cBhvr>
                                        <p:cTn id="214" dur="2000"/>
                                        <p:tgtEl>
                                          <p:spTgt spid="11"/>
                                        </p:tgtEl>
                                      </p:cBhvr>
                                    </p:animEffect>
                                    <p:set>
                                      <p:cBhvr>
                                        <p:cTn id="215" dur="1" fill="hold">
                                          <p:stCondLst>
                                            <p:cond delay="1999"/>
                                          </p:stCondLst>
                                        </p:cTn>
                                        <p:tgtEl>
                                          <p:spTgt spid="11"/>
                                        </p:tgtEl>
                                        <p:attrNameLst>
                                          <p:attrName>style.visibility</p:attrName>
                                        </p:attrNameLst>
                                      </p:cBhvr>
                                      <p:to>
                                        <p:strVal val="hidden"/>
                                      </p:to>
                                    </p:set>
                                  </p:childTnLst>
                                </p:cTn>
                              </p:par>
                              <p:par>
                                <p:cTn id="216" presetID="3" presetClass="exit" presetSubtype="5" fill="hold" grpId="4" nodeType="withEffect">
                                  <p:stCondLst>
                                    <p:cond delay="0"/>
                                  </p:stCondLst>
                                  <p:childTnLst>
                                    <p:animEffect transition="out" filter="blinds(vertical)">
                                      <p:cBhvr>
                                        <p:cTn id="217" dur="2000"/>
                                        <p:tgtEl>
                                          <p:spTgt spid="12"/>
                                        </p:tgtEl>
                                      </p:cBhvr>
                                    </p:animEffect>
                                    <p:set>
                                      <p:cBhvr>
                                        <p:cTn id="218" dur="1" fill="hold">
                                          <p:stCondLst>
                                            <p:cond delay="1999"/>
                                          </p:stCondLst>
                                        </p:cTn>
                                        <p:tgtEl>
                                          <p:spTgt spid="12"/>
                                        </p:tgtEl>
                                        <p:attrNameLst>
                                          <p:attrName>style.visibility</p:attrName>
                                        </p:attrNameLst>
                                      </p:cBhvr>
                                      <p:to>
                                        <p:strVal val="hidden"/>
                                      </p:to>
                                    </p:set>
                                  </p:childTnLst>
                                </p:cTn>
                              </p:par>
                              <p:par>
                                <p:cTn id="219" presetID="23" presetClass="entr" presetSubtype="288" fill="hold" nodeType="withEffect">
                                  <p:stCondLst>
                                    <p:cond delay="0"/>
                                  </p:stCondLst>
                                  <p:childTnLst>
                                    <p:set>
                                      <p:cBhvr>
                                        <p:cTn id="220" dur="1" fill="hold">
                                          <p:stCondLst>
                                            <p:cond delay="0"/>
                                          </p:stCondLst>
                                        </p:cTn>
                                        <p:tgtEl>
                                          <p:spTgt spid="2"/>
                                        </p:tgtEl>
                                        <p:attrNameLst>
                                          <p:attrName>style.visibility</p:attrName>
                                        </p:attrNameLst>
                                      </p:cBhvr>
                                      <p:to>
                                        <p:strVal val="visible"/>
                                      </p:to>
                                    </p:set>
                                    <p:anim calcmode="lin" valueType="num">
                                      <p:cBhvr>
                                        <p:cTn id="221" dur="2000" fill="hold"/>
                                        <p:tgtEl>
                                          <p:spTgt spid="2"/>
                                        </p:tgtEl>
                                        <p:attrNameLst>
                                          <p:attrName>ppt_w</p:attrName>
                                        </p:attrNameLst>
                                      </p:cBhvr>
                                      <p:tavLst>
                                        <p:tav tm="0">
                                          <p:val>
                                            <p:strVal val="4/3*#ppt_w"/>
                                          </p:val>
                                        </p:tav>
                                        <p:tav tm="100000">
                                          <p:val>
                                            <p:strVal val="#ppt_w"/>
                                          </p:val>
                                        </p:tav>
                                      </p:tavLst>
                                    </p:anim>
                                    <p:anim calcmode="lin" valueType="num">
                                      <p:cBhvr>
                                        <p:cTn id="222" dur="2000" fill="hold"/>
                                        <p:tgtEl>
                                          <p:spTgt spid="2"/>
                                        </p:tgtEl>
                                        <p:attrNameLst>
                                          <p:attrName>ppt_h</p:attrName>
                                        </p:attrNameLst>
                                      </p:cBhvr>
                                      <p:tavLst>
                                        <p:tav tm="0">
                                          <p:val>
                                            <p:strVal val="4/3*#ppt_h"/>
                                          </p:val>
                                        </p:tav>
                                        <p:tav tm="100000">
                                          <p:val>
                                            <p:strVal val="#ppt_h"/>
                                          </p:val>
                                        </p:tav>
                                      </p:tavLst>
                                    </p:anim>
                                  </p:childTnLst>
                                </p:cTn>
                              </p:par>
                              <p:par>
                                <p:cTn id="223" presetID="16" presetClass="entr" presetSubtype="42" fill="hold" nodeType="withEffect">
                                  <p:stCondLst>
                                    <p:cond delay="0"/>
                                  </p:stCondLst>
                                  <p:childTnLst>
                                    <p:set>
                                      <p:cBhvr>
                                        <p:cTn id="224" dur="1" fill="hold">
                                          <p:stCondLst>
                                            <p:cond delay="0"/>
                                          </p:stCondLst>
                                        </p:cTn>
                                        <p:tgtEl>
                                          <p:spTgt spid="2"/>
                                        </p:tgtEl>
                                        <p:attrNameLst>
                                          <p:attrName>style.visibility</p:attrName>
                                        </p:attrNameLst>
                                      </p:cBhvr>
                                      <p:to>
                                        <p:strVal val="visible"/>
                                      </p:to>
                                    </p:set>
                                    <p:animEffect transition="in" filter="barn(outHorizontal)">
                                      <p:cBhvr>
                                        <p:cTn id="225"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3" grpId="5" animBg="1"/>
      <p:bldP spid="4" grpId="0" animBg="1"/>
      <p:bldP spid="4" grpId="1" animBg="1"/>
      <p:bldP spid="4" grpId="2" animBg="1"/>
      <p:bldP spid="4" grpId="3" animBg="1"/>
      <p:bldP spid="4" grpId="4" animBg="1"/>
      <p:bldP spid="4" grpId="5" animBg="1"/>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9" grpId="0" animBg="1"/>
      <p:bldP spid="9" grpId="1" animBg="1"/>
      <p:bldP spid="9" grpId="2" animBg="1"/>
      <p:bldP spid="9" grpId="3" animBg="1"/>
      <p:bldP spid="9" grpId="4" animBg="1"/>
      <p:bldP spid="9" grpId="5" animBg="1"/>
      <p:bldP spid="10" grpId="0" animBg="1"/>
      <p:bldP spid="10" grpId="1" animBg="1"/>
      <p:bldP spid="10" grpId="2" animBg="1"/>
      <p:bldP spid="10" grpId="3" animBg="1"/>
      <p:bldP spid="10" grpId="4" animBg="1"/>
      <p:bldP spid="10" grpId="5" animBg="1"/>
      <p:bldP spid="11" grpId="0" animBg="1"/>
      <p:bldP spid="11" grpId="1" animBg="1"/>
      <p:bldP spid="11" grpId="2" animBg="1"/>
      <p:bldP spid="11" grpId="3" animBg="1"/>
      <p:bldP spid="11" grpId="4" animBg="1"/>
      <p:bldP spid="11" grpId="5" animBg="1"/>
      <p:bldP spid="12" grpId="0" animBg="1"/>
      <p:bldP spid="12" grpId="1" animBg="1"/>
      <p:bldP spid="12" grpId="2" animBg="1"/>
      <p:bldP spid="12" grpId="3" animBg="1"/>
      <p:bldP spid="12" grpId="4" animBg="1"/>
      <p:bldP spid="12" grpId="5" animBg="1"/>
      <p:bldP spid="13"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D6B19C"/>
            </a:gs>
            <a:gs pos="30000">
              <a:srgbClr val="D49E6C"/>
            </a:gs>
            <a:gs pos="70000">
              <a:srgbClr val="A65528"/>
            </a:gs>
            <a:gs pos="100000">
              <a:srgbClr val="663012"/>
            </a:gs>
          </a:gsLst>
          <a:lin ang="5400000" scaled="1"/>
          <a:tileRect/>
        </a:gradFill>
        <a:effectLst/>
      </p:bgPr>
    </p:bg>
    <p:spTree>
      <p:nvGrpSpPr>
        <p:cNvPr id="1" name=""/>
        <p:cNvGrpSpPr/>
        <p:nvPr/>
      </p:nvGrpSpPr>
      <p:grpSpPr>
        <a:xfrm>
          <a:off x="0" y="0"/>
          <a:ext cx="0" cy="0"/>
          <a:chOff x="0" y="0"/>
          <a:chExt cx="0" cy="0"/>
        </a:xfrm>
      </p:grpSpPr>
      <p:pic>
        <p:nvPicPr>
          <p:cNvPr id="2" name="1 Imagen" descr="pl_torun_vista_desde_la_torre_del_antiguo_ayuntamiento.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4" name="3 Cheurón"/>
          <p:cNvSpPr/>
          <p:nvPr/>
        </p:nvSpPr>
        <p:spPr>
          <a:xfrm>
            <a:off x="0" y="0"/>
            <a:ext cx="1285884" cy="1714494"/>
          </a:xfrm>
          <a:prstGeom prst="chevron">
            <a:avLst/>
          </a:prstGeom>
          <a:gradFill flip="none" rotWithShape="1">
            <a:gsLst>
              <a:gs pos="0">
                <a:srgbClr val="D6B19C"/>
              </a:gs>
              <a:gs pos="30000">
                <a:srgbClr val="D49E6C"/>
              </a:gs>
              <a:gs pos="70000">
                <a:srgbClr val="A65528"/>
              </a:gs>
              <a:gs pos="100000">
                <a:srgbClr val="663012"/>
              </a:gs>
            </a:gsLst>
            <a:lin ang="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Cheurón"/>
          <p:cNvSpPr/>
          <p:nvPr/>
        </p:nvSpPr>
        <p:spPr>
          <a:xfrm>
            <a:off x="0" y="1714494"/>
            <a:ext cx="1285884" cy="1714512"/>
          </a:xfrm>
          <a:prstGeom prst="chevron">
            <a:avLst/>
          </a:prstGeom>
          <a:gradFill flip="none" rotWithShape="1">
            <a:gsLst>
              <a:gs pos="0">
                <a:srgbClr val="D6B19C"/>
              </a:gs>
              <a:gs pos="30000">
                <a:srgbClr val="D49E6C"/>
              </a:gs>
              <a:gs pos="70000">
                <a:srgbClr val="A65528"/>
              </a:gs>
              <a:gs pos="100000">
                <a:srgbClr val="663012"/>
              </a:gs>
            </a:gsLst>
            <a:lin ang="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Cheurón"/>
          <p:cNvSpPr/>
          <p:nvPr/>
        </p:nvSpPr>
        <p:spPr>
          <a:xfrm>
            <a:off x="0" y="3429006"/>
            <a:ext cx="1357290" cy="1714494"/>
          </a:xfrm>
          <a:prstGeom prst="chevron">
            <a:avLst/>
          </a:prstGeom>
          <a:gradFill flip="none" rotWithShape="1">
            <a:gsLst>
              <a:gs pos="0">
                <a:srgbClr val="D6B19C"/>
              </a:gs>
              <a:gs pos="30000">
                <a:srgbClr val="D49E6C"/>
              </a:gs>
              <a:gs pos="70000">
                <a:srgbClr val="A65528"/>
              </a:gs>
              <a:gs pos="100000">
                <a:srgbClr val="663012"/>
              </a:gs>
            </a:gsLst>
            <a:lin ang="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Cheurón"/>
          <p:cNvSpPr/>
          <p:nvPr/>
        </p:nvSpPr>
        <p:spPr>
          <a:xfrm>
            <a:off x="1142976" y="0"/>
            <a:ext cx="1285884" cy="1714494"/>
          </a:xfrm>
          <a:prstGeom prst="chevron">
            <a:avLst/>
          </a:prstGeom>
          <a:gradFill flip="none" rotWithShape="1">
            <a:gsLst>
              <a:gs pos="0">
                <a:srgbClr val="D6B19C"/>
              </a:gs>
              <a:gs pos="30000">
                <a:srgbClr val="D49E6C"/>
              </a:gs>
              <a:gs pos="70000">
                <a:srgbClr val="A65528"/>
              </a:gs>
              <a:gs pos="100000">
                <a:srgbClr val="663012"/>
              </a:gs>
            </a:gsLst>
            <a:lin ang="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Cheurón"/>
          <p:cNvSpPr/>
          <p:nvPr/>
        </p:nvSpPr>
        <p:spPr>
          <a:xfrm>
            <a:off x="1142976" y="1714494"/>
            <a:ext cx="1285884" cy="1714512"/>
          </a:xfrm>
          <a:prstGeom prst="chevron">
            <a:avLst/>
          </a:prstGeom>
          <a:gradFill flip="none" rotWithShape="1">
            <a:gsLst>
              <a:gs pos="0">
                <a:srgbClr val="D6B19C"/>
              </a:gs>
              <a:gs pos="30000">
                <a:srgbClr val="D49E6C"/>
              </a:gs>
              <a:gs pos="70000">
                <a:srgbClr val="A65528"/>
              </a:gs>
              <a:gs pos="100000">
                <a:srgbClr val="663012"/>
              </a:gs>
            </a:gsLst>
            <a:lin ang="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Cheurón"/>
          <p:cNvSpPr/>
          <p:nvPr/>
        </p:nvSpPr>
        <p:spPr>
          <a:xfrm>
            <a:off x="1142976" y="3429006"/>
            <a:ext cx="1357290" cy="1714494"/>
          </a:xfrm>
          <a:prstGeom prst="chevron">
            <a:avLst/>
          </a:prstGeom>
          <a:gradFill flip="none" rotWithShape="1">
            <a:gsLst>
              <a:gs pos="0">
                <a:srgbClr val="D6B19C"/>
              </a:gs>
              <a:gs pos="30000">
                <a:srgbClr val="D49E6C"/>
              </a:gs>
              <a:gs pos="70000">
                <a:srgbClr val="A65528"/>
              </a:gs>
              <a:gs pos="100000">
                <a:srgbClr val="663012"/>
              </a:gs>
            </a:gsLst>
            <a:lin ang="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Cheurón"/>
          <p:cNvSpPr/>
          <p:nvPr/>
        </p:nvSpPr>
        <p:spPr>
          <a:xfrm>
            <a:off x="2285984" y="0"/>
            <a:ext cx="1285884" cy="1714494"/>
          </a:xfrm>
          <a:prstGeom prst="chevron">
            <a:avLst/>
          </a:prstGeom>
          <a:gradFill flip="none" rotWithShape="1">
            <a:gsLst>
              <a:gs pos="0">
                <a:srgbClr val="D6B19C"/>
              </a:gs>
              <a:gs pos="30000">
                <a:srgbClr val="D49E6C"/>
              </a:gs>
              <a:gs pos="70000">
                <a:srgbClr val="A65528"/>
              </a:gs>
              <a:gs pos="100000">
                <a:srgbClr val="663012"/>
              </a:gs>
            </a:gsLst>
            <a:lin ang="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Cheurón"/>
          <p:cNvSpPr/>
          <p:nvPr/>
        </p:nvSpPr>
        <p:spPr>
          <a:xfrm>
            <a:off x="2285984" y="1714494"/>
            <a:ext cx="1285884" cy="1714512"/>
          </a:xfrm>
          <a:prstGeom prst="chevron">
            <a:avLst/>
          </a:prstGeom>
          <a:gradFill flip="none" rotWithShape="1">
            <a:gsLst>
              <a:gs pos="0">
                <a:srgbClr val="D6B19C"/>
              </a:gs>
              <a:gs pos="30000">
                <a:srgbClr val="D49E6C"/>
              </a:gs>
              <a:gs pos="70000">
                <a:srgbClr val="A65528"/>
              </a:gs>
              <a:gs pos="100000">
                <a:srgbClr val="663012"/>
              </a:gs>
            </a:gsLst>
            <a:lin ang="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Cheurón"/>
          <p:cNvSpPr/>
          <p:nvPr/>
        </p:nvSpPr>
        <p:spPr>
          <a:xfrm>
            <a:off x="2285984" y="3429006"/>
            <a:ext cx="1357290" cy="1714494"/>
          </a:xfrm>
          <a:prstGeom prst="chevron">
            <a:avLst/>
          </a:prstGeom>
          <a:gradFill flip="none" rotWithShape="1">
            <a:gsLst>
              <a:gs pos="0">
                <a:srgbClr val="D6B19C"/>
              </a:gs>
              <a:gs pos="30000">
                <a:srgbClr val="D49E6C"/>
              </a:gs>
              <a:gs pos="70000">
                <a:srgbClr val="A65528"/>
              </a:gs>
              <a:gs pos="100000">
                <a:srgbClr val="663012"/>
              </a:gs>
            </a:gsLst>
            <a:lin ang="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Cheurón"/>
          <p:cNvSpPr/>
          <p:nvPr/>
        </p:nvSpPr>
        <p:spPr>
          <a:xfrm>
            <a:off x="3286116" y="0"/>
            <a:ext cx="1285884" cy="1714494"/>
          </a:xfrm>
          <a:prstGeom prst="chevron">
            <a:avLst/>
          </a:prstGeom>
          <a:gradFill flip="none" rotWithShape="1">
            <a:gsLst>
              <a:gs pos="0">
                <a:srgbClr val="D6B19C"/>
              </a:gs>
              <a:gs pos="30000">
                <a:srgbClr val="D49E6C"/>
              </a:gs>
              <a:gs pos="70000">
                <a:srgbClr val="A65528"/>
              </a:gs>
              <a:gs pos="100000">
                <a:srgbClr val="663012"/>
              </a:gs>
            </a:gsLst>
            <a:lin ang="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Cheurón"/>
          <p:cNvSpPr/>
          <p:nvPr/>
        </p:nvSpPr>
        <p:spPr>
          <a:xfrm>
            <a:off x="3286116" y="1714494"/>
            <a:ext cx="1285884" cy="1714512"/>
          </a:xfrm>
          <a:prstGeom prst="chevron">
            <a:avLst/>
          </a:prstGeom>
          <a:gradFill flip="none" rotWithShape="1">
            <a:gsLst>
              <a:gs pos="0">
                <a:srgbClr val="D6B19C"/>
              </a:gs>
              <a:gs pos="30000">
                <a:srgbClr val="D49E6C"/>
              </a:gs>
              <a:gs pos="70000">
                <a:srgbClr val="A65528"/>
              </a:gs>
              <a:gs pos="100000">
                <a:srgbClr val="663012"/>
              </a:gs>
            </a:gsLst>
            <a:lin ang="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Cheurón"/>
          <p:cNvSpPr/>
          <p:nvPr/>
        </p:nvSpPr>
        <p:spPr>
          <a:xfrm>
            <a:off x="3286116" y="3429006"/>
            <a:ext cx="1357290" cy="1714494"/>
          </a:xfrm>
          <a:prstGeom prst="chevron">
            <a:avLst/>
          </a:prstGeom>
          <a:gradFill flip="none" rotWithShape="1">
            <a:gsLst>
              <a:gs pos="0">
                <a:srgbClr val="D6B19C"/>
              </a:gs>
              <a:gs pos="30000">
                <a:srgbClr val="D49E6C"/>
              </a:gs>
              <a:gs pos="70000">
                <a:srgbClr val="A65528"/>
              </a:gs>
              <a:gs pos="100000">
                <a:srgbClr val="663012"/>
              </a:gs>
            </a:gsLst>
            <a:lin ang="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Cheurón"/>
          <p:cNvSpPr/>
          <p:nvPr/>
        </p:nvSpPr>
        <p:spPr>
          <a:xfrm rot="10800000">
            <a:off x="7858116" y="0"/>
            <a:ext cx="1285884" cy="1714494"/>
          </a:xfrm>
          <a:prstGeom prst="chevron">
            <a:avLst/>
          </a:prstGeom>
          <a:gradFill flip="none" rotWithShape="1">
            <a:gsLst>
              <a:gs pos="0">
                <a:srgbClr val="D6B19C"/>
              </a:gs>
              <a:gs pos="30000">
                <a:srgbClr val="D49E6C"/>
              </a:gs>
              <a:gs pos="70000">
                <a:srgbClr val="A65528"/>
              </a:gs>
              <a:gs pos="100000">
                <a:srgbClr val="663012"/>
              </a:gs>
            </a:gsLst>
            <a:lin ang="108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Cheurón"/>
          <p:cNvSpPr/>
          <p:nvPr/>
        </p:nvSpPr>
        <p:spPr>
          <a:xfrm rot="10800000">
            <a:off x="7858116" y="1714494"/>
            <a:ext cx="1285884" cy="1714494"/>
          </a:xfrm>
          <a:prstGeom prst="chevron">
            <a:avLst/>
          </a:prstGeom>
          <a:gradFill flip="none" rotWithShape="1">
            <a:gsLst>
              <a:gs pos="0">
                <a:srgbClr val="D6B19C"/>
              </a:gs>
              <a:gs pos="30000">
                <a:srgbClr val="D49E6C"/>
              </a:gs>
              <a:gs pos="70000">
                <a:srgbClr val="A65528"/>
              </a:gs>
              <a:gs pos="100000">
                <a:srgbClr val="663012"/>
              </a:gs>
            </a:gsLst>
            <a:lin ang="108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Cheurón"/>
          <p:cNvSpPr/>
          <p:nvPr/>
        </p:nvSpPr>
        <p:spPr>
          <a:xfrm rot="10800000">
            <a:off x="7858116" y="3429006"/>
            <a:ext cx="1285884" cy="1714494"/>
          </a:xfrm>
          <a:prstGeom prst="chevron">
            <a:avLst/>
          </a:prstGeom>
          <a:gradFill flip="none" rotWithShape="1">
            <a:gsLst>
              <a:gs pos="0">
                <a:srgbClr val="D6B19C"/>
              </a:gs>
              <a:gs pos="30000">
                <a:srgbClr val="D49E6C"/>
              </a:gs>
              <a:gs pos="70000">
                <a:srgbClr val="A65528"/>
              </a:gs>
              <a:gs pos="100000">
                <a:srgbClr val="663012"/>
              </a:gs>
            </a:gsLst>
            <a:lin ang="108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Cheurón"/>
          <p:cNvSpPr/>
          <p:nvPr/>
        </p:nvSpPr>
        <p:spPr>
          <a:xfrm rot="10800000">
            <a:off x="6858016" y="0"/>
            <a:ext cx="1285884" cy="1714494"/>
          </a:xfrm>
          <a:prstGeom prst="chevron">
            <a:avLst/>
          </a:prstGeom>
          <a:gradFill flip="none" rotWithShape="1">
            <a:gsLst>
              <a:gs pos="0">
                <a:srgbClr val="D6B19C"/>
              </a:gs>
              <a:gs pos="30000">
                <a:srgbClr val="D49E6C"/>
              </a:gs>
              <a:gs pos="70000">
                <a:srgbClr val="A65528"/>
              </a:gs>
              <a:gs pos="100000">
                <a:srgbClr val="663012"/>
              </a:gs>
            </a:gsLst>
            <a:lin ang="108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Cheurón"/>
          <p:cNvSpPr/>
          <p:nvPr/>
        </p:nvSpPr>
        <p:spPr>
          <a:xfrm rot="10800000">
            <a:off x="6858016" y="1714494"/>
            <a:ext cx="1285884" cy="1714494"/>
          </a:xfrm>
          <a:prstGeom prst="chevron">
            <a:avLst/>
          </a:prstGeom>
          <a:gradFill flip="none" rotWithShape="1">
            <a:gsLst>
              <a:gs pos="0">
                <a:srgbClr val="D6B19C"/>
              </a:gs>
              <a:gs pos="30000">
                <a:srgbClr val="D49E6C"/>
              </a:gs>
              <a:gs pos="70000">
                <a:srgbClr val="A65528"/>
              </a:gs>
              <a:gs pos="100000">
                <a:srgbClr val="663012"/>
              </a:gs>
            </a:gsLst>
            <a:lin ang="108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Cheurón"/>
          <p:cNvSpPr/>
          <p:nvPr/>
        </p:nvSpPr>
        <p:spPr>
          <a:xfrm rot="10800000">
            <a:off x="6858016" y="3429006"/>
            <a:ext cx="1285884" cy="1714494"/>
          </a:xfrm>
          <a:prstGeom prst="chevron">
            <a:avLst/>
          </a:prstGeom>
          <a:gradFill flip="none" rotWithShape="1">
            <a:gsLst>
              <a:gs pos="0">
                <a:srgbClr val="D6B19C"/>
              </a:gs>
              <a:gs pos="30000">
                <a:srgbClr val="D49E6C"/>
              </a:gs>
              <a:gs pos="70000">
                <a:srgbClr val="A65528"/>
              </a:gs>
              <a:gs pos="100000">
                <a:srgbClr val="663012"/>
              </a:gs>
            </a:gsLst>
            <a:lin ang="108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Cheurón"/>
          <p:cNvSpPr/>
          <p:nvPr/>
        </p:nvSpPr>
        <p:spPr>
          <a:xfrm rot="10800000">
            <a:off x="5786446" y="0"/>
            <a:ext cx="1285884" cy="1714494"/>
          </a:xfrm>
          <a:prstGeom prst="chevron">
            <a:avLst/>
          </a:prstGeom>
          <a:gradFill flip="none" rotWithShape="1">
            <a:gsLst>
              <a:gs pos="0">
                <a:srgbClr val="D6B19C"/>
              </a:gs>
              <a:gs pos="30000">
                <a:srgbClr val="D49E6C"/>
              </a:gs>
              <a:gs pos="70000">
                <a:srgbClr val="A65528"/>
              </a:gs>
              <a:gs pos="100000">
                <a:srgbClr val="663012"/>
              </a:gs>
            </a:gsLst>
            <a:lin ang="108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Cheurón"/>
          <p:cNvSpPr/>
          <p:nvPr/>
        </p:nvSpPr>
        <p:spPr>
          <a:xfrm rot="10800000">
            <a:off x="5786446" y="1714494"/>
            <a:ext cx="1285884" cy="1714494"/>
          </a:xfrm>
          <a:prstGeom prst="chevron">
            <a:avLst/>
          </a:prstGeom>
          <a:gradFill flip="none" rotWithShape="1">
            <a:gsLst>
              <a:gs pos="0">
                <a:srgbClr val="D6B19C"/>
              </a:gs>
              <a:gs pos="30000">
                <a:srgbClr val="D49E6C"/>
              </a:gs>
              <a:gs pos="70000">
                <a:srgbClr val="A65528"/>
              </a:gs>
              <a:gs pos="100000">
                <a:srgbClr val="663012"/>
              </a:gs>
            </a:gsLst>
            <a:lin ang="108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Cheurón"/>
          <p:cNvSpPr/>
          <p:nvPr/>
        </p:nvSpPr>
        <p:spPr>
          <a:xfrm rot="10800000">
            <a:off x="5786446" y="3429006"/>
            <a:ext cx="1285884" cy="1714494"/>
          </a:xfrm>
          <a:prstGeom prst="chevron">
            <a:avLst/>
          </a:prstGeom>
          <a:gradFill flip="none" rotWithShape="1">
            <a:gsLst>
              <a:gs pos="0">
                <a:srgbClr val="D6B19C"/>
              </a:gs>
              <a:gs pos="30000">
                <a:srgbClr val="D49E6C"/>
              </a:gs>
              <a:gs pos="70000">
                <a:srgbClr val="A65528"/>
              </a:gs>
              <a:gs pos="100000">
                <a:srgbClr val="663012"/>
              </a:gs>
            </a:gsLst>
            <a:lin ang="108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Cheurón"/>
          <p:cNvSpPr/>
          <p:nvPr/>
        </p:nvSpPr>
        <p:spPr>
          <a:xfrm rot="10800000">
            <a:off x="4786314" y="0"/>
            <a:ext cx="1285884" cy="1714494"/>
          </a:xfrm>
          <a:prstGeom prst="chevron">
            <a:avLst/>
          </a:prstGeom>
          <a:gradFill flip="none" rotWithShape="1">
            <a:gsLst>
              <a:gs pos="0">
                <a:srgbClr val="D6B19C"/>
              </a:gs>
              <a:gs pos="30000">
                <a:srgbClr val="D49E6C"/>
              </a:gs>
              <a:gs pos="70000">
                <a:srgbClr val="A65528"/>
              </a:gs>
              <a:gs pos="100000">
                <a:srgbClr val="663012"/>
              </a:gs>
            </a:gsLst>
            <a:lin ang="108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Cheurón"/>
          <p:cNvSpPr/>
          <p:nvPr/>
        </p:nvSpPr>
        <p:spPr>
          <a:xfrm rot="10800000">
            <a:off x="4786314" y="1714494"/>
            <a:ext cx="1285884" cy="1714494"/>
          </a:xfrm>
          <a:prstGeom prst="chevron">
            <a:avLst/>
          </a:prstGeom>
          <a:gradFill flip="none" rotWithShape="1">
            <a:gsLst>
              <a:gs pos="0">
                <a:srgbClr val="D6B19C"/>
              </a:gs>
              <a:gs pos="30000">
                <a:srgbClr val="D49E6C"/>
              </a:gs>
              <a:gs pos="70000">
                <a:srgbClr val="A65528"/>
              </a:gs>
              <a:gs pos="100000">
                <a:srgbClr val="663012"/>
              </a:gs>
            </a:gsLst>
            <a:lin ang="108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Cheurón"/>
          <p:cNvSpPr/>
          <p:nvPr/>
        </p:nvSpPr>
        <p:spPr>
          <a:xfrm rot="10800000">
            <a:off x="4786314" y="3429006"/>
            <a:ext cx="1285884" cy="1714494"/>
          </a:xfrm>
          <a:prstGeom prst="chevron">
            <a:avLst/>
          </a:prstGeom>
          <a:gradFill flip="none" rotWithShape="1">
            <a:gsLst>
              <a:gs pos="0">
                <a:srgbClr val="D6B19C"/>
              </a:gs>
              <a:gs pos="30000">
                <a:srgbClr val="D49E6C"/>
              </a:gs>
              <a:gs pos="70000">
                <a:srgbClr val="A65528"/>
              </a:gs>
              <a:gs pos="100000">
                <a:srgbClr val="663012"/>
              </a:gs>
            </a:gsLst>
            <a:lin ang="108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8"/>
                                        </p:tgtEl>
                                        <p:attrNameLst>
                                          <p:attrName>style.opacity</p:attrName>
                                        </p:attrNameLst>
                                      </p:cBhvr>
                                      <p:to>
                                        <p:strVal val="0"/>
                                      </p:to>
                                    </p:set>
                                    <p:animEffect filter="image" prLst="opacity: 0">
                                      <p:cBhvr rctx="IE">
                                        <p:cTn id="7" dur="indefinite"/>
                                        <p:tgtEl>
                                          <p:spTgt spid="28"/>
                                        </p:tgtEl>
                                      </p:cBhvr>
                                    </p:animEffect>
                                  </p:childTnLst>
                                </p:cTn>
                              </p:par>
                              <p:par>
                                <p:cTn id="8" presetID="2" presetClass="entr" presetSubtype="2"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 calcmode="lin" valueType="num">
                                      <p:cBhvr additive="base">
                                        <p:cTn id="10" dur="2000" fill="hold"/>
                                        <p:tgtEl>
                                          <p:spTgt spid="4"/>
                                        </p:tgtEl>
                                        <p:attrNameLst>
                                          <p:attrName>ppt_x</p:attrName>
                                        </p:attrNameLst>
                                      </p:cBhvr>
                                      <p:tavLst>
                                        <p:tav tm="0">
                                          <p:val>
                                            <p:strVal val="1+#ppt_w/2"/>
                                          </p:val>
                                        </p:tav>
                                        <p:tav tm="100000">
                                          <p:val>
                                            <p:strVal val="#ppt_x"/>
                                          </p:val>
                                        </p:tav>
                                      </p:tavLst>
                                    </p:anim>
                                    <p:anim calcmode="lin" valueType="num">
                                      <p:cBhvr additive="base">
                                        <p:cTn id="11" dur="2000" fill="hold"/>
                                        <p:tgtEl>
                                          <p:spTgt spid="4"/>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2000" fill="hold"/>
                                        <p:tgtEl>
                                          <p:spTgt spid="5"/>
                                        </p:tgtEl>
                                        <p:attrNameLst>
                                          <p:attrName>ppt_x</p:attrName>
                                        </p:attrNameLst>
                                      </p:cBhvr>
                                      <p:tavLst>
                                        <p:tav tm="0">
                                          <p:val>
                                            <p:strVal val="1+#ppt_w/2"/>
                                          </p:val>
                                        </p:tav>
                                        <p:tav tm="100000">
                                          <p:val>
                                            <p:strVal val="#ppt_x"/>
                                          </p:val>
                                        </p:tav>
                                      </p:tavLst>
                                    </p:anim>
                                    <p:anim calcmode="lin" valueType="num">
                                      <p:cBhvr additive="base">
                                        <p:cTn id="15" dur="2000" fill="hold"/>
                                        <p:tgtEl>
                                          <p:spTgt spid="5"/>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 calcmode="lin" valueType="num">
                                      <p:cBhvr additive="base">
                                        <p:cTn id="18" dur="2000" fill="hold"/>
                                        <p:tgtEl>
                                          <p:spTgt spid="6"/>
                                        </p:tgtEl>
                                        <p:attrNameLst>
                                          <p:attrName>ppt_x</p:attrName>
                                        </p:attrNameLst>
                                      </p:cBhvr>
                                      <p:tavLst>
                                        <p:tav tm="0">
                                          <p:val>
                                            <p:strVal val="1+#ppt_w/2"/>
                                          </p:val>
                                        </p:tav>
                                        <p:tav tm="100000">
                                          <p:val>
                                            <p:strVal val="#ppt_x"/>
                                          </p:val>
                                        </p:tav>
                                      </p:tavLst>
                                    </p:anim>
                                    <p:anim calcmode="lin" valueType="num">
                                      <p:cBhvr additive="base">
                                        <p:cTn id="19" dur="2000" fill="hold"/>
                                        <p:tgtEl>
                                          <p:spTgt spid="6"/>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2000" fill="hold"/>
                                        <p:tgtEl>
                                          <p:spTgt spid="7"/>
                                        </p:tgtEl>
                                        <p:attrNameLst>
                                          <p:attrName>ppt_x</p:attrName>
                                        </p:attrNameLst>
                                      </p:cBhvr>
                                      <p:tavLst>
                                        <p:tav tm="0">
                                          <p:val>
                                            <p:strVal val="1+#ppt_w/2"/>
                                          </p:val>
                                        </p:tav>
                                        <p:tav tm="100000">
                                          <p:val>
                                            <p:strVal val="#ppt_x"/>
                                          </p:val>
                                        </p:tav>
                                      </p:tavLst>
                                    </p:anim>
                                    <p:anim calcmode="lin" valueType="num">
                                      <p:cBhvr additive="base">
                                        <p:cTn id="23" dur="2000" fill="hold"/>
                                        <p:tgtEl>
                                          <p:spTgt spid="7"/>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2000" fill="hold"/>
                                        <p:tgtEl>
                                          <p:spTgt spid="8"/>
                                        </p:tgtEl>
                                        <p:attrNameLst>
                                          <p:attrName>ppt_x</p:attrName>
                                        </p:attrNameLst>
                                      </p:cBhvr>
                                      <p:tavLst>
                                        <p:tav tm="0">
                                          <p:val>
                                            <p:strVal val="1+#ppt_w/2"/>
                                          </p:val>
                                        </p:tav>
                                        <p:tav tm="100000">
                                          <p:val>
                                            <p:strVal val="#ppt_x"/>
                                          </p:val>
                                        </p:tav>
                                      </p:tavLst>
                                    </p:anim>
                                    <p:anim calcmode="lin" valueType="num">
                                      <p:cBhvr additive="base">
                                        <p:cTn id="27" dur="2000" fill="hold"/>
                                        <p:tgtEl>
                                          <p:spTgt spid="8"/>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9"/>
                                        </p:tgtEl>
                                        <p:attrNameLst>
                                          <p:attrName>style.visibility</p:attrName>
                                        </p:attrNameLst>
                                      </p:cBhvr>
                                      <p:to>
                                        <p:strVal val="visible"/>
                                      </p:to>
                                    </p:set>
                                    <p:anim calcmode="lin" valueType="num">
                                      <p:cBhvr additive="base">
                                        <p:cTn id="30" dur="2000" fill="hold"/>
                                        <p:tgtEl>
                                          <p:spTgt spid="9"/>
                                        </p:tgtEl>
                                        <p:attrNameLst>
                                          <p:attrName>ppt_x</p:attrName>
                                        </p:attrNameLst>
                                      </p:cBhvr>
                                      <p:tavLst>
                                        <p:tav tm="0">
                                          <p:val>
                                            <p:strVal val="1+#ppt_w/2"/>
                                          </p:val>
                                        </p:tav>
                                        <p:tav tm="100000">
                                          <p:val>
                                            <p:strVal val="#ppt_x"/>
                                          </p:val>
                                        </p:tav>
                                      </p:tavLst>
                                    </p:anim>
                                    <p:anim calcmode="lin" valueType="num">
                                      <p:cBhvr additive="base">
                                        <p:cTn id="31" dur="2000" fill="hold"/>
                                        <p:tgtEl>
                                          <p:spTgt spid="9"/>
                                        </p:tgtEl>
                                        <p:attrNameLst>
                                          <p:attrName>ppt_y</p:attrName>
                                        </p:attrNameLst>
                                      </p:cBhvr>
                                      <p:tavLst>
                                        <p:tav tm="0">
                                          <p:val>
                                            <p:strVal val="#ppt_y"/>
                                          </p:val>
                                        </p:tav>
                                        <p:tav tm="100000">
                                          <p:val>
                                            <p:strVal val="#ppt_y"/>
                                          </p:val>
                                        </p:tav>
                                      </p:tavLst>
                                    </p:anim>
                                  </p:childTnLst>
                                </p:cTn>
                              </p:par>
                              <p:par>
                                <p:cTn id="32" presetID="2" presetClass="entr" presetSubtype="2" fill="hold" grpId="0" nodeType="withEffect">
                                  <p:stCondLst>
                                    <p:cond delay="0"/>
                                  </p:stCondLst>
                                  <p:childTnLst>
                                    <p:set>
                                      <p:cBhvr>
                                        <p:cTn id="33" dur="1" fill="hold">
                                          <p:stCondLst>
                                            <p:cond delay="0"/>
                                          </p:stCondLst>
                                        </p:cTn>
                                        <p:tgtEl>
                                          <p:spTgt spid="10"/>
                                        </p:tgtEl>
                                        <p:attrNameLst>
                                          <p:attrName>style.visibility</p:attrName>
                                        </p:attrNameLst>
                                      </p:cBhvr>
                                      <p:to>
                                        <p:strVal val="visible"/>
                                      </p:to>
                                    </p:set>
                                    <p:anim calcmode="lin" valueType="num">
                                      <p:cBhvr additive="base">
                                        <p:cTn id="34" dur="2000" fill="hold"/>
                                        <p:tgtEl>
                                          <p:spTgt spid="10"/>
                                        </p:tgtEl>
                                        <p:attrNameLst>
                                          <p:attrName>ppt_x</p:attrName>
                                        </p:attrNameLst>
                                      </p:cBhvr>
                                      <p:tavLst>
                                        <p:tav tm="0">
                                          <p:val>
                                            <p:strVal val="1+#ppt_w/2"/>
                                          </p:val>
                                        </p:tav>
                                        <p:tav tm="100000">
                                          <p:val>
                                            <p:strVal val="#ppt_x"/>
                                          </p:val>
                                        </p:tav>
                                      </p:tavLst>
                                    </p:anim>
                                    <p:anim calcmode="lin" valueType="num">
                                      <p:cBhvr additive="base">
                                        <p:cTn id="35" dur="2000" fill="hold"/>
                                        <p:tgtEl>
                                          <p:spTgt spid="10"/>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1"/>
                                        </p:tgtEl>
                                        <p:attrNameLst>
                                          <p:attrName>style.visibility</p:attrName>
                                        </p:attrNameLst>
                                      </p:cBhvr>
                                      <p:to>
                                        <p:strVal val="visible"/>
                                      </p:to>
                                    </p:set>
                                    <p:anim calcmode="lin" valueType="num">
                                      <p:cBhvr additive="base">
                                        <p:cTn id="38" dur="2000" fill="hold"/>
                                        <p:tgtEl>
                                          <p:spTgt spid="11"/>
                                        </p:tgtEl>
                                        <p:attrNameLst>
                                          <p:attrName>ppt_x</p:attrName>
                                        </p:attrNameLst>
                                      </p:cBhvr>
                                      <p:tavLst>
                                        <p:tav tm="0">
                                          <p:val>
                                            <p:strVal val="1+#ppt_w/2"/>
                                          </p:val>
                                        </p:tav>
                                        <p:tav tm="100000">
                                          <p:val>
                                            <p:strVal val="#ppt_x"/>
                                          </p:val>
                                        </p:tav>
                                      </p:tavLst>
                                    </p:anim>
                                    <p:anim calcmode="lin" valueType="num">
                                      <p:cBhvr additive="base">
                                        <p:cTn id="39" dur="2000" fill="hold"/>
                                        <p:tgtEl>
                                          <p:spTgt spid="11"/>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2"/>
                                        </p:tgtEl>
                                        <p:attrNameLst>
                                          <p:attrName>style.visibility</p:attrName>
                                        </p:attrNameLst>
                                      </p:cBhvr>
                                      <p:to>
                                        <p:strVal val="visible"/>
                                      </p:to>
                                    </p:set>
                                    <p:anim calcmode="lin" valueType="num">
                                      <p:cBhvr additive="base">
                                        <p:cTn id="42" dur="2000" fill="hold"/>
                                        <p:tgtEl>
                                          <p:spTgt spid="12"/>
                                        </p:tgtEl>
                                        <p:attrNameLst>
                                          <p:attrName>ppt_x</p:attrName>
                                        </p:attrNameLst>
                                      </p:cBhvr>
                                      <p:tavLst>
                                        <p:tav tm="0">
                                          <p:val>
                                            <p:strVal val="1+#ppt_w/2"/>
                                          </p:val>
                                        </p:tav>
                                        <p:tav tm="100000">
                                          <p:val>
                                            <p:strVal val="#ppt_x"/>
                                          </p:val>
                                        </p:tav>
                                      </p:tavLst>
                                    </p:anim>
                                    <p:anim calcmode="lin" valueType="num">
                                      <p:cBhvr additive="base">
                                        <p:cTn id="43" dur="2000" fill="hold"/>
                                        <p:tgtEl>
                                          <p:spTgt spid="12"/>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3"/>
                                        </p:tgtEl>
                                        <p:attrNameLst>
                                          <p:attrName>style.visibility</p:attrName>
                                        </p:attrNameLst>
                                      </p:cBhvr>
                                      <p:to>
                                        <p:strVal val="visible"/>
                                      </p:to>
                                    </p:set>
                                    <p:anim calcmode="lin" valueType="num">
                                      <p:cBhvr additive="base">
                                        <p:cTn id="46" dur="2000" fill="hold"/>
                                        <p:tgtEl>
                                          <p:spTgt spid="13"/>
                                        </p:tgtEl>
                                        <p:attrNameLst>
                                          <p:attrName>ppt_x</p:attrName>
                                        </p:attrNameLst>
                                      </p:cBhvr>
                                      <p:tavLst>
                                        <p:tav tm="0">
                                          <p:val>
                                            <p:strVal val="1+#ppt_w/2"/>
                                          </p:val>
                                        </p:tav>
                                        <p:tav tm="100000">
                                          <p:val>
                                            <p:strVal val="#ppt_x"/>
                                          </p:val>
                                        </p:tav>
                                      </p:tavLst>
                                    </p:anim>
                                    <p:anim calcmode="lin" valueType="num">
                                      <p:cBhvr additive="base">
                                        <p:cTn id="47" dur="2000" fill="hold"/>
                                        <p:tgtEl>
                                          <p:spTgt spid="13"/>
                                        </p:tgtEl>
                                        <p:attrNameLst>
                                          <p:attrName>ppt_y</p:attrName>
                                        </p:attrNameLst>
                                      </p:cBhvr>
                                      <p:tavLst>
                                        <p:tav tm="0">
                                          <p:val>
                                            <p:strVal val="#ppt_y"/>
                                          </p:val>
                                        </p:tav>
                                        <p:tav tm="100000">
                                          <p:val>
                                            <p:strVal val="#ppt_y"/>
                                          </p:val>
                                        </p:tav>
                                      </p:tavLst>
                                    </p:anim>
                                  </p:childTnLst>
                                </p:cTn>
                              </p:par>
                              <p:par>
                                <p:cTn id="48" presetID="2" presetClass="entr" presetSubtype="2" fill="hold" grpId="0" nodeType="withEffect">
                                  <p:stCondLst>
                                    <p:cond delay="0"/>
                                  </p:stCondLst>
                                  <p:childTnLst>
                                    <p:set>
                                      <p:cBhvr>
                                        <p:cTn id="49" dur="1" fill="hold">
                                          <p:stCondLst>
                                            <p:cond delay="0"/>
                                          </p:stCondLst>
                                        </p:cTn>
                                        <p:tgtEl>
                                          <p:spTgt spid="14"/>
                                        </p:tgtEl>
                                        <p:attrNameLst>
                                          <p:attrName>style.visibility</p:attrName>
                                        </p:attrNameLst>
                                      </p:cBhvr>
                                      <p:to>
                                        <p:strVal val="visible"/>
                                      </p:to>
                                    </p:set>
                                    <p:anim calcmode="lin" valueType="num">
                                      <p:cBhvr additive="base">
                                        <p:cTn id="50" dur="2000" fill="hold"/>
                                        <p:tgtEl>
                                          <p:spTgt spid="14"/>
                                        </p:tgtEl>
                                        <p:attrNameLst>
                                          <p:attrName>ppt_x</p:attrName>
                                        </p:attrNameLst>
                                      </p:cBhvr>
                                      <p:tavLst>
                                        <p:tav tm="0">
                                          <p:val>
                                            <p:strVal val="1+#ppt_w/2"/>
                                          </p:val>
                                        </p:tav>
                                        <p:tav tm="100000">
                                          <p:val>
                                            <p:strVal val="#ppt_x"/>
                                          </p:val>
                                        </p:tav>
                                      </p:tavLst>
                                    </p:anim>
                                    <p:anim calcmode="lin" valueType="num">
                                      <p:cBhvr additive="base">
                                        <p:cTn id="51" dur="2000" fill="hold"/>
                                        <p:tgtEl>
                                          <p:spTgt spid="14"/>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5"/>
                                        </p:tgtEl>
                                        <p:attrNameLst>
                                          <p:attrName>style.visibility</p:attrName>
                                        </p:attrNameLst>
                                      </p:cBhvr>
                                      <p:to>
                                        <p:strVal val="visible"/>
                                      </p:to>
                                    </p:set>
                                    <p:anim calcmode="lin" valueType="num">
                                      <p:cBhvr additive="base">
                                        <p:cTn id="54" dur="2000" fill="hold"/>
                                        <p:tgtEl>
                                          <p:spTgt spid="15"/>
                                        </p:tgtEl>
                                        <p:attrNameLst>
                                          <p:attrName>ppt_x</p:attrName>
                                        </p:attrNameLst>
                                      </p:cBhvr>
                                      <p:tavLst>
                                        <p:tav tm="0">
                                          <p:val>
                                            <p:strVal val="1+#ppt_w/2"/>
                                          </p:val>
                                        </p:tav>
                                        <p:tav tm="100000">
                                          <p:val>
                                            <p:strVal val="#ppt_x"/>
                                          </p:val>
                                        </p:tav>
                                      </p:tavLst>
                                    </p:anim>
                                    <p:anim calcmode="lin" valueType="num">
                                      <p:cBhvr additive="base">
                                        <p:cTn id="55" dur="2000" fill="hold"/>
                                        <p:tgtEl>
                                          <p:spTgt spid="15"/>
                                        </p:tgtEl>
                                        <p:attrNameLst>
                                          <p:attrName>ppt_y</p:attrName>
                                        </p:attrNameLst>
                                      </p:cBhvr>
                                      <p:tavLst>
                                        <p:tav tm="0">
                                          <p:val>
                                            <p:strVal val="#ppt_y"/>
                                          </p:val>
                                        </p:tav>
                                        <p:tav tm="100000">
                                          <p:val>
                                            <p:strVal val="#ppt_y"/>
                                          </p:val>
                                        </p:tav>
                                      </p:tavLst>
                                    </p:anim>
                                  </p:childTnLst>
                                </p:cTn>
                              </p:par>
                              <p:par>
                                <p:cTn id="56" presetID="2" presetClass="entr" presetSubtype="8" fill="hold" grpId="0" nodeType="withEffect">
                                  <p:stCondLst>
                                    <p:cond delay="0"/>
                                  </p:stCondLst>
                                  <p:childTnLst>
                                    <p:set>
                                      <p:cBhvr>
                                        <p:cTn id="57" dur="1" fill="hold">
                                          <p:stCondLst>
                                            <p:cond delay="0"/>
                                          </p:stCondLst>
                                        </p:cTn>
                                        <p:tgtEl>
                                          <p:spTgt spid="16"/>
                                        </p:tgtEl>
                                        <p:attrNameLst>
                                          <p:attrName>style.visibility</p:attrName>
                                        </p:attrNameLst>
                                      </p:cBhvr>
                                      <p:to>
                                        <p:strVal val="visible"/>
                                      </p:to>
                                    </p:set>
                                    <p:anim calcmode="lin" valueType="num">
                                      <p:cBhvr additive="base">
                                        <p:cTn id="58" dur="2000" fill="hold"/>
                                        <p:tgtEl>
                                          <p:spTgt spid="16"/>
                                        </p:tgtEl>
                                        <p:attrNameLst>
                                          <p:attrName>ppt_x</p:attrName>
                                        </p:attrNameLst>
                                      </p:cBhvr>
                                      <p:tavLst>
                                        <p:tav tm="0">
                                          <p:val>
                                            <p:strVal val="0-#ppt_w/2"/>
                                          </p:val>
                                        </p:tav>
                                        <p:tav tm="100000">
                                          <p:val>
                                            <p:strVal val="#ppt_x"/>
                                          </p:val>
                                        </p:tav>
                                      </p:tavLst>
                                    </p:anim>
                                    <p:anim calcmode="lin" valueType="num">
                                      <p:cBhvr additive="base">
                                        <p:cTn id="59" dur="2000" fill="hold"/>
                                        <p:tgtEl>
                                          <p:spTgt spid="16"/>
                                        </p:tgtEl>
                                        <p:attrNameLst>
                                          <p:attrName>ppt_y</p:attrName>
                                        </p:attrNameLst>
                                      </p:cBhvr>
                                      <p:tavLst>
                                        <p:tav tm="0">
                                          <p:val>
                                            <p:strVal val="#ppt_y"/>
                                          </p:val>
                                        </p:tav>
                                        <p:tav tm="100000">
                                          <p:val>
                                            <p:strVal val="#ppt_y"/>
                                          </p:val>
                                        </p:tav>
                                      </p:tavLst>
                                    </p:anim>
                                  </p:childTnLst>
                                </p:cTn>
                              </p:par>
                              <p:par>
                                <p:cTn id="60" presetID="2" presetClass="entr" presetSubtype="8" fill="hold" grpId="0" nodeType="withEffect">
                                  <p:stCondLst>
                                    <p:cond delay="0"/>
                                  </p:stCondLst>
                                  <p:childTnLst>
                                    <p:set>
                                      <p:cBhvr>
                                        <p:cTn id="61" dur="1" fill="hold">
                                          <p:stCondLst>
                                            <p:cond delay="0"/>
                                          </p:stCondLst>
                                        </p:cTn>
                                        <p:tgtEl>
                                          <p:spTgt spid="17"/>
                                        </p:tgtEl>
                                        <p:attrNameLst>
                                          <p:attrName>style.visibility</p:attrName>
                                        </p:attrNameLst>
                                      </p:cBhvr>
                                      <p:to>
                                        <p:strVal val="visible"/>
                                      </p:to>
                                    </p:set>
                                    <p:anim calcmode="lin" valueType="num">
                                      <p:cBhvr additive="base">
                                        <p:cTn id="62" dur="2000" fill="hold"/>
                                        <p:tgtEl>
                                          <p:spTgt spid="17"/>
                                        </p:tgtEl>
                                        <p:attrNameLst>
                                          <p:attrName>ppt_x</p:attrName>
                                        </p:attrNameLst>
                                      </p:cBhvr>
                                      <p:tavLst>
                                        <p:tav tm="0">
                                          <p:val>
                                            <p:strVal val="0-#ppt_w/2"/>
                                          </p:val>
                                        </p:tav>
                                        <p:tav tm="100000">
                                          <p:val>
                                            <p:strVal val="#ppt_x"/>
                                          </p:val>
                                        </p:tav>
                                      </p:tavLst>
                                    </p:anim>
                                    <p:anim calcmode="lin" valueType="num">
                                      <p:cBhvr additive="base">
                                        <p:cTn id="63" dur="2000" fill="hold"/>
                                        <p:tgtEl>
                                          <p:spTgt spid="17"/>
                                        </p:tgtEl>
                                        <p:attrNameLst>
                                          <p:attrName>ppt_y</p:attrName>
                                        </p:attrNameLst>
                                      </p:cBhvr>
                                      <p:tavLst>
                                        <p:tav tm="0">
                                          <p:val>
                                            <p:strVal val="#ppt_y"/>
                                          </p:val>
                                        </p:tav>
                                        <p:tav tm="100000">
                                          <p:val>
                                            <p:strVal val="#ppt_y"/>
                                          </p:val>
                                        </p:tav>
                                      </p:tavLst>
                                    </p:anim>
                                  </p:childTnLst>
                                </p:cTn>
                              </p:par>
                              <p:par>
                                <p:cTn id="64" presetID="2" presetClass="entr" presetSubtype="8" fill="hold" grpId="0" nodeType="withEffect">
                                  <p:stCondLst>
                                    <p:cond delay="0"/>
                                  </p:stCondLst>
                                  <p:childTnLst>
                                    <p:set>
                                      <p:cBhvr>
                                        <p:cTn id="65" dur="1" fill="hold">
                                          <p:stCondLst>
                                            <p:cond delay="0"/>
                                          </p:stCondLst>
                                        </p:cTn>
                                        <p:tgtEl>
                                          <p:spTgt spid="18"/>
                                        </p:tgtEl>
                                        <p:attrNameLst>
                                          <p:attrName>style.visibility</p:attrName>
                                        </p:attrNameLst>
                                      </p:cBhvr>
                                      <p:to>
                                        <p:strVal val="visible"/>
                                      </p:to>
                                    </p:set>
                                    <p:anim calcmode="lin" valueType="num">
                                      <p:cBhvr additive="base">
                                        <p:cTn id="66" dur="2000" fill="hold"/>
                                        <p:tgtEl>
                                          <p:spTgt spid="18"/>
                                        </p:tgtEl>
                                        <p:attrNameLst>
                                          <p:attrName>ppt_x</p:attrName>
                                        </p:attrNameLst>
                                      </p:cBhvr>
                                      <p:tavLst>
                                        <p:tav tm="0">
                                          <p:val>
                                            <p:strVal val="0-#ppt_w/2"/>
                                          </p:val>
                                        </p:tav>
                                        <p:tav tm="100000">
                                          <p:val>
                                            <p:strVal val="#ppt_x"/>
                                          </p:val>
                                        </p:tav>
                                      </p:tavLst>
                                    </p:anim>
                                    <p:anim calcmode="lin" valueType="num">
                                      <p:cBhvr additive="base">
                                        <p:cTn id="67" dur="2000" fill="hold"/>
                                        <p:tgtEl>
                                          <p:spTgt spid="18"/>
                                        </p:tgtEl>
                                        <p:attrNameLst>
                                          <p:attrName>ppt_y</p:attrName>
                                        </p:attrNameLst>
                                      </p:cBhvr>
                                      <p:tavLst>
                                        <p:tav tm="0">
                                          <p:val>
                                            <p:strVal val="#ppt_y"/>
                                          </p:val>
                                        </p:tav>
                                        <p:tav tm="100000">
                                          <p:val>
                                            <p:strVal val="#ppt_y"/>
                                          </p:val>
                                        </p:tav>
                                      </p:tavLst>
                                    </p:anim>
                                  </p:childTnLst>
                                </p:cTn>
                              </p:par>
                              <p:par>
                                <p:cTn id="68" presetID="2" presetClass="entr" presetSubtype="8" fill="hold" grpId="0" nodeType="withEffect">
                                  <p:stCondLst>
                                    <p:cond delay="0"/>
                                  </p:stCondLst>
                                  <p:childTnLst>
                                    <p:set>
                                      <p:cBhvr>
                                        <p:cTn id="69" dur="1" fill="hold">
                                          <p:stCondLst>
                                            <p:cond delay="0"/>
                                          </p:stCondLst>
                                        </p:cTn>
                                        <p:tgtEl>
                                          <p:spTgt spid="19"/>
                                        </p:tgtEl>
                                        <p:attrNameLst>
                                          <p:attrName>style.visibility</p:attrName>
                                        </p:attrNameLst>
                                      </p:cBhvr>
                                      <p:to>
                                        <p:strVal val="visible"/>
                                      </p:to>
                                    </p:set>
                                    <p:anim calcmode="lin" valueType="num">
                                      <p:cBhvr additive="base">
                                        <p:cTn id="70" dur="2000" fill="hold"/>
                                        <p:tgtEl>
                                          <p:spTgt spid="19"/>
                                        </p:tgtEl>
                                        <p:attrNameLst>
                                          <p:attrName>ppt_x</p:attrName>
                                        </p:attrNameLst>
                                      </p:cBhvr>
                                      <p:tavLst>
                                        <p:tav tm="0">
                                          <p:val>
                                            <p:strVal val="0-#ppt_w/2"/>
                                          </p:val>
                                        </p:tav>
                                        <p:tav tm="100000">
                                          <p:val>
                                            <p:strVal val="#ppt_x"/>
                                          </p:val>
                                        </p:tav>
                                      </p:tavLst>
                                    </p:anim>
                                    <p:anim calcmode="lin" valueType="num">
                                      <p:cBhvr additive="base">
                                        <p:cTn id="71" dur="2000" fill="hold"/>
                                        <p:tgtEl>
                                          <p:spTgt spid="19"/>
                                        </p:tgtEl>
                                        <p:attrNameLst>
                                          <p:attrName>ppt_y</p:attrName>
                                        </p:attrNameLst>
                                      </p:cBhvr>
                                      <p:tavLst>
                                        <p:tav tm="0">
                                          <p:val>
                                            <p:strVal val="#ppt_y"/>
                                          </p:val>
                                        </p:tav>
                                        <p:tav tm="100000">
                                          <p:val>
                                            <p:strVal val="#ppt_y"/>
                                          </p:val>
                                        </p:tav>
                                      </p:tavLst>
                                    </p:anim>
                                  </p:childTnLst>
                                </p:cTn>
                              </p:par>
                              <p:par>
                                <p:cTn id="72" presetID="2" presetClass="entr" presetSubtype="8" fill="hold" grpId="0" nodeType="withEffect">
                                  <p:stCondLst>
                                    <p:cond delay="0"/>
                                  </p:stCondLst>
                                  <p:childTnLst>
                                    <p:set>
                                      <p:cBhvr>
                                        <p:cTn id="73" dur="1" fill="hold">
                                          <p:stCondLst>
                                            <p:cond delay="0"/>
                                          </p:stCondLst>
                                        </p:cTn>
                                        <p:tgtEl>
                                          <p:spTgt spid="20"/>
                                        </p:tgtEl>
                                        <p:attrNameLst>
                                          <p:attrName>style.visibility</p:attrName>
                                        </p:attrNameLst>
                                      </p:cBhvr>
                                      <p:to>
                                        <p:strVal val="visible"/>
                                      </p:to>
                                    </p:set>
                                    <p:anim calcmode="lin" valueType="num">
                                      <p:cBhvr additive="base">
                                        <p:cTn id="74" dur="2000" fill="hold"/>
                                        <p:tgtEl>
                                          <p:spTgt spid="20"/>
                                        </p:tgtEl>
                                        <p:attrNameLst>
                                          <p:attrName>ppt_x</p:attrName>
                                        </p:attrNameLst>
                                      </p:cBhvr>
                                      <p:tavLst>
                                        <p:tav tm="0">
                                          <p:val>
                                            <p:strVal val="0-#ppt_w/2"/>
                                          </p:val>
                                        </p:tav>
                                        <p:tav tm="100000">
                                          <p:val>
                                            <p:strVal val="#ppt_x"/>
                                          </p:val>
                                        </p:tav>
                                      </p:tavLst>
                                    </p:anim>
                                    <p:anim calcmode="lin" valueType="num">
                                      <p:cBhvr additive="base">
                                        <p:cTn id="75" dur="2000" fill="hold"/>
                                        <p:tgtEl>
                                          <p:spTgt spid="20"/>
                                        </p:tgtEl>
                                        <p:attrNameLst>
                                          <p:attrName>ppt_y</p:attrName>
                                        </p:attrNameLst>
                                      </p:cBhvr>
                                      <p:tavLst>
                                        <p:tav tm="0">
                                          <p:val>
                                            <p:strVal val="#ppt_y"/>
                                          </p:val>
                                        </p:tav>
                                        <p:tav tm="100000">
                                          <p:val>
                                            <p:strVal val="#ppt_y"/>
                                          </p:val>
                                        </p:tav>
                                      </p:tavLst>
                                    </p:anim>
                                  </p:childTnLst>
                                </p:cTn>
                              </p:par>
                              <p:par>
                                <p:cTn id="76" presetID="2" presetClass="entr" presetSubtype="8" fill="hold" grpId="0" nodeType="withEffect">
                                  <p:stCondLst>
                                    <p:cond delay="0"/>
                                  </p:stCondLst>
                                  <p:childTnLst>
                                    <p:set>
                                      <p:cBhvr>
                                        <p:cTn id="77" dur="1" fill="hold">
                                          <p:stCondLst>
                                            <p:cond delay="0"/>
                                          </p:stCondLst>
                                        </p:cTn>
                                        <p:tgtEl>
                                          <p:spTgt spid="21"/>
                                        </p:tgtEl>
                                        <p:attrNameLst>
                                          <p:attrName>style.visibility</p:attrName>
                                        </p:attrNameLst>
                                      </p:cBhvr>
                                      <p:to>
                                        <p:strVal val="visible"/>
                                      </p:to>
                                    </p:set>
                                    <p:anim calcmode="lin" valueType="num">
                                      <p:cBhvr additive="base">
                                        <p:cTn id="78" dur="2000" fill="hold"/>
                                        <p:tgtEl>
                                          <p:spTgt spid="21"/>
                                        </p:tgtEl>
                                        <p:attrNameLst>
                                          <p:attrName>ppt_x</p:attrName>
                                        </p:attrNameLst>
                                      </p:cBhvr>
                                      <p:tavLst>
                                        <p:tav tm="0">
                                          <p:val>
                                            <p:strVal val="0-#ppt_w/2"/>
                                          </p:val>
                                        </p:tav>
                                        <p:tav tm="100000">
                                          <p:val>
                                            <p:strVal val="#ppt_x"/>
                                          </p:val>
                                        </p:tav>
                                      </p:tavLst>
                                    </p:anim>
                                    <p:anim calcmode="lin" valueType="num">
                                      <p:cBhvr additive="base">
                                        <p:cTn id="79" dur="2000" fill="hold"/>
                                        <p:tgtEl>
                                          <p:spTgt spid="21"/>
                                        </p:tgtEl>
                                        <p:attrNameLst>
                                          <p:attrName>ppt_y</p:attrName>
                                        </p:attrNameLst>
                                      </p:cBhvr>
                                      <p:tavLst>
                                        <p:tav tm="0">
                                          <p:val>
                                            <p:strVal val="#ppt_y"/>
                                          </p:val>
                                        </p:tav>
                                        <p:tav tm="100000">
                                          <p:val>
                                            <p:strVal val="#ppt_y"/>
                                          </p:val>
                                        </p:tav>
                                      </p:tavLst>
                                    </p:anim>
                                  </p:childTnLst>
                                </p:cTn>
                              </p:par>
                              <p:par>
                                <p:cTn id="80" presetID="2" presetClass="entr" presetSubtype="8" fill="hold" grpId="0" nodeType="withEffect">
                                  <p:stCondLst>
                                    <p:cond delay="0"/>
                                  </p:stCondLst>
                                  <p:childTnLst>
                                    <p:set>
                                      <p:cBhvr>
                                        <p:cTn id="81" dur="1" fill="hold">
                                          <p:stCondLst>
                                            <p:cond delay="0"/>
                                          </p:stCondLst>
                                        </p:cTn>
                                        <p:tgtEl>
                                          <p:spTgt spid="22"/>
                                        </p:tgtEl>
                                        <p:attrNameLst>
                                          <p:attrName>style.visibility</p:attrName>
                                        </p:attrNameLst>
                                      </p:cBhvr>
                                      <p:to>
                                        <p:strVal val="visible"/>
                                      </p:to>
                                    </p:set>
                                    <p:anim calcmode="lin" valueType="num">
                                      <p:cBhvr additive="base">
                                        <p:cTn id="82" dur="2000" fill="hold"/>
                                        <p:tgtEl>
                                          <p:spTgt spid="22"/>
                                        </p:tgtEl>
                                        <p:attrNameLst>
                                          <p:attrName>ppt_x</p:attrName>
                                        </p:attrNameLst>
                                      </p:cBhvr>
                                      <p:tavLst>
                                        <p:tav tm="0">
                                          <p:val>
                                            <p:strVal val="0-#ppt_w/2"/>
                                          </p:val>
                                        </p:tav>
                                        <p:tav tm="100000">
                                          <p:val>
                                            <p:strVal val="#ppt_x"/>
                                          </p:val>
                                        </p:tav>
                                      </p:tavLst>
                                    </p:anim>
                                    <p:anim calcmode="lin" valueType="num">
                                      <p:cBhvr additive="base">
                                        <p:cTn id="83" dur="2000" fill="hold"/>
                                        <p:tgtEl>
                                          <p:spTgt spid="22"/>
                                        </p:tgtEl>
                                        <p:attrNameLst>
                                          <p:attrName>ppt_y</p:attrName>
                                        </p:attrNameLst>
                                      </p:cBhvr>
                                      <p:tavLst>
                                        <p:tav tm="0">
                                          <p:val>
                                            <p:strVal val="#ppt_y"/>
                                          </p:val>
                                        </p:tav>
                                        <p:tav tm="100000">
                                          <p:val>
                                            <p:strVal val="#ppt_y"/>
                                          </p:val>
                                        </p:tav>
                                      </p:tavLst>
                                    </p:anim>
                                  </p:childTnLst>
                                </p:cTn>
                              </p:par>
                              <p:par>
                                <p:cTn id="84" presetID="2" presetClass="entr" presetSubtype="8" fill="hold" grpId="0" nodeType="withEffect">
                                  <p:stCondLst>
                                    <p:cond delay="0"/>
                                  </p:stCondLst>
                                  <p:childTnLst>
                                    <p:set>
                                      <p:cBhvr>
                                        <p:cTn id="85" dur="1" fill="hold">
                                          <p:stCondLst>
                                            <p:cond delay="0"/>
                                          </p:stCondLst>
                                        </p:cTn>
                                        <p:tgtEl>
                                          <p:spTgt spid="23"/>
                                        </p:tgtEl>
                                        <p:attrNameLst>
                                          <p:attrName>style.visibility</p:attrName>
                                        </p:attrNameLst>
                                      </p:cBhvr>
                                      <p:to>
                                        <p:strVal val="visible"/>
                                      </p:to>
                                    </p:set>
                                    <p:anim calcmode="lin" valueType="num">
                                      <p:cBhvr additive="base">
                                        <p:cTn id="86" dur="2000" fill="hold"/>
                                        <p:tgtEl>
                                          <p:spTgt spid="23"/>
                                        </p:tgtEl>
                                        <p:attrNameLst>
                                          <p:attrName>ppt_x</p:attrName>
                                        </p:attrNameLst>
                                      </p:cBhvr>
                                      <p:tavLst>
                                        <p:tav tm="0">
                                          <p:val>
                                            <p:strVal val="0-#ppt_w/2"/>
                                          </p:val>
                                        </p:tav>
                                        <p:tav tm="100000">
                                          <p:val>
                                            <p:strVal val="#ppt_x"/>
                                          </p:val>
                                        </p:tav>
                                      </p:tavLst>
                                    </p:anim>
                                    <p:anim calcmode="lin" valueType="num">
                                      <p:cBhvr additive="base">
                                        <p:cTn id="87" dur="2000" fill="hold"/>
                                        <p:tgtEl>
                                          <p:spTgt spid="23"/>
                                        </p:tgtEl>
                                        <p:attrNameLst>
                                          <p:attrName>ppt_y</p:attrName>
                                        </p:attrNameLst>
                                      </p:cBhvr>
                                      <p:tavLst>
                                        <p:tav tm="0">
                                          <p:val>
                                            <p:strVal val="#ppt_y"/>
                                          </p:val>
                                        </p:tav>
                                        <p:tav tm="100000">
                                          <p:val>
                                            <p:strVal val="#ppt_y"/>
                                          </p:val>
                                        </p:tav>
                                      </p:tavLst>
                                    </p:anim>
                                  </p:childTnLst>
                                </p:cTn>
                              </p:par>
                              <p:par>
                                <p:cTn id="88" presetID="2" presetClass="entr" presetSubtype="8" fill="hold" grpId="0" nodeType="withEffect">
                                  <p:stCondLst>
                                    <p:cond delay="0"/>
                                  </p:stCondLst>
                                  <p:childTnLst>
                                    <p:set>
                                      <p:cBhvr>
                                        <p:cTn id="89" dur="1" fill="hold">
                                          <p:stCondLst>
                                            <p:cond delay="0"/>
                                          </p:stCondLst>
                                        </p:cTn>
                                        <p:tgtEl>
                                          <p:spTgt spid="24"/>
                                        </p:tgtEl>
                                        <p:attrNameLst>
                                          <p:attrName>style.visibility</p:attrName>
                                        </p:attrNameLst>
                                      </p:cBhvr>
                                      <p:to>
                                        <p:strVal val="visible"/>
                                      </p:to>
                                    </p:set>
                                    <p:anim calcmode="lin" valueType="num">
                                      <p:cBhvr additive="base">
                                        <p:cTn id="90" dur="2000" fill="hold"/>
                                        <p:tgtEl>
                                          <p:spTgt spid="24"/>
                                        </p:tgtEl>
                                        <p:attrNameLst>
                                          <p:attrName>ppt_x</p:attrName>
                                        </p:attrNameLst>
                                      </p:cBhvr>
                                      <p:tavLst>
                                        <p:tav tm="0">
                                          <p:val>
                                            <p:strVal val="0-#ppt_w/2"/>
                                          </p:val>
                                        </p:tav>
                                        <p:tav tm="100000">
                                          <p:val>
                                            <p:strVal val="#ppt_x"/>
                                          </p:val>
                                        </p:tav>
                                      </p:tavLst>
                                    </p:anim>
                                    <p:anim calcmode="lin" valueType="num">
                                      <p:cBhvr additive="base">
                                        <p:cTn id="91" dur="2000" fill="hold"/>
                                        <p:tgtEl>
                                          <p:spTgt spid="24"/>
                                        </p:tgtEl>
                                        <p:attrNameLst>
                                          <p:attrName>ppt_y</p:attrName>
                                        </p:attrNameLst>
                                      </p:cBhvr>
                                      <p:tavLst>
                                        <p:tav tm="0">
                                          <p:val>
                                            <p:strVal val="#ppt_y"/>
                                          </p:val>
                                        </p:tav>
                                        <p:tav tm="100000">
                                          <p:val>
                                            <p:strVal val="#ppt_y"/>
                                          </p:val>
                                        </p:tav>
                                      </p:tavLst>
                                    </p:anim>
                                  </p:childTnLst>
                                </p:cTn>
                              </p:par>
                              <p:par>
                                <p:cTn id="92" presetID="2" presetClass="entr" presetSubtype="8" fill="hold" grpId="0" nodeType="withEffect">
                                  <p:stCondLst>
                                    <p:cond delay="0"/>
                                  </p:stCondLst>
                                  <p:childTnLst>
                                    <p:set>
                                      <p:cBhvr>
                                        <p:cTn id="93" dur="1" fill="hold">
                                          <p:stCondLst>
                                            <p:cond delay="0"/>
                                          </p:stCondLst>
                                        </p:cTn>
                                        <p:tgtEl>
                                          <p:spTgt spid="25"/>
                                        </p:tgtEl>
                                        <p:attrNameLst>
                                          <p:attrName>style.visibility</p:attrName>
                                        </p:attrNameLst>
                                      </p:cBhvr>
                                      <p:to>
                                        <p:strVal val="visible"/>
                                      </p:to>
                                    </p:set>
                                    <p:anim calcmode="lin" valueType="num">
                                      <p:cBhvr additive="base">
                                        <p:cTn id="94" dur="2000" fill="hold"/>
                                        <p:tgtEl>
                                          <p:spTgt spid="25"/>
                                        </p:tgtEl>
                                        <p:attrNameLst>
                                          <p:attrName>ppt_x</p:attrName>
                                        </p:attrNameLst>
                                      </p:cBhvr>
                                      <p:tavLst>
                                        <p:tav tm="0">
                                          <p:val>
                                            <p:strVal val="0-#ppt_w/2"/>
                                          </p:val>
                                        </p:tav>
                                        <p:tav tm="100000">
                                          <p:val>
                                            <p:strVal val="#ppt_x"/>
                                          </p:val>
                                        </p:tav>
                                      </p:tavLst>
                                    </p:anim>
                                    <p:anim calcmode="lin" valueType="num">
                                      <p:cBhvr additive="base">
                                        <p:cTn id="95" dur="2000" fill="hold"/>
                                        <p:tgtEl>
                                          <p:spTgt spid="25"/>
                                        </p:tgtEl>
                                        <p:attrNameLst>
                                          <p:attrName>ppt_y</p:attrName>
                                        </p:attrNameLst>
                                      </p:cBhvr>
                                      <p:tavLst>
                                        <p:tav tm="0">
                                          <p:val>
                                            <p:strVal val="#ppt_y"/>
                                          </p:val>
                                        </p:tav>
                                        <p:tav tm="100000">
                                          <p:val>
                                            <p:strVal val="#ppt_y"/>
                                          </p:val>
                                        </p:tav>
                                      </p:tavLst>
                                    </p:anim>
                                  </p:childTnLst>
                                </p:cTn>
                              </p:par>
                              <p:par>
                                <p:cTn id="96" presetID="2" presetClass="entr" presetSubtype="8" fill="hold" grpId="0" nodeType="withEffect">
                                  <p:stCondLst>
                                    <p:cond delay="0"/>
                                  </p:stCondLst>
                                  <p:childTnLst>
                                    <p:set>
                                      <p:cBhvr>
                                        <p:cTn id="97" dur="1" fill="hold">
                                          <p:stCondLst>
                                            <p:cond delay="0"/>
                                          </p:stCondLst>
                                        </p:cTn>
                                        <p:tgtEl>
                                          <p:spTgt spid="26"/>
                                        </p:tgtEl>
                                        <p:attrNameLst>
                                          <p:attrName>style.visibility</p:attrName>
                                        </p:attrNameLst>
                                      </p:cBhvr>
                                      <p:to>
                                        <p:strVal val="visible"/>
                                      </p:to>
                                    </p:set>
                                    <p:anim calcmode="lin" valueType="num">
                                      <p:cBhvr additive="base">
                                        <p:cTn id="98" dur="2000" fill="hold"/>
                                        <p:tgtEl>
                                          <p:spTgt spid="26"/>
                                        </p:tgtEl>
                                        <p:attrNameLst>
                                          <p:attrName>ppt_x</p:attrName>
                                        </p:attrNameLst>
                                      </p:cBhvr>
                                      <p:tavLst>
                                        <p:tav tm="0">
                                          <p:val>
                                            <p:strVal val="0-#ppt_w/2"/>
                                          </p:val>
                                        </p:tav>
                                        <p:tav tm="100000">
                                          <p:val>
                                            <p:strVal val="#ppt_x"/>
                                          </p:val>
                                        </p:tav>
                                      </p:tavLst>
                                    </p:anim>
                                    <p:anim calcmode="lin" valueType="num">
                                      <p:cBhvr additive="base">
                                        <p:cTn id="99" dur="2000" fill="hold"/>
                                        <p:tgtEl>
                                          <p:spTgt spid="26"/>
                                        </p:tgtEl>
                                        <p:attrNameLst>
                                          <p:attrName>ppt_y</p:attrName>
                                        </p:attrNameLst>
                                      </p:cBhvr>
                                      <p:tavLst>
                                        <p:tav tm="0">
                                          <p:val>
                                            <p:strVal val="#ppt_y"/>
                                          </p:val>
                                        </p:tav>
                                        <p:tav tm="100000">
                                          <p:val>
                                            <p:strVal val="#ppt_y"/>
                                          </p:val>
                                        </p:tav>
                                      </p:tavLst>
                                    </p:anim>
                                  </p:childTnLst>
                                </p:cTn>
                              </p:par>
                              <p:par>
                                <p:cTn id="100" presetID="2" presetClass="entr" presetSubtype="8" fill="hold" grpId="0" nodeType="withEffect">
                                  <p:stCondLst>
                                    <p:cond delay="0"/>
                                  </p:stCondLst>
                                  <p:childTnLst>
                                    <p:set>
                                      <p:cBhvr>
                                        <p:cTn id="101" dur="1" fill="hold">
                                          <p:stCondLst>
                                            <p:cond delay="0"/>
                                          </p:stCondLst>
                                        </p:cTn>
                                        <p:tgtEl>
                                          <p:spTgt spid="27"/>
                                        </p:tgtEl>
                                        <p:attrNameLst>
                                          <p:attrName>style.visibility</p:attrName>
                                        </p:attrNameLst>
                                      </p:cBhvr>
                                      <p:to>
                                        <p:strVal val="visible"/>
                                      </p:to>
                                    </p:set>
                                    <p:anim calcmode="lin" valueType="num">
                                      <p:cBhvr additive="base">
                                        <p:cTn id="102" dur="2000" fill="hold"/>
                                        <p:tgtEl>
                                          <p:spTgt spid="27"/>
                                        </p:tgtEl>
                                        <p:attrNameLst>
                                          <p:attrName>ppt_x</p:attrName>
                                        </p:attrNameLst>
                                      </p:cBhvr>
                                      <p:tavLst>
                                        <p:tav tm="0">
                                          <p:val>
                                            <p:strVal val="0-#ppt_w/2"/>
                                          </p:val>
                                        </p:tav>
                                        <p:tav tm="100000">
                                          <p:val>
                                            <p:strVal val="#ppt_x"/>
                                          </p:val>
                                        </p:tav>
                                      </p:tavLst>
                                    </p:anim>
                                    <p:anim calcmode="lin" valueType="num">
                                      <p:cBhvr additive="base">
                                        <p:cTn id="103" dur="2000" fill="hold"/>
                                        <p:tgtEl>
                                          <p:spTgt spid="27"/>
                                        </p:tgtEl>
                                        <p:attrNameLst>
                                          <p:attrName>ppt_y</p:attrName>
                                        </p:attrNameLst>
                                      </p:cBhvr>
                                      <p:tavLst>
                                        <p:tav tm="0">
                                          <p:val>
                                            <p:strVal val="#ppt_y"/>
                                          </p:val>
                                        </p:tav>
                                        <p:tav tm="100000">
                                          <p:val>
                                            <p:strVal val="#ppt_y"/>
                                          </p:val>
                                        </p:tav>
                                      </p:tavLst>
                                    </p:anim>
                                  </p:childTnLst>
                                </p:cTn>
                              </p:par>
                              <p:par>
                                <p:cTn id="104" presetID="5" presetClass="entr" presetSubtype="10" fill="hold" grpId="1" nodeType="withEffect">
                                  <p:stCondLst>
                                    <p:cond delay="0"/>
                                  </p:stCondLst>
                                  <p:childTnLst>
                                    <p:set>
                                      <p:cBhvr>
                                        <p:cTn id="105" dur="1" fill="hold">
                                          <p:stCondLst>
                                            <p:cond delay="0"/>
                                          </p:stCondLst>
                                        </p:cTn>
                                        <p:tgtEl>
                                          <p:spTgt spid="4"/>
                                        </p:tgtEl>
                                        <p:attrNameLst>
                                          <p:attrName>style.visibility</p:attrName>
                                        </p:attrNameLst>
                                      </p:cBhvr>
                                      <p:to>
                                        <p:strVal val="visible"/>
                                      </p:to>
                                    </p:set>
                                    <p:animEffect transition="in" filter="checkerboard(across)">
                                      <p:cBhvr>
                                        <p:cTn id="106" dur="2000"/>
                                        <p:tgtEl>
                                          <p:spTgt spid="4"/>
                                        </p:tgtEl>
                                      </p:cBhvr>
                                    </p:animEffect>
                                  </p:childTnLst>
                                </p:cTn>
                              </p:par>
                              <p:par>
                                <p:cTn id="107" presetID="5" presetClass="entr" presetSubtype="10" fill="hold" grpId="1" nodeType="withEffect">
                                  <p:stCondLst>
                                    <p:cond delay="0"/>
                                  </p:stCondLst>
                                  <p:childTnLst>
                                    <p:set>
                                      <p:cBhvr>
                                        <p:cTn id="108" dur="1" fill="hold">
                                          <p:stCondLst>
                                            <p:cond delay="0"/>
                                          </p:stCondLst>
                                        </p:cTn>
                                        <p:tgtEl>
                                          <p:spTgt spid="5"/>
                                        </p:tgtEl>
                                        <p:attrNameLst>
                                          <p:attrName>style.visibility</p:attrName>
                                        </p:attrNameLst>
                                      </p:cBhvr>
                                      <p:to>
                                        <p:strVal val="visible"/>
                                      </p:to>
                                    </p:set>
                                    <p:animEffect transition="in" filter="checkerboard(across)">
                                      <p:cBhvr>
                                        <p:cTn id="109" dur="2000"/>
                                        <p:tgtEl>
                                          <p:spTgt spid="5"/>
                                        </p:tgtEl>
                                      </p:cBhvr>
                                    </p:animEffect>
                                  </p:childTnLst>
                                </p:cTn>
                              </p:par>
                              <p:par>
                                <p:cTn id="110" presetID="5" presetClass="entr" presetSubtype="10" fill="hold" grpId="1" nodeType="withEffect">
                                  <p:stCondLst>
                                    <p:cond delay="0"/>
                                  </p:stCondLst>
                                  <p:childTnLst>
                                    <p:set>
                                      <p:cBhvr>
                                        <p:cTn id="111" dur="1" fill="hold">
                                          <p:stCondLst>
                                            <p:cond delay="0"/>
                                          </p:stCondLst>
                                        </p:cTn>
                                        <p:tgtEl>
                                          <p:spTgt spid="6"/>
                                        </p:tgtEl>
                                        <p:attrNameLst>
                                          <p:attrName>style.visibility</p:attrName>
                                        </p:attrNameLst>
                                      </p:cBhvr>
                                      <p:to>
                                        <p:strVal val="visible"/>
                                      </p:to>
                                    </p:set>
                                    <p:animEffect transition="in" filter="checkerboard(across)">
                                      <p:cBhvr>
                                        <p:cTn id="112" dur="2000"/>
                                        <p:tgtEl>
                                          <p:spTgt spid="6"/>
                                        </p:tgtEl>
                                      </p:cBhvr>
                                    </p:animEffect>
                                  </p:childTnLst>
                                </p:cTn>
                              </p:par>
                              <p:par>
                                <p:cTn id="113" presetID="5" presetClass="entr" presetSubtype="10" fill="hold" grpId="1" nodeType="withEffect">
                                  <p:stCondLst>
                                    <p:cond delay="0"/>
                                  </p:stCondLst>
                                  <p:childTnLst>
                                    <p:set>
                                      <p:cBhvr>
                                        <p:cTn id="114" dur="1" fill="hold">
                                          <p:stCondLst>
                                            <p:cond delay="0"/>
                                          </p:stCondLst>
                                        </p:cTn>
                                        <p:tgtEl>
                                          <p:spTgt spid="7"/>
                                        </p:tgtEl>
                                        <p:attrNameLst>
                                          <p:attrName>style.visibility</p:attrName>
                                        </p:attrNameLst>
                                      </p:cBhvr>
                                      <p:to>
                                        <p:strVal val="visible"/>
                                      </p:to>
                                    </p:set>
                                    <p:animEffect transition="in" filter="checkerboard(across)">
                                      <p:cBhvr>
                                        <p:cTn id="115" dur="2000"/>
                                        <p:tgtEl>
                                          <p:spTgt spid="7"/>
                                        </p:tgtEl>
                                      </p:cBhvr>
                                    </p:animEffect>
                                  </p:childTnLst>
                                </p:cTn>
                              </p:par>
                              <p:par>
                                <p:cTn id="116" presetID="5" presetClass="entr" presetSubtype="10" fill="hold" grpId="1" nodeType="withEffect">
                                  <p:stCondLst>
                                    <p:cond delay="0"/>
                                  </p:stCondLst>
                                  <p:childTnLst>
                                    <p:set>
                                      <p:cBhvr>
                                        <p:cTn id="117" dur="1" fill="hold">
                                          <p:stCondLst>
                                            <p:cond delay="0"/>
                                          </p:stCondLst>
                                        </p:cTn>
                                        <p:tgtEl>
                                          <p:spTgt spid="8"/>
                                        </p:tgtEl>
                                        <p:attrNameLst>
                                          <p:attrName>style.visibility</p:attrName>
                                        </p:attrNameLst>
                                      </p:cBhvr>
                                      <p:to>
                                        <p:strVal val="visible"/>
                                      </p:to>
                                    </p:set>
                                    <p:animEffect transition="in" filter="checkerboard(across)">
                                      <p:cBhvr>
                                        <p:cTn id="118" dur="2000"/>
                                        <p:tgtEl>
                                          <p:spTgt spid="8"/>
                                        </p:tgtEl>
                                      </p:cBhvr>
                                    </p:animEffect>
                                  </p:childTnLst>
                                </p:cTn>
                              </p:par>
                              <p:par>
                                <p:cTn id="119" presetID="5" presetClass="entr" presetSubtype="10" fill="hold" grpId="1" nodeType="withEffect">
                                  <p:stCondLst>
                                    <p:cond delay="0"/>
                                  </p:stCondLst>
                                  <p:childTnLst>
                                    <p:set>
                                      <p:cBhvr>
                                        <p:cTn id="120" dur="1" fill="hold">
                                          <p:stCondLst>
                                            <p:cond delay="0"/>
                                          </p:stCondLst>
                                        </p:cTn>
                                        <p:tgtEl>
                                          <p:spTgt spid="9"/>
                                        </p:tgtEl>
                                        <p:attrNameLst>
                                          <p:attrName>style.visibility</p:attrName>
                                        </p:attrNameLst>
                                      </p:cBhvr>
                                      <p:to>
                                        <p:strVal val="visible"/>
                                      </p:to>
                                    </p:set>
                                    <p:animEffect transition="in" filter="checkerboard(across)">
                                      <p:cBhvr>
                                        <p:cTn id="121" dur="2000"/>
                                        <p:tgtEl>
                                          <p:spTgt spid="9"/>
                                        </p:tgtEl>
                                      </p:cBhvr>
                                    </p:animEffect>
                                  </p:childTnLst>
                                </p:cTn>
                              </p:par>
                              <p:par>
                                <p:cTn id="122" presetID="5" presetClass="entr" presetSubtype="10" fill="hold" grpId="1" nodeType="withEffect">
                                  <p:stCondLst>
                                    <p:cond delay="0"/>
                                  </p:stCondLst>
                                  <p:childTnLst>
                                    <p:set>
                                      <p:cBhvr>
                                        <p:cTn id="123" dur="1" fill="hold">
                                          <p:stCondLst>
                                            <p:cond delay="0"/>
                                          </p:stCondLst>
                                        </p:cTn>
                                        <p:tgtEl>
                                          <p:spTgt spid="10"/>
                                        </p:tgtEl>
                                        <p:attrNameLst>
                                          <p:attrName>style.visibility</p:attrName>
                                        </p:attrNameLst>
                                      </p:cBhvr>
                                      <p:to>
                                        <p:strVal val="visible"/>
                                      </p:to>
                                    </p:set>
                                    <p:animEffect transition="in" filter="checkerboard(across)">
                                      <p:cBhvr>
                                        <p:cTn id="124" dur="2000"/>
                                        <p:tgtEl>
                                          <p:spTgt spid="10"/>
                                        </p:tgtEl>
                                      </p:cBhvr>
                                    </p:animEffect>
                                  </p:childTnLst>
                                </p:cTn>
                              </p:par>
                              <p:par>
                                <p:cTn id="125" presetID="5" presetClass="entr" presetSubtype="10" fill="hold" grpId="1" nodeType="withEffect">
                                  <p:stCondLst>
                                    <p:cond delay="0"/>
                                  </p:stCondLst>
                                  <p:childTnLst>
                                    <p:set>
                                      <p:cBhvr>
                                        <p:cTn id="126" dur="1" fill="hold">
                                          <p:stCondLst>
                                            <p:cond delay="0"/>
                                          </p:stCondLst>
                                        </p:cTn>
                                        <p:tgtEl>
                                          <p:spTgt spid="11"/>
                                        </p:tgtEl>
                                        <p:attrNameLst>
                                          <p:attrName>style.visibility</p:attrName>
                                        </p:attrNameLst>
                                      </p:cBhvr>
                                      <p:to>
                                        <p:strVal val="visible"/>
                                      </p:to>
                                    </p:set>
                                    <p:animEffect transition="in" filter="checkerboard(across)">
                                      <p:cBhvr>
                                        <p:cTn id="127" dur="2000"/>
                                        <p:tgtEl>
                                          <p:spTgt spid="11"/>
                                        </p:tgtEl>
                                      </p:cBhvr>
                                    </p:animEffect>
                                  </p:childTnLst>
                                </p:cTn>
                              </p:par>
                              <p:par>
                                <p:cTn id="128" presetID="5" presetClass="entr" presetSubtype="10" fill="hold" grpId="1" nodeType="withEffect">
                                  <p:stCondLst>
                                    <p:cond delay="0"/>
                                  </p:stCondLst>
                                  <p:childTnLst>
                                    <p:set>
                                      <p:cBhvr>
                                        <p:cTn id="129" dur="1" fill="hold">
                                          <p:stCondLst>
                                            <p:cond delay="0"/>
                                          </p:stCondLst>
                                        </p:cTn>
                                        <p:tgtEl>
                                          <p:spTgt spid="12"/>
                                        </p:tgtEl>
                                        <p:attrNameLst>
                                          <p:attrName>style.visibility</p:attrName>
                                        </p:attrNameLst>
                                      </p:cBhvr>
                                      <p:to>
                                        <p:strVal val="visible"/>
                                      </p:to>
                                    </p:set>
                                    <p:animEffect transition="in" filter="checkerboard(across)">
                                      <p:cBhvr>
                                        <p:cTn id="130" dur="2000"/>
                                        <p:tgtEl>
                                          <p:spTgt spid="12"/>
                                        </p:tgtEl>
                                      </p:cBhvr>
                                    </p:animEffect>
                                  </p:childTnLst>
                                </p:cTn>
                              </p:par>
                              <p:par>
                                <p:cTn id="131" presetID="5" presetClass="entr" presetSubtype="10" fill="hold" grpId="1" nodeType="withEffect">
                                  <p:stCondLst>
                                    <p:cond delay="0"/>
                                  </p:stCondLst>
                                  <p:childTnLst>
                                    <p:set>
                                      <p:cBhvr>
                                        <p:cTn id="132" dur="1" fill="hold">
                                          <p:stCondLst>
                                            <p:cond delay="0"/>
                                          </p:stCondLst>
                                        </p:cTn>
                                        <p:tgtEl>
                                          <p:spTgt spid="13"/>
                                        </p:tgtEl>
                                        <p:attrNameLst>
                                          <p:attrName>style.visibility</p:attrName>
                                        </p:attrNameLst>
                                      </p:cBhvr>
                                      <p:to>
                                        <p:strVal val="visible"/>
                                      </p:to>
                                    </p:set>
                                    <p:animEffect transition="in" filter="checkerboard(across)">
                                      <p:cBhvr>
                                        <p:cTn id="133" dur="2000"/>
                                        <p:tgtEl>
                                          <p:spTgt spid="13"/>
                                        </p:tgtEl>
                                      </p:cBhvr>
                                    </p:animEffect>
                                  </p:childTnLst>
                                </p:cTn>
                              </p:par>
                              <p:par>
                                <p:cTn id="134" presetID="5" presetClass="entr" presetSubtype="10" fill="hold" grpId="1" nodeType="withEffect">
                                  <p:stCondLst>
                                    <p:cond delay="0"/>
                                  </p:stCondLst>
                                  <p:childTnLst>
                                    <p:set>
                                      <p:cBhvr>
                                        <p:cTn id="135" dur="1" fill="hold">
                                          <p:stCondLst>
                                            <p:cond delay="0"/>
                                          </p:stCondLst>
                                        </p:cTn>
                                        <p:tgtEl>
                                          <p:spTgt spid="14"/>
                                        </p:tgtEl>
                                        <p:attrNameLst>
                                          <p:attrName>style.visibility</p:attrName>
                                        </p:attrNameLst>
                                      </p:cBhvr>
                                      <p:to>
                                        <p:strVal val="visible"/>
                                      </p:to>
                                    </p:set>
                                    <p:animEffect transition="in" filter="checkerboard(across)">
                                      <p:cBhvr>
                                        <p:cTn id="136" dur="2000"/>
                                        <p:tgtEl>
                                          <p:spTgt spid="14"/>
                                        </p:tgtEl>
                                      </p:cBhvr>
                                    </p:animEffect>
                                  </p:childTnLst>
                                </p:cTn>
                              </p:par>
                              <p:par>
                                <p:cTn id="137" presetID="5" presetClass="entr" presetSubtype="10" fill="hold" grpId="1" nodeType="withEffect">
                                  <p:stCondLst>
                                    <p:cond delay="0"/>
                                  </p:stCondLst>
                                  <p:childTnLst>
                                    <p:set>
                                      <p:cBhvr>
                                        <p:cTn id="138" dur="1" fill="hold">
                                          <p:stCondLst>
                                            <p:cond delay="0"/>
                                          </p:stCondLst>
                                        </p:cTn>
                                        <p:tgtEl>
                                          <p:spTgt spid="15"/>
                                        </p:tgtEl>
                                        <p:attrNameLst>
                                          <p:attrName>style.visibility</p:attrName>
                                        </p:attrNameLst>
                                      </p:cBhvr>
                                      <p:to>
                                        <p:strVal val="visible"/>
                                      </p:to>
                                    </p:set>
                                    <p:animEffect transition="in" filter="checkerboard(across)">
                                      <p:cBhvr>
                                        <p:cTn id="139" dur="2000"/>
                                        <p:tgtEl>
                                          <p:spTgt spid="15"/>
                                        </p:tgtEl>
                                      </p:cBhvr>
                                    </p:animEffect>
                                  </p:childTnLst>
                                </p:cTn>
                              </p:par>
                              <p:par>
                                <p:cTn id="140" presetID="5" presetClass="entr" presetSubtype="10" fill="hold" grpId="1" nodeType="withEffect">
                                  <p:stCondLst>
                                    <p:cond delay="0"/>
                                  </p:stCondLst>
                                  <p:childTnLst>
                                    <p:set>
                                      <p:cBhvr>
                                        <p:cTn id="141" dur="1" fill="hold">
                                          <p:stCondLst>
                                            <p:cond delay="0"/>
                                          </p:stCondLst>
                                        </p:cTn>
                                        <p:tgtEl>
                                          <p:spTgt spid="16"/>
                                        </p:tgtEl>
                                        <p:attrNameLst>
                                          <p:attrName>style.visibility</p:attrName>
                                        </p:attrNameLst>
                                      </p:cBhvr>
                                      <p:to>
                                        <p:strVal val="visible"/>
                                      </p:to>
                                    </p:set>
                                    <p:animEffect transition="in" filter="checkerboard(across)">
                                      <p:cBhvr>
                                        <p:cTn id="142" dur="2000"/>
                                        <p:tgtEl>
                                          <p:spTgt spid="16"/>
                                        </p:tgtEl>
                                      </p:cBhvr>
                                    </p:animEffect>
                                  </p:childTnLst>
                                </p:cTn>
                              </p:par>
                              <p:par>
                                <p:cTn id="143" presetID="5" presetClass="entr" presetSubtype="10" fill="hold" grpId="1" nodeType="withEffect">
                                  <p:stCondLst>
                                    <p:cond delay="0"/>
                                  </p:stCondLst>
                                  <p:childTnLst>
                                    <p:set>
                                      <p:cBhvr>
                                        <p:cTn id="144" dur="1" fill="hold">
                                          <p:stCondLst>
                                            <p:cond delay="0"/>
                                          </p:stCondLst>
                                        </p:cTn>
                                        <p:tgtEl>
                                          <p:spTgt spid="17"/>
                                        </p:tgtEl>
                                        <p:attrNameLst>
                                          <p:attrName>style.visibility</p:attrName>
                                        </p:attrNameLst>
                                      </p:cBhvr>
                                      <p:to>
                                        <p:strVal val="visible"/>
                                      </p:to>
                                    </p:set>
                                    <p:animEffect transition="in" filter="checkerboard(across)">
                                      <p:cBhvr>
                                        <p:cTn id="145" dur="2000"/>
                                        <p:tgtEl>
                                          <p:spTgt spid="17"/>
                                        </p:tgtEl>
                                      </p:cBhvr>
                                    </p:animEffect>
                                  </p:childTnLst>
                                </p:cTn>
                              </p:par>
                              <p:par>
                                <p:cTn id="146" presetID="5" presetClass="entr" presetSubtype="10" fill="hold" grpId="1" nodeType="withEffect">
                                  <p:stCondLst>
                                    <p:cond delay="0"/>
                                  </p:stCondLst>
                                  <p:childTnLst>
                                    <p:set>
                                      <p:cBhvr>
                                        <p:cTn id="147" dur="1" fill="hold">
                                          <p:stCondLst>
                                            <p:cond delay="0"/>
                                          </p:stCondLst>
                                        </p:cTn>
                                        <p:tgtEl>
                                          <p:spTgt spid="18"/>
                                        </p:tgtEl>
                                        <p:attrNameLst>
                                          <p:attrName>style.visibility</p:attrName>
                                        </p:attrNameLst>
                                      </p:cBhvr>
                                      <p:to>
                                        <p:strVal val="visible"/>
                                      </p:to>
                                    </p:set>
                                    <p:animEffect transition="in" filter="checkerboard(across)">
                                      <p:cBhvr>
                                        <p:cTn id="148" dur="2000"/>
                                        <p:tgtEl>
                                          <p:spTgt spid="18"/>
                                        </p:tgtEl>
                                      </p:cBhvr>
                                    </p:animEffect>
                                  </p:childTnLst>
                                </p:cTn>
                              </p:par>
                              <p:par>
                                <p:cTn id="149" presetID="5" presetClass="entr" presetSubtype="10" fill="hold" grpId="1" nodeType="withEffect">
                                  <p:stCondLst>
                                    <p:cond delay="0"/>
                                  </p:stCondLst>
                                  <p:childTnLst>
                                    <p:set>
                                      <p:cBhvr>
                                        <p:cTn id="150" dur="1" fill="hold">
                                          <p:stCondLst>
                                            <p:cond delay="0"/>
                                          </p:stCondLst>
                                        </p:cTn>
                                        <p:tgtEl>
                                          <p:spTgt spid="19"/>
                                        </p:tgtEl>
                                        <p:attrNameLst>
                                          <p:attrName>style.visibility</p:attrName>
                                        </p:attrNameLst>
                                      </p:cBhvr>
                                      <p:to>
                                        <p:strVal val="visible"/>
                                      </p:to>
                                    </p:set>
                                    <p:animEffect transition="in" filter="checkerboard(across)">
                                      <p:cBhvr>
                                        <p:cTn id="151" dur="2000"/>
                                        <p:tgtEl>
                                          <p:spTgt spid="19"/>
                                        </p:tgtEl>
                                      </p:cBhvr>
                                    </p:animEffect>
                                  </p:childTnLst>
                                </p:cTn>
                              </p:par>
                              <p:par>
                                <p:cTn id="152" presetID="5" presetClass="entr" presetSubtype="10" fill="hold" grpId="1" nodeType="withEffect">
                                  <p:stCondLst>
                                    <p:cond delay="0"/>
                                  </p:stCondLst>
                                  <p:childTnLst>
                                    <p:set>
                                      <p:cBhvr>
                                        <p:cTn id="153" dur="1" fill="hold">
                                          <p:stCondLst>
                                            <p:cond delay="0"/>
                                          </p:stCondLst>
                                        </p:cTn>
                                        <p:tgtEl>
                                          <p:spTgt spid="20"/>
                                        </p:tgtEl>
                                        <p:attrNameLst>
                                          <p:attrName>style.visibility</p:attrName>
                                        </p:attrNameLst>
                                      </p:cBhvr>
                                      <p:to>
                                        <p:strVal val="visible"/>
                                      </p:to>
                                    </p:set>
                                    <p:animEffect transition="in" filter="checkerboard(across)">
                                      <p:cBhvr>
                                        <p:cTn id="154" dur="2000"/>
                                        <p:tgtEl>
                                          <p:spTgt spid="20"/>
                                        </p:tgtEl>
                                      </p:cBhvr>
                                    </p:animEffect>
                                  </p:childTnLst>
                                </p:cTn>
                              </p:par>
                              <p:par>
                                <p:cTn id="155" presetID="5" presetClass="entr" presetSubtype="10" fill="hold" grpId="1" nodeType="withEffect">
                                  <p:stCondLst>
                                    <p:cond delay="0"/>
                                  </p:stCondLst>
                                  <p:childTnLst>
                                    <p:set>
                                      <p:cBhvr>
                                        <p:cTn id="156" dur="1" fill="hold">
                                          <p:stCondLst>
                                            <p:cond delay="0"/>
                                          </p:stCondLst>
                                        </p:cTn>
                                        <p:tgtEl>
                                          <p:spTgt spid="21"/>
                                        </p:tgtEl>
                                        <p:attrNameLst>
                                          <p:attrName>style.visibility</p:attrName>
                                        </p:attrNameLst>
                                      </p:cBhvr>
                                      <p:to>
                                        <p:strVal val="visible"/>
                                      </p:to>
                                    </p:set>
                                    <p:animEffect transition="in" filter="checkerboard(across)">
                                      <p:cBhvr>
                                        <p:cTn id="157" dur="2000"/>
                                        <p:tgtEl>
                                          <p:spTgt spid="21"/>
                                        </p:tgtEl>
                                      </p:cBhvr>
                                    </p:animEffect>
                                  </p:childTnLst>
                                </p:cTn>
                              </p:par>
                              <p:par>
                                <p:cTn id="158" presetID="5" presetClass="entr" presetSubtype="10" fill="hold" grpId="1" nodeType="withEffect">
                                  <p:stCondLst>
                                    <p:cond delay="0"/>
                                  </p:stCondLst>
                                  <p:childTnLst>
                                    <p:set>
                                      <p:cBhvr>
                                        <p:cTn id="159" dur="1" fill="hold">
                                          <p:stCondLst>
                                            <p:cond delay="0"/>
                                          </p:stCondLst>
                                        </p:cTn>
                                        <p:tgtEl>
                                          <p:spTgt spid="22"/>
                                        </p:tgtEl>
                                        <p:attrNameLst>
                                          <p:attrName>style.visibility</p:attrName>
                                        </p:attrNameLst>
                                      </p:cBhvr>
                                      <p:to>
                                        <p:strVal val="visible"/>
                                      </p:to>
                                    </p:set>
                                    <p:animEffect transition="in" filter="checkerboard(across)">
                                      <p:cBhvr>
                                        <p:cTn id="160" dur="2000"/>
                                        <p:tgtEl>
                                          <p:spTgt spid="22"/>
                                        </p:tgtEl>
                                      </p:cBhvr>
                                    </p:animEffect>
                                  </p:childTnLst>
                                </p:cTn>
                              </p:par>
                              <p:par>
                                <p:cTn id="161" presetID="5" presetClass="entr" presetSubtype="10" fill="hold" grpId="1" nodeType="withEffect">
                                  <p:stCondLst>
                                    <p:cond delay="0"/>
                                  </p:stCondLst>
                                  <p:childTnLst>
                                    <p:set>
                                      <p:cBhvr>
                                        <p:cTn id="162" dur="1" fill="hold">
                                          <p:stCondLst>
                                            <p:cond delay="0"/>
                                          </p:stCondLst>
                                        </p:cTn>
                                        <p:tgtEl>
                                          <p:spTgt spid="23"/>
                                        </p:tgtEl>
                                        <p:attrNameLst>
                                          <p:attrName>style.visibility</p:attrName>
                                        </p:attrNameLst>
                                      </p:cBhvr>
                                      <p:to>
                                        <p:strVal val="visible"/>
                                      </p:to>
                                    </p:set>
                                    <p:animEffect transition="in" filter="checkerboard(across)">
                                      <p:cBhvr>
                                        <p:cTn id="163" dur="2000"/>
                                        <p:tgtEl>
                                          <p:spTgt spid="23"/>
                                        </p:tgtEl>
                                      </p:cBhvr>
                                    </p:animEffect>
                                  </p:childTnLst>
                                </p:cTn>
                              </p:par>
                              <p:par>
                                <p:cTn id="164" presetID="5" presetClass="entr" presetSubtype="10" fill="hold" grpId="1" nodeType="withEffect">
                                  <p:stCondLst>
                                    <p:cond delay="0"/>
                                  </p:stCondLst>
                                  <p:childTnLst>
                                    <p:set>
                                      <p:cBhvr>
                                        <p:cTn id="165" dur="1" fill="hold">
                                          <p:stCondLst>
                                            <p:cond delay="0"/>
                                          </p:stCondLst>
                                        </p:cTn>
                                        <p:tgtEl>
                                          <p:spTgt spid="24"/>
                                        </p:tgtEl>
                                        <p:attrNameLst>
                                          <p:attrName>style.visibility</p:attrName>
                                        </p:attrNameLst>
                                      </p:cBhvr>
                                      <p:to>
                                        <p:strVal val="visible"/>
                                      </p:to>
                                    </p:set>
                                    <p:animEffect transition="in" filter="checkerboard(across)">
                                      <p:cBhvr>
                                        <p:cTn id="166" dur="2000"/>
                                        <p:tgtEl>
                                          <p:spTgt spid="24"/>
                                        </p:tgtEl>
                                      </p:cBhvr>
                                    </p:animEffect>
                                  </p:childTnLst>
                                </p:cTn>
                              </p:par>
                              <p:par>
                                <p:cTn id="167" presetID="5" presetClass="entr" presetSubtype="10" fill="hold" grpId="1" nodeType="withEffect">
                                  <p:stCondLst>
                                    <p:cond delay="0"/>
                                  </p:stCondLst>
                                  <p:childTnLst>
                                    <p:set>
                                      <p:cBhvr>
                                        <p:cTn id="168" dur="1" fill="hold">
                                          <p:stCondLst>
                                            <p:cond delay="0"/>
                                          </p:stCondLst>
                                        </p:cTn>
                                        <p:tgtEl>
                                          <p:spTgt spid="25"/>
                                        </p:tgtEl>
                                        <p:attrNameLst>
                                          <p:attrName>style.visibility</p:attrName>
                                        </p:attrNameLst>
                                      </p:cBhvr>
                                      <p:to>
                                        <p:strVal val="visible"/>
                                      </p:to>
                                    </p:set>
                                    <p:animEffect transition="in" filter="checkerboard(across)">
                                      <p:cBhvr>
                                        <p:cTn id="169" dur="2000"/>
                                        <p:tgtEl>
                                          <p:spTgt spid="25"/>
                                        </p:tgtEl>
                                      </p:cBhvr>
                                    </p:animEffect>
                                  </p:childTnLst>
                                </p:cTn>
                              </p:par>
                              <p:par>
                                <p:cTn id="170" presetID="5" presetClass="entr" presetSubtype="10" fill="hold" grpId="1" nodeType="withEffect">
                                  <p:stCondLst>
                                    <p:cond delay="0"/>
                                  </p:stCondLst>
                                  <p:childTnLst>
                                    <p:set>
                                      <p:cBhvr>
                                        <p:cTn id="171" dur="1" fill="hold">
                                          <p:stCondLst>
                                            <p:cond delay="0"/>
                                          </p:stCondLst>
                                        </p:cTn>
                                        <p:tgtEl>
                                          <p:spTgt spid="26"/>
                                        </p:tgtEl>
                                        <p:attrNameLst>
                                          <p:attrName>style.visibility</p:attrName>
                                        </p:attrNameLst>
                                      </p:cBhvr>
                                      <p:to>
                                        <p:strVal val="visible"/>
                                      </p:to>
                                    </p:set>
                                    <p:animEffect transition="in" filter="checkerboard(across)">
                                      <p:cBhvr>
                                        <p:cTn id="172" dur="2000"/>
                                        <p:tgtEl>
                                          <p:spTgt spid="26"/>
                                        </p:tgtEl>
                                      </p:cBhvr>
                                    </p:animEffect>
                                  </p:childTnLst>
                                </p:cTn>
                              </p:par>
                              <p:par>
                                <p:cTn id="173" presetID="5" presetClass="entr" presetSubtype="10" fill="hold" grpId="1" nodeType="withEffect">
                                  <p:stCondLst>
                                    <p:cond delay="0"/>
                                  </p:stCondLst>
                                  <p:childTnLst>
                                    <p:set>
                                      <p:cBhvr>
                                        <p:cTn id="174" dur="1" fill="hold">
                                          <p:stCondLst>
                                            <p:cond delay="0"/>
                                          </p:stCondLst>
                                        </p:cTn>
                                        <p:tgtEl>
                                          <p:spTgt spid="27"/>
                                        </p:tgtEl>
                                        <p:attrNameLst>
                                          <p:attrName>style.visibility</p:attrName>
                                        </p:attrNameLst>
                                      </p:cBhvr>
                                      <p:to>
                                        <p:strVal val="visible"/>
                                      </p:to>
                                    </p:set>
                                    <p:animEffect transition="in" filter="checkerboard(across)">
                                      <p:cBhvr>
                                        <p:cTn id="175" dur="2000"/>
                                        <p:tgtEl>
                                          <p:spTgt spid="27"/>
                                        </p:tgtEl>
                                      </p:cBhvr>
                                    </p:animEffect>
                                  </p:childTnLst>
                                </p:cTn>
                              </p:par>
                            </p:childTnLst>
                          </p:cTn>
                        </p:par>
                        <p:par>
                          <p:cTn id="176" fill="hold">
                            <p:stCondLst>
                              <p:cond delay="2000"/>
                            </p:stCondLst>
                            <p:childTnLst>
                              <p:par>
                                <p:cTn id="177" presetID="2" presetClass="exit" presetSubtype="2" fill="hold" grpId="2" nodeType="afterEffect">
                                  <p:stCondLst>
                                    <p:cond delay="0"/>
                                  </p:stCondLst>
                                  <p:childTnLst>
                                    <p:anim calcmode="lin" valueType="num">
                                      <p:cBhvr additive="base">
                                        <p:cTn id="178" dur="2000"/>
                                        <p:tgtEl>
                                          <p:spTgt spid="4"/>
                                        </p:tgtEl>
                                        <p:attrNameLst>
                                          <p:attrName>ppt_x</p:attrName>
                                        </p:attrNameLst>
                                      </p:cBhvr>
                                      <p:tavLst>
                                        <p:tav tm="0">
                                          <p:val>
                                            <p:strVal val="ppt_x"/>
                                          </p:val>
                                        </p:tav>
                                        <p:tav tm="100000">
                                          <p:val>
                                            <p:strVal val="1+ppt_w/2"/>
                                          </p:val>
                                        </p:tav>
                                      </p:tavLst>
                                    </p:anim>
                                    <p:anim calcmode="lin" valueType="num">
                                      <p:cBhvr additive="base">
                                        <p:cTn id="179" dur="2000"/>
                                        <p:tgtEl>
                                          <p:spTgt spid="4"/>
                                        </p:tgtEl>
                                        <p:attrNameLst>
                                          <p:attrName>ppt_y</p:attrName>
                                        </p:attrNameLst>
                                      </p:cBhvr>
                                      <p:tavLst>
                                        <p:tav tm="0">
                                          <p:val>
                                            <p:strVal val="ppt_y"/>
                                          </p:val>
                                        </p:tav>
                                        <p:tav tm="100000">
                                          <p:val>
                                            <p:strVal val="ppt_y"/>
                                          </p:val>
                                        </p:tav>
                                      </p:tavLst>
                                    </p:anim>
                                    <p:set>
                                      <p:cBhvr>
                                        <p:cTn id="180" dur="1" fill="hold">
                                          <p:stCondLst>
                                            <p:cond delay="1999"/>
                                          </p:stCondLst>
                                        </p:cTn>
                                        <p:tgtEl>
                                          <p:spTgt spid="4"/>
                                        </p:tgtEl>
                                        <p:attrNameLst>
                                          <p:attrName>style.visibility</p:attrName>
                                        </p:attrNameLst>
                                      </p:cBhvr>
                                      <p:to>
                                        <p:strVal val="hidden"/>
                                      </p:to>
                                    </p:set>
                                  </p:childTnLst>
                                </p:cTn>
                              </p:par>
                              <p:par>
                                <p:cTn id="181" presetID="2" presetClass="exit" presetSubtype="2" fill="hold" grpId="2" nodeType="withEffect">
                                  <p:stCondLst>
                                    <p:cond delay="0"/>
                                  </p:stCondLst>
                                  <p:childTnLst>
                                    <p:anim calcmode="lin" valueType="num">
                                      <p:cBhvr additive="base">
                                        <p:cTn id="182" dur="2000"/>
                                        <p:tgtEl>
                                          <p:spTgt spid="5"/>
                                        </p:tgtEl>
                                        <p:attrNameLst>
                                          <p:attrName>ppt_x</p:attrName>
                                        </p:attrNameLst>
                                      </p:cBhvr>
                                      <p:tavLst>
                                        <p:tav tm="0">
                                          <p:val>
                                            <p:strVal val="ppt_x"/>
                                          </p:val>
                                        </p:tav>
                                        <p:tav tm="100000">
                                          <p:val>
                                            <p:strVal val="1+ppt_w/2"/>
                                          </p:val>
                                        </p:tav>
                                      </p:tavLst>
                                    </p:anim>
                                    <p:anim calcmode="lin" valueType="num">
                                      <p:cBhvr additive="base">
                                        <p:cTn id="183" dur="2000"/>
                                        <p:tgtEl>
                                          <p:spTgt spid="5"/>
                                        </p:tgtEl>
                                        <p:attrNameLst>
                                          <p:attrName>ppt_y</p:attrName>
                                        </p:attrNameLst>
                                      </p:cBhvr>
                                      <p:tavLst>
                                        <p:tav tm="0">
                                          <p:val>
                                            <p:strVal val="ppt_y"/>
                                          </p:val>
                                        </p:tav>
                                        <p:tav tm="100000">
                                          <p:val>
                                            <p:strVal val="ppt_y"/>
                                          </p:val>
                                        </p:tav>
                                      </p:tavLst>
                                    </p:anim>
                                    <p:set>
                                      <p:cBhvr>
                                        <p:cTn id="184" dur="1" fill="hold">
                                          <p:stCondLst>
                                            <p:cond delay="1999"/>
                                          </p:stCondLst>
                                        </p:cTn>
                                        <p:tgtEl>
                                          <p:spTgt spid="5"/>
                                        </p:tgtEl>
                                        <p:attrNameLst>
                                          <p:attrName>style.visibility</p:attrName>
                                        </p:attrNameLst>
                                      </p:cBhvr>
                                      <p:to>
                                        <p:strVal val="hidden"/>
                                      </p:to>
                                    </p:set>
                                  </p:childTnLst>
                                </p:cTn>
                              </p:par>
                              <p:par>
                                <p:cTn id="185" presetID="2" presetClass="exit" presetSubtype="2" fill="hold" grpId="2" nodeType="withEffect">
                                  <p:stCondLst>
                                    <p:cond delay="0"/>
                                  </p:stCondLst>
                                  <p:childTnLst>
                                    <p:anim calcmode="lin" valueType="num">
                                      <p:cBhvr additive="base">
                                        <p:cTn id="186" dur="2000"/>
                                        <p:tgtEl>
                                          <p:spTgt spid="6"/>
                                        </p:tgtEl>
                                        <p:attrNameLst>
                                          <p:attrName>ppt_x</p:attrName>
                                        </p:attrNameLst>
                                      </p:cBhvr>
                                      <p:tavLst>
                                        <p:tav tm="0">
                                          <p:val>
                                            <p:strVal val="ppt_x"/>
                                          </p:val>
                                        </p:tav>
                                        <p:tav tm="100000">
                                          <p:val>
                                            <p:strVal val="1+ppt_w/2"/>
                                          </p:val>
                                        </p:tav>
                                      </p:tavLst>
                                    </p:anim>
                                    <p:anim calcmode="lin" valueType="num">
                                      <p:cBhvr additive="base">
                                        <p:cTn id="187" dur="2000"/>
                                        <p:tgtEl>
                                          <p:spTgt spid="6"/>
                                        </p:tgtEl>
                                        <p:attrNameLst>
                                          <p:attrName>ppt_y</p:attrName>
                                        </p:attrNameLst>
                                      </p:cBhvr>
                                      <p:tavLst>
                                        <p:tav tm="0">
                                          <p:val>
                                            <p:strVal val="ppt_y"/>
                                          </p:val>
                                        </p:tav>
                                        <p:tav tm="100000">
                                          <p:val>
                                            <p:strVal val="ppt_y"/>
                                          </p:val>
                                        </p:tav>
                                      </p:tavLst>
                                    </p:anim>
                                    <p:set>
                                      <p:cBhvr>
                                        <p:cTn id="188" dur="1" fill="hold">
                                          <p:stCondLst>
                                            <p:cond delay="1999"/>
                                          </p:stCondLst>
                                        </p:cTn>
                                        <p:tgtEl>
                                          <p:spTgt spid="6"/>
                                        </p:tgtEl>
                                        <p:attrNameLst>
                                          <p:attrName>style.visibility</p:attrName>
                                        </p:attrNameLst>
                                      </p:cBhvr>
                                      <p:to>
                                        <p:strVal val="hidden"/>
                                      </p:to>
                                    </p:set>
                                  </p:childTnLst>
                                </p:cTn>
                              </p:par>
                              <p:par>
                                <p:cTn id="189" presetID="2" presetClass="exit" presetSubtype="2" fill="hold" grpId="2" nodeType="withEffect">
                                  <p:stCondLst>
                                    <p:cond delay="0"/>
                                  </p:stCondLst>
                                  <p:childTnLst>
                                    <p:anim calcmode="lin" valueType="num">
                                      <p:cBhvr additive="base">
                                        <p:cTn id="190" dur="2000"/>
                                        <p:tgtEl>
                                          <p:spTgt spid="7"/>
                                        </p:tgtEl>
                                        <p:attrNameLst>
                                          <p:attrName>ppt_x</p:attrName>
                                        </p:attrNameLst>
                                      </p:cBhvr>
                                      <p:tavLst>
                                        <p:tav tm="0">
                                          <p:val>
                                            <p:strVal val="ppt_x"/>
                                          </p:val>
                                        </p:tav>
                                        <p:tav tm="100000">
                                          <p:val>
                                            <p:strVal val="1+ppt_w/2"/>
                                          </p:val>
                                        </p:tav>
                                      </p:tavLst>
                                    </p:anim>
                                    <p:anim calcmode="lin" valueType="num">
                                      <p:cBhvr additive="base">
                                        <p:cTn id="191" dur="2000"/>
                                        <p:tgtEl>
                                          <p:spTgt spid="7"/>
                                        </p:tgtEl>
                                        <p:attrNameLst>
                                          <p:attrName>ppt_y</p:attrName>
                                        </p:attrNameLst>
                                      </p:cBhvr>
                                      <p:tavLst>
                                        <p:tav tm="0">
                                          <p:val>
                                            <p:strVal val="ppt_y"/>
                                          </p:val>
                                        </p:tav>
                                        <p:tav tm="100000">
                                          <p:val>
                                            <p:strVal val="ppt_y"/>
                                          </p:val>
                                        </p:tav>
                                      </p:tavLst>
                                    </p:anim>
                                    <p:set>
                                      <p:cBhvr>
                                        <p:cTn id="192" dur="1" fill="hold">
                                          <p:stCondLst>
                                            <p:cond delay="1999"/>
                                          </p:stCondLst>
                                        </p:cTn>
                                        <p:tgtEl>
                                          <p:spTgt spid="7"/>
                                        </p:tgtEl>
                                        <p:attrNameLst>
                                          <p:attrName>style.visibility</p:attrName>
                                        </p:attrNameLst>
                                      </p:cBhvr>
                                      <p:to>
                                        <p:strVal val="hidden"/>
                                      </p:to>
                                    </p:set>
                                  </p:childTnLst>
                                </p:cTn>
                              </p:par>
                              <p:par>
                                <p:cTn id="193" presetID="2" presetClass="exit" presetSubtype="2" fill="hold" grpId="2" nodeType="withEffect">
                                  <p:stCondLst>
                                    <p:cond delay="0"/>
                                  </p:stCondLst>
                                  <p:childTnLst>
                                    <p:anim calcmode="lin" valueType="num">
                                      <p:cBhvr additive="base">
                                        <p:cTn id="194" dur="2000"/>
                                        <p:tgtEl>
                                          <p:spTgt spid="8"/>
                                        </p:tgtEl>
                                        <p:attrNameLst>
                                          <p:attrName>ppt_x</p:attrName>
                                        </p:attrNameLst>
                                      </p:cBhvr>
                                      <p:tavLst>
                                        <p:tav tm="0">
                                          <p:val>
                                            <p:strVal val="ppt_x"/>
                                          </p:val>
                                        </p:tav>
                                        <p:tav tm="100000">
                                          <p:val>
                                            <p:strVal val="1+ppt_w/2"/>
                                          </p:val>
                                        </p:tav>
                                      </p:tavLst>
                                    </p:anim>
                                    <p:anim calcmode="lin" valueType="num">
                                      <p:cBhvr additive="base">
                                        <p:cTn id="195" dur="2000"/>
                                        <p:tgtEl>
                                          <p:spTgt spid="8"/>
                                        </p:tgtEl>
                                        <p:attrNameLst>
                                          <p:attrName>ppt_y</p:attrName>
                                        </p:attrNameLst>
                                      </p:cBhvr>
                                      <p:tavLst>
                                        <p:tav tm="0">
                                          <p:val>
                                            <p:strVal val="ppt_y"/>
                                          </p:val>
                                        </p:tav>
                                        <p:tav tm="100000">
                                          <p:val>
                                            <p:strVal val="ppt_y"/>
                                          </p:val>
                                        </p:tav>
                                      </p:tavLst>
                                    </p:anim>
                                    <p:set>
                                      <p:cBhvr>
                                        <p:cTn id="196" dur="1" fill="hold">
                                          <p:stCondLst>
                                            <p:cond delay="1999"/>
                                          </p:stCondLst>
                                        </p:cTn>
                                        <p:tgtEl>
                                          <p:spTgt spid="8"/>
                                        </p:tgtEl>
                                        <p:attrNameLst>
                                          <p:attrName>style.visibility</p:attrName>
                                        </p:attrNameLst>
                                      </p:cBhvr>
                                      <p:to>
                                        <p:strVal val="hidden"/>
                                      </p:to>
                                    </p:set>
                                  </p:childTnLst>
                                </p:cTn>
                              </p:par>
                              <p:par>
                                <p:cTn id="197" presetID="2" presetClass="exit" presetSubtype="2" fill="hold" grpId="2" nodeType="withEffect">
                                  <p:stCondLst>
                                    <p:cond delay="0"/>
                                  </p:stCondLst>
                                  <p:childTnLst>
                                    <p:anim calcmode="lin" valueType="num">
                                      <p:cBhvr additive="base">
                                        <p:cTn id="198" dur="2000"/>
                                        <p:tgtEl>
                                          <p:spTgt spid="9"/>
                                        </p:tgtEl>
                                        <p:attrNameLst>
                                          <p:attrName>ppt_x</p:attrName>
                                        </p:attrNameLst>
                                      </p:cBhvr>
                                      <p:tavLst>
                                        <p:tav tm="0">
                                          <p:val>
                                            <p:strVal val="ppt_x"/>
                                          </p:val>
                                        </p:tav>
                                        <p:tav tm="100000">
                                          <p:val>
                                            <p:strVal val="1+ppt_w/2"/>
                                          </p:val>
                                        </p:tav>
                                      </p:tavLst>
                                    </p:anim>
                                    <p:anim calcmode="lin" valueType="num">
                                      <p:cBhvr additive="base">
                                        <p:cTn id="199" dur="2000"/>
                                        <p:tgtEl>
                                          <p:spTgt spid="9"/>
                                        </p:tgtEl>
                                        <p:attrNameLst>
                                          <p:attrName>ppt_y</p:attrName>
                                        </p:attrNameLst>
                                      </p:cBhvr>
                                      <p:tavLst>
                                        <p:tav tm="0">
                                          <p:val>
                                            <p:strVal val="ppt_y"/>
                                          </p:val>
                                        </p:tav>
                                        <p:tav tm="100000">
                                          <p:val>
                                            <p:strVal val="ppt_y"/>
                                          </p:val>
                                        </p:tav>
                                      </p:tavLst>
                                    </p:anim>
                                    <p:set>
                                      <p:cBhvr>
                                        <p:cTn id="200" dur="1" fill="hold">
                                          <p:stCondLst>
                                            <p:cond delay="1999"/>
                                          </p:stCondLst>
                                        </p:cTn>
                                        <p:tgtEl>
                                          <p:spTgt spid="9"/>
                                        </p:tgtEl>
                                        <p:attrNameLst>
                                          <p:attrName>style.visibility</p:attrName>
                                        </p:attrNameLst>
                                      </p:cBhvr>
                                      <p:to>
                                        <p:strVal val="hidden"/>
                                      </p:to>
                                    </p:set>
                                  </p:childTnLst>
                                </p:cTn>
                              </p:par>
                              <p:par>
                                <p:cTn id="201" presetID="2" presetClass="exit" presetSubtype="2" fill="hold" grpId="2" nodeType="withEffect">
                                  <p:stCondLst>
                                    <p:cond delay="0"/>
                                  </p:stCondLst>
                                  <p:childTnLst>
                                    <p:anim calcmode="lin" valueType="num">
                                      <p:cBhvr additive="base">
                                        <p:cTn id="202" dur="2000"/>
                                        <p:tgtEl>
                                          <p:spTgt spid="10"/>
                                        </p:tgtEl>
                                        <p:attrNameLst>
                                          <p:attrName>ppt_x</p:attrName>
                                        </p:attrNameLst>
                                      </p:cBhvr>
                                      <p:tavLst>
                                        <p:tav tm="0">
                                          <p:val>
                                            <p:strVal val="ppt_x"/>
                                          </p:val>
                                        </p:tav>
                                        <p:tav tm="100000">
                                          <p:val>
                                            <p:strVal val="1+ppt_w/2"/>
                                          </p:val>
                                        </p:tav>
                                      </p:tavLst>
                                    </p:anim>
                                    <p:anim calcmode="lin" valueType="num">
                                      <p:cBhvr additive="base">
                                        <p:cTn id="203" dur="2000"/>
                                        <p:tgtEl>
                                          <p:spTgt spid="10"/>
                                        </p:tgtEl>
                                        <p:attrNameLst>
                                          <p:attrName>ppt_y</p:attrName>
                                        </p:attrNameLst>
                                      </p:cBhvr>
                                      <p:tavLst>
                                        <p:tav tm="0">
                                          <p:val>
                                            <p:strVal val="ppt_y"/>
                                          </p:val>
                                        </p:tav>
                                        <p:tav tm="100000">
                                          <p:val>
                                            <p:strVal val="ppt_y"/>
                                          </p:val>
                                        </p:tav>
                                      </p:tavLst>
                                    </p:anim>
                                    <p:set>
                                      <p:cBhvr>
                                        <p:cTn id="204" dur="1" fill="hold">
                                          <p:stCondLst>
                                            <p:cond delay="1999"/>
                                          </p:stCondLst>
                                        </p:cTn>
                                        <p:tgtEl>
                                          <p:spTgt spid="10"/>
                                        </p:tgtEl>
                                        <p:attrNameLst>
                                          <p:attrName>style.visibility</p:attrName>
                                        </p:attrNameLst>
                                      </p:cBhvr>
                                      <p:to>
                                        <p:strVal val="hidden"/>
                                      </p:to>
                                    </p:set>
                                  </p:childTnLst>
                                </p:cTn>
                              </p:par>
                              <p:par>
                                <p:cTn id="205" presetID="2" presetClass="exit" presetSubtype="2" fill="hold" grpId="2" nodeType="withEffect">
                                  <p:stCondLst>
                                    <p:cond delay="0"/>
                                  </p:stCondLst>
                                  <p:childTnLst>
                                    <p:anim calcmode="lin" valueType="num">
                                      <p:cBhvr additive="base">
                                        <p:cTn id="206" dur="2000"/>
                                        <p:tgtEl>
                                          <p:spTgt spid="11"/>
                                        </p:tgtEl>
                                        <p:attrNameLst>
                                          <p:attrName>ppt_x</p:attrName>
                                        </p:attrNameLst>
                                      </p:cBhvr>
                                      <p:tavLst>
                                        <p:tav tm="0">
                                          <p:val>
                                            <p:strVal val="ppt_x"/>
                                          </p:val>
                                        </p:tav>
                                        <p:tav tm="100000">
                                          <p:val>
                                            <p:strVal val="1+ppt_w/2"/>
                                          </p:val>
                                        </p:tav>
                                      </p:tavLst>
                                    </p:anim>
                                    <p:anim calcmode="lin" valueType="num">
                                      <p:cBhvr additive="base">
                                        <p:cTn id="207" dur="2000"/>
                                        <p:tgtEl>
                                          <p:spTgt spid="11"/>
                                        </p:tgtEl>
                                        <p:attrNameLst>
                                          <p:attrName>ppt_y</p:attrName>
                                        </p:attrNameLst>
                                      </p:cBhvr>
                                      <p:tavLst>
                                        <p:tav tm="0">
                                          <p:val>
                                            <p:strVal val="ppt_y"/>
                                          </p:val>
                                        </p:tav>
                                        <p:tav tm="100000">
                                          <p:val>
                                            <p:strVal val="ppt_y"/>
                                          </p:val>
                                        </p:tav>
                                      </p:tavLst>
                                    </p:anim>
                                    <p:set>
                                      <p:cBhvr>
                                        <p:cTn id="208" dur="1" fill="hold">
                                          <p:stCondLst>
                                            <p:cond delay="1999"/>
                                          </p:stCondLst>
                                        </p:cTn>
                                        <p:tgtEl>
                                          <p:spTgt spid="11"/>
                                        </p:tgtEl>
                                        <p:attrNameLst>
                                          <p:attrName>style.visibility</p:attrName>
                                        </p:attrNameLst>
                                      </p:cBhvr>
                                      <p:to>
                                        <p:strVal val="hidden"/>
                                      </p:to>
                                    </p:set>
                                  </p:childTnLst>
                                </p:cTn>
                              </p:par>
                              <p:par>
                                <p:cTn id="209" presetID="2" presetClass="exit" presetSubtype="2" fill="hold" grpId="2" nodeType="withEffect">
                                  <p:stCondLst>
                                    <p:cond delay="0"/>
                                  </p:stCondLst>
                                  <p:childTnLst>
                                    <p:anim calcmode="lin" valueType="num">
                                      <p:cBhvr additive="base">
                                        <p:cTn id="210" dur="2000"/>
                                        <p:tgtEl>
                                          <p:spTgt spid="12"/>
                                        </p:tgtEl>
                                        <p:attrNameLst>
                                          <p:attrName>ppt_x</p:attrName>
                                        </p:attrNameLst>
                                      </p:cBhvr>
                                      <p:tavLst>
                                        <p:tav tm="0">
                                          <p:val>
                                            <p:strVal val="ppt_x"/>
                                          </p:val>
                                        </p:tav>
                                        <p:tav tm="100000">
                                          <p:val>
                                            <p:strVal val="1+ppt_w/2"/>
                                          </p:val>
                                        </p:tav>
                                      </p:tavLst>
                                    </p:anim>
                                    <p:anim calcmode="lin" valueType="num">
                                      <p:cBhvr additive="base">
                                        <p:cTn id="211" dur="2000"/>
                                        <p:tgtEl>
                                          <p:spTgt spid="12"/>
                                        </p:tgtEl>
                                        <p:attrNameLst>
                                          <p:attrName>ppt_y</p:attrName>
                                        </p:attrNameLst>
                                      </p:cBhvr>
                                      <p:tavLst>
                                        <p:tav tm="0">
                                          <p:val>
                                            <p:strVal val="ppt_y"/>
                                          </p:val>
                                        </p:tav>
                                        <p:tav tm="100000">
                                          <p:val>
                                            <p:strVal val="ppt_y"/>
                                          </p:val>
                                        </p:tav>
                                      </p:tavLst>
                                    </p:anim>
                                    <p:set>
                                      <p:cBhvr>
                                        <p:cTn id="212" dur="1" fill="hold">
                                          <p:stCondLst>
                                            <p:cond delay="1999"/>
                                          </p:stCondLst>
                                        </p:cTn>
                                        <p:tgtEl>
                                          <p:spTgt spid="12"/>
                                        </p:tgtEl>
                                        <p:attrNameLst>
                                          <p:attrName>style.visibility</p:attrName>
                                        </p:attrNameLst>
                                      </p:cBhvr>
                                      <p:to>
                                        <p:strVal val="hidden"/>
                                      </p:to>
                                    </p:set>
                                  </p:childTnLst>
                                </p:cTn>
                              </p:par>
                              <p:par>
                                <p:cTn id="213" presetID="2" presetClass="exit" presetSubtype="2" fill="hold" grpId="2" nodeType="withEffect">
                                  <p:stCondLst>
                                    <p:cond delay="0"/>
                                  </p:stCondLst>
                                  <p:childTnLst>
                                    <p:anim calcmode="lin" valueType="num">
                                      <p:cBhvr additive="base">
                                        <p:cTn id="214" dur="2000"/>
                                        <p:tgtEl>
                                          <p:spTgt spid="13"/>
                                        </p:tgtEl>
                                        <p:attrNameLst>
                                          <p:attrName>ppt_x</p:attrName>
                                        </p:attrNameLst>
                                      </p:cBhvr>
                                      <p:tavLst>
                                        <p:tav tm="0">
                                          <p:val>
                                            <p:strVal val="ppt_x"/>
                                          </p:val>
                                        </p:tav>
                                        <p:tav tm="100000">
                                          <p:val>
                                            <p:strVal val="1+ppt_w/2"/>
                                          </p:val>
                                        </p:tav>
                                      </p:tavLst>
                                    </p:anim>
                                    <p:anim calcmode="lin" valueType="num">
                                      <p:cBhvr additive="base">
                                        <p:cTn id="215" dur="2000"/>
                                        <p:tgtEl>
                                          <p:spTgt spid="13"/>
                                        </p:tgtEl>
                                        <p:attrNameLst>
                                          <p:attrName>ppt_y</p:attrName>
                                        </p:attrNameLst>
                                      </p:cBhvr>
                                      <p:tavLst>
                                        <p:tav tm="0">
                                          <p:val>
                                            <p:strVal val="ppt_y"/>
                                          </p:val>
                                        </p:tav>
                                        <p:tav tm="100000">
                                          <p:val>
                                            <p:strVal val="ppt_y"/>
                                          </p:val>
                                        </p:tav>
                                      </p:tavLst>
                                    </p:anim>
                                    <p:set>
                                      <p:cBhvr>
                                        <p:cTn id="216" dur="1" fill="hold">
                                          <p:stCondLst>
                                            <p:cond delay="1999"/>
                                          </p:stCondLst>
                                        </p:cTn>
                                        <p:tgtEl>
                                          <p:spTgt spid="13"/>
                                        </p:tgtEl>
                                        <p:attrNameLst>
                                          <p:attrName>style.visibility</p:attrName>
                                        </p:attrNameLst>
                                      </p:cBhvr>
                                      <p:to>
                                        <p:strVal val="hidden"/>
                                      </p:to>
                                    </p:set>
                                  </p:childTnLst>
                                </p:cTn>
                              </p:par>
                              <p:par>
                                <p:cTn id="217" presetID="2" presetClass="exit" presetSubtype="2" fill="hold" grpId="2" nodeType="withEffect">
                                  <p:stCondLst>
                                    <p:cond delay="0"/>
                                  </p:stCondLst>
                                  <p:childTnLst>
                                    <p:anim calcmode="lin" valueType="num">
                                      <p:cBhvr additive="base">
                                        <p:cTn id="218" dur="2000"/>
                                        <p:tgtEl>
                                          <p:spTgt spid="14"/>
                                        </p:tgtEl>
                                        <p:attrNameLst>
                                          <p:attrName>ppt_x</p:attrName>
                                        </p:attrNameLst>
                                      </p:cBhvr>
                                      <p:tavLst>
                                        <p:tav tm="0">
                                          <p:val>
                                            <p:strVal val="ppt_x"/>
                                          </p:val>
                                        </p:tav>
                                        <p:tav tm="100000">
                                          <p:val>
                                            <p:strVal val="1+ppt_w/2"/>
                                          </p:val>
                                        </p:tav>
                                      </p:tavLst>
                                    </p:anim>
                                    <p:anim calcmode="lin" valueType="num">
                                      <p:cBhvr additive="base">
                                        <p:cTn id="219" dur="2000"/>
                                        <p:tgtEl>
                                          <p:spTgt spid="14"/>
                                        </p:tgtEl>
                                        <p:attrNameLst>
                                          <p:attrName>ppt_y</p:attrName>
                                        </p:attrNameLst>
                                      </p:cBhvr>
                                      <p:tavLst>
                                        <p:tav tm="0">
                                          <p:val>
                                            <p:strVal val="ppt_y"/>
                                          </p:val>
                                        </p:tav>
                                        <p:tav tm="100000">
                                          <p:val>
                                            <p:strVal val="ppt_y"/>
                                          </p:val>
                                        </p:tav>
                                      </p:tavLst>
                                    </p:anim>
                                    <p:set>
                                      <p:cBhvr>
                                        <p:cTn id="220" dur="1" fill="hold">
                                          <p:stCondLst>
                                            <p:cond delay="1999"/>
                                          </p:stCondLst>
                                        </p:cTn>
                                        <p:tgtEl>
                                          <p:spTgt spid="14"/>
                                        </p:tgtEl>
                                        <p:attrNameLst>
                                          <p:attrName>style.visibility</p:attrName>
                                        </p:attrNameLst>
                                      </p:cBhvr>
                                      <p:to>
                                        <p:strVal val="hidden"/>
                                      </p:to>
                                    </p:set>
                                  </p:childTnLst>
                                </p:cTn>
                              </p:par>
                              <p:par>
                                <p:cTn id="221" presetID="2" presetClass="exit" presetSubtype="2" fill="hold" grpId="2" nodeType="withEffect">
                                  <p:stCondLst>
                                    <p:cond delay="0"/>
                                  </p:stCondLst>
                                  <p:childTnLst>
                                    <p:anim calcmode="lin" valueType="num">
                                      <p:cBhvr additive="base">
                                        <p:cTn id="222" dur="2000"/>
                                        <p:tgtEl>
                                          <p:spTgt spid="15"/>
                                        </p:tgtEl>
                                        <p:attrNameLst>
                                          <p:attrName>ppt_x</p:attrName>
                                        </p:attrNameLst>
                                      </p:cBhvr>
                                      <p:tavLst>
                                        <p:tav tm="0">
                                          <p:val>
                                            <p:strVal val="ppt_x"/>
                                          </p:val>
                                        </p:tav>
                                        <p:tav tm="100000">
                                          <p:val>
                                            <p:strVal val="1+ppt_w/2"/>
                                          </p:val>
                                        </p:tav>
                                      </p:tavLst>
                                    </p:anim>
                                    <p:anim calcmode="lin" valueType="num">
                                      <p:cBhvr additive="base">
                                        <p:cTn id="223" dur="2000"/>
                                        <p:tgtEl>
                                          <p:spTgt spid="15"/>
                                        </p:tgtEl>
                                        <p:attrNameLst>
                                          <p:attrName>ppt_y</p:attrName>
                                        </p:attrNameLst>
                                      </p:cBhvr>
                                      <p:tavLst>
                                        <p:tav tm="0">
                                          <p:val>
                                            <p:strVal val="ppt_y"/>
                                          </p:val>
                                        </p:tav>
                                        <p:tav tm="100000">
                                          <p:val>
                                            <p:strVal val="ppt_y"/>
                                          </p:val>
                                        </p:tav>
                                      </p:tavLst>
                                    </p:anim>
                                    <p:set>
                                      <p:cBhvr>
                                        <p:cTn id="224" dur="1" fill="hold">
                                          <p:stCondLst>
                                            <p:cond delay="1999"/>
                                          </p:stCondLst>
                                        </p:cTn>
                                        <p:tgtEl>
                                          <p:spTgt spid="15"/>
                                        </p:tgtEl>
                                        <p:attrNameLst>
                                          <p:attrName>style.visibility</p:attrName>
                                        </p:attrNameLst>
                                      </p:cBhvr>
                                      <p:to>
                                        <p:strVal val="hidden"/>
                                      </p:to>
                                    </p:set>
                                  </p:childTnLst>
                                </p:cTn>
                              </p:par>
                              <p:par>
                                <p:cTn id="225" presetID="5" presetClass="exit" presetSubtype="10" fill="hold" grpId="3" nodeType="withEffect">
                                  <p:stCondLst>
                                    <p:cond delay="0"/>
                                  </p:stCondLst>
                                  <p:childTnLst>
                                    <p:animEffect transition="out" filter="checkerboard(across)">
                                      <p:cBhvr>
                                        <p:cTn id="226" dur="2000"/>
                                        <p:tgtEl>
                                          <p:spTgt spid="4"/>
                                        </p:tgtEl>
                                      </p:cBhvr>
                                    </p:animEffect>
                                    <p:set>
                                      <p:cBhvr>
                                        <p:cTn id="227" dur="1" fill="hold">
                                          <p:stCondLst>
                                            <p:cond delay="1999"/>
                                          </p:stCondLst>
                                        </p:cTn>
                                        <p:tgtEl>
                                          <p:spTgt spid="4"/>
                                        </p:tgtEl>
                                        <p:attrNameLst>
                                          <p:attrName>style.visibility</p:attrName>
                                        </p:attrNameLst>
                                      </p:cBhvr>
                                      <p:to>
                                        <p:strVal val="hidden"/>
                                      </p:to>
                                    </p:set>
                                  </p:childTnLst>
                                </p:cTn>
                              </p:par>
                              <p:par>
                                <p:cTn id="228" presetID="5" presetClass="exit" presetSubtype="10" fill="hold" grpId="3" nodeType="withEffect">
                                  <p:stCondLst>
                                    <p:cond delay="0"/>
                                  </p:stCondLst>
                                  <p:childTnLst>
                                    <p:animEffect transition="out" filter="checkerboard(across)">
                                      <p:cBhvr>
                                        <p:cTn id="229" dur="2000"/>
                                        <p:tgtEl>
                                          <p:spTgt spid="5"/>
                                        </p:tgtEl>
                                      </p:cBhvr>
                                    </p:animEffect>
                                    <p:set>
                                      <p:cBhvr>
                                        <p:cTn id="230" dur="1" fill="hold">
                                          <p:stCondLst>
                                            <p:cond delay="1999"/>
                                          </p:stCondLst>
                                        </p:cTn>
                                        <p:tgtEl>
                                          <p:spTgt spid="5"/>
                                        </p:tgtEl>
                                        <p:attrNameLst>
                                          <p:attrName>style.visibility</p:attrName>
                                        </p:attrNameLst>
                                      </p:cBhvr>
                                      <p:to>
                                        <p:strVal val="hidden"/>
                                      </p:to>
                                    </p:set>
                                  </p:childTnLst>
                                </p:cTn>
                              </p:par>
                              <p:par>
                                <p:cTn id="231" presetID="5" presetClass="exit" presetSubtype="10" fill="hold" grpId="3" nodeType="withEffect">
                                  <p:stCondLst>
                                    <p:cond delay="0"/>
                                  </p:stCondLst>
                                  <p:childTnLst>
                                    <p:animEffect transition="out" filter="checkerboard(across)">
                                      <p:cBhvr>
                                        <p:cTn id="232" dur="2000"/>
                                        <p:tgtEl>
                                          <p:spTgt spid="6"/>
                                        </p:tgtEl>
                                      </p:cBhvr>
                                    </p:animEffect>
                                    <p:set>
                                      <p:cBhvr>
                                        <p:cTn id="233" dur="1" fill="hold">
                                          <p:stCondLst>
                                            <p:cond delay="1999"/>
                                          </p:stCondLst>
                                        </p:cTn>
                                        <p:tgtEl>
                                          <p:spTgt spid="6"/>
                                        </p:tgtEl>
                                        <p:attrNameLst>
                                          <p:attrName>style.visibility</p:attrName>
                                        </p:attrNameLst>
                                      </p:cBhvr>
                                      <p:to>
                                        <p:strVal val="hidden"/>
                                      </p:to>
                                    </p:set>
                                  </p:childTnLst>
                                </p:cTn>
                              </p:par>
                              <p:par>
                                <p:cTn id="234" presetID="5" presetClass="exit" presetSubtype="10" fill="hold" grpId="3" nodeType="withEffect">
                                  <p:stCondLst>
                                    <p:cond delay="0"/>
                                  </p:stCondLst>
                                  <p:childTnLst>
                                    <p:animEffect transition="out" filter="checkerboard(across)">
                                      <p:cBhvr>
                                        <p:cTn id="235" dur="2000"/>
                                        <p:tgtEl>
                                          <p:spTgt spid="7"/>
                                        </p:tgtEl>
                                      </p:cBhvr>
                                    </p:animEffect>
                                    <p:set>
                                      <p:cBhvr>
                                        <p:cTn id="236" dur="1" fill="hold">
                                          <p:stCondLst>
                                            <p:cond delay="1999"/>
                                          </p:stCondLst>
                                        </p:cTn>
                                        <p:tgtEl>
                                          <p:spTgt spid="7"/>
                                        </p:tgtEl>
                                        <p:attrNameLst>
                                          <p:attrName>style.visibility</p:attrName>
                                        </p:attrNameLst>
                                      </p:cBhvr>
                                      <p:to>
                                        <p:strVal val="hidden"/>
                                      </p:to>
                                    </p:set>
                                  </p:childTnLst>
                                </p:cTn>
                              </p:par>
                              <p:par>
                                <p:cTn id="237" presetID="5" presetClass="exit" presetSubtype="10" fill="hold" grpId="3" nodeType="withEffect">
                                  <p:stCondLst>
                                    <p:cond delay="0"/>
                                  </p:stCondLst>
                                  <p:childTnLst>
                                    <p:animEffect transition="out" filter="checkerboard(across)">
                                      <p:cBhvr>
                                        <p:cTn id="238" dur="2000"/>
                                        <p:tgtEl>
                                          <p:spTgt spid="8"/>
                                        </p:tgtEl>
                                      </p:cBhvr>
                                    </p:animEffect>
                                    <p:set>
                                      <p:cBhvr>
                                        <p:cTn id="239" dur="1" fill="hold">
                                          <p:stCondLst>
                                            <p:cond delay="1999"/>
                                          </p:stCondLst>
                                        </p:cTn>
                                        <p:tgtEl>
                                          <p:spTgt spid="8"/>
                                        </p:tgtEl>
                                        <p:attrNameLst>
                                          <p:attrName>style.visibility</p:attrName>
                                        </p:attrNameLst>
                                      </p:cBhvr>
                                      <p:to>
                                        <p:strVal val="hidden"/>
                                      </p:to>
                                    </p:set>
                                  </p:childTnLst>
                                </p:cTn>
                              </p:par>
                              <p:par>
                                <p:cTn id="240" presetID="5" presetClass="exit" presetSubtype="10" fill="hold" grpId="3" nodeType="withEffect">
                                  <p:stCondLst>
                                    <p:cond delay="0"/>
                                  </p:stCondLst>
                                  <p:childTnLst>
                                    <p:animEffect transition="out" filter="checkerboard(across)">
                                      <p:cBhvr>
                                        <p:cTn id="241" dur="2000"/>
                                        <p:tgtEl>
                                          <p:spTgt spid="9"/>
                                        </p:tgtEl>
                                      </p:cBhvr>
                                    </p:animEffect>
                                    <p:set>
                                      <p:cBhvr>
                                        <p:cTn id="242" dur="1" fill="hold">
                                          <p:stCondLst>
                                            <p:cond delay="1999"/>
                                          </p:stCondLst>
                                        </p:cTn>
                                        <p:tgtEl>
                                          <p:spTgt spid="9"/>
                                        </p:tgtEl>
                                        <p:attrNameLst>
                                          <p:attrName>style.visibility</p:attrName>
                                        </p:attrNameLst>
                                      </p:cBhvr>
                                      <p:to>
                                        <p:strVal val="hidden"/>
                                      </p:to>
                                    </p:set>
                                  </p:childTnLst>
                                </p:cTn>
                              </p:par>
                              <p:par>
                                <p:cTn id="243" presetID="5" presetClass="exit" presetSubtype="10" fill="hold" grpId="3" nodeType="withEffect">
                                  <p:stCondLst>
                                    <p:cond delay="0"/>
                                  </p:stCondLst>
                                  <p:childTnLst>
                                    <p:animEffect transition="out" filter="checkerboard(across)">
                                      <p:cBhvr>
                                        <p:cTn id="244" dur="2000"/>
                                        <p:tgtEl>
                                          <p:spTgt spid="10"/>
                                        </p:tgtEl>
                                      </p:cBhvr>
                                    </p:animEffect>
                                    <p:set>
                                      <p:cBhvr>
                                        <p:cTn id="245" dur="1" fill="hold">
                                          <p:stCondLst>
                                            <p:cond delay="1999"/>
                                          </p:stCondLst>
                                        </p:cTn>
                                        <p:tgtEl>
                                          <p:spTgt spid="10"/>
                                        </p:tgtEl>
                                        <p:attrNameLst>
                                          <p:attrName>style.visibility</p:attrName>
                                        </p:attrNameLst>
                                      </p:cBhvr>
                                      <p:to>
                                        <p:strVal val="hidden"/>
                                      </p:to>
                                    </p:set>
                                  </p:childTnLst>
                                </p:cTn>
                              </p:par>
                              <p:par>
                                <p:cTn id="246" presetID="5" presetClass="exit" presetSubtype="10" fill="hold" grpId="3" nodeType="withEffect">
                                  <p:stCondLst>
                                    <p:cond delay="0"/>
                                  </p:stCondLst>
                                  <p:childTnLst>
                                    <p:animEffect transition="out" filter="checkerboard(across)">
                                      <p:cBhvr>
                                        <p:cTn id="247" dur="2000"/>
                                        <p:tgtEl>
                                          <p:spTgt spid="11"/>
                                        </p:tgtEl>
                                      </p:cBhvr>
                                    </p:animEffect>
                                    <p:set>
                                      <p:cBhvr>
                                        <p:cTn id="248" dur="1" fill="hold">
                                          <p:stCondLst>
                                            <p:cond delay="1999"/>
                                          </p:stCondLst>
                                        </p:cTn>
                                        <p:tgtEl>
                                          <p:spTgt spid="11"/>
                                        </p:tgtEl>
                                        <p:attrNameLst>
                                          <p:attrName>style.visibility</p:attrName>
                                        </p:attrNameLst>
                                      </p:cBhvr>
                                      <p:to>
                                        <p:strVal val="hidden"/>
                                      </p:to>
                                    </p:set>
                                  </p:childTnLst>
                                </p:cTn>
                              </p:par>
                              <p:par>
                                <p:cTn id="249" presetID="5" presetClass="exit" presetSubtype="10" fill="hold" grpId="3" nodeType="withEffect">
                                  <p:stCondLst>
                                    <p:cond delay="0"/>
                                  </p:stCondLst>
                                  <p:childTnLst>
                                    <p:animEffect transition="out" filter="checkerboard(across)">
                                      <p:cBhvr>
                                        <p:cTn id="250" dur="2000"/>
                                        <p:tgtEl>
                                          <p:spTgt spid="12"/>
                                        </p:tgtEl>
                                      </p:cBhvr>
                                    </p:animEffect>
                                    <p:set>
                                      <p:cBhvr>
                                        <p:cTn id="251" dur="1" fill="hold">
                                          <p:stCondLst>
                                            <p:cond delay="1999"/>
                                          </p:stCondLst>
                                        </p:cTn>
                                        <p:tgtEl>
                                          <p:spTgt spid="12"/>
                                        </p:tgtEl>
                                        <p:attrNameLst>
                                          <p:attrName>style.visibility</p:attrName>
                                        </p:attrNameLst>
                                      </p:cBhvr>
                                      <p:to>
                                        <p:strVal val="hidden"/>
                                      </p:to>
                                    </p:set>
                                  </p:childTnLst>
                                </p:cTn>
                              </p:par>
                              <p:par>
                                <p:cTn id="252" presetID="5" presetClass="exit" presetSubtype="10" fill="hold" grpId="3" nodeType="withEffect">
                                  <p:stCondLst>
                                    <p:cond delay="0"/>
                                  </p:stCondLst>
                                  <p:childTnLst>
                                    <p:animEffect transition="out" filter="checkerboard(across)">
                                      <p:cBhvr>
                                        <p:cTn id="253" dur="2000"/>
                                        <p:tgtEl>
                                          <p:spTgt spid="13"/>
                                        </p:tgtEl>
                                      </p:cBhvr>
                                    </p:animEffect>
                                    <p:set>
                                      <p:cBhvr>
                                        <p:cTn id="254" dur="1" fill="hold">
                                          <p:stCondLst>
                                            <p:cond delay="1999"/>
                                          </p:stCondLst>
                                        </p:cTn>
                                        <p:tgtEl>
                                          <p:spTgt spid="13"/>
                                        </p:tgtEl>
                                        <p:attrNameLst>
                                          <p:attrName>style.visibility</p:attrName>
                                        </p:attrNameLst>
                                      </p:cBhvr>
                                      <p:to>
                                        <p:strVal val="hidden"/>
                                      </p:to>
                                    </p:set>
                                  </p:childTnLst>
                                </p:cTn>
                              </p:par>
                              <p:par>
                                <p:cTn id="255" presetID="5" presetClass="exit" presetSubtype="10" fill="hold" grpId="3" nodeType="withEffect">
                                  <p:stCondLst>
                                    <p:cond delay="0"/>
                                  </p:stCondLst>
                                  <p:childTnLst>
                                    <p:animEffect transition="out" filter="checkerboard(across)">
                                      <p:cBhvr>
                                        <p:cTn id="256" dur="2000"/>
                                        <p:tgtEl>
                                          <p:spTgt spid="14"/>
                                        </p:tgtEl>
                                      </p:cBhvr>
                                    </p:animEffect>
                                    <p:set>
                                      <p:cBhvr>
                                        <p:cTn id="257" dur="1" fill="hold">
                                          <p:stCondLst>
                                            <p:cond delay="1999"/>
                                          </p:stCondLst>
                                        </p:cTn>
                                        <p:tgtEl>
                                          <p:spTgt spid="14"/>
                                        </p:tgtEl>
                                        <p:attrNameLst>
                                          <p:attrName>style.visibility</p:attrName>
                                        </p:attrNameLst>
                                      </p:cBhvr>
                                      <p:to>
                                        <p:strVal val="hidden"/>
                                      </p:to>
                                    </p:set>
                                  </p:childTnLst>
                                </p:cTn>
                              </p:par>
                              <p:par>
                                <p:cTn id="258" presetID="5" presetClass="exit" presetSubtype="10" fill="hold" grpId="3" nodeType="withEffect">
                                  <p:stCondLst>
                                    <p:cond delay="0"/>
                                  </p:stCondLst>
                                  <p:childTnLst>
                                    <p:animEffect transition="out" filter="checkerboard(across)">
                                      <p:cBhvr>
                                        <p:cTn id="259" dur="2000"/>
                                        <p:tgtEl>
                                          <p:spTgt spid="15"/>
                                        </p:tgtEl>
                                      </p:cBhvr>
                                    </p:animEffect>
                                    <p:set>
                                      <p:cBhvr>
                                        <p:cTn id="260" dur="1" fill="hold">
                                          <p:stCondLst>
                                            <p:cond delay="1999"/>
                                          </p:stCondLst>
                                        </p:cTn>
                                        <p:tgtEl>
                                          <p:spTgt spid="15"/>
                                        </p:tgtEl>
                                        <p:attrNameLst>
                                          <p:attrName>style.visibility</p:attrName>
                                        </p:attrNameLst>
                                      </p:cBhvr>
                                      <p:to>
                                        <p:strVal val="hidden"/>
                                      </p:to>
                                    </p:set>
                                  </p:childTnLst>
                                </p:cTn>
                              </p:par>
                              <p:par>
                                <p:cTn id="261" presetID="2" presetClass="exit" presetSubtype="8" fill="hold" grpId="2" nodeType="withEffect">
                                  <p:stCondLst>
                                    <p:cond delay="0"/>
                                  </p:stCondLst>
                                  <p:childTnLst>
                                    <p:anim calcmode="lin" valueType="num">
                                      <p:cBhvr additive="base">
                                        <p:cTn id="262" dur="2000"/>
                                        <p:tgtEl>
                                          <p:spTgt spid="16"/>
                                        </p:tgtEl>
                                        <p:attrNameLst>
                                          <p:attrName>ppt_x</p:attrName>
                                        </p:attrNameLst>
                                      </p:cBhvr>
                                      <p:tavLst>
                                        <p:tav tm="0">
                                          <p:val>
                                            <p:strVal val="ppt_x"/>
                                          </p:val>
                                        </p:tav>
                                        <p:tav tm="100000">
                                          <p:val>
                                            <p:strVal val="0-ppt_w/2"/>
                                          </p:val>
                                        </p:tav>
                                      </p:tavLst>
                                    </p:anim>
                                    <p:anim calcmode="lin" valueType="num">
                                      <p:cBhvr additive="base">
                                        <p:cTn id="263" dur="2000"/>
                                        <p:tgtEl>
                                          <p:spTgt spid="16"/>
                                        </p:tgtEl>
                                        <p:attrNameLst>
                                          <p:attrName>ppt_y</p:attrName>
                                        </p:attrNameLst>
                                      </p:cBhvr>
                                      <p:tavLst>
                                        <p:tav tm="0">
                                          <p:val>
                                            <p:strVal val="ppt_y"/>
                                          </p:val>
                                        </p:tav>
                                        <p:tav tm="100000">
                                          <p:val>
                                            <p:strVal val="ppt_y"/>
                                          </p:val>
                                        </p:tav>
                                      </p:tavLst>
                                    </p:anim>
                                    <p:set>
                                      <p:cBhvr>
                                        <p:cTn id="264" dur="1" fill="hold">
                                          <p:stCondLst>
                                            <p:cond delay="1999"/>
                                          </p:stCondLst>
                                        </p:cTn>
                                        <p:tgtEl>
                                          <p:spTgt spid="16"/>
                                        </p:tgtEl>
                                        <p:attrNameLst>
                                          <p:attrName>style.visibility</p:attrName>
                                        </p:attrNameLst>
                                      </p:cBhvr>
                                      <p:to>
                                        <p:strVal val="hidden"/>
                                      </p:to>
                                    </p:set>
                                  </p:childTnLst>
                                </p:cTn>
                              </p:par>
                              <p:par>
                                <p:cTn id="265" presetID="2" presetClass="exit" presetSubtype="8" fill="hold" grpId="2" nodeType="withEffect">
                                  <p:stCondLst>
                                    <p:cond delay="0"/>
                                  </p:stCondLst>
                                  <p:childTnLst>
                                    <p:anim calcmode="lin" valueType="num">
                                      <p:cBhvr additive="base">
                                        <p:cTn id="266" dur="2000"/>
                                        <p:tgtEl>
                                          <p:spTgt spid="17"/>
                                        </p:tgtEl>
                                        <p:attrNameLst>
                                          <p:attrName>ppt_x</p:attrName>
                                        </p:attrNameLst>
                                      </p:cBhvr>
                                      <p:tavLst>
                                        <p:tav tm="0">
                                          <p:val>
                                            <p:strVal val="ppt_x"/>
                                          </p:val>
                                        </p:tav>
                                        <p:tav tm="100000">
                                          <p:val>
                                            <p:strVal val="0-ppt_w/2"/>
                                          </p:val>
                                        </p:tav>
                                      </p:tavLst>
                                    </p:anim>
                                    <p:anim calcmode="lin" valueType="num">
                                      <p:cBhvr additive="base">
                                        <p:cTn id="267" dur="2000"/>
                                        <p:tgtEl>
                                          <p:spTgt spid="17"/>
                                        </p:tgtEl>
                                        <p:attrNameLst>
                                          <p:attrName>ppt_y</p:attrName>
                                        </p:attrNameLst>
                                      </p:cBhvr>
                                      <p:tavLst>
                                        <p:tav tm="0">
                                          <p:val>
                                            <p:strVal val="ppt_y"/>
                                          </p:val>
                                        </p:tav>
                                        <p:tav tm="100000">
                                          <p:val>
                                            <p:strVal val="ppt_y"/>
                                          </p:val>
                                        </p:tav>
                                      </p:tavLst>
                                    </p:anim>
                                    <p:set>
                                      <p:cBhvr>
                                        <p:cTn id="268" dur="1" fill="hold">
                                          <p:stCondLst>
                                            <p:cond delay="1999"/>
                                          </p:stCondLst>
                                        </p:cTn>
                                        <p:tgtEl>
                                          <p:spTgt spid="17"/>
                                        </p:tgtEl>
                                        <p:attrNameLst>
                                          <p:attrName>style.visibility</p:attrName>
                                        </p:attrNameLst>
                                      </p:cBhvr>
                                      <p:to>
                                        <p:strVal val="hidden"/>
                                      </p:to>
                                    </p:set>
                                  </p:childTnLst>
                                </p:cTn>
                              </p:par>
                              <p:par>
                                <p:cTn id="269" presetID="2" presetClass="exit" presetSubtype="8" fill="hold" grpId="2" nodeType="withEffect">
                                  <p:stCondLst>
                                    <p:cond delay="0"/>
                                  </p:stCondLst>
                                  <p:childTnLst>
                                    <p:anim calcmode="lin" valueType="num">
                                      <p:cBhvr additive="base">
                                        <p:cTn id="270" dur="2000"/>
                                        <p:tgtEl>
                                          <p:spTgt spid="18"/>
                                        </p:tgtEl>
                                        <p:attrNameLst>
                                          <p:attrName>ppt_x</p:attrName>
                                        </p:attrNameLst>
                                      </p:cBhvr>
                                      <p:tavLst>
                                        <p:tav tm="0">
                                          <p:val>
                                            <p:strVal val="ppt_x"/>
                                          </p:val>
                                        </p:tav>
                                        <p:tav tm="100000">
                                          <p:val>
                                            <p:strVal val="0-ppt_w/2"/>
                                          </p:val>
                                        </p:tav>
                                      </p:tavLst>
                                    </p:anim>
                                    <p:anim calcmode="lin" valueType="num">
                                      <p:cBhvr additive="base">
                                        <p:cTn id="271" dur="2000"/>
                                        <p:tgtEl>
                                          <p:spTgt spid="18"/>
                                        </p:tgtEl>
                                        <p:attrNameLst>
                                          <p:attrName>ppt_y</p:attrName>
                                        </p:attrNameLst>
                                      </p:cBhvr>
                                      <p:tavLst>
                                        <p:tav tm="0">
                                          <p:val>
                                            <p:strVal val="ppt_y"/>
                                          </p:val>
                                        </p:tav>
                                        <p:tav tm="100000">
                                          <p:val>
                                            <p:strVal val="ppt_y"/>
                                          </p:val>
                                        </p:tav>
                                      </p:tavLst>
                                    </p:anim>
                                    <p:set>
                                      <p:cBhvr>
                                        <p:cTn id="272" dur="1" fill="hold">
                                          <p:stCondLst>
                                            <p:cond delay="1999"/>
                                          </p:stCondLst>
                                        </p:cTn>
                                        <p:tgtEl>
                                          <p:spTgt spid="18"/>
                                        </p:tgtEl>
                                        <p:attrNameLst>
                                          <p:attrName>style.visibility</p:attrName>
                                        </p:attrNameLst>
                                      </p:cBhvr>
                                      <p:to>
                                        <p:strVal val="hidden"/>
                                      </p:to>
                                    </p:set>
                                  </p:childTnLst>
                                </p:cTn>
                              </p:par>
                              <p:par>
                                <p:cTn id="273" presetID="2" presetClass="exit" presetSubtype="8" fill="hold" grpId="2" nodeType="withEffect">
                                  <p:stCondLst>
                                    <p:cond delay="0"/>
                                  </p:stCondLst>
                                  <p:childTnLst>
                                    <p:anim calcmode="lin" valueType="num">
                                      <p:cBhvr additive="base">
                                        <p:cTn id="274" dur="2000"/>
                                        <p:tgtEl>
                                          <p:spTgt spid="19"/>
                                        </p:tgtEl>
                                        <p:attrNameLst>
                                          <p:attrName>ppt_x</p:attrName>
                                        </p:attrNameLst>
                                      </p:cBhvr>
                                      <p:tavLst>
                                        <p:tav tm="0">
                                          <p:val>
                                            <p:strVal val="ppt_x"/>
                                          </p:val>
                                        </p:tav>
                                        <p:tav tm="100000">
                                          <p:val>
                                            <p:strVal val="0-ppt_w/2"/>
                                          </p:val>
                                        </p:tav>
                                      </p:tavLst>
                                    </p:anim>
                                    <p:anim calcmode="lin" valueType="num">
                                      <p:cBhvr additive="base">
                                        <p:cTn id="275" dur="2000"/>
                                        <p:tgtEl>
                                          <p:spTgt spid="19"/>
                                        </p:tgtEl>
                                        <p:attrNameLst>
                                          <p:attrName>ppt_y</p:attrName>
                                        </p:attrNameLst>
                                      </p:cBhvr>
                                      <p:tavLst>
                                        <p:tav tm="0">
                                          <p:val>
                                            <p:strVal val="ppt_y"/>
                                          </p:val>
                                        </p:tav>
                                        <p:tav tm="100000">
                                          <p:val>
                                            <p:strVal val="ppt_y"/>
                                          </p:val>
                                        </p:tav>
                                      </p:tavLst>
                                    </p:anim>
                                    <p:set>
                                      <p:cBhvr>
                                        <p:cTn id="276" dur="1" fill="hold">
                                          <p:stCondLst>
                                            <p:cond delay="1999"/>
                                          </p:stCondLst>
                                        </p:cTn>
                                        <p:tgtEl>
                                          <p:spTgt spid="19"/>
                                        </p:tgtEl>
                                        <p:attrNameLst>
                                          <p:attrName>style.visibility</p:attrName>
                                        </p:attrNameLst>
                                      </p:cBhvr>
                                      <p:to>
                                        <p:strVal val="hidden"/>
                                      </p:to>
                                    </p:set>
                                  </p:childTnLst>
                                </p:cTn>
                              </p:par>
                              <p:par>
                                <p:cTn id="277" presetID="2" presetClass="exit" presetSubtype="8" fill="hold" grpId="2" nodeType="withEffect">
                                  <p:stCondLst>
                                    <p:cond delay="0"/>
                                  </p:stCondLst>
                                  <p:childTnLst>
                                    <p:anim calcmode="lin" valueType="num">
                                      <p:cBhvr additive="base">
                                        <p:cTn id="278" dur="2000"/>
                                        <p:tgtEl>
                                          <p:spTgt spid="20"/>
                                        </p:tgtEl>
                                        <p:attrNameLst>
                                          <p:attrName>ppt_x</p:attrName>
                                        </p:attrNameLst>
                                      </p:cBhvr>
                                      <p:tavLst>
                                        <p:tav tm="0">
                                          <p:val>
                                            <p:strVal val="ppt_x"/>
                                          </p:val>
                                        </p:tav>
                                        <p:tav tm="100000">
                                          <p:val>
                                            <p:strVal val="0-ppt_w/2"/>
                                          </p:val>
                                        </p:tav>
                                      </p:tavLst>
                                    </p:anim>
                                    <p:anim calcmode="lin" valueType="num">
                                      <p:cBhvr additive="base">
                                        <p:cTn id="279" dur="2000"/>
                                        <p:tgtEl>
                                          <p:spTgt spid="20"/>
                                        </p:tgtEl>
                                        <p:attrNameLst>
                                          <p:attrName>ppt_y</p:attrName>
                                        </p:attrNameLst>
                                      </p:cBhvr>
                                      <p:tavLst>
                                        <p:tav tm="0">
                                          <p:val>
                                            <p:strVal val="ppt_y"/>
                                          </p:val>
                                        </p:tav>
                                        <p:tav tm="100000">
                                          <p:val>
                                            <p:strVal val="ppt_y"/>
                                          </p:val>
                                        </p:tav>
                                      </p:tavLst>
                                    </p:anim>
                                    <p:set>
                                      <p:cBhvr>
                                        <p:cTn id="280" dur="1" fill="hold">
                                          <p:stCondLst>
                                            <p:cond delay="1999"/>
                                          </p:stCondLst>
                                        </p:cTn>
                                        <p:tgtEl>
                                          <p:spTgt spid="20"/>
                                        </p:tgtEl>
                                        <p:attrNameLst>
                                          <p:attrName>style.visibility</p:attrName>
                                        </p:attrNameLst>
                                      </p:cBhvr>
                                      <p:to>
                                        <p:strVal val="hidden"/>
                                      </p:to>
                                    </p:set>
                                  </p:childTnLst>
                                </p:cTn>
                              </p:par>
                              <p:par>
                                <p:cTn id="281" presetID="2" presetClass="exit" presetSubtype="8" fill="hold" grpId="2" nodeType="withEffect">
                                  <p:stCondLst>
                                    <p:cond delay="0"/>
                                  </p:stCondLst>
                                  <p:childTnLst>
                                    <p:anim calcmode="lin" valueType="num">
                                      <p:cBhvr additive="base">
                                        <p:cTn id="282" dur="2000"/>
                                        <p:tgtEl>
                                          <p:spTgt spid="21"/>
                                        </p:tgtEl>
                                        <p:attrNameLst>
                                          <p:attrName>ppt_x</p:attrName>
                                        </p:attrNameLst>
                                      </p:cBhvr>
                                      <p:tavLst>
                                        <p:tav tm="0">
                                          <p:val>
                                            <p:strVal val="ppt_x"/>
                                          </p:val>
                                        </p:tav>
                                        <p:tav tm="100000">
                                          <p:val>
                                            <p:strVal val="0-ppt_w/2"/>
                                          </p:val>
                                        </p:tav>
                                      </p:tavLst>
                                    </p:anim>
                                    <p:anim calcmode="lin" valueType="num">
                                      <p:cBhvr additive="base">
                                        <p:cTn id="283" dur="2000"/>
                                        <p:tgtEl>
                                          <p:spTgt spid="21"/>
                                        </p:tgtEl>
                                        <p:attrNameLst>
                                          <p:attrName>ppt_y</p:attrName>
                                        </p:attrNameLst>
                                      </p:cBhvr>
                                      <p:tavLst>
                                        <p:tav tm="0">
                                          <p:val>
                                            <p:strVal val="ppt_y"/>
                                          </p:val>
                                        </p:tav>
                                        <p:tav tm="100000">
                                          <p:val>
                                            <p:strVal val="ppt_y"/>
                                          </p:val>
                                        </p:tav>
                                      </p:tavLst>
                                    </p:anim>
                                    <p:set>
                                      <p:cBhvr>
                                        <p:cTn id="284" dur="1" fill="hold">
                                          <p:stCondLst>
                                            <p:cond delay="1999"/>
                                          </p:stCondLst>
                                        </p:cTn>
                                        <p:tgtEl>
                                          <p:spTgt spid="21"/>
                                        </p:tgtEl>
                                        <p:attrNameLst>
                                          <p:attrName>style.visibility</p:attrName>
                                        </p:attrNameLst>
                                      </p:cBhvr>
                                      <p:to>
                                        <p:strVal val="hidden"/>
                                      </p:to>
                                    </p:set>
                                  </p:childTnLst>
                                </p:cTn>
                              </p:par>
                              <p:par>
                                <p:cTn id="285" presetID="2" presetClass="exit" presetSubtype="8" fill="hold" grpId="2" nodeType="withEffect">
                                  <p:stCondLst>
                                    <p:cond delay="0"/>
                                  </p:stCondLst>
                                  <p:childTnLst>
                                    <p:anim calcmode="lin" valueType="num">
                                      <p:cBhvr additive="base">
                                        <p:cTn id="286" dur="2000"/>
                                        <p:tgtEl>
                                          <p:spTgt spid="22"/>
                                        </p:tgtEl>
                                        <p:attrNameLst>
                                          <p:attrName>ppt_x</p:attrName>
                                        </p:attrNameLst>
                                      </p:cBhvr>
                                      <p:tavLst>
                                        <p:tav tm="0">
                                          <p:val>
                                            <p:strVal val="ppt_x"/>
                                          </p:val>
                                        </p:tav>
                                        <p:tav tm="100000">
                                          <p:val>
                                            <p:strVal val="0-ppt_w/2"/>
                                          </p:val>
                                        </p:tav>
                                      </p:tavLst>
                                    </p:anim>
                                    <p:anim calcmode="lin" valueType="num">
                                      <p:cBhvr additive="base">
                                        <p:cTn id="287" dur="2000"/>
                                        <p:tgtEl>
                                          <p:spTgt spid="22"/>
                                        </p:tgtEl>
                                        <p:attrNameLst>
                                          <p:attrName>ppt_y</p:attrName>
                                        </p:attrNameLst>
                                      </p:cBhvr>
                                      <p:tavLst>
                                        <p:tav tm="0">
                                          <p:val>
                                            <p:strVal val="ppt_y"/>
                                          </p:val>
                                        </p:tav>
                                        <p:tav tm="100000">
                                          <p:val>
                                            <p:strVal val="ppt_y"/>
                                          </p:val>
                                        </p:tav>
                                      </p:tavLst>
                                    </p:anim>
                                    <p:set>
                                      <p:cBhvr>
                                        <p:cTn id="288" dur="1" fill="hold">
                                          <p:stCondLst>
                                            <p:cond delay="1999"/>
                                          </p:stCondLst>
                                        </p:cTn>
                                        <p:tgtEl>
                                          <p:spTgt spid="22"/>
                                        </p:tgtEl>
                                        <p:attrNameLst>
                                          <p:attrName>style.visibility</p:attrName>
                                        </p:attrNameLst>
                                      </p:cBhvr>
                                      <p:to>
                                        <p:strVal val="hidden"/>
                                      </p:to>
                                    </p:set>
                                  </p:childTnLst>
                                </p:cTn>
                              </p:par>
                              <p:par>
                                <p:cTn id="289" presetID="2" presetClass="exit" presetSubtype="8" fill="hold" grpId="2" nodeType="withEffect">
                                  <p:stCondLst>
                                    <p:cond delay="0"/>
                                  </p:stCondLst>
                                  <p:childTnLst>
                                    <p:anim calcmode="lin" valueType="num">
                                      <p:cBhvr additive="base">
                                        <p:cTn id="290" dur="2000"/>
                                        <p:tgtEl>
                                          <p:spTgt spid="23"/>
                                        </p:tgtEl>
                                        <p:attrNameLst>
                                          <p:attrName>ppt_x</p:attrName>
                                        </p:attrNameLst>
                                      </p:cBhvr>
                                      <p:tavLst>
                                        <p:tav tm="0">
                                          <p:val>
                                            <p:strVal val="ppt_x"/>
                                          </p:val>
                                        </p:tav>
                                        <p:tav tm="100000">
                                          <p:val>
                                            <p:strVal val="0-ppt_w/2"/>
                                          </p:val>
                                        </p:tav>
                                      </p:tavLst>
                                    </p:anim>
                                    <p:anim calcmode="lin" valueType="num">
                                      <p:cBhvr additive="base">
                                        <p:cTn id="291" dur="2000"/>
                                        <p:tgtEl>
                                          <p:spTgt spid="23"/>
                                        </p:tgtEl>
                                        <p:attrNameLst>
                                          <p:attrName>ppt_y</p:attrName>
                                        </p:attrNameLst>
                                      </p:cBhvr>
                                      <p:tavLst>
                                        <p:tav tm="0">
                                          <p:val>
                                            <p:strVal val="ppt_y"/>
                                          </p:val>
                                        </p:tav>
                                        <p:tav tm="100000">
                                          <p:val>
                                            <p:strVal val="ppt_y"/>
                                          </p:val>
                                        </p:tav>
                                      </p:tavLst>
                                    </p:anim>
                                    <p:set>
                                      <p:cBhvr>
                                        <p:cTn id="292" dur="1" fill="hold">
                                          <p:stCondLst>
                                            <p:cond delay="1999"/>
                                          </p:stCondLst>
                                        </p:cTn>
                                        <p:tgtEl>
                                          <p:spTgt spid="23"/>
                                        </p:tgtEl>
                                        <p:attrNameLst>
                                          <p:attrName>style.visibility</p:attrName>
                                        </p:attrNameLst>
                                      </p:cBhvr>
                                      <p:to>
                                        <p:strVal val="hidden"/>
                                      </p:to>
                                    </p:set>
                                  </p:childTnLst>
                                </p:cTn>
                              </p:par>
                              <p:par>
                                <p:cTn id="293" presetID="2" presetClass="exit" presetSubtype="8" fill="hold" grpId="2" nodeType="withEffect">
                                  <p:stCondLst>
                                    <p:cond delay="0"/>
                                  </p:stCondLst>
                                  <p:childTnLst>
                                    <p:anim calcmode="lin" valueType="num">
                                      <p:cBhvr additive="base">
                                        <p:cTn id="294" dur="2000"/>
                                        <p:tgtEl>
                                          <p:spTgt spid="24"/>
                                        </p:tgtEl>
                                        <p:attrNameLst>
                                          <p:attrName>ppt_x</p:attrName>
                                        </p:attrNameLst>
                                      </p:cBhvr>
                                      <p:tavLst>
                                        <p:tav tm="0">
                                          <p:val>
                                            <p:strVal val="ppt_x"/>
                                          </p:val>
                                        </p:tav>
                                        <p:tav tm="100000">
                                          <p:val>
                                            <p:strVal val="0-ppt_w/2"/>
                                          </p:val>
                                        </p:tav>
                                      </p:tavLst>
                                    </p:anim>
                                    <p:anim calcmode="lin" valueType="num">
                                      <p:cBhvr additive="base">
                                        <p:cTn id="295" dur="2000"/>
                                        <p:tgtEl>
                                          <p:spTgt spid="24"/>
                                        </p:tgtEl>
                                        <p:attrNameLst>
                                          <p:attrName>ppt_y</p:attrName>
                                        </p:attrNameLst>
                                      </p:cBhvr>
                                      <p:tavLst>
                                        <p:tav tm="0">
                                          <p:val>
                                            <p:strVal val="ppt_y"/>
                                          </p:val>
                                        </p:tav>
                                        <p:tav tm="100000">
                                          <p:val>
                                            <p:strVal val="ppt_y"/>
                                          </p:val>
                                        </p:tav>
                                      </p:tavLst>
                                    </p:anim>
                                    <p:set>
                                      <p:cBhvr>
                                        <p:cTn id="296" dur="1" fill="hold">
                                          <p:stCondLst>
                                            <p:cond delay="1999"/>
                                          </p:stCondLst>
                                        </p:cTn>
                                        <p:tgtEl>
                                          <p:spTgt spid="24"/>
                                        </p:tgtEl>
                                        <p:attrNameLst>
                                          <p:attrName>style.visibility</p:attrName>
                                        </p:attrNameLst>
                                      </p:cBhvr>
                                      <p:to>
                                        <p:strVal val="hidden"/>
                                      </p:to>
                                    </p:set>
                                  </p:childTnLst>
                                </p:cTn>
                              </p:par>
                              <p:par>
                                <p:cTn id="297" presetID="2" presetClass="exit" presetSubtype="8" fill="hold" grpId="2" nodeType="withEffect">
                                  <p:stCondLst>
                                    <p:cond delay="0"/>
                                  </p:stCondLst>
                                  <p:childTnLst>
                                    <p:anim calcmode="lin" valueType="num">
                                      <p:cBhvr additive="base">
                                        <p:cTn id="298" dur="2000"/>
                                        <p:tgtEl>
                                          <p:spTgt spid="25"/>
                                        </p:tgtEl>
                                        <p:attrNameLst>
                                          <p:attrName>ppt_x</p:attrName>
                                        </p:attrNameLst>
                                      </p:cBhvr>
                                      <p:tavLst>
                                        <p:tav tm="0">
                                          <p:val>
                                            <p:strVal val="ppt_x"/>
                                          </p:val>
                                        </p:tav>
                                        <p:tav tm="100000">
                                          <p:val>
                                            <p:strVal val="0-ppt_w/2"/>
                                          </p:val>
                                        </p:tav>
                                      </p:tavLst>
                                    </p:anim>
                                    <p:anim calcmode="lin" valueType="num">
                                      <p:cBhvr additive="base">
                                        <p:cTn id="299" dur="2000"/>
                                        <p:tgtEl>
                                          <p:spTgt spid="25"/>
                                        </p:tgtEl>
                                        <p:attrNameLst>
                                          <p:attrName>ppt_y</p:attrName>
                                        </p:attrNameLst>
                                      </p:cBhvr>
                                      <p:tavLst>
                                        <p:tav tm="0">
                                          <p:val>
                                            <p:strVal val="ppt_y"/>
                                          </p:val>
                                        </p:tav>
                                        <p:tav tm="100000">
                                          <p:val>
                                            <p:strVal val="ppt_y"/>
                                          </p:val>
                                        </p:tav>
                                      </p:tavLst>
                                    </p:anim>
                                    <p:set>
                                      <p:cBhvr>
                                        <p:cTn id="300" dur="1" fill="hold">
                                          <p:stCondLst>
                                            <p:cond delay="1999"/>
                                          </p:stCondLst>
                                        </p:cTn>
                                        <p:tgtEl>
                                          <p:spTgt spid="25"/>
                                        </p:tgtEl>
                                        <p:attrNameLst>
                                          <p:attrName>style.visibility</p:attrName>
                                        </p:attrNameLst>
                                      </p:cBhvr>
                                      <p:to>
                                        <p:strVal val="hidden"/>
                                      </p:to>
                                    </p:set>
                                  </p:childTnLst>
                                </p:cTn>
                              </p:par>
                              <p:par>
                                <p:cTn id="301" presetID="2" presetClass="exit" presetSubtype="8" fill="hold" grpId="2" nodeType="withEffect">
                                  <p:stCondLst>
                                    <p:cond delay="0"/>
                                  </p:stCondLst>
                                  <p:childTnLst>
                                    <p:anim calcmode="lin" valueType="num">
                                      <p:cBhvr additive="base">
                                        <p:cTn id="302" dur="2000"/>
                                        <p:tgtEl>
                                          <p:spTgt spid="26"/>
                                        </p:tgtEl>
                                        <p:attrNameLst>
                                          <p:attrName>ppt_x</p:attrName>
                                        </p:attrNameLst>
                                      </p:cBhvr>
                                      <p:tavLst>
                                        <p:tav tm="0">
                                          <p:val>
                                            <p:strVal val="ppt_x"/>
                                          </p:val>
                                        </p:tav>
                                        <p:tav tm="100000">
                                          <p:val>
                                            <p:strVal val="0-ppt_w/2"/>
                                          </p:val>
                                        </p:tav>
                                      </p:tavLst>
                                    </p:anim>
                                    <p:anim calcmode="lin" valueType="num">
                                      <p:cBhvr additive="base">
                                        <p:cTn id="303" dur="2000"/>
                                        <p:tgtEl>
                                          <p:spTgt spid="26"/>
                                        </p:tgtEl>
                                        <p:attrNameLst>
                                          <p:attrName>ppt_y</p:attrName>
                                        </p:attrNameLst>
                                      </p:cBhvr>
                                      <p:tavLst>
                                        <p:tav tm="0">
                                          <p:val>
                                            <p:strVal val="ppt_y"/>
                                          </p:val>
                                        </p:tav>
                                        <p:tav tm="100000">
                                          <p:val>
                                            <p:strVal val="ppt_y"/>
                                          </p:val>
                                        </p:tav>
                                      </p:tavLst>
                                    </p:anim>
                                    <p:set>
                                      <p:cBhvr>
                                        <p:cTn id="304" dur="1" fill="hold">
                                          <p:stCondLst>
                                            <p:cond delay="1999"/>
                                          </p:stCondLst>
                                        </p:cTn>
                                        <p:tgtEl>
                                          <p:spTgt spid="26"/>
                                        </p:tgtEl>
                                        <p:attrNameLst>
                                          <p:attrName>style.visibility</p:attrName>
                                        </p:attrNameLst>
                                      </p:cBhvr>
                                      <p:to>
                                        <p:strVal val="hidden"/>
                                      </p:to>
                                    </p:set>
                                  </p:childTnLst>
                                </p:cTn>
                              </p:par>
                              <p:par>
                                <p:cTn id="305" presetID="2" presetClass="exit" presetSubtype="8" fill="hold" grpId="2" nodeType="withEffect">
                                  <p:stCondLst>
                                    <p:cond delay="0"/>
                                  </p:stCondLst>
                                  <p:childTnLst>
                                    <p:anim calcmode="lin" valueType="num">
                                      <p:cBhvr additive="base">
                                        <p:cTn id="306" dur="2000"/>
                                        <p:tgtEl>
                                          <p:spTgt spid="27"/>
                                        </p:tgtEl>
                                        <p:attrNameLst>
                                          <p:attrName>ppt_x</p:attrName>
                                        </p:attrNameLst>
                                      </p:cBhvr>
                                      <p:tavLst>
                                        <p:tav tm="0">
                                          <p:val>
                                            <p:strVal val="ppt_x"/>
                                          </p:val>
                                        </p:tav>
                                        <p:tav tm="100000">
                                          <p:val>
                                            <p:strVal val="0-ppt_w/2"/>
                                          </p:val>
                                        </p:tav>
                                      </p:tavLst>
                                    </p:anim>
                                    <p:anim calcmode="lin" valueType="num">
                                      <p:cBhvr additive="base">
                                        <p:cTn id="307" dur="2000"/>
                                        <p:tgtEl>
                                          <p:spTgt spid="27"/>
                                        </p:tgtEl>
                                        <p:attrNameLst>
                                          <p:attrName>ppt_y</p:attrName>
                                        </p:attrNameLst>
                                      </p:cBhvr>
                                      <p:tavLst>
                                        <p:tav tm="0">
                                          <p:val>
                                            <p:strVal val="ppt_y"/>
                                          </p:val>
                                        </p:tav>
                                        <p:tav tm="100000">
                                          <p:val>
                                            <p:strVal val="ppt_y"/>
                                          </p:val>
                                        </p:tav>
                                      </p:tavLst>
                                    </p:anim>
                                    <p:set>
                                      <p:cBhvr>
                                        <p:cTn id="308" dur="1" fill="hold">
                                          <p:stCondLst>
                                            <p:cond delay="1999"/>
                                          </p:stCondLst>
                                        </p:cTn>
                                        <p:tgtEl>
                                          <p:spTgt spid="27"/>
                                        </p:tgtEl>
                                        <p:attrNameLst>
                                          <p:attrName>style.visibility</p:attrName>
                                        </p:attrNameLst>
                                      </p:cBhvr>
                                      <p:to>
                                        <p:strVal val="hidden"/>
                                      </p:to>
                                    </p:set>
                                  </p:childTnLst>
                                </p:cTn>
                              </p:par>
                              <p:par>
                                <p:cTn id="309" presetID="5" presetClass="exit" presetSubtype="10" fill="hold" grpId="3" nodeType="withEffect">
                                  <p:stCondLst>
                                    <p:cond delay="0"/>
                                  </p:stCondLst>
                                  <p:childTnLst>
                                    <p:animEffect transition="out" filter="checkerboard(across)">
                                      <p:cBhvr>
                                        <p:cTn id="310" dur="2000"/>
                                        <p:tgtEl>
                                          <p:spTgt spid="16"/>
                                        </p:tgtEl>
                                      </p:cBhvr>
                                    </p:animEffect>
                                    <p:set>
                                      <p:cBhvr>
                                        <p:cTn id="311" dur="1" fill="hold">
                                          <p:stCondLst>
                                            <p:cond delay="1999"/>
                                          </p:stCondLst>
                                        </p:cTn>
                                        <p:tgtEl>
                                          <p:spTgt spid="16"/>
                                        </p:tgtEl>
                                        <p:attrNameLst>
                                          <p:attrName>style.visibility</p:attrName>
                                        </p:attrNameLst>
                                      </p:cBhvr>
                                      <p:to>
                                        <p:strVal val="hidden"/>
                                      </p:to>
                                    </p:set>
                                  </p:childTnLst>
                                </p:cTn>
                              </p:par>
                              <p:par>
                                <p:cTn id="312" presetID="5" presetClass="exit" presetSubtype="10" fill="hold" grpId="3" nodeType="withEffect">
                                  <p:stCondLst>
                                    <p:cond delay="0"/>
                                  </p:stCondLst>
                                  <p:childTnLst>
                                    <p:animEffect transition="out" filter="checkerboard(across)">
                                      <p:cBhvr>
                                        <p:cTn id="313" dur="2000"/>
                                        <p:tgtEl>
                                          <p:spTgt spid="17"/>
                                        </p:tgtEl>
                                      </p:cBhvr>
                                    </p:animEffect>
                                    <p:set>
                                      <p:cBhvr>
                                        <p:cTn id="314" dur="1" fill="hold">
                                          <p:stCondLst>
                                            <p:cond delay="1999"/>
                                          </p:stCondLst>
                                        </p:cTn>
                                        <p:tgtEl>
                                          <p:spTgt spid="17"/>
                                        </p:tgtEl>
                                        <p:attrNameLst>
                                          <p:attrName>style.visibility</p:attrName>
                                        </p:attrNameLst>
                                      </p:cBhvr>
                                      <p:to>
                                        <p:strVal val="hidden"/>
                                      </p:to>
                                    </p:set>
                                  </p:childTnLst>
                                </p:cTn>
                              </p:par>
                              <p:par>
                                <p:cTn id="315" presetID="5" presetClass="exit" presetSubtype="10" fill="hold" grpId="3" nodeType="withEffect">
                                  <p:stCondLst>
                                    <p:cond delay="0"/>
                                  </p:stCondLst>
                                  <p:childTnLst>
                                    <p:animEffect transition="out" filter="checkerboard(across)">
                                      <p:cBhvr>
                                        <p:cTn id="316" dur="2000"/>
                                        <p:tgtEl>
                                          <p:spTgt spid="18"/>
                                        </p:tgtEl>
                                      </p:cBhvr>
                                    </p:animEffect>
                                    <p:set>
                                      <p:cBhvr>
                                        <p:cTn id="317" dur="1" fill="hold">
                                          <p:stCondLst>
                                            <p:cond delay="1999"/>
                                          </p:stCondLst>
                                        </p:cTn>
                                        <p:tgtEl>
                                          <p:spTgt spid="18"/>
                                        </p:tgtEl>
                                        <p:attrNameLst>
                                          <p:attrName>style.visibility</p:attrName>
                                        </p:attrNameLst>
                                      </p:cBhvr>
                                      <p:to>
                                        <p:strVal val="hidden"/>
                                      </p:to>
                                    </p:set>
                                  </p:childTnLst>
                                </p:cTn>
                              </p:par>
                              <p:par>
                                <p:cTn id="318" presetID="5" presetClass="exit" presetSubtype="10" fill="hold" grpId="3" nodeType="withEffect">
                                  <p:stCondLst>
                                    <p:cond delay="0"/>
                                  </p:stCondLst>
                                  <p:childTnLst>
                                    <p:animEffect transition="out" filter="checkerboard(across)">
                                      <p:cBhvr>
                                        <p:cTn id="319" dur="2000"/>
                                        <p:tgtEl>
                                          <p:spTgt spid="19"/>
                                        </p:tgtEl>
                                      </p:cBhvr>
                                    </p:animEffect>
                                    <p:set>
                                      <p:cBhvr>
                                        <p:cTn id="320" dur="1" fill="hold">
                                          <p:stCondLst>
                                            <p:cond delay="1999"/>
                                          </p:stCondLst>
                                        </p:cTn>
                                        <p:tgtEl>
                                          <p:spTgt spid="19"/>
                                        </p:tgtEl>
                                        <p:attrNameLst>
                                          <p:attrName>style.visibility</p:attrName>
                                        </p:attrNameLst>
                                      </p:cBhvr>
                                      <p:to>
                                        <p:strVal val="hidden"/>
                                      </p:to>
                                    </p:set>
                                  </p:childTnLst>
                                </p:cTn>
                              </p:par>
                              <p:par>
                                <p:cTn id="321" presetID="5" presetClass="exit" presetSubtype="10" fill="hold" grpId="3" nodeType="withEffect">
                                  <p:stCondLst>
                                    <p:cond delay="0"/>
                                  </p:stCondLst>
                                  <p:childTnLst>
                                    <p:animEffect transition="out" filter="checkerboard(across)">
                                      <p:cBhvr>
                                        <p:cTn id="322" dur="2000"/>
                                        <p:tgtEl>
                                          <p:spTgt spid="20"/>
                                        </p:tgtEl>
                                      </p:cBhvr>
                                    </p:animEffect>
                                    <p:set>
                                      <p:cBhvr>
                                        <p:cTn id="323" dur="1" fill="hold">
                                          <p:stCondLst>
                                            <p:cond delay="1999"/>
                                          </p:stCondLst>
                                        </p:cTn>
                                        <p:tgtEl>
                                          <p:spTgt spid="20"/>
                                        </p:tgtEl>
                                        <p:attrNameLst>
                                          <p:attrName>style.visibility</p:attrName>
                                        </p:attrNameLst>
                                      </p:cBhvr>
                                      <p:to>
                                        <p:strVal val="hidden"/>
                                      </p:to>
                                    </p:set>
                                  </p:childTnLst>
                                </p:cTn>
                              </p:par>
                              <p:par>
                                <p:cTn id="324" presetID="5" presetClass="exit" presetSubtype="10" fill="hold" grpId="3" nodeType="withEffect">
                                  <p:stCondLst>
                                    <p:cond delay="0"/>
                                  </p:stCondLst>
                                  <p:childTnLst>
                                    <p:animEffect transition="out" filter="checkerboard(across)">
                                      <p:cBhvr>
                                        <p:cTn id="325" dur="2000"/>
                                        <p:tgtEl>
                                          <p:spTgt spid="21"/>
                                        </p:tgtEl>
                                      </p:cBhvr>
                                    </p:animEffect>
                                    <p:set>
                                      <p:cBhvr>
                                        <p:cTn id="326" dur="1" fill="hold">
                                          <p:stCondLst>
                                            <p:cond delay="1999"/>
                                          </p:stCondLst>
                                        </p:cTn>
                                        <p:tgtEl>
                                          <p:spTgt spid="21"/>
                                        </p:tgtEl>
                                        <p:attrNameLst>
                                          <p:attrName>style.visibility</p:attrName>
                                        </p:attrNameLst>
                                      </p:cBhvr>
                                      <p:to>
                                        <p:strVal val="hidden"/>
                                      </p:to>
                                    </p:set>
                                  </p:childTnLst>
                                </p:cTn>
                              </p:par>
                              <p:par>
                                <p:cTn id="327" presetID="5" presetClass="exit" presetSubtype="10" fill="hold" grpId="3" nodeType="withEffect">
                                  <p:stCondLst>
                                    <p:cond delay="0"/>
                                  </p:stCondLst>
                                  <p:childTnLst>
                                    <p:animEffect transition="out" filter="checkerboard(across)">
                                      <p:cBhvr>
                                        <p:cTn id="328" dur="2000"/>
                                        <p:tgtEl>
                                          <p:spTgt spid="22"/>
                                        </p:tgtEl>
                                      </p:cBhvr>
                                    </p:animEffect>
                                    <p:set>
                                      <p:cBhvr>
                                        <p:cTn id="329" dur="1" fill="hold">
                                          <p:stCondLst>
                                            <p:cond delay="1999"/>
                                          </p:stCondLst>
                                        </p:cTn>
                                        <p:tgtEl>
                                          <p:spTgt spid="22"/>
                                        </p:tgtEl>
                                        <p:attrNameLst>
                                          <p:attrName>style.visibility</p:attrName>
                                        </p:attrNameLst>
                                      </p:cBhvr>
                                      <p:to>
                                        <p:strVal val="hidden"/>
                                      </p:to>
                                    </p:set>
                                  </p:childTnLst>
                                </p:cTn>
                              </p:par>
                              <p:par>
                                <p:cTn id="330" presetID="5" presetClass="exit" presetSubtype="10" fill="hold" grpId="3" nodeType="withEffect">
                                  <p:stCondLst>
                                    <p:cond delay="0"/>
                                  </p:stCondLst>
                                  <p:childTnLst>
                                    <p:animEffect transition="out" filter="checkerboard(across)">
                                      <p:cBhvr>
                                        <p:cTn id="331" dur="2000"/>
                                        <p:tgtEl>
                                          <p:spTgt spid="23"/>
                                        </p:tgtEl>
                                      </p:cBhvr>
                                    </p:animEffect>
                                    <p:set>
                                      <p:cBhvr>
                                        <p:cTn id="332" dur="1" fill="hold">
                                          <p:stCondLst>
                                            <p:cond delay="1999"/>
                                          </p:stCondLst>
                                        </p:cTn>
                                        <p:tgtEl>
                                          <p:spTgt spid="23"/>
                                        </p:tgtEl>
                                        <p:attrNameLst>
                                          <p:attrName>style.visibility</p:attrName>
                                        </p:attrNameLst>
                                      </p:cBhvr>
                                      <p:to>
                                        <p:strVal val="hidden"/>
                                      </p:to>
                                    </p:set>
                                  </p:childTnLst>
                                </p:cTn>
                              </p:par>
                              <p:par>
                                <p:cTn id="333" presetID="5" presetClass="exit" presetSubtype="10" fill="hold" grpId="3" nodeType="withEffect">
                                  <p:stCondLst>
                                    <p:cond delay="0"/>
                                  </p:stCondLst>
                                  <p:childTnLst>
                                    <p:animEffect transition="out" filter="checkerboard(across)">
                                      <p:cBhvr>
                                        <p:cTn id="334" dur="2000"/>
                                        <p:tgtEl>
                                          <p:spTgt spid="24"/>
                                        </p:tgtEl>
                                      </p:cBhvr>
                                    </p:animEffect>
                                    <p:set>
                                      <p:cBhvr>
                                        <p:cTn id="335" dur="1" fill="hold">
                                          <p:stCondLst>
                                            <p:cond delay="1999"/>
                                          </p:stCondLst>
                                        </p:cTn>
                                        <p:tgtEl>
                                          <p:spTgt spid="24"/>
                                        </p:tgtEl>
                                        <p:attrNameLst>
                                          <p:attrName>style.visibility</p:attrName>
                                        </p:attrNameLst>
                                      </p:cBhvr>
                                      <p:to>
                                        <p:strVal val="hidden"/>
                                      </p:to>
                                    </p:set>
                                  </p:childTnLst>
                                </p:cTn>
                              </p:par>
                              <p:par>
                                <p:cTn id="336" presetID="5" presetClass="exit" presetSubtype="10" fill="hold" grpId="3" nodeType="withEffect">
                                  <p:stCondLst>
                                    <p:cond delay="0"/>
                                  </p:stCondLst>
                                  <p:childTnLst>
                                    <p:animEffect transition="out" filter="checkerboard(across)">
                                      <p:cBhvr>
                                        <p:cTn id="337" dur="2000"/>
                                        <p:tgtEl>
                                          <p:spTgt spid="25"/>
                                        </p:tgtEl>
                                      </p:cBhvr>
                                    </p:animEffect>
                                    <p:set>
                                      <p:cBhvr>
                                        <p:cTn id="338" dur="1" fill="hold">
                                          <p:stCondLst>
                                            <p:cond delay="1999"/>
                                          </p:stCondLst>
                                        </p:cTn>
                                        <p:tgtEl>
                                          <p:spTgt spid="25"/>
                                        </p:tgtEl>
                                        <p:attrNameLst>
                                          <p:attrName>style.visibility</p:attrName>
                                        </p:attrNameLst>
                                      </p:cBhvr>
                                      <p:to>
                                        <p:strVal val="hidden"/>
                                      </p:to>
                                    </p:set>
                                  </p:childTnLst>
                                </p:cTn>
                              </p:par>
                              <p:par>
                                <p:cTn id="339" presetID="5" presetClass="exit" presetSubtype="10" fill="hold" grpId="3" nodeType="withEffect">
                                  <p:stCondLst>
                                    <p:cond delay="0"/>
                                  </p:stCondLst>
                                  <p:childTnLst>
                                    <p:animEffect transition="out" filter="checkerboard(across)">
                                      <p:cBhvr>
                                        <p:cTn id="340" dur="2000"/>
                                        <p:tgtEl>
                                          <p:spTgt spid="26"/>
                                        </p:tgtEl>
                                      </p:cBhvr>
                                    </p:animEffect>
                                    <p:set>
                                      <p:cBhvr>
                                        <p:cTn id="341" dur="1" fill="hold">
                                          <p:stCondLst>
                                            <p:cond delay="1999"/>
                                          </p:stCondLst>
                                        </p:cTn>
                                        <p:tgtEl>
                                          <p:spTgt spid="26"/>
                                        </p:tgtEl>
                                        <p:attrNameLst>
                                          <p:attrName>style.visibility</p:attrName>
                                        </p:attrNameLst>
                                      </p:cBhvr>
                                      <p:to>
                                        <p:strVal val="hidden"/>
                                      </p:to>
                                    </p:set>
                                  </p:childTnLst>
                                </p:cTn>
                              </p:par>
                              <p:par>
                                <p:cTn id="342" presetID="5" presetClass="exit" presetSubtype="10" fill="hold" grpId="3" nodeType="withEffect">
                                  <p:stCondLst>
                                    <p:cond delay="0"/>
                                  </p:stCondLst>
                                  <p:childTnLst>
                                    <p:animEffect transition="out" filter="checkerboard(across)">
                                      <p:cBhvr>
                                        <p:cTn id="343" dur="2000"/>
                                        <p:tgtEl>
                                          <p:spTgt spid="27"/>
                                        </p:tgtEl>
                                      </p:cBhvr>
                                    </p:animEffect>
                                    <p:set>
                                      <p:cBhvr>
                                        <p:cTn id="344" dur="1" fill="hold">
                                          <p:stCondLst>
                                            <p:cond delay="1999"/>
                                          </p:stCondLst>
                                        </p:cTn>
                                        <p:tgtEl>
                                          <p:spTgt spid="27"/>
                                        </p:tgtEl>
                                        <p:attrNameLst>
                                          <p:attrName>style.visibility</p:attrName>
                                        </p:attrNameLst>
                                      </p:cBhvr>
                                      <p:to>
                                        <p:strVal val="hidden"/>
                                      </p:to>
                                    </p:set>
                                  </p:childTnLst>
                                </p:cTn>
                              </p:par>
                              <p:par>
                                <p:cTn id="345" presetID="23" presetClass="entr" presetSubtype="288" fill="hold" nodeType="withEffect">
                                  <p:stCondLst>
                                    <p:cond delay="0"/>
                                  </p:stCondLst>
                                  <p:childTnLst>
                                    <p:set>
                                      <p:cBhvr>
                                        <p:cTn id="346" dur="1" fill="hold">
                                          <p:stCondLst>
                                            <p:cond delay="0"/>
                                          </p:stCondLst>
                                        </p:cTn>
                                        <p:tgtEl>
                                          <p:spTgt spid="2"/>
                                        </p:tgtEl>
                                        <p:attrNameLst>
                                          <p:attrName>style.visibility</p:attrName>
                                        </p:attrNameLst>
                                      </p:cBhvr>
                                      <p:to>
                                        <p:strVal val="visible"/>
                                      </p:to>
                                    </p:set>
                                    <p:anim calcmode="lin" valueType="num">
                                      <p:cBhvr>
                                        <p:cTn id="347" dur="2000" fill="hold"/>
                                        <p:tgtEl>
                                          <p:spTgt spid="2"/>
                                        </p:tgtEl>
                                        <p:attrNameLst>
                                          <p:attrName>ppt_w</p:attrName>
                                        </p:attrNameLst>
                                      </p:cBhvr>
                                      <p:tavLst>
                                        <p:tav tm="0">
                                          <p:val>
                                            <p:strVal val="4/3*#ppt_w"/>
                                          </p:val>
                                        </p:tav>
                                        <p:tav tm="100000">
                                          <p:val>
                                            <p:strVal val="#ppt_w"/>
                                          </p:val>
                                        </p:tav>
                                      </p:tavLst>
                                    </p:anim>
                                    <p:anim calcmode="lin" valueType="num">
                                      <p:cBhvr>
                                        <p:cTn id="348" dur="2000" fill="hold"/>
                                        <p:tgtEl>
                                          <p:spTgt spid="2"/>
                                        </p:tgtEl>
                                        <p:attrNameLst>
                                          <p:attrName>ppt_h</p:attrName>
                                        </p:attrNameLst>
                                      </p:cBhvr>
                                      <p:tavLst>
                                        <p:tav tm="0">
                                          <p:val>
                                            <p:strVal val="4/3*#ppt_h"/>
                                          </p:val>
                                        </p:tav>
                                        <p:tav tm="100000">
                                          <p:val>
                                            <p:strVal val="#ppt_h"/>
                                          </p:val>
                                        </p:tav>
                                      </p:tavLst>
                                    </p:anim>
                                  </p:childTnLst>
                                </p:cTn>
                              </p:par>
                              <p:par>
                                <p:cTn id="349" presetID="16" presetClass="entr" presetSubtype="37" fill="hold" nodeType="withEffect">
                                  <p:stCondLst>
                                    <p:cond delay="0"/>
                                  </p:stCondLst>
                                  <p:childTnLst>
                                    <p:set>
                                      <p:cBhvr>
                                        <p:cTn id="350" dur="1" fill="hold">
                                          <p:stCondLst>
                                            <p:cond delay="0"/>
                                          </p:stCondLst>
                                        </p:cTn>
                                        <p:tgtEl>
                                          <p:spTgt spid="2"/>
                                        </p:tgtEl>
                                        <p:attrNameLst>
                                          <p:attrName>style.visibility</p:attrName>
                                        </p:attrNameLst>
                                      </p:cBhvr>
                                      <p:to>
                                        <p:strVal val="visible"/>
                                      </p:to>
                                    </p:set>
                                    <p:animEffect transition="in" filter="barn(outVertical)">
                                      <p:cBhvr>
                                        <p:cTn id="351"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D6B19C"/>
            </a:gs>
            <a:gs pos="30000">
              <a:srgbClr val="D49E6C"/>
            </a:gs>
            <a:gs pos="70000">
              <a:srgbClr val="A65528"/>
            </a:gs>
            <a:gs pos="100000">
              <a:srgbClr val="663012"/>
            </a:gs>
          </a:gsLst>
          <a:lin ang="2700000" scaled="1"/>
          <a:tileRect/>
        </a:gradFill>
        <a:effectLst/>
      </p:bgPr>
    </p:bg>
    <p:spTree>
      <p:nvGrpSpPr>
        <p:cNvPr id="1" name=""/>
        <p:cNvGrpSpPr/>
        <p:nvPr/>
      </p:nvGrpSpPr>
      <p:grpSpPr>
        <a:xfrm>
          <a:off x="0" y="0"/>
          <a:ext cx="0" cy="0"/>
          <a:chOff x="0" y="0"/>
          <a:chExt cx="0" cy="0"/>
        </a:xfrm>
      </p:grpSpPr>
      <p:pic>
        <p:nvPicPr>
          <p:cNvPr id="2" name="1 Imagen" descr="PLock.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4" name="3 Rectángulo"/>
          <p:cNvSpPr/>
          <p:nvPr/>
        </p:nvSpPr>
        <p:spPr>
          <a:xfrm flipV="1">
            <a:off x="0" y="4982782"/>
            <a:ext cx="9144000" cy="160717"/>
          </a:xfrm>
          <a:prstGeom prst="rect">
            <a:avLst/>
          </a:prstGeom>
          <a:gradFill flip="none" rotWithShape="1">
            <a:gsLst>
              <a:gs pos="0">
                <a:srgbClr val="D6B19C"/>
              </a:gs>
              <a:gs pos="30000">
                <a:srgbClr val="D49E6C"/>
              </a:gs>
              <a:gs pos="70000">
                <a:srgbClr val="A65528"/>
              </a:gs>
              <a:gs pos="100000">
                <a:srgbClr val="663012"/>
              </a:gs>
            </a:gsLst>
            <a:lin ang="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flipV="1">
            <a:off x="785786" y="4714890"/>
            <a:ext cx="7572428" cy="214294"/>
          </a:xfrm>
          <a:prstGeom prst="rect">
            <a:avLst/>
          </a:prstGeom>
          <a:gradFill flip="none" rotWithShape="1">
            <a:gsLst>
              <a:gs pos="0">
                <a:srgbClr val="D6B19C"/>
              </a:gs>
              <a:gs pos="30000">
                <a:srgbClr val="D49E6C"/>
              </a:gs>
              <a:gs pos="70000">
                <a:srgbClr val="A65528"/>
              </a:gs>
              <a:gs pos="100000">
                <a:srgbClr val="663012"/>
              </a:gs>
            </a:gsLst>
            <a:lin ang="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flipV="1">
            <a:off x="1000100" y="4446998"/>
            <a:ext cx="7000924" cy="214292"/>
          </a:xfrm>
          <a:prstGeom prst="rect">
            <a:avLst/>
          </a:prstGeom>
          <a:gradFill flip="none" rotWithShape="1">
            <a:gsLst>
              <a:gs pos="0">
                <a:srgbClr val="D6B19C"/>
              </a:gs>
              <a:gs pos="30000">
                <a:srgbClr val="D49E6C"/>
              </a:gs>
              <a:gs pos="70000">
                <a:srgbClr val="A65528"/>
              </a:gs>
              <a:gs pos="100000">
                <a:srgbClr val="663012"/>
              </a:gs>
            </a:gsLst>
            <a:lin ang="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flipV="1">
            <a:off x="1500166" y="4179105"/>
            <a:ext cx="6072230" cy="214292"/>
          </a:xfrm>
          <a:prstGeom prst="rect">
            <a:avLst/>
          </a:prstGeom>
          <a:gradFill flip="none" rotWithShape="1">
            <a:gsLst>
              <a:gs pos="0">
                <a:srgbClr val="D6B19C"/>
              </a:gs>
              <a:gs pos="30000">
                <a:srgbClr val="D49E6C"/>
              </a:gs>
              <a:gs pos="70000">
                <a:srgbClr val="A65528"/>
              </a:gs>
              <a:gs pos="100000">
                <a:srgbClr val="663012"/>
              </a:gs>
            </a:gsLst>
            <a:lin ang="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flipV="1">
            <a:off x="2071670" y="3911213"/>
            <a:ext cx="4929222" cy="214314"/>
          </a:xfrm>
          <a:prstGeom prst="rect">
            <a:avLst/>
          </a:prstGeom>
          <a:gradFill flip="none" rotWithShape="1">
            <a:gsLst>
              <a:gs pos="0">
                <a:srgbClr val="D6B19C"/>
              </a:gs>
              <a:gs pos="30000">
                <a:srgbClr val="D49E6C"/>
              </a:gs>
              <a:gs pos="70000">
                <a:srgbClr val="A65528"/>
              </a:gs>
              <a:gs pos="100000">
                <a:srgbClr val="663012"/>
              </a:gs>
            </a:gsLst>
            <a:lin ang="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flipV="1">
            <a:off x="2571736" y="3643320"/>
            <a:ext cx="4000528" cy="214314"/>
          </a:xfrm>
          <a:prstGeom prst="rect">
            <a:avLst/>
          </a:prstGeom>
          <a:gradFill flip="none" rotWithShape="1">
            <a:gsLst>
              <a:gs pos="0">
                <a:srgbClr val="D6B19C"/>
              </a:gs>
              <a:gs pos="30000">
                <a:srgbClr val="D49E6C"/>
              </a:gs>
              <a:gs pos="70000">
                <a:srgbClr val="A65528"/>
              </a:gs>
              <a:gs pos="100000">
                <a:srgbClr val="663012"/>
              </a:gs>
            </a:gsLst>
            <a:lin ang="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flipV="1">
            <a:off x="2928926" y="3375428"/>
            <a:ext cx="3214710" cy="214314"/>
          </a:xfrm>
          <a:prstGeom prst="rect">
            <a:avLst/>
          </a:prstGeom>
          <a:gradFill flip="none" rotWithShape="1">
            <a:gsLst>
              <a:gs pos="0">
                <a:srgbClr val="D6B19C"/>
              </a:gs>
              <a:gs pos="30000">
                <a:srgbClr val="D49E6C"/>
              </a:gs>
              <a:gs pos="70000">
                <a:srgbClr val="A65528"/>
              </a:gs>
              <a:gs pos="100000">
                <a:srgbClr val="663012"/>
              </a:gs>
            </a:gsLst>
            <a:lin ang="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flipV="1">
            <a:off x="3571868" y="3107535"/>
            <a:ext cx="2071702" cy="214314"/>
          </a:xfrm>
          <a:prstGeom prst="rect">
            <a:avLst/>
          </a:prstGeom>
          <a:gradFill flip="none" rotWithShape="1">
            <a:gsLst>
              <a:gs pos="0">
                <a:srgbClr val="D6B19C"/>
              </a:gs>
              <a:gs pos="30000">
                <a:srgbClr val="D49E6C"/>
              </a:gs>
              <a:gs pos="70000">
                <a:srgbClr val="A65528"/>
              </a:gs>
              <a:gs pos="100000">
                <a:srgbClr val="663012"/>
              </a:gs>
            </a:gsLst>
            <a:lin ang="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flipV="1">
            <a:off x="4000496" y="2893221"/>
            <a:ext cx="1214446" cy="160736"/>
          </a:xfrm>
          <a:prstGeom prst="rect">
            <a:avLst/>
          </a:prstGeom>
          <a:gradFill flip="none" rotWithShape="1">
            <a:gsLst>
              <a:gs pos="0">
                <a:srgbClr val="D6B19C"/>
              </a:gs>
              <a:gs pos="30000">
                <a:srgbClr val="D49E6C"/>
              </a:gs>
              <a:gs pos="70000">
                <a:srgbClr val="A65528"/>
              </a:gs>
              <a:gs pos="100000">
                <a:srgbClr val="663012"/>
              </a:gs>
            </a:gsLst>
            <a:lin ang="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flipV="1">
            <a:off x="4286248" y="2625328"/>
            <a:ext cx="571504" cy="160736"/>
          </a:xfrm>
          <a:prstGeom prst="rect">
            <a:avLst/>
          </a:prstGeom>
          <a:gradFill flip="none" rotWithShape="1">
            <a:gsLst>
              <a:gs pos="0">
                <a:srgbClr val="D6B19C"/>
              </a:gs>
              <a:gs pos="30000">
                <a:srgbClr val="D49E6C"/>
              </a:gs>
              <a:gs pos="70000">
                <a:srgbClr val="A65528"/>
              </a:gs>
              <a:gs pos="100000">
                <a:srgbClr val="663012"/>
              </a:gs>
            </a:gsLst>
            <a:lin ang="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flipV="1">
            <a:off x="0" y="0"/>
            <a:ext cx="9144000" cy="160717"/>
          </a:xfrm>
          <a:prstGeom prst="rect">
            <a:avLst/>
          </a:prstGeom>
          <a:gradFill flip="none" rotWithShape="1">
            <a:gsLst>
              <a:gs pos="0">
                <a:srgbClr val="D6B19C"/>
              </a:gs>
              <a:gs pos="30000">
                <a:srgbClr val="D49E6C"/>
              </a:gs>
              <a:gs pos="70000">
                <a:srgbClr val="A65528"/>
              </a:gs>
              <a:gs pos="100000">
                <a:srgbClr val="663012"/>
              </a:gs>
            </a:gsLst>
            <a:lin ang="5400000" scaled="0"/>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flipV="1">
            <a:off x="785786" y="214296"/>
            <a:ext cx="7715304" cy="214314"/>
          </a:xfrm>
          <a:prstGeom prst="rect">
            <a:avLst/>
          </a:prstGeom>
          <a:gradFill flip="none" rotWithShape="1">
            <a:gsLst>
              <a:gs pos="0">
                <a:srgbClr val="D6B19C"/>
              </a:gs>
              <a:gs pos="30000">
                <a:srgbClr val="D49E6C"/>
              </a:gs>
              <a:gs pos="70000">
                <a:srgbClr val="A65528"/>
              </a:gs>
              <a:gs pos="100000">
                <a:srgbClr val="663012"/>
              </a:gs>
            </a:gsLst>
            <a:lin ang="5400000" scaled="0"/>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flipV="1">
            <a:off x="1071538" y="482189"/>
            <a:ext cx="7000924" cy="214292"/>
          </a:xfrm>
          <a:prstGeom prst="rect">
            <a:avLst/>
          </a:prstGeom>
          <a:gradFill flip="none" rotWithShape="1">
            <a:gsLst>
              <a:gs pos="0">
                <a:srgbClr val="D6B19C"/>
              </a:gs>
              <a:gs pos="30000">
                <a:srgbClr val="D49E6C"/>
              </a:gs>
              <a:gs pos="70000">
                <a:srgbClr val="A65528"/>
              </a:gs>
              <a:gs pos="100000">
                <a:srgbClr val="663012"/>
              </a:gs>
            </a:gsLst>
            <a:lin ang="810000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flipV="1">
            <a:off x="1643042" y="750081"/>
            <a:ext cx="6072230" cy="214292"/>
          </a:xfrm>
          <a:prstGeom prst="rect">
            <a:avLst/>
          </a:prstGeom>
          <a:gradFill flip="none" rotWithShape="1">
            <a:gsLst>
              <a:gs pos="0">
                <a:srgbClr val="D6B19C"/>
              </a:gs>
              <a:gs pos="30000">
                <a:srgbClr val="D49E6C"/>
              </a:gs>
              <a:gs pos="70000">
                <a:srgbClr val="A65528"/>
              </a:gs>
              <a:gs pos="100000">
                <a:srgbClr val="663012"/>
              </a:gs>
            </a:gsLst>
            <a:lin ang="810000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flipV="1">
            <a:off x="2143108" y="1017974"/>
            <a:ext cx="4929222" cy="214314"/>
          </a:xfrm>
          <a:prstGeom prst="rect">
            <a:avLst/>
          </a:prstGeom>
          <a:gradFill flip="none" rotWithShape="1">
            <a:gsLst>
              <a:gs pos="0">
                <a:srgbClr val="D6B19C"/>
              </a:gs>
              <a:gs pos="30000">
                <a:srgbClr val="D49E6C"/>
              </a:gs>
              <a:gs pos="70000">
                <a:srgbClr val="A65528"/>
              </a:gs>
              <a:gs pos="100000">
                <a:srgbClr val="663012"/>
              </a:gs>
            </a:gsLst>
            <a:lin ang="810000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flipV="1">
            <a:off x="2643174" y="1285866"/>
            <a:ext cx="4000528" cy="214314"/>
          </a:xfrm>
          <a:prstGeom prst="rect">
            <a:avLst/>
          </a:prstGeom>
          <a:gradFill flip="none" rotWithShape="1">
            <a:gsLst>
              <a:gs pos="0">
                <a:srgbClr val="D6B19C"/>
              </a:gs>
              <a:gs pos="30000">
                <a:srgbClr val="D49E6C"/>
              </a:gs>
              <a:gs pos="70000">
                <a:srgbClr val="A65528"/>
              </a:gs>
              <a:gs pos="100000">
                <a:srgbClr val="663012"/>
              </a:gs>
            </a:gsLst>
            <a:lin ang="810000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flipV="1">
            <a:off x="3000364" y="1553759"/>
            <a:ext cx="3214710" cy="214314"/>
          </a:xfrm>
          <a:prstGeom prst="rect">
            <a:avLst/>
          </a:prstGeom>
          <a:gradFill flip="none" rotWithShape="1">
            <a:gsLst>
              <a:gs pos="0">
                <a:srgbClr val="D6B19C"/>
              </a:gs>
              <a:gs pos="30000">
                <a:srgbClr val="D49E6C"/>
              </a:gs>
              <a:gs pos="70000">
                <a:srgbClr val="A65528"/>
              </a:gs>
              <a:gs pos="100000">
                <a:srgbClr val="663012"/>
              </a:gs>
            </a:gsLst>
            <a:lin ang="810000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flipV="1">
            <a:off x="3500430" y="1875230"/>
            <a:ext cx="2071702" cy="214314"/>
          </a:xfrm>
          <a:prstGeom prst="rect">
            <a:avLst/>
          </a:prstGeom>
          <a:gradFill flip="none" rotWithShape="1">
            <a:gsLst>
              <a:gs pos="0">
                <a:srgbClr val="D6B19C"/>
              </a:gs>
              <a:gs pos="30000">
                <a:srgbClr val="D49E6C"/>
              </a:gs>
              <a:gs pos="70000">
                <a:srgbClr val="A65528"/>
              </a:gs>
              <a:gs pos="100000">
                <a:srgbClr val="663012"/>
              </a:gs>
            </a:gsLst>
            <a:lin ang="810000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flipV="1">
            <a:off x="3929058" y="2143122"/>
            <a:ext cx="1214446" cy="160736"/>
          </a:xfrm>
          <a:prstGeom prst="rect">
            <a:avLst/>
          </a:prstGeom>
          <a:gradFill flip="none" rotWithShape="1">
            <a:gsLst>
              <a:gs pos="0">
                <a:srgbClr val="D6B19C"/>
              </a:gs>
              <a:gs pos="30000">
                <a:srgbClr val="D49E6C"/>
              </a:gs>
              <a:gs pos="70000">
                <a:srgbClr val="A65528"/>
              </a:gs>
              <a:gs pos="100000">
                <a:srgbClr val="663012"/>
              </a:gs>
            </a:gsLst>
            <a:lin ang="810000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flipV="1">
            <a:off x="4286248" y="2411014"/>
            <a:ext cx="571504" cy="160736"/>
          </a:xfrm>
          <a:prstGeom prst="rect">
            <a:avLst/>
          </a:prstGeom>
          <a:gradFill flip="none" rotWithShape="1">
            <a:gsLst>
              <a:gs pos="0">
                <a:srgbClr val="D6B19C"/>
              </a:gs>
              <a:gs pos="30000">
                <a:srgbClr val="D49E6C"/>
              </a:gs>
              <a:gs pos="70000">
                <a:srgbClr val="A65528"/>
              </a:gs>
              <a:gs pos="100000">
                <a:srgbClr val="663012"/>
              </a:gs>
            </a:gsLst>
            <a:lin ang="8100000" scaled="1"/>
            <a:tileRect/>
          </a:gra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4"/>
                                        </p:tgtEl>
                                        <p:attrNameLst>
                                          <p:attrName>style.opacity</p:attrName>
                                        </p:attrNameLst>
                                      </p:cBhvr>
                                      <p:to>
                                        <p:strVal val="0"/>
                                      </p:to>
                                    </p:set>
                                    <p:animEffect filter="image" prLst="opacity: 0">
                                      <p:cBhvr rctx="IE">
                                        <p:cTn id="7" dur="indefinite"/>
                                        <p:tgtEl>
                                          <p:spTgt spid="24"/>
                                        </p:tgtEl>
                                      </p:cBhvr>
                                    </p:animEffect>
                                  </p:childTnLst>
                                </p:cTn>
                              </p:par>
                              <p:par>
                                <p:cTn id="8" presetID="2" presetClass="entr" presetSubtype="4" fill="hold" grpId="0" nodeType="withEffect">
                                  <p:stCondLst>
                                    <p:cond delay="0"/>
                                  </p:stCondLst>
                                  <p:childTnLst>
                                    <p:set>
                                      <p:cBhvr>
                                        <p:cTn id="9" dur="1" fill="hold">
                                          <p:stCondLst>
                                            <p:cond delay="0"/>
                                          </p:stCondLst>
                                        </p:cTn>
                                        <p:tgtEl>
                                          <p:spTgt spid="14"/>
                                        </p:tgtEl>
                                        <p:attrNameLst>
                                          <p:attrName>style.visibility</p:attrName>
                                        </p:attrNameLst>
                                      </p:cBhvr>
                                      <p:to>
                                        <p:strVal val="visible"/>
                                      </p:to>
                                    </p:set>
                                    <p:anim calcmode="lin" valueType="num">
                                      <p:cBhvr additive="base">
                                        <p:cTn id="10" dur="3000" fill="hold"/>
                                        <p:tgtEl>
                                          <p:spTgt spid="14"/>
                                        </p:tgtEl>
                                        <p:attrNameLst>
                                          <p:attrName>ppt_x</p:attrName>
                                        </p:attrNameLst>
                                      </p:cBhvr>
                                      <p:tavLst>
                                        <p:tav tm="0">
                                          <p:val>
                                            <p:strVal val="#ppt_x"/>
                                          </p:val>
                                        </p:tav>
                                        <p:tav tm="100000">
                                          <p:val>
                                            <p:strVal val="#ppt_x"/>
                                          </p:val>
                                        </p:tav>
                                      </p:tavLst>
                                    </p:anim>
                                    <p:anim calcmode="lin" valueType="num">
                                      <p:cBhvr additive="base">
                                        <p:cTn id="11" dur="3000" fill="hold"/>
                                        <p:tgtEl>
                                          <p:spTgt spid="14"/>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15"/>
                                        </p:tgtEl>
                                        <p:attrNameLst>
                                          <p:attrName>style.visibility</p:attrName>
                                        </p:attrNameLst>
                                      </p:cBhvr>
                                      <p:to>
                                        <p:strVal val="visible"/>
                                      </p:to>
                                    </p:set>
                                    <p:anim calcmode="lin" valueType="num">
                                      <p:cBhvr additive="base">
                                        <p:cTn id="14" dur="3000" fill="hold"/>
                                        <p:tgtEl>
                                          <p:spTgt spid="15"/>
                                        </p:tgtEl>
                                        <p:attrNameLst>
                                          <p:attrName>ppt_x</p:attrName>
                                        </p:attrNameLst>
                                      </p:cBhvr>
                                      <p:tavLst>
                                        <p:tav tm="0">
                                          <p:val>
                                            <p:strVal val="#ppt_x"/>
                                          </p:val>
                                        </p:tav>
                                        <p:tav tm="100000">
                                          <p:val>
                                            <p:strVal val="#ppt_x"/>
                                          </p:val>
                                        </p:tav>
                                      </p:tavLst>
                                    </p:anim>
                                    <p:anim calcmode="lin" valueType="num">
                                      <p:cBhvr additive="base">
                                        <p:cTn id="15" dur="3000" fill="hold"/>
                                        <p:tgtEl>
                                          <p:spTgt spid="15"/>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16"/>
                                        </p:tgtEl>
                                        <p:attrNameLst>
                                          <p:attrName>style.visibility</p:attrName>
                                        </p:attrNameLst>
                                      </p:cBhvr>
                                      <p:to>
                                        <p:strVal val="visible"/>
                                      </p:to>
                                    </p:set>
                                    <p:anim calcmode="lin" valueType="num">
                                      <p:cBhvr additive="base">
                                        <p:cTn id="18" dur="3000" fill="hold"/>
                                        <p:tgtEl>
                                          <p:spTgt spid="16"/>
                                        </p:tgtEl>
                                        <p:attrNameLst>
                                          <p:attrName>ppt_x</p:attrName>
                                        </p:attrNameLst>
                                      </p:cBhvr>
                                      <p:tavLst>
                                        <p:tav tm="0">
                                          <p:val>
                                            <p:strVal val="#ppt_x"/>
                                          </p:val>
                                        </p:tav>
                                        <p:tav tm="100000">
                                          <p:val>
                                            <p:strVal val="#ppt_x"/>
                                          </p:val>
                                        </p:tav>
                                      </p:tavLst>
                                    </p:anim>
                                    <p:anim calcmode="lin" valueType="num">
                                      <p:cBhvr additive="base">
                                        <p:cTn id="19" dur="3000" fill="hold"/>
                                        <p:tgtEl>
                                          <p:spTgt spid="16"/>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17"/>
                                        </p:tgtEl>
                                        <p:attrNameLst>
                                          <p:attrName>style.visibility</p:attrName>
                                        </p:attrNameLst>
                                      </p:cBhvr>
                                      <p:to>
                                        <p:strVal val="visible"/>
                                      </p:to>
                                    </p:set>
                                    <p:anim calcmode="lin" valueType="num">
                                      <p:cBhvr additive="base">
                                        <p:cTn id="22" dur="3000" fill="hold"/>
                                        <p:tgtEl>
                                          <p:spTgt spid="17"/>
                                        </p:tgtEl>
                                        <p:attrNameLst>
                                          <p:attrName>ppt_x</p:attrName>
                                        </p:attrNameLst>
                                      </p:cBhvr>
                                      <p:tavLst>
                                        <p:tav tm="0">
                                          <p:val>
                                            <p:strVal val="#ppt_x"/>
                                          </p:val>
                                        </p:tav>
                                        <p:tav tm="100000">
                                          <p:val>
                                            <p:strVal val="#ppt_x"/>
                                          </p:val>
                                        </p:tav>
                                      </p:tavLst>
                                    </p:anim>
                                    <p:anim calcmode="lin" valueType="num">
                                      <p:cBhvr additive="base">
                                        <p:cTn id="23" dur="3000" fill="hold"/>
                                        <p:tgtEl>
                                          <p:spTgt spid="17"/>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18"/>
                                        </p:tgtEl>
                                        <p:attrNameLst>
                                          <p:attrName>style.visibility</p:attrName>
                                        </p:attrNameLst>
                                      </p:cBhvr>
                                      <p:to>
                                        <p:strVal val="visible"/>
                                      </p:to>
                                    </p:set>
                                    <p:anim calcmode="lin" valueType="num">
                                      <p:cBhvr additive="base">
                                        <p:cTn id="26" dur="3000" fill="hold"/>
                                        <p:tgtEl>
                                          <p:spTgt spid="18"/>
                                        </p:tgtEl>
                                        <p:attrNameLst>
                                          <p:attrName>ppt_x</p:attrName>
                                        </p:attrNameLst>
                                      </p:cBhvr>
                                      <p:tavLst>
                                        <p:tav tm="0">
                                          <p:val>
                                            <p:strVal val="#ppt_x"/>
                                          </p:val>
                                        </p:tav>
                                        <p:tav tm="100000">
                                          <p:val>
                                            <p:strVal val="#ppt_x"/>
                                          </p:val>
                                        </p:tav>
                                      </p:tavLst>
                                    </p:anim>
                                    <p:anim calcmode="lin" valueType="num">
                                      <p:cBhvr additive="base">
                                        <p:cTn id="27" dur="3000" fill="hold"/>
                                        <p:tgtEl>
                                          <p:spTgt spid="18"/>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9"/>
                                        </p:tgtEl>
                                        <p:attrNameLst>
                                          <p:attrName>style.visibility</p:attrName>
                                        </p:attrNameLst>
                                      </p:cBhvr>
                                      <p:to>
                                        <p:strVal val="visible"/>
                                      </p:to>
                                    </p:set>
                                    <p:anim calcmode="lin" valueType="num">
                                      <p:cBhvr additive="base">
                                        <p:cTn id="30" dur="3000" fill="hold"/>
                                        <p:tgtEl>
                                          <p:spTgt spid="19"/>
                                        </p:tgtEl>
                                        <p:attrNameLst>
                                          <p:attrName>ppt_x</p:attrName>
                                        </p:attrNameLst>
                                      </p:cBhvr>
                                      <p:tavLst>
                                        <p:tav tm="0">
                                          <p:val>
                                            <p:strVal val="#ppt_x"/>
                                          </p:val>
                                        </p:tav>
                                        <p:tav tm="100000">
                                          <p:val>
                                            <p:strVal val="#ppt_x"/>
                                          </p:val>
                                        </p:tav>
                                      </p:tavLst>
                                    </p:anim>
                                    <p:anim calcmode="lin" valueType="num">
                                      <p:cBhvr additive="base">
                                        <p:cTn id="31" dur="3000" fill="hold"/>
                                        <p:tgtEl>
                                          <p:spTgt spid="19"/>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20"/>
                                        </p:tgtEl>
                                        <p:attrNameLst>
                                          <p:attrName>style.visibility</p:attrName>
                                        </p:attrNameLst>
                                      </p:cBhvr>
                                      <p:to>
                                        <p:strVal val="visible"/>
                                      </p:to>
                                    </p:set>
                                    <p:anim calcmode="lin" valueType="num">
                                      <p:cBhvr additive="base">
                                        <p:cTn id="34" dur="3000" fill="hold"/>
                                        <p:tgtEl>
                                          <p:spTgt spid="20"/>
                                        </p:tgtEl>
                                        <p:attrNameLst>
                                          <p:attrName>ppt_x</p:attrName>
                                        </p:attrNameLst>
                                      </p:cBhvr>
                                      <p:tavLst>
                                        <p:tav tm="0">
                                          <p:val>
                                            <p:strVal val="#ppt_x"/>
                                          </p:val>
                                        </p:tav>
                                        <p:tav tm="100000">
                                          <p:val>
                                            <p:strVal val="#ppt_x"/>
                                          </p:val>
                                        </p:tav>
                                      </p:tavLst>
                                    </p:anim>
                                    <p:anim calcmode="lin" valueType="num">
                                      <p:cBhvr additive="base">
                                        <p:cTn id="35" dur="3000" fill="hold"/>
                                        <p:tgtEl>
                                          <p:spTgt spid="20"/>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21"/>
                                        </p:tgtEl>
                                        <p:attrNameLst>
                                          <p:attrName>style.visibility</p:attrName>
                                        </p:attrNameLst>
                                      </p:cBhvr>
                                      <p:to>
                                        <p:strVal val="visible"/>
                                      </p:to>
                                    </p:set>
                                    <p:anim calcmode="lin" valueType="num">
                                      <p:cBhvr additive="base">
                                        <p:cTn id="38" dur="3000" fill="hold"/>
                                        <p:tgtEl>
                                          <p:spTgt spid="21"/>
                                        </p:tgtEl>
                                        <p:attrNameLst>
                                          <p:attrName>ppt_x</p:attrName>
                                        </p:attrNameLst>
                                      </p:cBhvr>
                                      <p:tavLst>
                                        <p:tav tm="0">
                                          <p:val>
                                            <p:strVal val="#ppt_x"/>
                                          </p:val>
                                        </p:tav>
                                        <p:tav tm="100000">
                                          <p:val>
                                            <p:strVal val="#ppt_x"/>
                                          </p:val>
                                        </p:tav>
                                      </p:tavLst>
                                    </p:anim>
                                    <p:anim calcmode="lin" valueType="num">
                                      <p:cBhvr additive="base">
                                        <p:cTn id="39" dur="3000" fill="hold"/>
                                        <p:tgtEl>
                                          <p:spTgt spid="21"/>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22"/>
                                        </p:tgtEl>
                                        <p:attrNameLst>
                                          <p:attrName>style.visibility</p:attrName>
                                        </p:attrNameLst>
                                      </p:cBhvr>
                                      <p:to>
                                        <p:strVal val="visible"/>
                                      </p:to>
                                    </p:set>
                                    <p:anim calcmode="lin" valueType="num">
                                      <p:cBhvr additive="base">
                                        <p:cTn id="42" dur="3000" fill="hold"/>
                                        <p:tgtEl>
                                          <p:spTgt spid="22"/>
                                        </p:tgtEl>
                                        <p:attrNameLst>
                                          <p:attrName>ppt_x</p:attrName>
                                        </p:attrNameLst>
                                      </p:cBhvr>
                                      <p:tavLst>
                                        <p:tav tm="0">
                                          <p:val>
                                            <p:strVal val="#ppt_x"/>
                                          </p:val>
                                        </p:tav>
                                        <p:tav tm="100000">
                                          <p:val>
                                            <p:strVal val="#ppt_x"/>
                                          </p:val>
                                        </p:tav>
                                      </p:tavLst>
                                    </p:anim>
                                    <p:anim calcmode="lin" valueType="num">
                                      <p:cBhvr additive="base">
                                        <p:cTn id="43" dur="3000" fill="hold"/>
                                        <p:tgtEl>
                                          <p:spTgt spid="22"/>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23"/>
                                        </p:tgtEl>
                                        <p:attrNameLst>
                                          <p:attrName>style.visibility</p:attrName>
                                        </p:attrNameLst>
                                      </p:cBhvr>
                                      <p:to>
                                        <p:strVal val="visible"/>
                                      </p:to>
                                    </p:set>
                                    <p:anim calcmode="lin" valueType="num">
                                      <p:cBhvr additive="base">
                                        <p:cTn id="46" dur="3000" fill="hold"/>
                                        <p:tgtEl>
                                          <p:spTgt spid="23"/>
                                        </p:tgtEl>
                                        <p:attrNameLst>
                                          <p:attrName>ppt_x</p:attrName>
                                        </p:attrNameLst>
                                      </p:cBhvr>
                                      <p:tavLst>
                                        <p:tav tm="0">
                                          <p:val>
                                            <p:strVal val="#ppt_x"/>
                                          </p:val>
                                        </p:tav>
                                        <p:tav tm="100000">
                                          <p:val>
                                            <p:strVal val="#ppt_x"/>
                                          </p:val>
                                        </p:tav>
                                      </p:tavLst>
                                    </p:anim>
                                    <p:anim calcmode="lin" valueType="num">
                                      <p:cBhvr additive="base">
                                        <p:cTn id="47" dur="3000" fill="hold"/>
                                        <p:tgtEl>
                                          <p:spTgt spid="23"/>
                                        </p:tgtEl>
                                        <p:attrNameLst>
                                          <p:attrName>ppt_y</p:attrName>
                                        </p:attrNameLst>
                                      </p:cBhvr>
                                      <p:tavLst>
                                        <p:tav tm="0">
                                          <p:val>
                                            <p:strVal val="1+#ppt_h/2"/>
                                          </p:val>
                                        </p:tav>
                                        <p:tav tm="100000">
                                          <p:val>
                                            <p:strVal val="#ppt_y"/>
                                          </p:val>
                                        </p:tav>
                                      </p:tavLst>
                                    </p:anim>
                                  </p:childTnLst>
                                </p:cTn>
                              </p:par>
                              <p:par>
                                <p:cTn id="48" presetID="2" presetClass="entr" presetSubtype="1" fill="hold" grpId="0" nodeType="withEffect">
                                  <p:stCondLst>
                                    <p:cond delay="0"/>
                                  </p:stCondLst>
                                  <p:childTnLst>
                                    <p:set>
                                      <p:cBhvr>
                                        <p:cTn id="49" dur="1" fill="hold">
                                          <p:stCondLst>
                                            <p:cond delay="0"/>
                                          </p:stCondLst>
                                        </p:cTn>
                                        <p:tgtEl>
                                          <p:spTgt spid="4"/>
                                        </p:tgtEl>
                                        <p:attrNameLst>
                                          <p:attrName>style.visibility</p:attrName>
                                        </p:attrNameLst>
                                      </p:cBhvr>
                                      <p:to>
                                        <p:strVal val="visible"/>
                                      </p:to>
                                    </p:set>
                                    <p:anim calcmode="lin" valueType="num">
                                      <p:cBhvr additive="base">
                                        <p:cTn id="50" dur="3000" fill="hold"/>
                                        <p:tgtEl>
                                          <p:spTgt spid="4"/>
                                        </p:tgtEl>
                                        <p:attrNameLst>
                                          <p:attrName>ppt_x</p:attrName>
                                        </p:attrNameLst>
                                      </p:cBhvr>
                                      <p:tavLst>
                                        <p:tav tm="0">
                                          <p:val>
                                            <p:strVal val="#ppt_x"/>
                                          </p:val>
                                        </p:tav>
                                        <p:tav tm="100000">
                                          <p:val>
                                            <p:strVal val="#ppt_x"/>
                                          </p:val>
                                        </p:tav>
                                      </p:tavLst>
                                    </p:anim>
                                    <p:anim calcmode="lin" valueType="num">
                                      <p:cBhvr additive="base">
                                        <p:cTn id="51" dur="3000" fill="hold"/>
                                        <p:tgtEl>
                                          <p:spTgt spid="4"/>
                                        </p:tgtEl>
                                        <p:attrNameLst>
                                          <p:attrName>ppt_y</p:attrName>
                                        </p:attrNameLst>
                                      </p:cBhvr>
                                      <p:tavLst>
                                        <p:tav tm="0">
                                          <p:val>
                                            <p:strVal val="0-#ppt_h/2"/>
                                          </p:val>
                                        </p:tav>
                                        <p:tav tm="100000">
                                          <p:val>
                                            <p:strVal val="#ppt_y"/>
                                          </p:val>
                                        </p:tav>
                                      </p:tavLst>
                                    </p:anim>
                                  </p:childTnLst>
                                </p:cTn>
                              </p:par>
                              <p:par>
                                <p:cTn id="52" presetID="2" presetClass="entr" presetSubtype="1" fill="hold" grpId="0" nodeType="withEffect">
                                  <p:stCondLst>
                                    <p:cond delay="0"/>
                                  </p:stCondLst>
                                  <p:childTnLst>
                                    <p:set>
                                      <p:cBhvr>
                                        <p:cTn id="53" dur="1" fill="hold">
                                          <p:stCondLst>
                                            <p:cond delay="0"/>
                                          </p:stCondLst>
                                        </p:cTn>
                                        <p:tgtEl>
                                          <p:spTgt spid="5"/>
                                        </p:tgtEl>
                                        <p:attrNameLst>
                                          <p:attrName>style.visibility</p:attrName>
                                        </p:attrNameLst>
                                      </p:cBhvr>
                                      <p:to>
                                        <p:strVal val="visible"/>
                                      </p:to>
                                    </p:set>
                                    <p:anim calcmode="lin" valueType="num">
                                      <p:cBhvr additive="base">
                                        <p:cTn id="54" dur="3000" fill="hold"/>
                                        <p:tgtEl>
                                          <p:spTgt spid="5"/>
                                        </p:tgtEl>
                                        <p:attrNameLst>
                                          <p:attrName>ppt_x</p:attrName>
                                        </p:attrNameLst>
                                      </p:cBhvr>
                                      <p:tavLst>
                                        <p:tav tm="0">
                                          <p:val>
                                            <p:strVal val="#ppt_x"/>
                                          </p:val>
                                        </p:tav>
                                        <p:tav tm="100000">
                                          <p:val>
                                            <p:strVal val="#ppt_x"/>
                                          </p:val>
                                        </p:tav>
                                      </p:tavLst>
                                    </p:anim>
                                    <p:anim calcmode="lin" valueType="num">
                                      <p:cBhvr additive="base">
                                        <p:cTn id="55" dur="3000" fill="hold"/>
                                        <p:tgtEl>
                                          <p:spTgt spid="5"/>
                                        </p:tgtEl>
                                        <p:attrNameLst>
                                          <p:attrName>ppt_y</p:attrName>
                                        </p:attrNameLst>
                                      </p:cBhvr>
                                      <p:tavLst>
                                        <p:tav tm="0">
                                          <p:val>
                                            <p:strVal val="0-#ppt_h/2"/>
                                          </p:val>
                                        </p:tav>
                                        <p:tav tm="100000">
                                          <p:val>
                                            <p:strVal val="#ppt_y"/>
                                          </p:val>
                                        </p:tav>
                                      </p:tavLst>
                                    </p:anim>
                                  </p:childTnLst>
                                </p:cTn>
                              </p:par>
                              <p:par>
                                <p:cTn id="56" presetID="2" presetClass="entr" presetSubtype="1" fill="hold" grpId="0" nodeType="withEffect">
                                  <p:stCondLst>
                                    <p:cond delay="0"/>
                                  </p:stCondLst>
                                  <p:childTnLst>
                                    <p:set>
                                      <p:cBhvr>
                                        <p:cTn id="57" dur="1" fill="hold">
                                          <p:stCondLst>
                                            <p:cond delay="0"/>
                                          </p:stCondLst>
                                        </p:cTn>
                                        <p:tgtEl>
                                          <p:spTgt spid="6"/>
                                        </p:tgtEl>
                                        <p:attrNameLst>
                                          <p:attrName>style.visibility</p:attrName>
                                        </p:attrNameLst>
                                      </p:cBhvr>
                                      <p:to>
                                        <p:strVal val="visible"/>
                                      </p:to>
                                    </p:set>
                                    <p:anim calcmode="lin" valueType="num">
                                      <p:cBhvr additive="base">
                                        <p:cTn id="58" dur="3000" fill="hold"/>
                                        <p:tgtEl>
                                          <p:spTgt spid="6"/>
                                        </p:tgtEl>
                                        <p:attrNameLst>
                                          <p:attrName>ppt_x</p:attrName>
                                        </p:attrNameLst>
                                      </p:cBhvr>
                                      <p:tavLst>
                                        <p:tav tm="0">
                                          <p:val>
                                            <p:strVal val="#ppt_x"/>
                                          </p:val>
                                        </p:tav>
                                        <p:tav tm="100000">
                                          <p:val>
                                            <p:strVal val="#ppt_x"/>
                                          </p:val>
                                        </p:tav>
                                      </p:tavLst>
                                    </p:anim>
                                    <p:anim calcmode="lin" valueType="num">
                                      <p:cBhvr additive="base">
                                        <p:cTn id="59" dur="3000" fill="hold"/>
                                        <p:tgtEl>
                                          <p:spTgt spid="6"/>
                                        </p:tgtEl>
                                        <p:attrNameLst>
                                          <p:attrName>ppt_y</p:attrName>
                                        </p:attrNameLst>
                                      </p:cBhvr>
                                      <p:tavLst>
                                        <p:tav tm="0">
                                          <p:val>
                                            <p:strVal val="0-#ppt_h/2"/>
                                          </p:val>
                                        </p:tav>
                                        <p:tav tm="100000">
                                          <p:val>
                                            <p:strVal val="#ppt_y"/>
                                          </p:val>
                                        </p:tav>
                                      </p:tavLst>
                                    </p:anim>
                                  </p:childTnLst>
                                </p:cTn>
                              </p:par>
                              <p:par>
                                <p:cTn id="60" presetID="2" presetClass="entr" presetSubtype="1" fill="hold" grpId="0" nodeType="withEffect">
                                  <p:stCondLst>
                                    <p:cond delay="0"/>
                                  </p:stCondLst>
                                  <p:childTnLst>
                                    <p:set>
                                      <p:cBhvr>
                                        <p:cTn id="61" dur="1" fill="hold">
                                          <p:stCondLst>
                                            <p:cond delay="0"/>
                                          </p:stCondLst>
                                        </p:cTn>
                                        <p:tgtEl>
                                          <p:spTgt spid="7"/>
                                        </p:tgtEl>
                                        <p:attrNameLst>
                                          <p:attrName>style.visibility</p:attrName>
                                        </p:attrNameLst>
                                      </p:cBhvr>
                                      <p:to>
                                        <p:strVal val="visible"/>
                                      </p:to>
                                    </p:set>
                                    <p:anim calcmode="lin" valueType="num">
                                      <p:cBhvr additive="base">
                                        <p:cTn id="62" dur="3000" fill="hold"/>
                                        <p:tgtEl>
                                          <p:spTgt spid="7"/>
                                        </p:tgtEl>
                                        <p:attrNameLst>
                                          <p:attrName>ppt_x</p:attrName>
                                        </p:attrNameLst>
                                      </p:cBhvr>
                                      <p:tavLst>
                                        <p:tav tm="0">
                                          <p:val>
                                            <p:strVal val="#ppt_x"/>
                                          </p:val>
                                        </p:tav>
                                        <p:tav tm="100000">
                                          <p:val>
                                            <p:strVal val="#ppt_x"/>
                                          </p:val>
                                        </p:tav>
                                      </p:tavLst>
                                    </p:anim>
                                    <p:anim calcmode="lin" valueType="num">
                                      <p:cBhvr additive="base">
                                        <p:cTn id="63" dur="3000" fill="hold"/>
                                        <p:tgtEl>
                                          <p:spTgt spid="7"/>
                                        </p:tgtEl>
                                        <p:attrNameLst>
                                          <p:attrName>ppt_y</p:attrName>
                                        </p:attrNameLst>
                                      </p:cBhvr>
                                      <p:tavLst>
                                        <p:tav tm="0">
                                          <p:val>
                                            <p:strVal val="0-#ppt_h/2"/>
                                          </p:val>
                                        </p:tav>
                                        <p:tav tm="100000">
                                          <p:val>
                                            <p:strVal val="#ppt_y"/>
                                          </p:val>
                                        </p:tav>
                                      </p:tavLst>
                                    </p:anim>
                                  </p:childTnLst>
                                </p:cTn>
                              </p:par>
                              <p:par>
                                <p:cTn id="64" presetID="2" presetClass="entr" presetSubtype="1" fill="hold" grpId="0" nodeType="withEffect">
                                  <p:stCondLst>
                                    <p:cond delay="0"/>
                                  </p:stCondLst>
                                  <p:childTnLst>
                                    <p:set>
                                      <p:cBhvr>
                                        <p:cTn id="65" dur="1" fill="hold">
                                          <p:stCondLst>
                                            <p:cond delay="0"/>
                                          </p:stCondLst>
                                        </p:cTn>
                                        <p:tgtEl>
                                          <p:spTgt spid="8"/>
                                        </p:tgtEl>
                                        <p:attrNameLst>
                                          <p:attrName>style.visibility</p:attrName>
                                        </p:attrNameLst>
                                      </p:cBhvr>
                                      <p:to>
                                        <p:strVal val="visible"/>
                                      </p:to>
                                    </p:set>
                                    <p:anim calcmode="lin" valueType="num">
                                      <p:cBhvr additive="base">
                                        <p:cTn id="66" dur="3000" fill="hold"/>
                                        <p:tgtEl>
                                          <p:spTgt spid="8"/>
                                        </p:tgtEl>
                                        <p:attrNameLst>
                                          <p:attrName>ppt_x</p:attrName>
                                        </p:attrNameLst>
                                      </p:cBhvr>
                                      <p:tavLst>
                                        <p:tav tm="0">
                                          <p:val>
                                            <p:strVal val="#ppt_x"/>
                                          </p:val>
                                        </p:tav>
                                        <p:tav tm="100000">
                                          <p:val>
                                            <p:strVal val="#ppt_x"/>
                                          </p:val>
                                        </p:tav>
                                      </p:tavLst>
                                    </p:anim>
                                    <p:anim calcmode="lin" valueType="num">
                                      <p:cBhvr additive="base">
                                        <p:cTn id="67" dur="3000" fill="hold"/>
                                        <p:tgtEl>
                                          <p:spTgt spid="8"/>
                                        </p:tgtEl>
                                        <p:attrNameLst>
                                          <p:attrName>ppt_y</p:attrName>
                                        </p:attrNameLst>
                                      </p:cBhvr>
                                      <p:tavLst>
                                        <p:tav tm="0">
                                          <p:val>
                                            <p:strVal val="0-#ppt_h/2"/>
                                          </p:val>
                                        </p:tav>
                                        <p:tav tm="100000">
                                          <p:val>
                                            <p:strVal val="#ppt_y"/>
                                          </p:val>
                                        </p:tav>
                                      </p:tavLst>
                                    </p:anim>
                                  </p:childTnLst>
                                </p:cTn>
                              </p:par>
                              <p:par>
                                <p:cTn id="68" presetID="2" presetClass="entr" presetSubtype="1" fill="hold" grpId="0" nodeType="withEffect">
                                  <p:stCondLst>
                                    <p:cond delay="0"/>
                                  </p:stCondLst>
                                  <p:childTnLst>
                                    <p:set>
                                      <p:cBhvr>
                                        <p:cTn id="69" dur="1" fill="hold">
                                          <p:stCondLst>
                                            <p:cond delay="0"/>
                                          </p:stCondLst>
                                        </p:cTn>
                                        <p:tgtEl>
                                          <p:spTgt spid="9"/>
                                        </p:tgtEl>
                                        <p:attrNameLst>
                                          <p:attrName>style.visibility</p:attrName>
                                        </p:attrNameLst>
                                      </p:cBhvr>
                                      <p:to>
                                        <p:strVal val="visible"/>
                                      </p:to>
                                    </p:set>
                                    <p:anim calcmode="lin" valueType="num">
                                      <p:cBhvr additive="base">
                                        <p:cTn id="70" dur="3000" fill="hold"/>
                                        <p:tgtEl>
                                          <p:spTgt spid="9"/>
                                        </p:tgtEl>
                                        <p:attrNameLst>
                                          <p:attrName>ppt_x</p:attrName>
                                        </p:attrNameLst>
                                      </p:cBhvr>
                                      <p:tavLst>
                                        <p:tav tm="0">
                                          <p:val>
                                            <p:strVal val="#ppt_x"/>
                                          </p:val>
                                        </p:tav>
                                        <p:tav tm="100000">
                                          <p:val>
                                            <p:strVal val="#ppt_x"/>
                                          </p:val>
                                        </p:tav>
                                      </p:tavLst>
                                    </p:anim>
                                    <p:anim calcmode="lin" valueType="num">
                                      <p:cBhvr additive="base">
                                        <p:cTn id="71" dur="3000" fill="hold"/>
                                        <p:tgtEl>
                                          <p:spTgt spid="9"/>
                                        </p:tgtEl>
                                        <p:attrNameLst>
                                          <p:attrName>ppt_y</p:attrName>
                                        </p:attrNameLst>
                                      </p:cBhvr>
                                      <p:tavLst>
                                        <p:tav tm="0">
                                          <p:val>
                                            <p:strVal val="0-#ppt_h/2"/>
                                          </p:val>
                                        </p:tav>
                                        <p:tav tm="100000">
                                          <p:val>
                                            <p:strVal val="#ppt_y"/>
                                          </p:val>
                                        </p:tav>
                                      </p:tavLst>
                                    </p:anim>
                                  </p:childTnLst>
                                </p:cTn>
                              </p:par>
                              <p:par>
                                <p:cTn id="72" presetID="2" presetClass="entr" presetSubtype="1" fill="hold" grpId="0" nodeType="withEffect">
                                  <p:stCondLst>
                                    <p:cond delay="0"/>
                                  </p:stCondLst>
                                  <p:childTnLst>
                                    <p:set>
                                      <p:cBhvr>
                                        <p:cTn id="73" dur="1" fill="hold">
                                          <p:stCondLst>
                                            <p:cond delay="0"/>
                                          </p:stCondLst>
                                        </p:cTn>
                                        <p:tgtEl>
                                          <p:spTgt spid="10"/>
                                        </p:tgtEl>
                                        <p:attrNameLst>
                                          <p:attrName>style.visibility</p:attrName>
                                        </p:attrNameLst>
                                      </p:cBhvr>
                                      <p:to>
                                        <p:strVal val="visible"/>
                                      </p:to>
                                    </p:set>
                                    <p:anim calcmode="lin" valueType="num">
                                      <p:cBhvr additive="base">
                                        <p:cTn id="74" dur="3000" fill="hold"/>
                                        <p:tgtEl>
                                          <p:spTgt spid="10"/>
                                        </p:tgtEl>
                                        <p:attrNameLst>
                                          <p:attrName>ppt_x</p:attrName>
                                        </p:attrNameLst>
                                      </p:cBhvr>
                                      <p:tavLst>
                                        <p:tav tm="0">
                                          <p:val>
                                            <p:strVal val="#ppt_x"/>
                                          </p:val>
                                        </p:tav>
                                        <p:tav tm="100000">
                                          <p:val>
                                            <p:strVal val="#ppt_x"/>
                                          </p:val>
                                        </p:tav>
                                      </p:tavLst>
                                    </p:anim>
                                    <p:anim calcmode="lin" valueType="num">
                                      <p:cBhvr additive="base">
                                        <p:cTn id="75" dur="3000" fill="hold"/>
                                        <p:tgtEl>
                                          <p:spTgt spid="10"/>
                                        </p:tgtEl>
                                        <p:attrNameLst>
                                          <p:attrName>ppt_y</p:attrName>
                                        </p:attrNameLst>
                                      </p:cBhvr>
                                      <p:tavLst>
                                        <p:tav tm="0">
                                          <p:val>
                                            <p:strVal val="0-#ppt_h/2"/>
                                          </p:val>
                                        </p:tav>
                                        <p:tav tm="100000">
                                          <p:val>
                                            <p:strVal val="#ppt_y"/>
                                          </p:val>
                                        </p:tav>
                                      </p:tavLst>
                                    </p:anim>
                                  </p:childTnLst>
                                </p:cTn>
                              </p:par>
                              <p:par>
                                <p:cTn id="76" presetID="2" presetClass="entr" presetSubtype="1" fill="hold" grpId="0" nodeType="withEffect">
                                  <p:stCondLst>
                                    <p:cond delay="0"/>
                                  </p:stCondLst>
                                  <p:childTnLst>
                                    <p:set>
                                      <p:cBhvr>
                                        <p:cTn id="77" dur="1" fill="hold">
                                          <p:stCondLst>
                                            <p:cond delay="0"/>
                                          </p:stCondLst>
                                        </p:cTn>
                                        <p:tgtEl>
                                          <p:spTgt spid="11"/>
                                        </p:tgtEl>
                                        <p:attrNameLst>
                                          <p:attrName>style.visibility</p:attrName>
                                        </p:attrNameLst>
                                      </p:cBhvr>
                                      <p:to>
                                        <p:strVal val="visible"/>
                                      </p:to>
                                    </p:set>
                                    <p:anim calcmode="lin" valueType="num">
                                      <p:cBhvr additive="base">
                                        <p:cTn id="78" dur="3000" fill="hold"/>
                                        <p:tgtEl>
                                          <p:spTgt spid="11"/>
                                        </p:tgtEl>
                                        <p:attrNameLst>
                                          <p:attrName>ppt_x</p:attrName>
                                        </p:attrNameLst>
                                      </p:cBhvr>
                                      <p:tavLst>
                                        <p:tav tm="0">
                                          <p:val>
                                            <p:strVal val="#ppt_x"/>
                                          </p:val>
                                        </p:tav>
                                        <p:tav tm="100000">
                                          <p:val>
                                            <p:strVal val="#ppt_x"/>
                                          </p:val>
                                        </p:tav>
                                      </p:tavLst>
                                    </p:anim>
                                    <p:anim calcmode="lin" valueType="num">
                                      <p:cBhvr additive="base">
                                        <p:cTn id="79" dur="3000" fill="hold"/>
                                        <p:tgtEl>
                                          <p:spTgt spid="11"/>
                                        </p:tgtEl>
                                        <p:attrNameLst>
                                          <p:attrName>ppt_y</p:attrName>
                                        </p:attrNameLst>
                                      </p:cBhvr>
                                      <p:tavLst>
                                        <p:tav tm="0">
                                          <p:val>
                                            <p:strVal val="0-#ppt_h/2"/>
                                          </p:val>
                                        </p:tav>
                                        <p:tav tm="100000">
                                          <p:val>
                                            <p:strVal val="#ppt_y"/>
                                          </p:val>
                                        </p:tav>
                                      </p:tavLst>
                                    </p:anim>
                                  </p:childTnLst>
                                </p:cTn>
                              </p:par>
                              <p:par>
                                <p:cTn id="80" presetID="2" presetClass="entr" presetSubtype="1" fill="hold" grpId="0" nodeType="withEffect">
                                  <p:stCondLst>
                                    <p:cond delay="0"/>
                                  </p:stCondLst>
                                  <p:childTnLst>
                                    <p:set>
                                      <p:cBhvr>
                                        <p:cTn id="81" dur="1" fill="hold">
                                          <p:stCondLst>
                                            <p:cond delay="0"/>
                                          </p:stCondLst>
                                        </p:cTn>
                                        <p:tgtEl>
                                          <p:spTgt spid="12"/>
                                        </p:tgtEl>
                                        <p:attrNameLst>
                                          <p:attrName>style.visibility</p:attrName>
                                        </p:attrNameLst>
                                      </p:cBhvr>
                                      <p:to>
                                        <p:strVal val="visible"/>
                                      </p:to>
                                    </p:set>
                                    <p:anim calcmode="lin" valueType="num">
                                      <p:cBhvr additive="base">
                                        <p:cTn id="82" dur="3000" fill="hold"/>
                                        <p:tgtEl>
                                          <p:spTgt spid="12"/>
                                        </p:tgtEl>
                                        <p:attrNameLst>
                                          <p:attrName>ppt_x</p:attrName>
                                        </p:attrNameLst>
                                      </p:cBhvr>
                                      <p:tavLst>
                                        <p:tav tm="0">
                                          <p:val>
                                            <p:strVal val="#ppt_x"/>
                                          </p:val>
                                        </p:tav>
                                        <p:tav tm="100000">
                                          <p:val>
                                            <p:strVal val="#ppt_x"/>
                                          </p:val>
                                        </p:tav>
                                      </p:tavLst>
                                    </p:anim>
                                    <p:anim calcmode="lin" valueType="num">
                                      <p:cBhvr additive="base">
                                        <p:cTn id="83" dur="3000" fill="hold"/>
                                        <p:tgtEl>
                                          <p:spTgt spid="12"/>
                                        </p:tgtEl>
                                        <p:attrNameLst>
                                          <p:attrName>ppt_y</p:attrName>
                                        </p:attrNameLst>
                                      </p:cBhvr>
                                      <p:tavLst>
                                        <p:tav tm="0">
                                          <p:val>
                                            <p:strVal val="0-#ppt_h/2"/>
                                          </p:val>
                                        </p:tav>
                                        <p:tav tm="100000">
                                          <p:val>
                                            <p:strVal val="#ppt_y"/>
                                          </p:val>
                                        </p:tav>
                                      </p:tavLst>
                                    </p:anim>
                                  </p:childTnLst>
                                </p:cTn>
                              </p:par>
                              <p:par>
                                <p:cTn id="84" presetID="2" presetClass="entr" presetSubtype="1" fill="hold" grpId="0" nodeType="withEffect">
                                  <p:stCondLst>
                                    <p:cond delay="0"/>
                                  </p:stCondLst>
                                  <p:childTnLst>
                                    <p:set>
                                      <p:cBhvr>
                                        <p:cTn id="85" dur="1" fill="hold">
                                          <p:stCondLst>
                                            <p:cond delay="0"/>
                                          </p:stCondLst>
                                        </p:cTn>
                                        <p:tgtEl>
                                          <p:spTgt spid="13"/>
                                        </p:tgtEl>
                                        <p:attrNameLst>
                                          <p:attrName>style.visibility</p:attrName>
                                        </p:attrNameLst>
                                      </p:cBhvr>
                                      <p:to>
                                        <p:strVal val="visible"/>
                                      </p:to>
                                    </p:set>
                                    <p:anim calcmode="lin" valueType="num">
                                      <p:cBhvr additive="base">
                                        <p:cTn id="86" dur="3000" fill="hold"/>
                                        <p:tgtEl>
                                          <p:spTgt spid="13"/>
                                        </p:tgtEl>
                                        <p:attrNameLst>
                                          <p:attrName>ppt_x</p:attrName>
                                        </p:attrNameLst>
                                      </p:cBhvr>
                                      <p:tavLst>
                                        <p:tav tm="0">
                                          <p:val>
                                            <p:strVal val="#ppt_x"/>
                                          </p:val>
                                        </p:tav>
                                        <p:tav tm="100000">
                                          <p:val>
                                            <p:strVal val="#ppt_x"/>
                                          </p:val>
                                        </p:tav>
                                      </p:tavLst>
                                    </p:anim>
                                    <p:anim calcmode="lin" valueType="num">
                                      <p:cBhvr additive="base">
                                        <p:cTn id="87" dur="3000" fill="hold"/>
                                        <p:tgtEl>
                                          <p:spTgt spid="13"/>
                                        </p:tgtEl>
                                        <p:attrNameLst>
                                          <p:attrName>ppt_y</p:attrName>
                                        </p:attrNameLst>
                                      </p:cBhvr>
                                      <p:tavLst>
                                        <p:tav tm="0">
                                          <p:val>
                                            <p:strVal val="0-#ppt_h/2"/>
                                          </p:val>
                                        </p:tav>
                                        <p:tav tm="100000">
                                          <p:val>
                                            <p:strVal val="#ppt_y"/>
                                          </p:val>
                                        </p:tav>
                                      </p:tavLst>
                                    </p:anim>
                                  </p:childTnLst>
                                </p:cTn>
                              </p:par>
                              <p:par>
                                <p:cTn id="88" presetID="13" presetClass="entr" presetSubtype="16" fill="hold" grpId="1" nodeType="withEffect">
                                  <p:stCondLst>
                                    <p:cond delay="0"/>
                                  </p:stCondLst>
                                  <p:childTnLst>
                                    <p:set>
                                      <p:cBhvr>
                                        <p:cTn id="89" dur="1" fill="hold">
                                          <p:stCondLst>
                                            <p:cond delay="0"/>
                                          </p:stCondLst>
                                        </p:cTn>
                                        <p:tgtEl>
                                          <p:spTgt spid="14"/>
                                        </p:tgtEl>
                                        <p:attrNameLst>
                                          <p:attrName>style.visibility</p:attrName>
                                        </p:attrNameLst>
                                      </p:cBhvr>
                                      <p:to>
                                        <p:strVal val="visible"/>
                                      </p:to>
                                    </p:set>
                                    <p:animEffect transition="in" filter="plus(in)">
                                      <p:cBhvr>
                                        <p:cTn id="90" dur="3000"/>
                                        <p:tgtEl>
                                          <p:spTgt spid="14"/>
                                        </p:tgtEl>
                                      </p:cBhvr>
                                    </p:animEffect>
                                  </p:childTnLst>
                                </p:cTn>
                              </p:par>
                              <p:par>
                                <p:cTn id="91" presetID="13" presetClass="entr" presetSubtype="16" fill="hold" grpId="1" nodeType="withEffect">
                                  <p:stCondLst>
                                    <p:cond delay="0"/>
                                  </p:stCondLst>
                                  <p:childTnLst>
                                    <p:set>
                                      <p:cBhvr>
                                        <p:cTn id="92" dur="1" fill="hold">
                                          <p:stCondLst>
                                            <p:cond delay="0"/>
                                          </p:stCondLst>
                                        </p:cTn>
                                        <p:tgtEl>
                                          <p:spTgt spid="15"/>
                                        </p:tgtEl>
                                        <p:attrNameLst>
                                          <p:attrName>style.visibility</p:attrName>
                                        </p:attrNameLst>
                                      </p:cBhvr>
                                      <p:to>
                                        <p:strVal val="visible"/>
                                      </p:to>
                                    </p:set>
                                    <p:animEffect transition="in" filter="plus(in)">
                                      <p:cBhvr>
                                        <p:cTn id="93" dur="3000"/>
                                        <p:tgtEl>
                                          <p:spTgt spid="15"/>
                                        </p:tgtEl>
                                      </p:cBhvr>
                                    </p:animEffect>
                                  </p:childTnLst>
                                </p:cTn>
                              </p:par>
                              <p:par>
                                <p:cTn id="94" presetID="13" presetClass="entr" presetSubtype="16" fill="hold" grpId="1" nodeType="withEffect">
                                  <p:stCondLst>
                                    <p:cond delay="0"/>
                                  </p:stCondLst>
                                  <p:childTnLst>
                                    <p:set>
                                      <p:cBhvr>
                                        <p:cTn id="95" dur="1" fill="hold">
                                          <p:stCondLst>
                                            <p:cond delay="0"/>
                                          </p:stCondLst>
                                        </p:cTn>
                                        <p:tgtEl>
                                          <p:spTgt spid="16"/>
                                        </p:tgtEl>
                                        <p:attrNameLst>
                                          <p:attrName>style.visibility</p:attrName>
                                        </p:attrNameLst>
                                      </p:cBhvr>
                                      <p:to>
                                        <p:strVal val="visible"/>
                                      </p:to>
                                    </p:set>
                                    <p:animEffect transition="in" filter="plus(in)">
                                      <p:cBhvr>
                                        <p:cTn id="96" dur="3000"/>
                                        <p:tgtEl>
                                          <p:spTgt spid="16"/>
                                        </p:tgtEl>
                                      </p:cBhvr>
                                    </p:animEffect>
                                  </p:childTnLst>
                                </p:cTn>
                              </p:par>
                              <p:par>
                                <p:cTn id="97" presetID="13" presetClass="entr" presetSubtype="16" fill="hold" grpId="1" nodeType="withEffect">
                                  <p:stCondLst>
                                    <p:cond delay="0"/>
                                  </p:stCondLst>
                                  <p:childTnLst>
                                    <p:set>
                                      <p:cBhvr>
                                        <p:cTn id="98" dur="1" fill="hold">
                                          <p:stCondLst>
                                            <p:cond delay="0"/>
                                          </p:stCondLst>
                                        </p:cTn>
                                        <p:tgtEl>
                                          <p:spTgt spid="17"/>
                                        </p:tgtEl>
                                        <p:attrNameLst>
                                          <p:attrName>style.visibility</p:attrName>
                                        </p:attrNameLst>
                                      </p:cBhvr>
                                      <p:to>
                                        <p:strVal val="visible"/>
                                      </p:to>
                                    </p:set>
                                    <p:animEffect transition="in" filter="plus(in)">
                                      <p:cBhvr>
                                        <p:cTn id="99" dur="3000"/>
                                        <p:tgtEl>
                                          <p:spTgt spid="17"/>
                                        </p:tgtEl>
                                      </p:cBhvr>
                                    </p:animEffect>
                                  </p:childTnLst>
                                </p:cTn>
                              </p:par>
                              <p:par>
                                <p:cTn id="100" presetID="13" presetClass="entr" presetSubtype="16" fill="hold" grpId="1" nodeType="withEffect">
                                  <p:stCondLst>
                                    <p:cond delay="0"/>
                                  </p:stCondLst>
                                  <p:childTnLst>
                                    <p:set>
                                      <p:cBhvr>
                                        <p:cTn id="101" dur="1" fill="hold">
                                          <p:stCondLst>
                                            <p:cond delay="0"/>
                                          </p:stCondLst>
                                        </p:cTn>
                                        <p:tgtEl>
                                          <p:spTgt spid="18"/>
                                        </p:tgtEl>
                                        <p:attrNameLst>
                                          <p:attrName>style.visibility</p:attrName>
                                        </p:attrNameLst>
                                      </p:cBhvr>
                                      <p:to>
                                        <p:strVal val="visible"/>
                                      </p:to>
                                    </p:set>
                                    <p:animEffect transition="in" filter="plus(in)">
                                      <p:cBhvr>
                                        <p:cTn id="102" dur="3000"/>
                                        <p:tgtEl>
                                          <p:spTgt spid="18"/>
                                        </p:tgtEl>
                                      </p:cBhvr>
                                    </p:animEffect>
                                  </p:childTnLst>
                                </p:cTn>
                              </p:par>
                              <p:par>
                                <p:cTn id="103" presetID="13" presetClass="entr" presetSubtype="16" fill="hold" grpId="1" nodeType="withEffect">
                                  <p:stCondLst>
                                    <p:cond delay="0"/>
                                  </p:stCondLst>
                                  <p:childTnLst>
                                    <p:set>
                                      <p:cBhvr>
                                        <p:cTn id="104" dur="1" fill="hold">
                                          <p:stCondLst>
                                            <p:cond delay="0"/>
                                          </p:stCondLst>
                                        </p:cTn>
                                        <p:tgtEl>
                                          <p:spTgt spid="19"/>
                                        </p:tgtEl>
                                        <p:attrNameLst>
                                          <p:attrName>style.visibility</p:attrName>
                                        </p:attrNameLst>
                                      </p:cBhvr>
                                      <p:to>
                                        <p:strVal val="visible"/>
                                      </p:to>
                                    </p:set>
                                    <p:animEffect transition="in" filter="plus(in)">
                                      <p:cBhvr>
                                        <p:cTn id="105" dur="3000"/>
                                        <p:tgtEl>
                                          <p:spTgt spid="19"/>
                                        </p:tgtEl>
                                      </p:cBhvr>
                                    </p:animEffect>
                                  </p:childTnLst>
                                </p:cTn>
                              </p:par>
                              <p:par>
                                <p:cTn id="106" presetID="13" presetClass="entr" presetSubtype="16" fill="hold" grpId="1" nodeType="withEffect">
                                  <p:stCondLst>
                                    <p:cond delay="0"/>
                                  </p:stCondLst>
                                  <p:childTnLst>
                                    <p:set>
                                      <p:cBhvr>
                                        <p:cTn id="107" dur="1" fill="hold">
                                          <p:stCondLst>
                                            <p:cond delay="0"/>
                                          </p:stCondLst>
                                        </p:cTn>
                                        <p:tgtEl>
                                          <p:spTgt spid="20"/>
                                        </p:tgtEl>
                                        <p:attrNameLst>
                                          <p:attrName>style.visibility</p:attrName>
                                        </p:attrNameLst>
                                      </p:cBhvr>
                                      <p:to>
                                        <p:strVal val="visible"/>
                                      </p:to>
                                    </p:set>
                                    <p:animEffect transition="in" filter="plus(in)">
                                      <p:cBhvr>
                                        <p:cTn id="108" dur="3000"/>
                                        <p:tgtEl>
                                          <p:spTgt spid="20"/>
                                        </p:tgtEl>
                                      </p:cBhvr>
                                    </p:animEffect>
                                  </p:childTnLst>
                                </p:cTn>
                              </p:par>
                              <p:par>
                                <p:cTn id="109" presetID="13" presetClass="entr" presetSubtype="16" fill="hold" grpId="1" nodeType="withEffect">
                                  <p:stCondLst>
                                    <p:cond delay="0"/>
                                  </p:stCondLst>
                                  <p:childTnLst>
                                    <p:set>
                                      <p:cBhvr>
                                        <p:cTn id="110" dur="1" fill="hold">
                                          <p:stCondLst>
                                            <p:cond delay="0"/>
                                          </p:stCondLst>
                                        </p:cTn>
                                        <p:tgtEl>
                                          <p:spTgt spid="21"/>
                                        </p:tgtEl>
                                        <p:attrNameLst>
                                          <p:attrName>style.visibility</p:attrName>
                                        </p:attrNameLst>
                                      </p:cBhvr>
                                      <p:to>
                                        <p:strVal val="visible"/>
                                      </p:to>
                                    </p:set>
                                    <p:animEffect transition="in" filter="plus(in)">
                                      <p:cBhvr>
                                        <p:cTn id="111" dur="3000"/>
                                        <p:tgtEl>
                                          <p:spTgt spid="21"/>
                                        </p:tgtEl>
                                      </p:cBhvr>
                                    </p:animEffect>
                                  </p:childTnLst>
                                </p:cTn>
                              </p:par>
                              <p:par>
                                <p:cTn id="112" presetID="13" presetClass="entr" presetSubtype="16" fill="hold" grpId="1" nodeType="withEffect">
                                  <p:stCondLst>
                                    <p:cond delay="0"/>
                                  </p:stCondLst>
                                  <p:childTnLst>
                                    <p:set>
                                      <p:cBhvr>
                                        <p:cTn id="113" dur="1" fill="hold">
                                          <p:stCondLst>
                                            <p:cond delay="0"/>
                                          </p:stCondLst>
                                        </p:cTn>
                                        <p:tgtEl>
                                          <p:spTgt spid="22"/>
                                        </p:tgtEl>
                                        <p:attrNameLst>
                                          <p:attrName>style.visibility</p:attrName>
                                        </p:attrNameLst>
                                      </p:cBhvr>
                                      <p:to>
                                        <p:strVal val="visible"/>
                                      </p:to>
                                    </p:set>
                                    <p:animEffect transition="in" filter="plus(in)">
                                      <p:cBhvr>
                                        <p:cTn id="114" dur="3000"/>
                                        <p:tgtEl>
                                          <p:spTgt spid="22"/>
                                        </p:tgtEl>
                                      </p:cBhvr>
                                    </p:animEffect>
                                  </p:childTnLst>
                                </p:cTn>
                              </p:par>
                              <p:par>
                                <p:cTn id="115" presetID="13" presetClass="entr" presetSubtype="16" fill="hold" grpId="1" nodeType="withEffect">
                                  <p:stCondLst>
                                    <p:cond delay="0"/>
                                  </p:stCondLst>
                                  <p:childTnLst>
                                    <p:set>
                                      <p:cBhvr>
                                        <p:cTn id="116" dur="1" fill="hold">
                                          <p:stCondLst>
                                            <p:cond delay="0"/>
                                          </p:stCondLst>
                                        </p:cTn>
                                        <p:tgtEl>
                                          <p:spTgt spid="23"/>
                                        </p:tgtEl>
                                        <p:attrNameLst>
                                          <p:attrName>style.visibility</p:attrName>
                                        </p:attrNameLst>
                                      </p:cBhvr>
                                      <p:to>
                                        <p:strVal val="visible"/>
                                      </p:to>
                                    </p:set>
                                    <p:animEffect transition="in" filter="plus(in)">
                                      <p:cBhvr>
                                        <p:cTn id="117" dur="3000"/>
                                        <p:tgtEl>
                                          <p:spTgt spid="23"/>
                                        </p:tgtEl>
                                      </p:cBhvr>
                                    </p:animEffect>
                                  </p:childTnLst>
                                </p:cTn>
                              </p:par>
                              <p:par>
                                <p:cTn id="118" presetID="13" presetClass="entr" presetSubtype="16" fill="hold" grpId="1" nodeType="withEffect">
                                  <p:stCondLst>
                                    <p:cond delay="0"/>
                                  </p:stCondLst>
                                  <p:childTnLst>
                                    <p:set>
                                      <p:cBhvr>
                                        <p:cTn id="119" dur="1" fill="hold">
                                          <p:stCondLst>
                                            <p:cond delay="0"/>
                                          </p:stCondLst>
                                        </p:cTn>
                                        <p:tgtEl>
                                          <p:spTgt spid="4"/>
                                        </p:tgtEl>
                                        <p:attrNameLst>
                                          <p:attrName>style.visibility</p:attrName>
                                        </p:attrNameLst>
                                      </p:cBhvr>
                                      <p:to>
                                        <p:strVal val="visible"/>
                                      </p:to>
                                    </p:set>
                                    <p:animEffect transition="in" filter="plus(in)">
                                      <p:cBhvr>
                                        <p:cTn id="120" dur="3000"/>
                                        <p:tgtEl>
                                          <p:spTgt spid="4"/>
                                        </p:tgtEl>
                                      </p:cBhvr>
                                    </p:animEffect>
                                  </p:childTnLst>
                                </p:cTn>
                              </p:par>
                              <p:par>
                                <p:cTn id="121" presetID="13" presetClass="entr" presetSubtype="16" fill="hold" grpId="1" nodeType="withEffect">
                                  <p:stCondLst>
                                    <p:cond delay="0"/>
                                  </p:stCondLst>
                                  <p:childTnLst>
                                    <p:set>
                                      <p:cBhvr>
                                        <p:cTn id="122" dur="1" fill="hold">
                                          <p:stCondLst>
                                            <p:cond delay="0"/>
                                          </p:stCondLst>
                                        </p:cTn>
                                        <p:tgtEl>
                                          <p:spTgt spid="5"/>
                                        </p:tgtEl>
                                        <p:attrNameLst>
                                          <p:attrName>style.visibility</p:attrName>
                                        </p:attrNameLst>
                                      </p:cBhvr>
                                      <p:to>
                                        <p:strVal val="visible"/>
                                      </p:to>
                                    </p:set>
                                    <p:animEffect transition="in" filter="plus(in)">
                                      <p:cBhvr>
                                        <p:cTn id="123" dur="3000"/>
                                        <p:tgtEl>
                                          <p:spTgt spid="5"/>
                                        </p:tgtEl>
                                      </p:cBhvr>
                                    </p:animEffect>
                                  </p:childTnLst>
                                </p:cTn>
                              </p:par>
                              <p:par>
                                <p:cTn id="124" presetID="13" presetClass="entr" presetSubtype="16" fill="hold" grpId="1" nodeType="withEffect">
                                  <p:stCondLst>
                                    <p:cond delay="0"/>
                                  </p:stCondLst>
                                  <p:childTnLst>
                                    <p:set>
                                      <p:cBhvr>
                                        <p:cTn id="125" dur="1" fill="hold">
                                          <p:stCondLst>
                                            <p:cond delay="0"/>
                                          </p:stCondLst>
                                        </p:cTn>
                                        <p:tgtEl>
                                          <p:spTgt spid="6"/>
                                        </p:tgtEl>
                                        <p:attrNameLst>
                                          <p:attrName>style.visibility</p:attrName>
                                        </p:attrNameLst>
                                      </p:cBhvr>
                                      <p:to>
                                        <p:strVal val="visible"/>
                                      </p:to>
                                    </p:set>
                                    <p:animEffect transition="in" filter="plus(in)">
                                      <p:cBhvr>
                                        <p:cTn id="126" dur="3000"/>
                                        <p:tgtEl>
                                          <p:spTgt spid="6"/>
                                        </p:tgtEl>
                                      </p:cBhvr>
                                    </p:animEffect>
                                  </p:childTnLst>
                                </p:cTn>
                              </p:par>
                              <p:par>
                                <p:cTn id="127" presetID="13" presetClass="entr" presetSubtype="16" fill="hold" grpId="1" nodeType="withEffect">
                                  <p:stCondLst>
                                    <p:cond delay="0"/>
                                  </p:stCondLst>
                                  <p:childTnLst>
                                    <p:set>
                                      <p:cBhvr>
                                        <p:cTn id="128" dur="1" fill="hold">
                                          <p:stCondLst>
                                            <p:cond delay="0"/>
                                          </p:stCondLst>
                                        </p:cTn>
                                        <p:tgtEl>
                                          <p:spTgt spid="7"/>
                                        </p:tgtEl>
                                        <p:attrNameLst>
                                          <p:attrName>style.visibility</p:attrName>
                                        </p:attrNameLst>
                                      </p:cBhvr>
                                      <p:to>
                                        <p:strVal val="visible"/>
                                      </p:to>
                                    </p:set>
                                    <p:animEffect transition="in" filter="plus(in)">
                                      <p:cBhvr>
                                        <p:cTn id="129" dur="3000"/>
                                        <p:tgtEl>
                                          <p:spTgt spid="7"/>
                                        </p:tgtEl>
                                      </p:cBhvr>
                                    </p:animEffect>
                                  </p:childTnLst>
                                </p:cTn>
                              </p:par>
                              <p:par>
                                <p:cTn id="130" presetID="13" presetClass="entr" presetSubtype="16" fill="hold" grpId="1" nodeType="withEffect">
                                  <p:stCondLst>
                                    <p:cond delay="0"/>
                                  </p:stCondLst>
                                  <p:childTnLst>
                                    <p:set>
                                      <p:cBhvr>
                                        <p:cTn id="131" dur="1" fill="hold">
                                          <p:stCondLst>
                                            <p:cond delay="0"/>
                                          </p:stCondLst>
                                        </p:cTn>
                                        <p:tgtEl>
                                          <p:spTgt spid="8"/>
                                        </p:tgtEl>
                                        <p:attrNameLst>
                                          <p:attrName>style.visibility</p:attrName>
                                        </p:attrNameLst>
                                      </p:cBhvr>
                                      <p:to>
                                        <p:strVal val="visible"/>
                                      </p:to>
                                    </p:set>
                                    <p:animEffect transition="in" filter="plus(in)">
                                      <p:cBhvr>
                                        <p:cTn id="132" dur="3000"/>
                                        <p:tgtEl>
                                          <p:spTgt spid="8"/>
                                        </p:tgtEl>
                                      </p:cBhvr>
                                    </p:animEffect>
                                  </p:childTnLst>
                                </p:cTn>
                              </p:par>
                              <p:par>
                                <p:cTn id="133" presetID="13" presetClass="entr" presetSubtype="16" fill="hold" grpId="1" nodeType="withEffect">
                                  <p:stCondLst>
                                    <p:cond delay="0"/>
                                  </p:stCondLst>
                                  <p:childTnLst>
                                    <p:set>
                                      <p:cBhvr>
                                        <p:cTn id="134" dur="1" fill="hold">
                                          <p:stCondLst>
                                            <p:cond delay="0"/>
                                          </p:stCondLst>
                                        </p:cTn>
                                        <p:tgtEl>
                                          <p:spTgt spid="9"/>
                                        </p:tgtEl>
                                        <p:attrNameLst>
                                          <p:attrName>style.visibility</p:attrName>
                                        </p:attrNameLst>
                                      </p:cBhvr>
                                      <p:to>
                                        <p:strVal val="visible"/>
                                      </p:to>
                                    </p:set>
                                    <p:animEffect transition="in" filter="plus(in)">
                                      <p:cBhvr>
                                        <p:cTn id="135" dur="3000"/>
                                        <p:tgtEl>
                                          <p:spTgt spid="9"/>
                                        </p:tgtEl>
                                      </p:cBhvr>
                                    </p:animEffect>
                                  </p:childTnLst>
                                </p:cTn>
                              </p:par>
                              <p:par>
                                <p:cTn id="136" presetID="13" presetClass="entr" presetSubtype="16" fill="hold" grpId="1" nodeType="withEffect">
                                  <p:stCondLst>
                                    <p:cond delay="0"/>
                                  </p:stCondLst>
                                  <p:childTnLst>
                                    <p:set>
                                      <p:cBhvr>
                                        <p:cTn id="137" dur="1" fill="hold">
                                          <p:stCondLst>
                                            <p:cond delay="0"/>
                                          </p:stCondLst>
                                        </p:cTn>
                                        <p:tgtEl>
                                          <p:spTgt spid="10"/>
                                        </p:tgtEl>
                                        <p:attrNameLst>
                                          <p:attrName>style.visibility</p:attrName>
                                        </p:attrNameLst>
                                      </p:cBhvr>
                                      <p:to>
                                        <p:strVal val="visible"/>
                                      </p:to>
                                    </p:set>
                                    <p:animEffect transition="in" filter="plus(in)">
                                      <p:cBhvr>
                                        <p:cTn id="138" dur="3000"/>
                                        <p:tgtEl>
                                          <p:spTgt spid="10"/>
                                        </p:tgtEl>
                                      </p:cBhvr>
                                    </p:animEffect>
                                  </p:childTnLst>
                                </p:cTn>
                              </p:par>
                              <p:par>
                                <p:cTn id="139" presetID="13" presetClass="entr" presetSubtype="16" fill="hold" grpId="1" nodeType="withEffect">
                                  <p:stCondLst>
                                    <p:cond delay="0"/>
                                  </p:stCondLst>
                                  <p:childTnLst>
                                    <p:set>
                                      <p:cBhvr>
                                        <p:cTn id="140" dur="1" fill="hold">
                                          <p:stCondLst>
                                            <p:cond delay="0"/>
                                          </p:stCondLst>
                                        </p:cTn>
                                        <p:tgtEl>
                                          <p:spTgt spid="11"/>
                                        </p:tgtEl>
                                        <p:attrNameLst>
                                          <p:attrName>style.visibility</p:attrName>
                                        </p:attrNameLst>
                                      </p:cBhvr>
                                      <p:to>
                                        <p:strVal val="visible"/>
                                      </p:to>
                                    </p:set>
                                    <p:animEffect transition="in" filter="plus(in)">
                                      <p:cBhvr>
                                        <p:cTn id="141" dur="3000"/>
                                        <p:tgtEl>
                                          <p:spTgt spid="11"/>
                                        </p:tgtEl>
                                      </p:cBhvr>
                                    </p:animEffect>
                                  </p:childTnLst>
                                </p:cTn>
                              </p:par>
                              <p:par>
                                <p:cTn id="142" presetID="13" presetClass="entr" presetSubtype="16" fill="hold" grpId="1" nodeType="withEffect">
                                  <p:stCondLst>
                                    <p:cond delay="0"/>
                                  </p:stCondLst>
                                  <p:childTnLst>
                                    <p:set>
                                      <p:cBhvr>
                                        <p:cTn id="143" dur="1" fill="hold">
                                          <p:stCondLst>
                                            <p:cond delay="0"/>
                                          </p:stCondLst>
                                        </p:cTn>
                                        <p:tgtEl>
                                          <p:spTgt spid="12"/>
                                        </p:tgtEl>
                                        <p:attrNameLst>
                                          <p:attrName>style.visibility</p:attrName>
                                        </p:attrNameLst>
                                      </p:cBhvr>
                                      <p:to>
                                        <p:strVal val="visible"/>
                                      </p:to>
                                    </p:set>
                                    <p:animEffect transition="in" filter="plus(in)">
                                      <p:cBhvr>
                                        <p:cTn id="144" dur="3000"/>
                                        <p:tgtEl>
                                          <p:spTgt spid="12"/>
                                        </p:tgtEl>
                                      </p:cBhvr>
                                    </p:animEffect>
                                  </p:childTnLst>
                                </p:cTn>
                              </p:par>
                              <p:par>
                                <p:cTn id="145" presetID="13" presetClass="entr" presetSubtype="16" fill="hold" grpId="1" nodeType="withEffect">
                                  <p:stCondLst>
                                    <p:cond delay="0"/>
                                  </p:stCondLst>
                                  <p:childTnLst>
                                    <p:set>
                                      <p:cBhvr>
                                        <p:cTn id="146" dur="1" fill="hold">
                                          <p:stCondLst>
                                            <p:cond delay="0"/>
                                          </p:stCondLst>
                                        </p:cTn>
                                        <p:tgtEl>
                                          <p:spTgt spid="13"/>
                                        </p:tgtEl>
                                        <p:attrNameLst>
                                          <p:attrName>style.visibility</p:attrName>
                                        </p:attrNameLst>
                                      </p:cBhvr>
                                      <p:to>
                                        <p:strVal val="visible"/>
                                      </p:to>
                                    </p:set>
                                    <p:animEffect transition="in" filter="plus(in)">
                                      <p:cBhvr>
                                        <p:cTn id="147" dur="3000"/>
                                        <p:tgtEl>
                                          <p:spTgt spid="13"/>
                                        </p:tgtEl>
                                      </p:cBhvr>
                                    </p:animEffect>
                                  </p:childTnLst>
                                </p:cTn>
                              </p:par>
                            </p:childTnLst>
                          </p:cTn>
                        </p:par>
                        <p:par>
                          <p:cTn id="148" fill="hold">
                            <p:stCondLst>
                              <p:cond delay="3000"/>
                            </p:stCondLst>
                            <p:childTnLst>
                              <p:par>
                                <p:cTn id="149" presetID="2" presetClass="exit" presetSubtype="4" fill="hold" grpId="2" nodeType="afterEffect">
                                  <p:stCondLst>
                                    <p:cond delay="0"/>
                                  </p:stCondLst>
                                  <p:childTnLst>
                                    <p:anim calcmode="lin" valueType="num">
                                      <p:cBhvr additive="base">
                                        <p:cTn id="150" dur="3000"/>
                                        <p:tgtEl>
                                          <p:spTgt spid="14"/>
                                        </p:tgtEl>
                                        <p:attrNameLst>
                                          <p:attrName>ppt_x</p:attrName>
                                        </p:attrNameLst>
                                      </p:cBhvr>
                                      <p:tavLst>
                                        <p:tav tm="0">
                                          <p:val>
                                            <p:strVal val="ppt_x"/>
                                          </p:val>
                                        </p:tav>
                                        <p:tav tm="100000">
                                          <p:val>
                                            <p:strVal val="ppt_x"/>
                                          </p:val>
                                        </p:tav>
                                      </p:tavLst>
                                    </p:anim>
                                    <p:anim calcmode="lin" valueType="num">
                                      <p:cBhvr additive="base">
                                        <p:cTn id="151" dur="3000"/>
                                        <p:tgtEl>
                                          <p:spTgt spid="14"/>
                                        </p:tgtEl>
                                        <p:attrNameLst>
                                          <p:attrName>ppt_y</p:attrName>
                                        </p:attrNameLst>
                                      </p:cBhvr>
                                      <p:tavLst>
                                        <p:tav tm="0">
                                          <p:val>
                                            <p:strVal val="ppt_y"/>
                                          </p:val>
                                        </p:tav>
                                        <p:tav tm="100000">
                                          <p:val>
                                            <p:strVal val="1+ppt_h/2"/>
                                          </p:val>
                                        </p:tav>
                                      </p:tavLst>
                                    </p:anim>
                                    <p:set>
                                      <p:cBhvr>
                                        <p:cTn id="152" dur="1" fill="hold">
                                          <p:stCondLst>
                                            <p:cond delay="2999"/>
                                          </p:stCondLst>
                                        </p:cTn>
                                        <p:tgtEl>
                                          <p:spTgt spid="14"/>
                                        </p:tgtEl>
                                        <p:attrNameLst>
                                          <p:attrName>style.visibility</p:attrName>
                                        </p:attrNameLst>
                                      </p:cBhvr>
                                      <p:to>
                                        <p:strVal val="hidden"/>
                                      </p:to>
                                    </p:set>
                                  </p:childTnLst>
                                </p:cTn>
                              </p:par>
                              <p:par>
                                <p:cTn id="153" presetID="2" presetClass="exit" presetSubtype="4" fill="hold" grpId="2" nodeType="withEffect">
                                  <p:stCondLst>
                                    <p:cond delay="0"/>
                                  </p:stCondLst>
                                  <p:childTnLst>
                                    <p:anim calcmode="lin" valueType="num">
                                      <p:cBhvr additive="base">
                                        <p:cTn id="154" dur="3000"/>
                                        <p:tgtEl>
                                          <p:spTgt spid="15"/>
                                        </p:tgtEl>
                                        <p:attrNameLst>
                                          <p:attrName>ppt_x</p:attrName>
                                        </p:attrNameLst>
                                      </p:cBhvr>
                                      <p:tavLst>
                                        <p:tav tm="0">
                                          <p:val>
                                            <p:strVal val="ppt_x"/>
                                          </p:val>
                                        </p:tav>
                                        <p:tav tm="100000">
                                          <p:val>
                                            <p:strVal val="ppt_x"/>
                                          </p:val>
                                        </p:tav>
                                      </p:tavLst>
                                    </p:anim>
                                    <p:anim calcmode="lin" valueType="num">
                                      <p:cBhvr additive="base">
                                        <p:cTn id="155" dur="3000"/>
                                        <p:tgtEl>
                                          <p:spTgt spid="15"/>
                                        </p:tgtEl>
                                        <p:attrNameLst>
                                          <p:attrName>ppt_y</p:attrName>
                                        </p:attrNameLst>
                                      </p:cBhvr>
                                      <p:tavLst>
                                        <p:tav tm="0">
                                          <p:val>
                                            <p:strVal val="ppt_y"/>
                                          </p:val>
                                        </p:tav>
                                        <p:tav tm="100000">
                                          <p:val>
                                            <p:strVal val="1+ppt_h/2"/>
                                          </p:val>
                                        </p:tav>
                                      </p:tavLst>
                                    </p:anim>
                                    <p:set>
                                      <p:cBhvr>
                                        <p:cTn id="156" dur="1" fill="hold">
                                          <p:stCondLst>
                                            <p:cond delay="2999"/>
                                          </p:stCondLst>
                                        </p:cTn>
                                        <p:tgtEl>
                                          <p:spTgt spid="15"/>
                                        </p:tgtEl>
                                        <p:attrNameLst>
                                          <p:attrName>style.visibility</p:attrName>
                                        </p:attrNameLst>
                                      </p:cBhvr>
                                      <p:to>
                                        <p:strVal val="hidden"/>
                                      </p:to>
                                    </p:set>
                                  </p:childTnLst>
                                </p:cTn>
                              </p:par>
                              <p:par>
                                <p:cTn id="157" presetID="2" presetClass="exit" presetSubtype="4" fill="hold" grpId="2" nodeType="withEffect">
                                  <p:stCondLst>
                                    <p:cond delay="0"/>
                                  </p:stCondLst>
                                  <p:childTnLst>
                                    <p:anim calcmode="lin" valueType="num">
                                      <p:cBhvr additive="base">
                                        <p:cTn id="158" dur="3000"/>
                                        <p:tgtEl>
                                          <p:spTgt spid="16"/>
                                        </p:tgtEl>
                                        <p:attrNameLst>
                                          <p:attrName>ppt_x</p:attrName>
                                        </p:attrNameLst>
                                      </p:cBhvr>
                                      <p:tavLst>
                                        <p:tav tm="0">
                                          <p:val>
                                            <p:strVal val="ppt_x"/>
                                          </p:val>
                                        </p:tav>
                                        <p:tav tm="100000">
                                          <p:val>
                                            <p:strVal val="ppt_x"/>
                                          </p:val>
                                        </p:tav>
                                      </p:tavLst>
                                    </p:anim>
                                    <p:anim calcmode="lin" valueType="num">
                                      <p:cBhvr additive="base">
                                        <p:cTn id="159" dur="3000"/>
                                        <p:tgtEl>
                                          <p:spTgt spid="16"/>
                                        </p:tgtEl>
                                        <p:attrNameLst>
                                          <p:attrName>ppt_y</p:attrName>
                                        </p:attrNameLst>
                                      </p:cBhvr>
                                      <p:tavLst>
                                        <p:tav tm="0">
                                          <p:val>
                                            <p:strVal val="ppt_y"/>
                                          </p:val>
                                        </p:tav>
                                        <p:tav tm="100000">
                                          <p:val>
                                            <p:strVal val="1+ppt_h/2"/>
                                          </p:val>
                                        </p:tav>
                                      </p:tavLst>
                                    </p:anim>
                                    <p:set>
                                      <p:cBhvr>
                                        <p:cTn id="160" dur="1" fill="hold">
                                          <p:stCondLst>
                                            <p:cond delay="2999"/>
                                          </p:stCondLst>
                                        </p:cTn>
                                        <p:tgtEl>
                                          <p:spTgt spid="16"/>
                                        </p:tgtEl>
                                        <p:attrNameLst>
                                          <p:attrName>style.visibility</p:attrName>
                                        </p:attrNameLst>
                                      </p:cBhvr>
                                      <p:to>
                                        <p:strVal val="hidden"/>
                                      </p:to>
                                    </p:set>
                                  </p:childTnLst>
                                </p:cTn>
                              </p:par>
                              <p:par>
                                <p:cTn id="161" presetID="2" presetClass="exit" presetSubtype="4" fill="hold" grpId="2" nodeType="withEffect">
                                  <p:stCondLst>
                                    <p:cond delay="0"/>
                                  </p:stCondLst>
                                  <p:childTnLst>
                                    <p:anim calcmode="lin" valueType="num">
                                      <p:cBhvr additive="base">
                                        <p:cTn id="162" dur="3000"/>
                                        <p:tgtEl>
                                          <p:spTgt spid="17"/>
                                        </p:tgtEl>
                                        <p:attrNameLst>
                                          <p:attrName>ppt_x</p:attrName>
                                        </p:attrNameLst>
                                      </p:cBhvr>
                                      <p:tavLst>
                                        <p:tav tm="0">
                                          <p:val>
                                            <p:strVal val="ppt_x"/>
                                          </p:val>
                                        </p:tav>
                                        <p:tav tm="100000">
                                          <p:val>
                                            <p:strVal val="ppt_x"/>
                                          </p:val>
                                        </p:tav>
                                      </p:tavLst>
                                    </p:anim>
                                    <p:anim calcmode="lin" valueType="num">
                                      <p:cBhvr additive="base">
                                        <p:cTn id="163" dur="3000"/>
                                        <p:tgtEl>
                                          <p:spTgt spid="17"/>
                                        </p:tgtEl>
                                        <p:attrNameLst>
                                          <p:attrName>ppt_y</p:attrName>
                                        </p:attrNameLst>
                                      </p:cBhvr>
                                      <p:tavLst>
                                        <p:tav tm="0">
                                          <p:val>
                                            <p:strVal val="ppt_y"/>
                                          </p:val>
                                        </p:tav>
                                        <p:tav tm="100000">
                                          <p:val>
                                            <p:strVal val="1+ppt_h/2"/>
                                          </p:val>
                                        </p:tav>
                                      </p:tavLst>
                                    </p:anim>
                                    <p:set>
                                      <p:cBhvr>
                                        <p:cTn id="164" dur="1" fill="hold">
                                          <p:stCondLst>
                                            <p:cond delay="2999"/>
                                          </p:stCondLst>
                                        </p:cTn>
                                        <p:tgtEl>
                                          <p:spTgt spid="17"/>
                                        </p:tgtEl>
                                        <p:attrNameLst>
                                          <p:attrName>style.visibility</p:attrName>
                                        </p:attrNameLst>
                                      </p:cBhvr>
                                      <p:to>
                                        <p:strVal val="hidden"/>
                                      </p:to>
                                    </p:set>
                                  </p:childTnLst>
                                </p:cTn>
                              </p:par>
                              <p:par>
                                <p:cTn id="165" presetID="2" presetClass="exit" presetSubtype="4" fill="hold" grpId="2" nodeType="withEffect">
                                  <p:stCondLst>
                                    <p:cond delay="0"/>
                                  </p:stCondLst>
                                  <p:childTnLst>
                                    <p:anim calcmode="lin" valueType="num">
                                      <p:cBhvr additive="base">
                                        <p:cTn id="166" dur="3000"/>
                                        <p:tgtEl>
                                          <p:spTgt spid="18"/>
                                        </p:tgtEl>
                                        <p:attrNameLst>
                                          <p:attrName>ppt_x</p:attrName>
                                        </p:attrNameLst>
                                      </p:cBhvr>
                                      <p:tavLst>
                                        <p:tav tm="0">
                                          <p:val>
                                            <p:strVal val="ppt_x"/>
                                          </p:val>
                                        </p:tav>
                                        <p:tav tm="100000">
                                          <p:val>
                                            <p:strVal val="ppt_x"/>
                                          </p:val>
                                        </p:tav>
                                      </p:tavLst>
                                    </p:anim>
                                    <p:anim calcmode="lin" valueType="num">
                                      <p:cBhvr additive="base">
                                        <p:cTn id="167" dur="3000"/>
                                        <p:tgtEl>
                                          <p:spTgt spid="18"/>
                                        </p:tgtEl>
                                        <p:attrNameLst>
                                          <p:attrName>ppt_y</p:attrName>
                                        </p:attrNameLst>
                                      </p:cBhvr>
                                      <p:tavLst>
                                        <p:tav tm="0">
                                          <p:val>
                                            <p:strVal val="ppt_y"/>
                                          </p:val>
                                        </p:tav>
                                        <p:tav tm="100000">
                                          <p:val>
                                            <p:strVal val="1+ppt_h/2"/>
                                          </p:val>
                                        </p:tav>
                                      </p:tavLst>
                                    </p:anim>
                                    <p:set>
                                      <p:cBhvr>
                                        <p:cTn id="168" dur="1" fill="hold">
                                          <p:stCondLst>
                                            <p:cond delay="2999"/>
                                          </p:stCondLst>
                                        </p:cTn>
                                        <p:tgtEl>
                                          <p:spTgt spid="18"/>
                                        </p:tgtEl>
                                        <p:attrNameLst>
                                          <p:attrName>style.visibility</p:attrName>
                                        </p:attrNameLst>
                                      </p:cBhvr>
                                      <p:to>
                                        <p:strVal val="hidden"/>
                                      </p:to>
                                    </p:set>
                                  </p:childTnLst>
                                </p:cTn>
                              </p:par>
                              <p:par>
                                <p:cTn id="169" presetID="2" presetClass="exit" presetSubtype="4" fill="hold" grpId="2" nodeType="withEffect">
                                  <p:stCondLst>
                                    <p:cond delay="0"/>
                                  </p:stCondLst>
                                  <p:childTnLst>
                                    <p:anim calcmode="lin" valueType="num">
                                      <p:cBhvr additive="base">
                                        <p:cTn id="170" dur="3000"/>
                                        <p:tgtEl>
                                          <p:spTgt spid="19"/>
                                        </p:tgtEl>
                                        <p:attrNameLst>
                                          <p:attrName>ppt_x</p:attrName>
                                        </p:attrNameLst>
                                      </p:cBhvr>
                                      <p:tavLst>
                                        <p:tav tm="0">
                                          <p:val>
                                            <p:strVal val="ppt_x"/>
                                          </p:val>
                                        </p:tav>
                                        <p:tav tm="100000">
                                          <p:val>
                                            <p:strVal val="ppt_x"/>
                                          </p:val>
                                        </p:tav>
                                      </p:tavLst>
                                    </p:anim>
                                    <p:anim calcmode="lin" valueType="num">
                                      <p:cBhvr additive="base">
                                        <p:cTn id="171" dur="3000"/>
                                        <p:tgtEl>
                                          <p:spTgt spid="19"/>
                                        </p:tgtEl>
                                        <p:attrNameLst>
                                          <p:attrName>ppt_y</p:attrName>
                                        </p:attrNameLst>
                                      </p:cBhvr>
                                      <p:tavLst>
                                        <p:tav tm="0">
                                          <p:val>
                                            <p:strVal val="ppt_y"/>
                                          </p:val>
                                        </p:tav>
                                        <p:tav tm="100000">
                                          <p:val>
                                            <p:strVal val="1+ppt_h/2"/>
                                          </p:val>
                                        </p:tav>
                                      </p:tavLst>
                                    </p:anim>
                                    <p:set>
                                      <p:cBhvr>
                                        <p:cTn id="172" dur="1" fill="hold">
                                          <p:stCondLst>
                                            <p:cond delay="2999"/>
                                          </p:stCondLst>
                                        </p:cTn>
                                        <p:tgtEl>
                                          <p:spTgt spid="19"/>
                                        </p:tgtEl>
                                        <p:attrNameLst>
                                          <p:attrName>style.visibility</p:attrName>
                                        </p:attrNameLst>
                                      </p:cBhvr>
                                      <p:to>
                                        <p:strVal val="hidden"/>
                                      </p:to>
                                    </p:set>
                                  </p:childTnLst>
                                </p:cTn>
                              </p:par>
                              <p:par>
                                <p:cTn id="173" presetID="2" presetClass="exit" presetSubtype="4" fill="hold" grpId="2" nodeType="withEffect">
                                  <p:stCondLst>
                                    <p:cond delay="0"/>
                                  </p:stCondLst>
                                  <p:childTnLst>
                                    <p:anim calcmode="lin" valueType="num">
                                      <p:cBhvr additive="base">
                                        <p:cTn id="174" dur="3000"/>
                                        <p:tgtEl>
                                          <p:spTgt spid="20"/>
                                        </p:tgtEl>
                                        <p:attrNameLst>
                                          <p:attrName>ppt_x</p:attrName>
                                        </p:attrNameLst>
                                      </p:cBhvr>
                                      <p:tavLst>
                                        <p:tav tm="0">
                                          <p:val>
                                            <p:strVal val="ppt_x"/>
                                          </p:val>
                                        </p:tav>
                                        <p:tav tm="100000">
                                          <p:val>
                                            <p:strVal val="ppt_x"/>
                                          </p:val>
                                        </p:tav>
                                      </p:tavLst>
                                    </p:anim>
                                    <p:anim calcmode="lin" valueType="num">
                                      <p:cBhvr additive="base">
                                        <p:cTn id="175" dur="3000"/>
                                        <p:tgtEl>
                                          <p:spTgt spid="20"/>
                                        </p:tgtEl>
                                        <p:attrNameLst>
                                          <p:attrName>ppt_y</p:attrName>
                                        </p:attrNameLst>
                                      </p:cBhvr>
                                      <p:tavLst>
                                        <p:tav tm="0">
                                          <p:val>
                                            <p:strVal val="ppt_y"/>
                                          </p:val>
                                        </p:tav>
                                        <p:tav tm="100000">
                                          <p:val>
                                            <p:strVal val="1+ppt_h/2"/>
                                          </p:val>
                                        </p:tav>
                                      </p:tavLst>
                                    </p:anim>
                                    <p:set>
                                      <p:cBhvr>
                                        <p:cTn id="176" dur="1" fill="hold">
                                          <p:stCondLst>
                                            <p:cond delay="2999"/>
                                          </p:stCondLst>
                                        </p:cTn>
                                        <p:tgtEl>
                                          <p:spTgt spid="20"/>
                                        </p:tgtEl>
                                        <p:attrNameLst>
                                          <p:attrName>style.visibility</p:attrName>
                                        </p:attrNameLst>
                                      </p:cBhvr>
                                      <p:to>
                                        <p:strVal val="hidden"/>
                                      </p:to>
                                    </p:set>
                                  </p:childTnLst>
                                </p:cTn>
                              </p:par>
                              <p:par>
                                <p:cTn id="177" presetID="2" presetClass="exit" presetSubtype="4" fill="hold" grpId="2" nodeType="withEffect">
                                  <p:stCondLst>
                                    <p:cond delay="0"/>
                                  </p:stCondLst>
                                  <p:childTnLst>
                                    <p:anim calcmode="lin" valueType="num">
                                      <p:cBhvr additive="base">
                                        <p:cTn id="178" dur="3000"/>
                                        <p:tgtEl>
                                          <p:spTgt spid="21"/>
                                        </p:tgtEl>
                                        <p:attrNameLst>
                                          <p:attrName>ppt_x</p:attrName>
                                        </p:attrNameLst>
                                      </p:cBhvr>
                                      <p:tavLst>
                                        <p:tav tm="0">
                                          <p:val>
                                            <p:strVal val="ppt_x"/>
                                          </p:val>
                                        </p:tav>
                                        <p:tav tm="100000">
                                          <p:val>
                                            <p:strVal val="ppt_x"/>
                                          </p:val>
                                        </p:tav>
                                      </p:tavLst>
                                    </p:anim>
                                    <p:anim calcmode="lin" valueType="num">
                                      <p:cBhvr additive="base">
                                        <p:cTn id="179" dur="3000"/>
                                        <p:tgtEl>
                                          <p:spTgt spid="21"/>
                                        </p:tgtEl>
                                        <p:attrNameLst>
                                          <p:attrName>ppt_y</p:attrName>
                                        </p:attrNameLst>
                                      </p:cBhvr>
                                      <p:tavLst>
                                        <p:tav tm="0">
                                          <p:val>
                                            <p:strVal val="ppt_y"/>
                                          </p:val>
                                        </p:tav>
                                        <p:tav tm="100000">
                                          <p:val>
                                            <p:strVal val="1+ppt_h/2"/>
                                          </p:val>
                                        </p:tav>
                                      </p:tavLst>
                                    </p:anim>
                                    <p:set>
                                      <p:cBhvr>
                                        <p:cTn id="180" dur="1" fill="hold">
                                          <p:stCondLst>
                                            <p:cond delay="2999"/>
                                          </p:stCondLst>
                                        </p:cTn>
                                        <p:tgtEl>
                                          <p:spTgt spid="21"/>
                                        </p:tgtEl>
                                        <p:attrNameLst>
                                          <p:attrName>style.visibility</p:attrName>
                                        </p:attrNameLst>
                                      </p:cBhvr>
                                      <p:to>
                                        <p:strVal val="hidden"/>
                                      </p:to>
                                    </p:set>
                                  </p:childTnLst>
                                </p:cTn>
                              </p:par>
                              <p:par>
                                <p:cTn id="181" presetID="2" presetClass="exit" presetSubtype="4" fill="hold" grpId="2" nodeType="withEffect">
                                  <p:stCondLst>
                                    <p:cond delay="0"/>
                                  </p:stCondLst>
                                  <p:childTnLst>
                                    <p:anim calcmode="lin" valueType="num">
                                      <p:cBhvr additive="base">
                                        <p:cTn id="182" dur="3000"/>
                                        <p:tgtEl>
                                          <p:spTgt spid="22"/>
                                        </p:tgtEl>
                                        <p:attrNameLst>
                                          <p:attrName>ppt_x</p:attrName>
                                        </p:attrNameLst>
                                      </p:cBhvr>
                                      <p:tavLst>
                                        <p:tav tm="0">
                                          <p:val>
                                            <p:strVal val="ppt_x"/>
                                          </p:val>
                                        </p:tav>
                                        <p:tav tm="100000">
                                          <p:val>
                                            <p:strVal val="ppt_x"/>
                                          </p:val>
                                        </p:tav>
                                      </p:tavLst>
                                    </p:anim>
                                    <p:anim calcmode="lin" valueType="num">
                                      <p:cBhvr additive="base">
                                        <p:cTn id="183" dur="3000"/>
                                        <p:tgtEl>
                                          <p:spTgt spid="22"/>
                                        </p:tgtEl>
                                        <p:attrNameLst>
                                          <p:attrName>ppt_y</p:attrName>
                                        </p:attrNameLst>
                                      </p:cBhvr>
                                      <p:tavLst>
                                        <p:tav tm="0">
                                          <p:val>
                                            <p:strVal val="ppt_y"/>
                                          </p:val>
                                        </p:tav>
                                        <p:tav tm="100000">
                                          <p:val>
                                            <p:strVal val="1+ppt_h/2"/>
                                          </p:val>
                                        </p:tav>
                                      </p:tavLst>
                                    </p:anim>
                                    <p:set>
                                      <p:cBhvr>
                                        <p:cTn id="184" dur="1" fill="hold">
                                          <p:stCondLst>
                                            <p:cond delay="2999"/>
                                          </p:stCondLst>
                                        </p:cTn>
                                        <p:tgtEl>
                                          <p:spTgt spid="22"/>
                                        </p:tgtEl>
                                        <p:attrNameLst>
                                          <p:attrName>style.visibility</p:attrName>
                                        </p:attrNameLst>
                                      </p:cBhvr>
                                      <p:to>
                                        <p:strVal val="hidden"/>
                                      </p:to>
                                    </p:set>
                                  </p:childTnLst>
                                </p:cTn>
                              </p:par>
                              <p:par>
                                <p:cTn id="185" presetID="2" presetClass="exit" presetSubtype="4" fill="hold" grpId="2" nodeType="withEffect">
                                  <p:stCondLst>
                                    <p:cond delay="0"/>
                                  </p:stCondLst>
                                  <p:childTnLst>
                                    <p:anim calcmode="lin" valueType="num">
                                      <p:cBhvr additive="base">
                                        <p:cTn id="186" dur="3000"/>
                                        <p:tgtEl>
                                          <p:spTgt spid="23"/>
                                        </p:tgtEl>
                                        <p:attrNameLst>
                                          <p:attrName>ppt_x</p:attrName>
                                        </p:attrNameLst>
                                      </p:cBhvr>
                                      <p:tavLst>
                                        <p:tav tm="0">
                                          <p:val>
                                            <p:strVal val="ppt_x"/>
                                          </p:val>
                                        </p:tav>
                                        <p:tav tm="100000">
                                          <p:val>
                                            <p:strVal val="ppt_x"/>
                                          </p:val>
                                        </p:tav>
                                      </p:tavLst>
                                    </p:anim>
                                    <p:anim calcmode="lin" valueType="num">
                                      <p:cBhvr additive="base">
                                        <p:cTn id="187" dur="3000"/>
                                        <p:tgtEl>
                                          <p:spTgt spid="23"/>
                                        </p:tgtEl>
                                        <p:attrNameLst>
                                          <p:attrName>ppt_y</p:attrName>
                                        </p:attrNameLst>
                                      </p:cBhvr>
                                      <p:tavLst>
                                        <p:tav tm="0">
                                          <p:val>
                                            <p:strVal val="ppt_y"/>
                                          </p:val>
                                        </p:tav>
                                        <p:tav tm="100000">
                                          <p:val>
                                            <p:strVal val="1+ppt_h/2"/>
                                          </p:val>
                                        </p:tav>
                                      </p:tavLst>
                                    </p:anim>
                                    <p:set>
                                      <p:cBhvr>
                                        <p:cTn id="188" dur="1" fill="hold">
                                          <p:stCondLst>
                                            <p:cond delay="2999"/>
                                          </p:stCondLst>
                                        </p:cTn>
                                        <p:tgtEl>
                                          <p:spTgt spid="23"/>
                                        </p:tgtEl>
                                        <p:attrNameLst>
                                          <p:attrName>style.visibility</p:attrName>
                                        </p:attrNameLst>
                                      </p:cBhvr>
                                      <p:to>
                                        <p:strVal val="hidden"/>
                                      </p:to>
                                    </p:set>
                                  </p:childTnLst>
                                </p:cTn>
                              </p:par>
                              <p:par>
                                <p:cTn id="189" presetID="2" presetClass="exit" presetSubtype="1" fill="hold" grpId="2" nodeType="withEffect">
                                  <p:stCondLst>
                                    <p:cond delay="0"/>
                                  </p:stCondLst>
                                  <p:childTnLst>
                                    <p:anim calcmode="lin" valueType="num">
                                      <p:cBhvr additive="base">
                                        <p:cTn id="190" dur="3000"/>
                                        <p:tgtEl>
                                          <p:spTgt spid="4"/>
                                        </p:tgtEl>
                                        <p:attrNameLst>
                                          <p:attrName>ppt_x</p:attrName>
                                        </p:attrNameLst>
                                      </p:cBhvr>
                                      <p:tavLst>
                                        <p:tav tm="0">
                                          <p:val>
                                            <p:strVal val="ppt_x"/>
                                          </p:val>
                                        </p:tav>
                                        <p:tav tm="100000">
                                          <p:val>
                                            <p:strVal val="ppt_x"/>
                                          </p:val>
                                        </p:tav>
                                      </p:tavLst>
                                    </p:anim>
                                    <p:anim calcmode="lin" valueType="num">
                                      <p:cBhvr additive="base">
                                        <p:cTn id="191" dur="3000"/>
                                        <p:tgtEl>
                                          <p:spTgt spid="4"/>
                                        </p:tgtEl>
                                        <p:attrNameLst>
                                          <p:attrName>ppt_y</p:attrName>
                                        </p:attrNameLst>
                                      </p:cBhvr>
                                      <p:tavLst>
                                        <p:tav tm="0">
                                          <p:val>
                                            <p:strVal val="ppt_y"/>
                                          </p:val>
                                        </p:tav>
                                        <p:tav tm="100000">
                                          <p:val>
                                            <p:strVal val="0-ppt_h/2"/>
                                          </p:val>
                                        </p:tav>
                                      </p:tavLst>
                                    </p:anim>
                                    <p:set>
                                      <p:cBhvr>
                                        <p:cTn id="192" dur="1" fill="hold">
                                          <p:stCondLst>
                                            <p:cond delay="2999"/>
                                          </p:stCondLst>
                                        </p:cTn>
                                        <p:tgtEl>
                                          <p:spTgt spid="4"/>
                                        </p:tgtEl>
                                        <p:attrNameLst>
                                          <p:attrName>style.visibility</p:attrName>
                                        </p:attrNameLst>
                                      </p:cBhvr>
                                      <p:to>
                                        <p:strVal val="hidden"/>
                                      </p:to>
                                    </p:set>
                                  </p:childTnLst>
                                </p:cTn>
                              </p:par>
                              <p:par>
                                <p:cTn id="193" presetID="2" presetClass="exit" presetSubtype="1" fill="hold" grpId="2" nodeType="withEffect">
                                  <p:stCondLst>
                                    <p:cond delay="0"/>
                                  </p:stCondLst>
                                  <p:childTnLst>
                                    <p:anim calcmode="lin" valueType="num">
                                      <p:cBhvr additive="base">
                                        <p:cTn id="194" dur="3000"/>
                                        <p:tgtEl>
                                          <p:spTgt spid="5"/>
                                        </p:tgtEl>
                                        <p:attrNameLst>
                                          <p:attrName>ppt_x</p:attrName>
                                        </p:attrNameLst>
                                      </p:cBhvr>
                                      <p:tavLst>
                                        <p:tav tm="0">
                                          <p:val>
                                            <p:strVal val="ppt_x"/>
                                          </p:val>
                                        </p:tav>
                                        <p:tav tm="100000">
                                          <p:val>
                                            <p:strVal val="ppt_x"/>
                                          </p:val>
                                        </p:tav>
                                      </p:tavLst>
                                    </p:anim>
                                    <p:anim calcmode="lin" valueType="num">
                                      <p:cBhvr additive="base">
                                        <p:cTn id="195" dur="3000"/>
                                        <p:tgtEl>
                                          <p:spTgt spid="5"/>
                                        </p:tgtEl>
                                        <p:attrNameLst>
                                          <p:attrName>ppt_y</p:attrName>
                                        </p:attrNameLst>
                                      </p:cBhvr>
                                      <p:tavLst>
                                        <p:tav tm="0">
                                          <p:val>
                                            <p:strVal val="ppt_y"/>
                                          </p:val>
                                        </p:tav>
                                        <p:tav tm="100000">
                                          <p:val>
                                            <p:strVal val="0-ppt_h/2"/>
                                          </p:val>
                                        </p:tav>
                                      </p:tavLst>
                                    </p:anim>
                                    <p:set>
                                      <p:cBhvr>
                                        <p:cTn id="196" dur="1" fill="hold">
                                          <p:stCondLst>
                                            <p:cond delay="2999"/>
                                          </p:stCondLst>
                                        </p:cTn>
                                        <p:tgtEl>
                                          <p:spTgt spid="5"/>
                                        </p:tgtEl>
                                        <p:attrNameLst>
                                          <p:attrName>style.visibility</p:attrName>
                                        </p:attrNameLst>
                                      </p:cBhvr>
                                      <p:to>
                                        <p:strVal val="hidden"/>
                                      </p:to>
                                    </p:set>
                                  </p:childTnLst>
                                </p:cTn>
                              </p:par>
                              <p:par>
                                <p:cTn id="197" presetID="2" presetClass="exit" presetSubtype="1" fill="hold" grpId="2" nodeType="withEffect">
                                  <p:stCondLst>
                                    <p:cond delay="0"/>
                                  </p:stCondLst>
                                  <p:childTnLst>
                                    <p:anim calcmode="lin" valueType="num">
                                      <p:cBhvr additive="base">
                                        <p:cTn id="198" dur="3000"/>
                                        <p:tgtEl>
                                          <p:spTgt spid="6"/>
                                        </p:tgtEl>
                                        <p:attrNameLst>
                                          <p:attrName>ppt_x</p:attrName>
                                        </p:attrNameLst>
                                      </p:cBhvr>
                                      <p:tavLst>
                                        <p:tav tm="0">
                                          <p:val>
                                            <p:strVal val="ppt_x"/>
                                          </p:val>
                                        </p:tav>
                                        <p:tav tm="100000">
                                          <p:val>
                                            <p:strVal val="ppt_x"/>
                                          </p:val>
                                        </p:tav>
                                      </p:tavLst>
                                    </p:anim>
                                    <p:anim calcmode="lin" valueType="num">
                                      <p:cBhvr additive="base">
                                        <p:cTn id="199" dur="3000"/>
                                        <p:tgtEl>
                                          <p:spTgt spid="6"/>
                                        </p:tgtEl>
                                        <p:attrNameLst>
                                          <p:attrName>ppt_y</p:attrName>
                                        </p:attrNameLst>
                                      </p:cBhvr>
                                      <p:tavLst>
                                        <p:tav tm="0">
                                          <p:val>
                                            <p:strVal val="ppt_y"/>
                                          </p:val>
                                        </p:tav>
                                        <p:tav tm="100000">
                                          <p:val>
                                            <p:strVal val="0-ppt_h/2"/>
                                          </p:val>
                                        </p:tav>
                                      </p:tavLst>
                                    </p:anim>
                                    <p:set>
                                      <p:cBhvr>
                                        <p:cTn id="200" dur="1" fill="hold">
                                          <p:stCondLst>
                                            <p:cond delay="2999"/>
                                          </p:stCondLst>
                                        </p:cTn>
                                        <p:tgtEl>
                                          <p:spTgt spid="6"/>
                                        </p:tgtEl>
                                        <p:attrNameLst>
                                          <p:attrName>style.visibility</p:attrName>
                                        </p:attrNameLst>
                                      </p:cBhvr>
                                      <p:to>
                                        <p:strVal val="hidden"/>
                                      </p:to>
                                    </p:set>
                                  </p:childTnLst>
                                </p:cTn>
                              </p:par>
                              <p:par>
                                <p:cTn id="201" presetID="2" presetClass="exit" presetSubtype="1" fill="hold" grpId="2" nodeType="withEffect">
                                  <p:stCondLst>
                                    <p:cond delay="0"/>
                                  </p:stCondLst>
                                  <p:childTnLst>
                                    <p:anim calcmode="lin" valueType="num">
                                      <p:cBhvr additive="base">
                                        <p:cTn id="202" dur="3000"/>
                                        <p:tgtEl>
                                          <p:spTgt spid="7"/>
                                        </p:tgtEl>
                                        <p:attrNameLst>
                                          <p:attrName>ppt_x</p:attrName>
                                        </p:attrNameLst>
                                      </p:cBhvr>
                                      <p:tavLst>
                                        <p:tav tm="0">
                                          <p:val>
                                            <p:strVal val="ppt_x"/>
                                          </p:val>
                                        </p:tav>
                                        <p:tav tm="100000">
                                          <p:val>
                                            <p:strVal val="ppt_x"/>
                                          </p:val>
                                        </p:tav>
                                      </p:tavLst>
                                    </p:anim>
                                    <p:anim calcmode="lin" valueType="num">
                                      <p:cBhvr additive="base">
                                        <p:cTn id="203" dur="3000"/>
                                        <p:tgtEl>
                                          <p:spTgt spid="7"/>
                                        </p:tgtEl>
                                        <p:attrNameLst>
                                          <p:attrName>ppt_y</p:attrName>
                                        </p:attrNameLst>
                                      </p:cBhvr>
                                      <p:tavLst>
                                        <p:tav tm="0">
                                          <p:val>
                                            <p:strVal val="ppt_y"/>
                                          </p:val>
                                        </p:tav>
                                        <p:tav tm="100000">
                                          <p:val>
                                            <p:strVal val="0-ppt_h/2"/>
                                          </p:val>
                                        </p:tav>
                                      </p:tavLst>
                                    </p:anim>
                                    <p:set>
                                      <p:cBhvr>
                                        <p:cTn id="204" dur="1" fill="hold">
                                          <p:stCondLst>
                                            <p:cond delay="2999"/>
                                          </p:stCondLst>
                                        </p:cTn>
                                        <p:tgtEl>
                                          <p:spTgt spid="7"/>
                                        </p:tgtEl>
                                        <p:attrNameLst>
                                          <p:attrName>style.visibility</p:attrName>
                                        </p:attrNameLst>
                                      </p:cBhvr>
                                      <p:to>
                                        <p:strVal val="hidden"/>
                                      </p:to>
                                    </p:set>
                                  </p:childTnLst>
                                </p:cTn>
                              </p:par>
                              <p:par>
                                <p:cTn id="205" presetID="2" presetClass="exit" presetSubtype="1" fill="hold" grpId="2" nodeType="withEffect">
                                  <p:stCondLst>
                                    <p:cond delay="0"/>
                                  </p:stCondLst>
                                  <p:childTnLst>
                                    <p:anim calcmode="lin" valueType="num">
                                      <p:cBhvr additive="base">
                                        <p:cTn id="206" dur="3000"/>
                                        <p:tgtEl>
                                          <p:spTgt spid="8"/>
                                        </p:tgtEl>
                                        <p:attrNameLst>
                                          <p:attrName>ppt_x</p:attrName>
                                        </p:attrNameLst>
                                      </p:cBhvr>
                                      <p:tavLst>
                                        <p:tav tm="0">
                                          <p:val>
                                            <p:strVal val="ppt_x"/>
                                          </p:val>
                                        </p:tav>
                                        <p:tav tm="100000">
                                          <p:val>
                                            <p:strVal val="ppt_x"/>
                                          </p:val>
                                        </p:tav>
                                      </p:tavLst>
                                    </p:anim>
                                    <p:anim calcmode="lin" valueType="num">
                                      <p:cBhvr additive="base">
                                        <p:cTn id="207" dur="3000"/>
                                        <p:tgtEl>
                                          <p:spTgt spid="8"/>
                                        </p:tgtEl>
                                        <p:attrNameLst>
                                          <p:attrName>ppt_y</p:attrName>
                                        </p:attrNameLst>
                                      </p:cBhvr>
                                      <p:tavLst>
                                        <p:tav tm="0">
                                          <p:val>
                                            <p:strVal val="ppt_y"/>
                                          </p:val>
                                        </p:tav>
                                        <p:tav tm="100000">
                                          <p:val>
                                            <p:strVal val="0-ppt_h/2"/>
                                          </p:val>
                                        </p:tav>
                                      </p:tavLst>
                                    </p:anim>
                                    <p:set>
                                      <p:cBhvr>
                                        <p:cTn id="208" dur="1" fill="hold">
                                          <p:stCondLst>
                                            <p:cond delay="2999"/>
                                          </p:stCondLst>
                                        </p:cTn>
                                        <p:tgtEl>
                                          <p:spTgt spid="8"/>
                                        </p:tgtEl>
                                        <p:attrNameLst>
                                          <p:attrName>style.visibility</p:attrName>
                                        </p:attrNameLst>
                                      </p:cBhvr>
                                      <p:to>
                                        <p:strVal val="hidden"/>
                                      </p:to>
                                    </p:set>
                                  </p:childTnLst>
                                </p:cTn>
                              </p:par>
                              <p:par>
                                <p:cTn id="209" presetID="2" presetClass="exit" presetSubtype="1" fill="hold" grpId="2" nodeType="withEffect">
                                  <p:stCondLst>
                                    <p:cond delay="0"/>
                                  </p:stCondLst>
                                  <p:childTnLst>
                                    <p:anim calcmode="lin" valueType="num">
                                      <p:cBhvr additive="base">
                                        <p:cTn id="210" dur="3000"/>
                                        <p:tgtEl>
                                          <p:spTgt spid="9"/>
                                        </p:tgtEl>
                                        <p:attrNameLst>
                                          <p:attrName>ppt_x</p:attrName>
                                        </p:attrNameLst>
                                      </p:cBhvr>
                                      <p:tavLst>
                                        <p:tav tm="0">
                                          <p:val>
                                            <p:strVal val="ppt_x"/>
                                          </p:val>
                                        </p:tav>
                                        <p:tav tm="100000">
                                          <p:val>
                                            <p:strVal val="ppt_x"/>
                                          </p:val>
                                        </p:tav>
                                      </p:tavLst>
                                    </p:anim>
                                    <p:anim calcmode="lin" valueType="num">
                                      <p:cBhvr additive="base">
                                        <p:cTn id="211" dur="3000"/>
                                        <p:tgtEl>
                                          <p:spTgt spid="9"/>
                                        </p:tgtEl>
                                        <p:attrNameLst>
                                          <p:attrName>ppt_y</p:attrName>
                                        </p:attrNameLst>
                                      </p:cBhvr>
                                      <p:tavLst>
                                        <p:tav tm="0">
                                          <p:val>
                                            <p:strVal val="ppt_y"/>
                                          </p:val>
                                        </p:tav>
                                        <p:tav tm="100000">
                                          <p:val>
                                            <p:strVal val="0-ppt_h/2"/>
                                          </p:val>
                                        </p:tav>
                                      </p:tavLst>
                                    </p:anim>
                                    <p:set>
                                      <p:cBhvr>
                                        <p:cTn id="212" dur="1" fill="hold">
                                          <p:stCondLst>
                                            <p:cond delay="2999"/>
                                          </p:stCondLst>
                                        </p:cTn>
                                        <p:tgtEl>
                                          <p:spTgt spid="9"/>
                                        </p:tgtEl>
                                        <p:attrNameLst>
                                          <p:attrName>style.visibility</p:attrName>
                                        </p:attrNameLst>
                                      </p:cBhvr>
                                      <p:to>
                                        <p:strVal val="hidden"/>
                                      </p:to>
                                    </p:set>
                                  </p:childTnLst>
                                </p:cTn>
                              </p:par>
                              <p:par>
                                <p:cTn id="213" presetID="2" presetClass="exit" presetSubtype="1" fill="hold" grpId="2" nodeType="withEffect">
                                  <p:stCondLst>
                                    <p:cond delay="0"/>
                                  </p:stCondLst>
                                  <p:childTnLst>
                                    <p:anim calcmode="lin" valueType="num">
                                      <p:cBhvr additive="base">
                                        <p:cTn id="214" dur="3000"/>
                                        <p:tgtEl>
                                          <p:spTgt spid="10"/>
                                        </p:tgtEl>
                                        <p:attrNameLst>
                                          <p:attrName>ppt_x</p:attrName>
                                        </p:attrNameLst>
                                      </p:cBhvr>
                                      <p:tavLst>
                                        <p:tav tm="0">
                                          <p:val>
                                            <p:strVal val="ppt_x"/>
                                          </p:val>
                                        </p:tav>
                                        <p:tav tm="100000">
                                          <p:val>
                                            <p:strVal val="ppt_x"/>
                                          </p:val>
                                        </p:tav>
                                      </p:tavLst>
                                    </p:anim>
                                    <p:anim calcmode="lin" valueType="num">
                                      <p:cBhvr additive="base">
                                        <p:cTn id="215" dur="3000"/>
                                        <p:tgtEl>
                                          <p:spTgt spid="10"/>
                                        </p:tgtEl>
                                        <p:attrNameLst>
                                          <p:attrName>ppt_y</p:attrName>
                                        </p:attrNameLst>
                                      </p:cBhvr>
                                      <p:tavLst>
                                        <p:tav tm="0">
                                          <p:val>
                                            <p:strVal val="ppt_y"/>
                                          </p:val>
                                        </p:tav>
                                        <p:tav tm="100000">
                                          <p:val>
                                            <p:strVal val="0-ppt_h/2"/>
                                          </p:val>
                                        </p:tav>
                                      </p:tavLst>
                                    </p:anim>
                                    <p:set>
                                      <p:cBhvr>
                                        <p:cTn id="216" dur="1" fill="hold">
                                          <p:stCondLst>
                                            <p:cond delay="2999"/>
                                          </p:stCondLst>
                                        </p:cTn>
                                        <p:tgtEl>
                                          <p:spTgt spid="10"/>
                                        </p:tgtEl>
                                        <p:attrNameLst>
                                          <p:attrName>style.visibility</p:attrName>
                                        </p:attrNameLst>
                                      </p:cBhvr>
                                      <p:to>
                                        <p:strVal val="hidden"/>
                                      </p:to>
                                    </p:set>
                                  </p:childTnLst>
                                </p:cTn>
                              </p:par>
                              <p:par>
                                <p:cTn id="217" presetID="2" presetClass="exit" presetSubtype="1" fill="hold" grpId="2" nodeType="withEffect">
                                  <p:stCondLst>
                                    <p:cond delay="0"/>
                                  </p:stCondLst>
                                  <p:childTnLst>
                                    <p:anim calcmode="lin" valueType="num">
                                      <p:cBhvr additive="base">
                                        <p:cTn id="218" dur="3000"/>
                                        <p:tgtEl>
                                          <p:spTgt spid="11"/>
                                        </p:tgtEl>
                                        <p:attrNameLst>
                                          <p:attrName>ppt_x</p:attrName>
                                        </p:attrNameLst>
                                      </p:cBhvr>
                                      <p:tavLst>
                                        <p:tav tm="0">
                                          <p:val>
                                            <p:strVal val="ppt_x"/>
                                          </p:val>
                                        </p:tav>
                                        <p:tav tm="100000">
                                          <p:val>
                                            <p:strVal val="ppt_x"/>
                                          </p:val>
                                        </p:tav>
                                      </p:tavLst>
                                    </p:anim>
                                    <p:anim calcmode="lin" valueType="num">
                                      <p:cBhvr additive="base">
                                        <p:cTn id="219" dur="3000"/>
                                        <p:tgtEl>
                                          <p:spTgt spid="11"/>
                                        </p:tgtEl>
                                        <p:attrNameLst>
                                          <p:attrName>ppt_y</p:attrName>
                                        </p:attrNameLst>
                                      </p:cBhvr>
                                      <p:tavLst>
                                        <p:tav tm="0">
                                          <p:val>
                                            <p:strVal val="ppt_y"/>
                                          </p:val>
                                        </p:tav>
                                        <p:tav tm="100000">
                                          <p:val>
                                            <p:strVal val="0-ppt_h/2"/>
                                          </p:val>
                                        </p:tav>
                                      </p:tavLst>
                                    </p:anim>
                                    <p:set>
                                      <p:cBhvr>
                                        <p:cTn id="220" dur="1" fill="hold">
                                          <p:stCondLst>
                                            <p:cond delay="2999"/>
                                          </p:stCondLst>
                                        </p:cTn>
                                        <p:tgtEl>
                                          <p:spTgt spid="11"/>
                                        </p:tgtEl>
                                        <p:attrNameLst>
                                          <p:attrName>style.visibility</p:attrName>
                                        </p:attrNameLst>
                                      </p:cBhvr>
                                      <p:to>
                                        <p:strVal val="hidden"/>
                                      </p:to>
                                    </p:set>
                                  </p:childTnLst>
                                </p:cTn>
                              </p:par>
                              <p:par>
                                <p:cTn id="221" presetID="2" presetClass="exit" presetSubtype="1" fill="hold" grpId="2" nodeType="withEffect">
                                  <p:stCondLst>
                                    <p:cond delay="0"/>
                                  </p:stCondLst>
                                  <p:childTnLst>
                                    <p:anim calcmode="lin" valueType="num">
                                      <p:cBhvr additive="base">
                                        <p:cTn id="222" dur="3000"/>
                                        <p:tgtEl>
                                          <p:spTgt spid="12"/>
                                        </p:tgtEl>
                                        <p:attrNameLst>
                                          <p:attrName>ppt_x</p:attrName>
                                        </p:attrNameLst>
                                      </p:cBhvr>
                                      <p:tavLst>
                                        <p:tav tm="0">
                                          <p:val>
                                            <p:strVal val="ppt_x"/>
                                          </p:val>
                                        </p:tav>
                                        <p:tav tm="100000">
                                          <p:val>
                                            <p:strVal val="ppt_x"/>
                                          </p:val>
                                        </p:tav>
                                      </p:tavLst>
                                    </p:anim>
                                    <p:anim calcmode="lin" valueType="num">
                                      <p:cBhvr additive="base">
                                        <p:cTn id="223" dur="3000"/>
                                        <p:tgtEl>
                                          <p:spTgt spid="12"/>
                                        </p:tgtEl>
                                        <p:attrNameLst>
                                          <p:attrName>ppt_y</p:attrName>
                                        </p:attrNameLst>
                                      </p:cBhvr>
                                      <p:tavLst>
                                        <p:tav tm="0">
                                          <p:val>
                                            <p:strVal val="ppt_y"/>
                                          </p:val>
                                        </p:tav>
                                        <p:tav tm="100000">
                                          <p:val>
                                            <p:strVal val="0-ppt_h/2"/>
                                          </p:val>
                                        </p:tav>
                                      </p:tavLst>
                                    </p:anim>
                                    <p:set>
                                      <p:cBhvr>
                                        <p:cTn id="224" dur="1" fill="hold">
                                          <p:stCondLst>
                                            <p:cond delay="2999"/>
                                          </p:stCondLst>
                                        </p:cTn>
                                        <p:tgtEl>
                                          <p:spTgt spid="12"/>
                                        </p:tgtEl>
                                        <p:attrNameLst>
                                          <p:attrName>style.visibility</p:attrName>
                                        </p:attrNameLst>
                                      </p:cBhvr>
                                      <p:to>
                                        <p:strVal val="hidden"/>
                                      </p:to>
                                    </p:set>
                                  </p:childTnLst>
                                </p:cTn>
                              </p:par>
                              <p:par>
                                <p:cTn id="225" presetID="2" presetClass="exit" presetSubtype="1" fill="hold" grpId="2" nodeType="withEffect">
                                  <p:stCondLst>
                                    <p:cond delay="0"/>
                                  </p:stCondLst>
                                  <p:childTnLst>
                                    <p:anim calcmode="lin" valueType="num">
                                      <p:cBhvr additive="base">
                                        <p:cTn id="226" dur="3000"/>
                                        <p:tgtEl>
                                          <p:spTgt spid="13"/>
                                        </p:tgtEl>
                                        <p:attrNameLst>
                                          <p:attrName>ppt_x</p:attrName>
                                        </p:attrNameLst>
                                      </p:cBhvr>
                                      <p:tavLst>
                                        <p:tav tm="0">
                                          <p:val>
                                            <p:strVal val="ppt_x"/>
                                          </p:val>
                                        </p:tav>
                                        <p:tav tm="100000">
                                          <p:val>
                                            <p:strVal val="ppt_x"/>
                                          </p:val>
                                        </p:tav>
                                      </p:tavLst>
                                    </p:anim>
                                    <p:anim calcmode="lin" valueType="num">
                                      <p:cBhvr additive="base">
                                        <p:cTn id="227" dur="3000"/>
                                        <p:tgtEl>
                                          <p:spTgt spid="13"/>
                                        </p:tgtEl>
                                        <p:attrNameLst>
                                          <p:attrName>ppt_y</p:attrName>
                                        </p:attrNameLst>
                                      </p:cBhvr>
                                      <p:tavLst>
                                        <p:tav tm="0">
                                          <p:val>
                                            <p:strVal val="ppt_y"/>
                                          </p:val>
                                        </p:tav>
                                        <p:tav tm="100000">
                                          <p:val>
                                            <p:strVal val="0-ppt_h/2"/>
                                          </p:val>
                                        </p:tav>
                                      </p:tavLst>
                                    </p:anim>
                                    <p:set>
                                      <p:cBhvr>
                                        <p:cTn id="228" dur="1" fill="hold">
                                          <p:stCondLst>
                                            <p:cond delay="2999"/>
                                          </p:stCondLst>
                                        </p:cTn>
                                        <p:tgtEl>
                                          <p:spTgt spid="13"/>
                                        </p:tgtEl>
                                        <p:attrNameLst>
                                          <p:attrName>style.visibility</p:attrName>
                                        </p:attrNameLst>
                                      </p:cBhvr>
                                      <p:to>
                                        <p:strVal val="hidden"/>
                                      </p:to>
                                    </p:set>
                                  </p:childTnLst>
                                </p:cTn>
                              </p:par>
                              <p:par>
                                <p:cTn id="229" presetID="13" presetClass="exit" presetSubtype="32" fill="hold" grpId="3" nodeType="withEffect">
                                  <p:stCondLst>
                                    <p:cond delay="0"/>
                                  </p:stCondLst>
                                  <p:childTnLst>
                                    <p:animEffect transition="out" filter="plus(out)">
                                      <p:cBhvr>
                                        <p:cTn id="230" dur="3000"/>
                                        <p:tgtEl>
                                          <p:spTgt spid="14"/>
                                        </p:tgtEl>
                                      </p:cBhvr>
                                    </p:animEffect>
                                    <p:set>
                                      <p:cBhvr>
                                        <p:cTn id="231" dur="1" fill="hold">
                                          <p:stCondLst>
                                            <p:cond delay="2999"/>
                                          </p:stCondLst>
                                        </p:cTn>
                                        <p:tgtEl>
                                          <p:spTgt spid="14"/>
                                        </p:tgtEl>
                                        <p:attrNameLst>
                                          <p:attrName>style.visibility</p:attrName>
                                        </p:attrNameLst>
                                      </p:cBhvr>
                                      <p:to>
                                        <p:strVal val="hidden"/>
                                      </p:to>
                                    </p:set>
                                  </p:childTnLst>
                                </p:cTn>
                              </p:par>
                              <p:par>
                                <p:cTn id="232" presetID="13" presetClass="exit" presetSubtype="32" fill="hold" grpId="3" nodeType="withEffect">
                                  <p:stCondLst>
                                    <p:cond delay="0"/>
                                  </p:stCondLst>
                                  <p:childTnLst>
                                    <p:animEffect transition="out" filter="plus(out)">
                                      <p:cBhvr>
                                        <p:cTn id="233" dur="3000"/>
                                        <p:tgtEl>
                                          <p:spTgt spid="15"/>
                                        </p:tgtEl>
                                      </p:cBhvr>
                                    </p:animEffect>
                                    <p:set>
                                      <p:cBhvr>
                                        <p:cTn id="234" dur="1" fill="hold">
                                          <p:stCondLst>
                                            <p:cond delay="2999"/>
                                          </p:stCondLst>
                                        </p:cTn>
                                        <p:tgtEl>
                                          <p:spTgt spid="15"/>
                                        </p:tgtEl>
                                        <p:attrNameLst>
                                          <p:attrName>style.visibility</p:attrName>
                                        </p:attrNameLst>
                                      </p:cBhvr>
                                      <p:to>
                                        <p:strVal val="hidden"/>
                                      </p:to>
                                    </p:set>
                                  </p:childTnLst>
                                </p:cTn>
                              </p:par>
                              <p:par>
                                <p:cTn id="235" presetID="13" presetClass="exit" presetSubtype="32" fill="hold" grpId="3" nodeType="withEffect">
                                  <p:stCondLst>
                                    <p:cond delay="0"/>
                                  </p:stCondLst>
                                  <p:childTnLst>
                                    <p:animEffect transition="out" filter="plus(out)">
                                      <p:cBhvr>
                                        <p:cTn id="236" dur="3000"/>
                                        <p:tgtEl>
                                          <p:spTgt spid="16"/>
                                        </p:tgtEl>
                                      </p:cBhvr>
                                    </p:animEffect>
                                    <p:set>
                                      <p:cBhvr>
                                        <p:cTn id="237" dur="1" fill="hold">
                                          <p:stCondLst>
                                            <p:cond delay="2999"/>
                                          </p:stCondLst>
                                        </p:cTn>
                                        <p:tgtEl>
                                          <p:spTgt spid="16"/>
                                        </p:tgtEl>
                                        <p:attrNameLst>
                                          <p:attrName>style.visibility</p:attrName>
                                        </p:attrNameLst>
                                      </p:cBhvr>
                                      <p:to>
                                        <p:strVal val="hidden"/>
                                      </p:to>
                                    </p:set>
                                  </p:childTnLst>
                                </p:cTn>
                              </p:par>
                              <p:par>
                                <p:cTn id="238" presetID="13" presetClass="exit" presetSubtype="32" fill="hold" grpId="3" nodeType="withEffect">
                                  <p:stCondLst>
                                    <p:cond delay="0"/>
                                  </p:stCondLst>
                                  <p:childTnLst>
                                    <p:animEffect transition="out" filter="plus(out)">
                                      <p:cBhvr>
                                        <p:cTn id="239" dur="3000"/>
                                        <p:tgtEl>
                                          <p:spTgt spid="17"/>
                                        </p:tgtEl>
                                      </p:cBhvr>
                                    </p:animEffect>
                                    <p:set>
                                      <p:cBhvr>
                                        <p:cTn id="240" dur="1" fill="hold">
                                          <p:stCondLst>
                                            <p:cond delay="2999"/>
                                          </p:stCondLst>
                                        </p:cTn>
                                        <p:tgtEl>
                                          <p:spTgt spid="17"/>
                                        </p:tgtEl>
                                        <p:attrNameLst>
                                          <p:attrName>style.visibility</p:attrName>
                                        </p:attrNameLst>
                                      </p:cBhvr>
                                      <p:to>
                                        <p:strVal val="hidden"/>
                                      </p:to>
                                    </p:set>
                                  </p:childTnLst>
                                </p:cTn>
                              </p:par>
                              <p:par>
                                <p:cTn id="241" presetID="13" presetClass="exit" presetSubtype="32" fill="hold" grpId="3" nodeType="withEffect">
                                  <p:stCondLst>
                                    <p:cond delay="0"/>
                                  </p:stCondLst>
                                  <p:childTnLst>
                                    <p:animEffect transition="out" filter="plus(out)">
                                      <p:cBhvr>
                                        <p:cTn id="242" dur="3000"/>
                                        <p:tgtEl>
                                          <p:spTgt spid="18"/>
                                        </p:tgtEl>
                                      </p:cBhvr>
                                    </p:animEffect>
                                    <p:set>
                                      <p:cBhvr>
                                        <p:cTn id="243" dur="1" fill="hold">
                                          <p:stCondLst>
                                            <p:cond delay="2999"/>
                                          </p:stCondLst>
                                        </p:cTn>
                                        <p:tgtEl>
                                          <p:spTgt spid="18"/>
                                        </p:tgtEl>
                                        <p:attrNameLst>
                                          <p:attrName>style.visibility</p:attrName>
                                        </p:attrNameLst>
                                      </p:cBhvr>
                                      <p:to>
                                        <p:strVal val="hidden"/>
                                      </p:to>
                                    </p:set>
                                  </p:childTnLst>
                                </p:cTn>
                              </p:par>
                              <p:par>
                                <p:cTn id="244" presetID="13" presetClass="exit" presetSubtype="32" fill="hold" grpId="3" nodeType="withEffect">
                                  <p:stCondLst>
                                    <p:cond delay="0"/>
                                  </p:stCondLst>
                                  <p:childTnLst>
                                    <p:animEffect transition="out" filter="plus(out)">
                                      <p:cBhvr>
                                        <p:cTn id="245" dur="3000"/>
                                        <p:tgtEl>
                                          <p:spTgt spid="19"/>
                                        </p:tgtEl>
                                      </p:cBhvr>
                                    </p:animEffect>
                                    <p:set>
                                      <p:cBhvr>
                                        <p:cTn id="246" dur="1" fill="hold">
                                          <p:stCondLst>
                                            <p:cond delay="2999"/>
                                          </p:stCondLst>
                                        </p:cTn>
                                        <p:tgtEl>
                                          <p:spTgt spid="19"/>
                                        </p:tgtEl>
                                        <p:attrNameLst>
                                          <p:attrName>style.visibility</p:attrName>
                                        </p:attrNameLst>
                                      </p:cBhvr>
                                      <p:to>
                                        <p:strVal val="hidden"/>
                                      </p:to>
                                    </p:set>
                                  </p:childTnLst>
                                </p:cTn>
                              </p:par>
                              <p:par>
                                <p:cTn id="247" presetID="13" presetClass="exit" presetSubtype="32" fill="hold" grpId="3" nodeType="withEffect">
                                  <p:stCondLst>
                                    <p:cond delay="0"/>
                                  </p:stCondLst>
                                  <p:childTnLst>
                                    <p:animEffect transition="out" filter="plus(out)">
                                      <p:cBhvr>
                                        <p:cTn id="248" dur="3000"/>
                                        <p:tgtEl>
                                          <p:spTgt spid="20"/>
                                        </p:tgtEl>
                                      </p:cBhvr>
                                    </p:animEffect>
                                    <p:set>
                                      <p:cBhvr>
                                        <p:cTn id="249" dur="1" fill="hold">
                                          <p:stCondLst>
                                            <p:cond delay="2999"/>
                                          </p:stCondLst>
                                        </p:cTn>
                                        <p:tgtEl>
                                          <p:spTgt spid="20"/>
                                        </p:tgtEl>
                                        <p:attrNameLst>
                                          <p:attrName>style.visibility</p:attrName>
                                        </p:attrNameLst>
                                      </p:cBhvr>
                                      <p:to>
                                        <p:strVal val="hidden"/>
                                      </p:to>
                                    </p:set>
                                  </p:childTnLst>
                                </p:cTn>
                              </p:par>
                              <p:par>
                                <p:cTn id="250" presetID="13" presetClass="exit" presetSubtype="32" fill="hold" grpId="3" nodeType="withEffect">
                                  <p:stCondLst>
                                    <p:cond delay="0"/>
                                  </p:stCondLst>
                                  <p:childTnLst>
                                    <p:animEffect transition="out" filter="plus(out)">
                                      <p:cBhvr>
                                        <p:cTn id="251" dur="3000"/>
                                        <p:tgtEl>
                                          <p:spTgt spid="21"/>
                                        </p:tgtEl>
                                      </p:cBhvr>
                                    </p:animEffect>
                                    <p:set>
                                      <p:cBhvr>
                                        <p:cTn id="252" dur="1" fill="hold">
                                          <p:stCondLst>
                                            <p:cond delay="2999"/>
                                          </p:stCondLst>
                                        </p:cTn>
                                        <p:tgtEl>
                                          <p:spTgt spid="21"/>
                                        </p:tgtEl>
                                        <p:attrNameLst>
                                          <p:attrName>style.visibility</p:attrName>
                                        </p:attrNameLst>
                                      </p:cBhvr>
                                      <p:to>
                                        <p:strVal val="hidden"/>
                                      </p:to>
                                    </p:set>
                                  </p:childTnLst>
                                </p:cTn>
                              </p:par>
                              <p:par>
                                <p:cTn id="253" presetID="13" presetClass="exit" presetSubtype="32" fill="hold" grpId="3" nodeType="withEffect">
                                  <p:stCondLst>
                                    <p:cond delay="0"/>
                                  </p:stCondLst>
                                  <p:childTnLst>
                                    <p:animEffect transition="out" filter="plus(out)">
                                      <p:cBhvr>
                                        <p:cTn id="254" dur="3000"/>
                                        <p:tgtEl>
                                          <p:spTgt spid="22"/>
                                        </p:tgtEl>
                                      </p:cBhvr>
                                    </p:animEffect>
                                    <p:set>
                                      <p:cBhvr>
                                        <p:cTn id="255" dur="1" fill="hold">
                                          <p:stCondLst>
                                            <p:cond delay="2999"/>
                                          </p:stCondLst>
                                        </p:cTn>
                                        <p:tgtEl>
                                          <p:spTgt spid="22"/>
                                        </p:tgtEl>
                                        <p:attrNameLst>
                                          <p:attrName>style.visibility</p:attrName>
                                        </p:attrNameLst>
                                      </p:cBhvr>
                                      <p:to>
                                        <p:strVal val="hidden"/>
                                      </p:to>
                                    </p:set>
                                  </p:childTnLst>
                                </p:cTn>
                              </p:par>
                              <p:par>
                                <p:cTn id="256" presetID="13" presetClass="exit" presetSubtype="32" fill="hold" grpId="3" nodeType="withEffect">
                                  <p:stCondLst>
                                    <p:cond delay="0"/>
                                  </p:stCondLst>
                                  <p:childTnLst>
                                    <p:animEffect transition="out" filter="plus(out)">
                                      <p:cBhvr>
                                        <p:cTn id="257" dur="3000"/>
                                        <p:tgtEl>
                                          <p:spTgt spid="23"/>
                                        </p:tgtEl>
                                      </p:cBhvr>
                                    </p:animEffect>
                                    <p:set>
                                      <p:cBhvr>
                                        <p:cTn id="258" dur="1" fill="hold">
                                          <p:stCondLst>
                                            <p:cond delay="2999"/>
                                          </p:stCondLst>
                                        </p:cTn>
                                        <p:tgtEl>
                                          <p:spTgt spid="23"/>
                                        </p:tgtEl>
                                        <p:attrNameLst>
                                          <p:attrName>style.visibility</p:attrName>
                                        </p:attrNameLst>
                                      </p:cBhvr>
                                      <p:to>
                                        <p:strVal val="hidden"/>
                                      </p:to>
                                    </p:set>
                                  </p:childTnLst>
                                </p:cTn>
                              </p:par>
                              <p:par>
                                <p:cTn id="259" presetID="13" presetClass="exit" presetSubtype="32" fill="hold" grpId="3" nodeType="withEffect">
                                  <p:stCondLst>
                                    <p:cond delay="0"/>
                                  </p:stCondLst>
                                  <p:childTnLst>
                                    <p:animEffect transition="out" filter="plus(out)">
                                      <p:cBhvr>
                                        <p:cTn id="260" dur="3000"/>
                                        <p:tgtEl>
                                          <p:spTgt spid="4"/>
                                        </p:tgtEl>
                                      </p:cBhvr>
                                    </p:animEffect>
                                    <p:set>
                                      <p:cBhvr>
                                        <p:cTn id="261" dur="1" fill="hold">
                                          <p:stCondLst>
                                            <p:cond delay="2999"/>
                                          </p:stCondLst>
                                        </p:cTn>
                                        <p:tgtEl>
                                          <p:spTgt spid="4"/>
                                        </p:tgtEl>
                                        <p:attrNameLst>
                                          <p:attrName>style.visibility</p:attrName>
                                        </p:attrNameLst>
                                      </p:cBhvr>
                                      <p:to>
                                        <p:strVal val="hidden"/>
                                      </p:to>
                                    </p:set>
                                  </p:childTnLst>
                                </p:cTn>
                              </p:par>
                              <p:par>
                                <p:cTn id="262" presetID="13" presetClass="exit" presetSubtype="32" fill="hold" grpId="3" nodeType="withEffect">
                                  <p:stCondLst>
                                    <p:cond delay="0"/>
                                  </p:stCondLst>
                                  <p:childTnLst>
                                    <p:animEffect transition="out" filter="plus(out)">
                                      <p:cBhvr>
                                        <p:cTn id="263" dur="3000"/>
                                        <p:tgtEl>
                                          <p:spTgt spid="5"/>
                                        </p:tgtEl>
                                      </p:cBhvr>
                                    </p:animEffect>
                                    <p:set>
                                      <p:cBhvr>
                                        <p:cTn id="264" dur="1" fill="hold">
                                          <p:stCondLst>
                                            <p:cond delay="2999"/>
                                          </p:stCondLst>
                                        </p:cTn>
                                        <p:tgtEl>
                                          <p:spTgt spid="5"/>
                                        </p:tgtEl>
                                        <p:attrNameLst>
                                          <p:attrName>style.visibility</p:attrName>
                                        </p:attrNameLst>
                                      </p:cBhvr>
                                      <p:to>
                                        <p:strVal val="hidden"/>
                                      </p:to>
                                    </p:set>
                                  </p:childTnLst>
                                </p:cTn>
                              </p:par>
                              <p:par>
                                <p:cTn id="265" presetID="13" presetClass="exit" presetSubtype="32" fill="hold" grpId="3" nodeType="withEffect">
                                  <p:stCondLst>
                                    <p:cond delay="0"/>
                                  </p:stCondLst>
                                  <p:childTnLst>
                                    <p:animEffect transition="out" filter="plus(out)">
                                      <p:cBhvr>
                                        <p:cTn id="266" dur="3000"/>
                                        <p:tgtEl>
                                          <p:spTgt spid="6"/>
                                        </p:tgtEl>
                                      </p:cBhvr>
                                    </p:animEffect>
                                    <p:set>
                                      <p:cBhvr>
                                        <p:cTn id="267" dur="1" fill="hold">
                                          <p:stCondLst>
                                            <p:cond delay="2999"/>
                                          </p:stCondLst>
                                        </p:cTn>
                                        <p:tgtEl>
                                          <p:spTgt spid="6"/>
                                        </p:tgtEl>
                                        <p:attrNameLst>
                                          <p:attrName>style.visibility</p:attrName>
                                        </p:attrNameLst>
                                      </p:cBhvr>
                                      <p:to>
                                        <p:strVal val="hidden"/>
                                      </p:to>
                                    </p:set>
                                  </p:childTnLst>
                                </p:cTn>
                              </p:par>
                              <p:par>
                                <p:cTn id="268" presetID="13" presetClass="exit" presetSubtype="32" fill="hold" grpId="3" nodeType="withEffect">
                                  <p:stCondLst>
                                    <p:cond delay="0"/>
                                  </p:stCondLst>
                                  <p:childTnLst>
                                    <p:animEffect transition="out" filter="plus(out)">
                                      <p:cBhvr>
                                        <p:cTn id="269" dur="3000"/>
                                        <p:tgtEl>
                                          <p:spTgt spid="7"/>
                                        </p:tgtEl>
                                      </p:cBhvr>
                                    </p:animEffect>
                                    <p:set>
                                      <p:cBhvr>
                                        <p:cTn id="270" dur="1" fill="hold">
                                          <p:stCondLst>
                                            <p:cond delay="2999"/>
                                          </p:stCondLst>
                                        </p:cTn>
                                        <p:tgtEl>
                                          <p:spTgt spid="7"/>
                                        </p:tgtEl>
                                        <p:attrNameLst>
                                          <p:attrName>style.visibility</p:attrName>
                                        </p:attrNameLst>
                                      </p:cBhvr>
                                      <p:to>
                                        <p:strVal val="hidden"/>
                                      </p:to>
                                    </p:set>
                                  </p:childTnLst>
                                </p:cTn>
                              </p:par>
                              <p:par>
                                <p:cTn id="271" presetID="13" presetClass="exit" presetSubtype="32" fill="hold" grpId="3" nodeType="withEffect">
                                  <p:stCondLst>
                                    <p:cond delay="0"/>
                                  </p:stCondLst>
                                  <p:childTnLst>
                                    <p:animEffect transition="out" filter="plus(out)">
                                      <p:cBhvr>
                                        <p:cTn id="272" dur="3000"/>
                                        <p:tgtEl>
                                          <p:spTgt spid="8"/>
                                        </p:tgtEl>
                                      </p:cBhvr>
                                    </p:animEffect>
                                    <p:set>
                                      <p:cBhvr>
                                        <p:cTn id="273" dur="1" fill="hold">
                                          <p:stCondLst>
                                            <p:cond delay="2999"/>
                                          </p:stCondLst>
                                        </p:cTn>
                                        <p:tgtEl>
                                          <p:spTgt spid="8"/>
                                        </p:tgtEl>
                                        <p:attrNameLst>
                                          <p:attrName>style.visibility</p:attrName>
                                        </p:attrNameLst>
                                      </p:cBhvr>
                                      <p:to>
                                        <p:strVal val="hidden"/>
                                      </p:to>
                                    </p:set>
                                  </p:childTnLst>
                                </p:cTn>
                              </p:par>
                              <p:par>
                                <p:cTn id="274" presetID="13" presetClass="exit" presetSubtype="32" fill="hold" grpId="3" nodeType="withEffect">
                                  <p:stCondLst>
                                    <p:cond delay="0"/>
                                  </p:stCondLst>
                                  <p:childTnLst>
                                    <p:animEffect transition="out" filter="plus(out)">
                                      <p:cBhvr>
                                        <p:cTn id="275" dur="3000"/>
                                        <p:tgtEl>
                                          <p:spTgt spid="9"/>
                                        </p:tgtEl>
                                      </p:cBhvr>
                                    </p:animEffect>
                                    <p:set>
                                      <p:cBhvr>
                                        <p:cTn id="276" dur="1" fill="hold">
                                          <p:stCondLst>
                                            <p:cond delay="2999"/>
                                          </p:stCondLst>
                                        </p:cTn>
                                        <p:tgtEl>
                                          <p:spTgt spid="9"/>
                                        </p:tgtEl>
                                        <p:attrNameLst>
                                          <p:attrName>style.visibility</p:attrName>
                                        </p:attrNameLst>
                                      </p:cBhvr>
                                      <p:to>
                                        <p:strVal val="hidden"/>
                                      </p:to>
                                    </p:set>
                                  </p:childTnLst>
                                </p:cTn>
                              </p:par>
                              <p:par>
                                <p:cTn id="277" presetID="13" presetClass="exit" presetSubtype="32" fill="hold" grpId="3" nodeType="withEffect">
                                  <p:stCondLst>
                                    <p:cond delay="0"/>
                                  </p:stCondLst>
                                  <p:childTnLst>
                                    <p:animEffect transition="out" filter="plus(out)">
                                      <p:cBhvr>
                                        <p:cTn id="278" dur="3000"/>
                                        <p:tgtEl>
                                          <p:spTgt spid="10"/>
                                        </p:tgtEl>
                                      </p:cBhvr>
                                    </p:animEffect>
                                    <p:set>
                                      <p:cBhvr>
                                        <p:cTn id="279" dur="1" fill="hold">
                                          <p:stCondLst>
                                            <p:cond delay="2999"/>
                                          </p:stCondLst>
                                        </p:cTn>
                                        <p:tgtEl>
                                          <p:spTgt spid="10"/>
                                        </p:tgtEl>
                                        <p:attrNameLst>
                                          <p:attrName>style.visibility</p:attrName>
                                        </p:attrNameLst>
                                      </p:cBhvr>
                                      <p:to>
                                        <p:strVal val="hidden"/>
                                      </p:to>
                                    </p:set>
                                  </p:childTnLst>
                                </p:cTn>
                              </p:par>
                              <p:par>
                                <p:cTn id="280" presetID="13" presetClass="exit" presetSubtype="32" fill="hold" grpId="3" nodeType="withEffect">
                                  <p:stCondLst>
                                    <p:cond delay="0"/>
                                  </p:stCondLst>
                                  <p:childTnLst>
                                    <p:animEffect transition="out" filter="plus(out)">
                                      <p:cBhvr>
                                        <p:cTn id="281" dur="3000"/>
                                        <p:tgtEl>
                                          <p:spTgt spid="11"/>
                                        </p:tgtEl>
                                      </p:cBhvr>
                                    </p:animEffect>
                                    <p:set>
                                      <p:cBhvr>
                                        <p:cTn id="282" dur="1" fill="hold">
                                          <p:stCondLst>
                                            <p:cond delay="2999"/>
                                          </p:stCondLst>
                                        </p:cTn>
                                        <p:tgtEl>
                                          <p:spTgt spid="11"/>
                                        </p:tgtEl>
                                        <p:attrNameLst>
                                          <p:attrName>style.visibility</p:attrName>
                                        </p:attrNameLst>
                                      </p:cBhvr>
                                      <p:to>
                                        <p:strVal val="hidden"/>
                                      </p:to>
                                    </p:set>
                                  </p:childTnLst>
                                </p:cTn>
                              </p:par>
                              <p:par>
                                <p:cTn id="283" presetID="13" presetClass="exit" presetSubtype="32" fill="hold" grpId="3" nodeType="withEffect">
                                  <p:stCondLst>
                                    <p:cond delay="0"/>
                                  </p:stCondLst>
                                  <p:childTnLst>
                                    <p:animEffect transition="out" filter="plus(out)">
                                      <p:cBhvr>
                                        <p:cTn id="284" dur="3000"/>
                                        <p:tgtEl>
                                          <p:spTgt spid="12"/>
                                        </p:tgtEl>
                                      </p:cBhvr>
                                    </p:animEffect>
                                    <p:set>
                                      <p:cBhvr>
                                        <p:cTn id="285" dur="1" fill="hold">
                                          <p:stCondLst>
                                            <p:cond delay="2999"/>
                                          </p:stCondLst>
                                        </p:cTn>
                                        <p:tgtEl>
                                          <p:spTgt spid="12"/>
                                        </p:tgtEl>
                                        <p:attrNameLst>
                                          <p:attrName>style.visibility</p:attrName>
                                        </p:attrNameLst>
                                      </p:cBhvr>
                                      <p:to>
                                        <p:strVal val="hidden"/>
                                      </p:to>
                                    </p:set>
                                  </p:childTnLst>
                                </p:cTn>
                              </p:par>
                              <p:par>
                                <p:cTn id="286" presetID="13" presetClass="exit" presetSubtype="32" fill="hold" grpId="3" nodeType="withEffect">
                                  <p:stCondLst>
                                    <p:cond delay="0"/>
                                  </p:stCondLst>
                                  <p:childTnLst>
                                    <p:animEffect transition="out" filter="plus(out)">
                                      <p:cBhvr>
                                        <p:cTn id="287" dur="3000"/>
                                        <p:tgtEl>
                                          <p:spTgt spid="13"/>
                                        </p:tgtEl>
                                      </p:cBhvr>
                                    </p:animEffect>
                                    <p:set>
                                      <p:cBhvr>
                                        <p:cTn id="288" dur="1" fill="hold">
                                          <p:stCondLst>
                                            <p:cond delay="2999"/>
                                          </p:stCondLst>
                                        </p:cTn>
                                        <p:tgtEl>
                                          <p:spTgt spid="13"/>
                                        </p:tgtEl>
                                        <p:attrNameLst>
                                          <p:attrName>style.visibility</p:attrName>
                                        </p:attrNameLst>
                                      </p:cBhvr>
                                      <p:to>
                                        <p:strVal val="hidden"/>
                                      </p:to>
                                    </p:set>
                                  </p:childTnLst>
                                </p:cTn>
                              </p:par>
                              <p:par>
                                <p:cTn id="289" presetID="19" presetClass="exit" presetSubtype="10" fill="hold" grpId="4" nodeType="withEffect">
                                  <p:stCondLst>
                                    <p:cond delay="0"/>
                                  </p:stCondLst>
                                  <p:childTnLst>
                                    <p:anim calcmode="lin" valueType="num">
                                      <p:cBhvr>
                                        <p:cTn id="290" dur="3000"/>
                                        <p:tgtEl>
                                          <p:spTgt spid="14"/>
                                        </p:tgtEl>
                                        <p:attrNameLst>
                                          <p:attrName>ppt_h</p:attrName>
                                        </p:attrNameLst>
                                      </p:cBhvr>
                                      <p:tavLst>
                                        <p:tav tm="0">
                                          <p:val>
                                            <p:strVal val="ppt_h"/>
                                          </p:val>
                                        </p:tav>
                                        <p:tav tm="100000">
                                          <p:val>
                                            <p:strVal val="ppt_h"/>
                                          </p:val>
                                        </p:tav>
                                      </p:tavLst>
                                    </p:anim>
                                    <p:anim calcmode="lin" valueType="num">
                                      <p:cBhvr>
                                        <p:cTn id="291" dur="3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2" dur="1" fill="hold">
                                          <p:stCondLst>
                                            <p:cond delay="2999"/>
                                          </p:stCondLst>
                                        </p:cTn>
                                        <p:tgtEl>
                                          <p:spTgt spid="14"/>
                                        </p:tgtEl>
                                        <p:attrNameLst>
                                          <p:attrName>style.visibility</p:attrName>
                                        </p:attrNameLst>
                                      </p:cBhvr>
                                      <p:to>
                                        <p:strVal val="hidden"/>
                                      </p:to>
                                    </p:set>
                                  </p:childTnLst>
                                </p:cTn>
                              </p:par>
                              <p:par>
                                <p:cTn id="293" presetID="19" presetClass="exit" presetSubtype="10" fill="hold" grpId="4" nodeType="withEffect">
                                  <p:stCondLst>
                                    <p:cond delay="0"/>
                                  </p:stCondLst>
                                  <p:childTnLst>
                                    <p:anim calcmode="lin" valueType="num">
                                      <p:cBhvr>
                                        <p:cTn id="294" dur="3000"/>
                                        <p:tgtEl>
                                          <p:spTgt spid="15"/>
                                        </p:tgtEl>
                                        <p:attrNameLst>
                                          <p:attrName>ppt_h</p:attrName>
                                        </p:attrNameLst>
                                      </p:cBhvr>
                                      <p:tavLst>
                                        <p:tav tm="0">
                                          <p:val>
                                            <p:strVal val="ppt_h"/>
                                          </p:val>
                                        </p:tav>
                                        <p:tav tm="100000">
                                          <p:val>
                                            <p:strVal val="ppt_h"/>
                                          </p:val>
                                        </p:tav>
                                      </p:tavLst>
                                    </p:anim>
                                    <p:anim calcmode="lin" valueType="num">
                                      <p:cBhvr>
                                        <p:cTn id="295" dur="3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6" dur="1" fill="hold">
                                          <p:stCondLst>
                                            <p:cond delay="2999"/>
                                          </p:stCondLst>
                                        </p:cTn>
                                        <p:tgtEl>
                                          <p:spTgt spid="15"/>
                                        </p:tgtEl>
                                        <p:attrNameLst>
                                          <p:attrName>style.visibility</p:attrName>
                                        </p:attrNameLst>
                                      </p:cBhvr>
                                      <p:to>
                                        <p:strVal val="hidden"/>
                                      </p:to>
                                    </p:set>
                                  </p:childTnLst>
                                </p:cTn>
                              </p:par>
                              <p:par>
                                <p:cTn id="297" presetID="19" presetClass="exit" presetSubtype="10" fill="hold" grpId="4" nodeType="withEffect">
                                  <p:stCondLst>
                                    <p:cond delay="0"/>
                                  </p:stCondLst>
                                  <p:childTnLst>
                                    <p:anim calcmode="lin" valueType="num">
                                      <p:cBhvr>
                                        <p:cTn id="298" dur="3000"/>
                                        <p:tgtEl>
                                          <p:spTgt spid="16"/>
                                        </p:tgtEl>
                                        <p:attrNameLst>
                                          <p:attrName>ppt_h</p:attrName>
                                        </p:attrNameLst>
                                      </p:cBhvr>
                                      <p:tavLst>
                                        <p:tav tm="0">
                                          <p:val>
                                            <p:strVal val="ppt_h"/>
                                          </p:val>
                                        </p:tav>
                                        <p:tav tm="100000">
                                          <p:val>
                                            <p:strVal val="ppt_h"/>
                                          </p:val>
                                        </p:tav>
                                      </p:tavLst>
                                    </p:anim>
                                    <p:anim calcmode="lin" valueType="num">
                                      <p:cBhvr>
                                        <p:cTn id="299" dur="3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00" dur="1" fill="hold">
                                          <p:stCondLst>
                                            <p:cond delay="2999"/>
                                          </p:stCondLst>
                                        </p:cTn>
                                        <p:tgtEl>
                                          <p:spTgt spid="16"/>
                                        </p:tgtEl>
                                        <p:attrNameLst>
                                          <p:attrName>style.visibility</p:attrName>
                                        </p:attrNameLst>
                                      </p:cBhvr>
                                      <p:to>
                                        <p:strVal val="hidden"/>
                                      </p:to>
                                    </p:set>
                                  </p:childTnLst>
                                </p:cTn>
                              </p:par>
                              <p:par>
                                <p:cTn id="301" presetID="19" presetClass="exit" presetSubtype="10" fill="hold" grpId="4" nodeType="withEffect">
                                  <p:stCondLst>
                                    <p:cond delay="0"/>
                                  </p:stCondLst>
                                  <p:childTnLst>
                                    <p:anim calcmode="lin" valueType="num">
                                      <p:cBhvr>
                                        <p:cTn id="302" dur="3000"/>
                                        <p:tgtEl>
                                          <p:spTgt spid="17"/>
                                        </p:tgtEl>
                                        <p:attrNameLst>
                                          <p:attrName>ppt_h</p:attrName>
                                        </p:attrNameLst>
                                      </p:cBhvr>
                                      <p:tavLst>
                                        <p:tav tm="0">
                                          <p:val>
                                            <p:strVal val="ppt_h"/>
                                          </p:val>
                                        </p:tav>
                                        <p:tav tm="100000">
                                          <p:val>
                                            <p:strVal val="ppt_h"/>
                                          </p:val>
                                        </p:tav>
                                      </p:tavLst>
                                    </p:anim>
                                    <p:anim calcmode="lin" valueType="num">
                                      <p:cBhvr>
                                        <p:cTn id="303" dur="3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04" dur="1" fill="hold">
                                          <p:stCondLst>
                                            <p:cond delay="2999"/>
                                          </p:stCondLst>
                                        </p:cTn>
                                        <p:tgtEl>
                                          <p:spTgt spid="17"/>
                                        </p:tgtEl>
                                        <p:attrNameLst>
                                          <p:attrName>style.visibility</p:attrName>
                                        </p:attrNameLst>
                                      </p:cBhvr>
                                      <p:to>
                                        <p:strVal val="hidden"/>
                                      </p:to>
                                    </p:set>
                                  </p:childTnLst>
                                </p:cTn>
                              </p:par>
                              <p:par>
                                <p:cTn id="305" presetID="19" presetClass="exit" presetSubtype="10" fill="hold" grpId="4" nodeType="withEffect">
                                  <p:stCondLst>
                                    <p:cond delay="0"/>
                                  </p:stCondLst>
                                  <p:childTnLst>
                                    <p:anim calcmode="lin" valueType="num">
                                      <p:cBhvr>
                                        <p:cTn id="306" dur="3000"/>
                                        <p:tgtEl>
                                          <p:spTgt spid="18"/>
                                        </p:tgtEl>
                                        <p:attrNameLst>
                                          <p:attrName>ppt_h</p:attrName>
                                        </p:attrNameLst>
                                      </p:cBhvr>
                                      <p:tavLst>
                                        <p:tav tm="0">
                                          <p:val>
                                            <p:strVal val="ppt_h"/>
                                          </p:val>
                                        </p:tav>
                                        <p:tav tm="100000">
                                          <p:val>
                                            <p:strVal val="ppt_h"/>
                                          </p:val>
                                        </p:tav>
                                      </p:tavLst>
                                    </p:anim>
                                    <p:anim calcmode="lin" valueType="num">
                                      <p:cBhvr>
                                        <p:cTn id="307" dur="3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08" dur="1" fill="hold">
                                          <p:stCondLst>
                                            <p:cond delay="2999"/>
                                          </p:stCondLst>
                                        </p:cTn>
                                        <p:tgtEl>
                                          <p:spTgt spid="18"/>
                                        </p:tgtEl>
                                        <p:attrNameLst>
                                          <p:attrName>style.visibility</p:attrName>
                                        </p:attrNameLst>
                                      </p:cBhvr>
                                      <p:to>
                                        <p:strVal val="hidden"/>
                                      </p:to>
                                    </p:set>
                                  </p:childTnLst>
                                </p:cTn>
                              </p:par>
                              <p:par>
                                <p:cTn id="309" presetID="19" presetClass="exit" presetSubtype="10" fill="hold" grpId="4" nodeType="withEffect">
                                  <p:stCondLst>
                                    <p:cond delay="0"/>
                                  </p:stCondLst>
                                  <p:childTnLst>
                                    <p:anim calcmode="lin" valueType="num">
                                      <p:cBhvr>
                                        <p:cTn id="310" dur="3000"/>
                                        <p:tgtEl>
                                          <p:spTgt spid="19"/>
                                        </p:tgtEl>
                                        <p:attrNameLst>
                                          <p:attrName>ppt_h</p:attrName>
                                        </p:attrNameLst>
                                      </p:cBhvr>
                                      <p:tavLst>
                                        <p:tav tm="0">
                                          <p:val>
                                            <p:strVal val="ppt_h"/>
                                          </p:val>
                                        </p:tav>
                                        <p:tav tm="100000">
                                          <p:val>
                                            <p:strVal val="ppt_h"/>
                                          </p:val>
                                        </p:tav>
                                      </p:tavLst>
                                    </p:anim>
                                    <p:anim calcmode="lin" valueType="num">
                                      <p:cBhvr>
                                        <p:cTn id="311" dur="3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12" dur="1" fill="hold">
                                          <p:stCondLst>
                                            <p:cond delay="2999"/>
                                          </p:stCondLst>
                                        </p:cTn>
                                        <p:tgtEl>
                                          <p:spTgt spid="19"/>
                                        </p:tgtEl>
                                        <p:attrNameLst>
                                          <p:attrName>style.visibility</p:attrName>
                                        </p:attrNameLst>
                                      </p:cBhvr>
                                      <p:to>
                                        <p:strVal val="hidden"/>
                                      </p:to>
                                    </p:set>
                                  </p:childTnLst>
                                </p:cTn>
                              </p:par>
                              <p:par>
                                <p:cTn id="313" presetID="19" presetClass="exit" presetSubtype="10" fill="hold" grpId="4" nodeType="withEffect">
                                  <p:stCondLst>
                                    <p:cond delay="0"/>
                                  </p:stCondLst>
                                  <p:childTnLst>
                                    <p:anim calcmode="lin" valueType="num">
                                      <p:cBhvr>
                                        <p:cTn id="314" dur="3000"/>
                                        <p:tgtEl>
                                          <p:spTgt spid="20"/>
                                        </p:tgtEl>
                                        <p:attrNameLst>
                                          <p:attrName>ppt_h</p:attrName>
                                        </p:attrNameLst>
                                      </p:cBhvr>
                                      <p:tavLst>
                                        <p:tav tm="0">
                                          <p:val>
                                            <p:strVal val="ppt_h"/>
                                          </p:val>
                                        </p:tav>
                                        <p:tav tm="100000">
                                          <p:val>
                                            <p:strVal val="ppt_h"/>
                                          </p:val>
                                        </p:tav>
                                      </p:tavLst>
                                    </p:anim>
                                    <p:anim calcmode="lin" valueType="num">
                                      <p:cBhvr>
                                        <p:cTn id="315" dur="3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16" dur="1" fill="hold">
                                          <p:stCondLst>
                                            <p:cond delay="2999"/>
                                          </p:stCondLst>
                                        </p:cTn>
                                        <p:tgtEl>
                                          <p:spTgt spid="20"/>
                                        </p:tgtEl>
                                        <p:attrNameLst>
                                          <p:attrName>style.visibility</p:attrName>
                                        </p:attrNameLst>
                                      </p:cBhvr>
                                      <p:to>
                                        <p:strVal val="hidden"/>
                                      </p:to>
                                    </p:set>
                                  </p:childTnLst>
                                </p:cTn>
                              </p:par>
                              <p:par>
                                <p:cTn id="317" presetID="19" presetClass="exit" presetSubtype="10" fill="hold" grpId="4" nodeType="withEffect">
                                  <p:stCondLst>
                                    <p:cond delay="0"/>
                                  </p:stCondLst>
                                  <p:childTnLst>
                                    <p:anim calcmode="lin" valueType="num">
                                      <p:cBhvr>
                                        <p:cTn id="318" dur="3000"/>
                                        <p:tgtEl>
                                          <p:spTgt spid="21"/>
                                        </p:tgtEl>
                                        <p:attrNameLst>
                                          <p:attrName>ppt_h</p:attrName>
                                        </p:attrNameLst>
                                      </p:cBhvr>
                                      <p:tavLst>
                                        <p:tav tm="0">
                                          <p:val>
                                            <p:strVal val="ppt_h"/>
                                          </p:val>
                                        </p:tav>
                                        <p:tav tm="100000">
                                          <p:val>
                                            <p:strVal val="ppt_h"/>
                                          </p:val>
                                        </p:tav>
                                      </p:tavLst>
                                    </p:anim>
                                    <p:anim calcmode="lin" valueType="num">
                                      <p:cBhvr>
                                        <p:cTn id="319" dur="3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20" dur="1" fill="hold">
                                          <p:stCondLst>
                                            <p:cond delay="2999"/>
                                          </p:stCondLst>
                                        </p:cTn>
                                        <p:tgtEl>
                                          <p:spTgt spid="21"/>
                                        </p:tgtEl>
                                        <p:attrNameLst>
                                          <p:attrName>style.visibility</p:attrName>
                                        </p:attrNameLst>
                                      </p:cBhvr>
                                      <p:to>
                                        <p:strVal val="hidden"/>
                                      </p:to>
                                    </p:set>
                                  </p:childTnLst>
                                </p:cTn>
                              </p:par>
                              <p:par>
                                <p:cTn id="321" presetID="19" presetClass="exit" presetSubtype="10" fill="hold" grpId="4" nodeType="withEffect">
                                  <p:stCondLst>
                                    <p:cond delay="0"/>
                                  </p:stCondLst>
                                  <p:childTnLst>
                                    <p:anim calcmode="lin" valueType="num">
                                      <p:cBhvr>
                                        <p:cTn id="322" dur="3000"/>
                                        <p:tgtEl>
                                          <p:spTgt spid="22"/>
                                        </p:tgtEl>
                                        <p:attrNameLst>
                                          <p:attrName>ppt_h</p:attrName>
                                        </p:attrNameLst>
                                      </p:cBhvr>
                                      <p:tavLst>
                                        <p:tav tm="0">
                                          <p:val>
                                            <p:strVal val="ppt_h"/>
                                          </p:val>
                                        </p:tav>
                                        <p:tav tm="100000">
                                          <p:val>
                                            <p:strVal val="ppt_h"/>
                                          </p:val>
                                        </p:tav>
                                      </p:tavLst>
                                    </p:anim>
                                    <p:anim calcmode="lin" valueType="num">
                                      <p:cBhvr>
                                        <p:cTn id="323" dur="3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24" dur="1" fill="hold">
                                          <p:stCondLst>
                                            <p:cond delay="2999"/>
                                          </p:stCondLst>
                                        </p:cTn>
                                        <p:tgtEl>
                                          <p:spTgt spid="22"/>
                                        </p:tgtEl>
                                        <p:attrNameLst>
                                          <p:attrName>style.visibility</p:attrName>
                                        </p:attrNameLst>
                                      </p:cBhvr>
                                      <p:to>
                                        <p:strVal val="hidden"/>
                                      </p:to>
                                    </p:set>
                                  </p:childTnLst>
                                </p:cTn>
                              </p:par>
                              <p:par>
                                <p:cTn id="325" presetID="19" presetClass="exit" presetSubtype="10" fill="hold" grpId="4" nodeType="withEffect">
                                  <p:stCondLst>
                                    <p:cond delay="0"/>
                                  </p:stCondLst>
                                  <p:childTnLst>
                                    <p:anim calcmode="lin" valueType="num">
                                      <p:cBhvr>
                                        <p:cTn id="326" dur="3000"/>
                                        <p:tgtEl>
                                          <p:spTgt spid="23"/>
                                        </p:tgtEl>
                                        <p:attrNameLst>
                                          <p:attrName>ppt_h</p:attrName>
                                        </p:attrNameLst>
                                      </p:cBhvr>
                                      <p:tavLst>
                                        <p:tav tm="0">
                                          <p:val>
                                            <p:strVal val="ppt_h"/>
                                          </p:val>
                                        </p:tav>
                                        <p:tav tm="100000">
                                          <p:val>
                                            <p:strVal val="ppt_h"/>
                                          </p:val>
                                        </p:tav>
                                      </p:tavLst>
                                    </p:anim>
                                    <p:anim calcmode="lin" valueType="num">
                                      <p:cBhvr>
                                        <p:cTn id="327" dur="3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28" dur="1" fill="hold">
                                          <p:stCondLst>
                                            <p:cond delay="2999"/>
                                          </p:stCondLst>
                                        </p:cTn>
                                        <p:tgtEl>
                                          <p:spTgt spid="23"/>
                                        </p:tgtEl>
                                        <p:attrNameLst>
                                          <p:attrName>style.visibility</p:attrName>
                                        </p:attrNameLst>
                                      </p:cBhvr>
                                      <p:to>
                                        <p:strVal val="hidden"/>
                                      </p:to>
                                    </p:set>
                                  </p:childTnLst>
                                </p:cTn>
                              </p:par>
                              <p:par>
                                <p:cTn id="329" presetID="19" presetClass="exit" presetSubtype="10" fill="hold" grpId="4" nodeType="withEffect">
                                  <p:stCondLst>
                                    <p:cond delay="0"/>
                                  </p:stCondLst>
                                  <p:childTnLst>
                                    <p:anim calcmode="lin" valueType="num">
                                      <p:cBhvr>
                                        <p:cTn id="330" dur="3000"/>
                                        <p:tgtEl>
                                          <p:spTgt spid="4"/>
                                        </p:tgtEl>
                                        <p:attrNameLst>
                                          <p:attrName>ppt_h</p:attrName>
                                        </p:attrNameLst>
                                      </p:cBhvr>
                                      <p:tavLst>
                                        <p:tav tm="0">
                                          <p:val>
                                            <p:strVal val="ppt_h"/>
                                          </p:val>
                                        </p:tav>
                                        <p:tav tm="100000">
                                          <p:val>
                                            <p:strVal val="ppt_h"/>
                                          </p:val>
                                        </p:tav>
                                      </p:tavLst>
                                    </p:anim>
                                    <p:anim calcmode="lin" valueType="num">
                                      <p:cBhvr>
                                        <p:cTn id="331" dur="30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32" dur="1" fill="hold">
                                          <p:stCondLst>
                                            <p:cond delay="2999"/>
                                          </p:stCondLst>
                                        </p:cTn>
                                        <p:tgtEl>
                                          <p:spTgt spid="4"/>
                                        </p:tgtEl>
                                        <p:attrNameLst>
                                          <p:attrName>style.visibility</p:attrName>
                                        </p:attrNameLst>
                                      </p:cBhvr>
                                      <p:to>
                                        <p:strVal val="hidden"/>
                                      </p:to>
                                    </p:set>
                                  </p:childTnLst>
                                </p:cTn>
                              </p:par>
                              <p:par>
                                <p:cTn id="333" presetID="19" presetClass="exit" presetSubtype="10" fill="hold" grpId="4" nodeType="withEffect">
                                  <p:stCondLst>
                                    <p:cond delay="0"/>
                                  </p:stCondLst>
                                  <p:childTnLst>
                                    <p:anim calcmode="lin" valueType="num">
                                      <p:cBhvr>
                                        <p:cTn id="334" dur="3000"/>
                                        <p:tgtEl>
                                          <p:spTgt spid="5"/>
                                        </p:tgtEl>
                                        <p:attrNameLst>
                                          <p:attrName>ppt_h</p:attrName>
                                        </p:attrNameLst>
                                      </p:cBhvr>
                                      <p:tavLst>
                                        <p:tav tm="0">
                                          <p:val>
                                            <p:strVal val="ppt_h"/>
                                          </p:val>
                                        </p:tav>
                                        <p:tav tm="100000">
                                          <p:val>
                                            <p:strVal val="ppt_h"/>
                                          </p:val>
                                        </p:tav>
                                      </p:tavLst>
                                    </p:anim>
                                    <p:anim calcmode="lin" valueType="num">
                                      <p:cBhvr>
                                        <p:cTn id="335" dur="3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36" dur="1" fill="hold">
                                          <p:stCondLst>
                                            <p:cond delay="2999"/>
                                          </p:stCondLst>
                                        </p:cTn>
                                        <p:tgtEl>
                                          <p:spTgt spid="5"/>
                                        </p:tgtEl>
                                        <p:attrNameLst>
                                          <p:attrName>style.visibility</p:attrName>
                                        </p:attrNameLst>
                                      </p:cBhvr>
                                      <p:to>
                                        <p:strVal val="hidden"/>
                                      </p:to>
                                    </p:set>
                                  </p:childTnLst>
                                </p:cTn>
                              </p:par>
                              <p:par>
                                <p:cTn id="337" presetID="19" presetClass="exit" presetSubtype="10" fill="hold" grpId="4" nodeType="withEffect">
                                  <p:stCondLst>
                                    <p:cond delay="0"/>
                                  </p:stCondLst>
                                  <p:childTnLst>
                                    <p:anim calcmode="lin" valueType="num">
                                      <p:cBhvr>
                                        <p:cTn id="338" dur="3000"/>
                                        <p:tgtEl>
                                          <p:spTgt spid="6"/>
                                        </p:tgtEl>
                                        <p:attrNameLst>
                                          <p:attrName>ppt_h</p:attrName>
                                        </p:attrNameLst>
                                      </p:cBhvr>
                                      <p:tavLst>
                                        <p:tav tm="0">
                                          <p:val>
                                            <p:strVal val="ppt_h"/>
                                          </p:val>
                                        </p:tav>
                                        <p:tav tm="100000">
                                          <p:val>
                                            <p:strVal val="ppt_h"/>
                                          </p:val>
                                        </p:tav>
                                      </p:tavLst>
                                    </p:anim>
                                    <p:anim calcmode="lin" valueType="num">
                                      <p:cBhvr>
                                        <p:cTn id="339" dur="3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40" dur="1" fill="hold">
                                          <p:stCondLst>
                                            <p:cond delay="2999"/>
                                          </p:stCondLst>
                                        </p:cTn>
                                        <p:tgtEl>
                                          <p:spTgt spid="6"/>
                                        </p:tgtEl>
                                        <p:attrNameLst>
                                          <p:attrName>style.visibility</p:attrName>
                                        </p:attrNameLst>
                                      </p:cBhvr>
                                      <p:to>
                                        <p:strVal val="hidden"/>
                                      </p:to>
                                    </p:set>
                                  </p:childTnLst>
                                </p:cTn>
                              </p:par>
                              <p:par>
                                <p:cTn id="341" presetID="19" presetClass="exit" presetSubtype="10" fill="hold" grpId="4" nodeType="withEffect">
                                  <p:stCondLst>
                                    <p:cond delay="0"/>
                                  </p:stCondLst>
                                  <p:childTnLst>
                                    <p:anim calcmode="lin" valueType="num">
                                      <p:cBhvr>
                                        <p:cTn id="342" dur="3000"/>
                                        <p:tgtEl>
                                          <p:spTgt spid="7"/>
                                        </p:tgtEl>
                                        <p:attrNameLst>
                                          <p:attrName>ppt_h</p:attrName>
                                        </p:attrNameLst>
                                      </p:cBhvr>
                                      <p:tavLst>
                                        <p:tav tm="0">
                                          <p:val>
                                            <p:strVal val="ppt_h"/>
                                          </p:val>
                                        </p:tav>
                                        <p:tav tm="100000">
                                          <p:val>
                                            <p:strVal val="ppt_h"/>
                                          </p:val>
                                        </p:tav>
                                      </p:tavLst>
                                    </p:anim>
                                    <p:anim calcmode="lin" valueType="num">
                                      <p:cBhvr>
                                        <p:cTn id="343" dur="3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44" dur="1" fill="hold">
                                          <p:stCondLst>
                                            <p:cond delay="2999"/>
                                          </p:stCondLst>
                                        </p:cTn>
                                        <p:tgtEl>
                                          <p:spTgt spid="7"/>
                                        </p:tgtEl>
                                        <p:attrNameLst>
                                          <p:attrName>style.visibility</p:attrName>
                                        </p:attrNameLst>
                                      </p:cBhvr>
                                      <p:to>
                                        <p:strVal val="hidden"/>
                                      </p:to>
                                    </p:set>
                                  </p:childTnLst>
                                </p:cTn>
                              </p:par>
                              <p:par>
                                <p:cTn id="345" presetID="19" presetClass="exit" presetSubtype="10" fill="hold" grpId="4" nodeType="withEffect">
                                  <p:stCondLst>
                                    <p:cond delay="0"/>
                                  </p:stCondLst>
                                  <p:childTnLst>
                                    <p:anim calcmode="lin" valueType="num">
                                      <p:cBhvr>
                                        <p:cTn id="346" dur="3000"/>
                                        <p:tgtEl>
                                          <p:spTgt spid="8"/>
                                        </p:tgtEl>
                                        <p:attrNameLst>
                                          <p:attrName>ppt_h</p:attrName>
                                        </p:attrNameLst>
                                      </p:cBhvr>
                                      <p:tavLst>
                                        <p:tav tm="0">
                                          <p:val>
                                            <p:strVal val="ppt_h"/>
                                          </p:val>
                                        </p:tav>
                                        <p:tav tm="100000">
                                          <p:val>
                                            <p:strVal val="ppt_h"/>
                                          </p:val>
                                        </p:tav>
                                      </p:tavLst>
                                    </p:anim>
                                    <p:anim calcmode="lin" valueType="num">
                                      <p:cBhvr>
                                        <p:cTn id="347" dur="3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48" dur="1" fill="hold">
                                          <p:stCondLst>
                                            <p:cond delay="2999"/>
                                          </p:stCondLst>
                                        </p:cTn>
                                        <p:tgtEl>
                                          <p:spTgt spid="8"/>
                                        </p:tgtEl>
                                        <p:attrNameLst>
                                          <p:attrName>style.visibility</p:attrName>
                                        </p:attrNameLst>
                                      </p:cBhvr>
                                      <p:to>
                                        <p:strVal val="hidden"/>
                                      </p:to>
                                    </p:set>
                                  </p:childTnLst>
                                </p:cTn>
                              </p:par>
                              <p:par>
                                <p:cTn id="349" presetID="19" presetClass="exit" presetSubtype="10" fill="hold" grpId="4" nodeType="withEffect">
                                  <p:stCondLst>
                                    <p:cond delay="0"/>
                                  </p:stCondLst>
                                  <p:childTnLst>
                                    <p:anim calcmode="lin" valueType="num">
                                      <p:cBhvr>
                                        <p:cTn id="350" dur="3000"/>
                                        <p:tgtEl>
                                          <p:spTgt spid="9"/>
                                        </p:tgtEl>
                                        <p:attrNameLst>
                                          <p:attrName>ppt_h</p:attrName>
                                        </p:attrNameLst>
                                      </p:cBhvr>
                                      <p:tavLst>
                                        <p:tav tm="0">
                                          <p:val>
                                            <p:strVal val="ppt_h"/>
                                          </p:val>
                                        </p:tav>
                                        <p:tav tm="100000">
                                          <p:val>
                                            <p:strVal val="ppt_h"/>
                                          </p:val>
                                        </p:tav>
                                      </p:tavLst>
                                    </p:anim>
                                    <p:anim calcmode="lin" valueType="num">
                                      <p:cBhvr>
                                        <p:cTn id="351" dur="3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52" dur="1" fill="hold">
                                          <p:stCondLst>
                                            <p:cond delay="2999"/>
                                          </p:stCondLst>
                                        </p:cTn>
                                        <p:tgtEl>
                                          <p:spTgt spid="9"/>
                                        </p:tgtEl>
                                        <p:attrNameLst>
                                          <p:attrName>style.visibility</p:attrName>
                                        </p:attrNameLst>
                                      </p:cBhvr>
                                      <p:to>
                                        <p:strVal val="hidden"/>
                                      </p:to>
                                    </p:set>
                                  </p:childTnLst>
                                </p:cTn>
                              </p:par>
                              <p:par>
                                <p:cTn id="353" presetID="19" presetClass="exit" presetSubtype="10" fill="hold" grpId="4" nodeType="withEffect">
                                  <p:stCondLst>
                                    <p:cond delay="0"/>
                                  </p:stCondLst>
                                  <p:childTnLst>
                                    <p:anim calcmode="lin" valueType="num">
                                      <p:cBhvr>
                                        <p:cTn id="354" dur="3000"/>
                                        <p:tgtEl>
                                          <p:spTgt spid="10"/>
                                        </p:tgtEl>
                                        <p:attrNameLst>
                                          <p:attrName>ppt_h</p:attrName>
                                        </p:attrNameLst>
                                      </p:cBhvr>
                                      <p:tavLst>
                                        <p:tav tm="0">
                                          <p:val>
                                            <p:strVal val="ppt_h"/>
                                          </p:val>
                                        </p:tav>
                                        <p:tav tm="100000">
                                          <p:val>
                                            <p:strVal val="ppt_h"/>
                                          </p:val>
                                        </p:tav>
                                      </p:tavLst>
                                    </p:anim>
                                    <p:anim calcmode="lin" valueType="num">
                                      <p:cBhvr>
                                        <p:cTn id="355" dur="3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56" dur="1" fill="hold">
                                          <p:stCondLst>
                                            <p:cond delay="2999"/>
                                          </p:stCondLst>
                                        </p:cTn>
                                        <p:tgtEl>
                                          <p:spTgt spid="10"/>
                                        </p:tgtEl>
                                        <p:attrNameLst>
                                          <p:attrName>style.visibility</p:attrName>
                                        </p:attrNameLst>
                                      </p:cBhvr>
                                      <p:to>
                                        <p:strVal val="hidden"/>
                                      </p:to>
                                    </p:set>
                                  </p:childTnLst>
                                </p:cTn>
                              </p:par>
                              <p:par>
                                <p:cTn id="357" presetID="19" presetClass="exit" presetSubtype="10" fill="hold" grpId="4" nodeType="withEffect">
                                  <p:stCondLst>
                                    <p:cond delay="0"/>
                                  </p:stCondLst>
                                  <p:childTnLst>
                                    <p:anim calcmode="lin" valueType="num">
                                      <p:cBhvr>
                                        <p:cTn id="358" dur="3000"/>
                                        <p:tgtEl>
                                          <p:spTgt spid="11"/>
                                        </p:tgtEl>
                                        <p:attrNameLst>
                                          <p:attrName>ppt_h</p:attrName>
                                        </p:attrNameLst>
                                      </p:cBhvr>
                                      <p:tavLst>
                                        <p:tav tm="0">
                                          <p:val>
                                            <p:strVal val="ppt_h"/>
                                          </p:val>
                                        </p:tav>
                                        <p:tav tm="100000">
                                          <p:val>
                                            <p:strVal val="ppt_h"/>
                                          </p:val>
                                        </p:tav>
                                      </p:tavLst>
                                    </p:anim>
                                    <p:anim calcmode="lin" valueType="num">
                                      <p:cBhvr>
                                        <p:cTn id="359" dur="3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60" dur="1" fill="hold">
                                          <p:stCondLst>
                                            <p:cond delay="2999"/>
                                          </p:stCondLst>
                                        </p:cTn>
                                        <p:tgtEl>
                                          <p:spTgt spid="11"/>
                                        </p:tgtEl>
                                        <p:attrNameLst>
                                          <p:attrName>style.visibility</p:attrName>
                                        </p:attrNameLst>
                                      </p:cBhvr>
                                      <p:to>
                                        <p:strVal val="hidden"/>
                                      </p:to>
                                    </p:set>
                                  </p:childTnLst>
                                </p:cTn>
                              </p:par>
                              <p:par>
                                <p:cTn id="361" presetID="19" presetClass="exit" presetSubtype="10" fill="hold" grpId="4" nodeType="withEffect">
                                  <p:stCondLst>
                                    <p:cond delay="0"/>
                                  </p:stCondLst>
                                  <p:childTnLst>
                                    <p:anim calcmode="lin" valueType="num">
                                      <p:cBhvr>
                                        <p:cTn id="362" dur="3000"/>
                                        <p:tgtEl>
                                          <p:spTgt spid="12"/>
                                        </p:tgtEl>
                                        <p:attrNameLst>
                                          <p:attrName>ppt_h</p:attrName>
                                        </p:attrNameLst>
                                      </p:cBhvr>
                                      <p:tavLst>
                                        <p:tav tm="0">
                                          <p:val>
                                            <p:strVal val="ppt_h"/>
                                          </p:val>
                                        </p:tav>
                                        <p:tav tm="100000">
                                          <p:val>
                                            <p:strVal val="ppt_h"/>
                                          </p:val>
                                        </p:tav>
                                      </p:tavLst>
                                    </p:anim>
                                    <p:anim calcmode="lin" valueType="num">
                                      <p:cBhvr>
                                        <p:cTn id="363" dur="3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64" dur="1" fill="hold">
                                          <p:stCondLst>
                                            <p:cond delay="2999"/>
                                          </p:stCondLst>
                                        </p:cTn>
                                        <p:tgtEl>
                                          <p:spTgt spid="12"/>
                                        </p:tgtEl>
                                        <p:attrNameLst>
                                          <p:attrName>style.visibility</p:attrName>
                                        </p:attrNameLst>
                                      </p:cBhvr>
                                      <p:to>
                                        <p:strVal val="hidden"/>
                                      </p:to>
                                    </p:set>
                                  </p:childTnLst>
                                </p:cTn>
                              </p:par>
                              <p:par>
                                <p:cTn id="365" presetID="19" presetClass="exit" presetSubtype="10" fill="hold" grpId="4" nodeType="withEffect">
                                  <p:stCondLst>
                                    <p:cond delay="0"/>
                                  </p:stCondLst>
                                  <p:childTnLst>
                                    <p:anim calcmode="lin" valueType="num">
                                      <p:cBhvr>
                                        <p:cTn id="366" dur="3000"/>
                                        <p:tgtEl>
                                          <p:spTgt spid="13"/>
                                        </p:tgtEl>
                                        <p:attrNameLst>
                                          <p:attrName>ppt_h</p:attrName>
                                        </p:attrNameLst>
                                      </p:cBhvr>
                                      <p:tavLst>
                                        <p:tav tm="0">
                                          <p:val>
                                            <p:strVal val="ppt_h"/>
                                          </p:val>
                                        </p:tav>
                                        <p:tav tm="100000">
                                          <p:val>
                                            <p:strVal val="ppt_h"/>
                                          </p:val>
                                        </p:tav>
                                      </p:tavLst>
                                    </p:anim>
                                    <p:anim calcmode="lin" valueType="num">
                                      <p:cBhvr>
                                        <p:cTn id="367" dur="3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68" dur="1" fill="hold">
                                          <p:stCondLst>
                                            <p:cond delay="2999"/>
                                          </p:stCondLst>
                                        </p:cTn>
                                        <p:tgtEl>
                                          <p:spTgt spid="13"/>
                                        </p:tgtEl>
                                        <p:attrNameLst>
                                          <p:attrName>style.visibility</p:attrName>
                                        </p:attrNameLst>
                                      </p:cBhvr>
                                      <p:to>
                                        <p:strVal val="hidden"/>
                                      </p:to>
                                    </p:set>
                                  </p:childTnLst>
                                </p:cTn>
                              </p:par>
                              <p:par>
                                <p:cTn id="369" presetID="23" presetClass="entr" presetSubtype="288" fill="hold" nodeType="withEffect">
                                  <p:stCondLst>
                                    <p:cond delay="0"/>
                                  </p:stCondLst>
                                  <p:childTnLst>
                                    <p:set>
                                      <p:cBhvr>
                                        <p:cTn id="370" dur="1" fill="hold">
                                          <p:stCondLst>
                                            <p:cond delay="0"/>
                                          </p:stCondLst>
                                        </p:cTn>
                                        <p:tgtEl>
                                          <p:spTgt spid="2"/>
                                        </p:tgtEl>
                                        <p:attrNameLst>
                                          <p:attrName>style.visibility</p:attrName>
                                        </p:attrNameLst>
                                      </p:cBhvr>
                                      <p:to>
                                        <p:strVal val="visible"/>
                                      </p:to>
                                    </p:set>
                                    <p:anim calcmode="lin" valueType="num">
                                      <p:cBhvr>
                                        <p:cTn id="371" dur="3000" fill="hold"/>
                                        <p:tgtEl>
                                          <p:spTgt spid="2"/>
                                        </p:tgtEl>
                                        <p:attrNameLst>
                                          <p:attrName>ppt_w</p:attrName>
                                        </p:attrNameLst>
                                      </p:cBhvr>
                                      <p:tavLst>
                                        <p:tav tm="0">
                                          <p:val>
                                            <p:strVal val="4/3*#ppt_w"/>
                                          </p:val>
                                        </p:tav>
                                        <p:tav tm="100000">
                                          <p:val>
                                            <p:strVal val="#ppt_w"/>
                                          </p:val>
                                        </p:tav>
                                      </p:tavLst>
                                    </p:anim>
                                    <p:anim calcmode="lin" valueType="num">
                                      <p:cBhvr>
                                        <p:cTn id="372" dur="3000" fill="hold"/>
                                        <p:tgtEl>
                                          <p:spTgt spid="2"/>
                                        </p:tgtEl>
                                        <p:attrNameLst>
                                          <p:attrName>ppt_h</p:attrName>
                                        </p:attrNameLst>
                                      </p:cBhvr>
                                      <p:tavLst>
                                        <p:tav tm="0">
                                          <p:val>
                                            <p:strVal val="4/3*#ppt_h"/>
                                          </p:val>
                                        </p:tav>
                                        <p:tav tm="100000">
                                          <p:val>
                                            <p:strVal val="#ppt_h"/>
                                          </p:val>
                                        </p:tav>
                                      </p:tavLst>
                                    </p:anim>
                                  </p:childTnLst>
                                </p:cTn>
                              </p:par>
                              <p:par>
                                <p:cTn id="373" presetID="16" presetClass="entr" presetSubtype="42" fill="hold" nodeType="withEffect">
                                  <p:stCondLst>
                                    <p:cond delay="0"/>
                                  </p:stCondLst>
                                  <p:childTnLst>
                                    <p:set>
                                      <p:cBhvr>
                                        <p:cTn id="374" dur="1" fill="hold">
                                          <p:stCondLst>
                                            <p:cond delay="0"/>
                                          </p:stCondLst>
                                        </p:cTn>
                                        <p:tgtEl>
                                          <p:spTgt spid="2"/>
                                        </p:tgtEl>
                                        <p:attrNameLst>
                                          <p:attrName>style.visibility</p:attrName>
                                        </p:attrNameLst>
                                      </p:cBhvr>
                                      <p:to>
                                        <p:strVal val="visible"/>
                                      </p:to>
                                    </p:set>
                                    <p:animEffect transition="in" filter="barn(outHorizontal)">
                                      <p:cBhvr>
                                        <p:cTn id="375"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FF0000"/>
            </a:gs>
            <a:gs pos="30000">
              <a:srgbClr val="D49E6C"/>
            </a:gs>
            <a:gs pos="70000">
              <a:srgbClr val="A65528"/>
            </a:gs>
            <a:gs pos="100000">
              <a:srgbClr val="663012"/>
            </a:gs>
          </a:gsLst>
          <a:lin ang="0" scaled="1"/>
          <a:tileRect/>
        </a:gradFill>
        <a:effectLst/>
      </p:bgPr>
    </p:bg>
    <p:spTree>
      <p:nvGrpSpPr>
        <p:cNvPr id="1" name=""/>
        <p:cNvGrpSpPr/>
        <p:nvPr/>
      </p:nvGrpSpPr>
      <p:grpSpPr>
        <a:xfrm>
          <a:off x="0" y="0"/>
          <a:ext cx="0" cy="0"/>
          <a:chOff x="0" y="0"/>
          <a:chExt cx="0" cy="0"/>
        </a:xfrm>
      </p:grpSpPr>
      <p:pic>
        <p:nvPicPr>
          <p:cNvPr id="2" name="1 Imagen" descr="plock --.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Cheurón"/>
          <p:cNvSpPr/>
          <p:nvPr/>
        </p:nvSpPr>
        <p:spPr>
          <a:xfrm rot="16200000">
            <a:off x="321471" y="1178709"/>
            <a:ext cx="1142976" cy="1785918"/>
          </a:xfrm>
          <a:prstGeom prst="chevron">
            <a:avLst>
              <a:gd name="adj" fmla="val 75000"/>
            </a:avLst>
          </a:prstGeom>
          <a:gradFill flip="none" rotWithShape="1">
            <a:gsLst>
              <a:gs pos="25000">
                <a:schemeClr val="bg1"/>
              </a:gs>
              <a:gs pos="50000">
                <a:srgbClr val="C00000">
                  <a:shade val="67500"/>
                  <a:satMod val="115000"/>
                </a:srgbClr>
              </a:gs>
              <a:gs pos="100000">
                <a:srgbClr val="C0000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Cheurón"/>
          <p:cNvSpPr/>
          <p:nvPr/>
        </p:nvSpPr>
        <p:spPr>
          <a:xfrm rot="5400000">
            <a:off x="321471" y="2178841"/>
            <a:ext cx="1142976" cy="1785918"/>
          </a:xfrm>
          <a:prstGeom prst="chevron">
            <a:avLst>
              <a:gd name="adj" fmla="val 75000"/>
            </a:avLst>
          </a:prstGeom>
          <a:gradFill flip="none" rotWithShape="1">
            <a:gsLst>
              <a:gs pos="25000">
                <a:schemeClr val="bg1"/>
              </a:gs>
              <a:gs pos="50000">
                <a:srgbClr val="C00000">
                  <a:shade val="67500"/>
                  <a:satMod val="115000"/>
                </a:srgbClr>
              </a:gs>
              <a:gs pos="100000">
                <a:srgbClr val="C0000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Cheurón"/>
          <p:cNvSpPr/>
          <p:nvPr/>
        </p:nvSpPr>
        <p:spPr>
          <a:xfrm rot="16200000">
            <a:off x="2107389" y="1178709"/>
            <a:ext cx="1142976" cy="1785918"/>
          </a:xfrm>
          <a:prstGeom prst="chevron">
            <a:avLst>
              <a:gd name="adj" fmla="val 75000"/>
            </a:avLst>
          </a:prstGeom>
          <a:gradFill flip="none" rotWithShape="1">
            <a:gsLst>
              <a:gs pos="25000">
                <a:schemeClr val="bg1"/>
              </a:gs>
              <a:gs pos="50000">
                <a:srgbClr val="C00000">
                  <a:shade val="67500"/>
                  <a:satMod val="115000"/>
                </a:srgbClr>
              </a:gs>
              <a:gs pos="100000">
                <a:srgbClr val="C0000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Cheurón"/>
          <p:cNvSpPr/>
          <p:nvPr/>
        </p:nvSpPr>
        <p:spPr>
          <a:xfrm rot="5400000">
            <a:off x="2107389" y="2178841"/>
            <a:ext cx="1142976" cy="1785918"/>
          </a:xfrm>
          <a:prstGeom prst="chevron">
            <a:avLst>
              <a:gd name="adj" fmla="val 75000"/>
            </a:avLst>
          </a:prstGeom>
          <a:gradFill flip="none" rotWithShape="1">
            <a:gsLst>
              <a:gs pos="25000">
                <a:schemeClr val="bg1"/>
              </a:gs>
              <a:gs pos="50000">
                <a:srgbClr val="C00000">
                  <a:shade val="67500"/>
                  <a:satMod val="115000"/>
                </a:srgbClr>
              </a:gs>
              <a:gs pos="100000">
                <a:srgbClr val="C0000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Cheurón"/>
          <p:cNvSpPr/>
          <p:nvPr/>
        </p:nvSpPr>
        <p:spPr>
          <a:xfrm rot="16200000">
            <a:off x="3929090" y="1142990"/>
            <a:ext cx="1142976" cy="1857356"/>
          </a:xfrm>
          <a:prstGeom prst="chevron">
            <a:avLst>
              <a:gd name="adj" fmla="val 75000"/>
            </a:avLst>
          </a:prstGeom>
          <a:gradFill flip="none" rotWithShape="1">
            <a:gsLst>
              <a:gs pos="25000">
                <a:schemeClr val="bg1"/>
              </a:gs>
              <a:gs pos="50000">
                <a:srgbClr val="C00000">
                  <a:shade val="67500"/>
                  <a:satMod val="115000"/>
                </a:srgbClr>
              </a:gs>
              <a:gs pos="100000">
                <a:srgbClr val="C0000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Cheurón"/>
          <p:cNvSpPr/>
          <p:nvPr/>
        </p:nvSpPr>
        <p:spPr>
          <a:xfrm rot="5400000">
            <a:off x="3929090" y="2143122"/>
            <a:ext cx="1142976" cy="1857356"/>
          </a:xfrm>
          <a:prstGeom prst="chevron">
            <a:avLst>
              <a:gd name="adj" fmla="val 75000"/>
            </a:avLst>
          </a:prstGeom>
          <a:gradFill flip="none" rotWithShape="1">
            <a:gsLst>
              <a:gs pos="25000">
                <a:schemeClr val="bg1"/>
              </a:gs>
              <a:gs pos="50000">
                <a:srgbClr val="C00000">
                  <a:shade val="67500"/>
                  <a:satMod val="115000"/>
                </a:srgbClr>
              </a:gs>
              <a:gs pos="100000">
                <a:srgbClr val="C0000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Cheurón"/>
          <p:cNvSpPr/>
          <p:nvPr/>
        </p:nvSpPr>
        <p:spPr>
          <a:xfrm rot="16200000">
            <a:off x="5786462" y="1142974"/>
            <a:ext cx="1142976" cy="1857388"/>
          </a:xfrm>
          <a:prstGeom prst="chevron">
            <a:avLst>
              <a:gd name="adj" fmla="val 75000"/>
            </a:avLst>
          </a:prstGeom>
          <a:gradFill flip="none" rotWithShape="1">
            <a:gsLst>
              <a:gs pos="25000">
                <a:schemeClr val="bg1"/>
              </a:gs>
              <a:gs pos="50000">
                <a:srgbClr val="C00000">
                  <a:shade val="67500"/>
                  <a:satMod val="115000"/>
                </a:srgbClr>
              </a:gs>
              <a:gs pos="100000">
                <a:srgbClr val="C0000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Cheurón"/>
          <p:cNvSpPr/>
          <p:nvPr/>
        </p:nvSpPr>
        <p:spPr>
          <a:xfrm rot="5400000">
            <a:off x="5786462" y="2143106"/>
            <a:ext cx="1142976" cy="1857388"/>
          </a:xfrm>
          <a:prstGeom prst="chevron">
            <a:avLst>
              <a:gd name="adj" fmla="val 75000"/>
            </a:avLst>
          </a:prstGeom>
          <a:gradFill flip="none" rotWithShape="1">
            <a:gsLst>
              <a:gs pos="25000">
                <a:schemeClr val="bg1"/>
              </a:gs>
              <a:gs pos="50000">
                <a:srgbClr val="C00000">
                  <a:shade val="67500"/>
                  <a:satMod val="115000"/>
                </a:srgbClr>
              </a:gs>
              <a:gs pos="100000">
                <a:srgbClr val="C0000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Cheurón"/>
          <p:cNvSpPr/>
          <p:nvPr/>
        </p:nvSpPr>
        <p:spPr>
          <a:xfrm rot="16200000">
            <a:off x="7643834" y="1142990"/>
            <a:ext cx="1142976" cy="1857356"/>
          </a:xfrm>
          <a:prstGeom prst="chevron">
            <a:avLst>
              <a:gd name="adj" fmla="val 75000"/>
            </a:avLst>
          </a:prstGeom>
          <a:gradFill flip="none" rotWithShape="1">
            <a:gsLst>
              <a:gs pos="25000">
                <a:schemeClr val="bg1"/>
              </a:gs>
              <a:gs pos="50000">
                <a:srgbClr val="C00000">
                  <a:shade val="67500"/>
                  <a:satMod val="115000"/>
                </a:srgbClr>
              </a:gs>
              <a:gs pos="100000">
                <a:srgbClr val="C0000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Cheurón"/>
          <p:cNvSpPr/>
          <p:nvPr/>
        </p:nvSpPr>
        <p:spPr>
          <a:xfrm rot="5400000">
            <a:off x="7643834" y="2143122"/>
            <a:ext cx="1142976" cy="1857356"/>
          </a:xfrm>
          <a:prstGeom prst="chevron">
            <a:avLst>
              <a:gd name="adj" fmla="val 75000"/>
            </a:avLst>
          </a:prstGeom>
          <a:gradFill flip="none" rotWithShape="1">
            <a:gsLst>
              <a:gs pos="25000">
                <a:schemeClr val="bg1"/>
              </a:gs>
              <a:gs pos="50000">
                <a:srgbClr val="C00000">
                  <a:shade val="67500"/>
                  <a:satMod val="115000"/>
                </a:srgbClr>
              </a:gs>
              <a:gs pos="100000">
                <a:srgbClr val="C0000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Cheurón"/>
          <p:cNvSpPr/>
          <p:nvPr/>
        </p:nvSpPr>
        <p:spPr>
          <a:xfrm rot="16200000">
            <a:off x="321471" y="678643"/>
            <a:ext cx="1142976" cy="1785918"/>
          </a:xfrm>
          <a:prstGeom prst="chevron">
            <a:avLst>
              <a:gd name="adj" fmla="val 75000"/>
            </a:avLst>
          </a:prstGeom>
          <a:gradFill flip="none" rotWithShape="1">
            <a:gsLst>
              <a:gs pos="25000">
                <a:schemeClr val="bg1"/>
              </a:gs>
              <a:gs pos="50000">
                <a:srgbClr val="C00000">
                  <a:shade val="67500"/>
                  <a:satMod val="115000"/>
                </a:srgbClr>
              </a:gs>
              <a:gs pos="100000">
                <a:srgbClr val="C0000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Cheurón"/>
          <p:cNvSpPr/>
          <p:nvPr/>
        </p:nvSpPr>
        <p:spPr>
          <a:xfrm rot="16200000">
            <a:off x="2107389" y="678643"/>
            <a:ext cx="1142976" cy="1785918"/>
          </a:xfrm>
          <a:prstGeom prst="chevron">
            <a:avLst>
              <a:gd name="adj" fmla="val 75000"/>
            </a:avLst>
          </a:prstGeom>
          <a:gradFill flip="none" rotWithShape="1">
            <a:gsLst>
              <a:gs pos="25000">
                <a:schemeClr val="bg1"/>
              </a:gs>
              <a:gs pos="50000">
                <a:srgbClr val="C00000">
                  <a:shade val="67500"/>
                  <a:satMod val="115000"/>
                </a:srgbClr>
              </a:gs>
              <a:gs pos="100000">
                <a:srgbClr val="C0000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Cheurón"/>
          <p:cNvSpPr/>
          <p:nvPr/>
        </p:nvSpPr>
        <p:spPr>
          <a:xfrm rot="16200000">
            <a:off x="3929090" y="642924"/>
            <a:ext cx="1142976" cy="1857356"/>
          </a:xfrm>
          <a:prstGeom prst="chevron">
            <a:avLst>
              <a:gd name="adj" fmla="val 75000"/>
            </a:avLst>
          </a:prstGeom>
          <a:gradFill flip="none" rotWithShape="1">
            <a:gsLst>
              <a:gs pos="25000">
                <a:schemeClr val="bg1"/>
              </a:gs>
              <a:gs pos="50000">
                <a:srgbClr val="C00000">
                  <a:shade val="67500"/>
                  <a:satMod val="115000"/>
                </a:srgbClr>
              </a:gs>
              <a:gs pos="100000">
                <a:srgbClr val="C0000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Cheurón"/>
          <p:cNvSpPr/>
          <p:nvPr/>
        </p:nvSpPr>
        <p:spPr>
          <a:xfrm rot="16200000">
            <a:off x="5786462" y="642908"/>
            <a:ext cx="1142976" cy="1857388"/>
          </a:xfrm>
          <a:prstGeom prst="chevron">
            <a:avLst>
              <a:gd name="adj" fmla="val 75000"/>
            </a:avLst>
          </a:prstGeom>
          <a:gradFill flip="none" rotWithShape="1">
            <a:gsLst>
              <a:gs pos="25000">
                <a:schemeClr val="bg1"/>
              </a:gs>
              <a:gs pos="50000">
                <a:srgbClr val="C00000">
                  <a:shade val="67500"/>
                  <a:satMod val="115000"/>
                </a:srgbClr>
              </a:gs>
              <a:gs pos="100000">
                <a:srgbClr val="C0000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Cheurón"/>
          <p:cNvSpPr/>
          <p:nvPr/>
        </p:nvSpPr>
        <p:spPr>
          <a:xfrm rot="16200000">
            <a:off x="7643834" y="642924"/>
            <a:ext cx="1142976" cy="1857356"/>
          </a:xfrm>
          <a:prstGeom prst="chevron">
            <a:avLst>
              <a:gd name="adj" fmla="val 75000"/>
            </a:avLst>
          </a:prstGeom>
          <a:gradFill flip="none" rotWithShape="1">
            <a:gsLst>
              <a:gs pos="25000">
                <a:schemeClr val="bg1"/>
              </a:gs>
              <a:gs pos="50000">
                <a:srgbClr val="C00000">
                  <a:shade val="67500"/>
                  <a:satMod val="115000"/>
                </a:srgbClr>
              </a:gs>
              <a:gs pos="100000">
                <a:srgbClr val="C0000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Cheurón"/>
          <p:cNvSpPr/>
          <p:nvPr/>
        </p:nvSpPr>
        <p:spPr>
          <a:xfrm rot="16200000">
            <a:off x="321471" y="107139"/>
            <a:ext cx="1142976" cy="1785918"/>
          </a:xfrm>
          <a:prstGeom prst="chevron">
            <a:avLst>
              <a:gd name="adj" fmla="val 75000"/>
            </a:avLst>
          </a:prstGeom>
          <a:gradFill flip="none" rotWithShape="1">
            <a:gsLst>
              <a:gs pos="25000">
                <a:schemeClr val="bg1"/>
              </a:gs>
              <a:gs pos="50000">
                <a:srgbClr val="C00000">
                  <a:shade val="67500"/>
                  <a:satMod val="115000"/>
                </a:srgbClr>
              </a:gs>
              <a:gs pos="100000">
                <a:srgbClr val="C0000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Cheurón"/>
          <p:cNvSpPr/>
          <p:nvPr/>
        </p:nvSpPr>
        <p:spPr>
          <a:xfrm rot="16200000">
            <a:off x="2107389" y="107139"/>
            <a:ext cx="1142976" cy="1785918"/>
          </a:xfrm>
          <a:prstGeom prst="chevron">
            <a:avLst>
              <a:gd name="adj" fmla="val 75000"/>
            </a:avLst>
          </a:prstGeom>
          <a:gradFill flip="none" rotWithShape="1">
            <a:gsLst>
              <a:gs pos="25000">
                <a:schemeClr val="bg1"/>
              </a:gs>
              <a:gs pos="50000">
                <a:srgbClr val="C00000">
                  <a:shade val="67500"/>
                  <a:satMod val="115000"/>
                </a:srgbClr>
              </a:gs>
              <a:gs pos="100000">
                <a:srgbClr val="C0000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Cheurón"/>
          <p:cNvSpPr/>
          <p:nvPr/>
        </p:nvSpPr>
        <p:spPr>
          <a:xfrm rot="16200000">
            <a:off x="3929090" y="71420"/>
            <a:ext cx="1142976" cy="1857356"/>
          </a:xfrm>
          <a:prstGeom prst="chevron">
            <a:avLst>
              <a:gd name="adj" fmla="val 75000"/>
            </a:avLst>
          </a:prstGeom>
          <a:gradFill flip="none" rotWithShape="1">
            <a:gsLst>
              <a:gs pos="25000">
                <a:schemeClr val="bg1"/>
              </a:gs>
              <a:gs pos="50000">
                <a:srgbClr val="C00000">
                  <a:shade val="67500"/>
                  <a:satMod val="115000"/>
                </a:srgbClr>
              </a:gs>
              <a:gs pos="100000">
                <a:srgbClr val="C0000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Cheurón"/>
          <p:cNvSpPr/>
          <p:nvPr/>
        </p:nvSpPr>
        <p:spPr>
          <a:xfrm rot="16200000">
            <a:off x="5786462" y="71404"/>
            <a:ext cx="1142976" cy="1857388"/>
          </a:xfrm>
          <a:prstGeom prst="chevron">
            <a:avLst>
              <a:gd name="adj" fmla="val 75000"/>
            </a:avLst>
          </a:prstGeom>
          <a:gradFill flip="none" rotWithShape="1">
            <a:gsLst>
              <a:gs pos="25000">
                <a:schemeClr val="bg1"/>
              </a:gs>
              <a:gs pos="50000">
                <a:srgbClr val="C00000">
                  <a:shade val="67500"/>
                  <a:satMod val="115000"/>
                </a:srgbClr>
              </a:gs>
              <a:gs pos="100000">
                <a:srgbClr val="C0000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Cheurón"/>
          <p:cNvSpPr/>
          <p:nvPr/>
        </p:nvSpPr>
        <p:spPr>
          <a:xfrm rot="16200000">
            <a:off x="7643834" y="71420"/>
            <a:ext cx="1142976" cy="1857356"/>
          </a:xfrm>
          <a:prstGeom prst="chevron">
            <a:avLst>
              <a:gd name="adj" fmla="val 75000"/>
            </a:avLst>
          </a:prstGeom>
          <a:gradFill flip="none" rotWithShape="1">
            <a:gsLst>
              <a:gs pos="25000">
                <a:schemeClr val="bg1"/>
              </a:gs>
              <a:gs pos="50000">
                <a:srgbClr val="C00000">
                  <a:shade val="67500"/>
                  <a:satMod val="115000"/>
                </a:srgbClr>
              </a:gs>
              <a:gs pos="100000">
                <a:srgbClr val="C0000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Cheurón"/>
          <p:cNvSpPr/>
          <p:nvPr/>
        </p:nvSpPr>
        <p:spPr>
          <a:xfrm rot="16200000">
            <a:off x="321471" y="-321471"/>
            <a:ext cx="1142976" cy="1785918"/>
          </a:xfrm>
          <a:prstGeom prst="chevron">
            <a:avLst>
              <a:gd name="adj" fmla="val 75000"/>
            </a:avLst>
          </a:prstGeom>
          <a:gradFill flip="none" rotWithShape="1">
            <a:gsLst>
              <a:gs pos="25000">
                <a:schemeClr val="bg1"/>
              </a:gs>
              <a:gs pos="50000">
                <a:srgbClr val="C00000">
                  <a:shade val="67500"/>
                  <a:satMod val="115000"/>
                </a:srgbClr>
              </a:gs>
              <a:gs pos="100000">
                <a:srgbClr val="C0000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Cheurón"/>
          <p:cNvSpPr/>
          <p:nvPr/>
        </p:nvSpPr>
        <p:spPr>
          <a:xfrm rot="16200000">
            <a:off x="2107389" y="-321471"/>
            <a:ext cx="1142976" cy="1785918"/>
          </a:xfrm>
          <a:prstGeom prst="chevron">
            <a:avLst>
              <a:gd name="adj" fmla="val 75000"/>
            </a:avLst>
          </a:prstGeom>
          <a:gradFill flip="none" rotWithShape="1">
            <a:gsLst>
              <a:gs pos="25000">
                <a:schemeClr val="bg1"/>
              </a:gs>
              <a:gs pos="50000">
                <a:srgbClr val="C00000">
                  <a:shade val="67500"/>
                  <a:satMod val="115000"/>
                </a:srgbClr>
              </a:gs>
              <a:gs pos="100000">
                <a:srgbClr val="C0000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Cheurón"/>
          <p:cNvSpPr/>
          <p:nvPr/>
        </p:nvSpPr>
        <p:spPr>
          <a:xfrm rot="16200000">
            <a:off x="3929090" y="-357190"/>
            <a:ext cx="1142976" cy="1857356"/>
          </a:xfrm>
          <a:prstGeom prst="chevron">
            <a:avLst>
              <a:gd name="adj" fmla="val 75000"/>
            </a:avLst>
          </a:prstGeom>
          <a:gradFill flip="none" rotWithShape="1">
            <a:gsLst>
              <a:gs pos="25000">
                <a:schemeClr val="bg1"/>
              </a:gs>
              <a:gs pos="50000">
                <a:srgbClr val="C00000">
                  <a:shade val="67500"/>
                  <a:satMod val="115000"/>
                </a:srgbClr>
              </a:gs>
              <a:gs pos="100000">
                <a:srgbClr val="C0000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Cheurón"/>
          <p:cNvSpPr/>
          <p:nvPr/>
        </p:nvSpPr>
        <p:spPr>
          <a:xfrm rot="16200000">
            <a:off x="5786462" y="-357206"/>
            <a:ext cx="1142976" cy="1857388"/>
          </a:xfrm>
          <a:prstGeom prst="chevron">
            <a:avLst>
              <a:gd name="adj" fmla="val 75000"/>
            </a:avLst>
          </a:prstGeom>
          <a:gradFill flip="none" rotWithShape="1">
            <a:gsLst>
              <a:gs pos="25000">
                <a:schemeClr val="bg1"/>
              </a:gs>
              <a:gs pos="50000">
                <a:srgbClr val="C00000">
                  <a:shade val="67500"/>
                  <a:satMod val="115000"/>
                </a:srgbClr>
              </a:gs>
              <a:gs pos="100000">
                <a:srgbClr val="C0000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Cheurón"/>
          <p:cNvSpPr/>
          <p:nvPr/>
        </p:nvSpPr>
        <p:spPr>
          <a:xfrm rot="16200000">
            <a:off x="7643834" y="-357190"/>
            <a:ext cx="1142976" cy="1857356"/>
          </a:xfrm>
          <a:prstGeom prst="chevron">
            <a:avLst>
              <a:gd name="adj" fmla="val 75000"/>
            </a:avLst>
          </a:prstGeom>
          <a:gradFill flip="none" rotWithShape="1">
            <a:gsLst>
              <a:gs pos="25000">
                <a:schemeClr val="bg1"/>
              </a:gs>
              <a:gs pos="50000">
                <a:srgbClr val="C00000">
                  <a:shade val="67500"/>
                  <a:satMod val="115000"/>
                </a:srgbClr>
              </a:gs>
              <a:gs pos="100000">
                <a:srgbClr val="C0000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Cheurón"/>
          <p:cNvSpPr/>
          <p:nvPr/>
        </p:nvSpPr>
        <p:spPr>
          <a:xfrm rot="5400000">
            <a:off x="321471" y="2750345"/>
            <a:ext cx="1142976" cy="1785918"/>
          </a:xfrm>
          <a:prstGeom prst="chevron">
            <a:avLst>
              <a:gd name="adj" fmla="val 75000"/>
            </a:avLst>
          </a:prstGeom>
          <a:gradFill flip="none" rotWithShape="1">
            <a:gsLst>
              <a:gs pos="25000">
                <a:schemeClr val="bg1"/>
              </a:gs>
              <a:gs pos="50000">
                <a:srgbClr val="C00000">
                  <a:shade val="67500"/>
                  <a:satMod val="115000"/>
                </a:srgbClr>
              </a:gs>
              <a:gs pos="100000">
                <a:srgbClr val="C0000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Cheurón"/>
          <p:cNvSpPr/>
          <p:nvPr/>
        </p:nvSpPr>
        <p:spPr>
          <a:xfrm rot="5400000">
            <a:off x="2107389" y="2750345"/>
            <a:ext cx="1142976" cy="1785918"/>
          </a:xfrm>
          <a:prstGeom prst="chevron">
            <a:avLst>
              <a:gd name="adj" fmla="val 75000"/>
            </a:avLst>
          </a:prstGeom>
          <a:gradFill flip="none" rotWithShape="1">
            <a:gsLst>
              <a:gs pos="25000">
                <a:schemeClr val="bg1"/>
              </a:gs>
              <a:gs pos="50000">
                <a:srgbClr val="C00000">
                  <a:shade val="67500"/>
                  <a:satMod val="115000"/>
                </a:srgbClr>
              </a:gs>
              <a:gs pos="100000">
                <a:srgbClr val="C0000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Cheurón"/>
          <p:cNvSpPr/>
          <p:nvPr/>
        </p:nvSpPr>
        <p:spPr>
          <a:xfrm rot="5400000">
            <a:off x="3929090" y="2714626"/>
            <a:ext cx="1142976" cy="1857356"/>
          </a:xfrm>
          <a:prstGeom prst="chevron">
            <a:avLst>
              <a:gd name="adj" fmla="val 75000"/>
            </a:avLst>
          </a:prstGeom>
          <a:gradFill flip="none" rotWithShape="1">
            <a:gsLst>
              <a:gs pos="25000">
                <a:schemeClr val="bg1"/>
              </a:gs>
              <a:gs pos="50000">
                <a:srgbClr val="C00000">
                  <a:shade val="67500"/>
                  <a:satMod val="115000"/>
                </a:srgbClr>
              </a:gs>
              <a:gs pos="100000">
                <a:srgbClr val="C0000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Cheurón"/>
          <p:cNvSpPr/>
          <p:nvPr/>
        </p:nvSpPr>
        <p:spPr>
          <a:xfrm rot="5400000">
            <a:off x="5786462" y="2714610"/>
            <a:ext cx="1142976" cy="1857388"/>
          </a:xfrm>
          <a:prstGeom prst="chevron">
            <a:avLst>
              <a:gd name="adj" fmla="val 75000"/>
            </a:avLst>
          </a:prstGeom>
          <a:gradFill flip="none" rotWithShape="1">
            <a:gsLst>
              <a:gs pos="25000">
                <a:schemeClr val="bg1"/>
              </a:gs>
              <a:gs pos="50000">
                <a:srgbClr val="C00000">
                  <a:shade val="67500"/>
                  <a:satMod val="115000"/>
                </a:srgbClr>
              </a:gs>
              <a:gs pos="100000">
                <a:srgbClr val="C0000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Cheurón"/>
          <p:cNvSpPr/>
          <p:nvPr/>
        </p:nvSpPr>
        <p:spPr>
          <a:xfrm rot="5400000">
            <a:off x="7643834" y="2714626"/>
            <a:ext cx="1142976" cy="1857356"/>
          </a:xfrm>
          <a:prstGeom prst="chevron">
            <a:avLst>
              <a:gd name="adj" fmla="val 75000"/>
            </a:avLst>
          </a:prstGeom>
          <a:gradFill flip="none" rotWithShape="1">
            <a:gsLst>
              <a:gs pos="25000">
                <a:schemeClr val="bg1"/>
              </a:gs>
              <a:gs pos="50000">
                <a:srgbClr val="C00000">
                  <a:shade val="67500"/>
                  <a:satMod val="115000"/>
                </a:srgbClr>
              </a:gs>
              <a:gs pos="100000">
                <a:srgbClr val="C0000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Cheurón"/>
          <p:cNvSpPr/>
          <p:nvPr/>
        </p:nvSpPr>
        <p:spPr>
          <a:xfrm rot="5400000">
            <a:off x="321471" y="3250411"/>
            <a:ext cx="1142976" cy="1785918"/>
          </a:xfrm>
          <a:prstGeom prst="chevron">
            <a:avLst>
              <a:gd name="adj" fmla="val 75000"/>
            </a:avLst>
          </a:prstGeom>
          <a:gradFill flip="none" rotWithShape="1">
            <a:gsLst>
              <a:gs pos="25000">
                <a:schemeClr val="bg1"/>
              </a:gs>
              <a:gs pos="50000">
                <a:srgbClr val="C00000">
                  <a:shade val="67500"/>
                  <a:satMod val="115000"/>
                </a:srgbClr>
              </a:gs>
              <a:gs pos="100000">
                <a:srgbClr val="C0000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Cheurón"/>
          <p:cNvSpPr/>
          <p:nvPr/>
        </p:nvSpPr>
        <p:spPr>
          <a:xfrm rot="5400000">
            <a:off x="2107389" y="3250411"/>
            <a:ext cx="1142976" cy="1785918"/>
          </a:xfrm>
          <a:prstGeom prst="chevron">
            <a:avLst>
              <a:gd name="adj" fmla="val 75000"/>
            </a:avLst>
          </a:prstGeom>
          <a:gradFill flip="none" rotWithShape="1">
            <a:gsLst>
              <a:gs pos="25000">
                <a:schemeClr val="bg1"/>
              </a:gs>
              <a:gs pos="50000">
                <a:srgbClr val="C00000">
                  <a:shade val="67500"/>
                  <a:satMod val="115000"/>
                </a:srgbClr>
              </a:gs>
              <a:gs pos="100000">
                <a:srgbClr val="C0000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Cheurón"/>
          <p:cNvSpPr/>
          <p:nvPr/>
        </p:nvSpPr>
        <p:spPr>
          <a:xfrm rot="5400000">
            <a:off x="3929090" y="3214692"/>
            <a:ext cx="1142976" cy="1857356"/>
          </a:xfrm>
          <a:prstGeom prst="chevron">
            <a:avLst>
              <a:gd name="adj" fmla="val 75000"/>
            </a:avLst>
          </a:prstGeom>
          <a:gradFill flip="none" rotWithShape="1">
            <a:gsLst>
              <a:gs pos="25000">
                <a:schemeClr val="bg1"/>
              </a:gs>
              <a:gs pos="50000">
                <a:srgbClr val="C00000">
                  <a:shade val="67500"/>
                  <a:satMod val="115000"/>
                </a:srgbClr>
              </a:gs>
              <a:gs pos="100000">
                <a:srgbClr val="C0000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Cheurón"/>
          <p:cNvSpPr/>
          <p:nvPr/>
        </p:nvSpPr>
        <p:spPr>
          <a:xfrm rot="5400000">
            <a:off x="5786462" y="3214676"/>
            <a:ext cx="1142976" cy="1857388"/>
          </a:xfrm>
          <a:prstGeom prst="chevron">
            <a:avLst>
              <a:gd name="adj" fmla="val 75000"/>
            </a:avLst>
          </a:prstGeom>
          <a:gradFill flip="none" rotWithShape="1">
            <a:gsLst>
              <a:gs pos="25000">
                <a:schemeClr val="bg1"/>
              </a:gs>
              <a:gs pos="50000">
                <a:srgbClr val="C00000">
                  <a:shade val="67500"/>
                  <a:satMod val="115000"/>
                </a:srgbClr>
              </a:gs>
              <a:gs pos="100000">
                <a:srgbClr val="C0000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Cheurón"/>
          <p:cNvSpPr/>
          <p:nvPr/>
        </p:nvSpPr>
        <p:spPr>
          <a:xfrm rot="5400000">
            <a:off x="7643834" y="3214692"/>
            <a:ext cx="1142976" cy="1857356"/>
          </a:xfrm>
          <a:prstGeom prst="chevron">
            <a:avLst>
              <a:gd name="adj" fmla="val 75000"/>
            </a:avLst>
          </a:prstGeom>
          <a:gradFill flip="none" rotWithShape="1">
            <a:gsLst>
              <a:gs pos="25000">
                <a:schemeClr val="bg1"/>
              </a:gs>
              <a:gs pos="50000">
                <a:srgbClr val="C00000">
                  <a:shade val="67500"/>
                  <a:satMod val="115000"/>
                </a:srgbClr>
              </a:gs>
              <a:gs pos="100000">
                <a:srgbClr val="C00000">
                  <a:shade val="100000"/>
                  <a:satMod val="115000"/>
                </a:srgbClr>
              </a:gs>
            </a:gsLst>
            <a:lin ang="1620000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8"/>
                                        </p:tgtEl>
                                        <p:attrNameLst>
                                          <p:attrName>style.opacity</p:attrName>
                                        </p:attrNameLst>
                                      </p:cBhvr>
                                      <p:to>
                                        <p:strVal val="0"/>
                                      </p:to>
                                    </p:set>
                                    <p:animEffect filter="image" prLst="opacity: 0">
                                      <p:cBhvr rctx="IE">
                                        <p:cTn id="7" dur="indefinite"/>
                                        <p:tgtEl>
                                          <p:spTgt spid="38"/>
                                        </p:tgtEl>
                                      </p:cBhvr>
                                    </p:animEffect>
                                  </p:childTnLst>
                                </p:cTn>
                              </p:par>
                              <p:par>
                                <p:cTn id="8" presetID="2" presetClass="entr" presetSubtype="4"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2000" fill="hold"/>
                                        <p:tgtEl>
                                          <p:spTgt spid="3"/>
                                        </p:tgtEl>
                                        <p:attrNameLst>
                                          <p:attrName>ppt_x</p:attrName>
                                        </p:attrNameLst>
                                      </p:cBhvr>
                                      <p:tavLst>
                                        <p:tav tm="0">
                                          <p:val>
                                            <p:strVal val="#ppt_x"/>
                                          </p:val>
                                        </p:tav>
                                        <p:tav tm="100000">
                                          <p:val>
                                            <p:strVal val="#ppt_x"/>
                                          </p:val>
                                        </p:tav>
                                      </p:tavLst>
                                    </p:anim>
                                    <p:anim calcmode="lin" valueType="num">
                                      <p:cBhvr additive="base">
                                        <p:cTn id="11" dur="2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2000" fill="hold"/>
                                        <p:tgtEl>
                                          <p:spTgt spid="5"/>
                                        </p:tgtEl>
                                        <p:attrNameLst>
                                          <p:attrName>ppt_x</p:attrName>
                                        </p:attrNameLst>
                                      </p:cBhvr>
                                      <p:tavLst>
                                        <p:tav tm="0">
                                          <p:val>
                                            <p:strVal val="#ppt_x"/>
                                          </p:val>
                                        </p:tav>
                                        <p:tav tm="100000">
                                          <p:val>
                                            <p:strVal val="#ppt_x"/>
                                          </p:val>
                                        </p:tav>
                                      </p:tavLst>
                                    </p:anim>
                                    <p:anim calcmode="lin" valueType="num">
                                      <p:cBhvr additive="base">
                                        <p:cTn id="15" dur="2000" fill="hold"/>
                                        <p:tgtEl>
                                          <p:spTgt spid="5"/>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2000" fill="hold"/>
                                        <p:tgtEl>
                                          <p:spTgt spid="7"/>
                                        </p:tgtEl>
                                        <p:attrNameLst>
                                          <p:attrName>ppt_x</p:attrName>
                                        </p:attrNameLst>
                                      </p:cBhvr>
                                      <p:tavLst>
                                        <p:tav tm="0">
                                          <p:val>
                                            <p:strVal val="#ppt_x"/>
                                          </p:val>
                                        </p:tav>
                                        <p:tav tm="100000">
                                          <p:val>
                                            <p:strVal val="#ppt_x"/>
                                          </p:val>
                                        </p:tav>
                                      </p:tavLst>
                                    </p:anim>
                                    <p:anim calcmode="lin" valueType="num">
                                      <p:cBhvr additive="base">
                                        <p:cTn id="19" dur="2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2000" fill="hold"/>
                                        <p:tgtEl>
                                          <p:spTgt spid="9"/>
                                        </p:tgtEl>
                                        <p:attrNameLst>
                                          <p:attrName>ppt_x</p:attrName>
                                        </p:attrNameLst>
                                      </p:cBhvr>
                                      <p:tavLst>
                                        <p:tav tm="0">
                                          <p:val>
                                            <p:strVal val="#ppt_x"/>
                                          </p:val>
                                        </p:tav>
                                        <p:tav tm="100000">
                                          <p:val>
                                            <p:strVal val="#ppt_x"/>
                                          </p:val>
                                        </p:tav>
                                      </p:tavLst>
                                    </p:anim>
                                    <p:anim calcmode="lin" valueType="num">
                                      <p:cBhvr additive="base">
                                        <p:cTn id="23" dur="2000" fill="hold"/>
                                        <p:tgtEl>
                                          <p:spTgt spid="9"/>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2000" fill="hold"/>
                                        <p:tgtEl>
                                          <p:spTgt spid="11"/>
                                        </p:tgtEl>
                                        <p:attrNameLst>
                                          <p:attrName>ppt_x</p:attrName>
                                        </p:attrNameLst>
                                      </p:cBhvr>
                                      <p:tavLst>
                                        <p:tav tm="0">
                                          <p:val>
                                            <p:strVal val="#ppt_x"/>
                                          </p:val>
                                        </p:tav>
                                        <p:tav tm="100000">
                                          <p:val>
                                            <p:strVal val="#ppt_x"/>
                                          </p:val>
                                        </p:tav>
                                      </p:tavLst>
                                    </p:anim>
                                    <p:anim calcmode="lin" valueType="num">
                                      <p:cBhvr additive="base">
                                        <p:cTn id="27" dur="2000" fill="hold"/>
                                        <p:tgtEl>
                                          <p:spTgt spid="11"/>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3"/>
                                        </p:tgtEl>
                                        <p:attrNameLst>
                                          <p:attrName>style.visibility</p:attrName>
                                        </p:attrNameLst>
                                      </p:cBhvr>
                                      <p:to>
                                        <p:strVal val="visible"/>
                                      </p:to>
                                    </p:set>
                                    <p:anim calcmode="lin" valueType="num">
                                      <p:cBhvr additive="base">
                                        <p:cTn id="30" dur="2000" fill="hold"/>
                                        <p:tgtEl>
                                          <p:spTgt spid="13"/>
                                        </p:tgtEl>
                                        <p:attrNameLst>
                                          <p:attrName>ppt_x</p:attrName>
                                        </p:attrNameLst>
                                      </p:cBhvr>
                                      <p:tavLst>
                                        <p:tav tm="0">
                                          <p:val>
                                            <p:strVal val="#ppt_x"/>
                                          </p:val>
                                        </p:tav>
                                        <p:tav tm="100000">
                                          <p:val>
                                            <p:strVal val="#ppt_x"/>
                                          </p:val>
                                        </p:tav>
                                      </p:tavLst>
                                    </p:anim>
                                    <p:anim calcmode="lin" valueType="num">
                                      <p:cBhvr additive="base">
                                        <p:cTn id="31" dur="2000" fill="hold"/>
                                        <p:tgtEl>
                                          <p:spTgt spid="13"/>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4"/>
                                        </p:tgtEl>
                                        <p:attrNameLst>
                                          <p:attrName>style.visibility</p:attrName>
                                        </p:attrNameLst>
                                      </p:cBhvr>
                                      <p:to>
                                        <p:strVal val="visible"/>
                                      </p:to>
                                    </p:set>
                                    <p:anim calcmode="lin" valueType="num">
                                      <p:cBhvr additive="base">
                                        <p:cTn id="34" dur="2000" fill="hold"/>
                                        <p:tgtEl>
                                          <p:spTgt spid="14"/>
                                        </p:tgtEl>
                                        <p:attrNameLst>
                                          <p:attrName>ppt_x</p:attrName>
                                        </p:attrNameLst>
                                      </p:cBhvr>
                                      <p:tavLst>
                                        <p:tav tm="0">
                                          <p:val>
                                            <p:strVal val="#ppt_x"/>
                                          </p:val>
                                        </p:tav>
                                        <p:tav tm="100000">
                                          <p:val>
                                            <p:strVal val="#ppt_x"/>
                                          </p:val>
                                        </p:tav>
                                      </p:tavLst>
                                    </p:anim>
                                    <p:anim calcmode="lin" valueType="num">
                                      <p:cBhvr additive="base">
                                        <p:cTn id="35" dur="2000" fill="hold"/>
                                        <p:tgtEl>
                                          <p:spTgt spid="14"/>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5"/>
                                        </p:tgtEl>
                                        <p:attrNameLst>
                                          <p:attrName>style.visibility</p:attrName>
                                        </p:attrNameLst>
                                      </p:cBhvr>
                                      <p:to>
                                        <p:strVal val="visible"/>
                                      </p:to>
                                    </p:set>
                                    <p:anim calcmode="lin" valueType="num">
                                      <p:cBhvr additive="base">
                                        <p:cTn id="38" dur="2000" fill="hold"/>
                                        <p:tgtEl>
                                          <p:spTgt spid="15"/>
                                        </p:tgtEl>
                                        <p:attrNameLst>
                                          <p:attrName>ppt_x</p:attrName>
                                        </p:attrNameLst>
                                      </p:cBhvr>
                                      <p:tavLst>
                                        <p:tav tm="0">
                                          <p:val>
                                            <p:strVal val="#ppt_x"/>
                                          </p:val>
                                        </p:tav>
                                        <p:tav tm="100000">
                                          <p:val>
                                            <p:strVal val="#ppt_x"/>
                                          </p:val>
                                        </p:tav>
                                      </p:tavLst>
                                    </p:anim>
                                    <p:anim calcmode="lin" valueType="num">
                                      <p:cBhvr additive="base">
                                        <p:cTn id="39" dur="2000" fill="hold"/>
                                        <p:tgtEl>
                                          <p:spTgt spid="15"/>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6"/>
                                        </p:tgtEl>
                                        <p:attrNameLst>
                                          <p:attrName>style.visibility</p:attrName>
                                        </p:attrNameLst>
                                      </p:cBhvr>
                                      <p:to>
                                        <p:strVal val="visible"/>
                                      </p:to>
                                    </p:set>
                                    <p:anim calcmode="lin" valueType="num">
                                      <p:cBhvr additive="base">
                                        <p:cTn id="42" dur="2000" fill="hold"/>
                                        <p:tgtEl>
                                          <p:spTgt spid="16"/>
                                        </p:tgtEl>
                                        <p:attrNameLst>
                                          <p:attrName>ppt_x</p:attrName>
                                        </p:attrNameLst>
                                      </p:cBhvr>
                                      <p:tavLst>
                                        <p:tav tm="0">
                                          <p:val>
                                            <p:strVal val="#ppt_x"/>
                                          </p:val>
                                        </p:tav>
                                        <p:tav tm="100000">
                                          <p:val>
                                            <p:strVal val="#ppt_x"/>
                                          </p:val>
                                        </p:tav>
                                      </p:tavLst>
                                    </p:anim>
                                    <p:anim calcmode="lin" valueType="num">
                                      <p:cBhvr additive="base">
                                        <p:cTn id="43" dur="2000" fill="hold"/>
                                        <p:tgtEl>
                                          <p:spTgt spid="16"/>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7"/>
                                        </p:tgtEl>
                                        <p:attrNameLst>
                                          <p:attrName>style.visibility</p:attrName>
                                        </p:attrNameLst>
                                      </p:cBhvr>
                                      <p:to>
                                        <p:strVal val="visible"/>
                                      </p:to>
                                    </p:set>
                                    <p:anim calcmode="lin" valueType="num">
                                      <p:cBhvr additive="base">
                                        <p:cTn id="46" dur="2000" fill="hold"/>
                                        <p:tgtEl>
                                          <p:spTgt spid="17"/>
                                        </p:tgtEl>
                                        <p:attrNameLst>
                                          <p:attrName>ppt_x</p:attrName>
                                        </p:attrNameLst>
                                      </p:cBhvr>
                                      <p:tavLst>
                                        <p:tav tm="0">
                                          <p:val>
                                            <p:strVal val="#ppt_x"/>
                                          </p:val>
                                        </p:tav>
                                        <p:tav tm="100000">
                                          <p:val>
                                            <p:strVal val="#ppt_x"/>
                                          </p:val>
                                        </p:tav>
                                      </p:tavLst>
                                    </p:anim>
                                    <p:anim calcmode="lin" valueType="num">
                                      <p:cBhvr additive="base">
                                        <p:cTn id="47" dur="2000" fill="hold"/>
                                        <p:tgtEl>
                                          <p:spTgt spid="17"/>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8"/>
                                        </p:tgtEl>
                                        <p:attrNameLst>
                                          <p:attrName>style.visibility</p:attrName>
                                        </p:attrNameLst>
                                      </p:cBhvr>
                                      <p:to>
                                        <p:strVal val="visible"/>
                                      </p:to>
                                    </p:set>
                                    <p:anim calcmode="lin" valueType="num">
                                      <p:cBhvr additive="base">
                                        <p:cTn id="50" dur="2000" fill="hold"/>
                                        <p:tgtEl>
                                          <p:spTgt spid="18"/>
                                        </p:tgtEl>
                                        <p:attrNameLst>
                                          <p:attrName>ppt_x</p:attrName>
                                        </p:attrNameLst>
                                      </p:cBhvr>
                                      <p:tavLst>
                                        <p:tav tm="0">
                                          <p:val>
                                            <p:strVal val="#ppt_x"/>
                                          </p:val>
                                        </p:tav>
                                        <p:tav tm="100000">
                                          <p:val>
                                            <p:strVal val="#ppt_x"/>
                                          </p:val>
                                        </p:tav>
                                      </p:tavLst>
                                    </p:anim>
                                    <p:anim calcmode="lin" valueType="num">
                                      <p:cBhvr additive="base">
                                        <p:cTn id="51" dur="2000" fill="hold"/>
                                        <p:tgtEl>
                                          <p:spTgt spid="18"/>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9"/>
                                        </p:tgtEl>
                                        <p:attrNameLst>
                                          <p:attrName>style.visibility</p:attrName>
                                        </p:attrNameLst>
                                      </p:cBhvr>
                                      <p:to>
                                        <p:strVal val="visible"/>
                                      </p:to>
                                    </p:set>
                                    <p:anim calcmode="lin" valueType="num">
                                      <p:cBhvr additive="base">
                                        <p:cTn id="54" dur="2000" fill="hold"/>
                                        <p:tgtEl>
                                          <p:spTgt spid="19"/>
                                        </p:tgtEl>
                                        <p:attrNameLst>
                                          <p:attrName>ppt_x</p:attrName>
                                        </p:attrNameLst>
                                      </p:cBhvr>
                                      <p:tavLst>
                                        <p:tav tm="0">
                                          <p:val>
                                            <p:strVal val="#ppt_x"/>
                                          </p:val>
                                        </p:tav>
                                        <p:tav tm="100000">
                                          <p:val>
                                            <p:strVal val="#ppt_x"/>
                                          </p:val>
                                        </p:tav>
                                      </p:tavLst>
                                    </p:anim>
                                    <p:anim calcmode="lin" valueType="num">
                                      <p:cBhvr additive="base">
                                        <p:cTn id="55" dur="2000" fill="hold"/>
                                        <p:tgtEl>
                                          <p:spTgt spid="19"/>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20"/>
                                        </p:tgtEl>
                                        <p:attrNameLst>
                                          <p:attrName>style.visibility</p:attrName>
                                        </p:attrNameLst>
                                      </p:cBhvr>
                                      <p:to>
                                        <p:strVal val="visible"/>
                                      </p:to>
                                    </p:set>
                                    <p:anim calcmode="lin" valueType="num">
                                      <p:cBhvr additive="base">
                                        <p:cTn id="58" dur="2000" fill="hold"/>
                                        <p:tgtEl>
                                          <p:spTgt spid="20"/>
                                        </p:tgtEl>
                                        <p:attrNameLst>
                                          <p:attrName>ppt_x</p:attrName>
                                        </p:attrNameLst>
                                      </p:cBhvr>
                                      <p:tavLst>
                                        <p:tav tm="0">
                                          <p:val>
                                            <p:strVal val="#ppt_x"/>
                                          </p:val>
                                        </p:tav>
                                        <p:tav tm="100000">
                                          <p:val>
                                            <p:strVal val="#ppt_x"/>
                                          </p:val>
                                        </p:tav>
                                      </p:tavLst>
                                    </p:anim>
                                    <p:anim calcmode="lin" valueType="num">
                                      <p:cBhvr additive="base">
                                        <p:cTn id="59" dur="2000" fill="hold"/>
                                        <p:tgtEl>
                                          <p:spTgt spid="20"/>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21"/>
                                        </p:tgtEl>
                                        <p:attrNameLst>
                                          <p:attrName>style.visibility</p:attrName>
                                        </p:attrNameLst>
                                      </p:cBhvr>
                                      <p:to>
                                        <p:strVal val="visible"/>
                                      </p:to>
                                    </p:set>
                                    <p:anim calcmode="lin" valueType="num">
                                      <p:cBhvr additive="base">
                                        <p:cTn id="62" dur="2000" fill="hold"/>
                                        <p:tgtEl>
                                          <p:spTgt spid="21"/>
                                        </p:tgtEl>
                                        <p:attrNameLst>
                                          <p:attrName>ppt_x</p:attrName>
                                        </p:attrNameLst>
                                      </p:cBhvr>
                                      <p:tavLst>
                                        <p:tav tm="0">
                                          <p:val>
                                            <p:strVal val="#ppt_x"/>
                                          </p:val>
                                        </p:tav>
                                        <p:tav tm="100000">
                                          <p:val>
                                            <p:strVal val="#ppt_x"/>
                                          </p:val>
                                        </p:tav>
                                      </p:tavLst>
                                    </p:anim>
                                    <p:anim calcmode="lin" valueType="num">
                                      <p:cBhvr additive="base">
                                        <p:cTn id="63" dur="2000" fill="hold"/>
                                        <p:tgtEl>
                                          <p:spTgt spid="21"/>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22"/>
                                        </p:tgtEl>
                                        <p:attrNameLst>
                                          <p:attrName>style.visibility</p:attrName>
                                        </p:attrNameLst>
                                      </p:cBhvr>
                                      <p:to>
                                        <p:strVal val="visible"/>
                                      </p:to>
                                    </p:set>
                                    <p:anim calcmode="lin" valueType="num">
                                      <p:cBhvr additive="base">
                                        <p:cTn id="66" dur="2000" fill="hold"/>
                                        <p:tgtEl>
                                          <p:spTgt spid="22"/>
                                        </p:tgtEl>
                                        <p:attrNameLst>
                                          <p:attrName>ppt_x</p:attrName>
                                        </p:attrNameLst>
                                      </p:cBhvr>
                                      <p:tavLst>
                                        <p:tav tm="0">
                                          <p:val>
                                            <p:strVal val="#ppt_x"/>
                                          </p:val>
                                        </p:tav>
                                        <p:tav tm="100000">
                                          <p:val>
                                            <p:strVal val="#ppt_x"/>
                                          </p:val>
                                        </p:tav>
                                      </p:tavLst>
                                    </p:anim>
                                    <p:anim calcmode="lin" valueType="num">
                                      <p:cBhvr additive="base">
                                        <p:cTn id="67" dur="2000" fill="hold"/>
                                        <p:tgtEl>
                                          <p:spTgt spid="22"/>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23"/>
                                        </p:tgtEl>
                                        <p:attrNameLst>
                                          <p:attrName>style.visibility</p:attrName>
                                        </p:attrNameLst>
                                      </p:cBhvr>
                                      <p:to>
                                        <p:strVal val="visible"/>
                                      </p:to>
                                    </p:set>
                                    <p:anim calcmode="lin" valueType="num">
                                      <p:cBhvr additive="base">
                                        <p:cTn id="70" dur="2000" fill="hold"/>
                                        <p:tgtEl>
                                          <p:spTgt spid="23"/>
                                        </p:tgtEl>
                                        <p:attrNameLst>
                                          <p:attrName>ppt_x</p:attrName>
                                        </p:attrNameLst>
                                      </p:cBhvr>
                                      <p:tavLst>
                                        <p:tav tm="0">
                                          <p:val>
                                            <p:strVal val="#ppt_x"/>
                                          </p:val>
                                        </p:tav>
                                        <p:tav tm="100000">
                                          <p:val>
                                            <p:strVal val="#ppt_x"/>
                                          </p:val>
                                        </p:tav>
                                      </p:tavLst>
                                    </p:anim>
                                    <p:anim calcmode="lin" valueType="num">
                                      <p:cBhvr additive="base">
                                        <p:cTn id="71" dur="2000" fill="hold"/>
                                        <p:tgtEl>
                                          <p:spTgt spid="23"/>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24"/>
                                        </p:tgtEl>
                                        <p:attrNameLst>
                                          <p:attrName>style.visibility</p:attrName>
                                        </p:attrNameLst>
                                      </p:cBhvr>
                                      <p:to>
                                        <p:strVal val="visible"/>
                                      </p:to>
                                    </p:set>
                                    <p:anim calcmode="lin" valueType="num">
                                      <p:cBhvr additive="base">
                                        <p:cTn id="74" dur="2000" fill="hold"/>
                                        <p:tgtEl>
                                          <p:spTgt spid="24"/>
                                        </p:tgtEl>
                                        <p:attrNameLst>
                                          <p:attrName>ppt_x</p:attrName>
                                        </p:attrNameLst>
                                      </p:cBhvr>
                                      <p:tavLst>
                                        <p:tav tm="0">
                                          <p:val>
                                            <p:strVal val="#ppt_x"/>
                                          </p:val>
                                        </p:tav>
                                        <p:tav tm="100000">
                                          <p:val>
                                            <p:strVal val="#ppt_x"/>
                                          </p:val>
                                        </p:tav>
                                      </p:tavLst>
                                    </p:anim>
                                    <p:anim calcmode="lin" valueType="num">
                                      <p:cBhvr additive="base">
                                        <p:cTn id="75" dur="2000" fill="hold"/>
                                        <p:tgtEl>
                                          <p:spTgt spid="24"/>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5"/>
                                        </p:tgtEl>
                                        <p:attrNameLst>
                                          <p:attrName>style.visibility</p:attrName>
                                        </p:attrNameLst>
                                      </p:cBhvr>
                                      <p:to>
                                        <p:strVal val="visible"/>
                                      </p:to>
                                    </p:set>
                                    <p:anim calcmode="lin" valueType="num">
                                      <p:cBhvr additive="base">
                                        <p:cTn id="78" dur="2000" fill="hold"/>
                                        <p:tgtEl>
                                          <p:spTgt spid="25"/>
                                        </p:tgtEl>
                                        <p:attrNameLst>
                                          <p:attrName>ppt_x</p:attrName>
                                        </p:attrNameLst>
                                      </p:cBhvr>
                                      <p:tavLst>
                                        <p:tav tm="0">
                                          <p:val>
                                            <p:strVal val="#ppt_x"/>
                                          </p:val>
                                        </p:tav>
                                        <p:tav tm="100000">
                                          <p:val>
                                            <p:strVal val="#ppt_x"/>
                                          </p:val>
                                        </p:tav>
                                      </p:tavLst>
                                    </p:anim>
                                    <p:anim calcmode="lin" valueType="num">
                                      <p:cBhvr additive="base">
                                        <p:cTn id="79" dur="2000" fill="hold"/>
                                        <p:tgtEl>
                                          <p:spTgt spid="25"/>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6"/>
                                        </p:tgtEl>
                                        <p:attrNameLst>
                                          <p:attrName>style.visibility</p:attrName>
                                        </p:attrNameLst>
                                      </p:cBhvr>
                                      <p:to>
                                        <p:strVal val="visible"/>
                                      </p:to>
                                    </p:set>
                                    <p:anim calcmode="lin" valueType="num">
                                      <p:cBhvr additive="base">
                                        <p:cTn id="82" dur="2000" fill="hold"/>
                                        <p:tgtEl>
                                          <p:spTgt spid="26"/>
                                        </p:tgtEl>
                                        <p:attrNameLst>
                                          <p:attrName>ppt_x</p:attrName>
                                        </p:attrNameLst>
                                      </p:cBhvr>
                                      <p:tavLst>
                                        <p:tav tm="0">
                                          <p:val>
                                            <p:strVal val="#ppt_x"/>
                                          </p:val>
                                        </p:tav>
                                        <p:tav tm="100000">
                                          <p:val>
                                            <p:strVal val="#ppt_x"/>
                                          </p:val>
                                        </p:tav>
                                      </p:tavLst>
                                    </p:anim>
                                    <p:anim calcmode="lin" valueType="num">
                                      <p:cBhvr additive="base">
                                        <p:cTn id="83" dur="2000" fill="hold"/>
                                        <p:tgtEl>
                                          <p:spTgt spid="26"/>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7"/>
                                        </p:tgtEl>
                                        <p:attrNameLst>
                                          <p:attrName>style.visibility</p:attrName>
                                        </p:attrNameLst>
                                      </p:cBhvr>
                                      <p:to>
                                        <p:strVal val="visible"/>
                                      </p:to>
                                    </p:set>
                                    <p:anim calcmode="lin" valueType="num">
                                      <p:cBhvr additive="base">
                                        <p:cTn id="86" dur="2000" fill="hold"/>
                                        <p:tgtEl>
                                          <p:spTgt spid="27"/>
                                        </p:tgtEl>
                                        <p:attrNameLst>
                                          <p:attrName>ppt_x</p:attrName>
                                        </p:attrNameLst>
                                      </p:cBhvr>
                                      <p:tavLst>
                                        <p:tav tm="0">
                                          <p:val>
                                            <p:strVal val="#ppt_x"/>
                                          </p:val>
                                        </p:tav>
                                        <p:tav tm="100000">
                                          <p:val>
                                            <p:strVal val="#ppt_x"/>
                                          </p:val>
                                        </p:tav>
                                      </p:tavLst>
                                    </p:anim>
                                    <p:anim calcmode="lin" valueType="num">
                                      <p:cBhvr additive="base">
                                        <p:cTn id="87" dur="2000" fill="hold"/>
                                        <p:tgtEl>
                                          <p:spTgt spid="27"/>
                                        </p:tgtEl>
                                        <p:attrNameLst>
                                          <p:attrName>ppt_y</p:attrName>
                                        </p:attrNameLst>
                                      </p:cBhvr>
                                      <p:tavLst>
                                        <p:tav tm="0">
                                          <p:val>
                                            <p:strVal val="1+#ppt_h/2"/>
                                          </p:val>
                                        </p:tav>
                                        <p:tav tm="100000">
                                          <p:val>
                                            <p:strVal val="#ppt_y"/>
                                          </p:val>
                                        </p:tav>
                                      </p:tavLst>
                                    </p:anim>
                                  </p:childTnLst>
                                </p:cTn>
                              </p:par>
                              <p:par>
                                <p:cTn id="88" presetID="2" presetClass="entr" presetSubtype="1" fill="hold" grpId="0" nodeType="withEffect">
                                  <p:stCondLst>
                                    <p:cond delay="0"/>
                                  </p:stCondLst>
                                  <p:childTnLst>
                                    <p:set>
                                      <p:cBhvr>
                                        <p:cTn id="89" dur="1" fill="hold">
                                          <p:stCondLst>
                                            <p:cond delay="0"/>
                                          </p:stCondLst>
                                        </p:cTn>
                                        <p:tgtEl>
                                          <p:spTgt spid="4"/>
                                        </p:tgtEl>
                                        <p:attrNameLst>
                                          <p:attrName>style.visibility</p:attrName>
                                        </p:attrNameLst>
                                      </p:cBhvr>
                                      <p:to>
                                        <p:strVal val="visible"/>
                                      </p:to>
                                    </p:set>
                                    <p:anim calcmode="lin" valueType="num">
                                      <p:cBhvr additive="base">
                                        <p:cTn id="90" dur="2000" fill="hold"/>
                                        <p:tgtEl>
                                          <p:spTgt spid="4"/>
                                        </p:tgtEl>
                                        <p:attrNameLst>
                                          <p:attrName>ppt_x</p:attrName>
                                        </p:attrNameLst>
                                      </p:cBhvr>
                                      <p:tavLst>
                                        <p:tav tm="0">
                                          <p:val>
                                            <p:strVal val="#ppt_x"/>
                                          </p:val>
                                        </p:tav>
                                        <p:tav tm="100000">
                                          <p:val>
                                            <p:strVal val="#ppt_x"/>
                                          </p:val>
                                        </p:tav>
                                      </p:tavLst>
                                    </p:anim>
                                    <p:anim calcmode="lin" valueType="num">
                                      <p:cBhvr additive="base">
                                        <p:cTn id="91" dur="2000" fill="hold"/>
                                        <p:tgtEl>
                                          <p:spTgt spid="4"/>
                                        </p:tgtEl>
                                        <p:attrNameLst>
                                          <p:attrName>ppt_y</p:attrName>
                                        </p:attrNameLst>
                                      </p:cBhvr>
                                      <p:tavLst>
                                        <p:tav tm="0">
                                          <p:val>
                                            <p:strVal val="0-#ppt_h/2"/>
                                          </p:val>
                                        </p:tav>
                                        <p:tav tm="100000">
                                          <p:val>
                                            <p:strVal val="#ppt_y"/>
                                          </p:val>
                                        </p:tav>
                                      </p:tavLst>
                                    </p:anim>
                                  </p:childTnLst>
                                </p:cTn>
                              </p:par>
                              <p:par>
                                <p:cTn id="92" presetID="2" presetClass="entr" presetSubtype="1" fill="hold" grpId="0" nodeType="withEffect">
                                  <p:stCondLst>
                                    <p:cond delay="0"/>
                                  </p:stCondLst>
                                  <p:childTnLst>
                                    <p:set>
                                      <p:cBhvr>
                                        <p:cTn id="93" dur="1" fill="hold">
                                          <p:stCondLst>
                                            <p:cond delay="0"/>
                                          </p:stCondLst>
                                        </p:cTn>
                                        <p:tgtEl>
                                          <p:spTgt spid="6"/>
                                        </p:tgtEl>
                                        <p:attrNameLst>
                                          <p:attrName>style.visibility</p:attrName>
                                        </p:attrNameLst>
                                      </p:cBhvr>
                                      <p:to>
                                        <p:strVal val="visible"/>
                                      </p:to>
                                    </p:set>
                                    <p:anim calcmode="lin" valueType="num">
                                      <p:cBhvr additive="base">
                                        <p:cTn id="94" dur="2000" fill="hold"/>
                                        <p:tgtEl>
                                          <p:spTgt spid="6"/>
                                        </p:tgtEl>
                                        <p:attrNameLst>
                                          <p:attrName>ppt_x</p:attrName>
                                        </p:attrNameLst>
                                      </p:cBhvr>
                                      <p:tavLst>
                                        <p:tav tm="0">
                                          <p:val>
                                            <p:strVal val="#ppt_x"/>
                                          </p:val>
                                        </p:tav>
                                        <p:tav tm="100000">
                                          <p:val>
                                            <p:strVal val="#ppt_x"/>
                                          </p:val>
                                        </p:tav>
                                      </p:tavLst>
                                    </p:anim>
                                    <p:anim calcmode="lin" valueType="num">
                                      <p:cBhvr additive="base">
                                        <p:cTn id="95" dur="2000" fill="hold"/>
                                        <p:tgtEl>
                                          <p:spTgt spid="6"/>
                                        </p:tgtEl>
                                        <p:attrNameLst>
                                          <p:attrName>ppt_y</p:attrName>
                                        </p:attrNameLst>
                                      </p:cBhvr>
                                      <p:tavLst>
                                        <p:tav tm="0">
                                          <p:val>
                                            <p:strVal val="0-#ppt_h/2"/>
                                          </p:val>
                                        </p:tav>
                                        <p:tav tm="100000">
                                          <p:val>
                                            <p:strVal val="#ppt_y"/>
                                          </p:val>
                                        </p:tav>
                                      </p:tavLst>
                                    </p:anim>
                                  </p:childTnLst>
                                </p:cTn>
                              </p:par>
                              <p:par>
                                <p:cTn id="96" presetID="2" presetClass="entr" presetSubtype="1" fill="hold" grpId="0" nodeType="withEffect">
                                  <p:stCondLst>
                                    <p:cond delay="0"/>
                                  </p:stCondLst>
                                  <p:childTnLst>
                                    <p:set>
                                      <p:cBhvr>
                                        <p:cTn id="97" dur="1" fill="hold">
                                          <p:stCondLst>
                                            <p:cond delay="0"/>
                                          </p:stCondLst>
                                        </p:cTn>
                                        <p:tgtEl>
                                          <p:spTgt spid="8"/>
                                        </p:tgtEl>
                                        <p:attrNameLst>
                                          <p:attrName>style.visibility</p:attrName>
                                        </p:attrNameLst>
                                      </p:cBhvr>
                                      <p:to>
                                        <p:strVal val="visible"/>
                                      </p:to>
                                    </p:set>
                                    <p:anim calcmode="lin" valueType="num">
                                      <p:cBhvr additive="base">
                                        <p:cTn id="98" dur="2000" fill="hold"/>
                                        <p:tgtEl>
                                          <p:spTgt spid="8"/>
                                        </p:tgtEl>
                                        <p:attrNameLst>
                                          <p:attrName>ppt_x</p:attrName>
                                        </p:attrNameLst>
                                      </p:cBhvr>
                                      <p:tavLst>
                                        <p:tav tm="0">
                                          <p:val>
                                            <p:strVal val="#ppt_x"/>
                                          </p:val>
                                        </p:tav>
                                        <p:tav tm="100000">
                                          <p:val>
                                            <p:strVal val="#ppt_x"/>
                                          </p:val>
                                        </p:tav>
                                      </p:tavLst>
                                    </p:anim>
                                    <p:anim calcmode="lin" valueType="num">
                                      <p:cBhvr additive="base">
                                        <p:cTn id="99" dur="2000" fill="hold"/>
                                        <p:tgtEl>
                                          <p:spTgt spid="8"/>
                                        </p:tgtEl>
                                        <p:attrNameLst>
                                          <p:attrName>ppt_y</p:attrName>
                                        </p:attrNameLst>
                                      </p:cBhvr>
                                      <p:tavLst>
                                        <p:tav tm="0">
                                          <p:val>
                                            <p:strVal val="0-#ppt_h/2"/>
                                          </p:val>
                                        </p:tav>
                                        <p:tav tm="100000">
                                          <p:val>
                                            <p:strVal val="#ppt_y"/>
                                          </p:val>
                                        </p:tav>
                                      </p:tavLst>
                                    </p:anim>
                                  </p:childTnLst>
                                </p:cTn>
                              </p:par>
                              <p:par>
                                <p:cTn id="100" presetID="2" presetClass="entr" presetSubtype="1" fill="hold" grpId="0" nodeType="withEffect">
                                  <p:stCondLst>
                                    <p:cond delay="0"/>
                                  </p:stCondLst>
                                  <p:childTnLst>
                                    <p:set>
                                      <p:cBhvr>
                                        <p:cTn id="101" dur="1" fill="hold">
                                          <p:stCondLst>
                                            <p:cond delay="0"/>
                                          </p:stCondLst>
                                        </p:cTn>
                                        <p:tgtEl>
                                          <p:spTgt spid="10"/>
                                        </p:tgtEl>
                                        <p:attrNameLst>
                                          <p:attrName>style.visibility</p:attrName>
                                        </p:attrNameLst>
                                      </p:cBhvr>
                                      <p:to>
                                        <p:strVal val="visible"/>
                                      </p:to>
                                    </p:set>
                                    <p:anim calcmode="lin" valueType="num">
                                      <p:cBhvr additive="base">
                                        <p:cTn id="102" dur="2000" fill="hold"/>
                                        <p:tgtEl>
                                          <p:spTgt spid="10"/>
                                        </p:tgtEl>
                                        <p:attrNameLst>
                                          <p:attrName>ppt_x</p:attrName>
                                        </p:attrNameLst>
                                      </p:cBhvr>
                                      <p:tavLst>
                                        <p:tav tm="0">
                                          <p:val>
                                            <p:strVal val="#ppt_x"/>
                                          </p:val>
                                        </p:tav>
                                        <p:tav tm="100000">
                                          <p:val>
                                            <p:strVal val="#ppt_x"/>
                                          </p:val>
                                        </p:tav>
                                      </p:tavLst>
                                    </p:anim>
                                    <p:anim calcmode="lin" valueType="num">
                                      <p:cBhvr additive="base">
                                        <p:cTn id="103" dur="2000" fill="hold"/>
                                        <p:tgtEl>
                                          <p:spTgt spid="10"/>
                                        </p:tgtEl>
                                        <p:attrNameLst>
                                          <p:attrName>ppt_y</p:attrName>
                                        </p:attrNameLst>
                                      </p:cBhvr>
                                      <p:tavLst>
                                        <p:tav tm="0">
                                          <p:val>
                                            <p:strVal val="0-#ppt_h/2"/>
                                          </p:val>
                                        </p:tav>
                                        <p:tav tm="100000">
                                          <p:val>
                                            <p:strVal val="#ppt_y"/>
                                          </p:val>
                                        </p:tav>
                                      </p:tavLst>
                                    </p:anim>
                                  </p:childTnLst>
                                </p:cTn>
                              </p:par>
                              <p:par>
                                <p:cTn id="104" presetID="2" presetClass="entr" presetSubtype="1" fill="hold" grpId="0" nodeType="withEffect">
                                  <p:stCondLst>
                                    <p:cond delay="0"/>
                                  </p:stCondLst>
                                  <p:childTnLst>
                                    <p:set>
                                      <p:cBhvr>
                                        <p:cTn id="105" dur="1" fill="hold">
                                          <p:stCondLst>
                                            <p:cond delay="0"/>
                                          </p:stCondLst>
                                        </p:cTn>
                                        <p:tgtEl>
                                          <p:spTgt spid="12"/>
                                        </p:tgtEl>
                                        <p:attrNameLst>
                                          <p:attrName>style.visibility</p:attrName>
                                        </p:attrNameLst>
                                      </p:cBhvr>
                                      <p:to>
                                        <p:strVal val="visible"/>
                                      </p:to>
                                    </p:set>
                                    <p:anim calcmode="lin" valueType="num">
                                      <p:cBhvr additive="base">
                                        <p:cTn id="106" dur="2000" fill="hold"/>
                                        <p:tgtEl>
                                          <p:spTgt spid="12"/>
                                        </p:tgtEl>
                                        <p:attrNameLst>
                                          <p:attrName>ppt_x</p:attrName>
                                        </p:attrNameLst>
                                      </p:cBhvr>
                                      <p:tavLst>
                                        <p:tav tm="0">
                                          <p:val>
                                            <p:strVal val="#ppt_x"/>
                                          </p:val>
                                        </p:tav>
                                        <p:tav tm="100000">
                                          <p:val>
                                            <p:strVal val="#ppt_x"/>
                                          </p:val>
                                        </p:tav>
                                      </p:tavLst>
                                    </p:anim>
                                    <p:anim calcmode="lin" valueType="num">
                                      <p:cBhvr additive="base">
                                        <p:cTn id="107" dur="2000" fill="hold"/>
                                        <p:tgtEl>
                                          <p:spTgt spid="12"/>
                                        </p:tgtEl>
                                        <p:attrNameLst>
                                          <p:attrName>ppt_y</p:attrName>
                                        </p:attrNameLst>
                                      </p:cBhvr>
                                      <p:tavLst>
                                        <p:tav tm="0">
                                          <p:val>
                                            <p:strVal val="0-#ppt_h/2"/>
                                          </p:val>
                                        </p:tav>
                                        <p:tav tm="100000">
                                          <p:val>
                                            <p:strVal val="#ppt_y"/>
                                          </p:val>
                                        </p:tav>
                                      </p:tavLst>
                                    </p:anim>
                                  </p:childTnLst>
                                </p:cTn>
                              </p:par>
                              <p:par>
                                <p:cTn id="108" presetID="2" presetClass="entr" presetSubtype="1"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2000" fill="hold"/>
                                        <p:tgtEl>
                                          <p:spTgt spid="28"/>
                                        </p:tgtEl>
                                        <p:attrNameLst>
                                          <p:attrName>ppt_x</p:attrName>
                                        </p:attrNameLst>
                                      </p:cBhvr>
                                      <p:tavLst>
                                        <p:tav tm="0">
                                          <p:val>
                                            <p:strVal val="#ppt_x"/>
                                          </p:val>
                                        </p:tav>
                                        <p:tav tm="100000">
                                          <p:val>
                                            <p:strVal val="#ppt_x"/>
                                          </p:val>
                                        </p:tav>
                                      </p:tavLst>
                                    </p:anim>
                                    <p:anim calcmode="lin" valueType="num">
                                      <p:cBhvr additive="base">
                                        <p:cTn id="111" dur="2000" fill="hold"/>
                                        <p:tgtEl>
                                          <p:spTgt spid="28"/>
                                        </p:tgtEl>
                                        <p:attrNameLst>
                                          <p:attrName>ppt_y</p:attrName>
                                        </p:attrNameLst>
                                      </p:cBhvr>
                                      <p:tavLst>
                                        <p:tav tm="0">
                                          <p:val>
                                            <p:strVal val="0-#ppt_h/2"/>
                                          </p:val>
                                        </p:tav>
                                        <p:tav tm="100000">
                                          <p:val>
                                            <p:strVal val="#ppt_y"/>
                                          </p:val>
                                        </p:tav>
                                      </p:tavLst>
                                    </p:anim>
                                  </p:childTnLst>
                                </p:cTn>
                              </p:par>
                              <p:par>
                                <p:cTn id="112" presetID="2" presetClass="entr" presetSubtype="1"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2000" fill="hold"/>
                                        <p:tgtEl>
                                          <p:spTgt spid="29"/>
                                        </p:tgtEl>
                                        <p:attrNameLst>
                                          <p:attrName>ppt_x</p:attrName>
                                        </p:attrNameLst>
                                      </p:cBhvr>
                                      <p:tavLst>
                                        <p:tav tm="0">
                                          <p:val>
                                            <p:strVal val="#ppt_x"/>
                                          </p:val>
                                        </p:tav>
                                        <p:tav tm="100000">
                                          <p:val>
                                            <p:strVal val="#ppt_x"/>
                                          </p:val>
                                        </p:tav>
                                      </p:tavLst>
                                    </p:anim>
                                    <p:anim calcmode="lin" valueType="num">
                                      <p:cBhvr additive="base">
                                        <p:cTn id="115" dur="2000" fill="hold"/>
                                        <p:tgtEl>
                                          <p:spTgt spid="29"/>
                                        </p:tgtEl>
                                        <p:attrNameLst>
                                          <p:attrName>ppt_y</p:attrName>
                                        </p:attrNameLst>
                                      </p:cBhvr>
                                      <p:tavLst>
                                        <p:tav tm="0">
                                          <p:val>
                                            <p:strVal val="0-#ppt_h/2"/>
                                          </p:val>
                                        </p:tav>
                                        <p:tav tm="100000">
                                          <p:val>
                                            <p:strVal val="#ppt_y"/>
                                          </p:val>
                                        </p:tav>
                                      </p:tavLst>
                                    </p:anim>
                                  </p:childTnLst>
                                </p:cTn>
                              </p:par>
                              <p:par>
                                <p:cTn id="116" presetID="2" presetClass="entr" presetSubtype="1" fill="hold" grpId="0" nodeType="withEffect">
                                  <p:stCondLst>
                                    <p:cond delay="0"/>
                                  </p:stCondLst>
                                  <p:childTnLst>
                                    <p:set>
                                      <p:cBhvr>
                                        <p:cTn id="117" dur="1" fill="hold">
                                          <p:stCondLst>
                                            <p:cond delay="0"/>
                                          </p:stCondLst>
                                        </p:cTn>
                                        <p:tgtEl>
                                          <p:spTgt spid="30"/>
                                        </p:tgtEl>
                                        <p:attrNameLst>
                                          <p:attrName>style.visibility</p:attrName>
                                        </p:attrNameLst>
                                      </p:cBhvr>
                                      <p:to>
                                        <p:strVal val="visible"/>
                                      </p:to>
                                    </p:set>
                                    <p:anim calcmode="lin" valueType="num">
                                      <p:cBhvr additive="base">
                                        <p:cTn id="118" dur="2000" fill="hold"/>
                                        <p:tgtEl>
                                          <p:spTgt spid="30"/>
                                        </p:tgtEl>
                                        <p:attrNameLst>
                                          <p:attrName>ppt_x</p:attrName>
                                        </p:attrNameLst>
                                      </p:cBhvr>
                                      <p:tavLst>
                                        <p:tav tm="0">
                                          <p:val>
                                            <p:strVal val="#ppt_x"/>
                                          </p:val>
                                        </p:tav>
                                        <p:tav tm="100000">
                                          <p:val>
                                            <p:strVal val="#ppt_x"/>
                                          </p:val>
                                        </p:tav>
                                      </p:tavLst>
                                    </p:anim>
                                    <p:anim calcmode="lin" valueType="num">
                                      <p:cBhvr additive="base">
                                        <p:cTn id="119" dur="2000" fill="hold"/>
                                        <p:tgtEl>
                                          <p:spTgt spid="30"/>
                                        </p:tgtEl>
                                        <p:attrNameLst>
                                          <p:attrName>ppt_y</p:attrName>
                                        </p:attrNameLst>
                                      </p:cBhvr>
                                      <p:tavLst>
                                        <p:tav tm="0">
                                          <p:val>
                                            <p:strVal val="0-#ppt_h/2"/>
                                          </p:val>
                                        </p:tav>
                                        <p:tav tm="100000">
                                          <p:val>
                                            <p:strVal val="#ppt_y"/>
                                          </p:val>
                                        </p:tav>
                                      </p:tavLst>
                                    </p:anim>
                                  </p:childTnLst>
                                </p:cTn>
                              </p:par>
                              <p:par>
                                <p:cTn id="120" presetID="2" presetClass="entr" presetSubtype="1" fill="hold" grpId="0" nodeType="withEffect">
                                  <p:stCondLst>
                                    <p:cond delay="0"/>
                                  </p:stCondLst>
                                  <p:childTnLst>
                                    <p:set>
                                      <p:cBhvr>
                                        <p:cTn id="121" dur="1" fill="hold">
                                          <p:stCondLst>
                                            <p:cond delay="0"/>
                                          </p:stCondLst>
                                        </p:cTn>
                                        <p:tgtEl>
                                          <p:spTgt spid="31"/>
                                        </p:tgtEl>
                                        <p:attrNameLst>
                                          <p:attrName>style.visibility</p:attrName>
                                        </p:attrNameLst>
                                      </p:cBhvr>
                                      <p:to>
                                        <p:strVal val="visible"/>
                                      </p:to>
                                    </p:set>
                                    <p:anim calcmode="lin" valueType="num">
                                      <p:cBhvr additive="base">
                                        <p:cTn id="122" dur="2000" fill="hold"/>
                                        <p:tgtEl>
                                          <p:spTgt spid="31"/>
                                        </p:tgtEl>
                                        <p:attrNameLst>
                                          <p:attrName>ppt_x</p:attrName>
                                        </p:attrNameLst>
                                      </p:cBhvr>
                                      <p:tavLst>
                                        <p:tav tm="0">
                                          <p:val>
                                            <p:strVal val="#ppt_x"/>
                                          </p:val>
                                        </p:tav>
                                        <p:tav tm="100000">
                                          <p:val>
                                            <p:strVal val="#ppt_x"/>
                                          </p:val>
                                        </p:tav>
                                      </p:tavLst>
                                    </p:anim>
                                    <p:anim calcmode="lin" valueType="num">
                                      <p:cBhvr additive="base">
                                        <p:cTn id="123" dur="2000" fill="hold"/>
                                        <p:tgtEl>
                                          <p:spTgt spid="31"/>
                                        </p:tgtEl>
                                        <p:attrNameLst>
                                          <p:attrName>ppt_y</p:attrName>
                                        </p:attrNameLst>
                                      </p:cBhvr>
                                      <p:tavLst>
                                        <p:tav tm="0">
                                          <p:val>
                                            <p:strVal val="0-#ppt_h/2"/>
                                          </p:val>
                                        </p:tav>
                                        <p:tav tm="100000">
                                          <p:val>
                                            <p:strVal val="#ppt_y"/>
                                          </p:val>
                                        </p:tav>
                                      </p:tavLst>
                                    </p:anim>
                                  </p:childTnLst>
                                </p:cTn>
                              </p:par>
                              <p:par>
                                <p:cTn id="124" presetID="2" presetClass="entr" presetSubtype="1"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2000" fill="hold"/>
                                        <p:tgtEl>
                                          <p:spTgt spid="32"/>
                                        </p:tgtEl>
                                        <p:attrNameLst>
                                          <p:attrName>ppt_x</p:attrName>
                                        </p:attrNameLst>
                                      </p:cBhvr>
                                      <p:tavLst>
                                        <p:tav tm="0">
                                          <p:val>
                                            <p:strVal val="#ppt_x"/>
                                          </p:val>
                                        </p:tav>
                                        <p:tav tm="100000">
                                          <p:val>
                                            <p:strVal val="#ppt_x"/>
                                          </p:val>
                                        </p:tav>
                                      </p:tavLst>
                                    </p:anim>
                                    <p:anim calcmode="lin" valueType="num">
                                      <p:cBhvr additive="base">
                                        <p:cTn id="127" dur="2000" fill="hold"/>
                                        <p:tgtEl>
                                          <p:spTgt spid="32"/>
                                        </p:tgtEl>
                                        <p:attrNameLst>
                                          <p:attrName>ppt_y</p:attrName>
                                        </p:attrNameLst>
                                      </p:cBhvr>
                                      <p:tavLst>
                                        <p:tav tm="0">
                                          <p:val>
                                            <p:strVal val="0-#ppt_h/2"/>
                                          </p:val>
                                        </p:tav>
                                        <p:tav tm="100000">
                                          <p:val>
                                            <p:strVal val="#ppt_y"/>
                                          </p:val>
                                        </p:tav>
                                      </p:tavLst>
                                    </p:anim>
                                  </p:childTnLst>
                                </p:cTn>
                              </p:par>
                              <p:par>
                                <p:cTn id="128" presetID="2" presetClass="entr" presetSubtype="1" fill="hold" grpId="0" nodeType="withEffect">
                                  <p:stCondLst>
                                    <p:cond delay="0"/>
                                  </p:stCondLst>
                                  <p:childTnLst>
                                    <p:set>
                                      <p:cBhvr>
                                        <p:cTn id="129" dur="1" fill="hold">
                                          <p:stCondLst>
                                            <p:cond delay="0"/>
                                          </p:stCondLst>
                                        </p:cTn>
                                        <p:tgtEl>
                                          <p:spTgt spid="33"/>
                                        </p:tgtEl>
                                        <p:attrNameLst>
                                          <p:attrName>style.visibility</p:attrName>
                                        </p:attrNameLst>
                                      </p:cBhvr>
                                      <p:to>
                                        <p:strVal val="visible"/>
                                      </p:to>
                                    </p:set>
                                    <p:anim calcmode="lin" valueType="num">
                                      <p:cBhvr additive="base">
                                        <p:cTn id="130" dur="2000" fill="hold"/>
                                        <p:tgtEl>
                                          <p:spTgt spid="33"/>
                                        </p:tgtEl>
                                        <p:attrNameLst>
                                          <p:attrName>ppt_x</p:attrName>
                                        </p:attrNameLst>
                                      </p:cBhvr>
                                      <p:tavLst>
                                        <p:tav tm="0">
                                          <p:val>
                                            <p:strVal val="#ppt_x"/>
                                          </p:val>
                                        </p:tav>
                                        <p:tav tm="100000">
                                          <p:val>
                                            <p:strVal val="#ppt_x"/>
                                          </p:val>
                                        </p:tav>
                                      </p:tavLst>
                                    </p:anim>
                                    <p:anim calcmode="lin" valueType="num">
                                      <p:cBhvr additive="base">
                                        <p:cTn id="131" dur="2000" fill="hold"/>
                                        <p:tgtEl>
                                          <p:spTgt spid="33"/>
                                        </p:tgtEl>
                                        <p:attrNameLst>
                                          <p:attrName>ppt_y</p:attrName>
                                        </p:attrNameLst>
                                      </p:cBhvr>
                                      <p:tavLst>
                                        <p:tav tm="0">
                                          <p:val>
                                            <p:strVal val="0-#ppt_h/2"/>
                                          </p:val>
                                        </p:tav>
                                        <p:tav tm="100000">
                                          <p:val>
                                            <p:strVal val="#ppt_y"/>
                                          </p:val>
                                        </p:tav>
                                      </p:tavLst>
                                    </p:anim>
                                  </p:childTnLst>
                                </p:cTn>
                              </p:par>
                              <p:par>
                                <p:cTn id="132" presetID="2" presetClass="entr" presetSubtype="1" fill="hold" grpId="0" nodeType="withEffect">
                                  <p:stCondLst>
                                    <p:cond delay="0"/>
                                  </p:stCondLst>
                                  <p:childTnLst>
                                    <p:set>
                                      <p:cBhvr>
                                        <p:cTn id="133" dur="1" fill="hold">
                                          <p:stCondLst>
                                            <p:cond delay="0"/>
                                          </p:stCondLst>
                                        </p:cTn>
                                        <p:tgtEl>
                                          <p:spTgt spid="34"/>
                                        </p:tgtEl>
                                        <p:attrNameLst>
                                          <p:attrName>style.visibility</p:attrName>
                                        </p:attrNameLst>
                                      </p:cBhvr>
                                      <p:to>
                                        <p:strVal val="visible"/>
                                      </p:to>
                                    </p:set>
                                    <p:anim calcmode="lin" valueType="num">
                                      <p:cBhvr additive="base">
                                        <p:cTn id="134" dur="2000" fill="hold"/>
                                        <p:tgtEl>
                                          <p:spTgt spid="34"/>
                                        </p:tgtEl>
                                        <p:attrNameLst>
                                          <p:attrName>ppt_x</p:attrName>
                                        </p:attrNameLst>
                                      </p:cBhvr>
                                      <p:tavLst>
                                        <p:tav tm="0">
                                          <p:val>
                                            <p:strVal val="#ppt_x"/>
                                          </p:val>
                                        </p:tav>
                                        <p:tav tm="100000">
                                          <p:val>
                                            <p:strVal val="#ppt_x"/>
                                          </p:val>
                                        </p:tav>
                                      </p:tavLst>
                                    </p:anim>
                                    <p:anim calcmode="lin" valueType="num">
                                      <p:cBhvr additive="base">
                                        <p:cTn id="135" dur="2000" fill="hold"/>
                                        <p:tgtEl>
                                          <p:spTgt spid="34"/>
                                        </p:tgtEl>
                                        <p:attrNameLst>
                                          <p:attrName>ppt_y</p:attrName>
                                        </p:attrNameLst>
                                      </p:cBhvr>
                                      <p:tavLst>
                                        <p:tav tm="0">
                                          <p:val>
                                            <p:strVal val="0-#ppt_h/2"/>
                                          </p:val>
                                        </p:tav>
                                        <p:tav tm="100000">
                                          <p:val>
                                            <p:strVal val="#ppt_y"/>
                                          </p:val>
                                        </p:tav>
                                      </p:tavLst>
                                    </p:anim>
                                  </p:childTnLst>
                                </p:cTn>
                              </p:par>
                              <p:par>
                                <p:cTn id="136" presetID="2" presetClass="entr" presetSubtype="1" fill="hold" grpId="0" nodeType="withEffect">
                                  <p:stCondLst>
                                    <p:cond delay="0"/>
                                  </p:stCondLst>
                                  <p:childTnLst>
                                    <p:set>
                                      <p:cBhvr>
                                        <p:cTn id="137" dur="1" fill="hold">
                                          <p:stCondLst>
                                            <p:cond delay="0"/>
                                          </p:stCondLst>
                                        </p:cTn>
                                        <p:tgtEl>
                                          <p:spTgt spid="35"/>
                                        </p:tgtEl>
                                        <p:attrNameLst>
                                          <p:attrName>style.visibility</p:attrName>
                                        </p:attrNameLst>
                                      </p:cBhvr>
                                      <p:to>
                                        <p:strVal val="visible"/>
                                      </p:to>
                                    </p:set>
                                    <p:anim calcmode="lin" valueType="num">
                                      <p:cBhvr additive="base">
                                        <p:cTn id="138" dur="2000" fill="hold"/>
                                        <p:tgtEl>
                                          <p:spTgt spid="35"/>
                                        </p:tgtEl>
                                        <p:attrNameLst>
                                          <p:attrName>ppt_x</p:attrName>
                                        </p:attrNameLst>
                                      </p:cBhvr>
                                      <p:tavLst>
                                        <p:tav tm="0">
                                          <p:val>
                                            <p:strVal val="#ppt_x"/>
                                          </p:val>
                                        </p:tav>
                                        <p:tav tm="100000">
                                          <p:val>
                                            <p:strVal val="#ppt_x"/>
                                          </p:val>
                                        </p:tav>
                                      </p:tavLst>
                                    </p:anim>
                                    <p:anim calcmode="lin" valueType="num">
                                      <p:cBhvr additive="base">
                                        <p:cTn id="139" dur="2000" fill="hold"/>
                                        <p:tgtEl>
                                          <p:spTgt spid="35"/>
                                        </p:tgtEl>
                                        <p:attrNameLst>
                                          <p:attrName>ppt_y</p:attrName>
                                        </p:attrNameLst>
                                      </p:cBhvr>
                                      <p:tavLst>
                                        <p:tav tm="0">
                                          <p:val>
                                            <p:strVal val="0-#ppt_h/2"/>
                                          </p:val>
                                        </p:tav>
                                        <p:tav tm="100000">
                                          <p:val>
                                            <p:strVal val="#ppt_y"/>
                                          </p:val>
                                        </p:tav>
                                      </p:tavLst>
                                    </p:anim>
                                  </p:childTnLst>
                                </p:cTn>
                              </p:par>
                              <p:par>
                                <p:cTn id="140" presetID="2" presetClass="entr" presetSubtype="1" fill="hold" grpId="0" nodeType="withEffect">
                                  <p:stCondLst>
                                    <p:cond delay="0"/>
                                  </p:stCondLst>
                                  <p:childTnLst>
                                    <p:set>
                                      <p:cBhvr>
                                        <p:cTn id="141" dur="1" fill="hold">
                                          <p:stCondLst>
                                            <p:cond delay="0"/>
                                          </p:stCondLst>
                                        </p:cTn>
                                        <p:tgtEl>
                                          <p:spTgt spid="36"/>
                                        </p:tgtEl>
                                        <p:attrNameLst>
                                          <p:attrName>style.visibility</p:attrName>
                                        </p:attrNameLst>
                                      </p:cBhvr>
                                      <p:to>
                                        <p:strVal val="visible"/>
                                      </p:to>
                                    </p:set>
                                    <p:anim calcmode="lin" valueType="num">
                                      <p:cBhvr additive="base">
                                        <p:cTn id="142" dur="2000" fill="hold"/>
                                        <p:tgtEl>
                                          <p:spTgt spid="36"/>
                                        </p:tgtEl>
                                        <p:attrNameLst>
                                          <p:attrName>ppt_x</p:attrName>
                                        </p:attrNameLst>
                                      </p:cBhvr>
                                      <p:tavLst>
                                        <p:tav tm="0">
                                          <p:val>
                                            <p:strVal val="#ppt_x"/>
                                          </p:val>
                                        </p:tav>
                                        <p:tav tm="100000">
                                          <p:val>
                                            <p:strVal val="#ppt_x"/>
                                          </p:val>
                                        </p:tav>
                                      </p:tavLst>
                                    </p:anim>
                                    <p:anim calcmode="lin" valueType="num">
                                      <p:cBhvr additive="base">
                                        <p:cTn id="143" dur="2000" fill="hold"/>
                                        <p:tgtEl>
                                          <p:spTgt spid="36"/>
                                        </p:tgtEl>
                                        <p:attrNameLst>
                                          <p:attrName>ppt_y</p:attrName>
                                        </p:attrNameLst>
                                      </p:cBhvr>
                                      <p:tavLst>
                                        <p:tav tm="0">
                                          <p:val>
                                            <p:strVal val="0-#ppt_h/2"/>
                                          </p:val>
                                        </p:tav>
                                        <p:tav tm="100000">
                                          <p:val>
                                            <p:strVal val="#ppt_y"/>
                                          </p:val>
                                        </p:tav>
                                      </p:tavLst>
                                    </p:anim>
                                  </p:childTnLst>
                                </p:cTn>
                              </p:par>
                              <p:par>
                                <p:cTn id="144" presetID="2" presetClass="entr" presetSubtype="1" fill="hold" grpId="0" nodeType="withEffect">
                                  <p:stCondLst>
                                    <p:cond delay="0"/>
                                  </p:stCondLst>
                                  <p:childTnLst>
                                    <p:set>
                                      <p:cBhvr>
                                        <p:cTn id="145" dur="1" fill="hold">
                                          <p:stCondLst>
                                            <p:cond delay="0"/>
                                          </p:stCondLst>
                                        </p:cTn>
                                        <p:tgtEl>
                                          <p:spTgt spid="37"/>
                                        </p:tgtEl>
                                        <p:attrNameLst>
                                          <p:attrName>style.visibility</p:attrName>
                                        </p:attrNameLst>
                                      </p:cBhvr>
                                      <p:to>
                                        <p:strVal val="visible"/>
                                      </p:to>
                                    </p:set>
                                    <p:anim calcmode="lin" valueType="num">
                                      <p:cBhvr additive="base">
                                        <p:cTn id="146" dur="2000" fill="hold"/>
                                        <p:tgtEl>
                                          <p:spTgt spid="37"/>
                                        </p:tgtEl>
                                        <p:attrNameLst>
                                          <p:attrName>ppt_x</p:attrName>
                                        </p:attrNameLst>
                                      </p:cBhvr>
                                      <p:tavLst>
                                        <p:tav tm="0">
                                          <p:val>
                                            <p:strVal val="#ppt_x"/>
                                          </p:val>
                                        </p:tav>
                                        <p:tav tm="100000">
                                          <p:val>
                                            <p:strVal val="#ppt_x"/>
                                          </p:val>
                                        </p:tav>
                                      </p:tavLst>
                                    </p:anim>
                                    <p:anim calcmode="lin" valueType="num">
                                      <p:cBhvr additive="base">
                                        <p:cTn id="147" dur="2000" fill="hold"/>
                                        <p:tgtEl>
                                          <p:spTgt spid="37"/>
                                        </p:tgtEl>
                                        <p:attrNameLst>
                                          <p:attrName>ppt_y</p:attrName>
                                        </p:attrNameLst>
                                      </p:cBhvr>
                                      <p:tavLst>
                                        <p:tav tm="0">
                                          <p:val>
                                            <p:strVal val="0-#ppt_h/2"/>
                                          </p:val>
                                        </p:tav>
                                        <p:tav tm="100000">
                                          <p:val>
                                            <p:strVal val="#ppt_y"/>
                                          </p:val>
                                        </p:tav>
                                      </p:tavLst>
                                    </p:anim>
                                  </p:childTnLst>
                                </p:cTn>
                              </p:par>
                              <p:par>
                                <p:cTn id="148" presetID="3" presetClass="entr" presetSubtype="10" fill="hold" grpId="1" nodeType="withEffect">
                                  <p:stCondLst>
                                    <p:cond delay="0"/>
                                  </p:stCondLst>
                                  <p:childTnLst>
                                    <p:set>
                                      <p:cBhvr>
                                        <p:cTn id="149" dur="1" fill="hold">
                                          <p:stCondLst>
                                            <p:cond delay="0"/>
                                          </p:stCondLst>
                                        </p:cTn>
                                        <p:tgtEl>
                                          <p:spTgt spid="3"/>
                                        </p:tgtEl>
                                        <p:attrNameLst>
                                          <p:attrName>style.visibility</p:attrName>
                                        </p:attrNameLst>
                                      </p:cBhvr>
                                      <p:to>
                                        <p:strVal val="visible"/>
                                      </p:to>
                                    </p:set>
                                    <p:animEffect transition="in" filter="blinds(horizontal)">
                                      <p:cBhvr>
                                        <p:cTn id="150" dur="2000"/>
                                        <p:tgtEl>
                                          <p:spTgt spid="3"/>
                                        </p:tgtEl>
                                      </p:cBhvr>
                                    </p:animEffect>
                                  </p:childTnLst>
                                </p:cTn>
                              </p:par>
                              <p:par>
                                <p:cTn id="151" presetID="3" presetClass="entr" presetSubtype="10" fill="hold" grpId="1" nodeType="withEffect">
                                  <p:stCondLst>
                                    <p:cond delay="0"/>
                                  </p:stCondLst>
                                  <p:childTnLst>
                                    <p:set>
                                      <p:cBhvr>
                                        <p:cTn id="152" dur="1" fill="hold">
                                          <p:stCondLst>
                                            <p:cond delay="0"/>
                                          </p:stCondLst>
                                        </p:cTn>
                                        <p:tgtEl>
                                          <p:spTgt spid="5"/>
                                        </p:tgtEl>
                                        <p:attrNameLst>
                                          <p:attrName>style.visibility</p:attrName>
                                        </p:attrNameLst>
                                      </p:cBhvr>
                                      <p:to>
                                        <p:strVal val="visible"/>
                                      </p:to>
                                    </p:set>
                                    <p:animEffect transition="in" filter="blinds(horizontal)">
                                      <p:cBhvr>
                                        <p:cTn id="153" dur="2000"/>
                                        <p:tgtEl>
                                          <p:spTgt spid="5"/>
                                        </p:tgtEl>
                                      </p:cBhvr>
                                    </p:animEffect>
                                  </p:childTnLst>
                                </p:cTn>
                              </p:par>
                              <p:par>
                                <p:cTn id="154" presetID="3" presetClass="entr" presetSubtype="10" fill="hold" grpId="1" nodeType="withEffect">
                                  <p:stCondLst>
                                    <p:cond delay="0"/>
                                  </p:stCondLst>
                                  <p:childTnLst>
                                    <p:set>
                                      <p:cBhvr>
                                        <p:cTn id="155" dur="1" fill="hold">
                                          <p:stCondLst>
                                            <p:cond delay="0"/>
                                          </p:stCondLst>
                                        </p:cTn>
                                        <p:tgtEl>
                                          <p:spTgt spid="7"/>
                                        </p:tgtEl>
                                        <p:attrNameLst>
                                          <p:attrName>style.visibility</p:attrName>
                                        </p:attrNameLst>
                                      </p:cBhvr>
                                      <p:to>
                                        <p:strVal val="visible"/>
                                      </p:to>
                                    </p:set>
                                    <p:animEffect transition="in" filter="blinds(horizontal)">
                                      <p:cBhvr>
                                        <p:cTn id="156" dur="2000"/>
                                        <p:tgtEl>
                                          <p:spTgt spid="7"/>
                                        </p:tgtEl>
                                      </p:cBhvr>
                                    </p:animEffect>
                                  </p:childTnLst>
                                </p:cTn>
                              </p:par>
                              <p:par>
                                <p:cTn id="157" presetID="3" presetClass="entr" presetSubtype="10" fill="hold" grpId="1" nodeType="withEffect">
                                  <p:stCondLst>
                                    <p:cond delay="0"/>
                                  </p:stCondLst>
                                  <p:childTnLst>
                                    <p:set>
                                      <p:cBhvr>
                                        <p:cTn id="158" dur="1" fill="hold">
                                          <p:stCondLst>
                                            <p:cond delay="0"/>
                                          </p:stCondLst>
                                        </p:cTn>
                                        <p:tgtEl>
                                          <p:spTgt spid="9"/>
                                        </p:tgtEl>
                                        <p:attrNameLst>
                                          <p:attrName>style.visibility</p:attrName>
                                        </p:attrNameLst>
                                      </p:cBhvr>
                                      <p:to>
                                        <p:strVal val="visible"/>
                                      </p:to>
                                    </p:set>
                                    <p:animEffect transition="in" filter="blinds(horizontal)">
                                      <p:cBhvr>
                                        <p:cTn id="159" dur="2000"/>
                                        <p:tgtEl>
                                          <p:spTgt spid="9"/>
                                        </p:tgtEl>
                                      </p:cBhvr>
                                    </p:animEffect>
                                  </p:childTnLst>
                                </p:cTn>
                              </p:par>
                              <p:par>
                                <p:cTn id="160" presetID="3" presetClass="entr" presetSubtype="10" fill="hold" grpId="1" nodeType="withEffect">
                                  <p:stCondLst>
                                    <p:cond delay="0"/>
                                  </p:stCondLst>
                                  <p:childTnLst>
                                    <p:set>
                                      <p:cBhvr>
                                        <p:cTn id="161" dur="1" fill="hold">
                                          <p:stCondLst>
                                            <p:cond delay="0"/>
                                          </p:stCondLst>
                                        </p:cTn>
                                        <p:tgtEl>
                                          <p:spTgt spid="11"/>
                                        </p:tgtEl>
                                        <p:attrNameLst>
                                          <p:attrName>style.visibility</p:attrName>
                                        </p:attrNameLst>
                                      </p:cBhvr>
                                      <p:to>
                                        <p:strVal val="visible"/>
                                      </p:to>
                                    </p:set>
                                    <p:animEffect transition="in" filter="blinds(horizontal)">
                                      <p:cBhvr>
                                        <p:cTn id="162" dur="2000"/>
                                        <p:tgtEl>
                                          <p:spTgt spid="11"/>
                                        </p:tgtEl>
                                      </p:cBhvr>
                                    </p:animEffect>
                                  </p:childTnLst>
                                </p:cTn>
                              </p:par>
                              <p:par>
                                <p:cTn id="163" presetID="3" presetClass="entr" presetSubtype="10" fill="hold" grpId="1" nodeType="withEffect">
                                  <p:stCondLst>
                                    <p:cond delay="0"/>
                                  </p:stCondLst>
                                  <p:childTnLst>
                                    <p:set>
                                      <p:cBhvr>
                                        <p:cTn id="164" dur="1" fill="hold">
                                          <p:stCondLst>
                                            <p:cond delay="0"/>
                                          </p:stCondLst>
                                        </p:cTn>
                                        <p:tgtEl>
                                          <p:spTgt spid="13"/>
                                        </p:tgtEl>
                                        <p:attrNameLst>
                                          <p:attrName>style.visibility</p:attrName>
                                        </p:attrNameLst>
                                      </p:cBhvr>
                                      <p:to>
                                        <p:strVal val="visible"/>
                                      </p:to>
                                    </p:set>
                                    <p:animEffect transition="in" filter="blinds(horizontal)">
                                      <p:cBhvr>
                                        <p:cTn id="165" dur="2000"/>
                                        <p:tgtEl>
                                          <p:spTgt spid="13"/>
                                        </p:tgtEl>
                                      </p:cBhvr>
                                    </p:animEffect>
                                  </p:childTnLst>
                                </p:cTn>
                              </p:par>
                              <p:par>
                                <p:cTn id="166" presetID="3" presetClass="entr" presetSubtype="10" fill="hold" grpId="1" nodeType="withEffect">
                                  <p:stCondLst>
                                    <p:cond delay="0"/>
                                  </p:stCondLst>
                                  <p:childTnLst>
                                    <p:set>
                                      <p:cBhvr>
                                        <p:cTn id="167" dur="1" fill="hold">
                                          <p:stCondLst>
                                            <p:cond delay="0"/>
                                          </p:stCondLst>
                                        </p:cTn>
                                        <p:tgtEl>
                                          <p:spTgt spid="14"/>
                                        </p:tgtEl>
                                        <p:attrNameLst>
                                          <p:attrName>style.visibility</p:attrName>
                                        </p:attrNameLst>
                                      </p:cBhvr>
                                      <p:to>
                                        <p:strVal val="visible"/>
                                      </p:to>
                                    </p:set>
                                    <p:animEffect transition="in" filter="blinds(horizontal)">
                                      <p:cBhvr>
                                        <p:cTn id="168" dur="2000"/>
                                        <p:tgtEl>
                                          <p:spTgt spid="14"/>
                                        </p:tgtEl>
                                      </p:cBhvr>
                                    </p:animEffect>
                                  </p:childTnLst>
                                </p:cTn>
                              </p:par>
                              <p:par>
                                <p:cTn id="169" presetID="3" presetClass="entr" presetSubtype="10" fill="hold" grpId="1" nodeType="withEffect">
                                  <p:stCondLst>
                                    <p:cond delay="0"/>
                                  </p:stCondLst>
                                  <p:childTnLst>
                                    <p:set>
                                      <p:cBhvr>
                                        <p:cTn id="170" dur="1" fill="hold">
                                          <p:stCondLst>
                                            <p:cond delay="0"/>
                                          </p:stCondLst>
                                        </p:cTn>
                                        <p:tgtEl>
                                          <p:spTgt spid="15"/>
                                        </p:tgtEl>
                                        <p:attrNameLst>
                                          <p:attrName>style.visibility</p:attrName>
                                        </p:attrNameLst>
                                      </p:cBhvr>
                                      <p:to>
                                        <p:strVal val="visible"/>
                                      </p:to>
                                    </p:set>
                                    <p:animEffect transition="in" filter="blinds(horizontal)">
                                      <p:cBhvr>
                                        <p:cTn id="171" dur="2000"/>
                                        <p:tgtEl>
                                          <p:spTgt spid="15"/>
                                        </p:tgtEl>
                                      </p:cBhvr>
                                    </p:animEffect>
                                  </p:childTnLst>
                                </p:cTn>
                              </p:par>
                              <p:par>
                                <p:cTn id="172" presetID="3" presetClass="entr" presetSubtype="10" fill="hold" grpId="1" nodeType="withEffect">
                                  <p:stCondLst>
                                    <p:cond delay="0"/>
                                  </p:stCondLst>
                                  <p:childTnLst>
                                    <p:set>
                                      <p:cBhvr>
                                        <p:cTn id="173" dur="1" fill="hold">
                                          <p:stCondLst>
                                            <p:cond delay="0"/>
                                          </p:stCondLst>
                                        </p:cTn>
                                        <p:tgtEl>
                                          <p:spTgt spid="16"/>
                                        </p:tgtEl>
                                        <p:attrNameLst>
                                          <p:attrName>style.visibility</p:attrName>
                                        </p:attrNameLst>
                                      </p:cBhvr>
                                      <p:to>
                                        <p:strVal val="visible"/>
                                      </p:to>
                                    </p:set>
                                    <p:animEffect transition="in" filter="blinds(horizontal)">
                                      <p:cBhvr>
                                        <p:cTn id="174" dur="2000"/>
                                        <p:tgtEl>
                                          <p:spTgt spid="16"/>
                                        </p:tgtEl>
                                      </p:cBhvr>
                                    </p:animEffect>
                                  </p:childTnLst>
                                </p:cTn>
                              </p:par>
                              <p:par>
                                <p:cTn id="175" presetID="3" presetClass="entr" presetSubtype="10" fill="hold" grpId="1" nodeType="withEffect">
                                  <p:stCondLst>
                                    <p:cond delay="0"/>
                                  </p:stCondLst>
                                  <p:childTnLst>
                                    <p:set>
                                      <p:cBhvr>
                                        <p:cTn id="176" dur="1" fill="hold">
                                          <p:stCondLst>
                                            <p:cond delay="0"/>
                                          </p:stCondLst>
                                        </p:cTn>
                                        <p:tgtEl>
                                          <p:spTgt spid="17"/>
                                        </p:tgtEl>
                                        <p:attrNameLst>
                                          <p:attrName>style.visibility</p:attrName>
                                        </p:attrNameLst>
                                      </p:cBhvr>
                                      <p:to>
                                        <p:strVal val="visible"/>
                                      </p:to>
                                    </p:set>
                                    <p:animEffect transition="in" filter="blinds(horizontal)">
                                      <p:cBhvr>
                                        <p:cTn id="177" dur="2000"/>
                                        <p:tgtEl>
                                          <p:spTgt spid="17"/>
                                        </p:tgtEl>
                                      </p:cBhvr>
                                    </p:animEffect>
                                  </p:childTnLst>
                                </p:cTn>
                              </p:par>
                              <p:par>
                                <p:cTn id="178" presetID="3" presetClass="entr" presetSubtype="10" fill="hold" grpId="1" nodeType="withEffect">
                                  <p:stCondLst>
                                    <p:cond delay="0"/>
                                  </p:stCondLst>
                                  <p:childTnLst>
                                    <p:set>
                                      <p:cBhvr>
                                        <p:cTn id="179" dur="1" fill="hold">
                                          <p:stCondLst>
                                            <p:cond delay="0"/>
                                          </p:stCondLst>
                                        </p:cTn>
                                        <p:tgtEl>
                                          <p:spTgt spid="18"/>
                                        </p:tgtEl>
                                        <p:attrNameLst>
                                          <p:attrName>style.visibility</p:attrName>
                                        </p:attrNameLst>
                                      </p:cBhvr>
                                      <p:to>
                                        <p:strVal val="visible"/>
                                      </p:to>
                                    </p:set>
                                    <p:animEffect transition="in" filter="blinds(horizontal)">
                                      <p:cBhvr>
                                        <p:cTn id="180" dur="2000"/>
                                        <p:tgtEl>
                                          <p:spTgt spid="18"/>
                                        </p:tgtEl>
                                      </p:cBhvr>
                                    </p:animEffect>
                                  </p:childTnLst>
                                </p:cTn>
                              </p:par>
                              <p:par>
                                <p:cTn id="181" presetID="3" presetClass="entr" presetSubtype="10" fill="hold" grpId="1" nodeType="withEffect">
                                  <p:stCondLst>
                                    <p:cond delay="0"/>
                                  </p:stCondLst>
                                  <p:childTnLst>
                                    <p:set>
                                      <p:cBhvr>
                                        <p:cTn id="182" dur="1" fill="hold">
                                          <p:stCondLst>
                                            <p:cond delay="0"/>
                                          </p:stCondLst>
                                        </p:cTn>
                                        <p:tgtEl>
                                          <p:spTgt spid="19"/>
                                        </p:tgtEl>
                                        <p:attrNameLst>
                                          <p:attrName>style.visibility</p:attrName>
                                        </p:attrNameLst>
                                      </p:cBhvr>
                                      <p:to>
                                        <p:strVal val="visible"/>
                                      </p:to>
                                    </p:set>
                                    <p:animEffect transition="in" filter="blinds(horizontal)">
                                      <p:cBhvr>
                                        <p:cTn id="183" dur="2000"/>
                                        <p:tgtEl>
                                          <p:spTgt spid="19"/>
                                        </p:tgtEl>
                                      </p:cBhvr>
                                    </p:animEffect>
                                  </p:childTnLst>
                                </p:cTn>
                              </p:par>
                              <p:par>
                                <p:cTn id="184" presetID="3" presetClass="entr" presetSubtype="10" fill="hold" grpId="1" nodeType="withEffect">
                                  <p:stCondLst>
                                    <p:cond delay="0"/>
                                  </p:stCondLst>
                                  <p:childTnLst>
                                    <p:set>
                                      <p:cBhvr>
                                        <p:cTn id="185" dur="1" fill="hold">
                                          <p:stCondLst>
                                            <p:cond delay="0"/>
                                          </p:stCondLst>
                                        </p:cTn>
                                        <p:tgtEl>
                                          <p:spTgt spid="20"/>
                                        </p:tgtEl>
                                        <p:attrNameLst>
                                          <p:attrName>style.visibility</p:attrName>
                                        </p:attrNameLst>
                                      </p:cBhvr>
                                      <p:to>
                                        <p:strVal val="visible"/>
                                      </p:to>
                                    </p:set>
                                    <p:animEffect transition="in" filter="blinds(horizontal)">
                                      <p:cBhvr>
                                        <p:cTn id="186" dur="2000"/>
                                        <p:tgtEl>
                                          <p:spTgt spid="20"/>
                                        </p:tgtEl>
                                      </p:cBhvr>
                                    </p:animEffect>
                                  </p:childTnLst>
                                </p:cTn>
                              </p:par>
                              <p:par>
                                <p:cTn id="187" presetID="3" presetClass="entr" presetSubtype="10" fill="hold" grpId="1" nodeType="withEffect">
                                  <p:stCondLst>
                                    <p:cond delay="0"/>
                                  </p:stCondLst>
                                  <p:childTnLst>
                                    <p:set>
                                      <p:cBhvr>
                                        <p:cTn id="188" dur="1" fill="hold">
                                          <p:stCondLst>
                                            <p:cond delay="0"/>
                                          </p:stCondLst>
                                        </p:cTn>
                                        <p:tgtEl>
                                          <p:spTgt spid="21"/>
                                        </p:tgtEl>
                                        <p:attrNameLst>
                                          <p:attrName>style.visibility</p:attrName>
                                        </p:attrNameLst>
                                      </p:cBhvr>
                                      <p:to>
                                        <p:strVal val="visible"/>
                                      </p:to>
                                    </p:set>
                                    <p:animEffect transition="in" filter="blinds(horizontal)">
                                      <p:cBhvr>
                                        <p:cTn id="189" dur="2000"/>
                                        <p:tgtEl>
                                          <p:spTgt spid="21"/>
                                        </p:tgtEl>
                                      </p:cBhvr>
                                    </p:animEffect>
                                  </p:childTnLst>
                                </p:cTn>
                              </p:par>
                              <p:par>
                                <p:cTn id="190" presetID="3" presetClass="entr" presetSubtype="10" fill="hold" grpId="1" nodeType="withEffect">
                                  <p:stCondLst>
                                    <p:cond delay="0"/>
                                  </p:stCondLst>
                                  <p:childTnLst>
                                    <p:set>
                                      <p:cBhvr>
                                        <p:cTn id="191" dur="1" fill="hold">
                                          <p:stCondLst>
                                            <p:cond delay="0"/>
                                          </p:stCondLst>
                                        </p:cTn>
                                        <p:tgtEl>
                                          <p:spTgt spid="22"/>
                                        </p:tgtEl>
                                        <p:attrNameLst>
                                          <p:attrName>style.visibility</p:attrName>
                                        </p:attrNameLst>
                                      </p:cBhvr>
                                      <p:to>
                                        <p:strVal val="visible"/>
                                      </p:to>
                                    </p:set>
                                    <p:animEffect transition="in" filter="blinds(horizontal)">
                                      <p:cBhvr>
                                        <p:cTn id="192" dur="2000"/>
                                        <p:tgtEl>
                                          <p:spTgt spid="22"/>
                                        </p:tgtEl>
                                      </p:cBhvr>
                                    </p:animEffect>
                                  </p:childTnLst>
                                </p:cTn>
                              </p:par>
                              <p:par>
                                <p:cTn id="193" presetID="3" presetClass="entr" presetSubtype="10" fill="hold" grpId="1" nodeType="withEffect">
                                  <p:stCondLst>
                                    <p:cond delay="0"/>
                                  </p:stCondLst>
                                  <p:childTnLst>
                                    <p:set>
                                      <p:cBhvr>
                                        <p:cTn id="194" dur="1" fill="hold">
                                          <p:stCondLst>
                                            <p:cond delay="0"/>
                                          </p:stCondLst>
                                        </p:cTn>
                                        <p:tgtEl>
                                          <p:spTgt spid="23"/>
                                        </p:tgtEl>
                                        <p:attrNameLst>
                                          <p:attrName>style.visibility</p:attrName>
                                        </p:attrNameLst>
                                      </p:cBhvr>
                                      <p:to>
                                        <p:strVal val="visible"/>
                                      </p:to>
                                    </p:set>
                                    <p:animEffect transition="in" filter="blinds(horizontal)">
                                      <p:cBhvr>
                                        <p:cTn id="195" dur="2000"/>
                                        <p:tgtEl>
                                          <p:spTgt spid="23"/>
                                        </p:tgtEl>
                                      </p:cBhvr>
                                    </p:animEffect>
                                  </p:childTnLst>
                                </p:cTn>
                              </p:par>
                              <p:par>
                                <p:cTn id="196" presetID="3" presetClass="entr" presetSubtype="10" fill="hold" grpId="1" nodeType="withEffect">
                                  <p:stCondLst>
                                    <p:cond delay="0"/>
                                  </p:stCondLst>
                                  <p:childTnLst>
                                    <p:set>
                                      <p:cBhvr>
                                        <p:cTn id="197" dur="1" fill="hold">
                                          <p:stCondLst>
                                            <p:cond delay="0"/>
                                          </p:stCondLst>
                                        </p:cTn>
                                        <p:tgtEl>
                                          <p:spTgt spid="24"/>
                                        </p:tgtEl>
                                        <p:attrNameLst>
                                          <p:attrName>style.visibility</p:attrName>
                                        </p:attrNameLst>
                                      </p:cBhvr>
                                      <p:to>
                                        <p:strVal val="visible"/>
                                      </p:to>
                                    </p:set>
                                    <p:animEffect transition="in" filter="blinds(horizontal)">
                                      <p:cBhvr>
                                        <p:cTn id="198" dur="2000"/>
                                        <p:tgtEl>
                                          <p:spTgt spid="24"/>
                                        </p:tgtEl>
                                      </p:cBhvr>
                                    </p:animEffect>
                                  </p:childTnLst>
                                </p:cTn>
                              </p:par>
                              <p:par>
                                <p:cTn id="199" presetID="3" presetClass="entr" presetSubtype="10" fill="hold" grpId="1" nodeType="withEffect">
                                  <p:stCondLst>
                                    <p:cond delay="0"/>
                                  </p:stCondLst>
                                  <p:childTnLst>
                                    <p:set>
                                      <p:cBhvr>
                                        <p:cTn id="200" dur="1" fill="hold">
                                          <p:stCondLst>
                                            <p:cond delay="0"/>
                                          </p:stCondLst>
                                        </p:cTn>
                                        <p:tgtEl>
                                          <p:spTgt spid="25"/>
                                        </p:tgtEl>
                                        <p:attrNameLst>
                                          <p:attrName>style.visibility</p:attrName>
                                        </p:attrNameLst>
                                      </p:cBhvr>
                                      <p:to>
                                        <p:strVal val="visible"/>
                                      </p:to>
                                    </p:set>
                                    <p:animEffect transition="in" filter="blinds(horizontal)">
                                      <p:cBhvr>
                                        <p:cTn id="201" dur="2000"/>
                                        <p:tgtEl>
                                          <p:spTgt spid="25"/>
                                        </p:tgtEl>
                                      </p:cBhvr>
                                    </p:animEffect>
                                  </p:childTnLst>
                                </p:cTn>
                              </p:par>
                              <p:par>
                                <p:cTn id="202" presetID="3" presetClass="entr" presetSubtype="10" fill="hold" grpId="1" nodeType="withEffect">
                                  <p:stCondLst>
                                    <p:cond delay="0"/>
                                  </p:stCondLst>
                                  <p:childTnLst>
                                    <p:set>
                                      <p:cBhvr>
                                        <p:cTn id="203" dur="1" fill="hold">
                                          <p:stCondLst>
                                            <p:cond delay="0"/>
                                          </p:stCondLst>
                                        </p:cTn>
                                        <p:tgtEl>
                                          <p:spTgt spid="26"/>
                                        </p:tgtEl>
                                        <p:attrNameLst>
                                          <p:attrName>style.visibility</p:attrName>
                                        </p:attrNameLst>
                                      </p:cBhvr>
                                      <p:to>
                                        <p:strVal val="visible"/>
                                      </p:to>
                                    </p:set>
                                    <p:animEffect transition="in" filter="blinds(horizontal)">
                                      <p:cBhvr>
                                        <p:cTn id="204" dur="2000"/>
                                        <p:tgtEl>
                                          <p:spTgt spid="26"/>
                                        </p:tgtEl>
                                      </p:cBhvr>
                                    </p:animEffect>
                                  </p:childTnLst>
                                </p:cTn>
                              </p:par>
                              <p:par>
                                <p:cTn id="205" presetID="3" presetClass="entr" presetSubtype="10" fill="hold" grpId="1" nodeType="withEffect">
                                  <p:stCondLst>
                                    <p:cond delay="0"/>
                                  </p:stCondLst>
                                  <p:childTnLst>
                                    <p:set>
                                      <p:cBhvr>
                                        <p:cTn id="206" dur="1" fill="hold">
                                          <p:stCondLst>
                                            <p:cond delay="0"/>
                                          </p:stCondLst>
                                        </p:cTn>
                                        <p:tgtEl>
                                          <p:spTgt spid="27"/>
                                        </p:tgtEl>
                                        <p:attrNameLst>
                                          <p:attrName>style.visibility</p:attrName>
                                        </p:attrNameLst>
                                      </p:cBhvr>
                                      <p:to>
                                        <p:strVal val="visible"/>
                                      </p:to>
                                    </p:set>
                                    <p:animEffect transition="in" filter="blinds(horizontal)">
                                      <p:cBhvr>
                                        <p:cTn id="207" dur="2000"/>
                                        <p:tgtEl>
                                          <p:spTgt spid="27"/>
                                        </p:tgtEl>
                                      </p:cBhvr>
                                    </p:animEffect>
                                  </p:childTnLst>
                                </p:cTn>
                              </p:par>
                              <p:par>
                                <p:cTn id="208" presetID="3" presetClass="entr" presetSubtype="10" fill="hold" grpId="1" nodeType="withEffect">
                                  <p:stCondLst>
                                    <p:cond delay="0"/>
                                  </p:stCondLst>
                                  <p:childTnLst>
                                    <p:set>
                                      <p:cBhvr>
                                        <p:cTn id="209" dur="1" fill="hold">
                                          <p:stCondLst>
                                            <p:cond delay="0"/>
                                          </p:stCondLst>
                                        </p:cTn>
                                        <p:tgtEl>
                                          <p:spTgt spid="4"/>
                                        </p:tgtEl>
                                        <p:attrNameLst>
                                          <p:attrName>style.visibility</p:attrName>
                                        </p:attrNameLst>
                                      </p:cBhvr>
                                      <p:to>
                                        <p:strVal val="visible"/>
                                      </p:to>
                                    </p:set>
                                    <p:animEffect transition="in" filter="blinds(horizontal)">
                                      <p:cBhvr>
                                        <p:cTn id="210" dur="2000"/>
                                        <p:tgtEl>
                                          <p:spTgt spid="4"/>
                                        </p:tgtEl>
                                      </p:cBhvr>
                                    </p:animEffect>
                                  </p:childTnLst>
                                </p:cTn>
                              </p:par>
                              <p:par>
                                <p:cTn id="211" presetID="3" presetClass="entr" presetSubtype="10" fill="hold" grpId="1" nodeType="withEffect">
                                  <p:stCondLst>
                                    <p:cond delay="0"/>
                                  </p:stCondLst>
                                  <p:childTnLst>
                                    <p:set>
                                      <p:cBhvr>
                                        <p:cTn id="212" dur="1" fill="hold">
                                          <p:stCondLst>
                                            <p:cond delay="0"/>
                                          </p:stCondLst>
                                        </p:cTn>
                                        <p:tgtEl>
                                          <p:spTgt spid="6"/>
                                        </p:tgtEl>
                                        <p:attrNameLst>
                                          <p:attrName>style.visibility</p:attrName>
                                        </p:attrNameLst>
                                      </p:cBhvr>
                                      <p:to>
                                        <p:strVal val="visible"/>
                                      </p:to>
                                    </p:set>
                                    <p:animEffect transition="in" filter="blinds(horizontal)">
                                      <p:cBhvr>
                                        <p:cTn id="213" dur="2000"/>
                                        <p:tgtEl>
                                          <p:spTgt spid="6"/>
                                        </p:tgtEl>
                                      </p:cBhvr>
                                    </p:animEffect>
                                  </p:childTnLst>
                                </p:cTn>
                              </p:par>
                              <p:par>
                                <p:cTn id="214" presetID="3" presetClass="entr" presetSubtype="10" fill="hold" grpId="1" nodeType="withEffect">
                                  <p:stCondLst>
                                    <p:cond delay="0"/>
                                  </p:stCondLst>
                                  <p:childTnLst>
                                    <p:set>
                                      <p:cBhvr>
                                        <p:cTn id="215" dur="1" fill="hold">
                                          <p:stCondLst>
                                            <p:cond delay="0"/>
                                          </p:stCondLst>
                                        </p:cTn>
                                        <p:tgtEl>
                                          <p:spTgt spid="8"/>
                                        </p:tgtEl>
                                        <p:attrNameLst>
                                          <p:attrName>style.visibility</p:attrName>
                                        </p:attrNameLst>
                                      </p:cBhvr>
                                      <p:to>
                                        <p:strVal val="visible"/>
                                      </p:to>
                                    </p:set>
                                    <p:animEffect transition="in" filter="blinds(horizontal)">
                                      <p:cBhvr>
                                        <p:cTn id="216" dur="2000"/>
                                        <p:tgtEl>
                                          <p:spTgt spid="8"/>
                                        </p:tgtEl>
                                      </p:cBhvr>
                                    </p:animEffect>
                                  </p:childTnLst>
                                </p:cTn>
                              </p:par>
                              <p:par>
                                <p:cTn id="217" presetID="3" presetClass="entr" presetSubtype="10" fill="hold" grpId="1" nodeType="withEffect">
                                  <p:stCondLst>
                                    <p:cond delay="0"/>
                                  </p:stCondLst>
                                  <p:childTnLst>
                                    <p:set>
                                      <p:cBhvr>
                                        <p:cTn id="218" dur="1" fill="hold">
                                          <p:stCondLst>
                                            <p:cond delay="0"/>
                                          </p:stCondLst>
                                        </p:cTn>
                                        <p:tgtEl>
                                          <p:spTgt spid="10"/>
                                        </p:tgtEl>
                                        <p:attrNameLst>
                                          <p:attrName>style.visibility</p:attrName>
                                        </p:attrNameLst>
                                      </p:cBhvr>
                                      <p:to>
                                        <p:strVal val="visible"/>
                                      </p:to>
                                    </p:set>
                                    <p:animEffect transition="in" filter="blinds(horizontal)">
                                      <p:cBhvr>
                                        <p:cTn id="219" dur="2000"/>
                                        <p:tgtEl>
                                          <p:spTgt spid="10"/>
                                        </p:tgtEl>
                                      </p:cBhvr>
                                    </p:animEffect>
                                  </p:childTnLst>
                                </p:cTn>
                              </p:par>
                              <p:par>
                                <p:cTn id="220" presetID="3" presetClass="entr" presetSubtype="10" fill="hold" grpId="1" nodeType="withEffect">
                                  <p:stCondLst>
                                    <p:cond delay="0"/>
                                  </p:stCondLst>
                                  <p:childTnLst>
                                    <p:set>
                                      <p:cBhvr>
                                        <p:cTn id="221" dur="1" fill="hold">
                                          <p:stCondLst>
                                            <p:cond delay="0"/>
                                          </p:stCondLst>
                                        </p:cTn>
                                        <p:tgtEl>
                                          <p:spTgt spid="12"/>
                                        </p:tgtEl>
                                        <p:attrNameLst>
                                          <p:attrName>style.visibility</p:attrName>
                                        </p:attrNameLst>
                                      </p:cBhvr>
                                      <p:to>
                                        <p:strVal val="visible"/>
                                      </p:to>
                                    </p:set>
                                    <p:animEffect transition="in" filter="blinds(horizontal)">
                                      <p:cBhvr>
                                        <p:cTn id="222" dur="2000"/>
                                        <p:tgtEl>
                                          <p:spTgt spid="12"/>
                                        </p:tgtEl>
                                      </p:cBhvr>
                                    </p:animEffect>
                                  </p:childTnLst>
                                </p:cTn>
                              </p:par>
                              <p:par>
                                <p:cTn id="223" presetID="3" presetClass="entr" presetSubtype="10" fill="hold" grpId="1" nodeType="withEffect">
                                  <p:stCondLst>
                                    <p:cond delay="0"/>
                                  </p:stCondLst>
                                  <p:childTnLst>
                                    <p:set>
                                      <p:cBhvr>
                                        <p:cTn id="224" dur="1" fill="hold">
                                          <p:stCondLst>
                                            <p:cond delay="0"/>
                                          </p:stCondLst>
                                        </p:cTn>
                                        <p:tgtEl>
                                          <p:spTgt spid="28"/>
                                        </p:tgtEl>
                                        <p:attrNameLst>
                                          <p:attrName>style.visibility</p:attrName>
                                        </p:attrNameLst>
                                      </p:cBhvr>
                                      <p:to>
                                        <p:strVal val="visible"/>
                                      </p:to>
                                    </p:set>
                                    <p:animEffect transition="in" filter="blinds(horizontal)">
                                      <p:cBhvr>
                                        <p:cTn id="225" dur="2000"/>
                                        <p:tgtEl>
                                          <p:spTgt spid="28"/>
                                        </p:tgtEl>
                                      </p:cBhvr>
                                    </p:animEffect>
                                  </p:childTnLst>
                                </p:cTn>
                              </p:par>
                              <p:par>
                                <p:cTn id="226" presetID="3" presetClass="entr" presetSubtype="10" fill="hold" grpId="1" nodeType="withEffect">
                                  <p:stCondLst>
                                    <p:cond delay="0"/>
                                  </p:stCondLst>
                                  <p:childTnLst>
                                    <p:set>
                                      <p:cBhvr>
                                        <p:cTn id="227" dur="1" fill="hold">
                                          <p:stCondLst>
                                            <p:cond delay="0"/>
                                          </p:stCondLst>
                                        </p:cTn>
                                        <p:tgtEl>
                                          <p:spTgt spid="29"/>
                                        </p:tgtEl>
                                        <p:attrNameLst>
                                          <p:attrName>style.visibility</p:attrName>
                                        </p:attrNameLst>
                                      </p:cBhvr>
                                      <p:to>
                                        <p:strVal val="visible"/>
                                      </p:to>
                                    </p:set>
                                    <p:animEffect transition="in" filter="blinds(horizontal)">
                                      <p:cBhvr>
                                        <p:cTn id="228" dur="2000"/>
                                        <p:tgtEl>
                                          <p:spTgt spid="29"/>
                                        </p:tgtEl>
                                      </p:cBhvr>
                                    </p:animEffect>
                                  </p:childTnLst>
                                </p:cTn>
                              </p:par>
                              <p:par>
                                <p:cTn id="229" presetID="3" presetClass="entr" presetSubtype="10" fill="hold" grpId="1" nodeType="withEffect">
                                  <p:stCondLst>
                                    <p:cond delay="0"/>
                                  </p:stCondLst>
                                  <p:childTnLst>
                                    <p:set>
                                      <p:cBhvr>
                                        <p:cTn id="230" dur="1" fill="hold">
                                          <p:stCondLst>
                                            <p:cond delay="0"/>
                                          </p:stCondLst>
                                        </p:cTn>
                                        <p:tgtEl>
                                          <p:spTgt spid="30"/>
                                        </p:tgtEl>
                                        <p:attrNameLst>
                                          <p:attrName>style.visibility</p:attrName>
                                        </p:attrNameLst>
                                      </p:cBhvr>
                                      <p:to>
                                        <p:strVal val="visible"/>
                                      </p:to>
                                    </p:set>
                                    <p:animEffect transition="in" filter="blinds(horizontal)">
                                      <p:cBhvr>
                                        <p:cTn id="231" dur="2000"/>
                                        <p:tgtEl>
                                          <p:spTgt spid="30"/>
                                        </p:tgtEl>
                                      </p:cBhvr>
                                    </p:animEffect>
                                  </p:childTnLst>
                                </p:cTn>
                              </p:par>
                              <p:par>
                                <p:cTn id="232" presetID="3" presetClass="entr" presetSubtype="10" fill="hold" grpId="1" nodeType="withEffect">
                                  <p:stCondLst>
                                    <p:cond delay="0"/>
                                  </p:stCondLst>
                                  <p:childTnLst>
                                    <p:set>
                                      <p:cBhvr>
                                        <p:cTn id="233" dur="1" fill="hold">
                                          <p:stCondLst>
                                            <p:cond delay="0"/>
                                          </p:stCondLst>
                                        </p:cTn>
                                        <p:tgtEl>
                                          <p:spTgt spid="31"/>
                                        </p:tgtEl>
                                        <p:attrNameLst>
                                          <p:attrName>style.visibility</p:attrName>
                                        </p:attrNameLst>
                                      </p:cBhvr>
                                      <p:to>
                                        <p:strVal val="visible"/>
                                      </p:to>
                                    </p:set>
                                    <p:animEffect transition="in" filter="blinds(horizontal)">
                                      <p:cBhvr>
                                        <p:cTn id="234" dur="2000"/>
                                        <p:tgtEl>
                                          <p:spTgt spid="31"/>
                                        </p:tgtEl>
                                      </p:cBhvr>
                                    </p:animEffect>
                                  </p:childTnLst>
                                </p:cTn>
                              </p:par>
                              <p:par>
                                <p:cTn id="235" presetID="3" presetClass="entr" presetSubtype="10" fill="hold" grpId="1" nodeType="withEffect">
                                  <p:stCondLst>
                                    <p:cond delay="0"/>
                                  </p:stCondLst>
                                  <p:childTnLst>
                                    <p:set>
                                      <p:cBhvr>
                                        <p:cTn id="236" dur="1" fill="hold">
                                          <p:stCondLst>
                                            <p:cond delay="0"/>
                                          </p:stCondLst>
                                        </p:cTn>
                                        <p:tgtEl>
                                          <p:spTgt spid="32"/>
                                        </p:tgtEl>
                                        <p:attrNameLst>
                                          <p:attrName>style.visibility</p:attrName>
                                        </p:attrNameLst>
                                      </p:cBhvr>
                                      <p:to>
                                        <p:strVal val="visible"/>
                                      </p:to>
                                    </p:set>
                                    <p:animEffect transition="in" filter="blinds(horizontal)">
                                      <p:cBhvr>
                                        <p:cTn id="237" dur="2000"/>
                                        <p:tgtEl>
                                          <p:spTgt spid="32"/>
                                        </p:tgtEl>
                                      </p:cBhvr>
                                    </p:animEffect>
                                  </p:childTnLst>
                                </p:cTn>
                              </p:par>
                              <p:par>
                                <p:cTn id="238" presetID="3" presetClass="entr" presetSubtype="10" fill="hold" grpId="1" nodeType="withEffect">
                                  <p:stCondLst>
                                    <p:cond delay="0"/>
                                  </p:stCondLst>
                                  <p:childTnLst>
                                    <p:set>
                                      <p:cBhvr>
                                        <p:cTn id="239" dur="1" fill="hold">
                                          <p:stCondLst>
                                            <p:cond delay="0"/>
                                          </p:stCondLst>
                                        </p:cTn>
                                        <p:tgtEl>
                                          <p:spTgt spid="33"/>
                                        </p:tgtEl>
                                        <p:attrNameLst>
                                          <p:attrName>style.visibility</p:attrName>
                                        </p:attrNameLst>
                                      </p:cBhvr>
                                      <p:to>
                                        <p:strVal val="visible"/>
                                      </p:to>
                                    </p:set>
                                    <p:animEffect transition="in" filter="blinds(horizontal)">
                                      <p:cBhvr>
                                        <p:cTn id="240" dur="2000"/>
                                        <p:tgtEl>
                                          <p:spTgt spid="33"/>
                                        </p:tgtEl>
                                      </p:cBhvr>
                                    </p:animEffect>
                                  </p:childTnLst>
                                </p:cTn>
                              </p:par>
                              <p:par>
                                <p:cTn id="241" presetID="3" presetClass="entr" presetSubtype="10" fill="hold" grpId="1" nodeType="withEffect">
                                  <p:stCondLst>
                                    <p:cond delay="0"/>
                                  </p:stCondLst>
                                  <p:childTnLst>
                                    <p:set>
                                      <p:cBhvr>
                                        <p:cTn id="242" dur="1" fill="hold">
                                          <p:stCondLst>
                                            <p:cond delay="0"/>
                                          </p:stCondLst>
                                        </p:cTn>
                                        <p:tgtEl>
                                          <p:spTgt spid="34"/>
                                        </p:tgtEl>
                                        <p:attrNameLst>
                                          <p:attrName>style.visibility</p:attrName>
                                        </p:attrNameLst>
                                      </p:cBhvr>
                                      <p:to>
                                        <p:strVal val="visible"/>
                                      </p:to>
                                    </p:set>
                                    <p:animEffect transition="in" filter="blinds(horizontal)">
                                      <p:cBhvr>
                                        <p:cTn id="243" dur="2000"/>
                                        <p:tgtEl>
                                          <p:spTgt spid="34"/>
                                        </p:tgtEl>
                                      </p:cBhvr>
                                    </p:animEffect>
                                  </p:childTnLst>
                                </p:cTn>
                              </p:par>
                              <p:par>
                                <p:cTn id="244" presetID="3" presetClass="entr" presetSubtype="10" fill="hold" grpId="1" nodeType="withEffect">
                                  <p:stCondLst>
                                    <p:cond delay="0"/>
                                  </p:stCondLst>
                                  <p:childTnLst>
                                    <p:set>
                                      <p:cBhvr>
                                        <p:cTn id="245" dur="1" fill="hold">
                                          <p:stCondLst>
                                            <p:cond delay="0"/>
                                          </p:stCondLst>
                                        </p:cTn>
                                        <p:tgtEl>
                                          <p:spTgt spid="35"/>
                                        </p:tgtEl>
                                        <p:attrNameLst>
                                          <p:attrName>style.visibility</p:attrName>
                                        </p:attrNameLst>
                                      </p:cBhvr>
                                      <p:to>
                                        <p:strVal val="visible"/>
                                      </p:to>
                                    </p:set>
                                    <p:animEffect transition="in" filter="blinds(horizontal)">
                                      <p:cBhvr>
                                        <p:cTn id="246" dur="2000"/>
                                        <p:tgtEl>
                                          <p:spTgt spid="35"/>
                                        </p:tgtEl>
                                      </p:cBhvr>
                                    </p:animEffect>
                                  </p:childTnLst>
                                </p:cTn>
                              </p:par>
                              <p:par>
                                <p:cTn id="247" presetID="3" presetClass="entr" presetSubtype="10" fill="hold" grpId="1" nodeType="withEffect">
                                  <p:stCondLst>
                                    <p:cond delay="0"/>
                                  </p:stCondLst>
                                  <p:childTnLst>
                                    <p:set>
                                      <p:cBhvr>
                                        <p:cTn id="248" dur="1" fill="hold">
                                          <p:stCondLst>
                                            <p:cond delay="0"/>
                                          </p:stCondLst>
                                        </p:cTn>
                                        <p:tgtEl>
                                          <p:spTgt spid="36"/>
                                        </p:tgtEl>
                                        <p:attrNameLst>
                                          <p:attrName>style.visibility</p:attrName>
                                        </p:attrNameLst>
                                      </p:cBhvr>
                                      <p:to>
                                        <p:strVal val="visible"/>
                                      </p:to>
                                    </p:set>
                                    <p:animEffect transition="in" filter="blinds(horizontal)">
                                      <p:cBhvr>
                                        <p:cTn id="249" dur="2000"/>
                                        <p:tgtEl>
                                          <p:spTgt spid="36"/>
                                        </p:tgtEl>
                                      </p:cBhvr>
                                    </p:animEffect>
                                  </p:childTnLst>
                                </p:cTn>
                              </p:par>
                              <p:par>
                                <p:cTn id="250" presetID="3" presetClass="entr" presetSubtype="10" fill="hold" grpId="1" nodeType="withEffect">
                                  <p:stCondLst>
                                    <p:cond delay="0"/>
                                  </p:stCondLst>
                                  <p:childTnLst>
                                    <p:set>
                                      <p:cBhvr>
                                        <p:cTn id="251" dur="1" fill="hold">
                                          <p:stCondLst>
                                            <p:cond delay="0"/>
                                          </p:stCondLst>
                                        </p:cTn>
                                        <p:tgtEl>
                                          <p:spTgt spid="37"/>
                                        </p:tgtEl>
                                        <p:attrNameLst>
                                          <p:attrName>style.visibility</p:attrName>
                                        </p:attrNameLst>
                                      </p:cBhvr>
                                      <p:to>
                                        <p:strVal val="visible"/>
                                      </p:to>
                                    </p:set>
                                    <p:animEffect transition="in" filter="blinds(horizontal)">
                                      <p:cBhvr>
                                        <p:cTn id="252" dur="2000"/>
                                        <p:tgtEl>
                                          <p:spTgt spid="37"/>
                                        </p:tgtEl>
                                      </p:cBhvr>
                                    </p:animEffect>
                                  </p:childTnLst>
                                </p:cTn>
                              </p:par>
                              <p:par>
                                <p:cTn id="253" presetID="8" presetClass="emph" presetSubtype="0" fill="hold" grpId="2" nodeType="withEffect">
                                  <p:stCondLst>
                                    <p:cond delay="0"/>
                                  </p:stCondLst>
                                  <p:childTnLst>
                                    <p:animRot by="21600000">
                                      <p:cBhvr>
                                        <p:cTn id="254" dur="2000" fill="hold"/>
                                        <p:tgtEl>
                                          <p:spTgt spid="3"/>
                                        </p:tgtEl>
                                        <p:attrNameLst>
                                          <p:attrName>r</p:attrName>
                                        </p:attrNameLst>
                                      </p:cBhvr>
                                    </p:animRot>
                                  </p:childTnLst>
                                </p:cTn>
                              </p:par>
                              <p:par>
                                <p:cTn id="255" presetID="8" presetClass="emph" presetSubtype="0" fill="hold" grpId="2" nodeType="withEffect">
                                  <p:stCondLst>
                                    <p:cond delay="0"/>
                                  </p:stCondLst>
                                  <p:childTnLst>
                                    <p:animRot by="21600000">
                                      <p:cBhvr>
                                        <p:cTn id="256" dur="2000" fill="hold"/>
                                        <p:tgtEl>
                                          <p:spTgt spid="13"/>
                                        </p:tgtEl>
                                        <p:attrNameLst>
                                          <p:attrName>r</p:attrName>
                                        </p:attrNameLst>
                                      </p:cBhvr>
                                    </p:animRot>
                                  </p:childTnLst>
                                </p:cTn>
                              </p:par>
                              <p:par>
                                <p:cTn id="257" presetID="8" presetClass="emph" presetSubtype="0" fill="hold" grpId="2" nodeType="withEffect">
                                  <p:stCondLst>
                                    <p:cond delay="0"/>
                                  </p:stCondLst>
                                  <p:childTnLst>
                                    <p:animRot by="21600000">
                                      <p:cBhvr>
                                        <p:cTn id="258" dur="2000" fill="hold"/>
                                        <p:tgtEl>
                                          <p:spTgt spid="18"/>
                                        </p:tgtEl>
                                        <p:attrNameLst>
                                          <p:attrName>r</p:attrName>
                                        </p:attrNameLst>
                                      </p:cBhvr>
                                    </p:animRot>
                                  </p:childTnLst>
                                </p:cTn>
                              </p:par>
                              <p:par>
                                <p:cTn id="259" presetID="8" presetClass="emph" presetSubtype="0" fill="hold" grpId="2" nodeType="withEffect">
                                  <p:stCondLst>
                                    <p:cond delay="0"/>
                                  </p:stCondLst>
                                  <p:childTnLst>
                                    <p:animRot by="21600000">
                                      <p:cBhvr>
                                        <p:cTn id="260" dur="2000" fill="hold"/>
                                        <p:tgtEl>
                                          <p:spTgt spid="23"/>
                                        </p:tgtEl>
                                        <p:attrNameLst>
                                          <p:attrName>r</p:attrName>
                                        </p:attrNameLst>
                                      </p:cBhvr>
                                    </p:animRot>
                                  </p:childTnLst>
                                </p:cTn>
                              </p:par>
                              <p:par>
                                <p:cTn id="261" presetID="8" presetClass="emph" presetSubtype="0" fill="hold" grpId="2" nodeType="withEffect">
                                  <p:stCondLst>
                                    <p:cond delay="0"/>
                                  </p:stCondLst>
                                  <p:childTnLst>
                                    <p:animRot by="-21600000">
                                      <p:cBhvr>
                                        <p:cTn id="262" dur="2000" fill="hold"/>
                                        <p:tgtEl>
                                          <p:spTgt spid="4"/>
                                        </p:tgtEl>
                                        <p:attrNameLst>
                                          <p:attrName>r</p:attrName>
                                        </p:attrNameLst>
                                      </p:cBhvr>
                                    </p:animRot>
                                  </p:childTnLst>
                                </p:cTn>
                              </p:par>
                              <p:par>
                                <p:cTn id="263" presetID="8" presetClass="emph" presetSubtype="0" fill="hold" grpId="2" nodeType="withEffect">
                                  <p:stCondLst>
                                    <p:cond delay="0"/>
                                  </p:stCondLst>
                                  <p:childTnLst>
                                    <p:animRot by="-21600000">
                                      <p:cBhvr>
                                        <p:cTn id="264" dur="2000" fill="hold"/>
                                        <p:tgtEl>
                                          <p:spTgt spid="28"/>
                                        </p:tgtEl>
                                        <p:attrNameLst>
                                          <p:attrName>r</p:attrName>
                                        </p:attrNameLst>
                                      </p:cBhvr>
                                    </p:animRot>
                                  </p:childTnLst>
                                </p:cTn>
                              </p:par>
                              <p:par>
                                <p:cTn id="265" presetID="8" presetClass="emph" presetSubtype="0" fill="hold" grpId="2" nodeType="withEffect">
                                  <p:stCondLst>
                                    <p:cond delay="0"/>
                                  </p:stCondLst>
                                  <p:childTnLst>
                                    <p:animRot by="-21600000">
                                      <p:cBhvr>
                                        <p:cTn id="266" dur="2000" fill="hold"/>
                                        <p:tgtEl>
                                          <p:spTgt spid="33"/>
                                        </p:tgtEl>
                                        <p:attrNameLst>
                                          <p:attrName>r</p:attrName>
                                        </p:attrNameLst>
                                      </p:cBhvr>
                                    </p:animRot>
                                  </p:childTnLst>
                                </p:cTn>
                              </p:par>
                              <p:par>
                                <p:cTn id="267" presetID="8" presetClass="emph" presetSubtype="0" fill="hold" grpId="2" nodeType="withEffect">
                                  <p:stCondLst>
                                    <p:cond delay="0"/>
                                  </p:stCondLst>
                                  <p:childTnLst>
                                    <p:animRot by="-21600000">
                                      <p:cBhvr>
                                        <p:cTn id="268" dur="2000" fill="hold"/>
                                        <p:tgtEl>
                                          <p:spTgt spid="5"/>
                                        </p:tgtEl>
                                        <p:attrNameLst>
                                          <p:attrName>r</p:attrName>
                                        </p:attrNameLst>
                                      </p:cBhvr>
                                    </p:animRot>
                                  </p:childTnLst>
                                </p:cTn>
                              </p:par>
                              <p:par>
                                <p:cTn id="269" presetID="8" presetClass="emph" presetSubtype="0" fill="hold" grpId="2" nodeType="withEffect">
                                  <p:stCondLst>
                                    <p:cond delay="0"/>
                                  </p:stCondLst>
                                  <p:childTnLst>
                                    <p:animRot by="-21600000">
                                      <p:cBhvr>
                                        <p:cTn id="270" dur="2000" fill="hold"/>
                                        <p:tgtEl>
                                          <p:spTgt spid="14"/>
                                        </p:tgtEl>
                                        <p:attrNameLst>
                                          <p:attrName>r</p:attrName>
                                        </p:attrNameLst>
                                      </p:cBhvr>
                                    </p:animRot>
                                  </p:childTnLst>
                                </p:cTn>
                              </p:par>
                              <p:par>
                                <p:cTn id="271" presetID="8" presetClass="emph" presetSubtype="0" fill="hold" grpId="2" nodeType="withEffect">
                                  <p:stCondLst>
                                    <p:cond delay="0"/>
                                  </p:stCondLst>
                                  <p:childTnLst>
                                    <p:animRot by="-21600000">
                                      <p:cBhvr>
                                        <p:cTn id="272" dur="2000" fill="hold"/>
                                        <p:tgtEl>
                                          <p:spTgt spid="19"/>
                                        </p:tgtEl>
                                        <p:attrNameLst>
                                          <p:attrName>r</p:attrName>
                                        </p:attrNameLst>
                                      </p:cBhvr>
                                    </p:animRot>
                                  </p:childTnLst>
                                </p:cTn>
                              </p:par>
                              <p:par>
                                <p:cTn id="273" presetID="8" presetClass="emph" presetSubtype="0" fill="hold" grpId="2" nodeType="withEffect">
                                  <p:stCondLst>
                                    <p:cond delay="0"/>
                                  </p:stCondLst>
                                  <p:childTnLst>
                                    <p:animRot by="-21600000">
                                      <p:cBhvr>
                                        <p:cTn id="274" dur="2000" fill="hold"/>
                                        <p:tgtEl>
                                          <p:spTgt spid="24"/>
                                        </p:tgtEl>
                                        <p:attrNameLst>
                                          <p:attrName>r</p:attrName>
                                        </p:attrNameLst>
                                      </p:cBhvr>
                                    </p:animRot>
                                  </p:childTnLst>
                                </p:cTn>
                              </p:par>
                              <p:par>
                                <p:cTn id="275" presetID="8" presetClass="emph" presetSubtype="0" fill="hold" grpId="2" nodeType="withEffect">
                                  <p:stCondLst>
                                    <p:cond delay="0"/>
                                  </p:stCondLst>
                                  <p:childTnLst>
                                    <p:animRot by="21600000">
                                      <p:cBhvr>
                                        <p:cTn id="276" dur="2000" fill="hold"/>
                                        <p:tgtEl>
                                          <p:spTgt spid="6"/>
                                        </p:tgtEl>
                                        <p:attrNameLst>
                                          <p:attrName>r</p:attrName>
                                        </p:attrNameLst>
                                      </p:cBhvr>
                                    </p:animRot>
                                  </p:childTnLst>
                                </p:cTn>
                              </p:par>
                              <p:par>
                                <p:cTn id="277" presetID="8" presetClass="emph" presetSubtype="0" fill="hold" grpId="2" nodeType="withEffect">
                                  <p:stCondLst>
                                    <p:cond delay="0"/>
                                  </p:stCondLst>
                                  <p:childTnLst>
                                    <p:animRot by="21600000">
                                      <p:cBhvr>
                                        <p:cTn id="278" dur="2000" fill="hold"/>
                                        <p:tgtEl>
                                          <p:spTgt spid="29"/>
                                        </p:tgtEl>
                                        <p:attrNameLst>
                                          <p:attrName>r</p:attrName>
                                        </p:attrNameLst>
                                      </p:cBhvr>
                                    </p:animRot>
                                  </p:childTnLst>
                                </p:cTn>
                              </p:par>
                              <p:par>
                                <p:cTn id="279" presetID="8" presetClass="emph" presetSubtype="0" fill="hold" grpId="2" nodeType="withEffect">
                                  <p:stCondLst>
                                    <p:cond delay="0"/>
                                  </p:stCondLst>
                                  <p:childTnLst>
                                    <p:animRot by="21600000">
                                      <p:cBhvr>
                                        <p:cTn id="280" dur="2000" fill="hold"/>
                                        <p:tgtEl>
                                          <p:spTgt spid="34"/>
                                        </p:tgtEl>
                                        <p:attrNameLst>
                                          <p:attrName>r</p:attrName>
                                        </p:attrNameLst>
                                      </p:cBhvr>
                                    </p:animRot>
                                  </p:childTnLst>
                                </p:cTn>
                              </p:par>
                              <p:par>
                                <p:cTn id="281" presetID="8" presetClass="emph" presetSubtype="0" fill="hold" grpId="2" nodeType="withEffect">
                                  <p:stCondLst>
                                    <p:cond delay="0"/>
                                  </p:stCondLst>
                                  <p:childTnLst>
                                    <p:animRot by="21600000">
                                      <p:cBhvr>
                                        <p:cTn id="282" dur="2000" fill="hold"/>
                                        <p:tgtEl>
                                          <p:spTgt spid="7"/>
                                        </p:tgtEl>
                                        <p:attrNameLst>
                                          <p:attrName>r</p:attrName>
                                        </p:attrNameLst>
                                      </p:cBhvr>
                                    </p:animRot>
                                  </p:childTnLst>
                                </p:cTn>
                              </p:par>
                              <p:par>
                                <p:cTn id="283" presetID="8" presetClass="emph" presetSubtype="0" fill="hold" grpId="2" nodeType="withEffect">
                                  <p:stCondLst>
                                    <p:cond delay="0"/>
                                  </p:stCondLst>
                                  <p:childTnLst>
                                    <p:animRot by="21600000">
                                      <p:cBhvr>
                                        <p:cTn id="284" dur="2000" fill="hold"/>
                                        <p:tgtEl>
                                          <p:spTgt spid="15"/>
                                        </p:tgtEl>
                                        <p:attrNameLst>
                                          <p:attrName>r</p:attrName>
                                        </p:attrNameLst>
                                      </p:cBhvr>
                                    </p:animRot>
                                  </p:childTnLst>
                                </p:cTn>
                              </p:par>
                              <p:par>
                                <p:cTn id="285" presetID="8" presetClass="emph" presetSubtype="0" fill="hold" grpId="2" nodeType="withEffect">
                                  <p:stCondLst>
                                    <p:cond delay="0"/>
                                  </p:stCondLst>
                                  <p:childTnLst>
                                    <p:animRot by="21600000">
                                      <p:cBhvr>
                                        <p:cTn id="286" dur="2000" fill="hold"/>
                                        <p:tgtEl>
                                          <p:spTgt spid="20"/>
                                        </p:tgtEl>
                                        <p:attrNameLst>
                                          <p:attrName>r</p:attrName>
                                        </p:attrNameLst>
                                      </p:cBhvr>
                                    </p:animRot>
                                  </p:childTnLst>
                                </p:cTn>
                              </p:par>
                              <p:par>
                                <p:cTn id="287" presetID="8" presetClass="emph" presetSubtype="0" fill="hold" grpId="2" nodeType="withEffect">
                                  <p:stCondLst>
                                    <p:cond delay="0"/>
                                  </p:stCondLst>
                                  <p:childTnLst>
                                    <p:animRot by="21600000">
                                      <p:cBhvr>
                                        <p:cTn id="288" dur="2000" fill="hold"/>
                                        <p:tgtEl>
                                          <p:spTgt spid="25"/>
                                        </p:tgtEl>
                                        <p:attrNameLst>
                                          <p:attrName>r</p:attrName>
                                        </p:attrNameLst>
                                      </p:cBhvr>
                                    </p:animRot>
                                  </p:childTnLst>
                                </p:cTn>
                              </p:par>
                              <p:par>
                                <p:cTn id="289" presetID="8" presetClass="emph" presetSubtype="0" fill="hold" grpId="2" nodeType="withEffect">
                                  <p:stCondLst>
                                    <p:cond delay="0"/>
                                  </p:stCondLst>
                                  <p:childTnLst>
                                    <p:animRot by="-21600000">
                                      <p:cBhvr>
                                        <p:cTn id="290" dur="2000" fill="hold"/>
                                        <p:tgtEl>
                                          <p:spTgt spid="8"/>
                                        </p:tgtEl>
                                        <p:attrNameLst>
                                          <p:attrName>r</p:attrName>
                                        </p:attrNameLst>
                                      </p:cBhvr>
                                    </p:animRot>
                                  </p:childTnLst>
                                </p:cTn>
                              </p:par>
                              <p:par>
                                <p:cTn id="291" presetID="8" presetClass="emph" presetSubtype="0" fill="hold" grpId="2" nodeType="withEffect">
                                  <p:stCondLst>
                                    <p:cond delay="0"/>
                                  </p:stCondLst>
                                  <p:childTnLst>
                                    <p:animRot by="-21600000">
                                      <p:cBhvr>
                                        <p:cTn id="292" dur="2000" fill="hold"/>
                                        <p:tgtEl>
                                          <p:spTgt spid="30"/>
                                        </p:tgtEl>
                                        <p:attrNameLst>
                                          <p:attrName>r</p:attrName>
                                        </p:attrNameLst>
                                      </p:cBhvr>
                                    </p:animRot>
                                  </p:childTnLst>
                                </p:cTn>
                              </p:par>
                              <p:par>
                                <p:cTn id="293" presetID="8" presetClass="emph" presetSubtype="0" fill="hold" grpId="2" nodeType="withEffect">
                                  <p:stCondLst>
                                    <p:cond delay="0"/>
                                  </p:stCondLst>
                                  <p:childTnLst>
                                    <p:animRot by="-21600000">
                                      <p:cBhvr>
                                        <p:cTn id="294" dur="2000" fill="hold"/>
                                        <p:tgtEl>
                                          <p:spTgt spid="35"/>
                                        </p:tgtEl>
                                        <p:attrNameLst>
                                          <p:attrName>r</p:attrName>
                                        </p:attrNameLst>
                                      </p:cBhvr>
                                    </p:animRot>
                                  </p:childTnLst>
                                </p:cTn>
                              </p:par>
                              <p:par>
                                <p:cTn id="295" presetID="8" presetClass="emph" presetSubtype="0" fill="hold" grpId="2" nodeType="withEffect">
                                  <p:stCondLst>
                                    <p:cond delay="0"/>
                                  </p:stCondLst>
                                  <p:childTnLst>
                                    <p:animRot by="-21600000">
                                      <p:cBhvr>
                                        <p:cTn id="296" dur="2000" fill="hold"/>
                                        <p:tgtEl>
                                          <p:spTgt spid="9"/>
                                        </p:tgtEl>
                                        <p:attrNameLst>
                                          <p:attrName>r</p:attrName>
                                        </p:attrNameLst>
                                      </p:cBhvr>
                                    </p:animRot>
                                  </p:childTnLst>
                                </p:cTn>
                              </p:par>
                              <p:par>
                                <p:cTn id="297" presetID="8" presetClass="emph" presetSubtype="0" fill="hold" grpId="2" nodeType="withEffect">
                                  <p:stCondLst>
                                    <p:cond delay="0"/>
                                  </p:stCondLst>
                                  <p:childTnLst>
                                    <p:animRot by="-21600000">
                                      <p:cBhvr>
                                        <p:cTn id="298" dur="2000" fill="hold"/>
                                        <p:tgtEl>
                                          <p:spTgt spid="16"/>
                                        </p:tgtEl>
                                        <p:attrNameLst>
                                          <p:attrName>r</p:attrName>
                                        </p:attrNameLst>
                                      </p:cBhvr>
                                    </p:animRot>
                                  </p:childTnLst>
                                </p:cTn>
                              </p:par>
                              <p:par>
                                <p:cTn id="299" presetID="8" presetClass="emph" presetSubtype="0" fill="hold" grpId="2" nodeType="withEffect">
                                  <p:stCondLst>
                                    <p:cond delay="0"/>
                                  </p:stCondLst>
                                  <p:childTnLst>
                                    <p:animRot by="-21600000">
                                      <p:cBhvr>
                                        <p:cTn id="300" dur="2000" fill="hold"/>
                                        <p:tgtEl>
                                          <p:spTgt spid="21"/>
                                        </p:tgtEl>
                                        <p:attrNameLst>
                                          <p:attrName>r</p:attrName>
                                        </p:attrNameLst>
                                      </p:cBhvr>
                                    </p:animRot>
                                  </p:childTnLst>
                                </p:cTn>
                              </p:par>
                              <p:par>
                                <p:cTn id="301" presetID="8" presetClass="emph" presetSubtype="0" fill="hold" grpId="2" nodeType="withEffect">
                                  <p:stCondLst>
                                    <p:cond delay="0"/>
                                  </p:stCondLst>
                                  <p:childTnLst>
                                    <p:animRot by="-21600000">
                                      <p:cBhvr>
                                        <p:cTn id="302" dur="2000" fill="hold"/>
                                        <p:tgtEl>
                                          <p:spTgt spid="26"/>
                                        </p:tgtEl>
                                        <p:attrNameLst>
                                          <p:attrName>r</p:attrName>
                                        </p:attrNameLst>
                                      </p:cBhvr>
                                    </p:animRot>
                                  </p:childTnLst>
                                </p:cTn>
                              </p:par>
                              <p:par>
                                <p:cTn id="303" presetID="8" presetClass="emph" presetSubtype="0" fill="hold" grpId="2" nodeType="withEffect">
                                  <p:stCondLst>
                                    <p:cond delay="0"/>
                                  </p:stCondLst>
                                  <p:childTnLst>
                                    <p:animRot by="21600000">
                                      <p:cBhvr>
                                        <p:cTn id="304" dur="2000" fill="hold"/>
                                        <p:tgtEl>
                                          <p:spTgt spid="10"/>
                                        </p:tgtEl>
                                        <p:attrNameLst>
                                          <p:attrName>r</p:attrName>
                                        </p:attrNameLst>
                                      </p:cBhvr>
                                    </p:animRot>
                                  </p:childTnLst>
                                </p:cTn>
                              </p:par>
                              <p:par>
                                <p:cTn id="305" presetID="8" presetClass="emph" presetSubtype="0" fill="hold" grpId="2" nodeType="withEffect">
                                  <p:stCondLst>
                                    <p:cond delay="0"/>
                                  </p:stCondLst>
                                  <p:childTnLst>
                                    <p:animRot by="21600000">
                                      <p:cBhvr>
                                        <p:cTn id="306" dur="2000" fill="hold"/>
                                        <p:tgtEl>
                                          <p:spTgt spid="31"/>
                                        </p:tgtEl>
                                        <p:attrNameLst>
                                          <p:attrName>r</p:attrName>
                                        </p:attrNameLst>
                                      </p:cBhvr>
                                    </p:animRot>
                                  </p:childTnLst>
                                </p:cTn>
                              </p:par>
                              <p:par>
                                <p:cTn id="307" presetID="8" presetClass="emph" presetSubtype="0" fill="hold" grpId="2" nodeType="withEffect">
                                  <p:stCondLst>
                                    <p:cond delay="0"/>
                                  </p:stCondLst>
                                  <p:childTnLst>
                                    <p:animRot by="21600000">
                                      <p:cBhvr>
                                        <p:cTn id="308" dur="2000" fill="hold"/>
                                        <p:tgtEl>
                                          <p:spTgt spid="36"/>
                                        </p:tgtEl>
                                        <p:attrNameLst>
                                          <p:attrName>r</p:attrName>
                                        </p:attrNameLst>
                                      </p:cBhvr>
                                    </p:animRot>
                                  </p:childTnLst>
                                </p:cTn>
                              </p:par>
                              <p:par>
                                <p:cTn id="309" presetID="8" presetClass="emph" presetSubtype="0" fill="hold" grpId="2" nodeType="withEffect">
                                  <p:stCondLst>
                                    <p:cond delay="0"/>
                                  </p:stCondLst>
                                  <p:childTnLst>
                                    <p:animRot by="21600000">
                                      <p:cBhvr>
                                        <p:cTn id="310" dur="2000" fill="hold"/>
                                        <p:tgtEl>
                                          <p:spTgt spid="11"/>
                                        </p:tgtEl>
                                        <p:attrNameLst>
                                          <p:attrName>r</p:attrName>
                                        </p:attrNameLst>
                                      </p:cBhvr>
                                    </p:animRot>
                                  </p:childTnLst>
                                </p:cTn>
                              </p:par>
                              <p:par>
                                <p:cTn id="311" presetID="8" presetClass="emph" presetSubtype="0" fill="hold" grpId="2" nodeType="withEffect">
                                  <p:stCondLst>
                                    <p:cond delay="0"/>
                                  </p:stCondLst>
                                  <p:childTnLst>
                                    <p:animRot by="21600000">
                                      <p:cBhvr>
                                        <p:cTn id="312" dur="2000" fill="hold"/>
                                        <p:tgtEl>
                                          <p:spTgt spid="17"/>
                                        </p:tgtEl>
                                        <p:attrNameLst>
                                          <p:attrName>r</p:attrName>
                                        </p:attrNameLst>
                                      </p:cBhvr>
                                    </p:animRot>
                                  </p:childTnLst>
                                </p:cTn>
                              </p:par>
                              <p:par>
                                <p:cTn id="313" presetID="8" presetClass="emph" presetSubtype="0" fill="hold" grpId="2" nodeType="withEffect">
                                  <p:stCondLst>
                                    <p:cond delay="0"/>
                                  </p:stCondLst>
                                  <p:childTnLst>
                                    <p:animRot by="21600000">
                                      <p:cBhvr>
                                        <p:cTn id="314" dur="2000" fill="hold"/>
                                        <p:tgtEl>
                                          <p:spTgt spid="22"/>
                                        </p:tgtEl>
                                        <p:attrNameLst>
                                          <p:attrName>r</p:attrName>
                                        </p:attrNameLst>
                                      </p:cBhvr>
                                    </p:animRot>
                                  </p:childTnLst>
                                </p:cTn>
                              </p:par>
                              <p:par>
                                <p:cTn id="315" presetID="8" presetClass="emph" presetSubtype="0" fill="hold" grpId="2" nodeType="withEffect">
                                  <p:stCondLst>
                                    <p:cond delay="0"/>
                                  </p:stCondLst>
                                  <p:childTnLst>
                                    <p:animRot by="21600000">
                                      <p:cBhvr>
                                        <p:cTn id="316" dur="2000" fill="hold"/>
                                        <p:tgtEl>
                                          <p:spTgt spid="27"/>
                                        </p:tgtEl>
                                        <p:attrNameLst>
                                          <p:attrName>r</p:attrName>
                                        </p:attrNameLst>
                                      </p:cBhvr>
                                    </p:animRot>
                                  </p:childTnLst>
                                </p:cTn>
                              </p:par>
                              <p:par>
                                <p:cTn id="317" presetID="8" presetClass="emph" presetSubtype="0" fill="hold" grpId="2" nodeType="withEffect">
                                  <p:stCondLst>
                                    <p:cond delay="0"/>
                                  </p:stCondLst>
                                  <p:childTnLst>
                                    <p:animRot by="-21600000">
                                      <p:cBhvr>
                                        <p:cTn id="318" dur="2000" fill="hold"/>
                                        <p:tgtEl>
                                          <p:spTgt spid="12"/>
                                        </p:tgtEl>
                                        <p:attrNameLst>
                                          <p:attrName>r</p:attrName>
                                        </p:attrNameLst>
                                      </p:cBhvr>
                                    </p:animRot>
                                  </p:childTnLst>
                                </p:cTn>
                              </p:par>
                              <p:par>
                                <p:cTn id="319" presetID="8" presetClass="emph" presetSubtype="0" fill="hold" grpId="2" nodeType="withEffect">
                                  <p:stCondLst>
                                    <p:cond delay="0"/>
                                  </p:stCondLst>
                                  <p:childTnLst>
                                    <p:animRot by="-21600000">
                                      <p:cBhvr>
                                        <p:cTn id="320" dur="2000" fill="hold"/>
                                        <p:tgtEl>
                                          <p:spTgt spid="32"/>
                                        </p:tgtEl>
                                        <p:attrNameLst>
                                          <p:attrName>r</p:attrName>
                                        </p:attrNameLst>
                                      </p:cBhvr>
                                    </p:animRot>
                                  </p:childTnLst>
                                </p:cTn>
                              </p:par>
                              <p:par>
                                <p:cTn id="321" presetID="8" presetClass="emph" presetSubtype="0" fill="hold" grpId="2" nodeType="withEffect">
                                  <p:stCondLst>
                                    <p:cond delay="0"/>
                                  </p:stCondLst>
                                  <p:childTnLst>
                                    <p:animRot by="-21600000">
                                      <p:cBhvr>
                                        <p:cTn id="322" dur="2000" fill="hold"/>
                                        <p:tgtEl>
                                          <p:spTgt spid="37"/>
                                        </p:tgtEl>
                                        <p:attrNameLst>
                                          <p:attrName>r</p:attrName>
                                        </p:attrNameLst>
                                      </p:cBhvr>
                                    </p:animRot>
                                  </p:childTnLst>
                                </p:cTn>
                              </p:par>
                            </p:childTnLst>
                          </p:cTn>
                        </p:par>
                        <p:par>
                          <p:cTn id="323" fill="hold">
                            <p:stCondLst>
                              <p:cond delay="2000"/>
                            </p:stCondLst>
                            <p:childTnLst>
                              <p:par>
                                <p:cTn id="324" presetID="2" presetClass="exit" presetSubtype="4" fill="hold" grpId="3" nodeType="afterEffect">
                                  <p:stCondLst>
                                    <p:cond delay="0"/>
                                  </p:stCondLst>
                                  <p:childTnLst>
                                    <p:anim calcmode="lin" valueType="num">
                                      <p:cBhvr additive="base">
                                        <p:cTn id="325" dur="2000"/>
                                        <p:tgtEl>
                                          <p:spTgt spid="3"/>
                                        </p:tgtEl>
                                        <p:attrNameLst>
                                          <p:attrName>ppt_x</p:attrName>
                                        </p:attrNameLst>
                                      </p:cBhvr>
                                      <p:tavLst>
                                        <p:tav tm="0">
                                          <p:val>
                                            <p:strVal val="ppt_x"/>
                                          </p:val>
                                        </p:tav>
                                        <p:tav tm="100000">
                                          <p:val>
                                            <p:strVal val="ppt_x"/>
                                          </p:val>
                                        </p:tav>
                                      </p:tavLst>
                                    </p:anim>
                                    <p:anim calcmode="lin" valueType="num">
                                      <p:cBhvr additive="base">
                                        <p:cTn id="326" dur="2000"/>
                                        <p:tgtEl>
                                          <p:spTgt spid="3"/>
                                        </p:tgtEl>
                                        <p:attrNameLst>
                                          <p:attrName>ppt_y</p:attrName>
                                        </p:attrNameLst>
                                      </p:cBhvr>
                                      <p:tavLst>
                                        <p:tav tm="0">
                                          <p:val>
                                            <p:strVal val="ppt_y"/>
                                          </p:val>
                                        </p:tav>
                                        <p:tav tm="100000">
                                          <p:val>
                                            <p:strVal val="1+ppt_h/2"/>
                                          </p:val>
                                        </p:tav>
                                      </p:tavLst>
                                    </p:anim>
                                    <p:set>
                                      <p:cBhvr>
                                        <p:cTn id="327" dur="1" fill="hold">
                                          <p:stCondLst>
                                            <p:cond delay="1999"/>
                                          </p:stCondLst>
                                        </p:cTn>
                                        <p:tgtEl>
                                          <p:spTgt spid="3"/>
                                        </p:tgtEl>
                                        <p:attrNameLst>
                                          <p:attrName>style.visibility</p:attrName>
                                        </p:attrNameLst>
                                      </p:cBhvr>
                                      <p:to>
                                        <p:strVal val="hidden"/>
                                      </p:to>
                                    </p:set>
                                  </p:childTnLst>
                                </p:cTn>
                              </p:par>
                              <p:par>
                                <p:cTn id="328" presetID="2" presetClass="exit" presetSubtype="4" fill="hold" grpId="3" nodeType="withEffect">
                                  <p:stCondLst>
                                    <p:cond delay="0"/>
                                  </p:stCondLst>
                                  <p:childTnLst>
                                    <p:anim calcmode="lin" valueType="num">
                                      <p:cBhvr additive="base">
                                        <p:cTn id="329" dur="2000"/>
                                        <p:tgtEl>
                                          <p:spTgt spid="5"/>
                                        </p:tgtEl>
                                        <p:attrNameLst>
                                          <p:attrName>ppt_x</p:attrName>
                                        </p:attrNameLst>
                                      </p:cBhvr>
                                      <p:tavLst>
                                        <p:tav tm="0">
                                          <p:val>
                                            <p:strVal val="ppt_x"/>
                                          </p:val>
                                        </p:tav>
                                        <p:tav tm="100000">
                                          <p:val>
                                            <p:strVal val="ppt_x"/>
                                          </p:val>
                                        </p:tav>
                                      </p:tavLst>
                                    </p:anim>
                                    <p:anim calcmode="lin" valueType="num">
                                      <p:cBhvr additive="base">
                                        <p:cTn id="330" dur="2000"/>
                                        <p:tgtEl>
                                          <p:spTgt spid="5"/>
                                        </p:tgtEl>
                                        <p:attrNameLst>
                                          <p:attrName>ppt_y</p:attrName>
                                        </p:attrNameLst>
                                      </p:cBhvr>
                                      <p:tavLst>
                                        <p:tav tm="0">
                                          <p:val>
                                            <p:strVal val="ppt_y"/>
                                          </p:val>
                                        </p:tav>
                                        <p:tav tm="100000">
                                          <p:val>
                                            <p:strVal val="1+ppt_h/2"/>
                                          </p:val>
                                        </p:tav>
                                      </p:tavLst>
                                    </p:anim>
                                    <p:set>
                                      <p:cBhvr>
                                        <p:cTn id="331" dur="1" fill="hold">
                                          <p:stCondLst>
                                            <p:cond delay="1999"/>
                                          </p:stCondLst>
                                        </p:cTn>
                                        <p:tgtEl>
                                          <p:spTgt spid="5"/>
                                        </p:tgtEl>
                                        <p:attrNameLst>
                                          <p:attrName>style.visibility</p:attrName>
                                        </p:attrNameLst>
                                      </p:cBhvr>
                                      <p:to>
                                        <p:strVal val="hidden"/>
                                      </p:to>
                                    </p:set>
                                  </p:childTnLst>
                                </p:cTn>
                              </p:par>
                              <p:par>
                                <p:cTn id="332" presetID="2" presetClass="exit" presetSubtype="4" fill="hold" grpId="3" nodeType="withEffect">
                                  <p:stCondLst>
                                    <p:cond delay="0"/>
                                  </p:stCondLst>
                                  <p:childTnLst>
                                    <p:anim calcmode="lin" valueType="num">
                                      <p:cBhvr additive="base">
                                        <p:cTn id="333" dur="2000"/>
                                        <p:tgtEl>
                                          <p:spTgt spid="7"/>
                                        </p:tgtEl>
                                        <p:attrNameLst>
                                          <p:attrName>ppt_x</p:attrName>
                                        </p:attrNameLst>
                                      </p:cBhvr>
                                      <p:tavLst>
                                        <p:tav tm="0">
                                          <p:val>
                                            <p:strVal val="ppt_x"/>
                                          </p:val>
                                        </p:tav>
                                        <p:tav tm="100000">
                                          <p:val>
                                            <p:strVal val="ppt_x"/>
                                          </p:val>
                                        </p:tav>
                                      </p:tavLst>
                                    </p:anim>
                                    <p:anim calcmode="lin" valueType="num">
                                      <p:cBhvr additive="base">
                                        <p:cTn id="334" dur="2000"/>
                                        <p:tgtEl>
                                          <p:spTgt spid="7"/>
                                        </p:tgtEl>
                                        <p:attrNameLst>
                                          <p:attrName>ppt_y</p:attrName>
                                        </p:attrNameLst>
                                      </p:cBhvr>
                                      <p:tavLst>
                                        <p:tav tm="0">
                                          <p:val>
                                            <p:strVal val="ppt_y"/>
                                          </p:val>
                                        </p:tav>
                                        <p:tav tm="100000">
                                          <p:val>
                                            <p:strVal val="1+ppt_h/2"/>
                                          </p:val>
                                        </p:tav>
                                      </p:tavLst>
                                    </p:anim>
                                    <p:set>
                                      <p:cBhvr>
                                        <p:cTn id="335" dur="1" fill="hold">
                                          <p:stCondLst>
                                            <p:cond delay="1999"/>
                                          </p:stCondLst>
                                        </p:cTn>
                                        <p:tgtEl>
                                          <p:spTgt spid="7"/>
                                        </p:tgtEl>
                                        <p:attrNameLst>
                                          <p:attrName>style.visibility</p:attrName>
                                        </p:attrNameLst>
                                      </p:cBhvr>
                                      <p:to>
                                        <p:strVal val="hidden"/>
                                      </p:to>
                                    </p:set>
                                  </p:childTnLst>
                                </p:cTn>
                              </p:par>
                              <p:par>
                                <p:cTn id="336" presetID="2" presetClass="exit" presetSubtype="4" fill="hold" grpId="3" nodeType="withEffect">
                                  <p:stCondLst>
                                    <p:cond delay="0"/>
                                  </p:stCondLst>
                                  <p:childTnLst>
                                    <p:anim calcmode="lin" valueType="num">
                                      <p:cBhvr additive="base">
                                        <p:cTn id="337" dur="2000"/>
                                        <p:tgtEl>
                                          <p:spTgt spid="9"/>
                                        </p:tgtEl>
                                        <p:attrNameLst>
                                          <p:attrName>ppt_x</p:attrName>
                                        </p:attrNameLst>
                                      </p:cBhvr>
                                      <p:tavLst>
                                        <p:tav tm="0">
                                          <p:val>
                                            <p:strVal val="ppt_x"/>
                                          </p:val>
                                        </p:tav>
                                        <p:tav tm="100000">
                                          <p:val>
                                            <p:strVal val="ppt_x"/>
                                          </p:val>
                                        </p:tav>
                                      </p:tavLst>
                                    </p:anim>
                                    <p:anim calcmode="lin" valueType="num">
                                      <p:cBhvr additive="base">
                                        <p:cTn id="338" dur="2000"/>
                                        <p:tgtEl>
                                          <p:spTgt spid="9"/>
                                        </p:tgtEl>
                                        <p:attrNameLst>
                                          <p:attrName>ppt_y</p:attrName>
                                        </p:attrNameLst>
                                      </p:cBhvr>
                                      <p:tavLst>
                                        <p:tav tm="0">
                                          <p:val>
                                            <p:strVal val="ppt_y"/>
                                          </p:val>
                                        </p:tav>
                                        <p:tav tm="100000">
                                          <p:val>
                                            <p:strVal val="1+ppt_h/2"/>
                                          </p:val>
                                        </p:tav>
                                      </p:tavLst>
                                    </p:anim>
                                    <p:set>
                                      <p:cBhvr>
                                        <p:cTn id="339" dur="1" fill="hold">
                                          <p:stCondLst>
                                            <p:cond delay="1999"/>
                                          </p:stCondLst>
                                        </p:cTn>
                                        <p:tgtEl>
                                          <p:spTgt spid="9"/>
                                        </p:tgtEl>
                                        <p:attrNameLst>
                                          <p:attrName>style.visibility</p:attrName>
                                        </p:attrNameLst>
                                      </p:cBhvr>
                                      <p:to>
                                        <p:strVal val="hidden"/>
                                      </p:to>
                                    </p:set>
                                  </p:childTnLst>
                                </p:cTn>
                              </p:par>
                              <p:par>
                                <p:cTn id="340" presetID="2" presetClass="exit" presetSubtype="4" fill="hold" grpId="3" nodeType="withEffect">
                                  <p:stCondLst>
                                    <p:cond delay="0"/>
                                  </p:stCondLst>
                                  <p:childTnLst>
                                    <p:anim calcmode="lin" valueType="num">
                                      <p:cBhvr additive="base">
                                        <p:cTn id="341" dur="2000"/>
                                        <p:tgtEl>
                                          <p:spTgt spid="11"/>
                                        </p:tgtEl>
                                        <p:attrNameLst>
                                          <p:attrName>ppt_x</p:attrName>
                                        </p:attrNameLst>
                                      </p:cBhvr>
                                      <p:tavLst>
                                        <p:tav tm="0">
                                          <p:val>
                                            <p:strVal val="ppt_x"/>
                                          </p:val>
                                        </p:tav>
                                        <p:tav tm="100000">
                                          <p:val>
                                            <p:strVal val="ppt_x"/>
                                          </p:val>
                                        </p:tav>
                                      </p:tavLst>
                                    </p:anim>
                                    <p:anim calcmode="lin" valueType="num">
                                      <p:cBhvr additive="base">
                                        <p:cTn id="342" dur="2000"/>
                                        <p:tgtEl>
                                          <p:spTgt spid="11"/>
                                        </p:tgtEl>
                                        <p:attrNameLst>
                                          <p:attrName>ppt_y</p:attrName>
                                        </p:attrNameLst>
                                      </p:cBhvr>
                                      <p:tavLst>
                                        <p:tav tm="0">
                                          <p:val>
                                            <p:strVal val="ppt_y"/>
                                          </p:val>
                                        </p:tav>
                                        <p:tav tm="100000">
                                          <p:val>
                                            <p:strVal val="1+ppt_h/2"/>
                                          </p:val>
                                        </p:tav>
                                      </p:tavLst>
                                    </p:anim>
                                    <p:set>
                                      <p:cBhvr>
                                        <p:cTn id="343" dur="1" fill="hold">
                                          <p:stCondLst>
                                            <p:cond delay="1999"/>
                                          </p:stCondLst>
                                        </p:cTn>
                                        <p:tgtEl>
                                          <p:spTgt spid="11"/>
                                        </p:tgtEl>
                                        <p:attrNameLst>
                                          <p:attrName>style.visibility</p:attrName>
                                        </p:attrNameLst>
                                      </p:cBhvr>
                                      <p:to>
                                        <p:strVal val="hidden"/>
                                      </p:to>
                                    </p:set>
                                  </p:childTnLst>
                                </p:cTn>
                              </p:par>
                              <p:par>
                                <p:cTn id="344" presetID="2" presetClass="exit" presetSubtype="4" fill="hold" grpId="3" nodeType="withEffect">
                                  <p:stCondLst>
                                    <p:cond delay="0"/>
                                  </p:stCondLst>
                                  <p:childTnLst>
                                    <p:anim calcmode="lin" valueType="num">
                                      <p:cBhvr additive="base">
                                        <p:cTn id="345" dur="2000"/>
                                        <p:tgtEl>
                                          <p:spTgt spid="13"/>
                                        </p:tgtEl>
                                        <p:attrNameLst>
                                          <p:attrName>ppt_x</p:attrName>
                                        </p:attrNameLst>
                                      </p:cBhvr>
                                      <p:tavLst>
                                        <p:tav tm="0">
                                          <p:val>
                                            <p:strVal val="ppt_x"/>
                                          </p:val>
                                        </p:tav>
                                        <p:tav tm="100000">
                                          <p:val>
                                            <p:strVal val="ppt_x"/>
                                          </p:val>
                                        </p:tav>
                                      </p:tavLst>
                                    </p:anim>
                                    <p:anim calcmode="lin" valueType="num">
                                      <p:cBhvr additive="base">
                                        <p:cTn id="346" dur="2000"/>
                                        <p:tgtEl>
                                          <p:spTgt spid="13"/>
                                        </p:tgtEl>
                                        <p:attrNameLst>
                                          <p:attrName>ppt_y</p:attrName>
                                        </p:attrNameLst>
                                      </p:cBhvr>
                                      <p:tavLst>
                                        <p:tav tm="0">
                                          <p:val>
                                            <p:strVal val="ppt_y"/>
                                          </p:val>
                                        </p:tav>
                                        <p:tav tm="100000">
                                          <p:val>
                                            <p:strVal val="1+ppt_h/2"/>
                                          </p:val>
                                        </p:tav>
                                      </p:tavLst>
                                    </p:anim>
                                    <p:set>
                                      <p:cBhvr>
                                        <p:cTn id="347" dur="1" fill="hold">
                                          <p:stCondLst>
                                            <p:cond delay="1999"/>
                                          </p:stCondLst>
                                        </p:cTn>
                                        <p:tgtEl>
                                          <p:spTgt spid="13"/>
                                        </p:tgtEl>
                                        <p:attrNameLst>
                                          <p:attrName>style.visibility</p:attrName>
                                        </p:attrNameLst>
                                      </p:cBhvr>
                                      <p:to>
                                        <p:strVal val="hidden"/>
                                      </p:to>
                                    </p:set>
                                  </p:childTnLst>
                                </p:cTn>
                              </p:par>
                              <p:par>
                                <p:cTn id="348" presetID="2" presetClass="exit" presetSubtype="4" fill="hold" grpId="3" nodeType="withEffect">
                                  <p:stCondLst>
                                    <p:cond delay="0"/>
                                  </p:stCondLst>
                                  <p:childTnLst>
                                    <p:anim calcmode="lin" valueType="num">
                                      <p:cBhvr additive="base">
                                        <p:cTn id="349" dur="2000"/>
                                        <p:tgtEl>
                                          <p:spTgt spid="14"/>
                                        </p:tgtEl>
                                        <p:attrNameLst>
                                          <p:attrName>ppt_x</p:attrName>
                                        </p:attrNameLst>
                                      </p:cBhvr>
                                      <p:tavLst>
                                        <p:tav tm="0">
                                          <p:val>
                                            <p:strVal val="ppt_x"/>
                                          </p:val>
                                        </p:tav>
                                        <p:tav tm="100000">
                                          <p:val>
                                            <p:strVal val="ppt_x"/>
                                          </p:val>
                                        </p:tav>
                                      </p:tavLst>
                                    </p:anim>
                                    <p:anim calcmode="lin" valueType="num">
                                      <p:cBhvr additive="base">
                                        <p:cTn id="350" dur="2000"/>
                                        <p:tgtEl>
                                          <p:spTgt spid="14"/>
                                        </p:tgtEl>
                                        <p:attrNameLst>
                                          <p:attrName>ppt_y</p:attrName>
                                        </p:attrNameLst>
                                      </p:cBhvr>
                                      <p:tavLst>
                                        <p:tav tm="0">
                                          <p:val>
                                            <p:strVal val="ppt_y"/>
                                          </p:val>
                                        </p:tav>
                                        <p:tav tm="100000">
                                          <p:val>
                                            <p:strVal val="1+ppt_h/2"/>
                                          </p:val>
                                        </p:tav>
                                      </p:tavLst>
                                    </p:anim>
                                    <p:set>
                                      <p:cBhvr>
                                        <p:cTn id="351" dur="1" fill="hold">
                                          <p:stCondLst>
                                            <p:cond delay="1999"/>
                                          </p:stCondLst>
                                        </p:cTn>
                                        <p:tgtEl>
                                          <p:spTgt spid="14"/>
                                        </p:tgtEl>
                                        <p:attrNameLst>
                                          <p:attrName>style.visibility</p:attrName>
                                        </p:attrNameLst>
                                      </p:cBhvr>
                                      <p:to>
                                        <p:strVal val="hidden"/>
                                      </p:to>
                                    </p:set>
                                  </p:childTnLst>
                                </p:cTn>
                              </p:par>
                              <p:par>
                                <p:cTn id="352" presetID="2" presetClass="exit" presetSubtype="4" fill="hold" grpId="3" nodeType="withEffect">
                                  <p:stCondLst>
                                    <p:cond delay="0"/>
                                  </p:stCondLst>
                                  <p:childTnLst>
                                    <p:anim calcmode="lin" valueType="num">
                                      <p:cBhvr additive="base">
                                        <p:cTn id="353" dur="2000"/>
                                        <p:tgtEl>
                                          <p:spTgt spid="15"/>
                                        </p:tgtEl>
                                        <p:attrNameLst>
                                          <p:attrName>ppt_x</p:attrName>
                                        </p:attrNameLst>
                                      </p:cBhvr>
                                      <p:tavLst>
                                        <p:tav tm="0">
                                          <p:val>
                                            <p:strVal val="ppt_x"/>
                                          </p:val>
                                        </p:tav>
                                        <p:tav tm="100000">
                                          <p:val>
                                            <p:strVal val="ppt_x"/>
                                          </p:val>
                                        </p:tav>
                                      </p:tavLst>
                                    </p:anim>
                                    <p:anim calcmode="lin" valueType="num">
                                      <p:cBhvr additive="base">
                                        <p:cTn id="354" dur="2000"/>
                                        <p:tgtEl>
                                          <p:spTgt spid="15"/>
                                        </p:tgtEl>
                                        <p:attrNameLst>
                                          <p:attrName>ppt_y</p:attrName>
                                        </p:attrNameLst>
                                      </p:cBhvr>
                                      <p:tavLst>
                                        <p:tav tm="0">
                                          <p:val>
                                            <p:strVal val="ppt_y"/>
                                          </p:val>
                                        </p:tav>
                                        <p:tav tm="100000">
                                          <p:val>
                                            <p:strVal val="1+ppt_h/2"/>
                                          </p:val>
                                        </p:tav>
                                      </p:tavLst>
                                    </p:anim>
                                    <p:set>
                                      <p:cBhvr>
                                        <p:cTn id="355" dur="1" fill="hold">
                                          <p:stCondLst>
                                            <p:cond delay="1999"/>
                                          </p:stCondLst>
                                        </p:cTn>
                                        <p:tgtEl>
                                          <p:spTgt spid="15"/>
                                        </p:tgtEl>
                                        <p:attrNameLst>
                                          <p:attrName>style.visibility</p:attrName>
                                        </p:attrNameLst>
                                      </p:cBhvr>
                                      <p:to>
                                        <p:strVal val="hidden"/>
                                      </p:to>
                                    </p:set>
                                  </p:childTnLst>
                                </p:cTn>
                              </p:par>
                              <p:par>
                                <p:cTn id="356" presetID="2" presetClass="exit" presetSubtype="4" fill="hold" grpId="3" nodeType="withEffect">
                                  <p:stCondLst>
                                    <p:cond delay="0"/>
                                  </p:stCondLst>
                                  <p:childTnLst>
                                    <p:anim calcmode="lin" valueType="num">
                                      <p:cBhvr additive="base">
                                        <p:cTn id="357" dur="2000"/>
                                        <p:tgtEl>
                                          <p:spTgt spid="16"/>
                                        </p:tgtEl>
                                        <p:attrNameLst>
                                          <p:attrName>ppt_x</p:attrName>
                                        </p:attrNameLst>
                                      </p:cBhvr>
                                      <p:tavLst>
                                        <p:tav tm="0">
                                          <p:val>
                                            <p:strVal val="ppt_x"/>
                                          </p:val>
                                        </p:tav>
                                        <p:tav tm="100000">
                                          <p:val>
                                            <p:strVal val="ppt_x"/>
                                          </p:val>
                                        </p:tav>
                                      </p:tavLst>
                                    </p:anim>
                                    <p:anim calcmode="lin" valueType="num">
                                      <p:cBhvr additive="base">
                                        <p:cTn id="358" dur="2000"/>
                                        <p:tgtEl>
                                          <p:spTgt spid="16"/>
                                        </p:tgtEl>
                                        <p:attrNameLst>
                                          <p:attrName>ppt_y</p:attrName>
                                        </p:attrNameLst>
                                      </p:cBhvr>
                                      <p:tavLst>
                                        <p:tav tm="0">
                                          <p:val>
                                            <p:strVal val="ppt_y"/>
                                          </p:val>
                                        </p:tav>
                                        <p:tav tm="100000">
                                          <p:val>
                                            <p:strVal val="1+ppt_h/2"/>
                                          </p:val>
                                        </p:tav>
                                      </p:tavLst>
                                    </p:anim>
                                    <p:set>
                                      <p:cBhvr>
                                        <p:cTn id="359" dur="1" fill="hold">
                                          <p:stCondLst>
                                            <p:cond delay="1999"/>
                                          </p:stCondLst>
                                        </p:cTn>
                                        <p:tgtEl>
                                          <p:spTgt spid="16"/>
                                        </p:tgtEl>
                                        <p:attrNameLst>
                                          <p:attrName>style.visibility</p:attrName>
                                        </p:attrNameLst>
                                      </p:cBhvr>
                                      <p:to>
                                        <p:strVal val="hidden"/>
                                      </p:to>
                                    </p:set>
                                  </p:childTnLst>
                                </p:cTn>
                              </p:par>
                              <p:par>
                                <p:cTn id="360" presetID="2" presetClass="exit" presetSubtype="4" fill="hold" grpId="3" nodeType="withEffect">
                                  <p:stCondLst>
                                    <p:cond delay="0"/>
                                  </p:stCondLst>
                                  <p:childTnLst>
                                    <p:anim calcmode="lin" valueType="num">
                                      <p:cBhvr additive="base">
                                        <p:cTn id="361" dur="2000"/>
                                        <p:tgtEl>
                                          <p:spTgt spid="17"/>
                                        </p:tgtEl>
                                        <p:attrNameLst>
                                          <p:attrName>ppt_x</p:attrName>
                                        </p:attrNameLst>
                                      </p:cBhvr>
                                      <p:tavLst>
                                        <p:tav tm="0">
                                          <p:val>
                                            <p:strVal val="ppt_x"/>
                                          </p:val>
                                        </p:tav>
                                        <p:tav tm="100000">
                                          <p:val>
                                            <p:strVal val="ppt_x"/>
                                          </p:val>
                                        </p:tav>
                                      </p:tavLst>
                                    </p:anim>
                                    <p:anim calcmode="lin" valueType="num">
                                      <p:cBhvr additive="base">
                                        <p:cTn id="362" dur="2000"/>
                                        <p:tgtEl>
                                          <p:spTgt spid="17"/>
                                        </p:tgtEl>
                                        <p:attrNameLst>
                                          <p:attrName>ppt_y</p:attrName>
                                        </p:attrNameLst>
                                      </p:cBhvr>
                                      <p:tavLst>
                                        <p:tav tm="0">
                                          <p:val>
                                            <p:strVal val="ppt_y"/>
                                          </p:val>
                                        </p:tav>
                                        <p:tav tm="100000">
                                          <p:val>
                                            <p:strVal val="1+ppt_h/2"/>
                                          </p:val>
                                        </p:tav>
                                      </p:tavLst>
                                    </p:anim>
                                    <p:set>
                                      <p:cBhvr>
                                        <p:cTn id="363" dur="1" fill="hold">
                                          <p:stCondLst>
                                            <p:cond delay="1999"/>
                                          </p:stCondLst>
                                        </p:cTn>
                                        <p:tgtEl>
                                          <p:spTgt spid="17"/>
                                        </p:tgtEl>
                                        <p:attrNameLst>
                                          <p:attrName>style.visibility</p:attrName>
                                        </p:attrNameLst>
                                      </p:cBhvr>
                                      <p:to>
                                        <p:strVal val="hidden"/>
                                      </p:to>
                                    </p:set>
                                  </p:childTnLst>
                                </p:cTn>
                              </p:par>
                              <p:par>
                                <p:cTn id="364" presetID="2" presetClass="exit" presetSubtype="4" fill="hold" grpId="3" nodeType="withEffect">
                                  <p:stCondLst>
                                    <p:cond delay="0"/>
                                  </p:stCondLst>
                                  <p:childTnLst>
                                    <p:anim calcmode="lin" valueType="num">
                                      <p:cBhvr additive="base">
                                        <p:cTn id="365" dur="2000"/>
                                        <p:tgtEl>
                                          <p:spTgt spid="18"/>
                                        </p:tgtEl>
                                        <p:attrNameLst>
                                          <p:attrName>ppt_x</p:attrName>
                                        </p:attrNameLst>
                                      </p:cBhvr>
                                      <p:tavLst>
                                        <p:tav tm="0">
                                          <p:val>
                                            <p:strVal val="ppt_x"/>
                                          </p:val>
                                        </p:tav>
                                        <p:tav tm="100000">
                                          <p:val>
                                            <p:strVal val="ppt_x"/>
                                          </p:val>
                                        </p:tav>
                                      </p:tavLst>
                                    </p:anim>
                                    <p:anim calcmode="lin" valueType="num">
                                      <p:cBhvr additive="base">
                                        <p:cTn id="366" dur="2000"/>
                                        <p:tgtEl>
                                          <p:spTgt spid="18"/>
                                        </p:tgtEl>
                                        <p:attrNameLst>
                                          <p:attrName>ppt_y</p:attrName>
                                        </p:attrNameLst>
                                      </p:cBhvr>
                                      <p:tavLst>
                                        <p:tav tm="0">
                                          <p:val>
                                            <p:strVal val="ppt_y"/>
                                          </p:val>
                                        </p:tav>
                                        <p:tav tm="100000">
                                          <p:val>
                                            <p:strVal val="1+ppt_h/2"/>
                                          </p:val>
                                        </p:tav>
                                      </p:tavLst>
                                    </p:anim>
                                    <p:set>
                                      <p:cBhvr>
                                        <p:cTn id="367" dur="1" fill="hold">
                                          <p:stCondLst>
                                            <p:cond delay="1999"/>
                                          </p:stCondLst>
                                        </p:cTn>
                                        <p:tgtEl>
                                          <p:spTgt spid="18"/>
                                        </p:tgtEl>
                                        <p:attrNameLst>
                                          <p:attrName>style.visibility</p:attrName>
                                        </p:attrNameLst>
                                      </p:cBhvr>
                                      <p:to>
                                        <p:strVal val="hidden"/>
                                      </p:to>
                                    </p:set>
                                  </p:childTnLst>
                                </p:cTn>
                              </p:par>
                              <p:par>
                                <p:cTn id="368" presetID="2" presetClass="exit" presetSubtype="4" fill="hold" grpId="3" nodeType="withEffect">
                                  <p:stCondLst>
                                    <p:cond delay="0"/>
                                  </p:stCondLst>
                                  <p:childTnLst>
                                    <p:anim calcmode="lin" valueType="num">
                                      <p:cBhvr additive="base">
                                        <p:cTn id="369" dur="2000"/>
                                        <p:tgtEl>
                                          <p:spTgt spid="19"/>
                                        </p:tgtEl>
                                        <p:attrNameLst>
                                          <p:attrName>ppt_x</p:attrName>
                                        </p:attrNameLst>
                                      </p:cBhvr>
                                      <p:tavLst>
                                        <p:tav tm="0">
                                          <p:val>
                                            <p:strVal val="ppt_x"/>
                                          </p:val>
                                        </p:tav>
                                        <p:tav tm="100000">
                                          <p:val>
                                            <p:strVal val="ppt_x"/>
                                          </p:val>
                                        </p:tav>
                                      </p:tavLst>
                                    </p:anim>
                                    <p:anim calcmode="lin" valueType="num">
                                      <p:cBhvr additive="base">
                                        <p:cTn id="370" dur="2000"/>
                                        <p:tgtEl>
                                          <p:spTgt spid="19"/>
                                        </p:tgtEl>
                                        <p:attrNameLst>
                                          <p:attrName>ppt_y</p:attrName>
                                        </p:attrNameLst>
                                      </p:cBhvr>
                                      <p:tavLst>
                                        <p:tav tm="0">
                                          <p:val>
                                            <p:strVal val="ppt_y"/>
                                          </p:val>
                                        </p:tav>
                                        <p:tav tm="100000">
                                          <p:val>
                                            <p:strVal val="1+ppt_h/2"/>
                                          </p:val>
                                        </p:tav>
                                      </p:tavLst>
                                    </p:anim>
                                    <p:set>
                                      <p:cBhvr>
                                        <p:cTn id="371" dur="1" fill="hold">
                                          <p:stCondLst>
                                            <p:cond delay="1999"/>
                                          </p:stCondLst>
                                        </p:cTn>
                                        <p:tgtEl>
                                          <p:spTgt spid="19"/>
                                        </p:tgtEl>
                                        <p:attrNameLst>
                                          <p:attrName>style.visibility</p:attrName>
                                        </p:attrNameLst>
                                      </p:cBhvr>
                                      <p:to>
                                        <p:strVal val="hidden"/>
                                      </p:to>
                                    </p:set>
                                  </p:childTnLst>
                                </p:cTn>
                              </p:par>
                              <p:par>
                                <p:cTn id="372" presetID="2" presetClass="exit" presetSubtype="4" fill="hold" grpId="3" nodeType="withEffect">
                                  <p:stCondLst>
                                    <p:cond delay="0"/>
                                  </p:stCondLst>
                                  <p:childTnLst>
                                    <p:anim calcmode="lin" valueType="num">
                                      <p:cBhvr additive="base">
                                        <p:cTn id="373" dur="2000"/>
                                        <p:tgtEl>
                                          <p:spTgt spid="20"/>
                                        </p:tgtEl>
                                        <p:attrNameLst>
                                          <p:attrName>ppt_x</p:attrName>
                                        </p:attrNameLst>
                                      </p:cBhvr>
                                      <p:tavLst>
                                        <p:tav tm="0">
                                          <p:val>
                                            <p:strVal val="ppt_x"/>
                                          </p:val>
                                        </p:tav>
                                        <p:tav tm="100000">
                                          <p:val>
                                            <p:strVal val="ppt_x"/>
                                          </p:val>
                                        </p:tav>
                                      </p:tavLst>
                                    </p:anim>
                                    <p:anim calcmode="lin" valueType="num">
                                      <p:cBhvr additive="base">
                                        <p:cTn id="374" dur="2000"/>
                                        <p:tgtEl>
                                          <p:spTgt spid="20"/>
                                        </p:tgtEl>
                                        <p:attrNameLst>
                                          <p:attrName>ppt_y</p:attrName>
                                        </p:attrNameLst>
                                      </p:cBhvr>
                                      <p:tavLst>
                                        <p:tav tm="0">
                                          <p:val>
                                            <p:strVal val="ppt_y"/>
                                          </p:val>
                                        </p:tav>
                                        <p:tav tm="100000">
                                          <p:val>
                                            <p:strVal val="1+ppt_h/2"/>
                                          </p:val>
                                        </p:tav>
                                      </p:tavLst>
                                    </p:anim>
                                    <p:set>
                                      <p:cBhvr>
                                        <p:cTn id="375" dur="1" fill="hold">
                                          <p:stCondLst>
                                            <p:cond delay="1999"/>
                                          </p:stCondLst>
                                        </p:cTn>
                                        <p:tgtEl>
                                          <p:spTgt spid="20"/>
                                        </p:tgtEl>
                                        <p:attrNameLst>
                                          <p:attrName>style.visibility</p:attrName>
                                        </p:attrNameLst>
                                      </p:cBhvr>
                                      <p:to>
                                        <p:strVal val="hidden"/>
                                      </p:to>
                                    </p:set>
                                  </p:childTnLst>
                                </p:cTn>
                              </p:par>
                              <p:par>
                                <p:cTn id="376" presetID="2" presetClass="exit" presetSubtype="4" fill="hold" grpId="3" nodeType="withEffect">
                                  <p:stCondLst>
                                    <p:cond delay="0"/>
                                  </p:stCondLst>
                                  <p:childTnLst>
                                    <p:anim calcmode="lin" valueType="num">
                                      <p:cBhvr additive="base">
                                        <p:cTn id="377" dur="2000"/>
                                        <p:tgtEl>
                                          <p:spTgt spid="21"/>
                                        </p:tgtEl>
                                        <p:attrNameLst>
                                          <p:attrName>ppt_x</p:attrName>
                                        </p:attrNameLst>
                                      </p:cBhvr>
                                      <p:tavLst>
                                        <p:tav tm="0">
                                          <p:val>
                                            <p:strVal val="ppt_x"/>
                                          </p:val>
                                        </p:tav>
                                        <p:tav tm="100000">
                                          <p:val>
                                            <p:strVal val="ppt_x"/>
                                          </p:val>
                                        </p:tav>
                                      </p:tavLst>
                                    </p:anim>
                                    <p:anim calcmode="lin" valueType="num">
                                      <p:cBhvr additive="base">
                                        <p:cTn id="378" dur="2000"/>
                                        <p:tgtEl>
                                          <p:spTgt spid="21"/>
                                        </p:tgtEl>
                                        <p:attrNameLst>
                                          <p:attrName>ppt_y</p:attrName>
                                        </p:attrNameLst>
                                      </p:cBhvr>
                                      <p:tavLst>
                                        <p:tav tm="0">
                                          <p:val>
                                            <p:strVal val="ppt_y"/>
                                          </p:val>
                                        </p:tav>
                                        <p:tav tm="100000">
                                          <p:val>
                                            <p:strVal val="1+ppt_h/2"/>
                                          </p:val>
                                        </p:tav>
                                      </p:tavLst>
                                    </p:anim>
                                    <p:set>
                                      <p:cBhvr>
                                        <p:cTn id="379" dur="1" fill="hold">
                                          <p:stCondLst>
                                            <p:cond delay="1999"/>
                                          </p:stCondLst>
                                        </p:cTn>
                                        <p:tgtEl>
                                          <p:spTgt spid="21"/>
                                        </p:tgtEl>
                                        <p:attrNameLst>
                                          <p:attrName>style.visibility</p:attrName>
                                        </p:attrNameLst>
                                      </p:cBhvr>
                                      <p:to>
                                        <p:strVal val="hidden"/>
                                      </p:to>
                                    </p:set>
                                  </p:childTnLst>
                                </p:cTn>
                              </p:par>
                              <p:par>
                                <p:cTn id="380" presetID="2" presetClass="exit" presetSubtype="4" fill="hold" grpId="3" nodeType="withEffect">
                                  <p:stCondLst>
                                    <p:cond delay="0"/>
                                  </p:stCondLst>
                                  <p:childTnLst>
                                    <p:anim calcmode="lin" valueType="num">
                                      <p:cBhvr additive="base">
                                        <p:cTn id="381" dur="2000"/>
                                        <p:tgtEl>
                                          <p:spTgt spid="22"/>
                                        </p:tgtEl>
                                        <p:attrNameLst>
                                          <p:attrName>ppt_x</p:attrName>
                                        </p:attrNameLst>
                                      </p:cBhvr>
                                      <p:tavLst>
                                        <p:tav tm="0">
                                          <p:val>
                                            <p:strVal val="ppt_x"/>
                                          </p:val>
                                        </p:tav>
                                        <p:tav tm="100000">
                                          <p:val>
                                            <p:strVal val="ppt_x"/>
                                          </p:val>
                                        </p:tav>
                                      </p:tavLst>
                                    </p:anim>
                                    <p:anim calcmode="lin" valueType="num">
                                      <p:cBhvr additive="base">
                                        <p:cTn id="382" dur="2000"/>
                                        <p:tgtEl>
                                          <p:spTgt spid="22"/>
                                        </p:tgtEl>
                                        <p:attrNameLst>
                                          <p:attrName>ppt_y</p:attrName>
                                        </p:attrNameLst>
                                      </p:cBhvr>
                                      <p:tavLst>
                                        <p:tav tm="0">
                                          <p:val>
                                            <p:strVal val="ppt_y"/>
                                          </p:val>
                                        </p:tav>
                                        <p:tav tm="100000">
                                          <p:val>
                                            <p:strVal val="1+ppt_h/2"/>
                                          </p:val>
                                        </p:tav>
                                      </p:tavLst>
                                    </p:anim>
                                    <p:set>
                                      <p:cBhvr>
                                        <p:cTn id="383" dur="1" fill="hold">
                                          <p:stCondLst>
                                            <p:cond delay="1999"/>
                                          </p:stCondLst>
                                        </p:cTn>
                                        <p:tgtEl>
                                          <p:spTgt spid="22"/>
                                        </p:tgtEl>
                                        <p:attrNameLst>
                                          <p:attrName>style.visibility</p:attrName>
                                        </p:attrNameLst>
                                      </p:cBhvr>
                                      <p:to>
                                        <p:strVal val="hidden"/>
                                      </p:to>
                                    </p:set>
                                  </p:childTnLst>
                                </p:cTn>
                              </p:par>
                              <p:par>
                                <p:cTn id="384" presetID="2" presetClass="exit" presetSubtype="4" fill="hold" grpId="3" nodeType="withEffect">
                                  <p:stCondLst>
                                    <p:cond delay="0"/>
                                  </p:stCondLst>
                                  <p:childTnLst>
                                    <p:anim calcmode="lin" valueType="num">
                                      <p:cBhvr additive="base">
                                        <p:cTn id="385" dur="2000"/>
                                        <p:tgtEl>
                                          <p:spTgt spid="23"/>
                                        </p:tgtEl>
                                        <p:attrNameLst>
                                          <p:attrName>ppt_x</p:attrName>
                                        </p:attrNameLst>
                                      </p:cBhvr>
                                      <p:tavLst>
                                        <p:tav tm="0">
                                          <p:val>
                                            <p:strVal val="ppt_x"/>
                                          </p:val>
                                        </p:tav>
                                        <p:tav tm="100000">
                                          <p:val>
                                            <p:strVal val="ppt_x"/>
                                          </p:val>
                                        </p:tav>
                                      </p:tavLst>
                                    </p:anim>
                                    <p:anim calcmode="lin" valueType="num">
                                      <p:cBhvr additive="base">
                                        <p:cTn id="386" dur="2000"/>
                                        <p:tgtEl>
                                          <p:spTgt spid="23"/>
                                        </p:tgtEl>
                                        <p:attrNameLst>
                                          <p:attrName>ppt_y</p:attrName>
                                        </p:attrNameLst>
                                      </p:cBhvr>
                                      <p:tavLst>
                                        <p:tav tm="0">
                                          <p:val>
                                            <p:strVal val="ppt_y"/>
                                          </p:val>
                                        </p:tav>
                                        <p:tav tm="100000">
                                          <p:val>
                                            <p:strVal val="1+ppt_h/2"/>
                                          </p:val>
                                        </p:tav>
                                      </p:tavLst>
                                    </p:anim>
                                    <p:set>
                                      <p:cBhvr>
                                        <p:cTn id="387" dur="1" fill="hold">
                                          <p:stCondLst>
                                            <p:cond delay="1999"/>
                                          </p:stCondLst>
                                        </p:cTn>
                                        <p:tgtEl>
                                          <p:spTgt spid="23"/>
                                        </p:tgtEl>
                                        <p:attrNameLst>
                                          <p:attrName>style.visibility</p:attrName>
                                        </p:attrNameLst>
                                      </p:cBhvr>
                                      <p:to>
                                        <p:strVal val="hidden"/>
                                      </p:to>
                                    </p:set>
                                  </p:childTnLst>
                                </p:cTn>
                              </p:par>
                              <p:par>
                                <p:cTn id="388" presetID="2" presetClass="exit" presetSubtype="4" fill="hold" grpId="3" nodeType="withEffect">
                                  <p:stCondLst>
                                    <p:cond delay="0"/>
                                  </p:stCondLst>
                                  <p:childTnLst>
                                    <p:anim calcmode="lin" valueType="num">
                                      <p:cBhvr additive="base">
                                        <p:cTn id="389" dur="2000"/>
                                        <p:tgtEl>
                                          <p:spTgt spid="24"/>
                                        </p:tgtEl>
                                        <p:attrNameLst>
                                          <p:attrName>ppt_x</p:attrName>
                                        </p:attrNameLst>
                                      </p:cBhvr>
                                      <p:tavLst>
                                        <p:tav tm="0">
                                          <p:val>
                                            <p:strVal val="ppt_x"/>
                                          </p:val>
                                        </p:tav>
                                        <p:tav tm="100000">
                                          <p:val>
                                            <p:strVal val="ppt_x"/>
                                          </p:val>
                                        </p:tav>
                                      </p:tavLst>
                                    </p:anim>
                                    <p:anim calcmode="lin" valueType="num">
                                      <p:cBhvr additive="base">
                                        <p:cTn id="390" dur="2000"/>
                                        <p:tgtEl>
                                          <p:spTgt spid="24"/>
                                        </p:tgtEl>
                                        <p:attrNameLst>
                                          <p:attrName>ppt_y</p:attrName>
                                        </p:attrNameLst>
                                      </p:cBhvr>
                                      <p:tavLst>
                                        <p:tav tm="0">
                                          <p:val>
                                            <p:strVal val="ppt_y"/>
                                          </p:val>
                                        </p:tav>
                                        <p:tav tm="100000">
                                          <p:val>
                                            <p:strVal val="1+ppt_h/2"/>
                                          </p:val>
                                        </p:tav>
                                      </p:tavLst>
                                    </p:anim>
                                    <p:set>
                                      <p:cBhvr>
                                        <p:cTn id="391" dur="1" fill="hold">
                                          <p:stCondLst>
                                            <p:cond delay="1999"/>
                                          </p:stCondLst>
                                        </p:cTn>
                                        <p:tgtEl>
                                          <p:spTgt spid="24"/>
                                        </p:tgtEl>
                                        <p:attrNameLst>
                                          <p:attrName>style.visibility</p:attrName>
                                        </p:attrNameLst>
                                      </p:cBhvr>
                                      <p:to>
                                        <p:strVal val="hidden"/>
                                      </p:to>
                                    </p:set>
                                  </p:childTnLst>
                                </p:cTn>
                              </p:par>
                              <p:par>
                                <p:cTn id="392" presetID="2" presetClass="exit" presetSubtype="4" fill="hold" grpId="3" nodeType="withEffect">
                                  <p:stCondLst>
                                    <p:cond delay="0"/>
                                  </p:stCondLst>
                                  <p:childTnLst>
                                    <p:anim calcmode="lin" valueType="num">
                                      <p:cBhvr additive="base">
                                        <p:cTn id="393" dur="2000"/>
                                        <p:tgtEl>
                                          <p:spTgt spid="25"/>
                                        </p:tgtEl>
                                        <p:attrNameLst>
                                          <p:attrName>ppt_x</p:attrName>
                                        </p:attrNameLst>
                                      </p:cBhvr>
                                      <p:tavLst>
                                        <p:tav tm="0">
                                          <p:val>
                                            <p:strVal val="ppt_x"/>
                                          </p:val>
                                        </p:tav>
                                        <p:tav tm="100000">
                                          <p:val>
                                            <p:strVal val="ppt_x"/>
                                          </p:val>
                                        </p:tav>
                                      </p:tavLst>
                                    </p:anim>
                                    <p:anim calcmode="lin" valueType="num">
                                      <p:cBhvr additive="base">
                                        <p:cTn id="394" dur="2000"/>
                                        <p:tgtEl>
                                          <p:spTgt spid="25"/>
                                        </p:tgtEl>
                                        <p:attrNameLst>
                                          <p:attrName>ppt_y</p:attrName>
                                        </p:attrNameLst>
                                      </p:cBhvr>
                                      <p:tavLst>
                                        <p:tav tm="0">
                                          <p:val>
                                            <p:strVal val="ppt_y"/>
                                          </p:val>
                                        </p:tav>
                                        <p:tav tm="100000">
                                          <p:val>
                                            <p:strVal val="1+ppt_h/2"/>
                                          </p:val>
                                        </p:tav>
                                      </p:tavLst>
                                    </p:anim>
                                    <p:set>
                                      <p:cBhvr>
                                        <p:cTn id="395" dur="1" fill="hold">
                                          <p:stCondLst>
                                            <p:cond delay="1999"/>
                                          </p:stCondLst>
                                        </p:cTn>
                                        <p:tgtEl>
                                          <p:spTgt spid="25"/>
                                        </p:tgtEl>
                                        <p:attrNameLst>
                                          <p:attrName>style.visibility</p:attrName>
                                        </p:attrNameLst>
                                      </p:cBhvr>
                                      <p:to>
                                        <p:strVal val="hidden"/>
                                      </p:to>
                                    </p:set>
                                  </p:childTnLst>
                                </p:cTn>
                              </p:par>
                              <p:par>
                                <p:cTn id="396" presetID="2" presetClass="exit" presetSubtype="4" fill="hold" grpId="3" nodeType="withEffect">
                                  <p:stCondLst>
                                    <p:cond delay="0"/>
                                  </p:stCondLst>
                                  <p:childTnLst>
                                    <p:anim calcmode="lin" valueType="num">
                                      <p:cBhvr additive="base">
                                        <p:cTn id="397" dur="2000"/>
                                        <p:tgtEl>
                                          <p:spTgt spid="26"/>
                                        </p:tgtEl>
                                        <p:attrNameLst>
                                          <p:attrName>ppt_x</p:attrName>
                                        </p:attrNameLst>
                                      </p:cBhvr>
                                      <p:tavLst>
                                        <p:tav tm="0">
                                          <p:val>
                                            <p:strVal val="ppt_x"/>
                                          </p:val>
                                        </p:tav>
                                        <p:tav tm="100000">
                                          <p:val>
                                            <p:strVal val="ppt_x"/>
                                          </p:val>
                                        </p:tav>
                                      </p:tavLst>
                                    </p:anim>
                                    <p:anim calcmode="lin" valueType="num">
                                      <p:cBhvr additive="base">
                                        <p:cTn id="398" dur="2000"/>
                                        <p:tgtEl>
                                          <p:spTgt spid="26"/>
                                        </p:tgtEl>
                                        <p:attrNameLst>
                                          <p:attrName>ppt_y</p:attrName>
                                        </p:attrNameLst>
                                      </p:cBhvr>
                                      <p:tavLst>
                                        <p:tav tm="0">
                                          <p:val>
                                            <p:strVal val="ppt_y"/>
                                          </p:val>
                                        </p:tav>
                                        <p:tav tm="100000">
                                          <p:val>
                                            <p:strVal val="1+ppt_h/2"/>
                                          </p:val>
                                        </p:tav>
                                      </p:tavLst>
                                    </p:anim>
                                    <p:set>
                                      <p:cBhvr>
                                        <p:cTn id="399" dur="1" fill="hold">
                                          <p:stCondLst>
                                            <p:cond delay="1999"/>
                                          </p:stCondLst>
                                        </p:cTn>
                                        <p:tgtEl>
                                          <p:spTgt spid="26"/>
                                        </p:tgtEl>
                                        <p:attrNameLst>
                                          <p:attrName>style.visibility</p:attrName>
                                        </p:attrNameLst>
                                      </p:cBhvr>
                                      <p:to>
                                        <p:strVal val="hidden"/>
                                      </p:to>
                                    </p:set>
                                  </p:childTnLst>
                                </p:cTn>
                              </p:par>
                              <p:par>
                                <p:cTn id="400" presetID="2" presetClass="exit" presetSubtype="4" fill="hold" grpId="3" nodeType="withEffect">
                                  <p:stCondLst>
                                    <p:cond delay="0"/>
                                  </p:stCondLst>
                                  <p:childTnLst>
                                    <p:anim calcmode="lin" valueType="num">
                                      <p:cBhvr additive="base">
                                        <p:cTn id="401" dur="2000"/>
                                        <p:tgtEl>
                                          <p:spTgt spid="27"/>
                                        </p:tgtEl>
                                        <p:attrNameLst>
                                          <p:attrName>ppt_x</p:attrName>
                                        </p:attrNameLst>
                                      </p:cBhvr>
                                      <p:tavLst>
                                        <p:tav tm="0">
                                          <p:val>
                                            <p:strVal val="ppt_x"/>
                                          </p:val>
                                        </p:tav>
                                        <p:tav tm="100000">
                                          <p:val>
                                            <p:strVal val="ppt_x"/>
                                          </p:val>
                                        </p:tav>
                                      </p:tavLst>
                                    </p:anim>
                                    <p:anim calcmode="lin" valueType="num">
                                      <p:cBhvr additive="base">
                                        <p:cTn id="402" dur="2000"/>
                                        <p:tgtEl>
                                          <p:spTgt spid="27"/>
                                        </p:tgtEl>
                                        <p:attrNameLst>
                                          <p:attrName>ppt_y</p:attrName>
                                        </p:attrNameLst>
                                      </p:cBhvr>
                                      <p:tavLst>
                                        <p:tav tm="0">
                                          <p:val>
                                            <p:strVal val="ppt_y"/>
                                          </p:val>
                                        </p:tav>
                                        <p:tav tm="100000">
                                          <p:val>
                                            <p:strVal val="1+ppt_h/2"/>
                                          </p:val>
                                        </p:tav>
                                      </p:tavLst>
                                    </p:anim>
                                    <p:set>
                                      <p:cBhvr>
                                        <p:cTn id="403" dur="1" fill="hold">
                                          <p:stCondLst>
                                            <p:cond delay="1999"/>
                                          </p:stCondLst>
                                        </p:cTn>
                                        <p:tgtEl>
                                          <p:spTgt spid="27"/>
                                        </p:tgtEl>
                                        <p:attrNameLst>
                                          <p:attrName>style.visibility</p:attrName>
                                        </p:attrNameLst>
                                      </p:cBhvr>
                                      <p:to>
                                        <p:strVal val="hidden"/>
                                      </p:to>
                                    </p:set>
                                  </p:childTnLst>
                                </p:cTn>
                              </p:par>
                              <p:par>
                                <p:cTn id="404" presetID="2" presetClass="exit" presetSubtype="1" fill="hold" grpId="3" nodeType="withEffect">
                                  <p:stCondLst>
                                    <p:cond delay="0"/>
                                  </p:stCondLst>
                                  <p:childTnLst>
                                    <p:anim calcmode="lin" valueType="num">
                                      <p:cBhvr additive="base">
                                        <p:cTn id="405" dur="2000"/>
                                        <p:tgtEl>
                                          <p:spTgt spid="4"/>
                                        </p:tgtEl>
                                        <p:attrNameLst>
                                          <p:attrName>ppt_x</p:attrName>
                                        </p:attrNameLst>
                                      </p:cBhvr>
                                      <p:tavLst>
                                        <p:tav tm="0">
                                          <p:val>
                                            <p:strVal val="ppt_x"/>
                                          </p:val>
                                        </p:tav>
                                        <p:tav tm="100000">
                                          <p:val>
                                            <p:strVal val="ppt_x"/>
                                          </p:val>
                                        </p:tav>
                                      </p:tavLst>
                                    </p:anim>
                                    <p:anim calcmode="lin" valueType="num">
                                      <p:cBhvr additive="base">
                                        <p:cTn id="406" dur="2000"/>
                                        <p:tgtEl>
                                          <p:spTgt spid="4"/>
                                        </p:tgtEl>
                                        <p:attrNameLst>
                                          <p:attrName>ppt_y</p:attrName>
                                        </p:attrNameLst>
                                      </p:cBhvr>
                                      <p:tavLst>
                                        <p:tav tm="0">
                                          <p:val>
                                            <p:strVal val="ppt_y"/>
                                          </p:val>
                                        </p:tav>
                                        <p:tav tm="100000">
                                          <p:val>
                                            <p:strVal val="0-ppt_h/2"/>
                                          </p:val>
                                        </p:tav>
                                      </p:tavLst>
                                    </p:anim>
                                    <p:set>
                                      <p:cBhvr>
                                        <p:cTn id="407" dur="1" fill="hold">
                                          <p:stCondLst>
                                            <p:cond delay="1999"/>
                                          </p:stCondLst>
                                        </p:cTn>
                                        <p:tgtEl>
                                          <p:spTgt spid="4"/>
                                        </p:tgtEl>
                                        <p:attrNameLst>
                                          <p:attrName>style.visibility</p:attrName>
                                        </p:attrNameLst>
                                      </p:cBhvr>
                                      <p:to>
                                        <p:strVal val="hidden"/>
                                      </p:to>
                                    </p:set>
                                  </p:childTnLst>
                                </p:cTn>
                              </p:par>
                              <p:par>
                                <p:cTn id="408" presetID="2" presetClass="exit" presetSubtype="1" fill="hold" grpId="3" nodeType="withEffect">
                                  <p:stCondLst>
                                    <p:cond delay="0"/>
                                  </p:stCondLst>
                                  <p:childTnLst>
                                    <p:anim calcmode="lin" valueType="num">
                                      <p:cBhvr additive="base">
                                        <p:cTn id="409" dur="2000"/>
                                        <p:tgtEl>
                                          <p:spTgt spid="6"/>
                                        </p:tgtEl>
                                        <p:attrNameLst>
                                          <p:attrName>ppt_x</p:attrName>
                                        </p:attrNameLst>
                                      </p:cBhvr>
                                      <p:tavLst>
                                        <p:tav tm="0">
                                          <p:val>
                                            <p:strVal val="ppt_x"/>
                                          </p:val>
                                        </p:tav>
                                        <p:tav tm="100000">
                                          <p:val>
                                            <p:strVal val="ppt_x"/>
                                          </p:val>
                                        </p:tav>
                                      </p:tavLst>
                                    </p:anim>
                                    <p:anim calcmode="lin" valueType="num">
                                      <p:cBhvr additive="base">
                                        <p:cTn id="410" dur="2000"/>
                                        <p:tgtEl>
                                          <p:spTgt spid="6"/>
                                        </p:tgtEl>
                                        <p:attrNameLst>
                                          <p:attrName>ppt_y</p:attrName>
                                        </p:attrNameLst>
                                      </p:cBhvr>
                                      <p:tavLst>
                                        <p:tav tm="0">
                                          <p:val>
                                            <p:strVal val="ppt_y"/>
                                          </p:val>
                                        </p:tav>
                                        <p:tav tm="100000">
                                          <p:val>
                                            <p:strVal val="0-ppt_h/2"/>
                                          </p:val>
                                        </p:tav>
                                      </p:tavLst>
                                    </p:anim>
                                    <p:set>
                                      <p:cBhvr>
                                        <p:cTn id="411" dur="1" fill="hold">
                                          <p:stCondLst>
                                            <p:cond delay="1999"/>
                                          </p:stCondLst>
                                        </p:cTn>
                                        <p:tgtEl>
                                          <p:spTgt spid="6"/>
                                        </p:tgtEl>
                                        <p:attrNameLst>
                                          <p:attrName>style.visibility</p:attrName>
                                        </p:attrNameLst>
                                      </p:cBhvr>
                                      <p:to>
                                        <p:strVal val="hidden"/>
                                      </p:to>
                                    </p:set>
                                  </p:childTnLst>
                                </p:cTn>
                              </p:par>
                              <p:par>
                                <p:cTn id="412" presetID="2" presetClass="exit" presetSubtype="1" fill="hold" grpId="3" nodeType="withEffect">
                                  <p:stCondLst>
                                    <p:cond delay="0"/>
                                  </p:stCondLst>
                                  <p:childTnLst>
                                    <p:anim calcmode="lin" valueType="num">
                                      <p:cBhvr additive="base">
                                        <p:cTn id="413" dur="2000"/>
                                        <p:tgtEl>
                                          <p:spTgt spid="8"/>
                                        </p:tgtEl>
                                        <p:attrNameLst>
                                          <p:attrName>ppt_x</p:attrName>
                                        </p:attrNameLst>
                                      </p:cBhvr>
                                      <p:tavLst>
                                        <p:tav tm="0">
                                          <p:val>
                                            <p:strVal val="ppt_x"/>
                                          </p:val>
                                        </p:tav>
                                        <p:tav tm="100000">
                                          <p:val>
                                            <p:strVal val="ppt_x"/>
                                          </p:val>
                                        </p:tav>
                                      </p:tavLst>
                                    </p:anim>
                                    <p:anim calcmode="lin" valueType="num">
                                      <p:cBhvr additive="base">
                                        <p:cTn id="414" dur="2000"/>
                                        <p:tgtEl>
                                          <p:spTgt spid="8"/>
                                        </p:tgtEl>
                                        <p:attrNameLst>
                                          <p:attrName>ppt_y</p:attrName>
                                        </p:attrNameLst>
                                      </p:cBhvr>
                                      <p:tavLst>
                                        <p:tav tm="0">
                                          <p:val>
                                            <p:strVal val="ppt_y"/>
                                          </p:val>
                                        </p:tav>
                                        <p:tav tm="100000">
                                          <p:val>
                                            <p:strVal val="0-ppt_h/2"/>
                                          </p:val>
                                        </p:tav>
                                      </p:tavLst>
                                    </p:anim>
                                    <p:set>
                                      <p:cBhvr>
                                        <p:cTn id="415" dur="1" fill="hold">
                                          <p:stCondLst>
                                            <p:cond delay="1999"/>
                                          </p:stCondLst>
                                        </p:cTn>
                                        <p:tgtEl>
                                          <p:spTgt spid="8"/>
                                        </p:tgtEl>
                                        <p:attrNameLst>
                                          <p:attrName>style.visibility</p:attrName>
                                        </p:attrNameLst>
                                      </p:cBhvr>
                                      <p:to>
                                        <p:strVal val="hidden"/>
                                      </p:to>
                                    </p:set>
                                  </p:childTnLst>
                                </p:cTn>
                              </p:par>
                              <p:par>
                                <p:cTn id="416" presetID="2" presetClass="exit" presetSubtype="1" fill="hold" grpId="3" nodeType="withEffect">
                                  <p:stCondLst>
                                    <p:cond delay="0"/>
                                  </p:stCondLst>
                                  <p:childTnLst>
                                    <p:anim calcmode="lin" valueType="num">
                                      <p:cBhvr additive="base">
                                        <p:cTn id="417" dur="2000"/>
                                        <p:tgtEl>
                                          <p:spTgt spid="10"/>
                                        </p:tgtEl>
                                        <p:attrNameLst>
                                          <p:attrName>ppt_x</p:attrName>
                                        </p:attrNameLst>
                                      </p:cBhvr>
                                      <p:tavLst>
                                        <p:tav tm="0">
                                          <p:val>
                                            <p:strVal val="ppt_x"/>
                                          </p:val>
                                        </p:tav>
                                        <p:tav tm="100000">
                                          <p:val>
                                            <p:strVal val="ppt_x"/>
                                          </p:val>
                                        </p:tav>
                                      </p:tavLst>
                                    </p:anim>
                                    <p:anim calcmode="lin" valueType="num">
                                      <p:cBhvr additive="base">
                                        <p:cTn id="418" dur="2000"/>
                                        <p:tgtEl>
                                          <p:spTgt spid="10"/>
                                        </p:tgtEl>
                                        <p:attrNameLst>
                                          <p:attrName>ppt_y</p:attrName>
                                        </p:attrNameLst>
                                      </p:cBhvr>
                                      <p:tavLst>
                                        <p:tav tm="0">
                                          <p:val>
                                            <p:strVal val="ppt_y"/>
                                          </p:val>
                                        </p:tav>
                                        <p:tav tm="100000">
                                          <p:val>
                                            <p:strVal val="0-ppt_h/2"/>
                                          </p:val>
                                        </p:tav>
                                      </p:tavLst>
                                    </p:anim>
                                    <p:set>
                                      <p:cBhvr>
                                        <p:cTn id="419" dur="1" fill="hold">
                                          <p:stCondLst>
                                            <p:cond delay="1999"/>
                                          </p:stCondLst>
                                        </p:cTn>
                                        <p:tgtEl>
                                          <p:spTgt spid="10"/>
                                        </p:tgtEl>
                                        <p:attrNameLst>
                                          <p:attrName>style.visibility</p:attrName>
                                        </p:attrNameLst>
                                      </p:cBhvr>
                                      <p:to>
                                        <p:strVal val="hidden"/>
                                      </p:to>
                                    </p:set>
                                  </p:childTnLst>
                                </p:cTn>
                              </p:par>
                              <p:par>
                                <p:cTn id="420" presetID="2" presetClass="exit" presetSubtype="1" fill="hold" grpId="3" nodeType="withEffect">
                                  <p:stCondLst>
                                    <p:cond delay="0"/>
                                  </p:stCondLst>
                                  <p:childTnLst>
                                    <p:anim calcmode="lin" valueType="num">
                                      <p:cBhvr additive="base">
                                        <p:cTn id="421" dur="2000"/>
                                        <p:tgtEl>
                                          <p:spTgt spid="12"/>
                                        </p:tgtEl>
                                        <p:attrNameLst>
                                          <p:attrName>ppt_x</p:attrName>
                                        </p:attrNameLst>
                                      </p:cBhvr>
                                      <p:tavLst>
                                        <p:tav tm="0">
                                          <p:val>
                                            <p:strVal val="ppt_x"/>
                                          </p:val>
                                        </p:tav>
                                        <p:tav tm="100000">
                                          <p:val>
                                            <p:strVal val="ppt_x"/>
                                          </p:val>
                                        </p:tav>
                                      </p:tavLst>
                                    </p:anim>
                                    <p:anim calcmode="lin" valueType="num">
                                      <p:cBhvr additive="base">
                                        <p:cTn id="422" dur="2000"/>
                                        <p:tgtEl>
                                          <p:spTgt spid="12"/>
                                        </p:tgtEl>
                                        <p:attrNameLst>
                                          <p:attrName>ppt_y</p:attrName>
                                        </p:attrNameLst>
                                      </p:cBhvr>
                                      <p:tavLst>
                                        <p:tav tm="0">
                                          <p:val>
                                            <p:strVal val="ppt_y"/>
                                          </p:val>
                                        </p:tav>
                                        <p:tav tm="100000">
                                          <p:val>
                                            <p:strVal val="0-ppt_h/2"/>
                                          </p:val>
                                        </p:tav>
                                      </p:tavLst>
                                    </p:anim>
                                    <p:set>
                                      <p:cBhvr>
                                        <p:cTn id="423" dur="1" fill="hold">
                                          <p:stCondLst>
                                            <p:cond delay="1999"/>
                                          </p:stCondLst>
                                        </p:cTn>
                                        <p:tgtEl>
                                          <p:spTgt spid="12"/>
                                        </p:tgtEl>
                                        <p:attrNameLst>
                                          <p:attrName>style.visibility</p:attrName>
                                        </p:attrNameLst>
                                      </p:cBhvr>
                                      <p:to>
                                        <p:strVal val="hidden"/>
                                      </p:to>
                                    </p:set>
                                  </p:childTnLst>
                                </p:cTn>
                              </p:par>
                              <p:par>
                                <p:cTn id="424" presetID="2" presetClass="exit" presetSubtype="1" fill="hold" grpId="3" nodeType="withEffect">
                                  <p:stCondLst>
                                    <p:cond delay="0"/>
                                  </p:stCondLst>
                                  <p:childTnLst>
                                    <p:anim calcmode="lin" valueType="num">
                                      <p:cBhvr additive="base">
                                        <p:cTn id="425" dur="2000"/>
                                        <p:tgtEl>
                                          <p:spTgt spid="28"/>
                                        </p:tgtEl>
                                        <p:attrNameLst>
                                          <p:attrName>ppt_x</p:attrName>
                                        </p:attrNameLst>
                                      </p:cBhvr>
                                      <p:tavLst>
                                        <p:tav tm="0">
                                          <p:val>
                                            <p:strVal val="ppt_x"/>
                                          </p:val>
                                        </p:tav>
                                        <p:tav tm="100000">
                                          <p:val>
                                            <p:strVal val="ppt_x"/>
                                          </p:val>
                                        </p:tav>
                                      </p:tavLst>
                                    </p:anim>
                                    <p:anim calcmode="lin" valueType="num">
                                      <p:cBhvr additive="base">
                                        <p:cTn id="426" dur="2000"/>
                                        <p:tgtEl>
                                          <p:spTgt spid="28"/>
                                        </p:tgtEl>
                                        <p:attrNameLst>
                                          <p:attrName>ppt_y</p:attrName>
                                        </p:attrNameLst>
                                      </p:cBhvr>
                                      <p:tavLst>
                                        <p:tav tm="0">
                                          <p:val>
                                            <p:strVal val="ppt_y"/>
                                          </p:val>
                                        </p:tav>
                                        <p:tav tm="100000">
                                          <p:val>
                                            <p:strVal val="0-ppt_h/2"/>
                                          </p:val>
                                        </p:tav>
                                      </p:tavLst>
                                    </p:anim>
                                    <p:set>
                                      <p:cBhvr>
                                        <p:cTn id="427" dur="1" fill="hold">
                                          <p:stCondLst>
                                            <p:cond delay="1999"/>
                                          </p:stCondLst>
                                        </p:cTn>
                                        <p:tgtEl>
                                          <p:spTgt spid="28"/>
                                        </p:tgtEl>
                                        <p:attrNameLst>
                                          <p:attrName>style.visibility</p:attrName>
                                        </p:attrNameLst>
                                      </p:cBhvr>
                                      <p:to>
                                        <p:strVal val="hidden"/>
                                      </p:to>
                                    </p:set>
                                  </p:childTnLst>
                                </p:cTn>
                              </p:par>
                              <p:par>
                                <p:cTn id="428" presetID="2" presetClass="exit" presetSubtype="1" fill="hold" grpId="3" nodeType="withEffect">
                                  <p:stCondLst>
                                    <p:cond delay="0"/>
                                  </p:stCondLst>
                                  <p:childTnLst>
                                    <p:anim calcmode="lin" valueType="num">
                                      <p:cBhvr additive="base">
                                        <p:cTn id="429" dur="2000"/>
                                        <p:tgtEl>
                                          <p:spTgt spid="29"/>
                                        </p:tgtEl>
                                        <p:attrNameLst>
                                          <p:attrName>ppt_x</p:attrName>
                                        </p:attrNameLst>
                                      </p:cBhvr>
                                      <p:tavLst>
                                        <p:tav tm="0">
                                          <p:val>
                                            <p:strVal val="ppt_x"/>
                                          </p:val>
                                        </p:tav>
                                        <p:tav tm="100000">
                                          <p:val>
                                            <p:strVal val="ppt_x"/>
                                          </p:val>
                                        </p:tav>
                                      </p:tavLst>
                                    </p:anim>
                                    <p:anim calcmode="lin" valueType="num">
                                      <p:cBhvr additive="base">
                                        <p:cTn id="430" dur="2000"/>
                                        <p:tgtEl>
                                          <p:spTgt spid="29"/>
                                        </p:tgtEl>
                                        <p:attrNameLst>
                                          <p:attrName>ppt_y</p:attrName>
                                        </p:attrNameLst>
                                      </p:cBhvr>
                                      <p:tavLst>
                                        <p:tav tm="0">
                                          <p:val>
                                            <p:strVal val="ppt_y"/>
                                          </p:val>
                                        </p:tav>
                                        <p:tav tm="100000">
                                          <p:val>
                                            <p:strVal val="0-ppt_h/2"/>
                                          </p:val>
                                        </p:tav>
                                      </p:tavLst>
                                    </p:anim>
                                    <p:set>
                                      <p:cBhvr>
                                        <p:cTn id="431" dur="1" fill="hold">
                                          <p:stCondLst>
                                            <p:cond delay="1999"/>
                                          </p:stCondLst>
                                        </p:cTn>
                                        <p:tgtEl>
                                          <p:spTgt spid="29"/>
                                        </p:tgtEl>
                                        <p:attrNameLst>
                                          <p:attrName>style.visibility</p:attrName>
                                        </p:attrNameLst>
                                      </p:cBhvr>
                                      <p:to>
                                        <p:strVal val="hidden"/>
                                      </p:to>
                                    </p:set>
                                  </p:childTnLst>
                                </p:cTn>
                              </p:par>
                              <p:par>
                                <p:cTn id="432" presetID="2" presetClass="exit" presetSubtype="1" fill="hold" grpId="3" nodeType="withEffect">
                                  <p:stCondLst>
                                    <p:cond delay="0"/>
                                  </p:stCondLst>
                                  <p:childTnLst>
                                    <p:anim calcmode="lin" valueType="num">
                                      <p:cBhvr additive="base">
                                        <p:cTn id="433" dur="2000"/>
                                        <p:tgtEl>
                                          <p:spTgt spid="30"/>
                                        </p:tgtEl>
                                        <p:attrNameLst>
                                          <p:attrName>ppt_x</p:attrName>
                                        </p:attrNameLst>
                                      </p:cBhvr>
                                      <p:tavLst>
                                        <p:tav tm="0">
                                          <p:val>
                                            <p:strVal val="ppt_x"/>
                                          </p:val>
                                        </p:tav>
                                        <p:tav tm="100000">
                                          <p:val>
                                            <p:strVal val="ppt_x"/>
                                          </p:val>
                                        </p:tav>
                                      </p:tavLst>
                                    </p:anim>
                                    <p:anim calcmode="lin" valueType="num">
                                      <p:cBhvr additive="base">
                                        <p:cTn id="434" dur="2000"/>
                                        <p:tgtEl>
                                          <p:spTgt spid="30"/>
                                        </p:tgtEl>
                                        <p:attrNameLst>
                                          <p:attrName>ppt_y</p:attrName>
                                        </p:attrNameLst>
                                      </p:cBhvr>
                                      <p:tavLst>
                                        <p:tav tm="0">
                                          <p:val>
                                            <p:strVal val="ppt_y"/>
                                          </p:val>
                                        </p:tav>
                                        <p:tav tm="100000">
                                          <p:val>
                                            <p:strVal val="0-ppt_h/2"/>
                                          </p:val>
                                        </p:tav>
                                      </p:tavLst>
                                    </p:anim>
                                    <p:set>
                                      <p:cBhvr>
                                        <p:cTn id="435" dur="1" fill="hold">
                                          <p:stCondLst>
                                            <p:cond delay="1999"/>
                                          </p:stCondLst>
                                        </p:cTn>
                                        <p:tgtEl>
                                          <p:spTgt spid="30"/>
                                        </p:tgtEl>
                                        <p:attrNameLst>
                                          <p:attrName>style.visibility</p:attrName>
                                        </p:attrNameLst>
                                      </p:cBhvr>
                                      <p:to>
                                        <p:strVal val="hidden"/>
                                      </p:to>
                                    </p:set>
                                  </p:childTnLst>
                                </p:cTn>
                              </p:par>
                              <p:par>
                                <p:cTn id="436" presetID="2" presetClass="exit" presetSubtype="1" fill="hold" grpId="3" nodeType="withEffect">
                                  <p:stCondLst>
                                    <p:cond delay="0"/>
                                  </p:stCondLst>
                                  <p:childTnLst>
                                    <p:anim calcmode="lin" valueType="num">
                                      <p:cBhvr additive="base">
                                        <p:cTn id="437" dur="2000"/>
                                        <p:tgtEl>
                                          <p:spTgt spid="31"/>
                                        </p:tgtEl>
                                        <p:attrNameLst>
                                          <p:attrName>ppt_x</p:attrName>
                                        </p:attrNameLst>
                                      </p:cBhvr>
                                      <p:tavLst>
                                        <p:tav tm="0">
                                          <p:val>
                                            <p:strVal val="ppt_x"/>
                                          </p:val>
                                        </p:tav>
                                        <p:tav tm="100000">
                                          <p:val>
                                            <p:strVal val="ppt_x"/>
                                          </p:val>
                                        </p:tav>
                                      </p:tavLst>
                                    </p:anim>
                                    <p:anim calcmode="lin" valueType="num">
                                      <p:cBhvr additive="base">
                                        <p:cTn id="438" dur="2000"/>
                                        <p:tgtEl>
                                          <p:spTgt spid="31"/>
                                        </p:tgtEl>
                                        <p:attrNameLst>
                                          <p:attrName>ppt_y</p:attrName>
                                        </p:attrNameLst>
                                      </p:cBhvr>
                                      <p:tavLst>
                                        <p:tav tm="0">
                                          <p:val>
                                            <p:strVal val="ppt_y"/>
                                          </p:val>
                                        </p:tav>
                                        <p:tav tm="100000">
                                          <p:val>
                                            <p:strVal val="0-ppt_h/2"/>
                                          </p:val>
                                        </p:tav>
                                      </p:tavLst>
                                    </p:anim>
                                    <p:set>
                                      <p:cBhvr>
                                        <p:cTn id="439" dur="1" fill="hold">
                                          <p:stCondLst>
                                            <p:cond delay="1999"/>
                                          </p:stCondLst>
                                        </p:cTn>
                                        <p:tgtEl>
                                          <p:spTgt spid="31"/>
                                        </p:tgtEl>
                                        <p:attrNameLst>
                                          <p:attrName>style.visibility</p:attrName>
                                        </p:attrNameLst>
                                      </p:cBhvr>
                                      <p:to>
                                        <p:strVal val="hidden"/>
                                      </p:to>
                                    </p:set>
                                  </p:childTnLst>
                                </p:cTn>
                              </p:par>
                              <p:par>
                                <p:cTn id="440" presetID="2" presetClass="exit" presetSubtype="1" fill="hold" grpId="3" nodeType="withEffect">
                                  <p:stCondLst>
                                    <p:cond delay="0"/>
                                  </p:stCondLst>
                                  <p:childTnLst>
                                    <p:anim calcmode="lin" valueType="num">
                                      <p:cBhvr additive="base">
                                        <p:cTn id="441" dur="2000"/>
                                        <p:tgtEl>
                                          <p:spTgt spid="32"/>
                                        </p:tgtEl>
                                        <p:attrNameLst>
                                          <p:attrName>ppt_x</p:attrName>
                                        </p:attrNameLst>
                                      </p:cBhvr>
                                      <p:tavLst>
                                        <p:tav tm="0">
                                          <p:val>
                                            <p:strVal val="ppt_x"/>
                                          </p:val>
                                        </p:tav>
                                        <p:tav tm="100000">
                                          <p:val>
                                            <p:strVal val="ppt_x"/>
                                          </p:val>
                                        </p:tav>
                                      </p:tavLst>
                                    </p:anim>
                                    <p:anim calcmode="lin" valueType="num">
                                      <p:cBhvr additive="base">
                                        <p:cTn id="442" dur="2000"/>
                                        <p:tgtEl>
                                          <p:spTgt spid="32"/>
                                        </p:tgtEl>
                                        <p:attrNameLst>
                                          <p:attrName>ppt_y</p:attrName>
                                        </p:attrNameLst>
                                      </p:cBhvr>
                                      <p:tavLst>
                                        <p:tav tm="0">
                                          <p:val>
                                            <p:strVal val="ppt_y"/>
                                          </p:val>
                                        </p:tav>
                                        <p:tav tm="100000">
                                          <p:val>
                                            <p:strVal val="0-ppt_h/2"/>
                                          </p:val>
                                        </p:tav>
                                      </p:tavLst>
                                    </p:anim>
                                    <p:set>
                                      <p:cBhvr>
                                        <p:cTn id="443" dur="1" fill="hold">
                                          <p:stCondLst>
                                            <p:cond delay="1999"/>
                                          </p:stCondLst>
                                        </p:cTn>
                                        <p:tgtEl>
                                          <p:spTgt spid="32"/>
                                        </p:tgtEl>
                                        <p:attrNameLst>
                                          <p:attrName>style.visibility</p:attrName>
                                        </p:attrNameLst>
                                      </p:cBhvr>
                                      <p:to>
                                        <p:strVal val="hidden"/>
                                      </p:to>
                                    </p:set>
                                  </p:childTnLst>
                                </p:cTn>
                              </p:par>
                              <p:par>
                                <p:cTn id="444" presetID="2" presetClass="exit" presetSubtype="1" fill="hold" grpId="3" nodeType="withEffect">
                                  <p:stCondLst>
                                    <p:cond delay="0"/>
                                  </p:stCondLst>
                                  <p:childTnLst>
                                    <p:anim calcmode="lin" valueType="num">
                                      <p:cBhvr additive="base">
                                        <p:cTn id="445" dur="2000"/>
                                        <p:tgtEl>
                                          <p:spTgt spid="33"/>
                                        </p:tgtEl>
                                        <p:attrNameLst>
                                          <p:attrName>ppt_x</p:attrName>
                                        </p:attrNameLst>
                                      </p:cBhvr>
                                      <p:tavLst>
                                        <p:tav tm="0">
                                          <p:val>
                                            <p:strVal val="ppt_x"/>
                                          </p:val>
                                        </p:tav>
                                        <p:tav tm="100000">
                                          <p:val>
                                            <p:strVal val="ppt_x"/>
                                          </p:val>
                                        </p:tav>
                                      </p:tavLst>
                                    </p:anim>
                                    <p:anim calcmode="lin" valueType="num">
                                      <p:cBhvr additive="base">
                                        <p:cTn id="446" dur="2000"/>
                                        <p:tgtEl>
                                          <p:spTgt spid="33"/>
                                        </p:tgtEl>
                                        <p:attrNameLst>
                                          <p:attrName>ppt_y</p:attrName>
                                        </p:attrNameLst>
                                      </p:cBhvr>
                                      <p:tavLst>
                                        <p:tav tm="0">
                                          <p:val>
                                            <p:strVal val="ppt_y"/>
                                          </p:val>
                                        </p:tav>
                                        <p:tav tm="100000">
                                          <p:val>
                                            <p:strVal val="0-ppt_h/2"/>
                                          </p:val>
                                        </p:tav>
                                      </p:tavLst>
                                    </p:anim>
                                    <p:set>
                                      <p:cBhvr>
                                        <p:cTn id="447" dur="1" fill="hold">
                                          <p:stCondLst>
                                            <p:cond delay="1999"/>
                                          </p:stCondLst>
                                        </p:cTn>
                                        <p:tgtEl>
                                          <p:spTgt spid="33"/>
                                        </p:tgtEl>
                                        <p:attrNameLst>
                                          <p:attrName>style.visibility</p:attrName>
                                        </p:attrNameLst>
                                      </p:cBhvr>
                                      <p:to>
                                        <p:strVal val="hidden"/>
                                      </p:to>
                                    </p:set>
                                  </p:childTnLst>
                                </p:cTn>
                              </p:par>
                              <p:par>
                                <p:cTn id="448" presetID="2" presetClass="exit" presetSubtype="1" fill="hold" grpId="3" nodeType="withEffect">
                                  <p:stCondLst>
                                    <p:cond delay="0"/>
                                  </p:stCondLst>
                                  <p:childTnLst>
                                    <p:anim calcmode="lin" valueType="num">
                                      <p:cBhvr additive="base">
                                        <p:cTn id="449" dur="2000"/>
                                        <p:tgtEl>
                                          <p:spTgt spid="34"/>
                                        </p:tgtEl>
                                        <p:attrNameLst>
                                          <p:attrName>ppt_x</p:attrName>
                                        </p:attrNameLst>
                                      </p:cBhvr>
                                      <p:tavLst>
                                        <p:tav tm="0">
                                          <p:val>
                                            <p:strVal val="ppt_x"/>
                                          </p:val>
                                        </p:tav>
                                        <p:tav tm="100000">
                                          <p:val>
                                            <p:strVal val="ppt_x"/>
                                          </p:val>
                                        </p:tav>
                                      </p:tavLst>
                                    </p:anim>
                                    <p:anim calcmode="lin" valueType="num">
                                      <p:cBhvr additive="base">
                                        <p:cTn id="450" dur="2000"/>
                                        <p:tgtEl>
                                          <p:spTgt spid="34"/>
                                        </p:tgtEl>
                                        <p:attrNameLst>
                                          <p:attrName>ppt_y</p:attrName>
                                        </p:attrNameLst>
                                      </p:cBhvr>
                                      <p:tavLst>
                                        <p:tav tm="0">
                                          <p:val>
                                            <p:strVal val="ppt_y"/>
                                          </p:val>
                                        </p:tav>
                                        <p:tav tm="100000">
                                          <p:val>
                                            <p:strVal val="0-ppt_h/2"/>
                                          </p:val>
                                        </p:tav>
                                      </p:tavLst>
                                    </p:anim>
                                    <p:set>
                                      <p:cBhvr>
                                        <p:cTn id="451" dur="1" fill="hold">
                                          <p:stCondLst>
                                            <p:cond delay="1999"/>
                                          </p:stCondLst>
                                        </p:cTn>
                                        <p:tgtEl>
                                          <p:spTgt spid="34"/>
                                        </p:tgtEl>
                                        <p:attrNameLst>
                                          <p:attrName>style.visibility</p:attrName>
                                        </p:attrNameLst>
                                      </p:cBhvr>
                                      <p:to>
                                        <p:strVal val="hidden"/>
                                      </p:to>
                                    </p:set>
                                  </p:childTnLst>
                                </p:cTn>
                              </p:par>
                              <p:par>
                                <p:cTn id="452" presetID="2" presetClass="exit" presetSubtype="1" fill="hold" grpId="3" nodeType="withEffect">
                                  <p:stCondLst>
                                    <p:cond delay="0"/>
                                  </p:stCondLst>
                                  <p:childTnLst>
                                    <p:anim calcmode="lin" valueType="num">
                                      <p:cBhvr additive="base">
                                        <p:cTn id="453" dur="2000"/>
                                        <p:tgtEl>
                                          <p:spTgt spid="35"/>
                                        </p:tgtEl>
                                        <p:attrNameLst>
                                          <p:attrName>ppt_x</p:attrName>
                                        </p:attrNameLst>
                                      </p:cBhvr>
                                      <p:tavLst>
                                        <p:tav tm="0">
                                          <p:val>
                                            <p:strVal val="ppt_x"/>
                                          </p:val>
                                        </p:tav>
                                        <p:tav tm="100000">
                                          <p:val>
                                            <p:strVal val="ppt_x"/>
                                          </p:val>
                                        </p:tav>
                                      </p:tavLst>
                                    </p:anim>
                                    <p:anim calcmode="lin" valueType="num">
                                      <p:cBhvr additive="base">
                                        <p:cTn id="454" dur="2000"/>
                                        <p:tgtEl>
                                          <p:spTgt spid="35"/>
                                        </p:tgtEl>
                                        <p:attrNameLst>
                                          <p:attrName>ppt_y</p:attrName>
                                        </p:attrNameLst>
                                      </p:cBhvr>
                                      <p:tavLst>
                                        <p:tav tm="0">
                                          <p:val>
                                            <p:strVal val="ppt_y"/>
                                          </p:val>
                                        </p:tav>
                                        <p:tav tm="100000">
                                          <p:val>
                                            <p:strVal val="0-ppt_h/2"/>
                                          </p:val>
                                        </p:tav>
                                      </p:tavLst>
                                    </p:anim>
                                    <p:set>
                                      <p:cBhvr>
                                        <p:cTn id="455" dur="1" fill="hold">
                                          <p:stCondLst>
                                            <p:cond delay="1999"/>
                                          </p:stCondLst>
                                        </p:cTn>
                                        <p:tgtEl>
                                          <p:spTgt spid="35"/>
                                        </p:tgtEl>
                                        <p:attrNameLst>
                                          <p:attrName>style.visibility</p:attrName>
                                        </p:attrNameLst>
                                      </p:cBhvr>
                                      <p:to>
                                        <p:strVal val="hidden"/>
                                      </p:to>
                                    </p:set>
                                  </p:childTnLst>
                                </p:cTn>
                              </p:par>
                              <p:par>
                                <p:cTn id="456" presetID="2" presetClass="exit" presetSubtype="1" fill="hold" grpId="3" nodeType="withEffect">
                                  <p:stCondLst>
                                    <p:cond delay="0"/>
                                  </p:stCondLst>
                                  <p:childTnLst>
                                    <p:anim calcmode="lin" valueType="num">
                                      <p:cBhvr additive="base">
                                        <p:cTn id="457" dur="2000"/>
                                        <p:tgtEl>
                                          <p:spTgt spid="36"/>
                                        </p:tgtEl>
                                        <p:attrNameLst>
                                          <p:attrName>ppt_x</p:attrName>
                                        </p:attrNameLst>
                                      </p:cBhvr>
                                      <p:tavLst>
                                        <p:tav tm="0">
                                          <p:val>
                                            <p:strVal val="ppt_x"/>
                                          </p:val>
                                        </p:tav>
                                        <p:tav tm="100000">
                                          <p:val>
                                            <p:strVal val="ppt_x"/>
                                          </p:val>
                                        </p:tav>
                                      </p:tavLst>
                                    </p:anim>
                                    <p:anim calcmode="lin" valueType="num">
                                      <p:cBhvr additive="base">
                                        <p:cTn id="458" dur="2000"/>
                                        <p:tgtEl>
                                          <p:spTgt spid="36"/>
                                        </p:tgtEl>
                                        <p:attrNameLst>
                                          <p:attrName>ppt_y</p:attrName>
                                        </p:attrNameLst>
                                      </p:cBhvr>
                                      <p:tavLst>
                                        <p:tav tm="0">
                                          <p:val>
                                            <p:strVal val="ppt_y"/>
                                          </p:val>
                                        </p:tav>
                                        <p:tav tm="100000">
                                          <p:val>
                                            <p:strVal val="0-ppt_h/2"/>
                                          </p:val>
                                        </p:tav>
                                      </p:tavLst>
                                    </p:anim>
                                    <p:set>
                                      <p:cBhvr>
                                        <p:cTn id="459" dur="1" fill="hold">
                                          <p:stCondLst>
                                            <p:cond delay="1999"/>
                                          </p:stCondLst>
                                        </p:cTn>
                                        <p:tgtEl>
                                          <p:spTgt spid="36"/>
                                        </p:tgtEl>
                                        <p:attrNameLst>
                                          <p:attrName>style.visibility</p:attrName>
                                        </p:attrNameLst>
                                      </p:cBhvr>
                                      <p:to>
                                        <p:strVal val="hidden"/>
                                      </p:to>
                                    </p:set>
                                  </p:childTnLst>
                                </p:cTn>
                              </p:par>
                              <p:par>
                                <p:cTn id="460" presetID="2" presetClass="exit" presetSubtype="1" fill="hold" grpId="3" nodeType="withEffect">
                                  <p:stCondLst>
                                    <p:cond delay="0"/>
                                  </p:stCondLst>
                                  <p:childTnLst>
                                    <p:anim calcmode="lin" valueType="num">
                                      <p:cBhvr additive="base">
                                        <p:cTn id="461" dur="2000"/>
                                        <p:tgtEl>
                                          <p:spTgt spid="37"/>
                                        </p:tgtEl>
                                        <p:attrNameLst>
                                          <p:attrName>ppt_x</p:attrName>
                                        </p:attrNameLst>
                                      </p:cBhvr>
                                      <p:tavLst>
                                        <p:tav tm="0">
                                          <p:val>
                                            <p:strVal val="ppt_x"/>
                                          </p:val>
                                        </p:tav>
                                        <p:tav tm="100000">
                                          <p:val>
                                            <p:strVal val="ppt_x"/>
                                          </p:val>
                                        </p:tav>
                                      </p:tavLst>
                                    </p:anim>
                                    <p:anim calcmode="lin" valueType="num">
                                      <p:cBhvr additive="base">
                                        <p:cTn id="462" dur="2000"/>
                                        <p:tgtEl>
                                          <p:spTgt spid="37"/>
                                        </p:tgtEl>
                                        <p:attrNameLst>
                                          <p:attrName>ppt_y</p:attrName>
                                        </p:attrNameLst>
                                      </p:cBhvr>
                                      <p:tavLst>
                                        <p:tav tm="0">
                                          <p:val>
                                            <p:strVal val="ppt_y"/>
                                          </p:val>
                                        </p:tav>
                                        <p:tav tm="100000">
                                          <p:val>
                                            <p:strVal val="0-ppt_h/2"/>
                                          </p:val>
                                        </p:tav>
                                      </p:tavLst>
                                    </p:anim>
                                    <p:set>
                                      <p:cBhvr>
                                        <p:cTn id="463" dur="1" fill="hold">
                                          <p:stCondLst>
                                            <p:cond delay="1999"/>
                                          </p:stCondLst>
                                        </p:cTn>
                                        <p:tgtEl>
                                          <p:spTgt spid="37"/>
                                        </p:tgtEl>
                                        <p:attrNameLst>
                                          <p:attrName>style.visibility</p:attrName>
                                        </p:attrNameLst>
                                      </p:cBhvr>
                                      <p:to>
                                        <p:strVal val="hidden"/>
                                      </p:to>
                                    </p:set>
                                  </p:childTnLst>
                                </p:cTn>
                              </p:par>
                              <p:par>
                                <p:cTn id="464" presetID="3" presetClass="exit" presetSubtype="10" fill="hold" grpId="4" nodeType="withEffect">
                                  <p:stCondLst>
                                    <p:cond delay="0"/>
                                  </p:stCondLst>
                                  <p:childTnLst>
                                    <p:animEffect transition="out" filter="blinds(horizontal)">
                                      <p:cBhvr>
                                        <p:cTn id="465" dur="2000"/>
                                        <p:tgtEl>
                                          <p:spTgt spid="3"/>
                                        </p:tgtEl>
                                      </p:cBhvr>
                                    </p:animEffect>
                                    <p:set>
                                      <p:cBhvr>
                                        <p:cTn id="466" dur="1" fill="hold">
                                          <p:stCondLst>
                                            <p:cond delay="1999"/>
                                          </p:stCondLst>
                                        </p:cTn>
                                        <p:tgtEl>
                                          <p:spTgt spid="3"/>
                                        </p:tgtEl>
                                        <p:attrNameLst>
                                          <p:attrName>style.visibility</p:attrName>
                                        </p:attrNameLst>
                                      </p:cBhvr>
                                      <p:to>
                                        <p:strVal val="hidden"/>
                                      </p:to>
                                    </p:set>
                                  </p:childTnLst>
                                </p:cTn>
                              </p:par>
                              <p:par>
                                <p:cTn id="467" presetID="3" presetClass="exit" presetSubtype="10" fill="hold" grpId="4" nodeType="withEffect">
                                  <p:stCondLst>
                                    <p:cond delay="0"/>
                                  </p:stCondLst>
                                  <p:childTnLst>
                                    <p:animEffect transition="out" filter="blinds(horizontal)">
                                      <p:cBhvr>
                                        <p:cTn id="468" dur="2000"/>
                                        <p:tgtEl>
                                          <p:spTgt spid="5"/>
                                        </p:tgtEl>
                                      </p:cBhvr>
                                    </p:animEffect>
                                    <p:set>
                                      <p:cBhvr>
                                        <p:cTn id="469" dur="1" fill="hold">
                                          <p:stCondLst>
                                            <p:cond delay="1999"/>
                                          </p:stCondLst>
                                        </p:cTn>
                                        <p:tgtEl>
                                          <p:spTgt spid="5"/>
                                        </p:tgtEl>
                                        <p:attrNameLst>
                                          <p:attrName>style.visibility</p:attrName>
                                        </p:attrNameLst>
                                      </p:cBhvr>
                                      <p:to>
                                        <p:strVal val="hidden"/>
                                      </p:to>
                                    </p:set>
                                  </p:childTnLst>
                                </p:cTn>
                              </p:par>
                              <p:par>
                                <p:cTn id="470" presetID="3" presetClass="exit" presetSubtype="10" fill="hold" grpId="4" nodeType="withEffect">
                                  <p:stCondLst>
                                    <p:cond delay="0"/>
                                  </p:stCondLst>
                                  <p:childTnLst>
                                    <p:animEffect transition="out" filter="blinds(horizontal)">
                                      <p:cBhvr>
                                        <p:cTn id="471" dur="2000"/>
                                        <p:tgtEl>
                                          <p:spTgt spid="7"/>
                                        </p:tgtEl>
                                      </p:cBhvr>
                                    </p:animEffect>
                                    <p:set>
                                      <p:cBhvr>
                                        <p:cTn id="472" dur="1" fill="hold">
                                          <p:stCondLst>
                                            <p:cond delay="1999"/>
                                          </p:stCondLst>
                                        </p:cTn>
                                        <p:tgtEl>
                                          <p:spTgt spid="7"/>
                                        </p:tgtEl>
                                        <p:attrNameLst>
                                          <p:attrName>style.visibility</p:attrName>
                                        </p:attrNameLst>
                                      </p:cBhvr>
                                      <p:to>
                                        <p:strVal val="hidden"/>
                                      </p:to>
                                    </p:set>
                                  </p:childTnLst>
                                </p:cTn>
                              </p:par>
                              <p:par>
                                <p:cTn id="473" presetID="3" presetClass="exit" presetSubtype="10" fill="hold" grpId="4" nodeType="withEffect">
                                  <p:stCondLst>
                                    <p:cond delay="0"/>
                                  </p:stCondLst>
                                  <p:childTnLst>
                                    <p:animEffect transition="out" filter="blinds(horizontal)">
                                      <p:cBhvr>
                                        <p:cTn id="474" dur="2000"/>
                                        <p:tgtEl>
                                          <p:spTgt spid="9"/>
                                        </p:tgtEl>
                                      </p:cBhvr>
                                    </p:animEffect>
                                    <p:set>
                                      <p:cBhvr>
                                        <p:cTn id="475" dur="1" fill="hold">
                                          <p:stCondLst>
                                            <p:cond delay="1999"/>
                                          </p:stCondLst>
                                        </p:cTn>
                                        <p:tgtEl>
                                          <p:spTgt spid="9"/>
                                        </p:tgtEl>
                                        <p:attrNameLst>
                                          <p:attrName>style.visibility</p:attrName>
                                        </p:attrNameLst>
                                      </p:cBhvr>
                                      <p:to>
                                        <p:strVal val="hidden"/>
                                      </p:to>
                                    </p:set>
                                  </p:childTnLst>
                                </p:cTn>
                              </p:par>
                              <p:par>
                                <p:cTn id="476" presetID="3" presetClass="exit" presetSubtype="10" fill="hold" grpId="4" nodeType="withEffect">
                                  <p:stCondLst>
                                    <p:cond delay="0"/>
                                  </p:stCondLst>
                                  <p:childTnLst>
                                    <p:animEffect transition="out" filter="blinds(horizontal)">
                                      <p:cBhvr>
                                        <p:cTn id="477" dur="2000"/>
                                        <p:tgtEl>
                                          <p:spTgt spid="11"/>
                                        </p:tgtEl>
                                      </p:cBhvr>
                                    </p:animEffect>
                                    <p:set>
                                      <p:cBhvr>
                                        <p:cTn id="478" dur="1" fill="hold">
                                          <p:stCondLst>
                                            <p:cond delay="1999"/>
                                          </p:stCondLst>
                                        </p:cTn>
                                        <p:tgtEl>
                                          <p:spTgt spid="11"/>
                                        </p:tgtEl>
                                        <p:attrNameLst>
                                          <p:attrName>style.visibility</p:attrName>
                                        </p:attrNameLst>
                                      </p:cBhvr>
                                      <p:to>
                                        <p:strVal val="hidden"/>
                                      </p:to>
                                    </p:set>
                                  </p:childTnLst>
                                </p:cTn>
                              </p:par>
                              <p:par>
                                <p:cTn id="479" presetID="3" presetClass="exit" presetSubtype="10" fill="hold" grpId="4" nodeType="withEffect">
                                  <p:stCondLst>
                                    <p:cond delay="0"/>
                                  </p:stCondLst>
                                  <p:childTnLst>
                                    <p:animEffect transition="out" filter="blinds(horizontal)">
                                      <p:cBhvr>
                                        <p:cTn id="480" dur="2000"/>
                                        <p:tgtEl>
                                          <p:spTgt spid="13"/>
                                        </p:tgtEl>
                                      </p:cBhvr>
                                    </p:animEffect>
                                    <p:set>
                                      <p:cBhvr>
                                        <p:cTn id="481" dur="1" fill="hold">
                                          <p:stCondLst>
                                            <p:cond delay="1999"/>
                                          </p:stCondLst>
                                        </p:cTn>
                                        <p:tgtEl>
                                          <p:spTgt spid="13"/>
                                        </p:tgtEl>
                                        <p:attrNameLst>
                                          <p:attrName>style.visibility</p:attrName>
                                        </p:attrNameLst>
                                      </p:cBhvr>
                                      <p:to>
                                        <p:strVal val="hidden"/>
                                      </p:to>
                                    </p:set>
                                  </p:childTnLst>
                                </p:cTn>
                              </p:par>
                              <p:par>
                                <p:cTn id="482" presetID="3" presetClass="exit" presetSubtype="10" fill="hold" grpId="4" nodeType="withEffect">
                                  <p:stCondLst>
                                    <p:cond delay="0"/>
                                  </p:stCondLst>
                                  <p:childTnLst>
                                    <p:animEffect transition="out" filter="blinds(horizontal)">
                                      <p:cBhvr>
                                        <p:cTn id="483" dur="2000"/>
                                        <p:tgtEl>
                                          <p:spTgt spid="14"/>
                                        </p:tgtEl>
                                      </p:cBhvr>
                                    </p:animEffect>
                                    <p:set>
                                      <p:cBhvr>
                                        <p:cTn id="484" dur="1" fill="hold">
                                          <p:stCondLst>
                                            <p:cond delay="1999"/>
                                          </p:stCondLst>
                                        </p:cTn>
                                        <p:tgtEl>
                                          <p:spTgt spid="14"/>
                                        </p:tgtEl>
                                        <p:attrNameLst>
                                          <p:attrName>style.visibility</p:attrName>
                                        </p:attrNameLst>
                                      </p:cBhvr>
                                      <p:to>
                                        <p:strVal val="hidden"/>
                                      </p:to>
                                    </p:set>
                                  </p:childTnLst>
                                </p:cTn>
                              </p:par>
                              <p:par>
                                <p:cTn id="485" presetID="3" presetClass="exit" presetSubtype="10" fill="hold" grpId="4" nodeType="withEffect">
                                  <p:stCondLst>
                                    <p:cond delay="0"/>
                                  </p:stCondLst>
                                  <p:childTnLst>
                                    <p:animEffect transition="out" filter="blinds(horizontal)">
                                      <p:cBhvr>
                                        <p:cTn id="486" dur="2000"/>
                                        <p:tgtEl>
                                          <p:spTgt spid="15"/>
                                        </p:tgtEl>
                                      </p:cBhvr>
                                    </p:animEffect>
                                    <p:set>
                                      <p:cBhvr>
                                        <p:cTn id="487" dur="1" fill="hold">
                                          <p:stCondLst>
                                            <p:cond delay="1999"/>
                                          </p:stCondLst>
                                        </p:cTn>
                                        <p:tgtEl>
                                          <p:spTgt spid="15"/>
                                        </p:tgtEl>
                                        <p:attrNameLst>
                                          <p:attrName>style.visibility</p:attrName>
                                        </p:attrNameLst>
                                      </p:cBhvr>
                                      <p:to>
                                        <p:strVal val="hidden"/>
                                      </p:to>
                                    </p:set>
                                  </p:childTnLst>
                                </p:cTn>
                              </p:par>
                              <p:par>
                                <p:cTn id="488" presetID="3" presetClass="exit" presetSubtype="10" fill="hold" grpId="4" nodeType="withEffect">
                                  <p:stCondLst>
                                    <p:cond delay="0"/>
                                  </p:stCondLst>
                                  <p:childTnLst>
                                    <p:animEffect transition="out" filter="blinds(horizontal)">
                                      <p:cBhvr>
                                        <p:cTn id="489" dur="2000"/>
                                        <p:tgtEl>
                                          <p:spTgt spid="16"/>
                                        </p:tgtEl>
                                      </p:cBhvr>
                                    </p:animEffect>
                                    <p:set>
                                      <p:cBhvr>
                                        <p:cTn id="490" dur="1" fill="hold">
                                          <p:stCondLst>
                                            <p:cond delay="1999"/>
                                          </p:stCondLst>
                                        </p:cTn>
                                        <p:tgtEl>
                                          <p:spTgt spid="16"/>
                                        </p:tgtEl>
                                        <p:attrNameLst>
                                          <p:attrName>style.visibility</p:attrName>
                                        </p:attrNameLst>
                                      </p:cBhvr>
                                      <p:to>
                                        <p:strVal val="hidden"/>
                                      </p:to>
                                    </p:set>
                                  </p:childTnLst>
                                </p:cTn>
                              </p:par>
                              <p:par>
                                <p:cTn id="491" presetID="3" presetClass="exit" presetSubtype="10" fill="hold" grpId="4" nodeType="withEffect">
                                  <p:stCondLst>
                                    <p:cond delay="0"/>
                                  </p:stCondLst>
                                  <p:childTnLst>
                                    <p:animEffect transition="out" filter="blinds(horizontal)">
                                      <p:cBhvr>
                                        <p:cTn id="492" dur="2000"/>
                                        <p:tgtEl>
                                          <p:spTgt spid="17"/>
                                        </p:tgtEl>
                                      </p:cBhvr>
                                    </p:animEffect>
                                    <p:set>
                                      <p:cBhvr>
                                        <p:cTn id="493" dur="1" fill="hold">
                                          <p:stCondLst>
                                            <p:cond delay="1999"/>
                                          </p:stCondLst>
                                        </p:cTn>
                                        <p:tgtEl>
                                          <p:spTgt spid="17"/>
                                        </p:tgtEl>
                                        <p:attrNameLst>
                                          <p:attrName>style.visibility</p:attrName>
                                        </p:attrNameLst>
                                      </p:cBhvr>
                                      <p:to>
                                        <p:strVal val="hidden"/>
                                      </p:to>
                                    </p:set>
                                  </p:childTnLst>
                                </p:cTn>
                              </p:par>
                              <p:par>
                                <p:cTn id="494" presetID="3" presetClass="exit" presetSubtype="10" fill="hold" grpId="4" nodeType="withEffect">
                                  <p:stCondLst>
                                    <p:cond delay="0"/>
                                  </p:stCondLst>
                                  <p:childTnLst>
                                    <p:animEffect transition="out" filter="blinds(horizontal)">
                                      <p:cBhvr>
                                        <p:cTn id="495" dur="2000"/>
                                        <p:tgtEl>
                                          <p:spTgt spid="18"/>
                                        </p:tgtEl>
                                      </p:cBhvr>
                                    </p:animEffect>
                                    <p:set>
                                      <p:cBhvr>
                                        <p:cTn id="496" dur="1" fill="hold">
                                          <p:stCondLst>
                                            <p:cond delay="1999"/>
                                          </p:stCondLst>
                                        </p:cTn>
                                        <p:tgtEl>
                                          <p:spTgt spid="18"/>
                                        </p:tgtEl>
                                        <p:attrNameLst>
                                          <p:attrName>style.visibility</p:attrName>
                                        </p:attrNameLst>
                                      </p:cBhvr>
                                      <p:to>
                                        <p:strVal val="hidden"/>
                                      </p:to>
                                    </p:set>
                                  </p:childTnLst>
                                </p:cTn>
                              </p:par>
                              <p:par>
                                <p:cTn id="497" presetID="3" presetClass="exit" presetSubtype="10" fill="hold" grpId="4" nodeType="withEffect">
                                  <p:stCondLst>
                                    <p:cond delay="0"/>
                                  </p:stCondLst>
                                  <p:childTnLst>
                                    <p:animEffect transition="out" filter="blinds(horizontal)">
                                      <p:cBhvr>
                                        <p:cTn id="498" dur="2000"/>
                                        <p:tgtEl>
                                          <p:spTgt spid="19"/>
                                        </p:tgtEl>
                                      </p:cBhvr>
                                    </p:animEffect>
                                    <p:set>
                                      <p:cBhvr>
                                        <p:cTn id="499" dur="1" fill="hold">
                                          <p:stCondLst>
                                            <p:cond delay="1999"/>
                                          </p:stCondLst>
                                        </p:cTn>
                                        <p:tgtEl>
                                          <p:spTgt spid="19"/>
                                        </p:tgtEl>
                                        <p:attrNameLst>
                                          <p:attrName>style.visibility</p:attrName>
                                        </p:attrNameLst>
                                      </p:cBhvr>
                                      <p:to>
                                        <p:strVal val="hidden"/>
                                      </p:to>
                                    </p:set>
                                  </p:childTnLst>
                                </p:cTn>
                              </p:par>
                              <p:par>
                                <p:cTn id="500" presetID="3" presetClass="exit" presetSubtype="10" fill="hold" grpId="4" nodeType="withEffect">
                                  <p:stCondLst>
                                    <p:cond delay="0"/>
                                  </p:stCondLst>
                                  <p:childTnLst>
                                    <p:animEffect transition="out" filter="blinds(horizontal)">
                                      <p:cBhvr>
                                        <p:cTn id="501" dur="2000"/>
                                        <p:tgtEl>
                                          <p:spTgt spid="20"/>
                                        </p:tgtEl>
                                      </p:cBhvr>
                                    </p:animEffect>
                                    <p:set>
                                      <p:cBhvr>
                                        <p:cTn id="502" dur="1" fill="hold">
                                          <p:stCondLst>
                                            <p:cond delay="1999"/>
                                          </p:stCondLst>
                                        </p:cTn>
                                        <p:tgtEl>
                                          <p:spTgt spid="20"/>
                                        </p:tgtEl>
                                        <p:attrNameLst>
                                          <p:attrName>style.visibility</p:attrName>
                                        </p:attrNameLst>
                                      </p:cBhvr>
                                      <p:to>
                                        <p:strVal val="hidden"/>
                                      </p:to>
                                    </p:set>
                                  </p:childTnLst>
                                </p:cTn>
                              </p:par>
                              <p:par>
                                <p:cTn id="503" presetID="3" presetClass="exit" presetSubtype="10" fill="hold" grpId="4" nodeType="withEffect">
                                  <p:stCondLst>
                                    <p:cond delay="0"/>
                                  </p:stCondLst>
                                  <p:childTnLst>
                                    <p:animEffect transition="out" filter="blinds(horizontal)">
                                      <p:cBhvr>
                                        <p:cTn id="504" dur="2000"/>
                                        <p:tgtEl>
                                          <p:spTgt spid="21"/>
                                        </p:tgtEl>
                                      </p:cBhvr>
                                    </p:animEffect>
                                    <p:set>
                                      <p:cBhvr>
                                        <p:cTn id="505" dur="1" fill="hold">
                                          <p:stCondLst>
                                            <p:cond delay="1999"/>
                                          </p:stCondLst>
                                        </p:cTn>
                                        <p:tgtEl>
                                          <p:spTgt spid="21"/>
                                        </p:tgtEl>
                                        <p:attrNameLst>
                                          <p:attrName>style.visibility</p:attrName>
                                        </p:attrNameLst>
                                      </p:cBhvr>
                                      <p:to>
                                        <p:strVal val="hidden"/>
                                      </p:to>
                                    </p:set>
                                  </p:childTnLst>
                                </p:cTn>
                              </p:par>
                              <p:par>
                                <p:cTn id="506" presetID="3" presetClass="exit" presetSubtype="10" fill="hold" grpId="4" nodeType="withEffect">
                                  <p:stCondLst>
                                    <p:cond delay="0"/>
                                  </p:stCondLst>
                                  <p:childTnLst>
                                    <p:animEffect transition="out" filter="blinds(horizontal)">
                                      <p:cBhvr>
                                        <p:cTn id="507" dur="2000"/>
                                        <p:tgtEl>
                                          <p:spTgt spid="22"/>
                                        </p:tgtEl>
                                      </p:cBhvr>
                                    </p:animEffect>
                                    <p:set>
                                      <p:cBhvr>
                                        <p:cTn id="508" dur="1" fill="hold">
                                          <p:stCondLst>
                                            <p:cond delay="1999"/>
                                          </p:stCondLst>
                                        </p:cTn>
                                        <p:tgtEl>
                                          <p:spTgt spid="22"/>
                                        </p:tgtEl>
                                        <p:attrNameLst>
                                          <p:attrName>style.visibility</p:attrName>
                                        </p:attrNameLst>
                                      </p:cBhvr>
                                      <p:to>
                                        <p:strVal val="hidden"/>
                                      </p:to>
                                    </p:set>
                                  </p:childTnLst>
                                </p:cTn>
                              </p:par>
                              <p:par>
                                <p:cTn id="509" presetID="3" presetClass="exit" presetSubtype="10" fill="hold" grpId="4" nodeType="withEffect">
                                  <p:stCondLst>
                                    <p:cond delay="0"/>
                                  </p:stCondLst>
                                  <p:childTnLst>
                                    <p:animEffect transition="out" filter="blinds(horizontal)">
                                      <p:cBhvr>
                                        <p:cTn id="510" dur="2000"/>
                                        <p:tgtEl>
                                          <p:spTgt spid="23"/>
                                        </p:tgtEl>
                                      </p:cBhvr>
                                    </p:animEffect>
                                    <p:set>
                                      <p:cBhvr>
                                        <p:cTn id="511" dur="1" fill="hold">
                                          <p:stCondLst>
                                            <p:cond delay="1999"/>
                                          </p:stCondLst>
                                        </p:cTn>
                                        <p:tgtEl>
                                          <p:spTgt spid="23"/>
                                        </p:tgtEl>
                                        <p:attrNameLst>
                                          <p:attrName>style.visibility</p:attrName>
                                        </p:attrNameLst>
                                      </p:cBhvr>
                                      <p:to>
                                        <p:strVal val="hidden"/>
                                      </p:to>
                                    </p:set>
                                  </p:childTnLst>
                                </p:cTn>
                              </p:par>
                              <p:par>
                                <p:cTn id="512" presetID="3" presetClass="exit" presetSubtype="10" fill="hold" grpId="4" nodeType="withEffect">
                                  <p:stCondLst>
                                    <p:cond delay="0"/>
                                  </p:stCondLst>
                                  <p:childTnLst>
                                    <p:animEffect transition="out" filter="blinds(horizontal)">
                                      <p:cBhvr>
                                        <p:cTn id="513" dur="2000"/>
                                        <p:tgtEl>
                                          <p:spTgt spid="24"/>
                                        </p:tgtEl>
                                      </p:cBhvr>
                                    </p:animEffect>
                                    <p:set>
                                      <p:cBhvr>
                                        <p:cTn id="514" dur="1" fill="hold">
                                          <p:stCondLst>
                                            <p:cond delay="1999"/>
                                          </p:stCondLst>
                                        </p:cTn>
                                        <p:tgtEl>
                                          <p:spTgt spid="24"/>
                                        </p:tgtEl>
                                        <p:attrNameLst>
                                          <p:attrName>style.visibility</p:attrName>
                                        </p:attrNameLst>
                                      </p:cBhvr>
                                      <p:to>
                                        <p:strVal val="hidden"/>
                                      </p:to>
                                    </p:set>
                                  </p:childTnLst>
                                </p:cTn>
                              </p:par>
                              <p:par>
                                <p:cTn id="515" presetID="3" presetClass="exit" presetSubtype="10" fill="hold" grpId="4" nodeType="withEffect">
                                  <p:stCondLst>
                                    <p:cond delay="0"/>
                                  </p:stCondLst>
                                  <p:childTnLst>
                                    <p:animEffect transition="out" filter="blinds(horizontal)">
                                      <p:cBhvr>
                                        <p:cTn id="516" dur="2000"/>
                                        <p:tgtEl>
                                          <p:spTgt spid="25"/>
                                        </p:tgtEl>
                                      </p:cBhvr>
                                    </p:animEffect>
                                    <p:set>
                                      <p:cBhvr>
                                        <p:cTn id="517" dur="1" fill="hold">
                                          <p:stCondLst>
                                            <p:cond delay="1999"/>
                                          </p:stCondLst>
                                        </p:cTn>
                                        <p:tgtEl>
                                          <p:spTgt spid="25"/>
                                        </p:tgtEl>
                                        <p:attrNameLst>
                                          <p:attrName>style.visibility</p:attrName>
                                        </p:attrNameLst>
                                      </p:cBhvr>
                                      <p:to>
                                        <p:strVal val="hidden"/>
                                      </p:to>
                                    </p:set>
                                  </p:childTnLst>
                                </p:cTn>
                              </p:par>
                              <p:par>
                                <p:cTn id="518" presetID="3" presetClass="exit" presetSubtype="10" fill="hold" grpId="4" nodeType="withEffect">
                                  <p:stCondLst>
                                    <p:cond delay="0"/>
                                  </p:stCondLst>
                                  <p:childTnLst>
                                    <p:animEffect transition="out" filter="blinds(horizontal)">
                                      <p:cBhvr>
                                        <p:cTn id="519" dur="2000"/>
                                        <p:tgtEl>
                                          <p:spTgt spid="26"/>
                                        </p:tgtEl>
                                      </p:cBhvr>
                                    </p:animEffect>
                                    <p:set>
                                      <p:cBhvr>
                                        <p:cTn id="520" dur="1" fill="hold">
                                          <p:stCondLst>
                                            <p:cond delay="1999"/>
                                          </p:stCondLst>
                                        </p:cTn>
                                        <p:tgtEl>
                                          <p:spTgt spid="26"/>
                                        </p:tgtEl>
                                        <p:attrNameLst>
                                          <p:attrName>style.visibility</p:attrName>
                                        </p:attrNameLst>
                                      </p:cBhvr>
                                      <p:to>
                                        <p:strVal val="hidden"/>
                                      </p:to>
                                    </p:set>
                                  </p:childTnLst>
                                </p:cTn>
                              </p:par>
                              <p:par>
                                <p:cTn id="521" presetID="3" presetClass="exit" presetSubtype="10" fill="hold" grpId="4" nodeType="withEffect">
                                  <p:stCondLst>
                                    <p:cond delay="0"/>
                                  </p:stCondLst>
                                  <p:childTnLst>
                                    <p:animEffect transition="out" filter="blinds(horizontal)">
                                      <p:cBhvr>
                                        <p:cTn id="522" dur="2000"/>
                                        <p:tgtEl>
                                          <p:spTgt spid="27"/>
                                        </p:tgtEl>
                                      </p:cBhvr>
                                    </p:animEffect>
                                    <p:set>
                                      <p:cBhvr>
                                        <p:cTn id="523" dur="1" fill="hold">
                                          <p:stCondLst>
                                            <p:cond delay="1999"/>
                                          </p:stCondLst>
                                        </p:cTn>
                                        <p:tgtEl>
                                          <p:spTgt spid="27"/>
                                        </p:tgtEl>
                                        <p:attrNameLst>
                                          <p:attrName>style.visibility</p:attrName>
                                        </p:attrNameLst>
                                      </p:cBhvr>
                                      <p:to>
                                        <p:strVal val="hidden"/>
                                      </p:to>
                                    </p:set>
                                  </p:childTnLst>
                                </p:cTn>
                              </p:par>
                              <p:par>
                                <p:cTn id="524" presetID="3" presetClass="exit" presetSubtype="10" fill="hold" grpId="4" nodeType="withEffect">
                                  <p:stCondLst>
                                    <p:cond delay="0"/>
                                  </p:stCondLst>
                                  <p:childTnLst>
                                    <p:animEffect transition="out" filter="blinds(horizontal)">
                                      <p:cBhvr>
                                        <p:cTn id="525" dur="2000"/>
                                        <p:tgtEl>
                                          <p:spTgt spid="4"/>
                                        </p:tgtEl>
                                      </p:cBhvr>
                                    </p:animEffect>
                                    <p:set>
                                      <p:cBhvr>
                                        <p:cTn id="526" dur="1" fill="hold">
                                          <p:stCondLst>
                                            <p:cond delay="1999"/>
                                          </p:stCondLst>
                                        </p:cTn>
                                        <p:tgtEl>
                                          <p:spTgt spid="4"/>
                                        </p:tgtEl>
                                        <p:attrNameLst>
                                          <p:attrName>style.visibility</p:attrName>
                                        </p:attrNameLst>
                                      </p:cBhvr>
                                      <p:to>
                                        <p:strVal val="hidden"/>
                                      </p:to>
                                    </p:set>
                                  </p:childTnLst>
                                </p:cTn>
                              </p:par>
                              <p:par>
                                <p:cTn id="527" presetID="3" presetClass="exit" presetSubtype="10" fill="hold" grpId="4" nodeType="withEffect">
                                  <p:stCondLst>
                                    <p:cond delay="0"/>
                                  </p:stCondLst>
                                  <p:childTnLst>
                                    <p:animEffect transition="out" filter="blinds(horizontal)">
                                      <p:cBhvr>
                                        <p:cTn id="528" dur="2000"/>
                                        <p:tgtEl>
                                          <p:spTgt spid="6"/>
                                        </p:tgtEl>
                                      </p:cBhvr>
                                    </p:animEffect>
                                    <p:set>
                                      <p:cBhvr>
                                        <p:cTn id="529" dur="1" fill="hold">
                                          <p:stCondLst>
                                            <p:cond delay="1999"/>
                                          </p:stCondLst>
                                        </p:cTn>
                                        <p:tgtEl>
                                          <p:spTgt spid="6"/>
                                        </p:tgtEl>
                                        <p:attrNameLst>
                                          <p:attrName>style.visibility</p:attrName>
                                        </p:attrNameLst>
                                      </p:cBhvr>
                                      <p:to>
                                        <p:strVal val="hidden"/>
                                      </p:to>
                                    </p:set>
                                  </p:childTnLst>
                                </p:cTn>
                              </p:par>
                              <p:par>
                                <p:cTn id="530" presetID="3" presetClass="exit" presetSubtype="10" fill="hold" grpId="4" nodeType="withEffect">
                                  <p:stCondLst>
                                    <p:cond delay="0"/>
                                  </p:stCondLst>
                                  <p:childTnLst>
                                    <p:animEffect transition="out" filter="blinds(horizontal)">
                                      <p:cBhvr>
                                        <p:cTn id="531" dur="2000"/>
                                        <p:tgtEl>
                                          <p:spTgt spid="8"/>
                                        </p:tgtEl>
                                      </p:cBhvr>
                                    </p:animEffect>
                                    <p:set>
                                      <p:cBhvr>
                                        <p:cTn id="532" dur="1" fill="hold">
                                          <p:stCondLst>
                                            <p:cond delay="1999"/>
                                          </p:stCondLst>
                                        </p:cTn>
                                        <p:tgtEl>
                                          <p:spTgt spid="8"/>
                                        </p:tgtEl>
                                        <p:attrNameLst>
                                          <p:attrName>style.visibility</p:attrName>
                                        </p:attrNameLst>
                                      </p:cBhvr>
                                      <p:to>
                                        <p:strVal val="hidden"/>
                                      </p:to>
                                    </p:set>
                                  </p:childTnLst>
                                </p:cTn>
                              </p:par>
                              <p:par>
                                <p:cTn id="533" presetID="3" presetClass="exit" presetSubtype="10" fill="hold" grpId="4" nodeType="withEffect">
                                  <p:stCondLst>
                                    <p:cond delay="0"/>
                                  </p:stCondLst>
                                  <p:childTnLst>
                                    <p:animEffect transition="out" filter="blinds(horizontal)">
                                      <p:cBhvr>
                                        <p:cTn id="534" dur="2000"/>
                                        <p:tgtEl>
                                          <p:spTgt spid="10"/>
                                        </p:tgtEl>
                                      </p:cBhvr>
                                    </p:animEffect>
                                    <p:set>
                                      <p:cBhvr>
                                        <p:cTn id="535" dur="1" fill="hold">
                                          <p:stCondLst>
                                            <p:cond delay="1999"/>
                                          </p:stCondLst>
                                        </p:cTn>
                                        <p:tgtEl>
                                          <p:spTgt spid="10"/>
                                        </p:tgtEl>
                                        <p:attrNameLst>
                                          <p:attrName>style.visibility</p:attrName>
                                        </p:attrNameLst>
                                      </p:cBhvr>
                                      <p:to>
                                        <p:strVal val="hidden"/>
                                      </p:to>
                                    </p:set>
                                  </p:childTnLst>
                                </p:cTn>
                              </p:par>
                              <p:par>
                                <p:cTn id="536" presetID="3" presetClass="exit" presetSubtype="10" fill="hold" grpId="4" nodeType="withEffect">
                                  <p:stCondLst>
                                    <p:cond delay="0"/>
                                  </p:stCondLst>
                                  <p:childTnLst>
                                    <p:animEffect transition="out" filter="blinds(horizontal)">
                                      <p:cBhvr>
                                        <p:cTn id="537" dur="2000"/>
                                        <p:tgtEl>
                                          <p:spTgt spid="12"/>
                                        </p:tgtEl>
                                      </p:cBhvr>
                                    </p:animEffect>
                                    <p:set>
                                      <p:cBhvr>
                                        <p:cTn id="538" dur="1" fill="hold">
                                          <p:stCondLst>
                                            <p:cond delay="1999"/>
                                          </p:stCondLst>
                                        </p:cTn>
                                        <p:tgtEl>
                                          <p:spTgt spid="12"/>
                                        </p:tgtEl>
                                        <p:attrNameLst>
                                          <p:attrName>style.visibility</p:attrName>
                                        </p:attrNameLst>
                                      </p:cBhvr>
                                      <p:to>
                                        <p:strVal val="hidden"/>
                                      </p:to>
                                    </p:set>
                                  </p:childTnLst>
                                </p:cTn>
                              </p:par>
                              <p:par>
                                <p:cTn id="539" presetID="3" presetClass="exit" presetSubtype="10" fill="hold" grpId="4" nodeType="withEffect">
                                  <p:stCondLst>
                                    <p:cond delay="0"/>
                                  </p:stCondLst>
                                  <p:childTnLst>
                                    <p:animEffect transition="out" filter="blinds(horizontal)">
                                      <p:cBhvr>
                                        <p:cTn id="540" dur="2000"/>
                                        <p:tgtEl>
                                          <p:spTgt spid="28"/>
                                        </p:tgtEl>
                                      </p:cBhvr>
                                    </p:animEffect>
                                    <p:set>
                                      <p:cBhvr>
                                        <p:cTn id="541" dur="1" fill="hold">
                                          <p:stCondLst>
                                            <p:cond delay="1999"/>
                                          </p:stCondLst>
                                        </p:cTn>
                                        <p:tgtEl>
                                          <p:spTgt spid="28"/>
                                        </p:tgtEl>
                                        <p:attrNameLst>
                                          <p:attrName>style.visibility</p:attrName>
                                        </p:attrNameLst>
                                      </p:cBhvr>
                                      <p:to>
                                        <p:strVal val="hidden"/>
                                      </p:to>
                                    </p:set>
                                  </p:childTnLst>
                                </p:cTn>
                              </p:par>
                              <p:par>
                                <p:cTn id="542" presetID="3" presetClass="exit" presetSubtype="10" fill="hold" grpId="4" nodeType="withEffect">
                                  <p:stCondLst>
                                    <p:cond delay="0"/>
                                  </p:stCondLst>
                                  <p:childTnLst>
                                    <p:animEffect transition="out" filter="blinds(horizontal)">
                                      <p:cBhvr>
                                        <p:cTn id="543" dur="2000"/>
                                        <p:tgtEl>
                                          <p:spTgt spid="29"/>
                                        </p:tgtEl>
                                      </p:cBhvr>
                                    </p:animEffect>
                                    <p:set>
                                      <p:cBhvr>
                                        <p:cTn id="544" dur="1" fill="hold">
                                          <p:stCondLst>
                                            <p:cond delay="1999"/>
                                          </p:stCondLst>
                                        </p:cTn>
                                        <p:tgtEl>
                                          <p:spTgt spid="29"/>
                                        </p:tgtEl>
                                        <p:attrNameLst>
                                          <p:attrName>style.visibility</p:attrName>
                                        </p:attrNameLst>
                                      </p:cBhvr>
                                      <p:to>
                                        <p:strVal val="hidden"/>
                                      </p:to>
                                    </p:set>
                                  </p:childTnLst>
                                </p:cTn>
                              </p:par>
                              <p:par>
                                <p:cTn id="545" presetID="3" presetClass="exit" presetSubtype="10" fill="hold" grpId="4" nodeType="withEffect">
                                  <p:stCondLst>
                                    <p:cond delay="0"/>
                                  </p:stCondLst>
                                  <p:childTnLst>
                                    <p:animEffect transition="out" filter="blinds(horizontal)">
                                      <p:cBhvr>
                                        <p:cTn id="546" dur="2000"/>
                                        <p:tgtEl>
                                          <p:spTgt spid="30"/>
                                        </p:tgtEl>
                                      </p:cBhvr>
                                    </p:animEffect>
                                    <p:set>
                                      <p:cBhvr>
                                        <p:cTn id="547" dur="1" fill="hold">
                                          <p:stCondLst>
                                            <p:cond delay="1999"/>
                                          </p:stCondLst>
                                        </p:cTn>
                                        <p:tgtEl>
                                          <p:spTgt spid="30"/>
                                        </p:tgtEl>
                                        <p:attrNameLst>
                                          <p:attrName>style.visibility</p:attrName>
                                        </p:attrNameLst>
                                      </p:cBhvr>
                                      <p:to>
                                        <p:strVal val="hidden"/>
                                      </p:to>
                                    </p:set>
                                  </p:childTnLst>
                                </p:cTn>
                              </p:par>
                              <p:par>
                                <p:cTn id="548" presetID="3" presetClass="exit" presetSubtype="10" fill="hold" grpId="4" nodeType="withEffect">
                                  <p:stCondLst>
                                    <p:cond delay="0"/>
                                  </p:stCondLst>
                                  <p:childTnLst>
                                    <p:animEffect transition="out" filter="blinds(horizontal)">
                                      <p:cBhvr>
                                        <p:cTn id="549" dur="2000"/>
                                        <p:tgtEl>
                                          <p:spTgt spid="31"/>
                                        </p:tgtEl>
                                      </p:cBhvr>
                                    </p:animEffect>
                                    <p:set>
                                      <p:cBhvr>
                                        <p:cTn id="550" dur="1" fill="hold">
                                          <p:stCondLst>
                                            <p:cond delay="1999"/>
                                          </p:stCondLst>
                                        </p:cTn>
                                        <p:tgtEl>
                                          <p:spTgt spid="31"/>
                                        </p:tgtEl>
                                        <p:attrNameLst>
                                          <p:attrName>style.visibility</p:attrName>
                                        </p:attrNameLst>
                                      </p:cBhvr>
                                      <p:to>
                                        <p:strVal val="hidden"/>
                                      </p:to>
                                    </p:set>
                                  </p:childTnLst>
                                </p:cTn>
                              </p:par>
                              <p:par>
                                <p:cTn id="551" presetID="3" presetClass="exit" presetSubtype="10" fill="hold" grpId="4" nodeType="withEffect">
                                  <p:stCondLst>
                                    <p:cond delay="0"/>
                                  </p:stCondLst>
                                  <p:childTnLst>
                                    <p:animEffect transition="out" filter="blinds(horizontal)">
                                      <p:cBhvr>
                                        <p:cTn id="552" dur="2000"/>
                                        <p:tgtEl>
                                          <p:spTgt spid="32"/>
                                        </p:tgtEl>
                                      </p:cBhvr>
                                    </p:animEffect>
                                    <p:set>
                                      <p:cBhvr>
                                        <p:cTn id="553" dur="1" fill="hold">
                                          <p:stCondLst>
                                            <p:cond delay="1999"/>
                                          </p:stCondLst>
                                        </p:cTn>
                                        <p:tgtEl>
                                          <p:spTgt spid="32"/>
                                        </p:tgtEl>
                                        <p:attrNameLst>
                                          <p:attrName>style.visibility</p:attrName>
                                        </p:attrNameLst>
                                      </p:cBhvr>
                                      <p:to>
                                        <p:strVal val="hidden"/>
                                      </p:to>
                                    </p:set>
                                  </p:childTnLst>
                                </p:cTn>
                              </p:par>
                              <p:par>
                                <p:cTn id="554" presetID="3" presetClass="exit" presetSubtype="10" fill="hold" grpId="4" nodeType="withEffect">
                                  <p:stCondLst>
                                    <p:cond delay="0"/>
                                  </p:stCondLst>
                                  <p:childTnLst>
                                    <p:animEffect transition="out" filter="blinds(horizontal)">
                                      <p:cBhvr>
                                        <p:cTn id="555" dur="2000"/>
                                        <p:tgtEl>
                                          <p:spTgt spid="33"/>
                                        </p:tgtEl>
                                      </p:cBhvr>
                                    </p:animEffect>
                                    <p:set>
                                      <p:cBhvr>
                                        <p:cTn id="556" dur="1" fill="hold">
                                          <p:stCondLst>
                                            <p:cond delay="1999"/>
                                          </p:stCondLst>
                                        </p:cTn>
                                        <p:tgtEl>
                                          <p:spTgt spid="33"/>
                                        </p:tgtEl>
                                        <p:attrNameLst>
                                          <p:attrName>style.visibility</p:attrName>
                                        </p:attrNameLst>
                                      </p:cBhvr>
                                      <p:to>
                                        <p:strVal val="hidden"/>
                                      </p:to>
                                    </p:set>
                                  </p:childTnLst>
                                </p:cTn>
                              </p:par>
                              <p:par>
                                <p:cTn id="557" presetID="3" presetClass="exit" presetSubtype="10" fill="hold" grpId="4" nodeType="withEffect">
                                  <p:stCondLst>
                                    <p:cond delay="0"/>
                                  </p:stCondLst>
                                  <p:childTnLst>
                                    <p:animEffect transition="out" filter="blinds(horizontal)">
                                      <p:cBhvr>
                                        <p:cTn id="558" dur="2000"/>
                                        <p:tgtEl>
                                          <p:spTgt spid="34"/>
                                        </p:tgtEl>
                                      </p:cBhvr>
                                    </p:animEffect>
                                    <p:set>
                                      <p:cBhvr>
                                        <p:cTn id="559" dur="1" fill="hold">
                                          <p:stCondLst>
                                            <p:cond delay="1999"/>
                                          </p:stCondLst>
                                        </p:cTn>
                                        <p:tgtEl>
                                          <p:spTgt spid="34"/>
                                        </p:tgtEl>
                                        <p:attrNameLst>
                                          <p:attrName>style.visibility</p:attrName>
                                        </p:attrNameLst>
                                      </p:cBhvr>
                                      <p:to>
                                        <p:strVal val="hidden"/>
                                      </p:to>
                                    </p:set>
                                  </p:childTnLst>
                                </p:cTn>
                              </p:par>
                              <p:par>
                                <p:cTn id="560" presetID="3" presetClass="exit" presetSubtype="10" fill="hold" grpId="4" nodeType="withEffect">
                                  <p:stCondLst>
                                    <p:cond delay="0"/>
                                  </p:stCondLst>
                                  <p:childTnLst>
                                    <p:animEffect transition="out" filter="blinds(horizontal)">
                                      <p:cBhvr>
                                        <p:cTn id="561" dur="2000"/>
                                        <p:tgtEl>
                                          <p:spTgt spid="35"/>
                                        </p:tgtEl>
                                      </p:cBhvr>
                                    </p:animEffect>
                                    <p:set>
                                      <p:cBhvr>
                                        <p:cTn id="562" dur="1" fill="hold">
                                          <p:stCondLst>
                                            <p:cond delay="1999"/>
                                          </p:stCondLst>
                                        </p:cTn>
                                        <p:tgtEl>
                                          <p:spTgt spid="35"/>
                                        </p:tgtEl>
                                        <p:attrNameLst>
                                          <p:attrName>style.visibility</p:attrName>
                                        </p:attrNameLst>
                                      </p:cBhvr>
                                      <p:to>
                                        <p:strVal val="hidden"/>
                                      </p:to>
                                    </p:set>
                                  </p:childTnLst>
                                </p:cTn>
                              </p:par>
                              <p:par>
                                <p:cTn id="563" presetID="3" presetClass="exit" presetSubtype="10" fill="hold" grpId="4" nodeType="withEffect">
                                  <p:stCondLst>
                                    <p:cond delay="0"/>
                                  </p:stCondLst>
                                  <p:childTnLst>
                                    <p:animEffect transition="out" filter="blinds(horizontal)">
                                      <p:cBhvr>
                                        <p:cTn id="564" dur="2000"/>
                                        <p:tgtEl>
                                          <p:spTgt spid="36"/>
                                        </p:tgtEl>
                                      </p:cBhvr>
                                    </p:animEffect>
                                    <p:set>
                                      <p:cBhvr>
                                        <p:cTn id="565" dur="1" fill="hold">
                                          <p:stCondLst>
                                            <p:cond delay="1999"/>
                                          </p:stCondLst>
                                        </p:cTn>
                                        <p:tgtEl>
                                          <p:spTgt spid="36"/>
                                        </p:tgtEl>
                                        <p:attrNameLst>
                                          <p:attrName>style.visibility</p:attrName>
                                        </p:attrNameLst>
                                      </p:cBhvr>
                                      <p:to>
                                        <p:strVal val="hidden"/>
                                      </p:to>
                                    </p:set>
                                  </p:childTnLst>
                                </p:cTn>
                              </p:par>
                              <p:par>
                                <p:cTn id="566" presetID="3" presetClass="exit" presetSubtype="10" fill="hold" grpId="4" nodeType="withEffect">
                                  <p:stCondLst>
                                    <p:cond delay="0"/>
                                  </p:stCondLst>
                                  <p:childTnLst>
                                    <p:animEffect transition="out" filter="blinds(horizontal)">
                                      <p:cBhvr>
                                        <p:cTn id="567" dur="2000"/>
                                        <p:tgtEl>
                                          <p:spTgt spid="37"/>
                                        </p:tgtEl>
                                      </p:cBhvr>
                                    </p:animEffect>
                                    <p:set>
                                      <p:cBhvr>
                                        <p:cTn id="568" dur="1" fill="hold">
                                          <p:stCondLst>
                                            <p:cond delay="1999"/>
                                          </p:stCondLst>
                                        </p:cTn>
                                        <p:tgtEl>
                                          <p:spTgt spid="37"/>
                                        </p:tgtEl>
                                        <p:attrNameLst>
                                          <p:attrName>style.visibility</p:attrName>
                                        </p:attrNameLst>
                                      </p:cBhvr>
                                      <p:to>
                                        <p:strVal val="hidden"/>
                                      </p:to>
                                    </p:set>
                                  </p:childTnLst>
                                </p:cTn>
                              </p:par>
                              <p:par>
                                <p:cTn id="569" presetID="8" presetClass="emph" presetSubtype="0" fill="hold" grpId="5" nodeType="withEffect">
                                  <p:stCondLst>
                                    <p:cond delay="0"/>
                                  </p:stCondLst>
                                  <p:childTnLst>
                                    <p:animRot by="21600000">
                                      <p:cBhvr>
                                        <p:cTn id="570" dur="2000" fill="hold"/>
                                        <p:tgtEl>
                                          <p:spTgt spid="3"/>
                                        </p:tgtEl>
                                        <p:attrNameLst>
                                          <p:attrName>r</p:attrName>
                                        </p:attrNameLst>
                                      </p:cBhvr>
                                    </p:animRot>
                                  </p:childTnLst>
                                </p:cTn>
                              </p:par>
                              <p:par>
                                <p:cTn id="571" presetID="8" presetClass="emph" presetSubtype="0" fill="hold" grpId="5" nodeType="withEffect">
                                  <p:stCondLst>
                                    <p:cond delay="0"/>
                                  </p:stCondLst>
                                  <p:childTnLst>
                                    <p:animRot by="21600000">
                                      <p:cBhvr>
                                        <p:cTn id="572" dur="2000" fill="hold"/>
                                        <p:tgtEl>
                                          <p:spTgt spid="13"/>
                                        </p:tgtEl>
                                        <p:attrNameLst>
                                          <p:attrName>r</p:attrName>
                                        </p:attrNameLst>
                                      </p:cBhvr>
                                    </p:animRot>
                                  </p:childTnLst>
                                </p:cTn>
                              </p:par>
                              <p:par>
                                <p:cTn id="573" presetID="8" presetClass="emph" presetSubtype="0" fill="hold" grpId="5" nodeType="withEffect">
                                  <p:stCondLst>
                                    <p:cond delay="0"/>
                                  </p:stCondLst>
                                  <p:childTnLst>
                                    <p:animRot by="21600000">
                                      <p:cBhvr>
                                        <p:cTn id="574" dur="2000" fill="hold"/>
                                        <p:tgtEl>
                                          <p:spTgt spid="18"/>
                                        </p:tgtEl>
                                        <p:attrNameLst>
                                          <p:attrName>r</p:attrName>
                                        </p:attrNameLst>
                                      </p:cBhvr>
                                    </p:animRot>
                                  </p:childTnLst>
                                </p:cTn>
                              </p:par>
                              <p:par>
                                <p:cTn id="575" presetID="8" presetClass="emph" presetSubtype="0" fill="hold" grpId="5" nodeType="withEffect">
                                  <p:stCondLst>
                                    <p:cond delay="0"/>
                                  </p:stCondLst>
                                  <p:childTnLst>
                                    <p:animRot by="21600000">
                                      <p:cBhvr>
                                        <p:cTn id="576" dur="2000" fill="hold"/>
                                        <p:tgtEl>
                                          <p:spTgt spid="23"/>
                                        </p:tgtEl>
                                        <p:attrNameLst>
                                          <p:attrName>r</p:attrName>
                                        </p:attrNameLst>
                                      </p:cBhvr>
                                    </p:animRot>
                                  </p:childTnLst>
                                </p:cTn>
                              </p:par>
                              <p:par>
                                <p:cTn id="577" presetID="8" presetClass="emph" presetSubtype="0" fill="hold" grpId="5" nodeType="withEffect">
                                  <p:stCondLst>
                                    <p:cond delay="0"/>
                                  </p:stCondLst>
                                  <p:childTnLst>
                                    <p:animRot by="-21600000">
                                      <p:cBhvr>
                                        <p:cTn id="578" dur="2000" fill="hold"/>
                                        <p:tgtEl>
                                          <p:spTgt spid="4"/>
                                        </p:tgtEl>
                                        <p:attrNameLst>
                                          <p:attrName>r</p:attrName>
                                        </p:attrNameLst>
                                      </p:cBhvr>
                                    </p:animRot>
                                  </p:childTnLst>
                                </p:cTn>
                              </p:par>
                              <p:par>
                                <p:cTn id="579" presetID="8" presetClass="emph" presetSubtype="0" fill="hold" grpId="5" nodeType="withEffect">
                                  <p:stCondLst>
                                    <p:cond delay="0"/>
                                  </p:stCondLst>
                                  <p:childTnLst>
                                    <p:animRot by="-21600000">
                                      <p:cBhvr>
                                        <p:cTn id="580" dur="2000" fill="hold"/>
                                        <p:tgtEl>
                                          <p:spTgt spid="28"/>
                                        </p:tgtEl>
                                        <p:attrNameLst>
                                          <p:attrName>r</p:attrName>
                                        </p:attrNameLst>
                                      </p:cBhvr>
                                    </p:animRot>
                                  </p:childTnLst>
                                </p:cTn>
                              </p:par>
                              <p:par>
                                <p:cTn id="581" presetID="8" presetClass="emph" presetSubtype="0" fill="hold" grpId="5" nodeType="withEffect">
                                  <p:stCondLst>
                                    <p:cond delay="0"/>
                                  </p:stCondLst>
                                  <p:childTnLst>
                                    <p:animRot by="-21600000">
                                      <p:cBhvr>
                                        <p:cTn id="582" dur="2000" fill="hold"/>
                                        <p:tgtEl>
                                          <p:spTgt spid="33"/>
                                        </p:tgtEl>
                                        <p:attrNameLst>
                                          <p:attrName>r</p:attrName>
                                        </p:attrNameLst>
                                      </p:cBhvr>
                                    </p:animRot>
                                  </p:childTnLst>
                                </p:cTn>
                              </p:par>
                              <p:par>
                                <p:cTn id="583" presetID="8" presetClass="emph" presetSubtype="0" fill="hold" grpId="5" nodeType="withEffect">
                                  <p:stCondLst>
                                    <p:cond delay="0"/>
                                  </p:stCondLst>
                                  <p:childTnLst>
                                    <p:animRot by="-21600000">
                                      <p:cBhvr>
                                        <p:cTn id="584" dur="2000" fill="hold"/>
                                        <p:tgtEl>
                                          <p:spTgt spid="5"/>
                                        </p:tgtEl>
                                        <p:attrNameLst>
                                          <p:attrName>r</p:attrName>
                                        </p:attrNameLst>
                                      </p:cBhvr>
                                    </p:animRot>
                                  </p:childTnLst>
                                </p:cTn>
                              </p:par>
                              <p:par>
                                <p:cTn id="585" presetID="8" presetClass="emph" presetSubtype="0" fill="hold" grpId="5" nodeType="withEffect">
                                  <p:stCondLst>
                                    <p:cond delay="0"/>
                                  </p:stCondLst>
                                  <p:childTnLst>
                                    <p:animRot by="-21600000">
                                      <p:cBhvr>
                                        <p:cTn id="586" dur="2000" fill="hold"/>
                                        <p:tgtEl>
                                          <p:spTgt spid="14"/>
                                        </p:tgtEl>
                                        <p:attrNameLst>
                                          <p:attrName>r</p:attrName>
                                        </p:attrNameLst>
                                      </p:cBhvr>
                                    </p:animRot>
                                  </p:childTnLst>
                                </p:cTn>
                              </p:par>
                              <p:par>
                                <p:cTn id="587" presetID="8" presetClass="emph" presetSubtype="0" fill="hold" grpId="5" nodeType="withEffect">
                                  <p:stCondLst>
                                    <p:cond delay="0"/>
                                  </p:stCondLst>
                                  <p:childTnLst>
                                    <p:animRot by="-21600000">
                                      <p:cBhvr>
                                        <p:cTn id="588" dur="2000" fill="hold"/>
                                        <p:tgtEl>
                                          <p:spTgt spid="19"/>
                                        </p:tgtEl>
                                        <p:attrNameLst>
                                          <p:attrName>r</p:attrName>
                                        </p:attrNameLst>
                                      </p:cBhvr>
                                    </p:animRot>
                                  </p:childTnLst>
                                </p:cTn>
                              </p:par>
                              <p:par>
                                <p:cTn id="589" presetID="8" presetClass="emph" presetSubtype="0" fill="hold" grpId="5" nodeType="withEffect">
                                  <p:stCondLst>
                                    <p:cond delay="0"/>
                                  </p:stCondLst>
                                  <p:childTnLst>
                                    <p:animRot by="-21600000">
                                      <p:cBhvr>
                                        <p:cTn id="590" dur="2000" fill="hold"/>
                                        <p:tgtEl>
                                          <p:spTgt spid="24"/>
                                        </p:tgtEl>
                                        <p:attrNameLst>
                                          <p:attrName>r</p:attrName>
                                        </p:attrNameLst>
                                      </p:cBhvr>
                                    </p:animRot>
                                  </p:childTnLst>
                                </p:cTn>
                              </p:par>
                              <p:par>
                                <p:cTn id="591" presetID="8" presetClass="emph" presetSubtype="0" fill="hold" grpId="5" nodeType="withEffect">
                                  <p:stCondLst>
                                    <p:cond delay="0"/>
                                  </p:stCondLst>
                                  <p:childTnLst>
                                    <p:animRot by="21600000">
                                      <p:cBhvr>
                                        <p:cTn id="592" dur="2000" fill="hold"/>
                                        <p:tgtEl>
                                          <p:spTgt spid="6"/>
                                        </p:tgtEl>
                                        <p:attrNameLst>
                                          <p:attrName>r</p:attrName>
                                        </p:attrNameLst>
                                      </p:cBhvr>
                                    </p:animRot>
                                  </p:childTnLst>
                                </p:cTn>
                              </p:par>
                              <p:par>
                                <p:cTn id="593" presetID="8" presetClass="emph" presetSubtype="0" fill="hold" grpId="5" nodeType="withEffect">
                                  <p:stCondLst>
                                    <p:cond delay="0"/>
                                  </p:stCondLst>
                                  <p:childTnLst>
                                    <p:animRot by="21600000">
                                      <p:cBhvr>
                                        <p:cTn id="594" dur="2000" fill="hold"/>
                                        <p:tgtEl>
                                          <p:spTgt spid="29"/>
                                        </p:tgtEl>
                                        <p:attrNameLst>
                                          <p:attrName>r</p:attrName>
                                        </p:attrNameLst>
                                      </p:cBhvr>
                                    </p:animRot>
                                  </p:childTnLst>
                                </p:cTn>
                              </p:par>
                              <p:par>
                                <p:cTn id="595" presetID="8" presetClass="emph" presetSubtype="0" fill="hold" grpId="5" nodeType="withEffect">
                                  <p:stCondLst>
                                    <p:cond delay="0"/>
                                  </p:stCondLst>
                                  <p:childTnLst>
                                    <p:animRot by="21600000">
                                      <p:cBhvr>
                                        <p:cTn id="596" dur="2000" fill="hold"/>
                                        <p:tgtEl>
                                          <p:spTgt spid="34"/>
                                        </p:tgtEl>
                                        <p:attrNameLst>
                                          <p:attrName>r</p:attrName>
                                        </p:attrNameLst>
                                      </p:cBhvr>
                                    </p:animRot>
                                  </p:childTnLst>
                                </p:cTn>
                              </p:par>
                              <p:par>
                                <p:cTn id="597" presetID="8" presetClass="emph" presetSubtype="0" fill="hold" grpId="5" nodeType="withEffect">
                                  <p:stCondLst>
                                    <p:cond delay="0"/>
                                  </p:stCondLst>
                                  <p:childTnLst>
                                    <p:animRot by="21600000">
                                      <p:cBhvr>
                                        <p:cTn id="598" dur="2000" fill="hold"/>
                                        <p:tgtEl>
                                          <p:spTgt spid="7"/>
                                        </p:tgtEl>
                                        <p:attrNameLst>
                                          <p:attrName>r</p:attrName>
                                        </p:attrNameLst>
                                      </p:cBhvr>
                                    </p:animRot>
                                  </p:childTnLst>
                                </p:cTn>
                              </p:par>
                              <p:par>
                                <p:cTn id="599" presetID="8" presetClass="emph" presetSubtype="0" fill="hold" grpId="5" nodeType="withEffect">
                                  <p:stCondLst>
                                    <p:cond delay="0"/>
                                  </p:stCondLst>
                                  <p:childTnLst>
                                    <p:animRot by="21600000">
                                      <p:cBhvr>
                                        <p:cTn id="600" dur="2000" fill="hold"/>
                                        <p:tgtEl>
                                          <p:spTgt spid="15"/>
                                        </p:tgtEl>
                                        <p:attrNameLst>
                                          <p:attrName>r</p:attrName>
                                        </p:attrNameLst>
                                      </p:cBhvr>
                                    </p:animRot>
                                  </p:childTnLst>
                                </p:cTn>
                              </p:par>
                              <p:par>
                                <p:cTn id="601" presetID="8" presetClass="emph" presetSubtype="0" fill="hold" grpId="5" nodeType="withEffect">
                                  <p:stCondLst>
                                    <p:cond delay="0"/>
                                  </p:stCondLst>
                                  <p:childTnLst>
                                    <p:animRot by="21600000">
                                      <p:cBhvr>
                                        <p:cTn id="602" dur="2000" fill="hold"/>
                                        <p:tgtEl>
                                          <p:spTgt spid="20"/>
                                        </p:tgtEl>
                                        <p:attrNameLst>
                                          <p:attrName>r</p:attrName>
                                        </p:attrNameLst>
                                      </p:cBhvr>
                                    </p:animRot>
                                  </p:childTnLst>
                                </p:cTn>
                              </p:par>
                              <p:par>
                                <p:cTn id="603" presetID="8" presetClass="emph" presetSubtype="0" fill="hold" grpId="5" nodeType="withEffect">
                                  <p:stCondLst>
                                    <p:cond delay="0"/>
                                  </p:stCondLst>
                                  <p:childTnLst>
                                    <p:animRot by="21600000">
                                      <p:cBhvr>
                                        <p:cTn id="604" dur="2000" fill="hold"/>
                                        <p:tgtEl>
                                          <p:spTgt spid="25"/>
                                        </p:tgtEl>
                                        <p:attrNameLst>
                                          <p:attrName>r</p:attrName>
                                        </p:attrNameLst>
                                      </p:cBhvr>
                                    </p:animRot>
                                  </p:childTnLst>
                                </p:cTn>
                              </p:par>
                              <p:par>
                                <p:cTn id="605" presetID="8" presetClass="emph" presetSubtype="0" fill="hold" grpId="5" nodeType="withEffect">
                                  <p:stCondLst>
                                    <p:cond delay="0"/>
                                  </p:stCondLst>
                                  <p:childTnLst>
                                    <p:animRot by="-21600000">
                                      <p:cBhvr>
                                        <p:cTn id="606" dur="2000" fill="hold"/>
                                        <p:tgtEl>
                                          <p:spTgt spid="8"/>
                                        </p:tgtEl>
                                        <p:attrNameLst>
                                          <p:attrName>r</p:attrName>
                                        </p:attrNameLst>
                                      </p:cBhvr>
                                    </p:animRot>
                                  </p:childTnLst>
                                </p:cTn>
                              </p:par>
                              <p:par>
                                <p:cTn id="607" presetID="8" presetClass="emph" presetSubtype="0" fill="hold" grpId="5" nodeType="withEffect">
                                  <p:stCondLst>
                                    <p:cond delay="0"/>
                                  </p:stCondLst>
                                  <p:childTnLst>
                                    <p:animRot by="-21600000">
                                      <p:cBhvr>
                                        <p:cTn id="608" dur="2000" fill="hold"/>
                                        <p:tgtEl>
                                          <p:spTgt spid="30"/>
                                        </p:tgtEl>
                                        <p:attrNameLst>
                                          <p:attrName>r</p:attrName>
                                        </p:attrNameLst>
                                      </p:cBhvr>
                                    </p:animRot>
                                  </p:childTnLst>
                                </p:cTn>
                              </p:par>
                              <p:par>
                                <p:cTn id="609" presetID="8" presetClass="emph" presetSubtype="0" fill="hold" grpId="5" nodeType="withEffect">
                                  <p:stCondLst>
                                    <p:cond delay="0"/>
                                  </p:stCondLst>
                                  <p:childTnLst>
                                    <p:animRot by="-21600000">
                                      <p:cBhvr>
                                        <p:cTn id="610" dur="2000" fill="hold"/>
                                        <p:tgtEl>
                                          <p:spTgt spid="35"/>
                                        </p:tgtEl>
                                        <p:attrNameLst>
                                          <p:attrName>r</p:attrName>
                                        </p:attrNameLst>
                                      </p:cBhvr>
                                    </p:animRot>
                                  </p:childTnLst>
                                </p:cTn>
                              </p:par>
                              <p:par>
                                <p:cTn id="611" presetID="8" presetClass="emph" presetSubtype="0" fill="hold" grpId="5" nodeType="withEffect">
                                  <p:stCondLst>
                                    <p:cond delay="0"/>
                                  </p:stCondLst>
                                  <p:childTnLst>
                                    <p:animRot by="-21600000">
                                      <p:cBhvr>
                                        <p:cTn id="612" dur="2000" fill="hold"/>
                                        <p:tgtEl>
                                          <p:spTgt spid="9"/>
                                        </p:tgtEl>
                                        <p:attrNameLst>
                                          <p:attrName>r</p:attrName>
                                        </p:attrNameLst>
                                      </p:cBhvr>
                                    </p:animRot>
                                  </p:childTnLst>
                                </p:cTn>
                              </p:par>
                              <p:par>
                                <p:cTn id="613" presetID="8" presetClass="emph" presetSubtype="0" fill="hold" grpId="5" nodeType="withEffect">
                                  <p:stCondLst>
                                    <p:cond delay="0"/>
                                  </p:stCondLst>
                                  <p:childTnLst>
                                    <p:animRot by="-21600000">
                                      <p:cBhvr>
                                        <p:cTn id="614" dur="2000" fill="hold"/>
                                        <p:tgtEl>
                                          <p:spTgt spid="16"/>
                                        </p:tgtEl>
                                        <p:attrNameLst>
                                          <p:attrName>r</p:attrName>
                                        </p:attrNameLst>
                                      </p:cBhvr>
                                    </p:animRot>
                                  </p:childTnLst>
                                </p:cTn>
                              </p:par>
                              <p:par>
                                <p:cTn id="615" presetID="8" presetClass="emph" presetSubtype="0" fill="hold" grpId="5" nodeType="withEffect">
                                  <p:stCondLst>
                                    <p:cond delay="0"/>
                                  </p:stCondLst>
                                  <p:childTnLst>
                                    <p:animRot by="-21600000">
                                      <p:cBhvr>
                                        <p:cTn id="616" dur="2000" fill="hold"/>
                                        <p:tgtEl>
                                          <p:spTgt spid="21"/>
                                        </p:tgtEl>
                                        <p:attrNameLst>
                                          <p:attrName>r</p:attrName>
                                        </p:attrNameLst>
                                      </p:cBhvr>
                                    </p:animRot>
                                  </p:childTnLst>
                                </p:cTn>
                              </p:par>
                              <p:par>
                                <p:cTn id="617" presetID="8" presetClass="emph" presetSubtype="0" fill="hold" grpId="5" nodeType="withEffect">
                                  <p:stCondLst>
                                    <p:cond delay="0"/>
                                  </p:stCondLst>
                                  <p:childTnLst>
                                    <p:animRot by="-21600000">
                                      <p:cBhvr>
                                        <p:cTn id="618" dur="2000" fill="hold"/>
                                        <p:tgtEl>
                                          <p:spTgt spid="26"/>
                                        </p:tgtEl>
                                        <p:attrNameLst>
                                          <p:attrName>r</p:attrName>
                                        </p:attrNameLst>
                                      </p:cBhvr>
                                    </p:animRot>
                                  </p:childTnLst>
                                </p:cTn>
                              </p:par>
                              <p:par>
                                <p:cTn id="619" presetID="8" presetClass="emph" presetSubtype="0" fill="hold" grpId="5" nodeType="withEffect">
                                  <p:stCondLst>
                                    <p:cond delay="0"/>
                                  </p:stCondLst>
                                  <p:childTnLst>
                                    <p:animRot by="21600000">
                                      <p:cBhvr>
                                        <p:cTn id="620" dur="2000" fill="hold"/>
                                        <p:tgtEl>
                                          <p:spTgt spid="10"/>
                                        </p:tgtEl>
                                        <p:attrNameLst>
                                          <p:attrName>r</p:attrName>
                                        </p:attrNameLst>
                                      </p:cBhvr>
                                    </p:animRot>
                                  </p:childTnLst>
                                </p:cTn>
                              </p:par>
                              <p:par>
                                <p:cTn id="621" presetID="8" presetClass="emph" presetSubtype="0" fill="hold" grpId="5" nodeType="withEffect">
                                  <p:stCondLst>
                                    <p:cond delay="0"/>
                                  </p:stCondLst>
                                  <p:childTnLst>
                                    <p:animRot by="21600000">
                                      <p:cBhvr>
                                        <p:cTn id="622" dur="2000" fill="hold"/>
                                        <p:tgtEl>
                                          <p:spTgt spid="31"/>
                                        </p:tgtEl>
                                        <p:attrNameLst>
                                          <p:attrName>r</p:attrName>
                                        </p:attrNameLst>
                                      </p:cBhvr>
                                    </p:animRot>
                                  </p:childTnLst>
                                </p:cTn>
                              </p:par>
                              <p:par>
                                <p:cTn id="623" presetID="8" presetClass="emph" presetSubtype="0" fill="hold" grpId="5" nodeType="withEffect">
                                  <p:stCondLst>
                                    <p:cond delay="0"/>
                                  </p:stCondLst>
                                  <p:childTnLst>
                                    <p:animRot by="21600000">
                                      <p:cBhvr>
                                        <p:cTn id="624" dur="2000" fill="hold"/>
                                        <p:tgtEl>
                                          <p:spTgt spid="36"/>
                                        </p:tgtEl>
                                        <p:attrNameLst>
                                          <p:attrName>r</p:attrName>
                                        </p:attrNameLst>
                                      </p:cBhvr>
                                    </p:animRot>
                                  </p:childTnLst>
                                </p:cTn>
                              </p:par>
                              <p:par>
                                <p:cTn id="625" presetID="8" presetClass="emph" presetSubtype="0" fill="hold" grpId="5" nodeType="withEffect">
                                  <p:stCondLst>
                                    <p:cond delay="0"/>
                                  </p:stCondLst>
                                  <p:childTnLst>
                                    <p:animRot by="21600000">
                                      <p:cBhvr>
                                        <p:cTn id="626" dur="2000" fill="hold"/>
                                        <p:tgtEl>
                                          <p:spTgt spid="11"/>
                                        </p:tgtEl>
                                        <p:attrNameLst>
                                          <p:attrName>r</p:attrName>
                                        </p:attrNameLst>
                                      </p:cBhvr>
                                    </p:animRot>
                                  </p:childTnLst>
                                </p:cTn>
                              </p:par>
                              <p:par>
                                <p:cTn id="627" presetID="8" presetClass="emph" presetSubtype="0" fill="hold" grpId="5" nodeType="withEffect">
                                  <p:stCondLst>
                                    <p:cond delay="0"/>
                                  </p:stCondLst>
                                  <p:childTnLst>
                                    <p:animRot by="21600000">
                                      <p:cBhvr>
                                        <p:cTn id="628" dur="2000" fill="hold"/>
                                        <p:tgtEl>
                                          <p:spTgt spid="17"/>
                                        </p:tgtEl>
                                        <p:attrNameLst>
                                          <p:attrName>r</p:attrName>
                                        </p:attrNameLst>
                                      </p:cBhvr>
                                    </p:animRot>
                                  </p:childTnLst>
                                </p:cTn>
                              </p:par>
                              <p:par>
                                <p:cTn id="629" presetID="8" presetClass="emph" presetSubtype="0" fill="hold" grpId="5" nodeType="withEffect">
                                  <p:stCondLst>
                                    <p:cond delay="0"/>
                                  </p:stCondLst>
                                  <p:childTnLst>
                                    <p:animRot by="21600000">
                                      <p:cBhvr>
                                        <p:cTn id="630" dur="2000" fill="hold"/>
                                        <p:tgtEl>
                                          <p:spTgt spid="22"/>
                                        </p:tgtEl>
                                        <p:attrNameLst>
                                          <p:attrName>r</p:attrName>
                                        </p:attrNameLst>
                                      </p:cBhvr>
                                    </p:animRot>
                                  </p:childTnLst>
                                </p:cTn>
                              </p:par>
                              <p:par>
                                <p:cTn id="631" presetID="8" presetClass="emph" presetSubtype="0" fill="hold" grpId="5" nodeType="withEffect">
                                  <p:stCondLst>
                                    <p:cond delay="0"/>
                                  </p:stCondLst>
                                  <p:childTnLst>
                                    <p:animRot by="21600000">
                                      <p:cBhvr>
                                        <p:cTn id="632" dur="2000" fill="hold"/>
                                        <p:tgtEl>
                                          <p:spTgt spid="27"/>
                                        </p:tgtEl>
                                        <p:attrNameLst>
                                          <p:attrName>r</p:attrName>
                                        </p:attrNameLst>
                                      </p:cBhvr>
                                    </p:animRot>
                                  </p:childTnLst>
                                </p:cTn>
                              </p:par>
                              <p:par>
                                <p:cTn id="633" presetID="8" presetClass="emph" presetSubtype="0" fill="hold" grpId="5" nodeType="withEffect">
                                  <p:stCondLst>
                                    <p:cond delay="0"/>
                                  </p:stCondLst>
                                  <p:childTnLst>
                                    <p:animRot by="-21600000">
                                      <p:cBhvr>
                                        <p:cTn id="634" dur="2000" fill="hold"/>
                                        <p:tgtEl>
                                          <p:spTgt spid="12"/>
                                        </p:tgtEl>
                                        <p:attrNameLst>
                                          <p:attrName>r</p:attrName>
                                        </p:attrNameLst>
                                      </p:cBhvr>
                                    </p:animRot>
                                  </p:childTnLst>
                                </p:cTn>
                              </p:par>
                              <p:par>
                                <p:cTn id="635" presetID="8" presetClass="emph" presetSubtype="0" fill="hold" grpId="5" nodeType="withEffect">
                                  <p:stCondLst>
                                    <p:cond delay="0"/>
                                  </p:stCondLst>
                                  <p:childTnLst>
                                    <p:animRot by="-21600000">
                                      <p:cBhvr>
                                        <p:cTn id="636" dur="2000" fill="hold"/>
                                        <p:tgtEl>
                                          <p:spTgt spid="32"/>
                                        </p:tgtEl>
                                        <p:attrNameLst>
                                          <p:attrName>r</p:attrName>
                                        </p:attrNameLst>
                                      </p:cBhvr>
                                    </p:animRot>
                                  </p:childTnLst>
                                </p:cTn>
                              </p:par>
                              <p:par>
                                <p:cTn id="637" presetID="8" presetClass="emph" presetSubtype="0" fill="hold" grpId="5" nodeType="withEffect">
                                  <p:stCondLst>
                                    <p:cond delay="0"/>
                                  </p:stCondLst>
                                  <p:childTnLst>
                                    <p:animRot by="-21600000">
                                      <p:cBhvr>
                                        <p:cTn id="638" dur="2000" fill="hold"/>
                                        <p:tgtEl>
                                          <p:spTgt spid="37"/>
                                        </p:tgtEl>
                                        <p:attrNameLst>
                                          <p:attrName>r</p:attrName>
                                        </p:attrNameLst>
                                      </p:cBhvr>
                                    </p:animRot>
                                  </p:childTnLst>
                                </p:cTn>
                              </p:par>
                              <p:par>
                                <p:cTn id="639" presetID="23" presetClass="entr" presetSubtype="288" fill="hold" nodeType="withEffect">
                                  <p:stCondLst>
                                    <p:cond delay="0"/>
                                  </p:stCondLst>
                                  <p:childTnLst>
                                    <p:set>
                                      <p:cBhvr>
                                        <p:cTn id="640" dur="1" fill="hold">
                                          <p:stCondLst>
                                            <p:cond delay="0"/>
                                          </p:stCondLst>
                                        </p:cTn>
                                        <p:tgtEl>
                                          <p:spTgt spid="2"/>
                                        </p:tgtEl>
                                        <p:attrNameLst>
                                          <p:attrName>style.visibility</p:attrName>
                                        </p:attrNameLst>
                                      </p:cBhvr>
                                      <p:to>
                                        <p:strVal val="visible"/>
                                      </p:to>
                                    </p:set>
                                    <p:anim calcmode="lin" valueType="num">
                                      <p:cBhvr>
                                        <p:cTn id="641" dur="2000" fill="hold"/>
                                        <p:tgtEl>
                                          <p:spTgt spid="2"/>
                                        </p:tgtEl>
                                        <p:attrNameLst>
                                          <p:attrName>ppt_w</p:attrName>
                                        </p:attrNameLst>
                                      </p:cBhvr>
                                      <p:tavLst>
                                        <p:tav tm="0">
                                          <p:val>
                                            <p:strVal val="4/3*#ppt_w"/>
                                          </p:val>
                                        </p:tav>
                                        <p:tav tm="100000">
                                          <p:val>
                                            <p:strVal val="#ppt_w"/>
                                          </p:val>
                                        </p:tav>
                                      </p:tavLst>
                                    </p:anim>
                                    <p:anim calcmode="lin" valueType="num">
                                      <p:cBhvr>
                                        <p:cTn id="642" dur="2000" fill="hold"/>
                                        <p:tgtEl>
                                          <p:spTgt spid="2"/>
                                        </p:tgtEl>
                                        <p:attrNameLst>
                                          <p:attrName>ppt_h</p:attrName>
                                        </p:attrNameLst>
                                      </p:cBhvr>
                                      <p:tavLst>
                                        <p:tav tm="0">
                                          <p:val>
                                            <p:strVal val="4/3*#ppt_h"/>
                                          </p:val>
                                        </p:tav>
                                        <p:tav tm="100000">
                                          <p:val>
                                            <p:strVal val="#ppt_h"/>
                                          </p:val>
                                        </p:tav>
                                      </p:tavLst>
                                    </p:anim>
                                  </p:childTnLst>
                                </p:cTn>
                              </p:par>
                              <p:par>
                                <p:cTn id="643" presetID="16" presetClass="entr" presetSubtype="42" fill="hold" nodeType="withEffect">
                                  <p:stCondLst>
                                    <p:cond delay="0"/>
                                  </p:stCondLst>
                                  <p:childTnLst>
                                    <p:set>
                                      <p:cBhvr>
                                        <p:cTn id="644" dur="1" fill="hold">
                                          <p:stCondLst>
                                            <p:cond delay="0"/>
                                          </p:stCondLst>
                                        </p:cTn>
                                        <p:tgtEl>
                                          <p:spTgt spid="2"/>
                                        </p:tgtEl>
                                        <p:attrNameLst>
                                          <p:attrName>style.visibility</p:attrName>
                                        </p:attrNameLst>
                                      </p:cBhvr>
                                      <p:to>
                                        <p:strVal val="visible"/>
                                      </p:to>
                                    </p:set>
                                    <p:animEffect transition="in" filter="barn(outHorizontal)">
                                      <p:cBhvr>
                                        <p:cTn id="645"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3" grpId="5" animBg="1"/>
      <p:bldP spid="4" grpId="0" animBg="1"/>
      <p:bldP spid="4" grpId="1" animBg="1"/>
      <p:bldP spid="4" grpId="2" animBg="1"/>
      <p:bldP spid="4" grpId="3" animBg="1"/>
      <p:bldP spid="4" grpId="4" animBg="1"/>
      <p:bldP spid="4" grpId="5" animBg="1"/>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9" grpId="0" animBg="1"/>
      <p:bldP spid="9" grpId="1" animBg="1"/>
      <p:bldP spid="9" grpId="2" animBg="1"/>
      <p:bldP spid="9" grpId="3" animBg="1"/>
      <p:bldP spid="9" grpId="4" animBg="1"/>
      <p:bldP spid="9" grpId="5" animBg="1"/>
      <p:bldP spid="10" grpId="0" animBg="1"/>
      <p:bldP spid="10" grpId="1" animBg="1"/>
      <p:bldP spid="10" grpId="2" animBg="1"/>
      <p:bldP spid="10" grpId="3" animBg="1"/>
      <p:bldP spid="10" grpId="4" animBg="1"/>
      <p:bldP spid="10" grpId="5" animBg="1"/>
      <p:bldP spid="11" grpId="0" animBg="1"/>
      <p:bldP spid="11" grpId="1" animBg="1"/>
      <p:bldP spid="11" grpId="2" animBg="1"/>
      <p:bldP spid="11" grpId="3" animBg="1"/>
      <p:bldP spid="11" grpId="4" animBg="1"/>
      <p:bldP spid="11" grpId="5" animBg="1"/>
      <p:bldP spid="12" grpId="0" animBg="1"/>
      <p:bldP spid="12" grpId="1" animBg="1"/>
      <p:bldP spid="12" grpId="2" animBg="1"/>
      <p:bldP spid="12" grpId="3" animBg="1"/>
      <p:bldP spid="12" grpId="4" animBg="1"/>
      <p:bldP spid="12" grpId="5" animBg="1"/>
      <p:bldP spid="13" grpId="0" animBg="1"/>
      <p:bldP spid="13" grpId="1" animBg="1"/>
      <p:bldP spid="13" grpId="2" animBg="1"/>
      <p:bldP spid="13" grpId="3" animBg="1"/>
      <p:bldP spid="13" grpId="4" animBg="1"/>
      <p:bldP spid="13" grpId="5" animBg="1"/>
      <p:bldP spid="14" grpId="0" animBg="1"/>
      <p:bldP spid="14" grpId="1" animBg="1"/>
      <p:bldP spid="14" grpId="2" animBg="1"/>
      <p:bldP spid="14" grpId="3" animBg="1"/>
      <p:bldP spid="14" grpId="4" animBg="1"/>
      <p:bldP spid="14" grpId="5" animBg="1"/>
      <p:bldP spid="15" grpId="0" animBg="1"/>
      <p:bldP spid="15" grpId="1" animBg="1"/>
      <p:bldP spid="15" grpId="2" animBg="1"/>
      <p:bldP spid="15" grpId="3" animBg="1"/>
      <p:bldP spid="15" grpId="4" animBg="1"/>
      <p:bldP spid="15" grpId="5" animBg="1"/>
      <p:bldP spid="16" grpId="0" animBg="1"/>
      <p:bldP spid="16" grpId="1" animBg="1"/>
      <p:bldP spid="16" grpId="2" animBg="1"/>
      <p:bldP spid="16" grpId="3" animBg="1"/>
      <p:bldP spid="16" grpId="4" animBg="1"/>
      <p:bldP spid="16" grpId="5" animBg="1"/>
      <p:bldP spid="17" grpId="0" animBg="1"/>
      <p:bldP spid="17" grpId="1" animBg="1"/>
      <p:bldP spid="17" grpId="2" animBg="1"/>
      <p:bldP spid="17" grpId="3" animBg="1"/>
      <p:bldP spid="17" grpId="4" animBg="1"/>
      <p:bldP spid="17" grpId="5" animBg="1"/>
      <p:bldP spid="18" grpId="0" animBg="1"/>
      <p:bldP spid="18" grpId="1" animBg="1"/>
      <p:bldP spid="18" grpId="2" animBg="1"/>
      <p:bldP spid="18" grpId="3" animBg="1"/>
      <p:bldP spid="18" grpId="4" animBg="1"/>
      <p:bldP spid="18" grpId="5" animBg="1"/>
      <p:bldP spid="19" grpId="0" animBg="1"/>
      <p:bldP spid="19" grpId="1" animBg="1"/>
      <p:bldP spid="19" grpId="2" animBg="1"/>
      <p:bldP spid="19" grpId="3" animBg="1"/>
      <p:bldP spid="19" grpId="4" animBg="1"/>
      <p:bldP spid="19" grpId="5" animBg="1"/>
      <p:bldP spid="20" grpId="0" animBg="1"/>
      <p:bldP spid="20" grpId="1" animBg="1"/>
      <p:bldP spid="20" grpId="2" animBg="1"/>
      <p:bldP spid="20" grpId="3" animBg="1"/>
      <p:bldP spid="20" grpId="4" animBg="1"/>
      <p:bldP spid="20" grpId="5" animBg="1"/>
      <p:bldP spid="21" grpId="0" animBg="1"/>
      <p:bldP spid="21" grpId="1" animBg="1"/>
      <p:bldP spid="21" grpId="2" animBg="1"/>
      <p:bldP spid="21" grpId="3" animBg="1"/>
      <p:bldP spid="21" grpId="4" animBg="1"/>
      <p:bldP spid="21" grpId="5" animBg="1"/>
      <p:bldP spid="22" grpId="0" animBg="1"/>
      <p:bldP spid="22" grpId="1" animBg="1"/>
      <p:bldP spid="22" grpId="2" animBg="1"/>
      <p:bldP spid="22" grpId="3" animBg="1"/>
      <p:bldP spid="22" grpId="4" animBg="1"/>
      <p:bldP spid="22" grpId="5" animBg="1"/>
      <p:bldP spid="23" grpId="0" animBg="1"/>
      <p:bldP spid="23" grpId="1" animBg="1"/>
      <p:bldP spid="23" grpId="2" animBg="1"/>
      <p:bldP spid="23" grpId="3" animBg="1"/>
      <p:bldP spid="23" grpId="4" animBg="1"/>
      <p:bldP spid="23" grpId="5" animBg="1"/>
      <p:bldP spid="24" grpId="0" animBg="1"/>
      <p:bldP spid="24" grpId="1" animBg="1"/>
      <p:bldP spid="24" grpId="2" animBg="1"/>
      <p:bldP spid="24" grpId="3" animBg="1"/>
      <p:bldP spid="24" grpId="4" animBg="1"/>
      <p:bldP spid="24" grpId="5" animBg="1"/>
      <p:bldP spid="25" grpId="0" animBg="1"/>
      <p:bldP spid="25" grpId="1" animBg="1"/>
      <p:bldP spid="25" grpId="2" animBg="1"/>
      <p:bldP spid="25" grpId="3" animBg="1"/>
      <p:bldP spid="25" grpId="4" animBg="1"/>
      <p:bldP spid="25" grpId="5" animBg="1"/>
      <p:bldP spid="26" grpId="0" animBg="1"/>
      <p:bldP spid="26" grpId="1" animBg="1"/>
      <p:bldP spid="26" grpId="2" animBg="1"/>
      <p:bldP spid="26" grpId="3" animBg="1"/>
      <p:bldP spid="26" grpId="4" animBg="1"/>
      <p:bldP spid="26" grpId="5" animBg="1"/>
      <p:bldP spid="27" grpId="0" animBg="1"/>
      <p:bldP spid="27" grpId="1" animBg="1"/>
      <p:bldP spid="27" grpId="2" animBg="1"/>
      <p:bldP spid="27" grpId="3" animBg="1"/>
      <p:bldP spid="27" grpId="4" animBg="1"/>
      <p:bldP spid="27" grpId="5" animBg="1"/>
      <p:bldP spid="28" grpId="0" animBg="1"/>
      <p:bldP spid="28" grpId="1" animBg="1"/>
      <p:bldP spid="28" grpId="2" animBg="1"/>
      <p:bldP spid="28" grpId="3" animBg="1"/>
      <p:bldP spid="28" grpId="4" animBg="1"/>
      <p:bldP spid="28" grpId="5" animBg="1"/>
      <p:bldP spid="29" grpId="0" animBg="1"/>
      <p:bldP spid="29" grpId="1" animBg="1"/>
      <p:bldP spid="29" grpId="2" animBg="1"/>
      <p:bldP spid="29" grpId="3" animBg="1"/>
      <p:bldP spid="29" grpId="4" animBg="1"/>
      <p:bldP spid="29" grpId="5" animBg="1"/>
      <p:bldP spid="30" grpId="0" animBg="1"/>
      <p:bldP spid="30" grpId="1" animBg="1"/>
      <p:bldP spid="30" grpId="2" animBg="1"/>
      <p:bldP spid="30" grpId="3" animBg="1"/>
      <p:bldP spid="30" grpId="4" animBg="1"/>
      <p:bldP spid="30" grpId="5" animBg="1"/>
      <p:bldP spid="31" grpId="0" animBg="1"/>
      <p:bldP spid="31" grpId="1" animBg="1"/>
      <p:bldP spid="31" grpId="2" animBg="1"/>
      <p:bldP spid="31" grpId="3" animBg="1"/>
      <p:bldP spid="31" grpId="4" animBg="1"/>
      <p:bldP spid="31" grpId="5" animBg="1"/>
      <p:bldP spid="32" grpId="0" animBg="1"/>
      <p:bldP spid="32" grpId="1" animBg="1"/>
      <p:bldP spid="32" grpId="2" animBg="1"/>
      <p:bldP spid="32" grpId="3" animBg="1"/>
      <p:bldP spid="32" grpId="4" animBg="1"/>
      <p:bldP spid="32" grpId="5" animBg="1"/>
      <p:bldP spid="33" grpId="0" animBg="1"/>
      <p:bldP spid="33" grpId="1" animBg="1"/>
      <p:bldP spid="33" grpId="2" animBg="1"/>
      <p:bldP spid="33" grpId="3" animBg="1"/>
      <p:bldP spid="33" grpId="4" animBg="1"/>
      <p:bldP spid="33" grpId="5" animBg="1"/>
      <p:bldP spid="34" grpId="0" animBg="1"/>
      <p:bldP spid="34" grpId="1" animBg="1"/>
      <p:bldP spid="34" grpId="2" animBg="1"/>
      <p:bldP spid="34" grpId="3" animBg="1"/>
      <p:bldP spid="34" grpId="4" animBg="1"/>
      <p:bldP spid="34" grpId="5" animBg="1"/>
      <p:bldP spid="35" grpId="0" animBg="1"/>
      <p:bldP spid="35" grpId="1" animBg="1"/>
      <p:bldP spid="35" grpId="2" animBg="1"/>
      <p:bldP spid="35" grpId="3" animBg="1"/>
      <p:bldP spid="35" grpId="4" animBg="1"/>
      <p:bldP spid="35" grpId="5" animBg="1"/>
      <p:bldP spid="36" grpId="0" animBg="1"/>
      <p:bldP spid="36" grpId="1" animBg="1"/>
      <p:bldP spid="36" grpId="2" animBg="1"/>
      <p:bldP spid="36" grpId="3" animBg="1"/>
      <p:bldP spid="36" grpId="4" animBg="1"/>
      <p:bldP spid="36" grpId="5" animBg="1"/>
      <p:bldP spid="37" grpId="0" animBg="1"/>
      <p:bldP spid="37" grpId="1" animBg="1"/>
      <p:bldP spid="37" grpId="2" animBg="1"/>
      <p:bldP spid="37" grpId="3" animBg="1"/>
      <p:bldP spid="37" grpId="4" animBg="1"/>
      <p:bldP spid="37" grpId="5" animBg="1"/>
      <p:bldP spid="38"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bg1"/>
            </a:gs>
            <a:gs pos="50000">
              <a:srgbClr val="9CB86E"/>
            </a:gs>
            <a:gs pos="100000">
              <a:srgbClr val="156B13"/>
            </a:gs>
          </a:gsLst>
          <a:lin ang="0" scaled="1"/>
          <a:tileRect/>
        </a:gradFill>
        <a:effectLst/>
      </p:bgPr>
    </p:bg>
    <p:spTree>
      <p:nvGrpSpPr>
        <p:cNvPr id="1" name=""/>
        <p:cNvGrpSpPr/>
        <p:nvPr/>
      </p:nvGrpSpPr>
      <p:grpSpPr>
        <a:xfrm>
          <a:off x="0" y="0"/>
          <a:ext cx="0" cy="0"/>
          <a:chOff x="0" y="0"/>
          <a:chExt cx="0" cy="0"/>
        </a:xfrm>
      </p:grpSpPr>
      <p:pic>
        <p:nvPicPr>
          <p:cNvPr id="2" name="1 Imagen" descr="-poznan-.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Rectángulo"/>
          <p:cNvSpPr/>
          <p:nvPr/>
        </p:nvSpPr>
        <p:spPr>
          <a:xfrm rot="904020">
            <a:off x="4254989" y="9722"/>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20813016" flipH="1">
            <a:off x="4668238" y="10810"/>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904020">
            <a:off x="611652" y="9722"/>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0813016" flipH="1">
            <a:off x="1024901" y="10810"/>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904020">
            <a:off x="7826891" y="9722"/>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813016" flipH="1">
            <a:off x="8240140" y="10810"/>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904020">
            <a:off x="2469040" y="9723"/>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813016" flipH="1">
            <a:off x="2882289" y="10811"/>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904020">
            <a:off x="6255254" y="9722"/>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813016" flipH="1">
            <a:off x="6668503" y="10810"/>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904020">
            <a:off x="4254988" y="652644"/>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813016" flipH="1">
            <a:off x="4668237" y="653732"/>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904020">
            <a:off x="611651" y="652644"/>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813016" flipH="1">
            <a:off x="1024900" y="653732"/>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904020">
            <a:off x="7826890" y="652644"/>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813016" flipH="1">
            <a:off x="8240139" y="653732"/>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904020">
            <a:off x="2469039" y="652645"/>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813016" flipH="1">
            <a:off x="2882288" y="653733"/>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904020">
            <a:off x="6255253" y="652644"/>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813016" flipH="1">
            <a:off x="6668502" y="653732"/>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904020">
            <a:off x="4254988" y="1295609"/>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813016" flipH="1">
            <a:off x="4668237" y="1296697"/>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904020">
            <a:off x="611651" y="1295609"/>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813016" flipH="1">
            <a:off x="1024900" y="1296697"/>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904020">
            <a:off x="7826890" y="1295609"/>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813016" flipH="1">
            <a:off x="8240139" y="1296697"/>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904020">
            <a:off x="2469039" y="1295610"/>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813016" flipH="1">
            <a:off x="2882288" y="1296698"/>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904020">
            <a:off x="6255253" y="1295609"/>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20813016" flipH="1">
            <a:off x="6668502" y="1296697"/>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904020">
            <a:off x="4254987" y="1938531"/>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20813016" flipH="1">
            <a:off x="4668236" y="1939619"/>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904020">
            <a:off x="611650" y="1938531"/>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20813016" flipH="1">
            <a:off x="1024899" y="1939619"/>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904020">
            <a:off x="7826889" y="1938531"/>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20813016" flipH="1">
            <a:off x="8240138" y="1939619"/>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904020">
            <a:off x="2469038" y="1938532"/>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20813016" flipH="1">
            <a:off x="2882287" y="1939620"/>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904020">
            <a:off x="6255252" y="1938531"/>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20813016" flipH="1">
            <a:off x="6668501" y="1939619"/>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904020">
            <a:off x="4254990" y="2581489"/>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20813016" flipH="1">
            <a:off x="4668239" y="2582577"/>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904020">
            <a:off x="611653" y="2581489"/>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20813016" flipH="1">
            <a:off x="1024902" y="2582577"/>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904020">
            <a:off x="7826892" y="2581489"/>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20813016" flipH="1">
            <a:off x="8240141" y="2582577"/>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904020">
            <a:off x="2469041" y="2581490"/>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20813016" flipH="1">
            <a:off x="2882290" y="2582578"/>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904020">
            <a:off x="6255255" y="2581489"/>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20813016" flipH="1">
            <a:off x="6668504" y="2582577"/>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904020">
            <a:off x="4254989" y="3224411"/>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20813016" flipH="1">
            <a:off x="4668238" y="3225499"/>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904020">
            <a:off x="611652" y="3224411"/>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20813016" flipH="1">
            <a:off x="1024901" y="3225499"/>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904020">
            <a:off x="7826891" y="3224411"/>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20813016" flipH="1">
            <a:off x="8240140" y="3225499"/>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904020">
            <a:off x="2469040" y="3224412"/>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20813016" flipH="1">
            <a:off x="2882289" y="3225500"/>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904020">
            <a:off x="6255254" y="3224411"/>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20813016" flipH="1">
            <a:off x="6668503" y="3225499"/>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904020">
            <a:off x="4254989" y="3867376"/>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20813016" flipH="1">
            <a:off x="4668238" y="3868464"/>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904020">
            <a:off x="611652" y="3867376"/>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20813016" flipH="1">
            <a:off x="1024901" y="3868464"/>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904020">
            <a:off x="7826891" y="3867376"/>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20813016" flipH="1">
            <a:off x="8240140" y="3868464"/>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904020">
            <a:off x="2469040" y="3867377"/>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20813016" flipH="1">
            <a:off x="2882289" y="3868465"/>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904020">
            <a:off x="6255254" y="3867376"/>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20813016" flipH="1">
            <a:off x="6668503" y="3868464"/>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904020">
            <a:off x="4254988" y="4510298"/>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20813016" flipH="1">
            <a:off x="4668237" y="4511386"/>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904020">
            <a:off x="611651" y="4510298"/>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20813016" flipH="1">
            <a:off x="1024900" y="4511386"/>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904020">
            <a:off x="7826890" y="4510298"/>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20813016" flipH="1">
            <a:off x="8240139" y="4511386"/>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904020">
            <a:off x="2469039" y="4510299"/>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20813016" flipH="1">
            <a:off x="2882288" y="4511387"/>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904020">
            <a:off x="6255253" y="4510298"/>
            <a:ext cx="191722" cy="884115"/>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20813016" flipH="1">
            <a:off x="6668502" y="4511386"/>
            <a:ext cx="195364" cy="870638"/>
          </a:xfrm>
          <a:prstGeom prst="rect">
            <a:avLst/>
          </a:prstGeom>
          <a:solidFill>
            <a:srgbClr val="92D050"/>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a:off x="-214346" y="-285770"/>
            <a:ext cx="9715568" cy="5857916"/>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83"/>
                                        </p:tgtEl>
                                        <p:attrNameLst>
                                          <p:attrName>style.opacity</p:attrName>
                                        </p:attrNameLst>
                                      </p:cBhvr>
                                      <p:to>
                                        <p:strVal val="0"/>
                                      </p:to>
                                    </p:set>
                                    <p:animEffect filter="image" prLst="opacity: 0">
                                      <p:cBhvr rctx="IE">
                                        <p:cTn id="7" dur="indefinite"/>
                                        <p:tgtEl>
                                          <p:spTgt spid="83"/>
                                        </p:tgtEl>
                                      </p:cBhvr>
                                    </p:animEffect>
                                  </p:childTnLst>
                                </p:cTn>
                              </p:par>
                              <p:par>
                                <p:cTn id="8" presetID="2" presetClass="entr" presetSubtype="12"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0-#ppt_w/2"/>
                                          </p:val>
                                        </p:tav>
                                        <p:tav tm="100000">
                                          <p:val>
                                            <p:strVal val="#ppt_x"/>
                                          </p:val>
                                        </p:tav>
                                      </p:tavLst>
                                    </p:anim>
                                    <p:anim calcmode="lin" valueType="num">
                                      <p:cBhvr additive="base">
                                        <p:cTn id="11" dur="3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12" fill="hold" grpId="0" nodeType="withEffect">
                                  <p:stCondLst>
                                    <p:cond delay="0"/>
                                  </p:stCondLst>
                                  <p:childTnLst>
                                    <p:set>
                                      <p:cBhvr>
                                        <p:cTn id="13" dur="1" fill="hold">
                                          <p:stCondLst>
                                            <p:cond delay="0"/>
                                          </p:stCondLst>
                                        </p:cTn>
                                        <p:tgtEl>
                                          <p:spTgt spid="15"/>
                                        </p:tgtEl>
                                        <p:attrNameLst>
                                          <p:attrName>style.visibility</p:attrName>
                                        </p:attrNameLst>
                                      </p:cBhvr>
                                      <p:to>
                                        <p:strVal val="visible"/>
                                      </p:to>
                                    </p:set>
                                    <p:anim calcmode="lin" valueType="num">
                                      <p:cBhvr additive="base">
                                        <p:cTn id="14" dur="3000" fill="hold"/>
                                        <p:tgtEl>
                                          <p:spTgt spid="15"/>
                                        </p:tgtEl>
                                        <p:attrNameLst>
                                          <p:attrName>ppt_x</p:attrName>
                                        </p:attrNameLst>
                                      </p:cBhvr>
                                      <p:tavLst>
                                        <p:tav tm="0">
                                          <p:val>
                                            <p:strVal val="0-#ppt_w/2"/>
                                          </p:val>
                                        </p:tav>
                                        <p:tav tm="100000">
                                          <p:val>
                                            <p:strVal val="#ppt_x"/>
                                          </p:val>
                                        </p:tav>
                                      </p:tavLst>
                                    </p:anim>
                                    <p:anim calcmode="lin" valueType="num">
                                      <p:cBhvr additive="base">
                                        <p:cTn id="15" dur="3000" fill="hold"/>
                                        <p:tgtEl>
                                          <p:spTgt spid="15"/>
                                        </p:tgtEl>
                                        <p:attrNameLst>
                                          <p:attrName>ppt_y</p:attrName>
                                        </p:attrNameLst>
                                      </p:cBhvr>
                                      <p:tavLst>
                                        <p:tav tm="0">
                                          <p:val>
                                            <p:strVal val="1+#ppt_h/2"/>
                                          </p:val>
                                        </p:tav>
                                        <p:tav tm="100000">
                                          <p:val>
                                            <p:strVal val="#ppt_y"/>
                                          </p:val>
                                        </p:tav>
                                      </p:tavLst>
                                    </p:anim>
                                  </p:childTnLst>
                                </p:cTn>
                              </p:par>
                              <p:par>
                                <p:cTn id="16" presetID="2" presetClass="entr" presetSubtype="12" fill="hold" grpId="0" nodeType="withEffect">
                                  <p:stCondLst>
                                    <p:cond delay="0"/>
                                  </p:stCondLst>
                                  <p:childTnLst>
                                    <p:set>
                                      <p:cBhvr>
                                        <p:cTn id="17" dur="1" fill="hold">
                                          <p:stCondLst>
                                            <p:cond delay="0"/>
                                          </p:stCondLst>
                                        </p:cTn>
                                        <p:tgtEl>
                                          <p:spTgt spid="25"/>
                                        </p:tgtEl>
                                        <p:attrNameLst>
                                          <p:attrName>style.visibility</p:attrName>
                                        </p:attrNameLst>
                                      </p:cBhvr>
                                      <p:to>
                                        <p:strVal val="visible"/>
                                      </p:to>
                                    </p:set>
                                    <p:anim calcmode="lin" valueType="num">
                                      <p:cBhvr additive="base">
                                        <p:cTn id="18" dur="3000" fill="hold"/>
                                        <p:tgtEl>
                                          <p:spTgt spid="25"/>
                                        </p:tgtEl>
                                        <p:attrNameLst>
                                          <p:attrName>ppt_x</p:attrName>
                                        </p:attrNameLst>
                                      </p:cBhvr>
                                      <p:tavLst>
                                        <p:tav tm="0">
                                          <p:val>
                                            <p:strVal val="0-#ppt_w/2"/>
                                          </p:val>
                                        </p:tav>
                                        <p:tav tm="100000">
                                          <p:val>
                                            <p:strVal val="#ppt_x"/>
                                          </p:val>
                                        </p:tav>
                                      </p:tavLst>
                                    </p:anim>
                                    <p:anim calcmode="lin" valueType="num">
                                      <p:cBhvr additive="base">
                                        <p:cTn id="19" dur="3000" fill="hold"/>
                                        <p:tgtEl>
                                          <p:spTgt spid="25"/>
                                        </p:tgtEl>
                                        <p:attrNameLst>
                                          <p:attrName>ppt_y</p:attrName>
                                        </p:attrNameLst>
                                      </p:cBhvr>
                                      <p:tavLst>
                                        <p:tav tm="0">
                                          <p:val>
                                            <p:strVal val="1+#ppt_h/2"/>
                                          </p:val>
                                        </p:tav>
                                        <p:tav tm="100000">
                                          <p:val>
                                            <p:strVal val="#ppt_y"/>
                                          </p:val>
                                        </p:tav>
                                      </p:tavLst>
                                    </p:anim>
                                  </p:childTnLst>
                                </p:cTn>
                              </p:par>
                              <p:par>
                                <p:cTn id="20" presetID="2" presetClass="entr" presetSubtype="12" fill="hold" grpId="0" nodeType="withEffect">
                                  <p:stCondLst>
                                    <p:cond delay="0"/>
                                  </p:stCondLst>
                                  <p:childTnLst>
                                    <p:set>
                                      <p:cBhvr>
                                        <p:cTn id="21" dur="1" fill="hold">
                                          <p:stCondLst>
                                            <p:cond delay="0"/>
                                          </p:stCondLst>
                                        </p:cTn>
                                        <p:tgtEl>
                                          <p:spTgt spid="35"/>
                                        </p:tgtEl>
                                        <p:attrNameLst>
                                          <p:attrName>style.visibility</p:attrName>
                                        </p:attrNameLst>
                                      </p:cBhvr>
                                      <p:to>
                                        <p:strVal val="visible"/>
                                      </p:to>
                                    </p:set>
                                    <p:anim calcmode="lin" valueType="num">
                                      <p:cBhvr additive="base">
                                        <p:cTn id="22" dur="3000" fill="hold"/>
                                        <p:tgtEl>
                                          <p:spTgt spid="35"/>
                                        </p:tgtEl>
                                        <p:attrNameLst>
                                          <p:attrName>ppt_x</p:attrName>
                                        </p:attrNameLst>
                                      </p:cBhvr>
                                      <p:tavLst>
                                        <p:tav tm="0">
                                          <p:val>
                                            <p:strVal val="0-#ppt_w/2"/>
                                          </p:val>
                                        </p:tav>
                                        <p:tav tm="100000">
                                          <p:val>
                                            <p:strVal val="#ppt_x"/>
                                          </p:val>
                                        </p:tav>
                                      </p:tavLst>
                                    </p:anim>
                                    <p:anim calcmode="lin" valueType="num">
                                      <p:cBhvr additive="base">
                                        <p:cTn id="23" dur="3000" fill="hold"/>
                                        <p:tgtEl>
                                          <p:spTgt spid="35"/>
                                        </p:tgtEl>
                                        <p:attrNameLst>
                                          <p:attrName>ppt_y</p:attrName>
                                        </p:attrNameLst>
                                      </p:cBhvr>
                                      <p:tavLst>
                                        <p:tav tm="0">
                                          <p:val>
                                            <p:strVal val="1+#ppt_h/2"/>
                                          </p:val>
                                        </p:tav>
                                        <p:tav tm="100000">
                                          <p:val>
                                            <p:strVal val="#ppt_y"/>
                                          </p:val>
                                        </p:tav>
                                      </p:tavLst>
                                    </p:anim>
                                  </p:childTnLst>
                                </p:cTn>
                              </p:par>
                              <p:par>
                                <p:cTn id="24" presetID="2" presetClass="entr" presetSubtype="12" fill="hold" grpId="0" nodeType="withEffect">
                                  <p:stCondLst>
                                    <p:cond delay="0"/>
                                  </p:stCondLst>
                                  <p:childTnLst>
                                    <p:set>
                                      <p:cBhvr>
                                        <p:cTn id="25" dur="1" fill="hold">
                                          <p:stCondLst>
                                            <p:cond delay="0"/>
                                          </p:stCondLst>
                                        </p:cTn>
                                        <p:tgtEl>
                                          <p:spTgt spid="45"/>
                                        </p:tgtEl>
                                        <p:attrNameLst>
                                          <p:attrName>style.visibility</p:attrName>
                                        </p:attrNameLst>
                                      </p:cBhvr>
                                      <p:to>
                                        <p:strVal val="visible"/>
                                      </p:to>
                                    </p:set>
                                    <p:anim calcmode="lin" valueType="num">
                                      <p:cBhvr additive="base">
                                        <p:cTn id="26" dur="3000" fill="hold"/>
                                        <p:tgtEl>
                                          <p:spTgt spid="45"/>
                                        </p:tgtEl>
                                        <p:attrNameLst>
                                          <p:attrName>ppt_x</p:attrName>
                                        </p:attrNameLst>
                                      </p:cBhvr>
                                      <p:tavLst>
                                        <p:tav tm="0">
                                          <p:val>
                                            <p:strVal val="0-#ppt_w/2"/>
                                          </p:val>
                                        </p:tav>
                                        <p:tav tm="100000">
                                          <p:val>
                                            <p:strVal val="#ppt_x"/>
                                          </p:val>
                                        </p:tav>
                                      </p:tavLst>
                                    </p:anim>
                                    <p:anim calcmode="lin" valueType="num">
                                      <p:cBhvr additive="base">
                                        <p:cTn id="27" dur="3000" fill="hold"/>
                                        <p:tgtEl>
                                          <p:spTgt spid="45"/>
                                        </p:tgtEl>
                                        <p:attrNameLst>
                                          <p:attrName>ppt_y</p:attrName>
                                        </p:attrNameLst>
                                      </p:cBhvr>
                                      <p:tavLst>
                                        <p:tav tm="0">
                                          <p:val>
                                            <p:strVal val="1+#ppt_h/2"/>
                                          </p:val>
                                        </p:tav>
                                        <p:tav tm="100000">
                                          <p:val>
                                            <p:strVal val="#ppt_y"/>
                                          </p:val>
                                        </p:tav>
                                      </p:tavLst>
                                    </p:anim>
                                  </p:childTnLst>
                                </p:cTn>
                              </p:par>
                              <p:par>
                                <p:cTn id="28" presetID="2" presetClass="entr" presetSubtype="12" fill="hold" grpId="0" nodeType="withEffect">
                                  <p:stCondLst>
                                    <p:cond delay="0"/>
                                  </p:stCondLst>
                                  <p:childTnLst>
                                    <p:set>
                                      <p:cBhvr>
                                        <p:cTn id="29" dur="1" fill="hold">
                                          <p:stCondLst>
                                            <p:cond delay="0"/>
                                          </p:stCondLst>
                                        </p:cTn>
                                        <p:tgtEl>
                                          <p:spTgt spid="55"/>
                                        </p:tgtEl>
                                        <p:attrNameLst>
                                          <p:attrName>style.visibility</p:attrName>
                                        </p:attrNameLst>
                                      </p:cBhvr>
                                      <p:to>
                                        <p:strVal val="visible"/>
                                      </p:to>
                                    </p:set>
                                    <p:anim calcmode="lin" valueType="num">
                                      <p:cBhvr additive="base">
                                        <p:cTn id="30" dur="3000" fill="hold"/>
                                        <p:tgtEl>
                                          <p:spTgt spid="55"/>
                                        </p:tgtEl>
                                        <p:attrNameLst>
                                          <p:attrName>ppt_x</p:attrName>
                                        </p:attrNameLst>
                                      </p:cBhvr>
                                      <p:tavLst>
                                        <p:tav tm="0">
                                          <p:val>
                                            <p:strVal val="0-#ppt_w/2"/>
                                          </p:val>
                                        </p:tav>
                                        <p:tav tm="100000">
                                          <p:val>
                                            <p:strVal val="#ppt_x"/>
                                          </p:val>
                                        </p:tav>
                                      </p:tavLst>
                                    </p:anim>
                                    <p:anim calcmode="lin" valueType="num">
                                      <p:cBhvr additive="base">
                                        <p:cTn id="31" dur="3000" fill="hold"/>
                                        <p:tgtEl>
                                          <p:spTgt spid="55"/>
                                        </p:tgtEl>
                                        <p:attrNameLst>
                                          <p:attrName>ppt_y</p:attrName>
                                        </p:attrNameLst>
                                      </p:cBhvr>
                                      <p:tavLst>
                                        <p:tav tm="0">
                                          <p:val>
                                            <p:strVal val="1+#ppt_h/2"/>
                                          </p:val>
                                        </p:tav>
                                        <p:tav tm="100000">
                                          <p:val>
                                            <p:strVal val="#ppt_y"/>
                                          </p:val>
                                        </p:tav>
                                      </p:tavLst>
                                    </p:anim>
                                  </p:childTnLst>
                                </p:cTn>
                              </p:par>
                              <p:par>
                                <p:cTn id="32" presetID="2" presetClass="entr" presetSubtype="12" fill="hold" grpId="0" nodeType="withEffect">
                                  <p:stCondLst>
                                    <p:cond delay="0"/>
                                  </p:stCondLst>
                                  <p:childTnLst>
                                    <p:set>
                                      <p:cBhvr>
                                        <p:cTn id="33" dur="1" fill="hold">
                                          <p:stCondLst>
                                            <p:cond delay="0"/>
                                          </p:stCondLst>
                                        </p:cTn>
                                        <p:tgtEl>
                                          <p:spTgt spid="65"/>
                                        </p:tgtEl>
                                        <p:attrNameLst>
                                          <p:attrName>style.visibility</p:attrName>
                                        </p:attrNameLst>
                                      </p:cBhvr>
                                      <p:to>
                                        <p:strVal val="visible"/>
                                      </p:to>
                                    </p:set>
                                    <p:anim calcmode="lin" valueType="num">
                                      <p:cBhvr additive="base">
                                        <p:cTn id="34" dur="3000" fill="hold"/>
                                        <p:tgtEl>
                                          <p:spTgt spid="65"/>
                                        </p:tgtEl>
                                        <p:attrNameLst>
                                          <p:attrName>ppt_x</p:attrName>
                                        </p:attrNameLst>
                                      </p:cBhvr>
                                      <p:tavLst>
                                        <p:tav tm="0">
                                          <p:val>
                                            <p:strVal val="0-#ppt_w/2"/>
                                          </p:val>
                                        </p:tav>
                                        <p:tav tm="100000">
                                          <p:val>
                                            <p:strVal val="#ppt_x"/>
                                          </p:val>
                                        </p:tav>
                                      </p:tavLst>
                                    </p:anim>
                                    <p:anim calcmode="lin" valueType="num">
                                      <p:cBhvr additive="base">
                                        <p:cTn id="35" dur="3000" fill="hold"/>
                                        <p:tgtEl>
                                          <p:spTgt spid="65"/>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childTnLst>
                                    <p:set>
                                      <p:cBhvr>
                                        <p:cTn id="37" dur="1" fill="hold">
                                          <p:stCondLst>
                                            <p:cond delay="0"/>
                                          </p:stCondLst>
                                        </p:cTn>
                                        <p:tgtEl>
                                          <p:spTgt spid="75"/>
                                        </p:tgtEl>
                                        <p:attrNameLst>
                                          <p:attrName>style.visibility</p:attrName>
                                        </p:attrNameLst>
                                      </p:cBhvr>
                                      <p:to>
                                        <p:strVal val="visible"/>
                                      </p:to>
                                    </p:set>
                                    <p:anim calcmode="lin" valueType="num">
                                      <p:cBhvr additive="base">
                                        <p:cTn id="38" dur="3000" fill="hold"/>
                                        <p:tgtEl>
                                          <p:spTgt spid="75"/>
                                        </p:tgtEl>
                                        <p:attrNameLst>
                                          <p:attrName>ppt_x</p:attrName>
                                        </p:attrNameLst>
                                      </p:cBhvr>
                                      <p:tavLst>
                                        <p:tav tm="0">
                                          <p:val>
                                            <p:strVal val="0-#ppt_w/2"/>
                                          </p:val>
                                        </p:tav>
                                        <p:tav tm="100000">
                                          <p:val>
                                            <p:strVal val="#ppt_x"/>
                                          </p:val>
                                        </p:tav>
                                      </p:tavLst>
                                    </p:anim>
                                    <p:anim calcmode="lin" valueType="num">
                                      <p:cBhvr additive="base">
                                        <p:cTn id="39" dur="3000" fill="hold"/>
                                        <p:tgtEl>
                                          <p:spTgt spid="75"/>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childTnLst>
                                    <p:set>
                                      <p:cBhvr>
                                        <p:cTn id="41" dur="1" fill="hold">
                                          <p:stCondLst>
                                            <p:cond delay="0"/>
                                          </p:stCondLst>
                                        </p:cTn>
                                        <p:tgtEl>
                                          <p:spTgt spid="9"/>
                                        </p:tgtEl>
                                        <p:attrNameLst>
                                          <p:attrName>style.visibility</p:attrName>
                                        </p:attrNameLst>
                                      </p:cBhvr>
                                      <p:to>
                                        <p:strVal val="visible"/>
                                      </p:to>
                                    </p:set>
                                    <p:anim calcmode="lin" valueType="num">
                                      <p:cBhvr additive="base">
                                        <p:cTn id="42" dur="3000" fill="hold"/>
                                        <p:tgtEl>
                                          <p:spTgt spid="9"/>
                                        </p:tgtEl>
                                        <p:attrNameLst>
                                          <p:attrName>ppt_x</p:attrName>
                                        </p:attrNameLst>
                                      </p:cBhvr>
                                      <p:tavLst>
                                        <p:tav tm="0">
                                          <p:val>
                                            <p:strVal val="0-#ppt_w/2"/>
                                          </p:val>
                                        </p:tav>
                                        <p:tav tm="100000">
                                          <p:val>
                                            <p:strVal val="#ppt_x"/>
                                          </p:val>
                                        </p:tav>
                                      </p:tavLst>
                                    </p:anim>
                                    <p:anim calcmode="lin" valueType="num">
                                      <p:cBhvr additive="base">
                                        <p:cTn id="43" dur="3000" fill="hold"/>
                                        <p:tgtEl>
                                          <p:spTgt spid="9"/>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19"/>
                                        </p:tgtEl>
                                        <p:attrNameLst>
                                          <p:attrName>style.visibility</p:attrName>
                                        </p:attrNameLst>
                                      </p:cBhvr>
                                      <p:to>
                                        <p:strVal val="visible"/>
                                      </p:to>
                                    </p:set>
                                    <p:anim calcmode="lin" valueType="num">
                                      <p:cBhvr additive="base">
                                        <p:cTn id="46" dur="3000" fill="hold"/>
                                        <p:tgtEl>
                                          <p:spTgt spid="19"/>
                                        </p:tgtEl>
                                        <p:attrNameLst>
                                          <p:attrName>ppt_x</p:attrName>
                                        </p:attrNameLst>
                                      </p:cBhvr>
                                      <p:tavLst>
                                        <p:tav tm="0">
                                          <p:val>
                                            <p:strVal val="0-#ppt_w/2"/>
                                          </p:val>
                                        </p:tav>
                                        <p:tav tm="100000">
                                          <p:val>
                                            <p:strVal val="#ppt_x"/>
                                          </p:val>
                                        </p:tav>
                                      </p:tavLst>
                                    </p:anim>
                                    <p:anim calcmode="lin" valueType="num">
                                      <p:cBhvr additive="base">
                                        <p:cTn id="47" dur="3000" fill="hold"/>
                                        <p:tgtEl>
                                          <p:spTgt spid="19"/>
                                        </p:tgtEl>
                                        <p:attrNameLst>
                                          <p:attrName>ppt_y</p:attrName>
                                        </p:attrNameLst>
                                      </p:cBhvr>
                                      <p:tavLst>
                                        <p:tav tm="0">
                                          <p:val>
                                            <p:strVal val="1+#ppt_h/2"/>
                                          </p:val>
                                        </p:tav>
                                        <p:tav tm="100000">
                                          <p:val>
                                            <p:strVal val="#ppt_y"/>
                                          </p:val>
                                        </p:tav>
                                      </p:tavLst>
                                    </p:anim>
                                  </p:childTnLst>
                                </p:cTn>
                              </p:par>
                              <p:par>
                                <p:cTn id="48" presetID="2" presetClass="entr" presetSubtype="12" fill="hold" grpId="0" nodeType="withEffect">
                                  <p:stCondLst>
                                    <p:cond delay="0"/>
                                  </p:stCondLst>
                                  <p:childTnLst>
                                    <p:set>
                                      <p:cBhvr>
                                        <p:cTn id="49" dur="1" fill="hold">
                                          <p:stCondLst>
                                            <p:cond delay="0"/>
                                          </p:stCondLst>
                                        </p:cTn>
                                        <p:tgtEl>
                                          <p:spTgt spid="29"/>
                                        </p:tgtEl>
                                        <p:attrNameLst>
                                          <p:attrName>style.visibility</p:attrName>
                                        </p:attrNameLst>
                                      </p:cBhvr>
                                      <p:to>
                                        <p:strVal val="visible"/>
                                      </p:to>
                                    </p:set>
                                    <p:anim calcmode="lin" valueType="num">
                                      <p:cBhvr additive="base">
                                        <p:cTn id="50" dur="3000" fill="hold"/>
                                        <p:tgtEl>
                                          <p:spTgt spid="29"/>
                                        </p:tgtEl>
                                        <p:attrNameLst>
                                          <p:attrName>ppt_x</p:attrName>
                                        </p:attrNameLst>
                                      </p:cBhvr>
                                      <p:tavLst>
                                        <p:tav tm="0">
                                          <p:val>
                                            <p:strVal val="0-#ppt_w/2"/>
                                          </p:val>
                                        </p:tav>
                                        <p:tav tm="100000">
                                          <p:val>
                                            <p:strVal val="#ppt_x"/>
                                          </p:val>
                                        </p:tav>
                                      </p:tavLst>
                                    </p:anim>
                                    <p:anim calcmode="lin" valueType="num">
                                      <p:cBhvr additive="base">
                                        <p:cTn id="51" dur="3000" fill="hold"/>
                                        <p:tgtEl>
                                          <p:spTgt spid="29"/>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39"/>
                                        </p:tgtEl>
                                        <p:attrNameLst>
                                          <p:attrName>style.visibility</p:attrName>
                                        </p:attrNameLst>
                                      </p:cBhvr>
                                      <p:to>
                                        <p:strVal val="visible"/>
                                      </p:to>
                                    </p:set>
                                    <p:anim calcmode="lin" valueType="num">
                                      <p:cBhvr additive="base">
                                        <p:cTn id="54" dur="3000" fill="hold"/>
                                        <p:tgtEl>
                                          <p:spTgt spid="39"/>
                                        </p:tgtEl>
                                        <p:attrNameLst>
                                          <p:attrName>ppt_x</p:attrName>
                                        </p:attrNameLst>
                                      </p:cBhvr>
                                      <p:tavLst>
                                        <p:tav tm="0">
                                          <p:val>
                                            <p:strVal val="0-#ppt_w/2"/>
                                          </p:val>
                                        </p:tav>
                                        <p:tav tm="100000">
                                          <p:val>
                                            <p:strVal val="#ppt_x"/>
                                          </p:val>
                                        </p:tav>
                                      </p:tavLst>
                                    </p:anim>
                                    <p:anim calcmode="lin" valueType="num">
                                      <p:cBhvr additive="base">
                                        <p:cTn id="55" dur="3000" fill="hold"/>
                                        <p:tgtEl>
                                          <p:spTgt spid="39"/>
                                        </p:tgtEl>
                                        <p:attrNameLst>
                                          <p:attrName>ppt_y</p:attrName>
                                        </p:attrNameLst>
                                      </p:cBhvr>
                                      <p:tavLst>
                                        <p:tav tm="0">
                                          <p:val>
                                            <p:strVal val="1+#ppt_h/2"/>
                                          </p:val>
                                        </p:tav>
                                        <p:tav tm="100000">
                                          <p:val>
                                            <p:strVal val="#ppt_y"/>
                                          </p:val>
                                        </p:tav>
                                      </p:tavLst>
                                    </p:anim>
                                  </p:childTnLst>
                                </p:cTn>
                              </p:par>
                              <p:par>
                                <p:cTn id="56" presetID="2" presetClass="entr" presetSubtype="12" fill="hold" grpId="0" nodeType="withEffect">
                                  <p:stCondLst>
                                    <p:cond delay="0"/>
                                  </p:stCondLst>
                                  <p:childTnLst>
                                    <p:set>
                                      <p:cBhvr>
                                        <p:cTn id="57" dur="1" fill="hold">
                                          <p:stCondLst>
                                            <p:cond delay="0"/>
                                          </p:stCondLst>
                                        </p:cTn>
                                        <p:tgtEl>
                                          <p:spTgt spid="49"/>
                                        </p:tgtEl>
                                        <p:attrNameLst>
                                          <p:attrName>style.visibility</p:attrName>
                                        </p:attrNameLst>
                                      </p:cBhvr>
                                      <p:to>
                                        <p:strVal val="visible"/>
                                      </p:to>
                                    </p:set>
                                    <p:anim calcmode="lin" valueType="num">
                                      <p:cBhvr additive="base">
                                        <p:cTn id="58" dur="3000" fill="hold"/>
                                        <p:tgtEl>
                                          <p:spTgt spid="49"/>
                                        </p:tgtEl>
                                        <p:attrNameLst>
                                          <p:attrName>ppt_x</p:attrName>
                                        </p:attrNameLst>
                                      </p:cBhvr>
                                      <p:tavLst>
                                        <p:tav tm="0">
                                          <p:val>
                                            <p:strVal val="0-#ppt_w/2"/>
                                          </p:val>
                                        </p:tav>
                                        <p:tav tm="100000">
                                          <p:val>
                                            <p:strVal val="#ppt_x"/>
                                          </p:val>
                                        </p:tav>
                                      </p:tavLst>
                                    </p:anim>
                                    <p:anim calcmode="lin" valueType="num">
                                      <p:cBhvr additive="base">
                                        <p:cTn id="59" dur="3000" fill="hold"/>
                                        <p:tgtEl>
                                          <p:spTgt spid="49"/>
                                        </p:tgtEl>
                                        <p:attrNameLst>
                                          <p:attrName>ppt_y</p:attrName>
                                        </p:attrNameLst>
                                      </p:cBhvr>
                                      <p:tavLst>
                                        <p:tav tm="0">
                                          <p:val>
                                            <p:strVal val="1+#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59"/>
                                        </p:tgtEl>
                                        <p:attrNameLst>
                                          <p:attrName>style.visibility</p:attrName>
                                        </p:attrNameLst>
                                      </p:cBhvr>
                                      <p:to>
                                        <p:strVal val="visible"/>
                                      </p:to>
                                    </p:set>
                                    <p:anim calcmode="lin" valueType="num">
                                      <p:cBhvr additive="base">
                                        <p:cTn id="62" dur="3000" fill="hold"/>
                                        <p:tgtEl>
                                          <p:spTgt spid="59"/>
                                        </p:tgtEl>
                                        <p:attrNameLst>
                                          <p:attrName>ppt_x</p:attrName>
                                        </p:attrNameLst>
                                      </p:cBhvr>
                                      <p:tavLst>
                                        <p:tav tm="0">
                                          <p:val>
                                            <p:strVal val="0-#ppt_w/2"/>
                                          </p:val>
                                        </p:tav>
                                        <p:tav tm="100000">
                                          <p:val>
                                            <p:strVal val="#ppt_x"/>
                                          </p:val>
                                        </p:tav>
                                      </p:tavLst>
                                    </p:anim>
                                    <p:anim calcmode="lin" valueType="num">
                                      <p:cBhvr additive="base">
                                        <p:cTn id="63" dur="3000" fill="hold"/>
                                        <p:tgtEl>
                                          <p:spTgt spid="59"/>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69"/>
                                        </p:tgtEl>
                                        <p:attrNameLst>
                                          <p:attrName>style.visibility</p:attrName>
                                        </p:attrNameLst>
                                      </p:cBhvr>
                                      <p:to>
                                        <p:strVal val="visible"/>
                                      </p:to>
                                    </p:set>
                                    <p:anim calcmode="lin" valueType="num">
                                      <p:cBhvr additive="base">
                                        <p:cTn id="66" dur="3000" fill="hold"/>
                                        <p:tgtEl>
                                          <p:spTgt spid="69"/>
                                        </p:tgtEl>
                                        <p:attrNameLst>
                                          <p:attrName>ppt_x</p:attrName>
                                        </p:attrNameLst>
                                      </p:cBhvr>
                                      <p:tavLst>
                                        <p:tav tm="0">
                                          <p:val>
                                            <p:strVal val="0-#ppt_w/2"/>
                                          </p:val>
                                        </p:tav>
                                        <p:tav tm="100000">
                                          <p:val>
                                            <p:strVal val="#ppt_x"/>
                                          </p:val>
                                        </p:tav>
                                      </p:tavLst>
                                    </p:anim>
                                    <p:anim calcmode="lin" valueType="num">
                                      <p:cBhvr additive="base">
                                        <p:cTn id="67" dur="3000" fill="hold"/>
                                        <p:tgtEl>
                                          <p:spTgt spid="69"/>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79"/>
                                        </p:tgtEl>
                                        <p:attrNameLst>
                                          <p:attrName>style.visibility</p:attrName>
                                        </p:attrNameLst>
                                      </p:cBhvr>
                                      <p:to>
                                        <p:strVal val="visible"/>
                                      </p:to>
                                    </p:set>
                                    <p:anim calcmode="lin" valueType="num">
                                      <p:cBhvr additive="base">
                                        <p:cTn id="70" dur="3000" fill="hold"/>
                                        <p:tgtEl>
                                          <p:spTgt spid="79"/>
                                        </p:tgtEl>
                                        <p:attrNameLst>
                                          <p:attrName>ppt_x</p:attrName>
                                        </p:attrNameLst>
                                      </p:cBhvr>
                                      <p:tavLst>
                                        <p:tav tm="0">
                                          <p:val>
                                            <p:strVal val="0-#ppt_w/2"/>
                                          </p:val>
                                        </p:tav>
                                        <p:tav tm="100000">
                                          <p:val>
                                            <p:strVal val="#ppt_x"/>
                                          </p:val>
                                        </p:tav>
                                      </p:tavLst>
                                    </p:anim>
                                    <p:anim calcmode="lin" valueType="num">
                                      <p:cBhvr additive="base">
                                        <p:cTn id="71" dur="3000" fill="hold"/>
                                        <p:tgtEl>
                                          <p:spTgt spid="79"/>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3"/>
                                        </p:tgtEl>
                                        <p:attrNameLst>
                                          <p:attrName>style.visibility</p:attrName>
                                        </p:attrNameLst>
                                      </p:cBhvr>
                                      <p:to>
                                        <p:strVal val="visible"/>
                                      </p:to>
                                    </p:set>
                                    <p:anim calcmode="lin" valueType="num">
                                      <p:cBhvr additive="base">
                                        <p:cTn id="74" dur="3000" fill="hold"/>
                                        <p:tgtEl>
                                          <p:spTgt spid="3"/>
                                        </p:tgtEl>
                                        <p:attrNameLst>
                                          <p:attrName>ppt_x</p:attrName>
                                        </p:attrNameLst>
                                      </p:cBhvr>
                                      <p:tavLst>
                                        <p:tav tm="0">
                                          <p:val>
                                            <p:strVal val="0-#ppt_w/2"/>
                                          </p:val>
                                        </p:tav>
                                        <p:tav tm="100000">
                                          <p:val>
                                            <p:strVal val="#ppt_x"/>
                                          </p:val>
                                        </p:tav>
                                      </p:tavLst>
                                    </p:anim>
                                    <p:anim calcmode="lin" valueType="num">
                                      <p:cBhvr additive="base">
                                        <p:cTn id="75" dur="3000" fill="hold"/>
                                        <p:tgtEl>
                                          <p:spTgt spid="3"/>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13"/>
                                        </p:tgtEl>
                                        <p:attrNameLst>
                                          <p:attrName>style.visibility</p:attrName>
                                        </p:attrNameLst>
                                      </p:cBhvr>
                                      <p:to>
                                        <p:strVal val="visible"/>
                                      </p:to>
                                    </p:set>
                                    <p:anim calcmode="lin" valueType="num">
                                      <p:cBhvr additive="base">
                                        <p:cTn id="78" dur="3000" fill="hold"/>
                                        <p:tgtEl>
                                          <p:spTgt spid="13"/>
                                        </p:tgtEl>
                                        <p:attrNameLst>
                                          <p:attrName>ppt_x</p:attrName>
                                        </p:attrNameLst>
                                      </p:cBhvr>
                                      <p:tavLst>
                                        <p:tav tm="0">
                                          <p:val>
                                            <p:strVal val="0-#ppt_w/2"/>
                                          </p:val>
                                        </p:tav>
                                        <p:tav tm="100000">
                                          <p:val>
                                            <p:strVal val="#ppt_x"/>
                                          </p:val>
                                        </p:tav>
                                      </p:tavLst>
                                    </p:anim>
                                    <p:anim calcmode="lin" valueType="num">
                                      <p:cBhvr additive="base">
                                        <p:cTn id="79" dur="3000" fill="hold"/>
                                        <p:tgtEl>
                                          <p:spTgt spid="13"/>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3000" fill="hold"/>
                                        <p:tgtEl>
                                          <p:spTgt spid="23"/>
                                        </p:tgtEl>
                                        <p:attrNameLst>
                                          <p:attrName>ppt_x</p:attrName>
                                        </p:attrNameLst>
                                      </p:cBhvr>
                                      <p:tavLst>
                                        <p:tav tm="0">
                                          <p:val>
                                            <p:strVal val="0-#ppt_w/2"/>
                                          </p:val>
                                        </p:tav>
                                        <p:tav tm="100000">
                                          <p:val>
                                            <p:strVal val="#ppt_x"/>
                                          </p:val>
                                        </p:tav>
                                      </p:tavLst>
                                    </p:anim>
                                    <p:anim calcmode="lin" valueType="num">
                                      <p:cBhvr additive="base">
                                        <p:cTn id="83" dur="3000" fill="hold"/>
                                        <p:tgtEl>
                                          <p:spTgt spid="23"/>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33"/>
                                        </p:tgtEl>
                                        <p:attrNameLst>
                                          <p:attrName>style.visibility</p:attrName>
                                        </p:attrNameLst>
                                      </p:cBhvr>
                                      <p:to>
                                        <p:strVal val="visible"/>
                                      </p:to>
                                    </p:set>
                                    <p:anim calcmode="lin" valueType="num">
                                      <p:cBhvr additive="base">
                                        <p:cTn id="86" dur="3000" fill="hold"/>
                                        <p:tgtEl>
                                          <p:spTgt spid="33"/>
                                        </p:tgtEl>
                                        <p:attrNameLst>
                                          <p:attrName>ppt_x</p:attrName>
                                        </p:attrNameLst>
                                      </p:cBhvr>
                                      <p:tavLst>
                                        <p:tav tm="0">
                                          <p:val>
                                            <p:strVal val="0-#ppt_w/2"/>
                                          </p:val>
                                        </p:tav>
                                        <p:tav tm="100000">
                                          <p:val>
                                            <p:strVal val="#ppt_x"/>
                                          </p:val>
                                        </p:tav>
                                      </p:tavLst>
                                    </p:anim>
                                    <p:anim calcmode="lin" valueType="num">
                                      <p:cBhvr additive="base">
                                        <p:cTn id="87" dur="3000" fill="hold"/>
                                        <p:tgtEl>
                                          <p:spTgt spid="33"/>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43"/>
                                        </p:tgtEl>
                                        <p:attrNameLst>
                                          <p:attrName>style.visibility</p:attrName>
                                        </p:attrNameLst>
                                      </p:cBhvr>
                                      <p:to>
                                        <p:strVal val="visible"/>
                                      </p:to>
                                    </p:set>
                                    <p:anim calcmode="lin" valueType="num">
                                      <p:cBhvr additive="base">
                                        <p:cTn id="90" dur="3000" fill="hold"/>
                                        <p:tgtEl>
                                          <p:spTgt spid="43"/>
                                        </p:tgtEl>
                                        <p:attrNameLst>
                                          <p:attrName>ppt_x</p:attrName>
                                        </p:attrNameLst>
                                      </p:cBhvr>
                                      <p:tavLst>
                                        <p:tav tm="0">
                                          <p:val>
                                            <p:strVal val="0-#ppt_w/2"/>
                                          </p:val>
                                        </p:tav>
                                        <p:tav tm="100000">
                                          <p:val>
                                            <p:strVal val="#ppt_x"/>
                                          </p:val>
                                        </p:tav>
                                      </p:tavLst>
                                    </p:anim>
                                    <p:anim calcmode="lin" valueType="num">
                                      <p:cBhvr additive="base">
                                        <p:cTn id="91" dur="3000" fill="hold"/>
                                        <p:tgtEl>
                                          <p:spTgt spid="43"/>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53"/>
                                        </p:tgtEl>
                                        <p:attrNameLst>
                                          <p:attrName>style.visibility</p:attrName>
                                        </p:attrNameLst>
                                      </p:cBhvr>
                                      <p:to>
                                        <p:strVal val="visible"/>
                                      </p:to>
                                    </p:set>
                                    <p:anim calcmode="lin" valueType="num">
                                      <p:cBhvr additive="base">
                                        <p:cTn id="94" dur="3000" fill="hold"/>
                                        <p:tgtEl>
                                          <p:spTgt spid="53"/>
                                        </p:tgtEl>
                                        <p:attrNameLst>
                                          <p:attrName>ppt_x</p:attrName>
                                        </p:attrNameLst>
                                      </p:cBhvr>
                                      <p:tavLst>
                                        <p:tav tm="0">
                                          <p:val>
                                            <p:strVal val="0-#ppt_w/2"/>
                                          </p:val>
                                        </p:tav>
                                        <p:tav tm="100000">
                                          <p:val>
                                            <p:strVal val="#ppt_x"/>
                                          </p:val>
                                        </p:tav>
                                      </p:tavLst>
                                    </p:anim>
                                    <p:anim calcmode="lin" valueType="num">
                                      <p:cBhvr additive="base">
                                        <p:cTn id="95" dur="3000" fill="hold"/>
                                        <p:tgtEl>
                                          <p:spTgt spid="53"/>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63"/>
                                        </p:tgtEl>
                                        <p:attrNameLst>
                                          <p:attrName>style.visibility</p:attrName>
                                        </p:attrNameLst>
                                      </p:cBhvr>
                                      <p:to>
                                        <p:strVal val="visible"/>
                                      </p:to>
                                    </p:set>
                                    <p:anim calcmode="lin" valueType="num">
                                      <p:cBhvr additive="base">
                                        <p:cTn id="98" dur="3000" fill="hold"/>
                                        <p:tgtEl>
                                          <p:spTgt spid="63"/>
                                        </p:tgtEl>
                                        <p:attrNameLst>
                                          <p:attrName>ppt_x</p:attrName>
                                        </p:attrNameLst>
                                      </p:cBhvr>
                                      <p:tavLst>
                                        <p:tav tm="0">
                                          <p:val>
                                            <p:strVal val="0-#ppt_w/2"/>
                                          </p:val>
                                        </p:tav>
                                        <p:tav tm="100000">
                                          <p:val>
                                            <p:strVal val="#ppt_x"/>
                                          </p:val>
                                        </p:tav>
                                      </p:tavLst>
                                    </p:anim>
                                    <p:anim calcmode="lin" valueType="num">
                                      <p:cBhvr additive="base">
                                        <p:cTn id="99" dur="3000" fill="hold"/>
                                        <p:tgtEl>
                                          <p:spTgt spid="63"/>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73"/>
                                        </p:tgtEl>
                                        <p:attrNameLst>
                                          <p:attrName>style.visibility</p:attrName>
                                        </p:attrNameLst>
                                      </p:cBhvr>
                                      <p:to>
                                        <p:strVal val="visible"/>
                                      </p:to>
                                    </p:set>
                                    <p:anim calcmode="lin" valueType="num">
                                      <p:cBhvr additive="base">
                                        <p:cTn id="102" dur="3000" fill="hold"/>
                                        <p:tgtEl>
                                          <p:spTgt spid="73"/>
                                        </p:tgtEl>
                                        <p:attrNameLst>
                                          <p:attrName>ppt_x</p:attrName>
                                        </p:attrNameLst>
                                      </p:cBhvr>
                                      <p:tavLst>
                                        <p:tav tm="0">
                                          <p:val>
                                            <p:strVal val="0-#ppt_w/2"/>
                                          </p:val>
                                        </p:tav>
                                        <p:tav tm="100000">
                                          <p:val>
                                            <p:strVal val="#ppt_x"/>
                                          </p:val>
                                        </p:tav>
                                      </p:tavLst>
                                    </p:anim>
                                    <p:anim calcmode="lin" valueType="num">
                                      <p:cBhvr additive="base">
                                        <p:cTn id="103" dur="3000" fill="hold"/>
                                        <p:tgtEl>
                                          <p:spTgt spid="73"/>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11"/>
                                        </p:tgtEl>
                                        <p:attrNameLst>
                                          <p:attrName>style.visibility</p:attrName>
                                        </p:attrNameLst>
                                      </p:cBhvr>
                                      <p:to>
                                        <p:strVal val="visible"/>
                                      </p:to>
                                    </p:set>
                                    <p:anim calcmode="lin" valueType="num">
                                      <p:cBhvr additive="base">
                                        <p:cTn id="106" dur="3000" fill="hold"/>
                                        <p:tgtEl>
                                          <p:spTgt spid="11"/>
                                        </p:tgtEl>
                                        <p:attrNameLst>
                                          <p:attrName>ppt_x</p:attrName>
                                        </p:attrNameLst>
                                      </p:cBhvr>
                                      <p:tavLst>
                                        <p:tav tm="0">
                                          <p:val>
                                            <p:strVal val="0-#ppt_w/2"/>
                                          </p:val>
                                        </p:tav>
                                        <p:tav tm="100000">
                                          <p:val>
                                            <p:strVal val="#ppt_x"/>
                                          </p:val>
                                        </p:tav>
                                      </p:tavLst>
                                    </p:anim>
                                    <p:anim calcmode="lin" valueType="num">
                                      <p:cBhvr additive="base">
                                        <p:cTn id="107" dur="3000" fill="hold"/>
                                        <p:tgtEl>
                                          <p:spTgt spid="11"/>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21"/>
                                        </p:tgtEl>
                                        <p:attrNameLst>
                                          <p:attrName>style.visibility</p:attrName>
                                        </p:attrNameLst>
                                      </p:cBhvr>
                                      <p:to>
                                        <p:strVal val="visible"/>
                                      </p:to>
                                    </p:set>
                                    <p:anim calcmode="lin" valueType="num">
                                      <p:cBhvr additive="base">
                                        <p:cTn id="110" dur="3000" fill="hold"/>
                                        <p:tgtEl>
                                          <p:spTgt spid="21"/>
                                        </p:tgtEl>
                                        <p:attrNameLst>
                                          <p:attrName>ppt_x</p:attrName>
                                        </p:attrNameLst>
                                      </p:cBhvr>
                                      <p:tavLst>
                                        <p:tav tm="0">
                                          <p:val>
                                            <p:strVal val="0-#ppt_w/2"/>
                                          </p:val>
                                        </p:tav>
                                        <p:tav tm="100000">
                                          <p:val>
                                            <p:strVal val="#ppt_x"/>
                                          </p:val>
                                        </p:tav>
                                      </p:tavLst>
                                    </p:anim>
                                    <p:anim calcmode="lin" valueType="num">
                                      <p:cBhvr additive="base">
                                        <p:cTn id="111" dur="3000" fill="hold"/>
                                        <p:tgtEl>
                                          <p:spTgt spid="21"/>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3000" fill="hold"/>
                                        <p:tgtEl>
                                          <p:spTgt spid="31"/>
                                        </p:tgtEl>
                                        <p:attrNameLst>
                                          <p:attrName>ppt_x</p:attrName>
                                        </p:attrNameLst>
                                      </p:cBhvr>
                                      <p:tavLst>
                                        <p:tav tm="0">
                                          <p:val>
                                            <p:strVal val="0-#ppt_w/2"/>
                                          </p:val>
                                        </p:tav>
                                        <p:tav tm="100000">
                                          <p:val>
                                            <p:strVal val="#ppt_x"/>
                                          </p:val>
                                        </p:tav>
                                      </p:tavLst>
                                    </p:anim>
                                    <p:anim calcmode="lin" valueType="num">
                                      <p:cBhvr additive="base">
                                        <p:cTn id="115" dur="3000" fill="hold"/>
                                        <p:tgtEl>
                                          <p:spTgt spid="31"/>
                                        </p:tgtEl>
                                        <p:attrNameLst>
                                          <p:attrName>ppt_y</p:attrName>
                                        </p:attrNameLst>
                                      </p:cBhvr>
                                      <p:tavLst>
                                        <p:tav tm="0">
                                          <p:val>
                                            <p:strVal val="1+#ppt_h/2"/>
                                          </p:val>
                                        </p:tav>
                                        <p:tav tm="100000">
                                          <p:val>
                                            <p:strVal val="#ppt_y"/>
                                          </p:val>
                                        </p:tav>
                                      </p:tavLst>
                                    </p:anim>
                                  </p:childTnLst>
                                </p:cTn>
                              </p:par>
                              <p:par>
                                <p:cTn id="116" presetID="2" presetClass="entr" presetSubtype="12" fill="hold" grpId="0" nodeType="withEffect">
                                  <p:stCondLst>
                                    <p:cond delay="0"/>
                                  </p:stCondLst>
                                  <p:childTnLst>
                                    <p:set>
                                      <p:cBhvr>
                                        <p:cTn id="117" dur="1" fill="hold">
                                          <p:stCondLst>
                                            <p:cond delay="0"/>
                                          </p:stCondLst>
                                        </p:cTn>
                                        <p:tgtEl>
                                          <p:spTgt spid="41"/>
                                        </p:tgtEl>
                                        <p:attrNameLst>
                                          <p:attrName>style.visibility</p:attrName>
                                        </p:attrNameLst>
                                      </p:cBhvr>
                                      <p:to>
                                        <p:strVal val="visible"/>
                                      </p:to>
                                    </p:set>
                                    <p:anim calcmode="lin" valueType="num">
                                      <p:cBhvr additive="base">
                                        <p:cTn id="118" dur="3000" fill="hold"/>
                                        <p:tgtEl>
                                          <p:spTgt spid="41"/>
                                        </p:tgtEl>
                                        <p:attrNameLst>
                                          <p:attrName>ppt_x</p:attrName>
                                        </p:attrNameLst>
                                      </p:cBhvr>
                                      <p:tavLst>
                                        <p:tav tm="0">
                                          <p:val>
                                            <p:strVal val="0-#ppt_w/2"/>
                                          </p:val>
                                        </p:tav>
                                        <p:tav tm="100000">
                                          <p:val>
                                            <p:strVal val="#ppt_x"/>
                                          </p:val>
                                        </p:tav>
                                      </p:tavLst>
                                    </p:anim>
                                    <p:anim calcmode="lin" valueType="num">
                                      <p:cBhvr additive="base">
                                        <p:cTn id="119" dur="3000" fill="hold"/>
                                        <p:tgtEl>
                                          <p:spTgt spid="41"/>
                                        </p:tgtEl>
                                        <p:attrNameLst>
                                          <p:attrName>ppt_y</p:attrName>
                                        </p:attrNameLst>
                                      </p:cBhvr>
                                      <p:tavLst>
                                        <p:tav tm="0">
                                          <p:val>
                                            <p:strVal val="1+#ppt_h/2"/>
                                          </p:val>
                                        </p:tav>
                                        <p:tav tm="100000">
                                          <p:val>
                                            <p:strVal val="#ppt_y"/>
                                          </p:val>
                                        </p:tav>
                                      </p:tavLst>
                                    </p:anim>
                                  </p:childTnLst>
                                </p:cTn>
                              </p:par>
                              <p:par>
                                <p:cTn id="120" presetID="2" presetClass="entr" presetSubtype="12" fill="hold" grpId="0" nodeType="withEffect">
                                  <p:stCondLst>
                                    <p:cond delay="0"/>
                                  </p:stCondLst>
                                  <p:childTnLst>
                                    <p:set>
                                      <p:cBhvr>
                                        <p:cTn id="121" dur="1" fill="hold">
                                          <p:stCondLst>
                                            <p:cond delay="0"/>
                                          </p:stCondLst>
                                        </p:cTn>
                                        <p:tgtEl>
                                          <p:spTgt spid="51"/>
                                        </p:tgtEl>
                                        <p:attrNameLst>
                                          <p:attrName>style.visibility</p:attrName>
                                        </p:attrNameLst>
                                      </p:cBhvr>
                                      <p:to>
                                        <p:strVal val="visible"/>
                                      </p:to>
                                    </p:set>
                                    <p:anim calcmode="lin" valueType="num">
                                      <p:cBhvr additive="base">
                                        <p:cTn id="122" dur="3000" fill="hold"/>
                                        <p:tgtEl>
                                          <p:spTgt spid="51"/>
                                        </p:tgtEl>
                                        <p:attrNameLst>
                                          <p:attrName>ppt_x</p:attrName>
                                        </p:attrNameLst>
                                      </p:cBhvr>
                                      <p:tavLst>
                                        <p:tav tm="0">
                                          <p:val>
                                            <p:strVal val="0-#ppt_w/2"/>
                                          </p:val>
                                        </p:tav>
                                        <p:tav tm="100000">
                                          <p:val>
                                            <p:strVal val="#ppt_x"/>
                                          </p:val>
                                        </p:tav>
                                      </p:tavLst>
                                    </p:anim>
                                    <p:anim calcmode="lin" valueType="num">
                                      <p:cBhvr additive="base">
                                        <p:cTn id="123" dur="3000" fill="hold"/>
                                        <p:tgtEl>
                                          <p:spTgt spid="51"/>
                                        </p:tgtEl>
                                        <p:attrNameLst>
                                          <p:attrName>ppt_y</p:attrName>
                                        </p:attrNameLst>
                                      </p:cBhvr>
                                      <p:tavLst>
                                        <p:tav tm="0">
                                          <p:val>
                                            <p:strVal val="1+#ppt_h/2"/>
                                          </p:val>
                                        </p:tav>
                                        <p:tav tm="100000">
                                          <p:val>
                                            <p:strVal val="#ppt_y"/>
                                          </p:val>
                                        </p:tav>
                                      </p:tavLst>
                                    </p:anim>
                                  </p:childTnLst>
                                </p:cTn>
                              </p:par>
                              <p:par>
                                <p:cTn id="124" presetID="2" presetClass="entr" presetSubtype="12" fill="hold" grpId="0" nodeType="withEffect">
                                  <p:stCondLst>
                                    <p:cond delay="0"/>
                                  </p:stCondLst>
                                  <p:childTnLst>
                                    <p:set>
                                      <p:cBhvr>
                                        <p:cTn id="125" dur="1" fill="hold">
                                          <p:stCondLst>
                                            <p:cond delay="0"/>
                                          </p:stCondLst>
                                        </p:cTn>
                                        <p:tgtEl>
                                          <p:spTgt spid="61"/>
                                        </p:tgtEl>
                                        <p:attrNameLst>
                                          <p:attrName>style.visibility</p:attrName>
                                        </p:attrNameLst>
                                      </p:cBhvr>
                                      <p:to>
                                        <p:strVal val="visible"/>
                                      </p:to>
                                    </p:set>
                                    <p:anim calcmode="lin" valueType="num">
                                      <p:cBhvr additive="base">
                                        <p:cTn id="126" dur="3000" fill="hold"/>
                                        <p:tgtEl>
                                          <p:spTgt spid="61"/>
                                        </p:tgtEl>
                                        <p:attrNameLst>
                                          <p:attrName>ppt_x</p:attrName>
                                        </p:attrNameLst>
                                      </p:cBhvr>
                                      <p:tavLst>
                                        <p:tav tm="0">
                                          <p:val>
                                            <p:strVal val="0-#ppt_w/2"/>
                                          </p:val>
                                        </p:tav>
                                        <p:tav tm="100000">
                                          <p:val>
                                            <p:strVal val="#ppt_x"/>
                                          </p:val>
                                        </p:tav>
                                      </p:tavLst>
                                    </p:anim>
                                    <p:anim calcmode="lin" valueType="num">
                                      <p:cBhvr additive="base">
                                        <p:cTn id="127" dur="3000" fill="hold"/>
                                        <p:tgtEl>
                                          <p:spTgt spid="61"/>
                                        </p:tgtEl>
                                        <p:attrNameLst>
                                          <p:attrName>ppt_y</p:attrName>
                                        </p:attrNameLst>
                                      </p:cBhvr>
                                      <p:tavLst>
                                        <p:tav tm="0">
                                          <p:val>
                                            <p:strVal val="1+#ppt_h/2"/>
                                          </p:val>
                                        </p:tav>
                                        <p:tav tm="100000">
                                          <p:val>
                                            <p:strVal val="#ppt_y"/>
                                          </p:val>
                                        </p:tav>
                                      </p:tavLst>
                                    </p:anim>
                                  </p:childTnLst>
                                </p:cTn>
                              </p:par>
                              <p:par>
                                <p:cTn id="128" presetID="2" presetClass="entr" presetSubtype="12" fill="hold" grpId="0" nodeType="withEffect">
                                  <p:stCondLst>
                                    <p:cond delay="0"/>
                                  </p:stCondLst>
                                  <p:childTnLst>
                                    <p:set>
                                      <p:cBhvr>
                                        <p:cTn id="129" dur="1" fill="hold">
                                          <p:stCondLst>
                                            <p:cond delay="0"/>
                                          </p:stCondLst>
                                        </p:cTn>
                                        <p:tgtEl>
                                          <p:spTgt spid="71"/>
                                        </p:tgtEl>
                                        <p:attrNameLst>
                                          <p:attrName>style.visibility</p:attrName>
                                        </p:attrNameLst>
                                      </p:cBhvr>
                                      <p:to>
                                        <p:strVal val="visible"/>
                                      </p:to>
                                    </p:set>
                                    <p:anim calcmode="lin" valueType="num">
                                      <p:cBhvr additive="base">
                                        <p:cTn id="130" dur="3000" fill="hold"/>
                                        <p:tgtEl>
                                          <p:spTgt spid="71"/>
                                        </p:tgtEl>
                                        <p:attrNameLst>
                                          <p:attrName>ppt_x</p:attrName>
                                        </p:attrNameLst>
                                      </p:cBhvr>
                                      <p:tavLst>
                                        <p:tav tm="0">
                                          <p:val>
                                            <p:strVal val="0-#ppt_w/2"/>
                                          </p:val>
                                        </p:tav>
                                        <p:tav tm="100000">
                                          <p:val>
                                            <p:strVal val="#ppt_x"/>
                                          </p:val>
                                        </p:tav>
                                      </p:tavLst>
                                    </p:anim>
                                    <p:anim calcmode="lin" valueType="num">
                                      <p:cBhvr additive="base">
                                        <p:cTn id="131" dur="3000" fill="hold"/>
                                        <p:tgtEl>
                                          <p:spTgt spid="71"/>
                                        </p:tgtEl>
                                        <p:attrNameLst>
                                          <p:attrName>ppt_y</p:attrName>
                                        </p:attrNameLst>
                                      </p:cBhvr>
                                      <p:tavLst>
                                        <p:tav tm="0">
                                          <p:val>
                                            <p:strVal val="1+#ppt_h/2"/>
                                          </p:val>
                                        </p:tav>
                                        <p:tav tm="100000">
                                          <p:val>
                                            <p:strVal val="#ppt_y"/>
                                          </p:val>
                                        </p:tav>
                                      </p:tavLst>
                                    </p:anim>
                                  </p:childTnLst>
                                </p:cTn>
                              </p:par>
                              <p:par>
                                <p:cTn id="132" presetID="2" presetClass="entr" presetSubtype="12" fill="hold" grpId="0" nodeType="withEffect">
                                  <p:stCondLst>
                                    <p:cond delay="0"/>
                                  </p:stCondLst>
                                  <p:childTnLst>
                                    <p:set>
                                      <p:cBhvr>
                                        <p:cTn id="133" dur="1" fill="hold">
                                          <p:stCondLst>
                                            <p:cond delay="0"/>
                                          </p:stCondLst>
                                        </p:cTn>
                                        <p:tgtEl>
                                          <p:spTgt spid="81"/>
                                        </p:tgtEl>
                                        <p:attrNameLst>
                                          <p:attrName>style.visibility</p:attrName>
                                        </p:attrNameLst>
                                      </p:cBhvr>
                                      <p:to>
                                        <p:strVal val="visible"/>
                                      </p:to>
                                    </p:set>
                                    <p:anim calcmode="lin" valueType="num">
                                      <p:cBhvr additive="base">
                                        <p:cTn id="134" dur="3000" fill="hold"/>
                                        <p:tgtEl>
                                          <p:spTgt spid="81"/>
                                        </p:tgtEl>
                                        <p:attrNameLst>
                                          <p:attrName>ppt_x</p:attrName>
                                        </p:attrNameLst>
                                      </p:cBhvr>
                                      <p:tavLst>
                                        <p:tav tm="0">
                                          <p:val>
                                            <p:strVal val="0-#ppt_w/2"/>
                                          </p:val>
                                        </p:tav>
                                        <p:tav tm="100000">
                                          <p:val>
                                            <p:strVal val="#ppt_x"/>
                                          </p:val>
                                        </p:tav>
                                      </p:tavLst>
                                    </p:anim>
                                    <p:anim calcmode="lin" valueType="num">
                                      <p:cBhvr additive="base">
                                        <p:cTn id="135" dur="3000" fill="hold"/>
                                        <p:tgtEl>
                                          <p:spTgt spid="81"/>
                                        </p:tgtEl>
                                        <p:attrNameLst>
                                          <p:attrName>ppt_y</p:attrName>
                                        </p:attrNameLst>
                                      </p:cBhvr>
                                      <p:tavLst>
                                        <p:tav tm="0">
                                          <p:val>
                                            <p:strVal val="1+#ppt_h/2"/>
                                          </p:val>
                                        </p:tav>
                                        <p:tav tm="100000">
                                          <p:val>
                                            <p:strVal val="#ppt_y"/>
                                          </p:val>
                                        </p:tav>
                                      </p:tavLst>
                                    </p:anim>
                                  </p:childTnLst>
                                </p:cTn>
                              </p:par>
                              <p:par>
                                <p:cTn id="136" presetID="2" presetClass="entr" presetSubtype="12" fill="hold" grpId="0" nodeType="withEffect">
                                  <p:stCondLst>
                                    <p:cond delay="0"/>
                                  </p:stCondLst>
                                  <p:childTnLst>
                                    <p:set>
                                      <p:cBhvr>
                                        <p:cTn id="137" dur="1" fill="hold">
                                          <p:stCondLst>
                                            <p:cond delay="0"/>
                                          </p:stCondLst>
                                        </p:cTn>
                                        <p:tgtEl>
                                          <p:spTgt spid="7"/>
                                        </p:tgtEl>
                                        <p:attrNameLst>
                                          <p:attrName>style.visibility</p:attrName>
                                        </p:attrNameLst>
                                      </p:cBhvr>
                                      <p:to>
                                        <p:strVal val="visible"/>
                                      </p:to>
                                    </p:set>
                                    <p:anim calcmode="lin" valueType="num">
                                      <p:cBhvr additive="base">
                                        <p:cTn id="138" dur="3000" fill="hold"/>
                                        <p:tgtEl>
                                          <p:spTgt spid="7"/>
                                        </p:tgtEl>
                                        <p:attrNameLst>
                                          <p:attrName>ppt_x</p:attrName>
                                        </p:attrNameLst>
                                      </p:cBhvr>
                                      <p:tavLst>
                                        <p:tav tm="0">
                                          <p:val>
                                            <p:strVal val="0-#ppt_w/2"/>
                                          </p:val>
                                        </p:tav>
                                        <p:tav tm="100000">
                                          <p:val>
                                            <p:strVal val="#ppt_x"/>
                                          </p:val>
                                        </p:tav>
                                      </p:tavLst>
                                    </p:anim>
                                    <p:anim calcmode="lin" valueType="num">
                                      <p:cBhvr additive="base">
                                        <p:cTn id="139" dur="3000" fill="hold"/>
                                        <p:tgtEl>
                                          <p:spTgt spid="7"/>
                                        </p:tgtEl>
                                        <p:attrNameLst>
                                          <p:attrName>ppt_y</p:attrName>
                                        </p:attrNameLst>
                                      </p:cBhvr>
                                      <p:tavLst>
                                        <p:tav tm="0">
                                          <p:val>
                                            <p:strVal val="1+#ppt_h/2"/>
                                          </p:val>
                                        </p:tav>
                                        <p:tav tm="100000">
                                          <p:val>
                                            <p:strVal val="#ppt_y"/>
                                          </p:val>
                                        </p:tav>
                                      </p:tavLst>
                                    </p:anim>
                                  </p:childTnLst>
                                </p:cTn>
                              </p:par>
                              <p:par>
                                <p:cTn id="140" presetID="2" presetClass="entr" presetSubtype="12" fill="hold" grpId="0" nodeType="withEffect">
                                  <p:stCondLst>
                                    <p:cond delay="0"/>
                                  </p:stCondLst>
                                  <p:childTnLst>
                                    <p:set>
                                      <p:cBhvr>
                                        <p:cTn id="141" dur="1" fill="hold">
                                          <p:stCondLst>
                                            <p:cond delay="0"/>
                                          </p:stCondLst>
                                        </p:cTn>
                                        <p:tgtEl>
                                          <p:spTgt spid="17"/>
                                        </p:tgtEl>
                                        <p:attrNameLst>
                                          <p:attrName>style.visibility</p:attrName>
                                        </p:attrNameLst>
                                      </p:cBhvr>
                                      <p:to>
                                        <p:strVal val="visible"/>
                                      </p:to>
                                    </p:set>
                                    <p:anim calcmode="lin" valueType="num">
                                      <p:cBhvr additive="base">
                                        <p:cTn id="142" dur="3000" fill="hold"/>
                                        <p:tgtEl>
                                          <p:spTgt spid="17"/>
                                        </p:tgtEl>
                                        <p:attrNameLst>
                                          <p:attrName>ppt_x</p:attrName>
                                        </p:attrNameLst>
                                      </p:cBhvr>
                                      <p:tavLst>
                                        <p:tav tm="0">
                                          <p:val>
                                            <p:strVal val="0-#ppt_w/2"/>
                                          </p:val>
                                        </p:tav>
                                        <p:tav tm="100000">
                                          <p:val>
                                            <p:strVal val="#ppt_x"/>
                                          </p:val>
                                        </p:tav>
                                      </p:tavLst>
                                    </p:anim>
                                    <p:anim calcmode="lin" valueType="num">
                                      <p:cBhvr additive="base">
                                        <p:cTn id="143" dur="3000" fill="hold"/>
                                        <p:tgtEl>
                                          <p:spTgt spid="17"/>
                                        </p:tgtEl>
                                        <p:attrNameLst>
                                          <p:attrName>ppt_y</p:attrName>
                                        </p:attrNameLst>
                                      </p:cBhvr>
                                      <p:tavLst>
                                        <p:tav tm="0">
                                          <p:val>
                                            <p:strVal val="1+#ppt_h/2"/>
                                          </p:val>
                                        </p:tav>
                                        <p:tav tm="100000">
                                          <p:val>
                                            <p:strVal val="#ppt_y"/>
                                          </p:val>
                                        </p:tav>
                                      </p:tavLst>
                                    </p:anim>
                                  </p:childTnLst>
                                </p:cTn>
                              </p:par>
                              <p:par>
                                <p:cTn id="144" presetID="2" presetClass="entr" presetSubtype="12" fill="hold" grpId="0" nodeType="withEffect">
                                  <p:stCondLst>
                                    <p:cond delay="0"/>
                                  </p:stCondLst>
                                  <p:childTnLst>
                                    <p:set>
                                      <p:cBhvr>
                                        <p:cTn id="145" dur="1" fill="hold">
                                          <p:stCondLst>
                                            <p:cond delay="0"/>
                                          </p:stCondLst>
                                        </p:cTn>
                                        <p:tgtEl>
                                          <p:spTgt spid="27"/>
                                        </p:tgtEl>
                                        <p:attrNameLst>
                                          <p:attrName>style.visibility</p:attrName>
                                        </p:attrNameLst>
                                      </p:cBhvr>
                                      <p:to>
                                        <p:strVal val="visible"/>
                                      </p:to>
                                    </p:set>
                                    <p:anim calcmode="lin" valueType="num">
                                      <p:cBhvr additive="base">
                                        <p:cTn id="146" dur="3000" fill="hold"/>
                                        <p:tgtEl>
                                          <p:spTgt spid="27"/>
                                        </p:tgtEl>
                                        <p:attrNameLst>
                                          <p:attrName>ppt_x</p:attrName>
                                        </p:attrNameLst>
                                      </p:cBhvr>
                                      <p:tavLst>
                                        <p:tav tm="0">
                                          <p:val>
                                            <p:strVal val="0-#ppt_w/2"/>
                                          </p:val>
                                        </p:tav>
                                        <p:tav tm="100000">
                                          <p:val>
                                            <p:strVal val="#ppt_x"/>
                                          </p:val>
                                        </p:tav>
                                      </p:tavLst>
                                    </p:anim>
                                    <p:anim calcmode="lin" valueType="num">
                                      <p:cBhvr additive="base">
                                        <p:cTn id="147" dur="3000" fill="hold"/>
                                        <p:tgtEl>
                                          <p:spTgt spid="27"/>
                                        </p:tgtEl>
                                        <p:attrNameLst>
                                          <p:attrName>ppt_y</p:attrName>
                                        </p:attrNameLst>
                                      </p:cBhvr>
                                      <p:tavLst>
                                        <p:tav tm="0">
                                          <p:val>
                                            <p:strVal val="1+#ppt_h/2"/>
                                          </p:val>
                                        </p:tav>
                                        <p:tav tm="100000">
                                          <p:val>
                                            <p:strVal val="#ppt_y"/>
                                          </p:val>
                                        </p:tav>
                                      </p:tavLst>
                                    </p:anim>
                                  </p:childTnLst>
                                </p:cTn>
                              </p:par>
                              <p:par>
                                <p:cTn id="148" presetID="2" presetClass="entr" presetSubtype="12" fill="hold" grpId="0" nodeType="withEffect">
                                  <p:stCondLst>
                                    <p:cond delay="0"/>
                                  </p:stCondLst>
                                  <p:childTnLst>
                                    <p:set>
                                      <p:cBhvr>
                                        <p:cTn id="149" dur="1" fill="hold">
                                          <p:stCondLst>
                                            <p:cond delay="0"/>
                                          </p:stCondLst>
                                        </p:cTn>
                                        <p:tgtEl>
                                          <p:spTgt spid="37"/>
                                        </p:tgtEl>
                                        <p:attrNameLst>
                                          <p:attrName>style.visibility</p:attrName>
                                        </p:attrNameLst>
                                      </p:cBhvr>
                                      <p:to>
                                        <p:strVal val="visible"/>
                                      </p:to>
                                    </p:set>
                                    <p:anim calcmode="lin" valueType="num">
                                      <p:cBhvr additive="base">
                                        <p:cTn id="150" dur="3000" fill="hold"/>
                                        <p:tgtEl>
                                          <p:spTgt spid="37"/>
                                        </p:tgtEl>
                                        <p:attrNameLst>
                                          <p:attrName>ppt_x</p:attrName>
                                        </p:attrNameLst>
                                      </p:cBhvr>
                                      <p:tavLst>
                                        <p:tav tm="0">
                                          <p:val>
                                            <p:strVal val="0-#ppt_w/2"/>
                                          </p:val>
                                        </p:tav>
                                        <p:tav tm="100000">
                                          <p:val>
                                            <p:strVal val="#ppt_x"/>
                                          </p:val>
                                        </p:tav>
                                      </p:tavLst>
                                    </p:anim>
                                    <p:anim calcmode="lin" valueType="num">
                                      <p:cBhvr additive="base">
                                        <p:cTn id="151" dur="3000" fill="hold"/>
                                        <p:tgtEl>
                                          <p:spTgt spid="37"/>
                                        </p:tgtEl>
                                        <p:attrNameLst>
                                          <p:attrName>ppt_y</p:attrName>
                                        </p:attrNameLst>
                                      </p:cBhvr>
                                      <p:tavLst>
                                        <p:tav tm="0">
                                          <p:val>
                                            <p:strVal val="1+#ppt_h/2"/>
                                          </p:val>
                                        </p:tav>
                                        <p:tav tm="100000">
                                          <p:val>
                                            <p:strVal val="#ppt_y"/>
                                          </p:val>
                                        </p:tav>
                                      </p:tavLst>
                                    </p:anim>
                                  </p:childTnLst>
                                </p:cTn>
                              </p:par>
                              <p:par>
                                <p:cTn id="152" presetID="2" presetClass="entr" presetSubtype="12" fill="hold" grpId="0" nodeType="withEffect">
                                  <p:stCondLst>
                                    <p:cond delay="0"/>
                                  </p:stCondLst>
                                  <p:childTnLst>
                                    <p:set>
                                      <p:cBhvr>
                                        <p:cTn id="153" dur="1" fill="hold">
                                          <p:stCondLst>
                                            <p:cond delay="0"/>
                                          </p:stCondLst>
                                        </p:cTn>
                                        <p:tgtEl>
                                          <p:spTgt spid="47"/>
                                        </p:tgtEl>
                                        <p:attrNameLst>
                                          <p:attrName>style.visibility</p:attrName>
                                        </p:attrNameLst>
                                      </p:cBhvr>
                                      <p:to>
                                        <p:strVal val="visible"/>
                                      </p:to>
                                    </p:set>
                                    <p:anim calcmode="lin" valueType="num">
                                      <p:cBhvr additive="base">
                                        <p:cTn id="154" dur="3000" fill="hold"/>
                                        <p:tgtEl>
                                          <p:spTgt spid="47"/>
                                        </p:tgtEl>
                                        <p:attrNameLst>
                                          <p:attrName>ppt_x</p:attrName>
                                        </p:attrNameLst>
                                      </p:cBhvr>
                                      <p:tavLst>
                                        <p:tav tm="0">
                                          <p:val>
                                            <p:strVal val="0-#ppt_w/2"/>
                                          </p:val>
                                        </p:tav>
                                        <p:tav tm="100000">
                                          <p:val>
                                            <p:strVal val="#ppt_x"/>
                                          </p:val>
                                        </p:tav>
                                      </p:tavLst>
                                    </p:anim>
                                    <p:anim calcmode="lin" valueType="num">
                                      <p:cBhvr additive="base">
                                        <p:cTn id="155" dur="3000" fill="hold"/>
                                        <p:tgtEl>
                                          <p:spTgt spid="47"/>
                                        </p:tgtEl>
                                        <p:attrNameLst>
                                          <p:attrName>ppt_y</p:attrName>
                                        </p:attrNameLst>
                                      </p:cBhvr>
                                      <p:tavLst>
                                        <p:tav tm="0">
                                          <p:val>
                                            <p:strVal val="1+#ppt_h/2"/>
                                          </p:val>
                                        </p:tav>
                                        <p:tav tm="100000">
                                          <p:val>
                                            <p:strVal val="#ppt_y"/>
                                          </p:val>
                                        </p:tav>
                                      </p:tavLst>
                                    </p:anim>
                                  </p:childTnLst>
                                </p:cTn>
                              </p:par>
                              <p:par>
                                <p:cTn id="156" presetID="2" presetClass="entr" presetSubtype="12" fill="hold" grpId="0" nodeType="withEffect">
                                  <p:stCondLst>
                                    <p:cond delay="0"/>
                                  </p:stCondLst>
                                  <p:childTnLst>
                                    <p:set>
                                      <p:cBhvr>
                                        <p:cTn id="157" dur="1" fill="hold">
                                          <p:stCondLst>
                                            <p:cond delay="0"/>
                                          </p:stCondLst>
                                        </p:cTn>
                                        <p:tgtEl>
                                          <p:spTgt spid="57"/>
                                        </p:tgtEl>
                                        <p:attrNameLst>
                                          <p:attrName>style.visibility</p:attrName>
                                        </p:attrNameLst>
                                      </p:cBhvr>
                                      <p:to>
                                        <p:strVal val="visible"/>
                                      </p:to>
                                    </p:set>
                                    <p:anim calcmode="lin" valueType="num">
                                      <p:cBhvr additive="base">
                                        <p:cTn id="158" dur="3000" fill="hold"/>
                                        <p:tgtEl>
                                          <p:spTgt spid="57"/>
                                        </p:tgtEl>
                                        <p:attrNameLst>
                                          <p:attrName>ppt_x</p:attrName>
                                        </p:attrNameLst>
                                      </p:cBhvr>
                                      <p:tavLst>
                                        <p:tav tm="0">
                                          <p:val>
                                            <p:strVal val="0-#ppt_w/2"/>
                                          </p:val>
                                        </p:tav>
                                        <p:tav tm="100000">
                                          <p:val>
                                            <p:strVal val="#ppt_x"/>
                                          </p:val>
                                        </p:tav>
                                      </p:tavLst>
                                    </p:anim>
                                    <p:anim calcmode="lin" valueType="num">
                                      <p:cBhvr additive="base">
                                        <p:cTn id="159" dur="3000" fill="hold"/>
                                        <p:tgtEl>
                                          <p:spTgt spid="57"/>
                                        </p:tgtEl>
                                        <p:attrNameLst>
                                          <p:attrName>ppt_y</p:attrName>
                                        </p:attrNameLst>
                                      </p:cBhvr>
                                      <p:tavLst>
                                        <p:tav tm="0">
                                          <p:val>
                                            <p:strVal val="1+#ppt_h/2"/>
                                          </p:val>
                                        </p:tav>
                                        <p:tav tm="100000">
                                          <p:val>
                                            <p:strVal val="#ppt_y"/>
                                          </p:val>
                                        </p:tav>
                                      </p:tavLst>
                                    </p:anim>
                                  </p:childTnLst>
                                </p:cTn>
                              </p:par>
                              <p:par>
                                <p:cTn id="160" presetID="2" presetClass="entr" presetSubtype="12" fill="hold" grpId="0" nodeType="withEffect">
                                  <p:stCondLst>
                                    <p:cond delay="0"/>
                                  </p:stCondLst>
                                  <p:childTnLst>
                                    <p:set>
                                      <p:cBhvr>
                                        <p:cTn id="161" dur="1" fill="hold">
                                          <p:stCondLst>
                                            <p:cond delay="0"/>
                                          </p:stCondLst>
                                        </p:cTn>
                                        <p:tgtEl>
                                          <p:spTgt spid="67"/>
                                        </p:tgtEl>
                                        <p:attrNameLst>
                                          <p:attrName>style.visibility</p:attrName>
                                        </p:attrNameLst>
                                      </p:cBhvr>
                                      <p:to>
                                        <p:strVal val="visible"/>
                                      </p:to>
                                    </p:set>
                                    <p:anim calcmode="lin" valueType="num">
                                      <p:cBhvr additive="base">
                                        <p:cTn id="162" dur="3000" fill="hold"/>
                                        <p:tgtEl>
                                          <p:spTgt spid="67"/>
                                        </p:tgtEl>
                                        <p:attrNameLst>
                                          <p:attrName>ppt_x</p:attrName>
                                        </p:attrNameLst>
                                      </p:cBhvr>
                                      <p:tavLst>
                                        <p:tav tm="0">
                                          <p:val>
                                            <p:strVal val="0-#ppt_w/2"/>
                                          </p:val>
                                        </p:tav>
                                        <p:tav tm="100000">
                                          <p:val>
                                            <p:strVal val="#ppt_x"/>
                                          </p:val>
                                        </p:tav>
                                      </p:tavLst>
                                    </p:anim>
                                    <p:anim calcmode="lin" valueType="num">
                                      <p:cBhvr additive="base">
                                        <p:cTn id="163" dur="3000" fill="hold"/>
                                        <p:tgtEl>
                                          <p:spTgt spid="67"/>
                                        </p:tgtEl>
                                        <p:attrNameLst>
                                          <p:attrName>ppt_y</p:attrName>
                                        </p:attrNameLst>
                                      </p:cBhvr>
                                      <p:tavLst>
                                        <p:tav tm="0">
                                          <p:val>
                                            <p:strVal val="1+#ppt_h/2"/>
                                          </p:val>
                                        </p:tav>
                                        <p:tav tm="100000">
                                          <p:val>
                                            <p:strVal val="#ppt_y"/>
                                          </p:val>
                                        </p:tav>
                                      </p:tavLst>
                                    </p:anim>
                                  </p:childTnLst>
                                </p:cTn>
                              </p:par>
                              <p:par>
                                <p:cTn id="164" presetID="2" presetClass="entr" presetSubtype="12" fill="hold" grpId="0" nodeType="withEffect">
                                  <p:stCondLst>
                                    <p:cond delay="0"/>
                                  </p:stCondLst>
                                  <p:childTnLst>
                                    <p:set>
                                      <p:cBhvr>
                                        <p:cTn id="165" dur="1" fill="hold">
                                          <p:stCondLst>
                                            <p:cond delay="0"/>
                                          </p:stCondLst>
                                        </p:cTn>
                                        <p:tgtEl>
                                          <p:spTgt spid="77"/>
                                        </p:tgtEl>
                                        <p:attrNameLst>
                                          <p:attrName>style.visibility</p:attrName>
                                        </p:attrNameLst>
                                      </p:cBhvr>
                                      <p:to>
                                        <p:strVal val="visible"/>
                                      </p:to>
                                    </p:set>
                                    <p:anim calcmode="lin" valueType="num">
                                      <p:cBhvr additive="base">
                                        <p:cTn id="166" dur="3000" fill="hold"/>
                                        <p:tgtEl>
                                          <p:spTgt spid="77"/>
                                        </p:tgtEl>
                                        <p:attrNameLst>
                                          <p:attrName>ppt_x</p:attrName>
                                        </p:attrNameLst>
                                      </p:cBhvr>
                                      <p:tavLst>
                                        <p:tav tm="0">
                                          <p:val>
                                            <p:strVal val="0-#ppt_w/2"/>
                                          </p:val>
                                        </p:tav>
                                        <p:tav tm="100000">
                                          <p:val>
                                            <p:strVal val="#ppt_x"/>
                                          </p:val>
                                        </p:tav>
                                      </p:tavLst>
                                    </p:anim>
                                    <p:anim calcmode="lin" valueType="num">
                                      <p:cBhvr additive="base">
                                        <p:cTn id="167" dur="3000" fill="hold"/>
                                        <p:tgtEl>
                                          <p:spTgt spid="77"/>
                                        </p:tgtEl>
                                        <p:attrNameLst>
                                          <p:attrName>ppt_y</p:attrName>
                                        </p:attrNameLst>
                                      </p:cBhvr>
                                      <p:tavLst>
                                        <p:tav tm="0">
                                          <p:val>
                                            <p:strVal val="1+#ppt_h/2"/>
                                          </p:val>
                                        </p:tav>
                                        <p:tav tm="100000">
                                          <p:val>
                                            <p:strVal val="#ppt_y"/>
                                          </p:val>
                                        </p:tav>
                                      </p:tavLst>
                                    </p:anim>
                                  </p:childTnLst>
                                </p:cTn>
                              </p:par>
                              <p:par>
                                <p:cTn id="168" presetID="2" presetClass="entr" presetSubtype="6" fill="hold" grpId="0" nodeType="withEffect">
                                  <p:stCondLst>
                                    <p:cond delay="0"/>
                                  </p:stCondLst>
                                  <p:childTnLst>
                                    <p:set>
                                      <p:cBhvr>
                                        <p:cTn id="169" dur="1" fill="hold">
                                          <p:stCondLst>
                                            <p:cond delay="0"/>
                                          </p:stCondLst>
                                        </p:cTn>
                                        <p:tgtEl>
                                          <p:spTgt spid="6"/>
                                        </p:tgtEl>
                                        <p:attrNameLst>
                                          <p:attrName>style.visibility</p:attrName>
                                        </p:attrNameLst>
                                      </p:cBhvr>
                                      <p:to>
                                        <p:strVal val="visible"/>
                                      </p:to>
                                    </p:set>
                                    <p:anim calcmode="lin" valueType="num">
                                      <p:cBhvr additive="base">
                                        <p:cTn id="170" dur="3000" fill="hold"/>
                                        <p:tgtEl>
                                          <p:spTgt spid="6"/>
                                        </p:tgtEl>
                                        <p:attrNameLst>
                                          <p:attrName>ppt_x</p:attrName>
                                        </p:attrNameLst>
                                      </p:cBhvr>
                                      <p:tavLst>
                                        <p:tav tm="0">
                                          <p:val>
                                            <p:strVal val="1+#ppt_w/2"/>
                                          </p:val>
                                        </p:tav>
                                        <p:tav tm="100000">
                                          <p:val>
                                            <p:strVal val="#ppt_x"/>
                                          </p:val>
                                        </p:tav>
                                      </p:tavLst>
                                    </p:anim>
                                    <p:anim calcmode="lin" valueType="num">
                                      <p:cBhvr additive="base">
                                        <p:cTn id="171" dur="3000" fill="hold"/>
                                        <p:tgtEl>
                                          <p:spTgt spid="6"/>
                                        </p:tgtEl>
                                        <p:attrNameLst>
                                          <p:attrName>ppt_y</p:attrName>
                                        </p:attrNameLst>
                                      </p:cBhvr>
                                      <p:tavLst>
                                        <p:tav tm="0">
                                          <p:val>
                                            <p:strVal val="1+#ppt_h/2"/>
                                          </p:val>
                                        </p:tav>
                                        <p:tav tm="100000">
                                          <p:val>
                                            <p:strVal val="#ppt_y"/>
                                          </p:val>
                                        </p:tav>
                                      </p:tavLst>
                                    </p:anim>
                                  </p:childTnLst>
                                </p:cTn>
                              </p:par>
                              <p:par>
                                <p:cTn id="172" presetID="2" presetClass="entr" presetSubtype="6" fill="hold" grpId="0" nodeType="withEffect">
                                  <p:stCondLst>
                                    <p:cond delay="0"/>
                                  </p:stCondLst>
                                  <p:childTnLst>
                                    <p:set>
                                      <p:cBhvr>
                                        <p:cTn id="173" dur="1" fill="hold">
                                          <p:stCondLst>
                                            <p:cond delay="0"/>
                                          </p:stCondLst>
                                        </p:cTn>
                                        <p:tgtEl>
                                          <p:spTgt spid="16"/>
                                        </p:tgtEl>
                                        <p:attrNameLst>
                                          <p:attrName>style.visibility</p:attrName>
                                        </p:attrNameLst>
                                      </p:cBhvr>
                                      <p:to>
                                        <p:strVal val="visible"/>
                                      </p:to>
                                    </p:set>
                                    <p:anim calcmode="lin" valueType="num">
                                      <p:cBhvr additive="base">
                                        <p:cTn id="174" dur="3000" fill="hold"/>
                                        <p:tgtEl>
                                          <p:spTgt spid="16"/>
                                        </p:tgtEl>
                                        <p:attrNameLst>
                                          <p:attrName>ppt_x</p:attrName>
                                        </p:attrNameLst>
                                      </p:cBhvr>
                                      <p:tavLst>
                                        <p:tav tm="0">
                                          <p:val>
                                            <p:strVal val="1+#ppt_w/2"/>
                                          </p:val>
                                        </p:tav>
                                        <p:tav tm="100000">
                                          <p:val>
                                            <p:strVal val="#ppt_x"/>
                                          </p:val>
                                        </p:tav>
                                      </p:tavLst>
                                    </p:anim>
                                    <p:anim calcmode="lin" valueType="num">
                                      <p:cBhvr additive="base">
                                        <p:cTn id="175" dur="3000" fill="hold"/>
                                        <p:tgtEl>
                                          <p:spTgt spid="16"/>
                                        </p:tgtEl>
                                        <p:attrNameLst>
                                          <p:attrName>ppt_y</p:attrName>
                                        </p:attrNameLst>
                                      </p:cBhvr>
                                      <p:tavLst>
                                        <p:tav tm="0">
                                          <p:val>
                                            <p:strVal val="1+#ppt_h/2"/>
                                          </p:val>
                                        </p:tav>
                                        <p:tav tm="100000">
                                          <p:val>
                                            <p:strVal val="#ppt_y"/>
                                          </p:val>
                                        </p:tav>
                                      </p:tavLst>
                                    </p:anim>
                                  </p:childTnLst>
                                </p:cTn>
                              </p:par>
                              <p:par>
                                <p:cTn id="176" presetID="2" presetClass="entr" presetSubtype="6" fill="hold" grpId="0" nodeType="withEffect">
                                  <p:stCondLst>
                                    <p:cond delay="0"/>
                                  </p:stCondLst>
                                  <p:childTnLst>
                                    <p:set>
                                      <p:cBhvr>
                                        <p:cTn id="177" dur="1" fill="hold">
                                          <p:stCondLst>
                                            <p:cond delay="0"/>
                                          </p:stCondLst>
                                        </p:cTn>
                                        <p:tgtEl>
                                          <p:spTgt spid="26"/>
                                        </p:tgtEl>
                                        <p:attrNameLst>
                                          <p:attrName>style.visibility</p:attrName>
                                        </p:attrNameLst>
                                      </p:cBhvr>
                                      <p:to>
                                        <p:strVal val="visible"/>
                                      </p:to>
                                    </p:set>
                                    <p:anim calcmode="lin" valueType="num">
                                      <p:cBhvr additive="base">
                                        <p:cTn id="178" dur="3000" fill="hold"/>
                                        <p:tgtEl>
                                          <p:spTgt spid="26"/>
                                        </p:tgtEl>
                                        <p:attrNameLst>
                                          <p:attrName>ppt_x</p:attrName>
                                        </p:attrNameLst>
                                      </p:cBhvr>
                                      <p:tavLst>
                                        <p:tav tm="0">
                                          <p:val>
                                            <p:strVal val="1+#ppt_w/2"/>
                                          </p:val>
                                        </p:tav>
                                        <p:tav tm="100000">
                                          <p:val>
                                            <p:strVal val="#ppt_x"/>
                                          </p:val>
                                        </p:tav>
                                      </p:tavLst>
                                    </p:anim>
                                    <p:anim calcmode="lin" valueType="num">
                                      <p:cBhvr additive="base">
                                        <p:cTn id="179" dur="3000" fill="hold"/>
                                        <p:tgtEl>
                                          <p:spTgt spid="26"/>
                                        </p:tgtEl>
                                        <p:attrNameLst>
                                          <p:attrName>ppt_y</p:attrName>
                                        </p:attrNameLst>
                                      </p:cBhvr>
                                      <p:tavLst>
                                        <p:tav tm="0">
                                          <p:val>
                                            <p:strVal val="1+#ppt_h/2"/>
                                          </p:val>
                                        </p:tav>
                                        <p:tav tm="100000">
                                          <p:val>
                                            <p:strVal val="#ppt_y"/>
                                          </p:val>
                                        </p:tav>
                                      </p:tavLst>
                                    </p:anim>
                                  </p:childTnLst>
                                </p:cTn>
                              </p:par>
                              <p:par>
                                <p:cTn id="180" presetID="2" presetClass="entr" presetSubtype="6" fill="hold" grpId="0" nodeType="withEffect">
                                  <p:stCondLst>
                                    <p:cond delay="0"/>
                                  </p:stCondLst>
                                  <p:childTnLst>
                                    <p:set>
                                      <p:cBhvr>
                                        <p:cTn id="181" dur="1" fill="hold">
                                          <p:stCondLst>
                                            <p:cond delay="0"/>
                                          </p:stCondLst>
                                        </p:cTn>
                                        <p:tgtEl>
                                          <p:spTgt spid="36"/>
                                        </p:tgtEl>
                                        <p:attrNameLst>
                                          <p:attrName>style.visibility</p:attrName>
                                        </p:attrNameLst>
                                      </p:cBhvr>
                                      <p:to>
                                        <p:strVal val="visible"/>
                                      </p:to>
                                    </p:set>
                                    <p:anim calcmode="lin" valueType="num">
                                      <p:cBhvr additive="base">
                                        <p:cTn id="182" dur="3000" fill="hold"/>
                                        <p:tgtEl>
                                          <p:spTgt spid="36"/>
                                        </p:tgtEl>
                                        <p:attrNameLst>
                                          <p:attrName>ppt_x</p:attrName>
                                        </p:attrNameLst>
                                      </p:cBhvr>
                                      <p:tavLst>
                                        <p:tav tm="0">
                                          <p:val>
                                            <p:strVal val="1+#ppt_w/2"/>
                                          </p:val>
                                        </p:tav>
                                        <p:tav tm="100000">
                                          <p:val>
                                            <p:strVal val="#ppt_x"/>
                                          </p:val>
                                        </p:tav>
                                      </p:tavLst>
                                    </p:anim>
                                    <p:anim calcmode="lin" valueType="num">
                                      <p:cBhvr additive="base">
                                        <p:cTn id="183" dur="3000" fill="hold"/>
                                        <p:tgtEl>
                                          <p:spTgt spid="36"/>
                                        </p:tgtEl>
                                        <p:attrNameLst>
                                          <p:attrName>ppt_y</p:attrName>
                                        </p:attrNameLst>
                                      </p:cBhvr>
                                      <p:tavLst>
                                        <p:tav tm="0">
                                          <p:val>
                                            <p:strVal val="1+#ppt_h/2"/>
                                          </p:val>
                                        </p:tav>
                                        <p:tav tm="100000">
                                          <p:val>
                                            <p:strVal val="#ppt_y"/>
                                          </p:val>
                                        </p:tav>
                                      </p:tavLst>
                                    </p:anim>
                                  </p:childTnLst>
                                </p:cTn>
                              </p:par>
                              <p:par>
                                <p:cTn id="184" presetID="2" presetClass="entr" presetSubtype="6" fill="hold" grpId="0" nodeType="withEffect">
                                  <p:stCondLst>
                                    <p:cond delay="0"/>
                                  </p:stCondLst>
                                  <p:childTnLst>
                                    <p:set>
                                      <p:cBhvr>
                                        <p:cTn id="185" dur="1" fill="hold">
                                          <p:stCondLst>
                                            <p:cond delay="0"/>
                                          </p:stCondLst>
                                        </p:cTn>
                                        <p:tgtEl>
                                          <p:spTgt spid="46"/>
                                        </p:tgtEl>
                                        <p:attrNameLst>
                                          <p:attrName>style.visibility</p:attrName>
                                        </p:attrNameLst>
                                      </p:cBhvr>
                                      <p:to>
                                        <p:strVal val="visible"/>
                                      </p:to>
                                    </p:set>
                                    <p:anim calcmode="lin" valueType="num">
                                      <p:cBhvr additive="base">
                                        <p:cTn id="186" dur="3000" fill="hold"/>
                                        <p:tgtEl>
                                          <p:spTgt spid="46"/>
                                        </p:tgtEl>
                                        <p:attrNameLst>
                                          <p:attrName>ppt_x</p:attrName>
                                        </p:attrNameLst>
                                      </p:cBhvr>
                                      <p:tavLst>
                                        <p:tav tm="0">
                                          <p:val>
                                            <p:strVal val="1+#ppt_w/2"/>
                                          </p:val>
                                        </p:tav>
                                        <p:tav tm="100000">
                                          <p:val>
                                            <p:strVal val="#ppt_x"/>
                                          </p:val>
                                        </p:tav>
                                      </p:tavLst>
                                    </p:anim>
                                    <p:anim calcmode="lin" valueType="num">
                                      <p:cBhvr additive="base">
                                        <p:cTn id="187" dur="3000" fill="hold"/>
                                        <p:tgtEl>
                                          <p:spTgt spid="46"/>
                                        </p:tgtEl>
                                        <p:attrNameLst>
                                          <p:attrName>ppt_y</p:attrName>
                                        </p:attrNameLst>
                                      </p:cBhvr>
                                      <p:tavLst>
                                        <p:tav tm="0">
                                          <p:val>
                                            <p:strVal val="1+#ppt_h/2"/>
                                          </p:val>
                                        </p:tav>
                                        <p:tav tm="100000">
                                          <p:val>
                                            <p:strVal val="#ppt_y"/>
                                          </p:val>
                                        </p:tav>
                                      </p:tavLst>
                                    </p:anim>
                                  </p:childTnLst>
                                </p:cTn>
                              </p:par>
                              <p:par>
                                <p:cTn id="188" presetID="2" presetClass="entr" presetSubtype="6" fill="hold" grpId="0" nodeType="withEffect">
                                  <p:stCondLst>
                                    <p:cond delay="0"/>
                                  </p:stCondLst>
                                  <p:childTnLst>
                                    <p:set>
                                      <p:cBhvr>
                                        <p:cTn id="189" dur="1" fill="hold">
                                          <p:stCondLst>
                                            <p:cond delay="0"/>
                                          </p:stCondLst>
                                        </p:cTn>
                                        <p:tgtEl>
                                          <p:spTgt spid="56"/>
                                        </p:tgtEl>
                                        <p:attrNameLst>
                                          <p:attrName>style.visibility</p:attrName>
                                        </p:attrNameLst>
                                      </p:cBhvr>
                                      <p:to>
                                        <p:strVal val="visible"/>
                                      </p:to>
                                    </p:set>
                                    <p:anim calcmode="lin" valueType="num">
                                      <p:cBhvr additive="base">
                                        <p:cTn id="190" dur="3000" fill="hold"/>
                                        <p:tgtEl>
                                          <p:spTgt spid="56"/>
                                        </p:tgtEl>
                                        <p:attrNameLst>
                                          <p:attrName>ppt_x</p:attrName>
                                        </p:attrNameLst>
                                      </p:cBhvr>
                                      <p:tavLst>
                                        <p:tav tm="0">
                                          <p:val>
                                            <p:strVal val="1+#ppt_w/2"/>
                                          </p:val>
                                        </p:tav>
                                        <p:tav tm="100000">
                                          <p:val>
                                            <p:strVal val="#ppt_x"/>
                                          </p:val>
                                        </p:tav>
                                      </p:tavLst>
                                    </p:anim>
                                    <p:anim calcmode="lin" valueType="num">
                                      <p:cBhvr additive="base">
                                        <p:cTn id="191" dur="3000" fill="hold"/>
                                        <p:tgtEl>
                                          <p:spTgt spid="56"/>
                                        </p:tgtEl>
                                        <p:attrNameLst>
                                          <p:attrName>ppt_y</p:attrName>
                                        </p:attrNameLst>
                                      </p:cBhvr>
                                      <p:tavLst>
                                        <p:tav tm="0">
                                          <p:val>
                                            <p:strVal val="1+#ppt_h/2"/>
                                          </p:val>
                                        </p:tav>
                                        <p:tav tm="100000">
                                          <p:val>
                                            <p:strVal val="#ppt_y"/>
                                          </p:val>
                                        </p:tav>
                                      </p:tavLst>
                                    </p:anim>
                                  </p:childTnLst>
                                </p:cTn>
                              </p:par>
                              <p:par>
                                <p:cTn id="192" presetID="2" presetClass="entr" presetSubtype="6" fill="hold" grpId="0" nodeType="withEffect">
                                  <p:stCondLst>
                                    <p:cond delay="0"/>
                                  </p:stCondLst>
                                  <p:childTnLst>
                                    <p:set>
                                      <p:cBhvr>
                                        <p:cTn id="193" dur="1" fill="hold">
                                          <p:stCondLst>
                                            <p:cond delay="0"/>
                                          </p:stCondLst>
                                        </p:cTn>
                                        <p:tgtEl>
                                          <p:spTgt spid="66"/>
                                        </p:tgtEl>
                                        <p:attrNameLst>
                                          <p:attrName>style.visibility</p:attrName>
                                        </p:attrNameLst>
                                      </p:cBhvr>
                                      <p:to>
                                        <p:strVal val="visible"/>
                                      </p:to>
                                    </p:set>
                                    <p:anim calcmode="lin" valueType="num">
                                      <p:cBhvr additive="base">
                                        <p:cTn id="194" dur="3000" fill="hold"/>
                                        <p:tgtEl>
                                          <p:spTgt spid="66"/>
                                        </p:tgtEl>
                                        <p:attrNameLst>
                                          <p:attrName>ppt_x</p:attrName>
                                        </p:attrNameLst>
                                      </p:cBhvr>
                                      <p:tavLst>
                                        <p:tav tm="0">
                                          <p:val>
                                            <p:strVal val="1+#ppt_w/2"/>
                                          </p:val>
                                        </p:tav>
                                        <p:tav tm="100000">
                                          <p:val>
                                            <p:strVal val="#ppt_x"/>
                                          </p:val>
                                        </p:tav>
                                      </p:tavLst>
                                    </p:anim>
                                    <p:anim calcmode="lin" valueType="num">
                                      <p:cBhvr additive="base">
                                        <p:cTn id="195" dur="3000" fill="hold"/>
                                        <p:tgtEl>
                                          <p:spTgt spid="66"/>
                                        </p:tgtEl>
                                        <p:attrNameLst>
                                          <p:attrName>ppt_y</p:attrName>
                                        </p:attrNameLst>
                                      </p:cBhvr>
                                      <p:tavLst>
                                        <p:tav tm="0">
                                          <p:val>
                                            <p:strVal val="1+#ppt_h/2"/>
                                          </p:val>
                                        </p:tav>
                                        <p:tav tm="100000">
                                          <p:val>
                                            <p:strVal val="#ppt_y"/>
                                          </p:val>
                                        </p:tav>
                                      </p:tavLst>
                                    </p:anim>
                                  </p:childTnLst>
                                </p:cTn>
                              </p:par>
                              <p:par>
                                <p:cTn id="196" presetID="2" presetClass="entr" presetSubtype="6" fill="hold" grpId="0" nodeType="withEffect">
                                  <p:stCondLst>
                                    <p:cond delay="0"/>
                                  </p:stCondLst>
                                  <p:childTnLst>
                                    <p:set>
                                      <p:cBhvr>
                                        <p:cTn id="197" dur="1" fill="hold">
                                          <p:stCondLst>
                                            <p:cond delay="0"/>
                                          </p:stCondLst>
                                        </p:cTn>
                                        <p:tgtEl>
                                          <p:spTgt spid="76"/>
                                        </p:tgtEl>
                                        <p:attrNameLst>
                                          <p:attrName>style.visibility</p:attrName>
                                        </p:attrNameLst>
                                      </p:cBhvr>
                                      <p:to>
                                        <p:strVal val="visible"/>
                                      </p:to>
                                    </p:set>
                                    <p:anim calcmode="lin" valueType="num">
                                      <p:cBhvr additive="base">
                                        <p:cTn id="198" dur="3000" fill="hold"/>
                                        <p:tgtEl>
                                          <p:spTgt spid="76"/>
                                        </p:tgtEl>
                                        <p:attrNameLst>
                                          <p:attrName>ppt_x</p:attrName>
                                        </p:attrNameLst>
                                      </p:cBhvr>
                                      <p:tavLst>
                                        <p:tav tm="0">
                                          <p:val>
                                            <p:strVal val="1+#ppt_w/2"/>
                                          </p:val>
                                        </p:tav>
                                        <p:tav tm="100000">
                                          <p:val>
                                            <p:strVal val="#ppt_x"/>
                                          </p:val>
                                        </p:tav>
                                      </p:tavLst>
                                    </p:anim>
                                    <p:anim calcmode="lin" valueType="num">
                                      <p:cBhvr additive="base">
                                        <p:cTn id="199" dur="3000" fill="hold"/>
                                        <p:tgtEl>
                                          <p:spTgt spid="76"/>
                                        </p:tgtEl>
                                        <p:attrNameLst>
                                          <p:attrName>ppt_y</p:attrName>
                                        </p:attrNameLst>
                                      </p:cBhvr>
                                      <p:tavLst>
                                        <p:tav tm="0">
                                          <p:val>
                                            <p:strVal val="1+#ppt_h/2"/>
                                          </p:val>
                                        </p:tav>
                                        <p:tav tm="100000">
                                          <p:val>
                                            <p:strVal val="#ppt_y"/>
                                          </p:val>
                                        </p:tav>
                                      </p:tavLst>
                                    </p:anim>
                                  </p:childTnLst>
                                </p:cTn>
                              </p:par>
                              <p:par>
                                <p:cTn id="200" presetID="2" presetClass="entr" presetSubtype="6" fill="hold" grpId="0" nodeType="withEffect">
                                  <p:stCondLst>
                                    <p:cond delay="0"/>
                                  </p:stCondLst>
                                  <p:childTnLst>
                                    <p:set>
                                      <p:cBhvr>
                                        <p:cTn id="201" dur="1" fill="hold">
                                          <p:stCondLst>
                                            <p:cond delay="0"/>
                                          </p:stCondLst>
                                        </p:cTn>
                                        <p:tgtEl>
                                          <p:spTgt spid="10"/>
                                        </p:tgtEl>
                                        <p:attrNameLst>
                                          <p:attrName>style.visibility</p:attrName>
                                        </p:attrNameLst>
                                      </p:cBhvr>
                                      <p:to>
                                        <p:strVal val="visible"/>
                                      </p:to>
                                    </p:set>
                                    <p:anim calcmode="lin" valueType="num">
                                      <p:cBhvr additive="base">
                                        <p:cTn id="202" dur="3000" fill="hold"/>
                                        <p:tgtEl>
                                          <p:spTgt spid="10"/>
                                        </p:tgtEl>
                                        <p:attrNameLst>
                                          <p:attrName>ppt_x</p:attrName>
                                        </p:attrNameLst>
                                      </p:cBhvr>
                                      <p:tavLst>
                                        <p:tav tm="0">
                                          <p:val>
                                            <p:strVal val="1+#ppt_w/2"/>
                                          </p:val>
                                        </p:tav>
                                        <p:tav tm="100000">
                                          <p:val>
                                            <p:strVal val="#ppt_x"/>
                                          </p:val>
                                        </p:tav>
                                      </p:tavLst>
                                    </p:anim>
                                    <p:anim calcmode="lin" valueType="num">
                                      <p:cBhvr additive="base">
                                        <p:cTn id="203" dur="3000" fill="hold"/>
                                        <p:tgtEl>
                                          <p:spTgt spid="10"/>
                                        </p:tgtEl>
                                        <p:attrNameLst>
                                          <p:attrName>ppt_y</p:attrName>
                                        </p:attrNameLst>
                                      </p:cBhvr>
                                      <p:tavLst>
                                        <p:tav tm="0">
                                          <p:val>
                                            <p:strVal val="1+#ppt_h/2"/>
                                          </p:val>
                                        </p:tav>
                                        <p:tav tm="100000">
                                          <p:val>
                                            <p:strVal val="#ppt_y"/>
                                          </p:val>
                                        </p:tav>
                                      </p:tavLst>
                                    </p:anim>
                                  </p:childTnLst>
                                </p:cTn>
                              </p:par>
                              <p:par>
                                <p:cTn id="204" presetID="2" presetClass="entr" presetSubtype="6" fill="hold" grpId="0" nodeType="withEffect">
                                  <p:stCondLst>
                                    <p:cond delay="0"/>
                                  </p:stCondLst>
                                  <p:childTnLst>
                                    <p:set>
                                      <p:cBhvr>
                                        <p:cTn id="205" dur="1" fill="hold">
                                          <p:stCondLst>
                                            <p:cond delay="0"/>
                                          </p:stCondLst>
                                        </p:cTn>
                                        <p:tgtEl>
                                          <p:spTgt spid="20"/>
                                        </p:tgtEl>
                                        <p:attrNameLst>
                                          <p:attrName>style.visibility</p:attrName>
                                        </p:attrNameLst>
                                      </p:cBhvr>
                                      <p:to>
                                        <p:strVal val="visible"/>
                                      </p:to>
                                    </p:set>
                                    <p:anim calcmode="lin" valueType="num">
                                      <p:cBhvr additive="base">
                                        <p:cTn id="206" dur="3000" fill="hold"/>
                                        <p:tgtEl>
                                          <p:spTgt spid="20"/>
                                        </p:tgtEl>
                                        <p:attrNameLst>
                                          <p:attrName>ppt_x</p:attrName>
                                        </p:attrNameLst>
                                      </p:cBhvr>
                                      <p:tavLst>
                                        <p:tav tm="0">
                                          <p:val>
                                            <p:strVal val="1+#ppt_w/2"/>
                                          </p:val>
                                        </p:tav>
                                        <p:tav tm="100000">
                                          <p:val>
                                            <p:strVal val="#ppt_x"/>
                                          </p:val>
                                        </p:tav>
                                      </p:tavLst>
                                    </p:anim>
                                    <p:anim calcmode="lin" valueType="num">
                                      <p:cBhvr additive="base">
                                        <p:cTn id="207" dur="3000" fill="hold"/>
                                        <p:tgtEl>
                                          <p:spTgt spid="20"/>
                                        </p:tgtEl>
                                        <p:attrNameLst>
                                          <p:attrName>ppt_y</p:attrName>
                                        </p:attrNameLst>
                                      </p:cBhvr>
                                      <p:tavLst>
                                        <p:tav tm="0">
                                          <p:val>
                                            <p:strVal val="1+#ppt_h/2"/>
                                          </p:val>
                                        </p:tav>
                                        <p:tav tm="100000">
                                          <p:val>
                                            <p:strVal val="#ppt_y"/>
                                          </p:val>
                                        </p:tav>
                                      </p:tavLst>
                                    </p:anim>
                                  </p:childTnLst>
                                </p:cTn>
                              </p:par>
                              <p:par>
                                <p:cTn id="208" presetID="2" presetClass="entr" presetSubtype="6" fill="hold" grpId="0" nodeType="withEffect">
                                  <p:stCondLst>
                                    <p:cond delay="0"/>
                                  </p:stCondLst>
                                  <p:childTnLst>
                                    <p:set>
                                      <p:cBhvr>
                                        <p:cTn id="209" dur="1" fill="hold">
                                          <p:stCondLst>
                                            <p:cond delay="0"/>
                                          </p:stCondLst>
                                        </p:cTn>
                                        <p:tgtEl>
                                          <p:spTgt spid="30"/>
                                        </p:tgtEl>
                                        <p:attrNameLst>
                                          <p:attrName>style.visibility</p:attrName>
                                        </p:attrNameLst>
                                      </p:cBhvr>
                                      <p:to>
                                        <p:strVal val="visible"/>
                                      </p:to>
                                    </p:set>
                                    <p:anim calcmode="lin" valueType="num">
                                      <p:cBhvr additive="base">
                                        <p:cTn id="210" dur="3000" fill="hold"/>
                                        <p:tgtEl>
                                          <p:spTgt spid="30"/>
                                        </p:tgtEl>
                                        <p:attrNameLst>
                                          <p:attrName>ppt_x</p:attrName>
                                        </p:attrNameLst>
                                      </p:cBhvr>
                                      <p:tavLst>
                                        <p:tav tm="0">
                                          <p:val>
                                            <p:strVal val="1+#ppt_w/2"/>
                                          </p:val>
                                        </p:tav>
                                        <p:tav tm="100000">
                                          <p:val>
                                            <p:strVal val="#ppt_x"/>
                                          </p:val>
                                        </p:tav>
                                      </p:tavLst>
                                    </p:anim>
                                    <p:anim calcmode="lin" valueType="num">
                                      <p:cBhvr additive="base">
                                        <p:cTn id="211" dur="3000" fill="hold"/>
                                        <p:tgtEl>
                                          <p:spTgt spid="30"/>
                                        </p:tgtEl>
                                        <p:attrNameLst>
                                          <p:attrName>ppt_y</p:attrName>
                                        </p:attrNameLst>
                                      </p:cBhvr>
                                      <p:tavLst>
                                        <p:tav tm="0">
                                          <p:val>
                                            <p:strVal val="1+#ppt_h/2"/>
                                          </p:val>
                                        </p:tav>
                                        <p:tav tm="100000">
                                          <p:val>
                                            <p:strVal val="#ppt_y"/>
                                          </p:val>
                                        </p:tav>
                                      </p:tavLst>
                                    </p:anim>
                                  </p:childTnLst>
                                </p:cTn>
                              </p:par>
                              <p:par>
                                <p:cTn id="212" presetID="2" presetClass="entr" presetSubtype="6" fill="hold" grpId="0" nodeType="withEffect">
                                  <p:stCondLst>
                                    <p:cond delay="0"/>
                                  </p:stCondLst>
                                  <p:childTnLst>
                                    <p:set>
                                      <p:cBhvr>
                                        <p:cTn id="213" dur="1" fill="hold">
                                          <p:stCondLst>
                                            <p:cond delay="0"/>
                                          </p:stCondLst>
                                        </p:cTn>
                                        <p:tgtEl>
                                          <p:spTgt spid="40"/>
                                        </p:tgtEl>
                                        <p:attrNameLst>
                                          <p:attrName>style.visibility</p:attrName>
                                        </p:attrNameLst>
                                      </p:cBhvr>
                                      <p:to>
                                        <p:strVal val="visible"/>
                                      </p:to>
                                    </p:set>
                                    <p:anim calcmode="lin" valueType="num">
                                      <p:cBhvr additive="base">
                                        <p:cTn id="214" dur="3000" fill="hold"/>
                                        <p:tgtEl>
                                          <p:spTgt spid="40"/>
                                        </p:tgtEl>
                                        <p:attrNameLst>
                                          <p:attrName>ppt_x</p:attrName>
                                        </p:attrNameLst>
                                      </p:cBhvr>
                                      <p:tavLst>
                                        <p:tav tm="0">
                                          <p:val>
                                            <p:strVal val="1+#ppt_w/2"/>
                                          </p:val>
                                        </p:tav>
                                        <p:tav tm="100000">
                                          <p:val>
                                            <p:strVal val="#ppt_x"/>
                                          </p:val>
                                        </p:tav>
                                      </p:tavLst>
                                    </p:anim>
                                    <p:anim calcmode="lin" valueType="num">
                                      <p:cBhvr additive="base">
                                        <p:cTn id="215" dur="3000" fill="hold"/>
                                        <p:tgtEl>
                                          <p:spTgt spid="40"/>
                                        </p:tgtEl>
                                        <p:attrNameLst>
                                          <p:attrName>ppt_y</p:attrName>
                                        </p:attrNameLst>
                                      </p:cBhvr>
                                      <p:tavLst>
                                        <p:tav tm="0">
                                          <p:val>
                                            <p:strVal val="1+#ppt_h/2"/>
                                          </p:val>
                                        </p:tav>
                                        <p:tav tm="100000">
                                          <p:val>
                                            <p:strVal val="#ppt_y"/>
                                          </p:val>
                                        </p:tav>
                                      </p:tavLst>
                                    </p:anim>
                                  </p:childTnLst>
                                </p:cTn>
                              </p:par>
                              <p:par>
                                <p:cTn id="216" presetID="2" presetClass="entr" presetSubtype="6" fill="hold" grpId="0" nodeType="withEffect">
                                  <p:stCondLst>
                                    <p:cond delay="0"/>
                                  </p:stCondLst>
                                  <p:childTnLst>
                                    <p:set>
                                      <p:cBhvr>
                                        <p:cTn id="217" dur="1" fill="hold">
                                          <p:stCondLst>
                                            <p:cond delay="0"/>
                                          </p:stCondLst>
                                        </p:cTn>
                                        <p:tgtEl>
                                          <p:spTgt spid="50"/>
                                        </p:tgtEl>
                                        <p:attrNameLst>
                                          <p:attrName>style.visibility</p:attrName>
                                        </p:attrNameLst>
                                      </p:cBhvr>
                                      <p:to>
                                        <p:strVal val="visible"/>
                                      </p:to>
                                    </p:set>
                                    <p:anim calcmode="lin" valueType="num">
                                      <p:cBhvr additive="base">
                                        <p:cTn id="218" dur="3000" fill="hold"/>
                                        <p:tgtEl>
                                          <p:spTgt spid="50"/>
                                        </p:tgtEl>
                                        <p:attrNameLst>
                                          <p:attrName>ppt_x</p:attrName>
                                        </p:attrNameLst>
                                      </p:cBhvr>
                                      <p:tavLst>
                                        <p:tav tm="0">
                                          <p:val>
                                            <p:strVal val="1+#ppt_w/2"/>
                                          </p:val>
                                        </p:tav>
                                        <p:tav tm="100000">
                                          <p:val>
                                            <p:strVal val="#ppt_x"/>
                                          </p:val>
                                        </p:tav>
                                      </p:tavLst>
                                    </p:anim>
                                    <p:anim calcmode="lin" valueType="num">
                                      <p:cBhvr additive="base">
                                        <p:cTn id="219" dur="3000" fill="hold"/>
                                        <p:tgtEl>
                                          <p:spTgt spid="50"/>
                                        </p:tgtEl>
                                        <p:attrNameLst>
                                          <p:attrName>ppt_y</p:attrName>
                                        </p:attrNameLst>
                                      </p:cBhvr>
                                      <p:tavLst>
                                        <p:tav tm="0">
                                          <p:val>
                                            <p:strVal val="1+#ppt_h/2"/>
                                          </p:val>
                                        </p:tav>
                                        <p:tav tm="100000">
                                          <p:val>
                                            <p:strVal val="#ppt_y"/>
                                          </p:val>
                                        </p:tav>
                                      </p:tavLst>
                                    </p:anim>
                                  </p:childTnLst>
                                </p:cTn>
                              </p:par>
                              <p:par>
                                <p:cTn id="220" presetID="2" presetClass="entr" presetSubtype="6" fill="hold" grpId="0" nodeType="withEffect">
                                  <p:stCondLst>
                                    <p:cond delay="0"/>
                                  </p:stCondLst>
                                  <p:childTnLst>
                                    <p:set>
                                      <p:cBhvr>
                                        <p:cTn id="221" dur="1" fill="hold">
                                          <p:stCondLst>
                                            <p:cond delay="0"/>
                                          </p:stCondLst>
                                        </p:cTn>
                                        <p:tgtEl>
                                          <p:spTgt spid="60"/>
                                        </p:tgtEl>
                                        <p:attrNameLst>
                                          <p:attrName>style.visibility</p:attrName>
                                        </p:attrNameLst>
                                      </p:cBhvr>
                                      <p:to>
                                        <p:strVal val="visible"/>
                                      </p:to>
                                    </p:set>
                                    <p:anim calcmode="lin" valueType="num">
                                      <p:cBhvr additive="base">
                                        <p:cTn id="222" dur="3000" fill="hold"/>
                                        <p:tgtEl>
                                          <p:spTgt spid="60"/>
                                        </p:tgtEl>
                                        <p:attrNameLst>
                                          <p:attrName>ppt_x</p:attrName>
                                        </p:attrNameLst>
                                      </p:cBhvr>
                                      <p:tavLst>
                                        <p:tav tm="0">
                                          <p:val>
                                            <p:strVal val="1+#ppt_w/2"/>
                                          </p:val>
                                        </p:tav>
                                        <p:tav tm="100000">
                                          <p:val>
                                            <p:strVal val="#ppt_x"/>
                                          </p:val>
                                        </p:tav>
                                      </p:tavLst>
                                    </p:anim>
                                    <p:anim calcmode="lin" valueType="num">
                                      <p:cBhvr additive="base">
                                        <p:cTn id="223" dur="3000" fill="hold"/>
                                        <p:tgtEl>
                                          <p:spTgt spid="60"/>
                                        </p:tgtEl>
                                        <p:attrNameLst>
                                          <p:attrName>ppt_y</p:attrName>
                                        </p:attrNameLst>
                                      </p:cBhvr>
                                      <p:tavLst>
                                        <p:tav tm="0">
                                          <p:val>
                                            <p:strVal val="1+#ppt_h/2"/>
                                          </p:val>
                                        </p:tav>
                                        <p:tav tm="100000">
                                          <p:val>
                                            <p:strVal val="#ppt_y"/>
                                          </p:val>
                                        </p:tav>
                                      </p:tavLst>
                                    </p:anim>
                                  </p:childTnLst>
                                </p:cTn>
                              </p:par>
                              <p:par>
                                <p:cTn id="224" presetID="2" presetClass="entr" presetSubtype="6" fill="hold" grpId="0" nodeType="withEffect">
                                  <p:stCondLst>
                                    <p:cond delay="0"/>
                                  </p:stCondLst>
                                  <p:childTnLst>
                                    <p:set>
                                      <p:cBhvr>
                                        <p:cTn id="225" dur="1" fill="hold">
                                          <p:stCondLst>
                                            <p:cond delay="0"/>
                                          </p:stCondLst>
                                        </p:cTn>
                                        <p:tgtEl>
                                          <p:spTgt spid="70"/>
                                        </p:tgtEl>
                                        <p:attrNameLst>
                                          <p:attrName>style.visibility</p:attrName>
                                        </p:attrNameLst>
                                      </p:cBhvr>
                                      <p:to>
                                        <p:strVal val="visible"/>
                                      </p:to>
                                    </p:set>
                                    <p:anim calcmode="lin" valueType="num">
                                      <p:cBhvr additive="base">
                                        <p:cTn id="226" dur="3000" fill="hold"/>
                                        <p:tgtEl>
                                          <p:spTgt spid="70"/>
                                        </p:tgtEl>
                                        <p:attrNameLst>
                                          <p:attrName>ppt_x</p:attrName>
                                        </p:attrNameLst>
                                      </p:cBhvr>
                                      <p:tavLst>
                                        <p:tav tm="0">
                                          <p:val>
                                            <p:strVal val="1+#ppt_w/2"/>
                                          </p:val>
                                        </p:tav>
                                        <p:tav tm="100000">
                                          <p:val>
                                            <p:strVal val="#ppt_x"/>
                                          </p:val>
                                        </p:tav>
                                      </p:tavLst>
                                    </p:anim>
                                    <p:anim calcmode="lin" valueType="num">
                                      <p:cBhvr additive="base">
                                        <p:cTn id="227" dur="3000" fill="hold"/>
                                        <p:tgtEl>
                                          <p:spTgt spid="70"/>
                                        </p:tgtEl>
                                        <p:attrNameLst>
                                          <p:attrName>ppt_y</p:attrName>
                                        </p:attrNameLst>
                                      </p:cBhvr>
                                      <p:tavLst>
                                        <p:tav tm="0">
                                          <p:val>
                                            <p:strVal val="1+#ppt_h/2"/>
                                          </p:val>
                                        </p:tav>
                                        <p:tav tm="100000">
                                          <p:val>
                                            <p:strVal val="#ppt_y"/>
                                          </p:val>
                                        </p:tav>
                                      </p:tavLst>
                                    </p:anim>
                                  </p:childTnLst>
                                </p:cTn>
                              </p:par>
                              <p:par>
                                <p:cTn id="228" presetID="2" presetClass="entr" presetSubtype="6" fill="hold" grpId="0" nodeType="withEffect">
                                  <p:stCondLst>
                                    <p:cond delay="0"/>
                                  </p:stCondLst>
                                  <p:childTnLst>
                                    <p:set>
                                      <p:cBhvr>
                                        <p:cTn id="229" dur="1" fill="hold">
                                          <p:stCondLst>
                                            <p:cond delay="0"/>
                                          </p:stCondLst>
                                        </p:cTn>
                                        <p:tgtEl>
                                          <p:spTgt spid="80"/>
                                        </p:tgtEl>
                                        <p:attrNameLst>
                                          <p:attrName>style.visibility</p:attrName>
                                        </p:attrNameLst>
                                      </p:cBhvr>
                                      <p:to>
                                        <p:strVal val="visible"/>
                                      </p:to>
                                    </p:set>
                                    <p:anim calcmode="lin" valueType="num">
                                      <p:cBhvr additive="base">
                                        <p:cTn id="230" dur="3000" fill="hold"/>
                                        <p:tgtEl>
                                          <p:spTgt spid="80"/>
                                        </p:tgtEl>
                                        <p:attrNameLst>
                                          <p:attrName>ppt_x</p:attrName>
                                        </p:attrNameLst>
                                      </p:cBhvr>
                                      <p:tavLst>
                                        <p:tav tm="0">
                                          <p:val>
                                            <p:strVal val="1+#ppt_w/2"/>
                                          </p:val>
                                        </p:tav>
                                        <p:tav tm="100000">
                                          <p:val>
                                            <p:strVal val="#ppt_x"/>
                                          </p:val>
                                        </p:tav>
                                      </p:tavLst>
                                    </p:anim>
                                    <p:anim calcmode="lin" valueType="num">
                                      <p:cBhvr additive="base">
                                        <p:cTn id="231" dur="3000" fill="hold"/>
                                        <p:tgtEl>
                                          <p:spTgt spid="80"/>
                                        </p:tgtEl>
                                        <p:attrNameLst>
                                          <p:attrName>ppt_y</p:attrName>
                                        </p:attrNameLst>
                                      </p:cBhvr>
                                      <p:tavLst>
                                        <p:tav tm="0">
                                          <p:val>
                                            <p:strVal val="1+#ppt_h/2"/>
                                          </p:val>
                                        </p:tav>
                                        <p:tav tm="100000">
                                          <p:val>
                                            <p:strVal val="#ppt_y"/>
                                          </p:val>
                                        </p:tav>
                                      </p:tavLst>
                                    </p:anim>
                                  </p:childTnLst>
                                </p:cTn>
                              </p:par>
                              <p:par>
                                <p:cTn id="232" presetID="2" presetClass="entr" presetSubtype="6" fill="hold" grpId="0" nodeType="withEffect">
                                  <p:stCondLst>
                                    <p:cond delay="0"/>
                                  </p:stCondLst>
                                  <p:childTnLst>
                                    <p:set>
                                      <p:cBhvr>
                                        <p:cTn id="233" dur="1" fill="hold">
                                          <p:stCondLst>
                                            <p:cond delay="0"/>
                                          </p:stCondLst>
                                        </p:cTn>
                                        <p:tgtEl>
                                          <p:spTgt spid="4"/>
                                        </p:tgtEl>
                                        <p:attrNameLst>
                                          <p:attrName>style.visibility</p:attrName>
                                        </p:attrNameLst>
                                      </p:cBhvr>
                                      <p:to>
                                        <p:strVal val="visible"/>
                                      </p:to>
                                    </p:set>
                                    <p:anim calcmode="lin" valueType="num">
                                      <p:cBhvr additive="base">
                                        <p:cTn id="234" dur="3000" fill="hold"/>
                                        <p:tgtEl>
                                          <p:spTgt spid="4"/>
                                        </p:tgtEl>
                                        <p:attrNameLst>
                                          <p:attrName>ppt_x</p:attrName>
                                        </p:attrNameLst>
                                      </p:cBhvr>
                                      <p:tavLst>
                                        <p:tav tm="0">
                                          <p:val>
                                            <p:strVal val="1+#ppt_w/2"/>
                                          </p:val>
                                        </p:tav>
                                        <p:tav tm="100000">
                                          <p:val>
                                            <p:strVal val="#ppt_x"/>
                                          </p:val>
                                        </p:tav>
                                      </p:tavLst>
                                    </p:anim>
                                    <p:anim calcmode="lin" valueType="num">
                                      <p:cBhvr additive="base">
                                        <p:cTn id="235" dur="3000" fill="hold"/>
                                        <p:tgtEl>
                                          <p:spTgt spid="4"/>
                                        </p:tgtEl>
                                        <p:attrNameLst>
                                          <p:attrName>ppt_y</p:attrName>
                                        </p:attrNameLst>
                                      </p:cBhvr>
                                      <p:tavLst>
                                        <p:tav tm="0">
                                          <p:val>
                                            <p:strVal val="1+#ppt_h/2"/>
                                          </p:val>
                                        </p:tav>
                                        <p:tav tm="100000">
                                          <p:val>
                                            <p:strVal val="#ppt_y"/>
                                          </p:val>
                                        </p:tav>
                                      </p:tavLst>
                                    </p:anim>
                                  </p:childTnLst>
                                </p:cTn>
                              </p:par>
                              <p:par>
                                <p:cTn id="236" presetID="2" presetClass="entr" presetSubtype="6" fill="hold" grpId="0" nodeType="withEffect">
                                  <p:stCondLst>
                                    <p:cond delay="0"/>
                                  </p:stCondLst>
                                  <p:childTnLst>
                                    <p:set>
                                      <p:cBhvr>
                                        <p:cTn id="237" dur="1" fill="hold">
                                          <p:stCondLst>
                                            <p:cond delay="0"/>
                                          </p:stCondLst>
                                        </p:cTn>
                                        <p:tgtEl>
                                          <p:spTgt spid="14"/>
                                        </p:tgtEl>
                                        <p:attrNameLst>
                                          <p:attrName>style.visibility</p:attrName>
                                        </p:attrNameLst>
                                      </p:cBhvr>
                                      <p:to>
                                        <p:strVal val="visible"/>
                                      </p:to>
                                    </p:set>
                                    <p:anim calcmode="lin" valueType="num">
                                      <p:cBhvr additive="base">
                                        <p:cTn id="238" dur="3000" fill="hold"/>
                                        <p:tgtEl>
                                          <p:spTgt spid="14"/>
                                        </p:tgtEl>
                                        <p:attrNameLst>
                                          <p:attrName>ppt_x</p:attrName>
                                        </p:attrNameLst>
                                      </p:cBhvr>
                                      <p:tavLst>
                                        <p:tav tm="0">
                                          <p:val>
                                            <p:strVal val="1+#ppt_w/2"/>
                                          </p:val>
                                        </p:tav>
                                        <p:tav tm="100000">
                                          <p:val>
                                            <p:strVal val="#ppt_x"/>
                                          </p:val>
                                        </p:tav>
                                      </p:tavLst>
                                    </p:anim>
                                    <p:anim calcmode="lin" valueType="num">
                                      <p:cBhvr additive="base">
                                        <p:cTn id="239" dur="3000" fill="hold"/>
                                        <p:tgtEl>
                                          <p:spTgt spid="14"/>
                                        </p:tgtEl>
                                        <p:attrNameLst>
                                          <p:attrName>ppt_y</p:attrName>
                                        </p:attrNameLst>
                                      </p:cBhvr>
                                      <p:tavLst>
                                        <p:tav tm="0">
                                          <p:val>
                                            <p:strVal val="1+#ppt_h/2"/>
                                          </p:val>
                                        </p:tav>
                                        <p:tav tm="100000">
                                          <p:val>
                                            <p:strVal val="#ppt_y"/>
                                          </p:val>
                                        </p:tav>
                                      </p:tavLst>
                                    </p:anim>
                                  </p:childTnLst>
                                </p:cTn>
                              </p:par>
                              <p:par>
                                <p:cTn id="240" presetID="2" presetClass="entr" presetSubtype="6" fill="hold" grpId="0" nodeType="withEffect">
                                  <p:stCondLst>
                                    <p:cond delay="0"/>
                                  </p:stCondLst>
                                  <p:childTnLst>
                                    <p:set>
                                      <p:cBhvr>
                                        <p:cTn id="241" dur="1" fill="hold">
                                          <p:stCondLst>
                                            <p:cond delay="0"/>
                                          </p:stCondLst>
                                        </p:cTn>
                                        <p:tgtEl>
                                          <p:spTgt spid="24"/>
                                        </p:tgtEl>
                                        <p:attrNameLst>
                                          <p:attrName>style.visibility</p:attrName>
                                        </p:attrNameLst>
                                      </p:cBhvr>
                                      <p:to>
                                        <p:strVal val="visible"/>
                                      </p:to>
                                    </p:set>
                                    <p:anim calcmode="lin" valueType="num">
                                      <p:cBhvr additive="base">
                                        <p:cTn id="242" dur="3000" fill="hold"/>
                                        <p:tgtEl>
                                          <p:spTgt spid="24"/>
                                        </p:tgtEl>
                                        <p:attrNameLst>
                                          <p:attrName>ppt_x</p:attrName>
                                        </p:attrNameLst>
                                      </p:cBhvr>
                                      <p:tavLst>
                                        <p:tav tm="0">
                                          <p:val>
                                            <p:strVal val="1+#ppt_w/2"/>
                                          </p:val>
                                        </p:tav>
                                        <p:tav tm="100000">
                                          <p:val>
                                            <p:strVal val="#ppt_x"/>
                                          </p:val>
                                        </p:tav>
                                      </p:tavLst>
                                    </p:anim>
                                    <p:anim calcmode="lin" valueType="num">
                                      <p:cBhvr additive="base">
                                        <p:cTn id="243" dur="3000" fill="hold"/>
                                        <p:tgtEl>
                                          <p:spTgt spid="24"/>
                                        </p:tgtEl>
                                        <p:attrNameLst>
                                          <p:attrName>ppt_y</p:attrName>
                                        </p:attrNameLst>
                                      </p:cBhvr>
                                      <p:tavLst>
                                        <p:tav tm="0">
                                          <p:val>
                                            <p:strVal val="1+#ppt_h/2"/>
                                          </p:val>
                                        </p:tav>
                                        <p:tav tm="100000">
                                          <p:val>
                                            <p:strVal val="#ppt_y"/>
                                          </p:val>
                                        </p:tav>
                                      </p:tavLst>
                                    </p:anim>
                                  </p:childTnLst>
                                </p:cTn>
                              </p:par>
                              <p:par>
                                <p:cTn id="244" presetID="2" presetClass="entr" presetSubtype="6" fill="hold" grpId="0" nodeType="withEffect">
                                  <p:stCondLst>
                                    <p:cond delay="0"/>
                                  </p:stCondLst>
                                  <p:childTnLst>
                                    <p:set>
                                      <p:cBhvr>
                                        <p:cTn id="245" dur="1" fill="hold">
                                          <p:stCondLst>
                                            <p:cond delay="0"/>
                                          </p:stCondLst>
                                        </p:cTn>
                                        <p:tgtEl>
                                          <p:spTgt spid="34"/>
                                        </p:tgtEl>
                                        <p:attrNameLst>
                                          <p:attrName>style.visibility</p:attrName>
                                        </p:attrNameLst>
                                      </p:cBhvr>
                                      <p:to>
                                        <p:strVal val="visible"/>
                                      </p:to>
                                    </p:set>
                                    <p:anim calcmode="lin" valueType="num">
                                      <p:cBhvr additive="base">
                                        <p:cTn id="246" dur="3000" fill="hold"/>
                                        <p:tgtEl>
                                          <p:spTgt spid="34"/>
                                        </p:tgtEl>
                                        <p:attrNameLst>
                                          <p:attrName>ppt_x</p:attrName>
                                        </p:attrNameLst>
                                      </p:cBhvr>
                                      <p:tavLst>
                                        <p:tav tm="0">
                                          <p:val>
                                            <p:strVal val="1+#ppt_w/2"/>
                                          </p:val>
                                        </p:tav>
                                        <p:tav tm="100000">
                                          <p:val>
                                            <p:strVal val="#ppt_x"/>
                                          </p:val>
                                        </p:tav>
                                      </p:tavLst>
                                    </p:anim>
                                    <p:anim calcmode="lin" valueType="num">
                                      <p:cBhvr additive="base">
                                        <p:cTn id="247" dur="3000" fill="hold"/>
                                        <p:tgtEl>
                                          <p:spTgt spid="34"/>
                                        </p:tgtEl>
                                        <p:attrNameLst>
                                          <p:attrName>ppt_y</p:attrName>
                                        </p:attrNameLst>
                                      </p:cBhvr>
                                      <p:tavLst>
                                        <p:tav tm="0">
                                          <p:val>
                                            <p:strVal val="1+#ppt_h/2"/>
                                          </p:val>
                                        </p:tav>
                                        <p:tav tm="100000">
                                          <p:val>
                                            <p:strVal val="#ppt_y"/>
                                          </p:val>
                                        </p:tav>
                                      </p:tavLst>
                                    </p:anim>
                                  </p:childTnLst>
                                </p:cTn>
                              </p:par>
                              <p:par>
                                <p:cTn id="248" presetID="2" presetClass="entr" presetSubtype="6" fill="hold" grpId="0" nodeType="withEffect">
                                  <p:stCondLst>
                                    <p:cond delay="0"/>
                                  </p:stCondLst>
                                  <p:childTnLst>
                                    <p:set>
                                      <p:cBhvr>
                                        <p:cTn id="249" dur="1" fill="hold">
                                          <p:stCondLst>
                                            <p:cond delay="0"/>
                                          </p:stCondLst>
                                        </p:cTn>
                                        <p:tgtEl>
                                          <p:spTgt spid="44"/>
                                        </p:tgtEl>
                                        <p:attrNameLst>
                                          <p:attrName>style.visibility</p:attrName>
                                        </p:attrNameLst>
                                      </p:cBhvr>
                                      <p:to>
                                        <p:strVal val="visible"/>
                                      </p:to>
                                    </p:set>
                                    <p:anim calcmode="lin" valueType="num">
                                      <p:cBhvr additive="base">
                                        <p:cTn id="250" dur="3000" fill="hold"/>
                                        <p:tgtEl>
                                          <p:spTgt spid="44"/>
                                        </p:tgtEl>
                                        <p:attrNameLst>
                                          <p:attrName>ppt_x</p:attrName>
                                        </p:attrNameLst>
                                      </p:cBhvr>
                                      <p:tavLst>
                                        <p:tav tm="0">
                                          <p:val>
                                            <p:strVal val="1+#ppt_w/2"/>
                                          </p:val>
                                        </p:tav>
                                        <p:tav tm="100000">
                                          <p:val>
                                            <p:strVal val="#ppt_x"/>
                                          </p:val>
                                        </p:tav>
                                      </p:tavLst>
                                    </p:anim>
                                    <p:anim calcmode="lin" valueType="num">
                                      <p:cBhvr additive="base">
                                        <p:cTn id="251" dur="3000" fill="hold"/>
                                        <p:tgtEl>
                                          <p:spTgt spid="44"/>
                                        </p:tgtEl>
                                        <p:attrNameLst>
                                          <p:attrName>ppt_y</p:attrName>
                                        </p:attrNameLst>
                                      </p:cBhvr>
                                      <p:tavLst>
                                        <p:tav tm="0">
                                          <p:val>
                                            <p:strVal val="1+#ppt_h/2"/>
                                          </p:val>
                                        </p:tav>
                                        <p:tav tm="100000">
                                          <p:val>
                                            <p:strVal val="#ppt_y"/>
                                          </p:val>
                                        </p:tav>
                                      </p:tavLst>
                                    </p:anim>
                                  </p:childTnLst>
                                </p:cTn>
                              </p:par>
                              <p:par>
                                <p:cTn id="252" presetID="2" presetClass="entr" presetSubtype="6" fill="hold" grpId="0" nodeType="withEffect">
                                  <p:stCondLst>
                                    <p:cond delay="0"/>
                                  </p:stCondLst>
                                  <p:childTnLst>
                                    <p:set>
                                      <p:cBhvr>
                                        <p:cTn id="253" dur="1" fill="hold">
                                          <p:stCondLst>
                                            <p:cond delay="0"/>
                                          </p:stCondLst>
                                        </p:cTn>
                                        <p:tgtEl>
                                          <p:spTgt spid="54"/>
                                        </p:tgtEl>
                                        <p:attrNameLst>
                                          <p:attrName>style.visibility</p:attrName>
                                        </p:attrNameLst>
                                      </p:cBhvr>
                                      <p:to>
                                        <p:strVal val="visible"/>
                                      </p:to>
                                    </p:set>
                                    <p:anim calcmode="lin" valueType="num">
                                      <p:cBhvr additive="base">
                                        <p:cTn id="254" dur="3000" fill="hold"/>
                                        <p:tgtEl>
                                          <p:spTgt spid="54"/>
                                        </p:tgtEl>
                                        <p:attrNameLst>
                                          <p:attrName>ppt_x</p:attrName>
                                        </p:attrNameLst>
                                      </p:cBhvr>
                                      <p:tavLst>
                                        <p:tav tm="0">
                                          <p:val>
                                            <p:strVal val="1+#ppt_w/2"/>
                                          </p:val>
                                        </p:tav>
                                        <p:tav tm="100000">
                                          <p:val>
                                            <p:strVal val="#ppt_x"/>
                                          </p:val>
                                        </p:tav>
                                      </p:tavLst>
                                    </p:anim>
                                    <p:anim calcmode="lin" valueType="num">
                                      <p:cBhvr additive="base">
                                        <p:cTn id="255" dur="3000" fill="hold"/>
                                        <p:tgtEl>
                                          <p:spTgt spid="54"/>
                                        </p:tgtEl>
                                        <p:attrNameLst>
                                          <p:attrName>ppt_y</p:attrName>
                                        </p:attrNameLst>
                                      </p:cBhvr>
                                      <p:tavLst>
                                        <p:tav tm="0">
                                          <p:val>
                                            <p:strVal val="1+#ppt_h/2"/>
                                          </p:val>
                                        </p:tav>
                                        <p:tav tm="100000">
                                          <p:val>
                                            <p:strVal val="#ppt_y"/>
                                          </p:val>
                                        </p:tav>
                                      </p:tavLst>
                                    </p:anim>
                                  </p:childTnLst>
                                </p:cTn>
                              </p:par>
                              <p:par>
                                <p:cTn id="256" presetID="2" presetClass="entr" presetSubtype="6" fill="hold" grpId="0" nodeType="withEffect">
                                  <p:stCondLst>
                                    <p:cond delay="0"/>
                                  </p:stCondLst>
                                  <p:childTnLst>
                                    <p:set>
                                      <p:cBhvr>
                                        <p:cTn id="257" dur="1" fill="hold">
                                          <p:stCondLst>
                                            <p:cond delay="0"/>
                                          </p:stCondLst>
                                        </p:cTn>
                                        <p:tgtEl>
                                          <p:spTgt spid="64"/>
                                        </p:tgtEl>
                                        <p:attrNameLst>
                                          <p:attrName>style.visibility</p:attrName>
                                        </p:attrNameLst>
                                      </p:cBhvr>
                                      <p:to>
                                        <p:strVal val="visible"/>
                                      </p:to>
                                    </p:set>
                                    <p:anim calcmode="lin" valueType="num">
                                      <p:cBhvr additive="base">
                                        <p:cTn id="258" dur="3000" fill="hold"/>
                                        <p:tgtEl>
                                          <p:spTgt spid="64"/>
                                        </p:tgtEl>
                                        <p:attrNameLst>
                                          <p:attrName>ppt_x</p:attrName>
                                        </p:attrNameLst>
                                      </p:cBhvr>
                                      <p:tavLst>
                                        <p:tav tm="0">
                                          <p:val>
                                            <p:strVal val="1+#ppt_w/2"/>
                                          </p:val>
                                        </p:tav>
                                        <p:tav tm="100000">
                                          <p:val>
                                            <p:strVal val="#ppt_x"/>
                                          </p:val>
                                        </p:tav>
                                      </p:tavLst>
                                    </p:anim>
                                    <p:anim calcmode="lin" valueType="num">
                                      <p:cBhvr additive="base">
                                        <p:cTn id="259" dur="3000" fill="hold"/>
                                        <p:tgtEl>
                                          <p:spTgt spid="64"/>
                                        </p:tgtEl>
                                        <p:attrNameLst>
                                          <p:attrName>ppt_y</p:attrName>
                                        </p:attrNameLst>
                                      </p:cBhvr>
                                      <p:tavLst>
                                        <p:tav tm="0">
                                          <p:val>
                                            <p:strVal val="1+#ppt_h/2"/>
                                          </p:val>
                                        </p:tav>
                                        <p:tav tm="100000">
                                          <p:val>
                                            <p:strVal val="#ppt_y"/>
                                          </p:val>
                                        </p:tav>
                                      </p:tavLst>
                                    </p:anim>
                                  </p:childTnLst>
                                </p:cTn>
                              </p:par>
                              <p:par>
                                <p:cTn id="260" presetID="2" presetClass="entr" presetSubtype="6" fill="hold" grpId="0" nodeType="withEffect">
                                  <p:stCondLst>
                                    <p:cond delay="0"/>
                                  </p:stCondLst>
                                  <p:childTnLst>
                                    <p:set>
                                      <p:cBhvr>
                                        <p:cTn id="261" dur="1" fill="hold">
                                          <p:stCondLst>
                                            <p:cond delay="0"/>
                                          </p:stCondLst>
                                        </p:cTn>
                                        <p:tgtEl>
                                          <p:spTgt spid="74"/>
                                        </p:tgtEl>
                                        <p:attrNameLst>
                                          <p:attrName>style.visibility</p:attrName>
                                        </p:attrNameLst>
                                      </p:cBhvr>
                                      <p:to>
                                        <p:strVal val="visible"/>
                                      </p:to>
                                    </p:set>
                                    <p:anim calcmode="lin" valueType="num">
                                      <p:cBhvr additive="base">
                                        <p:cTn id="262" dur="3000" fill="hold"/>
                                        <p:tgtEl>
                                          <p:spTgt spid="74"/>
                                        </p:tgtEl>
                                        <p:attrNameLst>
                                          <p:attrName>ppt_x</p:attrName>
                                        </p:attrNameLst>
                                      </p:cBhvr>
                                      <p:tavLst>
                                        <p:tav tm="0">
                                          <p:val>
                                            <p:strVal val="1+#ppt_w/2"/>
                                          </p:val>
                                        </p:tav>
                                        <p:tav tm="100000">
                                          <p:val>
                                            <p:strVal val="#ppt_x"/>
                                          </p:val>
                                        </p:tav>
                                      </p:tavLst>
                                    </p:anim>
                                    <p:anim calcmode="lin" valueType="num">
                                      <p:cBhvr additive="base">
                                        <p:cTn id="263" dur="3000" fill="hold"/>
                                        <p:tgtEl>
                                          <p:spTgt spid="74"/>
                                        </p:tgtEl>
                                        <p:attrNameLst>
                                          <p:attrName>ppt_y</p:attrName>
                                        </p:attrNameLst>
                                      </p:cBhvr>
                                      <p:tavLst>
                                        <p:tav tm="0">
                                          <p:val>
                                            <p:strVal val="1+#ppt_h/2"/>
                                          </p:val>
                                        </p:tav>
                                        <p:tav tm="100000">
                                          <p:val>
                                            <p:strVal val="#ppt_y"/>
                                          </p:val>
                                        </p:tav>
                                      </p:tavLst>
                                    </p:anim>
                                  </p:childTnLst>
                                </p:cTn>
                              </p:par>
                              <p:par>
                                <p:cTn id="264" presetID="2" presetClass="entr" presetSubtype="6" fill="hold" grpId="0" nodeType="withEffect">
                                  <p:stCondLst>
                                    <p:cond delay="0"/>
                                  </p:stCondLst>
                                  <p:childTnLst>
                                    <p:set>
                                      <p:cBhvr>
                                        <p:cTn id="265" dur="1" fill="hold">
                                          <p:stCondLst>
                                            <p:cond delay="0"/>
                                          </p:stCondLst>
                                        </p:cTn>
                                        <p:tgtEl>
                                          <p:spTgt spid="12"/>
                                        </p:tgtEl>
                                        <p:attrNameLst>
                                          <p:attrName>style.visibility</p:attrName>
                                        </p:attrNameLst>
                                      </p:cBhvr>
                                      <p:to>
                                        <p:strVal val="visible"/>
                                      </p:to>
                                    </p:set>
                                    <p:anim calcmode="lin" valueType="num">
                                      <p:cBhvr additive="base">
                                        <p:cTn id="266" dur="3000" fill="hold"/>
                                        <p:tgtEl>
                                          <p:spTgt spid="12"/>
                                        </p:tgtEl>
                                        <p:attrNameLst>
                                          <p:attrName>ppt_x</p:attrName>
                                        </p:attrNameLst>
                                      </p:cBhvr>
                                      <p:tavLst>
                                        <p:tav tm="0">
                                          <p:val>
                                            <p:strVal val="1+#ppt_w/2"/>
                                          </p:val>
                                        </p:tav>
                                        <p:tav tm="100000">
                                          <p:val>
                                            <p:strVal val="#ppt_x"/>
                                          </p:val>
                                        </p:tav>
                                      </p:tavLst>
                                    </p:anim>
                                    <p:anim calcmode="lin" valueType="num">
                                      <p:cBhvr additive="base">
                                        <p:cTn id="267" dur="3000" fill="hold"/>
                                        <p:tgtEl>
                                          <p:spTgt spid="12"/>
                                        </p:tgtEl>
                                        <p:attrNameLst>
                                          <p:attrName>ppt_y</p:attrName>
                                        </p:attrNameLst>
                                      </p:cBhvr>
                                      <p:tavLst>
                                        <p:tav tm="0">
                                          <p:val>
                                            <p:strVal val="1+#ppt_h/2"/>
                                          </p:val>
                                        </p:tav>
                                        <p:tav tm="100000">
                                          <p:val>
                                            <p:strVal val="#ppt_y"/>
                                          </p:val>
                                        </p:tav>
                                      </p:tavLst>
                                    </p:anim>
                                  </p:childTnLst>
                                </p:cTn>
                              </p:par>
                              <p:par>
                                <p:cTn id="268" presetID="2" presetClass="entr" presetSubtype="6" fill="hold" grpId="0" nodeType="withEffect">
                                  <p:stCondLst>
                                    <p:cond delay="0"/>
                                  </p:stCondLst>
                                  <p:childTnLst>
                                    <p:set>
                                      <p:cBhvr>
                                        <p:cTn id="269" dur="1" fill="hold">
                                          <p:stCondLst>
                                            <p:cond delay="0"/>
                                          </p:stCondLst>
                                        </p:cTn>
                                        <p:tgtEl>
                                          <p:spTgt spid="22"/>
                                        </p:tgtEl>
                                        <p:attrNameLst>
                                          <p:attrName>style.visibility</p:attrName>
                                        </p:attrNameLst>
                                      </p:cBhvr>
                                      <p:to>
                                        <p:strVal val="visible"/>
                                      </p:to>
                                    </p:set>
                                    <p:anim calcmode="lin" valueType="num">
                                      <p:cBhvr additive="base">
                                        <p:cTn id="270" dur="3000" fill="hold"/>
                                        <p:tgtEl>
                                          <p:spTgt spid="22"/>
                                        </p:tgtEl>
                                        <p:attrNameLst>
                                          <p:attrName>ppt_x</p:attrName>
                                        </p:attrNameLst>
                                      </p:cBhvr>
                                      <p:tavLst>
                                        <p:tav tm="0">
                                          <p:val>
                                            <p:strVal val="1+#ppt_w/2"/>
                                          </p:val>
                                        </p:tav>
                                        <p:tav tm="100000">
                                          <p:val>
                                            <p:strVal val="#ppt_x"/>
                                          </p:val>
                                        </p:tav>
                                      </p:tavLst>
                                    </p:anim>
                                    <p:anim calcmode="lin" valueType="num">
                                      <p:cBhvr additive="base">
                                        <p:cTn id="271" dur="3000" fill="hold"/>
                                        <p:tgtEl>
                                          <p:spTgt spid="22"/>
                                        </p:tgtEl>
                                        <p:attrNameLst>
                                          <p:attrName>ppt_y</p:attrName>
                                        </p:attrNameLst>
                                      </p:cBhvr>
                                      <p:tavLst>
                                        <p:tav tm="0">
                                          <p:val>
                                            <p:strVal val="1+#ppt_h/2"/>
                                          </p:val>
                                        </p:tav>
                                        <p:tav tm="100000">
                                          <p:val>
                                            <p:strVal val="#ppt_y"/>
                                          </p:val>
                                        </p:tav>
                                      </p:tavLst>
                                    </p:anim>
                                  </p:childTnLst>
                                </p:cTn>
                              </p:par>
                              <p:par>
                                <p:cTn id="272" presetID="2" presetClass="entr" presetSubtype="6" fill="hold" grpId="0" nodeType="withEffect">
                                  <p:stCondLst>
                                    <p:cond delay="0"/>
                                  </p:stCondLst>
                                  <p:childTnLst>
                                    <p:set>
                                      <p:cBhvr>
                                        <p:cTn id="273" dur="1" fill="hold">
                                          <p:stCondLst>
                                            <p:cond delay="0"/>
                                          </p:stCondLst>
                                        </p:cTn>
                                        <p:tgtEl>
                                          <p:spTgt spid="32"/>
                                        </p:tgtEl>
                                        <p:attrNameLst>
                                          <p:attrName>style.visibility</p:attrName>
                                        </p:attrNameLst>
                                      </p:cBhvr>
                                      <p:to>
                                        <p:strVal val="visible"/>
                                      </p:to>
                                    </p:set>
                                    <p:anim calcmode="lin" valueType="num">
                                      <p:cBhvr additive="base">
                                        <p:cTn id="274" dur="3000" fill="hold"/>
                                        <p:tgtEl>
                                          <p:spTgt spid="32"/>
                                        </p:tgtEl>
                                        <p:attrNameLst>
                                          <p:attrName>ppt_x</p:attrName>
                                        </p:attrNameLst>
                                      </p:cBhvr>
                                      <p:tavLst>
                                        <p:tav tm="0">
                                          <p:val>
                                            <p:strVal val="1+#ppt_w/2"/>
                                          </p:val>
                                        </p:tav>
                                        <p:tav tm="100000">
                                          <p:val>
                                            <p:strVal val="#ppt_x"/>
                                          </p:val>
                                        </p:tav>
                                      </p:tavLst>
                                    </p:anim>
                                    <p:anim calcmode="lin" valueType="num">
                                      <p:cBhvr additive="base">
                                        <p:cTn id="275" dur="3000" fill="hold"/>
                                        <p:tgtEl>
                                          <p:spTgt spid="32"/>
                                        </p:tgtEl>
                                        <p:attrNameLst>
                                          <p:attrName>ppt_y</p:attrName>
                                        </p:attrNameLst>
                                      </p:cBhvr>
                                      <p:tavLst>
                                        <p:tav tm="0">
                                          <p:val>
                                            <p:strVal val="1+#ppt_h/2"/>
                                          </p:val>
                                        </p:tav>
                                        <p:tav tm="100000">
                                          <p:val>
                                            <p:strVal val="#ppt_y"/>
                                          </p:val>
                                        </p:tav>
                                      </p:tavLst>
                                    </p:anim>
                                  </p:childTnLst>
                                </p:cTn>
                              </p:par>
                              <p:par>
                                <p:cTn id="276" presetID="2" presetClass="entr" presetSubtype="6" fill="hold" grpId="0" nodeType="withEffect">
                                  <p:stCondLst>
                                    <p:cond delay="0"/>
                                  </p:stCondLst>
                                  <p:childTnLst>
                                    <p:set>
                                      <p:cBhvr>
                                        <p:cTn id="277" dur="1" fill="hold">
                                          <p:stCondLst>
                                            <p:cond delay="0"/>
                                          </p:stCondLst>
                                        </p:cTn>
                                        <p:tgtEl>
                                          <p:spTgt spid="42"/>
                                        </p:tgtEl>
                                        <p:attrNameLst>
                                          <p:attrName>style.visibility</p:attrName>
                                        </p:attrNameLst>
                                      </p:cBhvr>
                                      <p:to>
                                        <p:strVal val="visible"/>
                                      </p:to>
                                    </p:set>
                                    <p:anim calcmode="lin" valueType="num">
                                      <p:cBhvr additive="base">
                                        <p:cTn id="278" dur="3000" fill="hold"/>
                                        <p:tgtEl>
                                          <p:spTgt spid="42"/>
                                        </p:tgtEl>
                                        <p:attrNameLst>
                                          <p:attrName>ppt_x</p:attrName>
                                        </p:attrNameLst>
                                      </p:cBhvr>
                                      <p:tavLst>
                                        <p:tav tm="0">
                                          <p:val>
                                            <p:strVal val="1+#ppt_w/2"/>
                                          </p:val>
                                        </p:tav>
                                        <p:tav tm="100000">
                                          <p:val>
                                            <p:strVal val="#ppt_x"/>
                                          </p:val>
                                        </p:tav>
                                      </p:tavLst>
                                    </p:anim>
                                    <p:anim calcmode="lin" valueType="num">
                                      <p:cBhvr additive="base">
                                        <p:cTn id="279" dur="3000" fill="hold"/>
                                        <p:tgtEl>
                                          <p:spTgt spid="42"/>
                                        </p:tgtEl>
                                        <p:attrNameLst>
                                          <p:attrName>ppt_y</p:attrName>
                                        </p:attrNameLst>
                                      </p:cBhvr>
                                      <p:tavLst>
                                        <p:tav tm="0">
                                          <p:val>
                                            <p:strVal val="1+#ppt_h/2"/>
                                          </p:val>
                                        </p:tav>
                                        <p:tav tm="100000">
                                          <p:val>
                                            <p:strVal val="#ppt_y"/>
                                          </p:val>
                                        </p:tav>
                                      </p:tavLst>
                                    </p:anim>
                                  </p:childTnLst>
                                </p:cTn>
                              </p:par>
                              <p:par>
                                <p:cTn id="280" presetID="2" presetClass="entr" presetSubtype="6" fill="hold" grpId="0" nodeType="withEffect">
                                  <p:stCondLst>
                                    <p:cond delay="0"/>
                                  </p:stCondLst>
                                  <p:childTnLst>
                                    <p:set>
                                      <p:cBhvr>
                                        <p:cTn id="281" dur="1" fill="hold">
                                          <p:stCondLst>
                                            <p:cond delay="0"/>
                                          </p:stCondLst>
                                        </p:cTn>
                                        <p:tgtEl>
                                          <p:spTgt spid="52"/>
                                        </p:tgtEl>
                                        <p:attrNameLst>
                                          <p:attrName>style.visibility</p:attrName>
                                        </p:attrNameLst>
                                      </p:cBhvr>
                                      <p:to>
                                        <p:strVal val="visible"/>
                                      </p:to>
                                    </p:set>
                                    <p:anim calcmode="lin" valueType="num">
                                      <p:cBhvr additive="base">
                                        <p:cTn id="282" dur="3000" fill="hold"/>
                                        <p:tgtEl>
                                          <p:spTgt spid="52"/>
                                        </p:tgtEl>
                                        <p:attrNameLst>
                                          <p:attrName>ppt_x</p:attrName>
                                        </p:attrNameLst>
                                      </p:cBhvr>
                                      <p:tavLst>
                                        <p:tav tm="0">
                                          <p:val>
                                            <p:strVal val="1+#ppt_w/2"/>
                                          </p:val>
                                        </p:tav>
                                        <p:tav tm="100000">
                                          <p:val>
                                            <p:strVal val="#ppt_x"/>
                                          </p:val>
                                        </p:tav>
                                      </p:tavLst>
                                    </p:anim>
                                    <p:anim calcmode="lin" valueType="num">
                                      <p:cBhvr additive="base">
                                        <p:cTn id="283" dur="3000" fill="hold"/>
                                        <p:tgtEl>
                                          <p:spTgt spid="52"/>
                                        </p:tgtEl>
                                        <p:attrNameLst>
                                          <p:attrName>ppt_y</p:attrName>
                                        </p:attrNameLst>
                                      </p:cBhvr>
                                      <p:tavLst>
                                        <p:tav tm="0">
                                          <p:val>
                                            <p:strVal val="1+#ppt_h/2"/>
                                          </p:val>
                                        </p:tav>
                                        <p:tav tm="100000">
                                          <p:val>
                                            <p:strVal val="#ppt_y"/>
                                          </p:val>
                                        </p:tav>
                                      </p:tavLst>
                                    </p:anim>
                                  </p:childTnLst>
                                </p:cTn>
                              </p:par>
                              <p:par>
                                <p:cTn id="284" presetID="2" presetClass="entr" presetSubtype="6" fill="hold" grpId="0" nodeType="withEffect">
                                  <p:stCondLst>
                                    <p:cond delay="0"/>
                                  </p:stCondLst>
                                  <p:childTnLst>
                                    <p:set>
                                      <p:cBhvr>
                                        <p:cTn id="285" dur="1" fill="hold">
                                          <p:stCondLst>
                                            <p:cond delay="0"/>
                                          </p:stCondLst>
                                        </p:cTn>
                                        <p:tgtEl>
                                          <p:spTgt spid="62"/>
                                        </p:tgtEl>
                                        <p:attrNameLst>
                                          <p:attrName>style.visibility</p:attrName>
                                        </p:attrNameLst>
                                      </p:cBhvr>
                                      <p:to>
                                        <p:strVal val="visible"/>
                                      </p:to>
                                    </p:set>
                                    <p:anim calcmode="lin" valueType="num">
                                      <p:cBhvr additive="base">
                                        <p:cTn id="286" dur="3000" fill="hold"/>
                                        <p:tgtEl>
                                          <p:spTgt spid="62"/>
                                        </p:tgtEl>
                                        <p:attrNameLst>
                                          <p:attrName>ppt_x</p:attrName>
                                        </p:attrNameLst>
                                      </p:cBhvr>
                                      <p:tavLst>
                                        <p:tav tm="0">
                                          <p:val>
                                            <p:strVal val="1+#ppt_w/2"/>
                                          </p:val>
                                        </p:tav>
                                        <p:tav tm="100000">
                                          <p:val>
                                            <p:strVal val="#ppt_x"/>
                                          </p:val>
                                        </p:tav>
                                      </p:tavLst>
                                    </p:anim>
                                    <p:anim calcmode="lin" valueType="num">
                                      <p:cBhvr additive="base">
                                        <p:cTn id="287" dur="3000" fill="hold"/>
                                        <p:tgtEl>
                                          <p:spTgt spid="62"/>
                                        </p:tgtEl>
                                        <p:attrNameLst>
                                          <p:attrName>ppt_y</p:attrName>
                                        </p:attrNameLst>
                                      </p:cBhvr>
                                      <p:tavLst>
                                        <p:tav tm="0">
                                          <p:val>
                                            <p:strVal val="1+#ppt_h/2"/>
                                          </p:val>
                                        </p:tav>
                                        <p:tav tm="100000">
                                          <p:val>
                                            <p:strVal val="#ppt_y"/>
                                          </p:val>
                                        </p:tav>
                                      </p:tavLst>
                                    </p:anim>
                                  </p:childTnLst>
                                </p:cTn>
                              </p:par>
                              <p:par>
                                <p:cTn id="288" presetID="2" presetClass="entr" presetSubtype="6" fill="hold" grpId="0" nodeType="withEffect">
                                  <p:stCondLst>
                                    <p:cond delay="0"/>
                                  </p:stCondLst>
                                  <p:childTnLst>
                                    <p:set>
                                      <p:cBhvr>
                                        <p:cTn id="289" dur="1" fill="hold">
                                          <p:stCondLst>
                                            <p:cond delay="0"/>
                                          </p:stCondLst>
                                        </p:cTn>
                                        <p:tgtEl>
                                          <p:spTgt spid="72"/>
                                        </p:tgtEl>
                                        <p:attrNameLst>
                                          <p:attrName>style.visibility</p:attrName>
                                        </p:attrNameLst>
                                      </p:cBhvr>
                                      <p:to>
                                        <p:strVal val="visible"/>
                                      </p:to>
                                    </p:set>
                                    <p:anim calcmode="lin" valueType="num">
                                      <p:cBhvr additive="base">
                                        <p:cTn id="290" dur="3000" fill="hold"/>
                                        <p:tgtEl>
                                          <p:spTgt spid="72"/>
                                        </p:tgtEl>
                                        <p:attrNameLst>
                                          <p:attrName>ppt_x</p:attrName>
                                        </p:attrNameLst>
                                      </p:cBhvr>
                                      <p:tavLst>
                                        <p:tav tm="0">
                                          <p:val>
                                            <p:strVal val="1+#ppt_w/2"/>
                                          </p:val>
                                        </p:tav>
                                        <p:tav tm="100000">
                                          <p:val>
                                            <p:strVal val="#ppt_x"/>
                                          </p:val>
                                        </p:tav>
                                      </p:tavLst>
                                    </p:anim>
                                    <p:anim calcmode="lin" valueType="num">
                                      <p:cBhvr additive="base">
                                        <p:cTn id="291" dur="3000" fill="hold"/>
                                        <p:tgtEl>
                                          <p:spTgt spid="72"/>
                                        </p:tgtEl>
                                        <p:attrNameLst>
                                          <p:attrName>ppt_y</p:attrName>
                                        </p:attrNameLst>
                                      </p:cBhvr>
                                      <p:tavLst>
                                        <p:tav tm="0">
                                          <p:val>
                                            <p:strVal val="1+#ppt_h/2"/>
                                          </p:val>
                                        </p:tav>
                                        <p:tav tm="100000">
                                          <p:val>
                                            <p:strVal val="#ppt_y"/>
                                          </p:val>
                                        </p:tav>
                                      </p:tavLst>
                                    </p:anim>
                                  </p:childTnLst>
                                </p:cTn>
                              </p:par>
                              <p:par>
                                <p:cTn id="292" presetID="2" presetClass="entr" presetSubtype="6" fill="hold" grpId="0" nodeType="withEffect">
                                  <p:stCondLst>
                                    <p:cond delay="0"/>
                                  </p:stCondLst>
                                  <p:childTnLst>
                                    <p:set>
                                      <p:cBhvr>
                                        <p:cTn id="293" dur="1" fill="hold">
                                          <p:stCondLst>
                                            <p:cond delay="0"/>
                                          </p:stCondLst>
                                        </p:cTn>
                                        <p:tgtEl>
                                          <p:spTgt spid="82"/>
                                        </p:tgtEl>
                                        <p:attrNameLst>
                                          <p:attrName>style.visibility</p:attrName>
                                        </p:attrNameLst>
                                      </p:cBhvr>
                                      <p:to>
                                        <p:strVal val="visible"/>
                                      </p:to>
                                    </p:set>
                                    <p:anim calcmode="lin" valueType="num">
                                      <p:cBhvr additive="base">
                                        <p:cTn id="294" dur="3000" fill="hold"/>
                                        <p:tgtEl>
                                          <p:spTgt spid="82"/>
                                        </p:tgtEl>
                                        <p:attrNameLst>
                                          <p:attrName>ppt_x</p:attrName>
                                        </p:attrNameLst>
                                      </p:cBhvr>
                                      <p:tavLst>
                                        <p:tav tm="0">
                                          <p:val>
                                            <p:strVal val="1+#ppt_w/2"/>
                                          </p:val>
                                        </p:tav>
                                        <p:tav tm="100000">
                                          <p:val>
                                            <p:strVal val="#ppt_x"/>
                                          </p:val>
                                        </p:tav>
                                      </p:tavLst>
                                    </p:anim>
                                    <p:anim calcmode="lin" valueType="num">
                                      <p:cBhvr additive="base">
                                        <p:cTn id="295" dur="3000" fill="hold"/>
                                        <p:tgtEl>
                                          <p:spTgt spid="82"/>
                                        </p:tgtEl>
                                        <p:attrNameLst>
                                          <p:attrName>ppt_y</p:attrName>
                                        </p:attrNameLst>
                                      </p:cBhvr>
                                      <p:tavLst>
                                        <p:tav tm="0">
                                          <p:val>
                                            <p:strVal val="1+#ppt_h/2"/>
                                          </p:val>
                                        </p:tav>
                                        <p:tav tm="100000">
                                          <p:val>
                                            <p:strVal val="#ppt_y"/>
                                          </p:val>
                                        </p:tav>
                                      </p:tavLst>
                                    </p:anim>
                                  </p:childTnLst>
                                </p:cTn>
                              </p:par>
                              <p:par>
                                <p:cTn id="296" presetID="2" presetClass="entr" presetSubtype="6" fill="hold" grpId="0" nodeType="withEffect">
                                  <p:stCondLst>
                                    <p:cond delay="0"/>
                                  </p:stCondLst>
                                  <p:childTnLst>
                                    <p:set>
                                      <p:cBhvr>
                                        <p:cTn id="297" dur="1" fill="hold">
                                          <p:stCondLst>
                                            <p:cond delay="0"/>
                                          </p:stCondLst>
                                        </p:cTn>
                                        <p:tgtEl>
                                          <p:spTgt spid="8"/>
                                        </p:tgtEl>
                                        <p:attrNameLst>
                                          <p:attrName>style.visibility</p:attrName>
                                        </p:attrNameLst>
                                      </p:cBhvr>
                                      <p:to>
                                        <p:strVal val="visible"/>
                                      </p:to>
                                    </p:set>
                                    <p:anim calcmode="lin" valueType="num">
                                      <p:cBhvr additive="base">
                                        <p:cTn id="298" dur="3000" fill="hold"/>
                                        <p:tgtEl>
                                          <p:spTgt spid="8"/>
                                        </p:tgtEl>
                                        <p:attrNameLst>
                                          <p:attrName>ppt_x</p:attrName>
                                        </p:attrNameLst>
                                      </p:cBhvr>
                                      <p:tavLst>
                                        <p:tav tm="0">
                                          <p:val>
                                            <p:strVal val="1+#ppt_w/2"/>
                                          </p:val>
                                        </p:tav>
                                        <p:tav tm="100000">
                                          <p:val>
                                            <p:strVal val="#ppt_x"/>
                                          </p:val>
                                        </p:tav>
                                      </p:tavLst>
                                    </p:anim>
                                    <p:anim calcmode="lin" valueType="num">
                                      <p:cBhvr additive="base">
                                        <p:cTn id="299" dur="3000" fill="hold"/>
                                        <p:tgtEl>
                                          <p:spTgt spid="8"/>
                                        </p:tgtEl>
                                        <p:attrNameLst>
                                          <p:attrName>ppt_y</p:attrName>
                                        </p:attrNameLst>
                                      </p:cBhvr>
                                      <p:tavLst>
                                        <p:tav tm="0">
                                          <p:val>
                                            <p:strVal val="1+#ppt_h/2"/>
                                          </p:val>
                                        </p:tav>
                                        <p:tav tm="100000">
                                          <p:val>
                                            <p:strVal val="#ppt_y"/>
                                          </p:val>
                                        </p:tav>
                                      </p:tavLst>
                                    </p:anim>
                                  </p:childTnLst>
                                </p:cTn>
                              </p:par>
                              <p:par>
                                <p:cTn id="300" presetID="2" presetClass="entr" presetSubtype="6" fill="hold" grpId="0" nodeType="withEffect">
                                  <p:stCondLst>
                                    <p:cond delay="0"/>
                                  </p:stCondLst>
                                  <p:childTnLst>
                                    <p:set>
                                      <p:cBhvr>
                                        <p:cTn id="301" dur="1" fill="hold">
                                          <p:stCondLst>
                                            <p:cond delay="0"/>
                                          </p:stCondLst>
                                        </p:cTn>
                                        <p:tgtEl>
                                          <p:spTgt spid="18"/>
                                        </p:tgtEl>
                                        <p:attrNameLst>
                                          <p:attrName>style.visibility</p:attrName>
                                        </p:attrNameLst>
                                      </p:cBhvr>
                                      <p:to>
                                        <p:strVal val="visible"/>
                                      </p:to>
                                    </p:set>
                                    <p:anim calcmode="lin" valueType="num">
                                      <p:cBhvr additive="base">
                                        <p:cTn id="302" dur="3000" fill="hold"/>
                                        <p:tgtEl>
                                          <p:spTgt spid="18"/>
                                        </p:tgtEl>
                                        <p:attrNameLst>
                                          <p:attrName>ppt_x</p:attrName>
                                        </p:attrNameLst>
                                      </p:cBhvr>
                                      <p:tavLst>
                                        <p:tav tm="0">
                                          <p:val>
                                            <p:strVal val="1+#ppt_w/2"/>
                                          </p:val>
                                        </p:tav>
                                        <p:tav tm="100000">
                                          <p:val>
                                            <p:strVal val="#ppt_x"/>
                                          </p:val>
                                        </p:tav>
                                      </p:tavLst>
                                    </p:anim>
                                    <p:anim calcmode="lin" valueType="num">
                                      <p:cBhvr additive="base">
                                        <p:cTn id="303" dur="3000" fill="hold"/>
                                        <p:tgtEl>
                                          <p:spTgt spid="18"/>
                                        </p:tgtEl>
                                        <p:attrNameLst>
                                          <p:attrName>ppt_y</p:attrName>
                                        </p:attrNameLst>
                                      </p:cBhvr>
                                      <p:tavLst>
                                        <p:tav tm="0">
                                          <p:val>
                                            <p:strVal val="1+#ppt_h/2"/>
                                          </p:val>
                                        </p:tav>
                                        <p:tav tm="100000">
                                          <p:val>
                                            <p:strVal val="#ppt_y"/>
                                          </p:val>
                                        </p:tav>
                                      </p:tavLst>
                                    </p:anim>
                                  </p:childTnLst>
                                </p:cTn>
                              </p:par>
                              <p:par>
                                <p:cTn id="304" presetID="2" presetClass="entr" presetSubtype="6" fill="hold" grpId="0" nodeType="withEffect">
                                  <p:stCondLst>
                                    <p:cond delay="0"/>
                                  </p:stCondLst>
                                  <p:childTnLst>
                                    <p:set>
                                      <p:cBhvr>
                                        <p:cTn id="305" dur="1" fill="hold">
                                          <p:stCondLst>
                                            <p:cond delay="0"/>
                                          </p:stCondLst>
                                        </p:cTn>
                                        <p:tgtEl>
                                          <p:spTgt spid="28"/>
                                        </p:tgtEl>
                                        <p:attrNameLst>
                                          <p:attrName>style.visibility</p:attrName>
                                        </p:attrNameLst>
                                      </p:cBhvr>
                                      <p:to>
                                        <p:strVal val="visible"/>
                                      </p:to>
                                    </p:set>
                                    <p:anim calcmode="lin" valueType="num">
                                      <p:cBhvr additive="base">
                                        <p:cTn id="306" dur="3000" fill="hold"/>
                                        <p:tgtEl>
                                          <p:spTgt spid="28"/>
                                        </p:tgtEl>
                                        <p:attrNameLst>
                                          <p:attrName>ppt_x</p:attrName>
                                        </p:attrNameLst>
                                      </p:cBhvr>
                                      <p:tavLst>
                                        <p:tav tm="0">
                                          <p:val>
                                            <p:strVal val="1+#ppt_w/2"/>
                                          </p:val>
                                        </p:tav>
                                        <p:tav tm="100000">
                                          <p:val>
                                            <p:strVal val="#ppt_x"/>
                                          </p:val>
                                        </p:tav>
                                      </p:tavLst>
                                    </p:anim>
                                    <p:anim calcmode="lin" valueType="num">
                                      <p:cBhvr additive="base">
                                        <p:cTn id="307" dur="3000" fill="hold"/>
                                        <p:tgtEl>
                                          <p:spTgt spid="28"/>
                                        </p:tgtEl>
                                        <p:attrNameLst>
                                          <p:attrName>ppt_y</p:attrName>
                                        </p:attrNameLst>
                                      </p:cBhvr>
                                      <p:tavLst>
                                        <p:tav tm="0">
                                          <p:val>
                                            <p:strVal val="1+#ppt_h/2"/>
                                          </p:val>
                                        </p:tav>
                                        <p:tav tm="100000">
                                          <p:val>
                                            <p:strVal val="#ppt_y"/>
                                          </p:val>
                                        </p:tav>
                                      </p:tavLst>
                                    </p:anim>
                                  </p:childTnLst>
                                </p:cTn>
                              </p:par>
                              <p:par>
                                <p:cTn id="308" presetID="2" presetClass="entr" presetSubtype="6" fill="hold" grpId="0" nodeType="withEffect">
                                  <p:stCondLst>
                                    <p:cond delay="0"/>
                                  </p:stCondLst>
                                  <p:childTnLst>
                                    <p:set>
                                      <p:cBhvr>
                                        <p:cTn id="309" dur="1" fill="hold">
                                          <p:stCondLst>
                                            <p:cond delay="0"/>
                                          </p:stCondLst>
                                        </p:cTn>
                                        <p:tgtEl>
                                          <p:spTgt spid="38"/>
                                        </p:tgtEl>
                                        <p:attrNameLst>
                                          <p:attrName>style.visibility</p:attrName>
                                        </p:attrNameLst>
                                      </p:cBhvr>
                                      <p:to>
                                        <p:strVal val="visible"/>
                                      </p:to>
                                    </p:set>
                                    <p:anim calcmode="lin" valueType="num">
                                      <p:cBhvr additive="base">
                                        <p:cTn id="310" dur="3000" fill="hold"/>
                                        <p:tgtEl>
                                          <p:spTgt spid="38"/>
                                        </p:tgtEl>
                                        <p:attrNameLst>
                                          <p:attrName>ppt_x</p:attrName>
                                        </p:attrNameLst>
                                      </p:cBhvr>
                                      <p:tavLst>
                                        <p:tav tm="0">
                                          <p:val>
                                            <p:strVal val="1+#ppt_w/2"/>
                                          </p:val>
                                        </p:tav>
                                        <p:tav tm="100000">
                                          <p:val>
                                            <p:strVal val="#ppt_x"/>
                                          </p:val>
                                        </p:tav>
                                      </p:tavLst>
                                    </p:anim>
                                    <p:anim calcmode="lin" valueType="num">
                                      <p:cBhvr additive="base">
                                        <p:cTn id="311" dur="3000" fill="hold"/>
                                        <p:tgtEl>
                                          <p:spTgt spid="38"/>
                                        </p:tgtEl>
                                        <p:attrNameLst>
                                          <p:attrName>ppt_y</p:attrName>
                                        </p:attrNameLst>
                                      </p:cBhvr>
                                      <p:tavLst>
                                        <p:tav tm="0">
                                          <p:val>
                                            <p:strVal val="1+#ppt_h/2"/>
                                          </p:val>
                                        </p:tav>
                                        <p:tav tm="100000">
                                          <p:val>
                                            <p:strVal val="#ppt_y"/>
                                          </p:val>
                                        </p:tav>
                                      </p:tavLst>
                                    </p:anim>
                                  </p:childTnLst>
                                </p:cTn>
                              </p:par>
                              <p:par>
                                <p:cTn id="312" presetID="2" presetClass="entr" presetSubtype="6" fill="hold" grpId="0" nodeType="withEffect">
                                  <p:stCondLst>
                                    <p:cond delay="0"/>
                                  </p:stCondLst>
                                  <p:childTnLst>
                                    <p:set>
                                      <p:cBhvr>
                                        <p:cTn id="313" dur="1" fill="hold">
                                          <p:stCondLst>
                                            <p:cond delay="0"/>
                                          </p:stCondLst>
                                        </p:cTn>
                                        <p:tgtEl>
                                          <p:spTgt spid="48"/>
                                        </p:tgtEl>
                                        <p:attrNameLst>
                                          <p:attrName>style.visibility</p:attrName>
                                        </p:attrNameLst>
                                      </p:cBhvr>
                                      <p:to>
                                        <p:strVal val="visible"/>
                                      </p:to>
                                    </p:set>
                                    <p:anim calcmode="lin" valueType="num">
                                      <p:cBhvr additive="base">
                                        <p:cTn id="314" dur="3000" fill="hold"/>
                                        <p:tgtEl>
                                          <p:spTgt spid="48"/>
                                        </p:tgtEl>
                                        <p:attrNameLst>
                                          <p:attrName>ppt_x</p:attrName>
                                        </p:attrNameLst>
                                      </p:cBhvr>
                                      <p:tavLst>
                                        <p:tav tm="0">
                                          <p:val>
                                            <p:strVal val="1+#ppt_w/2"/>
                                          </p:val>
                                        </p:tav>
                                        <p:tav tm="100000">
                                          <p:val>
                                            <p:strVal val="#ppt_x"/>
                                          </p:val>
                                        </p:tav>
                                      </p:tavLst>
                                    </p:anim>
                                    <p:anim calcmode="lin" valueType="num">
                                      <p:cBhvr additive="base">
                                        <p:cTn id="315" dur="3000" fill="hold"/>
                                        <p:tgtEl>
                                          <p:spTgt spid="48"/>
                                        </p:tgtEl>
                                        <p:attrNameLst>
                                          <p:attrName>ppt_y</p:attrName>
                                        </p:attrNameLst>
                                      </p:cBhvr>
                                      <p:tavLst>
                                        <p:tav tm="0">
                                          <p:val>
                                            <p:strVal val="1+#ppt_h/2"/>
                                          </p:val>
                                        </p:tav>
                                        <p:tav tm="100000">
                                          <p:val>
                                            <p:strVal val="#ppt_y"/>
                                          </p:val>
                                        </p:tav>
                                      </p:tavLst>
                                    </p:anim>
                                  </p:childTnLst>
                                </p:cTn>
                              </p:par>
                              <p:par>
                                <p:cTn id="316" presetID="2" presetClass="entr" presetSubtype="6" fill="hold" grpId="0" nodeType="withEffect">
                                  <p:stCondLst>
                                    <p:cond delay="0"/>
                                  </p:stCondLst>
                                  <p:childTnLst>
                                    <p:set>
                                      <p:cBhvr>
                                        <p:cTn id="317" dur="1" fill="hold">
                                          <p:stCondLst>
                                            <p:cond delay="0"/>
                                          </p:stCondLst>
                                        </p:cTn>
                                        <p:tgtEl>
                                          <p:spTgt spid="58"/>
                                        </p:tgtEl>
                                        <p:attrNameLst>
                                          <p:attrName>style.visibility</p:attrName>
                                        </p:attrNameLst>
                                      </p:cBhvr>
                                      <p:to>
                                        <p:strVal val="visible"/>
                                      </p:to>
                                    </p:set>
                                    <p:anim calcmode="lin" valueType="num">
                                      <p:cBhvr additive="base">
                                        <p:cTn id="318" dur="3000" fill="hold"/>
                                        <p:tgtEl>
                                          <p:spTgt spid="58"/>
                                        </p:tgtEl>
                                        <p:attrNameLst>
                                          <p:attrName>ppt_x</p:attrName>
                                        </p:attrNameLst>
                                      </p:cBhvr>
                                      <p:tavLst>
                                        <p:tav tm="0">
                                          <p:val>
                                            <p:strVal val="1+#ppt_w/2"/>
                                          </p:val>
                                        </p:tav>
                                        <p:tav tm="100000">
                                          <p:val>
                                            <p:strVal val="#ppt_x"/>
                                          </p:val>
                                        </p:tav>
                                      </p:tavLst>
                                    </p:anim>
                                    <p:anim calcmode="lin" valueType="num">
                                      <p:cBhvr additive="base">
                                        <p:cTn id="319" dur="3000" fill="hold"/>
                                        <p:tgtEl>
                                          <p:spTgt spid="58"/>
                                        </p:tgtEl>
                                        <p:attrNameLst>
                                          <p:attrName>ppt_y</p:attrName>
                                        </p:attrNameLst>
                                      </p:cBhvr>
                                      <p:tavLst>
                                        <p:tav tm="0">
                                          <p:val>
                                            <p:strVal val="1+#ppt_h/2"/>
                                          </p:val>
                                        </p:tav>
                                        <p:tav tm="100000">
                                          <p:val>
                                            <p:strVal val="#ppt_y"/>
                                          </p:val>
                                        </p:tav>
                                      </p:tavLst>
                                    </p:anim>
                                  </p:childTnLst>
                                </p:cTn>
                              </p:par>
                              <p:par>
                                <p:cTn id="320" presetID="2" presetClass="entr" presetSubtype="6" fill="hold" grpId="0" nodeType="withEffect">
                                  <p:stCondLst>
                                    <p:cond delay="0"/>
                                  </p:stCondLst>
                                  <p:childTnLst>
                                    <p:set>
                                      <p:cBhvr>
                                        <p:cTn id="321" dur="1" fill="hold">
                                          <p:stCondLst>
                                            <p:cond delay="0"/>
                                          </p:stCondLst>
                                        </p:cTn>
                                        <p:tgtEl>
                                          <p:spTgt spid="68"/>
                                        </p:tgtEl>
                                        <p:attrNameLst>
                                          <p:attrName>style.visibility</p:attrName>
                                        </p:attrNameLst>
                                      </p:cBhvr>
                                      <p:to>
                                        <p:strVal val="visible"/>
                                      </p:to>
                                    </p:set>
                                    <p:anim calcmode="lin" valueType="num">
                                      <p:cBhvr additive="base">
                                        <p:cTn id="322" dur="3000" fill="hold"/>
                                        <p:tgtEl>
                                          <p:spTgt spid="68"/>
                                        </p:tgtEl>
                                        <p:attrNameLst>
                                          <p:attrName>ppt_x</p:attrName>
                                        </p:attrNameLst>
                                      </p:cBhvr>
                                      <p:tavLst>
                                        <p:tav tm="0">
                                          <p:val>
                                            <p:strVal val="1+#ppt_w/2"/>
                                          </p:val>
                                        </p:tav>
                                        <p:tav tm="100000">
                                          <p:val>
                                            <p:strVal val="#ppt_x"/>
                                          </p:val>
                                        </p:tav>
                                      </p:tavLst>
                                    </p:anim>
                                    <p:anim calcmode="lin" valueType="num">
                                      <p:cBhvr additive="base">
                                        <p:cTn id="323" dur="3000" fill="hold"/>
                                        <p:tgtEl>
                                          <p:spTgt spid="68"/>
                                        </p:tgtEl>
                                        <p:attrNameLst>
                                          <p:attrName>ppt_y</p:attrName>
                                        </p:attrNameLst>
                                      </p:cBhvr>
                                      <p:tavLst>
                                        <p:tav tm="0">
                                          <p:val>
                                            <p:strVal val="1+#ppt_h/2"/>
                                          </p:val>
                                        </p:tav>
                                        <p:tav tm="100000">
                                          <p:val>
                                            <p:strVal val="#ppt_y"/>
                                          </p:val>
                                        </p:tav>
                                      </p:tavLst>
                                    </p:anim>
                                  </p:childTnLst>
                                </p:cTn>
                              </p:par>
                              <p:par>
                                <p:cTn id="324" presetID="2" presetClass="entr" presetSubtype="6" fill="hold" grpId="0" nodeType="withEffect">
                                  <p:stCondLst>
                                    <p:cond delay="0"/>
                                  </p:stCondLst>
                                  <p:childTnLst>
                                    <p:set>
                                      <p:cBhvr>
                                        <p:cTn id="325" dur="1" fill="hold">
                                          <p:stCondLst>
                                            <p:cond delay="0"/>
                                          </p:stCondLst>
                                        </p:cTn>
                                        <p:tgtEl>
                                          <p:spTgt spid="78"/>
                                        </p:tgtEl>
                                        <p:attrNameLst>
                                          <p:attrName>style.visibility</p:attrName>
                                        </p:attrNameLst>
                                      </p:cBhvr>
                                      <p:to>
                                        <p:strVal val="visible"/>
                                      </p:to>
                                    </p:set>
                                    <p:anim calcmode="lin" valueType="num">
                                      <p:cBhvr additive="base">
                                        <p:cTn id="326" dur="3000" fill="hold"/>
                                        <p:tgtEl>
                                          <p:spTgt spid="78"/>
                                        </p:tgtEl>
                                        <p:attrNameLst>
                                          <p:attrName>ppt_x</p:attrName>
                                        </p:attrNameLst>
                                      </p:cBhvr>
                                      <p:tavLst>
                                        <p:tav tm="0">
                                          <p:val>
                                            <p:strVal val="1+#ppt_w/2"/>
                                          </p:val>
                                        </p:tav>
                                        <p:tav tm="100000">
                                          <p:val>
                                            <p:strVal val="#ppt_x"/>
                                          </p:val>
                                        </p:tav>
                                      </p:tavLst>
                                    </p:anim>
                                    <p:anim calcmode="lin" valueType="num">
                                      <p:cBhvr additive="base">
                                        <p:cTn id="327" dur="3000" fill="hold"/>
                                        <p:tgtEl>
                                          <p:spTgt spid="78"/>
                                        </p:tgtEl>
                                        <p:attrNameLst>
                                          <p:attrName>ppt_y</p:attrName>
                                        </p:attrNameLst>
                                      </p:cBhvr>
                                      <p:tavLst>
                                        <p:tav tm="0">
                                          <p:val>
                                            <p:strVal val="1+#ppt_h/2"/>
                                          </p:val>
                                        </p:tav>
                                        <p:tav tm="100000">
                                          <p:val>
                                            <p:strVal val="#ppt_y"/>
                                          </p:val>
                                        </p:tav>
                                      </p:tavLst>
                                    </p:anim>
                                  </p:childTnLst>
                                </p:cTn>
                              </p:par>
                              <p:par>
                                <p:cTn id="328" presetID="3" presetClass="entr" presetSubtype="10" fill="hold" grpId="3" nodeType="withEffect">
                                  <p:stCondLst>
                                    <p:cond delay="0"/>
                                  </p:stCondLst>
                                  <p:childTnLst>
                                    <p:set>
                                      <p:cBhvr>
                                        <p:cTn id="329" dur="1" fill="hold">
                                          <p:stCondLst>
                                            <p:cond delay="0"/>
                                          </p:stCondLst>
                                        </p:cTn>
                                        <p:tgtEl>
                                          <p:spTgt spid="3"/>
                                        </p:tgtEl>
                                        <p:attrNameLst>
                                          <p:attrName>style.visibility</p:attrName>
                                        </p:attrNameLst>
                                      </p:cBhvr>
                                      <p:to>
                                        <p:strVal val="visible"/>
                                      </p:to>
                                    </p:set>
                                    <p:animEffect transition="in" filter="blinds(horizontal)">
                                      <p:cBhvr>
                                        <p:cTn id="330" dur="3000"/>
                                        <p:tgtEl>
                                          <p:spTgt spid="3"/>
                                        </p:tgtEl>
                                      </p:cBhvr>
                                    </p:animEffect>
                                  </p:childTnLst>
                                </p:cTn>
                              </p:par>
                              <p:par>
                                <p:cTn id="331" presetID="3" presetClass="entr" presetSubtype="10" fill="hold" grpId="3" nodeType="withEffect">
                                  <p:stCondLst>
                                    <p:cond delay="0"/>
                                  </p:stCondLst>
                                  <p:childTnLst>
                                    <p:set>
                                      <p:cBhvr>
                                        <p:cTn id="332" dur="1" fill="hold">
                                          <p:stCondLst>
                                            <p:cond delay="0"/>
                                          </p:stCondLst>
                                        </p:cTn>
                                        <p:tgtEl>
                                          <p:spTgt spid="4"/>
                                        </p:tgtEl>
                                        <p:attrNameLst>
                                          <p:attrName>style.visibility</p:attrName>
                                        </p:attrNameLst>
                                      </p:cBhvr>
                                      <p:to>
                                        <p:strVal val="visible"/>
                                      </p:to>
                                    </p:set>
                                    <p:animEffect transition="in" filter="blinds(horizontal)">
                                      <p:cBhvr>
                                        <p:cTn id="333" dur="3000"/>
                                        <p:tgtEl>
                                          <p:spTgt spid="4"/>
                                        </p:tgtEl>
                                      </p:cBhvr>
                                    </p:animEffect>
                                  </p:childTnLst>
                                </p:cTn>
                              </p:par>
                              <p:par>
                                <p:cTn id="334" presetID="3" presetClass="entr" presetSubtype="10" fill="hold" grpId="3" nodeType="withEffect">
                                  <p:stCondLst>
                                    <p:cond delay="0"/>
                                  </p:stCondLst>
                                  <p:childTnLst>
                                    <p:set>
                                      <p:cBhvr>
                                        <p:cTn id="335" dur="1" fill="hold">
                                          <p:stCondLst>
                                            <p:cond delay="0"/>
                                          </p:stCondLst>
                                        </p:cTn>
                                        <p:tgtEl>
                                          <p:spTgt spid="5"/>
                                        </p:tgtEl>
                                        <p:attrNameLst>
                                          <p:attrName>style.visibility</p:attrName>
                                        </p:attrNameLst>
                                      </p:cBhvr>
                                      <p:to>
                                        <p:strVal val="visible"/>
                                      </p:to>
                                    </p:set>
                                    <p:animEffect transition="in" filter="blinds(horizontal)">
                                      <p:cBhvr>
                                        <p:cTn id="336" dur="3000"/>
                                        <p:tgtEl>
                                          <p:spTgt spid="5"/>
                                        </p:tgtEl>
                                      </p:cBhvr>
                                    </p:animEffect>
                                  </p:childTnLst>
                                </p:cTn>
                              </p:par>
                              <p:par>
                                <p:cTn id="337" presetID="3" presetClass="entr" presetSubtype="10" fill="hold" grpId="3" nodeType="withEffect">
                                  <p:stCondLst>
                                    <p:cond delay="0"/>
                                  </p:stCondLst>
                                  <p:childTnLst>
                                    <p:set>
                                      <p:cBhvr>
                                        <p:cTn id="338" dur="1" fill="hold">
                                          <p:stCondLst>
                                            <p:cond delay="0"/>
                                          </p:stCondLst>
                                        </p:cTn>
                                        <p:tgtEl>
                                          <p:spTgt spid="6"/>
                                        </p:tgtEl>
                                        <p:attrNameLst>
                                          <p:attrName>style.visibility</p:attrName>
                                        </p:attrNameLst>
                                      </p:cBhvr>
                                      <p:to>
                                        <p:strVal val="visible"/>
                                      </p:to>
                                    </p:set>
                                    <p:animEffect transition="in" filter="blinds(horizontal)">
                                      <p:cBhvr>
                                        <p:cTn id="339" dur="3000"/>
                                        <p:tgtEl>
                                          <p:spTgt spid="6"/>
                                        </p:tgtEl>
                                      </p:cBhvr>
                                    </p:animEffect>
                                  </p:childTnLst>
                                </p:cTn>
                              </p:par>
                              <p:par>
                                <p:cTn id="340" presetID="3" presetClass="entr" presetSubtype="10" fill="hold" grpId="3" nodeType="withEffect">
                                  <p:stCondLst>
                                    <p:cond delay="0"/>
                                  </p:stCondLst>
                                  <p:childTnLst>
                                    <p:set>
                                      <p:cBhvr>
                                        <p:cTn id="341" dur="1" fill="hold">
                                          <p:stCondLst>
                                            <p:cond delay="0"/>
                                          </p:stCondLst>
                                        </p:cTn>
                                        <p:tgtEl>
                                          <p:spTgt spid="7"/>
                                        </p:tgtEl>
                                        <p:attrNameLst>
                                          <p:attrName>style.visibility</p:attrName>
                                        </p:attrNameLst>
                                      </p:cBhvr>
                                      <p:to>
                                        <p:strVal val="visible"/>
                                      </p:to>
                                    </p:set>
                                    <p:animEffect transition="in" filter="blinds(horizontal)">
                                      <p:cBhvr>
                                        <p:cTn id="342" dur="3000"/>
                                        <p:tgtEl>
                                          <p:spTgt spid="7"/>
                                        </p:tgtEl>
                                      </p:cBhvr>
                                    </p:animEffect>
                                  </p:childTnLst>
                                </p:cTn>
                              </p:par>
                              <p:par>
                                <p:cTn id="343" presetID="3" presetClass="entr" presetSubtype="10" fill="hold" grpId="3" nodeType="withEffect">
                                  <p:stCondLst>
                                    <p:cond delay="0"/>
                                  </p:stCondLst>
                                  <p:childTnLst>
                                    <p:set>
                                      <p:cBhvr>
                                        <p:cTn id="344" dur="1" fill="hold">
                                          <p:stCondLst>
                                            <p:cond delay="0"/>
                                          </p:stCondLst>
                                        </p:cTn>
                                        <p:tgtEl>
                                          <p:spTgt spid="8"/>
                                        </p:tgtEl>
                                        <p:attrNameLst>
                                          <p:attrName>style.visibility</p:attrName>
                                        </p:attrNameLst>
                                      </p:cBhvr>
                                      <p:to>
                                        <p:strVal val="visible"/>
                                      </p:to>
                                    </p:set>
                                    <p:animEffect transition="in" filter="blinds(horizontal)">
                                      <p:cBhvr>
                                        <p:cTn id="345" dur="3000"/>
                                        <p:tgtEl>
                                          <p:spTgt spid="8"/>
                                        </p:tgtEl>
                                      </p:cBhvr>
                                    </p:animEffect>
                                  </p:childTnLst>
                                </p:cTn>
                              </p:par>
                              <p:par>
                                <p:cTn id="346" presetID="3" presetClass="entr" presetSubtype="10" fill="hold" grpId="3" nodeType="withEffect">
                                  <p:stCondLst>
                                    <p:cond delay="0"/>
                                  </p:stCondLst>
                                  <p:childTnLst>
                                    <p:set>
                                      <p:cBhvr>
                                        <p:cTn id="347" dur="1" fill="hold">
                                          <p:stCondLst>
                                            <p:cond delay="0"/>
                                          </p:stCondLst>
                                        </p:cTn>
                                        <p:tgtEl>
                                          <p:spTgt spid="9"/>
                                        </p:tgtEl>
                                        <p:attrNameLst>
                                          <p:attrName>style.visibility</p:attrName>
                                        </p:attrNameLst>
                                      </p:cBhvr>
                                      <p:to>
                                        <p:strVal val="visible"/>
                                      </p:to>
                                    </p:set>
                                    <p:animEffect transition="in" filter="blinds(horizontal)">
                                      <p:cBhvr>
                                        <p:cTn id="348" dur="3000"/>
                                        <p:tgtEl>
                                          <p:spTgt spid="9"/>
                                        </p:tgtEl>
                                      </p:cBhvr>
                                    </p:animEffect>
                                  </p:childTnLst>
                                </p:cTn>
                              </p:par>
                              <p:par>
                                <p:cTn id="349" presetID="3" presetClass="entr" presetSubtype="10" fill="hold" grpId="3" nodeType="withEffect">
                                  <p:stCondLst>
                                    <p:cond delay="0"/>
                                  </p:stCondLst>
                                  <p:childTnLst>
                                    <p:set>
                                      <p:cBhvr>
                                        <p:cTn id="350" dur="1" fill="hold">
                                          <p:stCondLst>
                                            <p:cond delay="0"/>
                                          </p:stCondLst>
                                        </p:cTn>
                                        <p:tgtEl>
                                          <p:spTgt spid="10"/>
                                        </p:tgtEl>
                                        <p:attrNameLst>
                                          <p:attrName>style.visibility</p:attrName>
                                        </p:attrNameLst>
                                      </p:cBhvr>
                                      <p:to>
                                        <p:strVal val="visible"/>
                                      </p:to>
                                    </p:set>
                                    <p:animEffect transition="in" filter="blinds(horizontal)">
                                      <p:cBhvr>
                                        <p:cTn id="351" dur="3000"/>
                                        <p:tgtEl>
                                          <p:spTgt spid="10"/>
                                        </p:tgtEl>
                                      </p:cBhvr>
                                    </p:animEffect>
                                  </p:childTnLst>
                                </p:cTn>
                              </p:par>
                              <p:par>
                                <p:cTn id="352" presetID="3" presetClass="entr" presetSubtype="10" fill="hold" grpId="3" nodeType="withEffect">
                                  <p:stCondLst>
                                    <p:cond delay="0"/>
                                  </p:stCondLst>
                                  <p:childTnLst>
                                    <p:set>
                                      <p:cBhvr>
                                        <p:cTn id="353" dur="1" fill="hold">
                                          <p:stCondLst>
                                            <p:cond delay="0"/>
                                          </p:stCondLst>
                                        </p:cTn>
                                        <p:tgtEl>
                                          <p:spTgt spid="11"/>
                                        </p:tgtEl>
                                        <p:attrNameLst>
                                          <p:attrName>style.visibility</p:attrName>
                                        </p:attrNameLst>
                                      </p:cBhvr>
                                      <p:to>
                                        <p:strVal val="visible"/>
                                      </p:to>
                                    </p:set>
                                    <p:animEffect transition="in" filter="blinds(horizontal)">
                                      <p:cBhvr>
                                        <p:cTn id="354" dur="3000"/>
                                        <p:tgtEl>
                                          <p:spTgt spid="11"/>
                                        </p:tgtEl>
                                      </p:cBhvr>
                                    </p:animEffect>
                                  </p:childTnLst>
                                </p:cTn>
                              </p:par>
                              <p:par>
                                <p:cTn id="355" presetID="3" presetClass="entr" presetSubtype="10" fill="hold" grpId="3" nodeType="withEffect">
                                  <p:stCondLst>
                                    <p:cond delay="0"/>
                                  </p:stCondLst>
                                  <p:childTnLst>
                                    <p:set>
                                      <p:cBhvr>
                                        <p:cTn id="356" dur="1" fill="hold">
                                          <p:stCondLst>
                                            <p:cond delay="0"/>
                                          </p:stCondLst>
                                        </p:cTn>
                                        <p:tgtEl>
                                          <p:spTgt spid="12"/>
                                        </p:tgtEl>
                                        <p:attrNameLst>
                                          <p:attrName>style.visibility</p:attrName>
                                        </p:attrNameLst>
                                      </p:cBhvr>
                                      <p:to>
                                        <p:strVal val="visible"/>
                                      </p:to>
                                    </p:set>
                                    <p:animEffect transition="in" filter="blinds(horizontal)">
                                      <p:cBhvr>
                                        <p:cTn id="357" dur="3000"/>
                                        <p:tgtEl>
                                          <p:spTgt spid="12"/>
                                        </p:tgtEl>
                                      </p:cBhvr>
                                    </p:animEffect>
                                  </p:childTnLst>
                                </p:cTn>
                              </p:par>
                              <p:par>
                                <p:cTn id="358" presetID="3" presetClass="entr" presetSubtype="10" fill="hold" grpId="3" nodeType="withEffect">
                                  <p:stCondLst>
                                    <p:cond delay="0"/>
                                  </p:stCondLst>
                                  <p:childTnLst>
                                    <p:set>
                                      <p:cBhvr>
                                        <p:cTn id="359" dur="1" fill="hold">
                                          <p:stCondLst>
                                            <p:cond delay="0"/>
                                          </p:stCondLst>
                                        </p:cTn>
                                        <p:tgtEl>
                                          <p:spTgt spid="13"/>
                                        </p:tgtEl>
                                        <p:attrNameLst>
                                          <p:attrName>style.visibility</p:attrName>
                                        </p:attrNameLst>
                                      </p:cBhvr>
                                      <p:to>
                                        <p:strVal val="visible"/>
                                      </p:to>
                                    </p:set>
                                    <p:animEffect transition="in" filter="blinds(horizontal)">
                                      <p:cBhvr>
                                        <p:cTn id="360" dur="3000"/>
                                        <p:tgtEl>
                                          <p:spTgt spid="13"/>
                                        </p:tgtEl>
                                      </p:cBhvr>
                                    </p:animEffect>
                                  </p:childTnLst>
                                </p:cTn>
                              </p:par>
                              <p:par>
                                <p:cTn id="361" presetID="3" presetClass="entr" presetSubtype="10" fill="hold" grpId="3" nodeType="withEffect">
                                  <p:stCondLst>
                                    <p:cond delay="0"/>
                                  </p:stCondLst>
                                  <p:childTnLst>
                                    <p:set>
                                      <p:cBhvr>
                                        <p:cTn id="362" dur="1" fill="hold">
                                          <p:stCondLst>
                                            <p:cond delay="0"/>
                                          </p:stCondLst>
                                        </p:cTn>
                                        <p:tgtEl>
                                          <p:spTgt spid="14"/>
                                        </p:tgtEl>
                                        <p:attrNameLst>
                                          <p:attrName>style.visibility</p:attrName>
                                        </p:attrNameLst>
                                      </p:cBhvr>
                                      <p:to>
                                        <p:strVal val="visible"/>
                                      </p:to>
                                    </p:set>
                                    <p:animEffect transition="in" filter="blinds(horizontal)">
                                      <p:cBhvr>
                                        <p:cTn id="363" dur="3000"/>
                                        <p:tgtEl>
                                          <p:spTgt spid="14"/>
                                        </p:tgtEl>
                                      </p:cBhvr>
                                    </p:animEffect>
                                  </p:childTnLst>
                                </p:cTn>
                              </p:par>
                              <p:par>
                                <p:cTn id="364" presetID="3" presetClass="entr" presetSubtype="10" fill="hold" grpId="3" nodeType="withEffect">
                                  <p:stCondLst>
                                    <p:cond delay="0"/>
                                  </p:stCondLst>
                                  <p:childTnLst>
                                    <p:set>
                                      <p:cBhvr>
                                        <p:cTn id="365" dur="1" fill="hold">
                                          <p:stCondLst>
                                            <p:cond delay="0"/>
                                          </p:stCondLst>
                                        </p:cTn>
                                        <p:tgtEl>
                                          <p:spTgt spid="15"/>
                                        </p:tgtEl>
                                        <p:attrNameLst>
                                          <p:attrName>style.visibility</p:attrName>
                                        </p:attrNameLst>
                                      </p:cBhvr>
                                      <p:to>
                                        <p:strVal val="visible"/>
                                      </p:to>
                                    </p:set>
                                    <p:animEffect transition="in" filter="blinds(horizontal)">
                                      <p:cBhvr>
                                        <p:cTn id="366" dur="3000"/>
                                        <p:tgtEl>
                                          <p:spTgt spid="15"/>
                                        </p:tgtEl>
                                      </p:cBhvr>
                                    </p:animEffect>
                                  </p:childTnLst>
                                </p:cTn>
                              </p:par>
                              <p:par>
                                <p:cTn id="367" presetID="3" presetClass="entr" presetSubtype="10" fill="hold" grpId="3" nodeType="withEffect">
                                  <p:stCondLst>
                                    <p:cond delay="0"/>
                                  </p:stCondLst>
                                  <p:childTnLst>
                                    <p:set>
                                      <p:cBhvr>
                                        <p:cTn id="368" dur="1" fill="hold">
                                          <p:stCondLst>
                                            <p:cond delay="0"/>
                                          </p:stCondLst>
                                        </p:cTn>
                                        <p:tgtEl>
                                          <p:spTgt spid="16"/>
                                        </p:tgtEl>
                                        <p:attrNameLst>
                                          <p:attrName>style.visibility</p:attrName>
                                        </p:attrNameLst>
                                      </p:cBhvr>
                                      <p:to>
                                        <p:strVal val="visible"/>
                                      </p:to>
                                    </p:set>
                                    <p:animEffect transition="in" filter="blinds(horizontal)">
                                      <p:cBhvr>
                                        <p:cTn id="369" dur="3000"/>
                                        <p:tgtEl>
                                          <p:spTgt spid="16"/>
                                        </p:tgtEl>
                                      </p:cBhvr>
                                    </p:animEffect>
                                  </p:childTnLst>
                                </p:cTn>
                              </p:par>
                              <p:par>
                                <p:cTn id="370" presetID="3" presetClass="entr" presetSubtype="10" fill="hold" grpId="3" nodeType="withEffect">
                                  <p:stCondLst>
                                    <p:cond delay="0"/>
                                  </p:stCondLst>
                                  <p:childTnLst>
                                    <p:set>
                                      <p:cBhvr>
                                        <p:cTn id="371" dur="1" fill="hold">
                                          <p:stCondLst>
                                            <p:cond delay="0"/>
                                          </p:stCondLst>
                                        </p:cTn>
                                        <p:tgtEl>
                                          <p:spTgt spid="17"/>
                                        </p:tgtEl>
                                        <p:attrNameLst>
                                          <p:attrName>style.visibility</p:attrName>
                                        </p:attrNameLst>
                                      </p:cBhvr>
                                      <p:to>
                                        <p:strVal val="visible"/>
                                      </p:to>
                                    </p:set>
                                    <p:animEffect transition="in" filter="blinds(horizontal)">
                                      <p:cBhvr>
                                        <p:cTn id="372" dur="3000"/>
                                        <p:tgtEl>
                                          <p:spTgt spid="17"/>
                                        </p:tgtEl>
                                      </p:cBhvr>
                                    </p:animEffect>
                                  </p:childTnLst>
                                </p:cTn>
                              </p:par>
                              <p:par>
                                <p:cTn id="373" presetID="3" presetClass="entr" presetSubtype="10" fill="hold" grpId="3" nodeType="withEffect">
                                  <p:stCondLst>
                                    <p:cond delay="0"/>
                                  </p:stCondLst>
                                  <p:childTnLst>
                                    <p:set>
                                      <p:cBhvr>
                                        <p:cTn id="374" dur="1" fill="hold">
                                          <p:stCondLst>
                                            <p:cond delay="0"/>
                                          </p:stCondLst>
                                        </p:cTn>
                                        <p:tgtEl>
                                          <p:spTgt spid="18"/>
                                        </p:tgtEl>
                                        <p:attrNameLst>
                                          <p:attrName>style.visibility</p:attrName>
                                        </p:attrNameLst>
                                      </p:cBhvr>
                                      <p:to>
                                        <p:strVal val="visible"/>
                                      </p:to>
                                    </p:set>
                                    <p:animEffect transition="in" filter="blinds(horizontal)">
                                      <p:cBhvr>
                                        <p:cTn id="375" dur="3000"/>
                                        <p:tgtEl>
                                          <p:spTgt spid="18"/>
                                        </p:tgtEl>
                                      </p:cBhvr>
                                    </p:animEffect>
                                  </p:childTnLst>
                                </p:cTn>
                              </p:par>
                              <p:par>
                                <p:cTn id="376" presetID="3" presetClass="entr" presetSubtype="10" fill="hold" grpId="3" nodeType="withEffect">
                                  <p:stCondLst>
                                    <p:cond delay="0"/>
                                  </p:stCondLst>
                                  <p:childTnLst>
                                    <p:set>
                                      <p:cBhvr>
                                        <p:cTn id="377" dur="1" fill="hold">
                                          <p:stCondLst>
                                            <p:cond delay="0"/>
                                          </p:stCondLst>
                                        </p:cTn>
                                        <p:tgtEl>
                                          <p:spTgt spid="19"/>
                                        </p:tgtEl>
                                        <p:attrNameLst>
                                          <p:attrName>style.visibility</p:attrName>
                                        </p:attrNameLst>
                                      </p:cBhvr>
                                      <p:to>
                                        <p:strVal val="visible"/>
                                      </p:to>
                                    </p:set>
                                    <p:animEffect transition="in" filter="blinds(horizontal)">
                                      <p:cBhvr>
                                        <p:cTn id="378" dur="3000"/>
                                        <p:tgtEl>
                                          <p:spTgt spid="19"/>
                                        </p:tgtEl>
                                      </p:cBhvr>
                                    </p:animEffect>
                                  </p:childTnLst>
                                </p:cTn>
                              </p:par>
                              <p:par>
                                <p:cTn id="379" presetID="3" presetClass="entr" presetSubtype="10" fill="hold" grpId="3" nodeType="withEffect">
                                  <p:stCondLst>
                                    <p:cond delay="0"/>
                                  </p:stCondLst>
                                  <p:childTnLst>
                                    <p:set>
                                      <p:cBhvr>
                                        <p:cTn id="380" dur="1" fill="hold">
                                          <p:stCondLst>
                                            <p:cond delay="0"/>
                                          </p:stCondLst>
                                        </p:cTn>
                                        <p:tgtEl>
                                          <p:spTgt spid="20"/>
                                        </p:tgtEl>
                                        <p:attrNameLst>
                                          <p:attrName>style.visibility</p:attrName>
                                        </p:attrNameLst>
                                      </p:cBhvr>
                                      <p:to>
                                        <p:strVal val="visible"/>
                                      </p:to>
                                    </p:set>
                                    <p:animEffect transition="in" filter="blinds(horizontal)">
                                      <p:cBhvr>
                                        <p:cTn id="381" dur="3000"/>
                                        <p:tgtEl>
                                          <p:spTgt spid="20"/>
                                        </p:tgtEl>
                                      </p:cBhvr>
                                    </p:animEffect>
                                  </p:childTnLst>
                                </p:cTn>
                              </p:par>
                              <p:par>
                                <p:cTn id="382" presetID="3" presetClass="entr" presetSubtype="10" fill="hold" grpId="3" nodeType="withEffect">
                                  <p:stCondLst>
                                    <p:cond delay="0"/>
                                  </p:stCondLst>
                                  <p:childTnLst>
                                    <p:set>
                                      <p:cBhvr>
                                        <p:cTn id="383" dur="1" fill="hold">
                                          <p:stCondLst>
                                            <p:cond delay="0"/>
                                          </p:stCondLst>
                                        </p:cTn>
                                        <p:tgtEl>
                                          <p:spTgt spid="21"/>
                                        </p:tgtEl>
                                        <p:attrNameLst>
                                          <p:attrName>style.visibility</p:attrName>
                                        </p:attrNameLst>
                                      </p:cBhvr>
                                      <p:to>
                                        <p:strVal val="visible"/>
                                      </p:to>
                                    </p:set>
                                    <p:animEffect transition="in" filter="blinds(horizontal)">
                                      <p:cBhvr>
                                        <p:cTn id="384" dur="3000"/>
                                        <p:tgtEl>
                                          <p:spTgt spid="21"/>
                                        </p:tgtEl>
                                      </p:cBhvr>
                                    </p:animEffect>
                                  </p:childTnLst>
                                </p:cTn>
                              </p:par>
                              <p:par>
                                <p:cTn id="385" presetID="3" presetClass="entr" presetSubtype="10" fill="hold" grpId="3" nodeType="withEffect">
                                  <p:stCondLst>
                                    <p:cond delay="0"/>
                                  </p:stCondLst>
                                  <p:childTnLst>
                                    <p:set>
                                      <p:cBhvr>
                                        <p:cTn id="386" dur="1" fill="hold">
                                          <p:stCondLst>
                                            <p:cond delay="0"/>
                                          </p:stCondLst>
                                        </p:cTn>
                                        <p:tgtEl>
                                          <p:spTgt spid="22"/>
                                        </p:tgtEl>
                                        <p:attrNameLst>
                                          <p:attrName>style.visibility</p:attrName>
                                        </p:attrNameLst>
                                      </p:cBhvr>
                                      <p:to>
                                        <p:strVal val="visible"/>
                                      </p:to>
                                    </p:set>
                                    <p:animEffect transition="in" filter="blinds(horizontal)">
                                      <p:cBhvr>
                                        <p:cTn id="387" dur="3000"/>
                                        <p:tgtEl>
                                          <p:spTgt spid="22"/>
                                        </p:tgtEl>
                                      </p:cBhvr>
                                    </p:animEffect>
                                  </p:childTnLst>
                                </p:cTn>
                              </p:par>
                              <p:par>
                                <p:cTn id="388" presetID="3" presetClass="entr" presetSubtype="10" fill="hold" grpId="3" nodeType="withEffect">
                                  <p:stCondLst>
                                    <p:cond delay="0"/>
                                  </p:stCondLst>
                                  <p:childTnLst>
                                    <p:set>
                                      <p:cBhvr>
                                        <p:cTn id="389" dur="1" fill="hold">
                                          <p:stCondLst>
                                            <p:cond delay="0"/>
                                          </p:stCondLst>
                                        </p:cTn>
                                        <p:tgtEl>
                                          <p:spTgt spid="23"/>
                                        </p:tgtEl>
                                        <p:attrNameLst>
                                          <p:attrName>style.visibility</p:attrName>
                                        </p:attrNameLst>
                                      </p:cBhvr>
                                      <p:to>
                                        <p:strVal val="visible"/>
                                      </p:to>
                                    </p:set>
                                    <p:animEffect transition="in" filter="blinds(horizontal)">
                                      <p:cBhvr>
                                        <p:cTn id="390" dur="3000"/>
                                        <p:tgtEl>
                                          <p:spTgt spid="23"/>
                                        </p:tgtEl>
                                      </p:cBhvr>
                                    </p:animEffect>
                                  </p:childTnLst>
                                </p:cTn>
                              </p:par>
                              <p:par>
                                <p:cTn id="391" presetID="3" presetClass="entr" presetSubtype="10" fill="hold" grpId="3" nodeType="withEffect">
                                  <p:stCondLst>
                                    <p:cond delay="0"/>
                                  </p:stCondLst>
                                  <p:childTnLst>
                                    <p:set>
                                      <p:cBhvr>
                                        <p:cTn id="392" dur="1" fill="hold">
                                          <p:stCondLst>
                                            <p:cond delay="0"/>
                                          </p:stCondLst>
                                        </p:cTn>
                                        <p:tgtEl>
                                          <p:spTgt spid="24"/>
                                        </p:tgtEl>
                                        <p:attrNameLst>
                                          <p:attrName>style.visibility</p:attrName>
                                        </p:attrNameLst>
                                      </p:cBhvr>
                                      <p:to>
                                        <p:strVal val="visible"/>
                                      </p:to>
                                    </p:set>
                                    <p:animEffect transition="in" filter="blinds(horizontal)">
                                      <p:cBhvr>
                                        <p:cTn id="393" dur="3000"/>
                                        <p:tgtEl>
                                          <p:spTgt spid="24"/>
                                        </p:tgtEl>
                                      </p:cBhvr>
                                    </p:animEffect>
                                  </p:childTnLst>
                                </p:cTn>
                              </p:par>
                              <p:par>
                                <p:cTn id="394" presetID="3" presetClass="entr" presetSubtype="10" fill="hold" grpId="3" nodeType="withEffect">
                                  <p:stCondLst>
                                    <p:cond delay="0"/>
                                  </p:stCondLst>
                                  <p:childTnLst>
                                    <p:set>
                                      <p:cBhvr>
                                        <p:cTn id="395" dur="1" fill="hold">
                                          <p:stCondLst>
                                            <p:cond delay="0"/>
                                          </p:stCondLst>
                                        </p:cTn>
                                        <p:tgtEl>
                                          <p:spTgt spid="25"/>
                                        </p:tgtEl>
                                        <p:attrNameLst>
                                          <p:attrName>style.visibility</p:attrName>
                                        </p:attrNameLst>
                                      </p:cBhvr>
                                      <p:to>
                                        <p:strVal val="visible"/>
                                      </p:to>
                                    </p:set>
                                    <p:animEffect transition="in" filter="blinds(horizontal)">
                                      <p:cBhvr>
                                        <p:cTn id="396" dur="3000"/>
                                        <p:tgtEl>
                                          <p:spTgt spid="25"/>
                                        </p:tgtEl>
                                      </p:cBhvr>
                                    </p:animEffect>
                                  </p:childTnLst>
                                </p:cTn>
                              </p:par>
                              <p:par>
                                <p:cTn id="397" presetID="3" presetClass="entr" presetSubtype="10" fill="hold" grpId="3" nodeType="withEffect">
                                  <p:stCondLst>
                                    <p:cond delay="0"/>
                                  </p:stCondLst>
                                  <p:childTnLst>
                                    <p:set>
                                      <p:cBhvr>
                                        <p:cTn id="398" dur="1" fill="hold">
                                          <p:stCondLst>
                                            <p:cond delay="0"/>
                                          </p:stCondLst>
                                        </p:cTn>
                                        <p:tgtEl>
                                          <p:spTgt spid="26"/>
                                        </p:tgtEl>
                                        <p:attrNameLst>
                                          <p:attrName>style.visibility</p:attrName>
                                        </p:attrNameLst>
                                      </p:cBhvr>
                                      <p:to>
                                        <p:strVal val="visible"/>
                                      </p:to>
                                    </p:set>
                                    <p:animEffect transition="in" filter="blinds(horizontal)">
                                      <p:cBhvr>
                                        <p:cTn id="399" dur="3000"/>
                                        <p:tgtEl>
                                          <p:spTgt spid="26"/>
                                        </p:tgtEl>
                                      </p:cBhvr>
                                    </p:animEffect>
                                  </p:childTnLst>
                                </p:cTn>
                              </p:par>
                              <p:par>
                                <p:cTn id="400" presetID="3" presetClass="entr" presetSubtype="10" fill="hold" grpId="3" nodeType="withEffect">
                                  <p:stCondLst>
                                    <p:cond delay="0"/>
                                  </p:stCondLst>
                                  <p:childTnLst>
                                    <p:set>
                                      <p:cBhvr>
                                        <p:cTn id="401" dur="1" fill="hold">
                                          <p:stCondLst>
                                            <p:cond delay="0"/>
                                          </p:stCondLst>
                                        </p:cTn>
                                        <p:tgtEl>
                                          <p:spTgt spid="27"/>
                                        </p:tgtEl>
                                        <p:attrNameLst>
                                          <p:attrName>style.visibility</p:attrName>
                                        </p:attrNameLst>
                                      </p:cBhvr>
                                      <p:to>
                                        <p:strVal val="visible"/>
                                      </p:to>
                                    </p:set>
                                    <p:animEffect transition="in" filter="blinds(horizontal)">
                                      <p:cBhvr>
                                        <p:cTn id="402" dur="3000"/>
                                        <p:tgtEl>
                                          <p:spTgt spid="27"/>
                                        </p:tgtEl>
                                      </p:cBhvr>
                                    </p:animEffect>
                                  </p:childTnLst>
                                </p:cTn>
                              </p:par>
                              <p:par>
                                <p:cTn id="403" presetID="3" presetClass="entr" presetSubtype="10" fill="hold" grpId="3" nodeType="withEffect">
                                  <p:stCondLst>
                                    <p:cond delay="0"/>
                                  </p:stCondLst>
                                  <p:childTnLst>
                                    <p:set>
                                      <p:cBhvr>
                                        <p:cTn id="404" dur="1" fill="hold">
                                          <p:stCondLst>
                                            <p:cond delay="0"/>
                                          </p:stCondLst>
                                        </p:cTn>
                                        <p:tgtEl>
                                          <p:spTgt spid="28"/>
                                        </p:tgtEl>
                                        <p:attrNameLst>
                                          <p:attrName>style.visibility</p:attrName>
                                        </p:attrNameLst>
                                      </p:cBhvr>
                                      <p:to>
                                        <p:strVal val="visible"/>
                                      </p:to>
                                    </p:set>
                                    <p:animEffect transition="in" filter="blinds(horizontal)">
                                      <p:cBhvr>
                                        <p:cTn id="405" dur="3000"/>
                                        <p:tgtEl>
                                          <p:spTgt spid="28"/>
                                        </p:tgtEl>
                                      </p:cBhvr>
                                    </p:animEffect>
                                  </p:childTnLst>
                                </p:cTn>
                              </p:par>
                              <p:par>
                                <p:cTn id="406" presetID="3" presetClass="entr" presetSubtype="10" fill="hold" grpId="3" nodeType="withEffect">
                                  <p:stCondLst>
                                    <p:cond delay="0"/>
                                  </p:stCondLst>
                                  <p:childTnLst>
                                    <p:set>
                                      <p:cBhvr>
                                        <p:cTn id="407" dur="1" fill="hold">
                                          <p:stCondLst>
                                            <p:cond delay="0"/>
                                          </p:stCondLst>
                                        </p:cTn>
                                        <p:tgtEl>
                                          <p:spTgt spid="29"/>
                                        </p:tgtEl>
                                        <p:attrNameLst>
                                          <p:attrName>style.visibility</p:attrName>
                                        </p:attrNameLst>
                                      </p:cBhvr>
                                      <p:to>
                                        <p:strVal val="visible"/>
                                      </p:to>
                                    </p:set>
                                    <p:animEffect transition="in" filter="blinds(horizontal)">
                                      <p:cBhvr>
                                        <p:cTn id="408" dur="3000"/>
                                        <p:tgtEl>
                                          <p:spTgt spid="29"/>
                                        </p:tgtEl>
                                      </p:cBhvr>
                                    </p:animEffect>
                                  </p:childTnLst>
                                </p:cTn>
                              </p:par>
                              <p:par>
                                <p:cTn id="409" presetID="3" presetClass="entr" presetSubtype="10" fill="hold" grpId="3" nodeType="withEffect">
                                  <p:stCondLst>
                                    <p:cond delay="0"/>
                                  </p:stCondLst>
                                  <p:childTnLst>
                                    <p:set>
                                      <p:cBhvr>
                                        <p:cTn id="410" dur="1" fill="hold">
                                          <p:stCondLst>
                                            <p:cond delay="0"/>
                                          </p:stCondLst>
                                        </p:cTn>
                                        <p:tgtEl>
                                          <p:spTgt spid="30"/>
                                        </p:tgtEl>
                                        <p:attrNameLst>
                                          <p:attrName>style.visibility</p:attrName>
                                        </p:attrNameLst>
                                      </p:cBhvr>
                                      <p:to>
                                        <p:strVal val="visible"/>
                                      </p:to>
                                    </p:set>
                                    <p:animEffect transition="in" filter="blinds(horizontal)">
                                      <p:cBhvr>
                                        <p:cTn id="411" dur="3000"/>
                                        <p:tgtEl>
                                          <p:spTgt spid="30"/>
                                        </p:tgtEl>
                                      </p:cBhvr>
                                    </p:animEffect>
                                  </p:childTnLst>
                                </p:cTn>
                              </p:par>
                              <p:par>
                                <p:cTn id="412" presetID="3" presetClass="entr" presetSubtype="10" fill="hold" grpId="3" nodeType="withEffect">
                                  <p:stCondLst>
                                    <p:cond delay="0"/>
                                  </p:stCondLst>
                                  <p:childTnLst>
                                    <p:set>
                                      <p:cBhvr>
                                        <p:cTn id="413" dur="1" fill="hold">
                                          <p:stCondLst>
                                            <p:cond delay="0"/>
                                          </p:stCondLst>
                                        </p:cTn>
                                        <p:tgtEl>
                                          <p:spTgt spid="31"/>
                                        </p:tgtEl>
                                        <p:attrNameLst>
                                          <p:attrName>style.visibility</p:attrName>
                                        </p:attrNameLst>
                                      </p:cBhvr>
                                      <p:to>
                                        <p:strVal val="visible"/>
                                      </p:to>
                                    </p:set>
                                    <p:animEffect transition="in" filter="blinds(horizontal)">
                                      <p:cBhvr>
                                        <p:cTn id="414" dur="3000"/>
                                        <p:tgtEl>
                                          <p:spTgt spid="31"/>
                                        </p:tgtEl>
                                      </p:cBhvr>
                                    </p:animEffect>
                                  </p:childTnLst>
                                </p:cTn>
                              </p:par>
                              <p:par>
                                <p:cTn id="415" presetID="3" presetClass="entr" presetSubtype="10" fill="hold" grpId="3" nodeType="withEffect">
                                  <p:stCondLst>
                                    <p:cond delay="0"/>
                                  </p:stCondLst>
                                  <p:childTnLst>
                                    <p:set>
                                      <p:cBhvr>
                                        <p:cTn id="416" dur="1" fill="hold">
                                          <p:stCondLst>
                                            <p:cond delay="0"/>
                                          </p:stCondLst>
                                        </p:cTn>
                                        <p:tgtEl>
                                          <p:spTgt spid="32"/>
                                        </p:tgtEl>
                                        <p:attrNameLst>
                                          <p:attrName>style.visibility</p:attrName>
                                        </p:attrNameLst>
                                      </p:cBhvr>
                                      <p:to>
                                        <p:strVal val="visible"/>
                                      </p:to>
                                    </p:set>
                                    <p:animEffect transition="in" filter="blinds(horizontal)">
                                      <p:cBhvr>
                                        <p:cTn id="417" dur="3000"/>
                                        <p:tgtEl>
                                          <p:spTgt spid="32"/>
                                        </p:tgtEl>
                                      </p:cBhvr>
                                    </p:animEffect>
                                  </p:childTnLst>
                                </p:cTn>
                              </p:par>
                              <p:par>
                                <p:cTn id="418" presetID="3" presetClass="entr" presetSubtype="10" fill="hold" grpId="3" nodeType="withEffect">
                                  <p:stCondLst>
                                    <p:cond delay="0"/>
                                  </p:stCondLst>
                                  <p:childTnLst>
                                    <p:set>
                                      <p:cBhvr>
                                        <p:cTn id="419" dur="1" fill="hold">
                                          <p:stCondLst>
                                            <p:cond delay="0"/>
                                          </p:stCondLst>
                                        </p:cTn>
                                        <p:tgtEl>
                                          <p:spTgt spid="33"/>
                                        </p:tgtEl>
                                        <p:attrNameLst>
                                          <p:attrName>style.visibility</p:attrName>
                                        </p:attrNameLst>
                                      </p:cBhvr>
                                      <p:to>
                                        <p:strVal val="visible"/>
                                      </p:to>
                                    </p:set>
                                    <p:animEffect transition="in" filter="blinds(horizontal)">
                                      <p:cBhvr>
                                        <p:cTn id="420" dur="3000"/>
                                        <p:tgtEl>
                                          <p:spTgt spid="33"/>
                                        </p:tgtEl>
                                      </p:cBhvr>
                                    </p:animEffect>
                                  </p:childTnLst>
                                </p:cTn>
                              </p:par>
                              <p:par>
                                <p:cTn id="421" presetID="3" presetClass="entr" presetSubtype="10" fill="hold" grpId="3" nodeType="withEffect">
                                  <p:stCondLst>
                                    <p:cond delay="0"/>
                                  </p:stCondLst>
                                  <p:childTnLst>
                                    <p:set>
                                      <p:cBhvr>
                                        <p:cTn id="422" dur="1" fill="hold">
                                          <p:stCondLst>
                                            <p:cond delay="0"/>
                                          </p:stCondLst>
                                        </p:cTn>
                                        <p:tgtEl>
                                          <p:spTgt spid="34"/>
                                        </p:tgtEl>
                                        <p:attrNameLst>
                                          <p:attrName>style.visibility</p:attrName>
                                        </p:attrNameLst>
                                      </p:cBhvr>
                                      <p:to>
                                        <p:strVal val="visible"/>
                                      </p:to>
                                    </p:set>
                                    <p:animEffect transition="in" filter="blinds(horizontal)">
                                      <p:cBhvr>
                                        <p:cTn id="423" dur="3000"/>
                                        <p:tgtEl>
                                          <p:spTgt spid="34"/>
                                        </p:tgtEl>
                                      </p:cBhvr>
                                    </p:animEffect>
                                  </p:childTnLst>
                                </p:cTn>
                              </p:par>
                              <p:par>
                                <p:cTn id="424" presetID="3" presetClass="entr" presetSubtype="10" fill="hold" grpId="3" nodeType="withEffect">
                                  <p:stCondLst>
                                    <p:cond delay="0"/>
                                  </p:stCondLst>
                                  <p:childTnLst>
                                    <p:set>
                                      <p:cBhvr>
                                        <p:cTn id="425" dur="1" fill="hold">
                                          <p:stCondLst>
                                            <p:cond delay="0"/>
                                          </p:stCondLst>
                                        </p:cTn>
                                        <p:tgtEl>
                                          <p:spTgt spid="35"/>
                                        </p:tgtEl>
                                        <p:attrNameLst>
                                          <p:attrName>style.visibility</p:attrName>
                                        </p:attrNameLst>
                                      </p:cBhvr>
                                      <p:to>
                                        <p:strVal val="visible"/>
                                      </p:to>
                                    </p:set>
                                    <p:animEffect transition="in" filter="blinds(horizontal)">
                                      <p:cBhvr>
                                        <p:cTn id="426" dur="3000"/>
                                        <p:tgtEl>
                                          <p:spTgt spid="35"/>
                                        </p:tgtEl>
                                      </p:cBhvr>
                                    </p:animEffect>
                                  </p:childTnLst>
                                </p:cTn>
                              </p:par>
                              <p:par>
                                <p:cTn id="427" presetID="3" presetClass="entr" presetSubtype="10" fill="hold" grpId="3" nodeType="withEffect">
                                  <p:stCondLst>
                                    <p:cond delay="0"/>
                                  </p:stCondLst>
                                  <p:childTnLst>
                                    <p:set>
                                      <p:cBhvr>
                                        <p:cTn id="428" dur="1" fill="hold">
                                          <p:stCondLst>
                                            <p:cond delay="0"/>
                                          </p:stCondLst>
                                        </p:cTn>
                                        <p:tgtEl>
                                          <p:spTgt spid="36"/>
                                        </p:tgtEl>
                                        <p:attrNameLst>
                                          <p:attrName>style.visibility</p:attrName>
                                        </p:attrNameLst>
                                      </p:cBhvr>
                                      <p:to>
                                        <p:strVal val="visible"/>
                                      </p:to>
                                    </p:set>
                                    <p:animEffect transition="in" filter="blinds(horizontal)">
                                      <p:cBhvr>
                                        <p:cTn id="429" dur="3000"/>
                                        <p:tgtEl>
                                          <p:spTgt spid="36"/>
                                        </p:tgtEl>
                                      </p:cBhvr>
                                    </p:animEffect>
                                  </p:childTnLst>
                                </p:cTn>
                              </p:par>
                              <p:par>
                                <p:cTn id="430" presetID="3" presetClass="entr" presetSubtype="10" fill="hold" grpId="3" nodeType="withEffect">
                                  <p:stCondLst>
                                    <p:cond delay="0"/>
                                  </p:stCondLst>
                                  <p:childTnLst>
                                    <p:set>
                                      <p:cBhvr>
                                        <p:cTn id="431" dur="1" fill="hold">
                                          <p:stCondLst>
                                            <p:cond delay="0"/>
                                          </p:stCondLst>
                                        </p:cTn>
                                        <p:tgtEl>
                                          <p:spTgt spid="37"/>
                                        </p:tgtEl>
                                        <p:attrNameLst>
                                          <p:attrName>style.visibility</p:attrName>
                                        </p:attrNameLst>
                                      </p:cBhvr>
                                      <p:to>
                                        <p:strVal val="visible"/>
                                      </p:to>
                                    </p:set>
                                    <p:animEffect transition="in" filter="blinds(horizontal)">
                                      <p:cBhvr>
                                        <p:cTn id="432" dur="3000"/>
                                        <p:tgtEl>
                                          <p:spTgt spid="37"/>
                                        </p:tgtEl>
                                      </p:cBhvr>
                                    </p:animEffect>
                                  </p:childTnLst>
                                </p:cTn>
                              </p:par>
                              <p:par>
                                <p:cTn id="433" presetID="3" presetClass="entr" presetSubtype="10" fill="hold" grpId="3" nodeType="withEffect">
                                  <p:stCondLst>
                                    <p:cond delay="0"/>
                                  </p:stCondLst>
                                  <p:childTnLst>
                                    <p:set>
                                      <p:cBhvr>
                                        <p:cTn id="434" dur="1" fill="hold">
                                          <p:stCondLst>
                                            <p:cond delay="0"/>
                                          </p:stCondLst>
                                        </p:cTn>
                                        <p:tgtEl>
                                          <p:spTgt spid="38"/>
                                        </p:tgtEl>
                                        <p:attrNameLst>
                                          <p:attrName>style.visibility</p:attrName>
                                        </p:attrNameLst>
                                      </p:cBhvr>
                                      <p:to>
                                        <p:strVal val="visible"/>
                                      </p:to>
                                    </p:set>
                                    <p:animEffect transition="in" filter="blinds(horizontal)">
                                      <p:cBhvr>
                                        <p:cTn id="435" dur="3000"/>
                                        <p:tgtEl>
                                          <p:spTgt spid="38"/>
                                        </p:tgtEl>
                                      </p:cBhvr>
                                    </p:animEffect>
                                  </p:childTnLst>
                                </p:cTn>
                              </p:par>
                              <p:par>
                                <p:cTn id="436" presetID="3" presetClass="entr" presetSubtype="10" fill="hold" grpId="3" nodeType="withEffect">
                                  <p:stCondLst>
                                    <p:cond delay="0"/>
                                  </p:stCondLst>
                                  <p:childTnLst>
                                    <p:set>
                                      <p:cBhvr>
                                        <p:cTn id="437" dur="1" fill="hold">
                                          <p:stCondLst>
                                            <p:cond delay="0"/>
                                          </p:stCondLst>
                                        </p:cTn>
                                        <p:tgtEl>
                                          <p:spTgt spid="39"/>
                                        </p:tgtEl>
                                        <p:attrNameLst>
                                          <p:attrName>style.visibility</p:attrName>
                                        </p:attrNameLst>
                                      </p:cBhvr>
                                      <p:to>
                                        <p:strVal val="visible"/>
                                      </p:to>
                                    </p:set>
                                    <p:animEffect transition="in" filter="blinds(horizontal)">
                                      <p:cBhvr>
                                        <p:cTn id="438" dur="3000"/>
                                        <p:tgtEl>
                                          <p:spTgt spid="39"/>
                                        </p:tgtEl>
                                      </p:cBhvr>
                                    </p:animEffect>
                                  </p:childTnLst>
                                </p:cTn>
                              </p:par>
                              <p:par>
                                <p:cTn id="439" presetID="3" presetClass="entr" presetSubtype="10" fill="hold" grpId="3" nodeType="withEffect">
                                  <p:stCondLst>
                                    <p:cond delay="0"/>
                                  </p:stCondLst>
                                  <p:childTnLst>
                                    <p:set>
                                      <p:cBhvr>
                                        <p:cTn id="440" dur="1" fill="hold">
                                          <p:stCondLst>
                                            <p:cond delay="0"/>
                                          </p:stCondLst>
                                        </p:cTn>
                                        <p:tgtEl>
                                          <p:spTgt spid="40"/>
                                        </p:tgtEl>
                                        <p:attrNameLst>
                                          <p:attrName>style.visibility</p:attrName>
                                        </p:attrNameLst>
                                      </p:cBhvr>
                                      <p:to>
                                        <p:strVal val="visible"/>
                                      </p:to>
                                    </p:set>
                                    <p:animEffect transition="in" filter="blinds(horizontal)">
                                      <p:cBhvr>
                                        <p:cTn id="441" dur="3000"/>
                                        <p:tgtEl>
                                          <p:spTgt spid="40"/>
                                        </p:tgtEl>
                                      </p:cBhvr>
                                    </p:animEffect>
                                  </p:childTnLst>
                                </p:cTn>
                              </p:par>
                              <p:par>
                                <p:cTn id="442" presetID="3" presetClass="entr" presetSubtype="10" fill="hold" grpId="3" nodeType="withEffect">
                                  <p:stCondLst>
                                    <p:cond delay="0"/>
                                  </p:stCondLst>
                                  <p:childTnLst>
                                    <p:set>
                                      <p:cBhvr>
                                        <p:cTn id="443" dur="1" fill="hold">
                                          <p:stCondLst>
                                            <p:cond delay="0"/>
                                          </p:stCondLst>
                                        </p:cTn>
                                        <p:tgtEl>
                                          <p:spTgt spid="41"/>
                                        </p:tgtEl>
                                        <p:attrNameLst>
                                          <p:attrName>style.visibility</p:attrName>
                                        </p:attrNameLst>
                                      </p:cBhvr>
                                      <p:to>
                                        <p:strVal val="visible"/>
                                      </p:to>
                                    </p:set>
                                    <p:animEffect transition="in" filter="blinds(horizontal)">
                                      <p:cBhvr>
                                        <p:cTn id="444" dur="3000"/>
                                        <p:tgtEl>
                                          <p:spTgt spid="41"/>
                                        </p:tgtEl>
                                      </p:cBhvr>
                                    </p:animEffect>
                                  </p:childTnLst>
                                </p:cTn>
                              </p:par>
                              <p:par>
                                <p:cTn id="445" presetID="3" presetClass="entr" presetSubtype="10" fill="hold" grpId="3" nodeType="withEffect">
                                  <p:stCondLst>
                                    <p:cond delay="0"/>
                                  </p:stCondLst>
                                  <p:childTnLst>
                                    <p:set>
                                      <p:cBhvr>
                                        <p:cTn id="446" dur="1" fill="hold">
                                          <p:stCondLst>
                                            <p:cond delay="0"/>
                                          </p:stCondLst>
                                        </p:cTn>
                                        <p:tgtEl>
                                          <p:spTgt spid="42"/>
                                        </p:tgtEl>
                                        <p:attrNameLst>
                                          <p:attrName>style.visibility</p:attrName>
                                        </p:attrNameLst>
                                      </p:cBhvr>
                                      <p:to>
                                        <p:strVal val="visible"/>
                                      </p:to>
                                    </p:set>
                                    <p:animEffect transition="in" filter="blinds(horizontal)">
                                      <p:cBhvr>
                                        <p:cTn id="447" dur="3000"/>
                                        <p:tgtEl>
                                          <p:spTgt spid="42"/>
                                        </p:tgtEl>
                                      </p:cBhvr>
                                    </p:animEffect>
                                  </p:childTnLst>
                                </p:cTn>
                              </p:par>
                              <p:par>
                                <p:cTn id="448" presetID="3" presetClass="entr" presetSubtype="10" fill="hold" grpId="3" nodeType="withEffect">
                                  <p:stCondLst>
                                    <p:cond delay="0"/>
                                  </p:stCondLst>
                                  <p:childTnLst>
                                    <p:set>
                                      <p:cBhvr>
                                        <p:cTn id="449" dur="1" fill="hold">
                                          <p:stCondLst>
                                            <p:cond delay="0"/>
                                          </p:stCondLst>
                                        </p:cTn>
                                        <p:tgtEl>
                                          <p:spTgt spid="43"/>
                                        </p:tgtEl>
                                        <p:attrNameLst>
                                          <p:attrName>style.visibility</p:attrName>
                                        </p:attrNameLst>
                                      </p:cBhvr>
                                      <p:to>
                                        <p:strVal val="visible"/>
                                      </p:to>
                                    </p:set>
                                    <p:animEffect transition="in" filter="blinds(horizontal)">
                                      <p:cBhvr>
                                        <p:cTn id="450" dur="3000"/>
                                        <p:tgtEl>
                                          <p:spTgt spid="43"/>
                                        </p:tgtEl>
                                      </p:cBhvr>
                                    </p:animEffect>
                                  </p:childTnLst>
                                </p:cTn>
                              </p:par>
                              <p:par>
                                <p:cTn id="451" presetID="3" presetClass="entr" presetSubtype="10" fill="hold" grpId="3" nodeType="withEffect">
                                  <p:stCondLst>
                                    <p:cond delay="0"/>
                                  </p:stCondLst>
                                  <p:childTnLst>
                                    <p:set>
                                      <p:cBhvr>
                                        <p:cTn id="452" dur="1" fill="hold">
                                          <p:stCondLst>
                                            <p:cond delay="0"/>
                                          </p:stCondLst>
                                        </p:cTn>
                                        <p:tgtEl>
                                          <p:spTgt spid="44"/>
                                        </p:tgtEl>
                                        <p:attrNameLst>
                                          <p:attrName>style.visibility</p:attrName>
                                        </p:attrNameLst>
                                      </p:cBhvr>
                                      <p:to>
                                        <p:strVal val="visible"/>
                                      </p:to>
                                    </p:set>
                                    <p:animEffect transition="in" filter="blinds(horizontal)">
                                      <p:cBhvr>
                                        <p:cTn id="453" dur="3000"/>
                                        <p:tgtEl>
                                          <p:spTgt spid="44"/>
                                        </p:tgtEl>
                                      </p:cBhvr>
                                    </p:animEffect>
                                  </p:childTnLst>
                                </p:cTn>
                              </p:par>
                              <p:par>
                                <p:cTn id="454" presetID="3" presetClass="entr" presetSubtype="10" fill="hold" grpId="3" nodeType="withEffect">
                                  <p:stCondLst>
                                    <p:cond delay="0"/>
                                  </p:stCondLst>
                                  <p:childTnLst>
                                    <p:set>
                                      <p:cBhvr>
                                        <p:cTn id="455" dur="1" fill="hold">
                                          <p:stCondLst>
                                            <p:cond delay="0"/>
                                          </p:stCondLst>
                                        </p:cTn>
                                        <p:tgtEl>
                                          <p:spTgt spid="45"/>
                                        </p:tgtEl>
                                        <p:attrNameLst>
                                          <p:attrName>style.visibility</p:attrName>
                                        </p:attrNameLst>
                                      </p:cBhvr>
                                      <p:to>
                                        <p:strVal val="visible"/>
                                      </p:to>
                                    </p:set>
                                    <p:animEffect transition="in" filter="blinds(horizontal)">
                                      <p:cBhvr>
                                        <p:cTn id="456" dur="3000"/>
                                        <p:tgtEl>
                                          <p:spTgt spid="45"/>
                                        </p:tgtEl>
                                      </p:cBhvr>
                                    </p:animEffect>
                                  </p:childTnLst>
                                </p:cTn>
                              </p:par>
                              <p:par>
                                <p:cTn id="457" presetID="3" presetClass="entr" presetSubtype="10" fill="hold" grpId="3" nodeType="withEffect">
                                  <p:stCondLst>
                                    <p:cond delay="0"/>
                                  </p:stCondLst>
                                  <p:childTnLst>
                                    <p:set>
                                      <p:cBhvr>
                                        <p:cTn id="458" dur="1" fill="hold">
                                          <p:stCondLst>
                                            <p:cond delay="0"/>
                                          </p:stCondLst>
                                        </p:cTn>
                                        <p:tgtEl>
                                          <p:spTgt spid="46"/>
                                        </p:tgtEl>
                                        <p:attrNameLst>
                                          <p:attrName>style.visibility</p:attrName>
                                        </p:attrNameLst>
                                      </p:cBhvr>
                                      <p:to>
                                        <p:strVal val="visible"/>
                                      </p:to>
                                    </p:set>
                                    <p:animEffect transition="in" filter="blinds(horizontal)">
                                      <p:cBhvr>
                                        <p:cTn id="459" dur="3000"/>
                                        <p:tgtEl>
                                          <p:spTgt spid="46"/>
                                        </p:tgtEl>
                                      </p:cBhvr>
                                    </p:animEffect>
                                  </p:childTnLst>
                                </p:cTn>
                              </p:par>
                              <p:par>
                                <p:cTn id="460" presetID="3" presetClass="entr" presetSubtype="10" fill="hold" grpId="3" nodeType="withEffect">
                                  <p:stCondLst>
                                    <p:cond delay="0"/>
                                  </p:stCondLst>
                                  <p:childTnLst>
                                    <p:set>
                                      <p:cBhvr>
                                        <p:cTn id="461" dur="1" fill="hold">
                                          <p:stCondLst>
                                            <p:cond delay="0"/>
                                          </p:stCondLst>
                                        </p:cTn>
                                        <p:tgtEl>
                                          <p:spTgt spid="47"/>
                                        </p:tgtEl>
                                        <p:attrNameLst>
                                          <p:attrName>style.visibility</p:attrName>
                                        </p:attrNameLst>
                                      </p:cBhvr>
                                      <p:to>
                                        <p:strVal val="visible"/>
                                      </p:to>
                                    </p:set>
                                    <p:animEffect transition="in" filter="blinds(horizontal)">
                                      <p:cBhvr>
                                        <p:cTn id="462" dur="3000"/>
                                        <p:tgtEl>
                                          <p:spTgt spid="47"/>
                                        </p:tgtEl>
                                      </p:cBhvr>
                                    </p:animEffect>
                                  </p:childTnLst>
                                </p:cTn>
                              </p:par>
                              <p:par>
                                <p:cTn id="463" presetID="3" presetClass="entr" presetSubtype="10" fill="hold" grpId="3" nodeType="withEffect">
                                  <p:stCondLst>
                                    <p:cond delay="0"/>
                                  </p:stCondLst>
                                  <p:childTnLst>
                                    <p:set>
                                      <p:cBhvr>
                                        <p:cTn id="464" dur="1" fill="hold">
                                          <p:stCondLst>
                                            <p:cond delay="0"/>
                                          </p:stCondLst>
                                        </p:cTn>
                                        <p:tgtEl>
                                          <p:spTgt spid="48"/>
                                        </p:tgtEl>
                                        <p:attrNameLst>
                                          <p:attrName>style.visibility</p:attrName>
                                        </p:attrNameLst>
                                      </p:cBhvr>
                                      <p:to>
                                        <p:strVal val="visible"/>
                                      </p:to>
                                    </p:set>
                                    <p:animEffect transition="in" filter="blinds(horizontal)">
                                      <p:cBhvr>
                                        <p:cTn id="465" dur="3000"/>
                                        <p:tgtEl>
                                          <p:spTgt spid="48"/>
                                        </p:tgtEl>
                                      </p:cBhvr>
                                    </p:animEffect>
                                  </p:childTnLst>
                                </p:cTn>
                              </p:par>
                              <p:par>
                                <p:cTn id="466" presetID="3" presetClass="entr" presetSubtype="10" fill="hold" grpId="3" nodeType="withEffect">
                                  <p:stCondLst>
                                    <p:cond delay="0"/>
                                  </p:stCondLst>
                                  <p:childTnLst>
                                    <p:set>
                                      <p:cBhvr>
                                        <p:cTn id="467" dur="1" fill="hold">
                                          <p:stCondLst>
                                            <p:cond delay="0"/>
                                          </p:stCondLst>
                                        </p:cTn>
                                        <p:tgtEl>
                                          <p:spTgt spid="49"/>
                                        </p:tgtEl>
                                        <p:attrNameLst>
                                          <p:attrName>style.visibility</p:attrName>
                                        </p:attrNameLst>
                                      </p:cBhvr>
                                      <p:to>
                                        <p:strVal val="visible"/>
                                      </p:to>
                                    </p:set>
                                    <p:animEffect transition="in" filter="blinds(horizontal)">
                                      <p:cBhvr>
                                        <p:cTn id="468" dur="3000"/>
                                        <p:tgtEl>
                                          <p:spTgt spid="49"/>
                                        </p:tgtEl>
                                      </p:cBhvr>
                                    </p:animEffect>
                                  </p:childTnLst>
                                </p:cTn>
                              </p:par>
                              <p:par>
                                <p:cTn id="469" presetID="3" presetClass="entr" presetSubtype="10" fill="hold" grpId="3" nodeType="withEffect">
                                  <p:stCondLst>
                                    <p:cond delay="0"/>
                                  </p:stCondLst>
                                  <p:childTnLst>
                                    <p:set>
                                      <p:cBhvr>
                                        <p:cTn id="470" dur="1" fill="hold">
                                          <p:stCondLst>
                                            <p:cond delay="0"/>
                                          </p:stCondLst>
                                        </p:cTn>
                                        <p:tgtEl>
                                          <p:spTgt spid="50"/>
                                        </p:tgtEl>
                                        <p:attrNameLst>
                                          <p:attrName>style.visibility</p:attrName>
                                        </p:attrNameLst>
                                      </p:cBhvr>
                                      <p:to>
                                        <p:strVal val="visible"/>
                                      </p:to>
                                    </p:set>
                                    <p:animEffect transition="in" filter="blinds(horizontal)">
                                      <p:cBhvr>
                                        <p:cTn id="471" dur="3000"/>
                                        <p:tgtEl>
                                          <p:spTgt spid="50"/>
                                        </p:tgtEl>
                                      </p:cBhvr>
                                    </p:animEffect>
                                  </p:childTnLst>
                                </p:cTn>
                              </p:par>
                              <p:par>
                                <p:cTn id="472" presetID="3" presetClass="entr" presetSubtype="10" fill="hold" grpId="3" nodeType="withEffect">
                                  <p:stCondLst>
                                    <p:cond delay="0"/>
                                  </p:stCondLst>
                                  <p:childTnLst>
                                    <p:set>
                                      <p:cBhvr>
                                        <p:cTn id="473" dur="1" fill="hold">
                                          <p:stCondLst>
                                            <p:cond delay="0"/>
                                          </p:stCondLst>
                                        </p:cTn>
                                        <p:tgtEl>
                                          <p:spTgt spid="51"/>
                                        </p:tgtEl>
                                        <p:attrNameLst>
                                          <p:attrName>style.visibility</p:attrName>
                                        </p:attrNameLst>
                                      </p:cBhvr>
                                      <p:to>
                                        <p:strVal val="visible"/>
                                      </p:to>
                                    </p:set>
                                    <p:animEffect transition="in" filter="blinds(horizontal)">
                                      <p:cBhvr>
                                        <p:cTn id="474" dur="3000"/>
                                        <p:tgtEl>
                                          <p:spTgt spid="51"/>
                                        </p:tgtEl>
                                      </p:cBhvr>
                                    </p:animEffect>
                                  </p:childTnLst>
                                </p:cTn>
                              </p:par>
                              <p:par>
                                <p:cTn id="475" presetID="3" presetClass="entr" presetSubtype="10" fill="hold" grpId="3" nodeType="withEffect">
                                  <p:stCondLst>
                                    <p:cond delay="0"/>
                                  </p:stCondLst>
                                  <p:childTnLst>
                                    <p:set>
                                      <p:cBhvr>
                                        <p:cTn id="476" dur="1" fill="hold">
                                          <p:stCondLst>
                                            <p:cond delay="0"/>
                                          </p:stCondLst>
                                        </p:cTn>
                                        <p:tgtEl>
                                          <p:spTgt spid="52"/>
                                        </p:tgtEl>
                                        <p:attrNameLst>
                                          <p:attrName>style.visibility</p:attrName>
                                        </p:attrNameLst>
                                      </p:cBhvr>
                                      <p:to>
                                        <p:strVal val="visible"/>
                                      </p:to>
                                    </p:set>
                                    <p:animEffect transition="in" filter="blinds(horizontal)">
                                      <p:cBhvr>
                                        <p:cTn id="477" dur="3000"/>
                                        <p:tgtEl>
                                          <p:spTgt spid="52"/>
                                        </p:tgtEl>
                                      </p:cBhvr>
                                    </p:animEffect>
                                  </p:childTnLst>
                                </p:cTn>
                              </p:par>
                              <p:par>
                                <p:cTn id="478" presetID="3" presetClass="entr" presetSubtype="10" fill="hold" grpId="3" nodeType="withEffect">
                                  <p:stCondLst>
                                    <p:cond delay="0"/>
                                  </p:stCondLst>
                                  <p:childTnLst>
                                    <p:set>
                                      <p:cBhvr>
                                        <p:cTn id="479" dur="1" fill="hold">
                                          <p:stCondLst>
                                            <p:cond delay="0"/>
                                          </p:stCondLst>
                                        </p:cTn>
                                        <p:tgtEl>
                                          <p:spTgt spid="53"/>
                                        </p:tgtEl>
                                        <p:attrNameLst>
                                          <p:attrName>style.visibility</p:attrName>
                                        </p:attrNameLst>
                                      </p:cBhvr>
                                      <p:to>
                                        <p:strVal val="visible"/>
                                      </p:to>
                                    </p:set>
                                    <p:animEffect transition="in" filter="blinds(horizontal)">
                                      <p:cBhvr>
                                        <p:cTn id="480" dur="3000"/>
                                        <p:tgtEl>
                                          <p:spTgt spid="53"/>
                                        </p:tgtEl>
                                      </p:cBhvr>
                                    </p:animEffect>
                                  </p:childTnLst>
                                </p:cTn>
                              </p:par>
                              <p:par>
                                <p:cTn id="481" presetID="3" presetClass="entr" presetSubtype="10" fill="hold" grpId="3" nodeType="withEffect">
                                  <p:stCondLst>
                                    <p:cond delay="0"/>
                                  </p:stCondLst>
                                  <p:childTnLst>
                                    <p:set>
                                      <p:cBhvr>
                                        <p:cTn id="482" dur="1" fill="hold">
                                          <p:stCondLst>
                                            <p:cond delay="0"/>
                                          </p:stCondLst>
                                        </p:cTn>
                                        <p:tgtEl>
                                          <p:spTgt spid="54"/>
                                        </p:tgtEl>
                                        <p:attrNameLst>
                                          <p:attrName>style.visibility</p:attrName>
                                        </p:attrNameLst>
                                      </p:cBhvr>
                                      <p:to>
                                        <p:strVal val="visible"/>
                                      </p:to>
                                    </p:set>
                                    <p:animEffect transition="in" filter="blinds(horizontal)">
                                      <p:cBhvr>
                                        <p:cTn id="483" dur="3000"/>
                                        <p:tgtEl>
                                          <p:spTgt spid="54"/>
                                        </p:tgtEl>
                                      </p:cBhvr>
                                    </p:animEffect>
                                  </p:childTnLst>
                                </p:cTn>
                              </p:par>
                              <p:par>
                                <p:cTn id="484" presetID="3" presetClass="entr" presetSubtype="10" fill="hold" grpId="3" nodeType="withEffect">
                                  <p:stCondLst>
                                    <p:cond delay="0"/>
                                  </p:stCondLst>
                                  <p:childTnLst>
                                    <p:set>
                                      <p:cBhvr>
                                        <p:cTn id="485" dur="1" fill="hold">
                                          <p:stCondLst>
                                            <p:cond delay="0"/>
                                          </p:stCondLst>
                                        </p:cTn>
                                        <p:tgtEl>
                                          <p:spTgt spid="55"/>
                                        </p:tgtEl>
                                        <p:attrNameLst>
                                          <p:attrName>style.visibility</p:attrName>
                                        </p:attrNameLst>
                                      </p:cBhvr>
                                      <p:to>
                                        <p:strVal val="visible"/>
                                      </p:to>
                                    </p:set>
                                    <p:animEffect transition="in" filter="blinds(horizontal)">
                                      <p:cBhvr>
                                        <p:cTn id="486" dur="3000"/>
                                        <p:tgtEl>
                                          <p:spTgt spid="55"/>
                                        </p:tgtEl>
                                      </p:cBhvr>
                                    </p:animEffect>
                                  </p:childTnLst>
                                </p:cTn>
                              </p:par>
                              <p:par>
                                <p:cTn id="487" presetID="3" presetClass="entr" presetSubtype="10" fill="hold" grpId="3" nodeType="withEffect">
                                  <p:stCondLst>
                                    <p:cond delay="0"/>
                                  </p:stCondLst>
                                  <p:childTnLst>
                                    <p:set>
                                      <p:cBhvr>
                                        <p:cTn id="488" dur="1" fill="hold">
                                          <p:stCondLst>
                                            <p:cond delay="0"/>
                                          </p:stCondLst>
                                        </p:cTn>
                                        <p:tgtEl>
                                          <p:spTgt spid="56"/>
                                        </p:tgtEl>
                                        <p:attrNameLst>
                                          <p:attrName>style.visibility</p:attrName>
                                        </p:attrNameLst>
                                      </p:cBhvr>
                                      <p:to>
                                        <p:strVal val="visible"/>
                                      </p:to>
                                    </p:set>
                                    <p:animEffect transition="in" filter="blinds(horizontal)">
                                      <p:cBhvr>
                                        <p:cTn id="489" dur="3000"/>
                                        <p:tgtEl>
                                          <p:spTgt spid="56"/>
                                        </p:tgtEl>
                                      </p:cBhvr>
                                    </p:animEffect>
                                  </p:childTnLst>
                                </p:cTn>
                              </p:par>
                              <p:par>
                                <p:cTn id="490" presetID="3" presetClass="entr" presetSubtype="10" fill="hold" grpId="3" nodeType="withEffect">
                                  <p:stCondLst>
                                    <p:cond delay="0"/>
                                  </p:stCondLst>
                                  <p:childTnLst>
                                    <p:set>
                                      <p:cBhvr>
                                        <p:cTn id="491" dur="1" fill="hold">
                                          <p:stCondLst>
                                            <p:cond delay="0"/>
                                          </p:stCondLst>
                                        </p:cTn>
                                        <p:tgtEl>
                                          <p:spTgt spid="57"/>
                                        </p:tgtEl>
                                        <p:attrNameLst>
                                          <p:attrName>style.visibility</p:attrName>
                                        </p:attrNameLst>
                                      </p:cBhvr>
                                      <p:to>
                                        <p:strVal val="visible"/>
                                      </p:to>
                                    </p:set>
                                    <p:animEffect transition="in" filter="blinds(horizontal)">
                                      <p:cBhvr>
                                        <p:cTn id="492" dur="3000"/>
                                        <p:tgtEl>
                                          <p:spTgt spid="57"/>
                                        </p:tgtEl>
                                      </p:cBhvr>
                                    </p:animEffect>
                                  </p:childTnLst>
                                </p:cTn>
                              </p:par>
                              <p:par>
                                <p:cTn id="493" presetID="3" presetClass="entr" presetSubtype="10" fill="hold" grpId="3" nodeType="withEffect">
                                  <p:stCondLst>
                                    <p:cond delay="0"/>
                                  </p:stCondLst>
                                  <p:childTnLst>
                                    <p:set>
                                      <p:cBhvr>
                                        <p:cTn id="494" dur="1" fill="hold">
                                          <p:stCondLst>
                                            <p:cond delay="0"/>
                                          </p:stCondLst>
                                        </p:cTn>
                                        <p:tgtEl>
                                          <p:spTgt spid="58"/>
                                        </p:tgtEl>
                                        <p:attrNameLst>
                                          <p:attrName>style.visibility</p:attrName>
                                        </p:attrNameLst>
                                      </p:cBhvr>
                                      <p:to>
                                        <p:strVal val="visible"/>
                                      </p:to>
                                    </p:set>
                                    <p:animEffect transition="in" filter="blinds(horizontal)">
                                      <p:cBhvr>
                                        <p:cTn id="495" dur="3000"/>
                                        <p:tgtEl>
                                          <p:spTgt spid="58"/>
                                        </p:tgtEl>
                                      </p:cBhvr>
                                    </p:animEffect>
                                  </p:childTnLst>
                                </p:cTn>
                              </p:par>
                              <p:par>
                                <p:cTn id="496" presetID="3" presetClass="entr" presetSubtype="10" fill="hold" grpId="3" nodeType="withEffect">
                                  <p:stCondLst>
                                    <p:cond delay="0"/>
                                  </p:stCondLst>
                                  <p:childTnLst>
                                    <p:set>
                                      <p:cBhvr>
                                        <p:cTn id="497" dur="1" fill="hold">
                                          <p:stCondLst>
                                            <p:cond delay="0"/>
                                          </p:stCondLst>
                                        </p:cTn>
                                        <p:tgtEl>
                                          <p:spTgt spid="59"/>
                                        </p:tgtEl>
                                        <p:attrNameLst>
                                          <p:attrName>style.visibility</p:attrName>
                                        </p:attrNameLst>
                                      </p:cBhvr>
                                      <p:to>
                                        <p:strVal val="visible"/>
                                      </p:to>
                                    </p:set>
                                    <p:animEffect transition="in" filter="blinds(horizontal)">
                                      <p:cBhvr>
                                        <p:cTn id="498" dur="3000"/>
                                        <p:tgtEl>
                                          <p:spTgt spid="59"/>
                                        </p:tgtEl>
                                      </p:cBhvr>
                                    </p:animEffect>
                                  </p:childTnLst>
                                </p:cTn>
                              </p:par>
                              <p:par>
                                <p:cTn id="499" presetID="3" presetClass="entr" presetSubtype="10" fill="hold" grpId="3" nodeType="withEffect">
                                  <p:stCondLst>
                                    <p:cond delay="0"/>
                                  </p:stCondLst>
                                  <p:childTnLst>
                                    <p:set>
                                      <p:cBhvr>
                                        <p:cTn id="500" dur="1" fill="hold">
                                          <p:stCondLst>
                                            <p:cond delay="0"/>
                                          </p:stCondLst>
                                        </p:cTn>
                                        <p:tgtEl>
                                          <p:spTgt spid="60"/>
                                        </p:tgtEl>
                                        <p:attrNameLst>
                                          <p:attrName>style.visibility</p:attrName>
                                        </p:attrNameLst>
                                      </p:cBhvr>
                                      <p:to>
                                        <p:strVal val="visible"/>
                                      </p:to>
                                    </p:set>
                                    <p:animEffect transition="in" filter="blinds(horizontal)">
                                      <p:cBhvr>
                                        <p:cTn id="501" dur="3000"/>
                                        <p:tgtEl>
                                          <p:spTgt spid="60"/>
                                        </p:tgtEl>
                                      </p:cBhvr>
                                    </p:animEffect>
                                  </p:childTnLst>
                                </p:cTn>
                              </p:par>
                              <p:par>
                                <p:cTn id="502" presetID="3" presetClass="entr" presetSubtype="10" fill="hold" grpId="3" nodeType="withEffect">
                                  <p:stCondLst>
                                    <p:cond delay="0"/>
                                  </p:stCondLst>
                                  <p:childTnLst>
                                    <p:set>
                                      <p:cBhvr>
                                        <p:cTn id="503" dur="1" fill="hold">
                                          <p:stCondLst>
                                            <p:cond delay="0"/>
                                          </p:stCondLst>
                                        </p:cTn>
                                        <p:tgtEl>
                                          <p:spTgt spid="61"/>
                                        </p:tgtEl>
                                        <p:attrNameLst>
                                          <p:attrName>style.visibility</p:attrName>
                                        </p:attrNameLst>
                                      </p:cBhvr>
                                      <p:to>
                                        <p:strVal val="visible"/>
                                      </p:to>
                                    </p:set>
                                    <p:animEffect transition="in" filter="blinds(horizontal)">
                                      <p:cBhvr>
                                        <p:cTn id="504" dur="3000"/>
                                        <p:tgtEl>
                                          <p:spTgt spid="61"/>
                                        </p:tgtEl>
                                      </p:cBhvr>
                                    </p:animEffect>
                                  </p:childTnLst>
                                </p:cTn>
                              </p:par>
                              <p:par>
                                <p:cTn id="505" presetID="3" presetClass="entr" presetSubtype="10" fill="hold" grpId="3" nodeType="withEffect">
                                  <p:stCondLst>
                                    <p:cond delay="0"/>
                                  </p:stCondLst>
                                  <p:childTnLst>
                                    <p:set>
                                      <p:cBhvr>
                                        <p:cTn id="506" dur="1" fill="hold">
                                          <p:stCondLst>
                                            <p:cond delay="0"/>
                                          </p:stCondLst>
                                        </p:cTn>
                                        <p:tgtEl>
                                          <p:spTgt spid="62"/>
                                        </p:tgtEl>
                                        <p:attrNameLst>
                                          <p:attrName>style.visibility</p:attrName>
                                        </p:attrNameLst>
                                      </p:cBhvr>
                                      <p:to>
                                        <p:strVal val="visible"/>
                                      </p:to>
                                    </p:set>
                                    <p:animEffect transition="in" filter="blinds(horizontal)">
                                      <p:cBhvr>
                                        <p:cTn id="507" dur="3000"/>
                                        <p:tgtEl>
                                          <p:spTgt spid="62"/>
                                        </p:tgtEl>
                                      </p:cBhvr>
                                    </p:animEffect>
                                  </p:childTnLst>
                                </p:cTn>
                              </p:par>
                              <p:par>
                                <p:cTn id="508" presetID="3" presetClass="entr" presetSubtype="10" fill="hold" grpId="3" nodeType="withEffect">
                                  <p:stCondLst>
                                    <p:cond delay="0"/>
                                  </p:stCondLst>
                                  <p:childTnLst>
                                    <p:set>
                                      <p:cBhvr>
                                        <p:cTn id="509" dur="1" fill="hold">
                                          <p:stCondLst>
                                            <p:cond delay="0"/>
                                          </p:stCondLst>
                                        </p:cTn>
                                        <p:tgtEl>
                                          <p:spTgt spid="63"/>
                                        </p:tgtEl>
                                        <p:attrNameLst>
                                          <p:attrName>style.visibility</p:attrName>
                                        </p:attrNameLst>
                                      </p:cBhvr>
                                      <p:to>
                                        <p:strVal val="visible"/>
                                      </p:to>
                                    </p:set>
                                    <p:animEffect transition="in" filter="blinds(horizontal)">
                                      <p:cBhvr>
                                        <p:cTn id="510" dur="3000"/>
                                        <p:tgtEl>
                                          <p:spTgt spid="63"/>
                                        </p:tgtEl>
                                      </p:cBhvr>
                                    </p:animEffect>
                                  </p:childTnLst>
                                </p:cTn>
                              </p:par>
                              <p:par>
                                <p:cTn id="511" presetID="3" presetClass="entr" presetSubtype="10" fill="hold" grpId="3" nodeType="withEffect">
                                  <p:stCondLst>
                                    <p:cond delay="0"/>
                                  </p:stCondLst>
                                  <p:childTnLst>
                                    <p:set>
                                      <p:cBhvr>
                                        <p:cTn id="512" dur="1" fill="hold">
                                          <p:stCondLst>
                                            <p:cond delay="0"/>
                                          </p:stCondLst>
                                        </p:cTn>
                                        <p:tgtEl>
                                          <p:spTgt spid="64"/>
                                        </p:tgtEl>
                                        <p:attrNameLst>
                                          <p:attrName>style.visibility</p:attrName>
                                        </p:attrNameLst>
                                      </p:cBhvr>
                                      <p:to>
                                        <p:strVal val="visible"/>
                                      </p:to>
                                    </p:set>
                                    <p:animEffect transition="in" filter="blinds(horizontal)">
                                      <p:cBhvr>
                                        <p:cTn id="513" dur="3000"/>
                                        <p:tgtEl>
                                          <p:spTgt spid="64"/>
                                        </p:tgtEl>
                                      </p:cBhvr>
                                    </p:animEffect>
                                  </p:childTnLst>
                                </p:cTn>
                              </p:par>
                              <p:par>
                                <p:cTn id="514" presetID="3" presetClass="entr" presetSubtype="10" fill="hold" grpId="3" nodeType="withEffect">
                                  <p:stCondLst>
                                    <p:cond delay="0"/>
                                  </p:stCondLst>
                                  <p:childTnLst>
                                    <p:set>
                                      <p:cBhvr>
                                        <p:cTn id="515" dur="1" fill="hold">
                                          <p:stCondLst>
                                            <p:cond delay="0"/>
                                          </p:stCondLst>
                                        </p:cTn>
                                        <p:tgtEl>
                                          <p:spTgt spid="65"/>
                                        </p:tgtEl>
                                        <p:attrNameLst>
                                          <p:attrName>style.visibility</p:attrName>
                                        </p:attrNameLst>
                                      </p:cBhvr>
                                      <p:to>
                                        <p:strVal val="visible"/>
                                      </p:to>
                                    </p:set>
                                    <p:animEffect transition="in" filter="blinds(horizontal)">
                                      <p:cBhvr>
                                        <p:cTn id="516" dur="3000"/>
                                        <p:tgtEl>
                                          <p:spTgt spid="65"/>
                                        </p:tgtEl>
                                      </p:cBhvr>
                                    </p:animEffect>
                                  </p:childTnLst>
                                </p:cTn>
                              </p:par>
                              <p:par>
                                <p:cTn id="517" presetID="3" presetClass="entr" presetSubtype="10" fill="hold" grpId="3" nodeType="withEffect">
                                  <p:stCondLst>
                                    <p:cond delay="0"/>
                                  </p:stCondLst>
                                  <p:childTnLst>
                                    <p:set>
                                      <p:cBhvr>
                                        <p:cTn id="518" dur="1" fill="hold">
                                          <p:stCondLst>
                                            <p:cond delay="0"/>
                                          </p:stCondLst>
                                        </p:cTn>
                                        <p:tgtEl>
                                          <p:spTgt spid="66"/>
                                        </p:tgtEl>
                                        <p:attrNameLst>
                                          <p:attrName>style.visibility</p:attrName>
                                        </p:attrNameLst>
                                      </p:cBhvr>
                                      <p:to>
                                        <p:strVal val="visible"/>
                                      </p:to>
                                    </p:set>
                                    <p:animEffect transition="in" filter="blinds(horizontal)">
                                      <p:cBhvr>
                                        <p:cTn id="519" dur="3000"/>
                                        <p:tgtEl>
                                          <p:spTgt spid="66"/>
                                        </p:tgtEl>
                                      </p:cBhvr>
                                    </p:animEffect>
                                  </p:childTnLst>
                                </p:cTn>
                              </p:par>
                              <p:par>
                                <p:cTn id="520" presetID="3" presetClass="entr" presetSubtype="10" fill="hold" grpId="3" nodeType="withEffect">
                                  <p:stCondLst>
                                    <p:cond delay="0"/>
                                  </p:stCondLst>
                                  <p:childTnLst>
                                    <p:set>
                                      <p:cBhvr>
                                        <p:cTn id="521" dur="1" fill="hold">
                                          <p:stCondLst>
                                            <p:cond delay="0"/>
                                          </p:stCondLst>
                                        </p:cTn>
                                        <p:tgtEl>
                                          <p:spTgt spid="67"/>
                                        </p:tgtEl>
                                        <p:attrNameLst>
                                          <p:attrName>style.visibility</p:attrName>
                                        </p:attrNameLst>
                                      </p:cBhvr>
                                      <p:to>
                                        <p:strVal val="visible"/>
                                      </p:to>
                                    </p:set>
                                    <p:animEffect transition="in" filter="blinds(horizontal)">
                                      <p:cBhvr>
                                        <p:cTn id="522" dur="3000"/>
                                        <p:tgtEl>
                                          <p:spTgt spid="67"/>
                                        </p:tgtEl>
                                      </p:cBhvr>
                                    </p:animEffect>
                                  </p:childTnLst>
                                </p:cTn>
                              </p:par>
                              <p:par>
                                <p:cTn id="523" presetID="3" presetClass="entr" presetSubtype="10" fill="hold" grpId="3" nodeType="withEffect">
                                  <p:stCondLst>
                                    <p:cond delay="0"/>
                                  </p:stCondLst>
                                  <p:childTnLst>
                                    <p:set>
                                      <p:cBhvr>
                                        <p:cTn id="524" dur="1" fill="hold">
                                          <p:stCondLst>
                                            <p:cond delay="0"/>
                                          </p:stCondLst>
                                        </p:cTn>
                                        <p:tgtEl>
                                          <p:spTgt spid="68"/>
                                        </p:tgtEl>
                                        <p:attrNameLst>
                                          <p:attrName>style.visibility</p:attrName>
                                        </p:attrNameLst>
                                      </p:cBhvr>
                                      <p:to>
                                        <p:strVal val="visible"/>
                                      </p:to>
                                    </p:set>
                                    <p:animEffect transition="in" filter="blinds(horizontal)">
                                      <p:cBhvr>
                                        <p:cTn id="525" dur="3000"/>
                                        <p:tgtEl>
                                          <p:spTgt spid="68"/>
                                        </p:tgtEl>
                                      </p:cBhvr>
                                    </p:animEffect>
                                  </p:childTnLst>
                                </p:cTn>
                              </p:par>
                              <p:par>
                                <p:cTn id="526" presetID="3" presetClass="entr" presetSubtype="10" fill="hold" grpId="3" nodeType="withEffect">
                                  <p:stCondLst>
                                    <p:cond delay="0"/>
                                  </p:stCondLst>
                                  <p:childTnLst>
                                    <p:set>
                                      <p:cBhvr>
                                        <p:cTn id="527" dur="1" fill="hold">
                                          <p:stCondLst>
                                            <p:cond delay="0"/>
                                          </p:stCondLst>
                                        </p:cTn>
                                        <p:tgtEl>
                                          <p:spTgt spid="69"/>
                                        </p:tgtEl>
                                        <p:attrNameLst>
                                          <p:attrName>style.visibility</p:attrName>
                                        </p:attrNameLst>
                                      </p:cBhvr>
                                      <p:to>
                                        <p:strVal val="visible"/>
                                      </p:to>
                                    </p:set>
                                    <p:animEffect transition="in" filter="blinds(horizontal)">
                                      <p:cBhvr>
                                        <p:cTn id="528" dur="3000"/>
                                        <p:tgtEl>
                                          <p:spTgt spid="69"/>
                                        </p:tgtEl>
                                      </p:cBhvr>
                                    </p:animEffect>
                                  </p:childTnLst>
                                </p:cTn>
                              </p:par>
                              <p:par>
                                <p:cTn id="529" presetID="3" presetClass="entr" presetSubtype="10" fill="hold" grpId="3" nodeType="withEffect">
                                  <p:stCondLst>
                                    <p:cond delay="0"/>
                                  </p:stCondLst>
                                  <p:childTnLst>
                                    <p:set>
                                      <p:cBhvr>
                                        <p:cTn id="530" dur="1" fill="hold">
                                          <p:stCondLst>
                                            <p:cond delay="0"/>
                                          </p:stCondLst>
                                        </p:cTn>
                                        <p:tgtEl>
                                          <p:spTgt spid="70"/>
                                        </p:tgtEl>
                                        <p:attrNameLst>
                                          <p:attrName>style.visibility</p:attrName>
                                        </p:attrNameLst>
                                      </p:cBhvr>
                                      <p:to>
                                        <p:strVal val="visible"/>
                                      </p:to>
                                    </p:set>
                                    <p:animEffect transition="in" filter="blinds(horizontal)">
                                      <p:cBhvr>
                                        <p:cTn id="531" dur="3000"/>
                                        <p:tgtEl>
                                          <p:spTgt spid="70"/>
                                        </p:tgtEl>
                                      </p:cBhvr>
                                    </p:animEffect>
                                  </p:childTnLst>
                                </p:cTn>
                              </p:par>
                              <p:par>
                                <p:cTn id="532" presetID="3" presetClass="entr" presetSubtype="10" fill="hold" grpId="3" nodeType="withEffect">
                                  <p:stCondLst>
                                    <p:cond delay="0"/>
                                  </p:stCondLst>
                                  <p:childTnLst>
                                    <p:set>
                                      <p:cBhvr>
                                        <p:cTn id="533" dur="1" fill="hold">
                                          <p:stCondLst>
                                            <p:cond delay="0"/>
                                          </p:stCondLst>
                                        </p:cTn>
                                        <p:tgtEl>
                                          <p:spTgt spid="71"/>
                                        </p:tgtEl>
                                        <p:attrNameLst>
                                          <p:attrName>style.visibility</p:attrName>
                                        </p:attrNameLst>
                                      </p:cBhvr>
                                      <p:to>
                                        <p:strVal val="visible"/>
                                      </p:to>
                                    </p:set>
                                    <p:animEffect transition="in" filter="blinds(horizontal)">
                                      <p:cBhvr>
                                        <p:cTn id="534" dur="3000"/>
                                        <p:tgtEl>
                                          <p:spTgt spid="71"/>
                                        </p:tgtEl>
                                      </p:cBhvr>
                                    </p:animEffect>
                                  </p:childTnLst>
                                </p:cTn>
                              </p:par>
                              <p:par>
                                <p:cTn id="535" presetID="3" presetClass="entr" presetSubtype="10" fill="hold" grpId="3" nodeType="withEffect">
                                  <p:stCondLst>
                                    <p:cond delay="0"/>
                                  </p:stCondLst>
                                  <p:childTnLst>
                                    <p:set>
                                      <p:cBhvr>
                                        <p:cTn id="536" dur="1" fill="hold">
                                          <p:stCondLst>
                                            <p:cond delay="0"/>
                                          </p:stCondLst>
                                        </p:cTn>
                                        <p:tgtEl>
                                          <p:spTgt spid="72"/>
                                        </p:tgtEl>
                                        <p:attrNameLst>
                                          <p:attrName>style.visibility</p:attrName>
                                        </p:attrNameLst>
                                      </p:cBhvr>
                                      <p:to>
                                        <p:strVal val="visible"/>
                                      </p:to>
                                    </p:set>
                                    <p:animEffect transition="in" filter="blinds(horizontal)">
                                      <p:cBhvr>
                                        <p:cTn id="537" dur="3000"/>
                                        <p:tgtEl>
                                          <p:spTgt spid="72"/>
                                        </p:tgtEl>
                                      </p:cBhvr>
                                    </p:animEffect>
                                  </p:childTnLst>
                                </p:cTn>
                              </p:par>
                              <p:par>
                                <p:cTn id="538" presetID="3" presetClass="entr" presetSubtype="10" fill="hold" grpId="3" nodeType="withEffect">
                                  <p:stCondLst>
                                    <p:cond delay="0"/>
                                  </p:stCondLst>
                                  <p:childTnLst>
                                    <p:set>
                                      <p:cBhvr>
                                        <p:cTn id="539" dur="1" fill="hold">
                                          <p:stCondLst>
                                            <p:cond delay="0"/>
                                          </p:stCondLst>
                                        </p:cTn>
                                        <p:tgtEl>
                                          <p:spTgt spid="73"/>
                                        </p:tgtEl>
                                        <p:attrNameLst>
                                          <p:attrName>style.visibility</p:attrName>
                                        </p:attrNameLst>
                                      </p:cBhvr>
                                      <p:to>
                                        <p:strVal val="visible"/>
                                      </p:to>
                                    </p:set>
                                    <p:animEffect transition="in" filter="blinds(horizontal)">
                                      <p:cBhvr>
                                        <p:cTn id="540" dur="3000"/>
                                        <p:tgtEl>
                                          <p:spTgt spid="73"/>
                                        </p:tgtEl>
                                      </p:cBhvr>
                                    </p:animEffect>
                                  </p:childTnLst>
                                </p:cTn>
                              </p:par>
                              <p:par>
                                <p:cTn id="541" presetID="3" presetClass="entr" presetSubtype="10" fill="hold" grpId="3" nodeType="withEffect">
                                  <p:stCondLst>
                                    <p:cond delay="0"/>
                                  </p:stCondLst>
                                  <p:childTnLst>
                                    <p:set>
                                      <p:cBhvr>
                                        <p:cTn id="542" dur="1" fill="hold">
                                          <p:stCondLst>
                                            <p:cond delay="0"/>
                                          </p:stCondLst>
                                        </p:cTn>
                                        <p:tgtEl>
                                          <p:spTgt spid="74"/>
                                        </p:tgtEl>
                                        <p:attrNameLst>
                                          <p:attrName>style.visibility</p:attrName>
                                        </p:attrNameLst>
                                      </p:cBhvr>
                                      <p:to>
                                        <p:strVal val="visible"/>
                                      </p:to>
                                    </p:set>
                                    <p:animEffect transition="in" filter="blinds(horizontal)">
                                      <p:cBhvr>
                                        <p:cTn id="543" dur="3000"/>
                                        <p:tgtEl>
                                          <p:spTgt spid="74"/>
                                        </p:tgtEl>
                                      </p:cBhvr>
                                    </p:animEffect>
                                  </p:childTnLst>
                                </p:cTn>
                              </p:par>
                              <p:par>
                                <p:cTn id="544" presetID="3" presetClass="entr" presetSubtype="10" fill="hold" grpId="3" nodeType="withEffect">
                                  <p:stCondLst>
                                    <p:cond delay="0"/>
                                  </p:stCondLst>
                                  <p:childTnLst>
                                    <p:set>
                                      <p:cBhvr>
                                        <p:cTn id="545" dur="1" fill="hold">
                                          <p:stCondLst>
                                            <p:cond delay="0"/>
                                          </p:stCondLst>
                                        </p:cTn>
                                        <p:tgtEl>
                                          <p:spTgt spid="75"/>
                                        </p:tgtEl>
                                        <p:attrNameLst>
                                          <p:attrName>style.visibility</p:attrName>
                                        </p:attrNameLst>
                                      </p:cBhvr>
                                      <p:to>
                                        <p:strVal val="visible"/>
                                      </p:to>
                                    </p:set>
                                    <p:animEffect transition="in" filter="blinds(horizontal)">
                                      <p:cBhvr>
                                        <p:cTn id="546" dur="3000"/>
                                        <p:tgtEl>
                                          <p:spTgt spid="75"/>
                                        </p:tgtEl>
                                      </p:cBhvr>
                                    </p:animEffect>
                                  </p:childTnLst>
                                </p:cTn>
                              </p:par>
                              <p:par>
                                <p:cTn id="547" presetID="3" presetClass="entr" presetSubtype="10" fill="hold" grpId="3" nodeType="withEffect">
                                  <p:stCondLst>
                                    <p:cond delay="0"/>
                                  </p:stCondLst>
                                  <p:childTnLst>
                                    <p:set>
                                      <p:cBhvr>
                                        <p:cTn id="548" dur="1" fill="hold">
                                          <p:stCondLst>
                                            <p:cond delay="0"/>
                                          </p:stCondLst>
                                        </p:cTn>
                                        <p:tgtEl>
                                          <p:spTgt spid="76"/>
                                        </p:tgtEl>
                                        <p:attrNameLst>
                                          <p:attrName>style.visibility</p:attrName>
                                        </p:attrNameLst>
                                      </p:cBhvr>
                                      <p:to>
                                        <p:strVal val="visible"/>
                                      </p:to>
                                    </p:set>
                                    <p:animEffect transition="in" filter="blinds(horizontal)">
                                      <p:cBhvr>
                                        <p:cTn id="549" dur="3000"/>
                                        <p:tgtEl>
                                          <p:spTgt spid="76"/>
                                        </p:tgtEl>
                                      </p:cBhvr>
                                    </p:animEffect>
                                  </p:childTnLst>
                                </p:cTn>
                              </p:par>
                              <p:par>
                                <p:cTn id="550" presetID="3" presetClass="entr" presetSubtype="10" fill="hold" grpId="3" nodeType="withEffect">
                                  <p:stCondLst>
                                    <p:cond delay="0"/>
                                  </p:stCondLst>
                                  <p:childTnLst>
                                    <p:set>
                                      <p:cBhvr>
                                        <p:cTn id="551" dur="1" fill="hold">
                                          <p:stCondLst>
                                            <p:cond delay="0"/>
                                          </p:stCondLst>
                                        </p:cTn>
                                        <p:tgtEl>
                                          <p:spTgt spid="77"/>
                                        </p:tgtEl>
                                        <p:attrNameLst>
                                          <p:attrName>style.visibility</p:attrName>
                                        </p:attrNameLst>
                                      </p:cBhvr>
                                      <p:to>
                                        <p:strVal val="visible"/>
                                      </p:to>
                                    </p:set>
                                    <p:animEffect transition="in" filter="blinds(horizontal)">
                                      <p:cBhvr>
                                        <p:cTn id="552" dur="3000"/>
                                        <p:tgtEl>
                                          <p:spTgt spid="77"/>
                                        </p:tgtEl>
                                      </p:cBhvr>
                                    </p:animEffect>
                                  </p:childTnLst>
                                </p:cTn>
                              </p:par>
                              <p:par>
                                <p:cTn id="553" presetID="3" presetClass="entr" presetSubtype="10" fill="hold" grpId="3" nodeType="withEffect">
                                  <p:stCondLst>
                                    <p:cond delay="0"/>
                                  </p:stCondLst>
                                  <p:childTnLst>
                                    <p:set>
                                      <p:cBhvr>
                                        <p:cTn id="554" dur="1" fill="hold">
                                          <p:stCondLst>
                                            <p:cond delay="0"/>
                                          </p:stCondLst>
                                        </p:cTn>
                                        <p:tgtEl>
                                          <p:spTgt spid="78"/>
                                        </p:tgtEl>
                                        <p:attrNameLst>
                                          <p:attrName>style.visibility</p:attrName>
                                        </p:attrNameLst>
                                      </p:cBhvr>
                                      <p:to>
                                        <p:strVal val="visible"/>
                                      </p:to>
                                    </p:set>
                                    <p:animEffect transition="in" filter="blinds(horizontal)">
                                      <p:cBhvr>
                                        <p:cTn id="555" dur="3000"/>
                                        <p:tgtEl>
                                          <p:spTgt spid="78"/>
                                        </p:tgtEl>
                                      </p:cBhvr>
                                    </p:animEffect>
                                  </p:childTnLst>
                                </p:cTn>
                              </p:par>
                              <p:par>
                                <p:cTn id="556" presetID="3" presetClass="entr" presetSubtype="10" fill="hold" grpId="3" nodeType="withEffect">
                                  <p:stCondLst>
                                    <p:cond delay="0"/>
                                  </p:stCondLst>
                                  <p:childTnLst>
                                    <p:set>
                                      <p:cBhvr>
                                        <p:cTn id="557" dur="1" fill="hold">
                                          <p:stCondLst>
                                            <p:cond delay="0"/>
                                          </p:stCondLst>
                                        </p:cTn>
                                        <p:tgtEl>
                                          <p:spTgt spid="79"/>
                                        </p:tgtEl>
                                        <p:attrNameLst>
                                          <p:attrName>style.visibility</p:attrName>
                                        </p:attrNameLst>
                                      </p:cBhvr>
                                      <p:to>
                                        <p:strVal val="visible"/>
                                      </p:to>
                                    </p:set>
                                    <p:animEffect transition="in" filter="blinds(horizontal)">
                                      <p:cBhvr>
                                        <p:cTn id="558" dur="3000"/>
                                        <p:tgtEl>
                                          <p:spTgt spid="79"/>
                                        </p:tgtEl>
                                      </p:cBhvr>
                                    </p:animEffect>
                                  </p:childTnLst>
                                </p:cTn>
                              </p:par>
                              <p:par>
                                <p:cTn id="559" presetID="3" presetClass="entr" presetSubtype="10" fill="hold" grpId="3" nodeType="withEffect">
                                  <p:stCondLst>
                                    <p:cond delay="0"/>
                                  </p:stCondLst>
                                  <p:childTnLst>
                                    <p:set>
                                      <p:cBhvr>
                                        <p:cTn id="560" dur="1" fill="hold">
                                          <p:stCondLst>
                                            <p:cond delay="0"/>
                                          </p:stCondLst>
                                        </p:cTn>
                                        <p:tgtEl>
                                          <p:spTgt spid="80"/>
                                        </p:tgtEl>
                                        <p:attrNameLst>
                                          <p:attrName>style.visibility</p:attrName>
                                        </p:attrNameLst>
                                      </p:cBhvr>
                                      <p:to>
                                        <p:strVal val="visible"/>
                                      </p:to>
                                    </p:set>
                                    <p:animEffect transition="in" filter="blinds(horizontal)">
                                      <p:cBhvr>
                                        <p:cTn id="561" dur="3000"/>
                                        <p:tgtEl>
                                          <p:spTgt spid="80"/>
                                        </p:tgtEl>
                                      </p:cBhvr>
                                    </p:animEffect>
                                  </p:childTnLst>
                                </p:cTn>
                              </p:par>
                              <p:par>
                                <p:cTn id="562" presetID="3" presetClass="entr" presetSubtype="10" fill="hold" grpId="3" nodeType="withEffect">
                                  <p:stCondLst>
                                    <p:cond delay="0"/>
                                  </p:stCondLst>
                                  <p:childTnLst>
                                    <p:set>
                                      <p:cBhvr>
                                        <p:cTn id="563" dur="1" fill="hold">
                                          <p:stCondLst>
                                            <p:cond delay="0"/>
                                          </p:stCondLst>
                                        </p:cTn>
                                        <p:tgtEl>
                                          <p:spTgt spid="81"/>
                                        </p:tgtEl>
                                        <p:attrNameLst>
                                          <p:attrName>style.visibility</p:attrName>
                                        </p:attrNameLst>
                                      </p:cBhvr>
                                      <p:to>
                                        <p:strVal val="visible"/>
                                      </p:to>
                                    </p:set>
                                    <p:animEffect transition="in" filter="blinds(horizontal)">
                                      <p:cBhvr>
                                        <p:cTn id="564" dur="3000"/>
                                        <p:tgtEl>
                                          <p:spTgt spid="81"/>
                                        </p:tgtEl>
                                      </p:cBhvr>
                                    </p:animEffect>
                                  </p:childTnLst>
                                </p:cTn>
                              </p:par>
                              <p:par>
                                <p:cTn id="565" presetID="3" presetClass="entr" presetSubtype="10" fill="hold" grpId="3" nodeType="withEffect">
                                  <p:stCondLst>
                                    <p:cond delay="0"/>
                                  </p:stCondLst>
                                  <p:childTnLst>
                                    <p:set>
                                      <p:cBhvr>
                                        <p:cTn id="566" dur="1" fill="hold">
                                          <p:stCondLst>
                                            <p:cond delay="0"/>
                                          </p:stCondLst>
                                        </p:cTn>
                                        <p:tgtEl>
                                          <p:spTgt spid="82"/>
                                        </p:tgtEl>
                                        <p:attrNameLst>
                                          <p:attrName>style.visibility</p:attrName>
                                        </p:attrNameLst>
                                      </p:cBhvr>
                                      <p:to>
                                        <p:strVal val="visible"/>
                                      </p:to>
                                    </p:set>
                                    <p:animEffect transition="in" filter="blinds(horizontal)">
                                      <p:cBhvr>
                                        <p:cTn id="567" dur="3000"/>
                                        <p:tgtEl>
                                          <p:spTgt spid="82"/>
                                        </p:tgtEl>
                                      </p:cBhvr>
                                    </p:animEffect>
                                  </p:childTnLst>
                                </p:cTn>
                              </p:par>
                            </p:childTnLst>
                          </p:cTn>
                        </p:par>
                        <p:par>
                          <p:cTn id="568" fill="hold">
                            <p:stCondLst>
                              <p:cond delay="3000"/>
                            </p:stCondLst>
                            <p:childTnLst>
                              <p:par>
                                <p:cTn id="569" presetID="2" presetClass="exit" presetSubtype="12" fill="hold" grpId="1" nodeType="afterEffect">
                                  <p:stCondLst>
                                    <p:cond delay="0"/>
                                  </p:stCondLst>
                                  <p:childTnLst>
                                    <p:anim calcmode="lin" valueType="num">
                                      <p:cBhvr additive="base">
                                        <p:cTn id="570" dur="3000"/>
                                        <p:tgtEl>
                                          <p:spTgt spid="5"/>
                                        </p:tgtEl>
                                        <p:attrNameLst>
                                          <p:attrName>ppt_x</p:attrName>
                                        </p:attrNameLst>
                                      </p:cBhvr>
                                      <p:tavLst>
                                        <p:tav tm="0">
                                          <p:val>
                                            <p:strVal val="ppt_x"/>
                                          </p:val>
                                        </p:tav>
                                        <p:tav tm="100000">
                                          <p:val>
                                            <p:strVal val="0-ppt_w/2"/>
                                          </p:val>
                                        </p:tav>
                                      </p:tavLst>
                                    </p:anim>
                                    <p:anim calcmode="lin" valueType="num">
                                      <p:cBhvr additive="base">
                                        <p:cTn id="571" dur="3000"/>
                                        <p:tgtEl>
                                          <p:spTgt spid="5"/>
                                        </p:tgtEl>
                                        <p:attrNameLst>
                                          <p:attrName>ppt_y</p:attrName>
                                        </p:attrNameLst>
                                      </p:cBhvr>
                                      <p:tavLst>
                                        <p:tav tm="0">
                                          <p:val>
                                            <p:strVal val="ppt_y"/>
                                          </p:val>
                                        </p:tav>
                                        <p:tav tm="100000">
                                          <p:val>
                                            <p:strVal val="1+ppt_h/2"/>
                                          </p:val>
                                        </p:tav>
                                      </p:tavLst>
                                    </p:anim>
                                    <p:set>
                                      <p:cBhvr>
                                        <p:cTn id="572" dur="1" fill="hold">
                                          <p:stCondLst>
                                            <p:cond delay="2999"/>
                                          </p:stCondLst>
                                        </p:cTn>
                                        <p:tgtEl>
                                          <p:spTgt spid="5"/>
                                        </p:tgtEl>
                                        <p:attrNameLst>
                                          <p:attrName>style.visibility</p:attrName>
                                        </p:attrNameLst>
                                      </p:cBhvr>
                                      <p:to>
                                        <p:strVal val="hidden"/>
                                      </p:to>
                                    </p:set>
                                  </p:childTnLst>
                                </p:cTn>
                              </p:par>
                              <p:par>
                                <p:cTn id="573" presetID="2" presetClass="exit" presetSubtype="12" fill="hold" grpId="1" nodeType="withEffect">
                                  <p:stCondLst>
                                    <p:cond delay="0"/>
                                  </p:stCondLst>
                                  <p:childTnLst>
                                    <p:anim calcmode="lin" valueType="num">
                                      <p:cBhvr additive="base">
                                        <p:cTn id="574" dur="3000"/>
                                        <p:tgtEl>
                                          <p:spTgt spid="15"/>
                                        </p:tgtEl>
                                        <p:attrNameLst>
                                          <p:attrName>ppt_x</p:attrName>
                                        </p:attrNameLst>
                                      </p:cBhvr>
                                      <p:tavLst>
                                        <p:tav tm="0">
                                          <p:val>
                                            <p:strVal val="ppt_x"/>
                                          </p:val>
                                        </p:tav>
                                        <p:tav tm="100000">
                                          <p:val>
                                            <p:strVal val="0-ppt_w/2"/>
                                          </p:val>
                                        </p:tav>
                                      </p:tavLst>
                                    </p:anim>
                                    <p:anim calcmode="lin" valueType="num">
                                      <p:cBhvr additive="base">
                                        <p:cTn id="575" dur="3000"/>
                                        <p:tgtEl>
                                          <p:spTgt spid="15"/>
                                        </p:tgtEl>
                                        <p:attrNameLst>
                                          <p:attrName>ppt_y</p:attrName>
                                        </p:attrNameLst>
                                      </p:cBhvr>
                                      <p:tavLst>
                                        <p:tav tm="0">
                                          <p:val>
                                            <p:strVal val="ppt_y"/>
                                          </p:val>
                                        </p:tav>
                                        <p:tav tm="100000">
                                          <p:val>
                                            <p:strVal val="1+ppt_h/2"/>
                                          </p:val>
                                        </p:tav>
                                      </p:tavLst>
                                    </p:anim>
                                    <p:set>
                                      <p:cBhvr>
                                        <p:cTn id="576" dur="1" fill="hold">
                                          <p:stCondLst>
                                            <p:cond delay="2999"/>
                                          </p:stCondLst>
                                        </p:cTn>
                                        <p:tgtEl>
                                          <p:spTgt spid="15"/>
                                        </p:tgtEl>
                                        <p:attrNameLst>
                                          <p:attrName>style.visibility</p:attrName>
                                        </p:attrNameLst>
                                      </p:cBhvr>
                                      <p:to>
                                        <p:strVal val="hidden"/>
                                      </p:to>
                                    </p:set>
                                  </p:childTnLst>
                                </p:cTn>
                              </p:par>
                              <p:par>
                                <p:cTn id="577" presetID="2" presetClass="exit" presetSubtype="12" fill="hold" grpId="1" nodeType="withEffect">
                                  <p:stCondLst>
                                    <p:cond delay="0"/>
                                  </p:stCondLst>
                                  <p:childTnLst>
                                    <p:anim calcmode="lin" valueType="num">
                                      <p:cBhvr additive="base">
                                        <p:cTn id="578" dur="3000"/>
                                        <p:tgtEl>
                                          <p:spTgt spid="25"/>
                                        </p:tgtEl>
                                        <p:attrNameLst>
                                          <p:attrName>ppt_x</p:attrName>
                                        </p:attrNameLst>
                                      </p:cBhvr>
                                      <p:tavLst>
                                        <p:tav tm="0">
                                          <p:val>
                                            <p:strVal val="ppt_x"/>
                                          </p:val>
                                        </p:tav>
                                        <p:tav tm="100000">
                                          <p:val>
                                            <p:strVal val="0-ppt_w/2"/>
                                          </p:val>
                                        </p:tav>
                                      </p:tavLst>
                                    </p:anim>
                                    <p:anim calcmode="lin" valueType="num">
                                      <p:cBhvr additive="base">
                                        <p:cTn id="579" dur="3000"/>
                                        <p:tgtEl>
                                          <p:spTgt spid="25"/>
                                        </p:tgtEl>
                                        <p:attrNameLst>
                                          <p:attrName>ppt_y</p:attrName>
                                        </p:attrNameLst>
                                      </p:cBhvr>
                                      <p:tavLst>
                                        <p:tav tm="0">
                                          <p:val>
                                            <p:strVal val="ppt_y"/>
                                          </p:val>
                                        </p:tav>
                                        <p:tav tm="100000">
                                          <p:val>
                                            <p:strVal val="1+ppt_h/2"/>
                                          </p:val>
                                        </p:tav>
                                      </p:tavLst>
                                    </p:anim>
                                    <p:set>
                                      <p:cBhvr>
                                        <p:cTn id="580" dur="1" fill="hold">
                                          <p:stCondLst>
                                            <p:cond delay="2999"/>
                                          </p:stCondLst>
                                        </p:cTn>
                                        <p:tgtEl>
                                          <p:spTgt spid="25"/>
                                        </p:tgtEl>
                                        <p:attrNameLst>
                                          <p:attrName>style.visibility</p:attrName>
                                        </p:attrNameLst>
                                      </p:cBhvr>
                                      <p:to>
                                        <p:strVal val="hidden"/>
                                      </p:to>
                                    </p:set>
                                  </p:childTnLst>
                                </p:cTn>
                              </p:par>
                              <p:par>
                                <p:cTn id="581" presetID="2" presetClass="exit" presetSubtype="12" fill="hold" grpId="1" nodeType="withEffect">
                                  <p:stCondLst>
                                    <p:cond delay="0"/>
                                  </p:stCondLst>
                                  <p:childTnLst>
                                    <p:anim calcmode="lin" valueType="num">
                                      <p:cBhvr additive="base">
                                        <p:cTn id="582" dur="3000"/>
                                        <p:tgtEl>
                                          <p:spTgt spid="35"/>
                                        </p:tgtEl>
                                        <p:attrNameLst>
                                          <p:attrName>ppt_x</p:attrName>
                                        </p:attrNameLst>
                                      </p:cBhvr>
                                      <p:tavLst>
                                        <p:tav tm="0">
                                          <p:val>
                                            <p:strVal val="ppt_x"/>
                                          </p:val>
                                        </p:tav>
                                        <p:tav tm="100000">
                                          <p:val>
                                            <p:strVal val="0-ppt_w/2"/>
                                          </p:val>
                                        </p:tav>
                                      </p:tavLst>
                                    </p:anim>
                                    <p:anim calcmode="lin" valueType="num">
                                      <p:cBhvr additive="base">
                                        <p:cTn id="583" dur="3000"/>
                                        <p:tgtEl>
                                          <p:spTgt spid="35"/>
                                        </p:tgtEl>
                                        <p:attrNameLst>
                                          <p:attrName>ppt_y</p:attrName>
                                        </p:attrNameLst>
                                      </p:cBhvr>
                                      <p:tavLst>
                                        <p:tav tm="0">
                                          <p:val>
                                            <p:strVal val="ppt_y"/>
                                          </p:val>
                                        </p:tav>
                                        <p:tav tm="100000">
                                          <p:val>
                                            <p:strVal val="1+ppt_h/2"/>
                                          </p:val>
                                        </p:tav>
                                      </p:tavLst>
                                    </p:anim>
                                    <p:set>
                                      <p:cBhvr>
                                        <p:cTn id="584" dur="1" fill="hold">
                                          <p:stCondLst>
                                            <p:cond delay="2999"/>
                                          </p:stCondLst>
                                        </p:cTn>
                                        <p:tgtEl>
                                          <p:spTgt spid="35"/>
                                        </p:tgtEl>
                                        <p:attrNameLst>
                                          <p:attrName>style.visibility</p:attrName>
                                        </p:attrNameLst>
                                      </p:cBhvr>
                                      <p:to>
                                        <p:strVal val="hidden"/>
                                      </p:to>
                                    </p:set>
                                  </p:childTnLst>
                                </p:cTn>
                              </p:par>
                              <p:par>
                                <p:cTn id="585" presetID="2" presetClass="exit" presetSubtype="12" fill="hold" grpId="1" nodeType="withEffect">
                                  <p:stCondLst>
                                    <p:cond delay="0"/>
                                  </p:stCondLst>
                                  <p:childTnLst>
                                    <p:anim calcmode="lin" valueType="num">
                                      <p:cBhvr additive="base">
                                        <p:cTn id="586" dur="3000"/>
                                        <p:tgtEl>
                                          <p:spTgt spid="45"/>
                                        </p:tgtEl>
                                        <p:attrNameLst>
                                          <p:attrName>ppt_x</p:attrName>
                                        </p:attrNameLst>
                                      </p:cBhvr>
                                      <p:tavLst>
                                        <p:tav tm="0">
                                          <p:val>
                                            <p:strVal val="ppt_x"/>
                                          </p:val>
                                        </p:tav>
                                        <p:tav tm="100000">
                                          <p:val>
                                            <p:strVal val="0-ppt_w/2"/>
                                          </p:val>
                                        </p:tav>
                                      </p:tavLst>
                                    </p:anim>
                                    <p:anim calcmode="lin" valueType="num">
                                      <p:cBhvr additive="base">
                                        <p:cTn id="587" dur="3000"/>
                                        <p:tgtEl>
                                          <p:spTgt spid="45"/>
                                        </p:tgtEl>
                                        <p:attrNameLst>
                                          <p:attrName>ppt_y</p:attrName>
                                        </p:attrNameLst>
                                      </p:cBhvr>
                                      <p:tavLst>
                                        <p:tav tm="0">
                                          <p:val>
                                            <p:strVal val="ppt_y"/>
                                          </p:val>
                                        </p:tav>
                                        <p:tav tm="100000">
                                          <p:val>
                                            <p:strVal val="1+ppt_h/2"/>
                                          </p:val>
                                        </p:tav>
                                      </p:tavLst>
                                    </p:anim>
                                    <p:set>
                                      <p:cBhvr>
                                        <p:cTn id="588" dur="1" fill="hold">
                                          <p:stCondLst>
                                            <p:cond delay="2999"/>
                                          </p:stCondLst>
                                        </p:cTn>
                                        <p:tgtEl>
                                          <p:spTgt spid="45"/>
                                        </p:tgtEl>
                                        <p:attrNameLst>
                                          <p:attrName>style.visibility</p:attrName>
                                        </p:attrNameLst>
                                      </p:cBhvr>
                                      <p:to>
                                        <p:strVal val="hidden"/>
                                      </p:to>
                                    </p:set>
                                  </p:childTnLst>
                                </p:cTn>
                              </p:par>
                              <p:par>
                                <p:cTn id="589" presetID="2" presetClass="exit" presetSubtype="12" fill="hold" grpId="1" nodeType="withEffect">
                                  <p:stCondLst>
                                    <p:cond delay="0"/>
                                  </p:stCondLst>
                                  <p:childTnLst>
                                    <p:anim calcmode="lin" valueType="num">
                                      <p:cBhvr additive="base">
                                        <p:cTn id="590" dur="3000"/>
                                        <p:tgtEl>
                                          <p:spTgt spid="55"/>
                                        </p:tgtEl>
                                        <p:attrNameLst>
                                          <p:attrName>ppt_x</p:attrName>
                                        </p:attrNameLst>
                                      </p:cBhvr>
                                      <p:tavLst>
                                        <p:tav tm="0">
                                          <p:val>
                                            <p:strVal val="ppt_x"/>
                                          </p:val>
                                        </p:tav>
                                        <p:tav tm="100000">
                                          <p:val>
                                            <p:strVal val="0-ppt_w/2"/>
                                          </p:val>
                                        </p:tav>
                                      </p:tavLst>
                                    </p:anim>
                                    <p:anim calcmode="lin" valueType="num">
                                      <p:cBhvr additive="base">
                                        <p:cTn id="591" dur="3000"/>
                                        <p:tgtEl>
                                          <p:spTgt spid="55"/>
                                        </p:tgtEl>
                                        <p:attrNameLst>
                                          <p:attrName>ppt_y</p:attrName>
                                        </p:attrNameLst>
                                      </p:cBhvr>
                                      <p:tavLst>
                                        <p:tav tm="0">
                                          <p:val>
                                            <p:strVal val="ppt_y"/>
                                          </p:val>
                                        </p:tav>
                                        <p:tav tm="100000">
                                          <p:val>
                                            <p:strVal val="1+ppt_h/2"/>
                                          </p:val>
                                        </p:tav>
                                      </p:tavLst>
                                    </p:anim>
                                    <p:set>
                                      <p:cBhvr>
                                        <p:cTn id="592" dur="1" fill="hold">
                                          <p:stCondLst>
                                            <p:cond delay="2999"/>
                                          </p:stCondLst>
                                        </p:cTn>
                                        <p:tgtEl>
                                          <p:spTgt spid="55"/>
                                        </p:tgtEl>
                                        <p:attrNameLst>
                                          <p:attrName>style.visibility</p:attrName>
                                        </p:attrNameLst>
                                      </p:cBhvr>
                                      <p:to>
                                        <p:strVal val="hidden"/>
                                      </p:to>
                                    </p:set>
                                  </p:childTnLst>
                                </p:cTn>
                              </p:par>
                              <p:par>
                                <p:cTn id="593" presetID="2" presetClass="exit" presetSubtype="12" fill="hold" grpId="1" nodeType="withEffect">
                                  <p:stCondLst>
                                    <p:cond delay="0"/>
                                  </p:stCondLst>
                                  <p:childTnLst>
                                    <p:anim calcmode="lin" valueType="num">
                                      <p:cBhvr additive="base">
                                        <p:cTn id="594" dur="3000"/>
                                        <p:tgtEl>
                                          <p:spTgt spid="65"/>
                                        </p:tgtEl>
                                        <p:attrNameLst>
                                          <p:attrName>ppt_x</p:attrName>
                                        </p:attrNameLst>
                                      </p:cBhvr>
                                      <p:tavLst>
                                        <p:tav tm="0">
                                          <p:val>
                                            <p:strVal val="ppt_x"/>
                                          </p:val>
                                        </p:tav>
                                        <p:tav tm="100000">
                                          <p:val>
                                            <p:strVal val="0-ppt_w/2"/>
                                          </p:val>
                                        </p:tav>
                                      </p:tavLst>
                                    </p:anim>
                                    <p:anim calcmode="lin" valueType="num">
                                      <p:cBhvr additive="base">
                                        <p:cTn id="595" dur="3000"/>
                                        <p:tgtEl>
                                          <p:spTgt spid="65"/>
                                        </p:tgtEl>
                                        <p:attrNameLst>
                                          <p:attrName>ppt_y</p:attrName>
                                        </p:attrNameLst>
                                      </p:cBhvr>
                                      <p:tavLst>
                                        <p:tav tm="0">
                                          <p:val>
                                            <p:strVal val="ppt_y"/>
                                          </p:val>
                                        </p:tav>
                                        <p:tav tm="100000">
                                          <p:val>
                                            <p:strVal val="1+ppt_h/2"/>
                                          </p:val>
                                        </p:tav>
                                      </p:tavLst>
                                    </p:anim>
                                    <p:set>
                                      <p:cBhvr>
                                        <p:cTn id="596" dur="1" fill="hold">
                                          <p:stCondLst>
                                            <p:cond delay="2999"/>
                                          </p:stCondLst>
                                        </p:cTn>
                                        <p:tgtEl>
                                          <p:spTgt spid="65"/>
                                        </p:tgtEl>
                                        <p:attrNameLst>
                                          <p:attrName>style.visibility</p:attrName>
                                        </p:attrNameLst>
                                      </p:cBhvr>
                                      <p:to>
                                        <p:strVal val="hidden"/>
                                      </p:to>
                                    </p:set>
                                  </p:childTnLst>
                                </p:cTn>
                              </p:par>
                              <p:par>
                                <p:cTn id="597" presetID="2" presetClass="exit" presetSubtype="12" fill="hold" grpId="1" nodeType="withEffect">
                                  <p:stCondLst>
                                    <p:cond delay="0"/>
                                  </p:stCondLst>
                                  <p:childTnLst>
                                    <p:anim calcmode="lin" valueType="num">
                                      <p:cBhvr additive="base">
                                        <p:cTn id="598" dur="3000"/>
                                        <p:tgtEl>
                                          <p:spTgt spid="75"/>
                                        </p:tgtEl>
                                        <p:attrNameLst>
                                          <p:attrName>ppt_x</p:attrName>
                                        </p:attrNameLst>
                                      </p:cBhvr>
                                      <p:tavLst>
                                        <p:tav tm="0">
                                          <p:val>
                                            <p:strVal val="ppt_x"/>
                                          </p:val>
                                        </p:tav>
                                        <p:tav tm="100000">
                                          <p:val>
                                            <p:strVal val="0-ppt_w/2"/>
                                          </p:val>
                                        </p:tav>
                                      </p:tavLst>
                                    </p:anim>
                                    <p:anim calcmode="lin" valueType="num">
                                      <p:cBhvr additive="base">
                                        <p:cTn id="599" dur="3000"/>
                                        <p:tgtEl>
                                          <p:spTgt spid="75"/>
                                        </p:tgtEl>
                                        <p:attrNameLst>
                                          <p:attrName>ppt_y</p:attrName>
                                        </p:attrNameLst>
                                      </p:cBhvr>
                                      <p:tavLst>
                                        <p:tav tm="0">
                                          <p:val>
                                            <p:strVal val="ppt_y"/>
                                          </p:val>
                                        </p:tav>
                                        <p:tav tm="100000">
                                          <p:val>
                                            <p:strVal val="1+ppt_h/2"/>
                                          </p:val>
                                        </p:tav>
                                      </p:tavLst>
                                    </p:anim>
                                    <p:set>
                                      <p:cBhvr>
                                        <p:cTn id="600" dur="1" fill="hold">
                                          <p:stCondLst>
                                            <p:cond delay="2999"/>
                                          </p:stCondLst>
                                        </p:cTn>
                                        <p:tgtEl>
                                          <p:spTgt spid="75"/>
                                        </p:tgtEl>
                                        <p:attrNameLst>
                                          <p:attrName>style.visibility</p:attrName>
                                        </p:attrNameLst>
                                      </p:cBhvr>
                                      <p:to>
                                        <p:strVal val="hidden"/>
                                      </p:to>
                                    </p:set>
                                  </p:childTnLst>
                                </p:cTn>
                              </p:par>
                              <p:par>
                                <p:cTn id="601" presetID="2" presetClass="exit" presetSubtype="12" fill="hold" grpId="1" nodeType="withEffect">
                                  <p:stCondLst>
                                    <p:cond delay="0"/>
                                  </p:stCondLst>
                                  <p:childTnLst>
                                    <p:anim calcmode="lin" valueType="num">
                                      <p:cBhvr additive="base">
                                        <p:cTn id="602" dur="3000"/>
                                        <p:tgtEl>
                                          <p:spTgt spid="9"/>
                                        </p:tgtEl>
                                        <p:attrNameLst>
                                          <p:attrName>ppt_x</p:attrName>
                                        </p:attrNameLst>
                                      </p:cBhvr>
                                      <p:tavLst>
                                        <p:tav tm="0">
                                          <p:val>
                                            <p:strVal val="ppt_x"/>
                                          </p:val>
                                        </p:tav>
                                        <p:tav tm="100000">
                                          <p:val>
                                            <p:strVal val="0-ppt_w/2"/>
                                          </p:val>
                                        </p:tav>
                                      </p:tavLst>
                                    </p:anim>
                                    <p:anim calcmode="lin" valueType="num">
                                      <p:cBhvr additive="base">
                                        <p:cTn id="603" dur="3000"/>
                                        <p:tgtEl>
                                          <p:spTgt spid="9"/>
                                        </p:tgtEl>
                                        <p:attrNameLst>
                                          <p:attrName>ppt_y</p:attrName>
                                        </p:attrNameLst>
                                      </p:cBhvr>
                                      <p:tavLst>
                                        <p:tav tm="0">
                                          <p:val>
                                            <p:strVal val="ppt_y"/>
                                          </p:val>
                                        </p:tav>
                                        <p:tav tm="100000">
                                          <p:val>
                                            <p:strVal val="1+ppt_h/2"/>
                                          </p:val>
                                        </p:tav>
                                      </p:tavLst>
                                    </p:anim>
                                    <p:set>
                                      <p:cBhvr>
                                        <p:cTn id="604" dur="1" fill="hold">
                                          <p:stCondLst>
                                            <p:cond delay="2999"/>
                                          </p:stCondLst>
                                        </p:cTn>
                                        <p:tgtEl>
                                          <p:spTgt spid="9"/>
                                        </p:tgtEl>
                                        <p:attrNameLst>
                                          <p:attrName>style.visibility</p:attrName>
                                        </p:attrNameLst>
                                      </p:cBhvr>
                                      <p:to>
                                        <p:strVal val="hidden"/>
                                      </p:to>
                                    </p:set>
                                  </p:childTnLst>
                                </p:cTn>
                              </p:par>
                              <p:par>
                                <p:cTn id="605" presetID="2" presetClass="exit" presetSubtype="12" fill="hold" grpId="1" nodeType="withEffect">
                                  <p:stCondLst>
                                    <p:cond delay="0"/>
                                  </p:stCondLst>
                                  <p:childTnLst>
                                    <p:anim calcmode="lin" valueType="num">
                                      <p:cBhvr additive="base">
                                        <p:cTn id="606" dur="3000"/>
                                        <p:tgtEl>
                                          <p:spTgt spid="19"/>
                                        </p:tgtEl>
                                        <p:attrNameLst>
                                          <p:attrName>ppt_x</p:attrName>
                                        </p:attrNameLst>
                                      </p:cBhvr>
                                      <p:tavLst>
                                        <p:tav tm="0">
                                          <p:val>
                                            <p:strVal val="ppt_x"/>
                                          </p:val>
                                        </p:tav>
                                        <p:tav tm="100000">
                                          <p:val>
                                            <p:strVal val="0-ppt_w/2"/>
                                          </p:val>
                                        </p:tav>
                                      </p:tavLst>
                                    </p:anim>
                                    <p:anim calcmode="lin" valueType="num">
                                      <p:cBhvr additive="base">
                                        <p:cTn id="607" dur="3000"/>
                                        <p:tgtEl>
                                          <p:spTgt spid="19"/>
                                        </p:tgtEl>
                                        <p:attrNameLst>
                                          <p:attrName>ppt_y</p:attrName>
                                        </p:attrNameLst>
                                      </p:cBhvr>
                                      <p:tavLst>
                                        <p:tav tm="0">
                                          <p:val>
                                            <p:strVal val="ppt_y"/>
                                          </p:val>
                                        </p:tav>
                                        <p:tav tm="100000">
                                          <p:val>
                                            <p:strVal val="1+ppt_h/2"/>
                                          </p:val>
                                        </p:tav>
                                      </p:tavLst>
                                    </p:anim>
                                    <p:set>
                                      <p:cBhvr>
                                        <p:cTn id="608" dur="1" fill="hold">
                                          <p:stCondLst>
                                            <p:cond delay="2999"/>
                                          </p:stCondLst>
                                        </p:cTn>
                                        <p:tgtEl>
                                          <p:spTgt spid="19"/>
                                        </p:tgtEl>
                                        <p:attrNameLst>
                                          <p:attrName>style.visibility</p:attrName>
                                        </p:attrNameLst>
                                      </p:cBhvr>
                                      <p:to>
                                        <p:strVal val="hidden"/>
                                      </p:to>
                                    </p:set>
                                  </p:childTnLst>
                                </p:cTn>
                              </p:par>
                              <p:par>
                                <p:cTn id="609" presetID="2" presetClass="exit" presetSubtype="12" fill="hold" grpId="1" nodeType="withEffect">
                                  <p:stCondLst>
                                    <p:cond delay="0"/>
                                  </p:stCondLst>
                                  <p:childTnLst>
                                    <p:anim calcmode="lin" valueType="num">
                                      <p:cBhvr additive="base">
                                        <p:cTn id="610" dur="3000"/>
                                        <p:tgtEl>
                                          <p:spTgt spid="29"/>
                                        </p:tgtEl>
                                        <p:attrNameLst>
                                          <p:attrName>ppt_x</p:attrName>
                                        </p:attrNameLst>
                                      </p:cBhvr>
                                      <p:tavLst>
                                        <p:tav tm="0">
                                          <p:val>
                                            <p:strVal val="ppt_x"/>
                                          </p:val>
                                        </p:tav>
                                        <p:tav tm="100000">
                                          <p:val>
                                            <p:strVal val="0-ppt_w/2"/>
                                          </p:val>
                                        </p:tav>
                                      </p:tavLst>
                                    </p:anim>
                                    <p:anim calcmode="lin" valueType="num">
                                      <p:cBhvr additive="base">
                                        <p:cTn id="611" dur="3000"/>
                                        <p:tgtEl>
                                          <p:spTgt spid="29"/>
                                        </p:tgtEl>
                                        <p:attrNameLst>
                                          <p:attrName>ppt_y</p:attrName>
                                        </p:attrNameLst>
                                      </p:cBhvr>
                                      <p:tavLst>
                                        <p:tav tm="0">
                                          <p:val>
                                            <p:strVal val="ppt_y"/>
                                          </p:val>
                                        </p:tav>
                                        <p:tav tm="100000">
                                          <p:val>
                                            <p:strVal val="1+ppt_h/2"/>
                                          </p:val>
                                        </p:tav>
                                      </p:tavLst>
                                    </p:anim>
                                    <p:set>
                                      <p:cBhvr>
                                        <p:cTn id="612" dur="1" fill="hold">
                                          <p:stCondLst>
                                            <p:cond delay="2999"/>
                                          </p:stCondLst>
                                        </p:cTn>
                                        <p:tgtEl>
                                          <p:spTgt spid="29"/>
                                        </p:tgtEl>
                                        <p:attrNameLst>
                                          <p:attrName>style.visibility</p:attrName>
                                        </p:attrNameLst>
                                      </p:cBhvr>
                                      <p:to>
                                        <p:strVal val="hidden"/>
                                      </p:to>
                                    </p:set>
                                  </p:childTnLst>
                                </p:cTn>
                              </p:par>
                              <p:par>
                                <p:cTn id="613" presetID="2" presetClass="exit" presetSubtype="12" fill="hold" grpId="1" nodeType="withEffect">
                                  <p:stCondLst>
                                    <p:cond delay="0"/>
                                  </p:stCondLst>
                                  <p:childTnLst>
                                    <p:anim calcmode="lin" valueType="num">
                                      <p:cBhvr additive="base">
                                        <p:cTn id="614" dur="3000"/>
                                        <p:tgtEl>
                                          <p:spTgt spid="39"/>
                                        </p:tgtEl>
                                        <p:attrNameLst>
                                          <p:attrName>ppt_x</p:attrName>
                                        </p:attrNameLst>
                                      </p:cBhvr>
                                      <p:tavLst>
                                        <p:tav tm="0">
                                          <p:val>
                                            <p:strVal val="ppt_x"/>
                                          </p:val>
                                        </p:tav>
                                        <p:tav tm="100000">
                                          <p:val>
                                            <p:strVal val="0-ppt_w/2"/>
                                          </p:val>
                                        </p:tav>
                                      </p:tavLst>
                                    </p:anim>
                                    <p:anim calcmode="lin" valueType="num">
                                      <p:cBhvr additive="base">
                                        <p:cTn id="615" dur="3000"/>
                                        <p:tgtEl>
                                          <p:spTgt spid="39"/>
                                        </p:tgtEl>
                                        <p:attrNameLst>
                                          <p:attrName>ppt_y</p:attrName>
                                        </p:attrNameLst>
                                      </p:cBhvr>
                                      <p:tavLst>
                                        <p:tav tm="0">
                                          <p:val>
                                            <p:strVal val="ppt_y"/>
                                          </p:val>
                                        </p:tav>
                                        <p:tav tm="100000">
                                          <p:val>
                                            <p:strVal val="1+ppt_h/2"/>
                                          </p:val>
                                        </p:tav>
                                      </p:tavLst>
                                    </p:anim>
                                    <p:set>
                                      <p:cBhvr>
                                        <p:cTn id="616" dur="1" fill="hold">
                                          <p:stCondLst>
                                            <p:cond delay="2999"/>
                                          </p:stCondLst>
                                        </p:cTn>
                                        <p:tgtEl>
                                          <p:spTgt spid="39"/>
                                        </p:tgtEl>
                                        <p:attrNameLst>
                                          <p:attrName>style.visibility</p:attrName>
                                        </p:attrNameLst>
                                      </p:cBhvr>
                                      <p:to>
                                        <p:strVal val="hidden"/>
                                      </p:to>
                                    </p:set>
                                  </p:childTnLst>
                                </p:cTn>
                              </p:par>
                              <p:par>
                                <p:cTn id="617" presetID="2" presetClass="exit" presetSubtype="12" fill="hold" grpId="1" nodeType="withEffect">
                                  <p:stCondLst>
                                    <p:cond delay="0"/>
                                  </p:stCondLst>
                                  <p:childTnLst>
                                    <p:anim calcmode="lin" valueType="num">
                                      <p:cBhvr additive="base">
                                        <p:cTn id="618" dur="3000"/>
                                        <p:tgtEl>
                                          <p:spTgt spid="49"/>
                                        </p:tgtEl>
                                        <p:attrNameLst>
                                          <p:attrName>ppt_x</p:attrName>
                                        </p:attrNameLst>
                                      </p:cBhvr>
                                      <p:tavLst>
                                        <p:tav tm="0">
                                          <p:val>
                                            <p:strVal val="ppt_x"/>
                                          </p:val>
                                        </p:tav>
                                        <p:tav tm="100000">
                                          <p:val>
                                            <p:strVal val="0-ppt_w/2"/>
                                          </p:val>
                                        </p:tav>
                                      </p:tavLst>
                                    </p:anim>
                                    <p:anim calcmode="lin" valueType="num">
                                      <p:cBhvr additive="base">
                                        <p:cTn id="619" dur="3000"/>
                                        <p:tgtEl>
                                          <p:spTgt spid="49"/>
                                        </p:tgtEl>
                                        <p:attrNameLst>
                                          <p:attrName>ppt_y</p:attrName>
                                        </p:attrNameLst>
                                      </p:cBhvr>
                                      <p:tavLst>
                                        <p:tav tm="0">
                                          <p:val>
                                            <p:strVal val="ppt_y"/>
                                          </p:val>
                                        </p:tav>
                                        <p:tav tm="100000">
                                          <p:val>
                                            <p:strVal val="1+ppt_h/2"/>
                                          </p:val>
                                        </p:tav>
                                      </p:tavLst>
                                    </p:anim>
                                    <p:set>
                                      <p:cBhvr>
                                        <p:cTn id="620" dur="1" fill="hold">
                                          <p:stCondLst>
                                            <p:cond delay="2999"/>
                                          </p:stCondLst>
                                        </p:cTn>
                                        <p:tgtEl>
                                          <p:spTgt spid="49"/>
                                        </p:tgtEl>
                                        <p:attrNameLst>
                                          <p:attrName>style.visibility</p:attrName>
                                        </p:attrNameLst>
                                      </p:cBhvr>
                                      <p:to>
                                        <p:strVal val="hidden"/>
                                      </p:to>
                                    </p:set>
                                  </p:childTnLst>
                                </p:cTn>
                              </p:par>
                              <p:par>
                                <p:cTn id="621" presetID="2" presetClass="exit" presetSubtype="12" fill="hold" grpId="1" nodeType="withEffect">
                                  <p:stCondLst>
                                    <p:cond delay="0"/>
                                  </p:stCondLst>
                                  <p:childTnLst>
                                    <p:anim calcmode="lin" valueType="num">
                                      <p:cBhvr additive="base">
                                        <p:cTn id="622" dur="3000"/>
                                        <p:tgtEl>
                                          <p:spTgt spid="59"/>
                                        </p:tgtEl>
                                        <p:attrNameLst>
                                          <p:attrName>ppt_x</p:attrName>
                                        </p:attrNameLst>
                                      </p:cBhvr>
                                      <p:tavLst>
                                        <p:tav tm="0">
                                          <p:val>
                                            <p:strVal val="ppt_x"/>
                                          </p:val>
                                        </p:tav>
                                        <p:tav tm="100000">
                                          <p:val>
                                            <p:strVal val="0-ppt_w/2"/>
                                          </p:val>
                                        </p:tav>
                                      </p:tavLst>
                                    </p:anim>
                                    <p:anim calcmode="lin" valueType="num">
                                      <p:cBhvr additive="base">
                                        <p:cTn id="623" dur="3000"/>
                                        <p:tgtEl>
                                          <p:spTgt spid="59"/>
                                        </p:tgtEl>
                                        <p:attrNameLst>
                                          <p:attrName>ppt_y</p:attrName>
                                        </p:attrNameLst>
                                      </p:cBhvr>
                                      <p:tavLst>
                                        <p:tav tm="0">
                                          <p:val>
                                            <p:strVal val="ppt_y"/>
                                          </p:val>
                                        </p:tav>
                                        <p:tav tm="100000">
                                          <p:val>
                                            <p:strVal val="1+ppt_h/2"/>
                                          </p:val>
                                        </p:tav>
                                      </p:tavLst>
                                    </p:anim>
                                    <p:set>
                                      <p:cBhvr>
                                        <p:cTn id="624" dur="1" fill="hold">
                                          <p:stCondLst>
                                            <p:cond delay="2999"/>
                                          </p:stCondLst>
                                        </p:cTn>
                                        <p:tgtEl>
                                          <p:spTgt spid="59"/>
                                        </p:tgtEl>
                                        <p:attrNameLst>
                                          <p:attrName>style.visibility</p:attrName>
                                        </p:attrNameLst>
                                      </p:cBhvr>
                                      <p:to>
                                        <p:strVal val="hidden"/>
                                      </p:to>
                                    </p:set>
                                  </p:childTnLst>
                                </p:cTn>
                              </p:par>
                              <p:par>
                                <p:cTn id="625" presetID="2" presetClass="exit" presetSubtype="12" fill="hold" grpId="1" nodeType="withEffect">
                                  <p:stCondLst>
                                    <p:cond delay="0"/>
                                  </p:stCondLst>
                                  <p:childTnLst>
                                    <p:anim calcmode="lin" valueType="num">
                                      <p:cBhvr additive="base">
                                        <p:cTn id="626" dur="3000"/>
                                        <p:tgtEl>
                                          <p:spTgt spid="69"/>
                                        </p:tgtEl>
                                        <p:attrNameLst>
                                          <p:attrName>ppt_x</p:attrName>
                                        </p:attrNameLst>
                                      </p:cBhvr>
                                      <p:tavLst>
                                        <p:tav tm="0">
                                          <p:val>
                                            <p:strVal val="ppt_x"/>
                                          </p:val>
                                        </p:tav>
                                        <p:tav tm="100000">
                                          <p:val>
                                            <p:strVal val="0-ppt_w/2"/>
                                          </p:val>
                                        </p:tav>
                                      </p:tavLst>
                                    </p:anim>
                                    <p:anim calcmode="lin" valueType="num">
                                      <p:cBhvr additive="base">
                                        <p:cTn id="627" dur="3000"/>
                                        <p:tgtEl>
                                          <p:spTgt spid="69"/>
                                        </p:tgtEl>
                                        <p:attrNameLst>
                                          <p:attrName>ppt_y</p:attrName>
                                        </p:attrNameLst>
                                      </p:cBhvr>
                                      <p:tavLst>
                                        <p:tav tm="0">
                                          <p:val>
                                            <p:strVal val="ppt_y"/>
                                          </p:val>
                                        </p:tav>
                                        <p:tav tm="100000">
                                          <p:val>
                                            <p:strVal val="1+ppt_h/2"/>
                                          </p:val>
                                        </p:tav>
                                      </p:tavLst>
                                    </p:anim>
                                    <p:set>
                                      <p:cBhvr>
                                        <p:cTn id="628" dur="1" fill="hold">
                                          <p:stCondLst>
                                            <p:cond delay="2999"/>
                                          </p:stCondLst>
                                        </p:cTn>
                                        <p:tgtEl>
                                          <p:spTgt spid="69"/>
                                        </p:tgtEl>
                                        <p:attrNameLst>
                                          <p:attrName>style.visibility</p:attrName>
                                        </p:attrNameLst>
                                      </p:cBhvr>
                                      <p:to>
                                        <p:strVal val="hidden"/>
                                      </p:to>
                                    </p:set>
                                  </p:childTnLst>
                                </p:cTn>
                              </p:par>
                              <p:par>
                                <p:cTn id="629" presetID="2" presetClass="exit" presetSubtype="12" fill="hold" grpId="1" nodeType="withEffect">
                                  <p:stCondLst>
                                    <p:cond delay="0"/>
                                  </p:stCondLst>
                                  <p:childTnLst>
                                    <p:anim calcmode="lin" valueType="num">
                                      <p:cBhvr additive="base">
                                        <p:cTn id="630" dur="3000"/>
                                        <p:tgtEl>
                                          <p:spTgt spid="79"/>
                                        </p:tgtEl>
                                        <p:attrNameLst>
                                          <p:attrName>ppt_x</p:attrName>
                                        </p:attrNameLst>
                                      </p:cBhvr>
                                      <p:tavLst>
                                        <p:tav tm="0">
                                          <p:val>
                                            <p:strVal val="ppt_x"/>
                                          </p:val>
                                        </p:tav>
                                        <p:tav tm="100000">
                                          <p:val>
                                            <p:strVal val="0-ppt_w/2"/>
                                          </p:val>
                                        </p:tav>
                                      </p:tavLst>
                                    </p:anim>
                                    <p:anim calcmode="lin" valueType="num">
                                      <p:cBhvr additive="base">
                                        <p:cTn id="631" dur="3000"/>
                                        <p:tgtEl>
                                          <p:spTgt spid="79"/>
                                        </p:tgtEl>
                                        <p:attrNameLst>
                                          <p:attrName>ppt_y</p:attrName>
                                        </p:attrNameLst>
                                      </p:cBhvr>
                                      <p:tavLst>
                                        <p:tav tm="0">
                                          <p:val>
                                            <p:strVal val="ppt_y"/>
                                          </p:val>
                                        </p:tav>
                                        <p:tav tm="100000">
                                          <p:val>
                                            <p:strVal val="1+ppt_h/2"/>
                                          </p:val>
                                        </p:tav>
                                      </p:tavLst>
                                    </p:anim>
                                    <p:set>
                                      <p:cBhvr>
                                        <p:cTn id="632" dur="1" fill="hold">
                                          <p:stCondLst>
                                            <p:cond delay="2999"/>
                                          </p:stCondLst>
                                        </p:cTn>
                                        <p:tgtEl>
                                          <p:spTgt spid="79"/>
                                        </p:tgtEl>
                                        <p:attrNameLst>
                                          <p:attrName>style.visibility</p:attrName>
                                        </p:attrNameLst>
                                      </p:cBhvr>
                                      <p:to>
                                        <p:strVal val="hidden"/>
                                      </p:to>
                                    </p:set>
                                  </p:childTnLst>
                                </p:cTn>
                              </p:par>
                              <p:par>
                                <p:cTn id="633" presetID="2" presetClass="exit" presetSubtype="12" fill="hold" grpId="1" nodeType="withEffect">
                                  <p:stCondLst>
                                    <p:cond delay="0"/>
                                  </p:stCondLst>
                                  <p:childTnLst>
                                    <p:anim calcmode="lin" valueType="num">
                                      <p:cBhvr additive="base">
                                        <p:cTn id="634" dur="3000"/>
                                        <p:tgtEl>
                                          <p:spTgt spid="3"/>
                                        </p:tgtEl>
                                        <p:attrNameLst>
                                          <p:attrName>ppt_x</p:attrName>
                                        </p:attrNameLst>
                                      </p:cBhvr>
                                      <p:tavLst>
                                        <p:tav tm="0">
                                          <p:val>
                                            <p:strVal val="ppt_x"/>
                                          </p:val>
                                        </p:tav>
                                        <p:tav tm="100000">
                                          <p:val>
                                            <p:strVal val="0-ppt_w/2"/>
                                          </p:val>
                                        </p:tav>
                                      </p:tavLst>
                                    </p:anim>
                                    <p:anim calcmode="lin" valueType="num">
                                      <p:cBhvr additive="base">
                                        <p:cTn id="635" dur="3000"/>
                                        <p:tgtEl>
                                          <p:spTgt spid="3"/>
                                        </p:tgtEl>
                                        <p:attrNameLst>
                                          <p:attrName>ppt_y</p:attrName>
                                        </p:attrNameLst>
                                      </p:cBhvr>
                                      <p:tavLst>
                                        <p:tav tm="0">
                                          <p:val>
                                            <p:strVal val="ppt_y"/>
                                          </p:val>
                                        </p:tav>
                                        <p:tav tm="100000">
                                          <p:val>
                                            <p:strVal val="1+ppt_h/2"/>
                                          </p:val>
                                        </p:tav>
                                      </p:tavLst>
                                    </p:anim>
                                    <p:set>
                                      <p:cBhvr>
                                        <p:cTn id="636" dur="1" fill="hold">
                                          <p:stCondLst>
                                            <p:cond delay="2999"/>
                                          </p:stCondLst>
                                        </p:cTn>
                                        <p:tgtEl>
                                          <p:spTgt spid="3"/>
                                        </p:tgtEl>
                                        <p:attrNameLst>
                                          <p:attrName>style.visibility</p:attrName>
                                        </p:attrNameLst>
                                      </p:cBhvr>
                                      <p:to>
                                        <p:strVal val="hidden"/>
                                      </p:to>
                                    </p:set>
                                  </p:childTnLst>
                                </p:cTn>
                              </p:par>
                              <p:par>
                                <p:cTn id="637" presetID="2" presetClass="exit" presetSubtype="12" fill="hold" grpId="1" nodeType="withEffect">
                                  <p:stCondLst>
                                    <p:cond delay="0"/>
                                  </p:stCondLst>
                                  <p:childTnLst>
                                    <p:anim calcmode="lin" valueType="num">
                                      <p:cBhvr additive="base">
                                        <p:cTn id="638" dur="3000"/>
                                        <p:tgtEl>
                                          <p:spTgt spid="13"/>
                                        </p:tgtEl>
                                        <p:attrNameLst>
                                          <p:attrName>ppt_x</p:attrName>
                                        </p:attrNameLst>
                                      </p:cBhvr>
                                      <p:tavLst>
                                        <p:tav tm="0">
                                          <p:val>
                                            <p:strVal val="ppt_x"/>
                                          </p:val>
                                        </p:tav>
                                        <p:tav tm="100000">
                                          <p:val>
                                            <p:strVal val="0-ppt_w/2"/>
                                          </p:val>
                                        </p:tav>
                                      </p:tavLst>
                                    </p:anim>
                                    <p:anim calcmode="lin" valueType="num">
                                      <p:cBhvr additive="base">
                                        <p:cTn id="639" dur="3000"/>
                                        <p:tgtEl>
                                          <p:spTgt spid="13"/>
                                        </p:tgtEl>
                                        <p:attrNameLst>
                                          <p:attrName>ppt_y</p:attrName>
                                        </p:attrNameLst>
                                      </p:cBhvr>
                                      <p:tavLst>
                                        <p:tav tm="0">
                                          <p:val>
                                            <p:strVal val="ppt_y"/>
                                          </p:val>
                                        </p:tav>
                                        <p:tav tm="100000">
                                          <p:val>
                                            <p:strVal val="1+ppt_h/2"/>
                                          </p:val>
                                        </p:tav>
                                      </p:tavLst>
                                    </p:anim>
                                    <p:set>
                                      <p:cBhvr>
                                        <p:cTn id="640" dur="1" fill="hold">
                                          <p:stCondLst>
                                            <p:cond delay="2999"/>
                                          </p:stCondLst>
                                        </p:cTn>
                                        <p:tgtEl>
                                          <p:spTgt spid="13"/>
                                        </p:tgtEl>
                                        <p:attrNameLst>
                                          <p:attrName>style.visibility</p:attrName>
                                        </p:attrNameLst>
                                      </p:cBhvr>
                                      <p:to>
                                        <p:strVal val="hidden"/>
                                      </p:to>
                                    </p:set>
                                  </p:childTnLst>
                                </p:cTn>
                              </p:par>
                              <p:par>
                                <p:cTn id="641" presetID="2" presetClass="exit" presetSubtype="12" fill="hold" grpId="1" nodeType="withEffect">
                                  <p:stCondLst>
                                    <p:cond delay="0"/>
                                  </p:stCondLst>
                                  <p:childTnLst>
                                    <p:anim calcmode="lin" valueType="num">
                                      <p:cBhvr additive="base">
                                        <p:cTn id="642" dur="3000"/>
                                        <p:tgtEl>
                                          <p:spTgt spid="23"/>
                                        </p:tgtEl>
                                        <p:attrNameLst>
                                          <p:attrName>ppt_x</p:attrName>
                                        </p:attrNameLst>
                                      </p:cBhvr>
                                      <p:tavLst>
                                        <p:tav tm="0">
                                          <p:val>
                                            <p:strVal val="ppt_x"/>
                                          </p:val>
                                        </p:tav>
                                        <p:tav tm="100000">
                                          <p:val>
                                            <p:strVal val="0-ppt_w/2"/>
                                          </p:val>
                                        </p:tav>
                                      </p:tavLst>
                                    </p:anim>
                                    <p:anim calcmode="lin" valueType="num">
                                      <p:cBhvr additive="base">
                                        <p:cTn id="643" dur="3000"/>
                                        <p:tgtEl>
                                          <p:spTgt spid="23"/>
                                        </p:tgtEl>
                                        <p:attrNameLst>
                                          <p:attrName>ppt_y</p:attrName>
                                        </p:attrNameLst>
                                      </p:cBhvr>
                                      <p:tavLst>
                                        <p:tav tm="0">
                                          <p:val>
                                            <p:strVal val="ppt_y"/>
                                          </p:val>
                                        </p:tav>
                                        <p:tav tm="100000">
                                          <p:val>
                                            <p:strVal val="1+ppt_h/2"/>
                                          </p:val>
                                        </p:tav>
                                      </p:tavLst>
                                    </p:anim>
                                    <p:set>
                                      <p:cBhvr>
                                        <p:cTn id="644" dur="1" fill="hold">
                                          <p:stCondLst>
                                            <p:cond delay="2999"/>
                                          </p:stCondLst>
                                        </p:cTn>
                                        <p:tgtEl>
                                          <p:spTgt spid="23"/>
                                        </p:tgtEl>
                                        <p:attrNameLst>
                                          <p:attrName>style.visibility</p:attrName>
                                        </p:attrNameLst>
                                      </p:cBhvr>
                                      <p:to>
                                        <p:strVal val="hidden"/>
                                      </p:to>
                                    </p:set>
                                  </p:childTnLst>
                                </p:cTn>
                              </p:par>
                              <p:par>
                                <p:cTn id="645" presetID="2" presetClass="exit" presetSubtype="12" fill="hold" grpId="1" nodeType="withEffect">
                                  <p:stCondLst>
                                    <p:cond delay="0"/>
                                  </p:stCondLst>
                                  <p:childTnLst>
                                    <p:anim calcmode="lin" valueType="num">
                                      <p:cBhvr additive="base">
                                        <p:cTn id="646" dur="3000"/>
                                        <p:tgtEl>
                                          <p:spTgt spid="33"/>
                                        </p:tgtEl>
                                        <p:attrNameLst>
                                          <p:attrName>ppt_x</p:attrName>
                                        </p:attrNameLst>
                                      </p:cBhvr>
                                      <p:tavLst>
                                        <p:tav tm="0">
                                          <p:val>
                                            <p:strVal val="ppt_x"/>
                                          </p:val>
                                        </p:tav>
                                        <p:tav tm="100000">
                                          <p:val>
                                            <p:strVal val="0-ppt_w/2"/>
                                          </p:val>
                                        </p:tav>
                                      </p:tavLst>
                                    </p:anim>
                                    <p:anim calcmode="lin" valueType="num">
                                      <p:cBhvr additive="base">
                                        <p:cTn id="647" dur="3000"/>
                                        <p:tgtEl>
                                          <p:spTgt spid="33"/>
                                        </p:tgtEl>
                                        <p:attrNameLst>
                                          <p:attrName>ppt_y</p:attrName>
                                        </p:attrNameLst>
                                      </p:cBhvr>
                                      <p:tavLst>
                                        <p:tav tm="0">
                                          <p:val>
                                            <p:strVal val="ppt_y"/>
                                          </p:val>
                                        </p:tav>
                                        <p:tav tm="100000">
                                          <p:val>
                                            <p:strVal val="1+ppt_h/2"/>
                                          </p:val>
                                        </p:tav>
                                      </p:tavLst>
                                    </p:anim>
                                    <p:set>
                                      <p:cBhvr>
                                        <p:cTn id="648" dur="1" fill="hold">
                                          <p:stCondLst>
                                            <p:cond delay="2999"/>
                                          </p:stCondLst>
                                        </p:cTn>
                                        <p:tgtEl>
                                          <p:spTgt spid="33"/>
                                        </p:tgtEl>
                                        <p:attrNameLst>
                                          <p:attrName>style.visibility</p:attrName>
                                        </p:attrNameLst>
                                      </p:cBhvr>
                                      <p:to>
                                        <p:strVal val="hidden"/>
                                      </p:to>
                                    </p:set>
                                  </p:childTnLst>
                                </p:cTn>
                              </p:par>
                              <p:par>
                                <p:cTn id="649" presetID="2" presetClass="exit" presetSubtype="12" fill="hold" grpId="1" nodeType="withEffect">
                                  <p:stCondLst>
                                    <p:cond delay="0"/>
                                  </p:stCondLst>
                                  <p:childTnLst>
                                    <p:anim calcmode="lin" valueType="num">
                                      <p:cBhvr additive="base">
                                        <p:cTn id="650" dur="3000"/>
                                        <p:tgtEl>
                                          <p:spTgt spid="43"/>
                                        </p:tgtEl>
                                        <p:attrNameLst>
                                          <p:attrName>ppt_x</p:attrName>
                                        </p:attrNameLst>
                                      </p:cBhvr>
                                      <p:tavLst>
                                        <p:tav tm="0">
                                          <p:val>
                                            <p:strVal val="ppt_x"/>
                                          </p:val>
                                        </p:tav>
                                        <p:tav tm="100000">
                                          <p:val>
                                            <p:strVal val="0-ppt_w/2"/>
                                          </p:val>
                                        </p:tav>
                                      </p:tavLst>
                                    </p:anim>
                                    <p:anim calcmode="lin" valueType="num">
                                      <p:cBhvr additive="base">
                                        <p:cTn id="651" dur="3000"/>
                                        <p:tgtEl>
                                          <p:spTgt spid="43"/>
                                        </p:tgtEl>
                                        <p:attrNameLst>
                                          <p:attrName>ppt_y</p:attrName>
                                        </p:attrNameLst>
                                      </p:cBhvr>
                                      <p:tavLst>
                                        <p:tav tm="0">
                                          <p:val>
                                            <p:strVal val="ppt_y"/>
                                          </p:val>
                                        </p:tav>
                                        <p:tav tm="100000">
                                          <p:val>
                                            <p:strVal val="1+ppt_h/2"/>
                                          </p:val>
                                        </p:tav>
                                      </p:tavLst>
                                    </p:anim>
                                    <p:set>
                                      <p:cBhvr>
                                        <p:cTn id="652" dur="1" fill="hold">
                                          <p:stCondLst>
                                            <p:cond delay="2999"/>
                                          </p:stCondLst>
                                        </p:cTn>
                                        <p:tgtEl>
                                          <p:spTgt spid="43"/>
                                        </p:tgtEl>
                                        <p:attrNameLst>
                                          <p:attrName>style.visibility</p:attrName>
                                        </p:attrNameLst>
                                      </p:cBhvr>
                                      <p:to>
                                        <p:strVal val="hidden"/>
                                      </p:to>
                                    </p:set>
                                  </p:childTnLst>
                                </p:cTn>
                              </p:par>
                              <p:par>
                                <p:cTn id="653" presetID="2" presetClass="exit" presetSubtype="12" fill="hold" grpId="1" nodeType="withEffect">
                                  <p:stCondLst>
                                    <p:cond delay="0"/>
                                  </p:stCondLst>
                                  <p:childTnLst>
                                    <p:anim calcmode="lin" valueType="num">
                                      <p:cBhvr additive="base">
                                        <p:cTn id="654" dur="3000"/>
                                        <p:tgtEl>
                                          <p:spTgt spid="53"/>
                                        </p:tgtEl>
                                        <p:attrNameLst>
                                          <p:attrName>ppt_x</p:attrName>
                                        </p:attrNameLst>
                                      </p:cBhvr>
                                      <p:tavLst>
                                        <p:tav tm="0">
                                          <p:val>
                                            <p:strVal val="ppt_x"/>
                                          </p:val>
                                        </p:tav>
                                        <p:tav tm="100000">
                                          <p:val>
                                            <p:strVal val="0-ppt_w/2"/>
                                          </p:val>
                                        </p:tav>
                                      </p:tavLst>
                                    </p:anim>
                                    <p:anim calcmode="lin" valueType="num">
                                      <p:cBhvr additive="base">
                                        <p:cTn id="655" dur="3000"/>
                                        <p:tgtEl>
                                          <p:spTgt spid="53"/>
                                        </p:tgtEl>
                                        <p:attrNameLst>
                                          <p:attrName>ppt_y</p:attrName>
                                        </p:attrNameLst>
                                      </p:cBhvr>
                                      <p:tavLst>
                                        <p:tav tm="0">
                                          <p:val>
                                            <p:strVal val="ppt_y"/>
                                          </p:val>
                                        </p:tav>
                                        <p:tav tm="100000">
                                          <p:val>
                                            <p:strVal val="1+ppt_h/2"/>
                                          </p:val>
                                        </p:tav>
                                      </p:tavLst>
                                    </p:anim>
                                    <p:set>
                                      <p:cBhvr>
                                        <p:cTn id="656" dur="1" fill="hold">
                                          <p:stCondLst>
                                            <p:cond delay="2999"/>
                                          </p:stCondLst>
                                        </p:cTn>
                                        <p:tgtEl>
                                          <p:spTgt spid="53"/>
                                        </p:tgtEl>
                                        <p:attrNameLst>
                                          <p:attrName>style.visibility</p:attrName>
                                        </p:attrNameLst>
                                      </p:cBhvr>
                                      <p:to>
                                        <p:strVal val="hidden"/>
                                      </p:to>
                                    </p:set>
                                  </p:childTnLst>
                                </p:cTn>
                              </p:par>
                              <p:par>
                                <p:cTn id="657" presetID="2" presetClass="exit" presetSubtype="12" fill="hold" grpId="1" nodeType="withEffect">
                                  <p:stCondLst>
                                    <p:cond delay="0"/>
                                  </p:stCondLst>
                                  <p:childTnLst>
                                    <p:anim calcmode="lin" valueType="num">
                                      <p:cBhvr additive="base">
                                        <p:cTn id="658" dur="3000"/>
                                        <p:tgtEl>
                                          <p:spTgt spid="63"/>
                                        </p:tgtEl>
                                        <p:attrNameLst>
                                          <p:attrName>ppt_x</p:attrName>
                                        </p:attrNameLst>
                                      </p:cBhvr>
                                      <p:tavLst>
                                        <p:tav tm="0">
                                          <p:val>
                                            <p:strVal val="ppt_x"/>
                                          </p:val>
                                        </p:tav>
                                        <p:tav tm="100000">
                                          <p:val>
                                            <p:strVal val="0-ppt_w/2"/>
                                          </p:val>
                                        </p:tav>
                                      </p:tavLst>
                                    </p:anim>
                                    <p:anim calcmode="lin" valueType="num">
                                      <p:cBhvr additive="base">
                                        <p:cTn id="659" dur="3000"/>
                                        <p:tgtEl>
                                          <p:spTgt spid="63"/>
                                        </p:tgtEl>
                                        <p:attrNameLst>
                                          <p:attrName>ppt_y</p:attrName>
                                        </p:attrNameLst>
                                      </p:cBhvr>
                                      <p:tavLst>
                                        <p:tav tm="0">
                                          <p:val>
                                            <p:strVal val="ppt_y"/>
                                          </p:val>
                                        </p:tav>
                                        <p:tav tm="100000">
                                          <p:val>
                                            <p:strVal val="1+ppt_h/2"/>
                                          </p:val>
                                        </p:tav>
                                      </p:tavLst>
                                    </p:anim>
                                    <p:set>
                                      <p:cBhvr>
                                        <p:cTn id="660" dur="1" fill="hold">
                                          <p:stCondLst>
                                            <p:cond delay="2999"/>
                                          </p:stCondLst>
                                        </p:cTn>
                                        <p:tgtEl>
                                          <p:spTgt spid="63"/>
                                        </p:tgtEl>
                                        <p:attrNameLst>
                                          <p:attrName>style.visibility</p:attrName>
                                        </p:attrNameLst>
                                      </p:cBhvr>
                                      <p:to>
                                        <p:strVal val="hidden"/>
                                      </p:to>
                                    </p:set>
                                  </p:childTnLst>
                                </p:cTn>
                              </p:par>
                              <p:par>
                                <p:cTn id="661" presetID="2" presetClass="exit" presetSubtype="12" fill="hold" grpId="1" nodeType="withEffect">
                                  <p:stCondLst>
                                    <p:cond delay="0"/>
                                  </p:stCondLst>
                                  <p:childTnLst>
                                    <p:anim calcmode="lin" valueType="num">
                                      <p:cBhvr additive="base">
                                        <p:cTn id="662" dur="3000"/>
                                        <p:tgtEl>
                                          <p:spTgt spid="73"/>
                                        </p:tgtEl>
                                        <p:attrNameLst>
                                          <p:attrName>ppt_x</p:attrName>
                                        </p:attrNameLst>
                                      </p:cBhvr>
                                      <p:tavLst>
                                        <p:tav tm="0">
                                          <p:val>
                                            <p:strVal val="ppt_x"/>
                                          </p:val>
                                        </p:tav>
                                        <p:tav tm="100000">
                                          <p:val>
                                            <p:strVal val="0-ppt_w/2"/>
                                          </p:val>
                                        </p:tav>
                                      </p:tavLst>
                                    </p:anim>
                                    <p:anim calcmode="lin" valueType="num">
                                      <p:cBhvr additive="base">
                                        <p:cTn id="663" dur="3000"/>
                                        <p:tgtEl>
                                          <p:spTgt spid="73"/>
                                        </p:tgtEl>
                                        <p:attrNameLst>
                                          <p:attrName>ppt_y</p:attrName>
                                        </p:attrNameLst>
                                      </p:cBhvr>
                                      <p:tavLst>
                                        <p:tav tm="0">
                                          <p:val>
                                            <p:strVal val="ppt_y"/>
                                          </p:val>
                                        </p:tav>
                                        <p:tav tm="100000">
                                          <p:val>
                                            <p:strVal val="1+ppt_h/2"/>
                                          </p:val>
                                        </p:tav>
                                      </p:tavLst>
                                    </p:anim>
                                    <p:set>
                                      <p:cBhvr>
                                        <p:cTn id="664" dur="1" fill="hold">
                                          <p:stCondLst>
                                            <p:cond delay="2999"/>
                                          </p:stCondLst>
                                        </p:cTn>
                                        <p:tgtEl>
                                          <p:spTgt spid="73"/>
                                        </p:tgtEl>
                                        <p:attrNameLst>
                                          <p:attrName>style.visibility</p:attrName>
                                        </p:attrNameLst>
                                      </p:cBhvr>
                                      <p:to>
                                        <p:strVal val="hidden"/>
                                      </p:to>
                                    </p:set>
                                  </p:childTnLst>
                                </p:cTn>
                              </p:par>
                              <p:par>
                                <p:cTn id="665" presetID="2" presetClass="exit" presetSubtype="12" fill="hold" grpId="1" nodeType="withEffect">
                                  <p:stCondLst>
                                    <p:cond delay="0"/>
                                  </p:stCondLst>
                                  <p:childTnLst>
                                    <p:anim calcmode="lin" valueType="num">
                                      <p:cBhvr additive="base">
                                        <p:cTn id="666" dur="3000"/>
                                        <p:tgtEl>
                                          <p:spTgt spid="11"/>
                                        </p:tgtEl>
                                        <p:attrNameLst>
                                          <p:attrName>ppt_x</p:attrName>
                                        </p:attrNameLst>
                                      </p:cBhvr>
                                      <p:tavLst>
                                        <p:tav tm="0">
                                          <p:val>
                                            <p:strVal val="ppt_x"/>
                                          </p:val>
                                        </p:tav>
                                        <p:tav tm="100000">
                                          <p:val>
                                            <p:strVal val="0-ppt_w/2"/>
                                          </p:val>
                                        </p:tav>
                                      </p:tavLst>
                                    </p:anim>
                                    <p:anim calcmode="lin" valueType="num">
                                      <p:cBhvr additive="base">
                                        <p:cTn id="667" dur="3000"/>
                                        <p:tgtEl>
                                          <p:spTgt spid="11"/>
                                        </p:tgtEl>
                                        <p:attrNameLst>
                                          <p:attrName>ppt_y</p:attrName>
                                        </p:attrNameLst>
                                      </p:cBhvr>
                                      <p:tavLst>
                                        <p:tav tm="0">
                                          <p:val>
                                            <p:strVal val="ppt_y"/>
                                          </p:val>
                                        </p:tav>
                                        <p:tav tm="100000">
                                          <p:val>
                                            <p:strVal val="1+ppt_h/2"/>
                                          </p:val>
                                        </p:tav>
                                      </p:tavLst>
                                    </p:anim>
                                    <p:set>
                                      <p:cBhvr>
                                        <p:cTn id="668" dur="1" fill="hold">
                                          <p:stCondLst>
                                            <p:cond delay="2999"/>
                                          </p:stCondLst>
                                        </p:cTn>
                                        <p:tgtEl>
                                          <p:spTgt spid="11"/>
                                        </p:tgtEl>
                                        <p:attrNameLst>
                                          <p:attrName>style.visibility</p:attrName>
                                        </p:attrNameLst>
                                      </p:cBhvr>
                                      <p:to>
                                        <p:strVal val="hidden"/>
                                      </p:to>
                                    </p:set>
                                  </p:childTnLst>
                                </p:cTn>
                              </p:par>
                              <p:par>
                                <p:cTn id="669" presetID="2" presetClass="exit" presetSubtype="12" fill="hold" grpId="1" nodeType="withEffect">
                                  <p:stCondLst>
                                    <p:cond delay="0"/>
                                  </p:stCondLst>
                                  <p:childTnLst>
                                    <p:anim calcmode="lin" valueType="num">
                                      <p:cBhvr additive="base">
                                        <p:cTn id="670" dur="3000"/>
                                        <p:tgtEl>
                                          <p:spTgt spid="21"/>
                                        </p:tgtEl>
                                        <p:attrNameLst>
                                          <p:attrName>ppt_x</p:attrName>
                                        </p:attrNameLst>
                                      </p:cBhvr>
                                      <p:tavLst>
                                        <p:tav tm="0">
                                          <p:val>
                                            <p:strVal val="ppt_x"/>
                                          </p:val>
                                        </p:tav>
                                        <p:tav tm="100000">
                                          <p:val>
                                            <p:strVal val="0-ppt_w/2"/>
                                          </p:val>
                                        </p:tav>
                                      </p:tavLst>
                                    </p:anim>
                                    <p:anim calcmode="lin" valueType="num">
                                      <p:cBhvr additive="base">
                                        <p:cTn id="671" dur="3000"/>
                                        <p:tgtEl>
                                          <p:spTgt spid="21"/>
                                        </p:tgtEl>
                                        <p:attrNameLst>
                                          <p:attrName>ppt_y</p:attrName>
                                        </p:attrNameLst>
                                      </p:cBhvr>
                                      <p:tavLst>
                                        <p:tav tm="0">
                                          <p:val>
                                            <p:strVal val="ppt_y"/>
                                          </p:val>
                                        </p:tav>
                                        <p:tav tm="100000">
                                          <p:val>
                                            <p:strVal val="1+ppt_h/2"/>
                                          </p:val>
                                        </p:tav>
                                      </p:tavLst>
                                    </p:anim>
                                    <p:set>
                                      <p:cBhvr>
                                        <p:cTn id="672" dur="1" fill="hold">
                                          <p:stCondLst>
                                            <p:cond delay="2999"/>
                                          </p:stCondLst>
                                        </p:cTn>
                                        <p:tgtEl>
                                          <p:spTgt spid="21"/>
                                        </p:tgtEl>
                                        <p:attrNameLst>
                                          <p:attrName>style.visibility</p:attrName>
                                        </p:attrNameLst>
                                      </p:cBhvr>
                                      <p:to>
                                        <p:strVal val="hidden"/>
                                      </p:to>
                                    </p:set>
                                  </p:childTnLst>
                                </p:cTn>
                              </p:par>
                              <p:par>
                                <p:cTn id="673" presetID="2" presetClass="exit" presetSubtype="12" fill="hold" grpId="1" nodeType="withEffect">
                                  <p:stCondLst>
                                    <p:cond delay="0"/>
                                  </p:stCondLst>
                                  <p:childTnLst>
                                    <p:anim calcmode="lin" valueType="num">
                                      <p:cBhvr additive="base">
                                        <p:cTn id="674" dur="3000"/>
                                        <p:tgtEl>
                                          <p:spTgt spid="31"/>
                                        </p:tgtEl>
                                        <p:attrNameLst>
                                          <p:attrName>ppt_x</p:attrName>
                                        </p:attrNameLst>
                                      </p:cBhvr>
                                      <p:tavLst>
                                        <p:tav tm="0">
                                          <p:val>
                                            <p:strVal val="ppt_x"/>
                                          </p:val>
                                        </p:tav>
                                        <p:tav tm="100000">
                                          <p:val>
                                            <p:strVal val="0-ppt_w/2"/>
                                          </p:val>
                                        </p:tav>
                                      </p:tavLst>
                                    </p:anim>
                                    <p:anim calcmode="lin" valueType="num">
                                      <p:cBhvr additive="base">
                                        <p:cTn id="675" dur="3000"/>
                                        <p:tgtEl>
                                          <p:spTgt spid="31"/>
                                        </p:tgtEl>
                                        <p:attrNameLst>
                                          <p:attrName>ppt_y</p:attrName>
                                        </p:attrNameLst>
                                      </p:cBhvr>
                                      <p:tavLst>
                                        <p:tav tm="0">
                                          <p:val>
                                            <p:strVal val="ppt_y"/>
                                          </p:val>
                                        </p:tav>
                                        <p:tav tm="100000">
                                          <p:val>
                                            <p:strVal val="1+ppt_h/2"/>
                                          </p:val>
                                        </p:tav>
                                      </p:tavLst>
                                    </p:anim>
                                    <p:set>
                                      <p:cBhvr>
                                        <p:cTn id="676" dur="1" fill="hold">
                                          <p:stCondLst>
                                            <p:cond delay="2999"/>
                                          </p:stCondLst>
                                        </p:cTn>
                                        <p:tgtEl>
                                          <p:spTgt spid="31"/>
                                        </p:tgtEl>
                                        <p:attrNameLst>
                                          <p:attrName>style.visibility</p:attrName>
                                        </p:attrNameLst>
                                      </p:cBhvr>
                                      <p:to>
                                        <p:strVal val="hidden"/>
                                      </p:to>
                                    </p:set>
                                  </p:childTnLst>
                                </p:cTn>
                              </p:par>
                              <p:par>
                                <p:cTn id="677" presetID="2" presetClass="exit" presetSubtype="12" fill="hold" grpId="1" nodeType="withEffect">
                                  <p:stCondLst>
                                    <p:cond delay="0"/>
                                  </p:stCondLst>
                                  <p:childTnLst>
                                    <p:anim calcmode="lin" valueType="num">
                                      <p:cBhvr additive="base">
                                        <p:cTn id="678" dur="3000"/>
                                        <p:tgtEl>
                                          <p:spTgt spid="41"/>
                                        </p:tgtEl>
                                        <p:attrNameLst>
                                          <p:attrName>ppt_x</p:attrName>
                                        </p:attrNameLst>
                                      </p:cBhvr>
                                      <p:tavLst>
                                        <p:tav tm="0">
                                          <p:val>
                                            <p:strVal val="ppt_x"/>
                                          </p:val>
                                        </p:tav>
                                        <p:tav tm="100000">
                                          <p:val>
                                            <p:strVal val="0-ppt_w/2"/>
                                          </p:val>
                                        </p:tav>
                                      </p:tavLst>
                                    </p:anim>
                                    <p:anim calcmode="lin" valueType="num">
                                      <p:cBhvr additive="base">
                                        <p:cTn id="679" dur="3000"/>
                                        <p:tgtEl>
                                          <p:spTgt spid="41"/>
                                        </p:tgtEl>
                                        <p:attrNameLst>
                                          <p:attrName>ppt_y</p:attrName>
                                        </p:attrNameLst>
                                      </p:cBhvr>
                                      <p:tavLst>
                                        <p:tav tm="0">
                                          <p:val>
                                            <p:strVal val="ppt_y"/>
                                          </p:val>
                                        </p:tav>
                                        <p:tav tm="100000">
                                          <p:val>
                                            <p:strVal val="1+ppt_h/2"/>
                                          </p:val>
                                        </p:tav>
                                      </p:tavLst>
                                    </p:anim>
                                    <p:set>
                                      <p:cBhvr>
                                        <p:cTn id="680" dur="1" fill="hold">
                                          <p:stCondLst>
                                            <p:cond delay="2999"/>
                                          </p:stCondLst>
                                        </p:cTn>
                                        <p:tgtEl>
                                          <p:spTgt spid="41"/>
                                        </p:tgtEl>
                                        <p:attrNameLst>
                                          <p:attrName>style.visibility</p:attrName>
                                        </p:attrNameLst>
                                      </p:cBhvr>
                                      <p:to>
                                        <p:strVal val="hidden"/>
                                      </p:to>
                                    </p:set>
                                  </p:childTnLst>
                                </p:cTn>
                              </p:par>
                              <p:par>
                                <p:cTn id="681" presetID="2" presetClass="exit" presetSubtype="12" fill="hold" grpId="1" nodeType="withEffect">
                                  <p:stCondLst>
                                    <p:cond delay="0"/>
                                  </p:stCondLst>
                                  <p:childTnLst>
                                    <p:anim calcmode="lin" valueType="num">
                                      <p:cBhvr additive="base">
                                        <p:cTn id="682" dur="3000"/>
                                        <p:tgtEl>
                                          <p:spTgt spid="51"/>
                                        </p:tgtEl>
                                        <p:attrNameLst>
                                          <p:attrName>ppt_x</p:attrName>
                                        </p:attrNameLst>
                                      </p:cBhvr>
                                      <p:tavLst>
                                        <p:tav tm="0">
                                          <p:val>
                                            <p:strVal val="ppt_x"/>
                                          </p:val>
                                        </p:tav>
                                        <p:tav tm="100000">
                                          <p:val>
                                            <p:strVal val="0-ppt_w/2"/>
                                          </p:val>
                                        </p:tav>
                                      </p:tavLst>
                                    </p:anim>
                                    <p:anim calcmode="lin" valueType="num">
                                      <p:cBhvr additive="base">
                                        <p:cTn id="683" dur="3000"/>
                                        <p:tgtEl>
                                          <p:spTgt spid="51"/>
                                        </p:tgtEl>
                                        <p:attrNameLst>
                                          <p:attrName>ppt_y</p:attrName>
                                        </p:attrNameLst>
                                      </p:cBhvr>
                                      <p:tavLst>
                                        <p:tav tm="0">
                                          <p:val>
                                            <p:strVal val="ppt_y"/>
                                          </p:val>
                                        </p:tav>
                                        <p:tav tm="100000">
                                          <p:val>
                                            <p:strVal val="1+ppt_h/2"/>
                                          </p:val>
                                        </p:tav>
                                      </p:tavLst>
                                    </p:anim>
                                    <p:set>
                                      <p:cBhvr>
                                        <p:cTn id="684" dur="1" fill="hold">
                                          <p:stCondLst>
                                            <p:cond delay="2999"/>
                                          </p:stCondLst>
                                        </p:cTn>
                                        <p:tgtEl>
                                          <p:spTgt spid="51"/>
                                        </p:tgtEl>
                                        <p:attrNameLst>
                                          <p:attrName>style.visibility</p:attrName>
                                        </p:attrNameLst>
                                      </p:cBhvr>
                                      <p:to>
                                        <p:strVal val="hidden"/>
                                      </p:to>
                                    </p:set>
                                  </p:childTnLst>
                                </p:cTn>
                              </p:par>
                              <p:par>
                                <p:cTn id="685" presetID="2" presetClass="exit" presetSubtype="12" fill="hold" grpId="1" nodeType="withEffect">
                                  <p:stCondLst>
                                    <p:cond delay="0"/>
                                  </p:stCondLst>
                                  <p:childTnLst>
                                    <p:anim calcmode="lin" valueType="num">
                                      <p:cBhvr additive="base">
                                        <p:cTn id="686" dur="3000"/>
                                        <p:tgtEl>
                                          <p:spTgt spid="61"/>
                                        </p:tgtEl>
                                        <p:attrNameLst>
                                          <p:attrName>ppt_x</p:attrName>
                                        </p:attrNameLst>
                                      </p:cBhvr>
                                      <p:tavLst>
                                        <p:tav tm="0">
                                          <p:val>
                                            <p:strVal val="ppt_x"/>
                                          </p:val>
                                        </p:tav>
                                        <p:tav tm="100000">
                                          <p:val>
                                            <p:strVal val="0-ppt_w/2"/>
                                          </p:val>
                                        </p:tav>
                                      </p:tavLst>
                                    </p:anim>
                                    <p:anim calcmode="lin" valueType="num">
                                      <p:cBhvr additive="base">
                                        <p:cTn id="687" dur="3000"/>
                                        <p:tgtEl>
                                          <p:spTgt spid="61"/>
                                        </p:tgtEl>
                                        <p:attrNameLst>
                                          <p:attrName>ppt_y</p:attrName>
                                        </p:attrNameLst>
                                      </p:cBhvr>
                                      <p:tavLst>
                                        <p:tav tm="0">
                                          <p:val>
                                            <p:strVal val="ppt_y"/>
                                          </p:val>
                                        </p:tav>
                                        <p:tav tm="100000">
                                          <p:val>
                                            <p:strVal val="1+ppt_h/2"/>
                                          </p:val>
                                        </p:tav>
                                      </p:tavLst>
                                    </p:anim>
                                    <p:set>
                                      <p:cBhvr>
                                        <p:cTn id="688" dur="1" fill="hold">
                                          <p:stCondLst>
                                            <p:cond delay="2999"/>
                                          </p:stCondLst>
                                        </p:cTn>
                                        <p:tgtEl>
                                          <p:spTgt spid="61"/>
                                        </p:tgtEl>
                                        <p:attrNameLst>
                                          <p:attrName>style.visibility</p:attrName>
                                        </p:attrNameLst>
                                      </p:cBhvr>
                                      <p:to>
                                        <p:strVal val="hidden"/>
                                      </p:to>
                                    </p:set>
                                  </p:childTnLst>
                                </p:cTn>
                              </p:par>
                              <p:par>
                                <p:cTn id="689" presetID="2" presetClass="exit" presetSubtype="12" fill="hold" grpId="1" nodeType="withEffect">
                                  <p:stCondLst>
                                    <p:cond delay="0"/>
                                  </p:stCondLst>
                                  <p:childTnLst>
                                    <p:anim calcmode="lin" valueType="num">
                                      <p:cBhvr additive="base">
                                        <p:cTn id="690" dur="3000"/>
                                        <p:tgtEl>
                                          <p:spTgt spid="71"/>
                                        </p:tgtEl>
                                        <p:attrNameLst>
                                          <p:attrName>ppt_x</p:attrName>
                                        </p:attrNameLst>
                                      </p:cBhvr>
                                      <p:tavLst>
                                        <p:tav tm="0">
                                          <p:val>
                                            <p:strVal val="ppt_x"/>
                                          </p:val>
                                        </p:tav>
                                        <p:tav tm="100000">
                                          <p:val>
                                            <p:strVal val="0-ppt_w/2"/>
                                          </p:val>
                                        </p:tav>
                                      </p:tavLst>
                                    </p:anim>
                                    <p:anim calcmode="lin" valueType="num">
                                      <p:cBhvr additive="base">
                                        <p:cTn id="691" dur="3000"/>
                                        <p:tgtEl>
                                          <p:spTgt spid="71"/>
                                        </p:tgtEl>
                                        <p:attrNameLst>
                                          <p:attrName>ppt_y</p:attrName>
                                        </p:attrNameLst>
                                      </p:cBhvr>
                                      <p:tavLst>
                                        <p:tav tm="0">
                                          <p:val>
                                            <p:strVal val="ppt_y"/>
                                          </p:val>
                                        </p:tav>
                                        <p:tav tm="100000">
                                          <p:val>
                                            <p:strVal val="1+ppt_h/2"/>
                                          </p:val>
                                        </p:tav>
                                      </p:tavLst>
                                    </p:anim>
                                    <p:set>
                                      <p:cBhvr>
                                        <p:cTn id="692" dur="1" fill="hold">
                                          <p:stCondLst>
                                            <p:cond delay="2999"/>
                                          </p:stCondLst>
                                        </p:cTn>
                                        <p:tgtEl>
                                          <p:spTgt spid="71"/>
                                        </p:tgtEl>
                                        <p:attrNameLst>
                                          <p:attrName>style.visibility</p:attrName>
                                        </p:attrNameLst>
                                      </p:cBhvr>
                                      <p:to>
                                        <p:strVal val="hidden"/>
                                      </p:to>
                                    </p:set>
                                  </p:childTnLst>
                                </p:cTn>
                              </p:par>
                              <p:par>
                                <p:cTn id="693" presetID="2" presetClass="exit" presetSubtype="12" fill="hold" grpId="1" nodeType="withEffect">
                                  <p:stCondLst>
                                    <p:cond delay="0"/>
                                  </p:stCondLst>
                                  <p:childTnLst>
                                    <p:anim calcmode="lin" valueType="num">
                                      <p:cBhvr additive="base">
                                        <p:cTn id="694" dur="3000"/>
                                        <p:tgtEl>
                                          <p:spTgt spid="81"/>
                                        </p:tgtEl>
                                        <p:attrNameLst>
                                          <p:attrName>ppt_x</p:attrName>
                                        </p:attrNameLst>
                                      </p:cBhvr>
                                      <p:tavLst>
                                        <p:tav tm="0">
                                          <p:val>
                                            <p:strVal val="ppt_x"/>
                                          </p:val>
                                        </p:tav>
                                        <p:tav tm="100000">
                                          <p:val>
                                            <p:strVal val="0-ppt_w/2"/>
                                          </p:val>
                                        </p:tav>
                                      </p:tavLst>
                                    </p:anim>
                                    <p:anim calcmode="lin" valueType="num">
                                      <p:cBhvr additive="base">
                                        <p:cTn id="695" dur="3000"/>
                                        <p:tgtEl>
                                          <p:spTgt spid="81"/>
                                        </p:tgtEl>
                                        <p:attrNameLst>
                                          <p:attrName>ppt_y</p:attrName>
                                        </p:attrNameLst>
                                      </p:cBhvr>
                                      <p:tavLst>
                                        <p:tav tm="0">
                                          <p:val>
                                            <p:strVal val="ppt_y"/>
                                          </p:val>
                                        </p:tav>
                                        <p:tav tm="100000">
                                          <p:val>
                                            <p:strVal val="1+ppt_h/2"/>
                                          </p:val>
                                        </p:tav>
                                      </p:tavLst>
                                    </p:anim>
                                    <p:set>
                                      <p:cBhvr>
                                        <p:cTn id="696" dur="1" fill="hold">
                                          <p:stCondLst>
                                            <p:cond delay="2999"/>
                                          </p:stCondLst>
                                        </p:cTn>
                                        <p:tgtEl>
                                          <p:spTgt spid="81"/>
                                        </p:tgtEl>
                                        <p:attrNameLst>
                                          <p:attrName>style.visibility</p:attrName>
                                        </p:attrNameLst>
                                      </p:cBhvr>
                                      <p:to>
                                        <p:strVal val="hidden"/>
                                      </p:to>
                                    </p:set>
                                  </p:childTnLst>
                                </p:cTn>
                              </p:par>
                              <p:par>
                                <p:cTn id="697" presetID="2" presetClass="exit" presetSubtype="12" fill="hold" grpId="1" nodeType="withEffect">
                                  <p:stCondLst>
                                    <p:cond delay="0"/>
                                  </p:stCondLst>
                                  <p:childTnLst>
                                    <p:anim calcmode="lin" valueType="num">
                                      <p:cBhvr additive="base">
                                        <p:cTn id="698" dur="3000"/>
                                        <p:tgtEl>
                                          <p:spTgt spid="7"/>
                                        </p:tgtEl>
                                        <p:attrNameLst>
                                          <p:attrName>ppt_x</p:attrName>
                                        </p:attrNameLst>
                                      </p:cBhvr>
                                      <p:tavLst>
                                        <p:tav tm="0">
                                          <p:val>
                                            <p:strVal val="ppt_x"/>
                                          </p:val>
                                        </p:tav>
                                        <p:tav tm="100000">
                                          <p:val>
                                            <p:strVal val="0-ppt_w/2"/>
                                          </p:val>
                                        </p:tav>
                                      </p:tavLst>
                                    </p:anim>
                                    <p:anim calcmode="lin" valueType="num">
                                      <p:cBhvr additive="base">
                                        <p:cTn id="699" dur="3000"/>
                                        <p:tgtEl>
                                          <p:spTgt spid="7"/>
                                        </p:tgtEl>
                                        <p:attrNameLst>
                                          <p:attrName>ppt_y</p:attrName>
                                        </p:attrNameLst>
                                      </p:cBhvr>
                                      <p:tavLst>
                                        <p:tav tm="0">
                                          <p:val>
                                            <p:strVal val="ppt_y"/>
                                          </p:val>
                                        </p:tav>
                                        <p:tav tm="100000">
                                          <p:val>
                                            <p:strVal val="1+ppt_h/2"/>
                                          </p:val>
                                        </p:tav>
                                      </p:tavLst>
                                    </p:anim>
                                    <p:set>
                                      <p:cBhvr>
                                        <p:cTn id="700" dur="1" fill="hold">
                                          <p:stCondLst>
                                            <p:cond delay="2999"/>
                                          </p:stCondLst>
                                        </p:cTn>
                                        <p:tgtEl>
                                          <p:spTgt spid="7"/>
                                        </p:tgtEl>
                                        <p:attrNameLst>
                                          <p:attrName>style.visibility</p:attrName>
                                        </p:attrNameLst>
                                      </p:cBhvr>
                                      <p:to>
                                        <p:strVal val="hidden"/>
                                      </p:to>
                                    </p:set>
                                  </p:childTnLst>
                                </p:cTn>
                              </p:par>
                              <p:par>
                                <p:cTn id="701" presetID="2" presetClass="exit" presetSubtype="12" fill="hold" grpId="1" nodeType="withEffect">
                                  <p:stCondLst>
                                    <p:cond delay="0"/>
                                  </p:stCondLst>
                                  <p:childTnLst>
                                    <p:anim calcmode="lin" valueType="num">
                                      <p:cBhvr additive="base">
                                        <p:cTn id="702" dur="3000"/>
                                        <p:tgtEl>
                                          <p:spTgt spid="17"/>
                                        </p:tgtEl>
                                        <p:attrNameLst>
                                          <p:attrName>ppt_x</p:attrName>
                                        </p:attrNameLst>
                                      </p:cBhvr>
                                      <p:tavLst>
                                        <p:tav tm="0">
                                          <p:val>
                                            <p:strVal val="ppt_x"/>
                                          </p:val>
                                        </p:tav>
                                        <p:tav tm="100000">
                                          <p:val>
                                            <p:strVal val="0-ppt_w/2"/>
                                          </p:val>
                                        </p:tav>
                                      </p:tavLst>
                                    </p:anim>
                                    <p:anim calcmode="lin" valueType="num">
                                      <p:cBhvr additive="base">
                                        <p:cTn id="703" dur="3000"/>
                                        <p:tgtEl>
                                          <p:spTgt spid="17"/>
                                        </p:tgtEl>
                                        <p:attrNameLst>
                                          <p:attrName>ppt_y</p:attrName>
                                        </p:attrNameLst>
                                      </p:cBhvr>
                                      <p:tavLst>
                                        <p:tav tm="0">
                                          <p:val>
                                            <p:strVal val="ppt_y"/>
                                          </p:val>
                                        </p:tav>
                                        <p:tav tm="100000">
                                          <p:val>
                                            <p:strVal val="1+ppt_h/2"/>
                                          </p:val>
                                        </p:tav>
                                      </p:tavLst>
                                    </p:anim>
                                    <p:set>
                                      <p:cBhvr>
                                        <p:cTn id="704" dur="1" fill="hold">
                                          <p:stCondLst>
                                            <p:cond delay="2999"/>
                                          </p:stCondLst>
                                        </p:cTn>
                                        <p:tgtEl>
                                          <p:spTgt spid="17"/>
                                        </p:tgtEl>
                                        <p:attrNameLst>
                                          <p:attrName>style.visibility</p:attrName>
                                        </p:attrNameLst>
                                      </p:cBhvr>
                                      <p:to>
                                        <p:strVal val="hidden"/>
                                      </p:to>
                                    </p:set>
                                  </p:childTnLst>
                                </p:cTn>
                              </p:par>
                              <p:par>
                                <p:cTn id="705" presetID="2" presetClass="exit" presetSubtype="12" fill="hold" grpId="1" nodeType="withEffect">
                                  <p:stCondLst>
                                    <p:cond delay="0"/>
                                  </p:stCondLst>
                                  <p:childTnLst>
                                    <p:anim calcmode="lin" valueType="num">
                                      <p:cBhvr additive="base">
                                        <p:cTn id="706" dur="3000"/>
                                        <p:tgtEl>
                                          <p:spTgt spid="27"/>
                                        </p:tgtEl>
                                        <p:attrNameLst>
                                          <p:attrName>ppt_x</p:attrName>
                                        </p:attrNameLst>
                                      </p:cBhvr>
                                      <p:tavLst>
                                        <p:tav tm="0">
                                          <p:val>
                                            <p:strVal val="ppt_x"/>
                                          </p:val>
                                        </p:tav>
                                        <p:tav tm="100000">
                                          <p:val>
                                            <p:strVal val="0-ppt_w/2"/>
                                          </p:val>
                                        </p:tav>
                                      </p:tavLst>
                                    </p:anim>
                                    <p:anim calcmode="lin" valueType="num">
                                      <p:cBhvr additive="base">
                                        <p:cTn id="707" dur="3000"/>
                                        <p:tgtEl>
                                          <p:spTgt spid="27"/>
                                        </p:tgtEl>
                                        <p:attrNameLst>
                                          <p:attrName>ppt_y</p:attrName>
                                        </p:attrNameLst>
                                      </p:cBhvr>
                                      <p:tavLst>
                                        <p:tav tm="0">
                                          <p:val>
                                            <p:strVal val="ppt_y"/>
                                          </p:val>
                                        </p:tav>
                                        <p:tav tm="100000">
                                          <p:val>
                                            <p:strVal val="1+ppt_h/2"/>
                                          </p:val>
                                        </p:tav>
                                      </p:tavLst>
                                    </p:anim>
                                    <p:set>
                                      <p:cBhvr>
                                        <p:cTn id="708" dur="1" fill="hold">
                                          <p:stCondLst>
                                            <p:cond delay="2999"/>
                                          </p:stCondLst>
                                        </p:cTn>
                                        <p:tgtEl>
                                          <p:spTgt spid="27"/>
                                        </p:tgtEl>
                                        <p:attrNameLst>
                                          <p:attrName>style.visibility</p:attrName>
                                        </p:attrNameLst>
                                      </p:cBhvr>
                                      <p:to>
                                        <p:strVal val="hidden"/>
                                      </p:to>
                                    </p:set>
                                  </p:childTnLst>
                                </p:cTn>
                              </p:par>
                              <p:par>
                                <p:cTn id="709" presetID="2" presetClass="exit" presetSubtype="12" fill="hold" grpId="1" nodeType="withEffect">
                                  <p:stCondLst>
                                    <p:cond delay="0"/>
                                  </p:stCondLst>
                                  <p:childTnLst>
                                    <p:anim calcmode="lin" valueType="num">
                                      <p:cBhvr additive="base">
                                        <p:cTn id="710" dur="3000"/>
                                        <p:tgtEl>
                                          <p:spTgt spid="37"/>
                                        </p:tgtEl>
                                        <p:attrNameLst>
                                          <p:attrName>ppt_x</p:attrName>
                                        </p:attrNameLst>
                                      </p:cBhvr>
                                      <p:tavLst>
                                        <p:tav tm="0">
                                          <p:val>
                                            <p:strVal val="ppt_x"/>
                                          </p:val>
                                        </p:tav>
                                        <p:tav tm="100000">
                                          <p:val>
                                            <p:strVal val="0-ppt_w/2"/>
                                          </p:val>
                                        </p:tav>
                                      </p:tavLst>
                                    </p:anim>
                                    <p:anim calcmode="lin" valueType="num">
                                      <p:cBhvr additive="base">
                                        <p:cTn id="711" dur="3000"/>
                                        <p:tgtEl>
                                          <p:spTgt spid="37"/>
                                        </p:tgtEl>
                                        <p:attrNameLst>
                                          <p:attrName>ppt_y</p:attrName>
                                        </p:attrNameLst>
                                      </p:cBhvr>
                                      <p:tavLst>
                                        <p:tav tm="0">
                                          <p:val>
                                            <p:strVal val="ppt_y"/>
                                          </p:val>
                                        </p:tav>
                                        <p:tav tm="100000">
                                          <p:val>
                                            <p:strVal val="1+ppt_h/2"/>
                                          </p:val>
                                        </p:tav>
                                      </p:tavLst>
                                    </p:anim>
                                    <p:set>
                                      <p:cBhvr>
                                        <p:cTn id="712" dur="1" fill="hold">
                                          <p:stCondLst>
                                            <p:cond delay="2999"/>
                                          </p:stCondLst>
                                        </p:cTn>
                                        <p:tgtEl>
                                          <p:spTgt spid="37"/>
                                        </p:tgtEl>
                                        <p:attrNameLst>
                                          <p:attrName>style.visibility</p:attrName>
                                        </p:attrNameLst>
                                      </p:cBhvr>
                                      <p:to>
                                        <p:strVal val="hidden"/>
                                      </p:to>
                                    </p:set>
                                  </p:childTnLst>
                                </p:cTn>
                              </p:par>
                              <p:par>
                                <p:cTn id="713" presetID="2" presetClass="exit" presetSubtype="12" fill="hold" grpId="1" nodeType="withEffect">
                                  <p:stCondLst>
                                    <p:cond delay="0"/>
                                  </p:stCondLst>
                                  <p:childTnLst>
                                    <p:anim calcmode="lin" valueType="num">
                                      <p:cBhvr additive="base">
                                        <p:cTn id="714" dur="3000"/>
                                        <p:tgtEl>
                                          <p:spTgt spid="47"/>
                                        </p:tgtEl>
                                        <p:attrNameLst>
                                          <p:attrName>ppt_x</p:attrName>
                                        </p:attrNameLst>
                                      </p:cBhvr>
                                      <p:tavLst>
                                        <p:tav tm="0">
                                          <p:val>
                                            <p:strVal val="ppt_x"/>
                                          </p:val>
                                        </p:tav>
                                        <p:tav tm="100000">
                                          <p:val>
                                            <p:strVal val="0-ppt_w/2"/>
                                          </p:val>
                                        </p:tav>
                                      </p:tavLst>
                                    </p:anim>
                                    <p:anim calcmode="lin" valueType="num">
                                      <p:cBhvr additive="base">
                                        <p:cTn id="715" dur="3000"/>
                                        <p:tgtEl>
                                          <p:spTgt spid="47"/>
                                        </p:tgtEl>
                                        <p:attrNameLst>
                                          <p:attrName>ppt_y</p:attrName>
                                        </p:attrNameLst>
                                      </p:cBhvr>
                                      <p:tavLst>
                                        <p:tav tm="0">
                                          <p:val>
                                            <p:strVal val="ppt_y"/>
                                          </p:val>
                                        </p:tav>
                                        <p:tav tm="100000">
                                          <p:val>
                                            <p:strVal val="1+ppt_h/2"/>
                                          </p:val>
                                        </p:tav>
                                      </p:tavLst>
                                    </p:anim>
                                    <p:set>
                                      <p:cBhvr>
                                        <p:cTn id="716" dur="1" fill="hold">
                                          <p:stCondLst>
                                            <p:cond delay="2999"/>
                                          </p:stCondLst>
                                        </p:cTn>
                                        <p:tgtEl>
                                          <p:spTgt spid="47"/>
                                        </p:tgtEl>
                                        <p:attrNameLst>
                                          <p:attrName>style.visibility</p:attrName>
                                        </p:attrNameLst>
                                      </p:cBhvr>
                                      <p:to>
                                        <p:strVal val="hidden"/>
                                      </p:to>
                                    </p:set>
                                  </p:childTnLst>
                                </p:cTn>
                              </p:par>
                              <p:par>
                                <p:cTn id="717" presetID="2" presetClass="exit" presetSubtype="12" fill="hold" grpId="1" nodeType="withEffect">
                                  <p:stCondLst>
                                    <p:cond delay="0"/>
                                  </p:stCondLst>
                                  <p:childTnLst>
                                    <p:anim calcmode="lin" valueType="num">
                                      <p:cBhvr additive="base">
                                        <p:cTn id="718" dur="3000"/>
                                        <p:tgtEl>
                                          <p:spTgt spid="57"/>
                                        </p:tgtEl>
                                        <p:attrNameLst>
                                          <p:attrName>ppt_x</p:attrName>
                                        </p:attrNameLst>
                                      </p:cBhvr>
                                      <p:tavLst>
                                        <p:tav tm="0">
                                          <p:val>
                                            <p:strVal val="ppt_x"/>
                                          </p:val>
                                        </p:tav>
                                        <p:tav tm="100000">
                                          <p:val>
                                            <p:strVal val="0-ppt_w/2"/>
                                          </p:val>
                                        </p:tav>
                                      </p:tavLst>
                                    </p:anim>
                                    <p:anim calcmode="lin" valueType="num">
                                      <p:cBhvr additive="base">
                                        <p:cTn id="719" dur="3000"/>
                                        <p:tgtEl>
                                          <p:spTgt spid="57"/>
                                        </p:tgtEl>
                                        <p:attrNameLst>
                                          <p:attrName>ppt_y</p:attrName>
                                        </p:attrNameLst>
                                      </p:cBhvr>
                                      <p:tavLst>
                                        <p:tav tm="0">
                                          <p:val>
                                            <p:strVal val="ppt_y"/>
                                          </p:val>
                                        </p:tav>
                                        <p:tav tm="100000">
                                          <p:val>
                                            <p:strVal val="1+ppt_h/2"/>
                                          </p:val>
                                        </p:tav>
                                      </p:tavLst>
                                    </p:anim>
                                    <p:set>
                                      <p:cBhvr>
                                        <p:cTn id="720" dur="1" fill="hold">
                                          <p:stCondLst>
                                            <p:cond delay="2999"/>
                                          </p:stCondLst>
                                        </p:cTn>
                                        <p:tgtEl>
                                          <p:spTgt spid="57"/>
                                        </p:tgtEl>
                                        <p:attrNameLst>
                                          <p:attrName>style.visibility</p:attrName>
                                        </p:attrNameLst>
                                      </p:cBhvr>
                                      <p:to>
                                        <p:strVal val="hidden"/>
                                      </p:to>
                                    </p:set>
                                  </p:childTnLst>
                                </p:cTn>
                              </p:par>
                              <p:par>
                                <p:cTn id="721" presetID="2" presetClass="exit" presetSubtype="12" fill="hold" grpId="1" nodeType="withEffect">
                                  <p:stCondLst>
                                    <p:cond delay="0"/>
                                  </p:stCondLst>
                                  <p:childTnLst>
                                    <p:anim calcmode="lin" valueType="num">
                                      <p:cBhvr additive="base">
                                        <p:cTn id="722" dur="3000"/>
                                        <p:tgtEl>
                                          <p:spTgt spid="67"/>
                                        </p:tgtEl>
                                        <p:attrNameLst>
                                          <p:attrName>ppt_x</p:attrName>
                                        </p:attrNameLst>
                                      </p:cBhvr>
                                      <p:tavLst>
                                        <p:tav tm="0">
                                          <p:val>
                                            <p:strVal val="ppt_x"/>
                                          </p:val>
                                        </p:tav>
                                        <p:tav tm="100000">
                                          <p:val>
                                            <p:strVal val="0-ppt_w/2"/>
                                          </p:val>
                                        </p:tav>
                                      </p:tavLst>
                                    </p:anim>
                                    <p:anim calcmode="lin" valueType="num">
                                      <p:cBhvr additive="base">
                                        <p:cTn id="723" dur="3000"/>
                                        <p:tgtEl>
                                          <p:spTgt spid="67"/>
                                        </p:tgtEl>
                                        <p:attrNameLst>
                                          <p:attrName>ppt_y</p:attrName>
                                        </p:attrNameLst>
                                      </p:cBhvr>
                                      <p:tavLst>
                                        <p:tav tm="0">
                                          <p:val>
                                            <p:strVal val="ppt_y"/>
                                          </p:val>
                                        </p:tav>
                                        <p:tav tm="100000">
                                          <p:val>
                                            <p:strVal val="1+ppt_h/2"/>
                                          </p:val>
                                        </p:tav>
                                      </p:tavLst>
                                    </p:anim>
                                    <p:set>
                                      <p:cBhvr>
                                        <p:cTn id="724" dur="1" fill="hold">
                                          <p:stCondLst>
                                            <p:cond delay="2999"/>
                                          </p:stCondLst>
                                        </p:cTn>
                                        <p:tgtEl>
                                          <p:spTgt spid="67"/>
                                        </p:tgtEl>
                                        <p:attrNameLst>
                                          <p:attrName>style.visibility</p:attrName>
                                        </p:attrNameLst>
                                      </p:cBhvr>
                                      <p:to>
                                        <p:strVal val="hidden"/>
                                      </p:to>
                                    </p:set>
                                  </p:childTnLst>
                                </p:cTn>
                              </p:par>
                              <p:par>
                                <p:cTn id="725" presetID="2" presetClass="exit" presetSubtype="12" fill="hold" grpId="1" nodeType="withEffect">
                                  <p:stCondLst>
                                    <p:cond delay="0"/>
                                  </p:stCondLst>
                                  <p:childTnLst>
                                    <p:anim calcmode="lin" valueType="num">
                                      <p:cBhvr additive="base">
                                        <p:cTn id="726" dur="3000"/>
                                        <p:tgtEl>
                                          <p:spTgt spid="77"/>
                                        </p:tgtEl>
                                        <p:attrNameLst>
                                          <p:attrName>ppt_x</p:attrName>
                                        </p:attrNameLst>
                                      </p:cBhvr>
                                      <p:tavLst>
                                        <p:tav tm="0">
                                          <p:val>
                                            <p:strVal val="ppt_x"/>
                                          </p:val>
                                        </p:tav>
                                        <p:tav tm="100000">
                                          <p:val>
                                            <p:strVal val="0-ppt_w/2"/>
                                          </p:val>
                                        </p:tav>
                                      </p:tavLst>
                                    </p:anim>
                                    <p:anim calcmode="lin" valueType="num">
                                      <p:cBhvr additive="base">
                                        <p:cTn id="727" dur="3000"/>
                                        <p:tgtEl>
                                          <p:spTgt spid="77"/>
                                        </p:tgtEl>
                                        <p:attrNameLst>
                                          <p:attrName>ppt_y</p:attrName>
                                        </p:attrNameLst>
                                      </p:cBhvr>
                                      <p:tavLst>
                                        <p:tav tm="0">
                                          <p:val>
                                            <p:strVal val="ppt_y"/>
                                          </p:val>
                                        </p:tav>
                                        <p:tav tm="100000">
                                          <p:val>
                                            <p:strVal val="1+ppt_h/2"/>
                                          </p:val>
                                        </p:tav>
                                      </p:tavLst>
                                    </p:anim>
                                    <p:set>
                                      <p:cBhvr>
                                        <p:cTn id="728" dur="1" fill="hold">
                                          <p:stCondLst>
                                            <p:cond delay="2999"/>
                                          </p:stCondLst>
                                        </p:cTn>
                                        <p:tgtEl>
                                          <p:spTgt spid="77"/>
                                        </p:tgtEl>
                                        <p:attrNameLst>
                                          <p:attrName>style.visibility</p:attrName>
                                        </p:attrNameLst>
                                      </p:cBhvr>
                                      <p:to>
                                        <p:strVal val="hidden"/>
                                      </p:to>
                                    </p:set>
                                  </p:childTnLst>
                                </p:cTn>
                              </p:par>
                              <p:par>
                                <p:cTn id="729" presetID="2" presetClass="exit" presetSubtype="6" fill="hold" grpId="1" nodeType="withEffect">
                                  <p:stCondLst>
                                    <p:cond delay="0"/>
                                  </p:stCondLst>
                                  <p:childTnLst>
                                    <p:anim calcmode="lin" valueType="num">
                                      <p:cBhvr additive="base">
                                        <p:cTn id="730" dur="3000"/>
                                        <p:tgtEl>
                                          <p:spTgt spid="6"/>
                                        </p:tgtEl>
                                        <p:attrNameLst>
                                          <p:attrName>ppt_x</p:attrName>
                                        </p:attrNameLst>
                                      </p:cBhvr>
                                      <p:tavLst>
                                        <p:tav tm="0">
                                          <p:val>
                                            <p:strVal val="ppt_x"/>
                                          </p:val>
                                        </p:tav>
                                        <p:tav tm="100000">
                                          <p:val>
                                            <p:strVal val="1+ppt_w/2"/>
                                          </p:val>
                                        </p:tav>
                                      </p:tavLst>
                                    </p:anim>
                                    <p:anim calcmode="lin" valueType="num">
                                      <p:cBhvr additive="base">
                                        <p:cTn id="731" dur="3000"/>
                                        <p:tgtEl>
                                          <p:spTgt spid="6"/>
                                        </p:tgtEl>
                                        <p:attrNameLst>
                                          <p:attrName>ppt_y</p:attrName>
                                        </p:attrNameLst>
                                      </p:cBhvr>
                                      <p:tavLst>
                                        <p:tav tm="0">
                                          <p:val>
                                            <p:strVal val="ppt_y"/>
                                          </p:val>
                                        </p:tav>
                                        <p:tav tm="100000">
                                          <p:val>
                                            <p:strVal val="1+ppt_h/2"/>
                                          </p:val>
                                        </p:tav>
                                      </p:tavLst>
                                    </p:anim>
                                    <p:set>
                                      <p:cBhvr>
                                        <p:cTn id="732" dur="1" fill="hold">
                                          <p:stCondLst>
                                            <p:cond delay="2999"/>
                                          </p:stCondLst>
                                        </p:cTn>
                                        <p:tgtEl>
                                          <p:spTgt spid="6"/>
                                        </p:tgtEl>
                                        <p:attrNameLst>
                                          <p:attrName>style.visibility</p:attrName>
                                        </p:attrNameLst>
                                      </p:cBhvr>
                                      <p:to>
                                        <p:strVal val="hidden"/>
                                      </p:to>
                                    </p:set>
                                  </p:childTnLst>
                                </p:cTn>
                              </p:par>
                              <p:par>
                                <p:cTn id="733" presetID="2" presetClass="exit" presetSubtype="6" fill="hold" grpId="1" nodeType="withEffect">
                                  <p:stCondLst>
                                    <p:cond delay="0"/>
                                  </p:stCondLst>
                                  <p:childTnLst>
                                    <p:anim calcmode="lin" valueType="num">
                                      <p:cBhvr additive="base">
                                        <p:cTn id="734" dur="3000"/>
                                        <p:tgtEl>
                                          <p:spTgt spid="16"/>
                                        </p:tgtEl>
                                        <p:attrNameLst>
                                          <p:attrName>ppt_x</p:attrName>
                                        </p:attrNameLst>
                                      </p:cBhvr>
                                      <p:tavLst>
                                        <p:tav tm="0">
                                          <p:val>
                                            <p:strVal val="ppt_x"/>
                                          </p:val>
                                        </p:tav>
                                        <p:tav tm="100000">
                                          <p:val>
                                            <p:strVal val="1+ppt_w/2"/>
                                          </p:val>
                                        </p:tav>
                                      </p:tavLst>
                                    </p:anim>
                                    <p:anim calcmode="lin" valueType="num">
                                      <p:cBhvr additive="base">
                                        <p:cTn id="735" dur="3000"/>
                                        <p:tgtEl>
                                          <p:spTgt spid="16"/>
                                        </p:tgtEl>
                                        <p:attrNameLst>
                                          <p:attrName>ppt_y</p:attrName>
                                        </p:attrNameLst>
                                      </p:cBhvr>
                                      <p:tavLst>
                                        <p:tav tm="0">
                                          <p:val>
                                            <p:strVal val="ppt_y"/>
                                          </p:val>
                                        </p:tav>
                                        <p:tav tm="100000">
                                          <p:val>
                                            <p:strVal val="1+ppt_h/2"/>
                                          </p:val>
                                        </p:tav>
                                      </p:tavLst>
                                    </p:anim>
                                    <p:set>
                                      <p:cBhvr>
                                        <p:cTn id="736" dur="1" fill="hold">
                                          <p:stCondLst>
                                            <p:cond delay="2999"/>
                                          </p:stCondLst>
                                        </p:cTn>
                                        <p:tgtEl>
                                          <p:spTgt spid="16"/>
                                        </p:tgtEl>
                                        <p:attrNameLst>
                                          <p:attrName>style.visibility</p:attrName>
                                        </p:attrNameLst>
                                      </p:cBhvr>
                                      <p:to>
                                        <p:strVal val="hidden"/>
                                      </p:to>
                                    </p:set>
                                  </p:childTnLst>
                                </p:cTn>
                              </p:par>
                              <p:par>
                                <p:cTn id="737" presetID="2" presetClass="exit" presetSubtype="6" fill="hold" grpId="1" nodeType="withEffect">
                                  <p:stCondLst>
                                    <p:cond delay="0"/>
                                  </p:stCondLst>
                                  <p:childTnLst>
                                    <p:anim calcmode="lin" valueType="num">
                                      <p:cBhvr additive="base">
                                        <p:cTn id="738" dur="3000"/>
                                        <p:tgtEl>
                                          <p:spTgt spid="26"/>
                                        </p:tgtEl>
                                        <p:attrNameLst>
                                          <p:attrName>ppt_x</p:attrName>
                                        </p:attrNameLst>
                                      </p:cBhvr>
                                      <p:tavLst>
                                        <p:tav tm="0">
                                          <p:val>
                                            <p:strVal val="ppt_x"/>
                                          </p:val>
                                        </p:tav>
                                        <p:tav tm="100000">
                                          <p:val>
                                            <p:strVal val="1+ppt_w/2"/>
                                          </p:val>
                                        </p:tav>
                                      </p:tavLst>
                                    </p:anim>
                                    <p:anim calcmode="lin" valueType="num">
                                      <p:cBhvr additive="base">
                                        <p:cTn id="739" dur="3000"/>
                                        <p:tgtEl>
                                          <p:spTgt spid="26"/>
                                        </p:tgtEl>
                                        <p:attrNameLst>
                                          <p:attrName>ppt_y</p:attrName>
                                        </p:attrNameLst>
                                      </p:cBhvr>
                                      <p:tavLst>
                                        <p:tav tm="0">
                                          <p:val>
                                            <p:strVal val="ppt_y"/>
                                          </p:val>
                                        </p:tav>
                                        <p:tav tm="100000">
                                          <p:val>
                                            <p:strVal val="1+ppt_h/2"/>
                                          </p:val>
                                        </p:tav>
                                      </p:tavLst>
                                    </p:anim>
                                    <p:set>
                                      <p:cBhvr>
                                        <p:cTn id="740" dur="1" fill="hold">
                                          <p:stCondLst>
                                            <p:cond delay="2999"/>
                                          </p:stCondLst>
                                        </p:cTn>
                                        <p:tgtEl>
                                          <p:spTgt spid="26"/>
                                        </p:tgtEl>
                                        <p:attrNameLst>
                                          <p:attrName>style.visibility</p:attrName>
                                        </p:attrNameLst>
                                      </p:cBhvr>
                                      <p:to>
                                        <p:strVal val="hidden"/>
                                      </p:to>
                                    </p:set>
                                  </p:childTnLst>
                                </p:cTn>
                              </p:par>
                              <p:par>
                                <p:cTn id="741" presetID="2" presetClass="exit" presetSubtype="6" fill="hold" grpId="1" nodeType="withEffect">
                                  <p:stCondLst>
                                    <p:cond delay="0"/>
                                  </p:stCondLst>
                                  <p:childTnLst>
                                    <p:anim calcmode="lin" valueType="num">
                                      <p:cBhvr additive="base">
                                        <p:cTn id="742" dur="3000"/>
                                        <p:tgtEl>
                                          <p:spTgt spid="36"/>
                                        </p:tgtEl>
                                        <p:attrNameLst>
                                          <p:attrName>ppt_x</p:attrName>
                                        </p:attrNameLst>
                                      </p:cBhvr>
                                      <p:tavLst>
                                        <p:tav tm="0">
                                          <p:val>
                                            <p:strVal val="ppt_x"/>
                                          </p:val>
                                        </p:tav>
                                        <p:tav tm="100000">
                                          <p:val>
                                            <p:strVal val="1+ppt_w/2"/>
                                          </p:val>
                                        </p:tav>
                                      </p:tavLst>
                                    </p:anim>
                                    <p:anim calcmode="lin" valueType="num">
                                      <p:cBhvr additive="base">
                                        <p:cTn id="743" dur="3000"/>
                                        <p:tgtEl>
                                          <p:spTgt spid="36"/>
                                        </p:tgtEl>
                                        <p:attrNameLst>
                                          <p:attrName>ppt_y</p:attrName>
                                        </p:attrNameLst>
                                      </p:cBhvr>
                                      <p:tavLst>
                                        <p:tav tm="0">
                                          <p:val>
                                            <p:strVal val="ppt_y"/>
                                          </p:val>
                                        </p:tav>
                                        <p:tav tm="100000">
                                          <p:val>
                                            <p:strVal val="1+ppt_h/2"/>
                                          </p:val>
                                        </p:tav>
                                      </p:tavLst>
                                    </p:anim>
                                    <p:set>
                                      <p:cBhvr>
                                        <p:cTn id="744" dur="1" fill="hold">
                                          <p:stCondLst>
                                            <p:cond delay="2999"/>
                                          </p:stCondLst>
                                        </p:cTn>
                                        <p:tgtEl>
                                          <p:spTgt spid="36"/>
                                        </p:tgtEl>
                                        <p:attrNameLst>
                                          <p:attrName>style.visibility</p:attrName>
                                        </p:attrNameLst>
                                      </p:cBhvr>
                                      <p:to>
                                        <p:strVal val="hidden"/>
                                      </p:to>
                                    </p:set>
                                  </p:childTnLst>
                                </p:cTn>
                              </p:par>
                              <p:par>
                                <p:cTn id="745" presetID="2" presetClass="exit" presetSubtype="6" fill="hold" grpId="1" nodeType="withEffect">
                                  <p:stCondLst>
                                    <p:cond delay="0"/>
                                  </p:stCondLst>
                                  <p:childTnLst>
                                    <p:anim calcmode="lin" valueType="num">
                                      <p:cBhvr additive="base">
                                        <p:cTn id="746" dur="3000"/>
                                        <p:tgtEl>
                                          <p:spTgt spid="46"/>
                                        </p:tgtEl>
                                        <p:attrNameLst>
                                          <p:attrName>ppt_x</p:attrName>
                                        </p:attrNameLst>
                                      </p:cBhvr>
                                      <p:tavLst>
                                        <p:tav tm="0">
                                          <p:val>
                                            <p:strVal val="ppt_x"/>
                                          </p:val>
                                        </p:tav>
                                        <p:tav tm="100000">
                                          <p:val>
                                            <p:strVal val="1+ppt_w/2"/>
                                          </p:val>
                                        </p:tav>
                                      </p:tavLst>
                                    </p:anim>
                                    <p:anim calcmode="lin" valueType="num">
                                      <p:cBhvr additive="base">
                                        <p:cTn id="747" dur="3000"/>
                                        <p:tgtEl>
                                          <p:spTgt spid="46"/>
                                        </p:tgtEl>
                                        <p:attrNameLst>
                                          <p:attrName>ppt_y</p:attrName>
                                        </p:attrNameLst>
                                      </p:cBhvr>
                                      <p:tavLst>
                                        <p:tav tm="0">
                                          <p:val>
                                            <p:strVal val="ppt_y"/>
                                          </p:val>
                                        </p:tav>
                                        <p:tav tm="100000">
                                          <p:val>
                                            <p:strVal val="1+ppt_h/2"/>
                                          </p:val>
                                        </p:tav>
                                      </p:tavLst>
                                    </p:anim>
                                    <p:set>
                                      <p:cBhvr>
                                        <p:cTn id="748" dur="1" fill="hold">
                                          <p:stCondLst>
                                            <p:cond delay="2999"/>
                                          </p:stCondLst>
                                        </p:cTn>
                                        <p:tgtEl>
                                          <p:spTgt spid="46"/>
                                        </p:tgtEl>
                                        <p:attrNameLst>
                                          <p:attrName>style.visibility</p:attrName>
                                        </p:attrNameLst>
                                      </p:cBhvr>
                                      <p:to>
                                        <p:strVal val="hidden"/>
                                      </p:to>
                                    </p:set>
                                  </p:childTnLst>
                                </p:cTn>
                              </p:par>
                              <p:par>
                                <p:cTn id="749" presetID="2" presetClass="exit" presetSubtype="6" fill="hold" grpId="1" nodeType="withEffect">
                                  <p:stCondLst>
                                    <p:cond delay="0"/>
                                  </p:stCondLst>
                                  <p:childTnLst>
                                    <p:anim calcmode="lin" valueType="num">
                                      <p:cBhvr additive="base">
                                        <p:cTn id="750" dur="3000"/>
                                        <p:tgtEl>
                                          <p:spTgt spid="56"/>
                                        </p:tgtEl>
                                        <p:attrNameLst>
                                          <p:attrName>ppt_x</p:attrName>
                                        </p:attrNameLst>
                                      </p:cBhvr>
                                      <p:tavLst>
                                        <p:tav tm="0">
                                          <p:val>
                                            <p:strVal val="ppt_x"/>
                                          </p:val>
                                        </p:tav>
                                        <p:tav tm="100000">
                                          <p:val>
                                            <p:strVal val="1+ppt_w/2"/>
                                          </p:val>
                                        </p:tav>
                                      </p:tavLst>
                                    </p:anim>
                                    <p:anim calcmode="lin" valueType="num">
                                      <p:cBhvr additive="base">
                                        <p:cTn id="751" dur="3000"/>
                                        <p:tgtEl>
                                          <p:spTgt spid="56"/>
                                        </p:tgtEl>
                                        <p:attrNameLst>
                                          <p:attrName>ppt_y</p:attrName>
                                        </p:attrNameLst>
                                      </p:cBhvr>
                                      <p:tavLst>
                                        <p:tav tm="0">
                                          <p:val>
                                            <p:strVal val="ppt_y"/>
                                          </p:val>
                                        </p:tav>
                                        <p:tav tm="100000">
                                          <p:val>
                                            <p:strVal val="1+ppt_h/2"/>
                                          </p:val>
                                        </p:tav>
                                      </p:tavLst>
                                    </p:anim>
                                    <p:set>
                                      <p:cBhvr>
                                        <p:cTn id="752" dur="1" fill="hold">
                                          <p:stCondLst>
                                            <p:cond delay="2999"/>
                                          </p:stCondLst>
                                        </p:cTn>
                                        <p:tgtEl>
                                          <p:spTgt spid="56"/>
                                        </p:tgtEl>
                                        <p:attrNameLst>
                                          <p:attrName>style.visibility</p:attrName>
                                        </p:attrNameLst>
                                      </p:cBhvr>
                                      <p:to>
                                        <p:strVal val="hidden"/>
                                      </p:to>
                                    </p:set>
                                  </p:childTnLst>
                                </p:cTn>
                              </p:par>
                              <p:par>
                                <p:cTn id="753" presetID="2" presetClass="exit" presetSubtype="6" fill="hold" grpId="1" nodeType="withEffect">
                                  <p:stCondLst>
                                    <p:cond delay="0"/>
                                  </p:stCondLst>
                                  <p:childTnLst>
                                    <p:anim calcmode="lin" valueType="num">
                                      <p:cBhvr additive="base">
                                        <p:cTn id="754" dur="3000"/>
                                        <p:tgtEl>
                                          <p:spTgt spid="66"/>
                                        </p:tgtEl>
                                        <p:attrNameLst>
                                          <p:attrName>ppt_x</p:attrName>
                                        </p:attrNameLst>
                                      </p:cBhvr>
                                      <p:tavLst>
                                        <p:tav tm="0">
                                          <p:val>
                                            <p:strVal val="ppt_x"/>
                                          </p:val>
                                        </p:tav>
                                        <p:tav tm="100000">
                                          <p:val>
                                            <p:strVal val="1+ppt_w/2"/>
                                          </p:val>
                                        </p:tav>
                                      </p:tavLst>
                                    </p:anim>
                                    <p:anim calcmode="lin" valueType="num">
                                      <p:cBhvr additive="base">
                                        <p:cTn id="755" dur="3000"/>
                                        <p:tgtEl>
                                          <p:spTgt spid="66"/>
                                        </p:tgtEl>
                                        <p:attrNameLst>
                                          <p:attrName>ppt_y</p:attrName>
                                        </p:attrNameLst>
                                      </p:cBhvr>
                                      <p:tavLst>
                                        <p:tav tm="0">
                                          <p:val>
                                            <p:strVal val="ppt_y"/>
                                          </p:val>
                                        </p:tav>
                                        <p:tav tm="100000">
                                          <p:val>
                                            <p:strVal val="1+ppt_h/2"/>
                                          </p:val>
                                        </p:tav>
                                      </p:tavLst>
                                    </p:anim>
                                    <p:set>
                                      <p:cBhvr>
                                        <p:cTn id="756" dur="1" fill="hold">
                                          <p:stCondLst>
                                            <p:cond delay="2999"/>
                                          </p:stCondLst>
                                        </p:cTn>
                                        <p:tgtEl>
                                          <p:spTgt spid="66"/>
                                        </p:tgtEl>
                                        <p:attrNameLst>
                                          <p:attrName>style.visibility</p:attrName>
                                        </p:attrNameLst>
                                      </p:cBhvr>
                                      <p:to>
                                        <p:strVal val="hidden"/>
                                      </p:to>
                                    </p:set>
                                  </p:childTnLst>
                                </p:cTn>
                              </p:par>
                              <p:par>
                                <p:cTn id="757" presetID="2" presetClass="exit" presetSubtype="6" fill="hold" grpId="1" nodeType="withEffect">
                                  <p:stCondLst>
                                    <p:cond delay="0"/>
                                  </p:stCondLst>
                                  <p:childTnLst>
                                    <p:anim calcmode="lin" valueType="num">
                                      <p:cBhvr additive="base">
                                        <p:cTn id="758" dur="3000"/>
                                        <p:tgtEl>
                                          <p:spTgt spid="76"/>
                                        </p:tgtEl>
                                        <p:attrNameLst>
                                          <p:attrName>ppt_x</p:attrName>
                                        </p:attrNameLst>
                                      </p:cBhvr>
                                      <p:tavLst>
                                        <p:tav tm="0">
                                          <p:val>
                                            <p:strVal val="ppt_x"/>
                                          </p:val>
                                        </p:tav>
                                        <p:tav tm="100000">
                                          <p:val>
                                            <p:strVal val="1+ppt_w/2"/>
                                          </p:val>
                                        </p:tav>
                                      </p:tavLst>
                                    </p:anim>
                                    <p:anim calcmode="lin" valueType="num">
                                      <p:cBhvr additive="base">
                                        <p:cTn id="759" dur="3000"/>
                                        <p:tgtEl>
                                          <p:spTgt spid="76"/>
                                        </p:tgtEl>
                                        <p:attrNameLst>
                                          <p:attrName>ppt_y</p:attrName>
                                        </p:attrNameLst>
                                      </p:cBhvr>
                                      <p:tavLst>
                                        <p:tav tm="0">
                                          <p:val>
                                            <p:strVal val="ppt_y"/>
                                          </p:val>
                                        </p:tav>
                                        <p:tav tm="100000">
                                          <p:val>
                                            <p:strVal val="1+ppt_h/2"/>
                                          </p:val>
                                        </p:tav>
                                      </p:tavLst>
                                    </p:anim>
                                    <p:set>
                                      <p:cBhvr>
                                        <p:cTn id="760" dur="1" fill="hold">
                                          <p:stCondLst>
                                            <p:cond delay="2999"/>
                                          </p:stCondLst>
                                        </p:cTn>
                                        <p:tgtEl>
                                          <p:spTgt spid="76"/>
                                        </p:tgtEl>
                                        <p:attrNameLst>
                                          <p:attrName>style.visibility</p:attrName>
                                        </p:attrNameLst>
                                      </p:cBhvr>
                                      <p:to>
                                        <p:strVal val="hidden"/>
                                      </p:to>
                                    </p:set>
                                  </p:childTnLst>
                                </p:cTn>
                              </p:par>
                              <p:par>
                                <p:cTn id="761" presetID="2" presetClass="exit" presetSubtype="6" fill="hold" grpId="1" nodeType="withEffect">
                                  <p:stCondLst>
                                    <p:cond delay="0"/>
                                  </p:stCondLst>
                                  <p:childTnLst>
                                    <p:anim calcmode="lin" valueType="num">
                                      <p:cBhvr additive="base">
                                        <p:cTn id="762" dur="3000"/>
                                        <p:tgtEl>
                                          <p:spTgt spid="10"/>
                                        </p:tgtEl>
                                        <p:attrNameLst>
                                          <p:attrName>ppt_x</p:attrName>
                                        </p:attrNameLst>
                                      </p:cBhvr>
                                      <p:tavLst>
                                        <p:tav tm="0">
                                          <p:val>
                                            <p:strVal val="ppt_x"/>
                                          </p:val>
                                        </p:tav>
                                        <p:tav tm="100000">
                                          <p:val>
                                            <p:strVal val="1+ppt_w/2"/>
                                          </p:val>
                                        </p:tav>
                                      </p:tavLst>
                                    </p:anim>
                                    <p:anim calcmode="lin" valueType="num">
                                      <p:cBhvr additive="base">
                                        <p:cTn id="763" dur="3000"/>
                                        <p:tgtEl>
                                          <p:spTgt spid="10"/>
                                        </p:tgtEl>
                                        <p:attrNameLst>
                                          <p:attrName>ppt_y</p:attrName>
                                        </p:attrNameLst>
                                      </p:cBhvr>
                                      <p:tavLst>
                                        <p:tav tm="0">
                                          <p:val>
                                            <p:strVal val="ppt_y"/>
                                          </p:val>
                                        </p:tav>
                                        <p:tav tm="100000">
                                          <p:val>
                                            <p:strVal val="1+ppt_h/2"/>
                                          </p:val>
                                        </p:tav>
                                      </p:tavLst>
                                    </p:anim>
                                    <p:set>
                                      <p:cBhvr>
                                        <p:cTn id="764" dur="1" fill="hold">
                                          <p:stCondLst>
                                            <p:cond delay="2999"/>
                                          </p:stCondLst>
                                        </p:cTn>
                                        <p:tgtEl>
                                          <p:spTgt spid="10"/>
                                        </p:tgtEl>
                                        <p:attrNameLst>
                                          <p:attrName>style.visibility</p:attrName>
                                        </p:attrNameLst>
                                      </p:cBhvr>
                                      <p:to>
                                        <p:strVal val="hidden"/>
                                      </p:to>
                                    </p:set>
                                  </p:childTnLst>
                                </p:cTn>
                              </p:par>
                              <p:par>
                                <p:cTn id="765" presetID="2" presetClass="exit" presetSubtype="6" fill="hold" grpId="1" nodeType="withEffect">
                                  <p:stCondLst>
                                    <p:cond delay="0"/>
                                  </p:stCondLst>
                                  <p:childTnLst>
                                    <p:anim calcmode="lin" valueType="num">
                                      <p:cBhvr additive="base">
                                        <p:cTn id="766" dur="3000"/>
                                        <p:tgtEl>
                                          <p:spTgt spid="20"/>
                                        </p:tgtEl>
                                        <p:attrNameLst>
                                          <p:attrName>ppt_x</p:attrName>
                                        </p:attrNameLst>
                                      </p:cBhvr>
                                      <p:tavLst>
                                        <p:tav tm="0">
                                          <p:val>
                                            <p:strVal val="ppt_x"/>
                                          </p:val>
                                        </p:tav>
                                        <p:tav tm="100000">
                                          <p:val>
                                            <p:strVal val="1+ppt_w/2"/>
                                          </p:val>
                                        </p:tav>
                                      </p:tavLst>
                                    </p:anim>
                                    <p:anim calcmode="lin" valueType="num">
                                      <p:cBhvr additive="base">
                                        <p:cTn id="767" dur="3000"/>
                                        <p:tgtEl>
                                          <p:spTgt spid="20"/>
                                        </p:tgtEl>
                                        <p:attrNameLst>
                                          <p:attrName>ppt_y</p:attrName>
                                        </p:attrNameLst>
                                      </p:cBhvr>
                                      <p:tavLst>
                                        <p:tav tm="0">
                                          <p:val>
                                            <p:strVal val="ppt_y"/>
                                          </p:val>
                                        </p:tav>
                                        <p:tav tm="100000">
                                          <p:val>
                                            <p:strVal val="1+ppt_h/2"/>
                                          </p:val>
                                        </p:tav>
                                      </p:tavLst>
                                    </p:anim>
                                    <p:set>
                                      <p:cBhvr>
                                        <p:cTn id="768" dur="1" fill="hold">
                                          <p:stCondLst>
                                            <p:cond delay="2999"/>
                                          </p:stCondLst>
                                        </p:cTn>
                                        <p:tgtEl>
                                          <p:spTgt spid="20"/>
                                        </p:tgtEl>
                                        <p:attrNameLst>
                                          <p:attrName>style.visibility</p:attrName>
                                        </p:attrNameLst>
                                      </p:cBhvr>
                                      <p:to>
                                        <p:strVal val="hidden"/>
                                      </p:to>
                                    </p:set>
                                  </p:childTnLst>
                                </p:cTn>
                              </p:par>
                              <p:par>
                                <p:cTn id="769" presetID="2" presetClass="exit" presetSubtype="6" fill="hold" grpId="1" nodeType="withEffect">
                                  <p:stCondLst>
                                    <p:cond delay="0"/>
                                  </p:stCondLst>
                                  <p:childTnLst>
                                    <p:anim calcmode="lin" valueType="num">
                                      <p:cBhvr additive="base">
                                        <p:cTn id="770" dur="3000"/>
                                        <p:tgtEl>
                                          <p:spTgt spid="30"/>
                                        </p:tgtEl>
                                        <p:attrNameLst>
                                          <p:attrName>ppt_x</p:attrName>
                                        </p:attrNameLst>
                                      </p:cBhvr>
                                      <p:tavLst>
                                        <p:tav tm="0">
                                          <p:val>
                                            <p:strVal val="ppt_x"/>
                                          </p:val>
                                        </p:tav>
                                        <p:tav tm="100000">
                                          <p:val>
                                            <p:strVal val="1+ppt_w/2"/>
                                          </p:val>
                                        </p:tav>
                                      </p:tavLst>
                                    </p:anim>
                                    <p:anim calcmode="lin" valueType="num">
                                      <p:cBhvr additive="base">
                                        <p:cTn id="771" dur="3000"/>
                                        <p:tgtEl>
                                          <p:spTgt spid="30"/>
                                        </p:tgtEl>
                                        <p:attrNameLst>
                                          <p:attrName>ppt_y</p:attrName>
                                        </p:attrNameLst>
                                      </p:cBhvr>
                                      <p:tavLst>
                                        <p:tav tm="0">
                                          <p:val>
                                            <p:strVal val="ppt_y"/>
                                          </p:val>
                                        </p:tav>
                                        <p:tav tm="100000">
                                          <p:val>
                                            <p:strVal val="1+ppt_h/2"/>
                                          </p:val>
                                        </p:tav>
                                      </p:tavLst>
                                    </p:anim>
                                    <p:set>
                                      <p:cBhvr>
                                        <p:cTn id="772" dur="1" fill="hold">
                                          <p:stCondLst>
                                            <p:cond delay="2999"/>
                                          </p:stCondLst>
                                        </p:cTn>
                                        <p:tgtEl>
                                          <p:spTgt spid="30"/>
                                        </p:tgtEl>
                                        <p:attrNameLst>
                                          <p:attrName>style.visibility</p:attrName>
                                        </p:attrNameLst>
                                      </p:cBhvr>
                                      <p:to>
                                        <p:strVal val="hidden"/>
                                      </p:to>
                                    </p:set>
                                  </p:childTnLst>
                                </p:cTn>
                              </p:par>
                              <p:par>
                                <p:cTn id="773" presetID="2" presetClass="exit" presetSubtype="6" fill="hold" grpId="1" nodeType="withEffect">
                                  <p:stCondLst>
                                    <p:cond delay="0"/>
                                  </p:stCondLst>
                                  <p:childTnLst>
                                    <p:anim calcmode="lin" valueType="num">
                                      <p:cBhvr additive="base">
                                        <p:cTn id="774" dur="3000"/>
                                        <p:tgtEl>
                                          <p:spTgt spid="40"/>
                                        </p:tgtEl>
                                        <p:attrNameLst>
                                          <p:attrName>ppt_x</p:attrName>
                                        </p:attrNameLst>
                                      </p:cBhvr>
                                      <p:tavLst>
                                        <p:tav tm="0">
                                          <p:val>
                                            <p:strVal val="ppt_x"/>
                                          </p:val>
                                        </p:tav>
                                        <p:tav tm="100000">
                                          <p:val>
                                            <p:strVal val="1+ppt_w/2"/>
                                          </p:val>
                                        </p:tav>
                                      </p:tavLst>
                                    </p:anim>
                                    <p:anim calcmode="lin" valueType="num">
                                      <p:cBhvr additive="base">
                                        <p:cTn id="775" dur="3000"/>
                                        <p:tgtEl>
                                          <p:spTgt spid="40"/>
                                        </p:tgtEl>
                                        <p:attrNameLst>
                                          <p:attrName>ppt_y</p:attrName>
                                        </p:attrNameLst>
                                      </p:cBhvr>
                                      <p:tavLst>
                                        <p:tav tm="0">
                                          <p:val>
                                            <p:strVal val="ppt_y"/>
                                          </p:val>
                                        </p:tav>
                                        <p:tav tm="100000">
                                          <p:val>
                                            <p:strVal val="1+ppt_h/2"/>
                                          </p:val>
                                        </p:tav>
                                      </p:tavLst>
                                    </p:anim>
                                    <p:set>
                                      <p:cBhvr>
                                        <p:cTn id="776" dur="1" fill="hold">
                                          <p:stCondLst>
                                            <p:cond delay="2999"/>
                                          </p:stCondLst>
                                        </p:cTn>
                                        <p:tgtEl>
                                          <p:spTgt spid="40"/>
                                        </p:tgtEl>
                                        <p:attrNameLst>
                                          <p:attrName>style.visibility</p:attrName>
                                        </p:attrNameLst>
                                      </p:cBhvr>
                                      <p:to>
                                        <p:strVal val="hidden"/>
                                      </p:to>
                                    </p:set>
                                  </p:childTnLst>
                                </p:cTn>
                              </p:par>
                              <p:par>
                                <p:cTn id="777" presetID="2" presetClass="exit" presetSubtype="6" fill="hold" grpId="1" nodeType="withEffect">
                                  <p:stCondLst>
                                    <p:cond delay="0"/>
                                  </p:stCondLst>
                                  <p:childTnLst>
                                    <p:anim calcmode="lin" valueType="num">
                                      <p:cBhvr additive="base">
                                        <p:cTn id="778" dur="3000"/>
                                        <p:tgtEl>
                                          <p:spTgt spid="50"/>
                                        </p:tgtEl>
                                        <p:attrNameLst>
                                          <p:attrName>ppt_x</p:attrName>
                                        </p:attrNameLst>
                                      </p:cBhvr>
                                      <p:tavLst>
                                        <p:tav tm="0">
                                          <p:val>
                                            <p:strVal val="ppt_x"/>
                                          </p:val>
                                        </p:tav>
                                        <p:tav tm="100000">
                                          <p:val>
                                            <p:strVal val="1+ppt_w/2"/>
                                          </p:val>
                                        </p:tav>
                                      </p:tavLst>
                                    </p:anim>
                                    <p:anim calcmode="lin" valueType="num">
                                      <p:cBhvr additive="base">
                                        <p:cTn id="779" dur="3000"/>
                                        <p:tgtEl>
                                          <p:spTgt spid="50"/>
                                        </p:tgtEl>
                                        <p:attrNameLst>
                                          <p:attrName>ppt_y</p:attrName>
                                        </p:attrNameLst>
                                      </p:cBhvr>
                                      <p:tavLst>
                                        <p:tav tm="0">
                                          <p:val>
                                            <p:strVal val="ppt_y"/>
                                          </p:val>
                                        </p:tav>
                                        <p:tav tm="100000">
                                          <p:val>
                                            <p:strVal val="1+ppt_h/2"/>
                                          </p:val>
                                        </p:tav>
                                      </p:tavLst>
                                    </p:anim>
                                    <p:set>
                                      <p:cBhvr>
                                        <p:cTn id="780" dur="1" fill="hold">
                                          <p:stCondLst>
                                            <p:cond delay="2999"/>
                                          </p:stCondLst>
                                        </p:cTn>
                                        <p:tgtEl>
                                          <p:spTgt spid="50"/>
                                        </p:tgtEl>
                                        <p:attrNameLst>
                                          <p:attrName>style.visibility</p:attrName>
                                        </p:attrNameLst>
                                      </p:cBhvr>
                                      <p:to>
                                        <p:strVal val="hidden"/>
                                      </p:to>
                                    </p:set>
                                  </p:childTnLst>
                                </p:cTn>
                              </p:par>
                              <p:par>
                                <p:cTn id="781" presetID="2" presetClass="exit" presetSubtype="6" fill="hold" grpId="1" nodeType="withEffect">
                                  <p:stCondLst>
                                    <p:cond delay="0"/>
                                  </p:stCondLst>
                                  <p:childTnLst>
                                    <p:anim calcmode="lin" valueType="num">
                                      <p:cBhvr additive="base">
                                        <p:cTn id="782" dur="3000"/>
                                        <p:tgtEl>
                                          <p:spTgt spid="60"/>
                                        </p:tgtEl>
                                        <p:attrNameLst>
                                          <p:attrName>ppt_x</p:attrName>
                                        </p:attrNameLst>
                                      </p:cBhvr>
                                      <p:tavLst>
                                        <p:tav tm="0">
                                          <p:val>
                                            <p:strVal val="ppt_x"/>
                                          </p:val>
                                        </p:tav>
                                        <p:tav tm="100000">
                                          <p:val>
                                            <p:strVal val="1+ppt_w/2"/>
                                          </p:val>
                                        </p:tav>
                                      </p:tavLst>
                                    </p:anim>
                                    <p:anim calcmode="lin" valueType="num">
                                      <p:cBhvr additive="base">
                                        <p:cTn id="783" dur="3000"/>
                                        <p:tgtEl>
                                          <p:spTgt spid="60"/>
                                        </p:tgtEl>
                                        <p:attrNameLst>
                                          <p:attrName>ppt_y</p:attrName>
                                        </p:attrNameLst>
                                      </p:cBhvr>
                                      <p:tavLst>
                                        <p:tav tm="0">
                                          <p:val>
                                            <p:strVal val="ppt_y"/>
                                          </p:val>
                                        </p:tav>
                                        <p:tav tm="100000">
                                          <p:val>
                                            <p:strVal val="1+ppt_h/2"/>
                                          </p:val>
                                        </p:tav>
                                      </p:tavLst>
                                    </p:anim>
                                    <p:set>
                                      <p:cBhvr>
                                        <p:cTn id="784" dur="1" fill="hold">
                                          <p:stCondLst>
                                            <p:cond delay="2999"/>
                                          </p:stCondLst>
                                        </p:cTn>
                                        <p:tgtEl>
                                          <p:spTgt spid="60"/>
                                        </p:tgtEl>
                                        <p:attrNameLst>
                                          <p:attrName>style.visibility</p:attrName>
                                        </p:attrNameLst>
                                      </p:cBhvr>
                                      <p:to>
                                        <p:strVal val="hidden"/>
                                      </p:to>
                                    </p:set>
                                  </p:childTnLst>
                                </p:cTn>
                              </p:par>
                              <p:par>
                                <p:cTn id="785" presetID="2" presetClass="exit" presetSubtype="6" fill="hold" grpId="1" nodeType="withEffect">
                                  <p:stCondLst>
                                    <p:cond delay="0"/>
                                  </p:stCondLst>
                                  <p:childTnLst>
                                    <p:anim calcmode="lin" valueType="num">
                                      <p:cBhvr additive="base">
                                        <p:cTn id="786" dur="3000"/>
                                        <p:tgtEl>
                                          <p:spTgt spid="70"/>
                                        </p:tgtEl>
                                        <p:attrNameLst>
                                          <p:attrName>ppt_x</p:attrName>
                                        </p:attrNameLst>
                                      </p:cBhvr>
                                      <p:tavLst>
                                        <p:tav tm="0">
                                          <p:val>
                                            <p:strVal val="ppt_x"/>
                                          </p:val>
                                        </p:tav>
                                        <p:tav tm="100000">
                                          <p:val>
                                            <p:strVal val="1+ppt_w/2"/>
                                          </p:val>
                                        </p:tav>
                                      </p:tavLst>
                                    </p:anim>
                                    <p:anim calcmode="lin" valueType="num">
                                      <p:cBhvr additive="base">
                                        <p:cTn id="787" dur="3000"/>
                                        <p:tgtEl>
                                          <p:spTgt spid="70"/>
                                        </p:tgtEl>
                                        <p:attrNameLst>
                                          <p:attrName>ppt_y</p:attrName>
                                        </p:attrNameLst>
                                      </p:cBhvr>
                                      <p:tavLst>
                                        <p:tav tm="0">
                                          <p:val>
                                            <p:strVal val="ppt_y"/>
                                          </p:val>
                                        </p:tav>
                                        <p:tav tm="100000">
                                          <p:val>
                                            <p:strVal val="1+ppt_h/2"/>
                                          </p:val>
                                        </p:tav>
                                      </p:tavLst>
                                    </p:anim>
                                    <p:set>
                                      <p:cBhvr>
                                        <p:cTn id="788" dur="1" fill="hold">
                                          <p:stCondLst>
                                            <p:cond delay="2999"/>
                                          </p:stCondLst>
                                        </p:cTn>
                                        <p:tgtEl>
                                          <p:spTgt spid="70"/>
                                        </p:tgtEl>
                                        <p:attrNameLst>
                                          <p:attrName>style.visibility</p:attrName>
                                        </p:attrNameLst>
                                      </p:cBhvr>
                                      <p:to>
                                        <p:strVal val="hidden"/>
                                      </p:to>
                                    </p:set>
                                  </p:childTnLst>
                                </p:cTn>
                              </p:par>
                              <p:par>
                                <p:cTn id="789" presetID="2" presetClass="exit" presetSubtype="6" fill="hold" grpId="1" nodeType="withEffect">
                                  <p:stCondLst>
                                    <p:cond delay="0"/>
                                  </p:stCondLst>
                                  <p:childTnLst>
                                    <p:anim calcmode="lin" valueType="num">
                                      <p:cBhvr additive="base">
                                        <p:cTn id="790" dur="3000"/>
                                        <p:tgtEl>
                                          <p:spTgt spid="80"/>
                                        </p:tgtEl>
                                        <p:attrNameLst>
                                          <p:attrName>ppt_x</p:attrName>
                                        </p:attrNameLst>
                                      </p:cBhvr>
                                      <p:tavLst>
                                        <p:tav tm="0">
                                          <p:val>
                                            <p:strVal val="ppt_x"/>
                                          </p:val>
                                        </p:tav>
                                        <p:tav tm="100000">
                                          <p:val>
                                            <p:strVal val="1+ppt_w/2"/>
                                          </p:val>
                                        </p:tav>
                                      </p:tavLst>
                                    </p:anim>
                                    <p:anim calcmode="lin" valueType="num">
                                      <p:cBhvr additive="base">
                                        <p:cTn id="791" dur="3000"/>
                                        <p:tgtEl>
                                          <p:spTgt spid="80"/>
                                        </p:tgtEl>
                                        <p:attrNameLst>
                                          <p:attrName>ppt_y</p:attrName>
                                        </p:attrNameLst>
                                      </p:cBhvr>
                                      <p:tavLst>
                                        <p:tav tm="0">
                                          <p:val>
                                            <p:strVal val="ppt_y"/>
                                          </p:val>
                                        </p:tav>
                                        <p:tav tm="100000">
                                          <p:val>
                                            <p:strVal val="1+ppt_h/2"/>
                                          </p:val>
                                        </p:tav>
                                      </p:tavLst>
                                    </p:anim>
                                    <p:set>
                                      <p:cBhvr>
                                        <p:cTn id="792" dur="1" fill="hold">
                                          <p:stCondLst>
                                            <p:cond delay="2999"/>
                                          </p:stCondLst>
                                        </p:cTn>
                                        <p:tgtEl>
                                          <p:spTgt spid="80"/>
                                        </p:tgtEl>
                                        <p:attrNameLst>
                                          <p:attrName>style.visibility</p:attrName>
                                        </p:attrNameLst>
                                      </p:cBhvr>
                                      <p:to>
                                        <p:strVal val="hidden"/>
                                      </p:to>
                                    </p:set>
                                  </p:childTnLst>
                                </p:cTn>
                              </p:par>
                              <p:par>
                                <p:cTn id="793" presetID="2" presetClass="exit" presetSubtype="6" fill="hold" grpId="1" nodeType="withEffect">
                                  <p:stCondLst>
                                    <p:cond delay="0"/>
                                  </p:stCondLst>
                                  <p:childTnLst>
                                    <p:anim calcmode="lin" valueType="num">
                                      <p:cBhvr additive="base">
                                        <p:cTn id="794" dur="3000"/>
                                        <p:tgtEl>
                                          <p:spTgt spid="4"/>
                                        </p:tgtEl>
                                        <p:attrNameLst>
                                          <p:attrName>ppt_x</p:attrName>
                                        </p:attrNameLst>
                                      </p:cBhvr>
                                      <p:tavLst>
                                        <p:tav tm="0">
                                          <p:val>
                                            <p:strVal val="ppt_x"/>
                                          </p:val>
                                        </p:tav>
                                        <p:tav tm="100000">
                                          <p:val>
                                            <p:strVal val="1+ppt_w/2"/>
                                          </p:val>
                                        </p:tav>
                                      </p:tavLst>
                                    </p:anim>
                                    <p:anim calcmode="lin" valueType="num">
                                      <p:cBhvr additive="base">
                                        <p:cTn id="795" dur="3000"/>
                                        <p:tgtEl>
                                          <p:spTgt spid="4"/>
                                        </p:tgtEl>
                                        <p:attrNameLst>
                                          <p:attrName>ppt_y</p:attrName>
                                        </p:attrNameLst>
                                      </p:cBhvr>
                                      <p:tavLst>
                                        <p:tav tm="0">
                                          <p:val>
                                            <p:strVal val="ppt_y"/>
                                          </p:val>
                                        </p:tav>
                                        <p:tav tm="100000">
                                          <p:val>
                                            <p:strVal val="1+ppt_h/2"/>
                                          </p:val>
                                        </p:tav>
                                      </p:tavLst>
                                    </p:anim>
                                    <p:set>
                                      <p:cBhvr>
                                        <p:cTn id="796" dur="1" fill="hold">
                                          <p:stCondLst>
                                            <p:cond delay="2999"/>
                                          </p:stCondLst>
                                        </p:cTn>
                                        <p:tgtEl>
                                          <p:spTgt spid="4"/>
                                        </p:tgtEl>
                                        <p:attrNameLst>
                                          <p:attrName>style.visibility</p:attrName>
                                        </p:attrNameLst>
                                      </p:cBhvr>
                                      <p:to>
                                        <p:strVal val="hidden"/>
                                      </p:to>
                                    </p:set>
                                  </p:childTnLst>
                                </p:cTn>
                              </p:par>
                              <p:par>
                                <p:cTn id="797" presetID="2" presetClass="exit" presetSubtype="6" fill="hold" grpId="1" nodeType="withEffect">
                                  <p:stCondLst>
                                    <p:cond delay="0"/>
                                  </p:stCondLst>
                                  <p:childTnLst>
                                    <p:anim calcmode="lin" valueType="num">
                                      <p:cBhvr additive="base">
                                        <p:cTn id="798" dur="3000"/>
                                        <p:tgtEl>
                                          <p:spTgt spid="14"/>
                                        </p:tgtEl>
                                        <p:attrNameLst>
                                          <p:attrName>ppt_x</p:attrName>
                                        </p:attrNameLst>
                                      </p:cBhvr>
                                      <p:tavLst>
                                        <p:tav tm="0">
                                          <p:val>
                                            <p:strVal val="ppt_x"/>
                                          </p:val>
                                        </p:tav>
                                        <p:tav tm="100000">
                                          <p:val>
                                            <p:strVal val="1+ppt_w/2"/>
                                          </p:val>
                                        </p:tav>
                                      </p:tavLst>
                                    </p:anim>
                                    <p:anim calcmode="lin" valueType="num">
                                      <p:cBhvr additive="base">
                                        <p:cTn id="799" dur="3000"/>
                                        <p:tgtEl>
                                          <p:spTgt spid="14"/>
                                        </p:tgtEl>
                                        <p:attrNameLst>
                                          <p:attrName>ppt_y</p:attrName>
                                        </p:attrNameLst>
                                      </p:cBhvr>
                                      <p:tavLst>
                                        <p:tav tm="0">
                                          <p:val>
                                            <p:strVal val="ppt_y"/>
                                          </p:val>
                                        </p:tav>
                                        <p:tav tm="100000">
                                          <p:val>
                                            <p:strVal val="1+ppt_h/2"/>
                                          </p:val>
                                        </p:tav>
                                      </p:tavLst>
                                    </p:anim>
                                    <p:set>
                                      <p:cBhvr>
                                        <p:cTn id="800" dur="1" fill="hold">
                                          <p:stCondLst>
                                            <p:cond delay="2999"/>
                                          </p:stCondLst>
                                        </p:cTn>
                                        <p:tgtEl>
                                          <p:spTgt spid="14"/>
                                        </p:tgtEl>
                                        <p:attrNameLst>
                                          <p:attrName>style.visibility</p:attrName>
                                        </p:attrNameLst>
                                      </p:cBhvr>
                                      <p:to>
                                        <p:strVal val="hidden"/>
                                      </p:to>
                                    </p:set>
                                  </p:childTnLst>
                                </p:cTn>
                              </p:par>
                              <p:par>
                                <p:cTn id="801" presetID="2" presetClass="exit" presetSubtype="6" fill="hold" grpId="1" nodeType="withEffect">
                                  <p:stCondLst>
                                    <p:cond delay="0"/>
                                  </p:stCondLst>
                                  <p:childTnLst>
                                    <p:anim calcmode="lin" valueType="num">
                                      <p:cBhvr additive="base">
                                        <p:cTn id="802" dur="3000"/>
                                        <p:tgtEl>
                                          <p:spTgt spid="24"/>
                                        </p:tgtEl>
                                        <p:attrNameLst>
                                          <p:attrName>ppt_x</p:attrName>
                                        </p:attrNameLst>
                                      </p:cBhvr>
                                      <p:tavLst>
                                        <p:tav tm="0">
                                          <p:val>
                                            <p:strVal val="ppt_x"/>
                                          </p:val>
                                        </p:tav>
                                        <p:tav tm="100000">
                                          <p:val>
                                            <p:strVal val="1+ppt_w/2"/>
                                          </p:val>
                                        </p:tav>
                                      </p:tavLst>
                                    </p:anim>
                                    <p:anim calcmode="lin" valueType="num">
                                      <p:cBhvr additive="base">
                                        <p:cTn id="803" dur="3000"/>
                                        <p:tgtEl>
                                          <p:spTgt spid="24"/>
                                        </p:tgtEl>
                                        <p:attrNameLst>
                                          <p:attrName>ppt_y</p:attrName>
                                        </p:attrNameLst>
                                      </p:cBhvr>
                                      <p:tavLst>
                                        <p:tav tm="0">
                                          <p:val>
                                            <p:strVal val="ppt_y"/>
                                          </p:val>
                                        </p:tav>
                                        <p:tav tm="100000">
                                          <p:val>
                                            <p:strVal val="1+ppt_h/2"/>
                                          </p:val>
                                        </p:tav>
                                      </p:tavLst>
                                    </p:anim>
                                    <p:set>
                                      <p:cBhvr>
                                        <p:cTn id="804" dur="1" fill="hold">
                                          <p:stCondLst>
                                            <p:cond delay="2999"/>
                                          </p:stCondLst>
                                        </p:cTn>
                                        <p:tgtEl>
                                          <p:spTgt spid="24"/>
                                        </p:tgtEl>
                                        <p:attrNameLst>
                                          <p:attrName>style.visibility</p:attrName>
                                        </p:attrNameLst>
                                      </p:cBhvr>
                                      <p:to>
                                        <p:strVal val="hidden"/>
                                      </p:to>
                                    </p:set>
                                  </p:childTnLst>
                                </p:cTn>
                              </p:par>
                              <p:par>
                                <p:cTn id="805" presetID="2" presetClass="exit" presetSubtype="6" fill="hold" grpId="1" nodeType="withEffect">
                                  <p:stCondLst>
                                    <p:cond delay="0"/>
                                  </p:stCondLst>
                                  <p:childTnLst>
                                    <p:anim calcmode="lin" valueType="num">
                                      <p:cBhvr additive="base">
                                        <p:cTn id="806" dur="3000"/>
                                        <p:tgtEl>
                                          <p:spTgt spid="34"/>
                                        </p:tgtEl>
                                        <p:attrNameLst>
                                          <p:attrName>ppt_x</p:attrName>
                                        </p:attrNameLst>
                                      </p:cBhvr>
                                      <p:tavLst>
                                        <p:tav tm="0">
                                          <p:val>
                                            <p:strVal val="ppt_x"/>
                                          </p:val>
                                        </p:tav>
                                        <p:tav tm="100000">
                                          <p:val>
                                            <p:strVal val="1+ppt_w/2"/>
                                          </p:val>
                                        </p:tav>
                                      </p:tavLst>
                                    </p:anim>
                                    <p:anim calcmode="lin" valueType="num">
                                      <p:cBhvr additive="base">
                                        <p:cTn id="807" dur="3000"/>
                                        <p:tgtEl>
                                          <p:spTgt spid="34"/>
                                        </p:tgtEl>
                                        <p:attrNameLst>
                                          <p:attrName>ppt_y</p:attrName>
                                        </p:attrNameLst>
                                      </p:cBhvr>
                                      <p:tavLst>
                                        <p:tav tm="0">
                                          <p:val>
                                            <p:strVal val="ppt_y"/>
                                          </p:val>
                                        </p:tav>
                                        <p:tav tm="100000">
                                          <p:val>
                                            <p:strVal val="1+ppt_h/2"/>
                                          </p:val>
                                        </p:tav>
                                      </p:tavLst>
                                    </p:anim>
                                    <p:set>
                                      <p:cBhvr>
                                        <p:cTn id="808" dur="1" fill="hold">
                                          <p:stCondLst>
                                            <p:cond delay="2999"/>
                                          </p:stCondLst>
                                        </p:cTn>
                                        <p:tgtEl>
                                          <p:spTgt spid="34"/>
                                        </p:tgtEl>
                                        <p:attrNameLst>
                                          <p:attrName>style.visibility</p:attrName>
                                        </p:attrNameLst>
                                      </p:cBhvr>
                                      <p:to>
                                        <p:strVal val="hidden"/>
                                      </p:to>
                                    </p:set>
                                  </p:childTnLst>
                                </p:cTn>
                              </p:par>
                              <p:par>
                                <p:cTn id="809" presetID="2" presetClass="exit" presetSubtype="6" fill="hold" grpId="1" nodeType="withEffect">
                                  <p:stCondLst>
                                    <p:cond delay="0"/>
                                  </p:stCondLst>
                                  <p:childTnLst>
                                    <p:anim calcmode="lin" valueType="num">
                                      <p:cBhvr additive="base">
                                        <p:cTn id="810" dur="3000"/>
                                        <p:tgtEl>
                                          <p:spTgt spid="44"/>
                                        </p:tgtEl>
                                        <p:attrNameLst>
                                          <p:attrName>ppt_x</p:attrName>
                                        </p:attrNameLst>
                                      </p:cBhvr>
                                      <p:tavLst>
                                        <p:tav tm="0">
                                          <p:val>
                                            <p:strVal val="ppt_x"/>
                                          </p:val>
                                        </p:tav>
                                        <p:tav tm="100000">
                                          <p:val>
                                            <p:strVal val="1+ppt_w/2"/>
                                          </p:val>
                                        </p:tav>
                                      </p:tavLst>
                                    </p:anim>
                                    <p:anim calcmode="lin" valueType="num">
                                      <p:cBhvr additive="base">
                                        <p:cTn id="811" dur="3000"/>
                                        <p:tgtEl>
                                          <p:spTgt spid="44"/>
                                        </p:tgtEl>
                                        <p:attrNameLst>
                                          <p:attrName>ppt_y</p:attrName>
                                        </p:attrNameLst>
                                      </p:cBhvr>
                                      <p:tavLst>
                                        <p:tav tm="0">
                                          <p:val>
                                            <p:strVal val="ppt_y"/>
                                          </p:val>
                                        </p:tav>
                                        <p:tav tm="100000">
                                          <p:val>
                                            <p:strVal val="1+ppt_h/2"/>
                                          </p:val>
                                        </p:tav>
                                      </p:tavLst>
                                    </p:anim>
                                    <p:set>
                                      <p:cBhvr>
                                        <p:cTn id="812" dur="1" fill="hold">
                                          <p:stCondLst>
                                            <p:cond delay="2999"/>
                                          </p:stCondLst>
                                        </p:cTn>
                                        <p:tgtEl>
                                          <p:spTgt spid="44"/>
                                        </p:tgtEl>
                                        <p:attrNameLst>
                                          <p:attrName>style.visibility</p:attrName>
                                        </p:attrNameLst>
                                      </p:cBhvr>
                                      <p:to>
                                        <p:strVal val="hidden"/>
                                      </p:to>
                                    </p:set>
                                  </p:childTnLst>
                                </p:cTn>
                              </p:par>
                              <p:par>
                                <p:cTn id="813" presetID="2" presetClass="exit" presetSubtype="6" fill="hold" grpId="1" nodeType="withEffect">
                                  <p:stCondLst>
                                    <p:cond delay="0"/>
                                  </p:stCondLst>
                                  <p:childTnLst>
                                    <p:anim calcmode="lin" valueType="num">
                                      <p:cBhvr additive="base">
                                        <p:cTn id="814" dur="3000"/>
                                        <p:tgtEl>
                                          <p:spTgt spid="54"/>
                                        </p:tgtEl>
                                        <p:attrNameLst>
                                          <p:attrName>ppt_x</p:attrName>
                                        </p:attrNameLst>
                                      </p:cBhvr>
                                      <p:tavLst>
                                        <p:tav tm="0">
                                          <p:val>
                                            <p:strVal val="ppt_x"/>
                                          </p:val>
                                        </p:tav>
                                        <p:tav tm="100000">
                                          <p:val>
                                            <p:strVal val="1+ppt_w/2"/>
                                          </p:val>
                                        </p:tav>
                                      </p:tavLst>
                                    </p:anim>
                                    <p:anim calcmode="lin" valueType="num">
                                      <p:cBhvr additive="base">
                                        <p:cTn id="815" dur="3000"/>
                                        <p:tgtEl>
                                          <p:spTgt spid="54"/>
                                        </p:tgtEl>
                                        <p:attrNameLst>
                                          <p:attrName>ppt_y</p:attrName>
                                        </p:attrNameLst>
                                      </p:cBhvr>
                                      <p:tavLst>
                                        <p:tav tm="0">
                                          <p:val>
                                            <p:strVal val="ppt_y"/>
                                          </p:val>
                                        </p:tav>
                                        <p:tav tm="100000">
                                          <p:val>
                                            <p:strVal val="1+ppt_h/2"/>
                                          </p:val>
                                        </p:tav>
                                      </p:tavLst>
                                    </p:anim>
                                    <p:set>
                                      <p:cBhvr>
                                        <p:cTn id="816" dur="1" fill="hold">
                                          <p:stCondLst>
                                            <p:cond delay="2999"/>
                                          </p:stCondLst>
                                        </p:cTn>
                                        <p:tgtEl>
                                          <p:spTgt spid="54"/>
                                        </p:tgtEl>
                                        <p:attrNameLst>
                                          <p:attrName>style.visibility</p:attrName>
                                        </p:attrNameLst>
                                      </p:cBhvr>
                                      <p:to>
                                        <p:strVal val="hidden"/>
                                      </p:to>
                                    </p:set>
                                  </p:childTnLst>
                                </p:cTn>
                              </p:par>
                              <p:par>
                                <p:cTn id="817" presetID="2" presetClass="exit" presetSubtype="6" fill="hold" grpId="1" nodeType="withEffect">
                                  <p:stCondLst>
                                    <p:cond delay="0"/>
                                  </p:stCondLst>
                                  <p:childTnLst>
                                    <p:anim calcmode="lin" valueType="num">
                                      <p:cBhvr additive="base">
                                        <p:cTn id="818" dur="3000"/>
                                        <p:tgtEl>
                                          <p:spTgt spid="64"/>
                                        </p:tgtEl>
                                        <p:attrNameLst>
                                          <p:attrName>ppt_x</p:attrName>
                                        </p:attrNameLst>
                                      </p:cBhvr>
                                      <p:tavLst>
                                        <p:tav tm="0">
                                          <p:val>
                                            <p:strVal val="ppt_x"/>
                                          </p:val>
                                        </p:tav>
                                        <p:tav tm="100000">
                                          <p:val>
                                            <p:strVal val="1+ppt_w/2"/>
                                          </p:val>
                                        </p:tav>
                                      </p:tavLst>
                                    </p:anim>
                                    <p:anim calcmode="lin" valueType="num">
                                      <p:cBhvr additive="base">
                                        <p:cTn id="819" dur="3000"/>
                                        <p:tgtEl>
                                          <p:spTgt spid="64"/>
                                        </p:tgtEl>
                                        <p:attrNameLst>
                                          <p:attrName>ppt_y</p:attrName>
                                        </p:attrNameLst>
                                      </p:cBhvr>
                                      <p:tavLst>
                                        <p:tav tm="0">
                                          <p:val>
                                            <p:strVal val="ppt_y"/>
                                          </p:val>
                                        </p:tav>
                                        <p:tav tm="100000">
                                          <p:val>
                                            <p:strVal val="1+ppt_h/2"/>
                                          </p:val>
                                        </p:tav>
                                      </p:tavLst>
                                    </p:anim>
                                    <p:set>
                                      <p:cBhvr>
                                        <p:cTn id="820" dur="1" fill="hold">
                                          <p:stCondLst>
                                            <p:cond delay="2999"/>
                                          </p:stCondLst>
                                        </p:cTn>
                                        <p:tgtEl>
                                          <p:spTgt spid="64"/>
                                        </p:tgtEl>
                                        <p:attrNameLst>
                                          <p:attrName>style.visibility</p:attrName>
                                        </p:attrNameLst>
                                      </p:cBhvr>
                                      <p:to>
                                        <p:strVal val="hidden"/>
                                      </p:to>
                                    </p:set>
                                  </p:childTnLst>
                                </p:cTn>
                              </p:par>
                              <p:par>
                                <p:cTn id="821" presetID="2" presetClass="exit" presetSubtype="6" fill="hold" grpId="1" nodeType="withEffect">
                                  <p:stCondLst>
                                    <p:cond delay="0"/>
                                  </p:stCondLst>
                                  <p:childTnLst>
                                    <p:anim calcmode="lin" valueType="num">
                                      <p:cBhvr additive="base">
                                        <p:cTn id="822" dur="3000"/>
                                        <p:tgtEl>
                                          <p:spTgt spid="74"/>
                                        </p:tgtEl>
                                        <p:attrNameLst>
                                          <p:attrName>ppt_x</p:attrName>
                                        </p:attrNameLst>
                                      </p:cBhvr>
                                      <p:tavLst>
                                        <p:tav tm="0">
                                          <p:val>
                                            <p:strVal val="ppt_x"/>
                                          </p:val>
                                        </p:tav>
                                        <p:tav tm="100000">
                                          <p:val>
                                            <p:strVal val="1+ppt_w/2"/>
                                          </p:val>
                                        </p:tav>
                                      </p:tavLst>
                                    </p:anim>
                                    <p:anim calcmode="lin" valueType="num">
                                      <p:cBhvr additive="base">
                                        <p:cTn id="823" dur="3000"/>
                                        <p:tgtEl>
                                          <p:spTgt spid="74"/>
                                        </p:tgtEl>
                                        <p:attrNameLst>
                                          <p:attrName>ppt_y</p:attrName>
                                        </p:attrNameLst>
                                      </p:cBhvr>
                                      <p:tavLst>
                                        <p:tav tm="0">
                                          <p:val>
                                            <p:strVal val="ppt_y"/>
                                          </p:val>
                                        </p:tav>
                                        <p:tav tm="100000">
                                          <p:val>
                                            <p:strVal val="1+ppt_h/2"/>
                                          </p:val>
                                        </p:tav>
                                      </p:tavLst>
                                    </p:anim>
                                    <p:set>
                                      <p:cBhvr>
                                        <p:cTn id="824" dur="1" fill="hold">
                                          <p:stCondLst>
                                            <p:cond delay="2999"/>
                                          </p:stCondLst>
                                        </p:cTn>
                                        <p:tgtEl>
                                          <p:spTgt spid="74"/>
                                        </p:tgtEl>
                                        <p:attrNameLst>
                                          <p:attrName>style.visibility</p:attrName>
                                        </p:attrNameLst>
                                      </p:cBhvr>
                                      <p:to>
                                        <p:strVal val="hidden"/>
                                      </p:to>
                                    </p:set>
                                  </p:childTnLst>
                                </p:cTn>
                              </p:par>
                              <p:par>
                                <p:cTn id="825" presetID="2" presetClass="exit" presetSubtype="6" fill="hold" grpId="1" nodeType="withEffect">
                                  <p:stCondLst>
                                    <p:cond delay="0"/>
                                  </p:stCondLst>
                                  <p:childTnLst>
                                    <p:anim calcmode="lin" valueType="num">
                                      <p:cBhvr additive="base">
                                        <p:cTn id="826" dur="3000"/>
                                        <p:tgtEl>
                                          <p:spTgt spid="12"/>
                                        </p:tgtEl>
                                        <p:attrNameLst>
                                          <p:attrName>ppt_x</p:attrName>
                                        </p:attrNameLst>
                                      </p:cBhvr>
                                      <p:tavLst>
                                        <p:tav tm="0">
                                          <p:val>
                                            <p:strVal val="ppt_x"/>
                                          </p:val>
                                        </p:tav>
                                        <p:tav tm="100000">
                                          <p:val>
                                            <p:strVal val="1+ppt_w/2"/>
                                          </p:val>
                                        </p:tav>
                                      </p:tavLst>
                                    </p:anim>
                                    <p:anim calcmode="lin" valueType="num">
                                      <p:cBhvr additive="base">
                                        <p:cTn id="827" dur="3000"/>
                                        <p:tgtEl>
                                          <p:spTgt spid="12"/>
                                        </p:tgtEl>
                                        <p:attrNameLst>
                                          <p:attrName>ppt_y</p:attrName>
                                        </p:attrNameLst>
                                      </p:cBhvr>
                                      <p:tavLst>
                                        <p:tav tm="0">
                                          <p:val>
                                            <p:strVal val="ppt_y"/>
                                          </p:val>
                                        </p:tav>
                                        <p:tav tm="100000">
                                          <p:val>
                                            <p:strVal val="1+ppt_h/2"/>
                                          </p:val>
                                        </p:tav>
                                      </p:tavLst>
                                    </p:anim>
                                    <p:set>
                                      <p:cBhvr>
                                        <p:cTn id="828" dur="1" fill="hold">
                                          <p:stCondLst>
                                            <p:cond delay="2999"/>
                                          </p:stCondLst>
                                        </p:cTn>
                                        <p:tgtEl>
                                          <p:spTgt spid="12"/>
                                        </p:tgtEl>
                                        <p:attrNameLst>
                                          <p:attrName>style.visibility</p:attrName>
                                        </p:attrNameLst>
                                      </p:cBhvr>
                                      <p:to>
                                        <p:strVal val="hidden"/>
                                      </p:to>
                                    </p:set>
                                  </p:childTnLst>
                                </p:cTn>
                              </p:par>
                              <p:par>
                                <p:cTn id="829" presetID="2" presetClass="exit" presetSubtype="6" fill="hold" grpId="1" nodeType="withEffect">
                                  <p:stCondLst>
                                    <p:cond delay="0"/>
                                  </p:stCondLst>
                                  <p:childTnLst>
                                    <p:anim calcmode="lin" valueType="num">
                                      <p:cBhvr additive="base">
                                        <p:cTn id="830" dur="3000"/>
                                        <p:tgtEl>
                                          <p:spTgt spid="22"/>
                                        </p:tgtEl>
                                        <p:attrNameLst>
                                          <p:attrName>ppt_x</p:attrName>
                                        </p:attrNameLst>
                                      </p:cBhvr>
                                      <p:tavLst>
                                        <p:tav tm="0">
                                          <p:val>
                                            <p:strVal val="ppt_x"/>
                                          </p:val>
                                        </p:tav>
                                        <p:tav tm="100000">
                                          <p:val>
                                            <p:strVal val="1+ppt_w/2"/>
                                          </p:val>
                                        </p:tav>
                                      </p:tavLst>
                                    </p:anim>
                                    <p:anim calcmode="lin" valueType="num">
                                      <p:cBhvr additive="base">
                                        <p:cTn id="831" dur="3000"/>
                                        <p:tgtEl>
                                          <p:spTgt spid="22"/>
                                        </p:tgtEl>
                                        <p:attrNameLst>
                                          <p:attrName>ppt_y</p:attrName>
                                        </p:attrNameLst>
                                      </p:cBhvr>
                                      <p:tavLst>
                                        <p:tav tm="0">
                                          <p:val>
                                            <p:strVal val="ppt_y"/>
                                          </p:val>
                                        </p:tav>
                                        <p:tav tm="100000">
                                          <p:val>
                                            <p:strVal val="1+ppt_h/2"/>
                                          </p:val>
                                        </p:tav>
                                      </p:tavLst>
                                    </p:anim>
                                    <p:set>
                                      <p:cBhvr>
                                        <p:cTn id="832" dur="1" fill="hold">
                                          <p:stCondLst>
                                            <p:cond delay="2999"/>
                                          </p:stCondLst>
                                        </p:cTn>
                                        <p:tgtEl>
                                          <p:spTgt spid="22"/>
                                        </p:tgtEl>
                                        <p:attrNameLst>
                                          <p:attrName>style.visibility</p:attrName>
                                        </p:attrNameLst>
                                      </p:cBhvr>
                                      <p:to>
                                        <p:strVal val="hidden"/>
                                      </p:to>
                                    </p:set>
                                  </p:childTnLst>
                                </p:cTn>
                              </p:par>
                              <p:par>
                                <p:cTn id="833" presetID="2" presetClass="exit" presetSubtype="6" fill="hold" grpId="1" nodeType="withEffect">
                                  <p:stCondLst>
                                    <p:cond delay="0"/>
                                  </p:stCondLst>
                                  <p:childTnLst>
                                    <p:anim calcmode="lin" valueType="num">
                                      <p:cBhvr additive="base">
                                        <p:cTn id="834" dur="3000"/>
                                        <p:tgtEl>
                                          <p:spTgt spid="32"/>
                                        </p:tgtEl>
                                        <p:attrNameLst>
                                          <p:attrName>ppt_x</p:attrName>
                                        </p:attrNameLst>
                                      </p:cBhvr>
                                      <p:tavLst>
                                        <p:tav tm="0">
                                          <p:val>
                                            <p:strVal val="ppt_x"/>
                                          </p:val>
                                        </p:tav>
                                        <p:tav tm="100000">
                                          <p:val>
                                            <p:strVal val="1+ppt_w/2"/>
                                          </p:val>
                                        </p:tav>
                                      </p:tavLst>
                                    </p:anim>
                                    <p:anim calcmode="lin" valueType="num">
                                      <p:cBhvr additive="base">
                                        <p:cTn id="835" dur="3000"/>
                                        <p:tgtEl>
                                          <p:spTgt spid="32"/>
                                        </p:tgtEl>
                                        <p:attrNameLst>
                                          <p:attrName>ppt_y</p:attrName>
                                        </p:attrNameLst>
                                      </p:cBhvr>
                                      <p:tavLst>
                                        <p:tav tm="0">
                                          <p:val>
                                            <p:strVal val="ppt_y"/>
                                          </p:val>
                                        </p:tav>
                                        <p:tav tm="100000">
                                          <p:val>
                                            <p:strVal val="1+ppt_h/2"/>
                                          </p:val>
                                        </p:tav>
                                      </p:tavLst>
                                    </p:anim>
                                    <p:set>
                                      <p:cBhvr>
                                        <p:cTn id="836" dur="1" fill="hold">
                                          <p:stCondLst>
                                            <p:cond delay="2999"/>
                                          </p:stCondLst>
                                        </p:cTn>
                                        <p:tgtEl>
                                          <p:spTgt spid="32"/>
                                        </p:tgtEl>
                                        <p:attrNameLst>
                                          <p:attrName>style.visibility</p:attrName>
                                        </p:attrNameLst>
                                      </p:cBhvr>
                                      <p:to>
                                        <p:strVal val="hidden"/>
                                      </p:to>
                                    </p:set>
                                  </p:childTnLst>
                                </p:cTn>
                              </p:par>
                              <p:par>
                                <p:cTn id="837" presetID="2" presetClass="exit" presetSubtype="6" fill="hold" grpId="1" nodeType="withEffect">
                                  <p:stCondLst>
                                    <p:cond delay="0"/>
                                  </p:stCondLst>
                                  <p:childTnLst>
                                    <p:anim calcmode="lin" valueType="num">
                                      <p:cBhvr additive="base">
                                        <p:cTn id="838" dur="3000"/>
                                        <p:tgtEl>
                                          <p:spTgt spid="42"/>
                                        </p:tgtEl>
                                        <p:attrNameLst>
                                          <p:attrName>ppt_x</p:attrName>
                                        </p:attrNameLst>
                                      </p:cBhvr>
                                      <p:tavLst>
                                        <p:tav tm="0">
                                          <p:val>
                                            <p:strVal val="ppt_x"/>
                                          </p:val>
                                        </p:tav>
                                        <p:tav tm="100000">
                                          <p:val>
                                            <p:strVal val="1+ppt_w/2"/>
                                          </p:val>
                                        </p:tav>
                                      </p:tavLst>
                                    </p:anim>
                                    <p:anim calcmode="lin" valueType="num">
                                      <p:cBhvr additive="base">
                                        <p:cTn id="839" dur="3000"/>
                                        <p:tgtEl>
                                          <p:spTgt spid="42"/>
                                        </p:tgtEl>
                                        <p:attrNameLst>
                                          <p:attrName>ppt_y</p:attrName>
                                        </p:attrNameLst>
                                      </p:cBhvr>
                                      <p:tavLst>
                                        <p:tav tm="0">
                                          <p:val>
                                            <p:strVal val="ppt_y"/>
                                          </p:val>
                                        </p:tav>
                                        <p:tav tm="100000">
                                          <p:val>
                                            <p:strVal val="1+ppt_h/2"/>
                                          </p:val>
                                        </p:tav>
                                      </p:tavLst>
                                    </p:anim>
                                    <p:set>
                                      <p:cBhvr>
                                        <p:cTn id="840" dur="1" fill="hold">
                                          <p:stCondLst>
                                            <p:cond delay="2999"/>
                                          </p:stCondLst>
                                        </p:cTn>
                                        <p:tgtEl>
                                          <p:spTgt spid="42"/>
                                        </p:tgtEl>
                                        <p:attrNameLst>
                                          <p:attrName>style.visibility</p:attrName>
                                        </p:attrNameLst>
                                      </p:cBhvr>
                                      <p:to>
                                        <p:strVal val="hidden"/>
                                      </p:to>
                                    </p:set>
                                  </p:childTnLst>
                                </p:cTn>
                              </p:par>
                              <p:par>
                                <p:cTn id="841" presetID="2" presetClass="exit" presetSubtype="6" fill="hold" grpId="1" nodeType="withEffect">
                                  <p:stCondLst>
                                    <p:cond delay="0"/>
                                  </p:stCondLst>
                                  <p:childTnLst>
                                    <p:anim calcmode="lin" valueType="num">
                                      <p:cBhvr additive="base">
                                        <p:cTn id="842" dur="3000"/>
                                        <p:tgtEl>
                                          <p:spTgt spid="52"/>
                                        </p:tgtEl>
                                        <p:attrNameLst>
                                          <p:attrName>ppt_x</p:attrName>
                                        </p:attrNameLst>
                                      </p:cBhvr>
                                      <p:tavLst>
                                        <p:tav tm="0">
                                          <p:val>
                                            <p:strVal val="ppt_x"/>
                                          </p:val>
                                        </p:tav>
                                        <p:tav tm="100000">
                                          <p:val>
                                            <p:strVal val="1+ppt_w/2"/>
                                          </p:val>
                                        </p:tav>
                                      </p:tavLst>
                                    </p:anim>
                                    <p:anim calcmode="lin" valueType="num">
                                      <p:cBhvr additive="base">
                                        <p:cTn id="843" dur="3000"/>
                                        <p:tgtEl>
                                          <p:spTgt spid="52"/>
                                        </p:tgtEl>
                                        <p:attrNameLst>
                                          <p:attrName>ppt_y</p:attrName>
                                        </p:attrNameLst>
                                      </p:cBhvr>
                                      <p:tavLst>
                                        <p:tav tm="0">
                                          <p:val>
                                            <p:strVal val="ppt_y"/>
                                          </p:val>
                                        </p:tav>
                                        <p:tav tm="100000">
                                          <p:val>
                                            <p:strVal val="1+ppt_h/2"/>
                                          </p:val>
                                        </p:tav>
                                      </p:tavLst>
                                    </p:anim>
                                    <p:set>
                                      <p:cBhvr>
                                        <p:cTn id="844" dur="1" fill="hold">
                                          <p:stCondLst>
                                            <p:cond delay="2999"/>
                                          </p:stCondLst>
                                        </p:cTn>
                                        <p:tgtEl>
                                          <p:spTgt spid="52"/>
                                        </p:tgtEl>
                                        <p:attrNameLst>
                                          <p:attrName>style.visibility</p:attrName>
                                        </p:attrNameLst>
                                      </p:cBhvr>
                                      <p:to>
                                        <p:strVal val="hidden"/>
                                      </p:to>
                                    </p:set>
                                  </p:childTnLst>
                                </p:cTn>
                              </p:par>
                              <p:par>
                                <p:cTn id="845" presetID="2" presetClass="exit" presetSubtype="6" fill="hold" grpId="1" nodeType="withEffect">
                                  <p:stCondLst>
                                    <p:cond delay="0"/>
                                  </p:stCondLst>
                                  <p:childTnLst>
                                    <p:anim calcmode="lin" valueType="num">
                                      <p:cBhvr additive="base">
                                        <p:cTn id="846" dur="3000"/>
                                        <p:tgtEl>
                                          <p:spTgt spid="62"/>
                                        </p:tgtEl>
                                        <p:attrNameLst>
                                          <p:attrName>ppt_x</p:attrName>
                                        </p:attrNameLst>
                                      </p:cBhvr>
                                      <p:tavLst>
                                        <p:tav tm="0">
                                          <p:val>
                                            <p:strVal val="ppt_x"/>
                                          </p:val>
                                        </p:tav>
                                        <p:tav tm="100000">
                                          <p:val>
                                            <p:strVal val="1+ppt_w/2"/>
                                          </p:val>
                                        </p:tav>
                                      </p:tavLst>
                                    </p:anim>
                                    <p:anim calcmode="lin" valueType="num">
                                      <p:cBhvr additive="base">
                                        <p:cTn id="847" dur="3000"/>
                                        <p:tgtEl>
                                          <p:spTgt spid="62"/>
                                        </p:tgtEl>
                                        <p:attrNameLst>
                                          <p:attrName>ppt_y</p:attrName>
                                        </p:attrNameLst>
                                      </p:cBhvr>
                                      <p:tavLst>
                                        <p:tav tm="0">
                                          <p:val>
                                            <p:strVal val="ppt_y"/>
                                          </p:val>
                                        </p:tav>
                                        <p:tav tm="100000">
                                          <p:val>
                                            <p:strVal val="1+ppt_h/2"/>
                                          </p:val>
                                        </p:tav>
                                      </p:tavLst>
                                    </p:anim>
                                    <p:set>
                                      <p:cBhvr>
                                        <p:cTn id="848" dur="1" fill="hold">
                                          <p:stCondLst>
                                            <p:cond delay="2999"/>
                                          </p:stCondLst>
                                        </p:cTn>
                                        <p:tgtEl>
                                          <p:spTgt spid="62"/>
                                        </p:tgtEl>
                                        <p:attrNameLst>
                                          <p:attrName>style.visibility</p:attrName>
                                        </p:attrNameLst>
                                      </p:cBhvr>
                                      <p:to>
                                        <p:strVal val="hidden"/>
                                      </p:to>
                                    </p:set>
                                  </p:childTnLst>
                                </p:cTn>
                              </p:par>
                              <p:par>
                                <p:cTn id="849" presetID="2" presetClass="exit" presetSubtype="6" fill="hold" grpId="1" nodeType="withEffect">
                                  <p:stCondLst>
                                    <p:cond delay="0"/>
                                  </p:stCondLst>
                                  <p:childTnLst>
                                    <p:anim calcmode="lin" valueType="num">
                                      <p:cBhvr additive="base">
                                        <p:cTn id="850" dur="3000"/>
                                        <p:tgtEl>
                                          <p:spTgt spid="72"/>
                                        </p:tgtEl>
                                        <p:attrNameLst>
                                          <p:attrName>ppt_x</p:attrName>
                                        </p:attrNameLst>
                                      </p:cBhvr>
                                      <p:tavLst>
                                        <p:tav tm="0">
                                          <p:val>
                                            <p:strVal val="ppt_x"/>
                                          </p:val>
                                        </p:tav>
                                        <p:tav tm="100000">
                                          <p:val>
                                            <p:strVal val="1+ppt_w/2"/>
                                          </p:val>
                                        </p:tav>
                                      </p:tavLst>
                                    </p:anim>
                                    <p:anim calcmode="lin" valueType="num">
                                      <p:cBhvr additive="base">
                                        <p:cTn id="851" dur="3000"/>
                                        <p:tgtEl>
                                          <p:spTgt spid="72"/>
                                        </p:tgtEl>
                                        <p:attrNameLst>
                                          <p:attrName>ppt_y</p:attrName>
                                        </p:attrNameLst>
                                      </p:cBhvr>
                                      <p:tavLst>
                                        <p:tav tm="0">
                                          <p:val>
                                            <p:strVal val="ppt_y"/>
                                          </p:val>
                                        </p:tav>
                                        <p:tav tm="100000">
                                          <p:val>
                                            <p:strVal val="1+ppt_h/2"/>
                                          </p:val>
                                        </p:tav>
                                      </p:tavLst>
                                    </p:anim>
                                    <p:set>
                                      <p:cBhvr>
                                        <p:cTn id="852" dur="1" fill="hold">
                                          <p:stCondLst>
                                            <p:cond delay="2999"/>
                                          </p:stCondLst>
                                        </p:cTn>
                                        <p:tgtEl>
                                          <p:spTgt spid="72"/>
                                        </p:tgtEl>
                                        <p:attrNameLst>
                                          <p:attrName>style.visibility</p:attrName>
                                        </p:attrNameLst>
                                      </p:cBhvr>
                                      <p:to>
                                        <p:strVal val="hidden"/>
                                      </p:to>
                                    </p:set>
                                  </p:childTnLst>
                                </p:cTn>
                              </p:par>
                              <p:par>
                                <p:cTn id="853" presetID="2" presetClass="exit" presetSubtype="6" fill="hold" grpId="1" nodeType="withEffect">
                                  <p:stCondLst>
                                    <p:cond delay="0"/>
                                  </p:stCondLst>
                                  <p:childTnLst>
                                    <p:anim calcmode="lin" valueType="num">
                                      <p:cBhvr additive="base">
                                        <p:cTn id="854" dur="3000"/>
                                        <p:tgtEl>
                                          <p:spTgt spid="82"/>
                                        </p:tgtEl>
                                        <p:attrNameLst>
                                          <p:attrName>ppt_x</p:attrName>
                                        </p:attrNameLst>
                                      </p:cBhvr>
                                      <p:tavLst>
                                        <p:tav tm="0">
                                          <p:val>
                                            <p:strVal val="ppt_x"/>
                                          </p:val>
                                        </p:tav>
                                        <p:tav tm="100000">
                                          <p:val>
                                            <p:strVal val="1+ppt_w/2"/>
                                          </p:val>
                                        </p:tav>
                                      </p:tavLst>
                                    </p:anim>
                                    <p:anim calcmode="lin" valueType="num">
                                      <p:cBhvr additive="base">
                                        <p:cTn id="855" dur="3000"/>
                                        <p:tgtEl>
                                          <p:spTgt spid="82"/>
                                        </p:tgtEl>
                                        <p:attrNameLst>
                                          <p:attrName>ppt_y</p:attrName>
                                        </p:attrNameLst>
                                      </p:cBhvr>
                                      <p:tavLst>
                                        <p:tav tm="0">
                                          <p:val>
                                            <p:strVal val="ppt_y"/>
                                          </p:val>
                                        </p:tav>
                                        <p:tav tm="100000">
                                          <p:val>
                                            <p:strVal val="1+ppt_h/2"/>
                                          </p:val>
                                        </p:tav>
                                      </p:tavLst>
                                    </p:anim>
                                    <p:set>
                                      <p:cBhvr>
                                        <p:cTn id="856" dur="1" fill="hold">
                                          <p:stCondLst>
                                            <p:cond delay="2999"/>
                                          </p:stCondLst>
                                        </p:cTn>
                                        <p:tgtEl>
                                          <p:spTgt spid="82"/>
                                        </p:tgtEl>
                                        <p:attrNameLst>
                                          <p:attrName>style.visibility</p:attrName>
                                        </p:attrNameLst>
                                      </p:cBhvr>
                                      <p:to>
                                        <p:strVal val="hidden"/>
                                      </p:to>
                                    </p:set>
                                  </p:childTnLst>
                                </p:cTn>
                              </p:par>
                              <p:par>
                                <p:cTn id="857" presetID="2" presetClass="exit" presetSubtype="6" fill="hold" grpId="1" nodeType="withEffect">
                                  <p:stCondLst>
                                    <p:cond delay="0"/>
                                  </p:stCondLst>
                                  <p:childTnLst>
                                    <p:anim calcmode="lin" valueType="num">
                                      <p:cBhvr additive="base">
                                        <p:cTn id="858" dur="3000"/>
                                        <p:tgtEl>
                                          <p:spTgt spid="8"/>
                                        </p:tgtEl>
                                        <p:attrNameLst>
                                          <p:attrName>ppt_x</p:attrName>
                                        </p:attrNameLst>
                                      </p:cBhvr>
                                      <p:tavLst>
                                        <p:tav tm="0">
                                          <p:val>
                                            <p:strVal val="ppt_x"/>
                                          </p:val>
                                        </p:tav>
                                        <p:tav tm="100000">
                                          <p:val>
                                            <p:strVal val="1+ppt_w/2"/>
                                          </p:val>
                                        </p:tav>
                                      </p:tavLst>
                                    </p:anim>
                                    <p:anim calcmode="lin" valueType="num">
                                      <p:cBhvr additive="base">
                                        <p:cTn id="859" dur="3000"/>
                                        <p:tgtEl>
                                          <p:spTgt spid="8"/>
                                        </p:tgtEl>
                                        <p:attrNameLst>
                                          <p:attrName>ppt_y</p:attrName>
                                        </p:attrNameLst>
                                      </p:cBhvr>
                                      <p:tavLst>
                                        <p:tav tm="0">
                                          <p:val>
                                            <p:strVal val="ppt_y"/>
                                          </p:val>
                                        </p:tav>
                                        <p:tav tm="100000">
                                          <p:val>
                                            <p:strVal val="1+ppt_h/2"/>
                                          </p:val>
                                        </p:tav>
                                      </p:tavLst>
                                    </p:anim>
                                    <p:set>
                                      <p:cBhvr>
                                        <p:cTn id="860" dur="1" fill="hold">
                                          <p:stCondLst>
                                            <p:cond delay="2999"/>
                                          </p:stCondLst>
                                        </p:cTn>
                                        <p:tgtEl>
                                          <p:spTgt spid="8"/>
                                        </p:tgtEl>
                                        <p:attrNameLst>
                                          <p:attrName>style.visibility</p:attrName>
                                        </p:attrNameLst>
                                      </p:cBhvr>
                                      <p:to>
                                        <p:strVal val="hidden"/>
                                      </p:to>
                                    </p:set>
                                  </p:childTnLst>
                                </p:cTn>
                              </p:par>
                              <p:par>
                                <p:cTn id="861" presetID="2" presetClass="exit" presetSubtype="6" fill="hold" grpId="1" nodeType="withEffect">
                                  <p:stCondLst>
                                    <p:cond delay="0"/>
                                  </p:stCondLst>
                                  <p:childTnLst>
                                    <p:anim calcmode="lin" valueType="num">
                                      <p:cBhvr additive="base">
                                        <p:cTn id="862" dur="3000"/>
                                        <p:tgtEl>
                                          <p:spTgt spid="18"/>
                                        </p:tgtEl>
                                        <p:attrNameLst>
                                          <p:attrName>ppt_x</p:attrName>
                                        </p:attrNameLst>
                                      </p:cBhvr>
                                      <p:tavLst>
                                        <p:tav tm="0">
                                          <p:val>
                                            <p:strVal val="ppt_x"/>
                                          </p:val>
                                        </p:tav>
                                        <p:tav tm="100000">
                                          <p:val>
                                            <p:strVal val="1+ppt_w/2"/>
                                          </p:val>
                                        </p:tav>
                                      </p:tavLst>
                                    </p:anim>
                                    <p:anim calcmode="lin" valueType="num">
                                      <p:cBhvr additive="base">
                                        <p:cTn id="863" dur="3000"/>
                                        <p:tgtEl>
                                          <p:spTgt spid="18"/>
                                        </p:tgtEl>
                                        <p:attrNameLst>
                                          <p:attrName>ppt_y</p:attrName>
                                        </p:attrNameLst>
                                      </p:cBhvr>
                                      <p:tavLst>
                                        <p:tav tm="0">
                                          <p:val>
                                            <p:strVal val="ppt_y"/>
                                          </p:val>
                                        </p:tav>
                                        <p:tav tm="100000">
                                          <p:val>
                                            <p:strVal val="1+ppt_h/2"/>
                                          </p:val>
                                        </p:tav>
                                      </p:tavLst>
                                    </p:anim>
                                    <p:set>
                                      <p:cBhvr>
                                        <p:cTn id="864" dur="1" fill="hold">
                                          <p:stCondLst>
                                            <p:cond delay="2999"/>
                                          </p:stCondLst>
                                        </p:cTn>
                                        <p:tgtEl>
                                          <p:spTgt spid="18"/>
                                        </p:tgtEl>
                                        <p:attrNameLst>
                                          <p:attrName>style.visibility</p:attrName>
                                        </p:attrNameLst>
                                      </p:cBhvr>
                                      <p:to>
                                        <p:strVal val="hidden"/>
                                      </p:to>
                                    </p:set>
                                  </p:childTnLst>
                                </p:cTn>
                              </p:par>
                              <p:par>
                                <p:cTn id="865" presetID="2" presetClass="exit" presetSubtype="6" fill="hold" grpId="1" nodeType="withEffect">
                                  <p:stCondLst>
                                    <p:cond delay="0"/>
                                  </p:stCondLst>
                                  <p:childTnLst>
                                    <p:anim calcmode="lin" valueType="num">
                                      <p:cBhvr additive="base">
                                        <p:cTn id="866" dur="3000"/>
                                        <p:tgtEl>
                                          <p:spTgt spid="28"/>
                                        </p:tgtEl>
                                        <p:attrNameLst>
                                          <p:attrName>ppt_x</p:attrName>
                                        </p:attrNameLst>
                                      </p:cBhvr>
                                      <p:tavLst>
                                        <p:tav tm="0">
                                          <p:val>
                                            <p:strVal val="ppt_x"/>
                                          </p:val>
                                        </p:tav>
                                        <p:tav tm="100000">
                                          <p:val>
                                            <p:strVal val="1+ppt_w/2"/>
                                          </p:val>
                                        </p:tav>
                                      </p:tavLst>
                                    </p:anim>
                                    <p:anim calcmode="lin" valueType="num">
                                      <p:cBhvr additive="base">
                                        <p:cTn id="867" dur="3000"/>
                                        <p:tgtEl>
                                          <p:spTgt spid="28"/>
                                        </p:tgtEl>
                                        <p:attrNameLst>
                                          <p:attrName>ppt_y</p:attrName>
                                        </p:attrNameLst>
                                      </p:cBhvr>
                                      <p:tavLst>
                                        <p:tav tm="0">
                                          <p:val>
                                            <p:strVal val="ppt_y"/>
                                          </p:val>
                                        </p:tav>
                                        <p:tav tm="100000">
                                          <p:val>
                                            <p:strVal val="1+ppt_h/2"/>
                                          </p:val>
                                        </p:tav>
                                      </p:tavLst>
                                    </p:anim>
                                    <p:set>
                                      <p:cBhvr>
                                        <p:cTn id="868" dur="1" fill="hold">
                                          <p:stCondLst>
                                            <p:cond delay="2999"/>
                                          </p:stCondLst>
                                        </p:cTn>
                                        <p:tgtEl>
                                          <p:spTgt spid="28"/>
                                        </p:tgtEl>
                                        <p:attrNameLst>
                                          <p:attrName>style.visibility</p:attrName>
                                        </p:attrNameLst>
                                      </p:cBhvr>
                                      <p:to>
                                        <p:strVal val="hidden"/>
                                      </p:to>
                                    </p:set>
                                  </p:childTnLst>
                                </p:cTn>
                              </p:par>
                              <p:par>
                                <p:cTn id="869" presetID="2" presetClass="exit" presetSubtype="6" fill="hold" grpId="1" nodeType="withEffect">
                                  <p:stCondLst>
                                    <p:cond delay="0"/>
                                  </p:stCondLst>
                                  <p:childTnLst>
                                    <p:anim calcmode="lin" valueType="num">
                                      <p:cBhvr additive="base">
                                        <p:cTn id="870" dur="3000"/>
                                        <p:tgtEl>
                                          <p:spTgt spid="38"/>
                                        </p:tgtEl>
                                        <p:attrNameLst>
                                          <p:attrName>ppt_x</p:attrName>
                                        </p:attrNameLst>
                                      </p:cBhvr>
                                      <p:tavLst>
                                        <p:tav tm="0">
                                          <p:val>
                                            <p:strVal val="ppt_x"/>
                                          </p:val>
                                        </p:tav>
                                        <p:tav tm="100000">
                                          <p:val>
                                            <p:strVal val="1+ppt_w/2"/>
                                          </p:val>
                                        </p:tav>
                                      </p:tavLst>
                                    </p:anim>
                                    <p:anim calcmode="lin" valueType="num">
                                      <p:cBhvr additive="base">
                                        <p:cTn id="871" dur="3000"/>
                                        <p:tgtEl>
                                          <p:spTgt spid="38"/>
                                        </p:tgtEl>
                                        <p:attrNameLst>
                                          <p:attrName>ppt_y</p:attrName>
                                        </p:attrNameLst>
                                      </p:cBhvr>
                                      <p:tavLst>
                                        <p:tav tm="0">
                                          <p:val>
                                            <p:strVal val="ppt_y"/>
                                          </p:val>
                                        </p:tav>
                                        <p:tav tm="100000">
                                          <p:val>
                                            <p:strVal val="1+ppt_h/2"/>
                                          </p:val>
                                        </p:tav>
                                      </p:tavLst>
                                    </p:anim>
                                    <p:set>
                                      <p:cBhvr>
                                        <p:cTn id="872" dur="1" fill="hold">
                                          <p:stCondLst>
                                            <p:cond delay="2999"/>
                                          </p:stCondLst>
                                        </p:cTn>
                                        <p:tgtEl>
                                          <p:spTgt spid="38"/>
                                        </p:tgtEl>
                                        <p:attrNameLst>
                                          <p:attrName>style.visibility</p:attrName>
                                        </p:attrNameLst>
                                      </p:cBhvr>
                                      <p:to>
                                        <p:strVal val="hidden"/>
                                      </p:to>
                                    </p:set>
                                  </p:childTnLst>
                                </p:cTn>
                              </p:par>
                              <p:par>
                                <p:cTn id="873" presetID="2" presetClass="exit" presetSubtype="6" fill="hold" grpId="1" nodeType="withEffect">
                                  <p:stCondLst>
                                    <p:cond delay="0"/>
                                  </p:stCondLst>
                                  <p:childTnLst>
                                    <p:anim calcmode="lin" valueType="num">
                                      <p:cBhvr additive="base">
                                        <p:cTn id="874" dur="3000"/>
                                        <p:tgtEl>
                                          <p:spTgt spid="48"/>
                                        </p:tgtEl>
                                        <p:attrNameLst>
                                          <p:attrName>ppt_x</p:attrName>
                                        </p:attrNameLst>
                                      </p:cBhvr>
                                      <p:tavLst>
                                        <p:tav tm="0">
                                          <p:val>
                                            <p:strVal val="ppt_x"/>
                                          </p:val>
                                        </p:tav>
                                        <p:tav tm="100000">
                                          <p:val>
                                            <p:strVal val="1+ppt_w/2"/>
                                          </p:val>
                                        </p:tav>
                                      </p:tavLst>
                                    </p:anim>
                                    <p:anim calcmode="lin" valueType="num">
                                      <p:cBhvr additive="base">
                                        <p:cTn id="875" dur="3000"/>
                                        <p:tgtEl>
                                          <p:spTgt spid="48"/>
                                        </p:tgtEl>
                                        <p:attrNameLst>
                                          <p:attrName>ppt_y</p:attrName>
                                        </p:attrNameLst>
                                      </p:cBhvr>
                                      <p:tavLst>
                                        <p:tav tm="0">
                                          <p:val>
                                            <p:strVal val="ppt_y"/>
                                          </p:val>
                                        </p:tav>
                                        <p:tav tm="100000">
                                          <p:val>
                                            <p:strVal val="1+ppt_h/2"/>
                                          </p:val>
                                        </p:tav>
                                      </p:tavLst>
                                    </p:anim>
                                    <p:set>
                                      <p:cBhvr>
                                        <p:cTn id="876" dur="1" fill="hold">
                                          <p:stCondLst>
                                            <p:cond delay="2999"/>
                                          </p:stCondLst>
                                        </p:cTn>
                                        <p:tgtEl>
                                          <p:spTgt spid="48"/>
                                        </p:tgtEl>
                                        <p:attrNameLst>
                                          <p:attrName>style.visibility</p:attrName>
                                        </p:attrNameLst>
                                      </p:cBhvr>
                                      <p:to>
                                        <p:strVal val="hidden"/>
                                      </p:to>
                                    </p:set>
                                  </p:childTnLst>
                                </p:cTn>
                              </p:par>
                              <p:par>
                                <p:cTn id="877" presetID="2" presetClass="exit" presetSubtype="6" fill="hold" grpId="1" nodeType="withEffect">
                                  <p:stCondLst>
                                    <p:cond delay="0"/>
                                  </p:stCondLst>
                                  <p:childTnLst>
                                    <p:anim calcmode="lin" valueType="num">
                                      <p:cBhvr additive="base">
                                        <p:cTn id="878" dur="3000"/>
                                        <p:tgtEl>
                                          <p:spTgt spid="58"/>
                                        </p:tgtEl>
                                        <p:attrNameLst>
                                          <p:attrName>ppt_x</p:attrName>
                                        </p:attrNameLst>
                                      </p:cBhvr>
                                      <p:tavLst>
                                        <p:tav tm="0">
                                          <p:val>
                                            <p:strVal val="ppt_x"/>
                                          </p:val>
                                        </p:tav>
                                        <p:tav tm="100000">
                                          <p:val>
                                            <p:strVal val="1+ppt_w/2"/>
                                          </p:val>
                                        </p:tav>
                                      </p:tavLst>
                                    </p:anim>
                                    <p:anim calcmode="lin" valueType="num">
                                      <p:cBhvr additive="base">
                                        <p:cTn id="879" dur="3000"/>
                                        <p:tgtEl>
                                          <p:spTgt spid="58"/>
                                        </p:tgtEl>
                                        <p:attrNameLst>
                                          <p:attrName>ppt_y</p:attrName>
                                        </p:attrNameLst>
                                      </p:cBhvr>
                                      <p:tavLst>
                                        <p:tav tm="0">
                                          <p:val>
                                            <p:strVal val="ppt_y"/>
                                          </p:val>
                                        </p:tav>
                                        <p:tav tm="100000">
                                          <p:val>
                                            <p:strVal val="1+ppt_h/2"/>
                                          </p:val>
                                        </p:tav>
                                      </p:tavLst>
                                    </p:anim>
                                    <p:set>
                                      <p:cBhvr>
                                        <p:cTn id="880" dur="1" fill="hold">
                                          <p:stCondLst>
                                            <p:cond delay="2999"/>
                                          </p:stCondLst>
                                        </p:cTn>
                                        <p:tgtEl>
                                          <p:spTgt spid="58"/>
                                        </p:tgtEl>
                                        <p:attrNameLst>
                                          <p:attrName>style.visibility</p:attrName>
                                        </p:attrNameLst>
                                      </p:cBhvr>
                                      <p:to>
                                        <p:strVal val="hidden"/>
                                      </p:to>
                                    </p:set>
                                  </p:childTnLst>
                                </p:cTn>
                              </p:par>
                              <p:par>
                                <p:cTn id="881" presetID="2" presetClass="exit" presetSubtype="6" fill="hold" grpId="1" nodeType="withEffect">
                                  <p:stCondLst>
                                    <p:cond delay="0"/>
                                  </p:stCondLst>
                                  <p:childTnLst>
                                    <p:anim calcmode="lin" valueType="num">
                                      <p:cBhvr additive="base">
                                        <p:cTn id="882" dur="3000"/>
                                        <p:tgtEl>
                                          <p:spTgt spid="68"/>
                                        </p:tgtEl>
                                        <p:attrNameLst>
                                          <p:attrName>ppt_x</p:attrName>
                                        </p:attrNameLst>
                                      </p:cBhvr>
                                      <p:tavLst>
                                        <p:tav tm="0">
                                          <p:val>
                                            <p:strVal val="ppt_x"/>
                                          </p:val>
                                        </p:tav>
                                        <p:tav tm="100000">
                                          <p:val>
                                            <p:strVal val="1+ppt_w/2"/>
                                          </p:val>
                                        </p:tav>
                                      </p:tavLst>
                                    </p:anim>
                                    <p:anim calcmode="lin" valueType="num">
                                      <p:cBhvr additive="base">
                                        <p:cTn id="883" dur="3000"/>
                                        <p:tgtEl>
                                          <p:spTgt spid="68"/>
                                        </p:tgtEl>
                                        <p:attrNameLst>
                                          <p:attrName>ppt_y</p:attrName>
                                        </p:attrNameLst>
                                      </p:cBhvr>
                                      <p:tavLst>
                                        <p:tav tm="0">
                                          <p:val>
                                            <p:strVal val="ppt_y"/>
                                          </p:val>
                                        </p:tav>
                                        <p:tav tm="100000">
                                          <p:val>
                                            <p:strVal val="1+ppt_h/2"/>
                                          </p:val>
                                        </p:tav>
                                      </p:tavLst>
                                    </p:anim>
                                    <p:set>
                                      <p:cBhvr>
                                        <p:cTn id="884" dur="1" fill="hold">
                                          <p:stCondLst>
                                            <p:cond delay="2999"/>
                                          </p:stCondLst>
                                        </p:cTn>
                                        <p:tgtEl>
                                          <p:spTgt spid="68"/>
                                        </p:tgtEl>
                                        <p:attrNameLst>
                                          <p:attrName>style.visibility</p:attrName>
                                        </p:attrNameLst>
                                      </p:cBhvr>
                                      <p:to>
                                        <p:strVal val="hidden"/>
                                      </p:to>
                                    </p:set>
                                  </p:childTnLst>
                                </p:cTn>
                              </p:par>
                              <p:par>
                                <p:cTn id="885" presetID="2" presetClass="exit" presetSubtype="6" fill="hold" grpId="1" nodeType="withEffect">
                                  <p:stCondLst>
                                    <p:cond delay="0"/>
                                  </p:stCondLst>
                                  <p:childTnLst>
                                    <p:anim calcmode="lin" valueType="num">
                                      <p:cBhvr additive="base">
                                        <p:cTn id="886" dur="3000"/>
                                        <p:tgtEl>
                                          <p:spTgt spid="78"/>
                                        </p:tgtEl>
                                        <p:attrNameLst>
                                          <p:attrName>ppt_x</p:attrName>
                                        </p:attrNameLst>
                                      </p:cBhvr>
                                      <p:tavLst>
                                        <p:tav tm="0">
                                          <p:val>
                                            <p:strVal val="ppt_x"/>
                                          </p:val>
                                        </p:tav>
                                        <p:tav tm="100000">
                                          <p:val>
                                            <p:strVal val="1+ppt_w/2"/>
                                          </p:val>
                                        </p:tav>
                                      </p:tavLst>
                                    </p:anim>
                                    <p:anim calcmode="lin" valueType="num">
                                      <p:cBhvr additive="base">
                                        <p:cTn id="887" dur="3000"/>
                                        <p:tgtEl>
                                          <p:spTgt spid="78"/>
                                        </p:tgtEl>
                                        <p:attrNameLst>
                                          <p:attrName>ppt_y</p:attrName>
                                        </p:attrNameLst>
                                      </p:cBhvr>
                                      <p:tavLst>
                                        <p:tav tm="0">
                                          <p:val>
                                            <p:strVal val="ppt_y"/>
                                          </p:val>
                                        </p:tav>
                                        <p:tav tm="100000">
                                          <p:val>
                                            <p:strVal val="1+ppt_h/2"/>
                                          </p:val>
                                        </p:tav>
                                      </p:tavLst>
                                    </p:anim>
                                    <p:set>
                                      <p:cBhvr>
                                        <p:cTn id="888" dur="1" fill="hold">
                                          <p:stCondLst>
                                            <p:cond delay="2999"/>
                                          </p:stCondLst>
                                        </p:cTn>
                                        <p:tgtEl>
                                          <p:spTgt spid="78"/>
                                        </p:tgtEl>
                                        <p:attrNameLst>
                                          <p:attrName>style.visibility</p:attrName>
                                        </p:attrNameLst>
                                      </p:cBhvr>
                                      <p:to>
                                        <p:strVal val="hidden"/>
                                      </p:to>
                                    </p:set>
                                  </p:childTnLst>
                                </p:cTn>
                              </p:par>
                              <p:par>
                                <p:cTn id="889" presetID="3" presetClass="exit" presetSubtype="10" fill="hold" grpId="2" nodeType="withEffect">
                                  <p:stCondLst>
                                    <p:cond delay="0"/>
                                  </p:stCondLst>
                                  <p:childTnLst>
                                    <p:animEffect transition="out" filter="blinds(horizontal)">
                                      <p:cBhvr>
                                        <p:cTn id="890" dur="3000"/>
                                        <p:tgtEl>
                                          <p:spTgt spid="3"/>
                                        </p:tgtEl>
                                      </p:cBhvr>
                                    </p:animEffect>
                                    <p:set>
                                      <p:cBhvr>
                                        <p:cTn id="891" dur="1" fill="hold">
                                          <p:stCondLst>
                                            <p:cond delay="2999"/>
                                          </p:stCondLst>
                                        </p:cTn>
                                        <p:tgtEl>
                                          <p:spTgt spid="3"/>
                                        </p:tgtEl>
                                        <p:attrNameLst>
                                          <p:attrName>style.visibility</p:attrName>
                                        </p:attrNameLst>
                                      </p:cBhvr>
                                      <p:to>
                                        <p:strVal val="hidden"/>
                                      </p:to>
                                    </p:set>
                                  </p:childTnLst>
                                </p:cTn>
                              </p:par>
                              <p:par>
                                <p:cTn id="892" presetID="3" presetClass="exit" presetSubtype="10" fill="hold" grpId="2" nodeType="withEffect">
                                  <p:stCondLst>
                                    <p:cond delay="0"/>
                                  </p:stCondLst>
                                  <p:childTnLst>
                                    <p:animEffect transition="out" filter="blinds(horizontal)">
                                      <p:cBhvr>
                                        <p:cTn id="893" dur="3000"/>
                                        <p:tgtEl>
                                          <p:spTgt spid="4"/>
                                        </p:tgtEl>
                                      </p:cBhvr>
                                    </p:animEffect>
                                    <p:set>
                                      <p:cBhvr>
                                        <p:cTn id="894" dur="1" fill="hold">
                                          <p:stCondLst>
                                            <p:cond delay="2999"/>
                                          </p:stCondLst>
                                        </p:cTn>
                                        <p:tgtEl>
                                          <p:spTgt spid="4"/>
                                        </p:tgtEl>
                                        <p:attrNameLst>
                                          <p:attrName>style.visibility</p:attrName>
                                        </p:attrNameLst>
                                      </p:cBhvr>
                                      <p:to>
                                        <p:strVal val="hidden"/>
                                      </p:to>
                                    </p:set>
                                  </p:childTnLst>
                                </p:cTn>
                              </p:par>
                              <p:par>
                                <p:cTn id="895" presetID="3" presetClass="exit" presetSubtype="10" fill="hold" grpId="2" nodeType="withEffect">
                                  <p:stCondLst>
                                    <p:cond delay="0"/>
                                  </p:stCondLst>
                                  <p:childTnLst>
                                    <p:animEffect transition="out" filter="blinds(horizontal)">
                                      <p:cBhvr>
                                        <p:cTn id="896" dur="3000"/>
                                        <p:tgtEl>
                                          <p:spTgt spid="5"/>
                                        </p:tgtEl>
                                      </p:cBhvr>
                                    </p:animEffect>
                                    <p:set>
                                      <p:cBhvr>
                                        <p:cTn id="897" dur="1" fill="hold">
                                          <p:stCondLst>
                                            <p:cond delay="2999"/>
                                          </p:stCondLst>
                                        </p:cTn>
                                        <p:tgtEl>
                                          <p:spTgt spid="5"/>
                                        </p:tgtEl>
                                        <p:attrNameLst>
                                          <p:attrName>style.visibility</p:attrName>
                                        </p:attrNameLst>
                                      </p:cBhvr>
                                      <p:to>
                                        <p:strVal val="hidden"/>
                                      </p:to>
                                    </p:set>
                                  </p:childTnLst>
                                </p:cTn>
                              </p:par>
                              <p:par>
                                <p:cTn id="898" presetID="3" presetClass="exit" presetSubtype="10" fill="hold" grpId="2" nodeType="withEffect">
                                  <p:stCondLst>
                                    <p:cond delay="0"/>
                                  </p:stCondLst>
                                  <p:childTnLst>
                                    <p:animEffect transition="out" filter="blinds(horizontal)">
                                      <p:cBhvr>
                                        <p:cTn id="899" dur="3000"/>
                                        <p:tgtEl>
                                          <p:spTgt spid="6"/>
                                        </p:tgtEl>
                                      </p:cBhvr>
                                    </p:animEffect>
                                    <p:set>
                                      <p:cBhvr>
                                        <p:cTn id="900" dur="1" fill="hold">
                                          <p:stCondLst>
                                            <p:cond delay="2999"/>
                                          </p:stCondLst>
                                        </p:cTn>
                                        <p:tgtEl>
                                          <p:spTgt spid="6"/>
                                        </p:tgtEl>
                                        <p:attrNameLst>
                                          <p:attrName>style.visibility</p:attrName>
                                        </p:attrNameLst>
                                      </p:cBhvr>
                                      <p:to>
                                        <p:strVal val="hidden"/>
                                      </p:to>
                                    </p:set>
                                  </p:childTnLst>
                                </p:cTn>
                              </p:par>
                              <p:par>
                                <p:cTn id="901" presetID="3" presetClass="exit" presetSubtype="10" fill="hold" grpId="2" nodeType="withEffect">
                                  <p:stCondLst>
                                    <p:cond delay="0"/>
                                  </p:stCondLst>
                                  <p:childTnLst>
                                    <p:animEffect transition="out" filter="blinds(horizontal)">
                                      <p:cBhvr>
                                        <p:cTn id="902" dur="3000"/>
                                        <p:tgtEl>
                                          <p:spTgt spid="7"/>
                                        </p:tgtEl>
                                      </p:cBhvr>
                                    </p:animEffect>
                                    <p:set>
                                      <p:cBhvr>
                                        <p:cTn id="903" dur="1" fill="hold">
                                          <p:stCondLst>
                                            <p:cond delay="2999"/>
                                          </p:stCondLst>
                                        </p:cTn>
                                        <p:tgtEl>
                                          <p:spTgt spid="7"/>
                                        </p:tgtEl>
                                        <p:attrNameLst>
                                          <p:attrName>style.visibility</p:attrName>
                                        </p:attrNameLst>
                                      </p:cBhvr>
                                      <p:to>
                                        <p:strVal val="hidden"/>
                                      </p:to>
                                    </p:set>
                                  </p:childTnLst>
                                </p:cTn>
                              </p:par>
                              <p:par>
                                <p:cTn id="904" presetID="3" presetClass="exit" presetSubtype="10" fill="hold" grpId="2" nodeType="withEffect">
                                  <p:stCondLst>
                                    <p:cond delay="0"/>
                                  </p:stCondLst>
                                  <p:childTnLst>
                                    <p:animEffect transition="out" filter="blinds(horizontal)">
                                      <p:cBhvr>
                                        <p:cTn id="905" dur="3000"/>
                                        <p:tgtEl>
                                          <p:spTgt spid="8"/>
                                        </p:tgtEl>
                                      </p:cBhvr>
                                    </p:animEffect>
                                    <p:set>
                                      <p:cBhvr>
                                        <p:cTn id="906" dur="1" fill="hold">
                                          <p:stCondLst>
                                            <p:cond delay="2999"/>
                                          </p:stCondLst>
                                        </p:cTn>
                                        <p:tgtEl>
                                          <p:spTgt spid="8"/>
                                        </p:tgtEl>
                                        <p:attrNameLst>
                                          <p:attrName>style.visibility</p:attrName>
                                        </p:attrNameLst>
                                      </p:cBhvr>
                                      <p:to>
                                        <p:strVal val="hidden"/>
                                      </p:to>
                                    </p:set>
                                  </p:childTnLst>
                                </p:cTn>
                              </p:par>
                              <p:par>
                                <p:cTn id="907" presetID="3" presetClass="exit" presetSubtype="10" fill="hold" grpId="2" nodeType="withEffect">
                                  <p:stCondLst>
                                    <p:cond delay="0"/>
                                  </p:stCondLst>
                                  <p:childTnLst>
                                    <p:animEffect transition="out" filter="blinds(horizontal)">
                                      <p:cBhvr>
                                        <p:cTn id="908" dur="3000"/>
                                        <p:tgtEl>
                                          <p:spTgt spid="9"/>
                                        </p:tgtEl>
                                      </p:cBhvr>
                                    </p:animEffect>
                                    <p:set>
                                      <p:cBhvr>
                                        <p:cTn id="909" dur="1" fill="hold">
                                          <p:stCondLst>
                                            <p:cond delay="2999"/>
                                          </p:stCondLst>
                                        </p:cTn>
                                        <p:tgtEl>
                                          <p:spTgt spid="9"/>
                                        </p:tgtEl>
                                        <p:attrNameLst>
                                          <p:attrName>style.visibility</p:attrName>
                                        </p:attrNameLst>
                                      </p:cBhvr>
                                      <p:to>
                                        <p:strVal val="hidden"/>
                                      </p:to>
                                    </p:set>
                                  </p:childTnLst>
                                </p:cTn>
                              </p:par>
                              <p:par>
                                <p:cTn id="910" presetID="3" presetClass="exit" presetSubtype="10" fill="hold" grpId="2" nodeType="withEffect">
                                  <p:stCondLst>
                                    <p:cond delay="0"/>
                                  </p:stCondLst>
                                  <p:childTnLst>
                                    <p:animEffect transition="out" filter="blinds(horizontal)">
                                      <p:cBhvr>
                                        <p:cTn id="911" dur="3000"/>
                                        <p:tgtEl>
                                          <p:spTgt spid="10"/>
                                        </p:tgtEl>
                                      </p:cBhvr>
                                    </p:animEffect>
                                    <p:set>
                                      <p:cBhvr>
                                        <p:cTn id="912" dur="1" fill="hold">
                                          <p:stCondLst>
                                            <p:cond delay="2999"/>
                                          </p:stCondLst>
                                        </p:cTn>
                                        <p:tgtEl>
                                          <p:spTgt spid="10"/>
                                        </p:tgtEl>
                                        <p:attrNameLst>
                                          <p:attrName>style.visibility</p:attrName>
                                        </p:attrNameLst>
                                      </p:cBhvr>
                                      <p:to>
                                        <p:strVal val="hidden"/>
                                      </p:to>
                                    </p:set>
                                  </p:childTnLst>
                                </p:cTn>
                              </p:par>
                              <p:par>
                                <p:cTn id="913" presetID="3" presetClass="exit" presetSubtype="10" fill="hold" grpId="2" nodeType="withEffect">
                                  <p:stCondLst>
                                    <p:cond delay="0"/>
                                  </p:stCondLst>
                                  <p:childTnLst>
                                    <p:animEffect transition="out" filter="blinds(horizontal)">
                                      <p:cBhvr>
                                        <p:cTn id="914" dur="3000"/>
                                        <p:tgtEl>
                                          <p:spTgt spid="11"/>
                                        </p:tgtEl>
                                      </p:cBhvr>
                                    </p:animEffect>
                                    <p:set>
                                      <p:cBhvr>
                                        <p:cTn id="915" dur="1" fill="hold">
                                          <p:stCondLst>
                                            <p:cond delay="2999"/>
                                          </p:stCondLst>
                                        </p:cTn>
                                        <p:tgtEl>
                                          <p:spTgt spid="11"/>
                                        </p:tgtEl>
                                        <p:attrNameLst>
                                          <p:attrName>style.visibility</p:attrName>
                                        </p:attrNameLst>
                                      </p:cBhvr>
                                      <p:to>
                                        <p:strVal val="hidden"/>
                                      </p:to>
                                    </p:set>
                                  </p:childTnLst>
                                </p:cTn>
                              </p:par>
                              <p:par>
                                <p:cTn id="916" presetID="3" presetClass="exit" presetSubtype="10" fill="hold" grpId="2" nodeType="withEffect">
                                  <p:stCondLst>
                                    <p:cond delay="0"/>
                                  </p:stCondLst>
                                  <p:childTnLst>
                                    <p:animEffect transition="out" filter="blinds(horizontal)">
                                      <p:cBhvr>
                                        <p:cTn id="917" dur="3000"/>
                                        <p:tgtEl>
                                          <p:spTgt spid="12"/>
                                        </p:tgtEl>
                                      </p:cBhvr>
                                    </p:animEffect>
                                    <p:set>
                                      <p:cBhvr>
                                        <p:cTn id="918" dur="1" fill="hold">
                                          <p:stCondLst>
                                            <p:cond delay="2999"/>
                                          </p:stCondLst>
                                        </p:cTn>
                                        <p:tgtEl>
                                          <p:spTgt spid="12"/>
                                        </p:tgtEl>
                                        <p:attrNameLst>
                                          <p:attrName>style.visibility</p:attrName>
                                        </p:attrNameLst>
                                      </p:cBhvr>
                                      <p:to>
                                        <p:strVal val="hidden"/>
                                      </p:to>
                                    </p:set>
                                  </p:childTnLst>
                                </p:cTn>
                              </p:par>
                              <p:par>
                                <p:cTn id="919" presetID="3" presetClass="exit" presetSubtype="10" fill="hold" grpId="2" nodeType="withEffect">
                                  <p:stCondLst>
                                    <p:cond delay="0"/>
                                  </p:stCondLst>
                                  <p:childTnLst>
                                    <p:animEffect transition="out" filter="blinds(horizontal)">
                                      <p:cBhvr>
                                        <p:cTn id="920" dur="3000"/>
                                        <p:tgtEl>
                                          <p:spTgt spid="13"/>
                                        </p:tgtEl>
                                      </p:cBhvr>
                                    </p:animEffect>
                                    <p:set>
                                      <p:cBhvr>
                                        <p:cTn id="921" dur="1" fill="hold">
                                          <p:stCondLst>
                                            <p:cond delay="2999"/>
                                          </p:stCondLst>
                                        </p:cTn>
                                        <p:tgtEl>
                                          <p:spTgt spid="13"/>
                                        </p:tgtEl>
                                        <p:attrNameLst>
                                          <p:attrName>style.visibility</p:attrName>
                                        </p:attrNameLst>
                                      </p:cBhvr>
                                      <p:to>
                                        <p:strVal val="hidden"/>
                                      </p:to>
                                    </p:set>
                                  </p:childTnLst>
                                </p:cTn>
                              </p:par>
                              <p:par>
                                <p:cTn id="922" presetID="3" presetClass="exit" presetSubtype="10" fill="hold" grpId="2" nodeType="withEffect">
                                  <p:stCondLst>
                                    <p:cond delay="0"/>
                                  </p:stCondLst>
                                  <p:childTnLst>
                                    <p:animEffect transition="out" filter="blinds(horizontal)">
                                      <p:cBhvr>
                                        <p:cTn id="923" dur="3000"/>
                                        <p:tgtEl>
                                          <p:spTgt spid="14"/>
                                        </p:tgtEl>
                                      </p:cBhvr>
                                    </p:animEffect>
                                    <p:set>
                                      <p:cBhvr>
                                        <p:cTn id="924" dur="1" fill="hold">
                                          <p:stCondLst>
                                            <p:cond delay="2999"/>
                                          </p:stCondLst>
                                        </p:cTn>
                                        <p:tgtEl>
                                          <p:spTgt spid="14"/>
                                        </p:tgtEl>
                                        <p:attrNameLst>
                                          <p:attrName>style.visibility</p:attrName>
                                        </p:attrNameLst>
                                      </p:cBhvr>
                                      <p:to>
                                        <p:strVal val="hidden"/>
                                      </p:to>
                                    </p:set>
                                  </p:childTnLst>
                                </p:cTn>
                              </p:par>
                              <p:par>
                                <p:cTn id="925" presetID="3" presetClass="exit" presetSubtype="10" fill="hold" grpId="2" nodeType="withEffect">
                                  <p:stCondLst>
                                    <p:cond delay="0"/>
                                  </p:stCondLst>
                                  <p:childTnLst>
                                    <p:animEffect transition="out" filter="blinds(horizontal)">
                                      <p:cBhvr>
                                        <p:cTn id="926" dur="3000"/>
                                        <p:tgtEl>
                                          <p:spTgt spid="15"/>
                                        </p:tgtEl>
                                      </p:cBhvr>
                                    </p:animEffect>
                                    <p:set>
                                      <p:cBhvr>
                                        <p:cTn id="927" dur="1" fill="hold">
                                          <p:stCondLst>
                                            <p:cond delay="2999"/>
                                          </p:stCondLst>
                                        </p:cTn>
                                        <p:tgtEl>
                                          <p:spTgt spid="15"/>
                                        </p:tgtEl>
                                        <p:attrNameLst>
                                          <p:attrName>style.visibility</p:attrName>
                                        </p:attrNameLst>
                                      </p:cBhvr>
                                      <p:to>
                                        <p:strVal val="hidden"/>
                                      </p:to>
                                    </p:set>
                                  </p:childTnLst>
                                </p:cTn>
                              </p:par>
                              <p:par>
                                <p:cTn id="928" presetID="3" presetClass="exit" presetSubtype="10" fill="hold" grpId="2" nodeType="withEffect">
                                  <p:stCondLst>
                                    <p:cond delay="0"/>
                                  </p:stCondLst>
                                  <p:childTnLst>
                                    <p:animEffect transition="out" filter="blinds(horizontal)">
                                      <p:cBhvr>
                                        <p:cTn id="929" dur="3000"/>
                                        <p:tgtEl>
                                          <p:spTgt spid="16"/>
                                        </p:tgtEl>
                                      </p:cBhvr>
                                    </p:animEffect>
                                    <p:set>
                                      <p:cBhvr>
                                        <p:cTn id="930" dur="1" fill="hold">
                                          <p:stCondLst>
                                            <p:cond delay="2999"/>
                                          </p:stCondLst>
                                        </p:cTn>
                                        <p:tgtEl>
                                          <p:spTgt spid="16"/>
                                        </p:tgtEl>
                                        <p:attrNameLst>
                                          <p:attrName>style.visibility</p:attrName>
                                        </p:attrNameLst>
                                      </p:cBhvr>
                                      <p:to>
                                        <p:strVal val="hidden"/>
                                      </p:to>
                                    </p:set>
                                  </p:childTnLst>
                                </p:cTn>
                              </p:par>
                              <p:par>
                                <p:cTn id="931" presetID="3" presetClass="exit" presetSubtype="10" fill="hold" grpId="2" nodeType="withEffect">
                                  <p:stCondLst>
                                    <p:cond delay="0"/>
                                  </p:stCondLst>
                                  <p:childTnLst>
                                    <p:animEffect transition="out" filter="blinds(horizontal)">
                                      <p:cBhvr>
                                        <p:cTn id="932" dur="3000"/>
                                        <p:tgtEl>
                                          <p:spTgt spid="17"/>
                                        </p:tgtEl>
                                      </p:cBhvr>
                                    </p:animEffect>
                                    <p:set>
                                      <p:cBhvr>
                                        <p:cTn id="933" dur="1" fill="hold">
                                          <p:stCondLst>
                                            <p:cond delay="2999"/>
                                          </p:stCondLst>
                                        </p:cTn>
                                        <p:tgtEl>
                                          <p:spTgt spid="17"/>
                                        </p:tgtEl>
                                        <p:attrNameLst>
                                          <p:attrName>style.visibility</p:attrName>
                                        </p:attrNameLst>
                                      </p:cBhvr>
                                      <p:to>
                                        <p:strVal val="hidden"/>
                                      </p:to>
                                    </p:set>
                                  </p:childTnLst>
                                </p:cTn>
                              </p:par>
                              <p:par>
                                <p:cTn id="934" presetID="3" presetClass="exit" presetSubtype="10" fill="hold" grpId="2" nodeType="withEffect">
                                  <p:stCondLst>
                                    <p:cond delay="0"/>
                                  </p:stCondLst>
                                  <p:childTnLst>
                                    <p:animEffect transition="out" filter="blinds(horizontal)">
                                      <p:cBhvr>
                                        <p:cTn id="935" dur="3000"/>
                                        <p:tgtEl>
                                          <p:spTgt spid="18"/>
                                        </p:tgtEl>
                                      </p:cBhvr>
                                    </p:animEffect>
                                    <p:set>
                                      <p:cBhvr>
                                        <p:cTn id="936" dur="1" fill="hold">
                                          <p:stCondLst>
                                            <p:cond delay="2999"/>
                                          </p:stCondLst>
                                        </p:cTn>
                                        <p:tgtEl>
                                          <p:spTgt spid="18"/>
                                        </p:tgtEl>
                                        <p:attrNameLst>
                                          <p:attrName>style.visibility</p:attrName>
                                        </p:attrNameLst>
                                      </p:cBhvr>
                                      <p:to>
                                        <p:strVal val="hidden"/>
                                      </p:to>
                                    </p:set>
                                  </p:childTnLst>
                                </p:cTn>
                              </p:par>
                              <p:par>
                                <p:cTn id="937" presetID="3" presetClass="exit" presetSubtype="10" fill="hold" grpId="2" nodeType="withEffect">
                                  <p:stCondLst>
                                    <p:cond delay="0"/>
                                  </p:stCondLst>
                                  <p:childTnLst>
                                    <p:animEffect transition="out" filter="blinds(horizontal)">
                                      <p:cBhvr>
                                        <p:cTn id="938" dur="3000"/>
                                        <p:tgtEl>
                                          <p:spTgt spid="19"/>
                                        </p:tgtEl>
                                      </p:cBhvr>
                                    </p:animEffect>
                                    <p:set>
                                      <p:cBhvr>
                                        <p:cTn id="939" dur="1" fill="hold">
                                          <p:stCondLst>
                                            <p:cond delay="2999"/>
                                          </p:stCondLst>
                                        </p:cTn>
                                        <p:tgtEl>
                                          <p:spTgt spid="19"/>
                                        </p:tgtEl>
                                        <p:attrNameLst>
                                          <p:attrName>style.visibility</p:attrName>
                                        </p:attrNameLst>
                                      </p:cBhvr>
                                      <p:to>
                                        <p:strVal val="hidden"/>
                                      </p:to>
                                    </p:set>
                                  </p:childTnLst>
                                </p:cTn>
                              </p:par>
                              <p:par>
                                <p:cTn id="940" presetID="3" presetClass="exit" presetSubtype="10" fill="hold" grpId="2" nodeType="withEffect">
                                  <p:stCondLst>
                                    <p:cond delay="0"/>
                                  </p:stCondLst>
                                  <p:childTnLst>
                                    <p:animEffect transition="out" filter="blinds(horizontal)">
                                      <p:cBhvr>
                                        <p:cTn id="941" dur="3000"/>
                                        <p:tgtEl>
                                          <p:spTgt spid="20"/>
                                        </p:tgtEl>
                                      </p:cBhvr>
                                    </p:animEffect>
                                    <p:set>
                                      <p:cBhvr>
                                        <p:cTn id="942" dur="1" fill="hold">
                                          <p:stCondLst>
                                            <p:cond delay="2999"/>
                                          </p:stCondLst>
                                        </p:cTn>
                                        <p:tgtEl>
                                          <p:spTgt spid="20"/>
                                        </p:tgtEl>
                                        <p:attrNameLst>
                                          <p:attrName>style.visibility</p:attrName>
                                        </p:attrNameLst>
                                      </p:cBhvr>
                                      <p:to>
                                        <p:strVal val="hidden"/>
                                      </p:to>
                                    </p:set>
                                  </p:childTnLst>
                                </p:cTn>
                              </p:par>
                              <p:par>
                                <p:cTn id="943" presetID="3" presetClass="exit" presetSubtype="10" fill="hold" grpId="2" nodeType="withEffect">
                                  <p:stCondLst>
                                    <p:cond delay="0"/>
                                  </p:stCondLst>
                                  <p:childTnLst>
                                    <p:animEffect transition="out" filter="blinds(horizontal)">
                                      <p:cBhvr>
                                        <p:cTn id="944" dur="3000"/>
                                        <p:tgtEl>
                                          <p:spTgt spid="21"/>
                                        </p:tgtEl>
                                      </p:cBhvr>
                                    </p:animEffect>
                                    <p:set>
                                      <p:cBhvr>
                                        <p:cTn id="945" dur="1" fill="hold">
                                          <p:stCondLst>
                                            <p:cond delay="2999"/>
                                          </p:stCondLst>
                                        </p:cTn>
                                        <p:tgtEl>
                                          <p:spTgt spid="21"/>
                                        </p:tgtEl>
                                        <p:attrNameLst>
                                          <p:attrName>style.visibility</p:attrName>
                                        </p:attrNameLst>
                                      </p:cBhvr>
                                      <p:to>
                                        <p:strVal val="hidden"/>
                                      </p:to>
                                    </p:set>
                                  </p:childTnLst>
                                </p:cTn>
                              </p:par>
                              <p:par>
                                <p:cTn id="946" presetID="3" presetClass="exit" presetSubtype="10" fill="hold" grpId="2" nodeType="withEffect">
                                  <p:stCondLst>
                                    <p:cond delay="0"/>
                                  </p:stCondLst>
                                  <p:childTnLst>
                                    <p:animEffect transition="out" filter="blinds(horizontal)">
                                      <p:cBhvr>
                                        <p:cTn id="947" dur="3000"/>
                                        <p:tgtEl>
                                          <p:spTgt spid="22"/>
                                        </p:tgtEl>
                                      </p:cBhvr>
                                    </p:animEffect>
                                    <p:set>
                                      <p:cBhvr>
                                        <p:cTn id="948" dur="1" fill="hold">
                                          <p:stCondLst>
                                            <p:cond delay="2999"/>
                                          </p:stCondLst>
                                        </p:cTn>
                                        <p:tgtEl>
                                          <p:spTgt spid="22"/>
                                        </p:tgtEl>
                                        <p:attrNameLst>
                                          <p:attrName>style.visibility</p:attrName>
                                        </p:attrNameLst>
                                      </p:cBhvr>
                                      <p:to>
                                        <p:strVal val="hidden"/>
                                      </p:to>
                                    </p:set>
                                  </p:childTnLst>
                                </p:cTn>
                              </p:par>
                              <p:par>
                                <p:cTn id="949" presetID="3" presetClass="exit" presetSubtype="10" fill="hold" grpId="2" nodeType="withEffect">
                                  <p:stCondLst>
                                    <p:cond delay="0"/>
                                  </p:stCondLst>
                                  <p:childTnLst>
                                    <p:animEffect transition="out" filter="blinds(horizontal)">
                                      <p:cBhvr>
                                        <p:cTn id="950" dur="3000"/>
                                        <p:tgtEl>
                                          <p:spTgt spid="23"/>
                                        </p:tgtEl>
                                      </p:cBhvr>
                                    </p:animEffect>
                                    <p:set>
                                      <p:cBhvr>
                                        <p:cTn id="951" dur="1" fill="hold">
                                          <p:stCondLst>
                                            <p:cond delay="2999"/>
                                          </p:stCondLst>
                                        </p:cTn>
                                        <p:tgtEl>
                                          <p:spTgt spid="23"/>
                                        </p:tgtEl>
                                        <p:attrNameLst>
                                          <p:attrName>style.visibility</p:attrName>
                                        </p:attrNameLst>
                                      </p:cBhvr>
                                      <p:to>
                                        <p:strVal val="hidden"/>
                                      </p:to>
                                    </p:set>
                                  </p:childTnLst>
                                </p:cTn>
                              </p:par>
                              <p:par>
                                <p:cTn id="952" presetID="3" presetClass="exit" presetSubtype="10" fill="hold" grpId="2" nodeType="withEffect">
                                  <p:stCondLst>
                                    <p:cond delay="0"/>
                                  </p:stCondLst>
                                  <p:childTnLst>
                                    <p:animEffect transition="out" filter="blinds(horizontal)">
                                      <p:cBhvr>
                                        <p:cTn id="953" dur="3000"/>
                                        <p:tgtEl>
                                          <p:spTgt spid="24"/>
                                        </p:tgtEl>
                                      </p:cBhvr>
                                    </p:animEffect>
                                    <p:set>
                                      <p:cBhvr>
                                        <p:cTn id="954" dur="1" fill="hold">
                                          <p:stCondLst>
                                            <p:cond delay="2999"/>
                                          </p:stCondLst>
                                        </p:cTn>
                                        <p:tgtEl>
                                          <p:spTgt spid="24"/>
                                        </p:tgtEl>
                                        <p:attrNameLst>
                                          <p:attrName>style.visibility</p:attrName>
                                        </p:attrNameLst>
                                      </p:cBhvr>
                                      <p:to>
                                        <p:strVal val="hidden"/>
                                      </p:to>
                                    </p:set>
                                  </p:childTnLst>
                                </p:cTn>
                              </p:par>
                              <p:par>
                                <p:cTn id="955" presetID="3" presetClass="exit" presetSubtype="10" fill="hold" grpId="2" nodeType="withEffect">
                                  <p:stCondLst>
                                    <p:cond delay="0"/>
                                  </p:stCondLst>
                                  <p:childTnLst>
                                    <p:animEffect transition="out" filter="blinds(horizontal)">
                                      <p:cBhvr>
                                        <p:cTn id="956" dur="3000"/>
                                        <p:tgtEl>
                                          <p:spTgt spid="25"/>
                                        </p:tgtEl>
                                      </p:cBhvr>
                                    </p:animEffect>
                                    <p:set>
                                      <p:cBhvr>
                                        <p:cTn id="957" dur="1" fill="hold">
                                          <p:stCondLst>
                                            <p:cond delay="2999"/>
                                          </p:stCondLst>
                                        </p:cTn>
                                        <p:tgtEl>
                                          <p:spTgt spid="25"/>
                                        </p:tgtEl>
                                        <p:attrNameLst>
                                          <p:attrName>style.visibility</p:attrName>
                                        </p:attrNameLst>
                                      </p:cBhvr>
                                      <p:to>
                                        <p:strVal val="hidden"/>
                                      </p:to>
                                    </p:set>
                                  </p:childTnLst>
                                </p:cTn>
                              </p:par>
                              <p:par>
                                <p:cTn id="958" presetID="3" presetClass="exit" presetSubtype="10" fill="hold" grpId="2" nodeType="withEffect">
                                  <p:stCondLst>
                                    <p:cond delay="0"/>
                                  </p:stCondLst>
                                  <p:childTnLst>
                                    <p:animEffect transition="out" filter="blinds(horizontal)">
                                      <p:cBhvr>
                                        <p:cTn id="959" dur="3000"/>
                                        <p:tgtEl>
                                          <p:spTgt spid="26"/>
                                        </p:tgtEl>
                                      </p:cBhvr>
                                    </p:animEffect>
                                    <p:set>
                                      <p:cBhvr>
                                        <p:cTn id="960" dur="1" fill="hold">
                                          <p:stCondLst>
                                            <p:cond delay="2999"/>
                                          </p:stCondLst>
                                        </p:cTn>
                                        <p:tgtEl>
                                          <p:spTgt spid="26"/>
                                        </p:tgtEl>
                                        <p:attrNameLst>
                                          <p:attrName>style.visibility</p:attrName>
                                        </p:attrNameLst>
                                      </p:cBhvr>
                                      <p:to>
                                        <p:strVal val="hidden"/>
                                      </p:to>
                                    </p:set>
                                  </p:childTnLst>
                                </p:cTn>
                              </p:par>
                              <p:par>
                                <p:cTn id="961" presetID="3" presetClass="exit" presetSubtype="10" fill="hold" grpId="2" nodeType="withEffect">
                                  <p:stCondLst>
                                    <p:cond delay="0"/>
                                  </p:stCondLst>
                                  <p:childTnLst>
                                    <p:animEffect transition="out" filter="blinds(horizontal)">
                                      <p:cBhvr>
                                        <p:cTn id="962" dur="3000"/>
                                        <p:tgtEl>
                                          <p:spTgt spid="27"/>
                                        </p:tgtEl>
                                      </p:cBhvr>
                                    </p:animEffect>
                                    <p:set>
                                      <p:cBhvr>
                                        <p:cTn id="963" dur="1" fill="hold">
                                          <p:stCondLst>
                                            <p:cond delay="2999"/>
                                          </p:stCondLst>
                                        </p:cTn>
                                        <p:tgtEl>
                                          <p:spTgt spid="27"/>
                                        </p:tgtEl>
                                        <p:attrNameLst>
                                          <p:attrName>style.visibility</p:attrName>
                                        </p:attrNameLst>
                                      </p:cBhvr>
                                      <p:to>
                                        <p:strVal val="hidden"/>
                                      </p:to>
                                    </p:set>
                                  </p:childTnLst>
                                </p:cTn>
                              </p:par>
                              <p:par>
                                <p:cTn id="964" presetID="3" presetClass="exit" presetSubtype="10" fill="hold" grpId="2" nodeType="withEffect">
                                  <p:stCondLst>
                                    <p:cond delay="0"/>
                                  </p:stCondLst>
                                  <p:childTnLst>
                                    <p:animEffect transition="out" filter="blinds(horizontal)">
                                      <p:cBhvr>
                                        <p:cTn id="965" dur="3000"/>
                                        <p:tgtEl>
                                          <p:spTgt spid="28"/>
                                        </p:tgtEl>
                                      </p:cBhvr>
                                    </p:animEffect>
                                    <p:set>
                                      <p:cBhvr>
                                        <p:cTn id="966" dur="1" fill="hold">
                                          <p:stCondLst>
                                            <p:cond delay="2999"/>
                                          </p:stCondLst>
                                        </p:cTn>
                                        <p:tgtEl>
                                          <p:spTgt spid="28"/>
                                        </p:tgtEl>
                                        <p:attrNameLst>
                                          <p:attrName>style.visibility</p:attrName>
                                        </p:attrNameLst>
                                      </p:cBhvr>
                                      <p:to>
                                        <p:strVal val="hidden"/>
                                      </p:to>
                                    </p:set>
                                  </p:childTnLst>
                                </p:cTn>
                              </p:par>
                              <p:par>
                                <p:cTn id="967" presetID="3" presetClass="exit" presetSubtype="10" fill="hold" grpId="2" nodeType="withEffect">
                                  <p:stCondLst>
                                    <p:cond delay="0"/>
                                  </p:stCondLst>
                                  <p:childTnLst>
                                    <p:animEffect transition="out" filter="blinds(horizontal)">
                                      <p:cBhvr>
                                        <p:cTn id="968" dur="3000"/>
                                        <p:tgtEl>
                                          <p:spTgt spid="29"/>
                                        </p:tgtEl>
                                      </p:cBhvr>
                                    </p:animEffect>
                                    <p:set>
                                      <p:cBhvr>
                                        <p:cTn id="969" dur="1" fill="hold">
                                          <p:stCondLst>
                                            <p:cond delay="2999"/>
                                          </p:stCondLst>
                                        </p:cTn>
                                        <p:tgtEl>
                                          <p:spTgt spid="29"/>
                                        </p:tgtEl>
                                        <p:attrNameLst>
                                          <p:attrName>style.visibility</p:attrName>
                                        </p:attrNameLst>
                                      </p:cBhvr>
                                      <p:to>
                                        <p:strVal val="hidden"/>
                                      </p:to>
                                    </p:set>
                                  </p:childTnLst>
                                </p:cTn>
                              </p:par>
                              <p:par>
                                <p:cTn id="970" presetID="3" presetClass="exit" presetSubtype="10" fill="hold" grpId="2" nodeType="withEffect">
                                  <p:stCondLst>
                                    <p:cond delay="0"/>
                                  </p:stCondLst>
                                  <p:childTnLst>
                                    <p:animEffect transition="out" filter="blinds(horizontal)">
                                      <p:cBhvr>
                                        <p:cTn id="971" dur="3000"/>
                                        <p:tgtEl>
                                          <p:spTgt spid="30"/>
                                        </p:tgtEl>
                                      </p:cBhvr>
                                    </p:animEffect>
                                    <p:set>
                                      <p:cBhvr>
                                        <p:cTn id="972" dur="1" fill="hold">
                                          <p:stCondLst>
                                            <p:cond delay="2999"/>
                                          </p:stCondLst>
                                        </p:cTn>
                                        <p:tgtEl>
                                          <p:spTgt spid="30"/>
                                        </p:tgtEl>
                                        <p:attrNameLst>
                                          <p:attrName>style.visibility</p:attrName>
                                        </p:attrNameLst>
                                      </p:cBhvr>
                                      <p:to>
                                        <p:strVal val="hidden"/>
                                      </p:to>
                                    </p:set>
                                  </p:childTnLst>
                                </p:cTn>
                              </p:par>
                              <p:par>
                                <p:cTn id="973" presetID="3" presetClass="exit" presetSubtype="10" fill="hold" grpId="2" nodeType="withEffect">
                                  <p:stCondLst>
                                    <p:cond delay="0"/>
                                  </p:stCondLst>
                                  <p:childTnLst>
                                    <p:animEffect transition="out" filter="blinds(horizontal)">
                                      <p:cBhvr>
                                        <p:cTn id="974" dur="3000"/>
                                        <p:tgtEl>
                                          <p:spTgt spid="31"/>
                                        </p:tgtEl>
                                      </p:cBhvr>
                                    </p:animEffect>
                                    <p:set>
                                      <p:cBhvr>
                                        <p:cTn id="975" dur="1" fill="hold">
                                          <p:stCondLst>
                                            <p:cond delay="2999"/>
                                          </p:stCondLst>
                                        </p:cTn>
                                        <p:tgtEl>
                                          <p:spTgt spid="31"/>
                                        </p:tgtEl>
                                        <p:attrNameLst>
                                          <p:attrName>style.visibility</p:attrName>
                                        </p:attrNameLst>
                                      </p:cBhvr>
                                      <p:to>
                                        <p:strVal val="hidden"/>
                                      </p:to>
                                    </p:set>
                                  </p:childTnLst>
                                </p:cTn>
                              </p:par>
                              <p:par>
                                <p:cTn id="976" presetID="3" presetClass="exit" presetSubtype="10" fill="hold" grpId="2" nodeType="withEffect">
                                  <p:stCondLst>
                                    <p:cond delay="0"/>
                                  </p:stCondLst>
                                  <p:childTnLst>
                                    <p:animEffect transition="out" filter="blinds(horizontal)">
                                      <p:cBhvr>
                                        <p:cTn id="977" dur="3000"/>
                                        <p:tgtEl>
                                          <p:spTgt spid="32"/>
                                        </p:tgtEl>
                                      </p:cBhvr>
                                    </p:animEffect>
                                    <p:set>
                                      <p:cBhvr>
                                        <p:cTn id="978" dur="1" fill="hold">
                                          <p:stCondLst>
                                            <p:cond delay="2999"/>
                                          </p:stCondLst>
                                        </p:cTn>
                                        <p:tgtEl>
                                          <p:spTgt spid="32"/>
                                        </p:tgtEl>
                                        <p:attrNameLst>
                                          <p:attrName>style.visibility</p:attrName>
                                        </p:attrNameLst>
                                      </p:cBhvr>
                                      <p:to>
                                        <p:strVal val="hidden"/>
                                      </p:to>
                                    </p:set>
                                  </p:childTnLst>
                                </p:cTn>
                              </p:par>
                              <p:par>
                                <p:cTn id="979" presetID="3" presetClass="exit" presetSubtype="10" fill="hold" grpId="2" nodeType="withEffect">
                                  <p:stCondLst>
                                    <p:cond delay="0"/>
                                  </p:stCondLst>
                                  <p:childTnLst>
                                    <p:animEffect transition="out" filter="blinds(horizontal)">
                                      <p:cBhvr>
                                        <p:cTn id="980" dur="3000"/>
                                        <p:tgtEl>
                                          <p:spTgt spid="33"/>
                                        </p:tgtEl>
                                      </p:cBhvr>
                                    </p:animEffect>
                                    <p:set>
                                      <p:cBhvr>
                                        <p:cTn id="981" dur="1" fill="hold">
                                          <p:stCondLst>
                                            <p:cond delay="2999"/>
                                          </p:stCondLst>
                                        </p:cTn>
                                        <p:tgtEl>
                                          <p:spTgt spid="33"/>
                                        </p:tgtEl>
                                        <p:attrNameLst>
                                          <p:attrName>style.visibility</p:attrName>
                                        </p:attrNameLst>
                                      </p:cBhvr>
                                      <p:to>
                                        <p:strVal val="hidden"/>
                                      </p:to>
                                    </p:set>
                                  </p:childTnLst>
                                </p:cTn>
                              </p:par>
                              <p:par>
                                <p:cTn id="982" presetID="3" presetClass="exit" presetSubtype="10" fill="hold" grpId="2" nodeType="withEffect">
                                  <p:stCondLst>
                                    <p:cond delay="0"/>
                                  </p:stCondLst>
                                  <p:childTnLst>
                                    <p:animEffect transition="out" filter="blinds(horizontal)">
                                      <p:cBhvr>
                                        <p:cTn id="983" dur="3000"/>
                                        <p:tgtEl>
                                          <p:spTgt spid="34"/>
                                        </p:tgtEl>
                                      </p:cBhvr>
                                    </p:animEffect>
                                    <p:set>
                                      <p:cBhvr>
                                        <p:cTn id="984" dur="1" fill="hold">
                                          <p:stCondLst>
                                            <p:cond delay="2999"/>
                                          </p:stCondLst>
                                        </p:cTn>
                                        <p:tgtEl>
                                          <p:spTgt spid="34"/>
                                        </p:tgtEl>
                                        <p:attrNameLst>
                                          <p:attrName>style.visibility</p:attrName>
                                        </p:attrNameLst>
                                      </p:cBhvr>
                                      <p:to>
                                        <p:strVal val="hidden"/>
                                      </p:to>
                                    </p:set>
                                  </p:childTnLst>
                                </p:cTn>
                              </p:par>
                              <p:par>
                                <p:cTn id="985" presetID="3" presetClass="exit" presetSubtype="10" fill="hold" grpId="2" nodeType="withEffect">
                                  <p:stCondLst>
                                    <p:cond delay="0"/>
                                  </p:stCondLst>
                                  <p:childTnLst>
                                    <p:animEffect transition="out" filter="blinds(horizontal)">
                                      <p:cBhvr>
                                        <p:cTn id="986" dur="3000"/>
                                        <p:tgtEl>
                                          <p:spTgt spid="35"/>
                                        </p:tgtEl>
                                      </p:cBhvr>
                                    </p:animEffect>
                                    <p:set>
                                      <p:cBhvr>
                                        <p:cTn id="987" dur="1" fill="hold">
                                          <p:stCondLst>
                                            <p:cond delay="2999"/>
                                          </p:stCondLst>
                                        </p:cTn>
                                        <p:tgtEl>
                                          <p:spTgt spid="35"/>
                                        </p:tgtEl>
                                        <p:attrNameLst>
                                          <p:attrName>style.visibility</p:attrName>
                                        </p:attrNameLst>
                                      </p:cBhvr>
                                      <p:to>
                                        <p:strVal val="hidden"/>
                                      </p:to>
                                    </p:set>
                                  </p:childTnLst>
                                </p:cTn>
                              </p:par>
                              <p:par>
                                <p:cTn id="988" presetID="3" presetClass="exit" presetSubtype="10" fill="hold" grpId="2" nodeType="withEffect">
                                  <p:stCondLst>
                                    <p:cond delay="0"/>
                                  </p:stCondLst>
                                  <p:childTnLst>
                                    <p:animEffect transition="out" filter="blinds(horizontal)">
                                      <p:cBhvr>
                                        <p:cTn id="989" dur="3000"/>
                                        <p:tgtEl>
                                          <p:spTgt spid="36"/>
                                        </p:tgtEl>
                                      </p:cBhvr>
                                    </p:animEffect>
                                    <p:set>
                                      <p:cBhvr>
                                        <p:cTn id="990" dur="1" fill="hold">
                                          <p:stCondLst>
                                            <p:cond delay="2999"/>
                                          </p:stCondLst>
                                        </p:cTn>
                                        <p:tgtEl>
                                          <p:spTgt spid="36"/>
                                        </p:tgtEl>
                                        <p:attrNameLst>
                                          <p:attrName>style.visibility</p:attrName>
                                        </p:attrNameLst>
                                      </p:cBhvr>
                                      <p:to>
                                        <p:strVal val="hidden"/>
                                      </p:to>
                                    </p:set>
                                  </p:childTnLst>
                                </p:cTn>
                              </p:par>
                              <p:par>
                                <p:cTn id="991" presetID="3" presetClass="exit" presetSubtype="10" fill="hold" grpId="2" nodeType="withEffect">
                                  <p:stCondLst>
                                    <p:cond delay="0"/>
                                  </p:stCondLst>
                                  <p:childTnLst>
                                    <p:animEffect transition="out" filter="blinds(horizontal)">
                                      <p:cBhvr>
                                        <p:cTn id="992" dur="3000"/>
                                        <p:tgtEl>
                                          <p:spTgt spid="37"/>
                                        </p:tgtEl>
                                      </p:cBhvr>
                                    </p:animEffect>
                                    <p:set>
                                      <p:cBhvr>
                                        <p:cTn id="993" dur="1" fill="hold">
                                          <p:stCondLst>
                                            <p:cond delay="2999"/>
                                          </p:stCondLst>
                                        </p:cTn>
                                        <p:tgtEl>
                                          <p:spTgt spid="37"/>
                                        </p:tgtEl>
                                        <p:attrNameLst>
                                          <p:attrName>style.visibility</p:attrName>
                                        </p:attrNameLst>
                                      </p:cBhvr>
                                      <p:to>
                                        <p:strVal val="hidden"/>
                                      </p:to>
                                    </p:set>
                                  </p:childTnLst>
                                </p:cTn>
                              </p:par>
                              <p:par>
                                <p:cTn id="994" presetID="3" presetClass="exit" presetSubtype="10" fill="hold" grpId="2" nodeType="withEffect">
                                  <p:stCondLst>
                                    <p:cond delay="0"/>
                                  </p:stCondLst>
                                  <p:childTnLst>
                                    <p:animEffect transition="out" filter="blinds(horizontal)">
                                      <p:cBhvr>
                                        <p:cTn id="995" dur="3000"/>
                                        <p:tgtEl>
                                          <p:spTgt spid="38"/>
                                        </p:tgtEl>
                                      </p:cBhvr>
                                    </p:animEffect>
                                    <p:set>
                                      <p:cBhvr>
                                        <p:cTn id="996" dur="1" fill="hold">
                                          <p:stCondLst>
                                            <p:cond delay="2999"/>
                                          </p:stCondLst>
                                        </p:cTn>
                                        <p:tgtEl>
                                          <p:spTgt spid="38"/>
                                        </p:tgtEl>
                                        <p:attrNameLst>
                                          <p:attrName>style.visibility</p:attrName>
                                        </p:attrNameLst>
                                      </p:cBhvr>
                                      <p:to>
                                        <p:strVal val="hidden"/>
                                      </p:to>
                                    </p:set>
                                  </p:childTnLst>
                                </p:cTn>
                              </p:par>
                              <p:par>
                                <p:cTn id="997" presetID="3" presetClass="exit" presetSubtype="10" fill="hold" grpId="2" nodeType="withEffect">
                                  <p:stCondLst>
                                    <p:cond delay="0"/>
                                  </p:stCondLst>
                                  <p:childTnLst>
                                    <p:animEffect transition="out" filter="blinds(horizontal)">
                                      <p:cBhvr>
                                        <p:cTn id="998" dur="3000"/>
                                        <p:tgtEl>
                                          <p:spTgt spid="39"/>
                                        </p:tgtEl>
                                      </p:cBhvr>
                                    </p:animEffect>
                                    <p:set>
                                      <p:cBhvr>
                                        <p:cTn id="999" dur="1" fill="hold">
                                          <p:stCondLst>
                                            <p:cond delay="2999"/>
                                          </p:stCondLst>
                                        </p:cTn>
                                        <p:tgtEl>
                                          <p:spTgt spid="39"/>
                                        </p:tgtEl>
                                        <p:attrNameLst>
                                          <p:attrName>style.visibility</p:attrName>
                                        </p:attrNameLst>
                                      </p:cBhvr>
                                      <p:to>
                                        <p:strVal val="hidden"/>
                                      </p:to>
                                    </p:set>
                                  </p:childTnLst>
                                </p:cTn>
                              </p:par>
                              <p:par>
                                <p:cTn id="1000" presetID="3" presetClass="exit" presetSubtype="10" fill="hold" grpId="2" nodeType="withEffect">
                                  <p:stCondLst>
                                    <p:cond delay="0"/>
                                  </p:stCondLst>
                                  <p:childTnLst>
                                    <p:animEffect transition="out" filter="blinds(horizontal)">
                                      <p:cBhvr>
                                        <p:cTn id="1001" dur="3000"/>
                                        <p:tgtEl>
                                          <p:spTgt spid="40"/>
                                        </p:tgtEl>
                                      </p:cBhvr>
                                    </p:animEffect>
                                    <p:set>
                                      <p:cBhvr>
                                        <p:cTn id="1002" dur="1" fill="hold">
                                          <p:stCondLst>
                                            <p:cond delay="2999"/>
                                          </p:stCondLst>
                                        </p:cTn>
                                        <p:tgtEl>
                                          <p:spTgt spid="40"/>
                                        </p:tgtEl>
                                        <p:attrNameLst>
                                          <p:attrName>style.visibility</p:attrName>
                                        </p:attrNameLst>
                                      </p:cBhvr>
                                      <p:to>
                                        <p:strVal val="hidden"/>
                                      </p:to>
                                    </p:set>
                                  </p:childTnLst>
                                </p:cTn>
                              </p:par>
                              <p:par>
                                <p:cTn id="1003" presetID="3" presetClass="exit" presetSubtype="10" fill="hold" grpId="2" nodeType="withEffect">
                                  <p:stCondLst>
                                    <p:cond delay="0"/>
                                  </p:stCondLst>
                                  <p:childTnLst>
                                    <p:animEffect transition="out" filter="blinds(horizontal)">
                                      <p:cBhvr>
                                        <p:cTn id="1004" dur="3000"/>
                                        <p:tgtEl>
                                          <p:spTgt spid="41"/>
                                        </p:tgtEl>
                                      </p:cBhvr>
                                    </p:animEffect>
                                    <p:set>
                                      <p:cBhvr>
                                        <p:cTn id="1005" dur="1" fill="hold">
                                          <p:stCondLst>
                                            <p:cond delay="2999"/>
                                          </p:stCondLst>
                                        </p:cTn>
                                        <p:tgtEl>
                                          <p:spTgt spid="41"/>
                                        </p:tgtEl>
                                        <p:attrNameLst>
                                          <p:attrName>style.visibility</p:attrName>
                                        </p:attrNameLst>
                                      </p:cBhvr>
                                      <p:to>
                                        <p:strVal val="hidden"/>
                                      </p:to>
                                    </p:set>
                                  </p:childTnLst>
                                </p:cTn>
                              </p:par>
                              <p:par>
                                <p:cTn id="1006" presetID="3" presetClass="exit" presetSubtype="10" fill="hold" grpId="2" nodeType="withEffect">
                                  <p:stCondLst>
                                    <p:cond delay="0"/>
                                  </p:stCondLst>
                                  <p:childTnLst>
                                    <p:animEffect transition="out" filter="blinds(horizontal)">
                                      <p:cBhvr>
                                        <p:cTn id="1007" dur="3000"/>
                                        <p:tgtEl>
                                          <p:spTgt spid="42"/>
                                        </p:tgtEl>
                                      </p:cBhvr>
                                    </p:animEffect>
                                    <p:set>
                                      <p:cBhvr>
                                        <p:cTn id="1008" dur="1" fill="hold">
                                          <p:stCondLst>
                                            <p:cond delay="2999"/>
                                          </p:stCondLst>
                                        </p:cTn>
                                        <p:tgtEl>
                                          <p:spTgt spid="42"/>
                                        </p:tgtEl>
                                        <p:attrNameLst>
                                          <p:attrName>style.visibility</p:attrName>
                                        </p:attrNameLst>
                                      </p:cBhvr>
                                      <p:to>
                                        <p:strVal val="hidden"/>
                                      </p:to>
                                    </p:set>
                                  </p:childTnLst>
                                </p:cTn>
                              </p:par>
                              <p:par>
                                <p:cTn id="1009" presetID="3" presetClass="exit" presetSubtype="10" fill="hold" grpId="2" nodeType="withEffect">
                                  <p:stCondLst>
                                    <p:cond delay="0"/>
                                  </p:stCondLst>
                                  <p:childTnLst>
                                    <p:animEffect transition="out" filter="blinds(horizontal)">
                                      <p:cBhvr>
                                        <p:cTn id="1010" dur="3000"/>
                                        <p:tgtEl>
                                          <p:spTgt spid="43"/>
                                        </p:tgtEl>
                                      </p:cBhvr>
                                    </p:animEffect>
                                    <p:set>
                                      <p:cBhvr>
                                        <p:cTn id="1011" dur="1" fill="hold">
                                          <p:stCondLst>
                                            <p:cond delay="2999"/>
                                          </p:stCondLst>
                                        </p:cTn>
                                        <p:tgtEl>
                                          <p:spTgt spid="43"/>
                                        </p:tgtEl>
                                        <p:attrNameLst>
                                          <p:attrName>style.visibility</p:attrName>
                                        </p:attrNameLst>
                                      </p:cBhvr>
                                      <p:to>
                                        <p:strVal val="hidden"/>
                                      </p:to>
                                    </p:set>
                                  </p:childTnLst>
                                </p:cTn>
                              </p:par>
                              <p:par>
                                <p:cTn id="1012" presetID="3" presetClass="exit" presetSubtype="10" fill="hold" grpId="2" nodeType="withEffect">
                                  <p:stCondLst>
                                    <p:cond delay="0"/>
                                  </p:stCondLst>
                                  <p:childTnLst>
                                    <p:animEffect transition="out" filter="blinds(horizontal)">
                                      <p:cBhvr>
                                        <p:cTn id="1013" dur="3000"/>
                                        <p:tgtEl>
                                          <p:spTgt spid="44"/>
                                        </p:tgtEl>
                                      </p:cBhvr>
                                    </p:animEffect>
                                    <p:set>
                                      <p:cBhvr>
                                        <p:cTn id="1014" dur="1" fill="hold">
                                          <p:stCondLst>
                                            <p:cond delay="2999"/>
                                          </p:stCondLst>
                                        </p:cTn>
                                        <p:tgtEl>
                                          <p:spTgt spid="44"/>
                                        </p:tgtEl>
                                        <p:attrNameLst>
                                          <p:attrName>style.visibility</p:attrName>
                                        </p:attrNameLst>
                                      </p:cBhvr>
                                      <p:to>
                                        <p:strVal val="hidden"/>
                                      </p:to>
                                    </p:set>
                                  </p:childTnLst>
                                </p:cTn>
                              </p:par>
                              <p:par>
                                <p:cTn id="1015" presetID="3" presetClass="exit" presetSubtype="10" fill="hold" grpId="2" nodeType="withEffect">
                                  <p:stCondLst>
                                    <p:cond delay="0"/>
                                  </p:stCondLst>
                                  <p:childTnLst>
                                    <p:animEffect transition="out" filter="blinds(horizontal)">
                                      <p:cBhvr>
                                        <p:cTn id="1016" dur="3000"/>
                                        <p:tgtEl>
                                          <p:spTgt spid="45"/>
                                        </p:tgtEl>
                                      </p:cBhvr>
                                    </p:animEffect>
                                    <p:set>
                                      <p:cBhvr>
                                        <p:cTn id="1017" dur="1" fill="hold">
                                          <p:stCondLst>
                                            <p:cond delay="2999"/>
                                          </p:stCondLst>
                                        </p:cTn>
                                        <p:tgtEl>
                                          <p:spTgt spid="45"/>
                                        </p:tgtEl>
                                        <p:attrNameLst>
                                          <p:attrName>style.visibility</p:attrName>
                                        </p:attrNameLst>
                                      </p:cBhvr>
                                      <p:to>
                                        <p:strVal val="hidden"/>
                                      </p:to>
                                    </p:set>
                                  </p:childTnLst>
                                </p:cTn>
                              </p:par>
                              <p:par>
                                <p:cTn id="1018" presetID="3" presetClass="exit" presetSubtype="10" fill="hold" grpId="2" nodeType="withEffect">
                                  <p:stCondLst>
                                    <p:cond delay="0"/>
                                  </p:stCondLst>
                                  <p:childTnLst>
                                    <p:animEffect transition="out" filter="blinds(horizontal)">
                                      <p:cBhvr>
                                        <p:cTn id="1019" dur="3000"/>
                                        <p:tgtEl>
                                          <p:spTgt spid="46"/>
                                        </p:tgtEl>
                                      </p:cBhvr>
                                    </p:animEffect>
                                    <p:set>
                                      <p:cBhvr>
                                        <p:cTn id="1020" dur="1" fill="hold">
                                          <p:stCondLst>
                                            <p:cond delay="2999"/>
                                          </p:stCondLst>
                                        </p:cTn>
                                        <p:tgtEl>
                                          <p:spTgt spid="46"/>
                                        </p:tgtEl>
                                        <p:attrNameLst>
                                          <p:attrName>style.visibility</p:attrName>
                                        </p:attrNameLst>
                                      </p:cBhvr>
                                      <p:to>
                                        <p:strVal val="hidden"/>
                                      </p:to>
                                    </p:set>
                                  </p:childTnLst>
                                </p:cTn>
                              </p:par>
                              <p:par>
                                <p:cTn id="1021" presetID="3" presetClass="exit" presetSubtype="10" fill="hold" grpId="2" nodeType="withEffect">
                                  <p:stCondLst>
                                    <p:cond delay="0"/>
                                  </p:stCondLst>
                                  <p:childTnLst>
                                    <p:animEffect transition="out" filter="blinds(horizontal)">
                                      <p:cBhvr>
                                        <p:cTn id="1022" dur="3000"/>
                                        <p:tgtEl>
                                          <p:spTgt spid="47"/>
                                        </p:tgtEl>
                                      </p:cBhvr>
                                    </p:animEffect>
                                    <p:set>
                                      <p:cBhvr>
                                        <p:cTn id="1023" dur="1" fill="hold">
                                          <p:stCondLst>
                                            <p:cond delay="2999"/>
                                          </p:stCondLst>
                                        </p:cTn>
                                        <p:tgtEl>
                                          <p:spTgt spid="47"/>
                                        </p:tgtEl>
                                        <p:attrNameLst>
                                          <p:attrName>style.visibility</p:attrName>
                                        </p:attrNameLst>
                                      </p:cBhvr>
                                      <p:to>
                                        <p:strVal val="hidden"/>
                                      </p:to>
                                    </p:set>
                                  </p:childTnLst>
                                </p:cTn>
                              </p:par>
                              <p:par>
                                <p:cTn id="1024" presetID="3" presetClass="exit" presetSubtype="10" fill="hold" grpId="2" nodeType="withEffect">
                                  <p:stCondLst>
                                    <p:cond delay="0"/>
                                  </p:stCondLst>
                                  <p:childTnLst>
                                    <p:animEffect transition="out" filter="blinds(horizontal)">
                                      <p:cBhvr>
                                        <p:cTn id="1025" dur="3000"/>
                                        <p:tgtEl>
                                          <p:spTgt spid="48"/>
                                        </p:tgtEl>
                                      </p:cBhvr>
                                    </p:animEffect>
                                    <p:set>
                                      <p:cBhvr>
                                        <p:cTn id="1026" dur="1" fill="hold">
                                          <p:stCondLst>
                                            <p:cond delay="2999"/>
                                          </p:stCondLst>
                                        </p:cTn>
                                        <p:tgtEl>
                                          <p:spTgt spid="48"/>
                                        </p:tgtEl>
                                        <p:attrNameLst>
                                          <p:attrName>style.visibility</p:attrName>
                                        </p:attrNameLst>
                                      </p:cBhvr>
                                      <p:to>
                                        <p:strVal val="hidden"/>
                                      </p:to>
                                    </p:set>
                                  </p:childTnLst>
                                </p:cTn>
                              </p:par>
                              <p:par>
                                <p:cTn id="1027" presetID="3" presetClass="exit" presetSubtype="10" fill="hold" grpId="2" nodeType="withEffect">
                                  <p:stCondLst>
                                    <p:cond delay="0"/>
                                  </p:stCondLst>
                                  <p:childTnLst>
                                    <p:animEffect transition="out" filter="blinds(horizontal)">
                                      <p:cBhvr>
                                        <p:cTn id="1028" dur="3000"/>
                                        <p:tgtEl>
                                          <p:spTgt spid="49"/>
                                        </p:tgtEl>
                                      </p:cBhvr>
                                    </p:animEffect>
                                    <p:set>
                                      <p:cBhvr>
                                        <p:cTn id="1029" dur="1" fill="hold">
                                          <p:stCondLst>
                                            <p:cond delay="2999"/>
                                          </p:stCondLst>
                                        </p:cTn>
                                        <p:tgtEl>
                                          <p:spTgt spid="49"/>
                                        </p:tgtEl>
                                        <p:attrNameLst>
                                          <p:attrName>style.visibility</p:attrName>
                                        </p:attrNameLst>
                                      </p:cBhvr>
                                      <p:to>
                                        <p:strVal val="hidden"/>
                                      </p:to>
                                    </p:set>
                                  </p:childTnLst>
                                </p:cTn>
                              </p:par>
                              <p:par>
                                <p:cTn id="1030" presetID="3" presetClass="exit" presetSubtype="10" fill="hold" grpId="2" nodeType="withEffect">
                                  <p:stCondLst>
                                    <p:cond delay="0"/>
                                  </p:stCondLst>
                                  <p:childTnLst>
                                    <p:animEffect transition="out" filter="blinds(horizontal)">
                                      <p:cBhvr>
                                        <p:cTn id="1031" dur="3000"/>
                                        <p:tgtEl>
                                          <p:spTgt spid="50"/>
                                        </p:tgtEl>
                                      </p:cBhvr>
                                    </p:animEffect>
                                    <p:set>
                                      <p:cBhvr>
                                        <p:cTn id="1032" dur="1" fill="hold">
                                          <p:stCondLst>
                                            <p:cond delay="2999"/>
                                          </p:stCondLst>
                                        </p:cTn>
                                        <p:tgtEl>
                                          <p:spTgt spid="50"/>
                                        </p:tgtEl>
                                        <p:attrNameLst>
                                          <p:attrName>style.visibility</p:attrName>
                                        </p:attrNameLst>
                                      </p:cBhvr>
                                      <p:to>
                                        <p:strVal val="hidden"/>
                                      </p:to>
                                    </p:set>
                                  </p:childTnLst>
                                </p:cTn>
                              </p:par>
                              <p:par>
                                <p:cTn id="1033" presetID="3" presetClass="exit" presetSubtype="10" fill="hold" grpId="2" nodeType="withEffect">
                                  <p:stCondLst>
                                    <p:cond delay="0"/>
                                  </p:stCondLst>
                                  <p:childTnLst>
                                    <p:animEffect transition="out" filter="blinds(horizontal)">
                                      <p:cBhvr>
                                        <p:cTn id="1034" dur="3000"/>
                                        <p:tgtEl>
                                          <p:spTgt spid="51"/>
                                        </p:tgtEl>
                                      </p:cBhvr>
                                    </p:animEffect>
                                    <p:set>
                                      <p:cBhvr>
                                        <p:cTn id="1035" dur="1" fill="hold">
                                          <p:stCondLst>
                                            <p:cond delay="2999"/>
                                          </p:stCondLst>
                                        </p:cTn>
                                        <p:tgtEl>
                                          <p:spTgt spid="51"/>
                                        </p:tgtEl>
                                        <p:attrNameLst>
                                          <p:attrName>style.visibility</p:attrName>
                                        </p:attrNameLst>
                                      </p:cBhvr>
                                      <p:to>
                                        <p:strVal val="hidden"/>
                                      </p:to>
                                    </p:set>
                                  </p:childTnLst>
                                </p:cTn>
                              </p:par>
                              <p:par>
                                <p:cTn id="1036" presetID="3" presetClass="exit" presetSubtype="10" fill="hold" grpId="2" nodeType="withEffect">
                                  <p:stCondLst>
                                    <p:cond delay="0"/>
                                  </p:stCondLst>
                                  <p:childTnLst>
                                    <p:animEffect transition="out" filter="blinds(horizontal)">
                                      <p:cBhvr>
                                        <p:cTn id="1037" dur="3000"/>
                                        <p:tgtEl>
                                          <p:spTgt spid="52"/>
                                        </p:tgtEl>
                                      </p:cBhvr>
                                    </p:animEffect>
                                    <p:set>
                                      <p:cBhvr>
                                        <p:cTn id="1038" dur="1" fill="hold">
                                          <p:stCondLst>
                                            <p:cond delay="2999"/>
                                          </p:stCondLst>
                                        </p:cTn>
                                        <p:tgtEl>
                                          <p:spTgt spid="52"/>
                                        </p:tgtEl>
                                        <p:attrNameLst>
                                          <p:attrName>style.visibility</p:attrName>
                                        </p:attrNameLst>
                                      </p:cBhvr>
                                      <p:to>
                                        <p:strVal val="hidden"/>
                                      </p:to>
                                    </p:set>
                                  </p:childTnLst>
                                </p:cTn>
                              </p:par>
                              <p:par>
                                <p:cTn id="1039" presetID="3" presetClass="exit" presetSubtype="10" fill="hold" grpId="2" nodeType="withEffect">
                                  <p:stCondLst>
                                    <p:cond delay="0"/>
                                  </p:stCondLst>
                                  <p:childTnLst>
                                    <p:animEffect transition="out" filter="blinds(horizontal)">
                                      <p:cBhvr>
                                        <p:cTn id="1040" dur="3000"/>
                                        <p:tgtEl>
                                          <p:spTgt spid="53"/>
                                        </p:tgtEl>
                                      </p:cBhvr>
                                    </p:animEffect>
                                    <p:set>
                                      <p:cBhvr>
                                        <p:cTn id="1041" dur="1" fill="hold">
                                          <p:stCondLst>
                                            <p:cond delay="2999"/>
                                          </p:stCondLst>
                                        </p:cTn>
                                        <p:tgtEl>
                                          <p:spTgt spid="53"/>
                                        </p:tgtEl>
                                        <p:attrNameLst>
                                          <p:attrName>style.visibility</p:attrName>
                                        </p:attrNameLst>
                                      </p:cBhvr>
                                      <p:to>
                                        <p:strVal val="hidden"/>
                                      </p:to>
                                    </p:set>
                                  </p:childTnLst>
                                </p:cTn>
                              </p:par>
                              <p:par>
                                <p:cTn id="1042" presetID="3" presetClass="exit" presetSubtype="10" fill="hold" grpId="2" nodeType="withEffect">
                                  <p:stCondLst>
                                    <p:cond delay="0"/>
                                  </p:stCondLst>
                                  <p:childTnLst>
                                    <p:animEffect transition="out" filter="blinds(horizontal)">
                                      <p:cBhvr>
                                        <p:cTn id="1043" dur="3000"/>
                                        <p:tgtEl>
                                          <p:spTgt spid="54"/>
                                        </p:tgtEl>
                                      </p:cBhvr>
                                    </p:animEffect>
                                    <p:set>
                                      <p:cBhvr>
                                        <p:cTn id="1044" dur="1" fill="hold">
                                          <p:stCondLst>
                                            <p:cond delay="2999"/>
                                          </p:stCondLst>
                                        </p:cTn>
                                        <p:tgtEl>
                                          <p:spTgt spid="54"/>
                                        </p:tgtEl>
                                        <p:attrNameLst>
                                          <p:attrName>style.visibility</p:attrName>
                                        </p:attrNameLst>
                                      </p:cBhvr>
                                      <p:to>
                                        <p:strVal val="hidden"/>
                                      </p:to>
                                    </p:set>
                                  </p:childTnLst>
                                </p:cTn>
                              </p:par>
                              <p:par>
                                <p:cTn id="1045" presetID="3" presetClass="exit" presetSubtype="10" fill="hold" grpId="2" nodeType="withEffect">
                                  <p:stCondLst>
                                    <p:cond delay="0"/>
                                  </p:stCondLst>
                                  <p:childTnLst>
                                    <p:animEffect transition="out" filter="blinds(horizontal)">
                                      <p:cBhvr>
                                        <p:cTn id="1046" dur="3000"/>
                                        <p:tgtEl>
                                          <p:spTgt spid="55"/>
                                        </p:tgtEl>
                                      </p:cBhvr>
                                    </p:animEffect>
                                    <p:set>
                                      <p:cBhvr>
                                        <p:cTn id="1047" dur="1" fill="hold">
                                          <p:stCondLst>
                                            <p:cond delay="2999"/>
                                          </p:stCondLst>
                                        </p:cTn>
                                        <p:tgtEl>
                                          <p:spTgt spid="55"/>
                                        </p:tgtEl>
                                        <p:attrNameLst>
                                          <p:attrName>style.visibility</p:attrName>
                                        </p:attrNameLst>
                                      </p:cBhvr>
                                      <p:to>
                                        <p:strVal val="hidden"/>
                                      </p:to>
                                    </p:set>
                                  </p:childTnLst>
                                </p:cTn>
                              </p:par>
                              <p:par>
                                <p:cTn id="1048" presetID="3" presetClass="exit" presetSubtype="10" fill="hold" grpId="2" nodeType="withEffect">
                                  <p:stCondLst>
                                    <p:cond delay="0"/>
                                  </p:stCondLst>
                                  <p:childTnLst>
                                    <p:animEffect transition="out" filter="blinds(horizontal)">
                                      <p:cBhvr>
                                        <p:cTn id="1049" dur="3000"/>
                                        <p:tgtEl>
                                          <p:spTgt spid="56"/>
                                        </p:tgtEl>
                                      </p:cBhvr>
                                    </p:animEffect>
                                    <p:set>
                                      <p:cBhvr>
                                        <p:cTn id="1050" dur="1" fill="hold">
                                          <p:stCondLst>
                                            <p:cond delay="2999"/>
                                          </p:stCondLst>
                                        </p:cTn>
                                        <p:tgtEl>
                                          <p:spTgt spid="56"/>
                                        </p:tgtEl>
                                        <p:attrNameLst>
                                          <p:attrName>style.visibility</p:attrName>
                                        </p:attrNameLst>
                                      </p:cBhvr>
                                      <p:to>
                                        <p:strVal val="hidden"/>
                                      </p:to>
                                    </p:set>
                                  </p:childTnLst>
                                </p:cTn>
                              </p:par>
                              <p:par>
                                <p:cTn id="1051" presetID="3" presetClass="exit" presetSubtype="10" fill="hold" grpId="2" nodeType="withEffect">
                                  <p:stCondLst>
                                    <p:cond delay="0"/>
                                  </p:stCondLst>
                                  <p:childTnLst>
                                    <p:animEffect transition="out" filter="blinds(horizontal)">
                                      <p:cBhvr>
                                        <p:cTn id="1052" dur="3000"/>
                                        <p:tgtEl>
                                          <p:spTgt spid="57"/>
                                        </p:tgtEl>
                                      </p:cBhvr>
                                    </p:animEffect>
                                    <p:set>
                                      <p:cBhvr>
                                        <p:cTn id="1053" dur="1" fill="hold">
                                          <p:stCondLst>
                                            <p:cond delay="2999"/>
                                          </p:stCondLst>
                                        </p:cTn>
                                        <p:tgtEl>
                                          <p:spTgt spid="57"/>
                                        </p:tgtEl>
                                        <p:attrNameLst>
                                          <p:attrName>style.visibility</p:attrName>
                                        </p:attrNameLst>
                                      </p:cBhvr>
                                      <p:to>
                                        <p:strVal val="hidden"/>
                                      </p:to>
                                    </p:set>
                                  </p:childTnLst>
                                </p:cTn>
                              </p:par>
                              <p:par>
                                <p:cTn id="1054" presetID="3" presetClass="exit" presetSubtype="10" fill="hold" grpId="2" nodeType="withEffect">
                                  <p:stCondLst>
                                    <p:cond delay="0"/>
                                  </p:stCondLst>
                                  <p:childTnLst>
                                    <p:animEffect transition="out" filter="blinds(horizontal)">
                                      <p:cBhvr>
                                        <p:cTn id="1055" dur="3000"/>
                                        <p:tgtEl>
                                          <p:spTgt spid="58"/>
                                        </p:tgtEl>
                                      </p:cBhvr>
                                    </p:animEffect>
                                    <p:set>
                                      <p:cBhvr>
                                        <p:cTn id="1056" dur="1" fill="hold">
                                          <p:stCondLst>
                                            <p:cond delay="2999"/>
                                          </p:stCondLst>
                                        </p:cTn>
                                        <p:tgtEl>
                                          <p:spTgt spid="58"/>
                                        </p:tgtEl>
                                        <p:attrNameLst>
                                          <p:attrName>style.visibility</p:attrName>
                                        </p:attrNameLst>
                                      </p:cBhvr>
                                      <p:to>
                                        <p:strVal val="hidden"/>
                                      </p:to>
                                    </p:set>
                                  </p:childTnLst>
                                </p:cTn>
                              </p:par>
                              <p:par>
                                <p:cTn id="1057" presetID="3" presetClass="exit" presetSubtype="10" fill="hold" grpId="2" nodeType="withEffect">
                                  <p:stCondLst>
                                    <p:cond delay="0"/>
                                  </p:stCondLst>
                                  <p:childTnLst>
                                    <p:animEffect transition="out" filter="blinds(horizontal)">
                                      <p:cBhvr>
                                        <p:cTn id="1058" dur="3000"/>
                                        <p:tgtEl>
                                          <p:spTgt spid="59"/>
                                        </p:tgtEl>
                                      </p:cBhvr>
                                    </p:animEffect>
                                    <p:set>
                                      <p:cBhvr>
                                        <p:cTn id="1059" dur="1" fill="hold">
                                          <p:stCondLst>
                                            <p:cond delay="2999"/>
                                          </p:stCondLst>
                                        </p:cTn>
                                        <p:tgtEl>
                                          <p:spTgt spid="59"/>
                                        </p:tgtEl>
                                        <p:attrNameLst>
                                          <p:attrName>style.visibility</p:attrName>
                                        </p:attrNameLst>
                                      </p:cBhvr>
                                      <p:to>
                                        <p:strVal val="hidden"/>
                                      </p:to>
                                    </p:set>
                                  </p:childTnLst>
                                </p:cTn>
                              </p:par>
                              <p:par>
                                <p:cTn id="1060" presetID="3" presetClass="exit" presetSubtype="10" fill="hold" grpId="2" nodeType="withEffect">
                                  <p:stCondLst>
                                    <p:cond delay="0"/>
                                  </p:stCondLst>
                                  <p:childTnLst>
                                    <p:animEffect transition="out" filter="blinds(horizontal)">
                                      <p:cBhvr>
                                        <p:cTn id="1061" dur="3000"/>
                                        <p:tgtEl>
                                          <p:spTgt spid="60"/>
                                        </p:tgtEl>
                                      </p:cBhvr>
                                    </p:animEffect>
                                    <p:set>
                                      <p:cBhvr>
                                        <p:cTn id="1062" dur="1" fill="hold">
                                          <p:stCondLst>
                                            <p:cond delay="2999"/>
                                          </p:stCondLst>
                                        </p:cTn>
                                        <p:tgtEl>
                                          <p:spTgt spid="60"/>
                                        </p:tgtEl>
                                        <p:attrNameLst>
                                          <p:attrName>style.visibility</p:attrName>
                                        </p:attrNameLst>
                                      </p:cBhvr>
                                      <p:to>
                                        <p:strVal val="hidden"/>
                                      </p:to>
                                    </p:set>
                                  </p:childTnLst>
                                </p:cTn>
                              </p:par>
                              <p:par>
                                <p:cTn id="1063" presetID="3" presetClass="exit" presetSubtype="10" fill="hold" grpId="2" nodeType="withEffect">
                                  <p:stCondLst>
                                    <p:cond delay="0"/>
                                  </p:stCondLst>
                                  <p:childTnLst>
                                    <p:animEffect transition="out" filter="blinds(horizontal)">
                                      <p:cBhvr>
                                        <p:cTn id="1064" dur="3000"/>
                                        <p:tgtEl>
                                          <p:spTgt spid="61"/>
                                        </p:tgtEl>
                                      </p:cBhvr>
                                    </p:animEffect>
                                    <p:set>
                                      <p:cBhvr>
                                        <p:cTn id="1065" dur="1" fill="hold">
                                          <p:stCondLst>
                                            <p:cond delay="2999"/>
                                          </p:stCondLst>
                                        </p:cTn>
                                        <p:tgtEl>
                                          <p:spTgt spid="61"/>
                                        </p:tgtEl>
                                        <p:attrNameLst>
                                          <p:attrName>style.visibility</p:attrName>
                                        </p:attrNameLst>
                                      </p:cBhvr>
                                      <p:to>
                                        <p:strVal val="hidden"/>
                                      </p:to>
                                    </p:set>
                                  </p:childTnLst>
                                </p:cTn>
                              </p:par>
                              <p:par>
                                <p:cTn id="1066" presetID="3" presetClass="exit" presetSubtype="10" fill="hold" grpId="2" nodeType="withEffect">
                                  <p:stCondLst>
                                    <p:cond delay="0"/>
                                  </p:stCondLst>
                                  <p:childTnLst>
                                    <p:animEffect transition="out" filter="blinds(horizontal)">
                                      <p:cBhvr>
                                        <p:cTn id="1067" dur="3000"/>
                                        <p:tgtEl>
                                          <p:spTgt spid="62"/>
                                        </p:tgtEl>
                                      </p:cBhvr>
                                    </p:animEffect>
                                    <p:set>
                                      <p:cBhvr>
                                        <p:cTn id="1068" dur="1" fill="hold">
                                          <p:stCondLst>
                                            <p:cond delay="2999"/>
                                          </p:stCondLst>
                                        </p:cTn>
                                        <p:tgtEl>
                                          <p:spTgt spid="62"/>
                                        </p:tgtEl>
                                        <p:attrNameLst>
                                          <p:attrName>style.visibility</p:attrName>
                                        </p:attrNameLst>
                                      </p:cBhvr>
                                      <p:to>
                                        <p:strVal val="hidden"/>
                                      </p:to>
                                    </p:set>
                                  </p:childTnLst>
                                </p:cTn>
                              </p:par>
                              <p:par>
                                <p:cTn id="1069" presetID="3" presetClass="exit" presetSubtype="10" fill="hold" grpId="2" nodeType="withEffect">
                                  <p:stCondLst>
                                    <p:cond delay="0"/>
                                  </p:stCondLst>
                                  <p:childTnLst>
                                    <p:animEffect transition="out" filter="blinds(horizontal)">
                                      <p:cBhvr>
                                        <p:cTn id="1070" dur="3000"/>
                                        <p:tgtEl>
                                          <p:spTgt spid="63"/>
                                        </p:tgtEl>
                                      </p:cBhvr>
                                    </p:animEffect>
                                    <p:set>
                                      <p:cBhvr>
                                        <p:cTn id="1071" dur="1" fill="hold">
                                          <p:stCondLst>
                                            <p:cond delay="2999"/>
                                          </p:stCondLst>
                                        </p:cTn>
                                        <p:tgtEl>
                                          <p:spTgt spid="63"/>
                                        </p:tgtEl>
                                        <p:attrNameLst>
                                          <p:attrName>style.visibility</p:attrName>
                                        </p:attrNameLst>
                                      </p:cBhvr>
                                      <p:to>
                                        <p:strVal val="hidden"/>
                                      </p:to>
                                    </p:set>
                                  </p:childTnLst>
                                </p:cTn>
                              </p:par>
                              <p:par>
                                <p:cTn id="1072" presetID="3" presetClass="exit" presetSubtype="10" fill="hold" grpId="2" nodeType="withEffect">
                                  <p:stCondLst>
                                    <p:cond delay="0"/>
                                  </p:stCondLst>
                                  <p:childTnLst>
                                    <p:animEffect transition="out" filter="blinds(horizontal)">
                                      <p:cBhvr>
                                        <p:cTn id="1073" dur="3000"/>
                                        <p:tgtEl>
                                          <p:spTgt spid="64"/>
                                        </p:tgtEl>
                                      </p:cBhvr>
                                    </p:animEffect>
                                    <p:set>
                                      <p:cBhvr>
                                        <p:cTn id="1074" dur="1" fill="hold">
                                          <p:stCondLst>
                                            <p:cond delay="2999"/>
                                          </p:stCondLst>
                                        </p:cTn>
                                        <p:tgtEl>
                                          <p:spTgt spid="64"/>
                                        </p:tgtEl>
                                        <p:attrNameLst>
                                          <p:attrName>style.visibility</p:attrName>
                                        </p:attrNameLst>
                                      </p:cBhvr>
                                      <p:to>
                                        <p:strVal val="hidden"/>
                                      </p:to>
                                    </p:set>
                                  </p:childTnLst>
                                </p:cTn>
                              </p:par>
                              <p:par>
                                <p:cTn id="1075" presetID="3" presetClass="exit" presetSubtype="10" fill="hold" grpId="2" nodeType="withEffect">
                                  <p:stCondLst>
                                    <p:cond delay="0"/>
                                  </p:stCondLst>
                                  <p:childTnLst>
                                    <p:animEffect transition="out" filter="blinds(horizontal)">
                                      <p:cBhvr>
                                        <p:cTn id="1076" dur="3000"/>
                                        <p:tgtEl>
                                          <p:spTgt spid="65"/>
                                        </p:tgtEl>
                                      </p:cBhvr>
                                    </p:animEffect>
                                    <p:set>
                                      <p:cBhvr>
                                        <p:cTn id="1077" dur="1" fill="hold">
                                          <p:stCondLst>
                                            <p:cond delay="2999"/>
                                          </p:stCondLst>
                                        </p:cTn>
                                        <p:tgtEl>
                                          <p:spTgt spid="65"/>
                                        </p:tgtEl>
                                        <p:attrNameLst>
                                          <p:attrName>style.visibility</p:attrName>
                                        </p:attrNameLst>
                                      </p:cBhvr>
                                      <p:to>
                                        <p:strVal val="hidden"/>
                                      </p:to>
                                    </p:set>
                                  </p:childTnLst>
                                </p:cTn>
                              </p:par>
                              <p:par>
                                <p:cTn id="1078" presetID="3" presetClass="exit" presetSubtype="10" fill="hold" grpId="2" nodeType="withEffect">
                                  <p:stCondLst>
                                    <p:cond delay="0"/>
                                  </p:stCondLst>
                                  <p:childTnLst>
                                    <p:animEffect transition="out" filter="blinds(horizontal)">
                                      <p:cBhvr>
                                        <p:cTn id="1079" dur="3000"/>
                                        <p:tgtEl>
                                          <p:spTgt spid="66"/>
                                        </p:tgtEl>
                                      </p:cBhvr>
                                    </p:animEffect>
                                    <p:set>
                                      <p:cBhvr>
                                        <p:cTn id="1080" dur="1" fill="hold">
                                          <p:stCondLst>
                                            <p:cond delay="2999"/>
                                          </p:stCondLst>
                                        </p:cTn>
                                        <p:tgtEl>
                                          <p:spTgt spid="66"/>
                                        </p:tgtEl>
                                        <p:attrNameLst>
                                          <p:attrName>style.visibility</p:attrName>
                                        </p:attrNameLst>
                                      </p:cBhvr>
                                      <p:to>
                                        <p:strVal val="hidden"/>
                                      </p:to>
                                    </p:set>
                                  </p:childTnLst>
                                </p:cTn>
                              </p:par>
                              <p:par>
                                <p:cTn id="1081" presetID="3" presetClass="exit" presetSubtype="10" fill="hold" grpId="2" nodeType="withEffect">
                                  <p:stCondLst>
                                    <p:cond delay="0"/>
                                  </p:stCondLst>
                                  <p:childTnLst>
                                    <p:animEffect transition="out" filter="blinds(horizontal)">
                                      <p:cBhvr>
                                        <p:cTn id="1082" dur="3000"/>
                                        <p:tgtEl>
                                          <p:spTgt spid="67"/>
                                        </p:tgtEl>
                                      </p:cBhvr>
                                    </p:animEffect>
                                    <p:set>
                                      <p:cBhvr>
                                        <p:cTn id="1083" dur="1" fill="hold">
                                          <p:stCondLst>
                                            <p:cond delay="2999"/>
                                          </p:stCondLst>
                                        </p:cTn>
                                        <p:tgtEl>
                                          <p:spTgt spid="67"/>
                                        </p:tgtEl>
                                        <p:attrNameLst>
                                          <p:attrName>style.visibility</p:attrName>
                                        </p:attrNameLst>
                                      </p:cBhvr>
                                      <p:to>
                                        <p:strVal val="hidden"/>
                                      </p:to>
                                    </p:set>
                                  </p:childTnLst>
                                </p:cTn>
                              </p:par>
                              <p:par>
                                <p:cTn id="1084" presetID="3" presetClass="exit" presetSubtype="10" fill="hold" grpId="2" nodeType="withEffect">
                                  <p:stCondLst>
                                    <p:cond delay="0"/>
                                  </p:stCondLst>
                                  <p:childTnLst>
                                    <p:animEffect transition="out" filter="blinds(horizontal)">
                                      <p:cBhvr>
                                        <p:cTn id="1085" dur="3000"/>
                                        <p:tgtEl>
                                          <p:spTgt spid="68"/>
                                        </p:tgtEl>
                                      </p:cBhvr>
                                    </p:animEffect>
                                    <p:set>
                                      <p:cBhvr>
                                        <p:cTn id="1086" dur="1" fill="hold">
                                          <p:stCondLst>
                                            <p:cond delay="2999"/>
                                          </p:stCondLst>
                                        </p:cTn>
                                        <p:tgtEl>
                                          <p:spTgt spid="68"/>
                                        </p:tgtEl>
                                        <p:attrNameLst>
                                          <p:attrName>style.visibility</p:attrName>
                                        </p:attrNameLst>
                                      </p:cBhvr>
                                      <p:to>
                                        <p:strVal val="hidden"/>
                                      </p:to>
                                    </p:set>
                                  </p:childTnLst>
                                </p:cTn>
                              </p:par>
                              <p:par>
                                <p:cTn id="1087" presetID="3" presetClass="exit" presetSubtype="10" fill="hold" grpId="2" nodeType="withEffect">
                                  <p:stCondLst>
                                    <p:cond delay="0"/>
                                  </p:stCondLst>
                                  <p:childTnLst>
                                    <p:animEffect transition="out" filter="blinds(horizontal)">
                                      <p:cBhvr>
                                        <p:cTn id="1088" dur="3000"/>
                                        <p:tgtEl>
                                          <p:spTgt spid="69"/>
                                        </p:tgtEl>
                                      </p:cBhvr>
                                    </p:animEffect>
                                    <p:set>
                                      <p:cBhvr>
                                        <p:cTn id="1089" dur="1" fill="hold">
                                          <p:stCondLst>
                                            <p:cond delay="2999"/>
                                          </p:stCondLst>
                                        </p:cTn>
                                        <p:tgtEl>
                                          <p:spTgt spid="69"/>
                                        </p:tgtEl>
                                        <p:attrNameLst>
                                          <p:attrName>style.visibility</p:attrName>
                                        </p:attrNameLst>
                                      </p:cBhvr>
                                      <p:to>
                                        <p:strVal val="hidden"/>
                                      </p:to>
                                    </p:set>
                                  </p:childTnLst>
                                </p:cTn>
                              </p:par>
                              <p:par>
                                <p:cTn id="1090" presetID="3" presetClass="exit" presetSubtype="10" fill="hold" grpId="2" nodeType="withEffect">
                                  <p:stCondLst>
                                    <p:cond delay="0"/>
                                  </p:stCondLst>
                                  <p:childTnLst>
                                    <p:animEffect transition="out" filter="blinds(horizontal)">
                                      <p:cBhvr>
                                        <p:cTn id="1091" dur="3000"/>
                                        <p:tgtEl>
                                          <p:spTgt spid="70"/>
                                        </p:tgtEl>
                                      </p:cBhvr>
                                    </p:animEffect>
                                    <p:set>
                                      <p:cBhvr>
                                        <p:cTn id="1092" dur="1" fill="hold">
                                          <p:stCondLst>
                                            <p:cond delay="2999"/>
                                          </p:stCondLst>
                                        </p:cTn>
                                        <p:tgtEl>
                                          <p:spTgt spid="70"/>
                                        </p:tgtEl>
                                        <p:attrNameLst>
                                          <p:attrName>style.visibility</p:attrName>
                                        </p:attrNameLst>
                                      </p:cBhvr>
                                      <p:to>
                                        <p:strVal val="hidden"/>
                                      </p:to>
                                    </p:set>
                                  </p:childTnLst>
                                </p:cTn>
                              </p:par>
                              <p:par>
                                <p:cTn id="1093" presetID="3" presetClass="exit" presetSubtype="10" fill="hold" grpId="2" nodeType="withEffect">
                                  <p:stCondLst>
                                    <p:cond delay="0"/>
                                  </p:stCondLst>
                                  <p:childTnLst>
                                    <p:animEffect transition="out" filter="blinds(horizontal)">
                                      <p:cBhvr>
                                        <p:cTn id="1094" dur="3000"/>
                                        <p:tgtEl>
                                          <p:spTgt spid="71"/>
                                        </p:tgtEl>
                                      </p:cBhvr>
                                    </p:animEffect>
                                    <p:set>
                                      <p:cBhvr>
                                        <p:cTn id="1095" dur="1" fill="hold">
                                          <p:stCondLst>
                                            <p:cond delay="2999"/>
                                          </p:stCondLst>
                                        </p:cTn>
                                        <p:tgtEl>
                                          <p:spTgt spid="71"/>
                                        </p:tgtEl>
                                        <p:attrNameLst>
                                          <p:attrName>style.visibility</p:attrName>
                                        </p:attrNameLst>
                                      </p:cBhvr>
                                      <p:to>
                                        <p:strVal val="hidden"/>
                                      </p:to>
                                    </p:set>
                                  </p:childTnLst>
                                </p:cTn>
                              </p:par>
                              <p:par>
                                <p:cTn id="1096" presetID="3" presetClass="exit" presetSubtype="10" fill="hold" grpId="2" nodeType="withEffect">
                                  <p:stCondLst>
                                    <p:cond delay="0"/>
                                  </p:stCondLst>
                                  <p:childTnLst>
                                    <p:animEffect transition="out" filter="blinds(horizontal)">
                                      <p:cBhvr>
                                        <p:cTn id="1097" dur="3000"/>
                                        <p:tgtEl>
                                          <p:spTgt spid="72"/>
                                        </p:tgtEl>
                                      </p:cBhvr>
                                    </p:animEffect>
                                    <p:set>
                                      <p:cBhvr>
                                        <p:cTn id="1098" dur="1" fill="hold">
                                          <p:stCondLst>
                                            <p:cond delay="2999"/>
                                          </p:stCondLst>
                                        </p:cTn>
                                        <p:tgtEl>
                                          <p:spTgt spid="72"/>
                                        </p:tgtEl>
                                        <p:attrNameLst>
                                          <p:attrName>style.visibility</p:attrName>
                                        </p:attrNameLst>
                                      </p:cBhvr>
                                      <p:to>
                                        <p:strVal val="hidden"/>
                                      </p:to>
                                    </p:set>
                                  </p:childTnLst>
                                </p:cTn>
                              </p:par>
                              <p:par>
                                <p:cTn id="1099" presetID="3" presetClass="exit" presetSubtype="10" fill="hold" grpId="2" nodeType="withEffect">
                                  <p:stCondLst>
                                    <p:cond delay="0"/>
                                  </p:stCondLst>
                                  <p:childTnLst>
                                    <p:animEffect transition="out" filter="blinds(horizontal)">
                                      <p:cBhvr>
                                        <p:cTn id="1100" dur="3000"/>
                                        <p:tgtEl>
                                          <p:spTgt spid="73"/>
                                        </p:tgtEl>
                                      </p:cBhvr>
                                    </p:animEffect>
                                    <p:set>
                                      <p:cBhvr>
                                        <p:cTn id="1101" dur="1" fill="hold">
                                          <p:stCondLst>
                                            <p:cond delay="2999"/>
                                          </p:stCondLst>
                                        </p:cTn>
                                        <p:tgtEl>
                                          <p:spTgt spid="73"/>
                                        </p:tgtEl>
                                        <p:attrNameLst>
                                          <p:attrName>style.visibility</p:attrName>
                                        </p:attrNameLst>
                                      </p:cBhvr>
                                      <p:to>
                                        <p:strVal val="hidden"/>
                                      </p:to>
                                    </p:set>
                                  </p:childTnLst>
                                </p:cTn>
                              </p:par>
                              <p:par>
                                <p:cTn id="1102" presetID="3" presetClass="exit" presetSubtype="10" fill="hold" grpId="2" nodeType="withEffect">
                                  <p:stCondLst>
                                    <p:cond delay="0"/>
                                  </p:stCondLst>
                                  <p:childTnLst>
                                    <p:animEffect transition="out" filter="blinds(horizontal)">
                                      <p:cBhvr>
                                        <p:cTn id="1103" dur="3000"/>
                                        <p:tgtEl>
                                          <p:spTgt spid="74"/>
                                        </p:tgtEl>
                                      </p:cBhvr>
                                    </p:animEffect>
                                    <p:set>
                                      <p:cBhvr>
                                        <p:cTn id="1104" dur="1" fill="hold">
                                          <p:stCondLst>
                                            <p:cond delay="2999"/>
                                          </p:stCondLst>
                                        </p:cTn>
                                        <p:tgtEl>
                                          <p:spTgt spid="74"/>
                                        </p:tgtEl>
                                        <p:attrNameLst>
                                          <p:attrName>style.visibility</p:attrName>
                                        </p:attrNameLst>
                                      </p:cBhvr>
                                      <p:to>
                                        <p:strVal val="hidden"/>
                                      </p:to>
                                    </p:set>
                                  </p:childTnLst>
                                </p:cTn>
                              </p:par>
                              <p:par>
                                <p:cTn id="1105" presetID="3" presetClass="exit" presetSubtype="10" fill="hold" grpId="2" nodeType="withEffect">
                                  <p:stCondLst>
                                    <p:cond delay="0"/>
                                  </p:stCondLst>
                                  <p:childTnLst>
                                    <p:animEffect transition="out" filter="blinds(horizontal)">
                                      <p:cBhvr>
                                        <p:cTn id="1106" dur="3000"/>
                                        <p:tgtEl>
                                          <p:spTgt spid="75"/>
                                        </p:tgtEl>
                                      </p:cBhvr>
                                    </p:animEffect>
                                    <p:set>
                                      <p:cBhvr>
                                        <p:cTn id="1107" dur="1" fill="hold">
                                          <p:stCondLst>
                                            <p:cond delay="2999"/>
                                          </p:stCondLst>
                                        </p:cTn>
                                        <p:tgtEl>
                                          <p:spTgt spid="75"/>
                                        </p:tgtEl>
                                        <p:attrNameLst>
                                          <p:attrName>style.visibility</p:attrName>
                                        </p:attrNameLst>
                                      </p:cBhvr>
                                      <p:to>
                                        <p:strVal val="hidden"/>
                                      </p:to>
                                    </p:set>
                                  </p:childTnLst>
                                </p:cTn>
                              </p:par>
                              <p:par>
                                <p:cTn id="1108" presetID="3" presetClass="exit" presetSubtype="10" fill="hold" grpId="2" nodeType="withEffect">
                                  <p:stCondLst>
                                    <p:cond delay="0"/>
                                  </p:stCondLst>
                                  <p:childTnLst>
                                    <p:animEffect transition="out" filter="blinds(horizontal)">
                                      <p:cBhvr>
                                        <p:cTn id="1109" dur="3000"/>
                                        <p:tgtEl>
                                          <p:spTgt spid="76"/>
                                        </p:tgtEl>
                                      </p:cBhvr>
                                    </p:animEffect>
                                    <p:set>
                                      <p:cBhvr>
                                        <p:cTn id="1110" dur="1" fill="hold">
                                          <p:stCondLst>
                                            <p:cond delay="2999"/>
                                          </p:stCondLst>
                                        </p:cTn>
                                        <p:tgtEl>
                                          <p:spTgt spid="76"/>
                                        </p:tgtEl>
                                        <p:attrNameLst>
                                          <p:attrName>style.visibility</p:attrName>
                                        </p:attrNameLst>
                                      </p:cBhvr>
                                      <p:to>
                                        <p:strVal val="hidden"/>
                                      </p:to>
                                    </p:set>
                                  </p:childTnLst>
                                </p:cTn>
                              </p:par>
                              <p:par>
                                <p:cTn id="1111" presetID="3" presetClass="exit" presetSubtype="10" fill="hold" grpId="2" nodeType="withEffect">
                                  <p:stCondLst>
                                    <p:cond delay="0"/>
                                  </p:stCondLst>
                                  <p:childTnLst>
                                    <p:animEffect transition="out" filter="blinds(horizontal)">
                                      <p:cBhvr>
                                        <p:cTn id="1112" dur="3000"/>
                                        <p:tgtEl>
                                          <p:spTgt spid="77"/>
                                        </p:tgtEl>
                                      </p:cBhvr>
                                    </p:animEffect>
                                    <p:set>
                                      <p:cBhvr>
                                        <p:cTn id="1113" dur="1" fill="hold">
                                          <p:stCondLst>
                                            <p:cond delay="2999"/>
                                          </p:stCondLst>
                                        </p:cTn>
                                        <p:tgtEl>
                                          <p:spTgt spid="77"/>
                                        </p:tgtEl>
                                        <p:attrNameLst>
                                          <p:attrName>style.visibility</p:attrName>
                                        </p:attrNameLst>
                                      </p:cBhvr>
                                      <p:to>
                                        <p:strVal val="hidden"/>
                                      </p:to>
                                    </p:set>
                                  </p:childTnLst>
                                </p:cTn>
                              </p:par>
                              <p:par>
                                <p:cTn id="1114" presetID="3" presetClass="exit" presetSubtype="10" fill="hold" grpId="2" nodeType="withEffect">
                                  <p:stCondLst>
                                    <p:cond delay="0"/>
                                  </p:stCondLst>
                                  <p:childTnLst>
                                    <p:animEffect transition="out" filter="blinds(horizontal)">
                                      <p:cBhvr>
                                        <p:cTn id="1115" dur="3000"/>
                                        <p:tgtEl>
                                          <p:spTgt spid="78"/>
                                        </p:tgtEl>
                                      </p:cBhvr>
                                    </p:animEffect>
                                    <p:set>
                                      <p:cBhvr>
                                        <p:cTn id="1116" dur="1" fill="hold">
                                          <p:stCondLst>
                                            <p:cond delay="2999"/>
                                          </p:stCondLst>
                                        </p:cTn>
                                        <p:tgtEl>
                                          <p:spTgt spid="78"/>
                                        </p:tgtEl>
                                        <p:attrNameLst>
                                          <p:attrName>style.visibility</p:attrName>
                                        </p:attrNameLst>
                                      </p:cBhvr>
                                      <p:to>
                                        <p:strVal val="hidden"/>
                                      </p:to>
                                    </p:set>
                                  </p:childTnLst>
                                </p:cTn>
                              </p:par>
                              <p:par>
                                <p:cTn id="1117" presetID="3" presetClass="exit" presetSubtype="10" fill="hold" grpId="2" nodeType="withEffect">
                                  <p:stCondLst>
                                    <p:cond delay="0"/>
                                  </p:stCondLst>
                                  <p:childTnLst>
                                    <p:animEffect transition="out" filter="blinds(horizontal)">
                                      <p:cBhvr>
                                        <p:cTn id="1118" dur="3000"/>
                                        <p:tgtEl>
                                          <p:spTgt spid="79"/>
                                        </p:tgtEl>
                                      </p:cBhvr>
                                    </p:animEffect>
                                    <p:set>
                                      <p:cBhvr>
                                        <p:cTn id="1119" dur="1" fill="hold">
                                          <p:stCondLst>
                                            <p:cond delay="2999"/>
                                          </p:stCondLst>
                                        </p:cTn>
                                        <p:tgtEl>
                                          <p:spTgt spid="79"/>
                                        </p:tgtEl>
                                        <p:attrNameLst>
                                          <p:attrName>style.visibility</p:attrName>
                                        </p:attrNameLst>
                                      </p:cBhvr>
                                      <p:to>
                                        <p:strVal val="hidden"/>
                                      </p:to>
                                    </p:set>
                                  </p:childTnLst>
                                </p:cTn>
                              </p:par>
                              <p:par>
                                <p:cTn id="1120" presetID="3" presetClass="exit" presetSubtype="10" fill="hold" grpId="2" nodeType="withEffect">
                                  <p:stCondLst>
                                    <p:cond delay="0"/>
                                  </p:stCondLst>
                                  <p:childTnLst>
                                    <p:animEffect transition="out" filter="blinds(horizontal)">
                                      <p:cBhvr>
                                        <p:cTn id="1121" dur="3000"/>
                                        <p:tgtEl>
                                          <p:spTgt spid="80"/>
                                        </p:tgtEl>
                                      </p:cBhvr>
                                    </p:animEffect>
                                    <p:set>
                                      <p:cBhvr>
                                        <p:cTn id="1122" dur="1" fill="hold">
                                          <p:stCondLst>
                                            <p:cond delay="2999"/>
                                          </p:stCondLst>
                                        </p:cTn>
                                        <p:tgtEl>
                                          <p:spTgt spid="80"/>
                                        </p:tgtEl>
                                        <p:attrNameLst>
                                          <p:attrName>style.visibility</p:attrName>
                                        </p:attrNameLst>
                                      </p:cBhvr>
                                      <p:to>
                                        <p:strVal val="hidden"/>
                                      </p:to>
                                    </p:set>
                                  </p:childTnLst>
                                </p:cTn>
                              </p:par>
                              <p:par>
                                <p:cTn id="1123" presetID="3" presetClass="exit" presetSubtype="10" fill="hold" grpId="2" nodeType="withEffect">
                                  <p:stCondLst>
                                    <p:cond delay="0"/>
                                  </p:stCondLst>
                                  <p:childTnLst>
                                    <p:animEffect transition="out" filter="blinds(horizontal)">
                                      <p:cBhvr>
                                        <p:cTn id="1124" dur="3000"/>
                                        <p:tgtEl>
                                          <p:spTgt spid="81"/>
                                        </p:tgtEl>
                                      </p:cBhvr>
                                    </p:animEffect>
                                    <p:set>
                                      <p:cBhvr>
                                        <p:cTn id="1125" dur="1" fill="hold">
                                          <p:stCondLst>
                                            <p:cond delay="2999"/>
                                          </p:stCondLst>
                                        </p:cTn>
                                        <p:tgtEl>
                                          <p:spTgt spid="81"/>
                                        </p:tgtEl>
                                        <p:attrNameLst>
                                          <p:attrName>style.visibility</p:attrName>
                                        </p:attrNameLst>
                                      </p:cBhvr>
                                      <p:to>
                                        <p:strVal val="hidden"/>
                                      </p:to>
                                    </p:set>
                                  </p:childTnLst>
                                </p:cTn>
                              </p:par>
                              <p:par>
                                <p:cTn id="1126" presetID="3" presetClass="exit" presetSubtype="10" fill="hold" grpId="2" nodeType="withEffect">
                                  <p:stCondLst>
                                    <p:cond delay="0"/>
                                  </p:stCondLst>
                                  <p:childTnLst>
                                    <p:animEffect transition="out" filter="blinds(horizontal)">
                                      <p:cBhvr>
                                        <p:cTn id="1127" dur="3000"/>
                                        <p:tgtEl>
                                          <p:spTgt spid="82"/>
                                        </p:tgtEl>
                                      </p:cBhvr>
                                    </p:animEffect>
                                    <p:set>
                                      <p:cBhvr>
                                        <p:cTn id="1128" dur="1" fill="hold">
                                          <p:stCondLst>
                                            <p:cond delay="2999"/>
                                          </p:stCondLst>
                                        </p:cTn>
                                        <p:tgtEl>
                                          <p:spTgt spid="82"/>
                                        </p:tgtEl>
                                        <p:attrNameLst>
                                          <p:attrName>style.visibility</p:attrName>
                                        </p:attrNameLst>
                                      </p:cBhvr>
                                      <p:to>
                                        <p:strVal val="hidden"/>
                                      </p:to>
                                    </p:set>
                                  </p:childTnLst>
                                </p:cTn>
                              </p:par>
                              <p:par>
                                <p:cTn id="1129" presetID="17" presetClass="entr" presetSubtype="1" fill="hold" nodeType="withEffect">
                                  <p:stCondLst>
                                    <p:cond delay="0"/>
                                  </p:stCondLst>
                                  <p:childTnLst>
                                    <p:set>
                                      <p:cBhvr>
                                        <p:cTn id="1130" dur="1" fill="hold">
                                          <p:stCondLst>
                                            <p:cond delay="0"/>
                                          </p:stCondLst>
                                        </p:cTn>
                                        <p:tgtEl>
                                          <p:spTgt spid="2"/>
                                        </p:tgtEl>
                                        <p:attrNameLst>
                                          <p:attrName>style.visibility</p:attrName>
                                        </p:attrNameLst>
                                      </p:cBhvr>
                                      <p:to>
                                        <p:strVal val="visible"/>
                                      </p:to>
                                    </p:set>
                                    <p:anim calcmode="lin" valueType="num">
                                      <p:cBhvr>
                                        <p:cTn id="1131" dur="3000" fill="hold"/>
                                        <p:tgtEl>
                                          <p:spTgt spid="2"/>
                                        </p:tgtEl>
                                        <p:attrNameLst>
                                          <p:attrName>ppt_x</p:attrName>
                                        </p:attrNameLst>
                                      </p:cBhvr>
                                      <p:tavLst>
                                        <p:tav tm="0">
                                          <p:val>
                                            <p:strVal val="#ppt_x"/>
                                          </p:val>
                                        </p:tav>
                                        <p:tav tm="100000">
                                          <p:val>
                                            <p:strVal val="#ppt_x"/>
                                          </p:val>
                                        </p:tav>
                                      </p:tavLst>
                                    </p:anim>
                                    <p:anim calcmode="lin" valueType="num">
                                      <p:cBhvr>
                                        <p:cTn id="1132" dur="3000" fill="hold"/>
                                        <p:tgtEl>
                                          <p:spTgt spid="2"/>
                                        </p:tgtEl>
                                        <p:attrNameLst>
                                          <p:attrName>ppt_y</p:attrName>
                                        </p:attrNameLst>
                                      </p:cBhvr>
                                      <p:tavLst>
                                        <p:tav tm="0">
                                          <p:val>
                                            <p:strVal val="#ppt_y-#ppt_h/2"/>
                                          </p:val>
                                        </p:tav>
                                        <p:tav tm="100000">
                                          <p:val>
                                            <p:strVal val="#ppt_y"/>
                                          </p:val>
                                        </p:tav>
                                      </p:tavLst>
                                    </p:anim>
                                    <p:anim calcmode="lin" valueType="num">
                                      <p:cBhvr>
                                        <p:cTn id="1133" dur="3000" fill="hold"/>
                                        <p:tgtEl>
                                          <p:spTgt spid="2"/>
                                        </p:tgtEl>
                                        <p:attrNameLst>
                                          <p:attrName>ppt_w</p:attrName>
                                        </p:attrNameLst>
                                      </p:cBhvr>
                                      <p:tavLst>
                                        <p:tav tm="0">
                                          <p:val>
                                            <p:strVal val="#ppt_w"/>
                                          </p:val>
                                        </p:tav>
                                        <p:tav tm="100000">
                                          <p:val>
                                            <p:strVal val="#ppt_w"/>
                                          </p:val>
                                        </p:tav>
                                      </p:tavLst>
                                    </p:anim>
                                    <p:anim calcmode="lin" valueType="num">
                                      <p:cBhvr>
                                        <p:cTn id="1134" dur="3000" fill="hold"/>
                                        <p:tgtEl>
                                          <p:spTgt spid="2"/>
                                        </p:tgtEl>
                                        <p:attrNameLst>
                                          <p:attrName>ppt_h</p:attrName>
                                        </p:attrNameLst>
                                      </p:cBhvr>
                                      <p:tavLst>
                                        <p:tav tm="0">
                                          <p:val>
                                            <p:fltVal val="0"/>
                                          </p:val>
                                        </p:tav>
                                        <p:tav tm="100000">
                                          <p:val>
                                            <p:strVal val="#ppt_h"/>
                                          </p:val>
                                        </p:tav>
                                      </p:tavLst>
                                    </p:anim>
                                  </p:childTnLst>
                                </p:cTn>
                              </p:par>
                              <p:par>
                                <p:cTn id="1135" presetID="16" presetClass="entr" presetSubtype="37" fill="hold" nodeType="withEffect">
                                  <p:stCondLst>
                                    <p:cond delay="0"/>
                                  </p:stCondLst>
                                  <p:childTnLst>
                                    <p:set>
                                      <p:cBhvr>
                                        <p:cTn id="1136" dur="1" fill="hold">
                                          <p:stCondLst>
                                            <p:cond delay="0"/>
                                          </p:stCondLst>
                                        </p:cTn>
                                        <p:tgtEl>
                                          <p:spTgt spid="2"/>
                                        </p:tgtEl>
                                        <p:attrNameLst>
                                          <p:attrName>style.visibility</p:attrName>
                                        </p:attrNameLst>
                                      </p:cBhvr>
                                      <p:to>
                                        <p:strVal val="visible"/>
                                      </p:to>
                                    </p:set>
                                    <p:animEffect transition="in" filter="barn(outVertical)">
                                      <p:cBhvr>
                                        <p:cTn id="1137"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3300"/>
            </a:gs>
            <a:gs pos="64999">
              <a:srgbClr val="F0EBD5"/>
            </a:gs>
            <a:gs pos="100000">
              <a:srgbClr val="D1C39F"/>
            </a:gs>
          </a:gsLst>
          <a:lin ang="5400000" scaled="1"/>
          <a:tileRect/>
        </a:gradFill>
        <a:effectLst/>
      </p:bgPr>
    </p:bg>
    <p:spTree>
      <p:nvGrpSpPr>
        <p:cNvPr id="1" name=""/>
        <p:cNvGrpSpPr/>
        <p:nvPr/>
      </p:nvGrpSpPr>
      <p:grpSpPr>
        <a:xfrm>
          <a:off x="0" y="0"/>
          <a:ext cx="0" cy="0"/>
          <a:chOff x="0" y="0"/>
          <a:chExt cx="0" cy="0"/>
        </a:xfrm>
      </p:grpSpPr>
      <p:pic>
        <p:nvPicPr>
          <p:cNvPr id="2" name="1 Imagen" descr="poznan--.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Anillo"/>
          <p:cNvSpPr/>
          <p:nvPr/>
        </p:nvSpPr>
        <p:spPr>
          <a:xfrm rot="19176958">
            <a:off x="46682" y="-295893"/>
            <a:ext cx="1145864" cy="565511"/>
          </a:xfrm>
          <a:prstGeom prst="donu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rot="2679793">
            <a:off x="7956914" y="-315868"/>
            <a:ext cx="1145864" cy="587980"/>
          </a:xfrm>
          <a:prstGeom prst="donu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rot="19176958">
            <a:off x="260963" y="-81597"/>
            <a:ext cx="1145864" cy="565511"/>
          </a:xfrm>
          <a:prstGeom prst="donu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rot="2679793">
            <a:off x="7709097" y="-58317"/>
            <a:ext cx="1145864" cy="587980"/>
          </a:xfrm>
          <a:prstGeom prst="donu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rot="19176958">
            <a:off x="475311" y="204173"/>
            <a:ext cx="1145864" cy="565511"/>
          </a:xfrm>
          <a:prstGeom prst="donu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rot="19176958">
            <a:off x="689592" y="418469"/>
            <a:ext cx="1145864" cy="565511"/>
          </a:xfrm>
          <a:prstGeom prst="donu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rot="2679793">
            <a:off x="7528286" y="184198"/>
            <a:ext cx="1145864" cy="587980"/>
          </a:xfrm>
          <a:prstGeom prst="donu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rot="2679793">
            <a:off x="7280469" y="441749"/>
            <a:ext cx="1145864" cy="587980"/>
          </a:xfrm>
          <a:prstGeom prst="donu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rot="19176958">
            <a:off x="903939" y="704240"/>
            <a:ext cx="1145864" cy="565511"/>
          </a:xfrm>
          <a:prstGeom prst="donu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rot="19176958">
            <a:off x="1118220" y="918536"/>
            <a:ext cx="1145864" cy="565511"/>
          </a:xfrm>
          <a:prstGeom prst="donu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rot="19176958">
            <a:off x="1332568" y="1204306"/>
            <a:ext cx="1145864" cy="565511"/>
          </a:xfrm>
          <a:prstGeom prst="donu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rot="19176958">
            <a:off x="1546849" y="1418602"/>
            <a:ext cx="1145864" cy="565511"/>
          </a:xfrm>
          <a:prstGeom prst="donu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rot="2679793">
            <a:off x="7099659" y="755702"/>
            <a:ext cx="1145864" cy="587980"/>
          </a:xfrm>
          <a:prstGeom prst="donu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rot="2679793">
            <a:off x="6851842" y="1013253"/>
            <a:ext cx="1145864" cy="587980"/>
          </a:xfrm>
          <a:prstGeom prst="donu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rot="2679793">
            <a:off x="6671031" y="1255768"/>
            <a:ext cx="1145864" cy="587980"/>
          </a:xfrm>
          <a:prstGeom prst="donu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rot="2679793">
            <a:off x="6423214" y="1513319"/>
            <a:ext cx="1145864" cy="587980"/>
          </a:xfrm>
          <a:prstGeom prst="donu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rot="19176958">
            <a:off x="1761192" y="1632933"/>
            <a:ext cx="1145864" cy="565511"/>
          </a:xfrm>
          <a:prstGeom prst="donu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rot="19176958">
            <a:off x="1975473" y="1847229"/>
            <a:ext cx="1145864" cy="565511"/>
          </a:xfrm>
          <a:prstGeom prst="donu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rot="19176958">
            <a:off x="2189821" y="2132999"/>
            <a:ext cx="1145864" cy="565511"/>
          </a:xfrm>
          <a:prstGeom prst="donu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rot="19176958">
            <a:off x="2404102" y="2347295"/>
            <a:ext cx="1145864" cy="565511"/>
          </a:xfrm>
          <a:prstGeom prst="donu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rot="19176958">
            <a:off x="2618449" y="2633066"/>
            <a:ext cx="1145864" cy="565511"/>
          </a:xfrm>
          <a:prstGeom prst="donu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rot="19176958">
            <a:off x="2832730" y="2847362"/>
            <a:ext cx="1145864" cy="565511"/>
          </a:xfrm>
          <a:prstGeom prst="donu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rot="19176958">
            <a:off x="3047078" y="3133132"/>
            <a:ext cx="1145864" cy="565511"/>
          </a:xfrm>
          <a:prstGeom prst="donu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rot="19176958">
            <a:off x="3261359" y="3347428"/>
            <a:ext cx="1145864" cy="565511"/>
          </a:xfrm>
          <a:prstGeom prst="donu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rot="2679793">
            <a:off x="6242402" y="1818027"/>
            <a:ext cx="1145864" cy="587980"/>
          </a:xfrm>
          <a:prstGeom prst="donu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rot="2679793">
            <a:off x="5994585" y="2075578"/>
            <a:ext cx="1145864" cy="587980"/>
          </a:xfrm>
          <a:prstGeom prst="donu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rot="2679793">
            <a:off x="5813774" y="2318093"/>
            <a:ext cx="1145864" cy="587980"/>
          </a:xfrm>
          <a:prstGeom prst="donu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rot="2679793">
            <a:off x="5565957" y="2575644"/>
            <a:ext cx="1145864" cy="587980"/>
          </a:xfrm>
          <a:prstGeom prst="donu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rot="2679793">
            <a:off x="5385147" y="2889597"/>
            <a:ext cx="1145864" cy="587980"/>
          </a:xfrm>
          <a:prstGeom prst="donu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Anillo"/>
          <p:cNvSpPr/>
          <p:nvPr/>
        </p:nvSpPr>
        <p:spPr>
          <a:xfrm rot="2679793">
            <a:off x="5137330" y="3147148"/>
            <a:ext cx="1145864" cy="587980"/>
          </a:xfrm>
          <a:prstGeom prst="donu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nillo"/>
          <p:cNvSpPr/>
          <p:nvPr/>
        </p:nvSpPr>
        <p:spPr>
          <a:xfrm rot="2679793">
            <a:off x="4956519" y="3389663"/>
            <a:ext cx="1145864" cy="587980"/>
          </a:xfrm>
          <a:prstGeom prst="donut">
            <a:avLst/>
          </a:prstGeom>
          <a:solidFill>
            <a:schemeClr val="accent6">
              <a:lumMod val="75000"/>
            </a:schemeClr>
          </a:soli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Rectángulo"/>
          <p:cNvSpPr/>
          <p:nvPr/>
        </p:nvSpPr>
        <p:spPr>
          <a:xfrm>
            <a:off x="-214346" y="-500084"/>
            <a:ext cx="9715568" cy="5643584"/>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4"/>
                                        </p:tgtEl>
                                        <p:attrNameLst>
                                          <p:attrName>style.opacity</p:attrName>
                                        </p:attrNameLst>
                                      </p:cBhvr>
                                      <p:to>
                                        <p:strVal val="0"/>
                                      </p:to>
                                    </p:set>
                                    <p:animEffect filter="image" prLst="opacity: 0">
                                      <p:cBhvr rctx="IE">
                                        <p:cTn id="7" dur="indefinite"/>
                                        <p:tgtEl>
                                          <p:spTgt spid="34"/>
                                        </p:tgtEl>
                                      </p:cBhvr>
                                    </p:animEffect>
                                  </p:childTnLst>
                                </p:cTn>
                              </p:par>
                              <p:par>
                                <p:cTn id="8" presetID="2" presetClass="entr" presetSubtype="6"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2000" fill="hold"/>
                                        <p:tgtEl>
                                          <p:spTgt spid="3"/>
                                        </p:tgtEl>
                                        <p:attrNameLst>
                                          <p:attrName>ppt_x</p:attrName>
                                        </p:attrNameLst>
                                      </p:cBhvr>
                                      <p:tavLst>
                                        <p:tav tm="0">
                                          <p:val>
                                            <p:strVal val="1+#ppt_w/2"/>
                                          </p:val>
                                        </p:tav>
                                        <p:tav tm="100000">
                                          <p:val>
                                            <p:strVal val="#ppt_x"/>
                                          </p:val>
                                        </p:tav>
                                      </p:tavLst>
                                    </p:anim>
                                    <p:anim calcmode="lin" valueType="num">
                                      <p:cBhvr additive="base">
                                        <p:cTn id="11" dur="2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6"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2000" fill="hold"/>
                                        <p:tgtEl>
                                          <p:spTgt spid="5"/>
                                        </p:tgtEl>
                                        <p:attrNameLst>
                                          <p:attrName>ppt_x</p:attrName>
                                        </p:attrNameLst>
                                      </p:cBhvr>
                                      <p:tavLst>
                                        <p:tav tm="0">
                                          <p:val>
                                            <p:strVal val="1+#ppt_w/2"/>
                                          </p:val>
                                        </p:tav>
                                        <p:tav tm="100000">
                                          <p:val>
                                            <p:strVal val="#ppt_x"/>
                                          </p:val>
                                        </p:tav>
                                      </p:tavLst>
                                    </p:anim>
                                    <p:anim calcmode="lin" valueType="num">
                                      <p:cBhvr additive="base">
                                        <p:cTn id="15" dur="2000" fill="hold"/>
                                        <p:tgtEl>
                                          <p:spTgt spid="5"/>
                                        </p:tgtEl>
                                        <p:attrNameLst>
                                          <p:attrName>ppt_y</p:attrName>
                                        </p:attrNameLst>
                                      </p:cBhvr>
                                      <p:tavLst>
                                        <p:tav tm="0">
                                          <p:val>
                                            <p:strVal val="1+#ppt_h/2"/>
                                          </p:val>
                                        </p:tav>
                                        <p:tav tm="100000">
                                          <p:val>
                                            <p:strVal val="#ppt_y"/>
                                          </p:val>
                                        </p:tav>
                                      </p:tavLst>
                                    </p:anim>
                                  </p:childTnLst>
                                </p:cTn>
                              </p:par>
                              <p:par>
                                <p:cTn id="16" presetID="2" presetClass="entr" presetSubtype="6"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2000" fill="hold"/>
                                        <p:tgtEl>
                                          <p:spTgt spid="7"/>
                                        </p:tgtEl>
                                        <p:attrNameLst>
                                          <p:attrName>ppt_x</p:attrName>
                                        </p:attrNameLst>
                                      </p:cBhvr>
                                      <p:tavLst>
                                        <p:tav tm="0">
                                          <p:val>
                                            <p:strVal val="1+#ppt_w/2"/>
                                          </p:val>
                                        </p:tav>
                                        <p:tav tm="100000">
                                          <p:val>
                                            <p:strVal val="#ppt_x"/>
                                          </p:val>
                                        </p:tav>
                                      </p:tavLst>
                                    </p:anim>
                                    <p:anim calcmode="lin" valueType="num">
                                      <p:cBhvr additive="base">
                                        <p:cTn id="19" dur="2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6"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2000" fill="hold"/>
                                        <p:tgtEl>
                                          <p:spTgt spid="8"/>
                                        </p:tgtEl>
                                        <p:attrNameLst>
                                          <p:attrName>ppt_x</p:attrName>
                                        </p:attrNameLst>
                                      </p:cBhvr>
                                      <p:tavLst>
                                        <p:tav tm="0">
                                          <p:val>
                                            <p:strVal val="1+#ppt_w/2"/>
                                          </p:val>
                                        </p:tav>
                                        <p:tav tm="100000">
                                          <p:val>
                                            <p:strVal val="#ppt_x"/>
                                          </p:val>
                                        </p:tav>
                                      </p:tavLst>
                                    </p:anim>
                                    <p:anim calcmode="lin" valueType="num">
                                      <p:cBhvr additive="base">
                                        <p:cTn id="23" dur="20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6"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2000" fill="hold"/>
                                        <p:tgtEl>
                                          <p:spTgt spid="11"/>
                                        </p:tgtEl>
                                        <p:attrNameLst>
                                          <p:attrName>ppt_x</p:attrName>
                                        </p:attrNameLst>
                                      </p:cBhvr>
                                      <p:tavLst>
                                        <p:tav tm="0">
                                          <p:val>
                                            <p:strVal val="1+#ppt_w/2"/>
                                          </p:val>
                                        </p:tav>
                                        <p:tav tm="100000">
                                          <p:val>
                                            <p:strVal val="#ppt_x"/>
                                          </p:val>
                                        </p:tav>
                                      </p:tavLst>
                                    </p:anim>
                                    <p:anim calcmode="lin" valueType="num">
                                      <p:cBhvr additive="base">
                                        <p:cTn id="27" dur="2000" fill="hold"/>
                                        <p:tgtEl>
                                          <p:spTgt spid="11"/>
                                        </p:tgtEl>
                                        <p:attrNameLst>
                                          <p:attrName>ppt_y</p:attrName>
                                        </p:attrNameLst>
                                      </p:cBhvr>
                                      <p:tavLst>
                                        <p:tav tm="0">
                                          <p:val>
                                            <p:strVal val="1+#ppt_h/2"/>
                                          </p:val>
                                        </p:tav>
                                        <p:tav tm="100000">
                                          <p:val>
                                            <p:strVal val="#ppt_y"/>
                                          </p:val>
                                        </p:tav>
                                      </p:tavLst>
                                    </p:anim>
                                  </p:childTnLst>
                                </p:cTn>
                              </p:par>
                              <p:par>
                                <p:cTn id="28" presetID="2" presetClass="entr" presetSubtype="6" fill="hold" grpId="0" nodeType="withEffect">
                                  <p:stCondLst>
                                    <p:cond delay="0"/>
                                  </p:stCondLst>
                                  <p:childTnLst>
                                    <p:set>
                                      <p:cBhvr>
                                        <p:cTn id="29" dur="1" fill="hold">
                                          <p:stCondLst>
                                            <p:cond delay="0"/>
                                          </p:stCondLst>
                                        </p:cTn>
                                        <p:tgtEl>
                                          <p:spTgt spid="12"/>
                                        </p:tgtEl>
                                        <p:attrNameLst>
                                          <p:attrName>style.visibility</p:attrName>
                                        </p:attrNameLst>
                                      </p:cBhvr>
                                      <p:to>
                                        <p:strVal val="visible"/>
                                      </p:to>
                                    </p:set>
                                    <p:anim calcmode="lin" valueType="num">
                                      <p:cBhvr additive="base">
                                        <p:cTn id="30" dur="2000" fill="hold"/>
                                        <p:tgtEl>
                                          <p:spTgt spid="12"/>
                                        </p:tgtEl>
                                        <p:attrNameLst>
                                          <p:attrName>ppt_x</p:attrName>
                                        </p:attrNameLst>
                                      </p:cBhvr>
                                      <p:tavLst>
                                        <p:tav tm="0">
                                          <p:val>
                                            <p:strVal val="1+#ppt_w/2"/>
                                          </p:val>
                                        </p:tav>
                                        <p:tav tm="100000">
                                          <p:val>
                                            <p:strVal val="#ppt_x"/>
                                          </p:val>
                                        </p:tav>
                                      </p:tavLst>
                                    </p:anim>
                                    <p:anim calcmode="lin" valueType="num">
                                      <p:cBhvr additive="base">
                                        <p:cTn id="31" dur="2000" fill="hold"/>
                                        <p:tgtEl>
                                          <p:spTgt spid="12"/>
                                        </p:tgtEl>
                                        <p:attrNameLst>
                                          <p:attrName>ppt_y</p:attrName>
                                        </p:attrNameLst>
                                      </p:cBhvr>
                                      <p:tavLst>
                                        <p:tav tm="0">
                                          <p:val>
                                            <p:strVal val="1+#ppt_h/2"/>
                                          </p:val>
                                        </p:tav>
                                        <p:tav tm="100000">
                                          <p:val>
                                            <p:strVal val="#ppt_y"/>
                                          </p:val>
                                        </p:tav>
                                      </p:tavLst>
                                    </p:anim>
                                  </p:childTnLst>
                                </p:cTn>
                              </p:par>
                              <p:par>
                                <p:cTn id="32" presetID="2" presetClass="entr" presetSubtype="6" fill="hold" grpId="0" nodeType="withEffect">
                                  <p:stCondLst>
                                    <p:cond delay="0"/>
                                  </p:stCondLst>
                                  <p:childTnLst>
                                    <p:set>
                                      <p:cBhvr>
                                        <p:cTn id="33" dur="1" fill="hold">
                                          <p:stCondLst>
                                            <p:cond delay="0"/>
                                          </p:stCondLst>
                                        </p:cTn>
                                        <p:tgtEl>
                                          <p:spTgt spid="13"/>
                                        </p:tgtEl>
                                        <p:attrNameLst>
                                          <p:attrName>style.visibility</p:attrName>
                                        </p:attrNameLst>
                                      </p:cBhvr>
                                      <p:to>
                                        <p:strVal val="visible"/>
                                      </p:to>
                                    </p:set>
                                    <p:anim calcmode="lin" valueType="num">
                                      <p:cBhvr additive="base">
                                        <p:cTn id="34" dur="2000" fill="hold"/>
                                        <p:tgtEl>
                                          <p:spTgt spid="13"/>
                                        </p:tgtEl>
                                        <p:attrNameLst>
                                          <p:attrName>ppt_x</p:attrName>
                                        </p:attrNameLst>
                                      </p:cBhvr>
                                      <p:tavLst>
                                        <p:tav tm="0">
                                          <p:val>
                                            <p:strVal val="1+#ppt_w/2"/>
                                          </p:val>
                                        </p:tav>
                                        <p:tav tm="100000">
                                          <p:val>
                                            <p:strVal val="#ppt_x"/>
                                          </p:val>
                                        </p:tav>
                                      </p:tavLst>
                                    </p:anim>
                                    <p:anim calcmode="lin" valueType="num">
                                      <p:cBhvr additive="base">
                                        <p:cTn id="35" dur="2000" fill="hold"/>
                                        <p:tgtEl>
                                          <p:spTgt spid="13"/>
                                        </p:tgtEl>
                                        <p:attrNameLst>
                                          <p:attrName>ppt_y</p:attrName>
                                        </p:attrNameLst>
                                      </p:cBhvr>
                                      <p:tavLst>
                                        <p:tav tm="0">
                                          <p:val>
                                            <p:strVal val="1+#ppt_h/2"/>
                                          </p:val>
                                        </p:tav>
                                        <p:tav tm="100000">
                                          <p:val>
                                            <p:strVal val="#ppt_y"/>
                                          </p:val>
                                        </p:tav>
                                      </p:tavLst>
                                    </p:anim>
                                  </p:childTnLst>
                                </p:cTn>
                              </p:par>
                              <p:par>
                                <p:cTn id="36" presetID="2" presetClass="entr" presetSubtype="6" fill="hold" grpId="0" nodeType="withEffect">
                                  <p:stCondLst>
                                    <p:cond delay="0"/>
                                  </p:stCondLst>
                                  <p:childTnLst>
                                    <p:set>
                                      <p:cBhvr>
                                        <p:cTn id="37" dur="1" fill="hold">
                                          <p:stCondLst>
                                            <p:cond delay="0"/>
                                          </p:stCondLst>
                                        </p:cTn>
                                        <p:tgtEl>
                                          <p:spTgt spid="14"/>
                                        </p:tgtEl>
                                        <p:attrNameLst>
                                          <p:attrName>style.visibility</p:attrName>
                                        </p:attrNameLst>
                                      </p:cBhvr>
                                      <p:to>
                                        <p:strVal val="visible"/>
                                      </p:to>
                                    </p:set>
                                    <p:anim calcmode="lin" valueType="num">
                                      <p:cBhvr additive="base">
                                        <p:cTn id="38" dur="2000" fill="hold"/>
                                        <p:tgtEl>
                                          <p:spTgt spid="14"/>
                                        </p:tgtEl>
                                        <p:attrNameLst>
                                          <p:attrName>ppt_x</p:attrName>
                                        </p:attrNameLst>
                                      </p:cBhvr>
                                      <p:tavLst>
                                        <p:tav tm="0">
                                          <p:val>
                                            <p:strVal val="1+#ppt_w/2"/>
                                          </p:val>
                                        </p:tav>
                                        <p:tav tm="100000">
                                          <p:val>
                                            <p:strVal val="#ppt_x"/>
                                          </p:val>
                                        </p:tav>
                                      </p:tavLst>
                                    </p:anim>
                                    <p:anim calcmode="lin" valueType="num">
                                      <p:cBhvr additive="base">
                                        <p:cTn id="39" dur="2000" fill="hold"/>
                                        <p:tgtEl>
                                          <p:spTgt spid="14"/>
                                        </p:tgtEl>
                                        <p:attrNameLst>
                                          <p:attrName>ppt_y</p:attrName>
                                        </p:attrNameLst>
                                      </p:cBhvr>
                                      <p:tavLst>
                                        <p:tav tm="0">
                                          <p:val>
                                            <p:strVal val="1+#ppt_h/2"/>
                                          </p:val>
                                        </p:tav>
                                        <p:tav tm="100000">
                                          <p:val>
                                            <p:strVal val="#ppt_y"/>
                                          </p:val>
                                        </p:tav>
                                      </p:tavLst>
                                    </p:anim>
                                  </p:childTnLst>
                                </p:cTn>
                              </p:par>
                              <p:par>
                                <p:cTn id="40" presetID="2" presetClass="entr" presetSubtype="6" fill="hold" grpId="0" nodeType="withEffect">
                                  <p:stCondLst>
                                    <p:cond delay="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2000" fill="hold"/>
                                        <p:tgtEl>
                                          <p:spTgt spid="19"/>
                                        </p:tgtEl>
                                        <p:attrNameLst>
                                          <p:attrName>ppt_x</p:attrName>
                                        </p:attrNameLst>
                                      </p:cBhvr>
                                      <p:tavLst>
                                        <p:tav tm="0">
                                          <p:val>
                                            <p:strVal val="1+#ppt_w/2"/>
                                          </p:val>
                                        </p:tav>
                                        <p:tav tm="100000">
                                          <p:val>
                                            <p:strVal val="#ppt_x"/>
                                          </p:val>
                                        </p:tav>
                                      </p:tavLst>
                                    </p:anim>
                                    <p:anim calcmode="lin" valueType="num">
                                      <p:cBhvr additive="base">
                                        <p:cTn id="43" dur="2000" fill="hold"/>
                                        <p:tgtEl>
                                          <p:spTgt spid="19"/>
                                        </p:tgtEl>
                                        <p:attrNameLst>
                                          <p:attrName>ppt_y</p:attrName>
                                        </p:attrNameLst>
                                      </p:cBhvr>
                                      <p:tavLst>
                                        <p:tav tm="0">
                                          <p:val>
                                            <p:strVal val="1+#ppt_h/2"/>
                                          </p:val>
                                        </p:tav>
                                        <p:tav tm="100000">
                                          <p:val>
                                            <p:strVal val="#ppt_y"/>
                                          </p:val>
                                        </p:tav>
                                      </p:tavLst>
                                    </p:anim>
                                  </p:childTnLst>
                                </p:cTn>
                              </p:par>
                              <p:par>
                                <p:cTn id="44" presetID="2" presetClass="entr" presetSubtype="6" fill="hold" grpId="0" nodeType="withEffect">
                                  <p:stCondLst>
                                    <p:cond delay="0"/>
                                  </p:stCondLst>
                                  <p:childTnLst>
                                    <p:set>
                                      <p:cBhvr>
                                        <p:cTn id="45" dur="1" fill="hold">
                                          <p:stCondLst>
                                            <p:cond delay="0"/>
                                          </p:stCondLst>
                                        </p:cTn>
                                        <p:tgtEl>
                                          <p:spTgt spid="20"/>
                                        </p:tgtEl>
                                        <p:attrNameLst>
                                          <p:attrName>style.visibility</p:attrName>
                                        </p:attrNameLst>
                                      </p:cBhvr>
                                      <p:to>
                                        <p:strVal val="visible"/>
                                      </p:to>
                                    </p:set>
                                    <p:anim calcmode="lin" valueType="num">
                                      <p:cBhvr additive="base">
                                        <p:cTn id="46" dur="2000" fill="hold"/>
                                        <p:tgtEl>
                                          <p:spTgt spid="20"/>
                                        </p:tgtEl>
                                        <p:attrNameLst>
                                          <p:attrName>ppt_x</p:attrName>
                                        </p:attrNameLst>
                                      </p:cBhvr>
                                      <p:tavLst>
                                        <p:tav tm="0">
                                          <p:val>
                                            <p:strVal val="1+#ppt_w/2"/>
                                          </p:val>
                                        </p:tav>
                                        <p:tav tm="100000">
                                          <p:val>
                                            <p:strVal val="#ppt_x"/>
                                          </p:val>
                                        </p:tav>
                                      </p:tavLst>
                                    </p:anim>
                                    <p:anim calcmode="lin" valueType="num">
                                      <p:cBhvr additive="base">
                                        <p:cTn id="47" dur="2000" fill="hold"/>
                                        <p:tgtEl>
                                          <p:spTgt spid="20"/>
                                        </p:tgtEl>
                                        <p:attrNameLst>
                                          <p:attrName>ppt_y</p:attrName>
                                        </p:attrNameLst>
                                      </p:cBhvr>
                                      <p:tavLst>
                                        <p:tav tm="0">
                                          <p:val>
                                            <p:strVal val="1+#ppt_h/2"/>
                                          </p:val>
                                        </p:tav>
                                        <p:tav tm="100000">
                                          <p:val>
                                            <p:strVal val="#ppt_y"/>
                                          </p:val>
                                        </p:tav>
                                      </p:tavLst>
                                    </p:anim>
                                  </p:childTnLst>
                                </p:cTn>
                              </p:par>
                              <p:par>
                                <p:cTn id="48" presetID="2" presetClass="entr" presetSubtype="6" fill="hold" grpId="0" nodeType="withEffect">
                                  <p:stCondLst>
                                    <p:cond delay="0"/>
                                  </p:stCondLst>
                                  <p:childTnLst>
                                    <p:set>
                                      <p:cBhvr>
                                        <p:cTn id="49" dur="1" fill="hold">
                                          <p:stCondLst>
                                            <p:cond delay="0"/>
                                          </p:stCondLst>
                                        </p:cTn>
                                        <p:tgtEl>
                                          <p:spTgt spid="21"/>
                                        </p:tgtEl>
                                        <p:attrNameLst>
                                          <p:attrName>style.visibility</p:attrName>
                                        </p:attrNameLst>
                                      </p:cBhvr>
                                      <p:to>
                                        <p:strVal val="visible"/>
                                      </p:to>
                                    </p:set>
                                    <p:anim calcmode="lin" valueType="num">
                                      <p:cBhvr additive="base">
                                        <p:cTn id="50" dur="2000" fill="hold"/>
                                        <p:tgtEl>
                                          <p:spTgt spid="21"/>
                                        </p:tgtEl>
                                        <p:attrNameLst>
                                          <p:attrName>ppt_x</p:attrName>
                                        </p:attrNameLst>
                                      </p:cBhvr>
                                      <p:tavLst>
                                        <p:tav tm="0">
                                          <p:val>
                                            <p:strVal val="1+#ppt_w/2"/>
                                          </p:val>
                                        </p:tav>
                                        <p:tav tm="100000">
                                          <p:val>
                                            <p:strVal val="#ppt_x"/>
                                          </p:val>
                                        </p:tav>
                                      </p:tavLst>
                                    </p:anim>
                                    <p:anim calcmode="lin" valueType="num">
                                      <p:cBhvr additive="base">
                                        <p:cTn id="51" dur="2000" fill="hold"/>
                                        <p:tgtEl>
                                          <p:spTgt spid="21"/>
                                        </p:tgtEl>
                                        <p:attrNameLst>
                                          <p:attrName>ppt_y</p:attrName>
                                        </p:attrNameLst>
                                      </p:cBhvr>
                                      <p:tavLst>
                                        <p:tav tm="0">
                                          <p:val>
                                            <p:strVal val="1+#ppt_h/2"/>
                                          </p:val>
                                        </p:tav>
                                        <p:tav tm="100000">
                                          <p:val>
                                            <p:strVal val="#ppt_y"/>
                                          </p:val>
                                        </p:tav>
                                      </p:tavLst>
                                    </p:anim>
                                  </p:childTnLst>
                                </p:cTn>
                              </p:par>
                              <p:par>
                                <p:cTn id="52" presetID="2" presetClass="entr" presetSubtype="6" fill="hold" grpId="0" nodeType="withEffect">
                                  <p:stCondLst>
                                    <p:cond delay="0"/>
                                  </p:stCondLst>
                                  <p:childTnLst>
                                    <p:set>
                                      <p:cBhvr>
                                        <p:cTn id="53" dur="1" fill="hold">
                                          <p:stCondLst>
                                            <p:cond delay="0"/>
                                          </p:stCondLst>
                                        </p:cTn>
                                        <p:tgtEl>
                                          <p:spTgt spid="22"/>
                                        </p:tgtEl>
                                        <p:attrNameLst>
                                          <p:attrName>style.visibility</p:attrName>
                                        </p:attrNameLst>
                                      </p:cBhvr>
                                      <p:to>
                                        <p:strVal val="visible"/>
                                      </p:to>
                                    </p:set>
                                    <p:anim calcmode="lin" valueType="num">
                                      <p:cBhvr additive="base">
                                        <p:cTn id="54" dur="2000" fill="hold"/>
                                        <p:tgtEl>
                                          <p:spTgt spid="22"/>
                                        </p:tgtEl>
                                        <p:attrNameLst>
                                          <p:attrName>ppt_x</p:attrName>
                                        </p:attrNameLst>
                                      </p:cBhvr>
                                      <p:tavLst>
                                        <p:tav tm="0">
                                          <p:val>
                                            <p:strVal val="1+#ppt_w/2"/>
                                          </p:val>
                                        </p:tav>
                                        <p:tav tm="100000">
                                          <p:val>
                                            <p:strVal val="#ppt_x"/>
                                          </p:val>
                                        </p:tav>
                                      </p:tavLst>
                                    </p:anim>
                                    <p:anim calcmode="lin" valueType="num">
                                      <p:cBhvr additive="base">
                                        <p:cTn id="55" dur="2000" fill="hold"/>
                                        <p:tgtEl>
                                          <p:spTgt spid="22"/>
                                        </p:tgtEl>
                                        <p:attrNameLst>
                                          <p:attrName>ppt_y</p:attrName>
                                        </p:attrNameLst>
                                      </p:cBhvr>
                                      <p:tavLst>
                                        <p:tav tm="0">
                                          <p:val>
                                            <p:strVal val="1+#ppt_h/2"/>
                                          </p:val>
                                        </p:tav>
                                        <p:tav tm="100000">
                                          <p:val>
                                            <p:strVal val="#ppt_y"/>
                                          </p:val>
                                        </p:tav>
                                      </p:tavLst>
                                    </p:anim>
                                  </p:childTnLst>
                                </p:cTn>
                              </p:par>
                              <p:par>
                                <p:cTn id="56" presetID="2" presetClass="entr" presetSubtype="6" fill="hold" grpId="0" nodeType="withEffect">
                                  <p:stCondLst>
                                    <p:cond delay="0"/>
                                  </p:stCondLst>
                                  <p:childTnLst>
                                    <p:set>
                                      <p:cBhvr>
                                        <p:cTn id="57" dur="1" fill="hold">
                                          <p:stCondLst>
                                            <p:cond delay="0"/>
                                          </p:stCondLst>
                                        </p:cTn>
                                        <p:tgtEl>
                                          <p:spTgt spid="23"/>
                                        </p:tgtEl>
                                        <p:attrNameLst>
                                          <p:attrName>style.visibility</p:attrName>
                                        </p:attrNameLst>
                                      </p:cBhvr>
                                      <p:to>
                                        <p:strVal val="visible"/>
                                      </p:to>
                                    </p:set>
                                    <p:anim calcmode="lin" valueType="num">
                                      <p:cBhvr additive="base">
                                        <p:cTn id="58" dur="2000" fill="hold"/>
                                        <p:tgtEl>
                                          <p:spTgt spid="23"/>
                                        </p:tgtEl>
                                        <p:attrNameLst>
                                          <p:attrName>ppt_x</p:attrName>
                                        </p:attrNameLst>
                                      </p:cBhvr>
                                      <p:tavLst>
                                        <p:tav tm="0">
                                          <p:val>
                                            <p:strVal val="1+#ppt_w/2"/>
                                          </p:val>
                                        </p:tav>
                                        <p:tav tm="100000">
                                          <p:val>
                                            <p:strVal val="#ppt_x"/>
                                          </p:val>
                                        </p:tav>
                                      </p:tavLst>
                                    </p:anim>
                                    <p:anim calcmode="lin" valueType="num">
                                      <p:cBhvr additive="base">
                                        <p:cTn id="59" dur="2000" fill="hold"/>
                                        <p:tgtEl>
                                          <p:spTgt spid="23"/>
                                        </p:tgtEl>
                                        <p:attrNameLst>
                                          <p:attrName>ppt_y</p:attrName>
                                        </p:attrNameLst>
                                      </p:cBhvr>
                                      <p:tavLst>
                                        <p:tav tm="0">
                                          <p:val>
                                            <p:strVal val="1+#ppt_h/2"/>
                                          </p:val>
                                        </p:tav>
                                        <p:tav tm="100000">
                                          <p:val>
                                            <p:strVal val="#ppt_y"/>
                                          </p:val>
                                        </p:tav>
                                      </p:tavLst>
                                    </p:anim>
                                  </p:childTnLst>
                                </p:cTn>
                              </p:par>
                              <p:par>
                                <p:cTn id="60" presetID="2" presetClass="entr" presetSubtype="6" fill="hold" grpId="0" nodeType="withEffect">
                                  <p:stCondLst>
                                    <p:cond delay="0"/>
                                  </p:stCondLst>
                                  <p:childTnLst>
                                    <p:set>
                                      <p:cBhvr>
                                        <p:cTn id="61" dur="1" fill="hold">
                                          <p:stCondLst>
                                            <p:cond delay="0"/>
                                          </p:stCondLst>
                                        </p:cTn>
                                        <p:tgtEl>
                                          <p:spTgt spid="24"/>
                                        </p:tgtEl>
                                        <p:attrNameLst>
                                          <p:attrName>style.visibility</p:attrName>
                                        </p:attrNameLst>
                                      </p:cBhvr>
                                      <p:to>
                                        <p:strVal val="visible"/>
                                      </p:to>
                                    </p:set>
                                    <p:anim calcmode="lin" valueType="num">
                                      <p:cBhvr additive="base">
                                        <p:cTn id="62" dur="2000" fill="hold"/>
                                        <p:tgtEl>
                                          <p:spTgt spid="24"/>
                                        </p:tgtEl>
                                        <p:attrNameLst>
                                          <p:attrName>ppt_x</p:attrName>
                                        </p:attrNameLst>
                                      </p:cBhvr>
                                      <p:tavLst>
                                        <p:tav tm="0">
                                          <p:val>
                                            <p:strVal val="1+#ppt_w/2"/>
                                          </p:val>
                                        </p:tav>
                                        <p:tav tm="100000">
                                          <p:val>
                                            <p:strVal val="#ppt_x"/>
                                          </p:val>
                                        </p:tav>
                                      </p:tavLst>
                                    </p:anim>
                                    <p:anim calcmode="lin" valueType="num">
                                      <p:cBhvr additive="base">
                                        <p:cTn id="63" dur="2000" fill="hold"/>
                                        <p:tgtEl>
                                          <p:spTgt spid="24"/>
                                        </p:tgtEl>
                                        <p:attrNameLst>
                                          <p:attrName>ppt_y</p:attrName>
                                        </p:attrNameLst>
                                      </p:cBhvr>
                                      <p:tavLst>
                                        <p:tav tm="0">
                                          <p:val>
                                            <p:strVal val="1+#ppt_h/2"/>
                                          </p:val>
                                        </p:tav>
                                        <p:tav tm="100000">
                                          <p:val>
                                            <p:strVal val="#ppt_y"/>
                                          </p:val>
                                        </p:tav>
                                      </p:tavLst>
                                    </p:anim>
                                  </p:childTnLst>
                                </p:cTn>
                              </p:par>
                              <p:par>
                                <p:cTn id="64" presetID="2" presetClass="entr" presetSubtype="6" fill="hold" grpId="0" nodeType="withEffect">
                                  <p:stCondLst>
                                    <p:cond delay="0"/>
                                  </p:stCondLst>
                                  <p:childTnLst>
                                    <p:set>
                                      <p:cBhvr>
                                        <p:cTn id="65" dur="1" fill="hold">
                                          <p:stCondLst>
                                            <p:cond delay="0"/>
                                          </p:stCondLst>
                                        </p:cTn>
                                        <p:tgtEl>
                                          <p:spTgt spid="25"/>
                                        </p:tgtEl>
                                        <p:attrNameLst>
                                          <p:attrName>style.visibility</p:attrName>
                                        </p:attrNameLst>
                                      </p:cBhvr>
                                      <p:to>
                                        <p:strVal val="visible"/>
                                      </p:to>
                                    </p:set>
                                    <p:anim calcmode="lin" valueType="num">
                                      <p:cBhvr additive="base">
                                        <p:cTn id="66" dur="2000" fill="hold"/>
                                        <p:tgtEl>
                                          <p:spTgt spid="25"/>
                                        </p:tgtEl>
                                        <p:attrNameLst>
                                          <p:attrName>ppt_x</p:attrName>
                                        </p:attrNameLst>
                                      </p:cBhvr>
                                      <p:tavLst>
                                        <p:tav tm="0">
                                          <p:val>
                                            <p:strVal val="1+#ppt_w/2"/>
                                          </p:val>
                                        </p:tav>
                                        <p:tav tm="100000">
                                          <p:val>
                                            <p:strVal val="#ppt_x"/>
                                          </p:val>
                                        </p:tav>
                                      </p:tavLst>
                                    </p:anim>
                                    <p:anim calcmode="lin" valueType="num">
                                      <p:cBhvr additive="base">
                                        <p:cTn id="67" dur="2000" fill="hold"/>
                                        <p:tgtEl>
                                          <p:spTgt spid="25"/>
                                        </p:tgtEl>
                                        <p:attrNameLst>
                                          <p:attrName>ppt_y</p:attrName>
                                        </p:attrNameLst>
                                      </p:cBhvr>
                                      <p:tavLst>
                                        <p:tav tm="0">
                                          <p:val>
                                            <p:strVal val="1+#ppt_h/2"/>
                                          </p:val>
                                        </p:tav>
                                        <p:tav tm="100000">
                                          <p:val>
                                            <p:strVal val="#ppt_y"/>
                                          </p:val>
                                        </p:tav>
                                      </p:tavLst>
                                    </p:anim>
                                  </p:childTnLst>
                                </p:cTn>
                              </p:par>
                              <p:par>
                                <p:cTn id="68" presetID="2" presetClass="entr" presetSubtype="6" fill="hold" grpId="0" nodeType="withEffect">
                                  <p:stCondLst>
                                    <p:cond delay="0"/>
                                  </p:stCondLst>
                                  <p:childTnLst>
                                    <p:set>
                                      <p:cBhvr>
                                        <p:cTn id="69" dur="1" fill="hold">
                                          <p:stCondLst>
                                            <p:cond delay="0"/>
                                          </p:stCondLst>
                                        </p:cTn>
                                        <p:tgtEl>
                                          <p:spTgt spid="26"/>
                                        </p:tgtEl>
                                        <p:attrNameLst>
                                          <p:attrName>style.visibility</p:attrName>
                                        </p:attrNameLst>
                                      </p:cBhvr>
                                      <p:to>
                                        <p:strVal val="visible"/>
                                      </p:to>
                                    </p:set>
                                    <p:anim calcmode="lin" valueType="num">
                                      <p:cBhvr additive="base">
                                        <p:cTn id="70" dur="2000" fill="hold"/>
                                        <p:tgtEl>
                                          <p:spTgt spid="26"/>
                                        </p:tgtEl>
                                        <p:attrNameLst>
                                          <p:attrName>ppt_x</p:attrName>
                                        </p:attrNameLst>
                                      </p:cBhvr>
                                      <p:tavLst>
                                        <p:tav tm="0">
                                          <p:val>
                                            <p:strVal val="1+#ppt_w/2"/>
                                          </p:val>
                                        </p:tav>
                                        <p:tav tm="100000">
                                          <p:val>
                                            <p:strVal val="#ppt_x"/>
                                          </p:val>
                                        </p:tav>
                                      </p:tavLst>
                                    </p:anim>
                                    <p:anim calcmode="lin" valueType="num">
                                      <p:cBhvr additive="base">
                                        <p:cTn id="71" dur="2000" fill="hold"/>
                                        <p:tgtEl>
                                          <p:spTgt spid="26"/>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4"/>
                                        </p:tgtEl>
                                        <p:attrNameLst>
                                          <p:attrName>style.visibility</p:attrName>
                                        </p:attrNameLst>
                                      </p:cBhvr>
                                      <p:to>
                                        <p:strVal val="visible"/>
                                      </p:to>
                                    </p:set>
                                    <p:anim calcmode="lin" valueType="num">
                                      <p:cBhvr additive="base">
                                        <p:cTn id="74" dur="2000" fill="hold"/>
                                        <p:tgtEl>
                                          <p:spTgt spid="4"/>
                                        </p:tgtEl>
                                        <p:attrNameLst>
                                          <p:attrName>ppt_x</p:attrName>
                                        </p:attrNameLst>
                                      </p:cBhvr>
                                      <p:tavLst>
                                        <p:tav tm="0">
                                          <p:val>
                                            <p:strVal val="0-#ppt_w/2"/>
                                          </p:val>
                                        </p:tav>
                                        <p:tav tm="100000">
                                          <p:val>
                                            <p:strVal val="#ppt_x"/>
                                          </p:val>
                                        </p:tav>
                                      </p:tavLst>
                                    </p:anim>
                                    <p:anim calcmode="lin" valueType="num">
                                      <p:cBhvr additive="base">
                                        <p:cTn id="75" dur="2000" fill="hold"/>
                                        <p:tgtEl>
                                          <p:spTgt spid="4"/>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6"/>
                                        </p:tgtEl>
                                        <p:attrNameLst>
                                          <p:attrName>style.visibility</p:attrName>
                                        </p:attrNameLst>
                                      </p:cBhvr>
                                      <p:to>
                                        <p:strVal val="visible"/>
                                      </p:to>
                                    </p:set>
                                    <p:anim calcmode="lin" valueType="num">
                                      <p:cBhvr additive="base">
                                        <p:cTn id="78" dur="2000" fill="hold"/>
                                        <p:tgtEl>
                                          <p:spTgt spid="6"/>
                                        </p:tgtEl>
                                        <p:attrNameLst>
                                          <p:attrName>ppt_x</p:attrName>
                                        </p:attrNameLst>
                                      </p:cBhvr>
                                      <p:tavLst>
                                        <p:tav tm="0">
                                          <p:val>
                                            <p:strVal val="0-#ppt_w/2"/>
                                          </p:val>
                                        </p:tav>
                                        <p:tav tm="100000">
                                          <p:val>
                                            <p:strVal val="#ppt_x"/>
                                          </p:val>
                                        </p:tav>
                                      </p:tavLst>
                                    </p:anim>
                                    <p:anim calcmode="lin" valueType="num">
                                      <p:cBhvr additive="base">
                                        <p:cTn id="79" dur="2000" fill="hold"/>
                                        <p:tgtEl>
                                          <p:spTgt spid="6"/>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9"/>
                                        </p:tgtEl>
                                        <p:attrNameLst>
                                          <p:attrName>style.visibility</p:attrName>
                                        </p:attrNameLst>
                                      </p:cBhvr>
                                      <p:to>
                                        <p:strVal val="visible"/>
                                      </p:to>
                                    </p:set>
                                    <p:anim calcmode="lin" valueType="num">
                                      <p:cBhvr additive="base">
                                        <p:cTn id="82" dur="2000" fill="hold"/>
                                        <p:tgtEl>
                                          <p:spTgt spid="9"/>
                                        </p:tgtEl>
                                        <p:attrNameLst>
                                          <p:attrName>ppt_x</p:attrName>
                                        </p:attrNameLst>
                                      </p:cBhvr>
                                      <p:tavLst>
                                        <p:tav tm="0">
                                          <p:val>
                                            <p:strVal val="0-#ppt_w/2"/>
                                          </p:val>
                                        </p:tav>
                                        <p:tav tm="100000">
                                          <p:val>
                                            <p:strVal val="#ppt_x"/>
                                          </p:val>
                                        </p:tav>
                                      </p:tavLst>
                                    </p:anim>
                                    <p:anim calcmode="lin" valueType="num">
                                      <p:cBhvr additive="base">
                                        <p:cTn id="83" dur="2000" fill="hold"/>
                                        <p:tgtEl>
                                          <p:spTgt spid="9"/>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10"/>
                                        </p:tgtEl>
                                        <p:attrNameLst>
                                          <p:attrName>style.visibility</p:attrName>
                                        </p:attrNameLst>
                                      </p:cBhvr>
                                      <p:to>
                                        <p:strVal val="visible"/>
                                      </p:to>
                                    </p:set>
                                    <p:anim calcmode="lin" valueType="num">
                                      <p:cBhvr additive="base">
                                        <p:cTn id="86" dur="2000" fill="hold"/>
                                        <p:tgtEl>
                                          <p:spTgt spid="10"/>
                                        </p:tgtEl>
                                        <p:attrNameLst>
                                          <p:attrName>ppt_x</p:attrName>
                                        </p:attrNameLst>
                                      </p:cBhvr>
                                      <p:tavLst>
                                        <p:tav tm="0">
                                          <p:val>
                                            <p:strVal val="0-#ppt_w/2"/>
                                          </p:val>
                                        </p:tav>
                                        <p:tav tm="100000">
                                          <p:val>
                                            <p:strVal val="#ppt_x"/>
                                          </p:val>
                                        </p:tav>
                                      </p:tavLst>
                                    </p:anim>
                                    <p:anim calcmode="lin" valueType="num">
                                      <p:cBhvr additive="base">
                                        <p:cTn id="87" dur="2000" fill="hold"/>
                                        <p:tgtEl>
                                          <p:spTgt spid="10"/>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15"/>
                                        </p:tgtEl>
                                        <p:attrNameLst>
                                          <p:attrName>style.visibility</p:attrName>
                                        </p:attrNameLst>
                                      </p:cBhvr>
                                      <p:to>
                                        <p:strVal val="visible"/>
                                      </p:to>
                                    </p:set>
                                    <p:anim calcmode="lin" valueType="num">
                                      <p:cBhvr additive="base">
                                        <p:cTn id="90" dur="2000" fill="hold"/>
                                        <p:tgtEl>
                                          <p:spTgt spid="15"/>
                                        </p:tgtEl>
                                        <p:attrNameLst>
                                          <p:attrName>ppt_x</p:attrName>
                                        </p:attrNameLst>
                                      </p:cBhvr>
                                      <p:tavLst>
                                        <p:tav tm="0">
                                          <p:val>
                                            <p:strVal val="0-#ppt_w/2"/>
                                          </p:val>
                                        </p:tav>
                                        <p:tav tm="100000">
                                          <p:val>
                                            <p:strVal val="#ppt_x"/>
                                          </p:val>
                                        </p:tav>
                                      </p:tavLst>
                                    </p:anim>
                                    <p:anim calcmode="lin" valueType="num">
                                      <p:cBhvr additive="base">
                                        <p:cTn id="91" dur="2000" fill="hold"/>
                                        <p:tgtEl>
                                          <p:spTgt spid="15"/>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16"/>
                                        </p:tgtEl>
                                        <p:attrNameLst>
                                          <p:attrName>style.visibility</p:attrName>
                                        </p:attrNameLst>
                                      </p:cBhvr>
                                      <p:to>
                                        <p:strVal val="visible"/>
                                      </p:to>
                                    </p:set>
                                    <p:anim calcmode="lin" valueType="num">
                                      <p:cBhvr additive="base">
                                        <p:cTn id="94" dur="2000" fill="hold"/>
                                        <p:tgtEl>
                                          <p:spTgt spid="16"/>
                                        </p:tgtEl>
                                        <p:attrNameLst>
                                          <p:attrName>ppt_x</p:attrName>
                                        </p:attrNameLst>
                                      </p:cBhvr>
                                      <p:tavLst>
                                        <p:tav tm="0">
                                          <p:val>
                                            <p:strVal val="0-#ppt_w/2"/>
                                          </p:val>
                                        </p:tav>
                                        <p:tav tm="100000">
                                          <p:val>
                                            <p:strVal val="#ppt_x"/>
                                          </p:val>
                                        </p:tav>
                                      </p:tavLst>
                                    </p:anim>
                                    <p:anim calcmode="lin" valueType="num">
                                      <p:cBhvr additive="base">
                                        <p:cTn id="95" dur="2000" fill="hold"/>
                                        <p:tgtEl>
                                          <p:spTgt spid="16"/>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17"/>
                                        </p:tgtEl>
                                        <p:attrNameLst>
                                          <p:attrName>style.visibility</p:attrName>
                                        </p:attrNameLst>
                                      </p:cBhvr>
                                      <p:to>
                                        <p:strVal val="visible"/>
                                      </p:to>
                                    </p:set>
                                    <p:anim calcmode="lin" valueType="num">
                                      <p:cBhvr additive="base">
                                        <p:cTn id="98" dur="2000" fill="hold"/>
                                        <p:tgtEl>
                                          <p:spTgt spid="17"/>
                                        </p:tgtEl>
                                        <p:attrNameLst>
                                          <p:attrName>ppt_x</p:attrName>
                                        </p:attrNameLst>
                                      </p:cBhvr>
                                      <p:tavLst>
                                        <p:tav tm="0">
                                          <p:val>
                                            <p:strVal val="0-#ppt_w/2"/>
                                          </p:val>
                                        </p:tav>
                                        <p:tav tm="100000">
                                          <p:val>
                                            <p:strVal val="#ppt_x"/>
                                          </p:val>
                                        </p:tav>
                                      </p:tavLst>
                                    </p:anim>
                                    <p:anim calcmode="lin" valueType="num">
                                      <p:cBhvr additive="base">
                                        <p:cTn id="99" dur="2000" fill="hold"/>
                                        <p:tgtEl>
                                          <p:spTgt spid="17"/>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18"/>
                                        </p:tgtEl>
                                        <p:attrNameLst>
                                          <p:attrName>style.visibility</p:attrName>
                                        </p:attrNameLst>
                                      </p:cBhvr>
                                      <p:to>
                                        <p:strVal val="visible"/>
                                      </p:to>
                                    </p:set>
                                    <p:anim calcmode="lin" valueType="num">
                                      <p:cBhvr additive="base">
                                        <p:cTn id="102" dur="2000" fill="hold"/>
                                        <p:tgtEl>
                                          <p:spTgt spid="18"/>
                                        </p:tgtEl>
                                        <p:attrNameLst>
                                          <p:attrName>ppt_x</p:attrName>
                                        </p:attrNameLst>
                                      </p:cBhvr>
                                      <p:tavLst>
                                        <p:tav tm="0">
                                          <p:val>
                                            <p:strVal val="0-#ppt_w/2"/>
                                          </p:val>
                                        </p:tav>
                                        <p:tav tm="100000">
                                          <p:val>
                                            <p:strVal val="#ppt_x"/>
                                          </p:val>
                                        </p:tav>
                                      </p:tavLst>
                                    </p:anim>
                                    <p:anim calcmode="lin" valueType="num">
                                      <p:cBhvr additive="base">
                                        <p:cTn id="103" dur="2000" fill="hold"/>
                                        <p:tgtEl>
                                          <p:spTgt spid="18"/>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27"/>
                                        </p:tgtEl>
                                        <p:attrNameLst>
                                          <p:attrName>style.visibility</p:attrName>
                                        </p:attrNameLst>
                                      </p:cBhvr>
                                      <p:to>
                                        <p:strVal val="visible"/>
                                      </p:to>
                                    </p:set>
                                    <p:anim calcmode="lin" valueType="num">
                                      <p:cBhvr additive="base">
                                        <p:cTn id="106" dur="2000" fill="hold"/>
                                        <p:tgtEl>
                                          <p:spTgt spid="27"/>
                                        </p:tgtEl>
                                        <p:attrNameLst>
                                          <p:attrName>ppt_x</p:attrName>
                                        </p:attrNameLst>
                                      </p:cBhvr>
                                      <p:tavLst>
                                        <p:tav tm="0">
                                          <p:val>
                                            <p:strVal val="0-#ppt_w/2"/>
                                          </p:val>
                                        </p:tav>
                                        <p:tav tm="100000">
                                          <p:val>
                                            <p:strVal val="#ppt_x"/>
                                          </p:val>
                                        </p:tav>
                                      </p:tavLst>
                                    </p:anim>
                                    <p:anim calcmode="lin" valueType="num">
                                      <p:cBhvr additive="base">
                                        <p:cTn id="107" dur="2000" fill="hold"/>
                                        <p:tgtEl>
                                          <p:spTgt spid="27"/>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2000" fill="hold"/>
                                        <p:tgtEl>
                                          <p:spTgt spid="28"/>
                                        </p:tgtEl>
                                        <p:attrNameLst>
                                          <p:attrName>ppt_x</p:attrName>
                                        </p:attrNameLst>
                                      </p:cBhvr>
                                      <p:tavLst>
                                        <p:tav tm="0">
                                          <p:val>
                                            <p:strVal val="0-#ppt_w/2"/>
                                          </p:val>
                                        </p:tav>
                                        <p:tav tm="100000">
                                          <p:val>
                                            <p:strVal val="#ppt_x"/>
                                          </p:val>
                                        </p:tav>
                                      </p:tavLst>
                                    </p:anim>
                                    <p:anim calcmode="lin" valueType="num">
                                      <p:cBhvr additive="base">
                                        <p:cTn id="111" dur="2000" fill="hold"/>
                                        <p:tgtEl>
                                          <p:spTgt spid="28"/>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2000" fill="hold"/>
                                        <p:tgtEl>
                                          <p:spTgt spid="29"/>
                                        </p:tgtEl>
                                        <p:attrNameLst>
                                          <p:attrName>ppt_x</p:attrName>
                                        </p:attrNameLst>
                                      </p:cBhvr>
                                      <p:tavLst>
                                        <p:tav tm="0">
                                          <p:val>
                                            <p:strVal val="0-#ppt_w/2"/>
                                          </p:val>
                                        </p:tav>
                                        <p:tav tm="100000">
                                          <p:val>
                                            <p:strVal val="#ppt_x"/>
                                          </p:val>
                                        </p:tav>
                                      </p:tavLst>
                                    </p:anim>
                                    <p:anim calcmode="lin" valueType="num">
                                      <p:cBhvr additive="base">
                                        <p:cTn id="115" dur="2000" fill="hold"/>
                                        <p:tgtEl>
                                          <p:spTgt spid="29"/>
                                        </p:tgtEl>
                                        <p:attrNameLst>
                                          <p:attrName>ppt_y</p:attrName>
                                        </p:attrNameLst>
                                      </p:cBhvr>
                                      <p:tavLst>
                                        <p:tav tm="0">
                                          <p:val>
                                            <p:strVal val="1+#ppt_h/2"/>
                                          </p:val>
                                        </p:tav>
                                        <p:tav tm="100000">
                                          <p:val>
                                            <p:strVal val="#ppt_y"/>
                                          </p:val>
                                        </p:tav>
                                      </p:tavLst>
                                    </p:anim>
                                  </p:childTnLst>
                                </p:cTn>
                              </p:par>
                              <p:par>
                                <p:cTn id="116" presetID="2" presetClass="entr" presetSubtype="12" fill="hold" grpId="0" nodeType="withEffect">
                                  <p:stCondLst>
                                    <p:cond delay="0"/>
                                  </p:stCondLst>
                                  <p:childTnLst>
                                    <p:set>
                                      <p:cBhvr>
                                        <p:cTn id="117" dur="1" fill="hold">
                                          <p:stCondLst>
                                            <p:cond delay="0"/>
                                          </p:stCondLst>
                                        </p:cTn>
                                        <p:tgtEl>
                                          <p:spTgt spid="30"/>
                                        </p:tgtEl>
                                        <p:attrNameLst>
                                          <p:attrName>style.visibility</p:attrName>
                                        </p:attrNameLst>
                                      </p:cBhvr>
                                      <p:to>
                                        <p:strVal val="visible"/>
                                      </p:to>
                                    </p:set>
                                    <p:anim calcmode="lin" valueType="num">
                                      <p:cBhvr additive="base">
                                        <p:cTn id="118" dur="2000" fill="hold"/>
                                        <p:tgtEl>
                                          <p:spTgt spid="30"/>
                                        </p:tgtEl>
                                        <p:attrNameLst>
                                          <p:attrName>ppt_x</p:attrName>
                                        </p:attrNameLst>
                                      </p:cBhvr>
                                      <p:tavLst>
                                        <p:tav tm="0">
                                          <p:val>
                                            <p:strVal val="0-#ppt_w/2"/>
                                          </p:val>
                                        </p:tav>
                                        <p:tav tm="100000">
                                          <p:val>
                                            <p:strVal val="#ppt_x"/>
                                          </p:val>
                                        </p:tav>
                                      </p:tavLst>
                                    </p:anim>
                                    <p:anim calcmode="lin" valueType="num">
                                      <p:cBhvr additive="base">
                                        <p:cTn id="119" dur="2000" fill="hold"/>
                                        <p:tgtEl>
                                          <p:spTgt spid="30"/>
                                        </p:tgtEl>
                                        <p:attrNameLst>
                                          <p:attrName>ppt_y</p:attrName>
                                        </p:attrNameLst>
                                      </p:cBhvr>
                                      <p:tavLst>
                                        <p:tav tm="0">
                                          <p:val>
                                            <p:strVal val="1+#ppt_h/2"/>
                                          </p:val>
                                        </p:tav>
                                        <p:tav tm="100000">
                                          <p:val>
                                            <p:strVal val="#ppt_y"/>
                                          </p:val>
                                        </p:tav>
                                      </p:tavLst>
                                    </p:anim>
                                  </p:childTnLst>
                                </p:cTn>
                              </p:par>
                              <p:par>
                                <p:cTn id="120" presetID="2" presetClass="entr" presetSubtype="12" fill="hold" grpId="0" nodeType="withEffect">
                                  <p:stCondLst>
                                    <p:cond delay="0"/>
                                  </p:stCondLst>
                                  <p:childTnLst>
                                    <p:set>
                                      <p:cBhvr>
                                        <p:cTn id="121" dur="1" fill="hold">
                                          <p:stCondLst>
                                            <p:cond delay="0"/>
                                          </p:stCondLst>
                                        </p:cTn>
                                        <p:tgtEl>
                                          <p:spTgt spid="31"/>
                                        </p:tgtEl>
                                        <p:attrNameLst>
                                          <p:attrName>style.visibility</p:attrName>
                                        </p:attrNameLst>
                                      </p:cBhvr>
                                      <p:to>
                                        <p:strVal val="visible"/>
                                      </p:to>
                                    </p:set>
                                    <p:anim calcmode="lin" valueType="num">
                                      <p:cBhvr additive="base">
                                        <p:cTn id="122" dur="2000" fill="hold"/>
                                        <p:tgtEl>
                                          <p:spTgt spid="31"/>
                                        </p:tgtEl>
                                        <p:attrNameLst>
                                          <p:attrName>ppt_x</p:attrName>
                                        </p:attrNameLst>
                                      </p:cBhvr>
                                      <p:tavLst>
                                        <p:tav tm="0">
                                          <p:val>
                                            <p:strVal val="0-#ppt_w/2"/>
                                          </p:val>
                                        </p:tav>
                                        <p:tav tm="100000">
                                          <p:val>
                                            <p:strVal val="#ppt_x"/>
                                          </p:val>
                                        </p:tav>
                                      </p:tavLst>
                                    </p:anim>
                                    <p:anim calcmode="lin" valueType="num">
                                      <p:cBhvr additive="base">
                                        <p:cTn id="123" dur="2000" fill="hold"/>
                                        <p:tgtEl>
                                          <p:spTgt spid="31"/>
                                        </p:tgtEl>
                                        <p:attrNameLst>
                                          <p:attrName>ppt_y</p:attrName>
                                        </p:attrNameLst>
                                      </p:cBhvr>
                                      <p:tavLst>
                                        <p:tav tm="0">
                                          <p:val>
                                            <p:strVal val="1+#ppt_h/2"/>
                                          </p:val>
                                        </p:tav>
                                        <p:tav tm="100000">
                                          <p:val>
                                            <p:strVal val="#ppt_y"/>
                                          </p:val>
                                        </p:tav>
                                      </p:tavLst>
                                    </p:anim>
                                  </p:childTnLst>
                                </p:cTn>
                              </p:par>
                              <p:par>
                                <p:cTn id="124" presetID="2" presetClass="entr" presetSubtype="12"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2000" fill="hold"/>
                                        <p:tgtEl>
                                          <p:spTgt spid="32"/>
                                        </p:tgtEl>
                                        <p:attrNameLst>
                                          <p:attrName>ppt_x</p:attrName>
                                        </p:attrNameLst>
                                      </p:cBhvr>
                                      <p:tavLst>
                                        <p:tav tm="0">
                                          <p:val>
                                            <p:strVal val="0-#ppt_w/2"/>
                                          </p:val>
                                        </p:tav>
                                        <p:tav tm="100000">
                                          <p:val>
                                            <p:strVal val="#ppt_x"/>
                                          </p:val>
                                        </p:tav>
                                      </p:tavLst>
                                    </p:anim>
                                    <p:anim calcmode="lin" valueType="num">
                                      <p:cBhvr additive="base">
                                        <p:cTn id="127" dur="2000" fill="hold"/>
                                        <p:tgtEl>
                                          <p:spTgt spid="32"/>
                                        </p:tgtEl>
                                        <p:attrNameLst>
                                          <p:attrName>ppt_y</p:attrName>
                                        </p:attrNameLst>
                                      </p:cBhvr>
                                      <p:tavLst>
                                        <p:tav tm="0">
                                          <p:val>
                                            <p:strVal val="1+#ppt_h/2"/>
                                          </p:val>
                                        </p:tav>
                                        <p:tav tm="100000">
                                          <p:val>
                                            <p:strVal val="#ppt_y"/>
                                          </p:val>
                                        </p:tav>
                                      </p:tavLst>
                                    </p:anim>
                                  </p:childTnLst>
                                </p:cTn>
                              </p:par>
                              <p:par>
                                <p:cTn id="128" presetID="2" presetClass="entr" presetSubtype="12" fill="hold" grpId="0" nodeType="withEffect">
                                  <p:stCondLst>
                                    <p:cond delay="0"/>
                                  </p:stCondLst>
                                  <p:childTnLst>
                                    <p:set>
                                      <p:cBhvr>
                                        <p:cTn id="129" dur="1" fill="hold">
                                          <p:stCondLst>
                                            <p:cond delay="0"/>
                                          </p:stCondLst>
                                        </p:cTn>
                                        <p:tgtEl>
                                          <p:spTgt spid="33"/>
                                        </p:tgtEl>
                                        <p:attrNameLst>
                                          <p:attrName>style.visibility</p:attrName>
                                        </p:attrNameLst>
                                      </p:cBhvr>
                                      <p:to>
                                        <p:strVal val="visible"/>
                                      </p:to>
                                    </p:set>
                                    <p:anim calcmode="lin" valueType="num">
                                      <p:cBhvr additive="base">
                                        <p:cTn id="130" dur="2000" fill="hold"/>
                                        <p:tgtEl>
                                          <p:spTgt spid="33"/>
                                        </p:tgtEl>
                                        <p:attrNameLst>
                                          <p:attrName>ppt_x</p:attrName>
                                        </p:attrNameLst>
                                      </p:cBhvr>
                                      <p:tavLst>
                                        <p:tav tm="0">
                                          <p:val>
                                            <p:strVal val="0-#ppt_w/2"/>
                                          </p:val>
                                        </p:tav>
                                        <p:tav tm="100000">
                                          <p:val>
                                            <p:strVal val="#ppt_x"/>
                                          </p:val>
                                        </p:tav>
                                      </p:tavLst>
                                    </p:anim>
                                    <p:anim calcmode="lin" valueType="num">
                                      <p:cBhvr additive="base">
                                        <p:cTn id="131" dur="2000" fill="hold"/>
                                        <p:tgtEl>
                                          <p:spTgt spid="33"/>
                                        </p:tgtEl>
                                        <p:attrNameLst>
                                          <p:attrName>ppt_y</p:attrName>
                                        </p:attrNameLst>
                                      </p:cBhvr>
                                      <p:tavLst>
                                        <p:tav tm="0">
                                          <p:val>
                                            <p:strVal val="1+#ppt_h/2"/>
                                          </p:val>
                                        </p:tav>
                                        <p:tav tm="100000">
                                          <p:val>
                                            <p:strVal val="#ppt_y"/>
                                          </p:val>
                                        </p:tav>
                                      </p:tavLst>
                                    </p:anim>
                                  </p:childTnLst>
                                </p:cTn>
                              </p:par>
                              <p:par>
                                <p:cTn id="132" presetID="8" presetClass="emph" presetSubtype="0" fill="hold" grpId="1" nodeType="withEffect">
                                  <p:stCondLst>
                                    <p:cond delay="0"/>
                                  </p:stCondLst>
                                  <p:childTnLst>
                                    <p:animRot by="21600000">
                                      <p:cBhvr>
                                        <p:cTn id="133" dur="2000" fill="hold"/>
                                        <p:tgtEl>
                                          <p:spTgt spid="3"/>
                                        </p:tgtEl>
                                        <p:attrNameLst>
                                          <p:attrName>r</p:attrName>
                                        </p:attrNameLst>
                                      </p:cBhvr>
                                    </p:animRot>
                                  </p:childTnLst>
                                </p:cTn>
                              </p:par>
                              <p:par>
                                <p:cTn id="134" presetID="8" presetClass="emph" presetSubtype="0" fill="hold" grpId="1" nodeType="withEffect">
                                  <p:stCondLst>
                                    <p:cond delay="0"/>
                                  </p:stCondLst>
                                  <p:childTnLst>
                                    <p:animRot by="-21600000">
                                      <p:cBhvr>
                                        <p:cTn id="135" dur="2000" fill="hold"/>
                                        <p:tgtEl>
                                          <p:spTgt spid="5"/>
                                        </p:tgtEl>
                                        <p:attrNameLst>
                                          <p:attrName>r</p:attrName>
                                        </p:attrNameLst>
                                      </p:cBhvr>
                                    </p:animRot>
                                  </p:childTnLst>
                                </p:cTn>
                              </p:par>
                              <p:par>
                                <p:cTn id="136" presetID="8" presetClass="emph" presetSubtype="0" fill="hold" grpId="1" nodeType="withEffect">
                                  <p:stCondLst>
                                    <p:cond delay="0"/>
                                  </p:stCondLst>
                                  <p:childTnLst>
                                    <p:animRot by="21600000">
                                      <p:cBhvr>
                                        <p:cTn id="137" dur="2000" fill="hold"/>
                                        <p:tgtEl>
                                          <p:spTgt spid="7"/>
                                        </p:tgtEl>
                                        <p:attrNameLst>
                                          <p:attrName>r</p:attrName>
                                        </p:attrNameLst>
                                      </p:cBhvr>
                                    </p:animRot>
                                  </p:childTnLst>
                                </p:cTn>
                              </p:par>
                              <p:par>
                                <p:cTn id="138" presetID="8" presetClass="emph" presetSubtype="0" fill="hold" grpId="1" nodeType="withEffect">
                                  <p:stCondLst>
                                    <p:cond delay="0"/>
                                  </p:stCondLst>
                                  <p:childTnLst>
                                    <p:animRot by="-21600000">
                                      <p:cBhvr>
                                        <p:cTn id="139" dur="2000" fill="hold"/>
                                        <p:tgtEl>
                                          <p:spTgt spid="8"/>
                                        </p:tgtEl>
                                        <p:attrNameLst>
                                          <p:attrName>r</p:attrName>
                                        </p:attrNameLst>
                                      </p:cBhvr>
                                    </p:animRot>
                                  </p:childTnLst>
                                </p:cTn>
                              </p:par>
                              <p:par>
                                <p:cTn id="140" presetID="8" presetClass="emph" presetSubtype="0" fill="hold" grpId="1" nodeType="withEffect">
                                  <p:stCondLst>
                                    <p:cond delay="0"/>
                                  </p:stCondLst>
                                  <p:childTnLst>
                                    <p:animRot by="21600000">
                                      <p:cBhvr>
                                        <p:cTn id="141" dur="2000" fill="hold"/>
                                        <p:tgtEl>
                                          <p:spTgt spid="11"/>
                                        </p:tgtEl>
                                        <p:attrNameLst>
                                          <p:attrName>r</p:attrName>
                                        </p:attrNameLst>
                                      </p:cBhvr>
                                    </p:animRot>
                                  </p:childTnLst>
                                </p:cTn>
                              </p:par>
                              <p:par>
                                <p:cTn id="142" presetID="8" presetClass="emph" presetSubtype="0" fill="hold" grpId="1" nodeType="withEffect">
                                  <p:stCondLst>
                                    <p:cond delay="0"/>
                                  </p:stCondLst>
                                  <p:childTnLst>
                                    <p:animRot by="-21600000">
                                      <p:cBhvr>
                                        <p:cTn id="143" dur="2000" fill="hold"/>
                                        <p:tgtEl>
                                          <p:spTgt spid="12"/>
                                        </p:tgtEl>
                                        <p:attrNameLst>
                                          <p:attrName>r</p:attrName>
                                        </p:attrNameLst>
                                      </p:cBhvr>
                                    </p:animRot>
                                  </p:childTnLst>
                                </p:cTn>
                              </p:par>
                              <p:par>
                                <p:cTn id="144" presetID="8" presetClass="emph" presetSubtype="0" fill="hold" grpId="1" nodeType="withEffect">
                                  <p:stCondLst>
                                    <p:cond delay="0"/>
                                  </p:stCondLst>
                                  <p:childTnLst>
                                    <p:animRot by="21600000">
                                      <p:cBhvr>
                                        <p:cTn id="145" dur="2000" fill="hold"/>
                                        <p:tgtEl>
                                          <p:spTgt spid="13"/>
                                        </p:tgtEl>
                                        <p:attrNameLst>
                                          <p:attrName>r</p:attrName>
                                        </p:attrNameLst>
                                      </p:cBhvr>
                                    </p:animRot>
                                  </p:childTnLst>
                                </p:cTn>
                              </p:par>
                              <p:par>
                                <p:cTn id="146" presetID="8" presetClass="emph" presetSubtype="0" fill="hold" grpId="1" nodeType="withEffect">
                                  <p:stCondLst>
                                    <p:cond delay="0"/>
                                  </p:stCondLst>
                                  <p:childTnLst>
                                    <p:animRot by="-21600000">
                                      <p:cBhvr>
                                        <p:cTn id="147" dur="2000" fill="hold"/>
                                        <p:tgtEl>
                                          <p:spTgt spid="14"/>
                                        </p:tgtEl>
                                        <p:attrNameLst>
                                          <p:attrName>r</p:attrName>
                                        </p:attrNameLst>
                                      </p:cBhvr>
                                    </p:animRot>
                                  </p:childTnLst>
                                </p:cTn>
                              </p:par>
                              <p:par>
                                <p:cTn id="148" presetID="8" presetClass="emph" presetSubtype="0" fill="hold" grpId="1" nodeType="withEffect">
                                  <p:stCondLst>
                                    <p:cond delay="0"/>
                                  </p:stCondLst>
                                  <p:childTnLst>
                                    <p:animRot by="21600000">
                                      <p:cBhvr>
                                        <p:cTn id="149" dur="2000" fill="hold"/>
                                        <p:tgtEl>
                                          <p:spTgt spid="19"/>
                                        </p:tgtEl>
                                        <p:attrNameLst>
                                          <p:attrName>r</p:attrName>
                                        </p:attrNameLst>
                                      </p:cBhvr>
                                    </p:animRot>
                                  </p:childTnLst>
                                </p:cTn>
                              </p:par>
                              <p:par>
                                <p:cTn id="150" presetID="8" presetClass="emph" presetSubtype="0" fill="hold" grpId="1" nodeType="withEffect">
                                  <p:stCondLst>
                                    <p:cond delay="0"/>
                                  </p:stCondLst>
                                  <p:childTnLst>
                                    <p:animRot by="-21600000">
                                      <p:cBhvr>
                                        <p:cTn id="151" dur="2000" fill="hold"/>
                                        <p:tgtEl>
                                          <p:spTgt spid="20"/>
                                        </p:tgtEl>
                                        <p:attrNameLst>
                                          <p:attrName>r</p:attrName>
                                        </p:attrNameLst>
                                      </p:cBhvr>
                                    </p:animRot>
                                  </p:childTnLst>
                                </p:cTn>
                              </p:par>
                              <p:par>
                                <p:cTn id="152" presetID="8" presetClass="emph" presetSubtype="0" fill="hold" grpId="1" nodeType="withEffect">
                                  <p:stCondLst>
                                    <p:cond delay="0"/>
                                  </p:stCondLst>
                                  <p:childTnLst>
                                    <p:animRot by="21600000">
                                      <p:cBhvr>
                                        <p:cTn id="153" dur="2000" fill="hold"/>
                                        <p:tgtEl>
                                          <p:spTgt spid="21"/>
                                        </p:tgtEl>
                                        <p:attrNameLst>
                                          <p:attrName>r</p:attrName>
                                        </p:attrNameLst>
                                      </p:cBhvr>
                                    </p:animRot>
                                  </p:childTnLst>
                                </p:cTn>
                              </p:par>
                              <p:par>
                                <p:cTn id="154" presetID="8" presetClass="emph" presetSubtype="0" fill="hold" grpId="1" nodeType="withEffect">
                                  <p:stCondLst>
                                    <p:cond delay="0"/>
                                  </p:stCondLst>
                                  <p:childTnLst>
                                    <p:animRot by="-21600000">
                                      <p:cBhvr>
                                        <p:cTn id="155" dur="2000" fill="hold"/>
                                        <p:tgtEl>
                                          <p:spTgt spid="22"/>
                                        </p:tgtEl>
                                        <p:attrNameLst>
                                          <p:attrName>r</p:attrName>
                                        </p:attrNameLst>
                                      </p:cBhvr>
                                    </p:animRot>
                                  </p:childTnLst>
                                </p:cTn>
                              </p:par>
                              <p:par>
                                <p:cTn id="156" presetID="8" presetClass="emph" presetSubtype="0" fill="hold" grpId="1" nodeType="withEffect">
                                  <p:stCondLst>
                                    <p:cond delay="0"/>
                                  </p:stCondLst>
                                  <p:childTnLst>
                                    <p:animRot by="21600000">
                                      <p:cBhvr>
                                        <p:cTn id="157" dur="2000" fill="hold"/>
                                        <p:tgtEl>
                                          <p:spTgt spid="23"/>
                                        </p:tgtEl>
                                        <p:attrNameLst>
                                          <p:attrName>r</p:attrName>
                                        </p:attrNameLst>
                                      </p:cBhvr>
                                    </p:animRot>
                                  </p:childTnLst>
                                </p:cTn>
                              </p:par>
                              <p:par>
                                <p:cTn id="158" presetID="8" presetClass="emph" presetSubtype="0" fill="hold" grpId="1" nodeType="withEffect">
                                  <p:stCondLst>
                                    <p:cond delay="0"/>
                                  </p:stCondLst>
                                  <p:childTnLst>
                                    <p:animRot by="-21600000">
                                      <p:cBhvr>
                                        <p:cTn id="159" dur="2000" fill="hold"/>
                                        <p:tgtEl>
                                          <p:spTgt spid="24"/>
                                        </p:tgtEl>
                                        <p:attrNameLst>
                                          <p:attrName>r</p:attrName>
                                        </p:attrNameLst>
                                      </p:cBhvr>
                                    </p:animRot>
                                  </p:childTnLst>
                                </p:cTn>
                              </p:par>
                              <p:par>
                                <p:cTn id="160" presetID="8" presetClass="emph" presetSubtype="0" fill="hold" grpId="1" nodeType="withEffect">
                                  <p:stCondLst>
                                    <p:cond delay="0"/>
                                  </p:stCondLst>
                                  <p:childTnLst>
                                    <p:animRot by="21600000">
                                      <p:cBhvr>
                                        <p:cTn id="161" dur="2000" fill="hold"/>
                                        <p:tgtEl>
                                          <p:spTgt spid="25"/>
                                        </p:tgtEl>
                                        <p:attrNameLst>
                                          <p:attrName>r</p:attrName>
                                        </p:attrNameLst>
                                      </p:cBhvr>
                                    </p:animRot>
                                  </p:childTnLst>
                                </p:cTn>
                              </p:par>
                              <p:par>
                                <p:cTn id="162" presetID="8" presetClass="emph" presetSubtype="0" fill="hold" grpId="1" nodeType="withEffect">
                                  <p:stCondLst>
                                    <p:cond delay="0"/>
                                  </p:stCondLst>
                                  <p:childTnLst>
                                    <p:animRot by="-21600000">
                                      <p:cBhvr>
                                        <p:cTn id="163" dur="2000" fill="hold"/>
                                        <p:tgtEl>
                                          <p:spTgt spid="26"/>
                                        </p:tgtEl>
                                        <p:attrNameLst>
                                          <p:attrName>r</p:attrName>
                                        </p:attrNameLst>
                                      </p:cBhvr>
                                    </p:animRot>
                                  </p:childTnLst>
                                </p:cTn>
                              </p:par>
                              <p:par>
                                <p:cTn id="164" presetID="8" presetClass="emph" presetSubtype="0" fill="hold" grpId="1" nodeType="withEffect">
                                  <p:stCondLst>
                                    <p:cond delay="0"/>
                                  </p:stCondLst>
                                  <p:childTnLst>
                                    <p:animRot by="-21600000">
                                      <p:cBhvr>
                                        <p:cTn id="165" dur="2000" fill="hold"/>
                                        <p:tgtEl>
                                          <p:spTgt spid="4"/>
                                        </p:tgtEl>
                                        <p:attrNameLst>
                                          <p:attrName>r</p:attrName>
                                        </p:attrNameLst>
                                      </p:cBhvr>
                                    </p:animRot>
                                  </p:childTnLst>
                                </p:cTn>
                              </p:par>
                              <p:par>
                                <p:cTn id="166" presetID="8" presetClass="emph" presetSubtype="0" fill="hold" grpId="1" nodeType="withEffect">
                                  <p:stCondLst>
                                    <p:cond delay="0"/>
                                  </p:stCondLst>
                                  <p:childTnLst>
                                    <p:animRot by="21600000">
                                      <p:cBhvr>
                                        <p:cTn id="167" dur="2000" fill="hold"/>
                                        <p:tgtEl>
                                          <p:spTgt spid="6"/>
                                        </p:tgtEl>
                                        <p:attrNameLst>
                                          <p:attrName>r</p:attrName>
                                        </p:attrNameLst>
                                      </p:cBhvr>
                                    </p:animRot>
                                  </p:childTnLst>
                                </p:cTn>
                              </p:par>
                              <p:par>
                                <p:cTn id="168" presetID="8" presetClass="emph" presetSubtype="0" fill="hold" grpId="1" nodeType="withEffect">
                                  <p:stCondLst>
                                    <p:cond delay="0"/>
                                  </p:stCondLst>
                                  <p:childTnLst>
                                    <p:animRot by="-21600000">
                                      <p:cBhvr>
                                        <p:cTn id="169" dur="2000" fill="hold"/>
                                        <p:tgtEl>
                                          <p:spTgt spid="9"/>
                                        </p:tgtEl>
                                        <p:attrNameLst>
                                          <p:attrName>r</p:attrName>
                                        </p:attrNameLst>
                                      </p:cBhvr>
                                    </p:animRot>
                                  </p:childTnLst>
                                </p:cTn>
                              </p:par>
                              <p:par>
                                <p:cTn id="170" presetID="8" presetClass="emph" presetSubtype="0" fill="hold" grpId="1" nodeType="withEffect">
                                  <p:stCondLst>
                                    <p:cond delay="0"/>
                                  </p:stCondLst>
                                  <p:childTnLst>
                                    <p:animRot by="21600000">
                                      <p:cBhvr>
                                        <p:cTn id="171" dur="2000" fill="hold"/>
                                        <p:tgtEl>
                                          <p:spTgt spid="10"/>
                                        </p:tgtEl>
                                        <p:attrNameLst>
                                          <p:attrName>r</p:attrName>
                                        </p:attrNameLst>
                                      </p:cBhvr>
                                    </p:animRot>
                                  </p:childTnLst>
                                </p:cTn>
                              </p:par>
                              <p:par>
                                <p:cTn id="172" presetID="8" presetClass="emph" presetSubtype="0" fill="hold" grpId="1" nodeType="withEffect">
                                  <p:stCondLst>
                                    <p:cond delay="0"/>
                                  </p:stCondLst>
                                  <p:childTnLst>
                                    <p:animRot by="-21600000">
                                      <p:cBhvr>
                                        <p:cTn id="173" dur="2000" fill="hold"/>
                                        <p:tgtEl>
                                          <p:spTgt spid="15"/>
                                        </p:tgtEl>
                                        <p:attrNameLst>
                                          <p:attrName>r</p:attrName>
                                        </p:attrNameLst>
                                      </p:cBhvr>
                                    </p:animRot>
                                  </p:childTnLst>
                                </p:cTn>
                              </p:par>
                              <p:par>
                                <p:cTn id="174" presetID="8" presetClass="emph" presetSubtype="0" fill="hold" grpId="1" nodeType="withEffect">
                                  <p:stCondLst>
                                    <p:cond delay="0"/>
                                  </p:stCondLst>
                                  <p:childTnLst>
                                    <p:animRot by="21600000">
                                      <p:cBhvr>
                                        <p:cTn id="175" dur="2000" fill="hold"/>
                                        <p:tgtEl>
                                          <p:spTgt spid="16"/>
                                        </p:tgtEl>
                                        <p:attrNameLst>
                                          <p:attrName>r</p:attrName>
                                        </p:attrNameLst>
                                      </p:cBhvr>
                                    </p:animRot>
                                  </p:childTnLst>
                                </p:cTn>
                              </p:par>
                              <p:par>
                                <p:cTn id="176" presetID="8" presetClass="emph" presetSubtype="0" fill="hold" grpId="1" nodeType="withEffect">
                                  <p:stCondLst>
                                    <p:cond delay="0"/>
                                  </p:stCondLst>
                                  <p:childTnLst>
                                    <p:animRot by="-21600000">
                                      <p:cBhvr>
                                        <p:cTn id="177" dur="2000" fill="hold"/>
                                        <p:tgtEl>
                                          <p:spTgt spid="17"/>
                                        </p:tgtEl>
                                        <p:attrNameLst>
                                          <p:attrName>r</p:attrName>
                                        </p:attrNameLst>
                                      </p:cBhvr>
                                    </p:animRot>
                                  </p:childTnLst>
                                </p:cTn>
                              </p:par>
                              <p:par>
                                <p:cTn id="178" presetID="8" presetClass="emph" presetSubtype="0" fill="hold" grpId="1" nodeType="withEffect">
                                  <p:stCondLst>
                                    <p:cond delay="0"/>
                                  </p:stCondLst>
                                  <p:childTnLst>
                                    <p:animRot by="21600000">
                                      <p:cBhvr>
                                        <p:cTn id="179" dur="2000" fill="hold"/>
                                        <p:tgtEl>
                                          <p:spTgt spid="18"/>
                                        </p:tgtEl>
                                        <p:attrNameLst>
                                          <p:attrName>r</p:attrName>
                                        </p:attrNameLst>
                                      </p:cBhvr>
                                    </p:animRot>
                                  </p:childTnLst>
                                </p:cTn>
                              </p:par>
                              <p:par>
                                <p:cTn id="180" presetID="8" presetClass="emph" presetSubtype="0" fill="hold" grpId="1" nodeType="withEffect">
                                  <p:stCondLst>
                                    <p:cond delay="0"/>
                                  </p:stCondLst>
                                  <p:childTnLst>
                                    <p:animRot by="-21600000">
                                      <p:cBhvr>
                                        <p:cTn id="181" dur="2000" fill="hold"/>
                                        <p:tgtEl>
                                          <p:spTgt spid="27"/>
                                        </p:tgtEl>
                                        <p:attrNameLst>
                                          <p:attrName>r</p:attrName>
                                        </p:attrNameLst>
                                      </p:cBhvr>
                                    </p:animRot>
                                  </p:childTnLst>
                                </p:cTn>
                              </p:par>
                              <p:par>
                                <p:cTn id="182" presetID="8" presetClass="emph" presetSubtype="0" fill="hold" grpId="1" nodeType="withEffect">
                                  <p:stCondLst>
                                    <p:cond delay="0"/>
                                  </p:stCondLst>
                                  <p:childTnLst>
                                    <p:animRot by="21600000">
                                      <p:cBhvr>
                                        <p:cTn id="183" dur="2000" fill="hold"/>
                                        <p:tgtEl>
                                          <p:spTgt spid="28"/>
                                        </p:tgtEl>
                                        <p:attrNameLst>
                                          <p:attrName>r</p:attrName>
                                        </p:attrNameLst>
                                      </p:cBhvr>
                                    </p:animRot>
                                  </p:childTnLst>
                                </p:cTn>
                              </p:par>
                              <p:par>
                                <p:cTn id="184" presetID="8" presetClass="emph" presetSubtype="0" fill="hold" grpId="1" nodeType="withEffect">
                                  <p:stCondLst>
                                    <p:cond delay="0"/>
                                  </p:stCondLst>
                                  <p:childTnLst>
                                    <p:animRot by="-21600000">
                                      <p:cBhvr>
                                        <p:cTn id="185" dur="2000" fill="hold"/>
                                        <p:tgtEl>
                                          <p:spTgt spid="29"/>
                                        </p:tgtEl>
                                        <p:attrNameLst>
                                          <p:attrName>r</p:attrName>
                                        </p:attrNameLst>
                                      </p:cBhvr>
                                    </p:animRot>
                                  </p:childTnLst>
                                </p:cTn>
                              </p:par>
                              <p:par>
                                <p:cTn id="186" presetID="8" presetClass="emph" presetSubtype="0" fill="hold" grpId="1" nodeType="withEffect">
                                  <p:stCondLst>
                                    <p:cond delay="0"/>
                                  </p:stCondLst>
                                  <p:childTnLst>
                                    <p:animRot by="21600000">
                                      <p:cBhvr>
                                        <p:cTn id="187" dur="2000" fill="hold"/>
                                        <p:tgtEl>
                                          <p:spTgt spid="30"/>
                                        </p:tgtEl>
                                        <p:attrNameLst>
                                          <p:attrName>r</p:attrName>
                                        </p:attrNameLst>
                                      </p:cBhvr>
                                    </p:animRot>
                                  </p:childTnLst>
                                </p:cTn>
                              </p:par>
                              <p:par>
                                <p:cTn id="188" presetID="8" presetClass="emph" presetSubtype="0" fill="hold" grpId="1" nodeType="withEffect">
                                  <p:stCondLst>
                                    <p:cond delay="0"/>
                                  </p:stCondLst>
                                  <p:childTnLst>
                                    <p:animRot by="-21600000">
                                      <p:cBhvr>
                                        <p:cTn id="189" dur="2000" fill="hold"/>
                                        <p:tgtEl>
                                          <p:spTgt spid="31"/>
                                        </p:tgtEl>
                                        <p:attrNameLst>
                                          <p:attrName>r</p:attrName>
                                        </p:attrNameLst>
                                      </p:cBhvr>
                                    </p:animRot>
                                  </p:childTnLst>
                                </p:cTn>
                              </p:par>
                              <p:par>
                                <p:cTn id="190" presetID="8" presetClass="emph" presetSubtype="0" fill="hold" grpId="1" nodeType="withEffect">
                                  <p:stCondLst>
                                    <p:cond delay="0"/>
                                  </p:stCondLst>
                                  <p:childTnLst>
                                    <p:animRot by="21600000">
                                      <p:cBhvr>
                                        <p:cTn id="191" dur="2000" fill="hold"/>
                                        <p:tgtEl>
                                          <p:spTgt spid="32"/>
                                        </p:tgtEl>
                                        <p:attrNameLst>
                                          <p:attrName>r</p:attrName>
                                        </p:attrNameLst>
                                      </p:cBhvr>
                                    </p:animRot>
                                  </p:childTnLst>
                                </p:cTn>
                              </p:par>
                              <p:par>
                                <p:cTn id="192" presetID="8" presetClass="emph" presetSubtype="0" fill="hold" grpId="1" nodeType="withEffect">
                                  <p:stCondLst>
                                    <p:cond delay="0"/>
                                  </p:stCondLst>
                                  <p:childTnLst>
                                    <p:animRot by="-21600000">
                                      <p:cBhvr>
                                        <p:cTn id="193" dur="2000" fill="hold"/>
                                        <p:tgtEl>
                                          <p:spTgt spid="33"/>
                                        </p:tgtEl>
                                        <p:attrNameLst>
                                          <p:attrName>r</p:attrName>
                                        </p:attrNameLst>
                                      </p:cBhvr>
                                    </p:animRot>
                                  </p:childTnLst>
                                </p:cTn>
                              </p:par>
                              <p:par>
                                <p:cTn id="194" presetID="5" presetClass="entr" presetSubtype="5" fill="hold" grpId="6" nodeType="withEffect">
                                  <p:stCondLst>
                                    <p:cond delay="0"/>
                                  </p:stCondLst>
                                  <p:childTnLst>
                                    <p:set>
                                      <p:cBhvr>
                                        <p:cTn id="195" dur="1" fill="hold">
                                          <p:stCondLst>
                                            <p:cond delay="0"/>
                                          </p:stCondLst>
                                        </p:cTn>
                                        <p:tgtEl>
                                          <p:spTgt spid="3"/>
                                        </p:tgtEl>
                                        <p:attrNameLst>
                                          <p:attrName>style.visibility</p:attrName>
                                        </p:attrNameLst>
                                      </p:cBhvr>
                                      <p:to>
                                        <p:strVal val="visible"/>
                                      </p:to>
                                    </p:set>
                                    <p:animEffect transition="in" filter="checkerboard(down)">
                                      <p:cBhvr>
                                        <p:cTn id="196" dur="2000"/>
                                        <p:tgtEl>
                                          <p:spTgt spid="3"/>
                                        </p:tgtEl>
                                      </p:cBhvr>
                                    </p:animEffect>
                                  </p:childTnLst>
                                </p:cTn>
                              </p:par>
                              <p:par>
                                <p:cTn id="197" presetID="5" presetClass="entr" presetSubtype="5" fill="hold" grpId="6" nodeType="withEffect">
                                  <p:stCondLst>
                                    <p:cond delay="0"/>
                                  </p:stCondLst>
                                  <p:childTnLst>
                                    <p:set>
                                      <p:cBhvr>
                                        <p:cTn id="198" dur="1" fill="hold">
                                          <p:stCondLst>
                                            <p:cond delay="0"/>
                                          </p:stCondLst>
                                        </p:cTn>
                                        <p:tgtEl>
                                          <p:spTgt spid="4"/>
                                        </p:tgtEl>
                                        <p:attrNameLst>
                                          <p:attrName>style.visibility</p:attrName>
                                        </p:attrNameLst>
                                      </p:cBhvr>
                                      <p:to>
                                        <p:strVal val="visible"/>
                                      </p:to>
                                    </p:set>
                                    <p:animEffect transition="in" filter="checkerboard(down)">
                                      <p:cBhvr>
                                        <p:cTn id="199" dur="2000"/>
                                        <p:tgtEl>
                                          <p:spTgt spid="4"/>
                                        </p:tgtEl>
                                      </p:cBhvr>
                                    </p:animEffect>
                                  </p:childTnLst>
                                </p:cTn>
                              </p:par>
                              <p:par>
                                <p:cTn id="200" presetID="5" presetClass="entr" presetSubtype="5" fill="hold" grpId="6" nodeType="withEffect">
                                  <p:stCondLst>
                                    <p:cond delay="0"/>
                                  </p:stCondLst>
                                  <p:childTnLst>
                                    <p:set>
                                      <p:cBhvr>
                                        <p:cTn id="201" dur="1" fill="hold">
                                          <p:stCondLst>
                                            <p:cond delay="0"/>
                                          </p:stCondLst>
                                        </p:cTn>
                                        <p:tgtEl>
                                          <p:spTgt spid="5"/>
                                        </p:tgtEl>
                                        <p:attrNameLst>
                                          <p:attrName>style.visibility</p:attrName>
                                        </p:attrNameLst>
                                      </p:cBhvr>
                                      <p:to>
                                        <p:strVal val="visible"/>
                                      </p:to>
                                    </p:set>
                                    <p:animEffect transition="in" filter="checkerboard(down)">
                                      <p:cBhvr>
                                        <p:cTn id="202" dur="2000"/>
                                        <p:tgtEl>
                                          <p:spTgt spid="5"/>
                                        </p:tgtEl>
                                      </p:cBhvr>
                                    </p:animEffect>
                                  </p:childTnLst>
                                </p:cTn>
                              </p:par>
                              <p:par>
                                <p:cTn id="203" presetID="5" presetClass="entr" presetSubtype="5" fill="hold" grpId="6" nodeType="withEffect">
                                  <p:stCondLst>
                                    <p:cond delay="0"/>
                                  </p:stCondLst>
                                  <p:childTnLst>
                                    <p:set>
                                      <p:cBhvr>
                                        <p:cTn id="204" dur="1" fill="hold">
                                          <p:stCondLst>
                                            <p:cond delay="0"/>
                                          </p:stCondLst>
                                        </p:cTn>
                                        <p:tgtEl>
                                          <p:spTgt spid="6"/>
                                        </p:tgtEl>
                                        <p:attrNameLst>
                                          <p:attrName>style.visibility</p:attrName>
                                        </p:attrNameLst>
                                      </p:cBhvr>
                                      <p:to>
                                        <p:strVal val="visible"/>
                                      </p:to>
                                    </p:set>
                                    <p:animEffect transition="in" filter="checkerboard(down)">
                                      <p:cBhvr>
                                        <p:cTn id="205" dur="2000"/>
                                        <p:tgtEl>
                                          <p:spTgt spid="6"/>
                                        </p:tgtEl>
                                      </p:cBhvr>
                                    </p:animEffect>
                                  </p:childTnLst>
                                </p:cTn>
                              </p:par>
                              <p:par>
                                <p:cTn id="206" presetID="5" presetClass="entr" presetSubtype="5" fill="hold" grpId="6" nodeType="withEffect">
                                  <p:stCondLst>
                                    <p:cond delay="0"/>
                                  </p:stCondLst>
                                  <p:childTnLst>
                                    <p:set>
                                      <p:cBhvr>
                                        <p:cTn id="207" dur="1" fill="hold">
                                          <p:stCondLst>
                                            <p:cond delay="0"/>
                                          </p:stCondLst>
                                        </p:cTn>
                                        <p:tgtEl>
                                          <p:spTgt spid="7"/>
                                        </p:tgtEl>
                                        <p:attrNameLst>
                                          <p:attrName>style.visibility</p:attrName>
                                        </p:attrNameLst>
                                      </p:cBhvr>
                                      <p:to>
                                        <p:strVal val="visible"/>
                                      </p:to>
                                    </p:set>
                                    <p:animEffect transition="in" filter="checkerboard(down)">
                                      <p:cBhvr>
                                        <p:cTn id="208" dur="2000"/>
                                        <p:tgtEl>
                                          <p:spTgt spid="7"/>
                                        </p:tgtEl>
                                      </p:cBhvr>
                                    </p:animEffect>
                                  </p:childTnLst>
                                </p:cTn>
                              </p:par>
                              <p:par>
                                <p:cTn id="209" presetID="5" presetClass="entr" presetSubtype="5" fill="hold" grpId="6" nodeType="withEffect">
                                  <p:stCondLst>
                                    <p:cond delay="0"/>
                                  </p:stCondLst>
                                  <p:childTnLst>
                                    <p:set>
                                      <p:cBhvr>
                                        <p:cTn id="210" dur="1" fill="hold">
                                          <p:stCondLst>
                                            <p:cond delay="0"/>
                                          </p:stCondLst>
                                        </p:cTn>
                                        <p:tgtEl>
                                          <p:spTgt spid="8"/>
                                        </p:tgtEl>
                                        <p:attrNameLst>
                                          <p:attrName>style.visibility</p:attrName>
                                        </p:attrNameLst>
                                      </p:cBhvr>
                                      <p:to>
                                        <p:strVal val="visible"/>
                                      </p:to>
                                    </p:set>
                                    <p:animEffect transition="in" filter="checkerboard(down)">
                                      <p:cBhvr>
                                        <p:cTn id="211" dur="2000"/>
                                        <p:tgtEl>
                                          <p:spTgt spid="8"/>
                                        </p:tgtEl>
                                      </p:cBhvr>
                                    </p:animEffect>
                                  </p:childTnLst>
                                </p:cTn>
                              </p:par>
                              <p:par>
                                <p:cTn id="212" presetID="5" presetClass="entr" presetSubtype="5" fill="hold" grpId="6" nodeType="withEffect">
                                  <p:stCondLst>
                                    <p:cond delay="0"/>
                                  </p:stCondLst>
                                  <p:childTnLst>
                                    <p:set>
                                      <p:cBhvr>
                                        <p:cTn id="213" dur="1" fill="hold">
                                          <p:stCondLst>
                                            <p:cond delay="0"/>
                                          </p:stCondLst>
                                        </p:cTn>
                                        <p:tgtEl>
                                          <p:spTgt spid="9"/>
                                        </p:tgtEl>
                                        <p:attrNameLst>
                                          <p:attrName>style.visibility</p:attrName>
                                        </p:attrNameLst>
                                      </p:cBhvr>
                                      <p:to>
                                        <p:strVal val="visible"/>
                                      </p:to>
                                    </p:set>
                                    <p:animEffect transition="in" filter="checkerboard(down)">
                                      <p:cBhvr>
                                        <p:cTn id="214" dur="2000"/>
                                        <p:tgtEl>
                                          <p:spTgt spid="9"/>
                                        </p:tgtEl>
                                      </p:cBhvr>
                                    </p:animEffect>
                                  </p:childTnLst>
                                </p:cTn>
                              </p:par>
                              <p:par>
                                <p:cTn id="215" presetID="5" presetClass="entr" presetSubtype="5" fill="hold" grpId="6" nodeType="withEffect">
                                  <p:stCondLst>
                                    <p:cond delay="0"/>
                                  </p:stCondLst>
                                  <p:childTnLst>
                                    <p:set>
                                      <p:cBhvr>
                                        <p:cTn id="216" dur="1" fill="hold">
                                          <p:stCondLst>
                                            <p:cond delay="0"/>
                                          </p:stCondLst>
                                        </p:cTn>
                                        <p:tgtEl>
                                          <p:spTgt spid="10"/>
                                        </p:tgtEl>
                                        <p:attrNameLst>
                                          <p:attrName>style.visibility</p:attrName>
                                        </p:attrNameLst>
                                      </p:cBhvr>
                                      <p:to>
                                        <p:strVal val="visible"/>
                                      </p:to>
                                    </p:set>
                                    <p:animEffect transition="in" filter="checkerboard(down)">
                                      <p:cBhvr>
                                        <p:cTn id="217" dur="2000"/>
                                        <p:tgtEl>
                                          <p:spTgt spid="10"/>
                                        </p:tgtEl>
                                      </p:cBhvr>
                                    </p:animEffect>
                                  </p:childTnLst>
                                </p:cTn>
                              </p:par>
                              <p:par>
                                <p:cTn id="218" presetID="5" presetClass="entr" presetSubtype="5" fill="hold" grpId="6" nodeType="withEffect">
                                  <p:stCondLst>
                                    <p:cond delay="0"/>
                                  </p:stCondLst>
                                  <p:childTnLst>
                                    <p:set>
                                      <p:cBhvr>
                                        <p:cTn id="219" dur="1" fill="hold">
                                          <p:stCondLst>
                                            <p:cond delay="0"/>
                                          </p:stCondLst>
                                        </p:cTn>
                                        <p:tgtEl>
                                          <p:spTgt spid="11"/>
                                        </p:tgtEl>
                                        <p:attrNameLst>
                                          <p:attrName>style.visibility</p:attrName>
                                        </p:attrNameLst>
                                      </p:cBhvr>
                                      <p:to>
                                        <p:strVal val="visible"/>
                                      </p:to>
                                    </p:set>
                                    <p:animEffect transition="in" filter="checkerboard(down)">
                                      <p:cBhvr>
                                        <p:cTn id="220" dur="2000"/>
                                        <p:tgtEl>
                                          <p:spTgt spid="11"/>
                                        </p:tgtEl>
                                      </p:cBhvr>
                                    </p:animEffect>
                                  </p:childTnLst>
                                </p:cTn>
                              </p:par>
                              <p:par>
                                <p:cTn id="221" presetID="5" presetClass="entr" presetSubtype="5" fill="hold" grpId="6" nodeType="withEffect">
                                  <p:stCondLst>
                                    <p:cond delay="0"/>
                                  </p:stCondLst>
                                  <p:childTnLst>
                                    <p:set>
                                      <p:cBhvr>
                                        <p:cTn id="222" dur="1" fill="hold">
                                          <p:stCondLst>
                                            <p:cond delay="0"/>
                                          </p:stCondLst>
                                        </p:cTn>
                                        <p:tgtEl>
                                          <p:spTgt spid="12"/>
                                        </p:tgtEl>
                                        <p:attrNameLst>
                                          <p:attrName>style.visibility</p:attrName>
                                        </p:attrNameLst>
                                      </p:cBhvr>
                                      <p:to>
                                        <p:strVal val="visible"/>
                                      </p:to>
                                    </p:set>
                                    <p:animEffect transition="in" filter="checkerboard(down)">
                                      <p:cBhvr>
                                        <p:cTn id="223" dur="2000"/>
                                        <p:tgtEl>
                                          <p:spTgt spid="12"/>
                                        </p:tgtEl>
                                      </p:cBhvr>
                                    </p:animEffect>
                                  </p:childTnLst>
                                </p:cTn>
                              </p:par>
                              <p:par>
                                <p:cTn id="224" presetID="5" presetClass="entr" presetSubtype="5" fill="hold" grpId="6" nodeType="withEffect">
                                  <p:stCondLst>
                                    <p:cond delay="0"/>
                                  </p:stCondLst>
                                  <p:childTnLst>
                                    <p:set>
                                      <p:cBhvr>
                                        <p:cTn id="225" dur="1" fill="hold">
                                          <p:stCondLst>
                                            <p:cond delay="0"/>
                                          </p:stCondLst>
                                        </p:cTn>
                                        <p:tgtEl>
                                          <p:spTgt spid="13"/>
                                        </p:tgtEl>
                                        <p:attrNameLst>
                                          <p:attrName>style.visibility</p:attrName>
                                        </p:attrNameLst>
                                      </p:cBhvr>
                                      <p:to>
                                        <p:strVal val="visible"/>
                                      </p:to>
                                    </p:set>
                                    <p:animEffect transition="in" filter="checkerboard(down)">
                                      <p:cBhvr>
                                        <p:cTn id="226" dur="2000"/>
                                        <p:tgtEl>
                                          <p:spTgt spid="13"/>
                                        </p:tgtEl>
                                      </p:cBhvr>
                                    </p:animEffect>
                                  </p:childTnLst>
                                </p:cTn>
                              </p:par>
                              <p:par>
                                <p:cTn id="227" presetID="5" presetClass="entr" presetSubtype="5" fill="hold" grpId="6" nodeType="withEffect">
                                  <p:stCondLst>
                                    <p:cond delay="0"/>
                                  </p:stCondLst>
                                  <p:childTnLst>
                                    <p:set>
                                      <p:cBhvr>
                                        <p:cTn id="228" dur="1" fill="hold">
                                          <p:stCondLst>
                                            <p:cond delay="0"/>
                                          </p:stCondLst>
                                        </p:cTn>
                                        <p:tgtEl>
                                          <p:spTgt spid="14"/>
                                        </p:tgtEl>
                                        <p:attrNameLst>
                                          <p:attrName>style.visibility</p:attrName>
                                        </p:attrNameLst>
                                      </p:cBhvr>
                                      <p:to>
                                        <p:strVal val="visible"/>
                                      </p:to>
                                    </p:set>
                                    <p:animEffect transition="in" filter="checkerboard(down)">
                                      <p:cBhvr>
                                        <p:cTn id="229" dur="2000"/>
                                        <p:tgtEl>
                                          <p:spTgt spid="14"/>
                                        </p:tgtEl>
                                      </p:cBhvr>
                                    </p:animEffect>
                                  </p:childTnLst>
                                </p:cTn>
                              </p:par>
                              <p:par>
                                <p:cTn id="230" presetID="5" presetClass="entr" presetSubtype="5" fill="hold" grpId="6" nodeType="withEffect">
                                  <p:stCondLst>
                                    <p:cond delay="0"/>
                                  </p:stCondLst>
                                  <p:childTnLst>
                                    <p:set>
                                      <p:cBhvr>
                                        <p:cTn id="231" dur="1" fill="hold">
                                          <p:stCondLst>
                                            <p:cond delay="0"/>
                                          </p:stCondLst>
                                        </p:cTn>
                                        <p:tgtEl>
                                          <p:spTgt spid="15"/>
                                        </p:tgtEl>
                                        <p:attrNameLst>
                                          <p:attrName>style.visibility</p:attrName>
                                        </p:attrNameLst>
                                      </p:cBhvr>
                                      <p:to>
                                        <p:strVal val="visible"/>
                                      </p:to>
                                    </p:set>
                                    <p:animEffect transition="in" filter="checkerboard(down)">
                                      <p:cBhvr>
                                        <p:cTn id="232" dur="2000"/>
                                        <p:tgtEl>
                                          <p:spTgt spid="15"/>
                                        </p:tgtEl>
                                      </p:cBhvr>
                                    </p:animEffect>
                                  </p:childTnLst>
                                </p:cTn>
                              </p:par>
                              <p:par>
                                <p:cTn id="233" presetID="5" presetClass="entr" presetSubtype="5" fill="hold" grpId="6" nodeType="withEffect">
                                  <p:stCondLst>
                                    <p:cond delay="0"/>
                                  </p:stCondLst>
                                  <p:childTnLst>
                                    <p:set>
                                      <p:cBhvr>
                                        <p:cTn id="234" dur="1" fill="hold">
                                          <p:stCondLst>
                                            <p:cond delay="0"/>
                                          </p:stCondLst>
                                        </p:cTn>
                                        <p:tgtEl>
                                          <p:spTgt spid="16"/>
                                        </p:tgtEl>
                                        <p:attrNameLst>
                                          <p:attrName>style.visibility</p:attrName>
                                        </p:attrNameLst>
                                      </p:cBhvr>
                                      <p:to>
                                        <p:strVal val="visible"/>
                                      </p:to>
                                    </p:set>
                                    <p:animEffect transition="in" filter="checkerboard(down)">
                                      <p:cBhvr>
                                        <p:cTn id="235" dur="2000"/>
                                        <p:tgtEl>
                                          <p:spTgt spid="16"/>
                                        </p:tgtEl>
                                      </p:cBhvr>
                                    </p:animEffect>
                                  </p:childTnLst>
                                </p:cTn>
                              </p:par>
                              <p:par>
                                <p:cTn id="236" presetID="5" presetClass="entr" presetSubtype="5" fill="hold" grpId="6" nodeType="withEffect">
                                  <p:stCondLst>
                                    <p:cond delay="0"/>
                                  </p:stCondLst>
                                  <p:childTnLst>
                                    <p:set>
                                      <p:cBhvr>
                                        <p:cTn id="237" dur="1" fill="hold">
                                          <p:stCondLst>
                                            <p:cond delay="0"/>
                                          </p:stCondLst>
                                        </p:cTn>
                                        <p:tgtEl>
                                          <p:spTgt spid="17"/>
                                        </p:tgtEl>
                                        <p:attrNameLst>
                                          <p:attrName>style.visibility</p:attrName>
                                        </p:attrNameLst>
                                      </p:cBhvr>
                                      <p:to>
                                        <p:strVal val="visible"/>
                                      </p:to>
                                    </p:set>
                                    <p:animEffect transition="in" filter="checkerboard(down)">
                                      <p:cBhvr>
                                        <p:cTn id="238" dur="2000"/>
                                        <p:tgtEl>
                                          <p:spTgt spid="17"/>
                                        </p:tgtEl>
                                      </p:cBhvr>
                                    </p:animEffect>
                                  </p:childTnLst>
                                </p:cTn>
                              </p:par>
                              <p:par>
                                <p:cTn id="239" presetID="5" presetClass="entr" presetSubtype="5" fill="hold" grpId="6" nodeType="withEffect">
                                  <p:stCondLst>
                                    <p:cond delay="0"/>
                                  </p:stCondLst>
                                  <p:childTnLst>
                                    <p:set>
                                      <p:cBhvr>
                                        <p:cTn id="240" dur="1" fill="hold">
                                          <p:stCondLst>
                                            <p:cond delay="0"/>
                                          </p:stCondLst>
                                        </p:cTn>
                                        <p:tgtEl>
                                          <p:spTgt spid="18"/>
                                        </p:tgtEl>
                                        <p:attrNameLst>
                                          <p:attrName>style.visibility</p:attrName>
                                        </p:attrNameLst>
                                      </p:cBhvr>
                                      <p:to>
                                        <p:strVal val="visible"/>
                                      </p:to>
                                    </p:set>
                                    <p:animEffect transition="in" filter="checkerboard(down)">
                                      <p:cBhvr>
                                        <p:cTn id="241" dur="2000"/>
                                        <p:tgtEl>
                                          <p:spTgt spid="18"/>
                                        </p:tgtEl>
                                      </p:cBhvr>
                                    </p:animEffect>
                                  </p:childTnLst>
                                </p:cTn>
                              </p:par>
                              <p:par>
                                <p:cTn id="242" presetID="5" presetClass="entr" presetSubtype="5" fill="hold" grpId="6" nodeType="withEffect">
                                  <p:stCondLst>
                                    <p:cond delay="0"/>
                                  </p:stCondLst>
                                  <p:childTnLst>
                                    <p:set>
                                      <p:cBhvr>
                                        <p:cTn id="243" dur="1" fill="hold">
                                          <p:stCondLst>
                                            <p:cond delay="0"/>
                                          </p:stCondLst>
                                        </p:cTn>
                                        <p:tgtEl>
                                          <p:spTgt spid="19"/>
                                        </p:tgtEl>
                                        <p:attrNameLst>
                                          <p:attrName>style.visibility</p:attrName>
                                        </p:attrNameLst>
                                      </p:cBhvr>
                                      <p:to>
                                        <p:strVal val="visible"/>
                                      </p:to>
                                    </p:set>
                                    <p:animEffect transition="in" filter="checkerboard(down)">
                                      <p:cBhvr>
                                        <p:cTn id="244" dur="2000"/>
                                        <p:tgtEl>
                                          <p:spTgt spid="19"/>
                                        </p:tgtEl>
                                      </p:cBhvr>
                                    </p:animEffect>
                                  </p:childTnLst>
                                </p:cTn>
                              </p:par>
                              <p:par>
                                <p:cTn id="245" presetID="5" presetClass="entr" presetSubtype="5" fill="hold" grpId="6" nodeType="withEffect">
                                  <p:stCondLst>
                                    <p:cond delay="0"/>
                                  </p:stCondLst>
                                  <p:childTnLst>
                                    <p:set>
                                      <p:cBhvr>
                                        <p:cTn id="246" dur="1" fill="hold">
                                          <p:stCondLst>
                                            <p:cond delay="0"/>
                                          </p:stCondLst>
                                        </p:cTn>
                                        <p:tgtEl>
                                          <p:spTgt spid="20"/>
                                        </p:tgtEl>
                                        <p:attrNameLst>
                                          <p:attrName>style.visibility</p:attrName>
                                        </p:attrNameLst>
                                      </p:cBhvr>
                                      <p:to>
                                        <p:strVal val="visible"/>
                                      </p:to>
                                    </p:set>
                                    <p:animEffect transition="in" filter="checkerboard(down)">
                                      <p:cBhvr>
                                        <p:cTn id="247" dur="2000"/>
                                        <p:tgtEl>
                                          <p:spTgt spid="20"/>
                                        </p:tgtEl>
                                      </p:cBhvr>
                                    </p:animEffect>
                                  </p:childTnLst>
                                </p:cTn>
                              </p:par>
                              <p:par>
                                <p:cTn id="248" presetID="5" presetClass="entr" presetSubtype="5" fill="hold" grpId="6" nodeType="withEffect">
                                  <p:stCondLst>
                                    <p:cond delay="0"/>
                                  </p:stCondLst>
                                  <p:childTnLst>
                                    <p:set>
                                      <p:cBhvr>
                                        <p:cTn id="249" dur="1" fill="hold">
                                          <p:stCondLst>
                                            <p:cond delay="0"/>
                                          </p:stCondLst>
                                        </p:cTn>
                                        <p:tgtEl>
                                          <p:spTgt spid="21"/>
                                        </p:tgtEl>
                                        <p:attrNameLst>
                                          <p:attrName>style.visibility</p:attrName>
                                        </p:attrNameLst>
                                      </p:cBhvr>
                                      <p:to>
                                        <p:strVal val="visible"/>
                                      </p:to>
                                    </p:set>
                                    <p:animEffect transition="in" filter="checkerboard(down)">
                                      <p:cBhvr>
                                        <p:cTn id="250" dur="2000"/>
                                        <p:tgtEl>
                                          <p:spTgt spid="21"/>
                                        </p:tgtEl>
                                      </p:cBhvr>
                                    </p:animEffect>
                                  </p:childTnLst>
                                </p:cTn>
                              </p:par>
                              <p:par>
                                <p:cTn id="251" presetID="5" presetClass="entr" presetSubtype="5" fill="hold" grpId="6" nodeType="withEffect">
                                  <p:stCondLst>
                                    <p:cond delay="0"/>
                                  </p:stCondLst>
                                  <p:childTnLst>
                                    <p:set>
                                      <p:cBhvr>
                                        <p:cTn id="252" dur="1" fill="hold">
                                          <p:stCondLst>
                                            <p:cond delay="0"/>
                                          </p:stCondLst>
                                        </p:cTn>
                                        <p:tgtEl>
                                          <p:spTgt spid="22"/>
                                        </p:tgtEl>
                                        <p:attrNameLst>
                                          <p:attrName>style.visibility</p:attrName>
                                        </p:attrNameLst>
                                      </p:cBhvr>
                                      <p:to>
                                        <p:strVal val="visible"/>
                                      </p:to>
                                    </p:set>
                                    <p:animEffect transition="in" filter="checkerboard(down)">
                                      <p:cBhvr>
                                        <p:cTn id="253" dur="2000"/>
                                        <p:tgtEl>
                                          <p:spTgt spid="22"/>
                                        </p:tgtEl>
                                      </p:cBhvr>
                                    </p:animEffect>
                                  </p:childTnLst>
                                </p:cTn>
                              </p:par>
                              <p:par>
                                <p:cTn id="254" presetID="5" presetClass="entr" presetSubtype="5" fill="hold" grpId="6" nodeType="withEffect">
                                  <p:stCondLst>
                                    <p:cond delay="0"/>
                                  </p:stCondLst>
                                  <p:childTnLst>
                                    <p:set>
                                      <p:cBhvr>
                                        <p:cTn id="255" dur="1" fill="hold">
                                          <p:stCondLst>
                                            <p:cond delay="0"/>
                                          </p:stCondLst>
                                        </p:cTn>
                                        <p:tgtEl>
                                          <p:spTgt spid="23"/>
                                        </p:tgtEl>
                                        <p:attrNameLst>
                                          <p:attrName>style.visibility</p:attrName>
                                        </p:attrNameLst>
                                      </p:cBhvr>
                                      <p:to>
                                        <p:strVal val="visible"/>
                                      </p:to>
                                    </p:set>
                                    <p:animEffect transition="in" filter="checkerboard(down)">
                                      <p:cBhvr>
                                        <p:cTn id="256" dur="2000"/>
                                        <p:tgtEl>
                                          <p:spTgt spid="23"/>
                                        </p:tgtEl>
                                      </p:cBhvr>
                                    </p:animEffect>
                                  </p:childTnLst>
                                </p:cTn>
                              </p:par>
                              <p:par>
                                <p:cTn id="257" presetID="5" presetClass="entr" presetSubtype="5" fill="hold" grpId="6" nodeType="withEffect">
                                  <p:stCondLst>
                                    <p:cond delay="0"/>
                                  </p:stCondLst>
                                  <p:childTnLst>
                                    <p:set>
                                      <p:cBhvr>
                                        <p:cTn id="258" dur="1" fill="hold">
                                          <p:stCondLst>
                                            <p:cond delay="0"/>
                                          </p:stCondLst>
                                        </p:cTn>
                                        <p:tgtEl>
                                          <p:spTgt spid="24"/>
                                        </p:tgtEl>
                                        <p:attrNameLst>
                                          <p:attrName>style.visibility</p:attrName>
                                        </p:attrNameLst>
                                      </p:cBhvr>
                                      <p:to>
                                        <p:strVal val="visible"/>
                                      </p:to>
                                    </p:set>
                                    <p:animEffect transition="in" filter="checkerboard(down)">
                                      <p:cBhvr>
                                        <p:cTn id="259" dur="2000"/>
                                        <p:tgtEl>
                                          <p:spTgt spid="24"/>
                                        </p:tgtEl>
                                      </p:cBhvr>
                                    </p:animEffect>
                                  </p:childTnLst>
                                </p:cTn>
                              </p:par>
                              <p:par>
                                <p:cTn id="260" presetID="5" presetClass="entr" presetSubtype="5" fill="hold" grpId="6" nodeType="withEffect">
                                  <p:stCondLst>
                                    <p:cond delay="0"/>
                                  </p:stCondLst>
                                  <p:childTnLst>
                                    <p:set>
                                      <p:cBhvr>
                                        <p:cTn id="261" dur="1" fill="hold">
                                          <p:stCondLst>
                                            <p:cond delay="0"/>
                                          </p:stCondLst>
                                        </p:cTn>
                                        <p:tgtEl>
                                          <p:spTgt spid="25"/>
                                        </p:tgtEl>
                                        <p:attrNameLst>
                                          <p:attrName>style.visibility</p:attrName>
                                        </p:attrNameLst>
                                      </p:cBhvr>
                                      <p:to>
                                        <p:strVal val="visible"/>
                                      </p:to>
                                    </p:set>
                                    <p:animEffect transition="in" filter="checkerboard(down)">
                                      <p:cBhvr>
                                        <p:cTn id="262" dur="2000"/>
                                        <p:tgtEl>
                                          <p:spTgt spid="25"/>
                                        </p:tgtEl>
                                      </p:cBhvr>
                                    </p:animEffect>
                                  </p:childTnLst>
                                </p:cTn>
                              </p:par>
                              <p:par>
                                <p:cTn id="263" presetID="5" presetClass="entr" presetSubtype="5" fill="hold" grpId="6" nodeType="withEffect">
                                  <p:stCondLst>
                                    <p:cond delay="0"/>
                                  </p:stCondLst>
                                  <p:childTnLst>
                                    <p:set>
                                      <p:cBhvr>
                                        <p:cTn id="264" dur="1" fill="hold">
                                          <p:stCondLst>
                                            <p:cond delay="0"/>
                                          </p:stCondLst>
                                        </p:cTn>
                                        <p:tgtEl>
                                          <p:spTgt spid="26"/>
                                        </p:tgtEl>
                                        <p:attrNameLst>
                                          <p:attrName>style.visibility</p:attrName>
                                        </p:attrNameLst>
                                      </p:cBhvr>
                                      <p:to>
                                        <p:strVal val="visible"/>
                                      </p:to>
                                    </p:set>
                                    <p:animEffect transition="in" filter="checkerboard(down)">
                                      <p:cBhvr>
                                        <p:cTn id="265" dur="2000"/>
                                        <p:tgtEl>
                                          <p:spTgt spid="26"/>
                                        </p:tgtEl>
                                      </p:cBhvr>
                                    </p:animEffect>
                                  </p:childTnLst>
                                </p:cTn>
                              </p:par>
                              <p:par>
                                <p:cTn id="266" presetID="5" presetClass="entr" presetSubtype="5" fill="hold" grpId="6" nodeType="withEffect">
                                  <p:stCondLst>
                                    <p:cond delay="0"/>
                                  </p:stCondLst>
                                  <p:childTnLst>
                                    <p:set>
                                      <p:cBhvr>
                                        <p:cTn id="267" dur="1" fill="hold">
                                          <p:stCondLst>
                                            <p:cond delay="0"/>
                                          </p:stCondLst>
                                        </p:cTn>
                                        <p:tgtEl>
                                          <p:spTgt spid="27"/>
                                        </p:tgtEl>
                                        <p:attrNameLst>
                                          <p:attrName>style.visibility</p:attrName>
                                        </p:attrNameLst>
                                      </p:cBhvr>
                                      <p:to>
                                        <p:strVal val="visible"/>
                                      </p:to>
                                    </p:set>
                                    <p:animEffect transition="in" filter="checkerboard(down)">
                                      <p:cBhvr>
                                        <p:cTn id="268" dur="2000"/>
                                        <p:tgtEl>
                                          <p:spTgt spid="27"/>
                                        </p:tgtEl>
                                      </p:cBhvr>
                                    </p:animEffect>
                                  </p:childTnLst>
                                </p:cTn>
                              </p:par>
                              <p:par>
                                <p:cTn id="269" presetID="5" presetClass="entr" presetSubtype="5" fill="hold" grpId="6" nodeType="withEffect">
                                  <p:stCondLst>
                                    <p:cond delay="0"/>
                                  </p:stCondLst>
                                  <p:childTnLst>
                                    <p:set>
                                      <p:cBhvr>
                                        <p:cTn id="270" dur="1" fill="hold">
                                          <p:stCondLst>
                                            <p:cond delay="0"/>
                                          </p:stCondLst>
                                        </p:cTn>
                                        <p:tgtEl>
                                          <p:spTgt spid="28"/>
                                        </p:tgtEl>
                                        <p:attrNameLst>
                                          <p:attrName>style.visibility</p:attrName>
                                        </p:attrNameLst>
                                      </p:cBhvr>
                                      <p:to>
                                        <p:strVal val="visible"/>
                                      </p:to>
                                    </p:set>
                                    <p:animEffect transition="in" filter="checkerboard(down)">
                                      <p:cBhvr>
                                        <p:cTn id="271" dur="2000"/>
                                        <p:tgtEl>
                                          <p:spTgt spid="28"/>
                                        </p:tgtEl>
                                      </p:cBhvr>
                                    </p:animEffect>
                                  </p:childTnLst>
                                </p:cTn>
                              </p:par>
                              <p:par>
                                <p:cTn id="272" presetID="5" presetClass="entr" presetSubtype="5" fill="hold" grpId="6" nodeType="withEffect">
                                  <p:stCondLst>
                                    <p:cond delay="0"/>
                                  </p:stCondLst>
                                  <p:childTnLst>
                                    <p:set>
                                      <p:cBhvr>
                                        <p:cTn id="273" dur="1" fill="hold">
                                          <p:stCondLst>
                                            <p:cond delay="0"/>
                                          </p:stCondLst>
                                        </p:cTn>
                                        <p:tgtEl>
                                          <p:spTgt spid="29"/>
                                        </p:tgtEl>
                                        <p:attrNameLst>
                                          <p:attrName>style.visibility</p:attrName>
                                        </p:attrNameLst>
                                      </p:cBhvr>
                                      <p:to>
                                        <p:strVal val="visible"/>
                                      </p:to>
                                    </p:set>
                                    <p:animEffect transition="in" filter="checkerboard(down)">
                                      <p:cBhvr>
                                        <p:cTn id="274" dur="2000"/>
                                        <p:tgtEl>
                                          <p:spTgt spid="29"/>
                                        </p:tgtEl>
                                      </p:cBhvr>
                                    </p:animEffect>
                                  </p:childTnLst>
                                </p:cTn>
                              </p:par>
                              <p:par>
                                <p:cTn id="275" presetID="5" presetClass="entr" presetSubtype="5" fill="hold" grpId="6" nodeType="withEffect">
                                  <p:stCondLst>
                                    <p:cond delay="0"/>
                                  </p:stCondLst>
                                  <p:childTnLst>
                                    <p:set>
                                      <p:cBhvr>
                                        <p:cTn id="276" dur="1" fill="hold">
                                          <p:stCondLst>
                                            <p:cond delay="0"/>
                                          </p:stCondLst>
                                        </p:cTn>
                                        <p:tgtEl>
                                          <p:spTgt spid="30"/>
                                        </p:tgtEl>
                                        <p:attrNameLst>
                                          <p:attrName>style.visibility</p:attrName>
                                        </p:attrNameLst>
                                      </p:cBhvr>
                                      <p:to>
                                        <p:strVal val="visible"/>
                                      </p:to>
                                    </p:set>
                                    <p:animEffect transition="in" filter="checkerboard(down)">
                                      <p:cBhvr>
                                        <p:cTn id="277" dur="2000"/>
                                        <p:tgtEl>
                                          <p:spTgt spid="30"/>
                                        </p:tgtEl>
                                      </p:cBhvr>
                                    </p:animEffect>
                                  </p:childTnLst>
                                </p:cTn>
                              </p:par>
                              <p:par>
                                <p:cTn id="278" presetID="5" presetClass="entr" presetSubtype="5" fill="hold" grpId="6" nodeType="withEffect">
                                  <p:stCondLst>
                                    <p:cond delay="0"/>
                                  </p:stCondLst>
                                  <p:childTnLst>
                                    <p:set>
                                      <p:cBhvr>
                                        <p:cTn id="279" dur="1" fill="hold">
                                          <p:stCondLst>
                                            <p:cond delay="0"/>
                                          </p:stCondLst>
                                        </p:cTn>
                                        <p:tgtEl>
                                          <p:spTgt spid="31"/>
                                        </p:tgtEl>
                                        <p:attrNameLst>
                                          <p:attrName>style.visibility</p:attrName>
                                        </p:attrNameLst>
                                      </p:cBhvr>
                                      <p:to>
                                        <p:strVal val="visible"/>
                                      </p:to>
                                    </p:set>
                                    <p:animEffect transition="in" filter="checkerboard(down)">
                                      <p:cBhvr>
                                        <p:cTn id="280" dur="2000"/>
                                        <p:tgtEl>
                                          <p:spTgt spid="31"/>
                                        </p:tgtEl>
                                      </p:cBhvr>
                                    </p:animEffect>
                                  </p:childTnLst>
                                </p:cTn>
                              </p:par>
                              <p:par>
                                <p:cTn id="281" presetID="5" presetClass="entr" presetSubtype="5" fill="hold" grpId="6" nodeType="withEffect">
                                  <p:stCondLst>
                                    <p:cond delay="0"/>
                                  </p:stCondLst>
                                  <p:childTnLst>
                                    <p:set>
                                      <p:cBhvr>
                                        <p:cTn id="282" dur="1" fill="hold">
                                          <p:stCondLst>
                                            <p:cond delay="0"/>
                                          </p:stCondLst>
                                        </p:cTn>
                                        <p:tgtEl>
                                          <p:spTgt spid="32"/>
                                        </p:tgtEl>
                                        <p:attrNameLst>
                                          <p:attrName>style.visibility</p:attrName>
                                        </p:attrNameLst>
                                      </p:cBhvr>
                                      <p:to>
                                        <p:strVal val="visible"/>
                                      </p:to>
                                    </p:set>
                                    <p:animEffect transition="in" filter="checkerboard(down)">
                                      <p:cBhvr>
                                        <p:cTn id="283" dur="2000"/>
                                        <p:tgtEl>
                                          <p:spTgt spid="32"/>
                                        </p:tgtEl>
                                      </p:cBhvr>
                                    </p:animEffect>
                                  </p:childTnLst>
                                </p:cTn>
                              </p:par>
                              <p:par>
                                <p:cTn id="284" presetID="5" presetClass="entr" presetSubtype="5" fill="hold" grpId="6" nodeType="withEffect">
                                  <p:stCondLst>
                                    <p:cond delay="0"/>
                                  </p:stCondLst>
                                  <p:childTnLst>
                                    <p:set>
                                      <p:cBhvr>
                                        <p:cTn id="285" dur="1" fill="hold">
                                          <p:stCondLst>
                                            <p:cond delay="0"/>
                                          </p:stCondLst>
                                        </p:cTn>
                                        <p:tgtEl>
                                          <p:spTgt spid="33"/>
                                        </p:tgtEl>
                                        <p:attrNameLst>
                                          <p:attrName>style.visibility</p:attrName>
                                        </p:attrNameLst>
                                      </p:cBhvr>
                                      <p:to>
                                        <p:strVal val="visible"/>
                                      </p:to>
                                    </p:set>
                                    <p:animEffect transition="in" filter="checkerboard(down)">
                                      <p:cBhvr>
                                        <p:cTn id="286" dur="2000"/>
                                        <p:tgtEl>
                                          <p:spTgt spid="33"/>
                                        </p:tgtEl>
                                      </p:cBhvr>
                                    </p:animEffect>
                                  </p:childTnLst>
                                </p:cTn>
                              </p:par>
                            </p:childTnLst>
                          </p:cTn>
                        </p:par>
                        <p:par>
                          <p:cTn id="287" fill="hold">
                            <p:stCondLst>
                              <p:cond delay="2000"/>
                            </p:stCondLst>
                            <p:childTnLst>
                              <p:par>
                                <p:cTn id="288" presetID="2" presetClass="exit" presetSubtype="6" fill="hold" grpId="2" nodeType="afterEffect">
                                  <p:stCondLst>
                                    <p:cond delay="0"/>
                                  </p:stCondLst>
                                  <p:childTnLst>
                                    <p:anim calcmode="lin" valueType="num">
                                      <p:cBhvr additive="base">
                                        <p:cTn id="289" dur="2000"/>
                                        <p:tgtEl>
                                          <p:spTgt spid="3"/>
                                        </p:tgtEl>
                                        <p:attrNameLst>
                                          <p:attrName>ppt_x</p:attrName>
                                        </p:attrNameLst>
                                      </p:cBhvr>
                                      <p:tavLst>
                                        <p:tav tm="0">
                                          <p:val>
                                            <p:strVal val="ppt_x"/>
                                          </p:val>
                                        </p:tav>
                                        <p:tav tm="100000">
                                          <p:val>
                                            <p:strVal val="1+ppt_w/2"/>
                                          </p:val>
                                        </p:tav>
                                      </p:tavLst>
                                    </p:anim>
                                    <p:anim calcmode="lin" valueType="num">
                                      <p:cBhvr additive="base">
                                        <p:cTn id="290" dur="2000"/>
                                        <p:tgtEl>
                                          <p:spTgt spid="3"/>
                                        </p:tgtEl>
                                        <p:attrNameLst>
                                          <p:attrName>ppt_y</p:attrName>
                                        </p:attrNameLst>
                                      </p:cBhvr>
                                      <p:tavLst>
                                        <p:tav tm="0">
                                          <p:val>
                                            <p:strVal val="ppt_y"/>
                                          </p:val>
                                        </p:tav>
                                        <p:tav tm="100000">
                                          <p:val>
                                            <p:strVal val="1+ppt_h/2"/>
                                          </p:val>
                                        </p:tav>
                                      </p:tavLst>
                                    </p:anim>
                                    <p:set>
                                      <p:cBhvr>
                                        <p:cTn id="291" dur="1" fill="hold">
                                          <p:stCondLst>
                                            <p:cond delay="1999"/>
                                          </p:stCondLst>
                                        </p:cTn>
                                        <p:tgtEl>
                                          <p:spTgt spid="3"/>
                                        </p:tgtEl>
                                        <p:attrNameLst>
                                          <p:attrName>style.visibility</p:attrName>
                                        </p:attrNameLst>
                                      </p:cBhvr>
                                      <p:to>
                                        <p:strVal val="hidden"/>
                                      </p:to>
                                    </p:set>
                                  </p:childTnLst>
                                </p:cTn>
                              </p:par>
                              <p:par>
                                <p:cTn id="292" presetID="2" presetClass="exit" presetSubtype="6" fill="hold" grpId="2" nodeType="withEffect">
                                  <p:stCondLst>
                                    <p:cond delay="0"/>
                                  </p:stCondLst>
                                  <p:childTnLst>
                                    <p:anim calcmode="lin" valueType="num">
                                      <p:cBhvr additive="base">
                                        <p:cTn id="293" dur="2000"/>
                                        <p:tgtEl>
                                          <p:spTgt spid="5"/>
                                        </p:tgtEl>
                                        <p:attrNameLst>
                                          <p:attrName>ppt_x</p:attrName>
                                        </p:attrNameLst>
                                      </p:cBhvr>
                                      <p:tavLst>
                                        <p:tav tm="0">
                                          <p:val>
                                            <p:strVal val="ppt_x"/>
                                          </p:val>
                                        </p:tav>
                                        <p:tav tm="100000">
                                          <p:val>
                                            <p:strVal val="1+ppt_w/2"/>
                                          </p:val>
                                        </p:tav>
                                      </p:tavLst>
                                    </p:anim>
                                    <p:anim calcmode="lin" valueType="num">
                                      <p:cBhvr additive="base">
                                        <p:cTn id="294" dur="2000"/>
                                        <p:tgtEl>
                                          <p:spTgt spid="5"/>
                                        </p:tgtEl>
                                        <p:attrNameLst>
                                          <p:attrName>ppt_y</p:attrName>
                                        </p:attrNameLst>
                                      </p:cBhvr>
                                      <p:tavLst>
                                        <p:tav tm="0">
                                          <p:val>
                                            <p:strVal val="ppt_y"/>
                                          </p:val>
                                        </p:tav>
                                        <p:tav tm="100000">
                                          <p:val>
                                            <p:strVal val="1+ppt_h/2"/>
                                          </p:val>
                                        </p:tav>
                                      </p:tavLst>
                                    </p:anim>
                                    <p:set>
                                      <p:cBhvr>
                                        <p:cTn id="295" dur="1" fill="hold">
                                          <p:stCondLst>
                                            <p:cond delay="1999"/>
                                          </p:stCondLst>
                                        </p:cTn>
                                        <p:tgtEl>
                                          <p:spTgt spid="5"/>
                                        </p:tgtEl>
                                        <p:attrNameLst>
                                          <p:attrName>style.visibility</p:attrName>
                                        </p:attrNameLst>
                                      </p:cBhvr>
                                      <p:to>
                                        <p:strVal val="hidden"/>
                                      </p:to>
                                    </p:set>
                                  </p:childTnLst>
                                </p:cTn>
                              </p:par>
                              <p:par>
                                <p:cTn id="296" presetID="2" presetClass="exit" presetSubtype="6" fill="hold" grpId="2" nodeType="withEffect">
                                  <p:stCondLst>
                                    <p:cond delay="0"/>
                                  </p:stCondLst>
                                  <p:childTnLst>
                                    <p:anim calcmode="lin" valueType="num">
                                      <p:cBhvr additive="base">
                                        <p:cTn id="297" dur="2000"/>
                                        <p:tgtEl>
                                          <p:spTgt spid="7"/>
                                        </p:tgtEl>
                                        <p:attrNameLst>
                                          <p:attrName>ppt_x</p:attrName>
                                        </p:attrNameLst>
                                      </p:cBhvr>
                                      <p:tavLst>
                                        <p:tav tm="0">
                                          <p:val>
                                            <p:strVal val="ppt_x"/>
                                          </p:val>
                                        </p:tav>
                                        <p:tav tm="100000">
                                          <p:val>
                                            <p:strVal val="1+ppt_w/2"/>
                                          </p:val>
                                        </p:tav>
                                      </p:tavLst>
                                    </p:anim>
                                    <p:anim calcmode="lin" valueType="num">
                                      <p:cBhvr additive="base">
                                        <p:cTn id="298" dur="2000"/>
                                        <p:tgtEl>
                                          <p:spTgt spid="7"/>
                                        </p:tgtEl>
                                        <p:attrNameLst>
                                          <p:attrName>ppt_y</p:attrName>
                                        </p:attrNameLst>
                                      </p:cBhvr>
                                      <p:tavLst>
                                        <p:tav tm="0">
                                          <p:val>
                                            <p:strVal val="ppt_y"/>
                                          </p:val>
                                        </p:tav>
                                        <p:tav tm="100000">
                                          <p:val>
                                            <p:strVal val="1+ppt_h/2"/>
                                          </p:val>
                                        </p:tav>
                                      </p:tavLst>
                                    </p:anim>
                                    <p:set>
                                      <p:cBhvr>
                                        <p:cTn id="299" dur="1" fill="hold">
                                          <p:stCondLst>
                                            <p:cond delay="1999"/>
                                          </p:stCondLst>
                                        </p:cTn>
                                        <p:tgtEl>
                                          <p:spTgt spid="7"/>
                                        </p:tgtEl>
                                        <p:attrNameLst>
                                          <p:attrName>style.visibility</p:attrName>
                                        </p:attrNameLst>
                                      </p:cBhvr>
                                      <p:to>
                                        <p:strVal val="hidden"/>
                                      </p:to>
                                    </p:set>
                                  </p:childTnLst>
                                </p:cTn>
                              </p:par>
                              <p:par>
                                <p:cTn id="300" presetID="2" presetClass="exit" presetSubtype="6" fill="hold" grpId="2" nodeType="withEffect">
                                  <p:stCondLst>
                                    <p:cond delay="0"/>
                                  </p:stCondLst>
                                  <p:childTnLst>
                                    <p:anim calcmode="lin" valueType="num">
                                      <p:cBhvr additive="base">
                                        <p:cTn id="301" dur="2000"/>
                                        <p:tgtEl>
                                          <p:spTgt spid="8"/>
                                        </p:tgtEl>
                                        <p:attrNameLst>
                                          <p:attrName>ppt_x</p:attrName>
                                        </p:attrNameLst>
                                      </p:cBhvr>
                                      <p:tavLst>
                                        <p:tav tm="0">
                                          <p:val>
                                            <p:strVal val="ppt_x"/>
                                          </p:val>
                                        </p:tav>
                                        <p:tav tm="100000">
                                          <p:val>
                                            <p:strVal val="1+ppt_w/2"/>
                                          </p:val>
                                        </p:tav>
                                      </p:tavLst>
                                    </p:anim>
                                    <p:anim calcmode="lin" valueType="num">
                                      <p:cBhvr additive="base">
                                        <p:cTn id="302" dur="2000"/>
                                        <p:tgtEl>
                                          <p:spTgt spid="8"/>
                                        </p:tgtEl>
                                        <p:attrNameLst>
                                          <p:attrName>ppt_y</p:attrName>
                                        </p:attrNameLst>
                                      </p:cBhvr>
                                      <p:tavLst>
                                        <p:tav tm="0">
                                          <p:val>
                                            <p:strVal val="ppt_y"/>
                                          </p:val>
                                        </p:tav>
                                        <p:tav tm="100000">
                                          <p:val>
                                            <p:strVal val="1+ppt_h/2"/>
                                          </p:val>
                                        </p:tav>
                                      </p:tavLst>
                                    </p:anim>
                                    <p:set>
                                      <p:cBhvr>
                                        <p:cTn id="303" dur="1" fill="hold">
                                          <p:stCondLst>
                                            <p:cond delay="1999"/>
                                          </p:stCondLst>
                                        </p:cTn>
                                        <p:tgtEl>
                                          <p:spTgt spid="8"/>
                                        </p:tgtEl>
                                        <p:attrNameLst>
                                          <p:attrName>style.visibility</p:attrName>
                                        </p:attrNameLst>
                                      </p:cBhvr>
                                      <p:to>
                                        <p:strVal val="hidden"/>
                                      </p:to>
                                    </p:set>
                                  </p:childTnLst>
                                </p:cTn>
                              </p:par>
                              <p:par>
                                <p:cTn id="304" presetID="2" presetClass="exit" presetSubtype="6" fill="hold" grpId="2" nodeType="withEffect">
                                  <p:stCondLst>
                                    <p:cond delay="0"/>
                                  </p:stCondLst>
                                  <p:childTnLst>
                                    <p:anim calcmode="lin" valueType="num">
                                      <p:cBhvr additive="base">
                                        <p:cTn id="305" dur="2000"/>
                                        <p:tgtEl>
                                          <p:spTgt spid="11"/>
                                        </p:tgtEl>
                                        <p:attrNameLst>
                                          <p:attrName>ppt_x</p:attrName>
                                        </p:attrNameLst>
                                      </p:cBhvr>
                                      <p:tavLst>
                                        <p:tav tm="0">
                                          <p:val>
                                            <p:strVal val="ppt_x"/>
                                          </p:val>
                                        </p:tav>
                                        <p:tav tm="100000">
                                          <p:val>
                                            <p:strVal val="1+ppt_w/2"/>
                                          </p:val>
                                        </p:tav>
                                      </p:tavLst>
                                    </p:anim>
                                    <p:anim calcmode="lin" valueType="num">
                                      <p:cBhvr additive="base">
                                        <p:cTn id="306" dur="2000"/>
                                        <p:tgtEl>
                                          <p:spTgt spid="11"/>
                                        </p:tgtEl>
                                        <p:attrNameLst>
                                          <p:attrName>ppt_y</p:attrName>
                                        </p:attrNameLst>
                                      </p:cBhvr>
                                      <p:tavLst>
                                        <p:tav tm="0">
                                          <p:val>
                                            <p:strVal val="ppt_y"/>
                                          </p:val>
                                        </p:tav>
                                        <p:tav tm="100000">
                                          <p:val>
                                            <p:strVal val="1+ppt_h/2"/>
                                          </p:val>
                                        </p:tav>
                                      </p:tavLst>
                                    </p:anim>
                                    <p:set>
                                      <p:cBhvr>
                                        <p:cTn id="307" dur="1" fill="hold">
                                          <p:stCondLst>
                                            <p:cond delay="1999"/>
                                          </p:stCondLst>
                                        </p:cTn>
                                        <p:tgtEl>
                                          <p:spTgt spid="11"/>
                                        </p:tgtEl>
                                        <p:attrNameLst>
                                          <p:attrName>style.visibility</p:attrName>
                                        </p:attrNameLst>
                                      </p:cBhvr>
                                      <p:to>
                                        <p:strVal val="hidden"/>
                                      </p:to>
                                    </p:set>
                                  </p:childTnLst>
                                </p:cTn>
                              </p:par>
                              <p:par>
                                <p:cTn id="308" presetID="2" presetClass="exit" presetSubtype="6" fill="hold" grpId="2" nodeType="withEffect">
                                  <p:stCondLst>
                                    <p:cond delay="0"/>
                                  </p:stCondLst>
                                  <p:childTnLst>
                                    <p:anim calcmode="lin" valueType="num">
                                      <p:cBhvr additive="base">
                                        <p:cTn id="309" dur="2000"/>
                                        <p:tgtEl>
                                          <p:spTgt spid="12"/>
                                        </p:tgtEl>
                                        <p:attrNameLst>
                                          <p:attrName>ppt_x</p:attrName>
                                        </p:attrNameLst>
                                      </p:cBhvr>
                                      <p:tavLst>
                                        <p:tav tm="0">
                                          <p:val>
                                            <p:strVal val="ppt_x"/>
                                          </p:val>
                                        </p:tav>
                                        <p:tav tm="100000">
                                          <p:val>
                                            <p:strVal val="1+ppt_w/2"/>
                                          </p:val>
                                        </p:tav>
                                      </p:tavLst>
                                    </p:anim>
                                    <p:anim calcmode="lin" valueType="num">
                                      <p:cBhvr additive="base">
                                        <p:cTn id="310" dur="2000"/>
                                        <p:tgtEl>
                                          <p:spTgt spid="12"/>
                                        </p:tgtEl>
                                        <p:attrNameLst>
                                          <p:attrName>ppt_y</p:attrName>
                                        </p:attrNameLst>
                                      </p:cBhvr>
                                      <p:tavLst>
                                        <p:tav tm="0">
                                          <p:val>
                                            <p:strVal val="ppt_y"/>
                                          </p:val>
                                        </p:tav>
                                        <p:tav tm="100000">
                                          <p:val>
                                            <p:strVal val="1+ppt_h/2"/>
                                          </p:val>
                                        </p:tav>
                                      </p:tavLst>
                                    </p:anim>
                                    <p:set>
                                      <p:cBhvr>
                                        <p:cTn id="311" dur="1" fill="hold">
                                          <p:stCondLst>
                                            <p:cond delay="1999"/>
                                          </p:stCondLst>
                                        </p:cTn>
                                        <p:tgtEl>
                                          <p:spTgt spid="12"/>
                                        </p:tgtEl>
                                        <p:attrNameLst>
                                          <p:attrName>style.visibility</p:attrName>
                                        </p:attrNameLst>
                                      </p:cBhvr>
                                      <p:to>
                                        <p:strVal val="hidden"/>
                                      </p:to>
                                    </p:set>
                                  </p:childTnLst>
                                </p:cTn>
                              </p:par>
                              <p:par>
                                <p:cTn id="312" presetID="2" presetClass="exit" presetSubtype="6" fill="hold" grpId="2" nodeType="withEffect">
                                  <p:stCondLst>
                                    <p:cond delay="0"/>
                                  </p:stCondLst>
                                  <p:childTnLst>
                                    <p:anim calcmode="lin" valueType="num">
                                      <p:cBhvr additive="base">
                                        <p:cTn id="313" dur="2000"/>
                                        <p:tgtEl>
                                          <p:spTgt spid="13"/>
                                        </p:tgtEl>
                                        <p:attrNameLst>
                                          <p:attrName>ppt_x</p:attrName>
                                        </p:attrNameLst>
                                      </p:cBhvr>
                                      <p:tavLst>
                                        <p:tav tm="0">
                                          <p:val>
                                            <p:strVal val="ppt_x"/>
                                          </p:val>
                                        </p:tav>
                                        <p:tav tm="100000">
                                          <p:val>
                                            <p:strVal val="1+ppt_w/2"/>
                                          </p:val>
                                        </p:tav>
                                      </p:tavLst>
                                    </p:anim>
                                    <p:anim calcmode="lin" valueType="num">
                                      <p:cBhvr additive="base">
                                        <p:cTn id="314" dur="2000"/>
                                        <p:tgtEl>
                                          <p:spTgt spid="13"/>
                                        </p:tgtEl>
                                        <p:attrNameLst>
                                          <p:attrName>ppt_y</p:attrName>
                                        </p:attrNameLst>
                                      </p:cBhvr>
                                      <p:tavLst>
                                        <p:tav tm="0">
                                          <p:val>
                                            <p:strVal val="ppt_y"/>
                                          </p:val>
                                        </p:tav>
                                        <p:tav tm="100000">
                                          <p:val>
                                            <p:strVal val="1+ppt_h/2"/>
                                          </p:val>
                                        </p:tav>
                                      </p:tavLst>
                                    </p:anim>
                                    <p:set>
                                      <p:cBhvr>
                                        <p:cTn id="315" dur="1" fill="hold">
                                          <p:stCondLst>
                                            <p:cond delay="1999"/>
                                          </p:stCondLst>
                                        </p:cTn>
                                        <p:tgtEl>
                                          <p:spTgt spid="13"/>
                                        </p:tgtEl>
                                        <p:attrNameLst>
                                          <p:attrName>style.visibility</p:attrName>
                                        </p:attrNameLst>
                                      </p:cBhvr>
                                      <p:to>
                                        <p:strVal val="hidden"/>
                                      </p:to>
                                    </p:set>
                                  </p:childTnLst>
                                </p:cTn>
                              </p:par>
                              <p:par>
                                <p:cTn id="316" presetID="2" presetClass="exit" presetSubtype="6" fill="hold" grpId="2" nodeType="withEffect">
                                  <p:stCondLst>
                                    <p:cond delay="0"/>
                                  </p:stCondLst>
                                  <p:childTnLst>
                                    <p:anim calcmode="lin" valueType="num">
                                      <p:cBhvr additive="base">
                                        <p:cTn id="317" dur="2000"/>
                                        <p:tgtEl>
                                          <p:spTgt spid="14"/>
                                        </p:tgtEl>
                                        <p:attrNameLst>
                                          <p:attrName>ppt_x</p:attrName>
                                        </p:attrNameLst>
                                      </p:cBhvr>
                                      <p:tavLst>
                                        <p:tav tm="0">
                                          <p:val>
                                            <p:strVal val="ppt_x"/>
                                          </p:val>
                                        </p:tav>
                                        <p:tav tm="100000">
                                          <p:val>
                                            <p:strVal val="1+ppt_w/2"/>
                                          </p:val>
                                        </p:tav>
                                      </p:tavLst>
                                    </p:anim>
                                    <p:anim calcmode="lin" valueType="num">
                                      <p:cBhvr additive="base">
                                        <p:cTn id="318" dur="2000"/>
                                        <p:tgtEl>
                                          <p:spTgt spid="14"/>
                                        </p:tgtEl>
                                        <p:attrNameLst>
                                          <p:attrName>ppt_y</p:attrName>
                                        </p:attrNameLst>
                                      </p:cBhvr>
                                      <p:tavLst>
                                        <p:tav tm="0">
                                          <p:val>
                                            <p:strVal val="ppt_y"/>
                                          </p:val>
                                        </p:tav>
                                        <p:tav tm="100000">
                                          <p:val>
                                            <p:strVal val="1+ppt_h/2"/>
                                          </p:val>
                                        </p:tav>
                                      </p:tavLst>
                                    </p:anim>
                                    <p:set>
                                      <p:cBhvr>
                                        <p:cTn id="319" dur="1" fill="hold">
                                          <p:stCondLst>
                                            <p:cond delay="1999"/>
                                          </p:stCondLst>
                                        </p:cTn>
                                        <p:tgtEl>
                                          <p:spTgt spid="14"/>
                                        </p:tgtEl>
                                        <p:attrNameLst>
                                          <p:attrName>style.visibility</p:attrName>
                                        </p:attrNameLst>
                                      </p:cBhvr>
                                      <p:to>
                                        <p:strVal val="hidden"/>
                                      </p:to>
                                    </p:set>
                                  </p:childTnLst>
                                </p:cTn>
                              </p:par>
                              <p:par>
                                <p:cTn id="320" presetID="2" presetClass="exit" presetSubtype="6" fill="hold" grpId="2" nodeType="withEffect">
                                  <p:stCondLst>
                                    <p:cond delay="0"/>
                                  </p:stCondLst>
                                  <p:childTnLst>
                                    <p:anim calcmode="lin" valueType="num">
                                      <p:cBhvr additive="base">
                                        <p:cTn id="321" dur="2000"/>
                                        <p:tgtEl>
                                          <p:spTgt spid="19"/>
                                        </p:tgtEl>
                                        <p:attrNameLst>
                                          <p:attrName>ppt_x</p:attrName>
                                        </p:attrNameLst>
                                      </p:cBhvr>
                                      <p:tavLst>
                                        <p:tav tm="0">
                                          <p:val>
                                            <p:strVal val="ppt_x"/>
                                          </p:val>
                                        </p:tav>
                                        <p:tav tm="100000">
                                          <p:val>
                                            <p:strVal val="1+ppt_w/2"/>
                                          </p:val>
                                        </p:tav>
                                      </p:tavLst>
                                    </p:anim>
                                    <p:anim calcmode="lin" valueType="num">
                                      <p:cBhvr additive="base">
                                        <p:cTn id="322" dur="2000"/>
                                        <p:tgtEl>
                                          <p:spTgt spid="19"/>
                                        </p:tgtEl>
                                        <p:attrNameLst>
                                          <p:attrName>ppt_y</p:attrName>
                                        </p:attrNameLst>
                                      </p:cBhvr>
                                      <p:tavLst>
                                        <p:tav tm="0">
                                          <p:val>
                                            <p:strVal val="ppt_y"/>
                                          </p:val>
                                        </p:tav>
                                        <p:tav tm="100000">
                                          <p:val>
                                            <p:strVal val="1+ppt_h/2"/>
                                          </p:val>
                                        </p:tav>
                                      </p:tavLst>
                                    </p:anim>
                                    <p:set>
                                      <p:cBhvr>
                                        <p:cTn id="323" dur="1" fill="hold">
                                          <p:stCondLst>
                                            <p:cond delay="1999"/>
                                          </p:stCondLst>
                                        </p:cTn>
                                        <p:tgtEl>
                                          <p:spTgt spid="19"/>
                                        </p:tgtEl>
                                        <p:attrNameLst>
                                          <p:attrName>style.visibility</p:attrName>
                                        </p:attrNameLst>
                                      </p:cBhvr>
                                      <p:to>
                                        <p:strVal val="hidden"/>
                                      </p:to>
                                    </p:set>
                                  </p:childTnLst>
                                </p:cTn>
                              </p:par>
                              <p:par>
                                <p:cTn id="324" presetID="2" presetClass="exit" presetSubtype="6" fill="hold" grpId="2" nodeType="withEffect">
                                  <p:stCondLst>
                                    <p:cond delay="0"/>
                                  </p:stCondLst>
                                  <p:childTnLst>
                                    <p:anim calcmode="lin" valueType="num">
                                      <p:cBhvr additive="base">
                                        <p:cTn id="325" dur="2000"/>
                                        <p:tgtEl>
                                          <p:spTgt spid="20"/>
                                        </p:tgtEl>
                                        <p:attrNameLst>
                                          <p:attrName>ppt_x</p:attrName>
                                        </p:attrNameLst>
                                      </p:cBhvr>
                                      <p:tavLst>
                                        <p:tav tm="0">
                                          <p:val>
                                            <p:strVal val="ppt_x"/>
                                          </p:val>
                                        </p:tav>
                                        <p:tav tm="100000">
                                          <p:val>
                                            <p:strVal val="1+ppt_w/2"/>
                                          </p:val>
                                        </p:tav>
                                      </p:tavLst>
                                    </p:anim>
                                    <p:anim calcmode="lin" valueType="num">
                                      <p:cBhvr additive="base">
                                        <p:cTn id="326" dur="2000"/>
                                        <p:tgtEl>
                                          <p:spTgt spid="20"/>
                                        </p:tgtEl>
                                        <p:attrNameLst>
                                          <p:attrName>ppt_y</p:attrName>
                                        </p:attrNameLst>
                                      </p:cBhvr>
                                      <p:tavLst>
                                        <p:tav tm="0">
                                          <p:val>
                                            <p:strVal val="ppt_y"/>
                                          </p:val>
                                        </p:tav>
                                        <p:tav tm="100000">
                                          <p:val>
                                            <p:strVal val="1+ppt_h/2"/>
                                          </p:val>
                                        </p:tav>
                                      </p:tavLst>
                                    </p:anim>
                                    <p:set>
                                      <p:cBhvr>
                                        <p:cTn id="327" dur="1" fill="hold">
                                          <p:stCondLst>
                                            <p:cond delay="1999"/>
                                          </p:stCondLst>
                                        </p:cTn>
                                        <p:tgtEl>
                                          <p:spTgt spid="20"/>
                                        </p:tgtEl>
                                        <p:attrNameLst>
                                          <p:attrName>style.visibility</p:attrName>
                                        </p:attrNameLst>
                                      </p:cBhvr>
                                      <p:to>
                                        <p:strVal val="hidden"/>
                                      </p:to>
                                    </p:set>
                                  </p:childTnLst>
                                </p:cTn>
                              </p:par>
                              <p:par>
                                <p:cTn id="328" presetID="2" presetClass="exit" presetSubtype="6" fill="hold" grpId="2" nodeType="withEffect">
                                  <p:stCondLst>
                                    <p:cond delay="0"/>
                                  </p:stCondLst>
                                  <p:childTnLst>
                                    <p:anim calcmode="lin" valueType="num">
                                      <p:cBhvr additive="base">
                                        <p:cTn id="329" dur="2000"/>
                                        <p:tgtEl>
                                          <p:spTgt spid="21"/>
                                        </p:tgtEl>
                                        <p:attrNameLst>
                                          <p:attrName>ppt_x</p:attrName>
                                        </p:attrNameLst>
                                      </p:cBhvr>
                                      <p:tavLst>
                                        <p:tav tm="0">
                                          <p:val>
                                            <p:strVal val="ppt_x"/>
                                          </p:val>
                                        </p:tav>
                                        <p:tav tm="100000">
                                          <p:val>
                                            <p:strVal val="1+ppt_w/2"/>
                                          </p:val>
                                        </p:tav>
                                      </p:tavLst>
                                    </p:anim>
                                    <p:anim calcmode="lin" valueType="num">
                                      <p:cBhvr additive="base">
                                        <p:cTn id="330" dur="2000"/>
                                        <p:tgtEl>
                                          <p:spTgt spid="21"/>
                                        </p:tgtEl>
                                        <p:attrNameLst>
                                          <p:attrName>ppt_y</p:attrName>
                                        </p:attrNameLst>
                                      </p:cBhvr>
                                      <p:tavLst>
                                        <p:tav tm="0">
                                          <p:val>
                                            <p:strVal val="ppt_y"/>
                                          </p:val>
                                        </p:tav>
                                        <p:tav tm="100000">
                                          <p:val>
                                            <p:strVal val="1+ppt_h/2"/>
                                          </p:val>
                                        </p:tav>
                                      </p:tavLst>
                                    </p:anim>
                                    <p:set>
                                      <p:cBhvr>
                                        <p:cTn id="331" dur="1" fill="hold">
                                          <p:stCondLst>
                                            <p:cond delay="1999"/>
                                          </p:stCondLst>
                                        </p:cTn>
                                        <p:tgtEl>
                                          <p:spTgt spid="21"/>
                                        </p:tgtEl>
                                        <p:attrNameLst>
                                          <p:attrName>style.visibility</p:attrName>
                                        </p:attrNameLst>
                                      </p:cBhvr>
                                      <p:to>
                                        <p:strVal val="hidden"/>
                                      </p:to>
                                    </p:set>
                                  </p:childTnLst>
                                </p:cTn>
                              </p:par>
                              <p:par>
                                <p:cTn id="332" presetID="2" presetClass="exit" presetSubtype="6" fill="hold" grpId="2" nodeType="withEffect">
                                  <p:stCondLst>
                                    <p:cond delay="0"/>
                                  </p:stCondLst>
                                  <p:childTnLst>
                                    <p:anim calcmode="lin" valueType="num">
                                      <p:cBhvr additive="base">
                                        <p:cTn id="333" dur="2000"/>
                                        <p:tgtEl>
                                          <p:spTgt spid="22"/>
                                        </p:tgtEl>
                                        <p:attrNameLst>
                                          <p:attrName>ppt_x</p:attrName>
                                        </p:attrNameLst>
                                      </p:cBhvr>
                                      <p:tavLst>
                                        <p:tav tm="0">
                                          <p:val>
                                            <p:strVal val="ppt_x"/>
                                          </p:val>
                                        </p:tav>
                                        <p:tav tm="100000">
                                          <p:val>
                                            <p:strVal val="1+ppt_w/2"/>
                                          </p:val>
                                        </p:tav>
                                      </p:tavLst>
                                    </p:anim>
                                    <p:anim calcmode="lin" valueType="num">
                                      <p:cBhvr additive="base">
                                        <p:cTn id="334" dur="2000"/>
                                        <p:tgtEl>
                                          <p:spTgt spid="22"/>
                                        </p:tgtEl>
                                        <p:attrNameLst>
                                          <p:attrName>ppt_y</p:attrName>
                                        </p:attrNameLst>
                                      </p:cBhvr>
                                      <p:tavLst>
                                        <p:tav tm="0">
                                          <p:val>
                                            <p:strVal val="ppt_y"/>
                                          </p:val>
                                        </p:tav>
                                        <p:tav tm="100000">
                                          <p:val>
                                            <p:strVal val="1+ppt_h/2"/>
                                          </p:val>
                                        </p:tav>
                                      </p:tavLst>
                                    </p:anim>
                                    <p:set>
                                      <p:cBhvr>
                                        <p:cTn id="335" dur="1" fill="hold">
                                          <p:stCondLst>
                                            <p:cond delay="1999"/>
                                          </p:stCondLst>
                                        </p:cTn>
                                        <p:tgtEl>
                                          <p:spTgt spid="22"/>
                                        </p:tgtEl>
                                        <p:attrNameLst>
                                          <p:attrName>style.visibility</p:attrName>
                                        </p:attrNameLst>
                                      </p:cBhvr>
                                      <p:to>
                                        <p:strVal val="hidden"/>
                                      </p:to>
                                    </p:set>
                                  </p:childTnLst>
                                </p:cTn>
                              </p:par>
                              <p:par>
                                <p:cTn id="336" presetID="2" presetClass="exit" presetSubtype="6" fill="hold" grpId="2" nodeType="withEffect">
                                  <p:stCondLst>
                                    <p:cond delay="0"/>
                                  </p:stCondLst>
                                  <p:childTnLst>
                                    <p:anim calcmode="lin" valueType="num">
                                      <p:cBhvr additive="base">
                                        <p:cTn id="337" dur="2000"/>
                                        <p:tgtEl>
                                          <p:spTgt spid="23"/>
                                        </p:tgtEl>
                                        <p:attrNameLst>
                                          <p:attrName>ppt_x</p:attrName>
                                        </p:attrNameLst>
                                      </p:cBhvr>
                                      <p:tavLst>
                                        <p:tav tm="0">
                                          <p:val>
                                            <p:strVal val="ppt_x"/>
                                          </p:val>
                                        </p:tav>
                                        <p:tav tm="100000">
                                          <p:val>
                                            <p:strVal val="1+ppt_w/2"/>
                                          </p:val>
                                        </p:tav>
                                      </p:tavLst>
                                    </p:anim>
                                    <p:anim calcmode="lin" valueType="num">
                                      <p:cBhvr additive="base">
                                        <p:cTn id="338" dur="2000"/>
                                        <p:tgtEl>
                                          <p:spTgt spid="23"/>
                                        </p:tgtEl>
                                        <p:attrNameLst>
                                          <p:attrName>ppt_y</p:attrName>
                                        </p:attrNameLst>
                                      </p:cBhvr>
                                      <p:tavLst>
                                        <p:tav tm="0">
                                          <p:val>
                                            <p:strVal val="ppt_y"/>
                                          </p:val>
                                        </p:tav>
                                        <p:tav tm="100000">
                                          <p:val>
                                            <p:strVal val="1+ppt_h/2"/>
                                          </p:val>
                                        </p:tav>
                                      </p:tavLst>
                                    </p:anim>
                                    <p:set>
                                      <p:cBhvr>
                                        <p:cTn id="339" dur="1" fill="hold">
                                          <p:stCondLst>
                                            <p:cond delay="1999"/>
                                          </p:stCondLst>
                                        </p:cTn>
                                        <p:tgtEl>
                                          <p:spTgt spid="23"/>
                                        </p:tgtEl>
                                        <p:attrNameLst>
                                          <p:attrName>style.visibility</p:attrName>
                                        </p:attrNameLst>
                                      </p:cBhvr>
                                      <p:to>
                                        <p:strVal val="hidden"/>
                                      </p:to>
                                    </p:set>
                                  </p:childTnLst>
                                </p:cTn>
                              </p:par>
                              <p:par>
                                <p:cTn id="340" presetID="2" presetClass="exit" presetSubtype="6" fill="hold" grpId="2" nodeType="withEffect">
                                  <p:stCondLst>
                                    <p:cond delay="0"/>
                                  </p:stCondLst>
                                  <p:childTnLst>
                                    <p:anim calcmode="lin" valueType="num">
                                      <p:cBhvr additive="base">
                                        <p:cTn id="341" dur="2000"/>
                                        <p:tgtEl>
                                          <p:spTgt spid="24"/>
                                        </p:tgtEl>
                                        <p:attrNameLst>
                                          <p:attrName>ppt_x</p:attrName>
                                        </p:attrNameLst>
                                      </p:cBhvr>
                                      <p:tavLst>
                                        <p:tav tm="0">
                                          <p:val>
                                            <p:strVal val="ppt_x"/>
                                          </p:val>
                                        </p:tav>
                                        <p:tav tm="100000">
                                          <p:val>
                                            <p:strVal val="1+ppt_w/2"/>
                                          </p:val>
                                        </p:tav>
                                      </p:tavLst>
                                    </p:anim>
                                    <p:anim calcmode="lin" valueType="num">
                                      <p:cBhvr additive="base">
                                        <p:cTn id="342" dur="2000"/>
                                        <p:tgtEl>
                                          <p:spTgt spid="24"/>
                                        </p:tgtEl>
                                        <p:attrNameLst>
                                          <p:attrName>ppt_y</p:attrName>
                                        </p:attrNameLst>
                                      </p:cBhvr>
                                      <p:tavLst>
                                        <p:tav tm="0">
                                          <p:val>
                                            <p:strVal val="ppt_y"/>
                                          </p:val>
                                        </p:tav>
                                        <p:tav tm="100000">
                                          <p:val>
                                            <p:strVal val="1+ppt_h/2"/>
                                          </p:val>
                                        </p:tav>
                                      </p:tavLst>
                                    </p:anim>
                                    <p:set>
                                      <p:cBhvr>
                                        <p:cTn id="343" dur="1" fill="hold">
                                          <p:stCondLst>
                                            <p:cond delay="1999"/>
                                          </p:stCondLst>
                                        </p:cTn>
                                        <p:tgtEl>
                                          <p:spTgt spid="24"/>
                                        </p:tgtEl>
                                        <p:attrNameLst>
                                          <p:attrName>style.visibility</p:attrName>
                                        </p:attrNameLst>
                                      </p:cBhvr>
                                      <p:to>
                                        <p:strVal val="hidden"/>
                                      </p:to>
                                    </p:set>
                                  </p:childTnLst>
                                </p:cTn>
                              </p:par>
                              <p:par>
                                <p:cTn id="344" presetID="2" presetClass="exit" presetSubtype="6" fill="hold" grpId="2" nodeType="withEffect">
                                  <p:stCondLst>
                                    <p:cond delay="0"/>
                                  </p:stCondLst>
                                  <p:childTnLst>
                                    <p:anim calcmode="lin" valueType="num">
                                      <p:cBhvr additive="base">
                                        <p:cTn id="345" dur="2000"/>
                                        <p:tgtEl>
                                          <p:spTgt spid="25"/>
                                        </p:tgtEl>
                                        <p:attrNameLst>
                                          <p:attrName>ppt_x</p:attrName>
                                        </p:attrNameLst>
                                      </p:cBhvr>
                                      <p:tavLst>
                                        <p:tav tm="0">
                                          <p:val>
                                            <p:strVal val="ppt_x"/>
                                          </p:val>
                                        </p:tav>
                                        <p:tav tm="100000">
                                          <p:val>
                                            <p:strVal val="1+ppt_w/2"/>
                                          </p:val>
                                        </p:tav>
                                      </p:tavLst>
                                    </p:anim>
                                    <p:anim calcmode="lin" valueType="num">
                                      <p:cBhvr additive="base">
                                        <p:cTn id="346" dur="2000"/>
                                        <p:tgtEl>
                                          <p:spTgt spid="25"/>
                                        </p:tgtEl>
                                        <p:attrNameLst>
                                          <p:attrName>ppt_y</p:attrName>
                                        </p:attrNameLst>
                                      </p:cBhvr>
                                      <p:tavLst>
                                        <p:tav tm="0">
                                          <p:val>
                                            <p:strVal val="ppt_y"/>
                                          </p:val>
                                        </p:tav>
                                        <p:tav tm="100000">
                                          <p:val>
                                            <p:strVal val="1+ppt_h/2"/>
                                          </p:val>
                                        </p:tav>
                                      </p:tavLst>
                                    </p:anim>
                                    <p:set>
                                      <p:cBhvr>
                                        <p:cTn id="347" dur="1" fill="hold">
                                          <p:stCondLst>
                                            <p:cond delay="1999"/>
                                          </p:stCondLst>
                                        </p:cTn>
                                        <p:tgtEl>
                                          <p:spTgt spid="25"/>
                                        </p:tgtEl>
                                        <p:attrNameLst>
                                          <p:attrName>style.visibility</p:attrName>
                                        </p:attrNameLst>
                                      </p:cBhvr>
                                      <p:to>
                                        <p:strVal val="hidden"/>
                                      </p:to>
                                    </p:set>
                                  </p:childTnLst>
                                </p:cTn>
                              </p:par>
                              <p:par>
                                <p:cTn id="348" presetID="2" presetClass="exit" presetSubtype="6" fill="hold" grpId="2" nodeType="withEffect">
                                  <p:stCondLst>
                                    <p:cond delay="0"/>
                                  </p:stCondLst>
                                  <p:childTnLst>
                                    <p:anim calcmode="lin" valueType="num">
                                      <p:cBhvr additive="base">
                                        <p:cTn id="349" dur="2000"/>
                                        <p:tgtEl>
                                          <p:spTgt spid="26"/>
                                        </p:tgtEl>
                                        <p:attrNameLst>
                                          <p:attrName>ppt_x</p:attrName>
                                        </p:attrNameLst>
                                      </p:cBhvr>
                                      <p:tavLst>
                                        <p:tav tm="0">
                                          <p:val>
                                            <p:strVal val="ppt_x"/>
                                          </p:val>
                                        </p:tav>
                                        <p:tav tm="100000">
                                          <p:val>
                                            <p:strVal val="1+ppt_w/2"/>
                                          </p:val>
                                        </p:tav>
                                      </p:tavLst>
                                    </p:anim>
                                    <p:anim calcmode="lin" valueType="num">
                                      <p:cBhvr additive="base">
                                        <p:cTn id="350" dur="2000"/>
                                        <p:tgtEl>
                                          <p:spTgt spid="26"/>
                                        </p:tgtEl>
                                        <p:attrNameLst>
                                          <p:attrName>ppt_y</p:attrName>
                                        </p:attrNameLst>
                                      </p:cBhvr>
                                      <p:tavLst>
                                        <p:tav tm="0">
                                          <p:val>
                                            <p:strVal val="ppt_y"/>
                                          </p:val>
                                        </p:tav>
                                        <p:tav tm="100000">
                                          <p:val>
                                            <p:strVal val="1+ppt_h/2"/>
                                          </p:val>
                                        </p:tav>
                                      </p:tavLst>
                                    </p:anim>
                                    <p:set>
                                      <p:cBhvr>
                                        <p:cTn id="351" dur="1" fill="hold">
                                          <p:stCondLst>
                                            <p:cond delay="1999"/>
                                          </p:stCondLst>
                                        </p:cTn>
                                        <p:tgtEl>
                                          <p:spTgt spid="26"/>
                                        </p:tgtEl>
                                        <p:attrNameLst>
                                          <p:attrName>style.visibility</p:attrName>
                                        </p:attrNameLst>
                                      </p:cBhvr>
                                      <p:to>
                                        <p:strVal val="hidden"/>
                                      </p:to>
                                    </p:set>
                                  </p:childTnLst>
                                </p:cTn>
                              </p:par>
                              <p:par>
                                <p:cTn id="352" presetID="2" presetClass="exit" presetSubtype="12" fill="hold" grpId="2" nodeType="withEffect">
                                  <p:stCondLst>
                                    <p:cond delay="0"/>
                                  </p:stCondLst>
                                  <p:childTnLst>
                                    <p:anim calcmode="lin" valueType="num">
                                      <p:cBhvr additive="base">
                                        <p:cTn id="353" dur="2000"/>
                                        <p:tgtEl>
                                          <p:spTgt spid="4"/>
                                        </p:tgtEl>
                                        <p:attrNameLst>
                                          <p:attrName>ppt_x</p:attrName>
                                        </p:attrNameLst>
                                      </p:cBhvr>
                                      <p:tavLst>
                                        <p:tav tm="0">
                                          <p:val>
                                            <p:strVal val="ppt_x"/>
                                          </p:val>
                                        </p:tav>
                                        <p:tav tm="100000">
                                          <p:val>
                                            <p:strVal val="0-ppt_w/2"/>
                                          </p:val>
                                        </p:tav>
                                      </p:tavLst>
                                    </p:anim>
                                    <p:anim calcmode="lin" valueType="num">
                                      <p:cBhvr additive="base">
                                        <p:cTn id="354" dur="2000"/>
                                        <p:tgtEl>
                                          <p:spTgt spid="4"/>
                                        </p:tgtEl>
                                        <p:attrNameLst>
                                          <p:attrName>ppt_y</p:attrName>
                                        </p:attrNameLst>
                                      </p:cBhvr>
                                      <p:tavLst>
                                        <p:tav tm="0">
                                          <p:val>
                                            <p:strVal val="ppt_y"/>
                                          </p:val>
                                        </p:tav>
                                        <p:tav tm="100000">
                                          <p:val>
                                            <p:strVal val="1+ppt_h/2"/>
                                          </p:val>
                                        </p:tav>
                                      </p:tavLst>
                                    </p:anim>
                                    <p:set>
                                      <p:cBhvr>
                                        <p:cTn id="355" dur="1" fill="hold">
                                          <p:stCondLst>
                                            <p:cond delay="1999"/>
                                          </p:stCondLst>
                                        </p:cTn>
                                        <p:tgtEl>
                                          <p:spTgt spid="4"/>
                                        </p:tgtEl>
                                        <p:attrNameLst>
                                          <p:attrName>style.visibility</p:attrName>
                                        </p:attrNameLst>
                                      </p:cBhvr>
                                      <p:to>
                                        <p:strVal val="hidden"/>
                                      </p:to>
                                    </p:set>
                                  </p:childTnLst>
                                </p:cTn>
                              </p:par>
                              <p:par>
                                <p:cTn id="356" presetID="2" presetClass="exit" presetSubtype="12" fill="hold" grpId="2" nodeType="withEffect">
                                  <p:stCondLst>
                                    <p:cond delay="0"/>
                                  </p:stCondLst>
                                  <p:childTnLst>
                                    <p:anim calcmode="lin" valueType="num">
                                      <p:cBhvr additive="base">
                                        <p:cTn id="357" dur="2000"/>
                                        <p:tgtEl>
                                          <p:spTgt spid="6"/>
                                        </p:tgtEl>
                                        <p:attrNameLst>
                                          <p:attrName>ppt_x</p:attrName>
                                        </p:attrNameLst>
                                      </p:cBhvr>
                                      <p:tavLst>
                                        <p:tav tm="0">
                                          <p:val>
                                            <p:strVal val="ppt_x"/>
                                          </p:val>
                                        </p:tav>
                                        <p:tav tm="100000">
                                          <p:val>
                                            <p:strVal val="0-ppt_w/2"/>
                                          </p:val>
                                        </p:tav>
                                      </p:tavLst>
                                    </p:anim>
                                    <p:anim calcmode="lin" valueType="num">
                                      <p:cBhvr additive="base">
                                        <p:cTn id="358" dur="2000"/>
                                        <p:tgtEl>
                                          <p:spTgt spid="6"/>
                                        </p:tgtEl>
                                        <p:attrNameLst>
                                          <p:attrName>ppt_y</p:attrName>
                                        </p:attrNameLst>
                                      </p:cBhvr>
                                      <p:tavLst>
                                        <p:tav tm="0">
                                          <p:val>
                                            <p:strVal val="ppt_y"/>
                                          </p:val>
                                        </p:tav>
                                        <p:tav tm="100000">
                                          <p:val>
                                            <p:strVal val="1+ppt_h/2"/>
                                          </p:val>
                                        </p:tav>
                                      </p:tavLst>
                                    </p:anim>
                                    <p:set>
                                      <p:cBhvr>
                                        <p:cTn id="359" dur="1" fill="hold">
                                          <p:stCondLst>
                                            <p:cond delay="1999"/>
                                          </p:stCondLst>
                                        </p:cTn>
                                        <p:tgtEl>
                                          <p:spTgt spid="6"/>
                                        </p:tgtEl>
                                        <p:attrNameLst>
                                          <p:attrName>style.visibility</p:attrName>
                                        </p:attrNameLst>
                                      </p:cBhvr>
                                      <p:to>
                                        <p:strVal val="hidden"/>
                                      </p:to>
                                    </p:set>
                                  </p:childTnLst>
                                </p:cTn>
                              </p:par>
                              <p:par>
                                <p:cTn id="360" presetID="2" presetClass="exit" presetSubtype="12" fill="hold" grpId="2" nodeType="withEffect">
                                  <p:stCondLst>
                                    <p:cond delay="0"/>
                                  </p:stCondLst>
                                  <p:childTnLst>
                                    <p:anim calcmode="lin" valueType="num">
                                      <p:cBhvr additive="base">
                                        <p:cTn id="361" dur="2000"/>
                                        <p:tgtEl>
                                          <p:spTgt spid="9"/>
                                        </p:tgtEl>
                                        <p:attrNameLst>
                                          <p:attrName>ppt_x</p:attrName>
                                        </p:attrNameLst>
                                      </p:cBhvr>
                                      <p:tavLst>
                                        <p:tav tm="0">
                                          <p:val>
                                            <p:strVal val="ppt_x"/>
                                          </p:val>
                                        </p:tav>
                                        <p:tav tm="100000">
                                          <p:val>
                                            <p:strVal val="0-ppt_w/2"/>
                                          </p:val>
                                        </p:tav>
                                      </p:tavLst>
                                    </p:anim>
                                    <p:anim calcmode="lin" valueType="num">
                                      <p:cBhvr additive="base">
                                        <p:cTn id="362" dur="2000"/>
                                        <p:tgtEl>
                                          <p:spTgt spid="9"/>
                                        </p:tgtEl>
                                        <p:attrNameLst>
                                          <p:attrName>ppt_y</p:attrName>
                                        </p:attrNameLst>
                                      </p:cBhvr>
                                      <p:tavLst>
                                        <p:tav tm="0">
                                          <p:val>
                                            <p:strVal val="ppt_y"/>
                                          </p:val>
                                        </p:tav>
                                        <p:tav tm="100000">
                                          <p:val>
                                            <p:strVal val="1+ppt_h/2"/>
                                          </p:val>
                                        </p:tav>
                                      </p:tavLst>
                                    </p:anim>
                                    <p:set>
                                      <p:cBhvr>
                                        <p:cTn id="363" dur="1" fill="hold">
                                          <p:stCondLst>
                                            <p:cond delay="1999"/>
                                          </p:stCondLst>
                                        </p:cTn>
                                        <p:tgtEl>
                                          <p:spTgt spid="9"/>
                                        </p:tgtEl>
                                        <p:attrNameLst>
                                          <p:attrName>style.visibility</p:attrName>
                                        </p:attrNameLst>
                                      </p:cBhvr>
                                      <p:to>
                                        <p:strVal val="hidden"/>
                                      </p:to>
                                    </p:set>
                                  </p:childTnLst>
                                </p:cTn>
                              </p:par>
                              <p:par>
                                <p:cTn id="364" presetID="2" presetClass="exit" presetSubtype="12" fill="hold" grpId="2" nodeType="withEffect">
                                  <p:stCondLst>
                                    <p:cond delay="0"/>
                                  </p:stCondLst>
                                  <p:childTnLst>
                                    <p:anim calcmode="lin" valueType="num">
                                      <p:cBhvr additive="base">
                                        <p:cTn id="365" dur="2000"/>
                                        <p:tgtEl>
                                          <p:spTgt spid="10"/>
                                        </p:tgtEl>
                                        <p:attrNameLst>
                                          <p:attrName>ppt_x</p:attrName>
                                        </p:attrNameLst>
                                      </p:cBhvr>
                                      <p:tavLst>
                                        <p:tav tm="0">
                                          <p:val>
                                            <p:strVal val="ppt_x"/>
                                          </p:val>
                                        </p:tav>
                                        <p:tav tm="100000">
                                          <p:val>
                                            <p:strVal val="0-ppt_w/2"/>
                                          </p:val>
                                        </p:tav>
                                      </p:tavLst>
                                    </p:anim>
                                    <p:anim calcmode="lin" valueType="num">
                                      <p:cBhvr additive="base">
                                        <p:cTn id="366" dur="2000"/>
                                        <p:tgtEl>
                                          <p:spTgt spid="10"/>
                                        </p:tgtEl>
                                        <p:attrNameLst>
                                          <p:attrName>ppt_y</p:attrName>
                                        </p:attrNameLst>
                                      </p:cBhvr>
                                      <p:tavLst>
                                        <p:tav tm="0">
                                          <p:val>
                                            <p:strVal val="ppt_y"/>
                                          </p:val>
                                        </p:tav>
                                        <p:tav tm="100000">
                                          <p:val>
                                            <p:strVal val="1+ppt_h/2"/>
                                          </p:val>
                                        </p:tav>
                                      </p:tavLst>
                                    </p:anim>
                                    <p:set>
                                      <p:cBhvr>
                                        <p:cTn id="367" dur="1" fill="hold">
                                          <p:stCondLst>
                                            <p:cond delay="1999"/>
                                          </p:stCondLst>
                                        </p:cTn>
                                        <p:tgtEl>
                                          <p:spTgt spid="10"/>
                                        </p:tgtEl>
                                        <p:attrNameLst>
                                          <p:attrName>style.visibility</p:attrName>
                                        </p:attrNameLst>
                                      </p:cBhvr>
                                      <p:to>
                                        <p:strVal val="hidden"/>
                                      </p:to>
                                    </p:set>
                                  </p:childTnLst>
                                </p:cTn>
                              </p:par>
                              <p:par>
                                <p:cTn id="368" presetID="2" presetClass="exit" presetSubtype="12" fill="hold" grpId="2" nodeType="withEffect">
                                  <p:stCondLst>
                                    <p:cond delay="0"/>
                                  </p:stCondLst>
                                  <p:childTnLst>
                                    <p:anim calcmode="lin" valueType="num">
                                      <p:cBhvr additive="base">
                                        <p:cTn id="369" dur="2000"/>
                                        <p:tgtEl>
                                          <p:spTgt spid="15"/>
                                        </p:tgtEl>
                                        <p:attrNameLst>
                                          <p:attrName>ppt_x</p:attrName>
                                        </p:attrNameLst>
                                      </p:cBhvr>
                                      <p:tavLst>
                                        <p:tav tm="0">
                                          <p:val>
                                            <p:strVal val="ppt_x"/>
                                          </p:val>
                                        </p:tav>
                                        <p:tav tm="100000">
                                          <p:val>
                                            <p:strVal val="0-ppt_w/2"/>
                                          </p:val>
                                        </p:tav>
                                      </p:tavLst>
                                    </p:anim>
                                    <p:anim calcmode="lin" valueType="num">
                                      <p:cBhvr additive="base">
                                        <p:cTn id="370" dur="2000"/>
                                        <p:tgtEl>
                                          <p:spTgt spid="15"/>
                                        </p:tgtEl>
                                        <p:attrNameLst>
                                          <p:attrName>ppt_y</p:attrName>
                                        </p:attrNameLst>
                                      </p:cBhvr>
                                      <p:tavLst>
                                        <p:tav tm="0">
                                          <p:val>
                                            <p:strVal val="ppt_y"/>
                                          </p:val>
                                        </p:tav>
                                        <p:tav tm="100000">
                                          <p:val>
                                            <p:strVal val="1+ppt_h/2"/>
                                          </p:val>
                                        </p:tav>
                                      </p:tavLst>
                                    </p:anim>
                                    <p:set>
                                      <p:cBhvr>
                                        <p:cTn id="371" dur="1" fill="hold">
                                          <p:stCondLst>
                                            <p:cond delay="1999"/>
                                          </p:stCondLst>
                                        </p:cTn>
                                        <p:tgtEl>
                                          <p:spTgt spid="15"/>
                                        </p:tgtEl>
                                        <p:attrNameLst>
                                          <p:attrName>style.visibility</p:attrName>
                                        </p:attrNameLst>
                                      </p:cBhvr>
                                      <p:to>
                                        <p:strVal val="hidden"/>
                                      </p:to>
                                    </p:set>
                                  </p:childTnLst>
                                </p:cTn>
                              </p:par>
                              <p:par>
                                <p:cTn id="372" presetID="2" presetClass="exit" presetSubtype="12" fill="hold" grpId="2" nodeType="withEffect">
                                  <p:stCondLst>
                                    <p:cond delay="0"/>
                                  </p:stCondLst>
                                  <p:childTnLst>
                                    <p:anim calcmode="lin" valueType="num">
                                      <p:cBhvr additive="base">
                                        <p:cTn id="373" dur="2000"/>
                                        <p:tgtEl>
                                          <p:spTgt spid="16"/>
                                        </p:tgtEl>
                                        <p:attrNameLst>
                                          <p:attrName>ppt_x</p:attrName>
                                        </p:attrNameLst>
                                      </p:cBhvr>
                                      <p:tavLst>
                                        <p:tav tm="0">
                                          <p:val>
                                            <p:strVal val="ppt_x"/>
                                          </p:val>
                                        </p:tav>
                                        <p:tav tm="100000">
                                          <p:val>
                                            <p:strVal val="0-ppt_w/2"/>
                                          </p:val>
                                        </p:tav>
                                      </p:tavLst>
                                    </p:anim>
                                    <p:anim calcmode="lin" valueType="num">
                                      <p:cBhvr additive="base">
                                        <p:cTn id="374" dur="2000"/>
                                        <p:tgtEl>
                                          <p:spTgt spid="16"/>
                                        </p:tgtEl>
                                        <p:attrNameLst>
                                          <p:attrName>ppt_y</p:attrName>
                                        </p:attrNameLst>
                                      </p:cBhvr>
                                      <p:tavLst>
                                        <p:tav tm="0">
                                          <p:val>
                                            <p:strVal val="ppt_y"/>
                                          </p:val>
                                        </p:tav>
                                        <p:tav tm="100000">
                                          <p:val>
                                            <p:strVal val="1+ppt_h/2"/>
                                          </p:val>
                                        </p:tav>
                                      </p:tavLst>
                                    </p:anim>
                                    <p:set>
                                      <p:cBhvr>
                                        <p:cTn id="375" dur="1" fill="hold">
                                          <p:stCondLst>
                                            <p:cond delay="1999"/>
                                          </p:stCondLst>
                                        </p:cTn>
                                        <p:tgtEl>
                                          <p:spTgt spid="16"/>
                                        </p:tgtEl>
                                        <p:attrNameLst>
                                          <p:attrName>style.visibility</p:attrName>
                                        </p:attrNameLst>
                                      </p:cBhvr>
                                      <p:to>
                                        <p:strVal val="hidden"/>
                                      </p:to>
                                    </p:set>
                                  </p:childTnLst>
                                </p:cTn>
                              </p:par>
                              <p:par>
                                <p:cTn id="376" presetID="2" presetClass="exit" presetSubtype="12" fill="hold" grpId="2" nodeType="withEffect">
                                  <p:stCondLst>
                                    <p:cond delay="0"/>
                                  </p:stCondLst>
                                  <p:childTnLst>
                                    <p:anim calcmode="lin" valueType="num">
                                      <p:cBhvr additive="base">
                                        <p:cTn id="377" dur="2000"/>
                                        <p:tgtEl>
                                          <p:spTgt spid="17"/>
                                        </p:tgtEl>
                                        <p:attrNameLst>
                                          <p:attrName>ppt_x</p:attrName>
                                        </p:attrNameLst>
                                      </p:cBhvr>
                                      <p:tavLst>
                                        <p:tav tm="0">
                                          <p:val>
                                            <p:strVal val="ppt_x"/>
                                          </p:val>
                                        </p:tav>
                                        <p:tav tm="100000">
                                          <p:val>
                                            <p:strVal val="0-ppt_w/2"/>
                                          </p:val>
                                        </p:tav>
                                      </p:tavLst>
                                    </p:anim>
                                    <p:anim calcmode="lin" valueType="num">
                                      <p:cBhvr additive="base">
                                        <p:cTn id="378" dur="2000"/>
                                        <p:tgtEl>
                                          <p:spTgt spid="17"/>
                                        </p:tgtEl>
                                        <p:attrNameLst>
                                          <p:attrName>ppt_y</p:attrName>
                                        </p:attrNameLst>
                                      </p:cBhvr>
                                      <p:tavLst>
                                        <p:tav tm="0">
                                          <p:val>
                                            <p:strVal val="ppt_y"/>
                                          </p:val>
                                        </p:tav>
                                        <p:tav tm="100000">
                                          <p:val>
                                            <p:strVal val="1+ppt_h/2"/>
                                          </p:val>
                                        </p:tav>
                                      </p:tavLst>
                                    </p:anim>
                                    <p:set>
                                      <p:cBhvr>
                                        <p:cTn id="379" dur="1" fill="hold">
                                          <p:stCondLst>
                                            <p:cond delay="1999"/>
                                          </p:stCondLst>
                                        </p:cTn>
                                        <p:tgtEl>
                                          <p:spTgt spid="17"/>
                                        </p:tgtEl>
                                        <p:attrNameLst>
                                          <p:attrName>style.visibility</p:attrName>
                                        </p:attrNameLst>
                                      </p:cBhvr>
                                      <p:to>
                                        <p:strVal val="hidden"/>
                                      </p:to>
                                    </p:set>
                                  </p:childTnLst>
                                </p:cTn>
                              </p:par>
                              <p:par>
                                <p:cTn id="380" presetID="2" presetClass="exit" presetSubtype="12" fill="hold" grpId="2" nodeType="withEffect">
                                  <p:stCondLst>
                                    <p:cond delay="0"/>
                                  </p:stCondLst>
                                  <p:childTnLst>
                                    <p:anim calcmode="lin" valueType="num">
                                      <p:cBhvr additive="base">
                                        <p:cTn id="381" dur="2000"/>
                                        <p:tgtEl>
                                          <p:spTgt spid="18"/>
                                        </p:tgtEl>
                                        <p:attrNameLst>
                                          <p:attrName>ppt_x</p:attrName>
                                        </p:attrNameLst>
                                      </p:cBhvr>
                                      <p:tavLst>
                                        <p:tav tm="0">
                                          <p:val>
                                            <p:strVal val="ppt_x"/>
                                          </p:val>
                                        </p:tav>
                                        <p:tav tm="100000">
                                          <p:val>
                                            <p:strVal val="0-ppt_w/2"/>
                                          </p:val>
                                        </p:tav>
                                      </p:tavLst>
                                    </p:anim>
                                    <p:anim calcmode="lin" valueType="num">
                                      <p:cBhvr additive="base">
                                        <p:cTn id="382" dur="2000"/>
                                        <p:tgtEl>
                                          <p:spTgt spid="18"/>
                                        </p:tgtEl>
                                        <p:attrNameLst>
                                          <p:attrName>ppt_y</p:attrName>
                                        </p:attrNameLst>
                                      </p:cBhvr>
                                      <p:tavLst>
                                        <p:tav tm="0">
                                          <p:val>
                                            <p:strVal val="ppt_y"/>
                                          </p:val>
                                        </p:tav>
                                        <p:tav tm="100000">
                                          <p:val>
                                            <p:strVal val="1+ppt_h/2"/>
                                          </p:val>
                                        </p:tav>
                                      </p:tavLst>
                                    </p:anim>
                                    <p:set>
                                      <p:cBhvr>
                                        <p:cTn id="383" dur="1" fill="hold">
                                          <p:stCondLst>
                                            <p:cond delay="1999"/>
                                          </p:stCondLst>
                                        </p:cTn>
                                        <p:tgtEl>
                                          <p:spTgt spid="18"/>
                                        </p:tgtEl>
                                        <p:attrNameLst>
                                          <p:attrName>style.visibility</p:attrName>
                                        </p:attrNameLst>
                                      </p:cBhvr>
                                      <p:to>
                                        <p:strVal val="hidden"/>
                                      </p:to>
                                    </p:set>
                                  </p:childTnLst>
                                </p:cTn>
                              </p:par>
                              <p:par>
                                <p:cTn id="384" presetID="2" presetClass="exit" presetSubtype="12" fill="hold" grpId="2" nodeType="withEffect">
                                  <p:stCondLst>
                                    <p:cond delay="0"/>
                                  </p:stCondLst>
                                  <p:childTnLst>
                                    <p:anim calcmode="lin" valueType="num">
                                      <p:cBhvr additive="base">
                                        <p:cTn id="385" dur="2000"/>
                                        <p:tgtEl>
                                          <p:spTgt spid="27"/>
                                        </p:tgtEl>
                                        <p:attrNameLst>
                                          <p:attrName>ppt_x</p:attrName>
                                        </p:attrNameLst>
                                      </p:cBhvr>
                                      <p:tavLst>
                                        <p:tav tm="0">
                                          <p:val>
                                            <p:strVal val="ppt_x"/>
                                          </p:val>
                                        </p:tav>
                                        <p:tav tm="100000">
                                          <p:val>
                                            <p:strVal val="0-ppt_w/2"/>
                                          </p:val>
                                        </p:tav>
                                      </p:tavLst>
                                    </p:anim>
                                    <p:anim calcmode="lin" valueType="num">
                                      <p:cBhvr additive="base">
                                        <p:cTn id="386" dur="2000"/>
                                        <p:tgtEl>
                                          <p:spTgt spid="27"/>
                                        </p:tgtEl>
                                        <p:attrNameLst>
                                          <p:attrName>ppt_y</p:attrName>
                                        </p:attrNameLst>
                                      </p:cBhvr>
                                      <p:tavLst>
                                        <p:tav tm="0">
                                          <p:val>
                                            <p:strVal val="ppt_y"/>
                                          </p:val>
                                        </p:tav>
                                        <p:tav tm="100000">
                                          <p:val>
                                            <p:strVal val="1+ppt_h/2"/>
                                          </p:val>
                                        </p:tav>
                                      </p:tavLst>
                                    </p:anim>
                                    <p:set>
                                      <p:cBhvr>
                                        <p:cTn id="387" dur="1" fill="hold">
                                          <p:stCondLst>
                                            <p:cond delay="1999"/>
                                          </p:stCondLst>
                                        </p:cTn>
                                        <p:tgtEl>
                                          <p:spTgt spid="27"/>
                                        </p:tgtEl>
                                        <p:attrNameLst>
                                          <p:attrName>style.visibility</p:attrName>
                                        </p:attrNameLst>
                                      </p:cBhvr>
                                      <p:to>
                                        <p:strVal val="hidden"/>
                                      </p:to>
                                    </p:set>
                                  </p:childTnLst>
                                </p:cTn>
                              </p:par>
                              <p:par>
                                <p:cTn id="388" presetID="2" presetClass="exit" presetSubtype="12" fill="hold" grpId="2" nodeType="withEffect">
                                  <p:stCondLst>
                                    <p:cond delay="0"/>
                                  </p:stCondLst>
                                  <p:childTnLst>
                                    <p:anim calcmode="lin" valueType="num">
                                      <p:cBhvr additive="base">
                                        <p:cTn id="389" dur="2000"/>
                                        <p:tgtEl>
                                          <p:spTgt spid="28"/>
                                        </p:tgtEl>
                                        <p:attrNameLst>
                                          <p:attrName>ppt_x</p:attrName>
                                        </p:attrNameLst>
                                      </p:cBhvr>
                                      <p:tavLst>
                                        <p:tav tm="0">
                                          <p:val>
                                            <p:strVal val="ppt_x"/>
                                          </p:val>
                                        </p:tav>
                                        <p:tav tm="100000">
                                          <p:val>
                                            <p:strVal val="0-ppt_w/2"/>
                                          </p:val>
                                        </p:tav>
                                      </p:tavLst>
                                    </p:anim>
                                    <p:anim calcmode="lin" valueType="num">
                                      <p:cBhvr additive="base">
                                        <p:cTn id="390" dur="2000"/>
                                        <p:tgtEl>
                                          <p:spTgt spid="28"/>
                                        </p:tgtEl>
                                        <p:attrNameLst>
                                          <p:attrName>ppt_y</p:attrName>
                                        </p:attrNameLst>
                                      </p:cBhvr>
                                      <p:tavLst>
                                        <p:tav tm="0">
                                          <p:val>
                                            <p:strVal val="ppt_y"/>
                                          </p:val>
                                        </p:tav>
                                        <p:tav tm="100000">
                                          <p:val>
                                            <p:strVal val="1+ppt_h/2"/>
                                          </p:val>
                                        </p:tav>
                                      </p:tavLst>
                                    </p:anim>
                                    <p:set>
                                      <p:cBhvr>
                                        <p:cTn id="391" dur="1" fill="hold">
                                          <p:stCondLst>
                                            <p:cond delay="1999"/>
                                          </p:stCondLst>
                                        </p:cTn>
                                        <p:tgtEl>
                                          <p:spTgt spid="28"/>
                                        </p:tgtEl>
                                        <p:attrNameLst>
                                          <p:attrName>style.visibility</p:attrName>
                                        </p:attrNameLst>
                                      </p:cBhvr>
                                      <p:to>
                                        <p:strVal val="hidden"/>
                                      </p:to>
                                    </p:set>
                                  </p:childTnLst>
                                </p:cTn>
                              </p:par>
                              <p:par>
                                <p:cTn id="392" presetID="2" presetClass="exit" presetSubtype="12" fill="hold" grpId="2" nodeType="withEffect">
                                  <p:stCondLst>
                                    <p:cond delay="0"/>
                                  </p:stCondLst>
                                  <p:childTnLst>
                                    <p:anim calcmode="lin" valueType="num">
                                      <p:cBhvr additive="base">
                                        <p:cTn id="393" dur="2000"/>
                                        <p:tgtEl>
                                          <p:spTgt spid="29"/>
                                        </p:tgtEl>
                                        <p:attrNameLst>
                                          <p:attrName>ppt_x</p:attrName>
                                        </p:attrNameLst>
                                      </p:cBhvr>
                                      <p:tavLst>
                                        <p:tav tm="0">
                                          <p:val>
                                            <p:strVal val="ppt_x"/>
                                          </p:val>
                                        </p:tav>
                                        <p:tav tm="100000">
                                          <p:val>
                                            <p:strVal val="0-ppt_w/2"/>
                                          </p:val>
                                        </p:tav>
                                      </p:tavLst>
                                    </p:anim>
                                    <p:anim calcmode="lin" valueType="num">
                                      <p:cBhvr additive="base">
                                        <p:cTn id="394" dur="2000"/>
                                        <p:tgtEl>
                                          <p:spTgt spid="29"/>
                                        </p:tgtEl>
                                        <p:attrNameLst>
                                          <p:attrName>ppt_y</p:attrName>
                                        </p:attrNameLst>
                                      </p:cBhvr>
                                      <p:tavLst>
                                        <p:tav tm="0">
                                          <p:val>
                                            <p:strVal val="ppt_y"/>
                                          </p:val>
                                        </p:tav>
                                        <p:tav tm="100000">
                                          <p:val>
                                            <p:strVal val="1+ppt_h/2"/>
                                          </p:val>
                                        </p:tav>
                                      </p:tavLst>
                                    </p:anim>
                                    <p:set>
                                      <p:cBhvr>
                                        <p:cTn id="395" dur="1" fill="hold">
                                          <p:stCondLst>
                                            <p:cond delay="1999"/>
                                          </p:stCondLst>
                                        </p:cTn>
                                        <p:tgtEl>
                                          <p:spTgt spid="29"/>
                                        </p:tgtEl>
                                        <p:attrNameLst>
                                          <p:attrName>style.visibility</p:attrName>
                                        </p:attrNameLst>
                                      </p:cBhvr>
                                      <p:to>
                                        <p:strVal val="hidden"/>
                                      </p:to>
                                    </p:set>
                                  </p:childTnLst>
                                </p:cTn>
                              </p:par>
                              <p:par>
                                <p:cTn id="396" presetID="2" presetClass="exit" presetSubtype="12" fill="hold" grpId="2" nodeType="withEffect">
                                  <p:stCondLst>
                                    <p:cond delay="0"/>
                                  </p:stCondLst>
                                  <p:childTnLst>
                                    <p:anim calcmode="lin" valueType="num">
                                      <p:cBhvr additive="base">
                                        <p:cTn id="397" dur="2000"/>
                                        <p:tgtEl>
                                          <p:spTgt spid="30"/>
                                        </p:tgtEl>
                                        <p:attrNameLst>
                                          <p:attrName>ppt_x</p:attrName>
                                        </p:attrNameLst>
                                      </p:cBhvr>
                                      <p:tavLst>
                                        <p:tav tm="0">
                                          <p:val>
                                            <p:strVal val="ppt_x"/>
                                          </p:val>
                                        </p:tav>
                                        <p:tav tm="100000">
                                          <p:val>
                                            <p:strVal val="0-ppt_w/2"/>
                                          </p:val>
                                        </p:tav>
                                      </p:tavLst>
                                    </p:anim>
                                    <p:anim calcmode="lin" valueType="num">
                                      <p:cBhvr additive="base">
                                        <p:cTn id="398" dur="2000"/>
                                        <p:tgtEl>
                                          <p:spTgt spid="30"/>
                                        </p:tgtEl>
                                        <p:attrNameLst>
                                          <p:attrName>ppt_y</p:attrName>
                                        </p:attrNameLst>
                                      </p:cBhvr>
                                      <p:tavLst>
                                        <p:tav tm="0">
                                          <p:val>
                                            <p:strVal val="ppt_y"/>
                                          </p:val>
                                        </p:tav>
                                        <p:tav tm="100000">
                                          <p:val>
                                            <p:strVal val="1+ppt_h/2"/>
                                          </p:val>
                                        </p:tav>
                                      </p:tavLst>
                                    </p:anim>
                                    <p:set>
                                      <p:cBhvr>
                                        <p:cTn id="399" dur="1" fill="hold">
                                          <p:stCondLst>
                                            <p:cond delay="1999"/>
                                          </p:stCondLst>
                                        </p:cTn>
                                        <p:tgtEl>
                                          <p:spTgt spid="30"/>
                                        </p:tgtEl>
                                        <p:attrNameLst>
                                          <p:attrName>style.visibility</p:attrName>
                                        </p:attrNameLst>
                                      </p:cBhvr>
                                      <p:to>
                                        <p:strVal val="hidden"/>
                                      </p:to>
                                    </p:set>
                                  </p:childTnLst>
                                </p:cTn>
                              </p:par>
                              <p:par>
                                <p:cTn id="400" presetID="2" presetClass="exit" presetSubtype="12" fill="hold" grpId="2" nodeType="withEffect">
                                  <p:stCondLst>
                                    <p:cond delay="0"/>
                                  </p:stCondLst>
                                  <p:childTnLst>
                                    <p:anim calcmode="lin" valueType="num">
                                      <p:cBhvr additive="base">
                                        <p:cTn id="401" dur="2000"/>
                                        <p:tgtEl>
                                          <p:spTgt spid="31"/>
                                        </p:tgtEl>
                                        <p:attrNameLst>
                                          <p:attrName>ppt_x</p:attrName>
                                        </p:attrNameLst>
                                      </p:cBhvr>
                                      <p:tavLst>
                                        <p:tav tm="0">
                                          <p:val>
                                            <p:strVal val="ppt_x"/>
                                          </p:val>
                                        </p:tav>
                                        <p:tav tm="100000">
                                          <p:val>
                                            <p:strVal val="0-ppt_w/2"/>
                                          </p:val>
                                        </p:tav>
                                      </p:tavLst>
                                    </p:anim>
                                    <p:anim calcmode="lin" valueType="num">
                                      <p:cBhvr additive="base">
                                        <p:cTn id="402" dur="2000"/>
                                        <p:tgtEl>
                                          <p:spTgt spid="31"/>
                                        </p:tgtEl>
                                        <p:attrNameLst>
                                          <p:attrName>ppt_y</p:attrName>
                                        </p:attrNameLst>
                                      </p:cBhvr>
                                      <p:tavLst>
                                        <p:tav tm="0">
                                          <p:val>
                                            <p:strVal val="ppt_y"/>
                                          </p:val>
                                        </p:tav>
                                        <p:tav tm="100000">
                                          <p:val>
                                            <p:strVal val="1+ppt_h/2"/>
                                          </p:val>
                                        </p:tav>
                                      </p:tavLst>
                                    </p:anim>
                                    <p:set>
                                      <p:cBhvr>
                                        <p:cTn id="403" dur="1" fill="hold">
                                          <p:stCondLst>
                                            <p:cond delay="1999"/>
                                          </p:stCondLst>
                                        </p:cTn>
                                        <p:tgtEl>
                                          <p:spTgt spid="31"/>
                                        </p:tgtEl>
                                        <p:attrNameLst>
                                          <p:attrName>style.visibility</p:attrName>
                                        </p:attrNameLst>
                                      </p:cBhvr>
                                      <p:to>
                                        <p:strVal val="hidden"/>
                                      </p:to>
                                    </p:set>
                                  </p:childTnLst>
                                </p:cTn>
                              </p:par>
                              <p:par>
                                <p:cTn id="404" presetID="2" presetClass="exit" presetSubtype="12" fill="hold" grpId="2" nodeType="withEffect">
                                  <p:stCondLst>
                                    <p:cond delay="0"/>
                                  </p:stCondLst>
                                  <p:childTnLst>
                                    <p:anim calcmode="lin" valueType="num">
                                      <p:cBhvr additive="base">
                                        <p:cTn id="405" dur="2000"/>
                                        <p:tgtEl>
                                          <p:spTgt spid="32"/>
                                        </p:tgtEl>
                                        <p:attrNameLst>
                                          <p:attrName>ppt_x</p:attrName>
                                        </p:attrNameLst>
                                      </p:cBhvr>
                                      <p:tavLst>
                                        <p:tav tm="0">
                                          <p:val>
                                            <p:strVal val="ppt_x"/>
                                          </p:val>
                                        </p:tav>
                                        <p:tav tm="100000">
                                          <p:val>
                                            <p:strVal val="0-ppt_w/2"/>
                                          </p:val>
                                        </p:tav>
                                      </p:tavLst>
                                    </p:anim>
                                    <p:anim calcmode="lin" valueType="num">
                                      <p:cBhvr additive="base">
                                        <p:cTn id="406" dur="2000"/>
                                        <p:tgtEl>
                                          <p:spTgt spid="32"/>
                                        </p:tgtEl>
                                        <p:attrNameLst>
                                          <p:attrName>ppt_y</p:attrName>
                                        </p:attrNameLst>
                                      </p:cBhvr>
                                      <p:tavLst>
                                        <p:tav tm="0">
                                          <p:val>
                                            <p:strVal val="ppt_y"/>
                                          </p:val>
                                        </p:tav>
                                        <p:tav tm="100000">
                                          <p:val>
                                            <p:strVal val="1+ppt_h/2"/>
                                          </p:val>
                                        </p:tav>
                                      </p:tavLst>
                                    </p:anim>
                                    <p:set>
                                      <p:cBhvr>
                                        <p:cTn id="407" dur="1" fill="hold">
                                          <p:stCondLst>
                                            <p:cond delay="1999"/>
                                          </p:stCondLst>
                                        </p:cTn>
                                        <p:tgtEl>
                                          <p:spTgt spid="32"/>
                                        </p:tgtEl>
                                        <p:attrNameLst>
                                          <p:attrName>style.visibility</p:attrName>
                                        </p:attrNameLst>
                                      </p:cBhvr>
                                      <p:to>
                                        <p:strVal val="hidden"/>
                                      </p:to>
                                    </p:set>
                                  </p:childTnLst>
                                </p:cTn>
                              </p:par>
                              <p:par>
                                <p:cTn id="408" presetID="2" presetClass="exit" presetSubtype="12" fill="hold" grpId="2" nodeType="withEffect">
                                  <p:stCondLst>
                                    <p:cond delay="0"/>
                                  </p:stCondLst>
                                  <p:childTnLst>
                                    <p:anim calcmode="lin" valueType="num">
                                      <p:cBhvr additive="base">
                                        <p:cTn id="409" dur="2000"/>
                                        <p:tgtEl>
                                          <p:spTgt spid="33"/>
                                        </p:tgtEl>
                                        <p:attrNameLst>
                                          <p:attrName>ppt_x</p:attrName>
                                        </p:attrNameLst>
                                      </p:cBhvr>
                                      <p:tavLst>
                                        <p:tav tm="0">
                                          <p:val>
                                            <p:strVal val="ppt_x"/>
                                          </p:val>
                                        </p:tav>
                                        <p:tav tm="100000">
                                          <p:val>
                                            <p:strVal val="0-ppt_w/2"/>
                                          </p:val>
                                        </p:tav>
                                      </p:tavLst>
                                    </p:anim>
                                    <p:anim calcmode="lin" valueType="num">
                                      <p:cBhvr additive="base">
                                        <p:cTn id="410" dur="2000"/>
                                        <p:tgtEl>
                                          <p:spTgt spid="33"/>
                                        </p:tgtEl>
                                        <p:attrNameLst>
                                          <p:attrName>ppt_y</p:attrName>
                                        </p:attrNameLst>
                                      </p:cBhvr>
                                      <p:tavLst>
                                        <p:tav tm="0">
                                          <p:val>
                                            <p:strVal val="ppt_y"/>
                                          </p:val>
                                        </p:tav>
                                        <p:tav tm="100000">
                                          <p:val>
                                            <p:strVal val="1+ppt_h/2"/>
                                          </p:val>
                                        </p:tav>
                                      </p:tavLst>
                                    </p:anim>
                                    <p:set>
                                      <p:cBhvr>
                                        <p:cTn id="411" dur="1" fill="hold">
                                          <p:stCondLst>
                                            <p:cond delay="1999"/>
                                          </p:stCondLst>
                                        </p:cTn>
                                        <p:tgtEl>
                                          <p:spTgt spid="33"/>
                                        </p:tgtEl>
                                        <p:attrNameLst>
                                          <p:attrName>style.visibility</p:attrName>
                                        </p:attrNameLst>
                                      </p:cBhvr>
                                      <p:to>
                                        <p:strVal val="hidden"/>
                                      </p:to>
                                    </p:set>
                                  </p:childTnLst>
                                </p:cTn>
                              </p:par>
                              <p:par>
                                <p:cTn id="412" presetID="19" presetClass="exit" presetSubtype="5" fill="hold" grpId="3" nodeType="withEffect">
                                  <p:stCondLst>
                                    <p:cond delay="0"/>
                                  </p:stCondLst>
                                  <p:childTnLst>
                                    <p:anim calcmode="lin" valueType="num">
                                      <p:cBhvr>
                                        <p:cTn id="413" dur="2000"/>
                                        <p:tgtEl>
                                          <p:spTgt spid="3"/>
                                        </p:tgtEl>
                                        <p:attrNameLst>
                                          <p:attrName>ppt_w</p:attrName>
                                        </p:attrNameLst>
                                      </p:cBhvr>
                                      <p:tavLst>
                                        <p:tav tm="0">
                                          <p:val>
                                            <p:strVal val="ppt_w"/>
                                          </p:val>
                                        </p:tav>
                                        <p:tav tm="100000">
                                          <p:val>
                                            <p:strVal val="ppt_w"/>
                                          </p:val>
                                        </p:tav>
                                      </p:tavLst>
                                    </p:anim>
                                    <p:anim calcmode="lin" valueType="num">
                                      <p:cBhvr>
                                        <p:cTn id="414" dur="2000"/>
                                        <p:tgtEl>
                                          <p:spTgt spid="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5" dur="1" fill="hold">
                                          <p:stCondLst>
                                            <p:cond delay="1999"/>
                                          </p:stCondLst>
                                        </p:cTn>
                                        <p:tgtEl>
                                          <p:spTgt spid="3"/>
                                        </p:tgtEl>
                                        <p:attrNameLst>
                                          <p:attrName>style.visibility</p:attrName>
                                        </p:attrNameLst>
                                      </p:cBhvr>
                                      <p:to>
                                        <p:strVal val="hidden"/>
                                      </p:to>
                                    </p:set>
                                  </p:childTnLst>
                                </p:cTn>
                              </p:par>
                              <p:par>
                                <p:cTn id="416" presetID="19" presetClass="exit" presetSubtype="5" fill="hold" grpId="3" nodeType="withEffect">
                                  <p:stCondLst>
                                    <p:cond delay="0"/>
                                  </p:stCondLst>
                                  <p:childTnLst>
                                    <p:anim calcmode="lin" valueType="num">
                                      <p:cBhvr>
                                        <p:cTn id="417" dur="2000"/>
                                        <p:tgtEl>
                                          <p:spTgt spid="5"/>
                                        </p:tgtEl>
                                        <p:attrNameLst>
                                          <p:attrName>ppt_w</p:attrName>
                                        </p:attrNameLst>
                                      </p:cBhvr>
                                      <p:tavLst>
                                        <p:tav tm="0">
                                          <p:val>
                                            <p:strVal val="ppt_w"/>
                                          </p:val>
                                        </p:tav>
                                        <p:tav tm="100000">
                                          <p:val>
                                            <p:strVal val="ppt_w"/>
                                          </p:val>
                                        </p:tav>
                                      </p:tavLst>
                                    </p:anim>
                                    <p:anim calcmode="lin" valueType="num">
                                      <p:cBhvr>
                                        <p:cTn id="418" dur="2000"/>
                                        <p:tgtEl>
                                          <p:spTgt spid="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9" dur="1" fill="hold">
                                          <p:stCondLst>
                                            <p:cond delay="1999"/>
                                          </p:stCondLst>
                                        </p:cTn>
                                        <p:tgtEl>
                                          <p:spTgt spid="5"/>
                                        </p:tgtEl>
                                        <p:attrNameLst>
                                          <p:attrName>style.visibility</p:attrName>
                                        </p:attrNameLst>
                                      </p:cBhvr>
                                      <p:to>
                                        <p:strVal val="hidden"/>
                                      </p:to>
                                    </p:set>
                                  </p:childTnLst>
                                </p:cTn>
                              </p:par>
                              <p:par>
                                <p:cTn id="420" presetID="19" presetClass="exit" presetSubtype="5" fill="hold" grpId="3" nodeType="withEffect">
                                  <p:stCondLst>
                                    <p:cond delay="0"/>
                                  </p:stCondLst>
                                  <p:childTnLst>
                                    <p:anim calcmode="lin" valueType="num">
                                      <p:cBhvr>
                                        <p:cTn id="421" dur="2000"/>
                                        <p:tgtEl>
                                          <p:spTgt spid="7"/>
                                        </p:tgtEl>
                                        <p:attrNameLst>
                                          <p:attrName>ppt_w</p:attrName>
                                        </p:attrNameLst>
                                      </p:cBhvr>
                                      <p:tavLst>
                                        <p:tav tm="0">
                                          <p:val>
                                            <p:strVal val="ppt_w"/>
                                          </p:val>
                                        </p:tav>
                                        <p:tav tm="100000">
                                          <p:val>
                                            <p:strVal val="ppt_w"/>
                                          </p:val>
                                        </p:tav>
                                      </p:tavLst>
                                    </p:anim>
                                    <p:anim calcmode="lin" valueType="num">
                                      <p:cBhvr>
                                        <p:cTn id="422" dur="2000"/>
                                        <p:tgtEl>
                                          <p:spTgt spid="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3" dur="1" fill="hold">
                                          <p:stCondLst>
                                            <p:cond delay="1999"/>
                                          </p:stCondLst>
                                        </p:cTn>
                                        <p:tgtEl>
                                          <p:spTgt spid="7"/>
                                        </p:tgtEl>
                                        <p:attrNameLst>
                                          <p:attrName>style.visibility</p:attrName>
                                        </p:attrNameLst>
                                      </p:cBhvr>
                                      <p:to>
                                        <p:strVal val="hidden"/>
                                      </p:to>
                                    </p:set>
                                  </p:childTnLst>
                                </p:cTn>
                              </p:par>
                              <p:par>
                                <p:cTn id="424" presetID="19" presetClass="exit" presetSubtype="5" fill="hold" grpId="3" nodeType="withEffect">
                                  <p:stCondLst>
                                    <p:cond delay="0"/>
                                  </p:stCondLst>
                                  <p:childTnLst>
                                    <p:anim calcmode="lin" valueType="num">
                                      <p:cBhvr>
                                        <p:cTn id="425" dur="2000"/>
                                        <p:tgtEl>
                                          <p:spTgt spid="8"/>
                                        </p:tgtEl>
                                        <p:attrNameLst>
                                          <p:attrName>ppt_w</p:attrName>
                                        </p:attrNameLst>
                                      </p:cBhvr>
                                      <p:tavLst>
                                        <p:tav tm="0">
                                          <p:val>
                                            <p:strVal val="ppt_w"/>
                                          </p:val>
                                        </p:tav>
                                        <p:tav tm="100000">
                                          <p:val>
                                            <p:strVal val="ppt_w"/>
                                          </p:val>
                                        </p:tav>
                                      </p:tavLst>
                                    </p:anim>
                                    <p:anim calcmode="lin" valueType="num">
                                      <p:cBhvr>
                                        <p:cTn id="426" dur="20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7" dur="1" fill="hold">
                                          <p:stCondLst>
                                            <p:cond delay="1999"/>
                                          </p:stCondLst>
                                        </p:cTn>
                                        <p:tgtEl>
                                          <p:spTgt spid="8"/>
                                        </p:tgtEl>
                                        <p:attrNameLst>
                                          <p:attrName>style.visibility</p:attrName>
                                        </p:attrNameLst>
                                      </p:cBhvr>
                                      <p:to>
                                        <p:strVal val="hidden"/>
                                      </p:to>
                                    </p:set>
                                  </p:childTnLst>
                                </p:cTn>
                              </p:par>
                              <p:par>
                                <p:cTn id="428" presetID="19" presetClass="exit" presetSubtype="5" fill="hold" grpId="3" nodeType="withEffect">
                                  <p:stCondLst>
                                    <p:cond delay="0"/>
                                  </p:stCondLst>
                                  <p:childTnLst>
                                    <p:anim calcmode="lin" valueType="num">
                                      <p:cBhvr>
                                        <p:cTn id="429" dur="2000"/>
                                        <p:tgtEl>
                                          <p:spTgt spid="11"/>
                                        </p:tgtEl>
                                        <p:attrNameLst>
                                          <p:attrName>ppt_w</p:attrName>
                                        </p:attrNameLst>
                                      </p:cBhvr>
                                      <p:tavLst>
                                        <p:tav tm="0">
                                          <p:val>
                                            <p:strVal val="ppt_w"/>
                                          </p:val>
                                        </p:tav>
                                        <p:tav tm="100000">
                                          <p:val>
                                            <p:strVal val="ppt_w"/>
                                          </p:val>
                                        </p:tav>
                                      </p:tavLst>
                                    </p:anim>
                                    <p:anim calcmode="lin" valueType="num">
                                      <p:cBhvr>
                                        <p:cTn id="430" dur="2000"/>
                                        <p:tgtEl>
                                          <p:spTgt spid="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1" dur="1" fill="hold">
                                          <p:stCondLst>
                                            <p:cond delay="1999"/>
                                          </p:stCondLst>
                                        </p:cTn>
                                        <p:tgtEl>
                                          <p:spTgt spid="11"/>
                                        </p:tgtEl>
                                        <p:attrNameLst>
                                          <p:attrName>style.visibility</p:attrName>
                                        </p:attrNameLst>
                                      </p:cBhvr>
                                      <p:to>
                                        <p:strVal val="hidden"/>
                                      </p:to>
                                    </p:set>
                                  </p:childTnLst>
                                </p:cTn>
                              </p:par>
                              <p:par>
                                <p:cTn id="432" presetID="19" presetClass="exit" presetSubtype="5" fill="hold" grpId="3" nodeType="withEffect">
                                  <p:stCondLst>
                                    <p:cond delay="0"/>
                                  </p:stCondLst>
                                  <p:childTnLst>
                                    <p:anim calcmode="lin" valueType="num">
                                      <p:cBhvr>
                                        <p:cTn id="433" dur="2000"/>
                                        <p:tgtEl>
                                          <p:spTgt spid="12"/>
                                        </p:tgtEl>
                                        <p:attrNameLst>
                                          <p:attrName>ppt_w</p:attrName>
                                        </p:attrNameLst>
                                      </p:cBhvr>
                                      <p:tavLst>
                                        <p:tav tm="0">
                                          <p:val>
                                            <p:strVal val="ppt_w"/>
                                          </p:val>
                                        </p:tav>
                                        <p:tav tm="100000">
                                          <p:val>
                                            <p:strVal val="ppt_w"/>
                                          </p:val>
                                        </p:tav>
                                      </p:tavLst>
                                    </p:anim>
                                    <p:anim calcmode="lin" valueType="num">
                                      <p:cBhvr>
                                        <p:cTn id="434" dur="2000"/>
                                        <p:tgtEl>
                                          <p:spTgt spid="1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5" dur="1" fill="hold">
                                          <p:stCondLst>
                                            <p:cond delay="1999"/>
                                          </p:stCondLst>
                                        </p:cTn>
                                        <p:tgtEl>
                                          <p:spTgt spid="12"/>
                                        </p:tgtEl>
                                        <p:attrNameLst>
                                          <p:attrName>style.visibility</p:attrName>
                                        </p:attrNameLst>
                                      </p:cBhvr>
                                      <p:to>
                                        <p:strVal val="hidden"/>
                                      </p:to>
                                    </p:set>
                                  </p:childTnLst>
                                </p:cTn>
                              </p:par>
                              <p:par>
                                <p:cTn id="436" presetID="19" presetClass="exit" presetSubtype="5" fill="hold" grpId="3" nodeType="withEffect">
                                  <p:stCondLst>
                                    <p:cond delay="0"/>
                                  </p:stCondLst>
                                  <p:childTnLst>
                                    <p:anim calcmode="lin" valueType="num">
                                      <p:cBhvr>
                                        <p:cTn id="437" dur="2000"/>
                                        <p:tgtEl>
                                          <p:spTgt spid="13"/>
                                        </p:tgtEl>
                                        <p:attrNameLst>
                                          <p:attrName>ppt_w</p:attrName>
                                        </p:attrNameLst>
                                      </p:cBhvr>
                                      <p:tavLst>
                                        <p:tav tm="0">
                                          <p:val>
                                            <p:strVal val="ppt_w"/>
                                          </p:val>
                                        </p:tav>
                                        <p:tav tm="100000">
                                          <p:val>
                                            <p:strVal val="ppt_w"/>
                                          </p:val>
                                        </p:tav>
                                      </p:tavLst>
                                    </p:anim>
                                    <p:anim calcmode="lin" valueType="num">
                                      <p:cBhvr>
                                        <p:cTn id="438" dur="200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9" dur="1" fill="hold">
                                          <p:stCondLst>
                                            <p:cond delay="1999"/>
                                          </p:stCondLst>
                                        </p:cTn>
                                        <p:tgtEl>
                                          <p:spTgt spid="13"/>
                                        </p:tgtEl>
                                        <p:attrNameLst>
                                          <p:attrName>style.visibility</p:attrName>
                                        </p:attrNameLst>
                                      </p:cBhvr>
                                      <p:to>
                                        <p:strVal val="hidden"/>
                                      </p:to>
                                    </p:set>
                                  </p:childTnLst>
                                </p:cTn>
                              </p:par>
                              <p:par>
                                <p:cTn id="440" presetID="19" presetClass="exit" presetSubtype="5" fill="hold" grpId="3" nodeType="withEffect">
                                  <p:stCondLst>
                                    <p:cond delay="0"/>
                                  </p:stCondLst>
                                  <p:childTnLst>
                                    <p:anim calcmode="lin" valueType="num">
                                      <p:cBhvr>
                                        <p:cTn id="441" dur="2000"/>
                                        <p:tgtEl>
                                          <p:spTgt spid="14"/>
                                        </p:tgtEl>
                                        <p:attrNameLst>
                                          <p:attrName>ppt_w</p:attrName>
                                        </p:attrNameLst>
                                      </p:cBhvr>
                                      <p:tavLst>
                                        <p:tav tm="0">
                                          <p:val>
                                            <p:strVal val="ppt_w"/>
                                          </p:val>
                                        </p:tav>
                                        <p:tav tm="100000">
                                          <p:val>
                                            <p:strVal val="ppt_w"/>
                                          </p:val>
                                        </p:tav>
                                      </p:tavLst>
                                    </p:anim>
                                    <p:anim calcmode="lin" valueType="num">
                                      <p:cBhvr>
                                        <p:cTn id="442" dur="2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3" dur="1" fill="hold">
                                          <p:stCondLst>
                                            <p:cond delay="1999"/>
                                          </p:stCondLst>
                                        </p:cTn>
                                        <p:tgtEl>
                                          <p:spTgt spid="14"/>
                                        </p:tgtEl>
                                        <p:attrNameLst>
                                          <p:attrName>style.visibility</p:attrName>
                                        </p:attrNameLst>
                                      </p:cBhvr>
                                      <p:to>
                                        <p:strVal val="hidden"/>
                                      </p:to>
                                    </p:set>
                                  </p:childTnLst>
                                </p:cTn>
                              </p:par>
                              <p:par>
                                <p:cTn id="444" presetID="19" presetClass="exit" presetSubtype="5" fill="hold" grpId="3" nodeType="withEffect">
                                  <p:stCondLst>
                                    <p:cond delay="0"/>
                                  </p:stCondLst>
                                  <p:childTnLst>
                                    <p:anim calcmode="lin" valueType="num">
                                      <p:cBhvr>
                                        <p:cTn id="445" dur="2000"/>
                                        <p:tgtEl>
                                          <p:spTgt spid="19"/>
                                        </p:tgtEl>
                                        <p:attrNameLst>
                                          <p:attrName>ppt_w</p:attrName>
                                        </p:attrNameLst>
                                      </p:cBhvr>
                                      <p:tavLst>
                                        <p:tav tm="0">
                                          <p:val>
                                            <p:strVal val="ppt_w"/>
                                          </p:val>
                                        </p:tav>
                                        <p:tav tm="100000">
                                          <p:val>
                                            <p:strVal val="ppt_w"/>
                                          </p:val>
                                        </p:tav>
                                      </p:tavLst>
                                    </p:anim>
                                    <p:anim calcmode="lin" valueType="num">
                                      <p:cBhvr>
                                        <p:cTn id="446" dur="2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7" dur="1" fill="hold">
                                          <p:stCondLst>
                                            <p:cond delay="1999"/>
                                          </p:stCondLst>
                                        </p:cTn>
                                        <p:tgtEl>
                                          <p:spTgt spid="19"/>
                                        </p:tgtEl>
                                        <p:attrNameLst>
                                          <p:attrName>style.visibility</p:attrName>
                                        </p:attrNameLst>
                                      </p:cBhvr>
                                      <p:to>
                                        <p:strVal val="hidden"/>
                                      </p:to>
                                    </p:set>
                                  </p:childTnLst>
                                </p:cTn>
                              </p:par>
                              <p:par>
                                <p:cTn id="448" presetID="19" presetClass="exit" presetSubtype="5" fill="hold" grpId="3" nodeType="withEffect">
                                  <p:stCondLst>
                                    <p:cond delay="0"/>
                                  </p:stCondLst>
                                  <p:childTnLst>
                                    <p:anim calcmode="lin" valueType="num">
                                      <p:cBhvr>
                                        <p:cTn id="449" dur="2000"/>
                                        <p:tgtEl>
                                          <p:spTgt spid="20"/>
                                        </p:tgtEl>
                                        <p:attrNameLst>
                                          <p:attrName>ppt_w</p:attrName>
                                        </p:attrNameLst>
                                      </p:cBhvr>
                                      <p:tavLst>
                                        <p:tav tm="0">
                                          <p:val>
                                            <p:strVal val="ppt_w"/>
                                          </p:val>
                                        </p:tav>
                                        <p:tav tm="100000">
                                          <p:val>
                                            <p:strVal val="ppt_w"/>
                                          </p:val>
                                        </p:tav>
                                      </p:tavLst>
                                    </p:anim>
                                    <p:anim calcmode="lin" valueType="num">
                                      <p:cBhvr>
                                        <p:cTn id="450" dur="2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1" dur="1" fill="hold">
                                          <p:stCondLst>
                                            <p:cond delay="1999"/>
                                          </p:stCondLst>
                                        </p:cTn>
                                        <p:tgtEl>
                                          <p:spTgt spid="20"/>
                                        </p:tgtEl>
                                        <p:attrNameLst>
                                          <p:attrName>style.visibility</p:attrName>
                                        </p:attrNameLst>
                                      </p:cBhvr>
                                      <p:to>
                                        <p:strVal val="hidden"/>
                                      </p:to>
                                    </p:set>
                                  </p:childTnLst>
                                </p:cTn>
                              </p:par>
                              <p:par>
                                <p:cTn id="452" presetID="19" presetClass="exit" presetSubtype="5" fill="hold" grpId="3" nodeType="withEffect">
                                  <p:stCondLst>
                                    <p:cond delay="0"/>
                                  </p:stCondLst>
                                  <p:childTnLst>
                                    <p:anim calcmode="lin" valueType="num">
                                      <p:cBhvr>
                                        <p:cTn id="453" dur="2000"/>
                                        <p:tgtEl>
                                          <p:spTgt spid="21"/>
                                        </p:tgtEl>
                                        <p:attrNameLst>
                                          <p:attrName>ppt_w</p:attrName>
                                        </p:attrNameLst>
                                      </p:cBhvr>
                                      <p:tavLst>
                                        <p:tav tm="0">
                                          <p:val>
                                            <p:strVal val="ppt_w"/>
                                          </p:val>
                                        </p:tav>
                                        <p:tav tm="100000">
                                          <p:val>
                                            <p:strVal val="ppt_w"/>
                                          </p:val>
                                        </p:tav>
                                      </p:tavLst>
                                    </p:anim>
                                    <p:anim calcmode="lin" valueType="num">
                                      <p:cBhvr>
                                        <p:cTn id="454" dur="2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5" dur="1" fill="hold">
                                          <p:stCondLst>
                                            <p:cond delay="1999"/>
                                          </p:stCondLst>
                                        </p:cTn>
                                        <p:tgtEl>
                                          <p:spTgt spid="21"/>
                                        </p:tgtEl>
                                        <p:attrNameLst>
                                          <p:attrName>style.visibility</p:attrName>
                                        </p:attrNameLst>
                                      </p:cBhvr>
                                      <p:to>
                                        <p:strVal val="hidden"/>
                                      </p:to>
                                    </p:set>
                                  </p:childTnLst>
                                </p:cTn>
                              </p:par>
                              <p:par>
                                <p:cTn id="456" presetID="19" presetClass="exit" presetSubtype="5" fill="hold" grpId="3" nodeType="withEffect">
                                  <p:stCondLst>
                                    <p:cond delay="0"/>
                                  </p:stCondLst>
                                  <p:childTnLst>
                                    <p:anim calcmode="lin" valueType="num">
                                      <p:cBhvr>
                                        <p:cTn id="457" dur="2000"/>
                                        <p:tgtEl>
                                          <p:spTgt spid="22"/>
                                        </p:tgtEl>
                                        <p:attrNameLst>
                                          <p:attrName>ppt_w</p:attrName>
                                        </p:attrNameLst>
                                      </p:cBhvr>
                                      <p:tavLst>
                                        <p:tav tm="0">
                                          <p:val>
                                            <p:strVal val="ppt_w"/>
                                          </p:val>
                                        </p:tav>
                                        <p:tav tm="100000">
                                          <p:val>
                                            <p:strVal val="ppt_w"/>
                                          </p:val>
                                        </p:tav>
                                      </p:tavLst>
                                    </p:anim>
                                    <p:anim calcmode="lin" valueType="num">
                                      <p:cBhvr>
                                        <p:cTn id="458" dur="2000"/>
                                        <p:tgtEl>
                                          <p:spTgt spid="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9" dur="1" fill="hold">
                                          <p:stCondLst>
                                            <p:cond delay="1999"/>
                                          </p:stCondLst>
                                        </p:cTn>
                                        <p:tgtEl>
                                          <p:spTgt spid="22"/>
                                        </p:tgtEl>
                                        <p:attrNameLst>
                                          <p:attrName>style.visibility</p:attrName>
                                        </p:attrNameLst>
                                      </p:cBhvr>
                                      <p:to>
                                        <p:strVal val="hidden"/>
                                      </p:to>
                                    </p:set>
                                  </p:childTnLst>
                                </p:cTn>
                              </p:par>
                              <p:par>
                                <p:cTn id="460" presetID="19" presetClass="exit" presetSubtype="5" fill="hold" grpId="3" nodeType="withEffect">
                                  <p:stCondLst>
                                    <p:cond delay="0"/>
                                  </p:stCondLst>
                                  <p:childTnLst>
                                    <p:anim calcmode="lin" valueType="num">
                                      <p:cBhvr>
                                        <p:cTn id="461" dur="2000"/>
                                        <p:tgtEl>
                                          <p:spTgt spid="23"/>
                                        </p:tgtEl>
                                        <p:attrNameLst>
                                          <p:attrName>ppt_w</p:attrName>
                                        </p:attrNameLst>
                                      </p:cBhvr>
                                      <p:tavLst>
                                        <p:tav tm="0">
                                          <p:val>
                                            <p:strVal val="ppt_w"/>
                                          </p:val>
                                        </p:tav>
                                        <p:tav tm="100000">
                                          <p:val>
                                            <p:strVal val="ppt_w"/>
                                          </p:val>
                                        </p:tav>
                                      </p:tavLst>
                                    </p:anim>
                                    <p:anim calcmode="lin" valueType="num">
                                      <p:cBhvr>
                                        <p:cTn id="462" dur="2000"/>
                                        <p:tgtEl>
                                          <p:spTgt spid="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63" dur="1" fill="hold">
                                          <p:stCondLst>
                                            <p:cond delay="1999"/>
                                          </p:stCondLst>
                                        </p:cTn>
                                        <p:tgtEl>
                                          <p:spTgt spid="23"/>
                                        </p:tgtEl>
                                        <p:attrNameLst>
                                          <p:attrName>style.visibility</p:attrName>
                                        </p:attrNameLst>
                                      </p:cBhvr>
                                      <p:to>
                                        <p:strVal val="hidden"/>
                                      </p:to>
                                    </p:set>
                                  </p:childTnLst>
                                </p:cTn>
                              </p:par>
                              <p:par>
                                <p:cTn id="464" presetID="19" presetClass="exit" presetSubtype="5" fill="hold" grpId="3" nodeType="withEffect">
                                  <p:stCondLst>
                                    <p:cond delay="0"/>
                                  </p:stCondLst>
                                  <p:childTnLst>
                                    <p:anim calcmode="lin" valueType="num">
                                      <p:cBhvr>
                                        <p:cTn id="465" dur="2000"/>
                                        <p:tgtEl>
                                          <p:spTgt spid="24"/>
                                        </p:tgtEl>
                                        <p:attrNameLst>
                                          <p:attrName>ppt_w</p:attrName>
                                        </p:attrNameLst>
                                      </p:cBhvr>
                                      <p:tavLst>
                                        <p:tav tm="0">
                                          <p:val>
                                            <p:strVal val="ppt_w"/>
                                          </p:val>
                                        </p:tav>
                                        <p:tav tm="100000">
                                          <p:val>
                                            <p:strVal val="ppt_w"/>
                                          </p:val>
                                        </p:tav>
                                      </p:tavLst>
                                    </p:anim>
                                    <p:anim calcmode="lin" valueType="num">
                                      <p:cBhvr>
                                        <p:cTn id="466" dur="2000"/>
                                        <p:tgtEl>
                                          <p:spTgt spid="2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67" dur="1" fill="hold">
                                          <p:stCondLst>
                                            <p:cond delay="1999"/>
                                          </p:stCondLst>
                                        </p:cTn>
                                        <p:tgtEl>
                                          <p:spTgt spid="24"/>
                                        </p:tgtEl>
                                        <p:attrNameLst>
                                          <p:attrName>style.visibility</p:attrName>
                                        </p:attrNameLst>
                                      </p:cBhvr>
                                      <p:to>
                                        <p:strVal val="hidden"/>
                                      </p:to>
                                    </p:set>
                                  </p:childTnLst>
                                </p:cTn>
                              </p:par>
                              <p:par>
                                <p:cTn id="468" presetID="19" presetClass="exit" presetSubtype="5" fill="hold" grpId="3" nodeType="withEffect">
                                  <p:stCondLst>
                                    <p:cond delay="0"/>
                                  </p:stCondLst>
                                  <p:childTnLst>
                                    <p:anim calcmode="lin" valueType="num">
                                      <p:cBhvr>
                                        <p:cTn id="469" dur="2000"/>
                                        <p:tgtEl>
                                          <p:spTgt spid="25"/>
                                        </p:tgtEl>
                                        <p:attrNameLst>
                                          <p:attrName>ppt_w</p:attrName>
                                        </p:attrNameLst>
                                      </p:cBhvr>
                                      <p:tavLst>
                                        <p:tav tm="0">
                                          <p:val>
                                            <p:strVal val="ppt_w"/>
                                          </p:val>
                                        </p:tav>
                                        <p:tav tm="100000">
                                          <p:val>
                                            <p:strVal val="ppt_w"/>
                                          </p:val>
                                        </p:tav>
                                      </p:tavLst>
                                    </p:anim>
                                    <p:anim calcmode="lin" valueType="num">
                                      <p:cBhvr>
                                        <p:cTn id="470" dur="2000"/>
                                        <p:tgtEl>
                                          <p:spTgt spid="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71" dur="1" fill="hold">
                                          <p:stCondLst>
                                            <p:cond delay="1999"/>
                                          </p:stCondLst>
                                        </p:cTn>
                                        <p:tgtEl>
                                          <p:spTgt spid="25"/>
                                        </p:tgtEl>
                                        <p:attrNameLst>
                                          <p:attrName>style.visibility</p:attrName>
                                        </p:attrNameLst>
                                      </p:cBhvr>
                                      <p:to>
                                        <p:strVal val="hidden"/>
                                      </p:to>
                                    </p:set>
                                  </p:childTnLst>
                                </p:cTn>
                              </p:par>
                              <p:par>
                                <p:cTn id="472" presetID="19" presetClass="exit" presetSubtype="5" fill="hold" grpId="3" nodeType="withEffect">
                                  <p:stCondLst>
                                    <p:cond delay="0"/>
                                  </p:stCondLst>
                                  <p:childTnLst>
                                    <p:anim calcmode="lin" valueType="num">
                                      <p:cBhvr>
                                        <p:cTn id="473" dur="2000"/>
                                        <p:tgtEl>
                                          <p:spTgt spid="26"/>
                                        </p:tgtEl>
                                        <p:attrNameLst>
                                          <p:attrName>ppt_w</p:attrName>
                                        </p:attrNameLst>
                                      </p:cBhvr>
                                      <p:tavLst>
                                        <p:tav tm="0">
                                          <p:val>
                                            <p:strVal val="ppt_w"/>
                                          </p:val>
                                        </p:tav>
                                        <p:tav tm="100000">
                                          <p:val>
                                            <p:strVal val="ppt_w"/>
                                          </p:val>
                                        </p:tav>
                                      </p:tavLst>
                                    </p:anim>
                                    <p:anim calcmode="lin" valueType="num">
                                      <p:cBhvr>
                                        <p:cTn id="474" dur="2000"/>
                                        <p:tgtEl>
                                          <p:spTgt spid="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75" dur="1" fill="hold">
                                          <p:stCondLst>
                                            <p:cond delay="1999"/>
                                          </p:stCondLst>
                                        </p:cTn>
                                        <p:tgtEl>
                                          <p:spTgt spid="26"/>
                                        </p:tgtEl>
                                        <p:attrNameLst>
                                          <p:attrName>style.visibility</p:attrName>
                                        </p:attrNameLst>
                                      </p:cBhvr>
                                      <p:to>
                                        <p:strVal val="hidden"/>
                                      </p:to>
                                    </p:set>
                                  </p:childTnLst>
                                </p:cTn>
                              </p:par>
                              <p:par>
                                <p:cTn id="476" presetID="19" presetClass="exit" presetSubtype="5" fill="hold" grpId="3" nodeType="withEffect">
                                  <p:stCondLst>
                                    <p:cond delay="0"/>
                                  </p:stCondLst>
                                  <p:childTnLst>
                                    <p:anim calcmode="lin" valueType="num">
                                      <p:cBhvr>
                                        <p:cTn id="477" dur="2000"/>
                                        <p:tgtEl>
                                          <p:spTgt spid="4"/>
                                        </p:tgtEl>
                                        <p:attrNameLst>
                                          <p:attrName>ppt_w</p:attrName>
                                        </p:attrNameLst>
                                      </p:cBhvr>
                                      <p:tavLst>
                                        <p:tav tm="0">
                                          <p:val>
                                            <p:strVal val="ppt_w"/>
                                          </p:val>
                                        </p:tav>
                                        <p:tav tm="100000">
                                          <p:val>
                                            <p:strVal val="ppt_w"/>
                                          </p:val>
                                        </p:tav>
                                      </p:tavLst>
                                    </p:anim>
                                    <p:anim calcmode="lin" valueType="num">
                                      <p:cBhvr>
                                        <p:cTn id="478" dur="2000"/>
                                        <p:tgtEl>
                                          <p:spTgt spid="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79" dur="1" fill="hold">
                                          <p:stCondLst>
                                            <p:cond delay="1999"/>
                                          </p:stCondLst>
                                        </p:cTn>
                                        <p:tgtEl>
                                          <p:spTgt spid="4"/>
                                        </p:tgtEl>
                                        <p:attrNameLst>
                                          <p:attrName>style.visibility</p:attrName>
                                        </p:attrNameLst>
                                      </p:cBhvr>
                                      <p:to>
                                        <p:strVal val="hidden"/>
                                      </p:to>
                                    </p:set>
                                  </p:childTnLst>
                                </p:cTn>
                              </p:par>
                              <p:par>
                                <p:cTn id="480" presetID="19" presetClass="exit" presetSubtype="5" fill="hold" grpId="3" nodeType="withEffect">
                                  <p:stCondLst>
                                    <p:cond delay="0"/>
                                  </p:stCondLst>
                                  <p:childTnLst>
                                    <p:anim calcmode="lin" valueType="num">
                                      <p:cBhvr>
                                        <p:cTn id="481" dur="2000"/>
                                        <p:tgtEl>
                                          <p:spTgt spid="6"/>
                                        </p:tgtEl>
                                        <p:attrNameLst>
                                          <p:attrName>ppt_w</p:attrName>
                                        </p:attrNameLst>
                                      </p:cBhvr>
                                      <p:tavLst>
                                        <p:tav tm="0">
                                          <p:val>
                                            <p:strVal val="ppt_w"/>
                                          </p:val>
                                        </p:tav>
                                        <p:tav tm="100000">
                                          <p:val>
                                            <p:strVal val="ppt_w"/>
                                          </p:val>
                                        </p:tav>
                                      </p:tavLst>
                                    </p:anim>
                                    <p:anim calcmode="lin" valueType="num">
                                      <p:cBhvr>
                                        <p:cTn id="482" dur="2000"/>
                                        <p:tgtEl>
                                          <p:spTgt spid="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83" dur="1" fill="hold">
                                          <p:stCondLst>
                                            <p:cond delay="1999"/>
                                          </p:stCondLst>
                                        </p:cTn>
                                        <p:tgtEl>
                                          <p:spTgt spid="6"/>
                                        </p:tgtEl>
                                        <p:attrNameLst>
                                          <p:attrName>style.visibility</p:attrName>
                                        </p:attrNameLst>
                                      </p:cBhvr>
                                      <p:to>
                                        <p:strVal val="hidden"/>
                                      </p:to>
                                    </p:set>
                                  </p:childTnLst>
                                </p:cTn>
                              </p:par>
                              <p:par>
                                <p:cTn id="484" presetID="19" presetClass="exit" presetSubtype="5" fill="hold" grpId="3" nodeType="withEffect">
                                  <p:stCondLst>
                                    <p:cond delay="0"/>
                                  </p:stCondLst>
                                  <p:childTnLst>
                                    <p:anim calcmode="lin" valueType="num">
                                      <p:cBhvr>
                                        <p:cTn id="485" dur="2000"/>
                                        <p:tgtEl>
                                          <p:spTgt spid="9"/>
                                        </p:tgtEl>
                                        <p:attrNameLst>
                                          <p:attrName>ppt_w</p:attrName>
                                        </p:attrNameLst>
                                      </p:cBhvr>
                                      <p:tavLst>
                                        <p:tav tm="0">
                                          <p:val>
                                            <p:strVal val="ppt_w"/>
                                          </p:val>
                                        </p:tav>
                                        <p:tav tm="100000">
                                          <p:val>
                                            <p:strVal val="ppt_w"/>
                                          </p:val>
                                        </p:tav>
                                      </p:tavLst>
                                    </p:anim>
                                    <p:anim calcmode="lin" valueType="num">
                                      <p:cBhvr>
                                        <p:cTn id="486" dur="20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87" dur="1" fill="hold">
                                          <p:stCondLst>
                                            <p:cond delay="1999"/>
                                          </p:stCondLst>
                                        </p:cTn>
                                        <p:tgtEl>
                                          <p:spTgt spid="9"/>
                                        </p:tgtEl>
                                        <p:attrNameLst>
                                          <p:attrName>style.visibility</p:attrName>
                                        </p:attrNameLst>
                                      </p:cBhvr>
                                      <p:to>
                                        <p:strVal val="hidden"/>
                                      </p:to>
                                    </p:set>
                                  </p:childTnLst>
                                </p:cTn>
                              </p:par>
                              <p:par>
                                <p:cTn id="488" presetID="19" presetClass="exit" presetSubtype="5" fill="hold" grpId="3" nodeType="withEffect">
                                  <p:stCondLst>
                                    <p:cond delay="0"/>
                                  </p:stCondLst>
                                  <p:childTnLst>
                                    <p:anim calcmode="lin" valueType="num">
                                      <p:cBhvr>
                                        <p:cTn id="489" dur="2000"/>
                                        <p:tgtEl>
                                          <p:spTgt spid="10"/>
                                        </p:tgtEl>
                                        <p:attrNameLst>
                                          <p:attrName>ppt_w</p:attrName>
                                        </p:attrNameLst>
                                      </p:cBhvr>
                                      <p:tavLst>
                                        <p:tav tm="0">
                                          <p:val>
                                            <p:strVal val="ppt_w"/>
                                          </p:val>
                                        </p:tav>
                                        <p:tav tm="100000">
                                          <p:val>
                                            <p:strVal val="ppt_w"/>
                                          </p:val>
                                        </p:tav>
                                      </p:tavLst>
                                    </p:anim>
                                    <p:anim calcmode="lin" valueType="num">
                                      <p:cBhvr>
                                        <p:cTn id="490" dur="200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91" dur="1" fill="hold">
                                          <p:stCondLst>
                                            <p:cond delay="1999"/>
                                          </p:stCondLst>
                                        </p:cTn>
                                        <p:tgtEl>
                                          <p:spTgt spid="10"/>
                                        </p:tgtEl>
                                        <p:attrNameLst>
                                          <p:attrName>style.visibility</p:attrName>
                                        </p:attrNameLst>
                                      </p:cBhvr>
                                      <p:to>
                                        <p:strVal val="hidden"/>
                                      </p:to>
                                    </p:set>
                                  </p:childTnLst>
                                </p:cTn>
                              </p:par>
                              <p:par>
                                <p:cTn id="492" presetID="19" presetClass="exit" presetSubtype="5" fill="hold" grpId="3" nodeType="withEffect">
                                  <p:stCondLst>
                                    <p:cond delay="0"/>
                                  </p:stCondLst>
                                  <p:childTnLst>
                                    <p:anim calcmode="lin" valueType="num">
                                      <p:cBhvr>
                                        <p:cTn id="493" dur="2000"/>
                                        <p:tgtEl>
                                          <p:spTgt spid="15"/>
                                        </p:tgtEl>
                                        <p:attrNameLst>
                                          <p:attrName>ppt_w</p:attrName>
                                        </p:attrNameLst>
                                      </p:cBhvr>
                                      <p:tavLst>
                                        <p:tav tm="0">
                                          <p:val>
                                            <p:strVal val="ppt_w"/>
                                          </p:val>
                                        </p:tav>
                                        <p:tav tm="100000">
                                          <p:val>
                                            <p:strVal val="ppt_w"/>
                                          </p:val>
                                        </p:tav>
                                      </p:tavLst>
                                    </p:anim>
                                    <p:anim calcmode="lin" valueType="num">
                                      <p:cBhvr>
                                        <p:cTn id="494" dur="2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95" dur="1" fill="hold">
                                          <p:stCondLst>
                                            <p:cond delay="1999"/>
                                          </p:stCondLst>
                                        </p:cTn>
                                        <p:tgtEl>
                                          <p:spTgt spid="15"/>
                                        </p:tgtEl>
                                        <p:attrNameLst>
                                          <p:attrName>style.visibility</p:attrName>
                                        </p:attrNameLst>
                                      </p:cBhvr>
                                      <p:to>
                                        <p:strVal val="hidden"/>
                                      </p:to>
                                    </p:set>
                                  </p:childTnLst>
                                </p:cTn>
                              </p:par>
                              <p:par>
                                <p:cTn id="496" presetID="19" presetClass="exit" presetSubtype="5" fill="hold" grpId="3" nodeType="withEffect">
                                  <p:stCondLst>
                                    <p:cond delay="0"/>
                                  </p:stCondLst>
                                  <p:childTnLst>
                                    <p:anim calcmode="lin" valueType="num">
                                      <p:cBhvr>
                                        <p:cTn id="497" dur="2000"/>
                                        <p:tgtEl>
                                          <p:spTgt spid="16"/>
                                        </p:tgtEl>
                                        <p:attrNameLst>
                                          <p:attrName>ppt_w</p:attrName>
                                        </p:attrNameLst>
                                      </p:cBhvr>
                                      <p:tavLst>
                                        <p:tav tm="0">
                                          <p:val>
                                            <p:strVal val="ppt_w"/>
                                          </p:val>
                                        </p:tav>
                                        <p:tav tm="100000">
                                          <p:val>
                                            <p:strVal val="ppt_w"/>
                                          </p:val>
                                        </p:tav>
                                      </p:tavLst>
                                    </p:anim>
                                    <p:anim calcmode="lin" valueType="num">
                                      <p:cBhvr>
                                        <p:cTn id="498" dur="2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99" dur="1" fill="hold">
                                          <p:stCondLst>
                                            <p:cond delay="1999"/>
                                          </p:stCondLst>
                                        </p:cTn>
                                        <p:tgtEl>
                                          <p:spTgt spid="16"/>
                                        </p:tgtEl>
                                        <p:attrNameLst>
                                          <p:attrName>style.visibility</p:attrName>
                                        </p:attrNameLst>
                                      </p:cBhvr>
                                      <p:to>
                                        <p:strVal val="hidden"/>
                                      </p:to>
                                    </p:set>
                                  </p:childTnLst>
                                </p:cTn>
                              </p:par>
                              <p:par>
                                <p:cTn id="500" presetID="19" presetClass="exit" presetSubtype="5" fill="hold" grpId="3" nodeType="withEffect">
                                  <p:stCondLst>
                                    <p:cond delay="0"/>
                                  </p:stCondLst>
                                  <p:childTnLst>
                                    <p:anim calcmode="lin" valueType="num">
                                      <p:cBhvr>
                                        <p:cTn id="501" dur="2000"/>
                                        <p:tgtEl>
                                          <p:spTgt spid="17"/>
                                        </p:tgtEl>
                                        <p:attrNameLst>
                                          <p:attrName>ppt_w</p:attrName>
                                        </p:attrNameLst>
                                      </p:cBhvr>
                                      <p:tavLst>
                                        <p:tav tm="0">
                                          <p:val>
                                            <p:strVal val="ppt_w"/>
                                          </p:val>
                                        </p:tav>
                                        <p:tav tm="100000">
                                          <p:val>
                                            <p:strVal val="ppt_w"/>
                                          </p:val>
                                        </p:tav>
                                      </p:tavLst>
                                    </p:anim>
                                    <p:anim calcmode="lin" valueType="num">
                                      <p:cBhvr>
                                        <p:cTn id="502" dur="2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03" dur="1" fill="hold">
                                          <p:stCondLst>
                                            <p:cond delay="1999"/>
                                          </p:stCondLst>
                                        </p:cTn>
                                        <p:tgtEl>
                                          <p:spTgt spid="17"/>
                                        </p:tgtEl>
                                        <p:attrNameLst>
                                          <p:attrName>style.visibility</p:attrName>
                                        </p:attrNameLst>
                                      </p:cBhvr>
                                      <p:to>
                                        <p:strVal val="hidden"/>
                                      </p:to>
                                    </p:set>
                                  </p:childTnLst>
                                </p:cTn>
                              </p:par>
                              <p:par>
                                <p:cTn id="504" presetID="19" presetClass="exit" presetSubtype="5" fill="hold" grpId="3" nodeType="withEffect">
                                  <p:stCondLst>
                                    <p:cond delay="0"/>
                                  </p:stCondLst>
                                  <p:childTnLst>
                                    <p:anim calcmode="lin" valueType="num">
                                      <p:cBhvr>
                                        <p:cTn id="505" dur="2000"/>
                                        <p:tgtEl>
                                          <p:spTgt spid="18"/>
                                        </p:tgtEl>
                                        <p:attrNameLst>
                                          <p:attrName>ppt_w</p:attrName>
                                        </p:attrNameLst>
                                      </p:cBhvr>
                                      <p:tavLst>
                                        <p:tav tm="0">
                                          <p:val>
                                            <p:strVal val="ppt_w"/>
                                          </p:val>
                                        </p:tav>
                                        <p:tav tm="100000">
                                          <p:val>
                                            <p:strVal val="ppt_w"/>
                                          </p:val>
                                        </p:tav>
                                      </p:tavLst>
                                    </p:anim>
                                    <p:anim calcmode="lin" valueType="num">
                                      <p:cBhvr>
                                        <p:cTn id="506" dur="2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07" dur="1" fill="hold">
                                          <p:stCondLst>
                                            <p:cond delay="1999"/>
                                          </p:stCondLst>
                                        </p:cTn>
                                        <p:tgtEl>
                                          <p:spTgt spid="18"/>
                                        </p:tgtEl>
                                        <p:attrNameLst>
                                          <p:attrName>style.visibility</p:attrName>
                                        </p:attrNameLst>
                                      </p:cBhvr>
                                      <p:to>
                                        <p:strVal val="hidden"/>
                                      </p:to>
                                    </p:set>
                                  </p:childTnLst>
                                </p:cTn>
                              </p:par>
                              <p:par>
                                <p:cTn id="508" presetID="19" presetClass="exit" presetSubtype="5" fill="hold" grpId="3" nodeType="withEffect">
                                  <p:stCondLst>
                                    <p:cond delay="0"/>
                                  </p:stCondLst>
                                  <p:childTnLst>
                                    <p:anim calcmode="lin" valueType="num">
                                      <p:cBhvr>
                                        <p:cTn id="509" dur="2000"/>
                                        <p:tgtEl>
                                          <p:spTgt spid="27"/>
                                        </p:tgtEl>
                                        <p:attrNameLst>
                                          <p:attrName>ppt_w</p:attrName>
                                        </p:attrNameLst>
                                      </p:cBhvr>
                                      <p:tavLst>
                                        <p:tav tm="0">
                                          <p:val>
                                            <p:strVal val="ppt_w"/>
                                          </p:val>
                                        </p:tav>
                                        <p:tav tm="100000">
                                          <p:val>
                                            <p:strVal val="ppt_w"/>
                                          </p:val>
                                        </p:tav>
                                      </p:tavLst>
                                    </p:anim>
                                    <p:anim calcmode="lin" valueType="num">
                                      <p:cBhvr>
                                        <p:cTn id="510" dur="20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11" dur="1" fill="hold">
                                          <p:stCondLst>
                                            <p:cond delay="1999"/>
                                          </p:stCondLst>
                                        </p:cTn>
                                        <p:tgtEl>
                                          <p:spTgt spid="27"/>
                                        </p:tgtEl>
                                        <p:attrNameLst>
                                          <p:attrName>style.visibility</p:attrName>
                                        </p:attrNameLst>
                                      </p:cBhvr>
                                      <p:to>
                                        <p:strVal val="hidden"/>
                                      </p:to>
                                    </p:set>
                                  </p:childTnLst>
                                </p:cTn>
                              </p:par>
                              <p:par>
                                <p:cTn id="512" presetID="19" presetClass="exit" presetSubtype="5" fill="hold" grpId="3" nodeType="withEffect">
                                  <p:stCondLst>
                                    <p:cond delay="0"/>
                                  </p:stCondLst>
                                  <p:childTnLst>
                                    <p:anim calcmode="lin" valueType="num">
                                      <p:cBhvr>
                                        <p:cTn id="513" dur="2000"/>
                                        <p:tgtEl>
                                          <p:spTgt spid="28"/>
                                        </p:tgtEl>
                                        <p:attrNameLst>
                                          <p:attrName>ppt_w</p:attrName>
                                        </p:attrNameLst>
                                      </p:cBhvr>
                                      <p:tavLst>
                                        <p:tav tm="0">
                                          <p:val>
                                            <p:strVal val="ppt_w"/>
                                          </p:val>
                                        </p:tav>
                                        <p:tav tm="100000">
                                          <p:val>
                                            <p:strVal val="ppt_w"/>
                                          </p:val>
                                        </p:tav>
                                      </p:tavLst>
                                    </p:anim>
                                    <p:anim calcmode="lin" valueType="num">
                                      <p:cBhvr>
                                        <p:cTn id="514" dur="2000"/>
                                        <p:tgtEl>
                                          <p:spTgt spid="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15" dur="1" fill="hold">
                                          <p:stCondLst>
                                            <p:cond delay="1999"/>
                                          </p:stCondLst>
                                        </p:cTn>
                                        <p:tgtEl>
                                          <p:spTgt spid="28"/>
                                        </p:tgtEl>
                                        <p:attrNameLst>
                                          <p:attrName>style.visibility</p:attrName>
                                        </p:attrNameLst>
                                      </p:cBhvr>
                                      <p:to>
                                        <p:strVal val="hidden"/>
                                      </p:to>
                                    </p:set>
                                  </p:childTnLst>
                                </p:cTn>
                              </p:par>
                              <p:par>
                                <p:cTn id="516" presetID="19" presetClass="exit" presetSubtype="5" fill="hold" grpId="3" nodeType="withEffect">
                                  <p:stCondLst>
                                    <p:cond delay="0"/>
                                  </p:stCondLst>
                                  <p:childTnLst>
                                    <p:anim calcmode="lin" valueType="num">
                                      <p:cBhvr>
                                        <p:cTn id="517" dur="2000"/>
                                        <p:tgtEl>
                                          <p:spTgt spid="29"/>
                                        </p:tgtEl>
                                        <p:attrNameLst>
                                          <p:attrName>ppt_w</p:attrName>
                                        </p:attrNameLst>
                                      </p:cBhvr>
                                      <p:tavLst>
                                        <p:tav tm="0">
                                          <p:val>
                                            <p:strVal val="ppt_w"/>
                                          </p:val>
                                        </p:tav>
                                        <p:tav tm="100000">
                                          <p:val>
                                            <p:strVal val="ppt_w"/>
                                          </p:val>
                                        </p:tav>
                                      </p:tavLst>
                                    </p:anim>
                                    <p:anim calcmode="lin" valueType="num">
                                      <p:cBhvr>
                                        <p:cTn id="518" dur="2000"/>
                                        <p:tgtEl>
                                          <p:spTgt spid="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19" dur="1" fill="hold">
                                          <p:stCondLst>
                                            <p:cond delay="1999"/>
                                          </p:stCondLst>
                                        </p:cTn>
                                        <p:tgtEl>
                                          <p:spTgt spid="29"/>
                                        </p:tgtEl>
                                        <p:attrNameLst>
                                          <p:attrName>style.visibility</p:attrName>
                                        </p:attrNameLst>
                                      </p:cBhvr>
                                      <p:to>
                                        <p:strVal val="hidden"/>
                                      </p:to>
                                    </p:set>
                                  </p:childTnLst>
                                </p:cTn>
                              </p:par>
                              <p:par>
                                <p:cTn id="520" presetID="19" presetClass="exit" presetSubtype="5" fill="hold" grpId="3" nodeType="withEffect">
                                  <p:stCondLst>
                                    <p:cond delay="0"/>
                                  </p:stCondLst>
                                  <p:childTnLst>
                                    <p:anim calcmode="lin" valueType="num">
                                      <p:cBhvr>
                                        <p:cTn id="521" dur="2000"/>
                                        <p:tgtEl>
                                          <p:spTgt spid="30"/>
                                        </p:tgtEl>
                                        <p:attrNameLst>
                                          <p:attrName>ppt_w</p:attrName>
                                        </p:attrNameLst>
                                      </p:cBhvr>
                                      <p:tavLst>
                                        <p:tav tm="0">
                                          <p:val>
                                            <p:strVal val="ppt_w"/>
                                          </p:val>
                                        </p:tav>
                                        <p:tav tm="100000">
                                          <p:val>
                                            <p:strVal val="ppt_w"/>
                                          </p:val>
                                        </p:tav>
                                      </p:tavLst>
                                    </p:anim>
                                    <p:anim calcmode="lin" valueType="num">
                                      <p:cBhvr>
                                        <p:cTn id="522" dur="200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23" dur="1" fill="hold">
                                          <p:stCondLst>
                                            <p:cond delay="1999"/>
                                          </p:stCondLst>
                                        </p:cTn>
                                        <p:tgtEl>
                                          <p:spTgt spid="30"/>
                                        </p:tgtEl>
                                        <p:attrNameLst>
                                          <p:attrName>style.visibility</p:attrName>
                                        </p:attrNameLst>
                                      </p:cBhvr>
                                      <p:to>
                                        <p:strVal val="hidden"/>
                                      </p:to>
                                    </p:set>
                                  </p:childTnLst>
                                </p:cTn>
                              </p:par>
                              <p:par>
                                <p:cTn id="524" presetID="19" presetClass="exit" presetSubtype="5" fill="hold" grpId="3" nodeType="withEffect">
                                  <p:stCondLst>
                                    <p:cond delay="0"/>
                                  </p:stCondLst>
                                  <p:childTnLst>
                                    <p:anim calcmode="lin" valueType="num">
                                      <p:cBhvr>
                                        <p:cTn id="525" dur="2000"/>
                                        <p:tgtEl>
                                          <p:spTgt spid="31"/>
                                        </p:tgtEl>
                                        <p:attrNameLst>
                                          <p:attrName>ppt_w</p:attrName>
                                        </p:attrNameLst>
                                      </p:cBhvr>
                                      <p:tavLst>
                                        <p:tav tm="0">
                                          <p:val>
                                            <p:strVal val="ppt_w"/>
                                          </p:val>
                                        </p:tav>
                                        <p:tav tm="100000">
                                          <p:val>
                                            <p:strVal val="ppt_w"/>
                                          </p:val>
                                        </p:tav>
                                      </p:tavLst>
                                    </p:anim>
                                    <p:anim calcmode="lin" valueType="num">
                                      <p:cBhvr>
                                        <p:cTn id="526" dur="2000"/>
                                        <p:tgtEl>
                                          <p:spTgt spid="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27" dur="1" fill="hold">
                                          <p:stCondLst>
                                            <p:cond delay="1999"/>
                                          </p:stCondLst>
                                        </p:cTn>
                                        <p:tgtEl>
                                          <p:spTgt spid="31"/>
                                        </p:tgtEl>
                                        <p:attrNameLst>
                                          <p:attrName>style.visibility</p:attrName>
                                        </p:attrNameLst>
                                      </p:cBhvr>
                                      <p:to>
                                        <p:strVal val="hidden"/>
                                      </p:to>
                                    </p:set>
                                  </p:childTnLst>
                                </p:cTn>
                              </p:par>
                              <p:par>
                                <p:cTn id="528" presetID="19" presetClass="exit" presetSubtype="5" fill="hold" grpId="3" nodeType="withEffect">
                                  <p:stCondLst>
                                    <p:cond delay="0"/>
                                  </p:stCondLst>
                                  <p:childTnLst>
                                    <p:anim calcmode="lin" valueType="num">
                                      <p:cBhvr>
                                        <p:cTn id="529" dur="2000"/>
                                        <p:tgtEl>
                                          <p:spTgt spid="32"/>
                                        </p:tgtEl>
                                        <p:attrNameLst>
                                          <p:attrName>ppt_w</p:attrName>
                                        </p:attrNameLst>
                                      </p:cBhvr>
                                      <p:tavLst>
                                        <p:tav tm="0">
                                          <p:val>
                                            <p:strVal val="ppt_w"/>
                                          </p:val>
                                        </p:tav>
                                        <p:tav tm="100000">
                                          <p:val>
                                            <p:strVal val="ppt_w"/>
                                          </p:val>
                                        </p:tav>
                                      </p:tavLst>
                                    </p:anim>
                                    <p:anim calcmode="lin" valueType="num">
                                      <p:cBhvr>
                                        <p:cTn id="530" dur="2000"/>
                                        <p:tgtEl>
                                          <p:spTgt spid="3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31" dur="1" fill="hold">
                                          <p:stCondLst>
                                            <p:cond delay="1999"/>
                                          </p:stCondLst>
                                        </p:cTn>
                                        <p:tgtEl>
                                          <p:spTgt spid="32"/>
                                        </p:tgtEl>
                                        <p:attrNameLst>
                                          <p:attrName>style.visibility</p:attrName>
                                        </p:attrNameLst>
                                      </p:cBhvr>
                                      <p:to>
                                        <p:strVal val="hidden"/>
                                      </p:to>
                                    </p:set>
                                  </p:childTnLst>
                                </p:cTn>
                              </p:par>
                              <p:par>
                                <p:cTn id="532" presetID="19" presetClass="exit" presetSubtype="5" fill="hold" grpId="3" nodeType="withEffect">
                                  <p:stCondLst>
                                    <p:cond delay="0"/>
                                  </p:stCondLst>
                                  <p:childTnLst>
                                    <p:anim calcmode="lin" valueType="num">
                                      <p:cBhvr>
                                        <p:cTn id="533" dur="2000"/>
                                        <p:tgtEl>
                                          <p:spTgt spid="33"/>
                                        </p:tgtEl>
                                        <p:attrNameLst>
                                          <p:attrName>ppt_w</p:attrName>
                                        </p:attrNameLst>
                                      </p:cBhvr>
                                      <p:tavLst>
                                        <p:tav tm="0">
                                          <p:val>
                                            <p:strVal val="ppt_w"/>
                                          </p:val>
                                        </p:tav>
                                        <p:tav tm="100000">
                                          <p:val>
                                            <p:strVal val="ppt_w"/>
                                          </p:val>
                                        </p:tav>
                                      </p:tavLst>
                                    </p:anim>
                                    <p:anim calcmode="lin" valueType="num">
                                      <p:cBhvr>
                                        <p:cTn id="534" dur="2000"/>
                                        <p:tgtEl>
                                          <p:spTgt spid="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35" dur="1" fill="hold">
                                          <p:stCondLst>
                                            <p:cond delay="1999"/>
                                          </p:stCondLst>
                                        </p:cTn>
                                        <p:tgtEl>
                                          <p:spTgt spid="33"/>
                                        </p:tgtEl>
                                        <p:attrNameLst>
                                          <p:attrName>style.visibility</p:attrName>
                                        </p:attrNameLst>
                                      </p:cBhvr>
                                      <p:to>
                                        <p:strVal val="hidden"/>
                                      </p:to>
                                    </p:set>
                                  </p:childTnLst>
                                </p:cTn>
                              </p:par>
                              <p:par>
                                <p:cTn id="536" presetID="3" presetClass="exit" presetSubtype="5" fill="hold" grpId="4" nodeType="withEffect">
                                  <p:stCondLst>
                                    <p:cond delay="0"/>
                                  </p:stCondLst>
                                  <p:childTnLst>
                                    <p:animEffect transition="out" filter="blinds(vertical)">
                                      <p:cBhvr>
                                        <p:cTn id="537" dur="2000"/>
                                        <p:tgtEl>
                                          <p:spTgt spid="4"/>
                                        </p:tgtEl>
                                      </p:cBhvr>
                                    </p:animEffect>
                                    <p:set>
                                      <p:cBhvr>
                                        <p:cTn id="538" dur="1" fill="hold">
                                          <p:stCondLst>
                                            <p:cond delay="1999"/>
                                          </p:stCondLst>
                                        </p:cTn>
                                        <p:tgtEl>
                                          <p:spTgt spid="4"/>
                                        </p:tgtEl>
                                        <p:attrNameLst>
                                          <p:attrName>style.visibility</p:attrName>
                                        </p:attrNameLst>
                                      </p:cBhvr>
                                      <p:to>
                                        <p:strVal val="hidden"/>
                                      </p:to>
                                    </p:set>
                                  </p:childTnLst>
                                </p:cTn>
                              </p:par>
                              <p:par>
                                <p:cTn id="539" presetID="3" presetClass="exit" presetSubtype="5" fill="hold" grpId="4" nodeType="withEffect">
                                  <p:stCondLst>
                                    <p:cond delay="0"/>
                                  </p:stCondLst>
                                  <p:childTnLst>
                                    <p:animEffect transition="out" filter="blinds(vertical)">
                                      <p:cBhvr>
                                        <p:cTn id="540" dur="2000"/>
                                        <p:tgtEl>
                                          <p:spTgt spid="6"/>
                                        </p:tgtEl>
                                      </p:cBhvr>
                                    </p:animEffect>
                                    <p:set>
                                      <p:cBhvr>
                                        <p:cTn id="541" dur="1" fill="hold">
                                          <p:stCondLst>
                                            <p:cond delay="1999"/>
                                          </p:stCondLst>
                                        </p:cTn>
                                        <p:tgtEl>
                                          <p:spTgt spid="6"/>
                                        </p:tgtEl>
                                        <p:attrNameLst>
                                          <p:attrName>style.visibility</p:attrName>
                                        </p:attrNameLst>
                                      </p:cBhvr>
                                      <p:to>
                                        <p:strVal val="hidden"/>
                                      </p:to>
                                    </p:set>
                                  </p:childTnLst>
                                </p:cTn>
                              </p:par>
                              <p:par>
                                <p:cTn id="542" presetID="3" presetClass="exit" presetSubtype="5" fill="hold" grpId="4" nodeType="withEffect">
                                  <p:stCondLst>
                                    <p:cond delay="0"/>
                                  </p:stCondLst>
                                  <p:childTnLst>
                                    <p:animEffect transition="out" filter="blinds(vertical)">
                                      <p:cBhvr>
                                        <p:cTn id="543" dur="2000"/>
                                        <p:tgtEl>
                                          <p:spTgt spid="9"/>
                                        </p:tgtEl>
                                      </p:cBhvr>
                                    </p:animEffect>
                                    <p:set>
                                      <p:cBhvr>
                                        <p:cTn id="544" dur="1" fill="hold">
                                          <p:stCondLst>
                                            <p:cond delay="1999"/>
                                          </p:stCondLst>
                                        </p:cTn>
                                        <p:tgtEl>
                                          <p:spTgt spid="9"/>
                                        </p:tgtEl>
                                        <p:attrNameLst>
                                          <p:attrName>style.visibility</p:attrName>
                                        </p:attrNameLst>
                                      </p:cBhvr>
                                      <p:to>
                                        <p:strVal val="hidden"/>
                                      </p:to>
                                    </p:set>
                                  </p:childTnLst>
                                </p:cTn>
                              </p:par>
                              <p:par>
                                <p:cTn id="545" presetID="3" presetClass="exit" presetSubtype="5" fill="hold" grpId="4" nodeType="withEffect">
                                  <p:stCondLst>
                                    <p:cond delay="0"/>
                                  </p:stCondLst>
                                  <p:childTnLst>
                                    <p:animEffect transition="out" filter="blinds(vertical)">
                                      <p:cBhvr>
                                        <p:cTn id="546" dur="2000"/>
                                        <p:tgtEl>
                                          <p:spTgt spid="10"/>
                                        </p:tgtEl>
                                      </p:cBhvr>
                                    </p:animEffect>
                                    <p:set>
                                      <p:cBhvr>
                                        <p:cTn id="547" dur="1" fill="hold">
                                          <p:stCondLst>
                                            <p:cond delay="1999"/>
                                          </p:stCondLst>
                                        </p:cTn>
                                        <p:tgtEl>
                                          <p:spTgt spid="10"/>
                                        </p:tgtEl>
                                        <p:attrNameLst>
                                          <p:attrName>style.visibility</p:attrName>
                                        </p:attrNameLst>
                                      </p:cBhvr>
                                      <p:to>
                                        <p:strVal val="hidden"/>
                                      </p:to>
                                    </p:set>
                                  </p:childTnLst>
                                </p:cTn>
                              </p:par>
                              <p:par>
                                <p:cTn id="548" presetID="3" presetClass="exit" presetSubtype="5" fill="hold" grpId="4" nodeType="withEffect">
                                  <p:stCondLst>
                                    <p:cond delay="0"/>
                                  </p:stCondLst>
                                  <p:childTnLst>
                                    <p:animEffect transition="out" filter="blinds(vertical)">
                                      <p:cBhvr>
                                        <p:cTn id="549" dur="2000"/>
                                        <p:tgtEl>
                                          <p:spTgt spid="15"/>
                                        </p:tgtEl>
                                      </p:cBhvr>
                                    </p:animEffect>
                                    <p:set>
                                      <p:cBhvr>
                                        <p:cTn id="550" dur="1" fill="hold">
                                          <p:stCondLst>
                                            <p:cond delay="1999"/>
                                          </p:stCondLst>
                                        </p:cTn>
                                        <p:tgtEl>
                                          <p:spTgt spid="15"/>
                                        </p:tgtEl>
                                        <p:attrNameLst>
                                          <p:attrName>style.visibility</p:attrName>
                                        </p:attrNameLst>
                                      </p:cBhvr>
                                      <p:to>
                                        <p:strVal val="hidden"/>
                                      </p:to>
                                    </p:set>
                                  </p:childTnLst>
                                </p:cTn>
                              </p:par>
                              <p:par>
                                <p:cTn id="551" presetID="3" presetClass="exit" presetSubtype="5" fill="hold" grpId="4" nodeType="withEffect">
                                  <p:stCondLst>
                                    <p:cond delay="0"/>
                                  </p:stCondLst>
                                  <p:childTnLst>
                                    <p:animEffect transition="out" filter="blinds(vertical)">
                                      <p:cBhvr>
                                        <p:cTn id="552" dur="2000"/>
                                        <p:tgtEl>
                                          <p:spTgt spid="16"/>
                                        </p:tgtEl>
                                      </p:cBhvr>
                                    </p:animEffect>
                                    <p:set>
                                      <p:cBhvr>
                                        <p:cTn id="553" dur="1" fill="hold">
                                          <p:stCondLst>
                                            <p:cond delay="1999"/>
                                          </p:stCondLst>
                                        </p:cTn>
                                        <p:tgtEl>
                                          <p:spTgt spid="16"/>
                                        </p:tgtEl>
                                        <p:attrNameLst>
                                          <p:attrName>style.visibility</p:attrName>
                                        </p:attrNameLst>
                                      </p:cBhvr>
                                      <p:to>
                                        <p:strVal val="hidden"/>
                                      </p:to>
                                    </p:set>
                                  </p:childTnLst>
                                </p:cTn>
                              </p:par>
                              <p:par>
                                <p:cTn id="554" presetID="3" presetClass="exit" presetSubtype="5" fill="hold" grpId="4" nodeType="withEffect">
                                  <p:stCondLst>
                                    <p:cond delay="0"/>
                                  </p:stCondLst>
                                  <p:childTnLst>
                                    <p:animEffect transition="out" filter="blinds(vertical)">
                                      <p:cBhvr>
                                        <p:cTn id="555" dur="2000"/>
                                        <p:tgtEl>
                                          <p:spTgt spid="17"/>
                                        </p:tgtEl>
                                      </p:cBhvr>
                                    </p:animEffect>
                                    <p:set>
                                      <p:cBhvr>
                                        <p:cTn id="556" dur="1" fill="hold">
                                          <p:stCondLst>
                                            <p:cond delay="1999"/>
                                          </p:stCondLst>
                                        </p:cTn>
                                        <p:tgtEl>
                                          <p:spTgt spid="17"/>
                                        </p:tgtEl>
                                        <p:attrNameLst>
                                          <p:attrName>style.visibility</p:attrName>
                                        </p:attrNameLst>
                                      </p:cBhvr>
                                      <p:to>
                                        <p:strVal val="hidden"/>
                                      </p:to>
                                    </p:set>
                                  </p:childTnLst>
                                </p:cTn>
                              </p:par>
                              <p:par>
                                <p:cTn id="557" presetID="3" presetClass="exit" presetSubtype="5" fill="hold" grpId="4" nodeType="withEffect">
                                  <p:stCondLst>
                                    <p:cond delay="0"/>
                                  </p:stCondLst>
                                  <p:childTnLst>
                                    <p:animEffect transition="out" filter="blinds(vertical)">
                                      <p:cBhvr>
                                        <p:cTn id="558" dur="2000"/>
                                        <p:tgtEl>
                                          <p:spTgt spid="18"/>
                                        </p:tgtEl>
                                      </p:cBhvr>
                                    </p:animEffect>
                                    <p:set>
                                      <p:cBhvr>
                                        <p:cTn id="559" dur="1" fill="hold">
                                          <p:stCondLst>
                                            <p:cond delay="1999"/>
                                          </p:stCondLst>
                                        </p:cTn>
                                        <p:tgtEl>
                                          <p:spTgt spid="18"/>
                                        </p:tgtEl>
                                        <p:attrNameLst>
                                          <p:attrName>style.visibility</p:attrName>
                                        </p:attrNameLst>
                                      </p:cBhvr>
                                      <p:to>
                                        <p:strVal val="hidden"/>
                                      </p:to>
                                    </p:set>
                                  </p:childTnLst>
                                </p:cTn>
                              </p:par>
                              <p:par>
                                <p:cTn id="560" presetID="3" presetClass="exit" presetSubtype="5" fill="hold" grpId="4" nodeType="withEffect">
                                  <p:stCondLst>
                                    <p:cond delay="0"/>
                                  </p:stCondLst>
                                  <p:childTnLst>
                                    <p:animEffect transition="out" filter="blinds(vertical)">
                                      <p:cBhvr>
                                        <p:cTn id="561" dur="2000"/>
                                        <p:tgtEl>
                                          <p:spTgt spid="27"/>
                                        </p:tgtEl>
                                      </p:cBhvr>
                                    </p:animEffect>
                                    <p:set>
                                      <p:cBhvr>
                                        <p:cTn id="562" dur="1" fill="hold">
                                          <p:stCondLst>
                                            <p:cond delay="1999"/>
                                          </p:stCondLst>
                                        </p:cTn>
                                        <p:tgtEl>
                                          <p:spTgt spid="27"/>
                                        </p:tgtEl>
                                        <p:attrNameLst>
                                          <p:attrName>style.visibility</p:attrName>
                                        </p:attrNameLst>
                                      </p:cBhvr>
                                      <p:to>
                                        <p:strVal val="hidden"/>
                                      </p:to>
                                    </p:set>
                                  </p:childTnLst>
                                </p:cTn>
                              </p:par>
                              <p:par>
                                <p:cTn id="563" presetID="3" presetClass="exit" presetSubtype="5" fill="hold" grpId="4" nodeType="withEffect">
                                  <p:stCondLst>
                                    <p:cond delay="0"/>
                                  </p:stCondLst>
                                  <p:childTnLst>
                                    <p:animEffect transition="out" filter="blinds(vertical)">
                                      <p:cBhvr>
                                        <p:cTn id="564" dur="2000"/>
                                        <p:tgtEl>
                                          <p:spTgt spid="28"/>
                                        </p:tgtEl>
                                      </p:cBhvr>
                                    </p:animEffect>
                                    <p:set>
                                      <p:cBhvr>
                                        <p:cTn id="565" dur="1" fill="hold">
                                          <p:stCondLst>
                                            <p:cond delay="1999"/>
                                          </p:stCondLst>
                                        </p:cTn>
                                        <p:tgtEl>
                                          <p:spTgt spid="28"/>
                                        </p:tgtEl>
                                        <p:attrNameLst>
                                          <p:attrName>style.visibility</p:attrName>
                                        </p:attrNameLst>
                                      </p:cBhvr>
                                      <p:to>
                                        <p:strVal val="hidden"/>
                                      </p:to>
                                    </p:set>
                                  </p:childTnLst>
                                </p:cTn>
                              </p:par>
                              <p:par>
                                <p:cTn id="566" presetID="3" presetClass="exit" presetSubtype="5" fill="hold" grpId="4" nodeType="withEffect">
                                  <p:stCondLst>
                                    <p:cond delay="0"/>
                                  </p:stCondLst>
                                  <p:childTnLst>
                                    <p:animEffect transition="out" filter="blinds(vertical)">
                                      <p:cBhvr>
                                        <p:cTn id="567" dur="2000"/>
                                        <p:tgtEl>
                                          <p:spTgt spid="29"/>
                                        </p:tgtEl>
                                      </p:cBhvr>
                                    </p:animEffect>
                                    <p:set>
                                      <p:cBhvr>
                                        <p:cTn id="568" dur="1" fill="hold">
                                          <p:stCondLst>
                                            <p:cond delay="1999"/>
                                          </p:stCondLst>
                                        </p:cTn>
                                        <p:tgtEl>
                                          <p:spTgt spid="29"/>
                                        </p:tgtEl>
                                        <p:attrNameLst>
                                          <p:attrName>style.visibility</p:attrName>
                                        </p:attrNameLst>
                                      </p:cBhvr>
                                      <p:to>
                                        <p:strVal val="hidden"/>
                                      </p:to>
                                    </p:set>
                                  </p:childTnLst>
                                </p:cTn>
                              </p:par>
                              <p:par>
                                <p:cTn id="569" presetID="3" presetClass="exit" presetSubtype="5" fill="hold" grpId="4" nodeType="withEffect">
                                  <p:stCondLst>
                                    <p:cond delay="0"/>
                                  </p:stCondLst>
                                  <p:childTnLst>
                                    <p:animEffect transition="out" filter="blinds(vertical)">
                                      <p:cBhvr>
                                        <p:cTn id="570" dur="2000"/>
                                        <p:tgtEl>
                                          <p:spTgt spid="30"/>
                                        </p:tgtEl>
                                      </p:cBhvr>
                                    </p:animEffect>
                                    <p:set>
                                      <p:cBhvr>
                                        <p:cTn id="571" dur="1" fill="hold">
                                          <p:stCondLst>
                                            <p:cond delay="1999"/>
                                          </p:stCondLst>
                                        </p:cTn>
                                        <p:tgtEl>
                                          <p:spTgt spid="30"/>
                                        </p:tgtEl>
                                        <p:attrNameLst>
                                          <p:attrName>style.visibility</p:attrName>
                                        </p:attrNameLst>
                                      </p:cBhvr>
                                      <p:to>
                                        <p:strVal val="hidden"/>
                                      </p:to>
                                    </p:set>
                                  </p:childTnLst>
                                </p:cTn>
                              </p:par>
                              <p:par>
                                <p:cTn id="572" presetID="3" presetClass="exit" presetSubtype="5" fill="hold" grpId="4" nodeType="withEffect">
                                  <p:stCondLst>
                                    <p:cond delay="0"/>
                                  </p:stCondLst>
                                  <p:childTnLst>
                                    <p:animEffect transition="out" filter="blinds(vertical)">
                                      <p:cBhvr>
                                        <p:cTn id="573" dur="2000"/>
                                        <p:tgtEl>
                                          <p:spTgt spid="31"/>
                                        </p:tgtEl>
                                      </p:cBhvr>
                                    </p:animEffect>
                                    <p:set>
                                      <p:cBhvr>
                                        <p:cTn id="574" dur="1" fill="hold">
                                          <p:stCondLst>
                                            <p:cond delay="1999"/>
                                          </p:stCondLst>
                                        </p:cTn>
                                        <p:tgtEl>
                                          <p:spTgt spid="31"/>
                                        </p:tgtEl>
                                        <p:attrNameLst>
                                          <p:attrName>style.visibility</p:attrName>
                                        </p:attrNameLst>
                                      </p:cBhvr>
                                      <p:to>
                                        <p:strVal val="hidden"/>
                                      </p:to>
                                    </p:set>
                                  </p:childTnLst>
                                </p:cTn>
                              </p:par>
                              <p:par>
                                <p:cTn id="575" presetID="3" presetClass="exit" presetSubtype="5" fill="hold" grpId="4" nodeType="withEffect">
                                  <p:stCondLst>
                                    <p:cond delay="0"/>
                                  </p:stCondLst>
                                  <p:childTnLst>
                                    <p:animEffect transition="out" filter="blinds(vertical)">
                                      <p:cBhvr>
                                        <p:cTn id="576" dur="2000"/>
                                        <p:tgtEl>
                                          <p:spTgt spid="32"/>
                                        </p:tgtEl>
                                      </p:cBhvr>
                                    </p:animEffect>
                                    <p:set>
                                      <p:cBhvr>
                                        <p:cTn id="577" dur="1" fill="hold">
                                          <p:stCondLst>
                                            <p:cond delay="1999"/>
                                          </p:stCondLst>
                                        </p:cTn>
                                        <p:tgtEl>
                                          <p:spTgt spid="32"/>
                                        </p:tgtEl>
                                        <p:attrNameLst>
                                          <p:attrName>style.visibility</p:attrName>
                                        </p:attrNameLst>
                                      </p:cBhvr>
                                      <p:to>
                                        <p:strVal val="hidden"/>
                                      </p:to>
                                    </p:set>
                                  </p:childTnLst>
                                </p:cTn>
                              </p:par>
                              <p:par>
                                <p:cTn id="578" presetID="3" presetClass="exit" presetSubtype="5" fill="hold" grpId="4" nodeType="withEffect">
                                  <p:stCondLst>
                                    <p:cond delay="0"/>
                                  </p:stCondLst>
                                  <p:childTnLst>
                                    <p:animEffect transition="out" filter="blinds(vertical)">
                                      <p:cBhvr>
                                        <p:cTn id="579" dur="2000"/>
                                        <p:tgtEl>
                                          <p:spTgt spid="33"/>
                                        </p:tgtEl>
                                      </p:cBhvr>
                                    </p:animEffect>
                                    <p:set>
                                      <p:cBhvr>
                                        <p:cTn id="580" dur="1" fill="hold">
                                          <p:stCondLst>
                                            <p:cond delay="1999"/>
                                          </p:stCondLst>
                                        </p:cTn>
                                        <p:tgtEl>
                                          <p:spTgt spid="33"/>
                                        </p:tgtEl>
                                        <p:attrNameLst>
                                          <p:attrName>style.visibility</p:attrName>
                                        </p:attrNameLst>
                                      </p:cBhvr>
                                      <p:to>
                                        <p:strVal val="hidden"/>
                                      </p:to>
                                    </p:set>
                                  </p:childTnLst>
                                </p:cTn>
                              </p:par>
                              <p:par>
                                <p:cTn id="581" presetID="3" presetClass="exit" presetSubtype="5" fill="hold" grpId="4" nodeType="withEffect">
                                  <p:stCondLst>
                                    <p:cond delay="0"/>
                                  </p:stCondLst>
                                  <p:childTnLst>
                                    <p:animEffect transition="out" filter="blinds(vertical)">
                                      <p:cBhvr>
                                        <p:cTn id="582" dur="2000"/>
                                        <p:tgtEl>
                                          <p:spTgt spid="3"/>
                                        </p:tgtEl>
                                      </p:cBhvr>
                                    </p:animEffect>
                                    <p:set>
                                      <p:cBhvr>
                                        <p:cTn id="583" dur="1" fill="hold">
                                          <p:stCondLst>
                                            <p:cond delay="1999"/>
                                          </p:stCondLst>
                                        </p:cTn>
                                        <p:tgtEl>
                                          <p:spTgt spid="3"/>
                                        </p:tgtEl>
                                        <p:attrNameLst>
                                          <p:attrName>style.visibility</p:attrName>
                                        </p:attrNameLst>
                                      </p:cBhvr>
                                      <p:to>
                                        <p:strVal val="hidden"/>
                                      </p:to>
                                    </p:set>
                                  </p:childTnLst>
                                </p:cTn>
                              </p:par>
                              <p:par>
                                <p:cTn id="584" presetID="3" presetClass="exit" presetSubtype="5" fill="hold" grpId="4" nodeType="withEffect">
                                  <p:stCondLst>
                                    <p:cond delay="0"/>
                                  </p:stCondLst>
                                  <p:childTnLst>
                                    <p:animEffect transition="out" filter="blinds(vertical)">
                                      <p:cBhvr>
                                        <p:cTn id="585" dur="2000"/>
                                        <p:tgtEl>
                                          <p:spTgt spid="5"/>
                                        </p:tgtEl>
                                      </p:cBhvr>
                                    </p:animEffect>
                                    <p:set>
                                      <p:cBhvr>
                                        <p:cTn id="586" dur="1" fill="hold">
                                          <p:stCondLst>
                                            <p:cond delay="1999"/>
                                          </p:stCondLst>
                                        </p:cTn>
                                        <p:tgtEl>
                                          <p:spTgt spid="5"/>
                                        </p:tgtEl>
                                        <p:attrNameLst>
                                          <p:attrName>style.visibility</p:attrName>
                                        </p:attrNameLst>
                                      </p:cBhvr>
                                      <p:to>
                                        <p:strVal val="hidden"/>
                                      </p:to>
                                    </p:set>
                                  </p:childTnLst>
                                </p:cTn>
                              </p:par>
                              <p:par>
                                <p:cTn id="587" presetID="3" presetClass="exit" presetSubtype="5" fill="hold" grpId="4" nodeType="withEffect">
                                  <p:stCondLst>
                                    <p:cond delay="0"/>
                                  </p:stCondLst>
                                  <p:childTnLst>
                                    <p:animEffect transition="out" filter="blinds(vertical)">
                                      <p:cBhvr>
                                        <p:cTn id="588" dur="2000"/>
                                        <p:tgtEl>
                                          <p:spTgt spid="7"/>
                                        </p:tgtEl>
                                      </p:cBhvr>
                                    </p:animEffect>
                                    <p:set>
                                      <p:cBhvr>
                                        <p:cTn id="589" dur="1" fill="hold">
                                          <p:stCondLst>
                                            <p:cond delay="1999"/>
                                          </p:stCondLst>
                                        </p:cTn>
                                        <p:tgtEl>
                                          <p:spTgt spid="7"/>
                                        </p:tgtEl>
                                        <p:attrNameLst>
                                          <p:attrName>style.visibility</p:attrName>
                                        </p:attrNameLst>
                                      </p:cBhvr>
                                      <p:to>
                                        <p:strVal val="hidden"/>
                                      </p:to>
                                    </p:set>
                                  </p:childTnLst>
                                </p:cTn>
                              </p:par>
                              <p:par>
                                <p:cTn id="590" presetID="3" presetClass="exit" presetSubtype="5" fill="hold" grpId="4" nodeType="withEffect">
                                  <p:stCondLst>
                                    <p:cond delay="0"/>
                                  </p:stCondLst>
                                  <p:childTnLst>
                                    <p:animEffect transition="out" filter="blinds(vertical)">
                                      <p:cBhvr>
                                        <p:cTn id="591" dur="2000"/>
                                        <p:tgtEl>
                                          <p:spTgt spid="8"/>
                                        </p:tgtEl>
                                      </p:cBhvr>
                                    </p:animEffect>
                                    <p:set>
                                      <p:cBhvr>
                                        <p:cTn id="592" dur="1" fill="hold">
                                          <p:stCondLst>
                                            <p:cond delay="1999"/>
                                          </p:stCondLst>
                                        </p:cTn>
                                        <p:tgtEl>
                                          <p:spTgt spid="8"/>
                                        </p:tgtEl>
                                        <p:attrNameLst>
                                          <p:attrName>style.visibility</p:attrName>
                                        </p:attrNameLst>
                                      </p:cBhvr>
                                      <p:to>
                                        <p:strVal val="hidden"/>
                                      </p:to>
                                    </p:set>
                                  </p:childTnLst>
                                </p:cTn>
                              </p:par>
                              <p:par>
                                <p:cTn id="593" presetID="3" presetClass="exit" presetSubtype="5" fill="hold" grpId="4" nodeType="withEffect">
                                  <p:stCondLst>
                                    <p:cond delay="0"/>
                                  </p:stCondLst>
                                  <p:childTnLst>
                                    <p:animEffect transition="out" filter="blinds(vertical)">
                                      <p:cBhvr>
                                        <p:cTn id="594" dur="2000"/>
                                        <p:tgtEl>
                                          <p:spTgt spid="11"/>
                                        </p:tgtEl>
                                      </p:cBhvr>
                                    </p:animEffect>
                                    <p:set>
                                      <p:cBhvr>
                                        <p:cTn id="595" dur="1" fill="hold">
                                          <p:stCondLst>
                                            <p:cond delay="1999"/>
                                          </p:stCondLst>
                                        </p:cTn>
                                        <p:tgtEl>
                                          <p:spTgt spid="11"/>
                                        </p:tgtEl>
                                        <p:attrNameLst>
                                          <p:attrName>style.visibility</p:attrName>
                                        </p:attrNameLst>
                                      </p:cBhvr>
                                      <p:to>
                                        <p:strVal val="hidden"/>
                                      </p:to>
                                    </p:set>
                                  </p:childTnLst>
                                </p:cTn>
                              </p:par>
                              <p:par>
                                <p:cTn id="596" presetID="3" presetClass="exit" presetSubtype="5" fill="hold" grpId="4" nodeType="withEffect">
                                  <p:stCondLst>
                                    <p:cond delay="0"/>
                                  </p:stCondLst>
                                  <p:childTnLst>
                                    <p:animEffect transition="out" filter="blinds(vertical)">
                                      <p:cBhvr>
                                        <p:cTn id="597" dur="2000"/>
                                        <p:tgtEl>
                                          <p:spTgt spid="12"/>
                                        </p:tgtEl>
                                      </p:cBhvr>
                                    </p:animEffect>
                                    <p:set>
                                      <p:cBhvr>
                                        <p:cTn id="598" dur="1" fill="hold">
                                          <p:stCondLst>
                                            <p:cond delay="1999"/>
                                          </p:stCondLst>
                                        </p:cTn>
                                        <p:tgtEl>
                                          <p:spTgt spid="12"/>
                                        </p:tgtEl>
                                        <p:attrNameLst>
                                          <p:attrName>style.visibility</p:attrName>
                                        </p:attrNameLst>
                                      </p:cBhvr>
                                      <p:to>
                                        <p:strVal val="hidden"/>
                                      </p:to>
                                    </p:set>
                                  </p:childTnLst>
                                </p:cTn>
                              </p:par>
                              <p:par>
                                <p:cTn id="599" presetID="3" presetClass="exit" presetSubtype="5" fill="hold" grpId="4" nodeType="withEffect">
                                  <p:stCondLst>
                                    <p:cond delay="0"/>
                                  </p:stCondLst>
                                  <p:childTnLst>
                                    <p:animEffect transition="out" filter="blinds(vertical)">
                                      <p:cBhvr>
                                        <p:cTn id="600" dur="2000"/>
                                        <p:tgtEl>
                                          <p:spTgt spid="13"/>
                                        </p:tgtEl>
                                      </p:cBhvr>
                                    </p:animEffect>
                                    <p:set>
                                      <p:cBhvr>
                                        <p:cTn id="601" dur="1" fill="hold">
                                          <p:stCondLst>
                                            <p:cond delay="1999"/>
                                          </p:stCondLst>
                                        </p:cTn>
                                        <p:tgtEl>
                                          <p:spTgt spid="13"/>
                                        </p:tgtEl>
                                        <p:attrNameLst>
                                          <p:attrName>style.visibility</p:attrName>
                                        </p:attrNameLst>
                                      </p:cBhvr>
                                      <p:to>
                                        <p:strVal val="hidden"/>
                                      </p:to>
                                    </p:set>
                                  </p:childTnLst>
                                </p:cTn>
                              </p:par>
                              <p:par>
                                <p:cTn id="602" presetID="3" presetClass="exit" presetSubtype="5" fill="hold" grpId="4" nodeType="withEffect">
                                  <p:stCondLst>
                                    <p:cond delay="0"/>
                                  </p:stCondLst>
                                  <p:childTnLst>
                                    <p:animEffect transition="out" filter="blinds(vertical)">
                                      <p:cBhvr>
                                        <p:cTn id="603" dur="2000"/>
                                        <p:tgtEl>
                                          <p:spTgt spid="14"/>
                                        </p:tgtEl>
                                      </p:cBhvr>
                                    </p:animEffect>
                                    <p:set>
                                      <p:cBhvr>
                                        <p:cTn id="604" dur="1" fill="hold">
                                          <p:stCondLst>
                                            <p:cond delay="1999"/>
                                          </p:stCondLst>
                                        </p:cTn>
                                        <p:tgtEl>
                                          <p:spTgt spid="14"/>
                                        </p:tgtEl>
                                        <p:attrNameLst>
                                          <p:attrName>style.visibility</p:attrName>
                                        </p:attrNameLst>
                                      </p:cBhvr>
                                      <p:to>
                                        <p:strVal val="hidden"/>
                                      </p:to>
                                    </p:set>
                                  </p:childTnLst>
                                </p:cTn>
                              </p:par>
                              <p:par>
                                <p:cTn id="605" presetID="3" presetClass="exit" presetSubtype="5" fill="hold" grpId="4" nodeType="withEffect">
                                  <p:stCondLst>
                                    <p:cond delay="0"/>
                                  </p:stCondLst>
                                  <p:childTnLst>
                                    <p:animEffect transition="out" filter="blinds(vertical)">
                                      <p:cBhvr>
                                        <p:cTn id="606" dur="2000"/>
                                        <p:tgtEl>
                                          <p:spTgt spid="19"/>
                                        </p:tgtEl>
                                      </p:cBhvr>
                                    </p:animEffect>
                                    <p:set>
                                      <p:cBhvr>
                                        <p:cTn id="607" dur="1" fill="hold">
                                          <p:stCondLst>
                                            <p:cond delay="1999"/>
                                          </p:stCondLst>
                                        </p:cTn>
                                        <p:tgtEl>
                                          <p:spTgt spid="19"/>
                                        </p:tgtEl>
                                        <p:attrNameLst>
                                          <p:attrName>style.visibility</p:attrName>
                                        </p:attrNameLst>
                                      </p:cBhvr>
                                      <p:to>
                                        <p:strVal val="hidden"/>
                                      </p:to>
                                    </p:set>
                                  </p:childTnLst>
                                </p:cTn>
                              </p:par>
                              <p:par>
                                <p:cTn id="608" presetID="3" presetClass="exit" presetSubtype="5" fill="hold" grpId="4" nodeType="withEffect">
                                  <p:stCondLst>
                                    <p:cond delay="0"/>
                                  </p:stCondLst>
                                  <p:childTnLst>
                                    <p:animEffect transition="out" filter="blinds(vertical)">
                                      <p:cBhvr>
                                        <p:cTn id="609" dur="2000"/>
                                        <p:tgtEl>
                                          <p:spTgt spid="20"/>
                                        </p:tgtEl>
                                      </p:cBhvr>
                                    </p:animEffect>
                                    <p:set>
                                      <p:cBhvr>
                                        <p:cTn id="610" dur="1" fill="hold">
                                          <p:stCondLst>
                                            <p:cond delay="1999"/>
                                          </p:stCondLst>
                                        </p:cTn>
                                        <p:tgtEl>
                                          <p:spTgt spid="20"/>
                                        </p:tgtEl>
                                        <p:attrNameLst>
                                          <p:attrName>style.visibility</p:attrName>
                                        </p:attrNameLst>
                                      </p:cBhvr>
                                      <p:to>
                                        <p:strVal val="hidden"/>
                                      </p:to>
                                    </p:set>
                                  </p:childTnLst>
                                </p:cTn>
                              </p:par>
                              <p:par>
                                <p:cTn id="611" presetID="3" presetClass="exit" presetSubtype="5" fill="hold" grpId="4" nodeType="withEffect">
                                  <p:stCondLst>
                                    <p:cond delay="0"/>
                                  </p:stCondLst>
                                  <p:childTnLst>
                                    <p:animEffect transition="out" filter="blinds(vertical)">
                                      <p:cBhvr>
                                        <p:cTn id="612" dur="2000"/>
                                        <p:tgtEl>
                                          <p:spTgt spid="21"/>
                                        </p:tgtEl>
                                      </p:cBhvr>
                                    </p:animEffect>
                                    <p:set>
                                      <p:cBhvr>
                                        <p:cTn id="613" dur="1" fill="hold">
                                          <p:stCondLst>
                                            <p:cond delay="1999"/>
                                          </p:stCondLst>
                                        </p:cTn>
                                        <p:tgtEl>
                                          <p:spTgt spid="21"/>
                                        </p:tgtEl>
                                        <p:attrNameLst>
                                          <p:attrName>style.visibility</p:attrName>
                                        </p:attrNameLst>
                                      </p:cBhvr>
                                      <p:to>
                                        <p:strVal val="hidden"/>
                                      </p:to>
                                    </p:set>
                                  </p:childTnLst>
                                </p:cTn>
                              </p:par>
                              <p:par>
                                <p:cTn id="614" presetID="3" presetClass="exit" presetSubtype="5" fill="hold" grpId="4" nodeType="withEffect">
                                  <p:stCondLst>
                                    <p:cond delay="0"/>
                                  </p:stCondLst>
                                  <p:childTnLst>
                                    <p:animEffect transition="out" filter="blinds(vertical)">
                                      <p:cBhvr>
                                        <p:cTn id="615" dur="2000"/>
                                        <p:tgtEl>
                                          <p:spTgt spid="22"/>
                                        </p:tgtEl>
                                      </p:cBhvr>
                                    </p:animEffect>
                                    <p:set>
                                      <p:cBhvr>
                                        <p:cTn id="616" dur="1" fill="hold">
                                          <p:stCondLst>
                                            <p:cond delay="1999"/>
                                          </p:stCondLst>
                                        </p:cTn>
                                        <p:tgtEl>
                                          <p:spTgt spid="22"/>
                                        </p:tgtEl>
                                        <p:attrNameLst>
                                          <p:attrName>style.visibility</p:attrName>
                                        </p:attrNameLst>
                                      </p:cBhvr>
                                      <p:to>
                                        <p:strVal val="hidden"/>
                                      </p:to>
                                    </p:set>
                                  </p:childTnLst>
                                </p:cTn>
                              </p:par>
                              <p:par>
                                <p:cTn id="617" presetID="3" presetClass="exit" presetSubtype="5" fill="hold" grpId="4" nodeType="withEffect">
                                  <p:stCondLst>
                                    <p:cond delay="0"/>
                                  </p:stCondLst>
                                  <p:childTnLst>
                                    <p:animEffect transition="out" filter="blinds(vertical)">
                                      <p:cBhvr>
                                        <p:cTn id="618" dur="2000"/>
                                        <p:tgtEl>
                                          <p:spTgt spid="23"/>
                                        </p:tgtEl>
                                      </p:cBhvr>
                                    </p:animEffect>
                                    <p:set>
                                      <p:cBhvr>
                                        <p:cTn id="619" dur="1" fill="hold">
                                          <p:stCondLst>
                                            <p:cond delay="1999"/>
                                          </p:stCondLst>
                                        </p:cTn>
                                        <p:tgtEl>
                                          <p:spTgt spid="23"/>
                                        </p:tgtEl>
                                        <p:attrNameLst>
                                          <p:attrName>style.visibility</p:attrName>
                                        </p:attrNameLst>
                                      </p:cBhvr>
                                      <p:to>
                                        <p:strVal val="hidden"/>
                                      </p:to>
                                    </p:set>
                                  </p:childTnLst>
                                </p:cTn>
                              </p:par>
                              <p:par>
                                <p:cTn id="620" presetID="3" presetClass="exit" presetSubtype="5" fill="hold" grpId="4" nodeType="withEffect">
                                  <p:stCondLst>
                                    <p:cond delay="0"/>
                                  </p:stCondLst>
                                  <p:childTnLst>
                                    <p:animEffect transition="out" filter="blinds(vertical)">
                                      <p:cBhvr>
                                        <p:cTn id="621" dur="2000"/>
                                        <p:tgtEl>
                                          <p:spTgt spid="24"/>
                                        </p:tgtEl>
                                      </p:cBhvr>
                                    </p:animEffect>
                                    <p:set>
                                      <p:cBhvr>
                                        <p:cTn id="622" dur="1" fill="hold">
                                          <p:stCondLst>
                                            <p:cond delay="1999"/>
                                          </p:stCondLst>
                                        </p:cTn>
                                        <p:tgtEl>
                                          <p:spTgt spid="24"/>
                                        </p:tgtEl>
                                        <p:attrNameLst>
                                          <p:attrName>style.visibility</p:attrName>
                                        </p:attrNameLst>
                                      </p:cBhvr>
                                      <p:to>
                                        <p:strVal val="hidden"/>
                                      </p:to>
                                    </p:set>
                                  </p:childTnLst>
                                </p:cTn>
                              </p:par>
                              <p:par>
                                <p:cTn id="623" presetID="3" presetClass="exit" presetSubtype="5" fill="hold" grpId="4" nodeType="withEffect">
                                  <p:stCondLst>
                                    <p:cond delay="0"/>
                                  </p:stCondLst>
                                  <p:childTnLst>
                                    <p:animEffect transition="out" filter="blinds(vertical)">
                                      <p:cBhvr>
                                        <p:cTn id="624" dur="2000"/>
                                        <p:tgtEl>
                                          <p:spTgt spid="25"/>
                                        </p:tgtEl>
                                      </p:cBhvr>
                                    </p:animEffect>
                                    <p:set>
                                      <p:cBhvr>
                                        <p:cTn id="625" dur="1" fill="hold">
                                          <p:stCondLst>
                                            <p:cond delay="1999"/>
                                          </p:stCondLst>
                                        </p:cTn>
                                        <p:tgtEl>
                                          <p:spTgt spid="25"/>
                                        </p:tgtEl>
                                        <p:attrNameLst>
                                          <p:attrName>style.visibility</p:attrName>
                                        </p:attrNameLst>
                                      </p:cBhvr>
                                      <p:to>
                                        <p:strVal val="hidden"/>
                                      </p:to>
                                    </p:set>
                                  </p:childTnLst>
                                </p:cTn>
                              </p:par>
                              <p:par>
                                <p:cTn id="626" presetID="3" presetClass="exit" presetSubtype="5" fill="hold" grpId="4" nodeType="withEffect">
                                  <p:stCondLst>
                                    <p:cond delay="0"/>
                                  </p:stCondLst>
                                  <p:childTnLst>
                                    <p:animEffect transition="out" filter="blinds(vertical)">
                                      <p:cBhvr>
                                        <p:cTn id="627" dur="2000"/>
                                        <p:tgtEl>
                                          <p:spTgt spid="26"/>
                                        </p:tgtEl>
                                      </p:cBhvr>
                                    </p:animEffect>
                                    <p:set>
                                      <p:cBhvr>
                                        <p:cTn id="628" dur="1" fill="hold">
                                          <p:stCondLst>
                                            <p:cond delay="1999"/>
                                          </p:stCondLst>
                                        </p:cTn>
                                        <p:tgtEl>
                                          <p:spTgt spid="26"/>
                                        </p:tgtEl>
                                        <p:attrNameLst>
                                          <p:attrName>style.visibility</p:attrName>
                                        </p:attrNameLst>
                                      </p:cBhvr>
                                      <p:to>
                                        <p:strVal val="hidden"/>
                                      </p:to>
                                    </p:set>
                                  </p:childTnLst>
                                </p:cTn>
                              </p:par>
                              <p:par>
                                <p:cTn id="629" presetID="5" presetClass="exit" presetSubtype="5" fill="hold" grpId="5" nodeType="withEffect">
                                  <p:stCondLst>
                                    <p:cond delay="0"/>
                                  </p:stCondLst>
                                  <p:childTnLst>
                                    <p:animEffect transition="out" filter="checkerboard(down)">
                                      <p:cBhvr>
                                        <p:cTn id="630" dur="2000"/>
                                        <p:tgtEl>
                                          <p:spTgt spid="3"/>
                                        </p:tgtEl>
                                      </p:cBhvr>
                                    </p:animEffect>
                                    <p:set>
                                      <p:cBhvr>
                                        <p:cTn id="631" dur="1" fill="hold">
                                          <p:stCondLst>
                                            <p:cond delay="1999"/>
                                          </p:stCondLst>
                                        </p:cTn>
                                        <p:tgtEl>
                                          <p:spTgt spid="3"/>
                                        </p:tgtEl>
                                        <p:attrNameLst>
                                          <p:attrName>style.visibility</p:attrName>
                                        </p:attrNameLst>
                                      </p:cBhvr>
                                      <p:to>
                                        <p:strVal val="hidden"/>
                                      </p:to>
                                    </p:set>
                                  </p:childTnLst>
                                </p:cTn>
                              </p:par>
                              <p:par>
                                <p:cTn id="632" presetID="5" presetClass="exit" presetSubtype="5" fill="hold" grpId="5" nodeType="withEffect">
                                  <p:stCondLst>
                                    <p:cond delay="0"/>
                                  </p:stCondLst>
                                  <p:childTnLst>
                                    <p:animEffect transition="out" filter="checkerboard(down)">
                                      <p:cBhvr>
                                        <p:cTn id="633" dur="2000"/>
                                        <p:tgtEl>
                                          <p:spTgt spid="4"/>
                                        </p:tgtEl>
                                      </p:cBhvr>
                                    </p:animEffect>
                                    <p:set>
                                      <p:cBhvr>
                                        <p:cTn id="634" dur="1" fill="hold">
                                          <p:stCondLst>
                                            <p:cond delay="1999"/>
                                          </p:stCondLst>
                                        </p:cTn>
                                        <p:tgtEl>
                                          <p:spTgt spid="4"/>
                                        </p:tgtEl>
                                        <p:attrNameLst>
                                          <p:attrName>style.visibility</p:attrName>
                                        </p:attrNameLst>
                                      </p:cBhvr>
                                      <p:to>
                                        <p:strVal val="hidden"/>
                                      </p:to>
                                    </p:set>
                                  </p:childTnLst>
                                </p:cTn>
                              </p:par>
                              <p:par>
                                <p:cTn id="635" presetID="5" presetClass="exit" presetSubtype="5" fill="hold" grpId="5" nodeType="withEffect">
                                  <p:stCondLst>
                                    <p:cond delay="0"/>
                                  </p:stCondLst>
                                  <p:childTnLst>
                                    <p:animEffect transition="out" filter="checkerboard(down)">
                                      <p:cBhvr>
                                        <p:cTn id="636" dur="2000"/>
                                        <p:tgtEl>
                                          <p:spTgt spid="5"/>
                                        </p:tgtEl>
                                      </p:cBhvr>
                                    </p:animEffect>
                                    <p:set>
                                      <p:cBhvr>
                                        <p:cTn id="637" dur="1" fill="hold">
                                          <p:stCondLst>
                                            <p:cond delay="1999"/>
                                          </p:stCondLst>
                                        </p:cTn>
                                        <p:tgtEl>
                                          <p:spTgt spid="5"/>
                                        </p:tgtEl>
                                        <p:attrNameLst>
                                          <p:attrName>style.visibility</p:attrName>
                                        </p:attrNameLst>
                                      </p:cBhvr>
                                      <p:to>
                                        <p:strVal val="hidden"/>
                                      </p:to>
                                    </p:set>
                                  </p:childTnLst>
                                </p:cTn>
                              </p:par>
                              <p:par>
                                <p:cTn id="638" presetID="5" presetClass="exit" presetSubtype="5" fill="hold" grpId="5" nodeType="withEffect">
                                  <p:stCondLst>
                                    <p:cond delay="0"/>
                                  </p:stCondLst>
                                  <p:childTnLst>
                                    <p:animEffect transition="out" filter="checkerboard(down)">
                                      <p:cBhvr>
                                        <p:cTn id="639" dur="2000"/>
                                        <p:tgtEl>
                                          <p:spTgt spid="6"/>
                                        </p:tgtEl>
                                      </p:cBhvr>
                                    </p:animEffect>
                                    <p:set>
                                      <p:cBhvr>
                                        <p:cTn id="640" dur="1" fill="hold">
                                          <p:stCondLst>
                                            <p:cond delay="1999"/>
                                          </p:stCondLst>
                                        </p:cTn>
                                        <p:tgtEl>
                                          <p:spTgt spid="6"/>
                                        </p:tgtEl>
                                        <p:attrNameLst>
                                          <p:attrName>style.visibility</p:attrName>
                                        </p:attrNameLst>
                                      </p:cBhvr>
                                      <p:to>
                                        <p:strVal val="hidden"/>
                                      </p:to>
                                    </p:set>
                                  </p:childTnLst>
                                </p:cTn>
                              </p:par>
                              <p:par>
                                <p:cTn id="641" presetID="5" presetClass="exit" presetSubtype="5" fill="hold" grpId="5" nodeType="withEffect">
                                  <p:stCondLst>
                                    <p:cond delay="0"/>
                                  </p:stCondLst>
                                  <p:childTnLst>
                                    <p:animEffect transition="out" filter="checkerboard(down)">
                                      <p:cBhvr>
                                        <p:cTn id="642" dur="2000"/>
                                        <p:tgtEl>
                                          <p:spTgt spid="7"/>
                                        </p:tgtEl>
                                      </p:cBhvr>
                                    </p:animEffect>
                                    <p:set>
                                      <p:cBhvr>
                                        <p:cTn id="643" dur="1" fill="hold">
                                          <p:stCondLst>
                                            <p:cond delay="1999"/>
                                          </p:stCondLst>
                                        </p:cTn>
                                        <p:tgtEl>
                                          <p:spTgt spid="7"/>
                                        </p:tgtEl>
                                        <p:attrNameLst>
                                          <p:attrName>style.visibility</p:attrName>
                                        </p:attrNameLst>
                                      </p:cBhvr>
                                      <p:to>
                                        <p:strVal val="hidden"/>
                                      </p:to>
                                    </p:set>
                                  </p:childTnLst>
                                </p:cTn>
                              </p:par>
                              <p:par>
                                <p:cTn id="644" presetID="5" presetClass="exit" presetSubtype="5" fill="hold" grpId="5" nodeType="withEffect">
                                  <p:stCondLst>
                                    <p:cond delay="0"/>
                                  </p:stCondLst>
                                  <p:childTnLst>
                                    <p:animEffect transition="out" filter="checkerboard(down)">
                                      <p:cBhvr>
                                        <p:cTn id="645" dur="2000"/>
                                        <p:tgtEl>
                                          <p:spTgt spid="8"/>
                                        </p:tgtEl>
                                      </p:cBhvr>
                                    </p:animEffect>
                                    <p:set>
                                      <p:cBhvr>
                                        <p:cTn id="646" dur="1" fill="hold">
                                          <p:stCondLst>
                                            <p:cond delay="1999"/>
                                          </p:stCondLst>
                                        </p:cTn>
                                        <p:tgtEl>
                                          <p:spTgt spid="8"/>
                                        </p:tgtEl>
                                        <p:attrNameLst>
                                          <p:attrName>style.visibility</p:attrName>
                                        </p:attrNameLst>
                                      </p:cBhvr>
                                      <p:to>
                                        <p:strVal val="hidden"/>
                                      </p:to>
                                    </p:set>
                                  </p:childTnLst>
                                </p:cTn>
                              </p:par>
                              <p:par>
                                <p:cTn id="647" presetID="5" presetClass="exit" presetSubtype="5" fill="hold" grpId="5" nodeType="withEffect">
                                  <p:stCondLst>
                                    <p:cond delay="0"/>
                                  </p:stCondLst>
                                  <p:childTnLst>
                                    <p:animEffect transition="out" filter="checkerboard(down)">
                                      <p:cBhvr>
                                        <p:cTn id="648" dur="2000"/>
                                        <p:tgtEl>
                                          <p:spTgt spid="9"/>
                                        </p:tgtEl>
                                      </p:cBhvr>
                                    </p:animEffect>
                                    <p:set>
                                      <p:cBhvr>
                                        <p:cTn id="649" dur="1" fill="hold">
                                          <p:stCondLst>
                                            <p:cond delay="1999"/>
                                          </p:stCondLst>
                                        </p:cTn>
                                        <p:tgtEl>
                                          <p:spTgt spid="9"/>
                                        </p:tgtEl>
                                        <p:attrNameLst>
                                          <p:attrName>style.visibility</p:attrName>
                                        </p:attrNameLst>
                                      </p:cBhvr>
                                      <p:to>
                                        <p:strVal val="hidden"/>
                                      </p:to>
                                    </p:set>
                                  </p:childTnLst>
                                </p:cTn>
                              </p:par>
                              <p:par>
                                <p:cTn id="650" presetID="5" presetClass="exit" presetSubtype="5" fill="hold" grpId="5" nodeType="withEffect">
                                  <p:stCondLst>
                                    <p:cond delay="0"/>
                                  </p:stCondLst>
                                  <p:childTnLst>
                                    <p:animEffect transition="out" filter="checkerboard(down)">
                                      <p:cBhvr>
                                        <p:cTn id="651" dur="2000"/>
                                        <p:tgtEl>
                                          <p:spTgt spid="10"/>
                                        </p:tgtEl>
                                      </p:cBhvr>
                                    </p:animEffect>
                                    <p:set>
                                      <p:cBhvr>
                                        <p:cTn id="652" dur="1" fill="hold">
                                          <p:stCondLst>
                                            <p:cond delay="1999"/>
                                          </p:stCondLst>
                                        </p:cTn>
                                        <p:tgtEl>
                                          <p:spTgt spid="10"/>
                                        </p:tgtEl>
                                        <p:attrNameLst>
                                          <p:attrName>style.visibility</p:attrName>
                                        </p:attrNameLst>
                                      </p:cBhvr>
                                      <p:to>
                                        <p:strVal val="hidden"/>
                                      </p:to>
                                    </p:set>
                                  </p:childTnLst>
                                </p:cTn>
                              </p:par>
                              <p:par>
                                <p:cTn id="653" presetID="5" presetClass="exit" presetSubtype="5" fill="hold" grpId="5" nodeType="withEffect">
                                  <p:stCondLst>
                                    <p:cond delay="0"/>
                                  </p:stCondLst>
                                  <p:childTnLst>
                                    <p:animEffect transition="out" filter="checkerboard(down)">
                                      <p:cBhvr>
                                        <p:cTn id="654" dur="2000"/>
                                        <p:tgtEl>
                                          <p:spTgt spid="11"/>
                                        </p:tgtEl>
                                      </p:cBhvr>
                                    </p:animEffect>
                                    <p:set>
                                      <p:cBhvr>
                                        <p:cTn id="655" dur="1" fill="hold">
                                          <p:stCondLst>
                                            <p:cond delay="1999"/>
                                          </p:stCondLst>
                                        </p:cTn>
                                        <p:tgtEl>
                                          <p:spTgt spid="11"/>
                                        </p:tgtEl>
                                        <p:attrNameLst>
                                          <p:attrName>style.visibility</p:attrName>
                                        </p:attrNameLst>
                                      </p:cBhvr>
                                      <p:to>
                                        <p:strVal val="hidden"/>
                                      </p:to>
                                    </p:set>
                                  </p:childTnLst>
                                </p:cTn>
                              </p:par>
                              <p:par>
                                <p:cTn id="656" presetID="5" presetClass="exit" presetSubtype="5" fill="hold" grpId="5" nodeType="withEffect">
                                  <p:stCondLst>
                                    <p:cond delay="0"/>
                                  </p:stCondLst>
                                  <p:childTnLst>
                                    <p:animEffect transition="out" filter="checkerboard(down)">
                                      <p:cBhvr>
                                        <p:cTn id="657" dur="2000"/>
                                        <p:tgtEl>
                                          <p:spTgt spid="12"/>
                                        </p:tgtEl>
                                      </p:cBhvr>
                                    </p:animEffect>
                                    <p:set>
                                      <p:cBhvr>
                                        <p:cTn id="658" dur="1" fill="hold">
                                          <p:stCondLst>
                                            <p:cond delay="1999"/>
                                          </p:stCondLst>
                                        </p:cTn>
                                        <p:tgtEl>
                                          <p:spTgt spid="12"/>
                                        </p:tgtEl>
                                        <p:attrNameLst>
                                          <p:attrName>style.visibility</p:attrName>
                                        </p:attrNameLst>
                                      </p:cBhvr>
                                      <p:to>
                                        <p:strVal val="hidden"/>
                                      </p:to>
                                    </p:set>
                                  </p:childTnLst>
                                </p:cTn>
                              </p:par>
                              <p:par>
                                <p:cTn id="659" presetID="5" presetClass="exit" presetSubtype="5" fill="hold" grpId="5" nodeType="withEffect">
                                  <p:stCondLst>
                                    <p:cond delay="0"/>
                                  </p:stCondLst>
                                  <p:childTnLst>
                                    <p:animEffect transition="out" filter="checkerboard(down)">
                                      <p:cBhvr>
                                        <p:cTn id="660" dur="2000"/>
                                        <p:tgtEl>
                                          <p:spTgt spid="13"/>
                                        </p:tgtEl>
                                      </p:cBhvr>
                                    </p:animEffect>
                                    <p:set>
                                      <p:cBhvr>
                                        <p:cTn id="661" dur="1" fill="hold">
                                          <p:stCondLst>
                                            <p:cond delay="1999"/>
                                          </p:stCondLst>
                                        </p:cTn>
                                        <p:tgtEl>
                                          <p:spTgt spid="13"/>
                                        </p:tgtEl>
                                        <p:attrNameLst>
                                          <p:attrName>style.visibility</p:attrName>
                                        </p:attrNameLst>
                                      </p:cBhvr>
                                      <p:to>
                                        <p:strVal val="hidden"/>
                                      </p:to>
                                    </p:set>
                                  </p:childTnLst>
                                </p:cTn>
                              </p:par>
                              <p:par>
                                <p:cTn id="662" presetID="5" presetClass="exit" presetSubtype="5" fill="hold" grpId="5" nodeType="withEffect">
                                  <p:stCondLst>
                                    <p:cond delay="0"/>
                                  </p:stCondLst>
                                  <p:childTnLst>
                                    <p:animEffect transition="out" filter="checkerboard(down)">
                                      <p:cBhvr>
                                        <p:cTn id="663" dur="2000"/>
                                        <p:tgtEl>
                                          <p:spTgt spid="14"/>
                                        </p:tgtEl>
                                      </p:cBhvr>
                                    </p:animEffect>
                                    <p:set>
                                      <p:cBhvr>
                                        <p:cTn id="664" dur="1" fill="hold">
                                          <p:stCondLst>
                                            <p:cond delay="1999"/>
                                          </p:stCondLst>
                                        </p:cTn>
                                        <p:tgtEl>
                                          <p:spTgt spid="14"/>
                                        </p:tgtEl>
                                        <p:attrNameLst>
                                          <p:attrName>style.visibility</p:attrName>
                                        </p:attrNameLst>
                                      </p:cBhvr>
                                      <p:to>
                                        <p:strVal val="hidden"/>
                                      </p:to>
                                    </p:set>
                                  </p:childTnLst>
                                </p:cTn>
                              </p:par>
                              <p:par>
                                <p:cTn id="665" presetID="5" presetClass="exit" presetSubtype="5" fill="hold" grpId="5" nodeType="withEffect">
                                  <p:stCondLst>
                                    <p:cond delay="0"/>
                                  </p:stCondLst>
                                  <p:childTnLst>
                                    <p:animEffect transition="out" filter="checkerboard(down)">
                                      <p:cBhvr>
                                        <p:cTn id="666" dur="2000"/>
                                        <p:tgtEl>
                                          <p:spTgt spid="15"/>
                                        </p:tgtEl>
                                      </p:cBhvr>
                                    </p:animEffect>
                                    <p:set>
                                      <p:cBhvr>
                                        <p:cTn id="667" dur="1" fill="hold">
                                          <p:stCondLst>
                                            <p:cond delay="1999"/>
                                          </p:stCondLst>
                                        </p:cTn>
                                        <p:tgtEl>
                                          <p:spTgt spid="15"/>
                                        </p:tgtEl>
                                        <p:attrNameLst>
                                          <p:attrName>style.visibility</p:attrName>
                                        </p:attrNameLst>
                                      </p:cBhvr>
                                      <p:to>
                                        <p:strVal val="hidden"/>
                                      </p:to>
                                    </p:set>
                                  </p:childTnLst>
                                </p:cTn>
                              </p:par>
                              <p:par>
                                <p:cTn id="668" presetID="5" presetClass="exit" presetSubtype="5" fill="hold" grpId="5" nodeType="withEffect">
                                  <p:stCondLst>
                                    <p:cond delay="0"/>
                                  </p:stCondLst>
                                  <p:childTnLst>
                                    <p:animEffect transition="out" filter="checkerboard(down)">
                                      <p:cBhvr>
                                        <p:cTn id="669" dur="2000"/>
                                        <p:tgtEl>
                                          <p:spTgt spid="16"/>
                                        </p:tgtEl>
                                      </p:cBhvr>
                                    </p:animEffect>
                                    <p:set>
                                      <p:cBhvr>
                                        <p:cTn id="670" dur="1" fill="hold">
                                          <p:stCondLst>
                                            <p:cond delay="1999"/>
                                          </p:stCondLst>
                                        </p:cTn>
                                        <p:tgtEl>
                                          <p:spTgt spid="16"/>
                                        </p:tgtEl>
                                        <p:attrNameLst>
                                          <p:attrName>style.visibility</p:attrName>
                                        </p:attrNameLst>
                                      </p:cBhvr>
                                      <p:to>
                                        <p:strVal val="hidden"/>
                                      </p:to>
                                    </p:set>
                                  </p:childTnLst>
                                </p:cTn>
                              </p:par>
                              <p:par>
                                <p:cTn id="671" presetID="5" presetClass="exit" presetSubtype="5" fill="hold" grpId="5" nodeType="withEffect">
                                  <p:stCondLst>
                                    <p:cond delay="0"/>
                                  </p:stCondLst>
                                  <p:childTnLst>
                                    <p:animEffect transition="out" filter="checkerboard(down)">
                                      <p:cBhvr>
                                        <p:cTn id="672" dur="2000"/>
                                        <p:tgtEl>
                                          <p:spTgt spid="17"/>
                                        </p:tgtEl>
                                      </p:cBhvr>
                                    </p:animEffect>
                                    <p:set>
                                      <p:cBhvr>
                                        <p:cTn id="673" dur="1" fill="hold">
                                          <p:stCondLst>
                                            <p:cond delay="1999"/>
                                          </p:stCondLst>
                                        </p:cTn>
                                        <p:tgtEl>
                                          <p:spTgt spid="17"/>
                                        </p:tgtEl>
                                        <p:attrNameLst>
                                          <p:attrName>style.visibility</p:attrName>
                                        </p:attrNameLst>
                                      </p:cBhvr>
                                      <p:to>
                                        <p:strVal val="hidden"/>
                                      </p:to>
                                    </p:set>
                                  </p:childTnLst>
                                </p:cTn>
                              </p:par>
                              <p:par>
                                <p:cTn id="674" presetID="5" presetClass="exit" presetSubtype="5" fill="hold" grpId="5" nodeType="withEffect">
                                  <p:stCondLst>
                                    <p:cond delay="0"/>
                                  </p:stCondLst>
                                  <p:childTnLst>
                                    <p:animEffect transition="out" filter="checkerboard(down)">
                                      <p:cBhvr>
                                        <p:cTn id="675" dur="2000"/>
                                        <p:tgtEl>
                                          <p:spTgt spid="18"/>
                                        </p:tgtEl>
                                      </p:cBhvr>
                                    </p:animEffect>
                                    <p:set>
                                      <p:cBhvr>
                                        <p:cTn id="676" dur="1" fill="hold">
                                          <p:stCondLst>
                                            <p:cond delay="1999"/>
                                          </p:stCondLst>
                                        </p:cTn>
                                        <p:tgtEl>
                                          <p:spTgt spid="18"/>
                                        </p:tgtEl>
                                        <p:attrNameLst>
                                          <p:attrName>style.visibility</p:attrName>
                                        </p:attrNameLst>
                                      </p:cBhvr>
                                      <p:to>
                                        <p:strVal val="hidden"/>
                                      </p:to>
                                    </p:set>
                                  </p:childTnLst>
                                </p:cTn>
                              </p:par>
                              <p:par>
                                <p:cTn id="677" presetID="5" presetClass="exit" presetSubtype="5" fill="hold" grpId="5" nodeType="withEffect">
                                  <p:stCondLst>
                                    <p:cond delay="0"/>
                                  </p:stCondLst>
                                  <p:childTnLst>
                                    <p:animEffect transition="out" filter="checkerboard(down)">
                                      <p:cBhvr>
                                        <p:cTn id="678" dur="2000"/>
                                        <p:tgtEl>
                                          <p:spTgt spid="19"/>
                                        </p:tgtEl>
                                      </p:cBhvr>
                                    </p:animEffect>
                                    <p:set>
                                      <p:cBhvr>
                                        <p:cTn id="679" dur="1" fill="hold">
                                          <p:stCondLst>
                                            <p:cond delay="1999"/>
                                          </p:stCondLst>
                                        </p:cTn>
                                        <p:tgtEl>
                                          <p:spTgt spid="19"/>
                                        </p:tgtEl>
                                        <p:attrNameLst>
                                          <p:attrName>style.visibility</p:attrName>
                                        </p:attrNameLst>
                                      </p:cBhvr>
                                      <p:to>
                                        <p:strVal val="hidden"/>
                                      </p:to>
                                    </p:set>
                                  </p:childTnLst>
                                </p:cTn>
                              </p:par>
                              <p:par>
                                <p:cTn id="680" presetID="5" presetClass="exit" presetSubtype="5" fill="hold" grpId="5" nodeType="withEffect">
                                  <p:stCondLst>
                                    <p:cond delay="0"/>
                                  </p:stCondLst>
                                  <p:childTnLst>
                                    <p:animEffect transition="out" filter="checkerboard(down)">
                                      <p:cBhvr>
                                        <p:cTn id="681" dur="2000"/>
                                        <p:tgtEl>
                                          <p:spTgt spid="20"/>
                                        </p:tgtEl>
                                      </p:cBhvr>
                                    </p:animEffect>
                                    <p:set>
                                      <p:cBhvr>
                                        <p:cTn id="682" dur="1" fill="hold">
                                          <p:stCondLst>
                                            <p:cond delay="1999"/>
                                          </p:stCondLst>
                                        </p:cTn>
                                        <p:tgtEl>
                                          <p:spTgt spid="20"/>
                                        </p:tgtEl>
                                        <p:attrNameLst>
                                          <p:attrName>style.visibility</p:attrName>
                                        </p:attrNameLst>
                                      </p:cBhvr>
                                      <p:to>
                                        <p:strVal val="hidden"/>
                                      </p:to>
                                    </p:set>
                                  </p:childTnLst>
                                </p:cTn>
                              </p:par>
                              <p:par>
                                <p:cTn id="683" presetID="5" presetClass="exit" presetSubtype="5" fill="hold" grpId="5" nodeType="withEffect">
                                  <p:stCondLst>
                                    <p:cond delay="0"/>
                                  </p:stCondLst>
                                  <p:childTnLst>
                                    <p:animEffect transition="out" filter="checkerboard(down)">
                                      <p:cBhvr>
                                        <p:cTn id="684" dur="2000"/>
                                        <p:tgtEl>
                                          <p:spTgt spid="21"/>
                                        </p:tgtEl>
                                      </p:cBhvr>
                                    </p:animEffect>
                                    <p:set>
                                      <p:cBhvr>
                                        <p:cTn id="685" dur="1" fill="hold">
                                          <p:stCondLst>
                                            <p:cond delay="1999"/>
                                          </p:stCondLst>
                                        </p:cTn>
                                        <p:tgtEl>
                                          <p:spTgt spid="21"/>
                                        </p:tgtEl>
                                        <p:attrNameLst>
                                          <p:attrName>style.visibility</p:attrName>
                                        </p:attrNameLst>
                                      </p:cBhvr>
                                      <p:to>
                                        <p:strVal val="hidden"/>
                                      </p:to>
                                    </p:set>
                                  </p:childTnLst>
                                </p:cTn>
                              </p:par>
                              <p:par>
                                <p:cTn id="686" presetID="5" presetClass="exit" presetSubtype="5" fill="hold" grpId="5" nodeType="withEffect">
                                  <p:stCondLst>
                                    <p:cond delay="0"/>
                                  </p:stCondLst>
                                  <p:childTnLst>
                                    <p:animEffect transition="out" filter="checkerboard(down)">
                                      <p:cBhvr>
                                        <p:cTn id="687" dur="2000"/>
                                        <p:tgtEl>
                                          <p:spTgt spid="22"/>
                                        </p:tgtEl>
                                      </p:cBhvr>
                                    </p:animEffect>
                                    <p:set>
                                      <p:cBhvr>
                                        <p:cTn id="688" dur="1" fill="hold">
                                          <p:stCondLst>
                                            <p:cond delay="1999"/>
                                          </p:stCondLst>
                                        </p:cTn>
                                        <p:tgtEl>
                                          <p:spTgt spid="22"/>
                                        </p:tgtEl>
                                        <p:attrNameLst>
                                          <p:attrName>style.visibility</p:attrName>
                                        </p:attrNameLst>
                                      </p:cBhvr>
                                      <p:to>
                                        <p:strVal val="hidden"/>
                                      </p:to>
                                    </p:set>
                                  </p:childTnLst>
                                </p:cTn>
                              </p:par>
                              <p:par>
                                <p:cTn id="689" presetID="5" presetClass="exit" presetSubtype="5" fill="hold" grpId="5" nodeType="withEffect">
                                  <p:stCondLst>
                                    <p:cond delay="0"/>
                                  </p:stCondLst>
                                  <p:childTnLst>
                                    <p:animEffect transition="out" filter="checkerboard(down)">
                                      <p:cBhvr>
                                        <p:cTn id="690" dur="2000"/>
                                        <p:tgtEl>
                                          <p:spTgt spid="23"/>
                                        </p:tgtEl>
                                      </p:cBhvr>
                                    </p:animEffect>
                                    <p:set>
                                      <p:cBhvr>
                                        <p:cTn id="691" dur="1" fill="hold">
                                          <p:stCondLst>
                                            <p:cond delay="1999"/>
                                          </p:stCondLst>
                                        </p:cTn>
                                        <p:tgtEl>
                                          <p:spTgt spid="23"/>
                                        </p:tgtEl>
                                        <p:attrNameLst>
                                          <p:attrName>style.visibility</p:attrName>
                                        </p:attrNameLst>
                                      </p:cBhvr>
                                      <p:to>
                                        <p:strVal val="hidden"/>
                                      </p:to>
                                    </p:set>
                                  </p:childTnLst>
                                </p:cTn>
                              </p:par>
                              <p:par>
                                <p:cTn id="692" presetID="5" presetClass="exit" presetSubtype="5" fill="hold" grpId="5" nodeType="withEffect">
                                  <p:stCondLst>
                                    <p:cond delay="0"/>
                                  </p:stCondLst>
                                  <p:childTnLst>
                                    <p:animEffect transition="out" filter="checkerboard(down)">
                                      <p:cBhvr>
                                        <p:cTn id="693" dur="2000"/>
                                        <p:tgtEl>
                                          <p:spTgt spid="24"/>
                                        </p:tgtEl>
                                      </p:cBhvr>
                                    </p:animEffect>
                                    <p:set>
                                      <p:cBhvr>
                                        <p:cTn id="694" dur="1" fill="hold">
                                          <p:stCondLst>
                                            <p:cond delay="1999"/>
                                          </p:stCondLst>
                                        </p:cTn>
                                        <p:tgtEl>
                                          <p:spTgt spid="24"/>
                                        </p:tgtEl>
                                        <p:attrNameLst>
                                          <p:attrName>style.visibility</p:attrName>
                                        </p:attrNameLst>
                                      </p:cBhvr>
                                      <p:to>
                                        <p:strVal val="hidden"/>
                                      </p:to>
                                    </p:set>
                                  </p:childTnLst>
                                </p:cTn>
                              </p:par>
                              <p:par>
                                <p:cTn id="695" presetID="5" presetClass="exit" presetSubtype="5" fill="hold" grpId="5" nodeType="withEffect">
                                  <p:stCondLst>
                                    <p:cond delay="0"/>
                                  </p:stCondLst>
                                  <p:childTnLst>
                                    <p:animEffect transition="out" filter="checkerboard(down)">
                                      <p:cBhvr>
                                        <p:cTn id="696" dur="2000"/>
                                        <p:tgtEl>
                                          <p:spTgt spid="25"/>
                                        </p:tgtEl>
                                      </p:cBhvr>
                                    </p:animEffect>
                                    <p:set>
                                      <p:cBhvr>
                                        <p:cTn id="697" dur="1" fill="hold">
                                          <p:stCondLst>
                                            <p:cond delay="1999"/>
                                          </p:stCondLst>
                                        </p:cTn>
                                        <p:tgtEl>
                                          <p:spTgt spid="25"/>
                                        </p:tgtEl>
                                        <p:attrNameLst>
                                          <p:attrName>style.visibility</p:attrName>
                                        </p:attrNameLst>
                                      </p:cBhvr>
                                      <p:to>
                                        <p:strVal val="hidden"/>
                                      </p:to>
                                    </p:set>
                                  </p:childTnLst>
                                </p:cTn>
                              </p:par>
                              <p:par>
                                <p:cTn id="698" presetID="5" presetClass="exit" presetSubtype="5" fill="hold" grpId="5" nodeType="withEffect">
                                  <p:stCondLst>
                                    <p:cond delay="0"/>
                                  </p:stCondLst>
                                  <p:childTnLst>
                                    <p:animEffect transition="out" filter="checkerboard(down)">
                                      <p:cBhvr>
                                        <p:cTn id="699" dur="2000"/>
                                        <p:tgtEl>
                                          <p:spTgt spid="26"/>
                                        </p:tgtEl>
                                      </p:cBhvr>
                                    </p:animEffect>
                                    <p:set>
                                      <p:cBhvr>
                                        <p:cTn id="700" dur="1" fill="hold">
                                          <p:stCondLst>
                                            <p:cond delay="1999"/>
                                          </p:stCondLst>
                                        </p:cTn>
                                        <p:tgtEl>
                                          <p:spTgt spid="26"/>
                                        </p:tgtEl>
                                        <p:attrNameLst>
                                          <p:attrName>style.visibility</p:attrName>
                                        </p:attrNameLst>
                                      </p:cBhvr>
                                      <p:to>
                                        <p:strVal val="hidden"/>
                                      </p:to>
                                    </p:set>
                                  </p:childTnLst>
                                </p:cTn>
                              </p:par>
                              <p:par>
                                <p:cTn id="701" presetID="5" presetClass="exit" presetSubtype="5" fill="hold" grpId="5" nodeType="withEffect">
                                  <p:stCondLst>
                                    <p:cond delay="0"/>
                                  </p:stCondLst>
                                  <p:childTnLst>
                                    <p:animEffect transition="out" filter="checkerboard(down)">
                                      <p:cBhvr>
                                        <p:cTn id="702" dur="2000"/>
                                        <p:tgtEl>
                                          <p:spTgt spid="27"/>
                                        </p:tgtEl>
                                      </p:cBhvr>
                                    </p:animEffect>
                                    <p:set>
                                      <p:cBhvr>
                                        <p:cTn id="703" dur="1" fill="hold">
                                          <p:stCondLst>
                                            <p:cond delay="1999"/>
                                          </p:stCondLst>
                                        </p:cTn>
                                        <p:tgtEl>
                                          <p:spTgt spid="27"/>
                                        </p:tgtEl>
                                        <p:attrNameLst>
                                          <p:attrName>style.visibility</p:attrName>
                                        </p:attrNameLst>
                                      </p:cBhvr>
                                      <p:to>
                                        <p:strVal val="hidden"/>
                                      </p:to>
                                    </p:set>
                                  </p:childTnLst>
                                </p:cTn>
                              </p:par>
                              <p:par>
                                <p:cTn id="704" presetID="5" presetClass="exit" presetSubtype="5" fill="hold" grpId="5" nodeType="withEffect">
                                  <p:stCondLst>
                                    <p:cond delay="0"/>
                                  </p:stCondLst>
                                  <p:childTnLst>
                                    <p:animEffect transition="out" filter="checkerboard(down)">
                                      <p:cBhvr>
                                        <p:cTn id="705" dur="2000"/>
                                        <p:tgtEl>
                                          <p:spTgt spid="28"/>
                                        </p:tgtEl>
                                      </p:cBhvr>
                                    </p:animEffect>
                                    <p:set>
                                      <p:cBhvr>
                                        <p:cTn id="706" dur="1" fill="hold">
                                          <p:stCondLst>
                                            <p:cond delay="1999"/>
                                          </p:stCondLst>
                                        </p:cTn>
                                        <p:tgtEl>
                                          <p:spTgt spid="28"/>
                                        </p:tgtEl>
                                        <p:attrNameLst>
                                          <p:attrName>style.visibility</p:attrName>
                                        </p:attrNameLst>
                                      </p:cBhvr>
                                      <p:to>
                                        <p:strVal val="hidden"/>
                                      </p:to>
                                    </p:set>
                                  </p:childTnLst>
                                </p:cTn>
                              </p:par>
                              <p:par>
                                <p:cTn id="707" presetID="5" presetClass="exit" presetSubtype="5" fill="hold" grpId="5" nodeType="withEffect">
                                  <p:stCondLst>
                                    <p:cond delay="0"/>
                                  </p:stCondLst>
                                  <p:childTnLst>
                                    <p:animEffect transition="out" filter="checkerboard(down)">
                                      <p:cBhvr>
                                        <p:cTn id="708" dur="2000"/>
                                        <p:tgtEl>
                                          <p:spTgt spid="29"/>
                                        </p:tgtEl>
                                      </p:cBhvr>
                                    </p:animEffect>
                                    <p:set>
                                      <p:cBhvr>
                                        <p:cTn id="709" dur="1" fill="hold">
                                          <p:stCondLst>
                                            <p:cond delay="1999"/>
                                          </p:stCondLst>
                                        </p:cTn>
                                        <p:tgtEl>
                                          <p:spTgt spid="29"/>
                                        </p:tgtEl>
                                        <p:attrNameLst>
                                          <p:attrName>style.visibility</p:attrName>
                                        </p:attrNameLst>
                                      </p:cBhvr>
                                      <p:to>
                                        <p:strVal val="hidden"/>
                                      </p:to>
                                    </p:set>
                                  </p:childTnLst>
                                </p:cTn>
                              </p:par>
                              <p:par>
                                <p:cTn id="710" presetID="5" presetClass="exit" presetSubtype="5" fill="hold" grpId="5" nodeType="withEffect">
                                  <p:stCondLst>
                                    <p:cond delay="0"/>
                                  </p:stCondLst>
                                  <p:childTnLst>
                                    <p:animEffect transition="out" filter="checkerboard(down)">
                                      <p:cBhvr>
                                        <p:cTn id="711" dur="2000"/>
                                        <p:tgtEl>
                                          <p:spTgt spid="30"/>
                                        </p:tgtEl>
                                      </p:cBhvr>
                                    </p:animEffect>
                                    <p:set>
                                      <p:cBhvr>
                                        <p:cTn id="712" dur="1" fill="hold">
                                          <p:stCondLst>
                                            <p:cond delay="1999"/>
                                          </p:stCondLst>
                                        </p:cTn>
                                        <p:tgtEl>
                                          <p:spTgt spid="30"/>
                                        </p:tgtEl>
                                        <p:attrNameLst>
                                          <p:attrName>style.visibility</p:attrName>
                                        </p:attrNameLst>
                                      </p:cBhvr>
                                      <p:to>
                                        <p:strVal val="hidden"/>
                                      </p:to>
                                    </p:set>
                                  </p:childTnLst>
                                </p:cTn>
                              </p:par>
                              <p:par>
                                <p:cTn id="713" presetID="5" presetClass="exit" presetSubtype="5" fill="hold" grpId="5" nodeType="withEffect">
                                  <p:stCondLst>
                                    <p:cond delay="0"/>
                                  </p:stCondLst>
                                  <p:childTnLst>
                                    <p:animEffect transition="out" filter="checkerboard(down)">
                                      <p:cBhvr>
                                        <p:cTn id="714" dur="2000"/>
                                        <p:tgtEl>
                                          <p:spTgt spid="31"/>
                                        </p:tgtEl>
                                      </p:cBhvr>
                                    </p:animEffect>
                                    <p:set>
                                      <p:cBhvr>
                                        <p:cTn id="715" dur="1" fill="hold">
                                          <p:stCondLst>
                                            <p:cond delay="1999"/>
                                          </p:stCondLst>
                                        </p:cTn>
                                        <p:tgtEl>
                                          <p:spTgt spid="31"/>
                                        </p:tgtEl>
                                        <p:attrNameLst>
                                          <p:attrName>style.visibility</p:attrName>
                                        </p:attrNameLst>
                                      </p:cBhvr>
                                      <p:to>
                                        <p:strVal val="hidden"/>
                                      </p:to>
                                    </p:set>
                                  </p:childTnLst>
                                </p:cTn>
                              </p:par>
                              <p:par>
                                <p:cTn id="716" presetID="5" presetClass="exit" presetSubtype="5" fill="hold" grpId="5" nodeType="withEffect">
                                  <p:stCondLst>
                                    <p:cond delay="0"/>
                                  </p:stCondLst>
                                  <p:childTnLst>
                                    <p:animEffect transition="out" filter="checkerboard(down)">
                                      <p:cBhvr>
                                        <p:cTn id="717" dur="2000"/>
                                        <p:tgtEl>
                                          <p:spTgt spid="32"/>
                                        </p:tgtEl>
                                      </p:cBhvr>
                                    </p:animEffect>
                                    <p:set>
                                      <p:cBhvr>
                                        <p:cTn id="718" dur="1" fill="hold">
                                          <p:stCondLst>
                                            <p:cond delay="1999"/>
                                          </p:stCondLst>
                                        </p:cTn>
                                        <p:tgtEl>
                                          <p:spTgt spid="32"/>
                                        </p:tgtEl>
                                        <p:attrNameLst>
                                          <p:attrName>style.visibility</p:attrName>
                                        </p:attrNameLst>
                                      </p:cBhvr>
                                      <p:to>
                                        <p:strVal val="hidden"/>
                                      </p:to>
                                    </p:set>
                                  </p:childTnLst>
                                </p:cTn>
                              </p:par>
                              <p:par>
                                <p:cTn id="719" presetID="5" presetClass="exit" presetSubtype="5" fill="hold" grpId="5" nodeType="withEffect">
                                  <p:stCondLst>
                                    <p:cond delay="0"/>
                                  </p:stCondLst>
                                  <p:childTnLst>
                                    <p:animEffect transition="out" filter="checkerboard(down)">
                                      <p:cBhvr>
                                        <p:cTn id="720" dur="2000"/>
                                        <p:tgtEl>
                                          <p:spTgt spid="33"/>
                                        </p:tgtEl>
                                      </p:cBhvr>
                                    </p:animEffect>
                                    <p:set>
                                      <p:cBhvr>
                                        <p:cTn id="721" dur="1" fill="hold">
                                          <p:stCondLst>
                                            <p:cond delay="1999"/>
                                          </p:stCondLst>
                                        </p:cTn>
                                        <p:tgtEl>
                                          <p:spTgt spid="33"/>
                                        </p:tgtEl>
                                        <p:attrNameLst>
                                          <p:attrName>style.visibility</p:attrName>
                                        </p:attrNameLst>
                                      </p:cBhvr>
                                      <p:to>
                                        <p:strVal val="hidden"/>
                                      </p:to>
                                    </p:set>
                                  </p:childTnLst>
                                </p:cTn>
                              </p:par>
                              <p:par>
                                <p:cTn id="722" presetID="17" presetClass="entr" presetSubtype="1" fill="hold" nodeType="withEffect">
                                  <p:stCondLst>
                                    <p:cond delay="0"/>
                                  </p:stCondLst>
                                  <p:childTnLst>
                                    <p:set>
                                      <p:cBhvr>
                                        <p:cTn id="723" dur="1" fill="hold">
                                          <p:stCondLst>
                                            <p:cond delay="0"/>
                                          </p:stCondLst>
                                        </p:cTn>
                                        <p:tgtEl>
                                          <p:spTgt spid="2"/>
                                        </p:tgtEl>
                                        <p:attrNameLst>
                                          <p:attrName>style.visibility</p:attrName>
                                        </p:attrNameLst>
                                      </p:cBhvr>
                                      <p:to>
                                        <p:strVal val="visible"/>
                                      </p:to>
                                    </p:set>
                                    <p:anim calcmode="lin" valueType="num">
                                      <p:cBhvr>
                                        <p:cTn id="724" dur="2000" fill="hold"/>
                                        <p:tgtEl>
                                          <p:spTgt spid="2"/>
                                        </p:tgtEl>
                                        <p:attrNameLst>
                                          <p:attrName>ppt_x</p:attrName>
                                        </p:attrNameLst>
                                      </p:cBhvr>
                                      <p:tavLst>
                                        <p:tav tm="0">
                                          <p:val>
                                            <p:strVal val="#ppt_x"/>
                                          </p:val>
                                        </p:tav>
                                        <p:tav tm="100000">
                                          <p:val>
                                            <p:strVal val="#ppt_x"/>
                                          </p:val>
                                        </p:tav>
                                      </p:tavLst>
                                    </p:anim>
                                    <p:anim calcmode="lin" valueType="num">
                                      <p:cBhvr>
                                        <p:cTn id="725" dur="2000" fill="hold"/>
                                        <p:tgtEl>
                                          <p:spTgt spid="2"/>
                                        </p:tgtEl>
                                        <p:attrNameLst>
                                          <p:attrName>ppt_y</p:attrName>
                                        </p:attrNameLst>
                                      </p:cBhvr>
                                      <p:tavLst>
                                        <p:tav tm="0">
                                          <p:val>
                                            <p:strVal val="#ppt_y-#ppt_h/2"/>
                                          </p:val>
                                        </p:tav>
                                        <p:tav tm="100000">
                                          <p:val>
                                            <p:strVal val="#ppt_y"/>
                                          </p:val>
                                        </p:tav>
                                      </p:tavLst>
                                    </p:anim>
                                    <p:anim calcmode="lin" valueType="num">
                                      <p:cBhvr>
                                        <p:cTn id="726" dur="2000" fill="hold"/>
                                        <p:tgtEl>
                                          <p:spTgt spid="2"/>
                                        </p:tgtEl>
                                        <p:attrNameLst>
                                          <p:attrName>ppt_w</p:attrName>
                                        </p:attrNameLst>
                                      </p:cBhvr>
                                      <p:tavLst>
                                        <p:tav tm="0">
                                          <p:val>
                                            <p:strVal val="#ppt_w"/>
                                          </p:val>
                                        </p:tav>
                                        <p:tav tm="100000">
                                          <p:val>
                                            <p:strVal val="#ppt_w"/>
                                          </p:val>
                                        </p:tav>
                                      </p:tavLst>
                                    </p:anim>
                                    <p:anim calcmode="lin" valueType="num">
                                      <p:cBhvr>
                                        <p:cTn id="727" dur="2000" fill="hold"/>
                                        <p:tgtEl>
                                          <p:spTgt spid="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3" grpId="5" animBg="1"/>
      <p:bldP spid="3" grpId="6" animBg="1"/>
      <p:bldP spid="4" grpId="0" animBg="1"/>
      <p:bldP spid="4" grpId="1" animBg="1"/>
      <p:bldP spid="4" grpId="2" animBg="1"/>
      <p:bldP spid="4" grpId="3" animBg="1"/>
      <p:bldP spid="4" grpId="4" animBg="1"/>
      <p:bldP spid="4" grpId="5" animBg="1"/>
      <p:bldP spid="4" grpId="6" animBg="1"/>
      <p:bldP spid="5" grpId="0" animBg="1"/>
      <p:bldP spid="5" grpId="1" animBg="1"/>
      <p:bldP spid="5" grpId="2" animBg="1"/>
      <p:bldP spid="5" grpId="3" animBg="1"/>
      <p:bldP spid="5" grpId="4" animBg="1"/>
      <p:bldP spid="5" grpId="5" animBg="1"/>
      <p:bldP spid="5" grpId="6" animBg="1"/>
      <p:bldP spid="6" grpId="0" animBg="1"/>
      <p:bldP spid="6" grpId="1" animBg="1"/>
      <p:bldP spid="6" grpId="2" animBg="1"/>
      <p:bldP spid="6" grpId="3" animBg="1"/>
      <p:bldP spid="6" grpId="4" animBg="1"/>
      <p:bldP spid="6" grpId="5" animBg="1"/>
      <p:bldP spid="6" grpId="6" animBg="1"/>
      <p:bldP spid="7" grpId="0" animBg="1"/>
      <p:bldP spid="7" grpId="1" animBg="1"/>
      <p:bldP spid="7" grpId="2" animBg="1"/>
      <p:bldP spid="7" grpId="3" animBg="1"/>
      <p:bldP spid="7" grpId="4" animBg="1"/>
      <p:bldP spid="7" grpId="5" animBg="1"/>
      <p:bldP spid="7" grpId="6" animBg="1"/>
      <p:bldP spid="8" grpId="0" animBg="1"/>
      <p:bldP spid="8" grpId="1" animBg="1"/>
      <p:bldP spid="8" grpId="2" animBg="1"/>
      <p:bldP spid="8" grpId="3" animBg="1"/>
      <p:bldP spid="8" grpId="4" animBg="1"/>
      <p:bldP spid="8" grpId="5" animBg="1"/>
      <p:bldP spid="8" grpId="6" animBg="1"/>
      <p:bldP spid="9" grpId="0" animBg="1"/>
      <p:bldP spid="9" grpId="1" animBg="1"/>
      <p:bldP spid="9" grpId="2" animBg="1"/>
      <p:bldP spid="9" grpId="3" animBg="1"/>
      <p:bldP spid="9" grpId="4" animBg="1"/>
      <p:bldP spid="9" grpId="5" animBg="1"/>
      <p:bldP spid="9" grpId="6" animBg="1"/>
      <p:bldP spid="10" grpId="0" animBg="1"/>
      <p:bldP spid="10" grpId="1" animBg="1"/>
      <p:bldP spid="10" grpId="2" animBg="1"/>
      <p:bldP spid="10" grpId="3" animBg="1"/>
      <p:bldP spid="10" grpId="4" animBg="1"/>
      <p:bldP spid="10" grpId="5" animBg="1"/>
      <p:bldP spid="10" grpId="6" animBg="1"/>
      <p:bldP spid="11" grpId="0" animBg="1"/>
      <p:bldP spid="11" grpId="1" animBg="1"/>
      <p:bldP spid="11" grpId="2" animBg="1"/>
      <p:bldP spid="11" grpId="3" animBg="1"/>
      <p:bldP spid="11" grpId="4" animBg="1"/>
      <p:bldP spid="11" grpId="5" animBg="1"/>
      <p:bldP spid="11" grpId="6" animBg="1"/>
      <p:bldP spid="12" grpId="0" animBg="1"/>
      <p:bldP spid="12" grpId="1" animBg="1"/>
      <p:bldP spid="12" grpId="2" animBg="1"/>
      <p:bldP spid="12" grpId="3" animBg="1"/>
      <p:bldP spid="12" grpId="4" animBg="1"/>
      <p:bldP spid="12" grpId="5" animBg="1"/>
      <p:bldP spid="12" grpId="6" animBg="1"/>
      <p:bldP spid="13" grpId="0" animBg="1"/>
      <p:bldP spid="13" grpId="1" animBg="1"/>
      <p:bldP spid="13" grpId="2" animBg="1"/>
      <p:bldP spid="13" grpId="3" animBg="1"/>
      <p:bldP spid="13" grpId="4" animBg="1"/>
      <p:bldP spid="13" grpId="5" animBg="1"/>
      <p:bldP spid="13" grpId="6" animBg="1"/>
      <p:bldP spid="14" grpId="0" animBg="1"/>
      <p:bldP spid="14" grpId="1" animBg="1"/>
      <p:bldP spid="14" grpId="2" animBg="1"/>
      <p:bldP spid="14" grpId="3" animBg="1"/>
      <p:bldP spid="14" grpId="4" animBg="1"/>
      <p:bldP spid="14" grpId="5" animBg="1"/>
      <p:bldP spid="14" grpId="6" animBg="1"/>
      <p:bldP spid="15" grpId="0" animBg="1"/>
      <p:bldP spid="15" grpId="1" animBg="1"/>
      <p:bldP spid="15" grpId="2" animBg="1"/>
      <p:bldP spid="15" grpId="3" animBg="1"/>
      <p:bldP spid="15" grpId="4" animBg="1"/>
      <p:bldP spid="15" grpId="5" animBg="1"/>
      <p:bldP spid="15" grpId="6" animBg="1"/>
      <p:bldP spid="16" grpId="0" animBg="1"/>
      <p:bldP spid="16" grpId="1" animBg="1"/>
      <p:bldP spid="16" grpId="2" animBg="1"/>
      <p:bldP spid="16" grpId="3" animBg="1"/>
      <p:bldP spid="16" grpId="4" animBg="1"/>
      <p:bldP spid="16" grpId="5" animBg="1"/>
      <p:bldP spid="16" grpId="6" animBg="1"/>
      <p:bldP spid="17" grpId="0" animBg="1"/>
      <p:bldP spid="17" grpId="1" animBg="1"/>
      <p:bldP spid="17" grpId="2" animBg="1"/>
      <p:bldP spid="17" grpId="3" animBg="1"/>
      <p:bldP spid="17" grpId="4" animBg="1"/>
      <p:bldP spid="17" grpId="5" animBg="1"/>
      <p:bldP spid="17" grpId="6" animBg="1"/>
      <p:bldP spid="18" grpId="0" animBg="1"/>
      <p:bldP spid="18" grpId="1" animBg="1"/>
      <p:bldP spid="18" grpId="2" animBg="1"/>
      <p:bldP spid="18" grpId="3" animBg="1"/>
      <p:bldP spid="18" grpId="4" animBg="1"/>
      <p:bldP spid="18" grpId="5" animBg="1"/>
      <p:bldP spid="18" grpId="6" animBg="1"/>
      <p:bldP spid="19" grpId="0" animBg="1"/>
      <p:bldP spid="19" grpId="1" animBg="1"/>
      <p:bldP spid="19" grpId="2" animBg="1"/>
      <p:bldP spid="19" grpId="3" animBg="1"/>
      <p:bldP spid="19" grpId="4" animBg="1"/>
      <p:bldP spid="19" grpId="5" animBg="1"/>
      <p:bldP spid="19" grpId="6" animBg="1"/>
      <p:bldP spid="20" grpId="0" animBg="1"/>
      <p:bldP spid="20" grpId="1" animBg="1"/>
      <p:bldP spid="20" grpId="2" animBg="1"/>
      <p:bldP spid="20" grpId="3" animBg="1"/>
      <p:bldP spid="20" grpId="4" animBg="1"/>
      <p:bldP spid="20" grpId="5" animBg="1"/>
      <p:bldP spid="20" grpId="6" animBg="1"/>
      <p:bldP spid="21" grpId="0" animBg="1"/>
      <p:bldP spid="21" grpId="1" animBg="1"/>
      <p:bldP spid="21" grpId="2" animBg="1"/>
      <p:bldP spid="21" grpId="3" animBg="1"/>
      <p:bldP spid="21" grpId="4" animBg="1"/>
      <p:bldP spid="21" grpId="5" animBg="1"/>
      <p:bldP spid="21" grpId="6" animBg="1"/>
      <p:bldP spid="22" grpId="0" animBg="1"/>
      <p:bldP spid="22" grpId="1" animBg="1"/>
      <p:bldP spid="22" grpId="2" animBg="1"/>
      <p:bldP spid="22" grpId="3" animBg="1"/>
      <p:bldP spid="22" grpId="4" animBg="1"/>
      <p:bldP spid="22" grpId="5" animBg="1"/>
      <p:bldP spid="22" grpId="6" animBg="1"/>
      <p:bldP spid="23" grpId="0" animBg="1"/>
      <p:bldP spid="23" grpId="1" animBg="1"/>
      <p:bldP spid="23" grpId="2" animBg="1"/>
      <p:bldP spid="23" grpId="3" animBg="1"/>
      <p:bldP spid="23" grpId="4" animBg="1"/>
      <p:bldP spid="23" grpId="5" animBg="1"/>
      <p:bldP spid="23" grpId="6" animBg="1"/>
      <p:bldP spid="24" grpId="0" animBg="1"/>
      <p:bldP spid="24" grpId="1" animBg="1"/>
      <p:bldP spid="24" grpId="2" animBg="1"/>
      <p:bldP spid="24" grpId="3" animBg="1"/>
      <p:bldP spid="24" grpId="4" animBg="1"/>
      <p:bldP spid="24" grpId="5" animBg="1"/>
      <p:bldP spid="24" grpId="6" animBg="1"/>
      <p:bldP spid="25" grpId="0" animBg="1"/>
      <p:bldP spid="25" grpId="1" animBg="1"/>
      <p:bldP spid="25" grpId="2" animBg="1"/>
      <p:bldP spid="25" grpId="3" animBg="1"/>
      <p:bldP spid="25" grpId="4" animBg="1"/>
      <p:bldP spid="25" grpId="5" animBg="1"/>
      <p:bldP spid="25" grpId="6" animBg="1"/>
      <p:bldP spid="26" grpId="0" animBg="1"/>
      <p:bldP spid="26" grpId="1" animBg="1"/>
      <p:bldP spid="26" grpId="2" animBg="1"/>
      <p:bldP spid="26" grpId="3" animBg="1"/>
      <p:bldP spid="26" grpId="4" animBg="1"/>
      <p:bldP spid="26" grpId="5" animBg="1"/>
      <p:bldP spid="26" grpId="6" animBg="1"/>
      <p:bldP spid="27" grpId="0" animBg="1"/>
      <p:bldP spid="27" grpId="1" animBg="1"/>
      <p:bldP spid="27" grpId="2" animBg="1"/>
      <p:bldP spid="27" grpId="3" animBg="1"/>
      <p:bldP spid="27" grpId="4" animBg="1"/>
      <p:bldP spid="27" grpId="5" animBg="1"/>
      <p:bldP spid="27" grpId="6" animBg="1"/>
      <p:bldP spid="28" grpId="0" animBg="1"/>
      <p:bldP spid="28" grpId="1" animBg="1"/>
      <p:bldP spid="28" grpId="2" animBg="1"/>
      <p:bldP spid="28" grpId="3" animBg="1"/>
      <p:bldP spid="28" grpId="4" animBg="1"/>
      <p:bldP spid="28" grpId="5" animBg="1"/>
      <p:bldP spid="28" grpId="6" animBg="1"/>
      <p:bldP spid="29" grpId="0" animBg="1"/>
      <p:bldP spid="29" grpId="1" animBg="1"/>
      <p:bldP spid="29" grpId="2" animBg="1"/>
      <p:bldP spid="29" grpId="3" animBg="1"/>
      <p:bldP spid="29" grpId="4" animBg="1"/>
      <p:bldP spid="29" grpId="5" animBg="1"/>
      <p:bldP spid="29" grpId="6" animBg="1"/>
      <p:bldP spid="30" grpId="0" animBg="1"/>
      <p:bldP spid="30" grpId="1" animBg="1"/>
      <p:bldP spid="30" grpId="2" animBg="1"/>
      <p:bldP spid="30" grpId="3" animBg="1"/>
      <p:bldP spid="30" grpId="4" animBg="1"/>
      <p:bldP spid="30" grpId="5" animBg="1"/>
      <p:bldP spid="30" grpId="6" animBg="1"/>
      <p:bldP spid="31" grpId="0" animBg="1"/>
      <p:bldP spid="31" grpId="1" animBg="1"/>
      <p:bldP spid="31" grpId="2" animBg="1"/>
      <p:bldP spid="31" grpId="3" animBg="1"/>
      <p:bldP spid="31" grpId="4" animBg="1"/>
      <p:bldP spid="31" grpId="5" animBg="1"/>
      <p:bldP spid="31" grpId="6" animBg="1"/>
      <p:bldP spid="32" grpId="0" animBg="1"/>
      <p:bldP spid="32" grpId="1" animBg="1"/>
      <p:bldP spid="32" grpId="2" animBg="1"/>
      <p:bldP spid="32" grpId="3" animBg="1"/>
      <p:bldP spid="32" grpId="4" animBg="1"/>
      <p:bldP spid="32" grpId="5" animBg="1"/>
      <p:bldP spid="32" grpId="6" animBg="1"/>
      <p:bldP spid="33" grpId="0" animBg="1"/>
      <p:bldP spid="33" grpId="1" animBg="1"/>
      <p:bldP spid="33" grpId="2" animBg="1"/>
      <p:bldP spid="33" grpId="3" animBg="1"/>
      <p:bldP spid="33" grpId="4" animBg="1"/>
      <p:bldP spid="33" grpId="5" animBg="1"/>
      <p:bldP spid="33" grpId="6" animBg="1"/>
      <p:bldP spid="34"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0040C0"/>
            </a:gs>
            <a:gs pos="64999">
              <a:srgbClr val="F0EBD5"/>
            </a:gs>
            <a:gs pos="100000">
              <a:srgbClr val="D1C39F"/>
            </a:gs>
          </a:gsLst>
          <a:lin ang="5400000" scaled="1"/>
          <a:tileRect/>
        </a:gradFill>
        <a:effectLst/>
      </p:bgPr>
    </p:bg>
    <p:spTree>
      <p:nvGrpSpPr>
        <p:cNvPr id="1" name=""/>
        <p:cNvGrpSpPr/>
        <p:nvPr/>
      </p:nvGrpSpPr>
      <p:grpSpPr>
        <a:xfrm>
          <a:off x="0" y="0"/>
          <a:ext cx="0" cy="0"/>
          <a:chOff x="0" y="0"/>
          <a:chExt cx="0" cy="0"/>
        </a:xfrm>
      </p:grpSpPr>
      <p:pic>
        <p:nvPicPr>
          <p:cNvPr id="2" name="1 Imagen" descr="Szczecin.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Anillo"/>
          <p:cNvSpPr/>
          <p:nvPr/>
        </p:nvSpPr>
        <p:spPr>
          <a:xfrm>
            <a:off x="3214678" y="1857388"/>
            <a:ext cx="2643206" cy="1087328"/>
          </a:xfrm>
          <a:prstGeom prst="donut">
            <a:avLst>
              <a:gd name="adj" fmla="val 13320"/>
            </a:avLst>
          </a:prstGeom>
          <a:gradFill flip="none" rotWithShape="1">
            <a:gsLst>
              <a:gs pos="74000">
                <a:schemeClr val="bg2">
                  <a:lumMod val="20000"/>
                  <a:lumOff val="80000"/>
                </a:schemeClr>
              </a:gs>
              <a:gs pos="50000">
                <a:srgbClr val="0040C0">
                  <a:shade val="67500"/>
                  <a:satMod val="115000"/>
                </a:srgbClr>
              </a:gs>
              <a:gs pos="100000">
                <a:srgbClr val="0040C0">
                  <a:shade val="100000"/>
                  <a:satMod val="115000"/>
                </a:srgbClr>
              </a:gs>
            </a:gsLst>
            <a:path path="circl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a:off x="2857488" y="1643074"/>
            <a:ext cx="3357586" cy="1522260"/>
          </a:xfrm>
          <a:prstGeom prst="donut">
            <a:avLst>
              <a:gd name="adj" fmla="val 7372"/>
            </a:avLst>
          </a:prstGeom>
          <a:gradFill flip="none" rotWithShape="1">
            <a:gsLst>
              <a:gs pos="74000">
                <a:schemeClr val="bg2">
                  <a:lumMod val="20000"/>
                  <a:lumOff val="80000"/>
                </a:schemeClr>
              </a:gs>
              <a:gs pos="50000">
                <a:srgbClr val="0040C0">
                  <a:shade val="67500"/>
                  <a:satMod val="115000"/>
                </a:srgbClr>
              </a:gs>
              <a:gs pos="100000">
                <a:srgbClr val="0040C0">
                  <a:shade val="100000"/>
                  <a:satMod val="115000"/>
                </a:srgbClr>
              </a:gs>
            </a:gsLst>
            <a:path path="circl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a:off x="2571736" y="1357322"/>
            <a:ext cx="3929090" cy="2102168"/>
          </a:xfrm>
          <a:prstGeom prst="donut">
            <a:avLst>
              <a:gd name="adj" fmla="val 7040"/>
            </a:avLst>
          </a:prstGeom>
          <a:gradFill flip="none" rotWithShape="1">
            <a:gsLst>
              <a:gs pos="74000">
                <a:schemeClr val="bg2">
                  <a:lumMod val="20000"/>
                  <a:lumOff val="80000"/>
                </a:schemeClr>
              </a:gs>
              <a:gs pos="50000">
                <a:srgbClr val="0040C0">
                  <a:shade val="67500"/>
                  <a:satMod val="115000"/>
                </a:srgbClr>
              </a:gs>
              <a:gs pos="100000">
                <a:srgbClr val="0040C0">
                  <a:shade val="100000"/>
                  <a:satMod val="115000"/>
                </a:srgbClr>
              </a:gs>
            </a:gsLst>
            <a:path path="circl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2285984" y="1071569"/>
            <a:ext cx="4572032" cy="2682077"/>
          </a:xfrm>
          <a:prstGeom prst="donut">
            <a:avLst>
              <a:gd name="adj" fmla="val 3436"/>
            </a:avLst>
          </a:prstGeom>
          <a:gradFill flip="none" rotWithShape="1">
            <a:gsLst>
              <a:gs pos="74000">
                <a:schemeClr val="bg2">
                  <a:lumMod val="20000"/>
                  <a:lumOff val="80000"/>
                </a:schemeClr>
              </a:gs>
              <a:gs pos="50000">
                <a:srgbClr val="0040C0">
                  <a:shade val="67500"/>
                  <a:satMod val="115000"/>
                </a:srgbClr>
              </a:gs>
              <a:gs pos="100000">
                <a:srgbClr val="0040C0">
                  <a:shade val="100000"/>
                  <a:satMod val="115000"/>
                </a:srgbClr>
              </a:gs>
            </a:gsLst>
            <a:path path="circl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a:off x="2000232" y="785817"/>
            <a:ext cx="5143536" cy="3261985"/>
          </a:xfrm>
          <a:prstGeom prst="donut">
            <a:avLst>
              <a:gd name="adj" fmla="val 3436"/>
            </a:avLst>
          </a:prstGeom>
          <a:gradFill flip="none" rotWithShape="1">
            <a:gsLst>
              <a:gs pos="74000">
                <a:schemeClr val="bg2">
                  <a:lumMod val="20000"/>
                  <a:lumOff val="80000"/>
                </a:schemeClr>
              </a:gs>
              <a:gs pos="50000">
                <a:srgbClr val="0040C0">
                  <a:shade val="67500"/>
                  <a:satMod val="115000"/>
                </a:srgbClr>
              </a:gs>
              <a:gs pos="100000">
                <a:srgbClr val="0040C0">
                  <a:shade val="100000"/>
                  <a:satMod val="115000"/>
                </a:srgbClr>
              </a:gs>
            </a:gsLst>
            <a:path path="circl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a:off x="3643306" y="2071701"/>
            <a:ext cx="1785950" cy="579909"/>
          </a:xfrm>
          <a:prstGeom prst="donut">
            <a:avLst>
              <a:gd name="adj" fmla="val 19940"/>
            </a:avLst>
          </a:prstGeom>
          <a:gradFill flip="none" rotWithShape="1">
            <a:gsLst>
              <a:gs pos="74000">
                <a:schemeClr val="bg2">
                  <a:lumMod val="20000"/>
                  <a:lumOff val="80000"/>
                </a:schemeClr>
              </a:gs>
              <a:gs pos="50000">
                <a:srgbClr val="0040C0">
                  <a:shade val="67500"/>
                  <a:satMod val="115000"/>
                </a:srgbClr>
              </a:gs>
              <a:gs pos="100000">
                <a:srgbClr val="0040C0">
                  <a:shade val="100000"/>
                  <a:satMod val="115000"/>
                </a:srgbClr>
              </a:gs>
            </a:gsLst>
            <a:path path="circl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a:off x="1714480" y="500066"/>
            <a:ext cx="5786478" cy="3841894"/>
          </a:xfrm>
          <a:prstGeom prst="donut">
            <a:avLst>
              <a:gd name="adj" fmla="val 3436"/>
            </a:avLst>
          </a:prstGeom>
          <a:gradFill flip="none" rotWithShape="1">
            <a:gsLst>
              <a:gs pos="74000">
                <a:schemeClr val="bg2">
                  <a:lumMod val="20000"/>
                  <a:lumOff val="80000"/>
                </a:schemeClr>
              </a:gs>
              <a:gs pos="50000">
                <a:srgbClr val="0040C0">
                  <a:shade val="67500"/>
                  <a:satMod val="115000"/>
                </a:srgbClr>
              </a:gs>
              <a:gs pos="100000">
                <a:srgbClr val="0040C0">
                  <a:shade val="100000"/>
                  <a:satMod val="115000"/>
                </a:srgbClr>
              </a:gs>
            </a:gsLst>
            <a:path path="circl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1428728" y="285751"/>
            <a:ext cx="6357982" cy="4276825"/>
          </a:xfrm>
          <a:prstGeom prst="donut">
            <a:avLst>
              <a:gd name="adj" fmla="val 3436"/>
            </a:avLst>
          </a:prstGeom>
          <a:gradFill flip="none" rotWithShape="1">
            <a:gsLst>
              <a:gs pos="74000">
                <a:schemeClr val="bg2">
                  <a:lumMod val="20000"/>
                  <a:lumOff val="80000"/>
                </a:schemeClr>
              </a:gs>
              <a:gs pos="50000">
                <a:srgbClr val="0040C0">
                  <a:shade val="67500"/>
                  <a:satMod val="115000"/>
                </a:srgbClr>
              </a:gs>
              <a:gs pos="100000">
                <a:srgbClr val="0040C0">
                  <a:shade val="100000"/>
                  <a:satMod val="115000"/>
                </a:srgbClr>
              </a:gs>
            </a:gsLst>
            <a:path path="circl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1142976" y="0"/>
            <a:ext cx="6929486" cy="4929204"/>
          </a:xfrm>
          <a:prstGeom prst="donut">
            <a:avLst>
              <a:gd name="adj" fmla="val 3436"/>
            </a:avLst>
          </a:prstGeom>
          <a:gradFill flip="none" rotWithShape="1">
            <a:gsLst>
              <a:gs pos="74000">
                <a:schemeClr val="bg2">
                  <a:lumMod val="20000"/>
                  <a:lumOff val="80000"/>
                </a:schemeClr>
              </a:gs>
              <a:gs pos="50000">
                <a:srgbClr val="0040C0">
                  <a:shade val="67500"/>
                  <a:satMod val="115000"/>
                </a:srgbClr>
              </a:gs>
              <a:gs pos="100000">
                <a:srgbClr val="0040C0">
                  <a:shade val="100000"/>
                  <a:satMod val="115000"/>
                </a:srgbClr>
              </a:gs>
            </a:gsLst>
            <a:path path="circle">
              <a:fillToRect l="50000" t="50000" r="50000" b="50000"/>
            </a:path>
            <a:tileRect/>
          </a:gradFill>
          <a:ln>
            <a:noFill/>
          </a:ln>
          <a:effectLst>
            <a:reflection blurRad="6350" stA="50000" endA="295" endPos="920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Rectángulo"/>
          <p:cNvSpPr/>
          <p:nvPr/>
        </p:nvSpPr>
        <p:spPr>
          <a:xfrm>
            <a:off x="0" y="-285770"/>
            <a:ext cx="9715568" cy="5929354"/>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2"/>
                                        </p:tgtEl>
                                        <p:attrNameLst>
                                          <p:attrName>style.opacity</p:attrName>
                                        </p:attrNameLst>
                                      </p:cBhvr>
                                      <p:to>
                                        <p:strVal val="0"/>
                                      </p:to>
                                    </p:set>
                                    <p:animEffect filter="image" prLst="opacity: 0">
                                      <p:cBhvr rctx="IE">
                                        <p:cTn id="7" dur="indefinite"/>
                                        <p:tgtEl>
                                          <p:spTgt spid="12"/>
                                        </p:tgtEl>
                                      </p:cBhvr>
                                    </p:animEffect>
                                  </p:childTnLst>
                                </p:cTn>
                              </p:par>
                              <p:par>
                                <p:cTn id="8" presetID="23" presetClass="entr" presetSubtype="528"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p:cTn id="10" dur="2000" fill="hold"/>
                                        <p:tgtEl>
                                          <p:spTgt spid="3"/>
                                        </p:tgtEl>
                                        <p:attrNameLst>
                                          <p:attrName>ppt_w</p:attrName>
                                        </p:attrNameLst>
                                      </p:cBhvr>
                                      <p:tavLst>
                                        <p:tav tm="0">
                                          <p:val>
                                            <p:fltVal val="0"/>
                                          </p:val>
                                        </p:tav>
                                        <p:tav tm="100000">
                                          <p:val>
                                            <p:strVal val="#ppt_w"/>
                                          </p:val>
                                        </p:tav>
                                      </p:tavLst>
                                    </p:anim>
                                    <p:anim calcmode="lin" valueType="num">
                                      <p:cBhvr>
                                        <p:cTn id="11" dur="2000" fill="hold"/>
                                        <p:tgtEl>
                                          <p:spTgt spid="3"/>
                                        </p:tgtEl>
                                        <p:attrNameLst>
                                          <p:attrName>ppt_h</p:attrName>
                                        </p:attrNameLst>
                                      </p:cBhvr>
                                      <p:tavLst>
                                        <p:tav tm="0">
                                          <p:val>
                                            <p:fltVal val="0"/>
                                          </p:val>
                                        </p:tav>
                                        <p:tav tm="100000">
                                          <p:val>
                                            <p:strVal val="#ppt_h"/>
                                          </p:val>
                                        </p:tav>
                                      </p:tavLst>
                                    </p:anim>
                                    <p:anim calcmode="lin" valueType="num">
                                      <p:cBhvr>
                                        <p:cTn id="12" dur="2000" fill="hold"/>
                                        <p:tgtEl>
                                          <p:spTgt spid="3"/>
                                        </p:tgtEl>
                                        <p:attrNameLst>
                                          <p:attrName>ppt_x</p:attrName>
                                        </p:attrNameLst>
                                      </p:cBhvr>
                                      <p:tavLst>
                                        <p:tav tm="0">
                                          <p:val>
                                            <p:fltVal val="0.5"/>
                                          </p:val>
                                        </p:tav>
                                        <p:tav tm="100000">
                                          <p:val>
                                            <p:strVal val="#ppt_x"/>
                                          </p:val>
                                        </p:tav>
                                      </p:tavLst>
                                    </p:anim>
                                    <p:anim calcmode="lin" valueType="num">
                                      <p:cBhvr>
                                        <p:cTn id="13" dur="2000" fill="hold"/>
                                        <p:tgtEl>
                                          <p:spTgt spid="3"/>
                                        </p:tgtEl>
                                        <p:attrNameLst>
                                          <p:attrName>ppt_y</p:attrName>
                                        </p:attrNameLst>
                                      </p:cBhvr>
                                      <p:tavLst>
                                        <p:tav tm="0">
                                          <p:val>
                                            <p:fltVal val="0.5"/>
                                          </p:val>
                                        </p:tav>
                                        <p:tav tm="100000">
                                          <p:val>
                                            <p:strVal val="#ppt_y"/>
                                          </p:val>
                                        </p:tav>
                                      </p:tavLst>
                                    </p:anim>
                                  </p:childTnLst>
                                </p:cTn>
                              </p:par>
                              <p:par>
                                <p:cTn id="14" presetID="23" presetClass="entr" presetSubtype="528" fill="hold" grpId="0" nodeType="withEffect">
                                  <p:stCondLst>
                                    <p:cond delay="0"/>
                                  </p:stCondLst>
                                  <p:childTnLst>
                                    <p:set>
                                      <p:cBhvr>
                                        <p:cTn id="15" dur="1" fill="hold">
                                          <p:stCondLst>
                                            <p:cond delay="0"/>
                                          </p:stCondLst>
                                        </p:cTn>
                                        <p:tgtEl>
                                          <p:spTgt spid="4"/>
                                        </p:tgtEl>
                                        <p:attrNameLst>
                                          <p:attrName>style.visibility</p:attrName>
                                        </p:attrNameLst>
                                      </p:cBhvr>
                                      <p:to>
                                        <p:strVal val="visible"/>
                                      </p:to>
                                    </p:set>
                                    <p:anim calcmode="lin" valueType="num">
                                      <p:cBhvr>
                                        <p:cTn id="16" dur="2000" fill="hold"/>
                                        <p:tgtEl>
                                          <p:spTgt spid="4"/>
                                        </p:tgtEl>
                                        <p:attrNameLst>
                                          <p:attrName>ppt_w</p:attrName>
                                        </p:attrNameLst>
                                      </p:cBhvr>
                                      <p:tavLst>
                                        <p:tav tm="0">
                                          <p:val>
                                            <p:fltVal val="0"/>
                                          </p:val>
                                        </p:tav>
                                        <p:tav tm="100000">
                                          <p:val>
                                            <p:strVal val="#ppt_w"/>
                                          </p:val>
                                        </p:tav>
                                      </p:tavLst>
                                    </p:anim>
                                    <p:anim calcmode="lin" valueType="num">
                                      <p:cBhvr>
                                        <p:cTn id="17" dur="2000" fill="hold"/>
                                        <p:tgtEl>
                                          <p:spTgt spid="4"/>
                                        </p:tgtEl>
                                        <p:attrNameLst>
                                          <p:attrName>ppt_h</p:attrName>
                                        </p:attrNameLst>
                                      </p:cBhvr>
                                      <p:tavLst>
                                        <p:tav tm="0">
                                          <p:val>
                                            <p:fltVal val="0"/>
                                          </p:val>
                                        </p:tav>
                                        <p:tav tm="100000">
                                          <p:val>
                                            <p:strVal val="#ppt_h"/>
                                          </p:val>
                                        </p:tav>
                                      </p:tavLst>
                                    </p:anim>
                                    <p:anim calcmode="lin" valueType="num">
                                      <p:cBhvr>
                                        <p:cTn id="18" dur="2000" fill="hold"/>
                                        <p:tgtEl>
                                          <p:spTgt spid="4"/>
                                        </p:tgtEl>
                                        <p:attrNameLst>
                                          <p:attrName>ppt_x</p:attrName>
                                        </p:attrNameLst>
                                      </p:cBhvr>
                                      <p:tavLst>
                                        <p:tav tm="0">
                                          <p:val>
                                            <p:fltVal val="0.5"/>
                                          </p:val>
                                        </p:tav>
                                        <p:tav tm="100000">
                                          <p:val>
                                            <p:strVal val="#ppt_x"/>
                                          </p:val>
                                        </p:tav>
                                      </p:tavLst>
                                    </p:anim>
                                    <p:anim calcmode="lin" valueType="num">
                                      <p:cBhvr>
                                        <p:cTn id="19" dur="2000" fill="hold"/>
                                        <p:tgtEl>
                                          <p:spTgt spid="4"/>
                                        </p:tgtEl>
                                        <p:attrNameLst>
                                          <p:attrName>ppt_y</p:attrName>
                                        </p:attrNameLst>
                                      </p:cBhvr>
                                      <p:tavLst>
                                        <p:tav tm="0">
                                          <p:val>
                                            <p:fltVal val="0.5"/>
                                          </p:val>
                                        </p:tav>
                                        <p:tav tm="100000">
                                          <p:val>
                                            <p:strVal val="#ppt_y"/>
                                          </p:val>
                                        </p:tav>
                                      </p:tavLst>
                                    </p:anim>
                                  </p:childTnLst>
                                </p:cTn>
                              </p:par>
                              <p:par>
                                <p:cTn id="20" presetID="23" presetClass="entr" presetSubtype="528" fill="hold" grpId="0" nodeType="withEffect">
                                  <p:stCondLst>
                                    <p:cond delay="0"/>
                                  </p:stCondLst>
                                  <p:childTnLst>
                                    <p:set>
                                      <p:cBhvr>
                                        <p:cTn id="21" dur="1" fill="hold">
                                          <p:stCondLst>
                                            <p:cond delay="0"/>
                                          </p:stCondLst>
                                        </p:cTn>
                                        <p:tgtEl>
                                          <p:spTgt spid="5"/>
                                        </p:tgtEl>
                                        <p:attrNameLst>
                                          <p:attrName>style.visibility</p:attrName>
                                        </p:attrNameLst>
                                      </p:cBhvr>
                                      <p:to>
                                        <p:strVal val="visible"/>
                                      </p:to>
                                    </p:set>
                                    <p:anim calcmode="lin" valueType="num">
                                      <p:cBhvr>
                                        <p:cTn id="22" dur="2000" fill="hold"/>
                                        <p:tgtEl>
                                          <p:spTgt spid="5"/>
                                        </p:tgtEl>
                                        <p:attrNameLst>
                                          <p:attrName>ppt_w</p:attrName>
                                        </p:attrNameLst>
                                      </p:cBhvr>
                                      <p:tavLst>
                                        <p:tav tm="0">
                                          <p:val>
                                            <p:fltVal val="0"/>
                                          </p:val>
                                        </p:tav>
                                        <p:tav tm="100000">
                                          <p:val>
                                            <p:strVal val="#ppt_w"/>
                                          </p:val>
                                        </p:tav>
                                      </p:tavLst>
                                    </p:anim>
                                    <p:anim calcmode="lin" valueType="num">
                                      <p:cBhvr>
                                        <p:cTn id="23" dur="2000" fill="hold"/>
                                        <p:tgtEl>
                                          <p:spTgt spid="5"/>
                                        </p:tgtEl>
                                        <p:attrNameLst>
                                          <p:attrName>ppt_h</p:attrName>
                                        </p:attrNameLst>
                                      </p:cBhvr>
                                      <p:tavLst>
                                        <p:tav tm="0">
                                          <p:val>
                                            <p:fltVal val="0"/>
                                          </p:val>
                                        </p:tav>
                                        <p:tav tm="100000">
                                          <p:val>
                                            <p:strVal val="#ppt_h"/>
                                          </p:val>
                                        </p:tav>
                                      </p:tavLst>
                                    </p:anim>
                                    <p:anim calcmode="lin" valueType="num">
                                      <p:cBhvr>
                                        <p:cTn id="24" dur="2000" fill="hold"/>
                                        <p:tgtEl>
                                          <p:spTgt spid="5"/>
                                        </p:tgtEl>
                                        <p:attrNameLst>
                                          <p:attrName>ppt_x</p:attrName>
                                        </p:attrNameLst>
                                      </p:cBhvr>
                                      <p:tavLst>
                                        <p:tav tm="0">
                                          <p:val>
                                            <p:fltVal val="0.5"/>
                                          </p:val>
                                        </p:tav>
                                        <p:tav tm="100000">
                                          <p:val>
                                            <p:strVal val="#ppt_x"/>
                                          </p:val>
                                        </p:tav>
                                      </p:tavLst>
                                    </p:anim>
                                    <p:anim calcmode="lin" valueType="num">
                                      <p:cBhvr>
                                        <p:cTn id="25" dur="2000" fill="hold"/>
                                        <p:tgtEl>
                                          <p:spTgt spid="5"/>
                                        </p:tgtEl>
                                        <p:attrNameLst>
                                          <p:attrName>ppt_y</p:attrName>
                                        </p:attrNameLst>
                                      </p:cBhvr>
                                      <p:tavLst>
                                        <p:tav tm="0">
                                          <p:val>
                                            <p:fltVal val="0.5"/>
                                          </p:val>
                                        </p:tav>
                                        <p:tav tm="100000">
                                          <p:val>
                                            <p:strVal val="#ppt_y"/>
                                          </p:val>
                                        </p:tav>
                                      </p:tavLst>
                                    </p:anim>
                                  </p:childTnLst>
                                </p:cTn>
                              </p:par>
                              <p:par>
                                <p:cTn id="26" presetID="23" presetClass="entr" presetSubtype="528" fill="hold" grpId="0" nodeType="withEffect">
                                  <p:stCondLst>
                                    <p:cond delay="0"/>
                                  </p:stCondLst>
                                  <p:childTnLst>
                                    <p:set>
                                      <p:cBhvr>
                                        <p:cTn id="27" dur="1" fill="hold">
                                          <p:stCondLst>
                                            <p:cond delay="0"/>
                                          </p:stCondLst>
                                        </p:cTn>
                                        <p:tgtEl>
                                          <p:spTgt spid="6"/>
                                        </p:tgtEl>
                                        <p:attrNameLst>
                                          <p:attrName>style.visibility</p:attrName>
                                        </p:attrNameLst>
                                      </p:cBhvr>
                                      <p:to>
                                        <p:strVal val="visible"/>
                                      </p:to>
                                    </p:set>
                                    <p:anim calcmode="lin" valueType="num">
                                      <p:cBhvr>
                                        <p:cTn id="28" dur="2000" fill="hold"/>
                                        <p:tgtEl>
                                          <p:spTgt spid="6"/>
                                        </p:tgtEl>
                                        <p:attrNameLst>
                                          <p:attrName>ppt_w</p:attrName>
                                        </p:attrNameLst>
                                      </p:cBhvr>
                                      <p:tavLst>
                                        <p:tav tm="0">
                                          <p:val>
                                            <p:fltVal val="0"/>
                                          </p:val>
                                        </p:tav>
                                        <p:tav tm="100000">
                                          <p:val>
                                            <p:strVal val="#ppt_w"/>
                                          </p:val>
                                        </p:tav>
                                      </p:tavLst>
                                    </p:anim>
                                    <p:anim calcmode="lin" valueType="num">
                                      <p:cBhvr>
                                        <p:cTn id="29" dur="2000" fill="hold"/>
                                        <p:tgtEl>
                                          <p:spTgt spid="6"/>
                                        </p:tgtEl>
                                        <p:attrNameLst>
                                          <p:attrName>ppt_h</p:attrName>
                                        </p:attrNameLst>
                                      </p:cBhvr>
                                      <p:tavLst>
                                        <p:tav tm="0">
                                          <p:val>
                                            <p:fltVal val="0"/>
                                          </p:val>
                                        </p:tav>
                                        <p:tav tm="100000">
                                          <p:val>
                                            <p:strVal val="#ppt_h"/>
                                          </p:val>
                                        </p:tav>
                                      </p:tavLst>
                                    </p:anim>
                                    <p:anim calcmode="lin" valueType="num">
                                      <p:cBhvr>
                                        <p:cTn id="30" dur="2000" fill="hold"/>
                                        <p:tgtEl>
                                          <p:spTgt spid="6"/>
                                        </p:tgtEl>
                                        <p:attrNameLst>
                                          <p:attrName>ppt_x</p:attrName>
                                        </p:attrNameLst>
                                      </p:cBhvr>
                                      <p:tavLst>
                                        <p:tav tm="0">
                                          <p:val>
                                            <p:fltVal val="0.5"/>
                                          </p:val>
                                        </p:tav>
                                        <p:tav tm="100000">
                                          <p:val>
                                            <p:strVal val="#ppt_x"/>
                                          </p:val>
                                        </p:tav>
                                      </p:tavLst>
                                    </p:anim>
                                    <p:anim calcmode="lin" valueType="num">
                                      <p:cBhvr>
                                        <p:cTn id="31" dur="2000" fill="hold"/>
                                        <p:tgtEl>
                                          <p:spTgt spid="6"/>
                                        </p:tgtEl>
                                        <p:attrNameLst>
                                          <p:attrName>ppt_y</p:attrName>
                                        </p:attrNameLst>
                                      </p:cBhvr>
                                      <p:tavLst>
                                        <p:tav tm="0">
                                          <p:val>
                                            <p:fltVal val="0.5"/>
                                          </p:val>
                                        </p:tav>
                                        <p:tav tm="100000">
                                          <p:val>
                                            <p:strVal val="#ppt_y"/>
                                          </p:val>
                                        </p:tav>
                                      </p:tavLst>
                                    </p:anim>
                                  </p:childTnLst>
                                </p:cTn>
                              </p:par>
                              <p:par>
                                <p:cTn id="32" presetID="23" presetClass="entr" presetSubtype="528" fill="hold" grpId="0" nodeType="withEffect">
                                  <p:stCondLst>
                                    <p:cond delay="0"/>
                                  </p:stCondLst>
                                  <p:childTnLst>
                                    <p:set>
                                      <p:cBhvr>
                                        <p:cTn id="33" dur="1" fill="hold">
                                          <p:stCondLst>
                                            <p:cond delay="0"/>
                                          </p:stCondLst>
                                        </p:cTn>
                                        <p:tgtEl>
                                          <p:spTgt spid="7"/>
                                        </p:tgtEl>
                                        <p:attrNameLst>
                                          <p:attrName>style.visibility</p:attrName>
                                        </p:attrNameLst>
                                      </p:cBhvr>
                                      <p:to>
                                        <p:strVal val="visible"/>
                                      </p:to>
                                    </p:set>
                                    <p:anim calcmode="lin" valueType="num">
                                      <p:cBhvr>
                                        <p:cTn id="34" dur="2000" fill="hold"/>
                                        <p:tgtEl>
                                          <p:spTgt spid="7"/>
                                        </p:tgtEl>
                                        <p:attrNameLst>
                                          <p:attrName>ppt_w</p:attrName>
                                        </p:attrNameLst>
                                      </p:cBhvr>
                                      <p:tavLst>
                                        <p:tav tm="0">
                                          <p:val>
                                            <p:fltVal val="0"/>
                                          </p:val>
                                        </p:tav>
                                        <p:tav tm="100000">
                                          <p:val>
                                            <p:strVal val="#ppt_w"/>
                                          </p:val>
                                        </p:tav>
                                      </p:tavLst>
                                    </p:anim>
                                    <p:anim calcmode="lin" valueType="num">
                                      <p:cBhvr>
                                        <p:cTn id="35" dur="2000" fill="hold"/>
                                        <p:tgtEl>
                                          <p:spTgt spid="7"/>
                                        </p:tgtEl>
                                        <p:attrNameLst>
                                          <p:attrName>ppt_h</p:attrName>
                                        </p:attrNameLst>
                                      </p:cBhvr>
                                      <p:tavLst>
                                        <p:tav tm="0">
                                          <p:val>
                                            <p:fltVal val="0"/>
                                          </p:val>
                                        </p:tav>
                                        <p:tav tm="100000">
                                          <p:val>
                                            <p:strVal val="#ppt_h"/>
                                          </p:val>
                                        </p:tav>
                                      </p:tavLst>
                                    </p:anim>
                                    <p:anim calcmode="lin" valueType="num">
                                      <p:cBhvr>
                                        <p:cTn id="36" dur="2000" fill="hold"/>
                                        <p:tgtEl>
                                          <p:spTgt spid="7"/>
                                        </p:tgtEl>
                                        <p:attrNameLst>
                                          <p:attrName>ppt_x</p:attrName>
                                        </p:attrNameLst>
                                      </p:cBhvr>
                                      <p:tavLst>
                                        <p:tav tm="0">
                                          <p:val>
                                            <p:fltVal val="0.5"/>
                                          </p:val>
                                        </p:tav>
                                        <p:tav tm="100000">
                                          <p:val>
                                            <p:strVal val="#ppt_x"/>
                                          </p:val>
                                        </p:tav>
                                      </p:tavLst>
                                    </p:anim>
                                    <p:anim calcmode="lin" valueType="num">
                                      <p:cBhvr>
                                        <p:cTn id="37" dur="2000" fill="hold"/>
                                        <p:tgtEl>
                                          <p:spTgt spid="7"/>
                                        </p:tgtEl>
                                        <p:attrNameLst>
                                          <p:attrName>ppt_y</p:attrName>
                                        </p:attrNameLst>
                                      </p:cBhvr>
                                      <p:tavLst>
                                        <p:tav tm="0">
                                          <p:val>
                                            <p:fltVal val="0.5"/>
                                          </p:val>
                                        </p:tav>
                                        <p:tav tm="100000">
                                          <p:val>
                                            <p:strVal val="#ppt_y"/>
                                          </p:val>
                                        </p:tav>
                                      </p:tavLst>
                                    </p:anim>
                                  </p:childTnLst>
                                </p:cTn>
                              </p:par>
                              <p:par>
                                <p:cTn id="38" presetID="23" presetClass="entr" presetSubtype="528" fill="hold" grpId="0" nodeType="withEffect">
                                  <p:stCondLst>
                                    <p:cond delay="0"/>
                                  </p:stCondLst>
                                  <p:childTnLst>
                                    <p:set>
                                      <p:cBhvr>
                                        <p:cTn id="39" dur="1" fill="hold">
                                          <p:stCondLst>
                                            <p:cond delay="0"/>
                                          </p:stCondLst>
                                        </p:cTn>
                                        <p:tgtEl>
                                          <p:spTgt spid="8"/>
                                        </p:tgtEl>
                                        <p:attrNameLst>
                                          <p:attrName>style.visibility</p:attrName>
                                        </p:attrNameLst>
                                      </p:cBhvr>
                                      <p:to>
                                        <p:strVal val="visible"/>
                                      </p:to>
                                    </p:set>
                                    <p:anim calcmode="lin" valueType="num">
                                      <p:cBhvr>
                                        <p:cTn id="40" dur="2000" fill="hold"/>
                                        <p:tgtEl>
                                          <p:spTgt spid="8"/>
                                        </p:tgtEl>
                                        <p:attrNameLst>
                                          <p:attrName>ppt_w</p:attrName>
                                        </p:attrNameLst>
                                      </p:cBhvr>
                                      <p:tavLst>
                                        <p:tav tm="0">
                                          <p:val>
                                            <p:fltVal val="0"/>
                                          </p:val>
                                        </p:tav>
                                        <p:tav tm="100000">
                                          <p:val>
                                            <p:strVal val="#ppt_w"/>
                                          </p:val>
                                        </p:tav>
                                      </p:tavLst>
                                    </p:anim>
                                    <p:anim calcmode="lin" valueType="num">
                                      <p:cBhvr>
                                        <p:cTn id="41" dur="2000" fill="hold"/>
                                        <p:tgtEl>
                                          <p:spTgt spid="8"/>
                                        </p:tgtEl>
                                        <p:attrNameLst>
                                          <p:attrName>ppt_h</p:attrName>
                                        </p:attrNameLst>
                                      </p:cBhvr>
                                      <p:tavLst>
                                        <p:tav tm="0">
                                          <p:val>
                                            <p:fltVal val="0"/>
                                          </p:val>
                                        </p:tav>
                                        <p:tav tm="100000">
                                          <p:val>
                                            <p:strVal val="#ppt_h"/>
                                          </p:val>
                                        </p:tav>
                                      </p:tavLst>
                                    </p:anim>
                                    <p:anim calcmode="lin" valueType="num">
                                      <p:cBhvr>
                                        <p:cTn id="42" dur="2000" fill="hold"/>
                                        <p:tgtEl>
                                          <p:spTgt spid="8"/>
                                        </p:tgtEl>
                                        <p:attrNameLst>
                                          <p:attrName>ppt_x</p:attrName>
                                        </p:attrNameLst>
                                      </p:cBhvr>
                                      <p:tavLst>
                                        <p:tav tm="0">
                                          <p:val>
                                            <p:fltVal val="0.5"/>
                                          </p:val>
                                        </p:tav>
                                        <p:tav tm="100000">
                                          <p:val>
                                            <p:strVal val="#ppt_x"/>
                                          </p:val>
                                        </p:tav>
                                      </p:tavLst>
                                    </p:anim>
                                    <p:anim calcmode="lin" valueType="num">
                                      <p:cBhvr>
                                        <p:cTn id="43" dur="2000" fill="hold"/>
                                        <p:tgtEl>
                                          <p:spTgt spid="8"/>
                                        </p:tgtEl>
                                        <p:attrNameLst>
                                          <p:attrName>ppt_y</p:attrName>
                                        </p:attrNameLst>
                                      </p:cBhvr>
                                      <p:tavLst>
                                        <p:tav tm="0">
                                          <p:val>
                                            <p:fltVal val="0.5"/>
                                          </p:val>
                                        </p:tav>
                                        <p:tav tm="100000">
                                          <p:val>
                                            <p:strVal val="#ppt_y"/>
                                          </p:val>
                                        </p:tav>
                                      </p:tavLst>
                                    </p:anim>
                                  </p:childTnLst>
                                </p:cTn>
                              </p:par>
                              <p:par>
                                <p:cTn id="44" presetID="23" presetClass="entr" presetSubtype="528" fill="hold" grpId="0" nodeType="withEffect">
                                  <p:stCondLst>
                                    <p:cond delay="0"/>
                                  </p:stCondLst>
                                  <p:childTnLst>
                                    <p:set>
                                      <p:cBhvr>
                                        <p:cTn id="45" dur="1" fill="hold">
                                          <p:stCondLst>
                                            <p:cond delay="0"/>
                                          </p:stCondLst>
                                        </p:cTn>
                                        <p:tgtEl>
                                          <p:spTgt spid="9"/>
                                        </p:tgtEl>
                                        <p:attrNameLst>
                                          <p:attrName>style.visibility</p:attrName>
                                        </p:attrNameLst>
                                      </p:cBhvr>
                                      <p:to>
                                        <p:strVal val="visible"/>
                                      </p:to>
                                    </p:set>
                                    <p:anim calcmode="lin" valueType="num">
                                      <p:cBhvr>
                                        <p:cTn id="46" dur="2000" fill="hold"/>
                                        <p:tgtEl>
                                          <p:spTgt spid="9"/>
                                        </p:tgtEl>
                                        <p:attrNameLst>
                                          <p:attrName>ppt_w</p:attrName>
                                        </p:attrNameLst>
                                      </p:cBhvr>
                                      <p:tavLst>
                                        <p:tav tm="0">
                                          <p:val>
                                            <p:fltVal val="0"/>
                                          </p:val>
                                        </p:tav>
                                        <p:tav tm="100000">
                                          <p:val>
                                            <p:strVal val="#ppt_w"/>
                                          </p:val>
                                        </p:tav>
                                      </p:tavLst>
                                    </p:anim>
                                    <p:anim calcmode="lin" valueType="num">
                                      <p:cBhvr>
                                        <p:cTn id="47" dur="2000" fill="hold"/>
                                        <p:tgtEl>
                                          <p:spTgt spid="9"/>
                                        </p:tgtEl>
                                        <p:attrNameLst>
                                          <p:attrName>ppt_h</p:attrName>
                                        </p:attrNameLst>
                                      </p:cBhvr>
                                      <p:tavLst>
                                        <p:tav tm="0">
                                          <p:val>
                                            <p:fltVal val="0"/>
                                          </p:val>
                                        </p:tav>
                                        <p:tav tm="100000">
                                          <p:val>
                                            <p:strVal val="#ppt_h"/>
                                          </p:val>
                                        </p:tav>
                                      </p:tavLst>
                                    </p:anim>
                                    <p:anim calcmode="lin" valueType="num">
                                      <p:cBhvr>
                                        <p:cTn id="48" dur="2000" fill="hold"/>
                                        <p:tgtEl>
                                          <p:spTgt spid="9"/>
                                        </p:tgtEl>
                                        <p:attrNameLst>
                                          <p:attrName>ppt_x</p:attrName>
                                        </p:attrNameLst>
                                      </p:cBhvr>
                                      <p:tavLst>
                                        <p:tav tm="0">
                                          <p:val>
                                            <p:fltVal val="0.5"/>
                                          </p:val>
                                        </p:tav>
                                        <p:tav tm="100000">
                                          <p:val>
                                            <p:strVal val="#ppt_x"/>
                                          </p:val>
                                        </p:tav>
                                      </p:tavLst>
                                    </p:anim>
                                    <p:anim calcmode="lin" valueType="num">
                                      <p:cBhvr>
                                        <p:cTn id="49" dur="2000" fill="hold"/>
                                        <p:tgtEl>
                                          <p:spTgt spid="9"/>
                                        </p:tgtEl>
                                        <p:attrNameLst>
                                          <p:attrName>ppt_y</p:attrName>
                                        </p:attrNameLst>
                                      </p:cBhvr>
                                      <p:tavLst>
                                        <p:tav tm="0">
                                          <p:val>
                                            <p:fltVal val="0.5"/>
                                          </p:val>
                                        </p:tav>
                                        <p:tav tm="100000">
                                          <p:val>
                                            <p:strVal val="#ppt_y"/>
                                          </p:val>
                                        </p:tav>
                                      </p:tavLst>
                                    </p:anim>
                                  </p:childTnLst>
                                </p:cTn>
                              </p:par>
                              <p:par>
                                <p:cTn id="50" presetID="23" presetClass="entr" presetSubtype="528" fill="hold" grpId="0" nodeType="withEffect">
                                  <p:stCondLst>
                                    <p:cond delay="0"/>
                                  </p:stCondLst>
                                  <p:childTnLst>
                                    <p:set>
                                      <p:cBhvr>
                                        <p:cTn id="51" dur="1" fill="hold">
                                          <p:stCondLst>
                                            <p:cond delay="0"/>
                                          </p:stCondLst>
                                        </p:cTn>
                                        <p:tgtEl>
                                          <p:spTgt spid="10"/>
                                        </p:tgtEl>
                                        <p:attrNameLst>
                                          <p:attrName>style.visibility</p:attrName>
                                        </p:attrNameLst>
                                      </p:cBhvr>
                                      <p:to>
                                        <p:strVal val="visible"/>
                                      </p:to>
                                    </p:set>
                                    <p:anim calcmode="lin" valueType="num">
                                      <p:cBhvr>
                                        <p:cTn id="52" dur="2000" fill="hold"/>
                                        <p:tgtEl>
                                          <p:spTgt spid="10"/>
                                        </p:tgtEl>
                                        <p:attrNameLst>
                                          <p:attrName>ppt_w</p:attrName>
                                        </p:attrNameLst>
                                      </p:cBhvr>
                                      <p:tavLst>
                                        <p:tav tm="0">
                                          <p:val>
                                            <p:fltVal val="0"/>
                                          </p:val>
                                        </p:tav>
                                        <p:tav tm="100000">
                                          <p:val>
                                            <p:strVal val="#ppt_w"/>
                                          </p:val>
                                        </p:tav>
                                      </p:tavLst>
                                    </p:anim>
                                    <p:anim calcmode="lin" valueType="num">
                                      <p:cBhvr>
                                        <p:cTn id="53" dur="2000" fill="hold"/>
                                        <p:tgtEl>
                                          <p:spTgt spid="10"/>
                                        </p:tgtEl>
                                        <p:attrNameLst>
                                          <p:attrName>ppt_h</p:attrName>
                                        </p:attrNameLst>
                                      </p:cBhvr>
                                      <p:tavLst>
                                        <p:tav tm="0">
                                          <p:val>
                                            <p:fltVal val="0"/>
                                          </p:val>
                                        </p:tav>
                                        <p:tav tm="100000">
                                          <p:val>
                                            <p:strVal val="#ppt_h"/>
                                          </p:val>
                                        </p:tav>
                                      </p:tavLst>
                                    </p:anim>
                                    <p:anim calcmode="lin" valueType="num">
                                      <p:cBhvr>
                                        <p:cTn id="54" dur="2000" fill="hold"/>
                                        <p:tgtEl>
                                          <p:spTgt spid="10"/>
                                        </p:tgtEl>
                                        <p:attrNameLst>
                                          <p:attrName>ppt_x</p:attrName>
                                        </p:attrNameLst>
                                      </p:cBhvr>
                                      <p:tavLst>
                                        <p:tav tm="0">
                                          <p:val>
                                            <p:fltVal val="0.5"/>
                                          </p:val>
                                        </p:tav>
                                        <p:tav tm="100000">
                                          <p:val>
                                            <p:strVal val="#ppt_x"/>
                                          </p:val>
                                        </p:tav>
                                      </p:tavLst>
                                    </p:anim>
                                    <p:anim calcmode="lin" valueType="num">
                                      <p:cBhvr>
                                        <p:cTn id="55" dur="2000" fill="hold"/>
                                        <p:tgtEl>
                                          <p:spTgt spid="10"/>
                                        </p:tgtEl>
                                        <p:attrNameLst>
                                          <p:attrName>ppt_y</p:attrName>
                                        </p:attrNameLst>
                                      </p:cBhvr>
                                      <p:tavLst>
                                        <p:tav tm="0">
                                          <p:val>
                                            <p:fltVal val="0.5"/>
                                          </p:val>
                                        </p:tav>
                                        <p:tav tm="100000">
                                          <p:val>
                                            <p:strVal val="#ppt_y"/>
                                          </p:val>
                                        </p:tav>
                                      </p:tavLst>
                                    </p:anim>
                                  </p:childTnLst>
                                </p:cTn>
                              </p:par>
                              <p:par>
                                <p:cTn id="56" presetID="23" presetClass="entr" presetSubtype="528" fill="hold" grpId="0" nodeType="withEffect">
                                  <p:stCondLst>
                                    <p:cond delay="0"/>
                                  </p:stCondLst>
                                  <p:childTnLst>
                                    <p:set>
                                      <p:cBhvr>
                                        <p:cTn id="57" dur="1" fill="hold">
                                          <p:stCondLst>
                                            <p:cond delay="0"/>
                                          </p:stCondLst>
                                        </p:cTn>
                                        <p:tgtEl>
                                          <p:spTgt spid="11"/>
                                        </p:tgtEl>
                                        <p:attrNameLst>
                                          <p:attrName>style.visibility</p:attrName>
                                        </p:attrNameLst>
                                      </p:cBhvr>
                                      <p:to>
                                        <p:strVal val="visible"/>
                                      </p:to>
                                    </p:set>
                                    <p:anim calcmode="lin" valueType="num">
                                      <p:cBhvr>
                                        <p:cTn id="58" dur="2000" fill="hold"/>
                                        <p:tgtEl>
                                          <p:spTgt spid="11"/>
                                        </p:tgtEl>
                                        <p:attrNameLst>
                                          <p:attrName>ppt_w</p:attrName>
                                        </p:attrNameLst>
                                      </p:cBhvr>
                                      <p:tavLst>
                                        <p:tav tm="0">
                                          <p:val>
                                            <p:fltVal val="0"/>
                                          </p:val>
                                        </p:tav>
                                        <p:tav tm="100000">
                                          <p:val>
                                            <p:strVal val="#ppt_w"/>
                                          </p:val>
                                        </p:tav>
                                      </p:tavLst>
                                    </p:anim>
                                    <p:anim calcmode="lin" valueType="num">
                                      <p:cBhvr>
                                        <p:cTn id="59" dur="2000" fill="hold"/>
                                        <p:tgtEl>
                                          <p:spTgt spid="11"/>
                                        </p:tgtEl>
                                        <p:attrNameLst>
                                          <p:attrName>ppt_h</p:attrName>
                                        </p:attrNameLst>
                                      </p:cBhvr>
                                      <p:tavLst>
                                        <p:tav tm="0">
                                          <p:val>
                                            <p:fltVal val="0"/>
                                          </p:val>
                                        </p:tav>
                                        <p:tav tm="100000">
                                          <p:val>
                                            <p:strVal val="#ppt_h"/>
                                          </p:val>
                                        </p:tav>
                                      </p:tavLst>
                                    </p:anim>
                                    <p:anim calcmode="lin" valueType="num">
                                      <p:cBhvr>
                                        <p:cTn id="60" dur="2000" fill="hold"/>
                                        <p:tgtEl>
                                          <p:spTgt spid="11"/>
                                        </p:tgtEl>
                                        <p:attrNameLst>
                                          <p:attrName>ppt_x</p:attrName>
                                        </p:attrNameLst>
                                      </p:cBhvr>
                                      <p:tavLst>
                                        <p:tav tm="0">
                                          <p:val>
                                            <p:fltVal val="0.5"/>
                                          </p:val>
                                        </p:tav>
                                        <p:tav tm="100000">
                                          <p:val>
                                            <p:strVal val="#ppt_x"/>
                                          </p:val>
                                        </p:tav>
                                      </p:tavLst>
                                    </p:anim>
                                    <p:anim calcmode="lin" valueType="num">
                                      <p:cBhvr>
                                        <p:cTn id="61" dur="2000" fill="hold"/>
                                        <p:tgtEl>
                                          <p:spTgt spid="11"/>
                                        </p:tgtEl>
                                        <p:attrNameLst>
                                          <p:attrName>ppt_y</p:attrName>
                                        </p:attrNameLst>
                                      </p:cBhvr>
                                      <p:tavLst>
                                        <p:tav tm="0">
                                          <p:val>
                                            <p:fltVal val="0.5"/>
                                          </p:val>
                                        </p:tav>
                                        <p:tav tm="100000">
                                          <p:val>
                                            <p:strVal val="#ppt_y"/>
                                          </p:val>
                                        </p:tav>
                                      </p:tavLst>
                                    </p:anim>
                                  </p:childTnLst>
                                </p:cTn>
                              </p:par>
                              <p:par>
                                <p:cTn id="62" presetID="8" presetClass="emph" presetSubtype="0" autoRev="1" fill="hold" grpId="1" nodeType="withEffect">
                                  <p:stCondLst>
                                    <p:cond delay="0"/>
                                  </p:stCondLst>
                                  <p:childTnLst>
                                    <p:animRot by="21600000">
                                      <p:cBhvr>
                                        <p:cTn id="63" dur="2000" fill="hold"/>
                                        <p:tgtEl>
                                          <p:spTgt spid="3"/>
                                        </p:tgtEl>
                                        <p:attrNameLst>
                                          <p:attrName>r</p:attrName>
                                        </p:attrNameLst>
                                      </p:cBhvr>
                                    </p:animRot>
                                  </p:childTnLst>
                                </p:cTn>
                              </p:par>
                              <p:par>
                                <p:cTn id="64" presetID="8" presetClass="emph" presetSubtype="0" autoRev="1" fill="hold" grpId="1" nodeType="withEffect">
                                  <p:stCondLst>
                                    <p:cond delay="0"/>
                                  </p:stCondLst>
                                  <p:childTnLst>
                                    <p:animRot by="-21600000">
                                      <p:cBhvr>
                                        <p:cTn id="65" dur="2000" fill="hold"/>
                                        <p:tgtEl>
                                          <p:spTgt spid="4"/>
                                        </p:tgtEl>
                                        <p:attrNameLst>
                                          <p:attrName>r</p:attrName>
                                        </p:attrNameLst>
                                      </p:cBhvr>
                                    </p:animRot>
                                  </p:childTnLst>
                                </p:cTn>
                              </p:par>
                              <p:par>
                                <p:cTn id="66" presetID="8" presetClass="emph" presetSubtype="0" autoRev="1" fill="hold" grpId="1" nodeType="withEffect">
                                  <p:stCondLst>
                                    <p:cond delay="0"/>
                                  </p:stCondLst>
                                  <p:childTnLst>
                                    <p:animRot by="21600000">
                                      <p:cBhvr>
                                        <p:cTn id="67" dur="2000" fill="hold"/>
                                        <p:tgtEl>
                                          <p:spTgt spid="5"/>
                                        </p:tgtEl>
                                        <p:attrNameLst>
                                          <p:attrName>r</p:attrName>
                                        </p:attrNameLst>
                                      </p:cBhvr>
                                    </p:animRot>
                                  </p:childTnLst>
                                </p:cTn>
                              </p:par>
                              <p:par>
                                <p:cTn id="68" presetID="8" presetClass="emph" presetSubtype="0" autoRev="1" fill="hold" grpId="1" nodeType="withEffect">
                                  <p:stCondLst>
                                    <p:cond delay="0"/>
                                  </p:stCondLst>
                                  <p:childTnLst>
                                    <p:animRot by="-21600000">
                                      <p:cBhvr>
                                        <p:cTn id="69" dur="2000" fill="hold"/>
                                        <p:tgtEl>
                                          <p:spTgt spid="6"/>
                                        </p:tgtEl>
                                        <p:attrNameLst>
                                          <p:attrName>r</p:attrName>
                                        </p:attrNameLst>
                                      </p:cBhvr>
                                    </p:animRot>
                                  </p:childTnLst>
                                </p:cTn>
                              </p:par>
                              <p:par>
                                <p:cTn id="70" presetID="8" presetClass="emph" presetSubtype="0" autoRev="1" fill="hold" grpId="1" nodeType="withEffect">
                                  <p:stCondLst>
                                    <p:cond delay="0"/>
                                  </p:stCondLst>
                                  <p:childTnLst>
                                    <p:animRot by="21600000">
                                      <p:cBhvr>
                                        <p:cTn id="71" dur="2000" fill="hold"/>
                                        <p:tgtEl>
                                          <p:spTgt spid="7"/>
                                        </p:tgtEl>
                                        <p:attrNameLst>
                                          <p:attrName>r</p:attrName>
                                        </p:attrNameLst>
                                      </p:cBhvr>
                                    </p:animRot>
                                  </p:childTnLst>
                                </p:cTn>
                              </p:par>
                              <p:par>
                                <p:cTn id="72" presetID="8" presetClass="emph" presetSubtype="0" autoRev="1" fill="hold" grpId="1" nodeType="withEffect">
                                  <p:stCondLst>
                                    <p:cond delay="0"/>
                                  </p:stCondLst>
                                  <p:childTnLst>
                                    <p:animRot by="-21600000">
                                      <p:cBhvr>
                                        <p:cTn id="73" dur="2000" fill="hold"/>
                                        <p:tgtEl>
                                          <p:spTgt spid="8"/>
                                        </p:tgtEl>
                                        <p:attrNameLst>
                                          <p:attrName>r</p:attrName>
                                        </p:attrNameLst>
                                      </p:cBhvr>
                                    </p:animRot>
                                  </p:childTnLst>
                                </p:cTn>
                              </p:par>
                              <p:par>
                                <p:cTn id="74" presetID="8" presetClass="emph" presetSubtype="0" autoRev="1" fill="hold" grpId="1" nodeType="withEffect">
                                  <p:stCondLst>
                                    <p:cond delay="0"/>
                                  </p:stCondLst>
                                  <p:childTnLst>
                                    <p:animRot by="21600000">
                                      <p:cBhvr>
                                        <p:cTn id="75" dur="2000" fill="hold"/>
                                        <p:tgtEl>
                                          <p:spTgt spid="9"/>
                                        </p:tgtEl>
                                        <p:attrNameLst>
                                          <p:attrName>r</p:attrName>
                                        </p:attrNameLst>
                                      </p:cBhvr>
                                    </p:animRot>
                                  </p:childTnLst>
                                </p:cTn>
                              </p:par>
                              <p:par>
                                <p:cTn id="76" presetID="8" presetClass="emph" presetSubtype="0" autoRev="1" fill="hold" grpId="1" nodeType="withEffect">
                                  <p:stCondLst>
                                    <p:cond delay="0"/>
                                  </p:stCondLst>
                                  <p:childTnLst>
                                    <p:animRot by="-21600000">
                                      <p:cBhvr>
                                        <p:cTn id="77" dur="2000" fill="hold"/>
                                        <p:tgtEl>
                                          <p:spTgt spid="10"/>
                                        </p:tgtEl>
                                        <p:attrNameLst>
                                          <p:attrName>r</p:attrName>
                                        </p:attrNameLst>
                                      </p:cBhvr>
                                    </p:animRot>
                                  </p:childTnLst>
                                </p:cTn>
                              </p:par>
                              <p:par>
                                <p:cTn id="78" presetID="8" presetClass="emph" presetSubtype="0" autoRev="1" fill="hold" grpId="1" nodeType="withEffect">
                                  <p:stCondLst>
                                    <p:cond delay="0"/>
                                  </p:stCondLst>
                                  <p:childTnLst>
                                    <p:animRot by="21600000">
                                      <p:cBhvr>
                                        <p:cTn id="79" dur="2000" fill="hold"/>
                                        <p:tgtEl>
                                          <p:spTgt spid="11"/>
                                        </p:tgtEl>
                                        <p:attrNameLst>
                                          <p:attrName>r</p:attrName>
                                        </p:attrNameLst>
                                      </p:cBhvr>
                                    </p:animRot>
                                  </p:childTnLst>
                                </p:cTn>
                              </p:par>
                            </p:childTnLst>
                          </p:cTn>
                        </p:par>
                        <p:par>
                          <p:cTn id="80" fill="hold">
                            <p:stCondLst>
                              <p:cond delay="4000"/>
                            </p:stCondLst>
                            <p:childTnLst>
                              <p:par>
                                <p:cTn id="81" presetID="23" presetClass="exit" presetSubtype="544" fill="hold" grpId="2" nodeType="afterEffect">
                                  <p:stCondLst>
                                    <p:cond delay="0"/>
                                  </p:stCondLst>
                                  <p:childTnLst>
                                    <p:anim calcmode="lin" valueType="num">
                                      <p:cBhvr>
                                        <p:cTn id="82" dur="2000"/>
                                        <p:tgtEl>
                                          <p:spTgt spid="3"/>
                                        </p:tgtEl>
                                        <p:attrNameLst>
                                          <p:attrName>ppt_w</p:attrName>
                                        </p:attrNameLst>
                                      </p:cBhvr>
                                      <p:tavLst>
                                        <p:tav tm="0">
                                          <p:val>
                                            <p:strVal val="ppt_w"/>
                                          </p:val>
                                        </p:tav>
                                        <p:tav tm="100000">
                                          <p:val>
                                            <p:fltVal val="0"/>
                                          </p:val>
                                        </p:tav>
                                      </p:tavLst>
                                    </p:anim>
                                    <p:anim calcmode="lin" valueType="num">
                                      <p:cBhvr>
                                        <p:cTn id="83" dur="2000"/>
                                        <p:tgtEl>
                                          <p:spTgt spid="3"/>
                                        </p:tgtEl>
                                        <p:attrNameLst>
                                          <p:attrName>ppt_h</p:attrName>
                                        </p:attrNameLst>
                                      </p:cBhvr>
                                      <p:tavLst>
                                        <p:tav tm="0">
                                          <p:val>
                                            <p:strVal val="ppt_h"/>
                                          </p:val>
                                        </p:tav>
                                        <p:tav tm="100000">
                                          <p:val>
                                            <p:fltVal val="0"/>
                                          </p:val>
                                        </p:tav>
                                      </p:tavLst>
                                    </p:anim>
                                    <p:anim calcmode="lin" valueType="num">
                                      <p:cBhvr>
                                        <p:cTn id="84" dur="2000"/>
                                        <p:tgtEl>
                                          <p:spTgt spid="3"/>
                                        </p:tgtEl>
                                        <p:attrNameLst>
                                          <p:attrName>ppt_x</p:attrName>
                                        </p:attrNameLst>
                                      </p:cBhvr>
                                      <p:tavLst>
                                        <p:tav tm="0">
                                          <p:val>
                                            <p:strVal val="ppt_x"/>
                                          </p:val>
                                        </p:tav>
                                        <p:tav tm="100000">
                                          <p:val>
                                            <p:fltVal val="0.5"/>
                                          </p:val>
                                        </p:tav>
                                      </p:tavLst>
                                    </p:anim>
                                    <p:anim calcmode="lin" valueType="num">
                                      <p:cBhvr>
                                        <p:cTn id="85" dur="2000"/>
                                        <p:tgtEl>
                                          <p:spTgt spid="3"/>
                                        </p:tgtEl>
                                        <p:attrNameLst>
                                          <p:attrName>ppt_y</p:attrName>
                                        </p:attrNameLst>
                                      </p:cBhvr>
                                      <p:tavLst>
                                        <p:tav tm="0">
                                          <p:val>
                                            <p:strVal val="ppt_y"/>
                                          </p:val>
                                        </p:tav>
                                        <p:tav tm="100000">
                                          <p:val>
                                            <p:fltVal val="0.5"/>
                                          </p:val>
                                        </p:tav>
                                      </p:tavLst>
                                    </p:anim>
                                    <p:set>
                                      <p:cBhvr>
                                        <p:cTn id="86" dur="1" fill="hold">
                                          <p:stCondLst>
                                            <p:cond delay="1999"/>
                                          </p:stCondLst>
                                        </p:cTn>
                                        <p:tgtEl>
                                          <p:spTgt spid="3"/>
                                        </p:tgtEl>
                                        <p:attrNameLst>
                                          <p:attrName>style.visibility</p:attrName>
                                        </p:attrNameLst>
                                      </p:cBhvr>
                                      <p:to>
                                        <p:strVal val="hidden"/>
                                      </p:to>
                                    </p:set>
                                  </p:childTnLst>
                                </p:cTn>
                              </p:par>
                              <p:par>
                                <p:cTn id="87" presetID="23" presetClass="exit" presetSubtype="544" fill="hold" grpId="2" nodeType="withEffect">
                                  <p:stCondLst>
                                    <p:cond delay="0"/>
                                  </p:stCondLst>
                                  <p:childTnLst>
                                    <p:anim calcmode="lin" valueType="num">
                                      <p:cBhvr>
                                        <p:cTn id="88" dur="2000"/>
                                        <p:tgtEl>
                                          <p:spTgt spid="4"/>
                                        </p:tgtEl>
                                        <p:attrNameLst>
                                          <p:attrName>ppt_w</p:attrName>
                                        </p:attrNameLst>
                                      </p:cBhvr>
                                      <p:tavLst>
                                        <p:tav tm="0">
                                          <p:val>
                                            <p:strVal val="ppt_w"/>
                                          </p:val>
                                        </p:tav>
                                        <p:tav tm="100000">
                                          <p:val>
                                            <p:fltVal val="0"/>
                                          </p:val>
                                        </p:tav>
                                      </p:tavLst>
                                    </p:anim>
                                    <p:anim calcmode="lin" valueType="num">
                                      <p:cBhvr>
                                        <p:cTn id="89" dur="2000"/>
                                        <p:tgtEl>
                                          <p:spTgt spid="4"/>
                                        </p:tgtEl>
                                        <p:attrNameLst>
                                          <p:attrName>ppt_h</p:attrName>
                                        </p:attrNameLst>
                                      </p:cBhvr>
                                      <p:tavLst>
                                        <p:tav tm="0">
                                          <p:val>
                                            <p:strVal val="ppt_h"/>
                                          </p:val>
                                        </p:tav>
                                        <p:tav tm="100000">
                                          <p:val>
                                            <p:fltVal val="0"/>
                                          </p:val>
                                        </p:tav>
                                      </p:tavLst>
                                    </p:anim>
                                    <p:anim calcmode="lin" valueType="num">
                                      <p:cBhvr>
                                        <p:cTn id="90" dur="2000"/>
                                        <p:tgtEl>
                                          <p:spTgt spid="4"/>
                                        </p:tgtEl>
                                        <p:attrNameLst>
                                          <p:attrName>ppt_x</p:attrName>
                                        </p:attrNameLst>
                                      </p:cBhvr>
                                      <p:tavLst>
                                        <p:tav tm="0">
                                          <p:val>
                                            <p:strVal val="ppt_x"/>
                                          </p:val>
                                        </p:tav>
                                        <p:tav tm="100000">
                                          <p:val>
                                            <p:fltVal val="0.5"/>
                                          </p:val>
                                        </p:tav>
                                      </p:tavLst>
                                    </p:anim>
                                    <p:anim calcmode="lin" valueType="num">
                                      <p:cBhvr>
                                        <p:cTn id="91" dur="2000"/>
                                        <p:tgtEl>
                                          <p:spTgt spid="4"/>
                                        </p:tgtEl>
                                        <p:attrNameLst>
                                          <p:attrName>ppt_y</p:attrName>
                                        </p:attrNameLst>
                                      </p:cBhvr>
                                      <p:tavLst>
                                        <p:tav tm="0">
                                          <p:val>
                                            <p:strVal val="ppt_y"/>
                                          </p:val>
                                        </p:tav>
                                        <p:tav tm="100000">
                                          <p:val>
                                            <p:fltVal val="0.5"/>
                                          </p:val>
                                        </p:tav>
                                      </p:tavLst>
                                    </p:anim>
                                    <p:set>
                                      <p:cBhvr>
                                        <p:cTn id="92" dur="1" fill="hold">
                                          <p:stCondLst>
                                            <p:cond delay="1999"/>
                                          </p:stCondLst>
                                        </p:cTn>
                                        <p:tgtEl>
                                          <p:spTgt spid="4"/>
                                        </p:tgtEl>
                                        <p:attrNameLst>
                                          <p:attrName>style.visibility</p:attrName>
                                        </p:attrNameLst>
                                      </p:cBhvr>
                                      <p:to>
                                        <p:strVal val="hidden"/>
                                      </p:to>
                                    </p:set>
                                  </p:childTnLst>
                                </p:cTn>
                              </p:par>
                              <p:par>
                                <p:cTn id="93" presetID="23" presetClass="exit" presetSubtype="544" fill="hold" grpId="2" nodeType="withEffect">
                                  <p:stCondLst>
                                    <p:cond delay="0"/>
                                  </p:stCondLst>
                                  <p:childTnLst>
                                    <p:anim calcmode="lin" valueType="num">
                                      <p:cBhvr>
                                        <p:cTn id="94" dur="2000"/>
                                        <p:tgtEl>
                                          <p:spTgt spid="5"/>
                                        </p:tgtEl>
                                        <p:attrNameLst>
                                          <p:attrName>ppt_w</p:attrName>
                                        </p:attrNameLst>
                                      </p:cBhvr>
                                      <p:tavLst>
                                        <p:tav tm="0">
                                          <p:val>
                                            <p:strVal val="ppt_w"/>
                                          </p:val>
                                        </p:tav>
                                        <p:tav tm="100000">
                                          <p:val>
                                            <p:fltVal val="0"/>
                                          </p:val>
                                        </p:tav>
                                      </p:tavLst>
                                    </p:anim>
                                    <p:anim calcmode="lin" valueType="num">
                                      <p:cBhvr>
                                        <p:cTn id="95" dur="2000"/>
                                        <p:tgtEl>
                                          <p:spTgt spid="5"/>
                                        </p:tgtEl>
                                        <p:attrNameLst>
                                          <p:attrName>ppt_h</p:attrName>
                                        </p:attrNameLst>
                                      </p:cBhvr>
                                      <p:tavLst>
                                        <p:tav tm="0">
                                          <p:val>
                                            <p:strVal val="ppt_h"/>
                                          </p:val>
                                        </p:tav>
                                        <p:tav tm="100000">
                                          <p:val>
                                            <p:fltVal val="0"/>
                                          </p:val>
                                        </p:tav>
                                      </p:tavLst>
                                    </p:anim>
                                    <p:anim calcmode="lin" valueType="num">
                                      <p:cBhvr>
                                        <p:cTn id="96" dur="2000"/>
                                        <p:tgtEl>
                                          <p:spTgt spid="5"/>
                                        </p:tgtEl>
                                        <p:attrNameLst>
                                          <p:attrName>ppt_x</p:attrName>
                                        </p:attrNameLst>
                                      </p:cBhvr>
                                      <p:tavLst>
                                        <p:tav tm="0">
                                          <p:val>
                                            <p:strVal val="ppt_x"/>
                                          </p:val>
                                        </p:tav>
                                        <p:tav tm="100000">
                                          <p:val>
                                            <p:fltVal val="0.5"/>
                                          </p:val>
                                        </p:tav>
                                      </p:tavLst>
                                    </p:anim>
                                    <p:anim calcmode="lin" valueType="num">
                                      <p:cBhvr>
                                        <p:cTn id="97" dur="2000"/>
                                        <p:tgtEl>
                                          <p:spTgt spid="5"/>
                                        </p:tgtEl>
                                        <p:attrNameLst>
                                          <p:attrName>ppt_y</p:attrName>
                                        </p:attrNameLst>
                                      </p:cBhvr>
                                      <p:tavLst>
                                        <p:tav tm="0">
                                          <p:val>
                                            <p:strVal val="ppt_y"/>
                                          </p:val>
                                        </p:tav>
                                        <p:tav tm="100000">
                                          <p:val>
                                            <p:fltVal val="0.5"/>
                                          </p:val>
                                        </p:tav>
                                      </p:tavLst>
                                    </p:anim>
                                    <p:set>
                                      <p:cBhvr>
                                        <p:cTn id="98" dur="1" fill="hold">
                                          <p:stCondLst>
                                            <p:cond delay="1999"/>
                                          </p:stCondLst>
                                        </p:cTn>
                                        <p:tgtEl>
                                          <p:spTgt spid="5"/>
                                        </p:tgtEl>
                                        <p:attrNameLst>
                                          <p:attrName>style.visibility</p:attrName>
                                        </p:attrNameLst>
                                      </p:cBhvr>
                                      <p:to>
                                        <p:strVal val="hidden"/>
                                      </p:to>
                                    </p:set>
                                  </p:childTnLst>
                                </p:cTn>
                              </p:par>
                              <p:par>
                                <p:cTn id="99" presetID="23" presetClass="exit" presetSubtype="544" fill="hold" grpId="2" nodeType="withEffect">
                                  <p:stCondLst>
                                    <p:cond delay="0"/>
                                  </p:stCondLst>
                                  <p:childTnLst>
                                    <p:anim calcmode="lin" valueType="num">
                                      <p:cBhvr>
                                        <p:cTn id="100" dur="2000"/>
                                        <p:tgtEl>
                                          <p:spTgt spid="6"/>
                                        </p:tgtEl>
                                        <p:attrNameLst>
                                          <p:attrName>ppt_w</p:attrName>
                                        </p:attrNameLst>
                                      </p:cBhvr>
                                      <p:tavLst>
                                        <p:tav tm="0">
                                          <p:val>
                                            <p:strVal val="ppt_w"/>
                                          </p:val>
                                        </p:tav>
                                        <p:tav tm="100000">
                                          <p:val>
                                            <p:fltVal val="0"/>
                                          </p:val>
                                        </p:tav>
                                      </p:tavLst>
                                    </p:anim>
                                    <p:anim calcmode="lin" valueType="num">
                                      <p:cBhvr>
                                        <p:cTn id="101" dur="2000"/>
                                        <p:tgtEl>
                                          <p:spTgt spid="6"/>
                                        </p:tgtEl>
                                        <p:attrNameLst>
                                          <p:attrName>ppt_h</p:attrName>
                                        </p:attrNameLst>
                                      </p:cBhvr>
                                      <p:tavLst>
                                        <p:tav tm="0">
                                          <p:val>
                                            <p:strVal val="ppt_h"/>
                                          </p:val>
                                        </p:tav>
                                        <p:tav tm="100000">
                                          <p:val>
                                            <p:fltVal val="0"/>
                                          </p:val>
                                        </p:tav>
                                      </p:tavLst>
                                    </p:anim>
                                    <p:anim calcmode="lin" valueType="num">
                                      <p:cBhvr>
                                        <p:cTn id="102" dur="2000"/>
                                        <p:tgtEl>
                                          <p:spTgt spid="6"/>
                                        </p:tgtEl>
                                        <p:attrNameLst>
                                          <p:attrName>ppt_x</p:attrName>
                                        </p:attrNameLst>
                                      </p:cBhvr>
                                      <p:tavLst>
                                        <p:tav tm="0">
                                          <p:val>
                                            <p:strVal val="ppt_x"/>
                                          </p:val>
                                        </p:tav>
                                        <p:tav tm="100000">
                                          <p:val>
                                            <p:fltVal val="0.5"/>
                                          </p:val>
                                        </p:tav>
                                      </p:tavLst>
                                    </p:anim>
                                    <p:anim calcmode="lin" valueType="num">
                                      <p:cBhvr>
                                        <p:cTn id="103" dur="2000"/>
                                        <p:tgtEl>
                                          <p:spTgt spid="6"/>
                                        </p:tgtEl>
                                        <p:attrNameLst>
                                          <p:attrName>ppt_y</p:attrName>
                                        </p:attrNameLst>
                                      </p:cBhvr>
                                      <p:tavLst>
                                        <p:tav tm="0">
                                          <p:val>
                                            <p:strVal val="ppt_y"/>
                                          </p:val>
                                        </p:tav>
                                        <p:tav tm="100000">
                                          <p:val>
                                            <p:fltVal val="0.5"/>
                                          </p:val>
                                        </p:tav>
                                      </p:tavLst>
                                    </p:anim>
                                    <p:set>
                                      <p:cBhvr>
                                        <p:cTn id="104" dur="1" fill="hold">
                                          <p:stCondLst>
                                            <p:cond delay="1999"/>
                                          </p:stCondLst>
                                        </p:cTn>
                                        <p:tgtEl>
                                          <p:spTgt spid="6"/>
                                        </p:tgtEl>
                                        <p:attrNameLst>
                                          <p:attrName>style.visibility</p:attrName>
                                        </p:attrNameLst>
                                      </p:cBhvr>
                                      <p:to>
                                        <p:strVal val="hidden"/>
                                      </p:to>
                                    </p:set>
                                  </p:childTnLst>
                                </p:cTn>
                              </p:par>
                              <p:par>
                                <p:cTn id="105" presetID="23" presetClass="exit" presetSubtype="544" fill="hold" grpId="2" nodeType="withEffect">
                                  <p:stCondLst>
                                    <p:cond delay="0"/>
                                  </p:stCondLst>
                                  <p:childTnLst>
                                    <p:anim calcmode="lin" valueType="num">
                                      <p:cBhvr>
                                        <p:cTn id="106" dur="2000"/>
                                        <p:tgtEl>
                                          <p:spTgt spid="7"/>
                                        </p:tgtEl>
                                        <p:attrNameLst>
                                          <p:attrName>ppt_w</p:attrName>
                                        </p:attrNameLst>
                                      </p:cBhvr>
                                      <p:tavLst>
                                        <p:tav tm="0">
                                          <p:val>
                                            <p:strVal val="ppt_w"/>
                                          </p:val>
                                        </p:tav>
                                        <p:tav tm="100000">
                                          <p:val>
                                            <p:fltVal val="0"/>
                                          </p:val>
                                        </p:tav>
                                      </p:tavLst>
                                    </p:anim>
                                    <p:anim calcmode="lin" valueType="num">
                                      <p:cBhvr>
                                        <p:cTn id="107" dur="2000"/>
                                        <p:tgtEl>
                                          <p:spTgt spid="7"/>
                                        </p:tgtEl>
                                        <p:attrNameLst>
                                          <p:attrName>ppt_h</p:attrName>
                                        </p:attrNameLst>
                                      </p:cBhvr>
                                      <p:tavLst>
                                        <p:tav tm="0">
                                          <p:val>
                                            <p:strVal val="ppt_h"/>
                                          </p:val>
                                        </p:tav>
                                        <p:tav tm="100000">
                                          <p:val>
                                            <p:fltVal val="0"/>
                                          </p:val>
                                        </p:tav>
                                      </p:tavLst>
                                    </p:anim>
                                    <p:anim calcmode="lin" valueType="num">
                                      <p:cBhvr>
                                        <p:cTn id="108" dur="2000"/>
                                        <p:tgtEl>
                                          <p:spTgt spid="7"/>
                                        </p:tgtEl>
                                        <p:attrNameLst>
                                          <p:attrName>ppt_x</p:attrName>
                                        </p:attrNameLst>
                                      </p:cBhvr>
                                      <p:tavLst>
                                        <p:tav tm="0">
                                          <p:val>
                                            <p:strVal val="ppt_x"/>
                                          </p:val>
                                        </p:tav>
                                        <p:tav tm="100000">
                                          <p:val>
                                            <p:fltVal val="0.5"/>
                                          </p:val>
                                        </p:tav>
                                      </p:tavLst>
                                    </p:anim>
                                    <p:anim calcmode="lin" valueType="num">
                                      <p:cBhvr>
                                        <p:cTn id="109" dur="2000"/>
                                        <p:tgtEl>
                                          <p:spTgt spid="7"/>
                                        </p:tgtEl>
                                        <p:attrNameLst>
                                          <p:attrName>ppt_y</p:attrName>
                                        </p:attrNameLst>
                                      </p:cBhvr>
                                      <p:tavLst>
                                        <p:tav tm="0">
                                          <p:val>
                                            <p:strVal val="ppt_y"/>
                                          </p:val>
                                        </p:tav>
                                        <p:tav tm="100000">
                                          <p:val>
                                            <p:fltVal val="0.5"/>
                                          </p:val>
                                        </p:tav>
                                      </p:tavLst>
                                    </p:anim>
                                    <p:set>
                                      <p:cBhvr>
                                        <p:cTn id="110" dur="1" fill="hold">
                                          <p:stCondLst>
                                            <p:cond delay="1999"/>
                                          </p:stCondLst>
                                        </p:cTn>
                                        <p:tgtEl>
                                          <p:spTgt spid="7"/>
                                        </p:tgtEl>
                                        <p:attrNameLst>
                                          <p:attrName>style.visibility</p:attrName>
                                        </p:attrNameLst>
                                      </p:cBhvr>
                                      <p:to>
                                        <p:strVal val="hidden"/>
                                      </p:to>
                                    </p:set>
                                  </p:childTnLst>
                                </p:cTn>
                              </p:par>
                              <p:par>
                                <p:cTn id="111" presetID="23" presetClass="exit" presetSubtype="544" fill="hold" grpId="2" nodeType="withEffect">
                                  <p:stCondLst>
                                    <p:cond delay="0"/>
                                  </p:stCondLst>
                                  <p:childTnLst>
                                    <p:anim calcmode="lin" valueType="num">
                                      <p:cBhvr>
                                        <p:cTn id="112" dur="2000"/>
                                        <p:tgtEl>
                                          <p:spTgt spid="8"/>
                                        </p:tgtEl>
                                        <p:attrNameLst>
                                          <p:attrName>ppt_w</p:attrName>
                                        </p:attrNameLst>
                                      </p:cBhvr>
                                      <p:tavLst>
                                        <p:tav tm="0">
                                          <p:val>
                                            <p:strVal val="ppt_w"/>
                                          </p:val>
                                        </p:tav>
                                        <p:tav tm="100000">
                                          <p:val>
                                            <p:fltVal val="0"/>
                                          </p:val>
                                        </p:tav>
                                      </p:tavLst>
                                    </p:anim>
                                    <p:anim calcmode="lin" valueType="num">
                                      <p:cBhvr>
                                        <p:cTn id="113" dur="2000"/>
                                        <p:tgtEl>
                                          <p:spTgt spid="8"/>
                                        </p:tgtEl>
                                        <p:attrNameLst>
                                          <p:attrName>ppt_h</p:attrName>
                                        </p:attrNameLst>
                                      </p:cBhvr>
                                      <p:tavLst>
                                        <p:tav tm="0">
                                          <p:val>
                                            <p:strVal val="ppt_h"/>
                                          </p:val>
                                        </p:tav>
                                        <p:tav tm="100000">
                                          <p:val>
                                            <p:fltVal val="0"/>
                                          </p:val>
                                        </p:tav>
                                      </p:tavLst>
                                    </p:anim>
                                    <p:anim calcmode="lin" valueType="num">
                                      <p:cBhvr>
                                        <p:cTn id="114" dur="2000"/>
                                        <p:tgtEl>
                                          <p:spTgt spid="8"/>
                                        </p:tgtEl>
                                        <p:attrNameLst>
                                          <p:attrName>ppt_x</p:attrName>
                                        </p:attrNameLst>
                                      </p:cBhvr>
                                      <p:tavLst>
                                        <p:tav tm="0">
                                          <p:val>
                                            <p:strVal val="ppt_x"/>
                                          </p:val>
                                        </p:tav>
                                        <p:tav tm="100000">
                                          <p:val>
                                            <p:fltVal val="0.5"/>
                                          </p:val>
                                        </p:tav>
                                      </p:tavLst>
                                    </p:anim>
                                    <p:anim calcmode="lin" valueType="num">
                                      <p:cBhvr>
                                        <p:cTn id="115" dur="2000"/>
                                        <p:tgtEl>
                                          <p:spTgt spid="8"/>
                                        </p:tgtEl>
                                        <p:attrNameLst>
                                          <p:attrName>ppt_y</p:attrName>
                                        </p:attrNameLst>
                                      </p:cBhvr>
                                      <p:tavLst>
                                        <p:tav tm="0">
                                          <p:val>
                                            <p:strVal val="ppt_y"/>
                                          </p:val>
                                        </p:tav>
                                        <p:tav tm="100000">
                                          <p:val>
                                            <p:fltVal val="0.5"/>
                                          </p:val>
                                        </p:tav>
                                      </p:tavLst>
                                    </p:anim>
                                    <p:set>
                                      <p:cBhvr>
                                        <p:cTn id="116" dur="1" fill="hold">
                                          <p:stCondLst>
                                            <p:cond delay="1999"/>
                                          </p:stCondLst>
                                        </p:cTn>
                                        <p:tgtEl>
                                          <p:spTgt spid="8"/>
                                        </p:tgtEl>
                                        <p:attrNameLst>
                                          <p:attrName>style.visibility</p:attrName>
                                        </p:attrNameLst>
                                      </p:cBhvr>
                                      <p:to>
                                        <p:strVal val="hidden"/>
                                      </p:to>
                                    </p:set>
                                  </p:childTnLst>
                                </p:cTn>
                              </p:par>
                              <p:par>
                                <p:cTn id="117" presetID="23" presetClass="exit" presetSubtype="544" fill="hold" grpId="2" nodeType="withEffect">
                                  <p:stCondLst>
                                    <p:cond delay="0"/>
                                  </p:stCondLst>
                                  <p:childTnLst>
                                    <p:anim calcmode="lin" valueType="num">
                                      <p:cBhvr>
                                        <p:cTn id="118" dur="2000"/>
                                        <p:tgtEl>
                                          <p:spTgt spid="9"/>
                                        </p:tgtEl>
                                        <p:attrNameLst>
                                          <p:attrName>ppt_w</p:attrName>
                                        </p:attrNameLst>
                                      </p:cBhvr>
                                      <p:tavLst>
                                        <p:tav tm="0">
                                          <p:val>
                                            <p:strVal val="ppt_w"/>
                                          </p:val>
                                        </p:tav>
                                        <p:tav tm="100000">
                                          <p:val>
                                            <p:fltVal val="0"/>
                                          </p:val>
                                        </p:tav>
                                      </p:tavLst>
                                    </p:anim>
                                    <p:anim calcmode="lin" valueType="num">
                                      <p:cBhvr>
                                        <p:cTn id="119" dur="2000"/>
                                        <p:tgtEl>
                                          <p:spTgt spid="9"/>
                                        </p:tgtEl>
                                        <p:attrNameLst>
                                          <p:attrName>ppt_h</p:attrName>
                                        </p:attrNameLst>
                                      </p:cBhvr>
                                      <p:tavLst>
                                        <p:tav tm="0">
                                          <p:val>
                                            <p:strVal val="ppt_h"/>
                                          </p:val>
                                        </p:tav>
                                        <p:tav tm="100000">
                                          <p:val>
                                            <p:fltVal val="0"/>
                                          </p:val>
                                        </p:tav>
                                      </p:tavLst>
                                    </p:anim>
                                    <p:anim calcmode="lin" valueType="num">
                                      <p:cBhvr>
                                        <p:cTn id="120" dur="2000"/>
                                        <p:tgtEl>
                                          <p:spTgt spid="9"/>
                                        </p:tgtEl>
                                        <p:attrNameLst>
                                          <p:attrName>ppt_x</p:attrName>
                                        </p:attrNameLst>
                                      </p:cBhvr>
                                      <p:tavLst>
                                        <p:tav tm="0">
                                          <p:val>
                                            <p:strVal val="ppt_x"/>
                                          </p:val>
                                        </p:tav>
                                        <p:tav tm="100000">
                                          <p:val>
                                            <p:fltVal val="0.5"/>
                                          </p:val>
                                        </p:tav>
                                      </p:tavLst>
                                    </p:anim>
                                    <p:anim calcmode="lin" valueType="num">
                                      <p:cBhvr>
                                        <p:cTn id="121" dur="2000"/>
                                        <p:tgtEl>
                                          <p:spTgt spid="9"/>
                                        </p:tgtEl>
                                        <p:attrNameLst>
                                          <p:attrName>ppt_y</p:attrName>
                                        </p:attrNameLst>
                                      </p:cBhvr>
                                      <p:tavLst>
                                        <p:tav tm="0">
                                          <p:val>
                                            <p:strVal val="ppt_y"/>
                                          </p:val>
                                        </p:tav>
                                        <p:tav tm="100000">
                                          <p:val>
                                            <p:fltVal val="0.5"/>
                                          </p:val>
                                        </p:tav>
                                      </p:tavLst>
                                    </p:anim>
                                    <p:set>
                                      <p:cBhvr>
                                        <p:cTn id="122" dur="1" fill="hold">
                                          <p:stCondLst>
                                            <p:cond delay="1999"/>
                                          </p:stCondLst>
                                        </p:cTn>
                                        <p:tgtEl>
                                          <p:spTgt spid="9"/>
                                        </p:tgtEl>
                                        <p:attrNameLst>
                                          <p:attrName>style.visibility</p:attrName>
                                        </p:attrNameLst>
                                      </p:cBhvr>
                                      <p:to>
                                        <p:strVal val="hidden"/>
                                      </p:to>
                                    </p:set>
                                  </p:childTnLst>
                                </p:cTn>
                              </p:par>
                              <p:par>
                                <p:cTn id="123" presetID="23" presetClass="exit" presetSubtype="544" fill="hold" grpId="2" nodeType="withEffect">
                                  <p:stCondLst>
                                    <p:cond delay="0"/>
                                  </p:stCondLst>
                                  <p:childTnLst>
                                    <p:anim calcmode="lin" valueType="num">
                                      <p:cBhvr>
                                        <p:cTn id="124" dur="2000"/>
                                        <p:tgtEl>
                                          <p:spTgt spid="10"/>
                                        </p:tgtEl>
                                        <p:attrNameLst>
                                          <p:attrName>ppt_w</p:attrName>
                                        </p:attrNameLst>
                                      </p:cBhvr>
                                      <p:tavLst>
                                        <p:tav tm="0">
                                          <p:val>
                                            <p:strVal val="ppt_w"/>
                                          </p:val>
                                        </p:tav>
                                        <p:tav tm="100000">
                                          <p:val>
                                            <p:fltVal val="0"/>
                                          </p:val>
                                        </p:tav>
                                      </p:tavLst>
                                    </p:anim>
                                    <p:anim calcmode="lin" valueType="num">
                                      <p:cBhvr>
                                        <p:cTn id="125" dur="2000"/>
                                        <p:tgtEl>
                                          <p:spTgt spid="10"/>
                                        </p:tgtEl>
                                        <p:attrNameLst>
                                          <p:attrName>ppt_h</p:attrName>
                                        </p:attrNameLst>
                                      </p:cBhvr>
                                      <p:tavLst>
                                        <p:tav tm="0">
                                          <p:val>
                                            <p:strVal val="ppt_h"/>
                                          </p:val>
                                        </p:tav>
                                        <p:tav tm="100000">
                                          <p:val>
                                            <p:fltVal val="0"/>
                                          </p:val>
                                        </p:tav>
                                      </p:tavLst>
                                    </p:anim>
                                    <p:anim calcmode="lin" valueType="num">
                                      <p:cBhvr>
                                        <p:cTn id="126" dur="2000"/>
                                        <p:tgtEl>
                                          <p:spTgt spid="10"/>
                                        </p:tgtEl>
                                        <p:attrNameLst>
                                          <p:attrName>ppt_x</p:attrName>
                                        </p:attrNameLst>
                                      </p:cBhvr>
                                      <p:tavLst>
                                        <p:tav tm="0">
                                          <p:val>
                                            <p:strVal val="ppt_x"/>
                                          </p:val>
                                        </p:tav>
                                        <p:tav tm="100000">
                                          <p:val>
                                            <p:fltVal val="0.5"/>
                                          </p:val>
                                        </p:tav>
                                      </p:tavLst>
                                    </p:anim>
                                    <p:anim calcmode="lin" valueType="num">
                                      <p:cBhvr>
                                        <p:cTn id="127" dur="2000"/>
                                        <p:tgtEl>
                                          <p:spTgt spid="10"/>
                                        </p:tgtEl>
                                        <p:attrNameLst>
                                          <p:attrName>ppt_y</p:attrName>
                                        </p:attrNameLst>
                                      </p:cBhvr>
                                      <p:tavLst>
                                        <p:tav tm="0">
                                          <p:val>
                                            <p:strVal val="ppt_y"/>
                                          </p:val>
                                        </p:tav>
                                        <p:tav tm="100000">
                                          <p:val>
                                            <p:fltVal val="0.5"/>
                                          </p:val>
                                        </p:tav>
                                      </p:tavLst>
                                    </p:anim>
                                    <p:set>
                                      <p:cBhvr>
                                        <p:cTn id="128" dur="1" fill="hold">
                                          <p:stCondLst>
                                            <p:cond delay="1999"/>
                                          </p:stCondLst>
                                        </p:cTn>
                                        <p:tgtEl>
                                          <p:spTgt spid="10"/>
                                        </p:tgtEl>
                                        <p:attrNameLst>
                                          <p:attrName>style.visibility</p:attrName>
                                        </p:attrNameLst>
                                      </p:cBhvr>
                                      <p:to>
                                        <p:strVal val="hidden"/>
                                      </p:to>
                                    </p:set>
                                  </p:childTnLst>
                                </p:cTn>
                              </p:par>
                              <p:par>
                                <p:cTn id="129" presetID="23" presetClass="exit" presetSubtype="544" fill="hold" grpId="2" nodeType="withEffect">
                                  <p:stCondLst>
                                    <p:cond delay="0"/>
                                  </p:stCondLst>
                                  <p:childTnLst>
                                    <p:anim calcmode="lin" valueType="num">
                                      <p:cBhvr>
                                        <p:cTn id="130" dur="2000"/>
                                        <p:tgtEl>
                                          <p:spTgt spid="11"/>
                                        </p:tgtEl>
                                        <p:attrNameLst>
                                          <p:attrName>ppt_w</p:attrName>
                                        </p:attrNameLst>
                                      </p:cBhvr>
                                      <p:tavLst>
                                        <p:tav tm="0">
                                          <p:val>
                                            <p:strVal val="ppt_w"/>
                                          </p:val>
                                        </p:tav>
                                        <p:tav tm="100000">
                                          <p:val>
                                            <p:fltVal val="0"/>
                                          </p:val>
                                        </p:tav>
                                      </p:tavLst>
                                    </p:anim>
                                    <p:anim calcmode="lin" valueType="num">
                                      <p:cBhvr>
                                        <p:cTn id="131" dur="2000"/>
                                        <p:tgtEl>
                                          <p:spTgt spid="11"/>
                                        </p:tgtEl>
                                        <p:attrNameLst>
                                          <p:attrName>ppt_h</p:attrName>
                                        </p:attrNameLst>
                                      </p:cBhvr>
                                      <p:tavLst>
                                        <p:tav tm="0">
                                          <p:val>
                                            <p:strVal val="ppt_h"/>
                                          </p:val>
                                        </p:tav>
                                        <p:tav tm="100000">
                                          <p:val>
                                            <p:fltVal val="0"/>
                                          </p:val>
                                        </p:tav>
                                      </p:tavLst>
                                    </p:anim>
                                    <p:anim calcmode="lin" valueType="num">
                                      <p:cBhvr>
                                        <p:cTn id="132" dur="2000"/>
                                        <p:tgtEl>
                                          <p:spTgt spid="11"/>
                                        </p:tgtEl>
                                        <p:attrNameLst>
                                          <p:attrName>ppt_x</p:attrName>
                                        </p:attrNameLst>
                                      </p:cBhvr>
                                      <p:tavLst>
                                        <p:tav tm="0">
                                          <p:val>
                                            <p:strVal val="ppt_x"/>
                                          </p:val>
                                        </p:tav>
                                        <p:tav tm="100000">
                                          <p:val>
                                            <p:fltVal val="0.5"/>
                                          </p:val>
                                        </p:tav>
                                      </p:tavLst>
                                    </p:anim>
                                    <p:anim calcmode="lin" valueType="num">
                                      <p:cBhvr>
                                        <p:cTn id="133" dur="2000"/>
                                        <p:tgtEl>
                                          <p:spTgt spid="11"/>
                                        </p:tgtEl>
                                        <p:attrNameLst>
                                          <p:attrName>ppt_y</p:attrName>
                                        </p:attrNameLst>
                                      </p:cBhvr>
                                      <p:tavLst>
                                        <p:tav tm="0">
                                          <p:val>
                                            <p:strVal val="ppt_y"/>
                                          </p:val>
                                        </p:tav>
                                        <p:tav tm="100000">
                                          <p:val>
                                            <p:fltVal val="0.5"/>
                                          </p:val>
                                        </p:tav>
                                      </p:tavLst>
                                    </p:anim>
                                    <p:set>
                                      <p:cBhvr>
                                        <p:cTn id="134" dur="1" fill="hold">
                                          <p:stCondLst>
                                            <p:cond delay="1999"/>
                                          </p:stCondLst>
                                        </p:cTn>
                                        <p:tgtEl>
                                          <p:spTgt spid="11"/>
                                        </p:tgtEl>
                                        <p:attrNameLst>
                                          <p:attrName>style.visibility</p:attrName>
                                        </p:attrNameLst>
                                      </p:cBhvr>
                                      <p:to>
                                        <p:strVal val="hidden"/>
                                      </p:to>
                                    </p:set>
                                  </p:childTnLst>
                                </p:cTn>
                              </p:par>
                              <p:par>
                                <p:cTn id="135" presetID="17" presetClass="exit" presetSubtype="8" fill="hold" grpId="3" nodeType="withEffect">
                                  <p:stCondLst>
                                    <p:cond delay="0"/>
                                  </p:stCondLst>
                                  <p:childTnLst>
                                    <p:anim calcmode="lin" valueType="num">
                                      <p:cBhvr>
                                        <p:cTn id="136" dur="2000"/>
                                        <p:tgtEl>
                                          <p:spTgt spid="3"/>
                                        </p:tgtEl>
                                        <p:attrNameLst>
                                          <p:attrName>ppt_x</p:attrName>
                                        </p:attrNameLst>
                                      </p:cBhvr>
                                      <p:tavLst>
                                        <p:tav tm="0">
                                          <p:val>
                                            <p:strVal val="ppt_x"/>
                                          </p:val>
                                        </p:tav>
                                        <p:tav tm="100000">
                                          <p:val>
                                            <p:strVal val="ppt_x-ppt_w/2"/>
                                          </p:val>
                                        </p:tav>
                                      </p:tavLst>
                                    </p:anim>
                                    <p:anim calcmode="lin" valueType="num">
                                      <p:cBhvr>
                                        <p:cTn id="137" dur="2000"/>
                                        <p:tgtEl>
                                          <p:spTgt spid="3"/>
                                        </p:tgtEl>
                                        <p:attrNameLst>
                                          <p:attrName>ppt_y</p:attrName>
                                        </p:attrNameLst>
                                      </p:cBhvr>
                                      <p:tavLst>
                                        <p:tav tm="0">
                                          <p:val>
                                            <p:strVal val="ppt_y"/>
                                          </p:val>
                                        </p:tav>
                                        <p:tav tm="100000">
                                          <p:val>
                                            <p:strVal val="ppt_y"/>
                                          </p:val>
                                        </p:tav>
                                      </p:tavLst>
                                    </p:anim>
                                    <p:anim calcmode="lin" valueType="num">
                                      <p:cBhvr>
                                        <p:cTn id="138" dur="2000"/>
                                        <p:tgtEl>
                                          <p:spTgt spid="3"/>
                                        </p:tgtEl>
                                        <p:attrNameLst>
                                          <p:attrName>ppt_w</p:attrName>
                                        </p:attrNameLst>
                                      </p:cBhvr>
                                      <p:tavLst>
                                        <p:tav tm="0">
                                          <p:val>
                                            <p:strVal val="ppt_w"/>
                                          </p:val>
                                        </p:tav>
                                        <p:tav tm="100000">
                                          <p:val>
                                            <p:fltVal val="0"/>
                                          </p:val>
                                        </p:tav>
                                      </p:tavLst>
                                    </p:anim>
                                    <p:anim calcmode="lin" valueType="num">
                                      <p:cBhvr>
                                        <p:cTn id="139" dur="2000"/>
                                        <p:tgtEl>
                                          <p:spTgt spid="3"/>
                                        </p:tgtEl>
                                        <p:attrNameLst>
                                          <p:attrName>ppt_h</p:attrName>
                                        </p:attrNameLst>
                                      </p:cBhvr>
                                      <p:tavLst>
                                        <p:tav tm="0">
                                          <p:val>
                                            <p:strVal val="ppt_h"/>
                                          </p:val>
                                        </p:tav>
                                        <p:tav tm="100000">
                                          <p:val>
                                            <p:strVal val="ppt_h"/>
                                          </p:val>
                                        </p:tav>
                                      </p:tavLst>
                                    </p:anim>
                                    <p:set>
                                      <p:cBhvr>
                                        <p:cTn id="140" dur="1" fill="hold">
                                          <p:stCondLst>
                                            <p:cond delay="1999"/>
                                          </p:stCondLst>
                                        </p:cTn>
                                        <p:tgtEl>
                                          <p:spTgt spid="3"/>
                                        </p:tgtEl>
                                        <p:attrNameLst>
                                          <p:attrName>style.visibility</p:attrName>
                                        </p:attrNameLst>
                                      </p:cBhvr>
                                      <p:to>
                                        <p:strVal val="hidden"/>
                                      </p:to>
                                    </p:set>
                                  </p:childTnLst>
                                </p:cTn>
                              </p:par>
                              <p:par>
                                <p:cTn id="141" presetID="17" presetClass="exit" presetSubtype="2" fill="hold" grpId="3" nodeType="withEffect">
                                  <p:stCondLst>
                                    <p:cond delay="0"/>
                                  </p:stCondLst>
                                  <p:childTnLst>
                                    <p:anim calcmode="lin" valueType="num">
                                      <p:cBhvr>
                                        <p:cTn id="142" dur="2000"/>
                                        <p:tgtEl>
                                          <p:spTgt spid="4"/>
                                        </p:tgtEl>
                                        <p:attrNameLst>
                                          <p:attrName>ppt_x</p:attrName>
                                        </p:attrNameLst>
                                      </p:cBhvr>
                                      <p:tavLst>
                                        <p:tav tm="0">
                                          <p:val>
                                            <p:strVal val="ppt_x"/>
                                          </p:val>
                                        </p:tav>
                                        <p:tav tm="100000">
                                          <p:val>
                                            <p:strVal val="ppt_x+ppt_w/2"/>
                                          </p:val>
                                        </p:tav>
                                      </p:tavLst>
                                    </p:anim>
                                    <p:anim calcmode="lin" valueType="num">
                                      <p:cBhvr>
                                        <p:cTn id="143" dur="2000"/>
                                        <p:tgtEl>
                                          <p:spTgt spid="4"/>
                                        </p:tgtEl>
                                        <p:attrNameLst>
                                          <p:attrName>ppt_y</p:attrName>
                                        </p:attrNameLst>
                                      </p:cBhvr>
                                      <p:tavLst>
                                        <p:tav tm="0">
                                          <p:val>
                                            <p:strVal val="ppt_y"/>
                                          </p:val>
                                        </p:tav>
                                        <p:tav tm="100000">
                                          <p:val>
                                            <p:strVal val="ppt_y"/>
                                          </p:val>
                                        </p:tav>
                                      </p:tavLst>
                                    </p:anim>
                                    <p:anim calcmode="lin" valueType="num">
                                      <p:cBhvr>
                                        <p:cTn id="144" dur="2000"/>
                                        <p:tgtEl>
                                          <p:spTgt spid="4"/>
                                        </p:tgtEl>
                                        <p:attrNameLst>
                                          <p:attrName>ppt_w</p:attrName>
                                        </p:attrNameLst>
                                      </p:cBhvr>
                                      <p:tavLst>
                                        <p:tav tm="0">
                                          <p:val>
                                            <p:strVal val="ppt_w"/>
                                          </p:val>
                                        </p:tav>
                                        <p:tav tm="100000">
                                          <p:val>
                                            <p:fltVal val="0"/>
                                          </p:val>
                                        </p:tav>
                                      </p:tavLst>
                                    </p:anim>
                                    <p:anim calcmode="lin" valueType="num">
                                      <p:cBhvr>
                                        <p:cTn id="145" dur="2000"/>
                                        <p:tgtEl>
                                          <p:spTgt spid="4"/>
                                        </p:tgtEl>
                                        <p:attrNameLst>
                                          <p:attrName>ppt_h</p:attrName>
                                        </p:attrNameLst>
                                      </p:cBhvr>
                                      <p:tavLst>
                                        <p:tav tm="0">
                                          <p:val>
                                            <p:strVal val="ppt_h"/>
                                          </p:val>
                                        </p:tav>
                                        <p:tav tm="100000">
                                          <p:val>
                                            <p:strVal val="ppt_h"/>
                                          </p:val>
                                        </p:tav>
                                      </p:tavLst>
                                    </p:anim>
                                    <p:set>
                                      <p:cBhvr>
                                        <p:cTn id="146" dur="1" fill="hold">
                                          <p:stCondLst>
                                            <p:cond delay="1999"/>
                                          </p:stCondLst>
                                        </p:cTn>
                                        <p:tgtEl>
                                          <p:spTgt spid="4"/>
                                        </p:tgtEl>
                                        <p:attrNameLst>
                                          <p:attrName>style.visibility</p:attrName>
                                        </p:attrNameLst>
                                      </p:cBhvr>
                                      <p:to>
                                        <p:strVal val="hidden"/>
                                      </p:to>
                                    </p:set>
                                  </p:childTnLst>
                                </p:cTn>
                              </p:par>
                              <p:par>
                                <p:cTn id="147" presetID="17" presetClass="exit" presetSubtype="8" fill="hold" grpId="3" nodeType="withEffect">
                                  <p:stCondLst>
                                    <p:cond delay="0"/>
                                  </p:stCondLst>
                                  <p:childTnLst>
                                    <p:anim calcmode="lin" valueType="num">
                                      <p:cBhvr>
                                        <p:cTn id="148" dur="2000"/>
                                        <p:tgtEl>
                                          <p:spTgt spid="5"/>
                                        </p:tgtEl>
                                        <p:attrNameLst>
                                          <p:attrName>ppt_x</p:attrName>
                                        </p:attrNameLst>
                                      </p:cBhvr>
                                      <p:tavLst>
                                        <p:tav tm="0">
                                          <p:val>
                                            <p:strVal val="ppt_x"/>
                                          </p:val>
                                        </p:tav>
                                        <p:tav tm="100000">
                                          <p:val>
                                            <p:strVal val="ppt_x-ppt_w/2"/>
                                          </p:val>
                                        </p:tav>
                                      </p:tavLst>
                                    </p:anim>
                                    <p:anim calcmode="lin" valueType="num">
                                      <p:cBhvr>
                                        <p:cTn id="149" dur="2000"/>
                                        <p:tgtEl>
                                          <p:spTgt spid="5"/>
                                        </p:tgtEl>
                                        <p:attrNameLst>
                                          <p:attrName>ppt_y</p:attrName>
                                        </p:attrNameLst>
                                      </p:cBhvr>
                                      <p:tavLst>
                                        <p:tav tm="0">
                                          <p:val>
                                            <p:strVal val="ppt_y"/>
                                          </p:val>
                                        </p:tav>
                                        <p:tav tm="100000">
                                          <p:val>
                                            <p:strVal val="ppt_y"/>
                                          </p:val>
                                        </p:tav>
                                      </p:tavLst>
                                    </p:anim>
                                    <p:anim calcmode="lin" valueType="num">
                                      <p:cBhvr>
                                        <p:cTn id="150" dur="2000"/>
                                        <p:tgtEl>
                                          <p:spTgt spid="5"/>
                                        </p:tgtEl>
                                        <p:attrNameLst>
                                          <p:attrName>ppt_w</p:attrName>
                                        </p:attrNameLst>
                                      </p:cBhvr>
                                      <p:tavLst>
                                        <p:tav tm="0">
                                          <p:val>
                                            <p:strVal val="ppt_w"/>
                                          </p:val>
                                        </p:tav>
                                        <p:tav tm="100000">
                                          <p:val>
                                            <p:fltVal val="0"/>
                                          </p:val>
                                        </p:tav>
                                      </p:tavLst>
                                    </p:anim>
                                    <p:anim calcmode="lin" valueType="num">
                                      <p:cBhvr>
                                        <p:cTn id="151" dur="2000"/>
                                        <p:tgtEl>
                                          <p:spTgt spid="5"/>
                                        </p:tgtEl>
                                        <p:attrNameLst>
                                          <p:attrName>ppt_h</p:attrName>
                                        </p:attrNameLst>
                                      </p:cBhvr>
                                      <p:tavLst>
                                        <p:tav tm="0">
                                          <p:val>
                                            <p:strVal val="ppt_h"/>
                                          </p:val>
                                        </p:tav>
                                        <p:tav tm="100000">
                                          <p:val>
                                            <p:strVal val="ppt_h"/>
                                          </p:val>
                                        </p:tav>
                                      </p:tavLst>
                                    </p:anim>
                                    <p:set>
                                      <p:cBhvr>
                                        <p:cTn id="152" dur="1" fill="hold">
                                          <p:stCondLst>
                                            <p:cond delay="1999"/>
                                          </p:stCondLst>
                                        </p:cTn>
                                        <p:tgtEl>
                                          <p:spTgt spid="5"/>
                                        </p:tgtEl>
                                        <p:attrNameLst>
                                          <p:attrName>style.visibility</p:attrName>
                                        </p:attrNameLst>
                                      </p:cBhvr>
                                      <p:to>
                                        <p:strVal val="hidden"/>
                                      </p:to>
                                    </p:set>
                                  </p:childTnLst>
                                </p:cTn>
                              </p:par>
                              <p:par>
                                <p:cTn id="153" presetID="17" presetClass="exit" presetSubtype="2" fill="hold" grpId="3" nodeType="withEffect">
                                  <p:stCondLst>
                                    <p:cond delay="0"/>
                                  </p:stCondLst>
                                  <p:childTnLst>
                                    <p:anim calcmode="lin" valueType="num">
                                      <p:cBhvr>
                                        <p:cTn id="154" dur="2000"/>
                                        <p:tgtEl>
                                          <p:spTgt spid="6"/>
                                        </p:tgtEl>
                                        <p:attrNameLst>
                                          <p:attrName>ppt_x</p:attrName>
                                        </p:attrNameLst>
                                      </p:cBhvr>
                                      <p:tavLst>
                                        <p:tav tm="0">
                                          <p:val>
                                            <p:strVal val="ppt_x"/>
                                          </p:val>
                                        </p:tav>
                                        <p:tav tm="100000">
                                          <p:val>
                                            <p:strVal val="ppt_x+ppt_w/2"/>
                                          </p:val>
                                        </p:tav>
                                      </p:tavLst>
                                    </p:anim>
                                    <p:anim calcmode="lin" valueType="num">
                                      <p:cBhvr>
                                        <p:cTn id="155" dur="2000"/>
                                        <p:tgtEl>
                                          <p:spTgt spid="6"/>
                                        </p:tgtEl>
                                        <p:attrNameLst>
                                          <p:attrName>ppt_y</p:attrName>
                                        </p:attrNameLst>
                                      </p:cBhvr>
                                      <p:tavLst>
                                        <p:tav tm="0">
                                          <p:val>
                                            <p:strVal val="ppt_y"/>
                                          </p:val>
                                        </p:tav>
                                        <p:tav tm="100000">
                                          <p:val>
                                            <p:strVal val="ppt_y"/>
                                          </p:val>
                                        </p:tav>
                                      </p:tavLst>
                                    </p:anim>
                                    <p:anim calcmode="lin" valueType="num">
                                      <p:cBhvr>
                                        <p:cTn id="156" dur="2000"/>
                                        <p:tgtEl>
                                          <p:spTgt spid="6"/>
                                        </p:tgtEl>
                                        <p:attrNameLst>
                                          <p:attrName>ppt_w</p:attrName>
                                        </p:attrNameLst>
                                      </p:cBhvr>
                                      <p:tavLst>
                                        <p:tav tm="0">
                                          <p:val>
                                            <p:strVal val="ppt_w"/>
                                          </p:val>
                                        </p:tav>
                                        <p:tav tm="100000">
                                          <p:val>
                                            <p:fltVal val="0"/>
                                          </p:val>
                                        </p:tav>
                                      </p:tavLst>
                                    </p:anim>
                                    <p:anim calcmode="lin" valueType="num">
                                      <p:cBhvr>
                                        <p:cTn id="157" dur="2000"/>
                                        <p:tgtEl>
                                          <p:spTgt spid="6"/>
                                        </p:tgtEl>
                                        <p:attrNameLst>
                                          <p:attrName>ppt_h</p:attrName>
                                        </p:attrNameLst>
                                      </p:cBhvr>
                                      <p:tavLst>
                                        <p:tav tm="0">
                                          <p:val>
                                            <p:strVal val="ppt_h"/>
                                          </p:val>
                                        </p:tav>
                                        <p:tav tm="100000">
                                          <p:val>
                                            <p:strVal val="ppt_h"/>
                                          </p:val>
                                        </p:tav>
                                      </p:tavLst>
                                    </p:anim>
                                    <p:set>
                                      <p:cBhvr>
                                        <p:cTn id="158" dur="1" fill="hold">
                                          <p:stCondLst>
                                            <p:cond delay="1999"/>
                                          </p:stCondLst>
                                        </p:cTn>
                                        <p:tgtEl>
                                          <p:spTgt spid="6"/>
                                        </p:tgtEl>
                                        <p:attrNameLst>
                                          <p:attrName>style.visibility</p:attrName>
                                        </p:attrNameLst>
                                      </p:cBhvr>
                                      <p:to>
                                        <p:strVal val="hidden"/>
                                      </p:to>
                                    </p:set>
                                  </p:childTnLst>
                                </p:cTn>
                              </p:par>
                              <p:par>
                                <p:cTn id="159" presetID="17" presetClass="exit" presetSubtype="8" fill="hold" grpId="3" nodeType="withEffect">
                                  <p:stCondLst>
                                    <p:cond delay="0"/>
                                  </p:stCondLst>
                                  <p:childTnLst>
                                    <p:anim calcmode="lin" valueType="num">
                                      <p:cBhvr>
                                        <p:cTn id="160" dur="2000"/>
                                        <p:tgtEl>
                                          <p:spTgt spid="7"/>
                                        </p:tgtEl>
                                        <p:attrNameLst>
                                          <p:attrName>ppt_x</p:attrName>
                                        </p:attrNameLst>
                                      </p:cBhvr>
                                      <p:tavLst>
                                        <p:tav tm="0">
                                          <p:val>
                                            <p:strVal val="ppt_x"/>
                                          </p:val>
                                        </p:tav>
                                        <p:tav tm="100000">
                                          <p:val>
                                            <p:strVal val="ppt_x-ppt_w/2"/>
                                          </p:val>
                                        </p:tav>
                                      </p:tavLst>
                                    </p:anim>
                                    <p:anim calcmode="lin" valueType="num">
                                      <p:cBhvr>
                                        <p:cTn id="161" dur="2000"/>
                                        <p:tgtEl>
                                          <p:spTgt spid="7"/>
                                        </p:tgtEl>
                                        <p:attrNameLst>
                                          <p:attrName>ppt_y</p:attrName>
                                        </p:attrNameLst>
                                      </p:cBhvr>
                                      <p:tavLst>
                                        <p:tav tm="0">
                                          <p:val>
                                            <p:strVal val="ppt_y"/>
                                          </p:val>
                                        </p:tav>
                                        <p:tav tm="100000">
                                          <p:val>
                                            <p:strVal val="ppt_y"/>
                                          </p:val>
                                        </p:tav>
                                      </p:tavLst>
                                    </p:anim>
                                    <p:anim calcmode="lin" valueType="num">
                                      <p:cBhvr>
                                        <p:cTn id="162" dur="2000"/>
                                        <p:tgtEl>
                                          <p:spTgt spid="7"/>
                                        </p:tgtEl>
                                        <p:attrNameLst>
                                          <p:attrName>ppt_w</p:attrName>
                                        </p:attrNameLst>
                                      </p:cBhvr>
                                      <p:tavLst>
                                        <p:tav tm="0">
                                          <p:val>
                                            <p:strVal val="ppt_w"/>
                                          </p:val>
                                        </p:tav>
                                        <p:tav tm="100000">
                                          <p:val>
                                            <p:fltVal val="0"/>
                                          </p:val>
                                        </p:tav>
                                      </p:tavLst>
                                    </p:anim>
                                    <p:anim calcmode="lin" valueType="num">
                                      <p:cBhvr>
                                        <p:cTn id="163" dur="2000"/>
                                        <p:tgtEl>
                                          <p:spTgt spid="7"/>
                                        </p:tgtEl>
                                        <p:attrNameLst>
                                          <p:attrName>ppt_h</p:attrName>
                                        </p:attrNameLst>
                                      </p:cBhvr>
                                      <p:tavLst>
                                        <p:tav tm="0">
                                          <p:val>
                                            <p:strVal val="ppt_h"/>
                                          </p:val>
                                        </p:tav>
                                        <p:tav tm="100000">
                                          <p:val>
                                            <p:strVal val="ppt_h"/>
                                          </p:val>
                                        </p:tav>
                                      </p:tavLst>
                                    </p:anim>
                                    <p:set>
                                      <p:cBhvr>
                                        <p:cTn id="164" dur="1" fill="hold">
                                          <p:stCondLst>
                                            <p:cond delay="1999"/>
                                          </p:stCondLst>
                                        </p:cTn>
                                        <p:tgtEl>
                                          <p:spTgt spid="7"/>
                                        </p:tgtEl>
                                        <p:attrNameLst>
                                          <p:attrName>style.visibility</p:attrName>
                                        </p:attrNameLst>
                                      </p:cBhvr>
                                      <p:to>
                                        <p:strVal val="hidden"/>
                                      </p:to>
                                    </p:set>
                                  </p:childTnLst>
                                </p:cTn>
                              </p:par>
                              <p:par>
                                <p:cTn id="165" presetID="17" presetClass="exit" presetSubtype="2" fill="hold" grpId="3" nodeType="withEffect">
                                  <p:stCondLst>
                                    <p:cond delay="0"/>
                                  </p:stCondLst>
                                  <p:childTnLst>
                                    <p:anim calcmode="lin" valueType="num">
                                      <p:cBhvr>
                                        <p:cTn id="166" dur="2000"/>
                                        <p:tgtEl>
                                          <p:spTgt spid="8"/>
                                        </p:tgtEl>
                                        <p:attrNameLst>
                                          <p:attrName>ppt_x</p:attrName>
                                        </p:attrNameLst>
                                      </p:cBhvr>
                                      <p:tavLst>
                                        <p:tav tm="0">
                                          <p:val>
                                            <p:strVal val="ppt_x"/>
                                          </p:val>
                                        </p:tav>
                                        <p:tav tm="100000">
                                          <p:val>
                                            <p:strVal val="ppt_x+ppt_w/2"/>
                                          </p:val>
                                        </p:tav>
                                      </p:tavLst>
                                    </p:anim>
                                    <p:anim calcmode="lin" valueType="num">
                                      <p:cBhvr>
                                        <p:cTn id="167" dur="2000"/>
                                        <p:tgtEl>
                                          <p:spTgt spid="8"/>
                                        </p:tgtEl>
                                        <p:attrNameLst>
                                          <p:attrName>ppt_y</p:attrName>
                                        </p:attrNameLst>
                                      </p:cBhvr>
                                      <p:tavLst>
                                        <p:tav tm="0">
                                          <p:val>
                                            <p:strVal val="ppt_y"/>
                                          </p:val>
                                        </p:tav>
                                        <p:tav tm="100000">
                                          <p:val>
                                            <p:strVal val="ppt_y"/>
                                          </p:val>
                                        </p:tav>
                                      </p:tavLst>
                                    </p:anim>
                                    <p:anim calcmode="lin" valueType="num">
                                      <p:cBhvr>
                                        <p:cTn id="168" dur="2000"/>
                                        <p:tgtEl>
                                          <p:spTgt spid="8"/>
                                        </p:tgtEl>
                                        <p:attrNameLst>
                                          <p:attrName>ppt_w</p:attrName>
                                        </p:attrNameLst>
                                      </p:cBhvr>
                                      <p:tavLst>
                                        <p:tav tm="0">
                                          <p:val>
                                            <p:strVal val="ppt_w"/>
                                          </p:val>
                                        </p:tav>
                                        <p:tav tm="100000">
                                          <p:val>
                                            <p:fltVal val="0"/>
                                          </p:val>
                                        </p:tav>
                                      </p:tavLst>
                                    </p:anim>
                                    <p:anim calcmode="lin" valueType="num">
                                      <p:cBhvr>
                                        <p:cTn id="169" dur="2000"/>
                                        <p:tgtEl>
                                          <p:spTgt spid="8"/>
                                        </p:tgtEl>
                                        <p:attrNameLst>
                                          <p:attrName>ppt_h</p:attrName>
                                        </p:attrNameLst>
                                      </p:cBhvr>
                                      <p:tavLst>
                                        <p:tav tm="0">
                                          <p:val>
                                            <p:strVal val="ppt_h"/>
                                          </p:val>
                                        </p:tav>
                                        <p:tav tm="100000">
                                          <p:val>
                                            <p:strVal val="ppt_h"/>
                                          </p:val>
                                        </p:tav>
                                      </p:tavLst>
                                    </p:anim>
                                    <p:set>
                                      <p:cBhvr>
                                        <p:cTn id="170" dur="1" fill="hold">
                                          <p:stCondLst>
                                            <p:cond delay="1999"/>
                                          </p:stCondLst>
                                        </p:cTn>
                                        <p:tgtEl>
                                          <p:spTgt spid="8"/>
                                        </p:tgtEl>
                                        <p:attrNameLst>
                                          <p:attrName>style.visibility</p:attrName>
                                        </p:attrNameLst>
                                      </p:cBhvr>
                                      <p:to>
                                        <p:strVal val="hidden"/>
                                      </p:to>
                                    </p:set>
                                  </p:childTnLst>
                                </p:cTn>
                              </p:par>
                              <p:par>
                                <p:cTn id="171" presetID="17" presetClass="exit" presetSubtype="8" fill="hold" grpId="3" nodeType="withEffect">
                                  <p:stCondLst>
                                    <p:cond delay="0"/>
                                  </p:stCondLst>
                                  <p:childTnLst>
                                    <p:anim calcmode="lin" valueType="num">
                                      <p:cBhvr>
                                        <p:cTn id="172" dur="2000"/>
                                        <p:tgtEl>
                                          <p:spTgt spid="9"/>
                                        </p:tgtEl>
                                        <p:attrNameLst>
                                          <p:attrName>ppt_x</p:attrName>
                                        </p:attrNameLst>
                                      </p:cBhvr>
                                      <p:tavLst>
                                        <p:tav tm="0">
                                          <p:val>
                                            <p:strVal val="ppt_x"/>
                                          </p:val>
                                        </p:tav>
                                        <p:tav tm="100000">
                                          <p:val>
                                            <p:strVal val="ppt_x-ppt_w/2"/>
                                          </p:val>
                                        </p:tav>
                                      </p:tavLst>
                                    </p:anim>
                                    <p:anim calcmode="lin" valueType="num">
                                      <p:cBhvr>
                                        <p:cTn id="173" dur="2000"/>
                                        <p:tgtEl>
                                          <p:spTgt spid="9"/>
                                        </p:tgtEl>
                                        <p:attrNameLst>
                                          <p:attrName>ppt_y</p:attrName>
                                        </p:attrNameLst>
                                      </p:cBhvr>
                                      <p:tavLst>
                                        <p:tav tm="0">
                                          <p:val>
                                            <p:strVal val="ppt_y"/>
                                          </p:val>
                                        </p:tav>
                                        <p:tav tm="100000">
                                          <p:val>
                                            <p:strVal val="ppt_y"/>
                                          </p:val>
                                        </p:tav>
                                      </p:tavLst>
                                    </p:anim>
                                    <p:anim calcmode="lin" valueType="num">
                                      <p:cBhvr>
                                        <p:cTn id="174" dur="2000"/>
                                        <p:tgtEl>
                                          <p:spTgt spid="9"/>
                                        </p:tgtEl>
                                        <p:attrNameLst>
                                          <p:attrName>ppt_w</p:attrName>
                                        </p:attrNameLst>
                                      </p:cBhvr>
                                      <p:tavLst>
                                        <p:tav tm="0">
                                          <p:val>
                                            <p:strVal val="ppt_w"/>
                                          </p:val>
                                        </p:tav>
                                        <p:tav tm="100000">
                                          <p:val>
                                            <p:fltVal val="0"/>
                                          </p:val>
                                        </p:tav>
                                      </p:tavLst>
                                    </p:anim>
                                    <p:anim calcmode="lin" valueType="num">
                                      <p:cBhvr>
                                        <p:cTn id="175" dur="2000"/>
                                        <p:tgtEl>
                                          <p:spTgt spid="9"/>
                                        </p:tgtEl>
                                        <p:attrNameLst>
                                          <p:attrName>ppt_h</p:attrName>
                                        </p:attrNameLst>
                                      </p:cBhvr>
                                      <p:tavLst>
                                        <p:tav tm="0">
                                          <p:val>
                                            <p:strVal val="ppt_h"/>
                                          </p:val>
                                        </p:tav>
                                        <p:tav tm="100000">
                                          <p:val>
                                            <p:strVal val="ppt_h"/>
                                          </p:val>
                                        </p:tav>
                                      </p:tavLst>
                                    </p:anim>
                                    <p:set>
                                      <p:cBhvr>
                                        <p:cTn id="176" dur="1" fill="hold">
                                          <p:stCondLst>
                                            <p:cond delay="1999"/>
                                          </p:stCondLst>
                                        </p:cTn>
                                        <p:tgtEl>
                                          <p:spTgt spid="9"/>
                                        </p:tgtEl>
                                        <p:attrNameLst>
                                          <p:attrName>style.visibility</p:attrName>
                                        </p:attrNameLst>
                                      </p:cBhvr>
                                      <p:to>
                                        <p:strVal val="hidden"/>
                                      </p:to>
                                    </p:set>
                                  </p:childTnLst>
                                </p:cTn>
                              </p:par>
                              <p:par>
                                <p:cTn id="177" presetID="17" presetClass="exit" presetSubtype="2" fill="hold" grpId="3" nodeType="withEffect">
                                  <p:stCondLst>
                                    <p:cond delay="0"/>
                                  </p:stCondLst>
                                  <p:childTnLst>
                                    <p:anim calcmode="lin" valueType="num">
                                      <p:cBhvr>
                                        <p:cTn id="178" dur="2000"/>
                                        <p:tgtEl>
                                          <p:spTgt spid="10"/>
                                        </p:tgtEl>
                                        <p:attrNameLst>
                                          <p:attrName>ppt_x</p:attrName>
                                        </p:attrNameLst>
                                      </p:cBhvr>
                                      <p:tavLst>
                                        <p:tav tm="0">
                                          <p:val>
                                            <p:strVal val="ppt_x"/>
                                          </p:val>
                                        </p:tav>
                                        <p:tav tm="100000">
                                          <p:val>
                                            <p:strVal val="ppt_x+ppt_w/2"/>
                                          </p:val>
                                        </p:tav>
                                      </p:tavLst>
                                    </p:anim>
                                    <p:anim calcmode="lin" valueType="num">
                                      <p:cBhvr>
                                        <p:cTn id="179" dur="2000"/>
                                        <p:tgtEl>
                                          <p:spTgt spid="10"/>
                                        </p:tgtEl>
                                        <p:attrNameLst>
                                          <p:attrName>ppt_y</p:attrName>
                                        </p:attrNameLst>
                                      </p:cBhvr>
                                      <p:tavLst>
                                        <p:tav tm="0">
                                          <p:val>
                                            <p:strVal val="ppt_y"/>
                                          </p:val>
                                        </p:tav>
                                        <p:tav tm="100000">
                                          <p:val>
                                            <p:strVal val="ppt_y"/>
                                          </p:val>
                                        </p:tav>
                                      </p:tavLst>
                                    </p:anim>
                                    <p:anim calcmode="lin" valueType="num">
                                      <p:cBhvr>
                                        <p:cTn id="180" dur="2000"/>
                                        <p:tgtEl>
                                          <p:spTgt spid="10"/>
                                        </p:tgtEl>
                                        <p:attrNameLst>
                                          <p:attrName>ppt_w</p:attrName>
                                        </p:attrNameLst>
                                      </p:cBhvr>
                                      <p:tavLst>
                                        <p:tav tm="0">
                                          <p:val>
                                            <p:strVal val="ppt_w"/>
                                          </p:val>
                                        </p:tav>
                                        <p:tav tm="100000">
                                          <p:val>
                                            <p:fltVal val="0"/>
                                          </p:val>
                                        </p:tav>
                                      </p:tavLst>
                                    </p:anim>
                                    <p:anim calcmode="lin" valueType="num">
                                      <p:cBhvr>
                                        <p:cTn id="181" dur="2000"/>
                                        <p:tgtEl>
                                          <p:spTgt spid="10"/>
                                        </p:tgtEl>
                                        <p:attrNameLst>
                                          <p:attrName>ppt_h</p:attrName>
                                        </p:attrNameLst>
                                      </p:cBhvr>
                                      <p:tavLst>
                                        <p:tav tm="0">
                                          <p:val>
                                            <p:strVal val="ppt_h"/>
                                          </p:val>
                                        </p:tav>
                                        <p:tav tm="100000">
                                          <p:val>
                                            <p:strVal val="ppt_h"/>
                                          </p:val>
                                        </p:tav>
                                      </p:tavLst>
                                    </p:anim>
                                    <p:set>
                                      <p:cBhvr>
                                        <p:cTn id="182" dur="1" fill="hold">
                                          <p:stCondLst>
                                            <p:cond delay="1999"/>
                                          </p:stCondLst>
                                        </p:cTn>
                                        <p:tgtEl>
                                          <p:spTgt spid="10"/>
                                        </p:tgtEl>
                                        <p:attrNameLst>
                                          <p:attrName>style.visibility</p:attrName>
                                        </p:attrNameLst>
                                      </p:cBhvr>
                                      <p:to>
                                        <p:strVal val="hidden"/>
                                      </p:to>
                                    </p:set>
                                  </p:childTnLst>
                                </p:cTn>
                              </p:par>
                              <p:par>
                                <p:cTn id="183" presetID="17" presetClass="exit" presetSubtype="8" fill="hold" grpId="3" nodeType="withEffect">
                                  <p:stCondLst>
                                    <p:cond delay="0"/>
                                  </p:stCondLst>
                                  <p:childTnLst>
                                    <p:anim calcmode="lin" valueType="num">
                                      <p:cBhvr>
                                        <p:cTn id="184" dur="2000"/>
                                        <p:tgtEl>
                                          <p:spTgt spid="11"/>
                                        </p:tgtEl>
                                        <p:attrNameLst>
                                          <p:attrName>ppt_x</p:attrName>
                                        </p:attrNameLst>
                                      </p:cBhvr>
                                      <p:tavLst>
                                        <p:tav tm="0">
                                          <p:val>
                                            <p:strVal val="ppt_x"/>
                                          </p:val>
                                        </p:tav>
                                        <p:tav tm="100000">
                                          <p:val>
                                            <p:strVal val="ppt_x-ppt_w/2"/>
                                          </p:val>
                                        </p:tav>
                                      </p:tavLst>
                                    </p:anim>
                                    <p:anim calcmode="lin" valueType="num">
                                      <p:cBhvr>
                                        <p:cTn id="185" dur="2000"/>
                                        <p:tgtEl>
                                          <p:spTgt spid="11"/>
                                        </p:tgtEl>
                                        <p:attrNameLst>
                                          <p:attrName>ppt_y</p:attrName>
                                        </p:attrNameLst>
                                      </p:cBhvr>
                                      <p:tavLst>
                                        <p:tav tm="0">
                                          <p:val>
                                            <p:strVal val="ppt_y"/>
                                          </p:val>
                                        </p:tav>
                                        <p:tav tm="100000">
                                          <p:val>
                                            <p:strVal val="ppt_y"/>
                                          </p:val>
                                        </p:tav>
                                      </p:tavLst>
                                    </p:anim>
                                    <p:anim calcmode="lin" valueType="num">
                                      <p:cBhvr>
                                        <p:cTn id="186" dur="2000"/>
                                        <p:tgtEl>
                                          <p:spTgt spid="11"/>
                                        </p:tgtEl>
                                        <p:attrNameLst>
                                          <p:attrName>ppt_w</p:attrName>
                                        </p:attrNameLst>
                                      </p:cBhvr>
                                      <p:tavLst>
                                        <p:tav tm="0">
                                          <p:val>
                                            <p:strVal val="ppt_w"/>
                                          </p:val>
                                        </p:tav>
                                        <p:tav tm="100000">
                                          <p:val>
                                            <p:fltVal val="0"/>
                                          </p:val>
                                        </p:tav>
                                      </p:tavLst>
                                    </p:anim>
                                    <p:anim calcmode="lin" valueType="num">
                                      <p:cBhvr>
                                        <p:cTn id="187" dur="2000"/>
                                        <p:tgtEl>
                                          <p:spTgt spid="11"/>
                                        </p:tgtEl>
                                        <p:attrNameLst>
                                          <p:attrName>ppt_h</p:attrName>
                                        </p:attrNameLst>
                                      </p:cBhvr>
                                      <p:tavLst>
                                        <p:tav tm="0">
                                          <p:val>
                                            <p:strVal val="ppt_h"/>
                                          </p:val>
                                        </p:tav>
                                        <p:tav tm="100000">
                                          <p:val>
                                            <p:strVal val="ppt_h"/>
                                          </p:val>
                                        </p:tav>
                                      </p:tavLst>
                                    </p:anim>
                                    <p:set>
                                      <p:cBhvr>
                                        <p:cTn id="188" dur="1" fill="hold">
                                          <p:stCondLst>
                                            <p:cond delay="1999"/>
                                          </p:stCondLst>
                                        </p:cTn>
                                        <p:tgtEl>
                                          <p:spTgt spid="11"/>
                                        </p:tgtEl>
                                        <p:attrNameLst>
                                          <p:attrName>style.visibility</p:attrName>
                                        </p:attrNameLst>
                                      </p:cBhvr>
                                      <p:to>
                                        <p:strVal val="hidden"/>
                                      </p:to>
                                    </p:set>
                                  </p:childTnLst>
                                </p:cTn>
                              </p:par>
                              <p:par>
                                <p:cTn id="189" presetID="23" presetClass="entr" presetSubtype="288" fill="hold" nodeType="withEffect">
                                  <p:stCondLst>
                                    <p:cond delay="0"/>
                                  </p:stCondLst>
                                  <p:childTnLst>
                                    <p:set>
                                      <p:cBhvr>
                                        <p:cTn id="190" dur="1" fill="hold">
                                          <p:stCondLst>
                                            <p:cond delay="0"/>
                                          </p:stCondLst>
                                        </p:cTn>
                                        <p:tgtEl>
                                          <p:spTgt spid="2"/>
                                        </p:tgtEl>
                                        <p:attrNameLst>
                                          <p:attrName>style.visibility</p:attrName>
                                        </p:attrNameLst>
                                      </p:cBhvr>
                                      <p:to>
                                        <p:strVal val="visible"/>
                                      </p:to>
                                    </p:set>
                                    <p:anim calcmode="lin" valueType="num">
                                      <p:cBhvr>
                                        <p:cTn id="191" dur="2000" fill="hold"/>
                                        <p:tgtEl>
                                          <p:spTgt spid="2"/>
                                        </p:tgtEl>
                                        <p:attrNameLst>
                                          <p:attrName>ppt_w</p:attrName>
                                        </p:attrNameLst>
                                      </p:cBhvr>
                                      <p:tavLst>
                                        <p:tav tm="0">
                                          <p:val>
                                            <p:strVal val="4/3*#ppt_w"/>
                                          </p:val>
                                        </p:tav>
                                        <p:tav tm="100000">
                                          <p:val>
                                            <p:strVal val="#ppt_w"/>
                                          </p:val>
                                        </p:tav>
                                      </p:tavLst>
                                    </p:anim>
                                    <p:anim calcmode="lin" valueType="num">
                                      <p:cBhvr>
                                        <p:cTn id="192" dur="2000" fill="hold"/>
                                        <p:tgtEl>
                                          <p:spTgt spid="2"/>
                                        </p:tgtEl>
                                        <p:attrNameLst>
                                          <p:attrName>ppt_h</p:attrName>
                                        </p:attrNameLst>
                                      </p:cBhvr>
                                      <p:tavLst>
                                        <p:tav tm="0">
                                          <p:val>
                                            <p:strVal val="4/3*#ppt_h"/>
                                          </p:val>
                                        </p:tav>
                                        <p:tav tm="100000">
                                          <p:val>
                                            <p:strVal val="#ppt_h"/>
                                          </p:val>
                                        </p:tav>
                                      </p:tavLst>
                                    </p:anim>
                                  </p:childTnLst>
                                </p:cTn>
                              </p:par>
                              <p:par>
                                <p:cTn id="193" presetID="16" presetClass="entr" presetSubtype="37" fill="hold" nodeType="withEffect">
                                  <p:stCondLst>
                                    <p:cond delay="0"/>
                                  </p:stCondLst>
                                  <p:childTnLst>
                                    <p:set>
                                      <p:cBhvr>
                                        <p:cTn id="194" dur="1" fill="hold">
                                          <p:stCondLst>
                                            <p:cond delay="0"/>
                                          </p:stCondLst>
                                        </p:cTn>
                                        <p:tgtEl>
                                          <p:spTgt spid="2"/>
                                        </p:tgtEl>
                                        <p:attrNameLst>
                                          <p:attrName>style.visibility</p:attrName>
                                        </p:attrNameLst>
                                      </p:cBhvr>
                                      <p:to>
                                        <p:strVal val="visible"/>
                                      </p:to>
                                    </p:set>
                                    <p:animEffect transition="in" filter="barn(outVertical)">
                                      <p:cBhvr>
                                        <p:cTn id="195"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pic>
        <p:nvPicPr>
          <p:cNvPr id="2" name="1 Imagen" descr="szczecin -.-.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pic>
        <p:nvPicPr>
          <p:cNvPr id="3"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a:off x="2571736" y="0"/>
            <a:ext cx="2000264" cy="1714512"/>
          </a:xfrm>
          <a:prstGeom prst="rect">
            <a:avLst/>
          </a:prstGeom>
          <a:noFill/>
          <a:effectLst>
            <a:reflection blurRad="6350" stA="50000" endA="295" endPos="92000" dist="101600" dir="5400000" sy="-100000" algn="bl" rotWithShape="0"/>
          </a:effectLst>
        </p:spPr>
      </p:pic>
      <p:pic>
        <p:nvPicPr>
          <p:cNvPr id="4"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flipH="1">
            <a:off x="4572000" y="0"/>
            <a:ext cx="2000264" cy="1714512"/>
          </a:xfrm>
          <a:prstGeom prst="rect">
            <a:avLst/>
          </a:prstGeom>
          <a:noFill/>
          <a:effectLst>
            <a:reflection blurRad="6350" stA="50000" endA="295" endPos="92000" dist="101600" dir="5400000" sy="-100000" algn="bl" rotWithShape="0"/>
          </a:effectLst>
        </p:spPr>
      </p:pic>
      <p:pic>
        <p:nvPicPr>
          <p:cNvPr id="5"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a:off x="2571736" y="357172"/>
            <a:ext cx="2000264" cy="1714512"/>
          </a:xfrm>
          <a:prstGeom prst="rect">
            <a:avLst/>
          </a:prstGeom>
          <a:noFill/>
          <a:effectLst>
            <a:reflection blurRad="6350" stA="50000" endA="295" endPos="92000" dist="101600" dir="5400000" sy="-100000" algn="bl" rotWithShape="0"/>
          </a:effectLst>
        </p:spPr>
      </p:pic>
      <p:pic>
        <p:nvPicPr>
          <p:cNvPr id="6"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flipH="1">
            <a:off x="4572000" y="357172"/>
            <a:ext cx="2000264" cy="1714512"/>
          </a:xfrm>
          <a:prstGeom prst="rect">
            <a:avLst/>
          </a:prstGeom>
          <a:noFill/>
          <a:effectLst>
            <a:reflection blurRad="6350" stA="50000" endA="295" endPos="92000" dist="101600" dir="5400000" sy="-100000" algn="bl" rotWithShape="0"/>
          </a:effectLst>
        </p:spPr>
      </p:pic>
      <p:pic>
        <p:nvPicPr>
          <p:cNvPr id="7"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a:off x="2571736" y="642942"/>
            <a:ext cx="2000264" cy="1714512"/>
          </a:xfrm>
          <a:prstGeom prst="rect">
            <a:avLst/>
          </a:prstGeom>
          <a:noFill/>
          <a:effectLst>
            <a:reflection blurRad="6350" stA="50000" endA="295" endPos="92000" dist="101600" dir="5400000" sy="-100000" algn="bl" rotWithShape="0"/>
          </a:effectLst>
        </p:spPr>
      </p:pic>
      <p:pic>
        <p:nvPicPr>
          <p:cNvPr id="8"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flipH="1">
            <a:off x="4572000" y="642942"/>
            <a:ext cx="2000264" cy="1714512"/>
          </a:xfrm>
          <a:prstGeom prst="rect">
            <a:avLst/>
          </a:prstGeom>
          <a:noFill/>
          <a:effectLst>
            <a:reflection blurRad="6350" stA="50000" endA="295" endPos="92000" dist="101600" dir="5400000" sy="-100000" algn="bl" rotWithShape="0"/>
          </a:effectLst>
        </p:spPr>
      </p:pic>
      <p:pic>
        <p:nvPicPr>
          <p:cNvPr id="9"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a:off x="2571736" y="1000114"/>
            <a:ext cx="2000264" cy="1714512"/>
          </a:xfrm>
          <a:prstGeom prst="rect">
            <a:avLst/>
          </a:prstGeom>
          <a:noFill/>
          <a:effectLst>
            <a:reflection blurRad="6350" stA="50000" endA="295" endPos="92000" dist="101600" dir="5400000" sy="-100000" algn="bl" rotWithShape="0"/>
          </a:effectLst>
        </p:spPr>
      </p:pic>
      <p:pic>
        <p:nvPicPr>
          <p:cNvPr id="10"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flipH="1">
            <a:off x="4572000" y="1000114"/>
            <a:ext cx="2000264" cy="1714512"/>
          </a:xfrm>
          <a:prstGeom prst="rect">
            <a:avLst/>
          </a:prstGeom>
          <a:noFill/>
          <a:effectLst>
            <a:reflection blurRad="6350" stA="50000" endA="295" endPos="92000" dist="101600" dir="5400000" sy="-100000" algn="bl" rotWithShape="0"/>
          </a:effectLst>
        </p:spPr>
      </p:pic>
      <p:pic>
        <p:nvPicPr>
          <p:cNvPr id="11"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a:off x="2571736" y="1285884"/>
            <a:ext cx="2000264" cy="1714512"/>
          </a:xfrm>
          <a:prstGeom prst="rect">
            <a:avLst/>
          </a:prstGeom>
          <a:noFill/>
          <a:effectLst>
            <a:reflection blurRad="6350" stA="50000" endA="295" endPos="92000" dist="101600" dir="5400000" sy="-100000" algn="bl" rotWithShape="0"/>
          </a:effectLst>
        </p:spPr>
      </p:pic>
      <p:pic>
        <p:nvPicPr>
          <p:cNvPr id="12"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flipH="1">
            <a:off x="4572000" y="1285884"/>
            <a:ext cx="2000264" cy="1714512"/>
          </a:xfrm>
          <a:prstGeom prst="rect">
            <a:avLst/>
          </a:prstGeom>
          <a:noFill/>
          <a:effectLst>
            <a:reflection blurRad="6350" stA="50000" endA="295" endPos="92000" dist="101600" dir="5400000" sy="-100000" algn="bl" rotWithShape="0"/>
          </a:effectLst>
        </p:spPr>
      </p:pic>
      <p:pic>
        <p:nvPicPr>
          <p:cNvPr id="13"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a:off x="2571736" y="1643056"/>
            <a:ext cx="2000264" cy="1714512"/>
          </a:xfrm>
          <a:prstGeom prst="rect">
            <a:avLst/>
          </a:prstGeom>
          <a:noFill/>
          <a:effectLst>
            <a:reflection blurRad="6350" stA="50000" endA="295" endPos="92000" dist="101600" dir="5400000" sy="-100000" algn="bl" rotWithShape="0"/>
          </a:effectLst>
        </p:spPr>
      </p:pic>
      <p:pic>
        <p:nvPicPr>
          <p:cNvPr id="14"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flipH="1">
            <a:off x="4572000" y="1643056"/>
            <a:ext cx="2000264" cy="1714512"/>
          </a:xfrm>
          <a:prstGeom prst="rect">
            <a:avLst/>
          </a:prstGeom>
          <a:noFill/>
          <a:effectLst>
            <a:reflection blurRad="6350" stA="50000" endA="295" endPos="92000" dist="101600" dir="5400000" sy="-100000" algn="bl" rotWithShape="0"/>
          </a:effectLst>
        </p:spPr>
      </p:pic>
      <p:pic>
        <p:nvPicPr>
          <p:cNvPr id="15"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a:off x="2571736" y="1928826"/>
            <a:ext cx="2000264" cy="1714512"/>
          </a:xfrm>
          <a:prstGeom prst="rect">
            <a:avLst/>
          </a:prstGeom>
          <a:noFill/>
          <a:effectLst>
            <a:reflection blurRad="6350" stA="50000" endA="295" endPos="92000" dist="101600" dir="5400000" sy="-100000" algn="bl" rotWithShape="0"/>
          </a:effectLst>
        </p:spPr>
      </p:pic>
      <p:pic>
        <p:nvPicPr>
          <p:cNvPr id="16"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flipH="1">
            <a:off x="4572000" y="1928826"/>
            <a:ext cx="2000264" cy="1714512"/>
          </a:xfrm>
          <a:prstGeom prst="rect">
            <a:avLst/>
          </a:prstGeom>
          <a:noFill/>
          <a:effectLst>
            <a:reflection blurRad="6350" stA="50000" endA="295" endPos="92000" dist="101600" dir="5400000" sy="-100000" algn="bl" rotWithShape="0"/>
          </a:effectLst>
        </p:spPr>
      </p:pic>
      <p:pic>
        <p:nvPicPr>
          <p:cNvPr id="17"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a:off x="2571736" y="2285998"/>
            <a:ext cx="2000264" cy="1714512"/>
          </a:xfrm>
          <a:prstGeom prst="rect">
            <a:avLst/>
          </a:prstGeom>
          <a:noFill/>
          <a:effectLst>
            <a:reflection blurRad="6350" stA="50000" endA="295" endPos="92000" dist="101600" dir="5400000" sy="-100000" algn="bl" rotWithShape="0"/>
          </a:effectLst>
        </p:spPr>
      </p:pic>
      <p:pic>
        <p:nvPicPr>
          <p:cNvPr id="18"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flipH="1">
            <a:off x="4572000" y="2285998"/>
            <a:ext cx="2000264" cy="1714512"/>
          </a:xfrm>
          <a:prstGeom prst="rect">
            <a:avLst/>
          </a:prstGeom>
          <a:noFill/>
          <a:effectLst>
            <a:reflection blurRad="6350" stA="50000" endA="295" endPos="92000" dist="101600" dir="5400000" sy="-100000" algn="bl" rotWithShape="0"/>
          </a:effectLst>
        </p:spPr>
      </p:pic>
      <p:pic>
        <p:nvPicPr>
          <p:cNvPr id="19"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a:off x="2571736" y="2571768"/>
            <a:ext cx="2000264" cy="1714512"/>
          </a:xfrm>
          <a:prstGeom prst="rect">
            <a:avLst/>
          </a:prstGeom>
          <a:noFill/>
          <a:effectLst>
            <a:reflection blurRad="6350" stA="50000" endA="295" endPos="92000" dist="101600" dir="5400000" sy="-100000" algn="bl" rotWithShape="0"/>
          </a:effectLst>
        </p:spPr>
      </p:pic>
      <p:pic>
        <p:nvPicPr>
          <p:cNvPr id="20"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flipH="1">
            <a:off x="4572000" y="2571768"/>
            <a:ext cx="2000264" cy="1714512"/>
          </a:xfrm>
          <a:prstGeom prst="rect">
            <a:avLst/>
          </a:prstGeom>
          <a:noFill/>
          <a:effectLst>
            <a:reflection blurRad="6350" stA="50000" endA="295" endPos="92000" dist="101600" dir="5400000" sy="-100000" algn="bl" rotWithShape="0"/>
          </a:effectLst>
        </p:spPr>
      </p:pic>
      <p:pic>
        <p:nvPicPr>
          <p:cNvPr id="21"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a:off x="2571736" y="2928940"/>
            <a:ext cx="2000264" cy="1714512"/>
          </a:xfrm>
          <a:prstGeom prst="rect">
            <a:avLst/>
          </a:prstGeom>
          <a:noFill/>
          <a:effectLst>
            <a:reflection blurRad="6350" stA="50000" endA="295" endPos="92000" dist="101600" dir="5400000" sy="-100000" algn="bl" rotWithShape="0"/>
          </a:effectLst>
        </p:spPr>
      </p:pic>
      <p:pic>
        <p:nvPicPr>
          <p:cNvPr id="22"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flipH="1">
            <a:off x="4572000" y="2928940"/>
            <a:ext cx="2000264" cy="1714512"/>
          </a:xfrm>
          <a:prstGeom prst="rect">
            <a:avLst/>
          </a:prstGeom>
          <a:noFill/>
          <a:effectLst>
            <a:reflection blurRad="6350" stA="50000" endA="295" endPos="92000" dist="101600" dir="5400000" sy="-100000" algn="bl" rotWithShape="0"/>
          </a:effectLst>
        </p:spPr>
      </p:pic>
      <p:pic>
        <p:nvPicPr>
          <p:cNvPr id="23"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a:off x="2571736" y="3214710"/>
            <a:ext cx="2000264" cy="1714512"/>
          </a:xfrm>
          <a:prstGeom prst="rect">
            <a:avLst/>
          </a:prstGeom>
          <a:noFill/>
          <a:effectLst>
            <a:reflection blurRad="6350" stA="50000" endA="295" endPos="92000" dist="101600" dir="5400000" sy="-100000" algn="bl" rotWithShape="0"/>
          </a:effectLst>
        </p:spPr>
      </p:pic>
      <p:pic>
        <p:nvPicPr>
          <p:cNvPr id="24"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flipH="1">
            <a:off x="4572000" y="3214710"/>
            <a:ext cx="2000264" cy="1714512"/>
          </a:xfrm>
          <a:prstGeom prst="rect">
            <a:avLst/>
          </a:prstGeom>
          <a:noFill/>
          <a:effectLst>
            <a:reflection blurRad="6350" stA="50000" endA="295" endPos="92000" dist="101600" dir="5400000" sy="-100000" algn="bl" rotWithShape="0"/>
          </a:effectLst>
        </p:spPr>
      </p:pic>
      <p:pic>
        <p:nvPicPr>
          <p:cNvPr id="25"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a:off x="2571736" y="3571882"/>
            <a:ext cx="2000264" cy="1714512"/>
          </a:xfrm>
          <a:prstGeom prst="rect">
            <a:avLst/>
          </a:prstGeom>
          <a:noFill/>
          <a:effectLst>
            <a:reflection blurRad="6350" stA="50000" endA="295" endPos="92000" dist="101600" dir="5400000" sy="-100000" algn="bl" rotWithShape="0"/>
          </a:effectLst>
        </p:spPr>
      </p:pic>
      <p:pic>
        <p:nvPicPr>
          <p:cNvPr id="26" name="Picture 2" descr="http://4.bp.blogspot.com/_buC1i5vVDJ4/TFCHBkj7uzI/AAAAAAAADNY/Z1DGDRx2Fs4/s1600/curva%2520sin%2520fondo%2520blanca+copia+3.png"/>
          <p:cNvPicPr>
            <a:picLocks noChangeAspect="1" noChangeArrowheads="1"/>
          </p:cNvPicPr>
          <p:nvPr/>
        </p:nvPicPr>
        <p:blipFill>
          <a:blip r:embed="rId3" cstate="print">
            <a:duotone>
              <a:prstClr val="black"/>
              <a:schemeClr val="accent1">
                <a:tint val="45000"/>
                <a:satMod val="400000"/>
              </a:schemeClr>
            </a:duotone>
            <a:lum contrast="40000"/>
          </a:blip>
          <a:srcRect/>
          <a:stretch>
            <a:fillRect/>
          </a:stretch>
        </p:blipFill>
        <p:spPr bwMode="auto">
          <a:xfrm flipH="1">
            <a:off x="4572000" y="3571882"/>
            <a:ext cx="2000264" cy="1714512"/>
          </a:xfrm>
          <a:prstGeom prst="rect">
            <a:avLst/>
          </a:prstGeom>
          <a:noFill/>
          <a:effectLst>
            <a:reflection blurRad="6350" stA="50000" endA="295" endPos="92000" dist="101600" dir="5400000" sy="-100000" algn="bl" rotWithShape="0"/>
          </a:effectLst>
        </p:spPr>
      </p:pic>
      <p:sp>
        <p:nvSpPr>
          <p:cNvPr id="27" name="26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7"/>
                                        </p:tgtEl>
                                        <p:attrNameLst>
                                          <p:attrName>style.opacity</p:attrName>
                                        </p:attrNameLst>
                                      </p:cBhvr>
                                      <p:to>
                                        <p:strVal val="0"/>
                                      </p:to>
                                    </p:set>
                                    <p:animEffect filter="image" prLst="opacity: 0">
                                      <p:cBhvr rctx="IE">
                                        <p:cTn id="7" dur="indefinite"/>
                                        <p:tgtEl>
                                          <p:spTgt spid="27"/>
                                        </p:tgtEl>
                                      </p:cBhvr>
                                    </p:animEffect>
                                  </p:childTnLst>
                                </p:cTn>
                              </p:par>
                              <p:par>
                                <p:cTn id="8" presetID="2" presetClass="entr" presetSubtype="9"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2000" fill="hold"/>
                                        <p:tgtEl>
                                          <p:spTgt spid="3"/>
                                        </p:tgtEl>
                                        <p:attrNameLst>
                                          <p:attrName>ppt_x</p:attrName>
                                        </p:attrNameLst>
                                      </p:cBhvr>
                                      <p:tavLst>
                                        <p:tav tm="0">
                                          <p:val>
                                            <p:strVal val="0-#ppt_w/2"/>
                                          </p:val>
                                        </p:tav>
                                        <p:tav tm="100000">
                                          <p:val>
                                            <p:strVal val="#ppt_x"/>
                                          </p:val>
                                        </p:tav>
                                      </p:tavLst>
                                    </p:anim>
                                    <p:anim calcmode="lin" valueType="num">
                                      <p:cBhvr additive="base">
                                        <p:cTn id="11" dur="2000" fill="hold"/>
                                        <p:tgtEl>
                                          <p:spTgt spid="3"/>
                                        </p:tgtEl>
                                        <p:attrNameLst>
                                          <p:attrName>ppt_y</p:attrName>
                                        </p:attrNameLst>
                                      </p:cBhvr>
                                      <p:tavLst>
                                        <p:tav tm="0">
                                          <p:val>
                                            <p:strVal val="0-#ppt_h/2"/>
                                          </p:val>
                                        </p:tav>
                                        <p:tav tm="100000">
                                          <p:val>
                                            <p:strVal val="#ppt_y"/>
                                          </p:val>
                                        </p:tav>
                                      </p:tavLst>
                                    </p:anim>
                                  </p:childTnLst>
                                </p:cTn>
                              </p:par>
                              <p:par>
                                <p:cTn id="12" presetID="2" presetClass="entr" presetSubtype="9" fill="hold"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2000" fill="hold"/>
                                        <p:tgtEl>
                                          <p:spTgt spid="5"/>
                                        </p:tgtEl>
                                        <p:attrNameLst>
                                          <p:attrName>ppt_x</p:attrName>
                                        </p:attrNameLst>
                                      </p:cBhvr>
                                      <p:tavLst>
                                        <p:tav tm="0">
                                          <p:val>
                                            <p:strVal val="0-#ppt_w/2"/>
                                          </p:val>
                                        </p:tav>
                                        <p:tav tm="100000">
                                          <p:val>
                                            <p:strVal val="#ppt_x"/>
                                          </p:val>
                                        </p:tav>
                                      </p:tavLst>
                                    </p:anim>
                                    <p:anim calcmode="lin" valueType="num">
                                      <p:cBhvr additive="base">
                                        <p:cTn id="15" dur="2000" fill="hold"/>
                                        <p:tgtEl>
                                          <p:spTgt spid="5"/>
                                        </p:tgtEl>
                                        <p:attrNameLst>
                                          <p:attrName>ppt_y</p:attrName>
                                        </p:attrNameLst>
                                      </p:cBhvr>
                                      <p:tavLst>
                                        <p:tav tm="0">
                                          <p:val>
                                            <p:strVal val="0-#ppt_h/2"/>
                                          </p:val>
                                        </p:tav>
                                        <p:tav tm="100000">
                                          <p:val>
                                            <p:strVal val="#ppt_y"/>
                                          </p:val>
                                        </p:tav>
                                      </p:tavLst>
                                    </p:anim>
                                  </p:childTnLst>
                                </p:cTn>
                              </p:par>
                              <p:par>
                                <p:cTn id="16" presetID="2" presetClass="entr" presetSubtype="9"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2000" fill="hold"/>
                                        <p:tgtEl>
                                          <p:spTgt spid="7"/>
                                        </p:tgtEl>
                                        <p:attrNameLst>
                                          <p:attrName>ppt_x</p:attrName>
                                        </p:attrNameLst>
                                      </p:cBhvr>
                                      <p:tavLst>
                                        <p:tav tm="0">
                                          <p:val>
                                            <p:strVal val="0-#ppt_w/2"/>
                                          </p:val>
                                        </p:tav>
                                        <p:tav tm="100000">
                                          <p:val>
                                            <p:strVal val="#ppt_x"/>
                                          </p:val>
                                        </p:tav>
                                      </p:tavLst>
                                    </p:anim>
                                    <p:anim calcmode="lin" valueType="num">
                                      <p:cBhvr additive="base">
                                        <p:cTn id="19" dur="2000" fill="hold"/>
                                        <p:tgtEl>
                                          <p:spTgt spid="7"/>
                                        </p:tgtEl>
                                        <p:attrNameLst>
                                          <p:attrName>ppt_y</p:attrName>
                                        </p:attrNameLst>
                                      </p:cBhvr>
                                      <p:tavLst>
                                        <p:tav tm="0">
                                          <p:val>
                                            <p:strVal val="0-#ppt_h/2"/>
                                          </p:val>
                                        </p:tav>
                                        <p:tav tm="100000">
                                          <p:val>
                                            <p:strVal val="#ppt_y"/>
                                          </p:val>
                                        </p:tav>
                                      </p:tavLst>
                                    </p:anim>
                                  </p:childTnLst>
                                </p:cTn>
                              </p:par>
                              <p:par>
                                <p:cTn id="20" presetID="2" presetClass="entr" presetSubtype="9" fill="hold"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2000" fill="hold"/>
                                        <p:tgtEl>
                                          <p:spTgt spid="9"/>
                                        </p:tgtEl>
                                        <p:attrNameLst>
                                          <p:attrName>ppt_x</p:attrName>
                                        </p:attrNameLst>
                                      </p:cBhvr>
                                      <p:tavLst>
                                        <p:tav tm="0">
                                          <p:val>
                                            <p:strVal val="0-#ppt_w/2"/>
                                          </p:val>
                                        </p:tav>
                                        <p:tav tm="100000">
                                          <p:val>
                                            <p:strVal val="#ppt_x"/>
                                          </p:val>
                                        </p:tav>
                                      </p:tavLst>
                                    </p:anim>
                                    <p:anim calcmode="lin" valueType="num">
                                      <p:cBhvr additive="base">
                                        <p:cTn id="23" dur="2000" fill="hold"/>
                                        <p:tgtEl>
                                          <p:spTgt spid="9"/>
                                        </p:tgtEl>
                                        <p:attrNameLst>
                                          <p:attrName>ppt_y</p:attrName>
                                        </p:attrNameLst>
                                      </p:cBhvr>
                                      <p:tavLst>
                                        <p:tav tm="0">
                                          <p:val>
                                            <p:strVal val="0-#ppt_h/2"/>
                                          </p:val>
                                        </p:tav>
                                        <p:tav tm="100000">
                                          <p:val>
                                            <p:strVal val="#ppt_y"/>
                                          </p:val>
                                        </p:tav>
                                      </p:tavLst>
                                    </p:anim>
                                  </p:childTnLst>
                                </p:cTn>
                              </p:par>
                              <p:par>
                                <p:cTn id="24" presetID="2" presetClass="entr" presetSubtype="9" fill="hold"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2000" fill="hold"/>
                                        <p:tgtEl>
                                          <p:spTgt spid="11"/>
                                        </p:tgtEl>
                                        <p:attrNameLst>
                                          <p:attrName>ppt_x</p:attrName>
                                        </p:attrNameLst>
                                      </p:cBhvr>
                                      <p:tavLst>
                                        <p:tav tm="0">
                                          <p:val>
                                            <p:strVal val="0-#ppt_w/2"/>
                                          </p:val>
                                        </p:tav>
                                        <p:tav tm="100000">
                                          <p:val>
                                            <p:strVal val="#ppt_x"/>
                                          </p:val>
                                        </p:tav>
                                      </p:tavLst>
                                    </p:anim>
                                    <p:anim calcmode="lin" valueType="num">
                                      <p:cBhvr additive="base">
                                        <p:cTn id="27" dur="2000" fill="hold"/>
                                        <p:tgtEl>
                                          <p:spTgt spid="11"/>
                                        </p:tgtEl>
                                        <p:attrNameLst>
                                          <p:attrName>ppt_y</p:attrName>
                                        </p:attrNameLst>
                                      </p:cBhvr>
                                      <p:tavLst>
                                        <p:tav tm="0">
                                          <p:val>
                                            <p:strVal val="0-#ppt_h/2"/>
                                          </p:val>
                                        </p:tav>
                                        <p:tav tm="100000">
                                          <p:val>
                                            <p:strVal val="#ppt_y"/>
                                          </p:val>
                                        </p:tav>
                                      </p:tavLst>
                                    </p:anim>
                                  </p:childTnLst>
                                </p:cTn>
                              </p:par>
                              <p:par>
                                <p:cTn id="28" presetID="2" presetClass="entr" presetSubtype="9" fill="hold" nodeType="withEffect">
                                  <p:stCondLst>
                                    <p:cond delay="0"/>
                                  </p:stCondLst>
                                  <p:childTnLst>
                                    <p:set>
                                      <p:cBhvr>
                                        <p:cTn id="29" dur="1" fill="hold">
                                          <p:stCondLst>
                                            <p:cond delay="0"/>
                                          </p:stCondLst>
                                        </p:cTn>
                                        <p:tgtEl>
                                          <p:spTgt spid="13"/>
                                        </p:tgtEl>
                                        <p:attrNameLst>
                                          <p:attrName>style.visibility</p:attrName>
                                        </p:attrNameLst>
                                      </p:cBhvr>
                                      <p:to>
                                        <p:strVal val="visible"/>
                                      </p:to>
                                    </p:set>
                                    <p:anim calcmode="lin" valueType="num">
                                      <p:cBhvr additive="base">
                                        <p:cTn id="30" dur="2000" fill="hold"/>
                                        <p:tgtEl>
                                          <p:spTgt spid="13"/>
                                        </p:tgtEl>
                                        <p:attrNameLst>
                                          <p:attrName>ppt_x</p:attrName>
                                        </p:attrNameLst>
                                      </p:cBhvr>
                                      <p:tavLst>
                                        <p:tav tm="0">
                                          <p:val>
                                            <p:strVal val="0-#ppt_w/2"/>
                                          </p:val>
                                        </p:tav>
                                        <p:tav tm="100000">
                                          <p:val>
                                            <p:strVal val="#ppt_x"/>
                                          </p:val>
                                        </p:tav>
                                      </p:tavLst>
                                    </p:anim>
                                    <p:anim calcmode="lin" valueType="num">
                                      <p:cBhvr additive="base">
                                        <p:cTn id="31" dur="2000" fill="hold"/>
                                        <p:tgtEl>
                                          <p:spTgt spid="13"/>
                                        </p:tgtEl>
                                        <p:attrNameLst>
                                          <p:attrName>ppt_y</p:attrName>
                                        </p:attrNameLst>
                                      </p:cBhvr>
                                      <p:tavLst>
                                        <p:tav tm="0">
                                          <p:val>
                                            <p:strVal val="0-#ppt_h/2"/>
                                          </p:val>
                                        </p:tav>
                                        <p:tav tm="100000">
                                          <p:val>
                                            <p:strVal val="#ppt_y"/>
                                          </p:val>
                                        </p:tav>
                                      </p:tavLst>
                                    </p:anim>
                                  </p:childTnLst>
                                </p:cTn>
                              </p:par>
                              <p:par>
                                <p:cTn id="32" presetID="2" presetClass="entr" presetSubtype="9" fill="hold" nodeType="withEffect">
                                  <p:stCondLst>
                                    <p:cond delay="0"/>
                                  </p:stCondLst>
                                  <p:childTnLst>
                                    <p:set>
                                      <p:cBhvr>
                                        <p:cTn id="33" dur="1" fill="hold">
                                          <p:stCondLst>
                                            <p:cond delay="0"/>
                                          </p:stCondLst>
                                        </p:cTn>
                                        <p:tgtEl>
                                          <p:spTgt spid="15"/>
                                        </p:tgtEl>
                                        <p:attrNameLst>
                                          <p:attrName>style.visibility</p:attrName>
                                        </p:attrNameLst>
                                      </p:cBhvr>
                                      <p:to>
                                        <p:strVal val="visible"/>
                                      </p:to>
                                    </p:set>
                                    <p:anim calcmode="lin" valueType="num">
                                      <p:cBhvr additive="base">
                                        <p:cTn id="34" dur="2000" fill="hold"/>
                                        <p:tgtEl>
                                          <p:spTgt spid="15"/>
                                        </p:tgtEl>
                                        <p:attrNameLst>
                                          <p:attrName>ppt_x</p:attrName>
                                        </p:attrNameLst>
                                      </p:cBhvr>
                                      <p:tavLst>
                                        <p:tav tm="0">
                                          <p:val>
                                            <p:strVal val="0-#ppt_w/2"/>
                                          </p:val>
                                        </p:tav>
                                        <p:tav tm="100000">
                                          <p:val>
                                            <p:strVal val="#ppt_x"/>
                                          </p:val>
                                        </p:tav>
                                      </p:tavLst>
                                    </p:anim>
                                    <p:anim calcmode="lin" valueType="num">
                                      <p:cBhvr additive="base">
                                        <p:cTn id="35" dur="2000" fill="hold"/>
                                        <p:tgtEl>
                                          <p:spTgt spid="15"/>
                                        </p:tgtEl>
                                        <p:attrNameLst>
                                          <p:attrName>ppt_y</p:attrName>
                                        </p:attrNameLst>
                                      </p:cBhvr>
                                      <p:tavLst>
                                        <p:tav tm="0">
                                          <p:val>
                                            <p:strVal val="0-#ppt_h/2"/>
                                          </p:val>
                                        </p:tav>
                                        <p:tav tm="100000">
                                          <p:val>
                                            <p:strVal val="#ppt_y"/>
                                          </p:val>
                                        </p:tav>
                                      </p:tavLst>
                                    </p:anim>
                                  </p:childTnLst>
                                </p:cTn>
                              </p:par>
                              <p:par>
                                <p:cTn id="36" presetID="2" presetClass="entr" presetSubtype="9" fill="hold" nodeType="withEffect">
                                  <p:stCondLst>
                                    <p:cond delay="0"/>
                                  </p:stCondLst>
                                  <p:childTnLst>
                                    <p:set>
                                      <p:cBhvr>
                                        <p:cTn id="37" dur="1" fill="hold">
                                          <p:stCondLst>
                                            <p:cond delay="0"/>
                                          </p:stCondLst>
                                        </p:cTn>
                                        <p:tgtEl>
                                          <p:spTgt spid="17"/>
                                        </p:tgtEl>
                                        <p:attrNameLst>
                                          <p:attrName>style.visibility</p:attrName>
                                        </p:attrNameLst>
                                      </p:cBhvr>
                                      <p:to>
                                        <p:strVal val="visible"/>
                                      </p:to>
                                    </p:set>
                                    <p:anim calcmode="lin" valueType="num">
                                      <p:cBhvr additive="base">
                                        <p:cTn id="38" dur="2000" fill="hold"/>
                                        <p:tgtEl>
                                          <p:spTgt spid="17"/>
                                        </p:tgtEl>
                                        <p:attrNameLst>
                                          <p:attrName>ppt_x</p:attrName>
                                        </p:attrNameLst>
                                      </p:cBhvr>
                                      <p:tavLst>
                                        <p:tav tm="0">
                                          <p:val>
                                            <p:strVal val="0-#ppt_w/2"/>
                                          </p:val>
                                        </p:tav>
                                        <p:tav tm="100000">
                                          <p:val>
                                            <p:strVal val="#ppt_x"/>
                                          </p:val>
                                        </p:tav>
                                      </p:tavLst>
                                    </p:anim>
                                    <p:anim calcmode="lin" valueType="num">
                                      <p:cBhvr additive="base">
                                        <p:cTn id="39" dur="2000" fill="hold"/>
                                        <p:tgtEl>
                                          <p:spTgt spid="17"/>
                                        </p:tgtEl>
                                        <p:attrNameLst>
                                          <p:attrName>ppt_y</p:attrName>
                                        </p:attrNameLst>
                                      </p:cBhvr>
                                      <p:tavLst>
                                        <p:tav tm="0">
                                          <p:val>
                                            <p:strVal val="0-#ppt_h/2"/>
                                          </p:val>
                                        </p:tav>
                                        <p:tav tm="100000">
                                          <p:val>
                                            <p:strVal val="#ppt_y"/>
                                          </p:val>
                                        </p:tav>
                                      </p:tavLst>
                                    </p:anim>
                                  </p:childTnLst>
                                </p:cTn>
                              </p:par>
                              <p:par>
                                <p:cTn id="40" presetID="2" presetClass="entr" presetSubtype="9" fill="hold" nodeType="withEffect">
                                  <p:stCondLst>
                                    <p:cond delay="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2000" fill="hold"/>
                                        <p:tgtEl>
                                          <p:spTgt spid="19"/>
                                        </p:tgtEl>
                                        <p:attrNameLst>
                                          <p:attrName>ppt_x</p:attrName>
                                        </p:attrNameLst>
                                      </p:cBhvr>
                                      <p:tavLst>
                                        <p:tav tm="0">
                                          <p:val>
                                            <p:strVal val="0-#ppt_w/2"/>
                                          </p:val>
                                        </p:tav>
                                        <p:tav tm="100000">
                                          <p:val>
                                            <p:strVal val="#ppt_x"/>
                                          </p:val>
                                        </p:tav>
                                      </p:tavLst>
                                    </p:anim>
                                    <p:anim calcmode="lin" valueType="num">
                                      <p:cBhvr additive="base">
                                        <p:cTn id="43" dur="2000" fill="hold"/>
                                        <p:tgtEl>
                                          <p:spTgt spid="19"/>
                                        </p:tgtEl>
                                        <p:attrNameLst>
                                          <p:attrName>ppt_y</p:attrName>
                                        </p:attrNameLst>
                                      </p:cBhvr>
                                      <p:tavLst>
                                        <p:tav tm="0">
                                          <p:val>
                                            <p:strVal val="0-#ppt_h/2"/>
                                          </p:val>
                                        </p:tav>
                                        <p:tav tm="100000">
                                          <p:val>
                                            <p:strVal val="#ppt_y"/>
                                          </p:val>
                                        </p:tav>
                                      </p:tavLst>
                                    </p:anim>
                                  </p:childTnLst>
                                </p:cTn>
                              </p:par>
                              <p:par>
                                <p:cTn id="44" presetID="2" presetClass="entr" presetSubtype="9" fill="hold" nodeType="withEffect">
                                  <p:stCondLst>
                                    <p:cond delay="0"/>
                                  </p:stCondLst>
                                  <p:childTnLst>
                                    <p:set>
                                      <p:cBhvr>
                                        <p:cTn id="45" dur="1" fill="hold">
                                          <p:stCondLst>
                                            <p:cond delay="0"/>
                                          </p:stCondLst>
                                        </p:cTn>
                                        <p:tgtEl>
                                          <p:spTgt spid="21"/>
                                        </p:tgtEl>
                                        <p:attrNameLst>
                                          <p:attrName>style.visibility</p:attrName>
                                        </p:attrNameLst>
                                      </p:cBhvr>
                                      <p:to>
                                        <p:strVal val="visible"/>
                                      </p:to>
                                    </p:set>
                                    <p:anim calcmode="lin" valueType="num">
                                      <p:cBhvr additive="base">
                                        <p:cTn id="46" dur="2000" fill="hold"/>
                                        <p:tgtEl>
                                          <p:spTgt spid="21"/>
                                        </p:tgtEl>
                                        <p:attrNameLst>
                                          <p:attrName>ppt_x</p:attrName>
                                        </p:attrNameLst>
                                      </p:cBhvr>
                                      <p:tavLst>
                                        <p:tav tm="0">
                                          <p:val>
                                            <p:strVal val="0-#ppt_w/2"/>
                                          </p:val>
                                        </p:tav>
                                        <p:tav tm="100000">
                                          <p:val>
                                            <p:strVal val="#ppt_x"/>
                                          </p:val>
                                        </p:tav>
                                      </p:tavLst>
                                    </p:anim>
                                    <p:anim calcmode="lin" valueType="num">
                                      <p:cBhvr additive="base">
                                        <p:cTn id="47" dur="2000" fill="hold"/>
                                        <p:tgtEl>
                                          <p:spTgt spid="21"/>
                                        </p:tgtEl>
                                        <p:attrNameLst>
                                          <p:attrName>ppt_y</p:attrName>
                                        </p:attrNameLst>
                                      </p:cBhvr>
                                      <p:tavLst>
                                        <p:tav tm="0">
                                          <p:val>
                                            <p:strVal val="0-#ppt_h/2"/>
                                          </p:val>
                                        </p:tav>
                                        <p:tav tm="100000">
                                          <p:val>
                                            <p:strVal val="#ppt_y"/>
                                          </p:val>
                                        </p:tav>
                                      </p:tavLst>
                                    </p:anim>
                                  </p:childTnLst>
                                </p:cTn>
                              </p:par>
                              <p:par>
                                <p:cTn id="48" presetID="2" presetClass="entr" presetSubtype="9" fill="hold" nodeType="withEffect">
                                  <p:stCondLst>
                                    <p:cond delay="0"/>
                                  </p:stCondLst>
                                  <p:childTnLst>
                                    <p:set>
                                      <p:cBhvr>
                                        <p:cTn id="49" dur="1" fill="hold">
                                          <p:stCondLst>
                                            <p:cond delay="0"/>
                                          </p:stCondLst>
                                        </p:cTn>
                                        <p:tgtEl>
                                          <p:spTgt spid="23"/>
                                        </p:tgtEl>
                                        <p:attrNameLst>
                                          <p:attrName>style.visibility</p:attrName>
                                        </p:attrNameLst>
                                      </p:cBhvr>
                                      <p:to>
                                        <p:strVal val="visible"/>
                                      </p:to>
                                    </p:set>
                                    <p:anim calcmode="lin" valueType="num">
                                      <p:cBhvr additive="base">
                                        <p:cTn id="50" dur="2000" fill="hold"/>
                                        <p:tgtEl>
                                          <p:spTgt spid="23"/>
                                        </p:tgtEl>
                                        <p:attrNameLst>
                                          <p:attrName>ppt_x</p:attrName>
                                        </p:attrNameLst>
                                      </p:cBhvr>
                                      <p:tavLst>
                                        <p:tav tm="0">
                                          <p:val>
                                            <p:strVal val="0-#ppt_w/2"/>
                                          </p:val>
                                        </p:tav>
                                        <p:tav tm="100000">
                                          <p:val>
                                            <p:strVal val="#ppt_x"/>
                                          </p:val>
                                        </p:tav>
                                      </p:tavLst>
                                    </p:anim>
                                    <p:anim calcmode="lin" valueType="num">
                                      <p:cBhvr additive="base">
                                        <p:cTn id="51" dur="2000" fill="hold"/>
                                        <p:tgtEl>
                                          <p:spTgt spid="23"/>
                                        </p:tgtEl>
                                        <p:attrNameLst>
                                          <p:attrName>ppt_y</p:attrName>
                                        </p:attrNameLst>
                                      </p:cBhvr>
                                      <p:tavLst>
                                        <p:tav tm="0">
                                          <p:val>
                                            <p:strVal val="0-#ppt_h/2"/>
                                          </p:val>
                                        </p:tav>
                                        <p:tav tm="100000">
                                          <p:val>
                                            <p:strVal val="#ppt_y"/>
                                          </p:val>
                                        </p:tav>
                                      </p:tavLst>
                                    </p:anim>
                                  </p:childTnLst>
                                </p:cTn>
                              </p:par>
                              <p:par>
                                <p:cTn id="52" presetID="2" presetClass="entr" presetSubtype="9" fill="hold" nodeType="withEffect">
                                  <p:stCondLst>
                                    <p:cond delay="0"/>
                                  </p:stCondLst>
                                  <p:childTnLst>
                                    <p:set>
                                      <p:cBhvr>
                                        <p:cTn id="53" dur="1" fill="hold">
                                          <p:stCondLst>
                                            <p:cond delay="0"/>
                                          </p:stCondLst>
                                        </p:cTn>
                                        <p:tgtEl>
                                          <p:spTgt spid="25"/>
                                        </p:tgtEl>
                                        <p:attrNameLst>
                                          <p:attrName>style.visibility</p:attrName>
                                        </p:attrNameLst>
                                      </p:cBhvr>
                                      <p:to>
                                        <p:strVal val="visible"/>
                                      </p:to>
                                    </p:set>
                                    <p:anim calcmode="lin" valueType="num">
                                      <p:cBhvr additive="base">
                                        <p:cTn id="54" dur="2000" fill="hold"/>
                                        <p:tgtEl>
                                          <p:spTgt spid="25"/>
                                        </p:tgtEl>
                                        <p:attrNameLst>
                                          <p:attrName>ppt_x</p:attrName>
                                        </p:attrNameLst>
                                      </p:cBhvr>
                                      <p:tavLst>
                                        <p:tav tm="0">
                                          <p:val>
                                            <p:strVal val="0-#ppt_w/2"/>
                                          </p:val>
                                        </p:tav>
                                        <p:tav tm="100000">
                                          <p:val>
                                            <p:strVal val="#ppt_x"/>
                                          </p:val>
                                        </p:tav>
                                      </p:tavLst>
                                    </p:anim>
                                    <p:anim calcmode="lin" valueType="num">
                                      <p:cBhvr additive="base">
                                        <p:cTn id="55" dur="2000" fill="hold"/>
                                        <p:tgtEl>
                                          <p:spTgt spid="25"/>
                                        </p:tgtEl>
                                        <p:attrNameLst>
                                          <p:attrName>ppt_y</p:attrName>
                                        </p:attrNameLst>
                                      </p:cBhvr>
                                      <p:tavLst>
                                        <p:tav tm="0">
                                          <p:val>
                                            <p:strVal val="0-#ppt_h/2"/>
                                          </p:val>
                                        </p:tav>
                                        <p:tav tm="100000">
                                          <p:val>
                                            <p:strVal val="#ppt_y"/>
                                          </p:val>
                                        </p:tav>
                                      </p:tavLst>
                                    </p:anim>
                                  </p:childTnLst>
                                </p:cTn>
                              </p:par>
                              <p:par>
                                <p:cTn id="56" presetID="2" presetClass="entr" presetSubtype="3" fill="hold" nodeType="withEffect">
                                  <p:stCondLst>
                                    <p:cond delay="0"/>
                                  </p:stCondLst>
                                  <p:childTnLst>
                                    <p:set>
                                      <p:cBhvr>
                                        <p:cTn id="57" dur="1" fill="hold">
                                          <p:stCondLst>
                                            <p:cond delay="0"/>
                                          </p:stCondLst>
                                        </p:cTn>
                                        <p:tgtEl>
                                          <p:spTgt spid="4"/>
                                        </p:tgtEl>
                                        <p:attrNameLst>
                                          <p:attrName>style.visibility</p:attrName>
                                        </p:attrNameLst>
                                      </p:cBhvr>
                                      <p:to>
                                        <p:strVal val="visible"/>
                                      </p:to>
                                    </p:set>
                                    <p:anim calcmode="lin" valueType="num">
                                      <p:cBhvr additive="base">
                                        <p:cTn id="58" dur="2000" fill="hold"/>
                                        <p:tgtEl>
                                          <p:spTgt spid="4"/>
                                        </p:tgtEl>
                                        <p:attrNameLst>
                                          <p:attrName>ppt_x</p:attrName>
                                        </p:attrNameLst>
                                      </p:cBhvr>
                                      <p:tavLst>
                                        <p:tav tm="0">
                                          <p:val>
                                            <p:strVal val="1+#ppt_w/2"/>
                                          </p:val>
                                        </p:tav>
                                        <p:tav tm="100000">
                                          <p:val>
                                            <p:strVal val="#ppt_x"/>
                                          </p:val>
                                        </p:tav>
                                      </p:tavLst>
                                    </p:anim>
                                    <p:anim calcmode="lin" valueType="num">
                                      <p:cBhvr additive="base">
                                        <p:cTn id="59" dur="2000" fill="hold"/>
                                        <p:tgtEl>
                                          <p:spTgt spid="4"/>
                                        </p:tgtEl>
                                        <p:attrNameLst>
                                          <p:attrName>ppt_y</p:attrName>
                                        </p:attrNameLst>
                                      </p:cBhvr>
                                      <p:tavLst>
                                        <p:tav tm="0">
                                          <p:val>
                                            <p:strVal val="0-#ppt_h/2"/>
                                          </p:val>
                                        </p:tav>
                                        <p:tav tm="100000">
                                          <p:val>
                                            <p:strVal val="#ppt_y"/>
                                          </p:val>
                                        </p:tav>
                                      </p:tavLst>
                                    </p:anim>
                                  </p:childTnLst>
                                </p:cTn>
                              </p:par>
                              <p:par>
                                <p:cTn id="60" presetID="2" presetClass="entr" presetSubtype="3" fill="hold" nodeType="withEffect">
                                  <p:stCondLst>
                                    <p:cond delay="0"/>
                                  </p:stCondLst>
                                  <p:childTnLst>
                                    <p:set>
                                      <p:cBhvr>
                                        <p:cTn id="61" dur="1" fill="hold">
                                          <p:stCondLst>
                                            <p:cond delay="0"/>
                                          </p:stCondLst>
                                        </p:cTn>
                                        <p:tgtEl>
                                          <p:spTgt spid="6"/>
                                        </p:tgtEl>
                                        <p:attrNameLst>
                                          <p:attrName>style.visibility</p:attrName>
                                        </p:attrNameLst>
                                      </p:cBhvr>
                                      <p:to>
                                        <p:strVal val="visible"/>
                                      </p:to>
                                    </p:set>
                                    <p:anim calcmode="lin" valueType="num">
                                      <p:cBhvr additive="base">
                                        <p:cTn id="62" dur="2000" fill="hold"/>
                                        <p:tgtEl>
                                          <p:spTgt spid="6"/>
                                        </p:tgtEl>
                                        <p:attrNameLst>
                                          <p:attrName>ppt_x</p:attrName>
                                        </p:attrNameLst>
                                      </p:cBhvr>
                                      <p:tavLst>
                                        <p:tav tm="0">
                                          <p:val>
                                            <p:strVal val="1+#ppt_w/2"/>
                                          </p:val>
                                        </p:tav>
                                        <p:tav tm="100000">
                                          <p:val>
                                            <p:strVal val="#ppt_x"/>
                                          </p:val>
                                        </p:tav>
                                      </p:tavLst>
                                    </p:anim>
                                    <p:anim calcmode="lin" valueType="num">
                                      <p:cBhvr additive="base">
                                        <p:cTn id="63" dur="2000" fill="hold"/>
                                        <p:tgtEl>
                                          <p:spTgt spid="6"/>
                                        </p:tgtEl>
                                        <p:attrNameLst>
                                          <p:attrName>ppt_y</p:attrName>
                                        </p:attrNameLst>
                                      </p:cBhvr>
                                      <p:tavLst>
                                        <p:tav tm="0">
                                          <p:val>
                                            <p:strVal val="0-#ppt_h/2"/>
                                          </p:val>
                                        </p:tav>
                                        <p:tav tm="100000">
                                          <p:val>
                                            <p:strVal val="#ppt_y"/>
                                          </p:val>
                                        </p:tav>
                                      </p:tavLst>
                                    </p:anim>
                                  </p:childTnLst>
                                </p:cTn>
                              </p:par>
                              <p:par>
                                <p:cTn id="64" presetID="2" presetClass="entr" presetSubtype="3" fill="hold" nodeType="withEffect">
                                  <p:stCondLst>
                                    <p:cond delay="0"/>
                                  </p:stCondLst>
                                  <p:childTnLst>
                                    <p:set>
                                      <p:cBhvr>
                                        <p:cTn id="65" dur="1" fill="hold">
                                          <p:stCondLst>
                                            <p:cond delay="0"/>
                                          </p:stCondLst>
                                        </p:cTn>
                                        <p:tgtEl>
                                          <p:spTgt spid="8"/>
                                        </p:tgtEl>
                                        <p:attrNameLst>
                                          <p:attrName>style.visibility</p:attrName>
                                        </p:attrNameLst>
                                      </p:cBhvr>
                                      <p:to>
                                        <p:strVal val="visible"/>
                                      </p:to>
                                    </p:set>
                                    <p:anim calcmode="lin" valueType="num">
                                      <p:cBhvr additive="base">
                                        <p:cTn id="66" dur="2000" fill="hold"/>
                                        <p:tgtEl>
                                          <p:spTgt spid="8"/>
                                        </p:tgtEl>
                                        <p:attrNameLst>
                                          <p:attrName>ppt_x</p:attrName>
                                        </p:attrNameLst>
                                      </p:cBhvr>
                                      <p:tavLst>
                                        <p:tav tm="0">
                                          <p:val>
                                            <p:strVal val="1+#ppt_w/2"/>
                                          </p:val>
                                        </p:tav>
                                        <p:tav tm="100000">
                                          <p:val>
                                            <p:strVal val="#ppt_x"/>
                                          </p:val>
                                        </p:tav>
                                      </p:tavLst>
                                    </p:anim>
                                    <p:anim calcmode="lin" valueType="num">
                                      <p:cBhvr additive="base">
                                        <p:cTn id="67" dur="2000" fill="hold"/>
                                        <p:tgtEl>
                                          <p:spTgt spid="8"/>
                                        </p:tgtEl>
                                        <p:attrNameLst>
                                          <p:attrName>ppt_y</p:attrName>
                                        </p:attrNameLst>
                                      </p:cBhvr>
                                      <p:tavLst>
                                        <p:tav tm="0">
                                          <p:val>
                                            <p:strVal val="0-#ppt_h/2"/>
                                          </p:val>
                                        </p:tav>
                                        <p:tav tm="100000">
                                          <p:val>
                                            <p:strVal val="#ppt_y"/>
                                          </p:val>
                                        </p:tav>
                                      </p:tavLst>
                                    </p:anim>
                                  </p:childTnLst>
                                </p:cTn>
                              </p:par>
                              <p:par>
                                <p:cTn id="68" presetID="2" presetClass="entr" presetSubtype="3" fill="hold" nodeType="withEffect">
                                  <p:stCondLst>
                                    <p:cond delay="0"/>
                                  </p:stCondLst>
                                  <p:childTnLst>
                                    <p:set>
                                      <p:cBhvr>
                                        <p:cTn id="69" dur="1" fill="hold">
                                          <p:stCondLst>
                                            <p:cond delay="0"/>
                                          </p:stCondLst>
                                        </p:cTn>
                                        <p:tgtEl>
                                          <p:spTgt spid="10"/>
                                        </p:tgtEl>
                                        <p:attrNameLst>
                                          <p:attrName>style.visibility</p:attrName>
                                        </p:attrNameLst>
                                      </p:cBhvr>
                                      <p:to>
                                        <p:strVal val="visible"/>
                                      </p:to>
                                    </p:set>
                                    <p:anim calcmode="lin" valueType="num">
                                      <p:cBhvr additive="base">
                                        <p:cTn id="70" dur="2000" fill="hold"/>
                                        <p:tgtEl>
                                          <p:spTgt spid="10"/>
                                        </p:tgtEl>
                                        <p:attrNameLst>
                                          <p:attrName>ppt_x</p:attrName>
                                        </p:attrNameLst>
                                      </p:cBhvr>
                                      <p:tavLst>
                                        <p:tav tm="0">
                                          <p:val>
                                            <p:strVal val="1+#ppt_w/2"/>
                                          </p:val>
                                        </p:tav>
                                        <p:tav tm="100000">
                                          <p:val>
                                            <p:strVal val="#ppt_x"/>
                                          </p:val>
                                        </p:tav>
                                      </p:tavLst>
                                    </p:anim>
                                    <p:anim calcmode="lin" valueType="num">
                                      <p:cBhvr additive="base">
                                        <p:cTn id="71" dur="2000" fill="hold"/>
                                        <p:tgtEl>
                                          <p:spTgt spid="10"/>
                                        </p:tgtEl>
                                        <p:attrNameLst>
                                          <p:attrName>ppt_y</p:attrName>
                                        </p:attrNameLst>
                                      </p:cBhvr>
                                      <p:tavLst>
                                        <p:tav tm="0">
                                          <p:val>
                                            <p:strVal val="0-#ppt_h/2"/>
                                          </p:val>
                                        </p:tav>
                                        <p:tav tm="100000">
                                          <p:val>
                                            <p:strVal val="#ppt_y"/>
                                          </p:val>
                                        </p:tav>
                                      </p:tavLst>
                                    </p:anim>
                                  </p:childTnLst>
                                </p:cTn>
                              </p:par>
                              <p:par>
                                <p:cTn id="72" presetID="2" presetClass="entr" presetSubtype="3" fill="hold" nodeType="withEffect">
                                  <p:stCondLst>
                                    <p:cond delay="0"/>
                                  </p:stCondLst>
                                  <p:childTnLst>
                                    <p:set>
                                      <p:cBhvr>
                                        <p:cTn id="73" dur="1" fill="hold">
                                          <p:stCondLst>
                                            <p:cond delay="0"/>
                                          </p:stCondLst>
                                        </p:cTn>
                                        <p:tgtEl>
                                          <p:spTgt spid="12"/>
                                        </p:tgtEl>
                                        <p:attrNameLst>
                                          <p:attrName>style.visibility</p:attrName>
                                        </p:attrNameLst>
                                      </p:cBhvr>
                                      <p:to>
                                        <p:strVal val="visible"/>
                                      </p:to>
                                    </p:set>
                                    <p:anim calcmode="lin" valueType="num">
                                      <p:cBhvr additive="base">
                                        <p:cTn id="74" dur="2000" fill="hold"/>
                                        <p:tgtEl>
                                          <p:spTgt spid="12"/>
                                        </p:tgtEl>
                                        <p:attrNameLst>
                                          <p:attrName>ppt_x</p:attrName>
                                        </p:attrNameLst>
                                      </p:cBhvr>
                                      <p:tavLst>
                                        <p:tav tm="0">
                                          <p:val>
                                            <p:strVal val="1+#ppt_w/2"/>
                                          </p:val>
                                        </p:tav>
                                        <p:tav tm="100000">
                                          <p:val>
                                            <p:strVal val="#ppt_x"/>
                                          </p:val>
                                        </p:tav>
                                      </p:tavLst>
                                    </p:anim>
                                    <p:anim calcmode="lin" valueType="num">
                                      <p:cBhvr additive="base">
                                        <p:cTn id="75" dur="2000" fill="hold"/>
                                        <p:tgtEl>
                                          <p:spTgt spid="12"/>
                                        </p:tgtEl>
                                        <p:attrNameLst>
                                          <p:attrName>ppt_y</p:attrName>
                                        </p:attrNameLst>
                                      </p:cBhvr>
                                      <p:tavLst>
                                        <p:tav tm="0">
                                          <p:val>
                                            <p:strVal val="0-#ppt_h/2"/>
                                          </p:val>
                                        </p:tav>
                                        <p:tav tm="100000">
                                          <p:val>
                                            <p:strVal val="#ppt_y"/>
                                          </p:val>
                                        </p:tav>
                                      </p:tavLst>
                                    </p:anim>
                                  </p:childTnLst>
                                </p:cTn>
                              </p:par>
                              <p:par>
                                <p:cTn id="76" presetID="2" presetClass="entr" presetSubtype="3" fill="hold" nodeType="withEffect">
                                  <p:stCondLst>
                                    <p:cond delay="0"/>
                                  </p:stCondLst>
                                  <p:childTnLst>
                                    <p:set>
                                      <p:cBhvr>
                                        <p:cTn id="77" dur="1" fill="hold">
                                          <p:stCondLst>
                                            <p:cond delay="0"/>
                                          </p:stCondLst>
                                        </p:cTn>
                                        <p:tgtEl>
                                          <p:spTgt spid="14"/>
                                        </p:tgtEl>
                                        <p:attrNameLst>
                                          <p:attrName>style.visibility</p:attrName>
                                        </p:attrNameLst>
                                      </p:cBhvr>
                                      <p:to>
                                        <p:strVal val="visible"/>
                                      </p:to>
                                    </p:set>
                                    <p:anim calcmode="lin" valueType="num">
                                      <p:cBhvr additive="base">
                                        <p:cTn id="78" dur="2000" fill="hold"/>
                                        <p:tgtEl>
                                          <p:spTgt spid="14"/>
                                        </p:tgtEl>
                                        <p:attrNameLst>
                                          <p:attrName>ppt_x</p:attrName>
                                        </p:attrNameLst>
                                      </p:cBhvr>
                                      <p:tavLst>
                                        <p:tav tm="0">
                                          <p:val>
                                            <p:strVal val="1+#ppt_w/2"/>
                                          </p:val>
                                        </p:tav>
                                        <p:tav tm="100000">
                                          <p:val>
                                            <p:strVal val="#ppt_x"/>
                                          </p:val>
                                        </p:tav>
                                      </p:tavLst>
                                    </p:anim>
                                    <p:anim calcmode="lin" valueType="num">
                                      <p:cBhvr additive="base">
                                        <p:cTn id="79" dur="2000" fill="hold"/>
                                        <p:tgtEl>
                                          <p:spTgt spid="14"/>
                                        </p:tgtEl>
                                        <p:attrNameLst>
                                          <p:attrName>ppt_y</p:attrName>
                                        </p:attrNameLst>
                                      </p:cBhvr>
                                      <p:tavLst>
                                        <p:tav tm="0">
                                          <p:val>
                                            <p:strVal val="0-#ppt_h/2"/>
                                          </p:val>
                                        </p:tav>
                                        <p:tav tm="100000">
                                          <p:val>
                                            <p:strVal val="#ppt_y"/>
                                          </p:val>
                                        </p:tav>
                                      </p:tavLst>
                                    </p:anim>
                                  </p:childTnLst>
                                </p:cTn>
                              </p:par>
                              <p:par>
                                <p:cTn id="80" presetID="2" presetClass="entr" presetSubtype="3" fill="hold" nodeType="withEffect">
                                  <p:stCondLst>
                                    <p:cond delay="0"/>
                                  </p:stCondLst>
                                  <p:childTnLst>
                                    <p:set>
                                      <p:cBhvr>
                                        <p:cTn id="81" dur="1" fill="hold">
                                          <p:stCondLst>
                                            <p:cond delay="0"/>
                                          </p:stCondLst>
                                        </p:cTn>
                                        <p:tgtEl>
                                          <p:spTgt spid="16"/>
                                        </p:tgtEl>
                                        <p:attrNameLst>
                                          <p:attrName>style.visibility</p:attrName>
                                        </p:attrNameLst>
                                      </p:cBhvr>
                                      <p:to>
                                        <p:strVal val="visible"/>
                                      </p:to>
                                    </p:set>
                                    <p:anim calcmode="lin" valueType="num">
                                      <p:cBhvr additive="base">
                                        <p:cTn id="82" dur="2000" fill="hold"/>
                                        <p:tgtEl>
                                          <p:spTgt spid="16"/>
                                        </p:tgtEl>
                                        <p:attrNameLst>
                                          <p:attrName>ppt_x</p:attrName>
                                        </p:attrNameLst>
                                      </p:cBhvr>
                                      <p:tavLst>
                                        <p:tav tm="0">
                                          <p:val>
                                            <p:strVal val="1+#ppt_w/2"/>
                                          </p:val>
                                        </p:tav>
                                        <p:tav tm="100000">
                                          <p:val>
                                            <p:strVal val="#ppt_x"/>
                                          </p:val>
                                        </p:tav>
                                      </p:tavLst>
                                    </p:anim>
                                    <p:anim calcmode="lin" valueType="num">
                                      <p:cBhvr additive="base">
                                        <p:cTn id="83" dur="2000" fill="hold"/>
                                        <p:tgtEl>
                                          <p:spTgt spid="16"/>
                                        </p:tgtEl>
                                        <p:attrNameLst>
                                          <p:attrName>ppt_y</p:attrName>
                                        </p:attrNameLst>
                                      </p:cBhvr>
                                      <p:tavLst>
                                        <p:tav tm="0">
                                          <p:val>
                                            <p:strVal val="0-#ppt_h/2"/>
                                          </p:val>
                                        </p:tav>
                                        <p:tav tm="100000">
                                          <p:val>
                                            <p:strVal val="#ppt_y"/>
                                          </p:val>
                                        </p:tav>
                                      </p:tavLst>
                                    </p:anim>
                                  </p:childTnLst>
                                </p:cTn>
                              </p:par>
                              <p:par>
                                <p:cTn id="84" presetID="2" presetClass="entr" presetSubtype="3" fill="hold" nodeType="withEffect">
                                  <p:stCondLst>
                                    <p:cond delay="0"/>
                                  </p:stCondLst>
                                  <p:childTnLst>
                                    <p:set>
                                      <p:cBhvr>
                                        <p:cTn id="85" dur="1" fill="hold">
                                          <p:stCondLst>
                                            <p:cond delay="0"/>
                                          </p:stCondLst>
                                        </p:cTn>
                                        <p:tgtEl>
                                          <p:spTgt spid="18"/>
                                        </p:tgtEl>
                                        <p:attrNameLst>
                                          <p:attrName>style.visibility</p:attrName>
                                        </p:attrNameLst>
                                      </p:cBhvr>
                                      <p:to>
                                        <p:strVal val="visible"/>
                                      </p:to>
                                    </p:set>
                                    <p:anim calcmode="lin" valueType="num">
                                      <p:cBhvr additive="base">
                                        <p:cTn id="86" dur="2000" fill="hold"/>
                                        <p:tgtEl>
                                          <p:spTgt spid="18"/>
                                        </p:tgtEl>
                                        <p:attrNameLst>
                                          <p:attrName>ppt_x</p:attrName>
                                        </p:attrNameLst>
                                      </p:cBhvr>
                                      <p:tavLst>
                                        <p:tav tm="0">
                                          <p:val>
                                            <p:strVal val="1+#ppt_w/2"/>
                                          </p:val>
                                        </p:tav>
                                        <p:tav tm="100000">
                                          <p:val>
                                            <p:strVal val="#ppt_x"/>
                                          </p:val>
                                        </p:tav>
                                      </p:tavLst>
                                    </p:anim>
                                    <p:anim calcmode="lin" valueType="num">
                                      <p:cBhvr additive="base">
                                        <p:cTn id="87" dur="2000" fill="hold"/>
                                        <p:tgtEl>
                                          <p:spTgt spid="18"/>
                                        </p:tgtEl>
                                        <p:attrNameLst>
                                          <p:attrName>ppt_y</p:attrName>
                                        </p:attrNameLst>
                                      </p:cBhvr>
                                      <p:tavLst>
                                        <p:tav tm="0">
                                          <p:val>
                                            <p:strVal val="0-#ppt_h/2"/>
                                          </p:val>
                                        </p:tav>
                                        <p:tav tm="100000">
                                          <p:val>
                                            <p:strVal val="#ppt_y"/>
                                          </p:val>
                                        </p:tav>
                                      </p:tavLst>
                                    </p:anim>
                                  </p:childTnLst>
                                </p:cTn>
                              </p:par>
                              <p:par>
                                <p:cTn id="88" presetID="2" presetClass="entr" presetSubtype="3" fill="hold" nodeType="withEffect">
                                  <p:stCondLst>
                                    <p:cond delay="0"/>
                                  </p:stCondLst>
                                  <p:childTnLst>
                                    <p:set>
                                      <p:cBhvr>
                                        <p:cTn id="89" dur="1" fill="hold">
                                          <p:stCondLst>
                                            <p:cond delay="0"/>
                                          </p:stCondLst>
                                        </p:cTn>
                                        <p:tgtEl>
                                          <p:spTgt spid="20"/>
                                        </p:tgtEl>
                                        <p:attrNameLst>
                                          <p:attrName>style.visibility</p:attrName>
                                        </p:attrNameLst>
                                      </p:cBhvr>
                                      <p:to>
                                        <p:strVal val="visible"/>
                                      </p:to>
                                    </p:set>
                                    <p:anim calcmode="lin" valueType="num">
                                      <p:cBhvr additive="base">
                                        <p:cTn id="90" dur="2000" fill="hold"/>
                                        <p:tgtEl>
                                          <p:spTgt spid="20"/>
                                        </p:tgtEl>
                                        <p:attrNameLst>
                                          <p:attrName>ppt_x</p:attrName>
                                        </p:attrNameLst>
                                      </p:cBhvr>
                                      <p:tavLst>
                                        <p:tav tm="0">
                                          <p:val>
                                            <p:strVal val="1+#ppt_w/2"/>
                                          </p:val>
                                        </p:tav>
                                        <p:tav tm="100000">
                                          <p:val>
                                            <p:strVal val="#ppt_x"/>
                                          </p:val>
                                        </p:tav>
                                      </p:tavLst>
                                    </p:anim>
                                    <p:anim calcmode="lin" valueType="num">
                                      <p:cBhvr additive="base">
                                        <p:cTn id="91" dur="2000" fill="hold"/>
                                        <p:tgtEl>
                                          <p:spTgt spid="20"/>
                                        </p:tgtEl>
                                        <p:attrNameLst>
                                          <p:attrName>ppt_y</p:attrName>
                                        </p:attrNameLst>
                                      </p:cBhvr>
                                      <p:tavLst>
                                        <p:tav tm="0">
                                          <p:val>
                                            <p:strVal val="0-#ppt_h/2"/>
                                          </p:val>
                                        </p:tav>
                                        <p:tav tm="100000">
                                          <p:val>
                                            <p:strVal val="#ppt_y"/>
                                          </p:val>
                                        </p:tav>
                                      </p:tavLst>
                                    </p:anim>
                                  </p:childTnLst>
                                </p:cTn>
                              </p:par>
                              <p:par>
                                <p:cTn id="92" presetID="2" presetClass="entr" presetSubtype="3" fill="hold" nodeType="withEffect">
                                  <p:stCondLst>
                                    <p:cond delay="0"/>
                                  </p:stCondLst>
                                  <p:childTnLst>
                                    <p:set>
                                      <p:cBhvr>
                                        <p:cTn id="93" dur="1" fill="hold">
                                          <p:stCondLst>
                                            <p:cond delay="0"/>
                                          </p:stCondLst>
                                        </p:cTn>
                                        <p:tgtEl>
                                          <p:spTgt spid="22"/>
                                        </p:tgtEl>
                                        <p:attrNameLst>
                                          <p:attrName>style.visibility</p:attrName>
                                        </p:attrNameLst>
                                      </p:cBhvr>
                                      <p:to>
                                        <p:strVal val="visible"/>
                                      </p:to>
                                    </p:set>
                                    <p:anim calcmode="lin" valueType="num">
                                      <p:cBhvr additive="base">
                                        <p:cTn id="94" dur="2000" fill="hold"/>
                                        <p:tgtEl>
                                          <p:spTgt spid="22"/>
                                        </p:tgtEl>
                                        <p:attrNameLst>
                                          <p:attrName>ppt_x</p:attrName>
                                        </p:attrNameLst>
                                      </p:cBhvr>
                                      <p:tavLst>
                                        <p:tav tm="0">
                                          <p:val>
                                            <p:strVal val="1+#ppt_w/2"/>
                                          </p:val>
                                        </p:tav>
                                        <p:tav tm="100000">
                                          <p:val>
                                            <p:strVal val="#ppt_x"/>
                                          </p:val>
                                        </p:tav>
                                      </p:tavLst>
                                    </p:anim>
                                    <p:anim calcmode="lin" valueType="num">
                                      <p:cBhvr additive="base">
                                        <p:cTn id="95" dur="2000" fill="hold"/>
                                        <p:tgtEl>
                                          <p:spTgt spid="22"/>
                                        </p:tgtEl>
                                        <p:attrNameLst>
                                          <p:attrName>ppt_y</p:attrName>
                                        </p:attrNameLst>
                                      </p:cBhvr>
                                      <p:tavLst>
                                        <p:tav tm="0">
                                          <p:val>
                                            <p:strVal val="0-#ppt_h/2"/>
                                          </p:val>
                                        </p:tav>
                                        <p:tav tm="100000">
                                          <p:val>
                                            <p:strVal val="#ppt_y"/>
                                          </p:val>
                                        </p:tav>
                                      </p:tavLst>
                                    </p:anim>
                                  </p:childTnLst>
                                </p:cTn>
                              </p:par>
                              <p:par>
                                <p:cTn id="96" presetID="2" presetClass="entr" presetSubtype="3" fill="hold" nodeType="withEffect">
                                  <p:stCondLst>
                                    <p:cond delay="0"/>
                                  </p:stCondLst>
                                  <p:childTnLst>
                                    <p:set>
                                      <p:cBhvr>
                                        <p:cTn id="97" dur="1" fill="hold">
                                          <p:stCondLst>
                                            <p:cond delay="0"/>
                                          </p:stCondLst>
                                        </p:cTn>
                                        <p:tgtEl>
                                          <p:spTgt spid="24"/>
                                        </p:tgtEl>
                                        <p:attrNameLst>
                                          <p:attrName>style.visibility</p:attrName>
                                        </p:attrNameLst>
                                      </p:cBhvr>
                                      <p:to>
                                        <p:strVal val="visible"/>
                                      </p:to>
                                    </p:set>
                                    <p:anim calcmode="lin" valueType="num">
                                      <p:cBhvr additive="base">
                                        <p:cTn id="98" dur="2000" fill="hold"/>
                                        <p:tgtEl>
                                          <p:spTgt spid="24"/>
                                        </p:tgtEl>
                                        <p:attrNameLst>
                                          <p:attrName>ppt_x</p:attrName>
                                        </p:attrNameLst>
                                      </p:cBhvr>
                                      <p:tavLst>
                                        <p:tav tm="0">
                                          <p:val>
                                            <p:strVal val="1+#ppt_w/2"/>
                                          </p:val>
                                        </p:tav>
                                        <p:tav tm="100000">
                                          <p:val>
                                            <p:strVal val="#ppt_x"/>
                                          </p:val>
                                        </p:tav>
                                      </p:tavLst>
                                    </p:anim>
                                    <p:anim calcmode="lin" valueType="num">
                                      <p:cBhvr additive="base">
                                        <p:cTn id="99" dur="2000" fill="hold"/>
                                        <p:tgtEl>
                                          <p:spTgt spid="24"/>
                                        </p:tgtEl>
                                        <p:attrNameLst>
                                          <p:attrName>ppt_y</p:attrName>
                                        </p:attrNameLst>
                                      </p:cBhvr>
                                      <p:tavLst>
                                        <p:tav tm="0">
                                          <p:val>
                                            <p:strVal val="0-#ppt_h/2"/>
                                          </p:val>
                                        </p:tav>
                                        <p:tav tm="100000">
                                          <p:val>
                                            <p:strVal val="#ppt_y"/>
                                          </p:val>
                                        </p:tav>
                                      </p:tavLst>
                                    </p:anim>
                                  </p:childTnLst>
                                </p:cTn>
                              </p:par>
                              <p:par>
                                <p:cTn id="100" presetID="2" presetClass="entr" presetSubtype="3" fill="hold"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2000" fill="hold"/>
                                        <p:tgtEl>
                                          <p:spTgt spid="26"/>
                                        </p:tgtEl>
                                        <p:attrNameLst>
                                          <p:attrName>ppt_x</p:attrName>
                                        </p:attrNameLst>
                                      </p:cBhvr>
                                      <p:tavLst>
                                        <p:tav tm="0">
                                          <p:val>
                                            <p:strVal val="1+#ppt_w/2"/>
                                          </p:val>
                                        </p:tav>
                                        <p:tav tm="100000">
                                          <p:val>
                                            <p:strVal val="#ppt_x"/>
                                          </p:val>
                                        </p:tav>
                                      </p:tavLst>
                                    </p:anim>
                                    <p:anim calcmode="lin" valueType="num">
                                      <p:cBhvr additive="base">
                                        <p:cTn id="103" dur="2000" fill="hold"/>
                                        <p:tgtEl>
                                          <p:spTgt spid="26"/>
                                        </p:tgtEl>
                                        <p:attrNameLst>
                                          <p:attrName>ppt_y</p:attrName>
                                        </p:attrNameLst>
                                      </p:cBhvr>
                                      <p:tavLst>
                                        <p:tav tm="0">
                                          <p:val>
                                            <p:strVal val="0-#ppt_h/2"/>
                                          </p:val>
                                        </p:tav>
                                        <p:tav tm="100000">
                                          <p:val>
                                            <p:strVal val="#ppt_y"/>
                                          </p:val>
                                        </p:tav>
                                      </p:tavLst>
                                    </p:anim>
                                  </p:childTnLst>
                                </p:cTn>
                              </p:par>
                              <p:par>
                                <p:cTn id="104" presetID="8" presetClass="emph" presetSubtype="0" autoRev="1" fill="hold" nodeType="withEffect">
                                  <p:stCondLst>
                                    <p:cond delay="0"/>
                                  </p:stCondLst>
                                  <p:childTnLst>
                                    <p:animRot by="21600000">
                                      <p:cBhvr>
                                        <p:cTn id="105" dur="2000" fill="hold"/>
                                        <p:tgtEl>
                                          <p:spTgt spid="3"/>
                                        </p:tgtEl>
                                        <p:attrNameLst>
                                          <p:attrName>r</p:attrName>
                                        </p:attrNameLst>
                                      </p:cBhvr>
                                    </p:animRot>
                                  </p:childTnLst>
                                </p:cTn>
                              </p:par>
                              <p:par>
                                <p:cTn id="106" presetID="8" presetClass="emph" presetSubtype="0" autoRev="1" fill="hold" nodeType="withEffect">
                                  <p:stCondLst>
                                    <p:cond delay="0"/>
                                  </p:stCondLst>
                                  <p:childTnLst>
                                    <p:animRot by="-21600000">
                                      <p:cBhvr>
                                        <p:cTn id="107" dur="2000" fill="hold"/>
                                        <p:tgtEl>
                                          <p:spTgt spid="5"/>
                                        </p:tgtEl>
                                        <p:attrNameLst>
                                          <p:attrName>r</p:attrName>
                                        </p:attrNameLst>
                                      </p:cBhvr>
                                    </p:animRot>
                                  </p:childTnLst>
                                </p:cTn>
                              </p:par>
                              <p:par>
                                <p:cTn id="108" presetID="8" presetClass="emph" presetSubtype="0" autoRev="1" fill="hold" nodeType="withEffect">
                                  <p:stCondLst>
                                    <p:cond delay="0"/>
                                  </p:stCondLst>
                                  <p:childTnLst>
                                    <p:animRot by="21600000">
                                      <p:cBhvr>
                                        <p:cTn id="109" dur="2000" fill="hold"/>
                                        <p:tgtEl>
                                          <p:spTgt spid="7"/>
                                        </p:tgtEl>
                                        <p:attrNameLst>
                                          <p:attrName>r</p:attrName>
                                        </p:attrNameLst>
                                      </p:cBhvr>
                                    </p:animRot>
                                  </p:childTnLst>
                                </p:cTn>
                              </p:par>
                              <p:par>
                                <p:cTn id="110" presetID="8" presetClass="emph" presetSubtype="0" autoRev="1" fill="hold" nodeType="withEffect">
                                  <p:stCondLst>
                                    <p:cond delay="0"/>
                                  </p:stCondLst>
                                  <p:childTnLst>
                                    <p:animRot by="-21600000">
                                      <p:cBhvr>
                                        <p:cTn id="111" dur="2000" fill="hold"/>
                                        <p:tgtEl>
                                          <p:spTgt spid="9"/>
                                        </p:tgtEl>
                                        <p:attrNameLst>
                                          <p:attrName>r</p:attrName>
                                        </p:attrNameLst>
                                      </p:cBhvr>
                                    </p:animRot>
                                  </p:childTnLst>
                                </p:cTn>
                              </p:par>
                              <p:par>
                                <p:cTn id="112" presetID="8" presetClass="emph" presetSubtype="0" autoRev="1" fill="hold" nodeType="withEffect">
                                  <p:stCondLst>
                                    <p:cond delay="0"/>
                                  </p:stCondLst>
                                  <p:childTnLst>
                                    <p:animRot by="21600000">
                                      <p:cBhvr>
                                        <p:cTn id="113" dur="2000" fill="hold"/>
                                        <p:tgtEl>
                                          <p:spTgt spid="11"/>
                                        </p:tgtEl>
                                        <p:attrNameLst>
                                          <p:attrName>r</p:attrName>
                                        </p:attrNameLst>
                                      </p:cBhvr>
                                    </p:animRot>
                                  </p:childTnLst>
                                </p:cTn>
                              </p:par>
                              <p:par>
                                <p:cTn id="114" presetID="8" presetClass="emph" presetSubtype="0" autoRev="1" fill="hold" nodeType="withEffect">
                                  <p:stCondLst>
                                    <p:cond delay="0"/>
                                  </p:stCondLst>
                                  <p:childTnLst>
                                    <p:animRot by="-21600000">
                                      <p:cBhvr>
                                        <p:cTn id="115" dur="2000" fill="hold"/>
                                        <p:tgtEl>
                                          <p:spTgt spid="13"/>
                                        </p:tgtEl>
                                        <p:attrNameLst>
                                          <p:attrName>r</p:attrName>
                                        </p:attrNameLst>
                                      </p:cBhvr>
                                    </p:animRot>
                                  </p:childTnLst>
                                </p:cTn>
                              </p:par>
                              <p:par>
                                <p:cTn id="116" presetID="8" presetClass="emph" presetSubtype="0" autoRev="1" fill="hold" nodeType="withEffect">
                                  <p:stCondLst>
                                    <p:cond delay="0"/>
                                  </p:stCondLst>
                                  <p:childTnLst>
                                    <p:animRot by="21600000">
                                      <p:cBhvr>
                                        <p:cTn id="117" dur="2000" fill="hold"/>
                                        <p:tgtEl>
                                          <p:spTgt spid="15"/>
                                        </p:tgtEl>
                                        <p:attrNameLst>
                                          <p:attrName>r</p:attrName>
                                        </p:attrNameLst>
                                      </p:cBhvr>
                                    </p:animRot>
                                  </p:childTnLst>
                                </p:cTn>
                              </p:par>
                              <p:par>
                                <p:cTn id="118" presetID="8" presetClass="emph" presetSubtype="0" autoRev="1" fill="hold" nodeType="withEffect">
                                  <p:stCondLst>
                                    <p:cond delay="0"/>
                                  </p:stCondLst>
                                  <p:childTnLst>
                                    <p:animRot by="-21600000">
                                      <p:cBhvr>
                                        <p:cTn id="119" dur="2000" fill="hold"/>
                                        <p:tgtEl>
                                          <p:spTgt spid="17"/>
                                        </p:tgtEl>
                                        <p:attrNameLst>
                                          <p:attrName>r</p:attrName>
                                        </p:attrNameLst>
                                      </p:cBhvr>
                                    </p:animRot>
                                  </p:childTnLst>
                                </p:cTn>
                              </p:par>
                              <p:par>
                                <p:cTn id="120" presetID="8" presetClass="emph" presetSubtype="0" autoRev="1" fill="hold" nodeType="withEffect">
                                  <p:stCondLst>
                                    <p:cond delay="0"/>
                                  </p:stCondLst>
                                  <p:childTnLst>
                                    <p:animRot by="21600000">
                                      <p:cBhvr>
                                        <p:cTn id="121" dur="2000" fill="hold"/>
                                        <p:tgtEl>
                                          <p:spTgt spid="19"/>
                                        </p:tgtEl>
                                        <p:attrNameLst>
                                          <p:attrName>r</p:attrName>
                                        </p:attrNameLst>
                                      </p:cBhvr>
                                    </p:animRot>
                                  </p:childTnLst>
                                </p:cTn>
                              </p:par>
                              <p:par>
                                <p:cTn id="122" presetID="8" presetClass="emph" presetSubtype="0" autoRev="1" fill="hold" nodeType="withEffect">
                                  <p:stCondLst>
                                    <p:cond delay="0"/>
                                  </p:stCondLst>
                                  <p:childTnLst>
                                    <p:animRot by="-21600000">
                                      <p:cBhvr>
                                        <p:cTn id="123" dur="2000" fill="hold"/>
                                        <p:tgtEl>
                                          <p:spTgt spid="21"/>
                                        </p:tgtEl>
                                        <p:attrNameLst>
                                          <p:attrName>r</p:attrName>
                                        </p:attrNameLst>
                                      </p:cBhvr>
                                    </p:animRot>
                                  </p:childTnLst>
                                </p:cTn>
                              </p:par>
                              <p:par>
                                <p:cTn id="124" presetID="8" presetClass="emph" presetSubtype="0" autoRev="1" fill="hold" nodeType="withEffect">
                                  <p:stCondLst>
                                    <p:cond delay="0"/>
                                  </p:stCondLst>
                                  <p:childTnLst>
                                    <p:animRot by="21600000">
                                      <p:cBhvr>
                                        <p:cTn id="125" dur="2000" fill="hold"/>
                                        <p:tgtEl>
                                          <p:spTgt spid="23"/>
                                        </p:tgtEl>
                                        <p:attrNameLst>
                                          <p:attrName>r</p:attrName>
                                        </p:attrNameLst>
                                      </p:cBhvr>
                                    </p:animRot>
                                  </p:childTnLst>
                                </p:cTn>
                              </p:par>
                              <p:par>
                                <p:cTn id="126" presetID="8" presetClass="emph" presetSubtype="0" autoRev="1" fill="hold" nodeType="withEffect">
                                  <p:stCondLst>
                                    <p:cond delay="0"/>
                                  </p:stCondLst>
                                  <p:childTnLst>
                                    <p:animRot by="-21600000">
                                      <p:cBhvr>
                                        <p:cTn id="127" dur="2000" fill="hold"/>
                                        <p:tgtEl>
                                          <p:spTgt spid="25"/>
                                        </p:tgtEl>
                                        <p:attrNameLst>
                                          <p:attrName>r</p:attrName>
                                        </p:attrNameLst>
                                      </p:cBhvr>
                                    </p:animRot>
                                  </p:childTnLst>
                                </p:cTn>
                              </p:par>
                              <p:par>
                                <p:cTn id="128" presetID="8" presetClass="emph" presetSubtype="0" autoRev="1" fill="hold" nodeType="withEffect">
                                  <p:stCondLst>
                                    <p:cond delay="0"/>
                                  </p:stCondLst>
                                  <p:childTnLst>
                                    <p:animRot by="-21600000">
                                      <p:cBhvr>
                                        <p:cTn id="129" dur="2000" fill="hold"/>
                                        <p:tgtEl>
                                          <p:spTgt spid="4"/>
                                        </p:tgtEl>
                                        <p:attrNameLst>
                                          <p:attrName>r</p:attrName>
                                        </p:attrNameLst>
                                      </p:cBhvr>
                                    </p:animRot>
                                  </p:childTnLst>
                                </p:cTn>
                              </p:par>
                              <p:par>
                                <p:cTn id="130" presetID="8" presetClass="emph" presetSubtype="0" autoRev="1" fill="hold" nodeType="withEffect">
                                  <p:stCondLst>
                                    <p:cond delay="0"/>
                                  </p:stCondLst>
                                  <p:childTnLst>
                                    <p:animRot by="21600000">
                                      <p:cBhvr>
                                        <p:cTn id="131" dur="2000" fill="hold"/>
                                        <p:tgtEl>
                                          <p:spTgt spid="6"/>
                                        </p:tgtEl>
                                        <p:attrNameLst>
                                          <p:attrName>r</p:attrName>
                                        </p:attrNameLst>
                                      </p:cBhvr>
                                    </p:animRot>
                                  </p:childTnLst>
                                </p:cTn>
                              </p:par>
                              <p:par>
                                <p:cTn id="132" presetID="8" presetClass="emph" presetSubtype="0" autoRev="1" fill="hold" nodeType="withEffect">
                                  <p:stCondLst>
                                    <p:cond delay="0"/>
                                  </p:stCondLst>
                                  <p:childTnLst>
                                    <p:animRot by="-21600000">
                                      <p:cBhvr>
                                        <p:cTn id="133" dur="2000" fill="hold"/>
                                        <p:tgtEl>
                                          <p:spTgt spid="8"/>
                                        </p:tgtEl>
                                        <p:attrNameLst>
                                          <p:attrName>r</p:attrName>
                                        </p:attrNameLst>
                                      </p:cBhvr>
                                    </p:animRot>
                                  </p:childTnLst>
                                </p:cTn>
                              </p:par>
                              <p:par>
                                <p:cTn id="134" presetID="8" presetClass="emph" presetSubtype="0" autoRev="1" fill="hold" nodeType="withEffect">
                                  <p:stCondLst>
                                    <p:cond delay="0"/>
                                  </p:stCondLst>
                                  <p:childTnLst>
                                    <p:animRot by="21600000">
                                      <p:cBhvr>
                                        <p:cTn id="135" dur="2000" fill="hold"/>
                                        <p:tgtEl>
                                          <p:spTgt spid="10"/>
                                        </p:tgtEl>
                                        <p:attrNameLst>
                                          <p:attrName>r</p:attrName>
                                        </p:attrNameLst>
                                      </p:cBhvr>
                                    </p:animRot>
                                  </p:childTnLst>
                                </p:cTn>
                              </p:par>
                              <p:par>
                                <p:cTn id="136" presetID="8" presetClass="emph" presetSubtype="0" autoRev="1" fill="hold" nodeType="withEffect">
                                  <p:stCondLst>
                                    <p:cond delay="0"/>
                                  </p:stCondLst>
                                  <p:childTnLst>
                                    <p:animRot by="-21600000">
                                      <p:cBhvr>
                                        <p:cTn id="137" dur="2000" fill="hold"/>
                                        <p:tgtEl>
                                          <p:spTgt spid="12"/>
                                        </p:tgtEl>
                                        <p:attrNameLst>
                                          <p:attrName>r</p:attrName>
                                        </p:attrNameLst>
                                      </p:cBhvr>
                                    </p:animRot>
                                  </p:childTnLst>
                                </p:cTn>
                              </p:par>
                              <p:par>
                                <p:cTn id="138" presetID="8" presetClass="emph" presetSubtype="0" autoRev="1" fill="hold" nodeType="withEffect">
                                  <p:stCondLst>
                                    <p:cond delay="0"/>
                                  </p:stCondLst>
                                  <p:childTnLst>
                                    <p:animRot by="21600000">
                                      <p:cBhvr>
                                        <p:cTn id="139" dur="2000" fill="hold"/>
                                        <p:tgtEl>
                                          <p:spTgt spid="14"/>
                                        </p:tgtEl>
                                        <p:attrNameLst>
                                          <p:attrName>r</p:attrName>
                                        </p:attrNameLst>
                                      </p:cBhvr>
                                    </p:animRot>
                                  </p:childTnLst>
                                </p:cTn>
                              </p:par>
                              <p:par>
                                <p:cTn id="140" presetID="8" presetClass="emph" presetSubtype="0" autoRev="1" fill="hold" nodeType="withEffect">
                                  <p:stCondLst>
                                    <p:cond delay="0"/>
                                  </p:stCondLst>
                                  <p:childTnLst>
                                    <p:animRot by="-21600000">
                                      <p:cBhvr>
                                        <p:cTn id="141" dur="2000" fill="hold"/>
                                        <p:tgtEl>
                                          <p:spTgt spid="16"/>
                                        </p:tgtEl>
                                        <p:attrNameLst>
                                          <p:attrName>r</p:attrName>
                                        </p:attrNameLst>
                                      </p:cBhvr>
                                    </p:animRot>
                                  </p:childTnLst>
                                </p:cTn>
                              </p:par>
                              <p:par>
                                <p:cTn id="142" presetID="8" presetClass="emph" presetSubtype="0" autoRev="1" fill="hold" nodeType="withEffect">
                                  <p:stCondLst>
                                    <p:cond delay="0"/>
                                  </p:stCondLst>
                                  <p:childTnLst>
                                    <p:animRot by="21600000">
                                      <p:cBhvr>
                                        <p:cTn id="143" dur="2000" fill="hold"/>
                                        <p:tgtEl>
                                          <p:spTgt spid="18"/>
                                        </p:tgtEl>
                                        <p:attrNameLst>
                                          <p:attrName>r</p:attrName>
                                        </p:attrNameLst>
                                      </p:cBhvr>
                                    </p:animRot>
                                  </p:childTnLst>
                                </p:cTn>
                              </p:par>
                              <p:par>
                                <p:cTn id="144" presetID="8" presetClass="emph" presetSubtype="0" autoRev="1" fill="hold" nodeType="withEffect">
                                  <p:stCondLst>
                                    <p:cond delay="0"/>
                                  </p:stCondLst>
                                  <p:childTnLst>
                                    <p:animRot by="-21600000">
                                      <p:cBhvr>
                                        <p:cTn id="145" dur="2000" fill="hold"/>
                                        <p:tgtEl>
                                          <p:spTgt spid="20"/>
                                        </p:tgtEl>
                                        <p:attrNameLst>
                                          <p:attrName>r</p:attrName>
                                        </p:attrNameLst>
                                      </p:cBhvr>
                                    </p:animRot>
                                  </p:childTnLst>
                                </p:cTn>
                              </p:par>
                              <p:par>
                                <p:cTn id="146" presetID="8" presetClass="emph" presetSubtype="0" autoRev="1" fill="hold" nodeType="withEffect">
                                  <p:stCondLst>
                                    <p:cond delay="0"/>
                                  </p:stCondLst>
                                  <p:childTnLst>
                                    <p:animRot by="21600000">
                                      <p:cBhvr>
                                        <p:cTn id="147" dur="2000" fill="hold"/>
                                        <p:tgtEl>
                                          <p:spTgt spid="22"/>
                                        </p:tgtEl>
                                        <p:attrNameLst>
                                          <p:attrName>r</p:attrName>
                                        </p:attrNameLst>
                                      </p:cBhvr>
                                    </p:animRot>
                                  </p:childTnLst>
                                </p:cTn>
                              </p:par>
                              <p:par>
                                <p:cTn id="148" presetID="8" presetClass="emph" presetSubtype="0" autoRev="1" fill="hold" nodeType="withEffect">
                                  <p:stCondLst>
                                    <p:cond delay="0"/>
                                  </p:stCondLst>
                                  <p:childTnLst>
                                    <p:animRot by="-21600000">
                                      <p:cBhvr>
                                        <p:cTn id="149" dur="2000" fill="hold"/>
                                        <p:tgtEl>
                                          <p:spTgt spid="24"/>
                                        </p:tgtEl>
                                        <p:attrNameLst>
                                          <p:attrName>r</p:attrName>
                                        </p:attrNameLst>
                                      </p:cBhvr>
                                    </p:animRot>
                                  </p:childTnLst>
                                </p:cTn>
                              </p:par>
                              <p:par>
                                <p:cTn id="150" presetID="8" presetClass="emph" presetSubtype="0" autoRev="1" fill="hold" nodeType="withEffect">
                                  <p:stCondLst>
                                    <p:cond delay="0"/>
                                  </p:stCondLst>
                                  <p:childTnLst>
                                    <p:animRot by="21600000">
                                      <p:cBhvr>
                                        <p:cTn id="151" dur="2000" fill="hold"/>
                                        <p:tgtEl>
                                          <p:spTgt spid="26"/>
                                        </p:tgtEl>
                                        <p:attrNameLst>
                                          <p:attrName>r</p:attrName>
                                        </p:attrNameLst>
                                      </p:cBhvr>
                                    </p:animRot>
                                  </p:childTnLst>
                                </p:cTn>
                              </p:par>
                            </p:childTnLst>
                          </p:cTn>
                        </p:par>
                        <p:par>
                          <p:cTn id="152" fill="hold">
                            <p:stCondLst>
                              <p:cond delay="4000"/>
                            </p:stCondLst>
                            <p:childTnLst>
                              <p:par>
                                <p:cTn id="153" presetID="2" presetClass="exit" presetSubtype="2" fill="hold" nodeType="afterEffect">
                                  <p:stCondLst>
                                    <p:cond delay="0"/>
                                  </p:stCondLst>
                                  <p:childTnLst>
                                    <p:anim calcmode="lin" valueType="num">
                                      <p:cBhvr additive="base">
                                        <p:cTn id="154" dur="2000"/>
                                        <p:tgtEl>
                                          <p:spTgt spid="3"/>
                                        </p:tgtEl>
                                        <p:attrNameLst>
                                          <p:attrName>ppt_x</p:attrName>
                                        </p:attrNameLst>
                                      </p:cBhvr>
                                      <p:tavLst>
                                        <p:tav tm="0">
                                          <p:val>
                                            <p:strVal val="ppt_x"/>
                                          </p:val>
                                        </p:tav>
                                        <p:tav tm="100000">
                                          <p:val>
                                            <p:strVal val="1+ppt_w/2"/>
                                          </p:val>
                                        </p:tav>
                                      </p:tavLst>
                                    </p:anim>
                                    <p:anim calcmode="lin" valueType="num">
                                      <p:cBhvr additive="base">
                                        <p:cTn id="155" dur="2000"/>
                                        <p:tgtEl>
                                          <p:spTgt spid="3"/>
                                        </p:tgtEl>
                                        <p:attrNameLst>
                                          <p:attrName>ppt_y</p:attrName>
                                        </p:attrNameLst>
                                      </p:cBhvr>
                                      <p:tavLst>
                                        <p:tav tm="0">
                                          <p:val>
                                            <p:strVal val="ppt_y"/>
                                          </p:val>
                                        </p:tav>
                                        <p:tav tm="100000">
                                          <p:val>
                                            <p:strVal val="ppt_y"/>
                                          </p:val>
                                        </p:tav>
                                      </p:tavLst>
                                    </p:anim>
                                    <p:set>
                                      <p:cBhvr>
                                        <p:cTn id="156" dur="1" fill="hold">
                                          <p:stCondLst>
                                            <p:cond delay="1999"/>
                                          </p:stCondLst>
                                        </p:cTn>
                                        <p:tgtEl>
                                          <p:spTgt spid="3"/>
                                        </p:tgtEl>
                                        <p:attrNameLst>
                                          <p:attrName>style.visibility</p:attrName>
                                        </p:attrNameLst>
                                      </p:cBhvr>
                                      <p:to>
                                        <p:strVal val="hidden"/>
                                      </p:to>
                                    </p:set>
                                  </p:childTnLst>
                                </p:cTn>
                              </p:par>
                              <p:par>
                                <p:cTn id="157" presetID="2" presetClass="exit" presetSubtype="2" fill="hold" nodeType="withEffect">
                                  <p:stCondLst>
                                    <p:cond delay="0"/>
                                  </p:stCondLst>
                                  <p:childTnLst>
                                    <p:anim calcmode="lin" valueType="num">
                                      <p:cBhvr additive="base">
                                        <p:cTn id="158" dur="2000"/>
                                        <p:tgtEl>
                                          <p:spTgt spid="5"/>
                                        </p:tgtEl>
                                        <p:attrNameLst>
                                          <p:attrName>ppt_x</p:attrName>
                                        </p:attrNameLst>
                                      </p:cBhvr>
                                      <p:tavLst>
                                        <p:tav tm="0">
                                          <p:val>
                                            <p:strVal val="ppt_x"/>
                                          </p:val>
                                        </p:tav>
                                        <p:tav tm="100000">
                                          <p:val>
                                            <p:strVal val="1+ppt_w/2"/>
                                          </p:val>
                                        </p:tav>
                                      </p:tavLst>
                                    </p:anim>
                                    <p:anim calcmode="lin" valueType="num">
                                      <p:cBhvr additive="base">
                                        <p:cTn id="159" dur="2000"/>
                                        <p:tgtEl>
                                          <p:spTgt spid="5"/>
                                        </p:tgtEl>
                                        <p:attrNameLst>
                                          <p:attrName>ppt_y</p:attrName>
                                        </p:attrNameLst>
                                      </p:cBhvr>
                                      <p:tavLst>
                                        <p:tav tm="0">
                                          <p:val>
                                            <p:strVal val="ppt_y"/>
                                          </p:val>
                                        </p:tav>
                                        <p:tav tm="100000">
                                          <p:val>
                                            <p:strVal val="ppt_y"/>
                                          </p:val>
                                        </p:tav>
                                      </p:tavLst>
                                    </p:anim>
                                    <p:set>
                                      <p:cBhvr>
                                        <p:cTn id="160" dur="1" fill="hold">
                                          <p:stCondLst>
                                            <p:cond delay="1999"/>
                                          </p:stCondLst>
                                        </p:cTn>
                                        <p:tgtEl>
                                          <p:spTgt spid="5"/>
                                        </p:tgtEl>
                                        <p:attrNameLst>
                                          <p:attrName>style.visibility</p:attrName>
                                        </p:attrNameLst>
                                      </p:cBhvr>
                                      <p:to>
                                        <p:strVal val="hidden"/>
                                      </p:to>
                                    </p:set>
                                  </p:childTnLst>
                                </p:cTn>
                              </p:par>
                              <p:par>
                                <p:cTn id="161" presetID="2" presetClass="exit" presetSubtype="2" fill="hold" nodeType="withEffect">
                                  <p:stCondLst>
                                    <p:cond delay="0"/>
                                  </p:stCondLst>
                                  <p:childTnLst>
                                    <p:anim calcmode="lin" valueType="num">
                                      <p:cBhvr additive="base">
                                        <p:cTn id="162" dur="2000"/>
                                        <p:tgtEl>
                                          <p:spTgt spid="7"/>
                                        </p:tgtEl>
                                        <p:attrNameLst>
                                          <p:attrName>ppt_x</p:attrName>
                                        </p:attrNameLst>
                                      </p:cBhvr>
                                      <p:tavLst>
                                        <p:tav tm="0">
                                          <p:val>
                                            <p:strVal val="ppt_x"/>
                                          </p:val>
                                        </p:tav>
                                        <p:tav tm="100000">
                                          <p:val>
                                            <p:strVal val="1+ppt_w/2"/>
                                          </p:val>
                                        </p:tav>
                                      </p:tavLst>
                                    </p:anim>
                                    <p:anim calcmode="lin" valueType="num">
                                      <p:cBhvr additive="base">
                                        <p:cTn id="163" dur="2000"/>
                                        <p:tgtEl>
                                          <p:spTgt spid="7"/>
                                        </p:tgtEl>
                                        <p:attrNameLst>
                                          <p:attrName>ppt_y</p:attrName>
                                        </p:attrNameLst>
                                      </p:cBhvr>
                                      <p:tavLst>
                                        <p:tav tm="0">
                                          <p:val>
                                            <p:strVal val="ppt_y"/>
                                          </p:val>
                                        </p:tav>
                                        <p:tav tm="100000">
                                          <p:val>
                                            <p:strVal val="ppt_y"/>
                                          </p:val>
                                        </p:tav>
                                      </p:tavLst>
                                    </p:anim>
                                    <p:set>
                                      <p:cBhvr>
                                        <p:cTn id="164" dur="1" fill="hold">
                                          <p:stCondLst>
                                            <p:cond delay="1999"/>
                                          </p:stCondLst>
                                        </p:cTn>
                                        <p:tgtEl>
                                          <p:spTgt spid="7"/>
                                        </p:tgtEl>
                                        <p:attrNameLst>
                                          <p:attrName>style.visibility</p:attrName>
                                        </p:attrNameLst>
                                      </p:cBhvr>
                                      <p:to>
                                        <p:strVal val="hidden"/>
                                      </p:to>
                                    </p:set>
                                  </p:childTnLst>
                                </p:cTn>
                              </p:par>
                              <p:par>
                                <p:cTn id="165" presetID="2" presetClass="exit" presetSubtype="2" fill="hold" nodeType="withEffect">
                                  <p:stCondLst>
                                    <p:cond delay="0"/>
                                  </p:stCondLst>
                                  <p:childTnLst>
                                    <p:anim calcmode="lin" valueType="num">
                                      <p:cBhvr additive="base">
                                        <p:cTn id="166" dur="2000"/>
                                        <p:tgtEl>
                                          <p:spTgt spid="9"/>
                                        </p:tgtEl>
                                        <p:attrNameLst>
                                          <p:attrName>ppt_x</p:attrName>
                                        </p:attrNameLst>
                                      </p:cBhvr>
                                      <p:tavLst>
                                        <p:tav tm="0">
                                          <p:val>
                                            <p:strVal val="ppt_x"/>
                                          </p:val>
                                        </p:tav>
                                        <p:tav tm="100000">
                                          <p:val>
                                            <p:strVal val="1+ppt_w/2"/>
                                          </p:val>
                                        </p:tav>
                                      </p:tavLst>
                                    </p:anim>
                                    <p:anim calcmode="lin" valueType="num">
                                      <p:cBhvr additive="base">
                                        <p:cTn id="167" dur="2000"/>
                                        <p:tgtEl>
                                          <p:spTgt spid="9"/>
                                        </p:tgtEl>
                                        <p:attrNameLst>
                                          <p:attrName>ppt_y</p:attrName>
                                        </p:attrNameLst>
                                      </p:cBhvr>
                                      <p:tavLst>
                                        <p:tav tm="0">
                                          <p:val>
                                            <p:strVal val="ppt_y"/>
                                          </p:val>
                                        </p:tav>
                                        <p:tav tm="100000">
                                          <p:val>
                                            <p:strVal val="ppt_y"/>
                                          </p:val>
                                        </p:tav>
                                      </p:tavLst>
                                    </p:anim>
                                    <p:set>
                                      <p:cBhvr>
                                        <p:cTn id="168" dur="1" fill="hold">
                                          <p:stCondLst>
                                            <p:cond delay="1999"/>
                                          </p:stCondLst>
                                        </p:cTn>
                                        <p:tgtEl>
                                          <p:spTgt spid="9"/>
                                        </p:tgtEl>
                                        <p:attrNameLst>
                                          <p:attrName>style.visibility</p:attrName>
                                        </p:attrNameLst>
                                      </p:cBhvr>
                                      <p:to>
                                        <p:strVal val="hidden"/>
                                      </p:to>
                                    </p:set>
                                  </p:childTnLst>
                                </p:cTn>
                              </p:par>
                              <p:par>
                                <p:cTn id="169" presetID="2" presetClass="exit" presetSubtype="2" fill="hold" nodeType="withEffect">
                                  <p:stCondLst>
                                    <p:cond delay="0"/>
                                  </p:stCondLst>
                                  <p:childTnLst>
                                    <p:anim calcmode="lin" valueType="num">
                                      <p:cBhvr additive="base">
                                        <p:cTn id="170" dur="2000"/>
                                        <p:tgtEl>
                                          <p:spTgt spid="11"/>
                                        </p:tgtEl>
                                        <p:attrNameLst>
                                          <p:attrName>ppt_x</p:attrName>
                                        </p:attrNameLst>
                                      </p:cBhvr>
                                      <p:tavLst>
                                        <p:tav tm="0">
                                          <p:val>
                                            <p:strVal val="ppt_x"/>
                                          </p:val>
                                        </p:tav>
                                        <p:tav tm="100000">
                                          <p:val>
                                            <p:strVal val="1+ppt_w/2"/>
                                          </p:val>
                                        </p:tav>
                                      </p:tavLst>
                                    </p:anim>
                                    <p:anim calcmode="lin" valueType="num">
                                      <p:cBhvr additive="base">
                                        <p:cTn id="171" dur="2000"/>
                                        <p:tgtEl>
                                          <p:spTgt spid="11"/>
                                        </p:tgtEl>
                                        <p:attrNameLst>
                                          <p:attrName>ppt_y</p:attrName>
                                        </p:attrNameLst>
                                      </p:cBhvr>
                                      <p:tavLst>
                                        <p:tav tm="0">
                                          <p:val>
                                            <p:strVal val="ppt_y"/>
                                          </p:val>
                                        </p:tav>
                                        <p:tav tm="100000">
                                          <p:val>
                                            <p:strVal val="ppt_y"/>
                                          </p:val>
                                        </p:tav>
                                      </p:tavLst>
                                    </p:anim>
                                    <p:set>
                                      <p:cBhvr>
                                        <p:cTn id="172" dur="1" fill="hold">
                                          <p:stCondLst>
                                            <p:cond delay="1999"/>
                                          </p:stCondLst>
                                        </p:cTn>
                                        <p:tgtEl>
                                          <p:spTgt spid="11"/>
                                        </p:tgtEl>
                                        <p:attrNameLst>
                                          <p:attrName>style.visibility</p:attrName>
                                        </p:attrNameLst>
                                      </p:cBhvr>
                                      <p:to>
                                        <p:strVal val="hidden"/>
                                      </p:to>
                                    </p:set>
                                  </p:childTnLst>
                                </p:cTn>
                              </p:par>
                              <p:par>
                                <p:cTn id="173" presetID="2" presetClass="exit" presetSubtype="2" fill="hold" nodeType="withEffect">
                                  <p:stCondLst>
                                    <p:cond delay="0"/>
                                  </p:stCondLst>
                                  <p:childTnLst>
                                    <p:anim calcmode="lin" valueType="num">
                                      <p:cBhvr additive="base">
                                        <p:cTn id="174" dur="2000"/>
                                        <p:tgtEl>
                                          <p:spTgt spid="13"/>
                                        </p:tgtEl>
                                        <p:attrNameLst>
                                          <p:attrName>ppt_x</p:attrName>
                                        </p:attrNameLst>
                                      </p:cBhvr>
                                      <p:tavLst>
                                        <p:tav tm="0">
                                          <p:val>
                                            <p:strVal val="ppt_x"/>
                                          </p:val>
                                        </p:tav>
                                        <p:tav tm="100000">
                                          <p:val>
                                            <p:strVal val="1+ppt_w/2"/>
                                          </p:val>
                                        </p:tav>
                                      </p:tavLst>
                                    </p:anim>
                                    <p:anim calcmode="lin" valueType="num">
                                      <p:cBhvr additive="base">
                                        <p:cTn id="175" dur="2000"/>
                                        <p:tgtEl>
                                          <p:spTgt spid="13"/>
                                        </p:tgtEl>
                                        <p:attrNameLst>
                                          <p:attrName>ppt_y</p:attrName>
                                        </p:attrNameLst>
                                      </p:cBhvr>
                                      <p:tavLst>
                                        <p:tav tm="0">
                                          <p:val>
                                            <p:strVal val="ppt_y"/>
                                          </p:val>
                                        </p:tav>
                                        <p:tav tm="100000">
                                          <p:val>
                                            <p:strVal val="ppt_y"/>
                                          </p:val>
                                        </p:tav>
                                      </p:tavLst>
                                    </p:anim>
                                    <p:set>
                                      <p:cBhvr>
                                        <p:cTn id="176" dur="1" fill="hold">
                                          <p:stCondLst>
                                            <p:cond delay="1999"/>
                                          </p:stCondLst>
                                        </p:cTn>
                                        <p:tgtEl>
                                          <p:spTgt spid="13"/>
                                        </p:tgtEl>
                                        <p:attrNameLst>
                                          <p:attrName>style.visibility</p:attrName>
                                        </p:attrNameLst>
                                      </p:cBhvr>
                                      <p:to>
                                        <p:strVal val="hidden"/>
                                      </p:to>
                                    </p:set>
                                  </p:childTnLst>
                                </p:cTn>
                              </p:par>
                              <p:par>
                                <p:cTn id="177" presetID="2" presetClass="exit" presetSubtype="2" fill="hold" nodeType="withEffect">
                                  <p:stCondLst>
                                    <p:cond delay="0"/>
                                  </p:stCondLst>
                                  <p:childTnLst>
                                    <p:anim calcmode="lin" valueType="num">
                                      <p:cBhvr additive="base">
                                        <p:cTn id="178" dur="2000"/>
                                        <p:tgtEl>
                                          <p:spTgt spid="15"/>
                                        </p:tgtEl>
                                        <p:attrNameLst>
                                          <p:attrName>ppt_x</p:attrName>
                                        </p:attrNameLst>
                                      </p:cBhvr>
                                      <p:tavLst>
                                        <p:tav tm="0">
                                          <p:val>
                                            <p:strVal val="ppt_x"/>
                                          </p:val>
                                        </p:tav>
                                        <p:tav tm="100000">
                                          <p:val>
                                            <p:strVal val="1+ppt_w/2"/>
                                          </p:val>
                                        </p:tav>
                                      </p:tavLst>
                                    </p:anim>
                                    <p:anim calcmode="lin" valueType="num">
                                      <p:cBhvr additive="base">
                                        <p:cTn id="179" dur="2000"/>
                                        <p:tgtEl>
                                          <p:spTgt spid="15"/>
                                        </p:tgtEl>
                                        <p:attrNameLst>
                                          <p:attrName>ppt_y</p:attrName>
                                        </p:attrNameLst>
                                      </p:cBhvr>
                                      <p:tavLst>
                                        <p:tav tm="0">
                                          <p:val>
                                            <p:strVal val="ppt_y"/>
                                          </p:val>
                                        </p:tav>
                                        <p:tav tm="100000">
                                          <p:val>
                                            <p:strVal val="ppt_y"/>
                                          </p:val>
                                        </p:tav>
                                      </p:tavLst>
                                    </p:anim>
                                    <p:set>
                                      <p:cBhvr>
                                        <p:cTn id="180" dur="1" fill="hold">
                                          <p:stCondLst>
                                            <p:cond delay="1999"/>
                                          </p:stCondLst>
                                        </p:cTn>
                                        <p:tgtEl>
                                          <p:spTgt spid="15"/>
                                        </p:tgtEl>
                                        <p:attrNameLst>
                                          <p:attrName>style.visibility</p:attrName>
                                        </p:attrNameLst>
                                      </p:cBhvr>
                                      <p:to>
                                        <p:strVal val="hidden"/>
                                      </p:to>
                                    </p:set>
                                  </p:childTnLst>
                                </p:cTn>
                              </p:par>
                              <p:par>
                                <p:cTn id="181" presetID="2" presetClass="exit" presetSubtype="2" fill="hold" nodeType="withEffect">
                                  <p:stCondLst>
                                    <p:cond delay="0"/>
                                  </p:stCondLst>
                                  <p:childTnLst>
                                    <p:anim calcmode="lin" valueType="num">
                                      <p:cBhvr additive="base">
                                        <p:cTn id="182" dur="2000"/>
                                        <p:tgtEl>
                                          <p:spTgt spid="17"/>
                                        </p:tgtEl>
                                        <p:attrNameLst>
                                          <p:attrName>ppt_x</p:attrName>
                                        </p:attrNameLst>
                                      </p:cBhvr>
                                      <p:tavLst>
                                        <p:tav tm="0">
                                          <p:val>
                                            <p:strVal val="ppt_x"/>
                                          </p:val>
                                        </p:tav>
                                        <p:tav tm="100000">
                                          <p:val>
                                            <p:strVal val="1+ppt_w/2"/>
                                          </p:val>
                                        </p:tav>
                                      </p:tavLst>
                                    </p:anim>
                                    <p:anim calcmode="lin" valueType="num">
                                      <p:cBhvr additive="base">
                                        <p:cTn id="183" dur="2000"/>
                                        <p:tgtEl>
                                          <p:spTgt spid="17"/>
                                        </p:tgtEl>
                                        <p:attrNameLst>
                                          <p:attrName>ppt_y</p:attrName>
                                        </p:attrNameLst>
                                      </p:cBhvr>
                                      <p:tavLst>
                                        <p:tav tm="0">
                                          <p:val>
                                            <p:strVal val="ppt_y"/>
                                          </p:val>
                                        </p:tav>
                                        <p:tav tm="100000">
                                          <p:val>
                                            <p:strVal val="ppt_y"/>
                                          </p:val>
                                        </p:tav>
                                      </p:tavLst>
                                    </p:anim>
                                    <p:set>
                                      <p:cBhvr>
                                        <p:cTn id="184" dur="1" fill="hold">
                                          <p:stCondLst>
                                            <p:cond delay="1999"/>
                                          </p:stCondLst>
                                        </p:cTn>
                                        <p:tgtEl>
                                          <p:spTgt spid="17"/>
                                        </p:tgtEl>
                                        <p:attrNameLst>
                                          <p:attrName>style.visibility</p:attrName>
                                        </p:attrNameLst>
                                      </p:cBhvr>
                                      <p:to>
                                        <p:strVal val="hidden"/>
                                      </p:to>
                                    </p:set>
                                  </p:childTnLst>
                                </p:cTn>
                              </p:par>
                              <p:par>
                                <p:cTn id="185" presetID="2" presetClass="exit" presetSubtype="2" fill="hold" nodeType="withEffect">
                                  <p:stCondLst>
                                    <p:cond delay="0"/>
                                  </p:stCondLst>
                                  <p:childTnLst>
                                    <p:anim calcmode="lin" valueType="num">
                                      <p:cBhvr additive="base">
                                        <p:cTn id="186" dur="2000"/>
                                        <p:tgtEl>
                                          <p:spTgt spid="19"/>
                                        </p:tgtEl>
                                        <p:attrNameLst>
                                          <p:attrName>ppt_x</p:attrName>
                                        </p:attrNameLst>
                                      </p:cBhvr>
                                      <p:tavLst>
                                        <p:tav tm="0">
                                          <p:val>
                                            <p:strVal val="ppt_x"/>
                                          </p:val>
                                        </p:tav>
                                        <p:tav tm="100000">
                                          <p:val>
                                            <p:strVal val="1+ppt_w/2"/>
                                          </p:val>
                                        </p:tav>
                                      </p:tavLst>
                                    </p:anim>
                                    <p:anim calcmode="lin" valueType="num">
                                      <p:cBhvr additive="base">
                                        <p:cTn id="187" dur="2000"/>
                                        <p:tgtEl>
                                          <p:spTgt spid="19"/>
                                        </p:tgtEl>
                                        <p:attrNameLst>
                                          <p:attrName>ppt_y</p:attrName>
                                        </p:attrNameLst>
                                      </p:cBhvr>
                                      <p:tavLst>
                                        <p:tav tm="0">
                                          <p:val>
                                            <p:strVal val="ppt_y"/>
                                          </p:val>
                                        </p:tav>
                                        <p:tav tm="100000">
                                          <p:val>
                                            <p:strVal val="ppt_y"/>
                                          </p:val>
                                        </p:tav>
                                      </p:tavLst>
                                    </p:anim>
                                    <p:set>
                                      <p:cBhvr>
                                        <p:cTn id="188" dur="1" fill="hold">
                                          <p:stCondLst>
                                            <p:cond delay="1999"/>
                                          </p:stCondLst>
                                        </p:cTn>
                                        <p:tgtEl>
                                          <p:spTgt spid="19"/>
                                        </p:tgtEl>
                                        <p:attrNameLst>
                                          <p:attrName>style.visibility</p:attrName>
                                        </p:attrNameLst>
                                      </p:cBhvr>
                                      <p:to>
                                        <p:strVal val="hidden"/>
                                      </p:to>
                                    </p:set>
                                  </p:childTnLst>
                                </p:cTn>
                              </p:par>
                              <p:par>
                                <p:cTn id="189" presetID="2" presetClass="exit" presetSubtype="2" fill="hold" nodeType="withEffect">
                                  <p:stCondLst>
                                    <p:cond delay="0"/>
                                  </p:stCondLst>
                                  <p:childTnLst>
                                    <p:anim calcmode="lin" valueType="num">
                                      <p:cBhvr additive="base">
                                        <p:cTn id="190" dur="2000"/>
                                        <p:tgtEl>
                                          <p:spTgt spid="21"/>
                                        </p:tgtEl>
                                        <p:attrNameLst>
                                          <p:attrName>ppt_x</p:attrName>
                                        </p:attrNameLst>
                                      </p:cBhvr>
                                      <p:tavLst>
                                        <p:tav tm="0">
                                          <p:val>
                                            <p:strVal val="ppt_x"/>
                                          </p:val>
                                        </p:tav>
                                        <p:tav tm="100000">
                                          <p:val>
                                            <p:strVal val="1+ppt_w/2"/>
                                          </p:val>
                                        </p:tav>
                                      </p:tavLst>
                                    </p:anim>
                                    <p:anim calcmode="lin" valueType="num">
                                      <p:cBhvr additive="base">
                                        <p:cTn id="191" dur="2000"/>
                                        <p:tgtEl>
                                          <p:spTgt spid="21"/>
                                        </p:tgtEl>
                                        <p:attrNameLst>
                                          <p:attrName>ppt_y</p:attrName>
                                        </p:attrNameLst>
                                      </p:cBhvr>
                                      <p:tavLst>
                                        <p:tav tm="0">
                                          <p:val>
                                            <p:strVal val="ppt_y"/>
                                          </p:val>
                                        </p:tav>
                                        <p:tav tm="100000">
                                          <p:val>
                                            <p:strVal val="ppt_y"/>
                                          </p:val>
                                        </p:tav>
                                      </p:tavLst>
                                    </p:anim>
                                    <p:set>
                                      <p:cBhvr>
                                        <p:cTn id="192" dur="1" fill="hold">
                                          <p:stCondLst>
                                            <p:cond delay="1999"/>
                                          </p:stCondLst>
                                        </p:cTn>
                                        <p:tgtEl>
                                          <p:spTgt spid="21"/>
                                        </p:tgtEl>
                                        <p:attrNameLst>
                                          <p:attrName>style.visibility</p:attrName>
                                        </p:attrNameLst>
                                      </p:cBhvr>
                                      <p:to>
                                        <p:strVal val="hidden"/>
                                      </p:to>
                                    </p:set>
                                  </p:childTnLst>
                                </p:cTn>
                              </p:par>
                              <p:par>
                                <p:cTn id="193" presetID="2" presetClass="exit" presetSubtype="2" fill="hold" nodeType="withEffect">
                                  <p:stCondLst>
                                    <p:cond delay="0"/>
                                  </p:stCondLst>
                                  <p:childTnLst>
                                    <p:anim calcmode="lin" valueType="num">
                                      <p:cBhvr additive="base">
                                        <p:cTn id="194" dur="2000"/>
                                        <p:tgtEl>
                                          <p:spTgt spid="23"/>
                                        </p:tgtEl>
                                        <p:attrNameLst>
                                          <p:attrName>ppt_x</p:attrName>
                                        </p:attrNameLst>
                                      </p:cBhvr>
                                      <p:tavLst>
                                        <p:tav tm="0">
                                          <p:val>
                                            <p:strVal val="ppt_x"/>
                                          </p:val>
                                        </p:tav>
                                        <p:tav tm="100000">
                                          <p:val>
                                            <p:strVal val="1+ppt_w/2"/>
                                          </p:val>
                                        </p:tav>
                                      </p:tavLst>
                                    </p:anim>
                                    <p:anim calcmode="lin" valueType="num">
                                      <p:cBhvr additive="base">
                                        <p:cTn id="195" dur="2000"/>
                                        <p:tgtEl>
                                          <p:spTgt spid="23"/>
                                        </p:tgtEl>
                                        <p:attrNameLst>
                                          <p:attrName>ppt_y</p:attrName>
                                        </p:attrNameLst>
                                      </p:cBhvr>
                                      <p:tavLst>
                                        <p:tav tm="0">
                                          <p:val>
                                            <p:strVal val="ppt_y"/>
                                          </p:val>
                                        </p:tav>
                                        <p:tav tm="100000">
                                          <p:val>
                                            <p:strVal val="ppt_y"/>
                                          </p:val>
                                        </p:tav>
                                      </p:tavLst>
                                    </p:anim>
                                    <p:set>
                                      <p:cBhvr>
                                        <p:cTn id="196" dur="1" fill="hold">
                                          <p:stCondLst>
                                            <p:cond delay="1999"/>
                                          </p:stCondLst>
                                        </p:cTn>
                                        <p:tgtEl>
                                          <p:spTgt spid="23"/>
                                        </p:tgtEl>
                                        <p:attrNameLst>
                                          <p:attrName>style.visibility</p:attrName>
                                        </p:attrNameLst>
                                      </p:cBhvr>
                                      <p:to>
                                        <p:strVal val="hidden"/>
                                      </p:to>
                                    </p:set>
                                  </p:childTnLst>
                                </p:cTn>
                              </p:par>
                              <p:par>
                                <p:cTn id="197" presetID="2" presetClass="exit" presetSubtype="2" fill="hold" nodeType="withEffect">
                                  <p:stCondLst>
                                    <p:cond delay="0"/>
                                  </p:stCondLst>
                                  <p:childTnLst>
                                    <p:anim calcmode="lin" valueType="num">
                                      <p:cBhvr additive="base">
                                        <p:cTn id="198" dur="2000"/>
                                        <p:tgtEl>
                                          <p:spTgt spid="25"/>
                                        </p:tgtEl>
                                        <p:attrNameLst>
                                          <p:attrName>ppt_x</p:attrName>
                                        </p:attrNameLst>
                                      </p:cBhvr>
                                      <p:tavLst>
                                        <p:tav tm="0">
                                          <p:val>
                                            <p:strVal val="ppt_x"/>
                                          </p:val>
                                        </p:tav>
                                        <p:tav tm="100000">
                                          <p:val>
                                            <p:strVal val="1+ppt_w/2"/>
                                          </p:val>
                                        </p:tav>
                                      </p:tavLst>
                                    </p:anim>
                                    <p:anim calcmode="lin" valueType="num">
                                      <p:cBhvr additive="base">
                                        <p:cTn id="199" dur="2000"/>
                                        <p:tgtEl>
                                          <p:spTgt spid="25"/>
                                        </p:tgtEl>
                                        <p:attrNameLst>
                                          <p:attrName>ppt_y</p:attrName>
                                        </p:attrNameLst>
                                      </p:cBhvr>
                                      <p:tavLst>
                                        <p:tav tm="0">
                                          <p:val>
                                            <p:strVal val="ppt_y"/>
                                          </p:val>
                                        </p:tav>
                                        <p:tav tm="100000">
                                          <p:val>
                                            <p:strVal val="ppt_y"/>
                                          </p:val>
                                        </p:tav>
                                      </p:tavLst>
                                    </p:anim>
                                    <p:set>
                                      <p:cBhvr>
                                        <p:cTn id="200" dur="1" fill="hold">
                                          <p:stCondLst>
                                            <p:cond delay="1999"/>
                                          </p:stCondLst>
                                        </p:cTn>
                                        <p:tgtEl>
                                          <p:spTgt spid="25"/>
                                        </p:tgtEl>
                                        <p:attrNameLst>
                                          <p:attrName>style.visibility</p:attrName>
                                        </p:attrNameLst>
                                      </p:cBhvr>
                                      <p:to>
                                        <p:strVal val="hidden"/>
                                      </p:to>
                                    </p:set>
                                  </p:childTnLst>
                                </p:cTn>
                              </p:par>
                              <p:par>
                                <p:cTn id="201" presetID="8" presetClass="emph" presetSubtype="0" autoRev="1" fill="hold" nodeType="withEffect">
                                  <p:stCondLst>
                                    <p:cond delay="0"/>
                                  </p:stCondLst>
                                  <p:childTnLst>
                                    <p:animRot by="21600000">
                                      <p:cBhvr>
                                        <p:cTn id="202" dur="2000" fill="hold"/>
                                        <p:tgtEl>
                                          <p:spTgt spid="3"/>
                                        </p:tgtEl>
                                        <p:attrNameLst>
                                          <p:attrName>r</p:attrName>
                                        </p:attrNameLst>
                                      </p:cBhvr>
                                    </p:animRot>
                                  </p:childTnLst>
                                </p:cTn>
                              </p:par>
                              <p:par>
                                <p:cTn id="203" presetID="8" presetClass="emph" presetSubtype="0" autoRev="1" fill="hold" nodeType="withEffect">
                                  <p:stCondLst>
                                    <p:cond delay="0"/>
                                  </p:stCondLst>
                                  <p:childTnLst>
                                    <p:animRot by="-21600000">
                                      <p:cBhvr>
                                        <p:cTn id="204" dur="2000" fill="hold"/>
                                        <p:tgtEl>
                                          <p:spTgt spid="5"/>
                                        </p:tgtEl>
                                        <p:attrNameLst>
                                          <p:attrName>r</p:attrName>
                                        </p:attrNameLst>
                                      </p:cBhvr>
                                    </p:animRot>
                                  </p:childTnLst>
                                </p:cTn>
                              </p:par>
                              <p:par>
                                <p:cTn id="205" presetID="8" presetClass="emph" presetSubtype="0" autoRev="1" fill="hold" nodeType="withEffect">
                                  <p:stCondLst>
                                    <p:cond delay="0"/>
                                  </p:stCondLst>
                                  <p:childTnLst>
                                    <p:animRot by="21600000">
                                      <p:cBhvr>
                                        <p:cTn id="206" dur="2000" fill="hold"/>
                                        <p:tgtEl>
                                          <p:spTgt spid="7"/>
                                        </p:tgtEl>
                                        <p:attrNameLst>
                                          <p:attrName>r</p:attrName>
                                        </p:attrNameLst>
                                      </p:cBhvr>
                                    </p:animRot>
                                  </p:childTnLst>
                                </p:cTn>
                              </p:par>
                              <p:par>
                                <p:cTn id="207" presetID="8" presetClass="emph" presetSubtype="0" autoRev="1" fill="hold" nodeType="withEffect">
                                  <p:stCondLst>
                                    <p:cond delay="0"/>
                                  </p:stCondLst>
                                  <p:childTnLst>
                                    <p:animRot by="-21600000">
                                      <p:cBhvr>
                                        <p:cTn id="208" dur="2000" fill="hold"/>
                                        <p:tgtEl>
                                          <p:spTgt spid="9"/>
                                        </p:tgtEl>
                                        <p:attrNameLst>
                                          <p:attrName>r</p:attrName>
                                        </p:attrNameLst>
                                      </p:cBhvr>
                                    </p:animRot>
                                  </p:childTnLst>
                                </p:cTn>
                              </p:par>
                              <p:par>
                                <p:cTn id="209" presetID="8" presetClass="emph" presetSubtype="0" autoRev="1" fill="hold" nodeType="withEffect">
                                  <p:stCondLst>
                                    <p:cond delay="0"/>
                                  </p:stCondLst>
                                  <p:childTnLst>
                                    <p:animRot by="21600000">
                                      <p:cBhvr>
                                        <p:cTn id="210" dur="2000" fill="hold"/>
                                        <p:tgtEl>
                                          <p:spTgt spid="11"/>
                                        </p:tgtEl>
                                        <p:attrNameLst>
                                          <p:attrName>r</p:attrName>
                                        </p:attrNameLst>
                                      </p:cBhvr>
                                    </p:animRot>
                                  </p:childTnLst>
                                </p:cTn>
                              </p:par>
                              <p:par>
                                <p:cTn id="211" presetID="8" presetClass="emph" presetSubtype="0" autoRev="1" fill="hold" nodeType="withEffect">
                                  <p:stCondLst>
                                    <p:cond delay="0"/>
                                  </p:stCondLst>
                                  <p:childTnLst>
                                    <p:animRot by="-21600000">
                                      <p:cBhvr>
                                        <p:cTn id="212" dur="2000" fill="hold"/>
                                        <p:tgtEl>
                                          <p:spTgt spid="13"/>
                                        </p:tgtEl>
                                        <p:attrNameLst>
                                          <p:attrName>r</p:attrName>
                                        </p:attrNameLst>
                                      </p:cBhvr>
                                    </p:animRot>
                                  </p:childTnLst>
                                </p:cTn>
                              </p:par>
                              <p:par>
                                <p:cTn id="213" presetID="8" presetClass="emph" presetSubtype="0" autoRev="1" fill="hold" nodeType="withEffect">
                                  <p:stCondLst>
                                    <p:cond delay="0"/>
                                  </p:stCondLst>
                                  <p:childTnLst>
                                    <p:animRot by="21600000">
                                      <p:cBhvr>
                                        <p:cTn id="214" dur="2000" fill="hold"/>
                                        <p:tgtEl>
                                          <p:spTgt spid="15"/>
                                        </p:tgtEl>
                                        <p:attrNameLst>
                                          <p:attrName>r</p:attrName>
                                        </p:attrNameLst>
                                      </p:cBhvr>
                                    </p:animRot>
                                  </p:childTnLst>
                                </p:cTn>
                              </p:par>
                              <p:par>
                                <p:cTn id="215" presetID="8" presetClass="emph" presetSubtype="0" autoRev="1" fill="hold" nodeType="withEffect">
                                  <p:stCondLst>
                                    <p:cond delay="0"/>
                                  </p:stCondLst>
                                  <p:childTnLst>
                                    <p:animRot by="-21600000">
                                      <p:cBhvr>
                                        <p:cTn id="216" dur="2000" fill="hold"/>
                                        <p:tgtEl>
                                          <p:spTgt spid="17"/>
                                        </p:tgtEl>
                                        <p:attrNameLst>
                                          <p:attrName>r</p:attrName>
                                        </p:attrNameLst>
                                      </p:cBhvr>
                                    </p:animRot>
                                  </p:childTnLst>
                                </p:cTn>
                              </p:par>
                              <p:par>
                                <p:cTn id="217" presetID="8" presetClass="emph" presetSubtype="0" autoRev="1" fill="hold" nodeType="withEffect">
                                  <p:stCondLst>
                                    <p:cond delay="0"/>
                                  </p:stCondLst>
                                  <p:childTnLst>
                                    <p:animRot by="21600000">
                                      <p:cBhvr>
                                        <p:cTn id="218" dur="2000" fill="hold"/>
                                        <p:tgtEl>
                                          <p:spTgt spid="19"/>
                                        </p:tgtEl>
                                        <p:attrNameLst>
                                          <p:attrName>r</p:attrName>
                                        </p:attrNameLst>
                                      </p:cBhvr>
                                    </p:animRot>
                                  </p:childTnLst>
                                </p:cTn>
                              </p:par>
                              <p:par>
                                <p:cTn id="219" presetID="8" presetClass="emph" presetSubtype="0" autoRev="1" fill="hold" nodeType="withEffect">
                                  <p:stCondLst>
                                    <p:cond delay="0"/>
                                  </p:stCondLst>
                                  <p:childTnLst>
                                    <p:animRot by="-21600000">
                                      <p:cBhvr>
                                        <p:cTn id="220" dur="2000" fill="hold"/>
                                        <p:tgtEl>
                                          <p:spTgt spid="21"/>
                                        </p:tgtEl>
                                        <p:attrNameLst>
                                          <p:attrName>r</p:attrName>
                                        </p:attrNameLst>
                                      </p:cBhvr>
                                    </p:animRot>
                                  </p:childTnLst>
                                </p:cTn>
                              </p:par>
                              <p:par>
                                <p:cTn id="221" presetID="8" presetClass="emph" presetSubtype="0" autoRev="1" fill="hold" nodeType="withEffect">
                                  <p:stCondLst>
                                    <p:cond delay="0"/>
                                  </p:stCondLst>
                                  <p:childTnLst>
                                    <p:animRot by="21600000">
                                      <p:cBhvr>
                                        <p:cTn id="222" dur="2000" fill="hold"/>
                                        <p:tgtEl>
                                          <p:spTgt spid="23"/>
                                        </p:tgtEl>
                                        <p:attrNameLst>
                                          <p:attrName>r</p:attrName>
                                        </p:attrNameLst>
                                      </p:cBhvr>
                                    </p:animRot>
                                  </p:childTnLst>
                                </p:cTn>
                              </p:par>
                              <p:par>
                                <p:cTn id="223" presetID="8" presetClass="emph" presetSubtype="0" autoRev="1" fill="hold" nodeType="withEffect">
                                  <p:stCondLst>
                                    <p:cond delay="0"/>
                                  </p:stCondLst>
                                  <p:childTnLst>
                                    <p:animRot by="-21600000">
                                      <p:cBhvr>
                                        <p:cTn id="224" dur="2000" fill="hold"/>
                                        <p:tgtEl>
                                          <p:spTgt spid="25"/>
                                        </p:tgtEl>
                                        <p:attrNameLst>
                                          <p:attrName>r</p:attrName>
                                        </p:attrNameLst>
                                      </p:cBhvr>
                                    </p:animRot>
                                  </p:childTnLst>
                                </p:cTn>
                              </p:par>
                              <p:par>
                                <p:cTn id="225" presetID="2" presetClass="exit" presetSubtype="8" fill="hold" nodeType="withEffect">
                                  <p:stCondLst>
                                    <p:cond delay="0"/>
                                  </p:stCondLst>
                                  <p:childTnLst>
                                    <p:anim calcmode="lin" valueType="num">
                                      <p:cBhvr additive="base">
                                        <p:cTn id="226" dur="2000"/>
                                        <p:tgtEl>
                                          <p:spTgt spid="4"/>
                                        </p:tgtEl>
                                        <p:attrNameLst>
                                          <p:attrName>ppt_x</p:attrName>
                                        </p:attrNameLst>
                                      </p:cBhvr>
                                      <p:tavLst>
                                        <p:tav tm="0">
                                          <p:val>
                                            <p:strVal val="ppt_x"/>
                                          </p:val>
                                        </p:tav>
                                        <p:tav tm="100000">
                                          <p:val>
                                            <p:strVal val="0-ppt_w/2"/>
                                          </p:val>
                                        </p:tav>
                                      </p:tavLst>
                                    </p:anim>
                                    <p:anim calcmode="lin" valueType="num">
                                      <p:cBhvr additive="base">
                                        <p:cTn id="227" dur="2000"/>
                                        <p:tgtEl>
                                          <p:spTgt spid="4"/>
                                        </p:tgtEl>
                                        <p:attrNameLst>
                                          <p:attrName>ppt_y</p:attrName>
                                        </p:attrNameLst>
                                      </p:cBhvr>
                                      <p:tavLst>
                                        <p:tav tm="0">
                                          <p:val>
                                            <p:strVal val="ppt_y"/>
                                          </p:val>
                                        </p:tav>
                                        <p:tav tm="100000">
                                          <p:val>
                                            <p:strVal val="ppt_y"/>
                                          </p:val>
                                        </p:tav>
                                      </p:tavLst>
                                    </p:anim>
                                    <p:set>
                                      <p:cBhvr>
                                        <p:cTn id="228" dur="1" fill="hold">
                                          <p:stCondLst>
                                            <p:cond delay="1999"/>
                                          </p:stCondLst>
                                        </p:cTn>
                                        <p:tgtEl>
                                          <p:spTgt spid="4"/>
                                        </p:tgtEl>
                                        <p:attrNameLst>
                                          <p:attrName>style.visibility</p:attrName>
                                        </p:attrNameLst>
                                      </p:cBhvr>
                                      <p:to>
                                        <p:strVal val="hidden"/>
                                      </p:to>
                                    </p:set>
                                  </p:childTnLst>
                                </p:cTn>
                              </p:par>
                              <p:par>
                                <p:cTn id="229" presetID="2" presetClass="exit" presetSubtype="8" fill="hold" nodeType="withEffect">
                                  <p:stCondLst>
                                    <p:cond delay="0"/>
                                  </p:stCondLst>
                                  <p:childTnLst>
                                    <p:anim calcmode="lin" valueType="num">
                                      <p:cBhvr additive="base">
                                        <p:cTn id="230" dur="2000"/>
                                        <p:tgtEl>
                                          <p:spTgt spid="6"/>
                                        </p:tgtEl>
                                        <p:attrNameLst>
                                          <p:attrName>ppt_x</p:attrName>
                                        </p:attrNameLst>
                                      </p:cBhvr>
                                      <p:tavLst>
                                        <p:tav tm="0">
                                          <p:val>
                                            <p:strVal val="ppt_x"/>
                                          </p:val>
                                        </p:tav>
                                        <p:tav tm="100000">
                                          <p:val>
                                            <p:strVal val="0-ppt_w/2"/>
                                          </p:val>
                                        </p:tav>
                                      </p:tavLst>
                                    </p:anim>
                                    <p:anim calcmode="lin" valueType="num">
                                      <p:cBhvr additive="base">
                                        <p:cTn id="231" dur="2000"/>
                                        <p:tgtEl>
                                          <p:spTgt spid="6"/>
                                        </p:tgtEl>
                                        <p:attrNameLst>
                                          <p:attrName>ppt_y</p:attrName>
                                        </p:attrNameLst>
                                      </p:cBhvr>
                                      <p:tavLst>
                                        <p:tav tm="0">
                                          <p:val>
                                            <p:strVal val="ppt_y"/>
                                          </p:val>
                                        </p:tav>
                                        <p:tav tm="100000">
                                          <p:val>
                                            <p:strVal val="ppt_y"/>
                                          </p:val>
                                        </p:tav>
                                      </p:tavLst>
                                    </p:anim>
                                    <p:set>
                                      <p:cBhvr>
                                        <p:cTn id="232" dur="1" fill="hold">
                                          <p:stCondLst>
                                            <p:cond delay="1999"/>
                                          </p:stCondLst>
                                        </p:cTn>
                                        <p:tgtEl>
                                          <p:spTgt spid="6"/>
                                        </p:tgtEl>
                                        <p:attrNameLst>
                                          <p:attrName>style.visibility</p:attrName>
                                        </p:attrNameLst>
                                      </p:cBhvr>
                                      <p:to>
                                        <p:strVal val="hidden"/>
                                      </p:to>
                                    </p:set>
                                  </p:childTnLst>
                                </p:cTn>
                              </p:par>
                              <p:par>
                                <p:cTn id="233" presetID="2" presetClass="exit" presetSubtype="8" fill="hold" nodeType="withEffect">
                                  <p:stCondLst>
                                    <p:cond delay="0"/>
                                  </p:stCondLst>
                                  <p:childTnLst>
                                    <p:anim calcmode="lin" valueType="num">
                                      <p:cBhvr additive="base">
                                        <p:cTn id="234" dur="2000"/>
                                        <p:tgtEl>
                                          <p:spTgt spid="8"/>
                                        </p:tgtEl>
                                        <p:attrNameLst>
                                          <p:attrName>ppt_x</p:attrName>
                                        </p:attrNameLst>
                                      </p:cBhvr>
                                      <p:tavLst>
                                        <p:tav tm="0">
                                          <p:val>
                                            <p:strVal val="ppt_x"/>
                                          </p:val>
                                        </p:tav>
                                        <p:tav tm="100000">
                                          <p:val>
                                            <p:strVal val="0-ppt_w/2"/>
                                          </p:val>
                                        </p:tav>
                                      </p:tavLst>
                                    </p:anim>
                                    <p:anim calcmode="lin" valueType="num">
                                      <p:cBhvr additive="base">
                                        <p:cTn id="235" dur="2000"/>
                                        <p:tgtEl>
                                          <p:spTgt spid="8"/>
                                        </p:tgtEl>
                                        <p:attrNameLst>
                                          <p:attrName>ppt_y</p:attrName>
                                        </p:attrNameLst>
                                      </p:cBhvr>
                                      <p:tavLst>
                                        <p:tav tm="0">
                                          <p:val>
                                            <p:strVal val="ppt_y"/>
                                          </p:val>
                                        </p:tav>
                                        <p:tav tm="100000">
                                          <p:val>
                                            <p:strVal val="ppt_y"/>
                                          </p:val>
                                        </p:tav>
                                      </p:tavLst>
                                    </p:anim>
                                    <p:set>
                                      <p:cBhvr>
                                        <p:cTn id="236" dur="1" fill="hold">
                                          <p:stCondLst>
                                            <p:cond delay="1999"/>
                                          </p:stCondLst>
                                        </p:cTn>
                                        <p:tgtEl>
                                          <p:spTgt spid="8"/>
                                        </p:tgtEl>
                                        <p:attrNameLst>
                                          <p:attrName>style.visibility</p:attrName>
                                        </p:attrNameLst>
                                      </p:cBhvr>
                                      <p:to>
                                        <p:strVal val="hidden"/>
                                      </p:to>
                                    </p:set>
                                  </p:childTnLst>
                                </p:cTn>
                              </p:par>
                              <p:par>
                                <p:cTn id="237" presetID="2" presetClass="exit" presetSubtype="8" fill="hold" nodeType="withEffect">
                                  <p:stCondLst>
                                    <p:cond delay="0"/>
                                  </p:stCondLst>
                                  <p:childTnLst>
                                    <p:anim calcmode="lin" valueType="num">
                                      <p:cBhvr additive="base">
                                        <p:cTn id="238" dur="2000"/>
                                        <p:tgtEl>
                                          <p:spTgt spid="10"/>
                                        </p:tgtEl>
                                        <p:attrNameLst>
                                          <p:attrName>ppt_x</p:attrName>
                                        </p:attrNameLst>
                                      </p:cBhvr>
                                      <p:tavLst>
                                        <p:tav tm="0">
                                          <p:val>
                                            <p:strVal val="ppt_x"/>
                                          </p:val>
                                        </p:tav>
                                        <p:tav tm="100000">
                                          <p:val>
                                            <p:strVal val="0-ppt_w/2"/>
                                          </p:val>
                                        </p:tav>
                                      </p:tavLst>
                                    </p:anim>
                                    <p:anim calcmode="lin" valueType="num">
                                      <p:cBhvr additive="base">
                                        <p:cTn id="239" dur="2000"/>
                                        <p:tgtEl>
                                          <p:spTgt spid="10"/>
                                        </p:tgtEl>
                                        <p:attrNameLst>
                                          <p:attrName>ppt_y</p:attrName>
                                        </p:attrNameLst>
                                      </p:cBhvr>
                                      <p:tavLst>
                                        <p:tav tm="0">
                                          <p:val>
                                            <p:strVal val="ppt_y"/>
                                          </p:val>
                                        </p:tav>
                                        <p:tav tm="100000">
                                          <p:val>
                                            <p:strVal val="ppt_y"/>
                                          </p:val>
                                        </p:tav>
                                      </p:tavLst>
                                    </p:anim>
                                    <p:set>
                                      <p:cBhvr>
                                        <p:cTn id="240" dur="1" fill="hold">
                                          <p:stCondLst>
                                            <p:cond delay="1999"/>
                                          </p:stCondLst>
                                        </p:cTn>
                                        <p:tgtEl>
                                          <p:spTgt spid="10"/>
                                        </p:tgtEl>
                                        <p:attrNameLst>
                                          <p:attrName>style.visibility</p:attrName>
                                        </p:attrNameLst>
                                      </p:cBhvr>
                                      <p:to>
                                        <p:strVal val="hidden"/>
                                      </p:to>
                                    </p:set>
                                  </p:childTnLst>
                                </p:cTn>
                              </p:par>
                              <p:par>
                                <p:cTn id="241" presetID="2" presetClass="exit" presetSubtype="8" fill="hold" nodeType="withEffect">
                                  <p:stCondLst>
                                    <p:cond delay="0"/>
                                  </p:stCondLst>
                                  <p:childTnLst>
                                    <p:anim calcmode="lin" valueType="num">
                                      <p:cBhvr additive="base">
                                        <p:cTn id="242" dur="2000"/>
                                        <p:tgtEl>
                                          <p:spTgt spid="12"/>
                                        </p:tgtEl>
                                        <p:attrNameLst>
                                          <p:attrName>ppt_x</p:attrName>
                                        </p:attrNameLst>
                                      </p:cBhvr>
                                      <p:tavLst>
                                        <p:tav tm="0">
                                          <p:val>
                                            <p:strVal val="ppt_x"/>
                                          </p:val>
                                        </p:tav>
                                        <p:tav tm="100000">
                                          <p:val>
                                            <p:strVal val="0-ppt_w/2"/>
                                          </p:val>
                                        </p:tav>
                                      </p:tavLst>
                                    </p:anim>
                                    <p:anim calcmode="lin" valueType="num">
                                      <p:cBhvr additive="base">
                                        <p:cTn id="243" dur="2000"/>
                                        <p:tgtEl>
                                          <p:spTgt spid="12"/>
                                        </p:tgtEl>
                                        <p:attrNameLst>
                                          <p:attrName>ppt_y</p:attrName>
                                        </p:attrNameLst>
                                      </p:cBhvr>
                                      <p:tavLst>
                                        <p:tav tm="0">
                                          <p:val>
                                            <p:strVal val="ppt_y"/>
                                          </p:val>
                                        </p:tav>
                                        <p:tav tm="100000">
                                          <p:val>
                                            <p:strVal val="ppt_y"/>
                                          </p:val>
                                        </p:tav>
                                      </p:tavLst>
                                    </p:anim>
                                    <p:set>
                                      <p:cBhvr>
                                        <p:cTn id="244" dur="1" fill="hold">
                                          <p:stCondLst>
                                            <p:cond delay="1999"/>
                                          </p:stCondLst>
                                        </p:cTn>
                                        <p:tgtEl>
                                          <p:spTgt spid="12"/>
                                        </p:tgtEl>
                                        <p:attrNameLst>
                                          <p:attrName>style.visibility</p:attrName>
                                        </p:attrNameLst>
                                      </p:cBhvr>
                                      <p:to>
                                        <p:strVal val="hidden"/>
                                      </p:to>
                                    </p:set>
                                  </p:childTnLst>
                                </p:cTn>
                              </p:par>
                              <p:par>
                                <p:cTn id="245" presetID="2" presetClass="exit" presetSubtype="8" fill="hold" nodeType="withEffect">
                                  <p:stCondLst>
                                    <p:cond delay="0"/>
                                  </p:stCondLst>
                                  <p:childTnLst>
                                    <p:anim calcmode="lin" valueType="num">
                                      <p:cBhvr additive="base">
                                        <p:cTn id="246" dur="2000"/>
                                        <p:tgtEl>
                                          <p:spTgt spid="14"/>
                                        </p:tgtEl>
                                        <p:attrNameLst>
                                          <p:attrName>ppt_x</p:attrName>
                                        </p:attrNameLst>
                                      </p:cBhvr>
                                      <p:tavLst>
                                        <p:tav tm="0">
                                          <p:val>
                                            <p:strVal val="ppt_x"/>
                                          </p:val>
                                        </p:tav>
                                        <p:tav tm="100000">
                                          <p:val>
                                            <p:strVal val="0-ppt_w/2"/>
                                          </p:val>
                                        </p:tav>
                                      </p:tavLst>
                                    </p:anim>
                                    <p:anim calcmode="lin" valueType="num">
                                      <p:cBhvr additive="base">
                                        <p:cTn id="247" dur="2000"/>
                                        <p:tgtEl>
                                          <p:spTgt spid="14"/>
                                        </p:tgtEl>
                                        <p:attrNameLst>
                                          <p:attrName>ppt_y</p:attrName>
                                        </p:attrNameLst>
                                      </p:cBhvr>
                                      <p:tavLst>
                                        <p:tav tm="0">
                                          <p:val>
                                            <p:strVal val="ppt_y"/>
                                          </p:val>
                                        </p:tav>
                                        <p:tav tm="100000">
                                          <p:val>
                                            <p:strVal val="ppt_y"/>
                                          </p:val>
                                        </p:tav>
                                      </p:tavLst>
                                    </p:anim>
                                    <p:set>
                                      <p:cBhvr>
                                        <p:cTn id="248" dur="1" fill="hold">
                                          <p:stCondLst>
                                            <p:cond delay="1999"/>
                                          </p:stCondLst>
                                        </p:cTn>
                                        <p:tgtEl>
                                          <p:spTgt spid="14"/>
                                        </p:tgtEl>
                                        <p:attrNameLst>
                                          <p:attrName>style.visibility</p:attrName>
                                        </p:attrNameLst>
                                      </p:cBhvr>
                                      <p:to>
                                        <p:strVal val="hidden"/>
                                      </p:to>
                                    </p:set>
                                  </p:childTnLst>
                                </p:cTn>
                              </p:par>
                              <p:par>
                                <p:cTn id="249" presetID="2" presetClass="exit" presetSubtype="8" fill="hold" nodeType="withEffect">
                                  <p:stCondLst>
                                    <p:cond delay="0"/>
                                  </p:stCondLst>
                                  <p:childTnLst>
                                    <p:anim calcmode="lin" valueType="num">
                                      <p:cBhvr additive="base">
                                        <p:cTn id="250" dur="2000"/>
                                        <p:tgtEl>
                                          <p:spTgt spid="16"/>
                                        </p:tgtEl>
                                        <p:attrNameLst>
                                          <p:attrName>ppt_x</p:attrName>
                                        </p:attrNameLst>
                                      </p:cBhvr>
                                      <p:tavLst>
                                        <p:tav tm="0">
                                          <p:val>
                                            <p:strVal val="ppt_x"/>
                                          </p:val>
                                        </p:tav>
                                        <p:tav tm="100000">
                                          <p:val>
                                            <p:strVal val="0-ppt_w/2"/>
                                          </p:val>
                                        </p:tav>
                                      </p:tavLst>
                                    </p:anim>
                                    <p:anim calcmode="lin" valueType="num">
                                      <p:cBhvr additive="base">
                                        <p:cTn id="251" dur="2000"/>
                                        <p:tgtEl>
                                          <p:spTgt spid="16"/>
                                        </p:tgtEl>
                                        <p:attrNameLst>
                                          <p:attrName>ppt_y</p:attrName>
                                        </p:attrNameLst>
                                      </p:cBhvr>
                                      <p:tavLst>
                                        <p:tav tm="0">
                                          <p:val>
                                            <p:strVal val="ppt_y"/>
                                          </p:val>
                                        </p:tav>
                                        <p:tav tm="100000">
                                          <p:val>
                                            <p:strVal val="ppt_y"/>
                                          </p:val>
                                        </p:tav>
                                      </p:tavLst>
                                    </p:anim>
                                    <p:set>
                                      <p:cBhvr>
                                        <p:cTn id="252" dur="1" fill="hold">
                                          <p:stCondLst>
                                            <p:cond delay="1999"/>
                                          </p:stCondLst>
                                        </p:cTn>
                                        <p:tgtEl>
                                          <p:spTgt spid="16"/>
                                        </p:tgtEl>
                                        <p:attrNameLst>
                                          <p:attrName>style.visibility</p:attrName>
                                        </p:attrNameLst>
                                      </p:cBhvr>
                                      <p:to>
                                        <p:strVal val="hidden"/>
                                      </p:to>
                                    </p:set>
                                  </p:childTnLst>
                                </p:cTn>
                              </p:par>
                              <p:par>
                                <p:cTn id="253" presetID="2" presetClass="exit" presetSubtype="8" fill="hold" nodeType="withEffect">
                                  <p:stCondLst>
                                    <p:cond delay="0"/>
                                  </p:stCondLst>
                                  <p:childTnLst>
                                    <p:anim calcmode="lin" valueType="num">
                                      <p:cBhvr additive="base">
                                        <p:cTn id="254" dur="2000"/>
                                        <p:tgtEl>
                                          <p:spTgt spid="18"/>
                                        </p:tgtEl>
                                        <p:attrNameLst>
                                          <p:attrName>ppt_x</p:attrName>
                                        </p:attrNameLst>
                                      </p:cBhvr>
                                      <p:tavLst>
                                        <p:tav tm="0">
                                          <p:val>
                                            <p:strVal val="ppt_x"/>
                                          </p:val>
                                        </p:tav>
                                        <p:tav tm="100000">
                                          <p:val>
                                            <p:strVal val="0-ppt_w/2"/>
                                          </p:val>
                                        </p:tav>
                                      </p:tavLst>
                                    </p:anim>
                                    <p:anim calcmode="lin" valueType="num">
                                      <p:cBhvr additive="base">
                                        <p:cTn id="255" dur="2000"/>
                                        <p:tgtEl>
                                          <p:spTgt spid="18"/>
                                        </p:tgtEl>
                                        <p:attrNameLst>
                                          <p:attrName>ppt_y</p:attrName>
                                        </p:attrNameLst>
                                      </p:cBhvr>
                                      <p:tavLst>
                                        <p:tav tm="0">
                                          <p:val>
                                            <p:strVal val="ppt_y"/>
                                          </p:val>
                                        </p:tav>
                                        <p:tav tm="100000">
                                          <p:val>
                                            <p:strVal val="ppt_y"/>
                                          </p:val>
                                        </p:tav>
                                      </p:tavLst>
                                    </p:anim>
                                    <p:set>
                                      <p:cBhvr>
                                        <p:cTn id="256" dur="1" fill="hold">
                                          <p:stCondLst>
                                            <p:cond delay="1999"/>
                                          </p:stCondLst>
                                        </p:cTn>
                                        <p:tgtEl>
                                          <p:spTgt spid="18"/>
                                        </p:tgtEl>
                                        <p:attrNameLst>
                                          <p:attrName>style.visibility</p:attrName>
                                        </p:attrNameLst>
                                      </p:cBhvr>
                                      <p:to>
                                        <p:strVal val="hidden"/>
                                      </p:to>
                                    </p:set>
                                  </p:childTnLst>
                                </p:cTn>
                              </p:par>
                              <p:par>
                                <p:cTn id="257" presetID="2" presetClass="exit" presetSubtype="8" fill="hold" nodeType="withEffect">
                                  <p:stCondLst>
                                    <p:cond delay="0"/>
                                  </p:stCondLst>
                                  <p:childTnLst>
                                    <p:anim calcmode="lin" valueType="num">
                                      <p:cBhvr additive="base">
                                        <p:cTn id="258" dur="2000"/>
                                        <p:tgtEl>
                                          <p:spTgt spid="20"/>
                                        </p:tgtEl>
                                        <p:attrNameLst>
                                          <p:attrName>ppt_x</p:attrName>
                                        </p:attrNameLst>
                                      </p:cBhvr>
                                      <p:tavLst>
                                        <p:tav tm="0">
                                          <p:val>
                                            <p:strVal val="ppt_x"/>
                                          </p:val>
                                        </p:tav>
                                        <p:tav tm="100000">
                                          <p:val>
                                            <p:strVal val="0-ppt_w/2"/>
                                          </p:val>
                                        </p:tav>
                                      </p:tavLst>
                                    </p:anim>
                                    <p:anim calcmode="lin" valueType="num">
                                      <p:cBhvr additive="base">
                                        <p:cTn id="259" dur="2000"/>
                                        <p:tgtEl>
                                          <p:spTgt spid="20"/>
                                        </p:tgtEl>
                                        <p:attrNameLst>
                                          <p:attrName>ppt_y</p:attrName>
                                        </p:attrNameLst>
                                      </p:cBhvr>
                                      <p:tavLst>
                                        <p:tav tm="0">
                                          <p:val>
                                            <p:strVal val="ppt_y"/>
                                          </p:val>
                                        </p:tav>
                                        <p:tav tm="100000">
                                          <p:val>
                                            <p:strVal val="ppt_y"/>
                                          </p:val>
                                        </p:tav>
                                      </p:tavLst>
                                    </p:anim>
                                    <p:set>
                                      <p:cBhvr>
                                        <p:cTn id="260" dur="1" fill="hold">
                                          <p:stCondLst>
                                            <p:cond delay="1999"/>
                                          </p:stCondLst>
                                        </p:cTn>
                                        <p:tgtEl>
                                          <p:spTgt spid="20"/>
                                        </p:tgtEl>
                                        <p:attrNameLst>
                                          <p:attrName>style.visibility</p:attrName>
                                        </p:attrNameLst>
                                      </p:cBhvr>
                                      <p:to>
                                        <p:strVal val="hidden"/>
                                      </p:to>
                                    </p:set>
                                  </p:childTnLst>
                                </p:cTn>
                              </p:par>
                              <p:par>
                                <p:cTn id="261" presetID="2" presetClass="exit" presetSubtype="8" fill="hold" nodeType="withEffect">
                                  <p:stCondLst>
                                    <p:cond delay="0"/>
                                  </p:stCondLst>
                                  <p:childTnLst>
                                    <p:anim calcmode="lin" valueType="num">
                                      <p:cBhvr additive="base">
                                        <p:cTn id="262" dur="2000"/>
                                        <p:tgtEl>
                                          <p:spTgt spid="22"/>
                                        </p:tgtEl>
                                        <p:attrNameLst>
                                          <p:attrName>ppt_x</p:attrName>
                                        </p:attrNameLst>
                                      </p:cBhvr>
                                      <p:tavLst>
                                        <p:tav tm="0">
                                          <p:val>
                                            <p:strVal val="ppt_x"/>
                                          </p:val>
                                        </p:tav>
                                        <p:tav tm="100000">
                                          <p:val>
                                            <p:strVal val="0-ppt_w/2"/>
                                          </p:val>
                                        </p:tav>
                                      </p:tavLst>
                                    </p:anim>
                                    <p:anim calcmode="lin" valueType="num">
                                      <p:cBhvr additive="base">
                                        <p:cTn id="263" dur="2000"/>
                                        <p:tgtEl>
                                          <p:spTgt spid="22"/>
                                        </p:tgtEl>
                                        <p:attrNameLst>
                                          <p:attrName>ppt_y</p:attrName>
                                        </p:attrNameLst>
                                      </p:cBhvr>
                                      <p:tavLst>
                                        <p:tav tm="0">
                                          <p:val>
                                            <p:strVal val="ppt_y"/>
                                          </p:val>
                                        </p:tav>
                                        <p:tav tm="100000">
                                          <p:val>
                                            <p:strVal val="ppt_y"/>
                                          </p:val>
                                        </p:tav>
                                      </p:tavLst>
                                    </p:anim>
                                    <p:set>
                                      <p:cBhvr>
                                        <p:cTn id="264" dur="1" fill="hold">
                                          <p:stCondLst>
                                            <p:cond delay="1999"/>
                                          </p:stCondLst>
                                        </p:cTn>
                                        <p:tgtEl>
                                          <p:spTgt spid="22"/>
                                        </p:tgtEl>
                                        <p:attrNameLst>
                                          <p:attrName>style.visibility</p:attrName>
                                        </p:attrNameLst>
                                      </p:cBhvr>
                                      <p:to>
                                        <p:strVal val="hidden"/>
                                      </p:to>
                                    </p:set>
                                  </p:childTnLst>
                                </p:cTn>
                              </p:par>
                              <p:par>
                                <p:cTn id="265" presetID="2" presetClass="exit" presetSubtype="8" fill="hold" nodeType="withEffect">
                                  <p:stCondLst>
                                    <p:cond delay="0"/>
                                  </p:stCondLst>
                                  <p:childTnLst>
                                    <p:anim calcmode="lin" valueType="num">
                                      <p:cBhvr additive="base">
                                        <p:cTn id="266" dur="2000"/>
                                        <p:tgtEl>
                                          <p:spTgt spid="24"/>
                                        </p:tgtEl>
                                        <p:attrNameLst>
                                          <p:attrName>ppt_x</p:attrName>
                                        </p:attrNameLst>
                                      </p:cBhvr>
                                      <p:tavLst>
                                        <p:tav tm="0">
                                          <p:val>
                                            <p:strVal val="ppt_x"/>
                                          </p:val>
                                        </p:tav>
                                        <p:tav tm="100000">
                                          <p:val>
                                            <p:strVal val="0-ppt_w/2"/>
                                          </p:val>
                                        </p:tav>
                                      </p:tavLst>
                                    </p:anim>
                                    <p:anim calcmode="lin" valueType="num">
                                      <p:cBhvr additive="base">
                                        <p:cTn id="267" dur="2000"/>
                                        <p:tgtEl>
                                          <p:spTgt spid="24"/>
                                        </p:tgtEl>
                                        <p:attrNameLst>
                                          <p:attrName>ppt_y</p:attrName>
                                        </p:attrNameLst>
                                      </p:cBhvr>
                                      <p:tavLst>
                                        <p:tav tm="0">
                                          <p:val>
                                            <p:strVal val="ppt_y"/>
                                          </p:val>
                                        </p:tav>
                                        <p:tav tm="100000">
                                          <p:val>
                                            <p:strVal val="ppt_y"/>
                                          </p:val>
                                        </p:tav>
                                      </p:tavLst>
                                    </p:anim>
                                    <p:set>
                                      <p:cBhvr>
                                        <p:cTn id="268" dur="1" fill="hold">
                                          <p:stCondLst>
                                            <p:cond delay="1999"/>
                                          </p:stCondLst>
                                        </p:cTn>
                                        <p:tgtEl>
                                          <p:spTgt spid="24"/>
                                        </p:tgtEl>
                                        <p:attrNameLst>
                                          <p:attrName>style.visibility</p:attrName>
                                        </p:attrNameLst>
                                      </p:cBhvr>
                                      <p:to>
                                        <p:strVal val="hidden"/>
                                      </p:to>
                                    </p:set>
                                  </p:childTnLst>
                                </p:cTn>
                              </p:par>
                              <p:par>
                                <p:cTn id="269" presetID="2" presetClass="exit" presetSubtype="8" fill="hold" nodeType="withEffect">
                                  <p:stCondLst>
                                    <p:cond delay="0"/>
                                  </p:stCondLst>
                                  <p:childTnLst>
                                    <p:anim calcmode="lin" valueType="num">
                                      <p:cBhvr additive="base">
                                        <p:cTn id="270" dur="2000"/>
                                        <p:tgtEl>
                                          <p:spTgt spid="26"/>
                                        </p:tgtEl>
                                        <p:attrNameLst>
                                          <p:attrName>ppt_x</p:attrName>
                                        </p:attrNameLst>
                                      </p:cBhvr>
                                      <p:tavLst>
                                        <p:tav tm="0">
                                          <p:val>
                                            <p:strVal val="ppt_x"/>
                                          </p:val>
                                        </p:tav>
                                        <p:tav tm="100000">
                                          <p:val>
                                            <p:strVal val="0-ppt_w/2"/>
                                          </p:val>
                                        </p:tav>
                                      </p:tavLst>
                                    </p:anim>
                                    <p:anim calcmode="lin" valueType="num">
                                      <p:cBhvr additive="base">
                                        <p:cTn id="271" dur="2000"/>
                                        <p:tgtEl>
                                          <p:spTgt spid="26"/>
                                        </p:tgtEl>
                                        <p:attrNameLst>
                                          <p:attrName>ppt_y</p:attrName>
                                        </p:attrNameLst>
                                      </p:cBhvr>
                                      <p:tavLst>
                                        <p:tav tm="0">
                                          <p:val>
                                            <p:strVal val="ppt_y"/>
                                          </p:val>
                                        </p:tav>
                                        <p:tav tm="100000">
                                          <p:val>
                                            <p:strVal val="ppt_y"/>
                                          </p:val>
                                        </p:tav>
                                      </p:tavLst>
                                    </p:anim>
                                    <p:set>
                                      <p:cBhvr>
                                        <p:cTn id="272" dur="1" fill="hold">
                                          <p:stCondLst>
                                            <p:cond delay="1999"/>
                                          </p:stCondLst>
                                        </p:cTn>
                                        <p:tgtEl>
                                          <p:spTgt spid="26"/>
                                        </p:tgtEl>
                                        <p:attrNameLst>
                                          <p:attrName>style.visibility</p:attrName>
                                        </p:attrNameLst>
                                      </p:cBhvr>
                                      <p:to>
                                        <p:strVal val="hidden"/>
                                      </p:to>
                                    </p:set>
                                  </p:childTnLst>
                                </p:cTn>
                              </p:par>
                              <p:par>
                                <p:cTn id="273" presetID="8" presetClass="emph" presetSubtype="0" autoRev="1" fill="hold" nodeType="withEffect">
                                  <p:stCondLst>
                                    <p:cond delay="0"/>
                                  </p:stCondLst>
                                  <p:childTnLst>
                                    <p:animRot by="-21600000">
                                      <p:cBhvr>
                                        <p:cTn id="274" dur="2000" fill="hold"/>
                                        <p:tgtEl>
                                          <p:spTgt spid="4"/>
                                        </p:tgtEl>
                                        <p:attrNameLst>
                                          <p:attrName>r</p:attrName>
                                        </p:attrNameLst>
                                      </p:cBhvr>
                                    </p:animRot>
                                  </p:childTnLst>
                                </p:cTn>
                              </p:par>
                              <p:par>
                                <p:cTn id="275" presetID="8" presetClass="emph" presetSubtype="0" autoRev="1" fill="hold" nodeType="withEffect">
                                  <p:stCondLst>
                                    <p:cond delay="0"/>
                                  </p:stCondLst>
                                  <p:childTnLst>
                                    <p:animRot by="21600000">
                                      <p:cBhvr>
                                        <p:cTn id="276" dur="2000" fill="hold"/>
                                        <p:tgtEl>
                                          <p:spTgt spid="6"/>
                                        </p:tgtEl>
                                        <p:attrNameLst>
                                          <p:attrName>r</p:attrName>
                                        </p:attrNameLst>
                                      </p:cBhvr>
                                    </p:animRot>
                                  </p:childTnLst>
                                </p:cTn>
                              </p:par>
                              <p:par>
                                <p:cTn id="277" presetID="8" presetClass="emph" presetSubtype="0" autoRev="1" fill="hold" nodeType="withEffect">
                                  <p:stCondLst>
                                    <p:cond delay="0"/>
                                  </p:stCondLst>
                                  <p:childTnLst>
                                    <p:animRot by="-21600000">
                                      <p:cBhvr>
                                        <p:cTn id="278" dur="2000" fill="hold"/>
                                        <p:tgtEl>
                                          <p:spTgt spid="8"/>
                                        </p:tgtEl>
                                        <p:attrNameLst>
                                          <p:attrName>r</p:attrName>
                                        </p:attrNameLst>
                                      </p:cBhvr>
                                    </p:animRot>
                                  </p:childTnLst>
                                </p:cTn>
                              </p:par>
                              <p:par>
                                <p:cTn id="279" presetID="8" presetClass="emph" presetSubtype="0" autoRev="1" fill="hold" nodeType="withEffect">
                                  <p:stCondLst>
                                    <p:cond delay="0"/>
                                  </p:stCondLst>
                                  <p:childTnLst>
                                    <p:animRot by="21600000">
                                      <p:cBhvr>
                                        <p:cTn id="280" dur="2000" fill="hold"/>
                                        <p:tgtEl>
                                          <p:spTgt spid="10"/>
                                        </p:tgtEl>
                                        <p:attrNameLst>
                                          <p:attrName>r</p:attrName>
                                        </p:attrNameLst>
                                      </p:cBhvr>
                                    </p:animRot>
                                  </p:childTnLst>
                                </p:cTn>
                              </p:par>
                              <p:par>
                                <p:cTn id="281" presetID="8" presetClass="emph" presetSubtype="0" autoRev="1" fill="hold" nodeType="withEffect">
                                  <p:stCondLst>
                                    <p:cond delay="0"/>
                                  </p:stCondLst>
                                  <p:childTnLst>
                                    <p:animRot by="-21600000">
                                      <p:cBhvr>
                                        <p:cTn id="282" dur="2000" fill="hold"/>
                                        <p:tgtEl>
                                          <p:spTgt spid="12"/>
                                        </p:tgtEl>
                                        <p:attrNameLst>
                                          <p:attrName>r</p:attrName>
                                        </p:attrNameLst>
                                      </p:cBhvr>
                                    </p:animRot>
                                  </p:childTnLst>
                                </p:cTn>
                              </p:par>
                              <p:par>
                                <p:cTn id="283" presetID="8" presetClass="emph" presetSubtype="0" autoRev="1" fill="hold" nodeType="withEffect">
                                  <p:stCondLst>
                                    <p:cond delay="0"/>
                                  </p:stCondLst>
                                  <p:childTnLst>
                                    <p:animRot by="21600000">
                                      <p:cBhvr>
                                        <p:cTn id="284" dur="2000" fill="hold"/>
                                        <p:tgtEl>
                                          <p:spTgt spid="14"/>
                                        </p:tgtEl>
                                        <p:attrNameLst>
                                          <p:attrName>r</p:attrName>
                                        </p:attrNameLst>
                                      </p:cBhvr>
                                    </p:animRot>
                                  </p:childTnLst>
                                </p:cTn>
                              </p:par>
                              <p:par>
                                <p:cTn id="285" presetID="8" presetClass="emph" presetSubtype="0" autoRev="1" fill="hold" nodeType="withEffect">
                                  <p:stCondLst>
                                    <p:cond delay="0"/>
                                  </p:stCondLst>
                                  <p:childTnLst>
                                    <p:animRot by="-21600000">
                                      <p:cBhvr>
                                        <p:cTn id="286" dur="2000" fill="hold"/>
                                        <p:tgtEl>
                                          <p:spTgt spid="16"/>
                                        </p:tgtEl>
                                        <p:attrNameLst>
                                          <p:attrName>r</p:attrName>
                                        </p:attrNameLst>
                                      </p:cBhvr>
                                    </p:animRot>
                                  </p:childTnLst>
                                </p:cTn>
                              </p:par>
                              <p:par>
                                <p:cTn id="287" presetID="8" presetClass="emph" presetSubtype="0" autoRev="1" fill="hold" nodeType="withEffect">
                                  <p:stCondLst>
                                    <p:cond delay="0"/>
                                  </p:stCondLst>
                                  <p:childTnLst>
                                    <p:animRot by="21600000">
                                      <p:cBhvr>
                                        <p:cTn id="288" dur="2000" fill="hold"/>
                                        <p:tgtEl>
                                          <p:spTgt spid="18"/>
                                        </p:tgtEl>
                                        <p:attrNameLst>
                                          <p:attrName>r</p:attrName>
                                        </p:attrNameLst>
                                      </p:cBhvr>
                                    </p:animRot>
                                  </p:childTnLst>
                                </p:cTn>
                              </p:par>
                              <p:par>
                                <p:cTn id="289" presetID="8" presetClass="emph" presetSubtype="0" autoRev="1" fill="hold" nodeType="withEffect">
                                  <p:stCondLst>
                                    <p:cond delay="0"/>
                                  </p:stCondLst>
                                  <p:childTnLst>
                                    <p:animRot by="-21600000">
                                      <p:cBhvr>
                                        <p:cTn id="290" dur="2000" fill="hold"/>
                                        <p:tgtEl>
                                          <p:spTgt spid="20"/>
                                        </p:tgtEl>
                                        <p:attrNameLst>
                                          <p:attrName>r</p:attrName>
                                        </p:attrNameLst>
                                      </p:cBhvr>
                                    </p:animRot>
                                  </p:childTnLst>
                                </p:cTn>
                              </p:par>
                              <p:par>
                                <p:cTn id="291" presetID="8" presetClass="emph" presetSubtype="0" autoRev="1" fill="hold" nodeType="withEffect">
                                  <p:stCondLst>
                                    <p:cond delay="0"/>
                                  </p:stCondLst>
                                  <p:childTnLst>
                                    <p:animRot by="21600000">
                                      <p:cBhvr>
                                        <p:cTn id="292" dur="2000" fill="hold"/>
                                        <p:tgtEl>
                                          <p:spTgt spid="22"/>
                                        </p:tgtEl>
                                        <p:attrNameLst>
                                          <p:attrName>r</p:attrName>
                                        </p:attrNameLst>
                                      </p:cBhvr>
                                    </p:animRot>
                                  </p:childTnLst>
                                </p:cTn>
                              </p:par>
                              <p:par>
                                <p:cTn id="293" presetID="8" presetClass="emph" presetSubtype="0" autoRev="1" fill="hold" nodeType="withEffect">
                                  <p:stCondLst>
                                    <p:cond delay="0"/>
                                  </p:stCondLst>
                                  <p:childTnLst>
                                    <p:animRot by="-21600000">
                                      <p:cBhvr>
                                        <p:cTn id="294" dur="2000" fill="hold"/>
                                        <p:tgtEl>
                                          <p:spTgt spid="24"/>
                                        </p:tgtEl>
                                        <p:attrNameLst>
                                          <p:attrName>r</p:attrName>
                                        </p:attrNameLst>
                                      </p:cBhvr>
                                    </p:animRot>
                                  </p:childTnLst>
                                </p:cTn>
                              </p:par>
                              <p:par>
                                <p:cTn id="295" presetID="8" presetClass="emph" presetSubtype="0" autoRev="1" fill="hold" nodeType="withEffect">
                                  <p:stCondLst>
                                    <p:cond delay="0"/>
                                  </p:stCondLst>
                                  <p:childTnLst>
                                    <p:animRot by="-21600000">
                                      <p:cBhvr>
                                        <p:cTn id="296" dur="2000" fill="hold"/>
                                        <p:tgtEl>
                                          <p:spTgt spid="26"/>
                                        </p:tgtEl>
                                        <p:attrNameLst>
                                          <p:attrName>r</p:attrName>
                                        </p:attrNameLst>
                                      </p:cBhvr>
                                    </p:animRot>
                                  </p:childTnLst>
                                </p:cTn>
                              </p:par>
                              <p:par>
                                <p:cTn id="297" presetID="23" presetClass="entr" presetSubtype="272" fill="hold" nodeType="withEffect">
                                  <p:stCondLst>
                                    <p:cond delay="0"/>
                                  </p:stCondLst>
                                  <p:childTnLst>
                                    <p:set>
                                      <p:cBhvr>
                                        <p:cTn id="298" dur="1" fill="hold">
                                          <p:stCondLst>
                                            <p:cond delay="0"/>
                                          </p:stCondLst>
                                        </p:cTn>
                                        <p:tgtEl>
                                          <p:spTgt spid="2"/>
                                        </p:tgtEl>
                                        <p:attrNameLst>
                                          <p:attrName>style.visibility</p:attrName>
                                        </p:attrNameLst>
                                      </p:cBhvr>
                                      <p:to>
                                        <p:strVal val="visible"/>
                                      </p:to>
                                    </p:set>
                                    <p:anim calcmode="lin" valueType="num">
                                      <p:cBhvr>
                                        <p:cTn id="299" dur="2000" fill="hold"/>
                                        <p:tgtEl>
                                          <p:spTgt spid="2"/>
                                        </p:tgtEl>
                                        <p:attrNameLst>
                                          <p:attrName>ppt_w</p:attrName>
                                        </p:attrNameLst>
                                      </p:cBhvr>
                                      <p:tavLst>
                                        <p:tav tm="0">
                                          <p:val>
                                            <p:strVal val="2/3*#ppt_w"/>
                                          </p:val>
                                        </p:tav>
                                        <p:tav tm="100000">
                                          <p:val>
                                            <p:strVal val="#ppt_w"/>
                                          </p:val>
                                        </p:tav>
                                      </p:tavLst>
                                    </p:anim>
                                    <p:anim calcmode="lin" valueType="num">
                                      <p:cBhvr>
                                        <p:cTn id="300" dur="2000" fill="hold"/>
                                        <p:tgtEl>
                                          <p:spTgt spid="2"/>
                                        </p:tgtEl>
                                        <p:attrNameLst>
                                          <p:attrName>ppt_h</p:attrName>
                                        </p:attrNameLst>
                                      </p:cBhvr>
                                      <p:tavLst>
                                        <p:tav tm="0">
                                          <p:val>
                                            <p:strVal val="2/3*#ppt_h"/>
                                          </p:val>
                                        </p:tav>
                                        <p:tav tm="100000">
                                          <p:val>
                                            <p:strVal val="#ppt_h"/>
                                          </p:val>
                                        </p:tav>
                                      </p:tavLst>
                                    </p:anim>
                                  </p:childTnLst>
                                </p:cTn>
                              </p:par>
                              <p:par>
                                <p:cTn id="301" presetID="16" presetClass="entr" presetSubtype="37" fill="hold" nodeType="withEffect">
                                  <p:stCondLst>
                                    <p:cond delay="0"/>
                                  </p:stCondLst>
                                  <p:childTnLst>
                                    <p:set>
                                      <p:cBhvr>
                                        <p:cTn id="302" dur="1" fill="hold">
                                          <p:stCondLst>
                                            <p:cond delay="0"/>
                                          </p:stCondLst>
                                        </p:cTn>
                                        <p:tgtEl>
                                          <p:spTgt spid="2"/>
                                        </p:tgtEl>
                                        <p:attrNameLst>
                                          <p:attrName>style.visibility</p:attrName>
                                        </p:attrNameLst>
                                      </p:cBhvr>
                                      <p:to>
                                        <p:strVal val="visible"/>
                                      </p:to>
                                    </p:set>
                                    <p:animEffect transition="in" filter="barn(outVertical)">
                                      <p:cBhvr>
                                        <p:cTn id="303"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D6B19C"/>
            </a:gs>
            <a:gs pos="30000">
              <a:srgbClr val="D49E6C"/>
            </a:gs>
            <a:gs pos="70000">
              <a:srgbClr val="A65528"/>
            </a:gs>
            <a:gs pos="100000">
              <a:srgbClr val="663012"/>
            </a:gs>
          </a:gsLst>
          <a:lin ang="0" scaled="1"/>
          <a:tileRect/>
        </a:gradFill>
        <a:effectLst/>
      </p:bgPr>
    </p:bg>
    <p:spTree>
      <p:nvGrpSpPr>
        <p:cNvPr id="1" name=""/>
        <p:cNvGrpSpPr/>
        <p:nvPr/>
      </p:nvGrpSpPr>
      <p:grpSpPr>
        <a:xfrm>
          <a:off x="0" y="0"/>
          <a:ext cx="0" cy="0"/>
          <a:chOff x="0" y="0"/>
          <a:chExt cx="0" cy="0"/>
        </a:xfrm>
      </p:grpSpPr>
      <p:pic>
        <p:nvPicPr>
          <p:cNvPr id="2" name="1 Imagen" descr="Szczecin_.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4" name="3 Paralelogramo"/>
          <p:cNvSpPr/>
          <p:nvPr/>
        </p:nvSpPr>
        <p:spPr>
          <a:xfrm rot="16200000">
            <a:off x="2000250" y="-2000250"/>
            <a:ext cx="5143501" cy="9144001"/>
          </a:xfrm>
          <a:prstGeom prst="parallelogram">
            <a:avLst>
              <a:gd name="adj" fmla="val 93437"/>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16200000">
            <a:off x="1812733" y="-1330543"/>
            <a:ext cx="4661312" cy="8286775"/>
          </a:xfrm>
          <a:prstGeom prst="parallelogram">
            <a:avLst>
              <a:gd name="adj" fmla="val 93437"/>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16200000">
            <a:off x="2669956" y="-1812731"/>
            <a:ext cx="4661312" cy="8286775"/>
          </a:xfrm>
          <a:prstGeom prst="parallelogram">
            <a:avLst>
              <a:gd name="adj" fmla="val 93437"/>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16200000">
            <a:off x="1625208" y="-660812"/>
            <a:ext cx="4179104" cy="7429518"/>
          </a:xfrm>
          <a:prstGeom prst="parallelogram">
            <a:avLst>
              <a:gd name="adj" fmla="val 92069"/>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16200000">
            <a:off x="3339690" y="-1625206"/>
            <a:ext cx="4179104" cy="7429518"/>
          </a:xfrm>
          <a:prstGeom prst="parallelogram">
            <a:avLst>
              <a:gd name="adj" fmla="val 93437"/>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16200000">
            <a:off x="1446614" y="-53588"/>
            <a:ext cx="3750477" cy="6643701"/>
          </a:xfrm>
          <a:prstGeom prst="parallelogram">
            <a:avLst>
              <a:gd name="adj" fmla="val 92294"/>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Paralelogramo"/>
          <p:cNvSpPr/>
          <p:nvPr/>
        </p:nvSpPr>
        <p:spPr>
          <a:xfrm rot="16200000">
            <a:off x="3946912" y="-1446611"/>
            <a:ext cx="3750477" cy="6643701"/>
          </a:xfrm>
          <a:prstGeom prst="parallelogram">
            <a:avLst>
              <a:gd name="adj" fmla="val 92294"/>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rot="16200000">
            <a:off x="1268021" y="553635"/>
            <a:ext cx="3321849" cy="5857882"/>
          </a:xfrm>
          <a:prstGeom prst="parallelogram">
            <a:avLst>
              <a:gd name="adj" fmla="val 91004"/>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rot="16200000">
            <a:off x="4554135" y="-1268017"/>
            <a:ext cx="3321849" cy="5857882"/>
          </a:xfrm>
          <a:prstGeom prst="parallelogram">
            <a:avLst>
              <a:gd name="adj" fmla="val 91004"/>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rot="16200000">
            <a:off x="1089423" y="1160857"/>
            <a:ext cx="2893221" cy="5072066"/>
          </a:xfrm>
          <a:prstGeom prst="parallelogram">
            <a:avLst>
              <a:gd name="adj" fmla="val 88991"/>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rot="16200000">
            <a:off x="5161357" y="-1089423"/>
            <a:ext cx="2893221" cy="5072066"/>
          </a:xfrm>
          <a:prstGeom prst="parallelogram">
            <a:avLst>
              <a:gd name="adj" fmla="val 88991"/>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rot="16200000">
            <a:off x="830460" y="1902026"/>
            <a:ext cx="2411015" cy="4071934"/>
          </a:xfrm>
          <a:prstGeom prst="parallelogram">
            <a:avLst>
              <a:gd name="adj" fmla="val 86621"/>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rot="16200000">
            <a:off x="5902526" y="-830460"/>
            <a:ext cx="2411015" cy="4071934"/>
          </a:xfrm>
          <a:prstGeom prst="parallelogram">
            <a:avLst>
              <a:gd name="adj" fmla="val 86621"/>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rot="16200000">
            <a:off x="616146" y="2544968"/>
            <a:ext cx="1982387" cy="3214678"/>
          </a:xfrm>
          <a:prstGeom prst="parallelogram">
            <a:avLst>
              <a:gd name="adj" fmla="val 84459"/>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rot="16200000">
            <a:off x="6545468" y="-616146"/>
            <a:ext cx="1982387" cy="3214678"/>
          </a:xfrm>
          <a:prstGeom prst="parallelogram">
            <a:avLst>
              <a:gd name="adj" fmla="val 84459"/>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rot="16200000">
            <a:off x="401832" y="3187910"/>
            <a:ext cx="1553759" cy="2357422"/>
          </a:xfrm>
          <a:prstGeom prst="parallelogram">
            <a:avLst>
              <a:gd name="adj" fmla="val 80649"/>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rot="16200000">
            <a:off x="7188409" y="-401832"/>
            <a:ext cx="1553759" cy="2357422"/>
          </a:xfrm>
          <a:prstGeom prst="parallelogram">
            <a:avLst>
              <a:gd name="adj" fmla="val 80649"/>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16200000">
            <a:off x="160729" y="3804063"/>
            <a:ext cx="1178709" cy="1500166"/>
          </a:xfrm>
          <a:prstGeom prst="parallelogram">
            <a:avLst>
              <a:gd name="adj" fmla="val 76205"/>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rot="16200000">
            <a:off x="7858141" y="-214307"/>
            <a:ext cx="1071552" cy="1500166"/>
          </a:xfrm>
          <a:prstGeom prst="parallelogram">
            <a:avLst>
              <a:gd name="adj" fmla="val 70872"/>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rot="16200000">
            <a:off x="80361" y="4366637"/>
            <a:ext cx="696503" cy="857224"/>
          </a:xfrm>
          <a:prstGeom prst="parallelogram">
            <a:avLst>
              <a:gd name="adj" fmla="val 66701"/>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rot="16789269">
            <a:off x="8420715" y="-133939"/>
            <a:ext cx="589346" cy="857224"/>
          </a:xfrm>
          <a:prstGeom prst="parallelogram">
            <a:avLst>
              <a:gd name="adj" fmla="val 59428"/>
            </a:avLst>
          </a:prstGeom>
          <a:gradFill flip="none" rotWithShape="1">
            <a:gsLst>
              <a:gs pos="0">
                <a:schemeClr val="accent6">
                  <a:lumMod val="75000"/>
                </a:schemeClr>
              </a:gs>
              <a:gs pos="50000">
                <a:schemeClr val="accent6">
                  <a:lumMod val="50000"/>
                  <a:shade val="67500"/>
                  <a:satMod val="115000"/>
                </a:schemeClr>
              </a:gs>
              <a:gs pos="100000">
                <a:schemeClr val="accent6">
                  <a:lumMod val="50000"/>
                  <a:shade val="100000"/>
                  <a:satMod val="115000"/>
                </a:schemeClr>
              </a:gs>
            </a:gsLst>
            <a:lin ang="5400000" scaled="1"/>
            <a:tileRect/>
          </a:gradFill>
          <a:ln w="3175">
            <a:noFill/>
          </a:ln>
          <a:effectLst/>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5"/>
                                        </p:tgtEl>
                                        <p:attrNameLst>
                                          <p:attrName>style.opacity</p:attrName>
                                        </p:attrNameLst>
                                      </p:cBhvr>
                                      <p:to>
                                        <p:strVal val="0"/>
                                      </p:to>
                                    </p:set>
                                    <p:animEffect filter="image" prLst="opacity: 0">
                                      <p:cBhvr rctx="IE">
                                        <p:cTn id="7" dur="indefinite"/>
                                        <p:tgtEl>
                                          <p:spTgt spid="25"/>
                                        </p:tgtEl>
                                      </p:cBhvr>
                                    </p:animEffect>
                                  </p:childTnLst>
                                </p:cTn>
                              </p:par>
                              <p:par>
                                <p:cTn id="8" presetID="3" presetClass="entr" presetSubtype="5"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blinds(vertical)">
                                      <p:cBhvr>
                                        <p:cTn id="10" dur="3000"/>
                                        <p:tgtEl>
                                          <p:spTgt spid="4"/>
                                        </p:tgtEl>
                                      </p:cBhvr>
                                    </p:animEffect>
                                  </p:childTnLst>
                                </p:cTn>
                              </p:par>
                              <p:par>
                                <p:cTn id="11" presetID="2" presetClass="entr" presetSubtype="9" fill="hold" grpId="1" nodeType="with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3000" fill="hold"/>
                                        <p:tgtEl>
                                          <p:spTgt spid="4"/>
                                        </p:tgtEl>
                                        <p:attrNameLst>
                                          <p:attrName>ppt_x</p:attrName>
                                        </p:attrNameLst>
                                      </p:cBhvr>
                                      <p:tavLst>
                                        <p:tav tm="0">
                                          <p:val>
                                            <p:strVal val="0-#ppt_w/2"/>
                                          </p:val>
                                        </p:tav>
                                        <p:tav tm="100000">
                                          <p:val>
                                            <p:strVal val="#ppt_x"/>
                                          </p:val>
                                        </p:tav>
                                      </p:tavLst>
                                    </p:anim>
                                    <p:anim calcmode="lin" valueType="num">
                                      <p:cBhvr additive="base">
                                        <p:cTn id="14" dur="3000" fill="hold"/>
                                        <p:tgtEl>
                                          <p:spTgt spid="4"/>
                                        </p:tgtEl>
                                        <p:attrNameLst>
                                          <p:attrName>ppt_y</p:attrName>
                                        </p:attrNameLst>
                                      </p:cBhvr>
                                      <p:tavLst>
                                        <p:tav tm="0">
                                          <p:val>
                                            <p:strVal val="0-#ppt_h/2"/>
                                          </p:val>
                                        </p:tav>
                                        <p:tav tm="100000">
                                          <p:val>
                                            <p:strVal val="#ppt_y"/>
                                          </p:val>
                                        </p:tav>
                                      </p:tavLst>
                                    </p:anim>
                                  </p:childTnLst>
                                </p:cTn>
                              </p:par>
                              <p:par>
                                <p:cTn id="15" presetID="3" presetClass="entr" presetSubtype="5" fill="hold" grpId="0" nodeType="with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blinds(vertical)">
                                      <p:cBhvr>
                                        <p:cTn id="17" dur="3000"/>
                                        <p:tgtEl>
                                          <p:spTgt spid="5"/>
                                        </p:tgtEl>
                                      </p:cBhvr>
                                    </p:animEffect>
                                  </p:childTnLst>
                                </p:cTn>
                              </p:par>
                              <p:par>
                                <p:cTn id="18" presetID="2" presetClass="entr" presetSubtype="9" fill="hold" grpId="1" nodeType="withEffect">
                                  <p:stCondLst>
                                    <p:cond delay="0"/>
                                  </p:stCondLst>
                                  <p:childTnLst>
                                    <p:set>
                                      <p:cBhvr>
                                        <p:cTn id="19" dur="1" fill="hold">
                                          <p:stCondLst>
                                            <p:cond delay="0"/>
                                          </p:stCondLst>
                                        </p:cTn>
                                        <p:tgtEl>
                                          <p:spTgt spid="5"/>
                                        </p:tgtEl>
                                        <p:attrNameLst>
                                          <p:attrName>style.visibility</p:attrName>
                                        </p:attrNameLst>
                                      </p:cBhvr>
                                      <p:to>
                                        <p:strVal val="visible"/>
                                      </p:to>
                                    </p:set>
                                    <p:anim calcmode="lin" valueType="num">
                                      <p:cBhvr additive="base">
                                        <p:cTn id="20" dur="3000" fill="hold"/>
                                        <p:tgtEl>
                                          <p:spTgt spid="5"/>
                                        </p:tgtEl>
                                        <p:attrNameLst>
                                          <p:attrName>ppt_x</p:attrName>
                                        </p:attrNameLst>
                                      </p:cBhvr>
                                      <p:tavLst>
                                        <p:tav tm="0">
                                          <p:val>
                                            <p:strVal val="0-#ppt_w/2"/>
                                          </p:val>
                                        </p:tav>
                                        <p:tav tm="100000">
                                          <p:val>
                                            <p:strVal val="#ppt_x"/>
                                          </p:val>
                                        </p:tav>
                                      </p:tavLst>
                                    </p:anim>
                                    <p:anim calcmode="lin" valueType="num">
                                      <p:cBhvr additive="base">
                                        <p:cTn id="21" dur="3000" fill="hold"/>
                                        <p:tgtEl>
                                          <p:spTgt spid="5"/>
                                        </p:tgtEl>
                                        <p:attrNameLst>
                                          <p:attrName>ppt_y</p:attrName>
                                        </p:attrNameLst>
                                      </p:cBhvr>
                                      <p:tavLst>
                                        <p:tav tm="0">
                                          <p:val>
                                            <p:strVal val="0-#ppt_h/2"/>
                                          </p:val>
                                        </p:tav>
                                        <p:tav tm="100000">
                                          <p:val>
                                            <p:strVal val="#ppt_y"/>
                                          </p:val>
                                        </p:tav>
                                      </p:tavLst>
                                    </p:anim>
                                  </p:childTnLst>
                                </p:cTn>
                              </p:par>
                              <p:par>
                                <p:cTn id="22" presetID="3" presetClass="entr" presetSubtype="5" fill="hold" grpId="0" nodeType="with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blinds(vertical)">
                                      <p:cBhvr>
                                        <p:cTn id="24" dur="3000"/>
                                        <p:tgtEl>
                                          <p:spTgt spid="6"/>
                                        </p:tgtEl>
                                      </p:cBhvr>
                                    </p:animEffect>
                                  </p:childTnLst>
                                </p:cTn>
                              </p:par>
                              <p:par>
                                <p:cTn id="25" presetID="2" presetClass="entr" presetSubtype="9" fill="hold" grpId="1" nodeType="with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3000" fill="hold"/>
                                        <p:tgtEl>
                                          <p:spTgt spid="6"/>
                                        </p:tgtEl>
                                        <p:attrNameLst>
                                          <p:attrName>ppt_x</p:attrName>
                                        </p:attrNameLst>
                                      </p:cBhvr>
                                      <p:tavLst>
                                        <p:tav tm="0">
                                          <p:val>
                                            <p:strVal val="0-#ppt_w/2"/>
                                          </p:val>
                                        </p:tav>
                                        <p:tav tm="100000">
                                          <p:val>
                                            <p:strVal val="#ppt_x"/>
                                          </p:val>
                                        </p:tav>
                                      </p:tavLst>
                                    </p:anim>
                                    <p:anim calcmode="lin" valueType="num">
                                      <p:cBhvr additive="base">
                                        <p:cTn id="28" dur="3000" fill="hold"/>
                                        <p:tgtEl>
                                          <p:spTgt spid="6"/>
                                        </p:tgtEl>
                                        <p:attrNameLst>
                                          <p:attrName>ppt_y</p:attrName>
                                        </p:attrNameLst>
                                      </p:cBhvr>
                                      <p:tavLst>
                                        <p:tav tm="0">
                                          <p:val>
                                            <p:strVal val="0-#ppt_h/2"/>
                                          </p:val>
                                        </p:tav>
                                        <p:tav tm="100000">
                                          <p:val>
                                            <p:strVal val="#ppt_y"/>
                                          </p:val>
                                        </p:tav>
                                      </p:tavLst>
                                    </p:anim>
                                  </p:childTnLst>
                                </p:cTn>
                              </p:par>
                              <p:par>
                                <p:cTn id="29" presetID="3" presetClass="entr" presetSubtype="5" fill="hold" grpId="0" nodeType="withEffect">
                                  <p:stCondLst>
                                    <p:cond delay="0"/>
                                  </p:stCondLst>
                                  <p:childTnLst>
                                    <p:set>
                                      <p:cBhvr>
                                        <p:cTn id="30" dur="1" fill="hold">
                                          <p:stCondLst>
                                            <p:cond delay="0"/>
                                          </p:stCondLst>
                                        </p:cTn>
                                        <p:tgtEl>
                                          <p:spTgt spid="7"/>
                                        </p:tgtEl>
                                        <p:attrNameLst>
                                          <p:attrName>style.visibility</p:attrName>
                                        </p:attrNameLst>
                                      </p:cBhvr>
                                      <p:to>
                                        <p:strVal val="visible"/>
                                      </p:to>
                                    </p:set>
                                    <p:animEffect transition="in" filter="blinds(vertical)">
                                      <p:cBhvr>
                                        <p:cTn id="31" dur="3000"/>
                                        <p:tgtEl>
                                          <p:spTgt spid="7"/>
                                        </p:tgtEl>
                                      </p:cBhvr>
                                    </p:animEffect>
                                  </p:childTnLst>
                                </p:cTn>
                              </p:par>
                              <p:par>
                                <p:cTn id="32" presetID="2" presetClass="entr" presetSubtype="9" fill="hold" grpId="1" nodeType="withEffect">
                                  <p:stCondLst>
                                    <p:cond delay="0"/>
                                  </p:stCondLst>
                                  <p:childTnLst>
                                    <p:set>
                                      <p:cBhvr>
                                        <p:cTn id="33" dur="1" fill="hold">
                                          <p:stCondLst>
                                            <p:cond delay="0"/>
                                          </p:stCondLst>
                                        </p:cTn>
                                        <p:tgtEl>
                                          <p:spTgt spid="7"/>
                                        </p:tgtEl>
                                        <p:attrNameLst>
                                          <p:attrName>style.visibility</p:attrName>
                                        </p:attrNameLst>
                                      </p:cBhvr>
                                      <p:to>
                                        <p:strVal val="visible"/>
                                      </p:to>
                                    </p:set>
                                    <p:anim calcmode="lin" valueType="num">
                                      <p:cBhvr additive="base">
                                        <p:cTn id="34" dur="3000" fill="hold"/>
                                        <p:tgtEl>
                                          <p:spTgt spid="7"/>
                                        </p:tgtEl>
                                        <p:attrNameLst>
                                          <p:attrName>ppt_x</p:attrName>
                                        </p:attrNameLst>
                                      </p:cBhvr>
                                      <p:tavLst>
                                        <p:tav tm="0">
                                          <p:val>
                                            <p:strVal val="0-#ppt_w/2"/>
                                          </p:val>
                                        </p:tav>
                                        <p:tav tm="100000">
                                          <p:val>
                                            <p:strVal val="#ppt_x"/>
                                          </p:val>
                                        </p:tav>
                                      </p:tavLst>
                                    </p:anim>
                                    <p:anim calcmode="lin" valueType="num">
                                      <p:cBhvr additive="base">
                                        <p:cTn id="35" dur="3000" fill="hold"/>
                                        <p:tgtEl>
                                          <p:spTgt spid="7"/>
                                        </p:tgtEl>
                                        <p:attrNameLst>
                                          <p:attrName>ppt_y</p:attrName>
                                        </p:attrNameLst>
                                      </p:cBhvr>
                                      <p:tavLst>
                                        <p:tav tm="0">
                                          <p:val>
                                            <p:strVal val="0-#ppt_h/2"/>
                                          </p:val>
                                        </p:tav>
                                        <p:tav tm="100000">
                                          <p:val>
                                            <p:strVal val="#ppt_y"/>
                                          </p:val>
                                        </p:tav>
                                      </p:tavLst>
                                    </p:anim>
                                  </p:childTnLst>
                                </p:cTn>
                              </p:par>
                              <p:par>
                                <p:cTn id="36" presetID="3" presetClass="entr" presetSubtype="5" fill="hold" grpId="0" nodeType="withEffect">
                                  <p:stCondLst>
                                    <p:cond delay="0"/>
                                  </p:stCondLst>
                                  <p:childTnLst>
                                    <p:set>
                                      <p:cBhvr>
                                        <p:cTn id="37" dur="1" fill="hold">
                                          <p:stCondLst>
                                            <p:cond delay="0"/>
                                          </p:stCondLst>
                                        </p:cTn>
                                        <p:tgtEl>
                                          <p:spTgt spid="8"/>
                                        </p:tgtEl>
                                        <p:attrNameLst>
                                          <p:attrName>style.visibility</p:attrName>
                                        </p:attrNameLst>
                                      </p:cBhvr>
                                      <p:to>
                                        <p:strVal val="visible"/>
                                      </p:to>
                                    </p:set>
                                    <p:animEffect transition="in" filter="blinds(vertical)">
                                      <p:cBhvr>
                                        <p:cTn id="38" dur="3000"/>
                                        <p:tgtEl>
                                          <p:spTgt spid="8"/>
                                        </p:tgtEl>
                                      </p:cBhvr>
                                    </p:animEffect>
                                  </p:childTnLst>
                                </p:cTn>
                              </p:par>
                              <p:par>
                                <p:cTn id="39" presetID="2" presetClass="entr" presetSubtype="9" fill="hold" grpId="1" nodeType="withEffect">
                                  <p:stCondLst>
                                    <p:cond delay="0"/>
                                  </p:stCondLst>
                                  <p:childTnLst>
                                    <p:set>
                                      <p:cBhvr>
                                        <p:cTn id="40" dur="1" fill="hold">
                                          <p:stCondLst>
                                            <p:cond delay="0"/>
                                          </p:stCondLst>
                                        </p:cTn>
                                        <p:tgtEl>
                                          <p:spTgt spid="8"/>
                                        </p:tgtEl>
                                        <p:attrNameLst>
                                          <p:attrName>style.visibility</p:attrName>
                                        </p:attrNameLst>
                                      </p:cBhvr>
                                      <p:to>
                                        <p:strVal val="visible"/>
                                      </p:to>
                                    </p:set>
                                    <p:anim calcmode="lin" valueType="num">
                                      <p:cBhvr additive="base">
                                        <p:cTn id="41" dur="3000" fill="hold"/>
                                        <p:tgtEl>
                                          <p:spTgt spid="8"/>
                                        </p:tgtEl>
                                        <p:attrNameLst>
                                          <p:attrName>ppt_x</p:attrName>
                                        </p:attrNameLst>
                                      </p:cBhvr>
                                      <p:tavLst>
                                        <p:tav tm="0">
                                          <p:val>
                                            <p:strVal val="0-#ppt_w/2"/>
                                          </p:val>
                                        </p:tav>
                                        <p:tav tm="100000">
                                          <p:val>
                                            <p:strVal val="#ppt_x"/>
                                          </p:val>
                                        </p:tav>
                                      </p:tavLst>
                                    </p:anim>
                                    <p:anim calcmode="lin" valueType="num">
                                      <p:cBhvr additive="base">
                                        <p:cTn id="42" dur="3000" fill="hold"/>
                                        <p:tgtEl>
                                          <p:spTgt spid="8"/>
                                        </p:tgtEl>
                                        <p:attrNameLst>
                                          <p:attrName>ppt_y</p:attrName>
                                        </p:attrNameLst>
                                      </p:cBhvr>
                                      <p:tavLst>
                                        <p:tav tm="0">
                                          <p:val>
                                            <p:strVal val="0-#ppt_h/2"/>
                                          </p:val>
                                        </p:tav>
                                        <p:tav tm="100000">
                                          <p:val>
                                            <p:strVal val="#ppt_y"/>
                                          </p:val>
                                        </p:tav>
                                      </p:tavLst>
                                    </p:anim>
                                  </p:childTnLst>
                                </p:cTn>
                              </p:par>
                              <p:par>
                                <p:cTn id="43" presetID="3" presetClass="entr" presetSubtype="5" fill="hold" grpId="0" nodeType="withEffect">
                                  <p:stCondLst>
                                    <p:cond delay="0"/>
                                  </p:stCondLst>
                                  <p:childTnLst>
                                    <p:set>
                                      <p:cBhvr>
                                        <p:cTn id="44" dur="1" fill="hold">
                                          <p:stCondLst>
                                            <p:cond delay="0"/>
                                          </p:stCondLst>
                                        </p:cTn>
                                        <p:tgtEl>
                                          <p:spTgt spid="9"/>
                                        </p:tgtEl>
                                        <p:attrNameLst>
                                          <p:attrName>style.visibility</p:attrName>
                                        </p:attrNameLst>
                                      </p:cBhvr>
                                      <p:to>
                                        <p:strVal val="visible"/>
                                      </p:to>
                                    </p:set>
                                    <p:animEffect transition="in" filter="blinds(vertical)">
                                      <p:cBhvr>
                                        <p:cTn id="45" dur="3000"/>
                                        <p:tgtEl>
                                          <p:spTgt spid="9"/>
                                        </p:tgtEl>
                                      </p:cBhvr>
                                    </p:animEffect>
                                  </p:childTnLst>
                                </p:cTn>
                              </p:par>
                              <p:par>
                                <p:cTn id="46" presetID="2" presetClass="entr" presetSubtype="9" fill="hold" grpId="1" nodeType="withEffect">
                                  <p:stCondLst>
                                    <p:cond delay="0"/>
                                  </p:stCondLst>
                                  <p:childTnLst>
                                    <p:set>
                                      <p:cBhvr>
                                        <p:cTn id="47" dur="1" fill="hold">
                                          <p:stCondLst>
                                            <p:cond delay="0"/>
                                          </p:stCondLst>
                                        </p:cTn>
                                        <p:tgtEl>
                                          <p:spTgt spid="9"/>
                                        </p:tgtEl>
                                        <p:attrNameLst>
                                          <p:attrName>style.visibility</p:attrName>
                                        </p:attrNameLst>
                                      </p:cBhvr>
                                      <p:to>
                                        <p:strVal val="visible"/>
                                      </p:to>
                                    </p:set>
                                    <p:anim calcmode="lin" valueType="num">
                                      <p:cBhvr additive="base">
                                        <p:cTn id="48" dur="3000" fill="hold"/>
                                        <p:tgtEl>
                                          <p:spTgt spid="9"/>
                                        </p:tgtEl>
                                        <p:attrNameLst>
                                          <p:attrName>ppt_x</p:attrName>
                                        </p:attrNameLst>
                                      </p:cBhvr>
                                      <p:tavLst>
                                        <p:tav tm="0">
                                          <p:val>
                                            <p:strVal val="0-#ppt_w/2"/>
                                          </p:val>
                                        </p:tav>
                                        <p:tav tm="100000">
                                          <p:val>
                                            <p:strVal val="#ppt_x"/>
                                          </p:val>
                                        </p:tav>
                                      </p:tavLst>
                                    </p:anim>
                                    <p:anim calcmode="lin" valueType="num">
                                      <p:cBhvr additive="base">
                                        <p:cTn id="49" dur="3000" fill="hold"/>
                                        <p:tgtEl>
                                          <p:spTgt spid="9"/>
                                        </p:tgtEl>
                                        <p:attrNameLst>
                                          <p:attrName>ppt_y</p:attrName>
                                        </p:attrNameLst>
                                      </p:cBhvr>
                                      <p:tavLst>
                                        <p:tav tm="0">
                                          <p:val>
                                            <p:strVal val="0-#ppt_h/2"/>
                                          </p:val>
                                        </p:tav>
                                        <p:tav tm="100000">
                                          <p:val>
                                            <p:strVal val="#ppt_y"/>
                                          </p:val>
                                        </p:tav>
                                      </p:tavLst>
                                    </p:anim>
                                  </p:childTnLst>
                                </p:cTn>
                              </p:par>
                              <p:par>
                                <p:cTn id="50" presetID="3" presetClass="entr" presetSubtype="5" fill="hold" grpId="0" nodeType="withEffect">
                                  <p:stCondLst>
                                    <p:cond delay="0"/>
                                  </p:stCondLst>
                                  <p:childTnLst>
                                    <p:set>
                                      <p:cBhvr>
                                        <p:cTn id="51" dur="1" fill="hold">
                                          <p:stCondLst>
                                            <p:cond delay="0"/>
                                          </p:stCondLst>
                                        </p:cTn>
                                        <p:tgtEl>
                                          <p:spTgt spid="10"/>
                                        </p:tgtEl>
                                        <p:attrNameLst>
                                          <p:attrName>style.visibility</p:attrName>
                                        </p:attrNameLst>
                                      </p:cBhvr>
                                      <p:to>
                                        <p:strVal val="visible"/>
                                      </p:to>
                                    </p:set>
                                    <p:animEffect transition="in" filter="blinds(vertical)">
                                      <p:cBhvr>
                                        <p:cTn id="52" dur="3000"/>
                                        <p:tgtEl>
                                          <p:spTgt spid="10"/>
                                        </p:tgtEl>
                                      </p:cBhvr>
                                    </p:animEffect>
                                  </p:childTnLst>
                                </p:cTn>
                              </p:par>
                              <p:par>
                                <p:cTn id="53" presetID="2" presetClass="entr" presetSubtype="9" fill="hold" grpId="1"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additive="base">
                                        <p:cTn id="55" dur="3000" fill="hold"/>
                                        <p:tgtEl>
                                          <p:spTgt spid="10"/>
                                        </p:tgtEl>
                                        <p:attrNameLst>
                                          <p:attrName>ppt_x</p:attrName>
                                        </p:attrNameLst>
                                      </p:cBhvr>
                                      <p:tavLst>
                                        <p:tav tm="0">
                                          <p:val>
                                            <p:strVal val="0-#ppt_w/2"/>
                                          </p:val>
                                        </p:tav>
                                        <p:tav tm="100000">
                                          <p:val>
                                            <p:strVal val="#ppt_x"/>
                                          </p:val>
                                        </p:tav>
                                      </p:tavLst>
                                    </p:anim>
                                    <p:anim calcmode="lin" valueType="num">
                                      <p:cBhvr additive="base">
                                        <p:cTn id="56" dur="3000" fill="hold"/>
                                        <p:tgtEl>
                                          <p:spTgt spid="10"/>
                                        </p:tgtEl>
                                        <p:attrNameLst>
                                          <p:attrName>ppt_y</p:attrName>
                                        </p:attrNameLst>
                                      </p:cBhvr>
                                      <p:tavLst>
                                        <p:tav tm="0">
                                          <p:val>
                                            <p:strVal val="0-#ppt_h/2"/>
                                          </p:val>
                                        </p:tav>
                                        <p:tav tm="100000">
                                          <p:val>
                                            <p:strVal val="#ppt_y"/>
                                          </p:val>
                                        </p:tav>
                                      </p:tavLst>
                                    </p:anim>
                                  </p:childTnLst>
                                </p:cTn>
                              </p:par>
                              <p:par>
                                <p:cTn id="57" presetID="3" presetClass="entr" presetSubtype="5" fill="hold" grpId="0" nodeType="withEffect">
                                  <p:stCondLst>
                                    <p:cond delay="0"/>
                                  </p:stCondLst>
                                  <p:childTnLst>
                                    <p:set>
                                      <p:cBhvr>
                                        <p:cTn id="58" dur="1" fill="hold">
                                          <p:stCondLst>
                                            <p:cond delay="0"/>
                                          </p:stCondLst>
                                        </p:cTn>
                                        <p:tgtEl>
                                          <p:spTgt spid="11"/>
                                        </p:tgtEl>
                                        <p:attrNameLst>
                                          <p:attrName>style.visibility</p:attrName>
                                        </p:attrNameLst>
                                      </p:cBhvr>
                                      <p:to>
                                        <p:strVal val="visible"/>
                                      </p:to>
                                    </p:set>
                                    <p:animEffect transition="in" filter="blinds(vertical)">
                                      <p:cBhvr>
                                        <p:cTn id="59" dur="3000"/>
                                        <p:tgtEl>
                                          <p:spTgt spid="11"/>
                                        </p:tgtEl>
                                      </p:cBhvr>
                                    </p:animEffect>
                                  </p:childTnLst>
                                </p:cTn>
                              </p:par>
                              <p:par>
                                <p:cTn id="60" presetID="2" presetClass="entr" presetSubtype="9" fill="hold" grpId="1" nodeType="withEffect">
                                  <p:stCondLst>
                                    <p:cond delay="0"/>
                                  </p:stCondLst>
                                  <p:childTnLst>
                                    <p:set>
                                      <p:cBhvr>
                                        <p:cTn id="61" dur="1" fill="hold">
                                          <p:stCondLst>
                                            <p:cond delay="0"/>
                                          </p:stCondLst>
                                        </p:cTn>
                                        <p:tgtEl>
                                          <p:spTgt spid="11"/>
                                        </p:tgtEl>
                                        <p:attrNameLst>
                                          <p:attrName>style.visibility</p:attrName>
                                        </p:attrNameLst>
                                      </p:cBhvr>
                                      <p:to>
                                        <p:strVal val="visible"/>
                                      </p:to>
                                    </p:set>
                                    <p:anim calcmode="lin" valueType="num">
                                      <p:cBhvr additive="base">
                                        <p:cTn id="62" dur="3000" fill="hold"/>
                                        <p:tgtEl>
                                          <p:spTgt spid="11"/>
                                        </p:tgtEl>
                                        <p:attrNameLst>
                                          <p:attrName>ppt_x</p:attrName>
                                        </p:attrNameLst>
                                      </p:cBhvr>
                                      <p:tavLst>
                                        <p:tav tm="0">
                                          <p:val>
                                            <p:strVal val="0-#ppt_w/2"/>
                                          </p:val>
                                        </p:tav>
                                        <p:tav tm="100000">
                                          <p:val>
                                            <p:strVal val="#ppt_x"/>
                                          </p:val>
                                        </p:tav>
                                      </p:tavLst>
                                    </p:anim>
                                    <p:anim calcmode="lin" valueType="num">
                                      <p:cBhvr additive="base">
                                        <p:cTn id="63" dur="3000" fill="hold"/>
                                        <p:tgtEl>
                                          <p:spTgt spid="11"/>
                                        </p:tgtEl>
                                        <p:attrNameLst>
                                          <p:attrName>ppt_y</p:attrName>
                                        </p:attrNameLst>
                                      </p:cBhvr>
                                      <p:tavLst>
                                        <p:tav tm="0">
                                          <p:val>
                                            <p:strVal val="0-#ppt_h/2"/>
                                          </p:val>
                                        </p:tav>
                                        <p:tav tm="100000">
                                          <p:val>
                                            <p:strVal val="#ppt_y"/>
                                          </p:val>
                                        </p:tav>
                                      </p:tavLst>
                                    </p:anim>
                                  </p:childTnLst>
                                </p:cTn>
                              </p:par>
                              <p:par>
                                <p:cTn id="64" presetID="3" presetClass="entr" presetSubtype="5" fill="hold" grpId="0" nodeType="withEffect">
                                  <p:stCondLst>
                                    <p:cond delay="0"/>
                                  </p:stCondLst>
                                  <p:childTnLst>
                                    <p:set>
                                      <p:cBhvr>
                                        <p:cTn id="65" dur="1" fill="hold">
                                          <p:stCondLst>
                                            <p:cond delay="0"/>
                                          </p:stCondLst>
                                        </p:cTn>
                                        <p:tgtEl>
                                          <p:spTgt spid="12"/>
                                        </p:tgtEl>
                                        <p:attrNameLst>
                                          <p:attrName>style.visibility</p:attrName>
                                        </p:attrNameLst>
                                      </p:cBhvr>
                                      <p:to>
                                        <p:strVal val="visible"/>
                                      </p:to>
                                    </p:set>
                                    <p:animEffect transition="in" filter="blinds(vertical)">
                                      <p:cBhvr>
                                        <p:cTn id="66" dur="3000"/>
                                        <p:tgtEl>
                                          <p:spTgt spid="12"/>
                                        </p:tgtEl>
                                      </p:cBhvr>
                                    </p:animEffect>
                                  </p:childTnLst>
                                </p:cTn>
                              </p:par>
                              <p:par>
                                <p:cTn id="67" presetID="2" presetClass="entr" presetSubtype="9" fill="hold" grpId="1" nodeType="withEffect">
                                  <p:stCondLst>
                                    <p:cond delay="0"/>
                                  </p:stCondLst>
                                  <p:childTnLst>
                                    <p:set>
                                      <p:cBhvr>
                                        <p:cTn id="68" dur="1" fill="hold">
                                          <p:stCondLst>
                                            <p:cond delay="0"/>
                                          </p:stCondLst>
                                        </p:cTn>
                                        <p:tgtEl>
                                          <p:spTgt spid="12"/>
                                        </p:tgtEl>
                                        <p:attrNameLst>
                                          <p:attrName>style.visibility</p:attrName>
                                        </p:attrNameLst>
                                      </p:cBhvr>
                                      <p:to>
                                        <p:strVal val="visible"/>
                                      </p:to>
                                    </p:set>
                                    <p:anim calcmode="lin" valueType="num">
                                      <p:cBhvr additive="base">
                                        <p:cTn id="69" dur="3000" fill="hold"/>
                                        <p:tgtEl>
                                          <p:spTgt spid="12"/>
                                        </p:tgtEl>
                                        <p:attrNameLst>
                                          <p:attrName>ppt_x</p:attrName>
                                        </p:attrNameLst>
                                      </p:cBhvr>
                                      <p:tavLst>
                                        <p:tav tm="0">
                                          <p:val>
                                            <p:strVal val="0-#ppt_w/2"/>
                                          </p:val>
                                        </p:tav>
                                        <p:tav tm="100000">
                                          <p:val>
                                            <p:strVal val="#ppt_x"/>
                                          </p:val>
                                        </p:tav>
                                      </p:tavLst>
                                    </p:anim>
                                    <p:anim calcmode="lin" valueType="num">
                                      <p:cBhvr additive="base">
                                        <p:cTn id="70" dur="3000" fill="hold"/>
                                        <p:tgtEl>
                                          <p:spTgt spid="12"/>
                                        </p:tgtEl>
                                        <p:attrNameLst>
                                          <p:attrName>ppt_y</p:attrName>
                                        </p:attrNameLst>
                                      </p:cBhvr>
                                      <p:tavLst>
                                        <p:tav tm="0">
                                          <p:val>
                                            <p:strVal val="0-#ppt_h/2"/>
                                          </p:val>
                                        </p:tav>
                                        <p:tav tm="100000">
                                          <p:val>
                                            <p:strVal val="#ppt_y"/>
                                          </p:val>
                                        </p:tav>
                                      </p:tavLst>
                                    </p:anim>
                                  </p:childTnLst>
                                </p:cTn>
                              </p:par>
                              <p:par>
                                <p:cTn id="71" presetID="3" presetClass="entr" presetSubtype="5" fill="hold" grpId="0" nodeType="withEffect">
                                  <p:stCondLst>
                                    <p:cond delay="0"/>
                                  </p:stCondLst>
                                  <p:childTnLst>
                                    <p:set>
                                      <p:cBhvr>
                                        <p:cTn id="72" dur="1" fill="hold">
                                          <p:stCondLst>
                                            <p:cond delay="0"/>
                                          </p:stCondLst>
                                        </p:cTn>
                                        <p:tgtEl>
                                          <p:spTgt spid="13"/>
                                        </p:tgtEl>
                                        <p:attrNameLst>
                                          <p:attrName>style.visibility</p:attrName>
                                        </p:attrNameLst>
                                      </p:cBhvr>
                                      <p:to>
                                        <p:strVal val="visible"/>
                                      </p:to>
                                    </p:set>
                                    <p:animEffect transition="in" filter="blinds(vertical)">
                                      <p:cBhvr>
                                        <p:cTn id="73" dur="3000"/>
                                        <p:tgtEl>
                                          <p:spTgt spid="13"/>
                                        </p:tgtEl>
                                      </p:cBhvr>
                                    </p:animEffect>
                                  </p:childTnLst>
                                </p:cTn>
                              </p:par>
                              <p:par>
                                <p:cTn id="74" presetID="2" presetClass="entr" presetSubtype="9" fill="hold" grpId="1" nodeType="withEffect">
                                  <p:stCondLst>
                                    <p:cond delay="0"/>
                                  </p:stCondLst>
                                  <p:childTnLst>
                                    <p:set>
                                      <p:cBhvr>
                                        <p:cTn id="75" dur="1" fill="hold">
                                          <p:stCondLst>
                                            <p:cond delay="0"/>
                                          </p:stCondLst>
                                        </p:cTn>
                                        <p:tgtEl>
                                          <p:spTgt spid="13"/>
                                        </p:tgtEl>
                                        <p:attrNameLst>
                                          <p:attrName>style.visibility</p:attrName>
                                        </p:attrNameLst>
                                      </p:cBhvr>
                                      <p:to>
                                        <p:strVal val="visible"/>
                                      </p:to>
                                    </p:set>
                                    <p:anim calcmode="lin" valueType="num">
                                      <p:cBhvr additive="base">
                                        <p:cTn id="76" dur="3000" fill="hold"/>
                                        <p:tgtEl>
                                          <p:spTgt spid="13"/>
                                        </p:tgtEl>
                                        <p:attrNameLst>
                                          <p:attrName>ppt_x</p:attrName>
                                        </p:attrNameLst>
                                      </p:cBhvr>
                                      <p:tavLst>
                                        <p:tav tm="0">
                                          <p:val>
                                            <p:strVal val="0-#ppt_w/2"/>
                                          </p:val>
                                        </p:tav>
                                        <p:tav tm="100000">
                                          <p:val>
                                            <p:strVal val="#ppt_x"/>
                                          </p:val>
                                        </p:tav>
                                      </p:tavLst>
                                    </p:anim>
                                    <p:anim calcmode="lin" valueType="num">
                                      <p:cBhvr additive="base">
                                        <p:cTn id="77" dur="3000" fill="hold"/>
                                        <p:tgtEl>
                                          <p:spTgt spid="13"/>
                                        </p:tgtEl>
                                        <p:attrNameLst>
                                          <p:attrName>ppt_y</p:attrName>
                                        </p:attrNameLst>
                                      </p:cBhvr>
                                      <p:tavLst>
                                        <p:tav tm="0">
                                          <p:val>
                                            <p:strVal val="0-#ppt_h/2"/>
                                          </p:val>
                                        </p:tav>
                                        <p:tav tm="100000">
                                          <p:val>
                                            <p:strVal val="#ppt_y"/>
                                          </p:val>
                                        </p:tav>
                                      </p:tavLst>
                                    </p:anim>
                                  </p:childTnLst>
                                </p:cTn>
                              </p:par>
                              <p:par>
                                <p:cTn id="78" presetID="3" presetClass="entr" presetSubtype="5" fill="hold" grpId="0" nodeType="withEffect">
                                  <p:stCondLst>
                                    <p:cond delay="0"/>
                                  </p:stCondLst>
                                  <p:childTnLst>
                                    <p:set>
                                      <p:cBhvr>
                                        <p:cTn id="79" dur="1" fill="hold">
                                          <p:stCondLst>
                                            <p:cond delay="0"/>
                                          </p:stCondLst>
                                        </p:cTn>
                                        <p:tgtEl>
                                          <p:spTgt spid="14"/>
                                        </p:tgtEl>
                                        <p:attrNameLst>
                                          <p:attrName>style.visibility</p:attrName>
                                        </p:attrNameLst>
                                      </p:cBhvr>
                                      <p:to>
                                        <p:strVal val="visible"/>
                                      </p:to>
                                    </p:set>
                                    <p:animEffect transition="in" filter="blinds(vertical)">
                                      <p:cBhvr>
                                        <p:cTn id="80" dur="3000"/>
                                        <p:tgtEl>
                                          <p:spTgt spid="14"/>
                                        </p:tgtEl>
                                      </p:cBhvr>
                                    </p:animEffect>
                                  </p:childTnLst>
                                </p:cTn>
                              </p:par>
                              <p:par>
                                <p:cTn id="81" presetID="2" presetClass="entr" presetSubtype="9" fill="hold" grpId="1" nodeType="withEffect">
                                  <p:stCondLst>
                                    <p:cond delay="0"/>
                                  </p:stCondLst>
                                  <p:childTnLst>
                                    <p:set>
                                      <p:cBhvr>
                                        <p:cTn id="82" dur="1" fill="hold">
                                          <p:stCondLst>
                                            <p:cond delay="0"/>
                                          </p:stCondLst>
                                        </p:cTn>
                                        <p:tgtEl>
                                          <p:spTgt spid="14"/>
                                        </p:tgtEl>
                                        <p:attrNameLst>
                                          <p:attrName>style.visibility</p:attrName>
                                        </p:attrNameLst>
                                      </p:cBhvr>
                                      <p:to>
                                        <p:strVal val="visible"/>
                                      </p:to>
                                    </p:set>
                                    <p:anim calcmode="lin" valueType="num">
                                      <p:cBhvr additive="base">
                                        <p:cTn id="83" dur="3000" fill="hold"/>
                                        <p:tgtEl>
                                          <p:spTgt spid="14"/>
                                        </p:tgtEl>
                                        <p:attrNameLst>
                                          <p:attrName>ppt_x</p:attrName>
                                        </p:attrNameLst>
                                      </p:cBhvr>
                                      <p:tavLst>
                                        <p:tav tm="0">
                                          <p:val>
                                            <p:strVal val="0-#ppt_w/2"/>
                                          </p:val>
                                        </p:tav>
                                        <p:tav tm="100000">
                                          <p:val>
                                            <p:strVal val="#ppt_x"/>
                                          </p:val>
                                        </p:tav>
                                      </p:tavLst>
                                    </p:anim>
                                    <p:anim calcmode="lin" valueType="num">
                                      <p:cBhvr additive="base">
                                        <p:cTn id="84" dur="3000" fill="hold"/>
                                        <p:tgtEl>
                                          <p:spTgt spid="14"/>
                                        </p:tgtEl>
                                        <p:attrNameLst>
                                          <p:attrName>ppt_y</p:attrName>
                                        </p:attrNameLst>
                                      </p:cBhvr>
                                      <p:tavLst>
                                        <p:tav tm="0">
                                          <p:val>
                                            <p:strVal val="0-#ppt_h/2"/>
                                          </p:val>
                                        </p:tav>
                                        <p:tav tm="100000">
                                          <p:val>
                                            <p:strVal val="#ppt_y"/>
                                          </p:val>
                                        </p:tav>
                                      </p:tavLst>
                                    </p:anim>
                                  </p:childTnLst>
                                </p:cTn>
                              </p:par>
                              <p:par>
                                <p:cTn id="85" presetID="3" presetClass="entr" presetSubtype="5" fill="hold" grpId="0" nodeType="withEffect">
                                  <p:stCondLst>
                                    <p:cond delay="0"/>
                                  </p:stCondLst>
                                  <p:childTnLst>
                                    <p:set>
                                      <p:cBhvr>
                                        <p:cTn id="86" dur="1" fill="hold">
                                          <p:stCondLst>
                                            <p:cond delay="0"/>
                                          </p:stCondLst>
                                        </p:cTn>
                                        <p:tgtEl>
                                          <p:spTgt spid="15"/>
                                        </p:tgtEl>
                                        <p:attrNameLst>
                                          <p:attrName>style.visibility</p:attrName>
                                        </p:attrNameLst>
                                      </p:cBhvr>
                                      <p:to>
                                        <p:strVal val="visible"/>
                                      </p:to>
                                    </p:set>
                                    <p:animEffect transition="in" filter="blinds(vertical)">
                                      <p:cBhvr>
                                        <p:cTn id="87" dur="3000"/>
                                        <p:tgtEl>
                                          <p:spTgt spid="15"/>
                                        </p:tgtEl>
                                      </p:cBhvr>
                                    </p:animEffect>
                                  </p:childTnLst>
                                </p:cTn>
                              </p:par>
                              <p:par>
                                <p:cTn id="88" presetID="2" presetClass="entr" presetSubtype="9" fill="hold" grpId="1" nodeType="withEffect">
                                  <p:stCondLst>
                                    <p:cond delay="0"/>
                                  </p:stCondLst>
                                  <p:childTnLst>
                                    <p:set>
                                      <p:cBhvr>
                                        <p:cTn id="89" dur="1" fill="hold">
                                          <p:stCondLst>
                                            <p:cond delay="0"/>
                                          </p:stCondLst>
                                        </p:cTn>
                                        <p:tgtEl>
                                          <p:spTgt spid="15"/>
                                        </p:tgtEl>
                                        <p:attrNameLst>
                                          <p:attrName>style.visibility</p:attrName>
                                        </p:attrNameLst>
                                      </p:cBhvr>
                                      <p:to>
                                        <p:strVal val="visible"/>
                                      </p:to>
                                    </p:set>
                                    <p:anim calcmode="lin" valueType="num">
                                      <p:cBhvr additive="base">
                                        <p:cTn id="90" dur="3000" fill="hold"/>
                                        <p:tgtEl>
                                          <p:spTgt spid="15"/>
                                        </p:tgtEl>
                                        <p:attrNameLst>
                                          <p:attrName>ppt_x</p:attrName>
                                        </p:attrNameLst>
                                      </p:cBhvr>
                                      <p:tavLst>
                                        <p:tav tm="0">
                                          <p:val>
                                            <p:strVal val="0-#ppt_w/2"/>
                                          </p:val>
                                        </p:tav>
                                        <p:tav tm="100000">
                                          <p:val>
                                            <p:strVal val="#ppt_x"/>
                                          </p:val>
                                        </p:tav>
                                      </p:tavLst>
                                    </p:anim>
                                    <p:anim calcmode="lin" valueType="num">
                                      <p:cBhvr additive="base">
                                        <p:cTn id="91" dur="3000" fill="hold"/>
                                        <p:tgtEl>
                                          <p:spTgt spid="15"/>
                                        </p:tgtEl>
                                        <p:attrNameLst>
                                          <p:attrName>ppt_y</p:attrName>
                                        </p:attrNameLst>
                                      </p:cBhvr>
                                      <p:tavLst>
                                        <p:tav tm="0">
                                          <p:val>
                                            <p:strVal val="0-#ppt_h/2"/>
                                          </p:val>
                                        </p:tav>
                                        <p:tav tm="100000">
                                          <p:val>
                                            <p:strVal val="#ppt_y"/>
                                          </p:val>
                                        </p:tav>
                                      </p:tavLst>
                                    </p:anim>
                                  </p:childTnLst>
                                </p:cTn>
                              </p:par>
                              <p:par>
                                <p:cTn id="92" presetID="3" presetClass="entr" presetSubtype="5" fill="hold" grpId="0" nodeType="withEffect">
                                  <p:stCondLst>
                                    <p:cond delay="0"/>
                                  </p:stCondLst>
                                  <p:childTnLst>
                                    <p:set>
                                      <p:cBhvr>
                                        <p:cTn id="93" dur="1" fill="hold">
                                          <p:stCondLst>
                                            <p:cond delay="0"/>
                                          </p:stCondLst>
                                        </p:cTn>
                                        <p:tgtEl>
                                          <p:spTgt spid="16"/>
                                        </p:tgtEl>
                                        <p:attrNameLst>
                                          <p:attrName>style.visibility</p:attrName>
                                        </p:attrNameLst>
                                      </p:cBhvr>
                                      <p:to>
                                        <p:strVal val="visible"/>
                                      </p:to>
                                    </p:set>
                                    <p:animEffect transition="in" filter="blinds(vertical)">
                                      <p:cBhvr>
                                        <p:cTn id="94" dur="3000"/>
                                        <p:tgtEl>
                                          <p:spTgt spid="16"/>
                                        </p:tgtEl>
                                      </p:cBhvr>
                                    </p:animEffect>
                                  </p:childTnLst>
                                </p:cTn>
                              </p:par>
                              <p:par>
                                <p:cTn id="95" presetID="2" presetClass="entr" presetSubtype="9" fill="hold" grpId="1" nodeType="withEffect">
                                  <p:stCondLst>
                                    <p:cond delay="0"/>
                                  </p:stCondLst>
                                  <p:childTnLst>
                                    <p:set>
                                      <p:cBhvr>
                                        <p:cTn id="96" dur="1" fill="hold">
                                          <p:stCondLst>
                                            <p:cond delay="0"/>
                                          </p:stCondLst>
                                        </p:cTn>
                                        <p:tgtEl>
                                          <p:spTgt spid="16"/>
                                        </p:tgtEl>
                                        <p:attrNameLst>
                                          <p:attrName>style.visibility</p:attrName>
                                        </p:attrNameLst>
                                      </p:cBhvr>
                                      <p:to>
                                        <p:strVal val="visible"/>
                                      </p:to>
                                    </p:set>
                                    <p:anim calcmode="lin" valueType="num">
                                      <p:cBhvr additive="base">
                                        <p:cTn id="97" dur="3000" fill="hold"/>
                                        <p:tgtEl>
                                          <p:spTgt spid="16"/>
                                        </p:tgtEl>
                                        <p:attrNameLst>
                                          <p:attrName>ppt_x</p:attrName>
                                        </p:attrNameLst>
                                      </p:cBhvr>
                                      <p:tavLst>
                                        <p:tav tm="0">
                                          <p:val>
                                            <p:strVal val="0-#ppt_w/2"/>
                                          </p:val>
                                        </p:tav>
                                        <p:tav tm="100000">
                                          <p:val>
                                            <p:strVal val="#ppt_x"/>
                                          </p:val>
                                        </p:tav>
                                      </p:tavLst>
                                    </p:anim>
                                    <p:anim calcmode="lin" valueType="num">
                                      <p:cBhvr additive="base">
                                        <p:cTn id="98" dur="3000" fill="hold"/>
                                        <p:tgtEl>
                                          <p:spTgt spid="16"/>
                                        </p:tgtEl>
                                        <p:attrNameLst>
                                          <p:attrName>ppt_y</p:attrName>
                                        </p:attrNameLst>
                                      </p:cBhvr>
                                      <p:tavLst>
                                        <p:tav tm="0">
                                          <p:val>
                                            <p:strVal val="0-#ppt_h/2"/>
                                          </p:val>
                                        </p:tav>
                                        <p:tav tm="100000">
                                          <p:val>
                                            <p:strVal val="#ppt_y"/>
                                          </p:val>
                                        </p:tav>
                                      </p:tavLst>
                                    </p:anim>
                                  </p:childTnLst>
                                </p:cTn>
                              </p:par>
                              <p:par>
                                <p:cTn id="99" presetID="3" presetClass="entr" presetSubtype="5" fill="hold" grpId="0" nodeType="withEffect">
                                  <p:stCondLst>
                                    <p:cond delay="0"/>
                                  </p:stCondLst>
                                  <p:childTnLst>
                                    <p:set>
                                      <p:cBhvr>
                                        <p:cTn id="100" dur="1" fill="hold">
                                          <p:stCondLst>
                                            <p:cond delay="0"/>
                                          </p:stCondLst>
                                        </p:cTn>
                                        <p:tgtEl>
                                          <p:spTgt spid="17"/>
                                        </p:tgtEl>
                                        <p:attrNameLst>
                                          <p:attrName>style.visibility</p:attrName>
                                        </p:attrNameLst>
                                      </p:cBhvr>
                                      <p:to>
                                        <p:strVal val="visible"/>
                                      </p:to>
                                    </p:set>
                                    <p:animEffect transition="in" filter="blinds(vertical)">
                                      <p:cBhvr>
                                        <p:cTn id="101" dur="3000"/>
                                        <p:tgtEl>
                                          <p:spTgt spid="17"/>
                                        </p:tgtEl>
                                      </p:cBhvr>
                                    </p:animEffect>
                                  </p:childTnLst>
                                </p:cTn>
                              </p:par>
                              <p:par>
                                <p:cTn id="102" presetID="2" presetClass="entr" presetSubtype="9" fill="hold" grpId="1" nodeType="withEffect">
                                  <p:stCondLst>
                                    <p:cond delay="0"/>
                                  </p:stCondLst>
                                  <p:childTnLst>
                                    <p:set>
                                      <p:cBhvr>
                                        <p:cTn id="103" dur="1" fill="hold">
                                          <p:stCondLst>
                                            <p:cond delay="0"/>
                                          </p:stCondLst>
                                        </p:cTn>
                                        <p:tgtEl>
                                          <p:spTgt spid="17"/>
                                        </p:tgtEl>
                                        <p:attrNameLst>
                                          <p:attrName>style.visibility</p:attrName>
                                        </p:attrNameLst>
                                      </p:cBhvr>
                                      <p:to>
                                        <p:strVal val="visible"/>
                                      </p:to>
                                    </p:set>
                                    <p:anim calcmode="lin" valueType="num">
                                      <p:cBhvr additive="base">
                                        <p:cTn id="104" dur="3000" fill="hold"/>
                                        <p:tgtEl>
                                          <p:spTgt spid="17"/>
                                        </p:tgtEl>
                                        <p:attrNameLst>
                                          <p:attrName>ppt_x</p:attrName>
                                        </p:attrNameLst>
                                      </p:cBhvr>
                                      <p:tavLst>
                                        <p:tav tm="0">
                                          <p:val>
                                            <p:strVal val="0-#ppt_w/2"/>
                                          </p:val>
                                        </p:tav>
                                        <p:tav tm="100000">
                                          <p:val>
                                            <p:strVal val="#ppt_x"/>
                                          </p:val>
                                        </p:tav>
                                      </p:tavLst>
                                    </p:anim>
                                    <p:anim calcmode="lin" valueType="num">
                                      <p:cBhvr additive="base">
                                        <p:cTn id="105" dur="3000" fill="hold"/>
                                        <p:tgtEl>
                                          <p:spTgt spid="17"/>
                                        </p:tgtEl>
                                        <p:attrNameLst>
                                          <p:attrName>ppt_y</p:attrName>
                                        </p:attrNameLst>
                                      </p:cBhvr>
                                      <p:tavLst>
                                        <p:tav tm="0">
                                          <p:val>
                                            <p:strVal val="0-#ppt_h/2"/>
                                          </p:val>
                                        </p:tav>
                                        <p:tav tm="100000">
                                          <p:val>
                                            <p:strVal val="#ppt_y"/>
                                          </p:val>
                                        </p:tav>
                                      </p:tavLst>
                                    </p:anim>
                                  </p:childTnLst>
                                </p:cTn>
                              </p:par>
                              <p:par>
                                <p:cTn id="106" presetID="3" presetClass="entr" presetSubtype="5" fill="hold" grpId="0" nodeType="withEffect">
                                  <p:stCondLst>
                                    <p:cond delay="0"/>
                                  </p:stCondLst>
                                  <p:childTnLst>
                                    <p:set>
                                      <p:cBhvr>
                                        <p:cTn id="107" dur="1" fill="hold">
                                          <p:stCondLst>
                                            <p:cond delay="0"/>
                                          </p:stCondLst>
                                        </p:cTn>
                                        <p:tgtEl>
                                          <p:spTgt spid="18"/>
                                        </p:tgtEl>
                                        <p:attrNameLst>
                                          <p:attrName>style.visibility</p:attrName>
                                        </p:attrNameLst>
                                      </p:cBhvr>
                                      <p:to>
                                        <p:strVal val="visible"/>
                                      </p:to>
                                    </p:set>
                                    <p:animEffect transition="in" filter="blinds(vertical)">
                                      <p:cBhvr>
                                        <p:cTn id="108" dur="3000"/>
                                        <p:tgtEl>
                                          <p:spTgt spid="18"/>
                                        </p:tgtEl>
                                      </p:cBhvr>
                                    </p:animEffect>
                                  </p:childTnLst>
                                </p:cTn>
                              </p:par>
                              <p:par>
                                <p:cTn id="109" presetID="2" presetClass="entr" presetSubtype="9" fill="hold" grpId="1" nodeType="withEffect">
                                  <p:stCondLst>
                                    <p:cond delay="0"/>
                                  </p:stCondLst>
                                  <p:childTnLst>
                                    <p:set>
                                      <p:cBhvr>
                                        <p:cTn id="110" dur="1" fill="hold">
                                          <p:stCondLst>
                                            <p:cond delay="0"/>
                                          </p:stCondLst>
                                        </p:cTn>
                                        <p:tgtEl>
                                          <p:spTgt spid="18"/>
                                        </p:tgtEl>
                                        <p:attrNameLst>
                                          <p:attrName>style.visibility</p:attrName>
                                        </p:attrNameLst>
                                      </p:cBhvr>
                                      <p:to>
                                        <p:strVal val="visible"/>
                                      </p:to>
                                    </p:set>
                                    <p:anim calcmode="lin" valueType="num">
                                      <p:cBhvr additive="base">
                                        <p:cTn id="111" dur="3000" fill="hold"/>
                                        <p:tgtEl>
                                          <p:spTgt spid="18"/>
                                        </p:tgtEl>
                                        <p:attrNameLst>
                                          <p:attrName>ppt_x</p:attrName>
                                        </p:attrNameLst>
                                      </p:cBhvr>
                                      <p:tavLst>
                                        <p:tav tm="0">
                                          <p:val>
                                            <p:strVal val="0-#ppt_w/2"/>
                                          </p:val>
                                        </p:tav>
                                        <p:tav tm="100000">
                                          <p:val>
                                            <p:strVal val="#ppt_x"/>
                                          </p:val>
                                        </p:tav>
                                      </p:tavLst>
                                    </p:anim>
                                    <p:anim calcmode="lin" valueType="num">
                                      <p:cBhvr additive="base">
                                        <p:cTn id="112" dur="3000" fill="hold"/>
                                        <p:tgtEl>
                                          <p:spTgt spid="18"/>
                                        </p:tgtEl>
                                        <p:attrNameLst>
                                          <p:attrName>ppt_y</p:attrName>
                                        </p:attrNameLst>
                                      </p:cBhvr>
                                      <p:tavLst>
                                        <p:tav tm="0">
                                          <p:val>
                                            <p:strVal val="0-#ppt_h/2"/>
                                          </p:val>
                                        </p:tav>
                                        <p:tav tm="100000">
                                          <p:val>
                                            <p:strVal val="#ppt_y"/>
                                          </p:val>
                                        </p:tav>
                                      </p:tavLst>
                                    </p:anim>
                                  </p:childTnLst>
                                </p:cTn>
                              </p:par>
                              <p:par>
                                <p:cTn id="113" presetID="3" presetClass="entr" presetSubtype="5" fill="hold" grpId="0" nodeType="withEffect">
                                  <p:stCondLst>
                                    <p:cond delay="0"/>
                                  </p:stCondLst>
                                  <p:childTnLst>
                                    <p:set>
                                      <p:cBhvr>
                                        <p:cTn id="114" dur="1" fill="hold">
                                          <p:stCondLst>
                                            <p:cond delay="0"/>
                                          </p:stCondLst>
                                        </p:cTn>
                                        <p:tgtEl>
                                          <p:spTgt spid="19"/>
                                        </p:tgtEl>
                                        <p:attrNameLst>
                                          <p:attrName>style.visibility</p:attrName>
                                        </p:attrNameLst>
                                      </p:cBhvr>
                                      <p:to>
                                        <p:strVal val="visible"/>
                                      </p:to>
                                    </p:set>
                                    <p:animEffect transition="in" filter="blinds(vertical)">
                                      <p:cBhvr>
                                        <p:cTn id="115" dur="3000"/>
                                        <p:tgtEl>
                                          <p:spTgt spid="19"/>
                                        </p:tgtEl>
                                      </p:cBhvr>
                                    </p:animEffect>
                                  </p:childTnLst>
                                </p:cTn>
                              </p:par>
                              <p:par>
                                <p:cTn id="116" presetID="2" presetClass="entr" presetSubtype="9" fill="hold" grpId="1" nodeType="withEffect">
                                  <p:stCondLst>
                                    <p:cond delay="0"/>
                                  </p:stCondLst>
                                  <p:childTnLst>
                                    <p:set>
                                      <p:cBhvr>
                                        <p:cTn id="117" dur="1" fill="hold">
                                          <p:stCondLst>
                                            <p:cond delay="0"/>
                                          </p:stCondLst>
                                        </p:cTn>
                                        <p:tgtEl>
                                          <p:spTgt spid="19"/>
                                        </p:tgtEl>
                                        <p:attrNameLst>
                                          <p:attrName>style.visibility</p:attrName>
                                        </p:attrNameLst>
                                      </p:cBhvr>
                                      <p:to>
                                        <p:strVal val="visible"/>
                                      </p:to>
                                    </p:set>
                                    <p:anim calcmode="lin" valueType="num">
                                      <p:cBhvr additive="base">
                                        <p:cTn id="118" dur="3000" fill="hold"/>
                                        <p:tgtEl>
                                          <p:spTgt spid="19"/>
                                        </p:tgtEl>
                                        <p:attrNameLst>
                                          <p:attrName>ppt_x</p:attrName>
                                        </p:attrNameLst>
                                      </p:cBhvr>
                                      <p:tavLst>
                                        <p:tav tm="0">
                                          <p:val>
                                            <p:strVal val="0-#ppt_w/2"/>
                                          </p:val>
                                        </p:tav>
                                        <p:tav tm="100000">
                                          <p:val>
                                            <p:strVal val="#ppt_x"/>
                                          </p:val>
                                        </p:tav>
                                      </p:tavLst>
                                    </p:anim>
                                    <p:anim calcmode="lin" valueType="num">
                                      <p:cBhvr additive="base">
                                        <p:cTn id="119" dur="3000" fill="hold"/>
                                        <p:tgtEl>
                                          <p:spTgt spid="19"/>
                                        </p:tgtEl>
                                        <p:attrNameLst>
                                          <p:attrName>ppt_y</p:attrName>
                                        </p:attrNameLst>
                                      </p:cBhvr>
                                      <p:tavLst>
                                        <p:tav tm="0">
                                          <p:val>
                                            <p:strVal val="0-#ppt_h/2"/>
                                          </p:val>
                                        </p:tav>
                                        <p:tav tm="100000">
                                          <p:val>
                                            <p:strVal val="#ppt_y"/>
                                          </p:val>
                                        </p:tav>
                                      </p:tavLst>
                                    </p:anim>
                                  </p:childTnLst>
                                </p:cTn>
                              </p:par>
                              <p:par>
                                <p:cTn id="120" presetID="3" presetClass="entr" presetSubtype="5" fill="hold" grpId="0" nodeType="withEffect">
                                  <p:stCondLst>
                                    <p:cond delay="0"/>
                                  </p:stCondLst>
                                  <p:childTnLst>
                                    <p:set>
                                      <p:cBhvr>
                                        <p:cTn id="121" dur="1" fill="hold">
                                          <p:stCondLst>
                                            <p:cond delay="0"/>
                                          </p:stCondLst>
                                        </p:cTn>
                                        <p:tgtEl>
                                          <p:spTgt spid="20"/>
                                        </p:tgtEl>
                                        <p:attrNameLst>
                                          <p:attrName>style.visibility</p:attrName>
                                        </p:attrNameLst>
                                      </p:cBhvr>
                                      <p:to>
                                        <p:strVal val="visible"/>
                                      </p:to>
                                    </p:set>
                                    <p:animEffect transition="in" filter="blinds(vertical)">
                                      <p:cBhvr>
                                        <p:cTn id="122" dur="3000"/>
                                        <p:tgtEl>
                                          <p:spTgt spid="20"/>
                                        </p:tgtEl>
                                      </p:cBhvr>
                                    </p:animEffect>
                                  </p:childTnLst>
                                </p:cTn>
                              </p:par>
                              <p:par>
                                <p:cTn id="123" presetID="2" presetClass="entr" presetSubtype="9" fill="hold" grpId="1" nodeType="withEffect">
                                  <p:stCondLst>
                                    <p:cond delay="0"/>
                                  </p:stCondLst>
                                  <p:childTnLst>
                                    <p:set>
                                      <p:cBhvr>
                                        <p:cTn id="124" dur="1" fill="hold">
                                          <p:stCondLst>
                                            <p:cond delay="0"/>
                                          </p:stCondLst>
                                        </p:cTn>
                                        <p:tgtEl>
                                          <p:spTgt spid="20"/>
                                        </p:tgtEl>
                                        <p:attrNameLst>
                                          <p:attrName>style.visibility</p:attrName>
                                        </p:attrNameLst>
                                      </p:cBhvr>
                                      <p:to>
                                        <p:strVal val="visible"/>
                                      </p:to>
                                    </p:set>
                                    <p:anim calcmode="lin" valueType="num">
                                      <p:cBhvr additive="base">
                                        <p:cTn id="125" dur="3000" fill="hold"/>
                                        <p:tgtEl>
                                          <p:spTgt spid="20"/>
                                        </p:tgtEl>
                                        <p:attrNameLst>
                                          <p:attrName>ppt_x</p:attrName>
                                        </p:attrNameLst>
                                      </p:cBhvr>
                                      <p:tavLst>
                                        <p:tav tm="0">
                                          <p:val>
                                            <p:strVal val="0-#ppt_w/2"/>
                                          </p:val>
                                        </p:tav>
                                        <p:tav tm="100000">
                                          <p:val>
                                            <p:strVal val="#ppt_x"/>
                                          </p:val>
                                        </p:tav>
                                      </p:tavLst>
                                    </p:anim>
                                    <p:anim calcmode="lin" valueType="num">
                                      <p:cBhvr additive="base">
                                        <p:cTn id="126" dur="3000" fill="hold"/>
                                        <p:tgtEl>
                                          <p:spTgt spid="20"/>
                                        </p:tgtEl>
                                        <p:attrNameLst>
                                          <p:attrName>ppt_y</p:attrName>
                                        </p:attrNameLst>
                                      </p:cBhvr>
                                      <p:tavLst>
                                        <p:tav tm="0">
                                          <p:val>
                                            <p:strVal val="0-#ppt_h/2"/>
                                          </p:val>
                                        </p:tav>
                                        <p:tav tm="100000">
                                          <p:val>
                                            <p:strVal val="#ppt_y"/>
                                          </p:val>
                                        </p:tav>
                                      </p:tavLst>
                                    </p:anim>
                                  </p:childTnLst>
                                </p:cTn>
                              </p:par>
                              <p:par>
                                <p:cTn id="127" presetID="3" presetClass="entr" presetSubtype="5" fill="hold" grpId="0" nodeType="withEffect">
                                  <p:stCondLst>
                                    <p:cond delay="0"/>
                                  </p:stCondLst>
                                  <p:childTnLst>
                                    <p:set>
                                      <p:cBhvr>
                                        <p:cTn id="128" dur="1" fill="hold">
                                          <p:stCondLst>
                                            <p:cond delay="0"/>
                                          </p:stCondLst>
                                        </p:cTn>
                                        <p:tgtEl>
                                          <p:spTgt spid="21"/>
                                        </p:tgtEl>
                                        <p:attrNameLst>
                                          <p:attrName>style.visibility</p:attrName>
                                        </p:attrNameLst>
                                      </p:cBhvr>
                                      <p:to>
                                        <p:strVal val="visible"/>
                                      </p:to>
                                    </p:set>
                                    <p:animEffect transition="in" filter="blinds(vertical)">
                                      <p:cBhvr>
                                        <p:cTn id="129" dur="3000"/>
                                        <p:tgtEl>
                                          <p:spTgt spid="21"/>
                                        </p:tgtEl>
                                      </p:cBhvr>
                                    </p:animEffect>
                                  </p:childTnLst>
                                </p:cTn>
                              </p:par>
                              <p:par>
                                <p:cTn id="130" presetID="2" presetClass="entr" presetSubtype="9" fill="hold" grpId="1" nodeType="withEffect">
                                  <p:stCondLst>
                                    <p:cond delay="0"/>
                                  </p:stCondLst>
                                  <p:childTnLst>
                                    <p:set>
                                      <p:cBhvr>
                                        <p:cTn id="131" dur="1" fill="hold">
                                          <p:stCondLst>
                                            <p:cond delay="0"/>
                                          </p:stCondLst>
                                        </p:cTn>
                                        <p:tgtEl>
                                          <p:spTgt spid="21"/>
                                        </p:tgtEl>
                                        <p:attrNameLst>
                                          <p:attrName>style.visibility</p:attrName>
                                        </p:attrNameLst>
                                      </p:cBhvr>
                                      <p:to>
                                        <p:strVal val="visible"/>
                                      </p:to>
                                    </p:set>
                                    <p:anim calcmode="lin" valueType="num">
                                      <p:cBhvr additive="base">
                                        <p:cTn id="132" dur="3000" fill="hold"/>
                                        <p:tgtEl>
                                          <p:spTgt spid="21"/>
                                        </p:tgtEl>
                                        <p:attrNameLst>
                                          <p:attrName>ppt_x</p:attrName>
                                        </p:attrNameLst>
                                      </p:cBhvr>
                                      <p:tavLst>
                                        <p:tav tm="0">
                                          <p:val>
                                            <p:strVal val="0-#ppt_w/2"/>
                                          </p:val>
                                        </p:tav>
                                        <p:tav tm="100000">
                                          <p:val>
                                            <p:strVal val="#ppt_x"/>
                                          </p:val>
                                        </p:tav>
                                      </p:tavLst>
                                    </p:anim>
                                    <p:anim calcmode="lin" valueType="num">
                                      <p:cBhvr additive="base">
                                        <p:cTn id="133" dur="3000" fill="hold"/>
                                        <p:tgtEl>
                                          <p:spTgt spid="21"/>
                                        </p:tgtEl>
                                        <p:attrNameLst>
                                          <p:attrName>ppt_y</p:attrName>
                                        </p:attrNameLst>
                                      </p:cBhvr>
                                      <p:tavLst>
                                        <p:tav tm="0">
                                          <p:val>
                                            <p:strVal val="0-#ppt_h/2"/>
                                          </p:val>
                                        </p:tav>
                                        <p:tav tm="100000">
                                          <p:val>
                                            <p:strVal val="#ppt_y"/>
                                          </p:val>
                                        </p:tav>
                                      </p:tavLst>
                                    </p:anim>
                                  </p:childTnLst>
                                </p:cTn>
                              </p:par>
                              <p:par>
                                <p:cTn id="134" presetID="3" presetClass="entr" presetSubtype="5" fill="hold" grpId="0" nodeType="withEffect">
                                  <p:stCondLst>
                                    <p:cond delay="0"/>
                                  </p:stCondLst>
                                  <p:childTnLst>
                                    <p:set>
                                      <p:cBhvr>
                                        <p:cTn id="135" dur="1" fill="hold">
                                          <p:stCondLst>
                                            <p:cond delay="0"/>
                                          </p:stCondLst>
                                        </p:cTn>
                                        <p:tgtEl>
                                          <p:spTgt spid="22"/>
                                        </p:tgtEl>
                                        <p:attrNameLst>
                                          <p:attrName>style.visibility</p:attrName>
                                        </p:attrNameLst>
                                      </p:cBhvr>
                                      <p:to>
                                        <p:strVal val="visible"/>
                                      </p:to>
                                    </p:set>
                                    <p:animEffect transition="in" filter="blinds(vertical)">
                                      <p:cBhvr>
                                        <p:cTn id="136" dur="3000"/>
                                        <p:tgtEl>
                                          <p:spTgt spid="22"/>
                                        </p:tgtEl>
                                      </p:cBhvr>
                                    </p:animEffect>
                                  </p:childTnLst>
                                </p:cTn>
                              </p:par>
                              <p:par>
                                <p:cTn id="137" presetID="2" presetClass="entr" presetSubtype="9" fill="hold" grpId="1" nodeType="withEffect">
                                  <p:stCondLst>
                                    <p:cond delay="0"/>
                                  </p:stCondLst>
                                  <p:childTnLst>
                                    <p:set>
                                      <p:cBhvr>
                                        <p:cTn id="138" dur="1" fill="hold">
                                          <p:stCondLst>
                                            <p:cond delay="0"/>
                                          </p:stCondLst>
                                        </p:cTn>
                                        <p:tgtEl>
                                          <p:spTgt spid="22"/>
                                        </p:tgtEl>
                                        <p:attrNameLst>
                                          <p:attrName>style.visibility</p:attrName>
                                        </p:attrNameLst>
                                      </p:cBhvr>
                                      <p:to>
                                        <p:strVal val="visible"/>
                                      </p:to>
                                    </p:set>
                                    <p:anim calcmode="lin" valueType="num">
                                      <p:cBhvr additive="base">
                                        <p:cTn id="139" dur="3000" fill="hold"/>
                                        <p:tgtEl>
                                          <p:spTgt spid="22"/>
                                        </p:tgtEl>
                                        <p:attrNameLst>
                                          <p:attrName>ppt_x</p:attrName>
                                        </p:attrNameLst>
                                      </p:cBhvr>
                                      <p:tavLst>
                                        <p:tav tm="0">
                                          <p:val>
                                            <p:strVal val="0-#ppt_w/2"/>
                                          </p:val>
                                        </p:tav>
                                        <p:tav tm="100000">
                                          <p:val>
                                            <p:strVal val="#ppt_x"/>
                                          </p:val>
                                        </p:tav>
                                      </p:tavLst>
                                    </p:anim>
                                    <p:anim calcmode="lin" valueType="num">
                                      <p:cBhvr additive="base">
                                        <p:cTn id="140" dur="3000" fill="hold"/>
                                        <p:tgtEl>
                                          <p:spTgt spid="22"/>
                                        </p:tgtEl>
                                        <p:attrNameLst>
                                          <p:attrName>ppt_y</p:attrName>
                                        </p:attrNameLst>
                                      </p:cBhvr>
                                      <p:tavLst>
                                        <p:tav tm="0">
                                          <p:val>
                                            <p:strVal val="0-#ppt_h/2"/>
                                          </p:val>
                                        </p:tav>
                                        <p:tav tm="100000">
                                          <p:val>
                                            <p:strVal val="#ppt_y"/>
                                          </p:val>
                                        </p:tav>
                                      </p:tavLst>
                                    </p:anim>
                                  </p:childTnLst>
                                </p:cTn>
                              </p:par>
                              <p:par>
                                <p:cTn id="141" presetID="3" presetClass="entr" presetSubtype="5" fill="hold" grpId="0" nodeType="withEffect">
                                  <p:stCondLst>
                                    <p:cond delay="0"/>
                                  </p:stCondLst>
                                  <p:childTnLst>
                                    <p:set>
                                      <p:cBhvr>
                                        <p:cTn id="142" dur="1" fill="hold">
                                          <p:stCondLst>
                                            <p:cond delay="0"/>
                                          </p:stCondLst>
                                        </p:cTn>
                                        <p:tgtEl>
                                          <p:spTgt spid="23"/>
                                        </p:tgtEl>
                                        <p:attrNameLst>
                                          <p:attrName>style.visibility</p:attrName>
                                        </p:attrNameLst>
                                      </p:cBhvr>
                                      <p:to>
                                        <p:strVal val="visible"/>
                                      </p:to>
                                    </p:set>
                                    <p:animEffect transition="in" filter="blinds(vertical)">
                                      <p:cBhvr>
                                        <p:cTn id="143" dur="3000"/>
                                        <p:tgtEl>
                                          <p:spTgt spid="23"/>
                                        </p:tgtEl>
                                      </p:cBhvr>
                                    </p:animEffect>
                                  </p:childTnLst>
                                </p:cTn>
                              </p:par>
                              <p:par>
                                <p:cTn id="144" presetID="2" presetClass="entr" presetSubtype="9" fill="hold" grpId="1" nodeType="withEffect">
                                  <p:stCondLst>
                                    <p:cond delay="0"/>
                                  </p:stCondLst>
                                  <p:childTnLst>
                                    <p:set>
                                      <p:cBhvr>
                                        <p:cTn id="145" dur="1" fill="hold">
                                          <p:stCondLst>
                                            <p:cond delay="0"/>
                                          </p:stCondLst>
                                        </p:cTn>
                                        <p:tgtEl>
                                          <p:spTgt spid="23"/>
                                        </p:tgtEl>
                                        <p:attrNameLst>
                                          <p:attrName>style.visibility</p:attrName>
                                        </p:attrNameLst>
                                      </p:cBhvr>
                                      <p:to>
                                        <p:strVal val="visible"/>
                                      </p:to>
                                    </p:set>
                                    <p:anim calcmode="lin" valueType="num">
                                      <p:cBhvr additive="base">
                                        <p:cTn id="146" dur="3000" fill="hold"/>
                                        <p:tgtEl>
                                          <p:spTgt spid="23"/>
                                        </p:tgtEl>
                                        <p:attrNameLst>
                                          <p:attrName>ppt_x</p:attrName>
                                        </p:attrNameLst>
                                      </p:cBhvr>
                                      <p:tavLst>
                                        <p:tav tm="0">
                                          <p:val>
                                            <p:strVal val="0-#ppt_w/2"/>
                                          </p:val>
                                        </p:tav>
                                        <p:tav tm="100000">
                                          <p:val>
                                            <p:strVal val="#ppt_x"/>
                                          </p:val>
                                        </p:tav>
                                      </p:tavLst>
                                    </p:anim>
                                    <p:anim calcmode="lin" valueType="num">
                                      <p:cBhvr additive="base">
                                        <p:cTn id="147" dur="3000" fill="hold"/>
                                        <p:tgtEl>
                                          <p:spTgt spid="23"/>
                                        </p:tgtEl>
                                        <p:attrNameLst>
                                          <p:attrName>ppt_y</p:attrName>
                                        </p:attrNameLst>
                                      </p:cBhvr>
                                      <p:tavLst>
                                        <p:tav tm="0">
                                          <p:val>
                                            <p:strVal val="0-#ppt_h/2"/>
                                          </p:val>
                                        </p:tav>
                                        <p:tav tm="100000">
                                          <p:val>
                                            <p:strVal val="#ppt_y"/>
                                          </p:val>
                                        </p:tav>
                                      </p:tavLst>
                                    </p:anim>
                                  </p:childTnLst>
                                </p:cTn>
                              </p:par>
                              <p:par>
                                <p:cTn id="148" presetID="3" presetClass="entr" presetSubtype="5" fill="hold" grpId="0" nodeType="withEffect">
                                  <p:stCondLst>
                                    <p:cond delay="0"/>
                                  </p:stCondLst>
                                  <p:childTnLst>
                                    <p:set>
                                      <p:cBhvr>
                                        <p:cTn id="149" dur="1" fill="hold">
                                          <p:stCondLst>
                                            <p:cond delay="0"/>
                                          </p:stCondLst>
                                        </p:cTn>
                                        <p:tgtEl>
                                          <p:spTgt spid="24"/>
                                        </p:tgtEl>
                                        <p:attrNameLst>
                                          <p:attrName>style.visibility</p:attrName>
                                        </p:attrNameLst>
                                      </p:cBhvr>
                                      <p:to>
                                        <p:strVal val="visible"/>
                                      </p:to>
                                    </p:set>
                                    <p:animEffect transition="in" filter="blinds(vertical)">
                                      <p:cBhvr>
                                        <p:cTn id="150" dur="3000"/>
                                        <p:tgtEl>
                                          <p:spTgt spid="24"/>
                                        </p:tgtEl>
                                      </p:cBhvr>
                                    </p:animEffect>
                                  </p:childTnLst>
                                </p:cTn>
                              </p:par>
                              <p:par>
                                <p:cTn id="151" presetID="2" presetClass="entr" presetSubtype="9" fill="hold" grpId="1" nodeType="withEffect">
                                  <p:stCondLst>
                                    <p:cond delay="0"/>
                                  </p:stCondLst>
                                  <p:childTnLst>
                                    <p:set>
                                      <p:cBhvr>
                                        <p:cTn id="152" dur="1" fill="hold">
                                          <p:stCondLst>
                                            <p:cond delay="0"/>
                                          </p:stCondLst>
                                        </p:cTn>
                                        <p:tgtEl>
                                          <p:spTgt spid="24"/>
                                        </p:tgtEl>
                                        <p:attrNameLst>
                                          <p:attrName>style.visibility</p:attrName>
                                        </p:attrNameLst>
                                      </p:cBhvr>
                                      <p:to>
                                        <p:strVal val="visible"/>
                                      </p:to>
                                    </p:set>
                                    <p:anim calcmode="lin" valueType="num">
                                      <p:cBhvr additive="base">
                                        <p:cTn id="153" dur="3000" fill="hold"/>
                                        <p:tgtEl>
                                          <p:spTgt spid="24"/>
                                        </p:tgtEl>
                                        <p:attrNameLst>
                                          <p:attrName>ppt_x</p:attrName>
                                        </p:attrNameLst>
                                      </p:cBhvr>
                                      <p:tavLst>
                                        <p:tav tm="0">
                                          <p:val>
                                            <p:strVal val="0-#ppt_w/2"/>
                                          </p:val>
                                        </p:tav>
                                        <p:tav tm="100000">
                                          <p:val>
                                            <p:strVal val="#ppt_x"/>
                                          </p:val>
                                        </p:tav>
                                      </p:tavLst>
                                    </p:anim>
                                    <p:anim calcmode="lin" valueType="num">
                                      <p:cBhvr additive="base">
                                        <p:cTn id="154" dur="3000" fill="hold"/>
                                        <p:tgtEl>
                                          <p:spTgt spid="24"/>
                                        </p:tgtEl>
                                        <p:attrNameLst>
                                          <p:attrName>ppt_y</p:attrName>
                                        </p:attrNameLst>
                                      </p:cBhvr>
                                      <p:tavLst>
                                        <p:tav tm="0">
                                          <p:val>
                                            <p:strVal val="0-#ppt_h/2"/>
                                          </p:val>
                                        </p:tav>
                                        <p:tav tm="100000">
                                          <p:val>
                                            <p:strVal val="#ppt_y"/>
                                          </p:val>
                                        </p:tav>
                                      </p:tavLst>
                                    </p:anim>
                                  </p:childTnLst>
                                </p:cTn>
                              </p:par>
                            </p:childTnLst>
                          </p:cTn>
                        </p:par>
                        <p:par>
                          <p:cTn id="155" fill="hold">
                            <p:stCondLst>
                              <p:cond delay="3000"/>
                            </p:stCondLst>
                            <p:childTnLst>
                              <p:par>
                                <p:cTn id="156" presetID="2" presetClass="exit" presetSubtype="3" fill="hold" nodeType="afterEffect">
                                  <p:stCondLst>
                                    <p:cond delay="0"/>
                                  </p:stCondLst>
                                  <p:childTnLst>
                                    <p:anim calcmode="lin" valueType="num">
                                      <p:cBhvr additive="base">
                                        <p:cTn id="157" dur="3000"/>
                                        <p:tgtEl>
                                          <p:spTgt spid="5"/>
                                        </p:tgtEl>
                                        <p:attrNameLst>
                                          <p:attrName>ppt_x</p:attrName>
                                        </p:attrNameLst>
                                      </p:cBhvr>
                                      <p:tavLst>
                                        <p:tav tm="0">
                                          <p:val>
                                            <p:strVal val="ppt_x"/>
                                          </p:val>
                                        </p:tav>
                                        <p:tav tm="100000">
                                          <p:val>
                                            <p:strVal val="1+ppt_w/2"/>
                                          </p:val>
                                        </p:tav>
                                      </p:tavLst>
                                    </p:anim>
                                    <p:anim calcmode="lin" valueType="num">
                                      <p:cBhvr additive="base">
                                        <p:cTn id="158" dur="3000"/>
                                        <p:tgtEl>
                                          <p:spTgt spid="5"/>
                                        </p:tgtEl>
                                        <p:attrNameLst>
                                          <p:attrName>ppt_y</p:attrName>
                                        </p:attrNameLst>
                                      </p:cBhvr>
                                      <p:tavLst>
                                        <p:tav tm="0">
                                          <p:val>
                                            <p:strVal val="ppt_y"/>
                                          </p:val>
                                        </p:tav>
                                        <p:tav tm="100000">
                                          <p:val>
                                            <p:strVal val="0-ppt_h/2"/>
                                          </p:val>
                                        </p:tav>
                                      </p:tavLst>
                                    </p:anim>
                                    <p:set>
                                      <p:cBhvr>
                                        <p:cTn id="159" dur="1" fill="hold">
                                          <p:stCondLst>
                                            <p:cond delay="2999"/>
                                          </p:stCondLst>
                                        </p:cTn>
                                        <p:tgtEl>
                                          <p:spTgt spid="5"/>
                                        </p:tgtEl>
                                        <p:attrNameLst>
                                          <p:attrName>style.visibility</p:attrName>
                                        </p:attrNameLst>
                                      </p:cBhvr>
                                      <p:to>
                                        <p:strVal val="hidden"/>
                                      </p:to>
                                    </p:set>
                                  </p:childTnLst>
                                </p:cTn>
                              </p:par>
                              <p:par>
                                <p:cTn id="160" presetID="2" presetClass="exit" presetSubtype="3" fill="hold" nodeType="withEffect">
                                  <p:stCondLst>
                                    <p:cond delay="0"/>
                                  </p:stCondLst>
                                  <p:childTnLst>
                                    <p:anim calcmode="lin" valueType="num">
                                      <p:cBhvr additive="base">
                                        <p:cTn id="161" dur="3000"/>
                                        <p:tgtEl>
                                          <p:spTgt spid="7"/>
                                        </p:tgtEl>
                                        <p:attrNameLst>
                                          <p:attrName>ppt_x</p:attrName>
                                        </p:attrNameLst>
                                      </p:cBhvr>
                                      <p:tavLst>
                                        <p:tav tm="0">
                                          <p:val>
                                            <p:strVal val="ppt_x"/>
                                          </p:val>
                                        </p:tav>
                                        <p:tav tm="100000">
                                          <p:val>
                                            <p:strVal val="1+ppt_w/2"/>
                                          </p:val>
                                        </p:tav>
                                      </p:tavLst>
                                    </p:anim>
                                    <p:anim calcmode="lin" valueType="num">
                                      <p:cBhvr additive="base">
                                        <p:cTn id="162" dur="3000"/>
                                        <p:tgtEl>
                                          <p:spTgt spid="7"/>
                                        </p:tgtEl>
                                        <p:attrNameLst>
                                          <p:attrName>ppt_y</p:attrName>
                                        </p:attrNameLst>
                                      </p:cBhvr>
                                      <p:tavLst>
                                        <p:tav tm="0">
                                          <p:val>
                                            <p:strVal val="ppt_y"/>
                                          </p:val>
                                        </p:tav>
                                        <p:tav tm="100000">
                                          <p:val>
                                            <p:strVal val="0-ppt_h/2"/>
                                          </p:val>
                                        </p:tav>
                                      </p:tavLst>
                                    </p:anim>
                                    <p:set>
                                      <p:cBhvr>
                                        <p:cTn id="163" dur="1" fill="hold">
                                          <p:stCondLst>
                                            <p:cond delay="2999"/>
                                          </p:stCondLst>
                                        </p:cTn>
                                        <p:tgtEl>
                                          <p:spTgt spid="7"/>
                                        </p:tgtEl>
                                        <p:attrNameLst>
                                          <p:attrName>style.visibility</p:attrName>
                                        </p:attrNameLst>
                                      </p:cBhvr>
                                      <p:to>
                                        <p:strVal val="hidden"/>
                                      </p:to>
                                    </p:set>
                                  </p:childTnLst>
                                </p:cTn>
                              </p:par>
                              <p:par>
                                <p:cTn id="164" presetID="2" presetClass="exit" presetSubtype="3" fill="hold" nodeType="withEffect">
                                  <p:stCondLst>
                                    <p:cond delay="0"/>
                                  </p:stCondLst>
                                  <p:childTnLst>
                                    <p:anim calcmode="lin" valueType="num">
                                      <p:cBhvr additive="base">
                                        <p:cTn id="165" dur="3000"/>
                                        <p:tgtEl>
                                          <p:spTgt spid="9"/>
                                        </p:tgtEl>
                                        <p:attrNameLst>
                                          <p:attrName>ppt_x</p:attrName>
                                        </p:attrNameLst>
                                      </p:cBhvr>
                                      <p:tavLst>
                                        <p:tav tm="0">
                                          <p:val>
                                            <p:strVal val="ppt_x"/>
                                          </p:val>
                                        </p:tav>
                                        <p:tav tm="100000">
                                          <p:val>
                                            <p:strVal val="1+ppt_w/2"/>
                                          </p:val>
                                        </p:tav>
                                      </p:tavLst>
                                    </p:anim>
                                    <p:anim calcmode="lin" valueType="num">
                                      <p:cBhvr additive="base">
                                        <p:cTn id="166" dur="3000"/>
                                        <p:tgtEl>
                                          <p:spTgt spid="9"/>
                                        </p:tgtEl>
                                        <p:attrNameLst>
                                          <p:attrName>ppt_y</p:attrName>
                                        </p:attrNameLst>
                                      </p:cBhvr>
                                      <p:tavLst>
                                        <p:tav tm="0">
                                          <p:val>
                                            <p:strVal val="ppt_y"/>
                                          </p:val>
                                        </p:tav>
                                        <p:tav tm="100000">
                                          <p:val>
                                            <p:strVal val="0-ppt_h/2"/>
                                          </p:val>
                                        </p:tav>
                                      </p:tavLst>
                                    </p:anim>
                                    <p:set>
                                      <p:cBhvr>
                                        <p:cTn id="167" dur="1" fill="hold">
                                          <p:stCondLst>
                                            <p:cond delay="2999"/>
                                          </p:stCondLst>
                                        </p:cTn>
                                        <p:tgtEl>
                                          <p:spTgt spid="9"/>
                                        </p:tgtEl>
                                        <p:attrNameLst>
                                          <p:attrName>style.visibility</p:attrName>
                                        </p:attrNameLst>
                                      </p:cBhvr>
                                      <p:to>
                                        <p:strVal val="hidden"/>
                                      </p:to>
                                    </p:set>
                                  </p:childTnLst>
                                </p:cTn>
                              </p:par>
                              <p:par>
                                <p:cTn id="168" presetID="2" presetClass="exit" presetSubtype="3" fill="hold" nodeType="withEffect">
                                  <p:stCondLst>
                                    <p:cond delay="0"/>
                                  </p:stCondLst>
                                  <p:childTnLst>
                                    <p:anim calcmode="lin" valueType="num">
                                      <p:cBhvr additive="base">
                                        <p:cTn id="169" dur="3000"/>
                                        <p:tgtEl>
                                          <p:spTgt spid="11"/>
                                        </p:tgtEl>
                                        <p:attrNameLst>
                                          <p:attrName>ppt_x</p:attrName>
                                        </p:attrNameLst>
                                      </p:cBhvr>
                                      <p:tavLst>
                                        <p:tav tm="0">
                                          <p:val>
                                            <p:strVal val="ppt_x"/>
                                          </p:val>
                                        </p:tav>
                                        <p:tav tm="100000">
                                          <p:val>
                                            <p:strVal val="1+ppt_w/2"/>
                                          </p:val>
                                        </p:tav>
                                      </p:tavLst>
                                    </p:anim>
                                    <p:anim calcmode="lin" valueType="num">
                                      <p:cBhvr additive="base">
                                        <p:cTn id="170" dur="3000"/>
                                        <p:tgtEl>
                                          <p:spTgt spid="11"/>
                                        </p:tgtEl>
                                        <p:attrNameLst>
                                          <p:attrName>ppt_y</p:attrName>
                                        </p:attrNameLst>
                                      </p:cBhvr>
                                      <p:tavLst>
                                        <p:tav tm="0">
                                          <p:val>
                                            <p:strVal val="ppt_y"/>
                                          </p:val>
                                        </p:tav>
                                        <p:tav tm="100000">
                                          <p:val>
                                            <p:strVal val="0-ppt_h/2"/>
                                          </p:val>
                                        </p:tav>
                                      </p:tavLst>
                                    </p:anim>
                                    <p:set>
                                      <p:cBhvr>
                                        <p:cTn id="171" dur="1" fill="hold">
                                          <p:stCondLst>
                                            <p:cond delay="2999"/>
                                          </p:stCondLst>
                                        </p:cTn>
                                        <p:tgtEl>
                                          <p:spTgt spid="11"/>
                                        </p:tgtEl>
                                        <p:attrNameLst>
                                          <p:attrName>style.visibility</p:attrName>
                                        </p:attrNameLst>
                                      </p:cBhvr>
                                      <p:to>
                                        <p:strVal val="hidden"/>
                                      </p:to>
                                    </p:set>
                                  </p:childTnLst>
                                </p:cTn>
                              </p:par>
                              <p:par>
                                <p:cTn id="172" presetID="2" presetClass="exit" presetSubtype="3" fill="hold" nodeType="withEffect">
                                  <p:stCondLst>
                                    <p:cond delay="0"/>
                                  </p:stCondLst>
                                  <p:childTnLst>
                                    <p:anim calcmode="lin" valueType="num">
                                      <p:cBhvr additive="base">
                                        <p:cTn id="173" dur="3000"/>
                                        <p:tgtEl>
                                          <p:spTgt spid="13"/>
                                        </p:tgtEl>
                                        <p:attrNameLst>
                                          <p:attrName>ppt_x</p:attrName>
                                        </p:attrNameLst>
                                      </p:cBhvr>
                                      <p:tavLst>
                                        <p:tav tm="0">
                                          <p:val>
                                            <p:strVal val="ppt_x"/>
                                          </p:val>
                                        </p:tav>
                                        <p:tav tm="100000">
                                          <p:val>
                                            <p:strVal val="1+ppt_w/2"/>
                                          </p:val>
                                        </p:tav>
                                      </p:tavLst>
                                    </p:anim>
                                    <p:anim calcmode="lin" valueType="num">
                                      <p:cBhvr additive="base">
                                        <p:cTn id="174" dur="3000"/>
                                        <p:tgtEl>
                                          <p:spTgt spid="13"/>
                                        </p:tgtEl>
                                        <p:attrNameLst>
                                          <p:attrName>ppt_y</p:attrName>
                                        </p:attrNameLst>
                                      </p:cBhvr>
                                      <p:tavLst>
                                        <p:tav tm="0">
                                          <p:val>
                                            <p:strVal val="ppt_y"/>
                                          </p:val>
                                        </p:tav>
                                        <p:tav tm="100000">
                                          <p:val>
                                            <p:strVal val="0-ppt_h/2"/>
                                          </p:val>
                                        </p:tav>
                                      </p:tavLst>
                                    </p:anim>
                                    <p:set>
                                      <p:cBhvr>
                                        <p:cTn id="175" dur="1" fill="hold">
                                          <p:stCondLst>
                                            <p:cond delay="2999"/>
                                          </p:stCondLst>
                                        </p:cTn>
                                        <p:tgtEl>
                                          <p:spTgt spid="13"/>
                                        </p:tgtEl>
                                        <p:attrNameLst>
                                          <p:attrName>style.visibility</p:attrName>
                                        </p:attrNameLst>
                                      </p:cBhvr>
                                      <p:to>
                                        <p:strVal val="hidden"/>
                                      </p:to>
                                    </p:set>
                                  </p:childTnLst>
                                </p:cTn>
                              </p:par>
                              <p:par>
                                <p:cTn id="176" presetID="2" presetClass="exit" presetSubtype="3" fill="hold" nodeType="withEffect">
                                  <p:stCondLst>
                                    <p:cond delay="0"/>
                                  </p:stCondLst>
                                  <p:childTnLst>
                                    <p:anim calcmode="lin" valueType="num">
                                      <p:cBhvr additive="base">
                                        <p:cTn id="177" dur="3000"/>
                                        <p:tgtEl>
                                          <p:spTgt spid="15"/>
                                        </p:tgtEl>
                                        <p:attrNameLst>
                                          <p:attrName>ppt_x</p:attrName>
                                        </p:attrNameLst>
                                      </p:cBhvr>
                                      <p:tavLst>
                                        <p:tav tm="0">
                                          <p:val>
                                            <p:strVal val="ppt_x"/>
                                          </p:val>
                                        </p:tav>
                                        <p:tav tm="100000">
                                          <p:val>
                                            <p:strVal val="1+ppt_w/2"/>
                                          </p:val>
                                        </p:tav>
                                      </p:tavLst>
                                    </p:anim>
                                    <p:anim calcmode="lin" valueType="num">
                                      <p:cBhvr additive="base">
                                        <p:cTn id="178" dur="3000"/>
                                        <p:tgtEl>
                                          <p:spTgt spid="15"/>
                                        </p:tgtEl>
                                        <p:attrNameLst>
                                          <p:attrName>ppt_y</p:attrName>
                                        </p:attrNameLst>
                                      </p:cBhvr>
                                      <p:tavLst>
                                        <p:tav tm="0">
                                          <p:val>
                                            <p:strVal val="ppt_y"/>
                                          </p:val>
                                        </p:tav>
                                        <p:tav tm="100000">
                                          <p:val>
                                            <p:strVal val="0-ppt_h/2"/>
                                          </p:val>
                                        </p:tav>
                                      </p:tavLst>
                                    </p:anim>
                                    <p:set>
                                      <p:cBhvr>
                                        <p:cTn id="179" dur="1" fill="hold">
                                          <p:stCondLst>
                                            <p:cond delay="2999"/>
                                          </p:stCondLst>
                                        </p:cTn>
                                        <p:tgtEl>
                                          <p:spTgt spid="15"/>
                                        </p:tgtEl>
                                        <p:attrNameLst>
                                          <p:attrName>style.visibility</p:attrName>
                                        </p:attrNameLst>
                                      </p:cBhvr>
                                      <p:to>
                                        <p:strVal val="hidden"/>
                                      </p:to>
                                    </p:set>
                                  </p:childTnLst>
                                </p:cTn>
                              </p:par>
                              <p:par>
                                <p:cTn id="180" presetID="2" presetClass="exit" presetSubtype="3" fill="hold" nodeType="withEffect">
                                  <p:stCondLst>
                                    <p:cond delay="0"/>
                                  </p:stCondLst>
                                  <p:childTnLst>
                                    <p:anim calcmode="lin" valueType="num">
                                      <p:cBhvr additive="base">
                                        <p:cTn id="181" dur="3000"/>
                                        <p:tgtEl>
                                          <p:spTgt spid="17"/>
                                        </p:tgtEl>
                                        <p:attrNameLst>
                                          <p:attrName>ppt_x</p:attrName>
                                        </p:attrNameLst>
                                      </p:cBhvr>
                                      <p:tavLst>
                                        <p:tav tm="0">
                                          <p:val>
                                            <p:strVal val="ppt_x"/>
                                          </p:val>
                                        </p:tav>
                                        <p:tav tm="100000">
                                          <p:val>
                                            <p:strVal val="1+ppt_w/2"/>
                                          </p:val>
                                        </p:tav>
                                      </p:tavLst>
                                    </p:anim>
                                    <p:anim calcmode="lin" valueType="num">
                                      <p:cBhvr additive="base">
                                        <p:cTn id="182" dur="3000"/>
                                        <p:tgtEl>
                                          <p:spTgt spid="17"/>
                                        </p:tgtEl>
                                        <p:attrNameLst>
                                          <p:attrName>ppt_y</p:attrName>
                                        </p:attrNameLst>
                                      </p:cBhvr>
                                      <p:tavLst>
                                        <p:tav tm="0">
                                          <p:val>
                                            <p:strVal val="ppt_y"/>
                                          </p:val>
                                        </p:tav>
                                        <p:tav tm="100000">
                                          <p:val>
                                            <p:strVal val="0-ppt_h/2"/>
                                          </p:val>
                                        </p:tav>
                                      </p:tavLst>
                                    </p:anim>
                                    <p:set>
                                      <p:cBhvr>
                                        <p:cTn id="183" dur="1" fill="hold">
                                          <p:stCondLst>
                                            <p:cond delay="2999"/>
                                          </p:stCondLst>
                                        </p:cTn>
                                        <p:tgtEl>
                                          <p:spTgt spid="17"/>
                                        </p:tgtEl>
                                        <p:attrNameLst>
                                          <p:attrName>style.visibility</p:attrName>
                                        </p:attrNameLst>
                                      </p:cBhvr>
                                      <p:to>
                                        <p:strVal val="hidden"/>
                                      </p:to>
                                    </p:set>
                                  </p:childTnLst>
                                </p:cTn>
                              </p:par>
                              <p:par>
                                <p:cTn id="184" presetID="2" presetClass="exit" presetSubtype="3" fill="hold" nodeType="withEffect">
                                  <p:stCondLst>
                                    <p:cond delay="0"/>
                                  </p:stCondLst>
                                  <p:childTnLst>
                                    <p:anim calcmode="lin" valueType="num">
                                      <p:cBhvr additive="base">
                                        <p:cTn id="185" dur="3000"/>
                                        <p:tgtEl>
                                          <p:spTgt spid="19"/>
                                        </p:tgtEl>
                                        <p:attrNameLst>
                                          <p:attrName>ppt_x</p:attrName>
                                        </p:attrNameLst>
                                      </p:cBhvr>
                                      <p:tavLst>
                                        <p:tav tm="0">
                                          <p:val>
                                            <p:strVal val="ppt_x"/>
                                          </p:val>
                                        </p:tav>
                                        <p:tav tm="100000">
                                          <p:val>
                                            <p:strVal val="1+ppt_w/2"/>
                                          </p:val>
                                        </p:tav>
                                      </p:tavLst>
                                    </p:anim>
                                    <p:anim calcmode="lin" valueType="num">
                                      <p:cBhvr additive="base">
                                        <p:cTn id="186" dur="3000"/>
                                        <p:tgtEl>
                                          <p:spTgt spid="19"/>
                                        </p:tgtEl>
                                        <p:attrNameLst>
                                          <p:attrName>ppt_y</p:attrName>
                                        </p:attrNameLst>
                                      </p:cBhvr>
                                      <p:tavLst>
                                        <p:tav tm="0">
                                          <p:val>
                                            <p:strVal val="ppt_y"/>
                                          </p:val>
                                        </p:tav>
                                        <p:tav tm="100000">
                                          <p:val>
                                            <p:strVal val="0-ppt_h/2"/>
                                          </p:val>
                                        </p:tav>
                                      </p:tavLst>
                                    </p:anim>
                                    <p:set>
                                      <p:cBhvr>
                                        <p:cTn id="187" dur="1" fill="hold">
                                          <p:stCondLst>
                                            <p:cond delay="2999"/>
                                          </p:stCondLst>
                                        </p:cTn>
                                        <p:tgtEl>
                                          <p:spTgt spid="19"/>
                                        </p:tgtEl>
                                        <p:attrNameLst>
                                          <p:attrName>style.visibility</p:attrName>
                                        </p:attrNameLst>
                                      </p:cBhvr>
                                      <p:to>
                                        <p:strVal val="hidden"/>
                                      </p:to>
                                    </p:set>
                                  </p:childTnLst>
                                </p:cTn>
                              </p:par>
                              <p:par>
                                <p:cTn id="188" presetID="2" presetClass="exit" presetSubtype="3" fill="hold" nodeType="withEffect">
                                  <p:stCondLst>
                                    <p:cond delay="0"/>
                                  </p:stCondLst>
                                  <p:childTnLst>
                                    <p:anim calcmode="lin" valueType="num">
                                      <p:cBhvr additive="base">
                                        <p:cTn id="189" dur="3000"/>
                                        <p:tgtEl>
                                          <p:spTgt spid="21"/>
                                        </p:tgtEl>
                                        <p:attrNameLst>
                                          <p:attrName>ppt_x</p:attrName>
                                        </p:attrNameLst>
                                      </p:cBhvr>
                                      <p:tavLst>
                                        <p:tav tm="0">
                                          <p:val>
                                            <p:strVal val="ppt_x"/>
                                          </p:val>
                                        </p:tav>
                                        <p:tav tm="100000">
                                          <p:val>
                                            <p:strVal val="1+ppt_w/2"/>
                                          </p:val>
                                        </p:tav>
                                      </p:tavLst>
                                    </p:anim>
                                    <p:anim calcmode="lin" valueType="num">
                                      <p:cBhvr additive="base">
                                        <p:cTn id="190" dur="3000"/>
                                        <p:tgtEl>
                                          <p:spTgt spid="21"/>
                                        </p:tgtEl>
                                        <p:attrNameLst>
                                          <p:attrName>ppt_y</p:attrName>
                                        </p:attrNameLst>
                                      </p:cBhvr>
                                      <p:tavLst>
                                        <p:tav tm="0">
                                          <p:val>
                                            <p:strVal val="ppt_y"/>
                                          </p:val>
                                        </p:tav>
                                        <p:tav tm="100000">
                                          <p:val>
                                            <p:strVal val="0-ppt_h/2"/>
                                          </p:val>
                                        </p:tav>
                                      </p:tavLst>
                                    </p:anim>
                                    <p:set>
                                      <p:cBhvr>
                                        <p:cTn id="191" dur="1" fill="hold">
                                          <p:stCondLst>
                                            <p:cond delay="2999"/>
                                          </p:stCondLst>
                                        </p:cTn>
                                        <p:tgtEl>
                                          <p:spTgt spid="21"/>
                                        </p:tgtEl>
                                        <p:attrNameLst>
                                          <p:attrName>style.visibility</p:attrName>
                                        </p:attrNameLst>
                                      </p:cBhvr>
                                      <p:to>
                                        <p:strVal val="hidden"/>
                                      </p:to>
                                    </p:set>
                                  </p:childTnLst>
                                </p:cTn>
                              </p:par>
                              <p:par>
                                <p:cTn id="192" presetID="2" presetClass="exit" presetSubtype="3" fill="hold" nodeType="withEffect">
                                  <p:stCondLst>
                                    <p:cond delay="0"/>
                                  </p:stCondLst>
                                  <p:childTnLst>
                                    <p:anim calcmode="lin" valueType="num">
                                      <p:cBhvr additive="base">
                                        <p:cTn id="193" dur="3000"/>
                                        <p:tgtEl>
                                          <p:spTgt spid="23"/>
                                        </p:tgtEl>
                                        <p:attrNameLst>
                                          <p:attrName>ppt_x</p:attrName>
                                        </p:attrNameLst>
                                      </p:cBhvr>
                                      <p:tavLst>
                                        <p:tav tm="0">
                                          <p:val>
                                            <p:strVal val="ppt_x"/>
                                          </p:val>
                                        </p:tav>
                                        <p:tav tm="100000">
                                          <p:val>
                                            <p:strVal val="1+ppt_w/2"/>
                                          </p:val>
                                        </p:tav>
                                      </p:tavLst>
                                    </p:anim>
                                    <p:anim calcmode="lin" valueType="num">
                                      <p:cBhvr additive="base">
                                        <p:cTn id="194" dur="3000"/>
                                        <p:tgtEl>
                                          <p:spTgt spid="23"/>
                                        </p:tgtEl>
                                        <p:attrNameLst>
                                          <p:attrName>ppt_y</p:attrName>
                                        </p:attrNameLst>
                                      </p:cBhvr>
                                      <p:tavLst>
                                        <p:tav tm="0">
                                          <p:val>
                                            <p:strVal val="ppt_y"/>
                                          </p:val>
                                        </p:tav>
                                        <p:tav tm="100000">
                                          <p:val>
                                            <p:strVal val="0-ppt_h/2"/>
                                          </p:val>
                                        </p:tav>
                                      </p:tavLst>
                                    </p:anim>
                                    <p:set>
                                      <p:cBhvr>
                                        <p:cTn id="195" dur="1" fill="hold">
                                          <p:stCondLst>
                                            <p:cond delay="2999"/>
                                          </p:stCondLst>
                                        </p:cTn>
                                        <p:tgtEl>
                                          <p:spTgt spid="23"/>
                                        </p:tgtEl>
                                        <p:attrNameLst>
                                          <p:attrName>style.visibility</p:attrName>
                                        </p:attrNameLst>
                                      </p:cBhvr>
                                      <p:to>
                                        <p:strVal val="hidden"/>
                                      </p:to>
                                    </p:set>
                                  </p:childTnLst>
                                </p:cTn>
                              </p:par>
                              <p:par>
                                <p:cTn id="196" presetID="2" presetClass="exit" presetSubtype="12" fill="hold" nodeType="withEffect">
                                  <p:stCondLst>
                                    <p:cond delay="0"/>
                                  </p:stCondLst>
                                  <p:childTnLst>
                                    <p:anim calcmode="lin" valueType="num">
                                      <p:cBhvr additive="base">
                                        <p:cTn id="197" dur="3000"/>
                                        <p:tgtEl>
                                          <p:spTgt spid="6"/>
                                        </p:tgtEl>
                                        <p:attrNameLst>
                                          <p:attrName>ppt_x</p:attrName>
                                        </p:attrNameLst>
                                      </p:cBhvr>
                                      <p:tavLst>
                                        <p:tav tm="0">
                                          <p:val>
                                            <p:strVal val="ppt_x"/>
                                          </p:val>
                                        </p:tav>
                                        <p:tav tm="100000">
                                          <p:val>
                                            <p:strVal val="0-ppt_w/2"/>
                                          </p:val>
                                        </p:tav>
                                      </p:tavLst>
                                    </p:anim>
                                    <p:anim calcmode="lin" valueType="num">
                                      <p:cBhvr additive="base">
                                        <p:cTn id="198" dur="3000"/>
                                        <p:tgtEl>
                                          <p:spTgt spid="6"/>
                                        </p:tgtEl>
                                        <p:attrNameLst>
                                          <p:attrName>ppt_y</p:attrName>
                                        </p:attrNameLst>
                                      </p:cBhvr>
                                      <p:tavLst>
                                        <p:tav tm="0">
                                          <p:val>
                                            <p:strVal val="ppt_y"/>
                                          </p:val>
                                        </p:tav>
                                        <p:tav tm="100000">
                                          <p:val>
                                            <p:strVal val="1+ppt_h/2"/>
                                          </p:val>
                                        </p:tav>
                                      </p:tavLst>
                                    </p:anim>
                                    <p:set>
                                      <p:cBhvr>
                                        <p:cTn id="199" dur="1" fill="hold">
                                          <p:stCondLst>
                                            <p:cond delay="2999"/>
                                          </p:stCondLst>
                                        </p:cTn>
                                        <p:tgtEl>
                                          <p:spTgt spid="6"/>
                                        </p:tgtEl>
                                        <p:attrNameLst>
                                          <p:attrName>style.visibility</p:attrName>
                                        </p:attrNameLst>
                                      </p:cBhvr>
                                      <p:to>
                                        <p:strVal val="hidden"/>
                                      </p:to>
                                    </p:set>
                                  </p:childTnLst>
                                </p:cTn>
                              </p:par>
                              <p:par>
                                <p:cTn id="200" presetID="2" presetClass="exit" presetSubtype="12" fill="hold" nodeType="withEffect">
                                  <p:stCondLst>
                                    <p:cond delay="0"/>
                                  </p:stCondLst>
                                  <p:childTnLst>
                                    <p:anim calcmode="lin" valueType="num">
                                      <p:cBhvr additive="base">
                                        <p:cTn id="201" dur="3000"/>
                                        <p:tgtEl>
                                          <p:spTgt spid="8"/>
                                        </p:tgtEl>
                                        <p:attrNameLst>
                                          <p:attrName>ppt_x</p:attrName>
                                        </p:attrNameLst>
                                      </p:cBhvr>
                                      <p:tavLst>
                                        <p:tav tm="0">
                                          <p:val>
                                            <p:strVal val="ppt_x"/>
                                          </p:val>
                                        </p:tav>
                                        <p:tav tm="100000">
                                          <p:val>
                                            <p:strVal val="0-ppt_w/2"/>
                                          </p:val>
                                        </p:tav>
                                      </p:tavLst>
                                    </p:anim>
                                    <p:anim calcmode="lin" valueType="num">
                                      <p:cBhvr additive="base">
                                        <p:cTn id="202" dur="3000"/>
                                        <p:tgtEl>
                                          <p:spTgt spid="8"/>
                                        </p:tgtEl>
                                        <p:attrNameLst>
                                          <p:attrName>ppt_y</p:attrName>
                                        </p:attrNameLst>
                                      </p:cBhvr>
                                      <p:tavLst>
                                        <p:tav tm="0">
                                          <p:val>
                                            <p:strVal val="ppt_y"/>
                                          </p:val>
                                        </p:tav>
                                        <p:tav tm="100000">
                                          <p:val>
                                            <p:strVal val="1+ppt_h/2"/>
                                          </p:val>
                                        </p:tav>
                                      </p:tavLst>
                                    </p:anim>
                                    <p:set>
                                      <p:cBhvr>
                                        <p:cTn id="203" dur="1" fill="hold">
                                          <p:stCondLst>
                                            <p:cond delay="2999"/>
                                          </p:stCondLst>
                                        </p:cTn>
                                        <p:tgtEl>
                                          <p:spTgt spid="8"/>
                                        </p:tgtEl>
                                        <p:attrNameLst>
                                          <p:attrName>style.visibility</p:attrName>
                                        </p:attrNameLst>
                                      </p:cBhvr>
                                      <p:to>
                                        <p:strVal val="hidden"/>
                                      </p:to>
                                    </p:set>
                                  </p:childTnLst>
                                </p:cTn>
                              </p:par>
                              <p:par>
                                <p:cTn id="204" presetID="2" presetClass="exit" presetSubtype="12" fill="hold" nodeType="withEffect">
                                  <p:stCondLst>
                                    <p:cond delay="0"/>
                                  </p:stCondLst>
                                  <p:childTnLst>
                                    <p:anim calcmode="lin" valueType="num">
                                      <p:cBhvr additive="base">
                                        <p:cTn id="205" dur="3000"/>
                                        <p:tgtEl>
                                          <p:spTgt spid="10"/>
                                        </p:tgtEl>
                                        <p:attrNameLst>
                                          <p:attrName>ppt_x</p:attrName>
                                        </p:attrNameLst>
                                      </p:cBhvr>
                                      <p:tavLst>
                                        <p:tav tm="0">
                                          <p:val>
                                            <p:strVal val="ppt_x"/>
                                          </p:val>
                                        </p:tav>
                                        <p:tav tm="100000">
                                          <p:val>
                                            <p:strVal val="0-ppt_w/2"/>
                                          </p:val>
                                        </p:tav>
                                      </p:tavLst>
                                    </p:anim>
                                    <p:anim calcmode="lin" valueType="num">
                                      <p:cBhvr additive="base">
                                        <p:cTn id="206" dur="3000"/>
                                        <p:tgtEl>
                                          <p:spTgt spid="10"/>
                                        </p:tgtEl>
                                        <p:attrNameLst>
                                          <p:attrName>ppt_y</p:attrName>
                                        </p:attrNameLst>
                                      </p:cBhvr>
                                      <p:tavLst>
                                        <p:tav tm="0">
                                          <p:val>
                                            <p:strVal val="ppt_y"/>
                                          </p:val>
                                        </p:tav>
                                        <p:tav tm="100000">
                                          <p:val>
                                            <p:strVal val="1+ppt_h/2"/>
                                          </p:val>
                                        </p:tav>
                                      </p:tavLst>
                                    </p:anim>
                                    <p:set>
                                      <p:cBhvr>
                                        <p:cTn id="207" dur="1" fill="hold">
                                          <p:stCondLst>
                                            <p:cond delay="2999"/>
                                          </p:stCondLst>
                                        </p:cTn>
                                        <p:tgtEl>
                                          <p:spTgt spid="10"/>
                                        </p:tgtEl>
                                        <p:attrNameLst>
                                          <p:attrName>style.visibility</p:attrName>
                                        </p:attrNameLst>
                                      </p:cBhvr>
                                      <p:to>
                                        <p:strVal val="hidden"/>
                                      </p:to>
                                    </p:set>
                                  </p:childTnLst>
                                </p:cTn>
                              </p:par>
                              <p:par>
                                <p:cTn id="208" presetID="2" presetClass="exit" presetSubtype="12" fill="hold" nodeType="withEffect">
                                  <p:stCondLst>
                                    <p:cond delay="0"/>
                                  </p:stCondLst>
                                  <p:childTnLst>
                                    <p:anim calcmode="lin" valueType="num">
                                      <p:cBhvr additive="base">
                                        <p:cTn id="209" dur="3000"/>
                                        <p:tgtEl>
                                          <p:spTgt spid="12"/>
                                        </p:tgtEl>
                                        <p:attrNameLst>
                                          <p:attrName>ppt_x</p:attrName>
                                        </p:attrNameLst>
                                      </p:cBhvr>
                                      <p:tavLst>
                                        <p:tav tm="0">
                                          <p:val>
                                            <p:strVal val="ppt_x"/>
                                          </p:val>
                                        </p:tav>
                                        <p:tav tm="100000">
                                          <p:val>
                                            <p:strVal val="0-ppt_w/2"/>
                                          </p:val>
                                        </p:tav>
                                      </p:tavLst>
                                    </p:anim>
                                    <p:anim calcmode="lin" valueType="num">
                                      <p:cBhvr additive="base">
                                        <p:cTn id="210" dur="3000"/>
                                        <p:tgtEl>
                                          <p:spTgt spid="12"/>
                                        </p:tgtEl>
                                        <p:attrNameLst>
                                          <p:attrName>ppt_y</p:attrName>
                                        </p:attrNameLst>
                                      </p:cBhvr>
                                      <p:tavLst>
                                        <p:tav tm="0">
                                          <p:val>
                                            <p:strVal val="ppt_y"/>
                                          </p:val>
                                        </p:tav>
                                        <p:tav tm="100000">
                                          <p:val>
                                            <p:strVal val="1+ppt_h/2"/>
                                          </p:val>
                                        </p:tav>
                                      </p:tavLst>
                                    </p:anim>
                                    <p:set>
                                      <p:cBhvr>
                                        <p:cTn id="211" dur="1" fill="hold">
                                          <p:stCondLst>
                                            <p:cond delay="2999"/>
                                          </p:stCondLst>
                                        </p:cTn>
                                        <p:tgtEl>
                                          <p:spTgt spid="12"/>
                                        </p:tgtEl>
                                        <p:attrNameLst>
                                          <p:attrName>style.visibility</p:attrName>
                                        </p:attrNameLst>
                                      </p:cBhvr>
                                      <p:to>
                                        <p:strVal val="hidden"/>
                                      </p:to>
                                    </p:set>
                                  </p:childTnLst>
                                </p:cTn>
                              </p:par>
                              <p:par>
                                <p:cTn id="212" presetID="2" presetClass="exit" presetSubtype="12" fill="hold" nodeType="withEffect">
                                  <p:stCondLst>
                                    <p:cond delay="0"/>
                                  </p:stCondLst>
                                  <p:childTnLst>
                                    <p:anim calcmode="lin" valueType="num">
                                      <p:cBhvr additive="base">
                                        <p:cTn id="213" dur="3000"/>
                                        <p:tgtEl>
                                          <p:spTgt spid="14"/>
                                        </p:tgtEl>
                                        <p:attrNameLst>
                                          <p:attrName>ppt_x</p:attrName>
                                        </p:attrNameLst>
                                      </p:cBhvr>
                                      <p:tavLst>
                                        <p:tav tm="0">
                                          <p:val>
                                            <p:strVal val="ppt_x"/>
                                          </p:val>
                                        </p:tav>
                                        <p:tav tm="100000">
                                          <p:val>
                                            <p:strVal val="0-ppt_w/2"/>
                                          </p:val>
                                        </p:tav>
                                      </p:tavLst>
                                    </p:anim>
                                    <p:anim calcmode="lin" valueType="num">
                                      <p:cBhvr additive="base">
                                        <p:cTn id="214" dur="3000"/>
                                        <p:tgtEl>
                                          <p:spTgt spid="14"/>
                                        </p:tgtEl>
                                        <p:attrNameLst>
                                          <p:attrName>ppt_y</p:attrName>
                                        </p:attrNameLst>
                                      </p:cBhvr>
                                      <p:tavLst>
                                        <p:tav tm="0">
                                          <p:val>
                                            <p:strVal val="ppt_y"/>
                                          </p:val>
                                        </p:tav>
                                        <p:tav tm="100000">
                                          <p:val>
                                            <p:strVal val="1+ppt_h/2"/>
                                          </p:val>
                                        </p:tav>
                                      </p:tavLst>
                                    </p:anim>
                                    <p:set>
                                      <p:cBhvr>
                                        <p:cTn id="215" dur="1" fill="hold">
                                          <p:stCondLst>
                                            <p:cond delay="2999"/>
                                          </p:stCondLst>
                                        </p:cTn>
                                        <p:tgtEl>
                                          <p:spTgt spid="14"/>
                                        </p:tgtEl>
                                        <p:attrNameLst>
                                          <p:attrName>style.visibility</p:attrName>
                                        </p:attrNameLst>
                                      </p:cBhvr>
                                      <p:to>
                                        <p:strVal val="hidden"/>
                                      </p:to>
                                    </p:set>
                                  </p:childTnLst>
                                </p:cTn>
                              </p:par>
                              <p:par>
                                <p:cTn id="216" presetID="2" presetClass="exit" presetSubtype="12" fill="hold" nodeType="withEffect">
                                  <p:stCondLst>
                                    <p:cond delay="0"/>
                                  </p:stCondLst>
                                  <p:childTnLst>
                                    <p:anim calcmode="lin" valueType="num">
                                      <p:cBhvr additive="base">
                                        <p:cTn id="217" dur="3000"/>
                                        <p:tgtEl>
                                          <p:spTgt spid="16"/>
                                        </p:tgtEl>
                                        <p:attrNameLst>
                                          <p:attrName>ppt_x</p:attrName>
                                        </p:attrNameLst>
                                      </p:cBhvr>
                                      <p:tavLst>
                                        <p:tav tm="0">
                                          <p:val>
                                            <p:strVal val="ppt_x"/>
                                          </p:val>
                                        </p:tav>
                                        <p:tav tm="100000">
                                          <p:val>
                                            <p:strVal val="0-ppt_w/2"/>
                                          </p:val>
                                        </p:tav>
                                      </p:tavLst>
                                    </p:anim>
                                    <p:anim calcmode="lin" valueType="num">
                                      <p:cBhvr additive="base">
                                        <p:cTn id="218" dur="3000"/>
                                        <p:tgtEl>
                                          <p:spTgt spid="16"/>
                                        </p:tgtEl>
                                        <p:attrNameLst>
                                          <p:attrName>ppt_y</p:attrName>
                                        </p:attrNameLst>
                                      </p:cBhvr>
                                      <p:tavLst>
                                        <p:tav tm="0">
                                          <p:val>
                                            <p:strVal val="ppt_y"/>
                                          </p:val>
                                        </p:tav>
                                        <p:tav tm="100000">
                                          <p:val>
                                            <p:strVal val="1+ppt_h/2"/>
                                          </p:val>
                                        </p:tav>
                                      </p:tavLst>
                                    </p:anim>
                                    <p:set>
                                      <p:cBhvr>
                                        <p:cTn id="219" dur="1" fill="hold">
                                          <p:stCondLst>
                                            <p:cond delay="2999"/>
                                          </p:stCondLst>
                                        </p:cTn>
                                        <p:tgtEl>
                                          <p:spTgt spid="16"/>
                                        </p:tgtEl>
                                        <p:attrNameLst>
                                          <p:attrName>style.visibility</p:attrName>
                                        </p:attrNameLst>
                                      </p:cBhvr>
                                      <p:to>
                                        <p:strVal val="hidden"/>
                                      </p:to>
                                    </p:set>
                                  </p:childTnLst>
                                </p:cTn>
                              </p:par>
                              <p:par>
                                <p:cTn id="220" presetID="2" presetClass="exit" presetSubtype="12" fill="hold" nodeType="withEffect">
                                  <p:stCondLst>
                                    <p:cond delay="0"/>
                                  </p:stCondLst>
                                  <p:childTnLst>
                                    <p:anim calcmode="lin" valueType="num">
                                      <p:cBhvr additive="base">
                                        <p:cTn id="221" dur="3000"/>
                                        <p:tgtEl>
                                          <p:spTgt spid="18"/>
                                        </p:tgtEl>
                                        <p:attrNameLst>
                                          <p:attrName>ppt_x</p:attrName>
                                        </p:attrNameLst>
                                      </p:cBhvr>
                                      <p:tavLst>
                                        <p:tav tm="0">
                                          <p:val>
                                            <p:strVal val="ppt_x"/>
                                          </p:val>
                                        </p:tav>
                                        <p:tav tm="100000">
                                          <p:val>
                                            <p:strVal val="0-ppt_w/2"/>
                                          </p:val>
                                        </p:tav>
                                      </p:tavLst>
                                    </p:anim>
                                    <p:anim calcmode="lin" valueType="num">
                                      <p:cBhvr additive="base">
                                        <p:cTn id="222" dur="3000"/>
                                        <p:tgtEl>
                                          <p:spTgt spid="18"/>
                                        </p:tgtEl>
                                        <p:attrNameLst>
                                          <p:attrName>ppt_y</p:attrName>
                                        </p:attrNameLst>
                                      </p:cBhvr>
                                      <p:tavLst>
                                        <p:tav tm="0">
                                          <p:val>
                                            <p:strVal val="ppt_y"/>
                                          </p:val>
                                        </p:tav>
                                        <p:tav tm="100000">
                                          <p:val>
                                            <p:strVal val="1+ppt_h/2"/>
                                          </p:val>
                                        </p:tav>
                                      </p:tavLst>
                                    </p:anim>
                                    <p:set>
                                      <p:cBhvr>
                                        <p:cTn id="223" dur="1" fill="hold">
                                          <p:stCondLst>
                                            <p:cond delay="2999"/>
                                          </p:stCondLst>
                                        </p:cTn>
                                        <p:tgtEl>
                                          <p:spTgt spid="18"/>
                                        </p:tgtEl>
                                        <p:attrNameLst>
                                          <p:attrName>style.visibility</p:attrName>
                                        </p:attrNameLst>
                                      </p:cBhvr>
                                      <p:to>
                                        <p:strVal val="hidden"/>
                                      </p:to>
                                    </p:set>
                                  </p:childTnLst>
                                </p:cTn>
                              </p:par>
                              <p:par>
                                <p:cTn id="224" presetID="2" presetClass="exit" presetSubtype="12" fill="hold" nodeType="withEffect">
                                  <p:stCondLst>
                                    <p:cond delay="0"/>
                                  </p:stCondLst>
                                  <p:childTnLst>
                                    <p:anim calcmode="lin" valueType="num">
                                      <p:cBhvr additive="base">
                                        <p:cTn id="225" dur="3000"/>
                                        <p:tgtEl>
                                          <p:spTgt spid="20"/>
                                        </p:tgtEl>
                                        <p:attrNameLst>
                                          <p:attrName>ppt_x</p:attrName>
                                        </p:attrNameLst>
                                      </p:cBhvr>
                                      <p:tavLst>
                                        <p:tav tm="0">
                                          <p:val>
                                            <p:strVal val="ppt_x"/>
                                          </p:val>
                                        </p:tav>
                                        <p:tav tm="100000">
                                          <p:val>
                                            <p:strVal val="0-ppt_w/2"/>
                                          </p:val>
                                        </p:tav>
                                      </p:tavLst>
                                    </p:anim>
                                    <p:anim calcmode="lin" valueType="num">
                                      <p:cBhvr additive="base">
                                        <p:cTn id="226" dur="3000"/>
                                        <p:tgtEl>
                                          <p:spTgt spid="20"/>
                                        </p:tgtEl>
                                        <p:attrNameLst>
                                          <p:attrName>ppt_y</p:attrName>
                                        </p:attrNameLst>
                                      </p:cBhvr>
                                      <p:tavLst>
                                        <p:tav tm="0">
                                          <p:val>
                                            <p:strVal val="ppt_y"/>
                                          </p:val>
                                        </p:tav>
                                        <p:tav tm="100000">
                                          <p:val>
                                            <p:strVal val="1+ppt_h/2"/>
                                          </p:val>
                                        </p:tav>
                                      </p:tavLst>
                                    </p:anim>
                                    <p:set>
                                      <p:cBhvr>
                                        <p:cTn id="227" dur="1" fill="hold">
                                          <p:stCondLst>
                                            <p:cond delay="2999"/>
                                          </p:stCondLst>
                                        </p:cTn>
                                        <p:tgtEl>
                                          <p:spTgt spid="20"/>
                                        </p:tgtEl>
                                        <p:attrNameLst>
                                          <p:attrName>style.visibility</p:attrName>
                                        </p:attrNameLst>
                                      </p:cBhvr>
                                      <p:to>
                                        <p:strVal val="hidden"/>
                                      </p:to>
                                    </p:set>
                                  </p:childTnLst>
                                </p:cTn>
                              </p:par>
                              <p:par>
                                <p:cTn id="228" presetID="2" presetClass="exit" presetSubtype="12" fill="hold" nodeType="withEffect">
                                  <p:stCondLst>
                                    <p:cond delay="0"/>
                                  </p:stCondLst>
                                  <p:childTnLst>
                                    <p:anim calcmode="lin" valueType="num">
                                      <p:cBhvr additive="base">
                                        <p:cTn id="229" dur="3000"/>
                                        <p:tgtEl>
                                          <p:spTgt spid="22"/>
                                        </p:tgtEl>
                                        <p:attrNameLst>
                                          <p:attrName>ppt_x</p:attrName>
                                        </p:attrNameLst>
                                      </p:cBhvr>
                                      <p:tavLst>
                                        <p:tav tm="0">
                                          <p:val>
                                            <p:strVal val="ppt_x"/>
                                          </p:val>
                                        </p:tav>
                                        <p:tav tm="100000">
                                          <p:val>
                                            <p:strVal val="0-ppt_w/2"/>
                                          </p:val>
                                        </p:tav>
                                      </p:tavLst>
                                    </p:anim>
                                    <p:anim calcmode="lin" valueType="num">
                                      <p:cBhvr additive="base">
                                        <p:cTn id="230" dur="3000"/>
                                        <p:tgtEl>
                                          <p:spTgt spid="22"/>
                                        </p:tgtEl>
                                        <p:attrNameLst>
                                          <p:attrName>ppt_y</p:attrName>
                                        </p:attrNameLst>
                                      </p:cBhvr>
                                      <p:tavLst>
                                        <p:tav tm="0">
                                          <p:val>
                                            <p:strVal val="ppt_y"/>
                                          </p:val>
                                        </p:tav>
                                        <p:tav tm="100000">
                                          <p:val>
                                            <p:strVal val="1+ppt_h/2"/>
                                          </p:val>
                                        </p:tav>
                                      </p:tavLst>
                                    </p:anim>
                                    <p:set>
                                      <p:cBhvr>
                                        <p:cTn id="231" dur="1" fill="hold">
                                          <p:stCondLst>
                                            <p:cond delay="2999"/>
                                          </p:stCondLst>
                                        </p:cTn>
                                        <p:tgtEl>
                                          <p:spTgt spid="22"/>
                                        </p:tgtEl>
                                        <p:attrNameLst>
                                          <p:attrName>style.visibility</p:attrName>
                                        </p:attrNameLst>
                                      </p:cBhvr>
                                      <p:to>
                                        <p:strVal val="hidden"/>
                                      </p:to>
                                    </p:set>
                                  </p:childTnLst>
                                </p:cTn>
                              </p:par>
                              <p:par>
                                <p:cTn id="232" presetID="2" presetClass="exit" presetSubtype="12" fill="hold" nodeType="withEffect">
                                  <p:stCondLst>
                                    <p:cond delay="0"/>
                                  </p:stCondLst>
                                  <p:childTnLst>
                                    <p:anim calcmode="lin" valueType="num">
                                      <p:cBhvr additive="base">
                                        <p:cTn id="233" dur="3000"/>
                                        <p:tgtEl>
                                          <p:spTgt spid="24"/>
                                        </p:tgtEl>
                                        <p:attrNameLst>
                                          <p:attrName>ppt_x</p:attrName>
                                        </p:attrNameLst>
                                      </p:cBhvr>
                                      <p:tavLst>
                                        <p:tav tm="0">
                                          <p:val>
                                            <p:strVal val="ppt_x"/>
                                          </p:val>
                                        </p:tav>
                                        <p:tav tm="100000">
                                          <p:val>
                                            <p:strVal val="0-ppt_w/2"/>
                                          </p:val>
                                        </p:tav>
                                      </p:tavLst>
                                    </p:anim>
                                    <p:anim calcmode="lin" valueType="num">
                                      <p:cBhvr additive="base">
                                        <p:cTn id="234" dur="3000"/>
                                        <p:tgtEl>
                                          <p:spTgt spid="24"/>
                                        </p:tgtEl>
                                        <p:attrNameLst>
                                          <p:attrName>ppt_y</p:attrName>
                                        </p:attrNameLst>
                                      </p:cBhvr>
                                      <p:tavLst>
                                        <p:tav tm="0">
                                          <p:val>
                                            <p:strVal val="ppt_y"/>
                                          </p:val>
                                        </p:tav>
                                        <p:tav tm="100000">
                                          <p:val>
                                            <p:strVal val="1+ppt_h/2"/>
                                          </p:val>
                                        </p:tav>
                                      </p:tavLst>
                                    </p:anim>
                                    <p:set>
                                      <p:cBhvr>
                                        <p:cTn id="235" dur="1" fill="hold">
                                          <p:stCondLst>
                                            <p:cond delay="2999"/>
                                          </p:stCondLst>
                                        </p:cTn>
                                        <p:tgtEl>
                                          <p:spTgt spid="24"/>
                                        </p:tgtEl>
                                        <p:attrNameLst>
                                          <p:attrName>style.visibility</p:attrName>
                                        </p:attrNameLst>
                                      </p:cBhvr>
                                      <p:to>
                                        <p:strVal val="hidden"/>
                                      </p:to>
                                    </p:set>
                                  </p:childTnLst>
                                </p:cTn>
                              </p:par>
                              <p:par>
                                <p:cTn id="236" presetID="2" presetClass="exit" presetSubtype="12" fill="hold" nodeType="withEffect">
                                  <p:stCondLst>
                                    <p:cond delay="0"/>
                                  </p:stCondLst>
                                  <p:childTnLst>
                                    <p:anim calcmode="lin" valueType="num">
                                      <p:cBhvr additive="base">
                                        <p:cTn id="237" dur="3000"/>
                                        <p:tgtEl>
                                          <p:spTgt spid="4"/>
                                        </p:tgtEl>
                                        <p:attrNameLst>
                                          <p:attrName>ppt_x</p:attrName>
                                        </p:attrNameLst>
                                      </p:cBhvr>
                                      <p:tavLst>
                                        <p:tav tm="0">
                                          <p:val>
                                            <p:strVal val="ppt_x"/>
                                          </p:val>
                                        </p:tav>
                                        <p:tav tm="100000">
                                          <p:val>
                                            <p:strVal val="0-ppt_w/2"/>
                                          </p:val>
                                        </p:tav>
                                      </p:tavLst>
                                    </p:anim>
                                    <p:anim calcmode="lin" valueType="num">
                                      <p:cBhvr additive="base">
                                        <p:cTn id="238" dur="3000"/>
                                        <p:tgtEl>
                                          <p:spTgt spid="4"/>
                                        </p:tgtEl>
                                        <p:attrNameLst>
                                          <p:attrName>ppt_y</p:attrName>
                                        </p:attrNameLst>
                                      </p:cBhvr>
                                      <p:tavLst>
                                        <p:tav tm="0">
                                          <p:val>
                                            <p:strVal val="ppt_y"/>
                                          </p:val>
                                        </p:tav>
                                        <p:tav tm="100000">
                                          <p:val>
                                            <p:strVal val="1+ppt_h/2"/>
                                          </p:val>
                                        </p:tav>
                                      </p:tavLst>
                                    </p:anim>
                                    <p:set>
                                      <p:cBhvr>
                                        <p:cTn id="239" dur="1" fill="hold">
                                          <p:stCondLst>
                                            <p:cond delay="2999"/>
                                          </p:stCondLst>
                                        </p:cTn>
                                        <p:tgtEl>
                                          <p:spTgt spid="4"/>
                                        </p:tgtEl>
                                        <p:attrNameLst>
                                          <p:attrName>style.visibility</p:attrName>
                                        </p:attrNameLst>
                                      </p:cBhvr>
                                      <p:to>
                                        <p:strVal val="hidden"/>
                                      </p:to>
                                    </p:set>
                                  </p:childTnLst>
                                </p:cTn>
                              </p:par>
                              <p:par>
                                <p:cTn id="240" presetID="3" presetClass="exit" presetSubtype="10" fill="hold" nodeType="withEffect">
                                  <p:stCondLst>
                                    <p:cond delay="0"/>
                                  </p:stCondLst>
                                  <p:childTnLst>
                                    <p:animEffect transition="out" filter="blinds(horizontal)">
                                      <p:cBhvr>
                                        <p:cTn id="241" dur="3000"/>
                                        <p:tgtEl>
                                          <p:spTgt spid="5"/>
                                        </p:tgtEl>
                                      </p:cBhvr>
                                    </p:animEffect>
                                    <p:set>
                                      <p:cBhvr>
                                        <p:cTn id="242" dur="1" fill="hold">
                                          <p:stCondLst>
                                            <p:cond delay="2999"/>
                                          </p:stCondLst>
                                        </p:cTn>
                                        <p:tgtEl>
                                          <p:spTgt spid="5"/>
                                        </p:tgtEl>
                                        <p:attrNameLst>
                                          <p:attrName>style.visibility</p:attrName>
                                        </p:attrNameLst>
                                      </p:cBhvr>
                                      <p:to>
                                        <p:strVal val="hidden"/>
                                      </p:to>
                                    </p:set>
                                  </p:childTnLst>
                                </p:cTn>
                              </p:par>
                              <p:par>
                                <p:cTn id="243" presetID="3" presetClass="exit" presetSubtype="10" fill="hold" nodeType="withEffect">
                                  <p:stCondLst>
                                    <p:cond delay="0"/>
                                  </p:stCondLst>
                                  <p:childTnLst>
                                    <p:animEffect transition="out" filter="blinds(horizontal)">
                                      <p:cBhvr>
                                        <p:cTn id="244" dur="3000"/>
                                        <p:tgtEl>
                                          <p:spTgt spid="7"/>
                                        </p:tgtEl>
                                      </p:cBhvr>
                                    </p:animEffect>
                                    <p:set>
                                      <p:cBhvr>
                                        <p:cTn id="245" dur="1" fill="hold">
                                          <p:stCondLst>
                                            <p:cond delay="2999"/>
                                          </p:stCondLst>
                                        </p:cTn>
                                        <p:tgtEl>
                                          <p:spTgt spid="7"/>
                                        </p:tgtEl>
                                        <p:attrNameLst>
                                          <p:attrName>style.visibility</p:attrName>
                                        </p:attrNameLst>
                                      </p:cBhvr>
                                      <p:to>
                                        <p:strVal val="hidden"/>
                                      </p:to>
                                    </p:set>
                                  </p:childTnLst>
                                </p:cTn>
                              </p:par>
                              <p:par>
                                <p:cTn id="246" presetID="3" presetClass="exit" presetSubtype="10" fill="hold" nodeType="withEffect">
                                  <p:stCondLst>
                                    <p:cond delay="0"/>
                                  </p:stCondLst>
                                  <p:childTnLst>
                                    <p:animEffect transition="out" filter="blinds(horizontal)">
                                      <p:cBhvr>
                                        <p:cTn id="247" dur="3000"/>
                                        <p:tgtEl>
                                          <p:spTgt spid="9"/>
                                        </p:tgtEl>
                                      </p:cBhvr>
                                    </p:animEffect>
                                    <p:set>
                                      <p:cBhvr>
                                        <p:cTn id="248" dur="1" fill="hold">
                                          <p:stCondLst>
                                            <p:cond delay="2999"/>
                                          </p:stCondLst>
                                        </p:cTn>
                                        <p:tgtEl>
                                          <p:spTgt spid="9"/>
                                        </p:tgtEl>
                                        <p:attrNameLst>
                                          <p:attrName>style.visibility</p:attrName>
                                        </p:attrNameLst>
                                      </p:cBhvr>
                                      <p:to>
                                        <p:strVal val="hidden"/>
                                      </p:to>
                                    </p:set>
                                  </p:childTnLst>
                                </p:cTn>
                              </p:par>
                              <p:par>
                                <p:cTn id="249" presetID="3" presetClass="exit" presetSubtype="10" fill="hold" nodeType="withEffect">
                                  <p:stCondLst>
                                    <p:cond delay="0"/>
                                  </p:stCondLst>
                                  <p:childTnLst>
                                    <p:animEffect transition="out" filter="blinds(horizontal)">
                                      <p:cBhvr>
                                        <p:cTn id="250" dur="3000"/>
                                        <p:tgtEl>
                                          <p:spTgt spid="11"/>
                                        </p:tgtEl>
                                      </p:cBhvr>
                                    </p:animEffect>
                                    <p:set>
                                      <p:cBhvr>
                                        <p:cTn id="251" dur="1" fill="hold">
                                          <p:stCondLst>
                                            <p:cond delay="2999"/>
                                          </p:stCondLst>
                                        </p:cTn>
                                        <p:tgtEl>
                                          <p:spTgt spid="11"/>
                                        </p:tgtEl>
                                        <p:attrNameLst>
                                          <p:attrName>style.visibility</p:attrName>
                                        </p:attrNameLst>
                                      </p:cBhvr>
                                      <p:to>
                                        <p:strVal val="hidden"/>
                                      </p:to>
                                    </p:set>
                                  </p:childTnLst>
                                </p:cTn>
                              </p:par>
                              <p:par>
                                <p:cTn id="252" presetID="3" presetClass="exit" presetSubtype="10" fill="hold" nodeType="withEffect">
                                  <p:stCondLst>
                                    <p:cond delay="0"/>
                                  </p:stCondLst>
                                  <p:childTnLst>
                                    <p:animEffect transition="out" filter="blinds(horizontal)">
                                      <p:cBhvr>
                                        <p:cTn id="253" dur="3000"/>
                                        <p:tgtEl>
                                          <p:spTgt spid="13"/>
                                        </p:tgtEl>
                                      </p:cBhvr>
                                    </p:animEffect>
                                    <p:set>
                                      <p:cBhvr>
                                        <p:cTn id="254" dur="1" fill="hold">
                                          <p:stCondLst>
                                            <p:cond delay="2999"/>
                                          </p:stCondLst>
                                        </p:cTn>
                                        <p:tgtEl>
                                          <p:spTgt spid="13"/>
                                        </p:tgtEl>
                                        <p:attrNameLst>
                                          <p:attrName>style.visibility</p:attrName>
                                        </p:attrNameLst>
                                      </p:cBhvr>
                                      <p:to>
                                        <p:strVal val="hidden"/>
                                      </p:to>
                                    </p:set>
                                  </p:childTnLst>
                                </p:cTn>
                              </p:par>
                              <p:par>
                                <p:cTn id="255" presetID="3" presetClass="exit" presetSubtype="10" fill="hold" nodeType="withEffect">
                                  <p:stCondLst>
                                    <p:cond delay="0"/>
                                  </p:stCondLst>
                                  <p:childTnLst>
                                    <p:animEffect transition="out" filter="blinds(horizontal)">
                                      <p:cBhvr>
                                        <p:cTn id="256" dur="3000"/>
                                        <p:tgtEl>
                                          <p:spTgt spid="15"/>
                                        </p:tgtEl>
                                      </p:cBhvr>
                                    </p:animEffect>
                                    <p:set>
                                      <p:cBhvr>
                                        <p:cTn id="257" dur="1" fill="hold">
                                          <p:stCondLst>
                                            <p:cond delay="2999"/>
                                          </p:stCondLst>
                                        </p:cTn>
                                        <p:tgtEl>
                                          <p:spTgt spid="15"/>
                                        </p:tgtEl>
                                        <p:attrNameLst>
                                          <p:attrName>style.visibility</p:attrName>
                                        </p:attrNameLst>
                                      </p:cBhvr>
                                      <p:to>
                                        <p:strVal val="hidden"/>
                                      </p:to>
                                    </p:set>
                                  </p:childTnLst>
                                </p:cTn>
                              </p:par>
                              <p:par>
                                <p:cTn id="258" presetID="3" presetClass="exit" presetSubtype="10" fill="hold" nodeType="withEffect">
                                  <p:stCondLst>
                                    <p:cond delay="0"/>
                                  </p:stCondLst>
                                  <p:childTnLst>
                                    <p:animEffect transition="out" filter="blinds(horizontal)">
                                      <p:cBhvr>
                                        <p:cTn id="259" dur="3000"/>
                                        <p:tgtEl>
                                          <p:spTgt spid="17"/>
                                        </p:tgtEl>
                                      </p:cBhvr>
                                    </p:animEffect>
                                    <p:set>
                                      <p:cBhvr>
                                        <p:cTn id="260" dur="1" fill="hold">
                                          <p:stCondLst>
                                            <p:cond delay="2999"/>
                                          </p:stCondLst>
                                        </p:cTn>
                                        <p:tgtEl>
                                          <p:spTgt spid="17"/>
                                        </p:tgtEl>
                                        <p:attrNameLst>
                                          <p:attrName>style.visibility</p:attrName>
                                        </p:attrNameLst>
                                      </p:cBhvr>
                                      <p:to>
                                        <p:strVal val="hidden"/>
                                      </p:to>
                                    </p:set>
                                  </p:childTnLst>
                                </p:cTn>
                              </p:par>
                              <p:par>
                                <p:cTn id="261" presetID="3" presetClass="exit" presetSubtype="10" fill="hold" nodeType="withEffect">
                                  <p:stCondLst>
                                    <p:cond delay="0"/>
                                  </p:stCondLst>
                                  <p:childTnLst>
                                    <p:animEffect transition="out" filter="blinds(horizontal)">
                                      <p:cBhvr>
                                        <p:cTn id="262" dur="3000"/>
                                        <p:tgtEl>
                                          <p:spTgt spid="19"/>
                                        </p:tgtEl>
                                      </p:cBhvr>
                                    </p:animEffect>
                                    <p:set>
                                      <p:cBhvr>
                                        <p:cTn id="263" dur="1" fill="hold">
                                          <p:stCondLst>
                                            <p:cond delay="2999"/>
                                          </p:stCondLst>
                                        </p:cTn>
                                        <p:tgtEl>
                                          <p:spTgt spid="19"/>
                                        </p:tgtEl>
                                        <p:attrNameLst>
                                          <p:attrName>style.visibility</p:attrName>
                                        </p:attrNameLst>
                                      </p:cBhvr>
                                      <p:to>
                                        <p:strVal val="hidden"/>
                                      </p:to>
                                    </p:set>
                                  </p:childTnLst>
                                </p:cTn>
                              </p:par>
                              <p:par>
                                <p:cTn id="264" presetID="3" presetClass="exit" presetSubtype="10" fill="hold" nodeType="withEffect">
                                  <p:stCondLst>
                                    <p:cond delay="0"/>
                                  </p:stCondLst>
                                  <p:childTnLst>
                                    <p:animEffect transition="out" filter="blinds(horizontal)">
                                      <p:cBhvr>
                                        <p:cTn id="265" dur="3000"/>
                                        <p:tgtEl>
                                          <p:spTgt spid="21"/>
                                        </p:tgtEl>
                                      </p:cBhvr>
                                    </p:animEffect>
                                    <p:set>
                                      <p:cBhvr>
                                        <p:cTn id="266" dur="1" fill="hold">
                                          <p:stCondLst>
                                            <p:cond delay="2999"/>
                                          </p:stCondLst>
                                        </p:cTn>
                                        <p:tgtEl>
                                          <p:spTgt spid="21"/>
                                        </p:tgtEl>
                                        <p:attrNameLst>
                                          <p:attrName>style.visibility</p:attrName>
                                        </p:attrNameLst>
                                      </p:cBhvr>
                                      <p:to>
                                        <p:strVal val="hidden"/>
                                      </p:to>
                                    </p:set>
                                  </p:childTnLst>
                                </p:cTn>
                              </p:par>
                              <p:par>
                                <p:cTn id="267" presetID="3" presetClass="exit" presetSubtype="10" fill="hold" nodeType="withEffect">
                                  <p:stCondLst>
                                    <p:cond delay="0"/>
                                  </p:stCondLst>
                                  <p:childTnLst>
                                    <p:animEffect transition="out" filter="blinds(horizontal)">
                                      <p:cBhvr>
                                        <p:cTn id="268" dur="3000"/>
                                        <p:tgtEl>
                                          <p:spTgt spid="23"/>
                                        </p:tgtEl>
                                      </p:cBhvr>
                                    </p:animEffect>
                                    <p:set>
                                      <p:cBhvr>
                                        <p:cTn id="269" dur="1" fill="hold">
                                          <p:stCondLst>
                                            <p:cond delay="2999"/>
                                          </p:stCondLst>
                                        </p:cTn>
                                        <p:tgtEl>
                                          <p:spTgt spid="23"/>
                                        </p:tgtEl>
                                        <p:attrNameLst>
                                          <p:attrName>style.visibility</p:attrName>
                                        </p:attrNameLst>
                                      </p:cBhvr>
                                      <p:to>
                                        <p:strVal val="hidden"/>
                                      </p:to>
                                    </p:set>
                                  </p:childTnLst>
                                </p:cTn>
                              </p:par>
                              <p:par>
                                <p:cTn id="270" presetID="3" presetClass="exit" presetSubtype="10" fill="hold" nodeType="withEffect">
                                  <p:stCondLst>
                                    <p:cond delay="0"/>
                                  </p:stCondLst>
                                  <p:childTnLst>
                                    <p:animEffect transition="out" filter="blinds(horizontal)">
                                      <p:cBhvr>
                                        <p:cTn id="271" dur="3000"/>
                                        <p:tgtEl>
                                          <p:spTgt spid="6"/>
                                        </p:tgtEl>
                                      </p:cBhvr>
                                    </p:animEffect>
                                    <p:set>
                                      <p:cBhvr>
                                        <p:cTn id="272" dur="1" fill="hold">
                                          <p:stCondLst>
                                            <p:cond delay="2999"/>
                                          </p:stCondLst>
                                        </p:cTn>
                                        <p:tgtEl>
                                          <p:spTgt spid="6"/>
                                        </p:tgtEl>
                                        <p:attrNameLst>
                                          <p:attrName>style.visibility</p:attrName>
                                        </p:attrNameLst>
                                      </p:cBhvr>
                                      <p:to>
                                        <p:strVal val="hidden"/>
                                      </p:to>
                                    </p:set>
                                  </p:childTnLst>
                                </p:cTn>
                              </p:par>
                              <p:par>
                                <p:cTn id="273" presetID="3" presetClass="exit" presetSubtype="10" fill="hold" nodeType="withEffect">
                                  <p:stCondLst>
                                    <p:cond delay="0"/>
                                  </p:stCondLst>
                                  <p:childTnLst>
                                    <p:animEffect transition="out" filter="blinds(horizontal)">
                                      <p:cBhvr>
                                        <p:cTn id="274" dur="3000"/>
                                        <p:tgtEl>
                                          <p:spTgt spid="8"/>
                                        </p:tgtEl>
                                      </p:cBhvr>
                                    </p:animEffect>
                                    <p:set>
                                      <p:cBhvr>
                                        <p:cTn id="275" dur="1" fill="hold">
                                          <p:stCondLst>
                                            <p:cond delay="2999"/>
                                          </p:stCondLst>
                                        </p:cTn>
                                        <p:tgtEl>
                                          <p:spTgt spid="8"/>
                                        </p:tgtEl>
                                        <p:attrNameLst>
                                          <p:attrName>style.visibility</p:attrName>
                                        </p:attrNameLst>
                                      </p:cBhvr>
                                      <p:to>
                                        <p:strVal val="hidden"/>
                                      </p:to>
                                    </p:set>
                                  </p:childTnLst>
                                </p:cTn>
                              </p:par>
                              <p:par>
                                <p:cTn id="276" presetID="3" presetClass="exit" presetSubtype="10" fill="hold" nodeType="withEffect">
                                  <p:stCondLst>
                                    <p:cond delay="0"/>
                                  </p:stCondLst>
                                  <p:childTnLst>
                                    <p:animEffect transition="out" filter="blinds(horizontal)">
                                      <p:cBhvr>
                                        <p:cTn id="277" dur="3000"/>
                                        <p:tgtEl>
                                          <p:spTgt spid="10"/>
                                        </p:tgtEl>
                                      </p:cBhvr>
                                    </p:animEffect>
                                    <p:set>
                                      <p:cBhvr>
                                        <p:cTn id="278" dur="1" fill="hold">
                                          <p:stCondLst>
                                            <p:cond delay="2999"/>
                                          </p:stCondLst>
                                        </p:cTn>
                                        <p:tgtEl>
                                          <p:spTgt spid="10"/>
                                        </p:tgtEl>
                                        <p:attrNameLst>
                                          <p:attrName>style.visibility</p:attrName>
                                        </p:attrNameLst>
                                      </p:cBhvr>
                                      <p:to>
                                        <p:strVal val="hidden"/>
                                      </p:to>
                                    </p:set>
                                  </p:childTnLst>
                                </p:cTn>
                              </p:par>
                              <p:par>
                                <p:cTn id="279" presetID="3" presetClass="exit" presetSubtype="10" fill="hold" nodeType="withEffect">
                                  <p:stCondLst>
                                    <p:cond delay="0"/>
                                  </p:stCondLst>
                                  <p:childTnLst>
                                    <p:animEffect transition="out" filter="blinds(horizontal)">
                                      <p:cBhvr>
                                        <p:cTn id="280" dur="3000"/>
                                        <p:tgtEl>
                                          <p:spTgt spid="12"/>
                                        </p:tgtEl>
                                      </p:cBhvr>
                                    </p:animEffect>
                                    <p:set>
                                      <p:cBhvr>
                                        <p:cTn id="281" dur="1" fill="hold">
                                          <p:stCondLst>
                                            <p:cond delay="2999"/>
                                          </p:stCondLst>
                                        </p:cTn>
                                        <p:tgtEl>
                                          <p:spTgt spid="12"/>
                                        </p:tgtEl>
                                        <p:attrNameLst>
                                          <p:attrName>style.visibility</p:attrName>
                                        </p:attrNameLst>
                                      </p:cBhvr>
                                      <p:to>
                                        <p:strVal val="hidden"/>
                                      </p:to>
                                    </p:set>
                                  </p:childTnLst>
                                </p:cTn>
                              </p:par>
                              <p:par>
                                <p:cTn id="282" presetID="3" presetClass="exit" presetSubtype="10" fill="hold" nodeType="withEffect">
                                  <p:stCondLst>
                                    <p:cond delay="0"/>
                                  </p:stCondLst>
                                  <p:childTnLst>
                                    <p:animEffect transition="out" filter="blinds(horizontal)">
                                      <p:cBhvr>
                                        <p:cTn id="283" dur="3000"/>
                                        <p:tgtEl>
                                          <p:spTgt spid="14"/>
                                        </p:tgtEl>
                                      </p:cBhvr>
                                    </p:animEffect>
                                    <p:set>
                                      <p:cBhvr>
                                        <p:cTn id="284" dur="1" fill="hold">
                                          <p:stCondLst>
                                            <p:cond delay="2999"/>
                                          </p:stCondLst>
                                        </p:cTn>
                                        <p:tgtEl>
                                          <p:spTgt spid="14"/>
                                        </p:tgtEl>
                                        <p:attrNameLst>
                                          <p:attrName>style.visibility</p:attrName>
                                        </p:attrNameLst>
                                      </p:cBhvr>
                                      <p:to>
                                        <p:strVal val="hidden"/>
                                      </p:to>
                                    </p:set>
                                  </p:childTnLst>
                                </p:cTn>
                              </p:par>
                              <p:par>
                                <p:cTn id="285" presetID="3" presetClass="exit" presetSubtype="10" fill="hold" nodeType="withEffect">
                                  <p:stCondLst>
                                    <p:cond delay="0"/>
                                  </p:stCondLst>
                                  <p:childTnLst>
                                    <p:animEffect transition="out" filter="blinds(horizontal)">
                                      <p:cBhvr>
                                        <p:cTn id="286" dur="3000"/>
                                        <p:tgtEl>
                                          <p:spTgt spid="16"/>
                                        </p:tgtEl>
                                      </p:cBhvr>
                                    </p:animEffect>
                                    <p:set>
                                      <p:cBhvr>
                                        <p:cTn id="287" dur="1" fill="hold">
                                          <p:stCondLst>
                                            <p:cond delay="2999"/>
                                          </p:stCondLst>
                                        </p:cTn>
                                        <p:tgtEl>
                                          <p:spTgt spid="16"/>
                                        </p:tgtEl>
                                        <p:attrNameLst>
                                          <p:attrName>style.visibility</p:attrName>
                                        </p:attrNameLst>
                                      </p:cBhvr>
                                      <p:to>
                                        <p:strVal val="hidden"/>
                                      </p:to>
                                    </p:set>
                                  </p:childTnLst>
                                </p:cTn>
                              </p:par>
                              <p:par>
                                <p:cTn id="288" presetID="3" presetClass="exit" presetSubtype="10" fill="hold" nodeType="withEffect">
                                  <p:stCondLst>
                                    <p:cond delay="0"/>
                                  </p:stCondLst>
                                  <p:childTnLst>
                                    <p:animEffect transition="out" filter="blinds(horizontal)">
                                      <p:cBhvr>
                                        <p:cTn id="289" dur="3000"/>
                                        <p:tgtEl>
                                          <p:spTgt spid="18"/>
                                        </p:tgtEl>
                                      </p:cBhvr>
                                    </p:animEffect>
                                    <p:set>
                                      <p:cBhvr>
                                        <p:cTn id="290" dur="1" fill="hold">
                                          <p:stCondLst>
                                            <p:cond delay="2999"/>
                                          </p:stCondLst>
                                        </p:cTn>
                                        <p:tgtEl>
                                          <p:spTgt spid="18"/>
                                        </p:tgtEl>
                                        <p:attrNameLst>
                                          <p:attrName>style.visibility</p:attrName>
                                        </p:attrNameLst>
                                      </p:cBhvr>
                                      <p:to>
                                        <p:strVal val="hidden"/>
                                      </p:to>
                                    </p:set>
                                  </p:childTnLst>
                                </p:cTn>
                              </p:par>
                              <p:par>
                                <p:cTn id="291" presetID="3" presetClass="exit" presetSubtype="10" fill="hold" nodeType="withEffect">
                                  <p:stCondLst>
                                    <p:cond delay="0"/>
                                  </p:stCondLst>
                                  <p:childTnLst>
                                    <p:animEffect transition="out" filter="blinds(horizontal)">
                                      <p:cBhvr>
                                        <p:cTn id="292" dur="3000"/>
                                        <p:tgtEl>
                                          <p:spTgt spid="20"/>
                                        </p:tgtEl>
                                      </p:cBhvr>
                                    </p:animEffect>
                                    <p:set>
                                      <p:cBhvr>
                                        <p:cTn id="293" dur="1" fill="hold">
                                          <p:stCondLst>
                                            <p:cond delay="2999"/>
                                          </p:stCondLst>
                                        </p:cTn>
                                        <p:tgtEl>
                                          <p:spTgt spid="20"/>
                                        </p:tgtEl>
                                        <p:attrNameLst>
                                          <p:attrName>style.visibility</p:attrName>
                                        </p:attrNameLst>
                                      </p:cBhvr>
                                      <p:to>
                                        <p:strVal val="hidden"/>
                                      </p:to>
                                    </p:set>
                                  </p:childTnLst>
                                </p:cTn>
                              </p:par>
                              <p:par>
                                <p:cTn id="294" presetID="3" presetClass="exit" presetSubtype="10" fill="hold" nodeType="withEffect">
                                  <p:stCondLst>
                                    <p:cond delay="0"/>
                                  </p:stCondLst>
                                  <p:childTnLst>
                                    <p:animEffect transition="out" filter="blinds(horizontal)">
                                      <p:cBhvr>
                                        <p:cTn id="295" dur="3000"/>
                                        <p:tgtEl>
                                          <p:spTgt spid="22"/>
                                        </p:tgtEl>
                                      </p:cBhvr>
                                    </p:animEffect>
                                    <p:set>
                                      <p:cBhvr>
                                        <p:cTn id="296" dur="1" fill="hold">
                                          <p:stCondLst>
                                            <p:cond delay="2999"/>
                                          </p:stCondLst>
                                        </p:cTn>
                                        <p:tgtEl>
                                          <p:spTgt spid="22"/>
                                        </p:tgtEl>
                                        <p:attrNameLst>
                                          <p:attrName>style.visibility</p:attrName>
                                        </p:attrNameLst>
                                      </p:cBhvr>
                                      <p:to>
                                        <p:strVal val="hidden"/>
                                      </p:to>
                                    </p:set>
                                  </p:childTnLst>
                                </p:cTn>
                              </p:par>
                              <p:par>
                                <p:cTn id="297" presetID="3" presetClass="exit" presetSubtype="10" fill="hold" nodeType="withEffect">
                                  <p:stCondLst>
                                    <p:cond delay="0"/>
                                  </p:stCondLst>
                                  <p:childTnLst>
                                    <p:animEffect transition="out" filter="blinds(horizontal)">
                                      <p:cBhvr>
                                        <p:cTn id="298" dur="3000"/>
                                        <p:tgtEl>
                                          <p:spTgt spid="24"/>
                                        </p:tgtEl>
                                      </p:cBhvr>
                                    </p:animEffect>
                                    <p:set>
                                      <p:cBhvr>
                                        <p:cTn id="299" dur="1" fill="hold">
                                          <p:stCondLst>
                                            <p:cond delay="2999"/>
                                          </p:stCondLst>
                                        </p:cTn>
                                        <p:tgtEl>
                                          <p:spTgt spid="24"/>
                                        </p:tgtEl>
                                        <p:attrNameLst>
                                          <p:attrName>style.visibility</p:attrName>
                                        </p:attrNameLst>
                                      </p:cBhvr>
                                      <p:to>
                                        <p:strVal val="hidden"/>
                                      </p:to>
                                    </p:set>
                                  </p:childTnLst>
                                </p:cTn>
                              </p:par>
                              <p:par>
                                <p:cTn id="300" presetID="3" presetClass="exit" presetSubtype="10" fill="hold" nodeType="withEffect">
                                  <p:stCondLst>
                                    <p:cond delay="0"/>
                                  </p:stCondLst>
                                  <p:childTnLst>
                                    <p:animEffect transition="out" filter="blinds(horizontal)">
                                      <p:cBhvr>
                                        <p:cTn id="301" dur="3000"/>
                                        <p:tgtEl>
                                          <p:spTgt spid="4"/>
                                        </p:tgtEl>
                                      </p:cBhvr>
                                    </p:animEffect>
                                    <p:set>
                                      <p:cBhvr>
                                        <p:cTn id="302" dur="1" fill="hold">
                                          <p:stCondLst>
                                            <p:cond delay="2999"/>
                                          </p:stCondLst>
                                        </p:cTn>
                                        <p:tgtEl>
                                          <p:spTgt spid="4"/>
                                        </p:tgtEl>
                                        <p:attrNameLst>
                                          <p:attrName>style.visibility</p:attrName>
                                        </p:attrNameLst>
                                      </p:cBhvr>
                                      <p:to>
                                        <p:strVal val="hidden"/>
                                      </p:to>
                                    </p:set>
                                  </p:childTnLst>
                                </p:cTn>
                              </p:par>
                              <p:par>
                                <p:cTn id="303" presetID="23" presetClass="entr" presetSubtype="272" fill="hold" nodeType="withEffect">
                                  <p:stCondLst>
                                    <p:cond delay="0"/>
                                  </p:stCondLst>
                                  <p:childTnLst>
                                    <p:set>
                                      <p:cBhvr>
                                        <p:cTn id="304" dur="1" fill="hold">
                                          <p:stCondLst>
                                            <p:cond delay="0"/>
                                          </p:stCondLst>
                                        </p:cTn>
                                        <p:tgtEl>
                                          <p:spTgt spid="2"/>
                                        </p:tgtEl>
                                        <p:attrNameLst>
                                          <p:attrName>style.visibility</p:attrName>
                                        </p:attrNameLst>
                                      </p:cBhvr>
                                      <p:to>
                                        <p:strVal val="visible"/>
                                      </p:to>
                                    </p:set>
                                    <p:anim calcmode="lin" valueType="num">
                                      <p:cBhvr>
                                        <p:cTn id="305" dur="3000" fill="hold"/>
                                        <p:tgtEl>
                                          <p:spTgt spid="2"/>
                                        </p:tgtEl>
                                        <p:attrNameLst>
                                          <p:attrName>ppt_w</p:attrName>
                                        </p:attrNameLst>
                                      </p:cBhvr>
                                      <p:tavLst>
                                        <p:tav tm="0">
                                          <p:val>
                                            <p:strVal val="2/3*#ppt_w"/>
                                          </p:val>
                                        </p:tav>
                                        <p:tav tm="100000">
                                          <p:val>
                                            <p:strVal val="#ppt_w"/>
                                          </p:val>
                                        </p:tav>
                                      </p:tavLst>
                                    </p:anim>
                                    <p:anim calcmode="lin" valueType="num">
                                      <p:cBhvr>
                                        <p:cTn id="306" dur="3000" fill="hold"/>
                                        <p:tgtEl>
                                          <p:spTgt spid="2"/>
                                        </p:tgtEl>
                                        <p:attrNameLst>
                                          <p:attrName>ppt_h</p:attrName>
                                        </p:attrNameLst>
                                      </p:cBhvr>
                                      <p:tavLst>
                                        <p:tav tm="0">
                                          <p:val>
                                            <p:strVal val="2/3*#ppt_h"/>
                                          </p:val>
                                        </p:tav>
                                        <p:tav tm="100000">
                                          <p:val>
                                            <p:strVal val="#ppt_h"/>
                                          </p:val>
                                        </p:tav>
                                      </p:tavLst>
                                    </p:anim>
                                  </p:childTnLst>
                                </p:cTn>
                              </p:par>
                              <p:par>
                                <p:cTn id="307" presetID="8" presetClass="entr" presetSubtype="32" fill="hold" nodeType="withEffect">
                                  <p:stCondLst>
                                    <p:cond delay="0"/>
                                  </p:stCondLst>
                                  <p:childTnLst>
                                    <p:set>
                                      <p:cBhvr>
                                        <p:cTn id="308" dur="1" fill="hold">
                                          <p:stCondLst>
                                            <p:cond delay="0"/>
                                          </p:stCondLst>
                                        </p:cTn>
                                        <p:tgtEl>
                                          <p:spTgt spid="2"/>
                                        </p:tgtEl>
                                        <p:attrNameLst>
                                          <p:attrName>style.visibility</p:attrName>
                                        </p:attrNameLst>
                                      </p:cBhvr>
                                      <p:to>
                                        <p:strVal val="visible"/>
                                      </p:to>
                                    </p:set>
                                    <p:animEffect transition="in" filter="diamond(out)">
                                      <p:cBhvr>
                                        <p:cTn id="309"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5" grpId="0" animBg="1"/>
      <p:bldP spid="5" grpId="1" animBg="1"/>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bg2">
                <a:lumMod val="60000"/>
                <a:lumOff val="40000"/>
              </a:schemeClr>
            </a:gs>
            <a:gs pos="64999">
              <a:srgbClr val="F0EBD5"/>
            </a:gs>
            <a:gs pos="100000">
              <a:srgbClr val="D1C39F"/>
            </a:gs>
          </a:gsLst>
          <a:lin ang="5400000" scaled="1"/>
          <a:tileRect/>
        </a:gradFill>
        <a:effectLst/>
      </p:bgPr>
    </p:bg>
    <p:spTree>
      <p:nvGrpSpPr>
        <p:cNvPr id="1" name=""/>
        <p:cNvGrpSpPr/>
        <p:nvPr/>
      </p:nvGrpSpPr>
      <p:grpSpPr>
        <a:xfrm>
          <a:off x="0" y="0"/>
          <a:ext cx="0" cy="0"/>
          <a:chOff x="0" y="0"/>
          <a:chExt cx="0" cy="0"/>
        </a:xfrm>
      </p:grpSpPr>
      <p:pic>
        <p:nvPicPr>
          <p:cNvPr id="2" name="1 Imagen" descr="Technology Park in Gdynia.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4" name="3 Paralelogramo"/>
          <p:cNvSpPr/>
          <p:nvPr/>
        </p:nvSpPr>
        <p:spPr>
          <a:xfrm flipH="1">
            <a:off x="0" y="0"/>
            <a:ext cx="500034" cy="5143500"/>
          </a:xfrm>
          <a:prstGeom prst="parallelogram">
            <a:avLst>
              <a:gd name="adj" fmla="val 0"/>
            </a:avLst>
          </a:prstGeom>
          <a:solidFill>
            <a:srgbClr val="0040C0"/>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flipH="1">
            <a:off x="571472" y="0"/>
            <a:ext cx="571504" cy="5143500"/>
          </a:xfrm>
          <a:prstGeom prst="parallelogram">
            <a:avLst>
              <a:gd name="adj" fmla="val 0"/>
            </a:avLst>
          </a:prstGeom>
          <a:solidFill>
            <a:srgbClr val="0040C0"/>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flipH="1">
            <a:off x="1214414" y="0"/>
            <a:ext cx="500066" cy="5143500"/>
          </a:xfrm>
          <a:prstGeom prst="parallelogram">
            <a:avLst>
              <a:gd name="adj" fmla="val 0"/>
            </a:avLst>
          </a:prstGeom>
          <a:solidFill>
            <a:srgbClr val="0040C0"/>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flipH="1">
            <a:off x="1785918" y="0"/>
            <a:ext cx="500066" cy="5143500"/>
          </a:xfrm>
          <a:prstGeom prst="parallelogram">
            <a:avLst>
              <a:gd name="adj" fmla="val 0"/>
            </a:avLst>
          </a:prstGeom>
          <a:solidFill>
            <a:srgbClr val="0040C0"/>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flipH="1">
            <a:off x="2357422" y="0"/>
            <a:ext cx="500066" cy="5143500"/>
          </a:xfrm>
          <a:prstGeom prst="parallelogram">
            <a:avLst>
              <a:gd name="adj" fmla="val 0"/>
            </a:avLst>
          </a:prstGeom>
          <a:solidFill>
            <a:srgbClr val="0040C0"/>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flipH="1">
            <a:off x="2928926" y="0"/>
            <a:ext cx="500066" cy="5143500"/>
          </a:xfrm>
          <a:prstGeom prst="parallelogram">
            <a:avLst>
              <a:gd name="adj" fmla="val 0"/>
            </a:avLst>
          </a:prstGeom>
          <a:solidFill>
            <a:srgbClr val="0040C0"/>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flipH="1">
            <a:off x="3500430" y="0"/>
            <a:ext cx="500066" cy="5143500"/>
          </a:xfrm>
          <a:prstGeom prst="parallelogram">
            <a:avLst>
              <a:gd name="adj" fmla="val 0"/>
            </a:avLst>
          </a:prstGeom>
          <a:solidFill>
            <a:srgbClr val="0040C0"/>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flipH="1">
            <a:off x="4071934" y="0"/>
            <a:ext cx="500066" cy="5143500"/>
          </a:xfrm>
          <a:prstGeom prst="parallelogram">
            <a:avLst>
              <a:gd name="adj" fmla="val 0"/>
            </a:avLst>
          </a:prstGeom>
          <a:solidFill>
            <a:srgbClr val="0040C0"/>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flipH="1">
            <a:off x="4643438" y="0"/>
            <a:ext cx="571504" cy="5143500"/>
          </a:xfrm>
          <a:prstGeom prst="parallelogram">
            <a:avLst>
              <a:gd name="adj" fmla="val 0"/>
            </a:avLst>
          </a:prstGeom>
          <a:solidFill>
            <a:srgbClr val="0040C0"/>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flipH="1">
            <a:off x="5286380" y="0"/>
            <a:ext cx="500066" cy="5143500"/>
          </a:xfrm>
          <a:prstGeom prst="parallelogram">
            <a:avLst>
              <a:gd name="adj" fmla="val 0"/>
            </a:avLst>
          </a:prstGeom>
          <a:solidFill>
            <a:srgbClr val="0040C0"/>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flipH="1">
            <a:off x="5857884" y="0"/>
            <a:ext cx="500066" cy="5143500"/>
          </a:xfrm>
          <a:prstGeom prst="parallelogram">
            <a:avLst>
              <a:gd name="adj" fmla="val 0"/>
            </a:avLst>
          </a:prstGeom>
          <a:solidFill>
            <a:srgbClr val="0040C0"/>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flipH="1">
            <a:off x="6429388" y="0"/>
            <a:ext cx="500066" cy="5143500"/>
          </a:xfrm>
          <a:prstGeom prst="parallelogram">
            <a:avLst>
              <a:gd name="adj" fmla="val 0"/>
            </a:avLst>
          </a:prstGeom>
          <a:solidFill>
            <a:srgbClr val="0040C0"/>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flipH="1">
            <a:off x="7000892" y="0"/>
            <a:ext cx="500066" cy="5143500"/>
          </a:xfrm>
          <a:prstGeom prst="parallelogram">
            <a:avLst>
              <a:gd name="adj" fmla="val 0"/>
            </a:avLst>
          </a:prstGeom>
          <a:solidFill>
            <a:srgbClr val="0040C0"/>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flipH="1">
            <a:off x="7572396" y="0"/>
            <a:ext cx="500066" cy="5143500"/>
          </a:xfrm>
          <a:prstGeom prst="parallelogram">
            <a:avLst>
              <a:gd name="adj" fmla="val 0"/>
            </a:avLst>
          </a:prstGeom>
          <a:solidFill>
            <a:srgbClr val="0040C0"/>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flipH="1">
            <a:off x="8143900" y="0"/>
            <a:ext cx="500066" cy="5143500"/>
          </a:xfrm>
          <a:prstGeom prst="parallelogram">
            <a:avLst>
              <a:gd name="adj" fmla="val 0"/>
            </a:avLst>
          </a:prstGeom>
          <a:solidFill>
            <a:srgbClr val="0040C0"/>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flipH="1">
            <a:off x="8715404" y="0"/>
            <a:ext cx="428596" cy="5143500"/>
          </a:xfrm>
          <a:prstGeom prst="parallelogram">
            <a:avLst>
              <a:gd name="adj" fmla="val 0"/>
            </a:avLst>
          </a:prstGeom>
          <a:solidFill>
            <a:srgbClr val="0040C0"/>
          </a:solidFill>
          <a:ln>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0"/>
                                        </p:tgtEl>
                                        <p:attrNameLst>
                                          <p:attrName>style.opacity</p:attrName>
                                        </p:attrNameLst>
                                      </p:cBhvr>
                                      <p:to>
                                        <p:strVal val="0"/>
                                      </p:to>
                                    </p:set>
                                    <p:animEffect filter="image" prLst="opacity: 0">
                                      <p:cBhvr rctx="IE">
                                        <p:cTn id="7" dur="indefinite"/>
                                        <p:tgtEl>
                                          <p:spTgt spid="20"/>
                                        </p:tgtEl>
                                      </p:cBhvr>
                                    </p:animEffect>
                                  </p:childTnLst>
                                </p:cTn>
                              </p:par>
                              <p:par>
                                <p:cTn id="8" presetID="2" presetClass="entr" presetSubtype="8"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 calcmode="lin" valueType="num">
                                      <p:cBhvr additive="base">
                                        <p:cTn id="10" dur="2000" fill="hold"/>
                                        <p:tgtEl>
                                          <p:spTgt spid="4"/>
                                        </p:tgtEl>
                                        <p:attrNameLst>
                                          <p:attrName>ppt_x</p:attrName>
                                        </p:attrNameLst>
                                      </p:cBhvr>
                                      <p:tavLst>
                                        <p:tav tm="0">
                                          <p:val>
                                            <p:strVal val="0-#ppt_w/2"/>
                                          </p:val>
                                        </p:tav>
                                        <p:tav tm="100000">
                                          <p:val>
                                            <p:strVal val="#ppt_x"/>
                                          </p:val>
                                        </p:tav>
                                      </p:tavLst>
                                    </p:anim>
                                    <p:anim calcmode="lin" valueType="num">
                                      <p:cBhvr additive="base">
                                        <p:cTn id="11" dur="2000" fill="hold"/>
                                        <p:tgtEl>
                                          <p:spTgt spid="4"/>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2000" fill="hold"/>
                                        <p:tgtEl>
                                          <p:spTgt spid="5"/>
                                        </p:tgtEl>
                                        <p:attrNameLst>
                                          <p:attrName>ppt_x</p:attrName>
                                        </p:attrNameLst>
                                      </p:cBhvr>
                                      <p:tavLst>
                                        <p:tav tm="0">
                                          <p:val>
                                            <p:strVal val="1+#ppt_w/2"/>
                                          </p:val>
                                        </p:tav>
                                        <p:tav tm="100000">
                                          <p:val>
                                            <p:strVal val="#ppt_x"/>
                                          </p:val>
                                        </p:tav>
                                      </p:tavLst>
                                    </p:anim>
                                    <p:anim calcmode="lin" valueType="num">
                                      <p:cBhvr additive="base">
                                        <p:cTn id="15" dur="2000" fill="hold"/>
                                        <p:tgtEl>
                                          <p:spTgt spid="5"/>
                                        </p:tgtEl>
                                        <p:attrNameLst>
                                          <p:attrName>ppt_y</p:attrName>
                                        </p:attrNameLst>
                                      </p:cBhvr>
                                      <p:tavLst>
                                        <p:tav tm="0">
                                          <p:val>
                                            <p:strVal val="#ppt_y"/>
                                          </p:val>
                                        </p:tav>
                                        <p:tav tm="100000">
                                          <p:val>
                                            <p:strVal val="#ppt_y"/>
                                          </p:val>
                                        </p:tav>
                                      </p:tavLst>
                                    </p:anim>
                                  </p:childTnLst>
                                </p:cTn>
                              </p:par>
                              <p:par>
                                <p:cTn id="16" presetID="2" presetClass="entr" presetSubtype="8"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 calcmode="lin" valueType="num">
                                      <p:cBhvr additive="base">
                                        <p:cTn id="18" dur="2000" fill="hold"/>
                                        <p:tgtEl>
                                          <p:spTgt spid="6"/>
                                        </p:tgtEl>
                                        <p:attrNameLst>
                                          <p:attrName>ppt_x</p:attrName>
                                        </p:attrNameLst>
                                      </p:cBhvr>
                                      <p:tavLst>
                                        <p:tav tm="0">
                                          <p:val>
                                            <p:strVal val="0-#ppt_w/2"/>
                                          </p:val>
                                        </p:tav>
                                        <p:tav tm="100000">
                                          <p:val>
                                            <p:strVal val="#ppt_x"/>
                                          </p:val>
                                        </p:tav>
                                      </p:tavLst>
                                    </p:anim>
                                    <p:anim calcmode="lin" valueType="num">
                                      <p:cBhvr additive="base">
                                        <p:cTn id="19" dur="2000" fill="hold"/>
                                        <p:tgtEl>
                                          <p:spTgt spid="6"/>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2000" fill="hold"/>
                                        <p:tgtEl>
                                          <p:spTgt spid="7"/>
                                        </p:tgtEl>
                                        <p:attrNameLst>
                                          <p:attrName>ppt_x</p:attrName>
                                        </p:attrNameLst>
                                      </p:cBhvr>
                                      <p:tavLst>
                                        <p:tav tm="0">
                                          <p:val>
                                            <p:strVal val="1+#ppt_w/2"/>
                                          </p:val>
                                        </p:tav>
                                        <p:tav tm="100000">
                                          <p:val>
                                            <p:strVal val="#ppt_x"/>
                                          </p:val>
                                        </p:tav>
                                      </p:tavLst>
                                    </p:anim>
                                    <p:anim calcmode="lin" valueType="num">
                                      <p:cBhvr additive="base">
                                        <p:cTn id="23" dur="2000" fill="hold"/>
                                        <p:tgtEl>
                                          <p:spTgt spid="7"/>
                                        </p:tgtEl>
                                        <p:attrNameLst>
                                          <p:attrName>ppt_y</p:attrName>
                                        </p:attrNameLst>
                                      </p:cBhvr>
                                      <p:tavLst>
                                        <p:tav tm="0">
                                          <p:val>
                                            <p:strVal val="#ppt_y"/>
                                          </p:val>
                                        </p:tav>
                                        <p:tav tm="100000">
                                          <p:val>
                                            <p:strVal val="#ppt_y"/>
                                          </p:val>
                                        </p:tav>
                                      </p:tavLst>
                                    </p:anim>
                                  </p:childTnLst>
                                </p:cTn>
                              </p:par>
                              <p:par>
                                <p:cTn id="24" presetID="2" presetClass="entr" presetSubtype="8"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2000" fill="hold"/>
                                        <p:tgtEl>
                                          <p:spTgt spid="8"/>
                                        </p:tgtEl>
                                        <p:attrNameLst>
                                          <p:attrName>ppt_x</p:attrName>
                                        </p:attrNameLst>
                                      </p:cBhvr>
                                      <p:tavLst>
                                        <p:tav tm="0">
                                          <p:val>
                                            <p:strVal val="0-#ppt_w/2"/>
                                          </p:val>
                                        </p:tav>
                                        <p:tav tm="100000">
                                          <p:val>
                                            <p:strVal val="#ppt_x"/>
                                          </p:val>
                                        </p:tav>
                                      </p:tavLst>
                                    </p:anim>
                                    <p:anim calcmode="lin" valueType="num">
                                      <p:cBhvr additive="base">
                                        <p:cTn id="27" dur="2000" fill="hold"/>
                                        <p:tgtEl>
                                          <p:spTgt spid="8"/>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9"/>
                                        </p:tgtEl>
                                        <p:attrNameLst>
                                          <p:attrName>style.visibility</p:attrName>
                                        </p:attrNameLst>
                                      </p:cBhvr>
                                      <p:to>
                                        <p:strVal val="visible"/>
                                      </p:to>
                                    </p:set>
                                    <p:anim calcmode="lin" valueType="num">
                                      <p:cBhvr additive="base">
                                        <p:cTn id="30" dur="2000" fill="hold"/>
                                        <p:tgtEl>
                                          <p:spTgt spid="9"/>
                                        </p:tgtEl>
                                        <p:attrNameLst>
                                          <p:attrName>ppt_x</p:attrName>
                                        </p:attrNameLst>
                                      </p:cBhvr>
                                      <p:tavLst>
                                        <p:tav tm="0">
                                          <p:val>
                                            <p:strVal val="1+#ppt_w/2"/>
                                          </p:val>
                                        </p:tav>
                                        <p:tav tm="100000">
                                          <p:val>
                                            <p:strVal val="#ppt_x"/>
                                          </p:val>
                                        </p:tav>
                                      </p:tavLst>
                                    </p:anim>
                                    <p:anim calcmode="lin" valueType="num">
                                      <p:cBhvr additive="base">
                                        <p:cTn id="31" dur="2000" fill="hold"/>
                                        <p:tgtEl>
                                          <p:spTgt spid="9"/>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10"/>
                                        </p:tgtEl>
                                        <p:attrNameLst>
                                          <p:attrName>style.visibility</p:attrName>
                                        </p:attrNameLst>
                                      </p:cBhvr>
                                      <p:to>
                                        <p:strVal val="visible"/>
                                      </p:to>
                                    </p:set>
                                    <p:anim calcmode="lin" valueType="num">
                                      <p:cBhvr additive="base">
                                        <p:cTn id="34" dur="2000" fill="hold"/>
                                        <p:tgtEl>
                                          <p:spTgt spid="10"/>
                                        </p:tgtEl>
                                        <p:attrNameLst>
                                          <p:attrName>ppt_x</p:attrName>
                                        </p:attrNameLst>
                                      </p:cBhvr>
                                      <p:tavLst>
                                        <p:tav tm="0">
                                          <p:val>
                                            <p:strVal val="0-#ppt_w/2"/>
                                          </p:val>
                                        </p:tav>
                                        <p:tav tm="100000">
                                          <p:val>
                                            <p:strVal val="#ppt_x"/>
                                          </p:val>
                                        </p:tav>
                                      </p:tavLst>
                                    </p:anim>
                                    <p:anim calcmode="lin" valueType="num">
                                      <p:cBhvr additive="base">
                                        <p:cTn id="35" dur="2000" fill="hold"/>
                                        <p:tgtEl>
                                          <p:spTgt spid="10"/>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1"/>
                                        </p:tgtEl>
                                        <p:attrNameLst>
                                          <p:attrName>style.visibility</p:attrName>
                                        </p:attrNameLst>
                                      </p:cBhvr>
                                      <p:to>
                                        <p:strVal val="visible"/>
                                      </p:to>
                                    </p:set>
                                    <p:anim calcmode="lin" valueType="num">
                                      <p:cBhvr additive="base">
                                        <p:cTn id="38" dur="2000" fill="hold"/>
                                        <p:tgtEl>
                                          <p:spTgt spid="11"/>
                                        </p:tgtEl>
                                        <p:attrNameLst>
                                          <p:attrName>ppt_x</p:attrName>
                                        </p:attrNameLst>
                                      </p:cBhvr>
                                      <p:tavLst>
                                        <p:tav tm="0">
                                          <p:val>
                                            <p:strVal val="1+#ppt_w/2"/>
                                          </p:val>
                                        </p:tav>
                                        <p:tav tm="100000">
                                          <p:val>
                                            <p:strVal val="#ppt_x"/>
                                          </p:val>
                                        </p:tav>
                                      </p:tavLst>
                                    </p:anim>
                                    <p:anim calcmode="lin" valueType="num">
                                      <p:cBhvr additive="base">
                                        <p:cTn id="39" dur="2000" fill="hold"/>
                                        <p:tgtEl>
                                          <p:spTgt spid="11"/>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0"/>
                                  </p:stCondLst>
                                  <p:childTnLst>
                                    <p:set>
                                      <p:cBhvr>
                                        <p:cTn id="41" dur="1" fill="hold">
                                          <p:stCondLst>
                                            <p:cond delay="0"/>
                                          </p:stCondLst>
                                        </p:cTn>
                                        <p:tgtEl>
                                          <p:spTgt spid="12"/>
                                        </p:tgtEl>
                                        <p:attrNameLst>
                                          <p:attrName>style.visibility</p:attrName>
                                        </p:attrNameLst>
                                      </p:cBhvr>
                                      <p:to>
                                        <p:strVal val="visible"/>
                                      </p:to>
                                    </p:set>
                                    <p:anim calcmode="lin" valueType="num">
                                      <p:cBhvr additive="base">
                                        <p:cTn id="42" dur="2000" fill="hold"/>
                                        <p:tgtEl>
                                          <p:spTgt spid="12"/>
                                        </p:tgtEl>
                                        <p:attrNameLst>
                                          <p:attrName>ppt_x</p:attrName>
                                        </p:attrNameLst>
                                      </p:cBhvr>
                                      <p:tavLst>
                                        <p:tav tm="0">
                                          <p:val>
                                            <p:strVal val="0-#ppt_w/2"/>
                                          </p:val>
                                        </p:tav>
                                        <p:tav tm="100000">
                                          <p:val>
                                            <p:strVal val="#ppt_x"/>
                                          </p:val>
                                        </p:tav>
                                      </p:tavLst>
                                    </p:anim>
                                    <p:anim calcmode="lin" valueType="num">
                                      <p:cBhvr additive="base">
                                        <p:cTn id="43" dur="2000" fill="hold"/>
                                        <p:tgtEl>
                                          <p:spTgt spid="12"/>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3"/>
                                        </p:tgtEl>
                                        <p:attrNameLst>
                                          <p:attrName>style.visibility</p:attrName>
                                        </p:attrNameLst>
                                      </p:cBhvr>
                                      <p:to>
                                        <p:strVal val="visible"/>
                                      </p:to>
                                    </p:set>
                                    <p:anim calcmode="lin" valueType="num">
                                      <p:cBhvr additive="base">
                                        <p:cTn id="46" dur="2000" fill="hold"/>
                                        <p:tgtEl>
                                          <p:spTgt spid="13"/>
                                        </p:tgtEl>
                                        <p:attrNameLst>
                                          <p:attrName>ppt_x</p:attrName>
                                        </p:attrNameLst>
                                      </p:cBhvr>
                                      <p:tavLst>
                                        <p:tav tm="0">
                                          <p:val>
                                            <p:strVal val="1+#ppt_w/2"/>
                                          </p:val>
                                        </p:tav>
                                        <p:tav tm="100000">
                                          <p:val>
                                            <p:strVal val="#ppt_x"/>
                                          </p:val>
                                        </p:tav>
                                      </p:tavLst>
                                    </p:anim>
                                    <p:anim calcmode="lin" valueType="num">
                                      <p:cBhvr additive="base">
                                        <p:cTn id="47" dur="2000" fill="hold"/>
                                        <p:tgtEl>
                                          <p:spTgt spid="13"/>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14"/>
                                        </p:tgtEl>
                                        <p:attrNameLst>
                                          <p:attrName>style.visibility</p:attrName>
                                        </p:attrNameLst>
                                      </p:cBhvr>
                                      <p:to>
                                        <p:strVal val="visible"/>
                                      </p:to>
                                    </p:set>
                                    <p:anim calcmode="lin" valueType="num">
                                      <p:cBhvr additive="base">
                                        <p:cTn id="50" dur="2000" fill="hold"/>
                                        <p:tgtEl>
                                          <p:spTgt spid="14"/>
                                        </p:tgtEl>
                                        <p:attrNameLst>
                                          <p:attrName>ppt_x</p:attrName>
                                        </p:attrNameLst>
                                      </p:cBhvr>
                                      <p:tavLst>
                                        <p:tav tm="0">
                                          <p:val>
                                            <p:strVal val="0-#ppt_w/2"/>
                                          </p:val>
                                        </p:tav>
                                        <p:tav tm="100000">
                                          <p:val>
                                            <p:strVal val="#ppt_x"/>
                                          </p:val>
                                        </p:tav>
                                      </p:tavLst>
                                    </p:anim>
                                    <p:anim calcmode="lin" valueType="num">
                                      <p:cBhvr additive="base">
                                        <p:cTn id="51" dur="2000" fill="hold"/>
                                        <p:tgtEl>
                                          <p:spTgt spid="14"/>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5"/>
                                        </p:tgtEl>
                                        <p:attrNameLst>
                                          <p:attrName>style.visibility</p:attrName>
                                        </p:attrNameLst>
                                      </p:cBhvr>
                                      <p:to>
                                        <p:strVal val="visible"/>
                                      </p:to>
                                    </p:set>
                                    <p:anim calcmode="lin" valueType="num">
                                      <p:cBhvr additive="base">
                                        <p:cTn id="54" dur="2000" fill="hold"/>
                                        <p:tgtEl>
                                          <p:spTgt spid="15"/>
                                        </p:tgtEl>
                                        <p:attrNameLst>
                                          <p:attrName>ppt_x</p:attrName>
                                        </p:attrNameLst>
                                      </p:cBhvr>
                                      <p:tavLst>
                                        <p:tav tm="0">
                                          <p:val>
                                            <p:strVal val="1+#ppt_w/2"/>
                                          </p:val>
                                        </p:tav>
                                        <p:tav tm="100000">
                                          <p:val>
                                            <p:strVal val="#ppt_x"/>
                                          </p:val>
                                        </p:tav>
                                      </p:tavLst>
                                    </p:anim>
                                    <p:anim calcmode="lin" valueType="num">
                                      <p:cBhvr additive="base">
                                        <p:cTn id="55" dur="2000" fill="hold"/>
                                        <p:tgtEl>
                                          <p:spTgt spid="15"/>
                                        </p:tgtEl>
                                        <p:attrNameLst>
                                          <p:attrName>ppt_y</p:attrName>
                                        </p:attrNameLst>
                                      </p:cBhvr>
                                      <p:tavLst>
                                        <p:tav tm="0">
                                          <p:val>
                                            <p:strVal val="#ppt_y"/>
                                          </p:val>
                                        </p:tav>
                                        <p:tav tm="100000">
                                          <p:val>
                                            <p:strVal val="#ppt_y"/>
                                          </p:val>
                                        </p:tav>
                                      </p:tavLst>
                                    </p:anim>
                                  </p:childTnLst>
                                </p:cTn>
                              </p:par>
                              <p:par>
                                <p:cTn id="56" presetID="2" presetClass="entr" presetSubtype="8" fill="hold" grpId="0" nodeType="withEffect">
                                  <p:stCondLst>
                                    <p:cond delay="0"/>
                                  </p:stCondLst>
                                  <p:childTnLst>
                                    <p:set>
                                      <p:cBhvr>
                                        <p:cTn id="57" dur="1" fill="hold">
                                          <p:stCondLst>
                                            <p:cond delay="0"/>
                                          </p:stCondLst>
                                        </p:cTn>
                                        <p:tgtEl>
                                          <p:spTgt spid="16"/>
                                        </p:tgtEl>
                                        <p:attrNameLst>
                                          <p:attrName>style.visibility</p:attrName>
                                        </p:attrNameLst>
                                      </p:cBhvr>
                                      <p:to>
                                        <p:strVal val="visible"/>
                                      </p:to>
                                    </p:set>
                                    <p:anim calcmode="lin" valueType="num">
                                      <p:cBhvr additive="base">
                                        <p:cTn id="58" dur="2000" fill="hold"/>
                                        <p:tgtEl>
                                          <p:spTgt spid="16"/>
                                        </p:tgtEl>
                                        <p:attrNameLst>
                                          <p:attrName>ppt_x</p:attrName>
                                        </p:attrNameLst>
                                      </p:cBhvr>
                                      <p:tavLst>
                                        <p:tav tm="0">
                                          <p:val>
                                            <p:strVal val="0-#ppt_w/2"/>
                                          </p:val>
                                        </p:tav>
                                        <p:tav tm="100000">
                                          <p:val>
                                            <p:strVal val="#ppt_x"/>
                                          </p:val>
                                        </p:tav>
                                      </p:tavLst>
                                    </p:anim>
                                    <p:anim calcmode="lin" valueType="num">
                                      <p:cBhvr additive="base">
                                        <p:cTn id="59" dur="2000" fill="hold"/>
                                        <p:tgtEl>
                                          <p:spTgt spid="16"/>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17"/>
                                        </p:tgtEl>
                                        <p:attrNameLst>
                                          <p:attrName>style.visibility</p:attrName>
                                        </p:attrNameLst>
                                      </p:cBhvr>
                                      <p:to>
                                        <p:strVal val="visible"/>
                                      </p:to>
                                    </p:set>
                                    <p:anim calcmode="lin" valueType="num">
                                      <p:cBhvr additive="base">
                                        <p:cTn id="62" dur="2000" fill="hold"/>
                                        <p:tgtEl>
                                          <p:spTgt spid="17"/>
                                        </p:tgtEl>
                                        <p:attrNameLst>
                                          <p:attrName>ppt_x</p:attrName>
                                        </p:attrNameLst>
                                      </p:cBhvr>
                                      <p:tavLst>
                                        <p:tav tm="0">
                                          <p:val>
                                            <p:strVal val="1+#ppt_w/2"/>
                                          </p:val>
                                        </p:tav>
                                        <p:tav tm="100000">
                                          <p:val>
                                            <p:strVal val="#ppt_x"/>
                                          </p:val>
                                        </p:tav>
                                      </p:tavLst>
                                    </p:anim>
                                    <p:anim calcmode="lin" valueType="num">
                                      <p:cBhvr additive="base">
                                        <p:cTn id="63" dur="2000" fill="hold"/>
                                        <p:tgtEl>
                                          <p:spTgt spid="17"/>
                                        </p:tgtEl>
                                        <p:attrNameLst>
                                          <p:attrName>ppt_y</p:attrName>
                                        </p:attrNameLst>
                                      </p:cBhvr>
                                      <p:tavLst>
                                        <p:tav tm="0">
                                          <p:val>
                                            <p:strVal val="#ppt_y"/>
                                          </p:val>
                                        </p:tav>
                                        <p:tav tm="100000">
                                          <p:val>
                                            <p:strVal val="#ppt_y"/>
                                          </p:val>
                                        </p:tav>
                                      </p:tavLst>
                                    </p:anim>
                                  </p:childTnLst>
                                </p:cTn>
                              </p:par>
                              <p:par>
                                <p:cTn id="64" presetID="2" presetClass="entr" presetSubtype="8" fill="hold" grpId="0" nodeType="withEffect">
                                  <p:stCondLst>
                                    <p:cond delay="0"/>
                                  </p:stCondLst>
                                  <p:childTnLst>
                                    <p:set>
                                      <p:cBhvr>
                                        <p:cTn id="65" dur="1" fill="hold">
                                          <p:stCondLst>
                                            <p:cond delay="0"/>
                                          </p:stCondLst>
                                        </p:cTn>
                                        <p:tgtEl>
                                          <p:spTgt spid="18"/>
                                        </p:tgtEl>
                                        <p:attrNameLst>
                                          <p:attrName>style.visibility</p:attrName>
                                        </p:attrNameLst>
                                      </p:cBhvr>
                                      <p:to>
                                        <p:strVal val="visible"/>
                                      </p:to>
                                    </p:set>
                                    <p:anim calcmode="lin" valueType="num">
                                      <p:cBhvr additive="base">
                                        <p:cTn id="66" dur="2000" fill="hold"/>
                                        <p:tgtEl>
                                          <p:spTgt spid="18"/>
                                        </p:tgtEl>
                                        <p:attrNameLst>
                                          <p:attrName>ppt_x</p:attrName>
                                        </p:attrNameLst>
                                      </p:cBhvr>
                                      <p:tavLst>
                                        <p:tav tm="0">
                                          <p:val>
                                            <p:strVal val="0-#ppt_w/2"/>
                                          </p:val>
                                        </p:tav>
                                        <p:tav tm="100000">
                                          <p:val>
                                            <p:strVal val="#ppt_x"/>
                                          </p:val>
                                        </p:tav>
                                      </p:tavLst>
                                    </p:anim>
                                    <p:anim calcmode="lin" valueType="num">
                                      <p:cBhvr additive="base">
                                        <p:cTn id="67" dur="2000" fill="hold"/>
                                        <p:tgtEl>
                                          <p:spTgt spid="18"/>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19"/>
                                        </p:tgtEl>
                                        <p:attrNameLst>
                                          <p:attrName>style.visibility</p:attrName>
                                        </p:attrNameLst>
                                      </p:cBhvr>
                                      <p:to>
                                        <p:strVal val="visible"/>
                                      </p:to>
                                    </p:set>
                                    <p:anim calcmode="lin" valueType="num">
                                      <p:cBhvr additive="base">
                                        <p:cTn id="70" dur="2000" fill="hold"/>
                                        <p:tgtEl>
                                          <p:spTgt spid="19"/>
                                        </p:tgtEl>
                                        <p:attrNameLst>
                                          <p:attrName>ppt_x</p:attrName>
                                        </p:attrNameLst>
                                      </p:cBhvr>
                                      <p:tavLst>
                                        <p:tav tm="0">
                                          <p:val>
                                            <p:strVal val="1+#ppt_w/2"/>
                                          </p:val>
                                        </p:tav>
                                        <p:tav tm="100000">
                                          <p:val>
                                            <p:strVal val="#ppt_x"/>
                                          </p:val>
                                        </p:tav>
                                      </p:tavLst>
                                    </p:anim>
                                    <p:anim calcmode="lin" valueType="num">
                                      <p:cBhvr additive="base">
                                        <p:cTn id="71" dur="2000" fill="hold"/>
                                        <p:tgtEl>
                                          <p:spTgt spid="19"/>
                                        </p:tgtEl>
                                        <p:attrNameLst>
                                          <p:attrName>ppt_y</p:attrName>
                                        </p:attrNameLst>
                                      </p:cBhvr>
                                      <p:tavLst>
                                        <p:tav tm="0">
                                          <p:val>
                                            <p:strVal val="#ppt_y"/>
                                          </p:val>
                                        </p:tav>
                                        <p:tav tm="100000">
                                          <p:val>
                                            <p:strVal val="#ppt_y"/>
                                          </p:val>
                                        </p:tav>
                                      </p:tavLst>
                                    </p:anim>
                                  </p:childTnLst>
                                </p:cTn>
                              </p:par>
                              <p:par>
                                <p:cTn id="72" presetID="5" presetClass="entr" presetSubtype="10" fill="hold" grpId="1" nodeType="withEffect">
                                  <p:stCondLst>
                                    <p:cond delay="0"/>
                                  </p:stCondLst>
                                  <p:childTnLst>
                                    <p:set>
                                      <p:cBhvr>
                                        <p:cTn id="73" dur="1" fill="hold">
                                          <p:stCondLst>
                                            <p:cond delay="0"/>
                                          </p:stCondLst>
                                        </p:cTn>
                                        <p:tgtEl>
                                          <p:spTgt spid="4"/>
                                        </p:tgtEl>
                                        <p:attrNameLst>
                                          <p:attrName>style.visibility</p:attrName>
                                        </p:attrNameLst>
                                      </p:cBhvr>
                                      <p:to>
                                        <p:strVal val="visible"/>
                                      </p:to>
                                    </p:set>
                                    <p:animEffect transition="in" filter="checkerboard(across)">
                                      <p:cBhvr>
                                        <p:cTn id="74" dur="2000"/>
                                        <p:tgtEl>
                                          <p:spTgt spid="4"/>
                                        </p:tgtEl>
                                      </p:cBhvr>
                                    </p:animEffect>
                                  </p:childTnLst>
                                </p:cTn>
                              </p:par>
                              <p:par>
                                <p:cTn id="75" presetID="5" presetClass="entr" presetSubtype="10" fill="hold" grpId="1" nodeType="withEffect">
                                  <p:stCondLst>
                                    <p:cond delay="0"/>
                                  </p:stCondLst>
                                  <p:childTnLst>
                                    <p:set>
                                      <p:cBhvr>
                                        <p:cTn id="76" dur="1" fill="hold">
                                          <p:stCondLst>
                                            <p:cond delay="0"/>
                                          </p:stCondLst>
                                        </p:cTn>
                                        <p:tgtEl>
                                          <p:spTgt spid="5"/>
                                        </p:tgtEl>
                                        <p:attrNameLst>
                                          <p:attrName>style.visibility</p:attrName>
                                        </p:attrNameLst>
                                      </p:cBhvr>
                                      <p:to>
                                        <p:strVal val="visible"/>
                                      </p:to>
                                    </p:set>
                                    <p:animEffect transition="in" filter="checkerboard(across)">
                                      <p:cBhvr>
                                        <p:cTn id="77" dur="2000"/>
                                        <p:tgtEl>
                                          <p:spTgt spid="5"/>
                                        </p:tgtEl>
                                      </p:cBhvr>
                                    </p:animEffect>
                                  </p:childTnLst>
                                </p:cTn>
                              </p:par>
                              <p:par>
                                <p:cTn id="78" presetID="5" presetClass="entr" presetSubtype="10" fill="hold" grpId="1" nodeType="withEffect">
                                  <p:stCondLst>
                                    <p:cond delay="0"/>
                                  </p:stCondLst>
                                  <p:childTnLst>
                                    <p:set>
                                      <p:cBhvr>
                                        <p:cTn id="79" dur="1" fill="hold">
                                          <p:stCondLst>
                                            <p:cond delay="0"/>
                                          </p:stCondLst>
                                        </p:cTn>
                                        <p:tgtEl>
                                          <p:spTgt spid="6"/>
                                        </p:tgtEl>
                                        <p:attrNameLst>
                                          <p:attrName>style.visibility</p:attrName>
                                        </p:attrNameLst>
                                      </p:cBhvr>
                                      <p:to>
                                        <p:strVal val="visible"/>
                                      </p:to>
                                    </p:set>
                                    <p:animEffect transition="in" filter="checkerboard(across)">
                                      <p:cBhvr>
                                        <p:cTn id="80" dur="2000"/>
                                        <p:tgtEl>
                                          <p:spTgt spid="6"/>
                                        </p:tgtEl>
                                      </p:cBhvr>
                                    </p:animEffect>
                                  </p:childTnLst>
                                </p:cTn>
                              </p:par>
                              <p:par>
                                <p:cTn id="81" presetID="5" presetClass="entr" presetSubtype="10" fill="hold" grpId="1" nodeType="withEffect">
                                  <p:stCondLst>
                                    <p:cond delay="0"/>
                                  </p:stCondLst>
                                  <p:childTnLst>
                                    <p:set>
                                      <p:cBhvr>
                                        <p:cTn id="82" dur="1" fill="hold">
                                          <p:stCondLst>
                                            <p:cond delay="0"/>
                                          </p:stCondLst>
                                        </p:cTn>
                                        <p:tgtEl>
                                          <p:spTgt spid="7"/>
                                        </p:tgtEl>
                                        <p:attrNameLst>
                                          <p:attrName>style.visibility</p:attrName>
                                        </p:attrNameLst>
                                      </p:cBhvr>
                                      <p:to>
                                        <p:strVal val="visible"/>
                                      </p:to>
                                    </p:set>
                                    <p:animEffect transition="in" filter="checkerboard(across)">
                                      <p:cBhvr>
                                        <p:cTn id="83" dur="2000"/>
                                        <p:tgtEl>
                                          <p:spTgt spid="7"/>
                                        </p:tgtEl>
                                      </p:cBhvr>
                                    </p:animEffect>
                                  </p:childTnLst>
                                </p:cTn>
                              </p:par>
                              <p:par>
                                <p:cTn id="84" presetID="5" presetClass="entr" presetSubtype="10" fill="hold" grpId="1" nodeType="withEffect">
                                  <p:stCondLst>
                                    <p:cond delay="0"/>
                                  </p:stCondLst>
                                  <p:childTnLst>
                                    <p:set>
                                      <p:cBhvr>
                                        <p:cTn id="85" dur="1" fill="hold">
                                          <p:stCondLst>
                                            <p:cond delay="0"/>
                                          </p:stCondLst>
                                        </p:cTn>
                                        <p:tgtEl>
                                          <p:spTgt spid="8"/>
                                        </p:tgtEl>
                                        <p:attrNameLst>
                                          <p:attrName>style.visibility</p:attrName>
                                        </p:attrNameLst>
                                      </p:cBhvr>
                                      <p:to>
                                        <p:strVal val="visible"/>
                                      </p:to>
                                    </p:set>
                                    <p:animEffect transition="in" filter="checkerboard(across)">
                                      <p:cBhvr>
                                        <p:cTn id="86" dur="2000"/>
                                        <p:tgtEl>
                                          <p:spTgt spid="8"/>
                                        </p:tgtEl>
                                      </p:cBhvr>
                                    </p:animEffect>
                                  </p:childTnLst>
                                </p:cTn>
                              </p:par>
                              <p:par>
                                <p:cTn id="87" presetID="5" presetClass="entr" presetSubtype="10" fill="hold" grpId="1" nodeType="withEffect">
                                  <p:stCondLst>
                                    <p:cond delay="0"/>
                                  </p:stCondLst>
                                  <p:childTnLst>
                                    <p:set>
                                      <p:cBhvr>
                                        <p:cTn id="88" dur="1" fill="hold">
                                          <p:stCondLst>
                                            <p:cond delay="0"/>
                                          </p:stCondLst>
                                        </p:cTn>
                                        <p:tgtEl>
                                          <p:spTgt spid="9"/>
                                        </p:tgtEl>
                                        <p:attrNameLst>
                                          <p:attrName>style.visibility</p:attrName>
                                        </p:attrNameLst>
                                      </p:cBhvr>
                                      <p:to>
                                        <p:strVal val="visible"/>
                                      </p:to>
                                    </p:set>
                                    <p:animEffect transition="in" filter="checkerboard(across)">
                                      <p:cBhvr>
                                        <p:cTn id="89" dur="2000"/>
                                        <p:tgtEl>
                                          <p:spTgt spid="9"/>
                                        </p:tgtEl>
                                      </p:cBhvr>
                                    </p:animEffect>
                                  </p:childTnLst>
                                </p:cTn>
                              </p:par>
                              <p:par>
                                <p:cTn id="90" presetID="5" presetClass="entr" presetSubtype="10" fill="hold" grpId="1" nodeType="withEffect">
                                  <p:stCondLst>
                                    <p:cond delay="0"/>
                                  </p:stCondLst>
                                  <p:childTnLst>
                                    <p:set>
                                      <p:cBhvr>
                                        <p:cTn id="91" dur="1" fill="hold">
                                          <p:stCondLst>
                                            <p:cond delay="0"/>
                                          </p:stCondLst>
                                        </p:cTn>
                                        <p:tgtEl>
                                          <p:spTgt spid="10"/>
                                        </p:tgtEl>
                                        <p:attrNameLst>
                                          <p:attrName>style.visibility</p:attrName>
                                        </p:attrNameLst>
                                      </p:cBhvr>
                                      <p:to>
                                        <p:strVal val="visible"/>
                                      </p:to>
                                    </p:set>
                                    <p:animEffect transition="in" filter="checkerboard(across)">
                                      <p:cBhvr>
                                        <p:cTn id="92" dur="2000"/>
                                        <p:tgtEl>
                                          <p:spTgt spid="10"/>
                                        </p:tgtEl>
                                      </p:cBhvr>
                                    </p:animEffect>
                                  </p:childTnLst>
                                </p:cTn>
                              </p:par>
                              <p:par>
                                <p:cTn id="93" presetID="5" presetClass="entr" presetSubtype="10" fill="hold" grpId="1" nodeType="withEffect">
                                  <p:stCondLst>
                                    <p:cond delay="0"/>
                                  </p:stCondLst>
                                  <p:childTnLst>
                                    <p:set>
                                      <p:cBhvr>
                                        <p:cTn id="94" dur="1" fill="hold">
                                          <p:stCondLst>
                                            <p:cond delay="0"/>
                                          </p:stCondLst>
                                        </p:cTn>
                                        <p:tgtEl>
                                          <p:spTgt spid="11"/>
                                        </p:tgtEl>
                                        <p:attrNameLst>
                                          <p:attrName>style.visibility</p:attrName>
                                        </p:attrNameLst>
                                      </p:cBhvr>
                                      <p:to>
                                        <p:strVal val="visible"/>
                                      </p:to>
                                    </p:set>
                                    <p:animEffect transition="in" filter="checkerboard(across)">
                                      <p:cBhvr>
                                        <p:cTn id="95" dur="2000"/>
                                        <p:tgtEl>
                                          <p:spTgt spid="11"/>
                                        </p:tgtEl>
                                      </p:cBhvr>
                                    </p:animEffect>
                                  </p:childTnLst>
                                </p:cTn>
                              </p:par>
                              <p:par>
                                <p:cTn id="96" presetID="5" presetClass="entr" presetSubtype="10" fill="hold" grpId="1" nodeType="withEffect">
                                  <p:stCondLst>
                                    <p:cond delay="0"/>
                                  </p:stCondLst>
                                  <p:childTnLst>
                                    <p:set>
                                      <p:cBhvr>
                                        <p:cTn id="97" dur="1" fill="hold">
                                          <p:stCondLst>
                                            <p:cond delay="0"/>
                                          </p:stCondLst>
                                        </p:cTn>
                                        <p:tgtEl>
                                          <p:spTgt spid="12"/>
                                        </p:tgtEl>
                                        <p:attrNameLst>
                                          <p:attrName>style.visibility</p:attrName>
                                        </p:attrNameLst>
                                      </p:cBhvr>
                                      <p:to>
                                        <p:strVal val="visible"/>
                                      </p:to>
                                    </p:set>
                                    <p:animEffect transition="in" filter="checkerboard(across)">
                                      <p:cBhvr>
                                        <p:cTn id="98" dur="2000"/>
                                        <p:tgtEl>
                                          <p:spTgt spid="12"/>
                                        </p:tgtEl>
                                      </p:cBhvr>
                                    </p:animEffect>
                                  </p:childTnLst>
                                </p:cTn>
                              </p:par>
                              <p:par>
                                <p:cTn id="99" presetID="5" presetClass="entr" presetSubtype="10" fill="hold" grpId="1" nodeType="withEffect">
                                  <p:stCondLst>
                                    <p:cond delay="0"/>
                                  </p:stCondLst>
                                  <p:childTnLst>
                                    <p:set>
                                      <p:cBhvr>
                                        <p:cTn id="100" dur="1" fill="hold">
                                          <p:stCondLst>
                                            <p:cond delay="0"/>
                                          </p:stCondLst>
                                        </p:cTn>
                                        <p:tgtEl>
                                          <p:spTgt spid="13"/>
                                        </p:tgtEl>
                                        <p:attrNameLst>
                                          <p:attrName>style.visibility</p:attrName>
                                        </p:attrNameLst>
                                      </p:cBhvr>
                                      <p:to>
                                        <p:strVal val="visible"/>
                                      </p:to>
                                    </p:set>
                                    <p:animEffect transition="in" filter="checkerboard(across)">
                                      <p:cBhvr>
                                        <p:cTn id="101" dur="2000"/>
                                        <p:tgtEl>
                                          <p:spTgt spid="13"/>
                                        </p:tgtEl>
                                      </p:cBhvr>
                                    </p:animEffect>
                                  </p:childTnLst>
                                </p:cTn>
                              </p:par>
                              <p:par>
                                <p:cTn id="102" presetID="5" presetClass="entr" presetSubtype="10" fill="hold" grpId="1" nodeType="withEffect">
                                  <p:stCondLst>
                                    <p:cond delay="0"/>
                                  </p:stCondLst>
                                  <p:childTnLst>
                                    <p:set>
                                      <p:cBhvr>
                                        <p:cTn id="103" dur="1" fill="hold">
                                          <p:stCondLst>
                                            <p:cond delay="0"/>
                                          </p:stCondLst>
                                        </p:cTn>
                                        <p:tgtEl>
                                          <p:spTgt spid="14"/>
                                        </p:tgtEl>
                                        <p:attrNameLst>
                                          <p:attrName>style.visibility</p:attrName>
                                        </p:attrNameLst>
                                      </p:cBhvr>
                                      <p:to>
                                        <p:strVal val="visible"/>
                                      </p:to>
                                    </p:set>
                                    <p:animEffect transition="in" filter="checkerboard(across)">
                                      <p:cBhvr>
                                        <p:cTn id="104" dur="2000"/>
                                        <p:tgtEl>
                                          <p:spTgt spid="14"/>
                                        </p:tgtEl>
                                      </p:cBhvr>
                                    </p:animEffect>
                                  </p:childTnLst>
                                </p:cTn>
                              </p:par>
                              <p:par>
                                <p:cTn id="105" presetID="5" presetClass="entr" presetSubtype="10" fill="hold" grpId="1" nodeType="withEffect">
                                  <p:stCondLst>
                                    <p:cond delay="0"/>
                                  </p:stCondLst>
                                  <p:childTnLst>
                                    <p:set>
                                      <p:cBhvr>
                                        <p:cTn id="106" dur="1" fill="hold">
                                          <p:stCondLst>
                                            <p:cond delay="0"/>
                                          </p:stCondLst>
                                        </p:cTn>
                                        <p:tgtEl>
                                          <p:spTgt spid="15"/>
                                        </p:tgtEl>
                                        <p:attrNameLst>
                                          <p:attrName>style.visibility</p:attrName>
                                        </p:attrNameLst>
                                      </p:cBhvr>
                                      <p:to>
                                        <p:strVal val="visible"/>
                                      </p:to>
                                    </p:set>
                                    <p:animEffect transition="in" filter="checkerboard(across)">
                                      <p:cBhvr>
                                        <p:cTn id="107" dur="2000"/>
                                        <p:tgtEl>
                                          <p:spTgt spid="15"/>
                                        </p:tgtEl>
                                      </p:cBhvr>
                                    </p:animEffect>
                                  </p:childTnLst>
                                </p:cTn>
                              </p:par>
                              <p:par>
                                <p:cTn id="108" presetID="5" presetClass="entr" presetSubtype="10" fill="hold" grpId="1" nodeType="withEffect">
                                  <p:stCondLst>
                                    <p:cond delay="0"/>
                                  </p:stCondLst>
                                  <p:childTnLst>
                                    <p:set>
                                      <p:cBhvr>
                                        <p:cTn id="109" dur="1" fill="hold">
                                          <p:stCondLst>
                                            <p:cond delay="0"/>
                                          </p:stCondLst>
                                        </p:cTn>
                                        <p:tgtEl>
                                          <p:spTgt spid="16"/>
                                        </p:tgtEl>
                                        <p:attrNameLst>
                                          <p:attrName>style.visibility</p:attrName>
                                        </p:attrNameLst>
                                      </p:cBhvr>
                                      <p:to>
                                        <p:strVal val="visible"/>
                                      </p:to>
                                    </p:set>
                                    <p:animEffect transition="in" filter="checkerboard(across)">
                                      <p:cBhvr>
                                        <p:cTn id="110" dur="2000"/>
                                        <p:tgtEl>
                                          <p:spTgt spid="16"/>
                                        </p:tgtEl>
                                      </p:cBhvr>
                                    </p:animEffect>
                                  </p:childTnLst>
                                </p:cTn>
                              </p:par>
                              <p:par>
                                <p:cTn id="111" presetID="5" presetClass="entr" presetSubtype="10" fill="hold" grpId="1" nodeType="withEffect">
                                  <p:stCondLst>
                                    <p:cond delay="0"/>
                                  </p:stCondLst>
                                  <p:childTnLst>
                                    <p:set>
                                      <p:cBhvr>
                                        <p:cTn id="112" dur="1" fill="hold">
                                          <p:stCondLst>
                                            <p:cond delay="0"/>
                                          </p:stCondLst>
                                        </p:cTn>
                                        <p:tgtEl>
                                          <p:spTgt spid="17"/>
                                        </p:tgtEl>
                                        <p:attrNameLst>
                                          <p:attrName>style.visibility</p:attrName>
                                        </p:attrNameLst>
                                      </p:cBhvr>
                                      <p:to>
                                        <p:strVal val="visible"/>
                                      </p:to>
                                    </p:set>
                                    <p:animEffect transition="in" filter="checkerboard(across)">
                                      <p:cBhvr>
                                        <p:cTn id="113" dur="2000"/>
                                        <p:tgtEl>
                                          <p:spTgt spid="17"/>
                                        </p:tgtEl>
                                      </p:cBhvr>
                                    </p:animEffect>
                                  </p:childTnLst>
                                </p:cTn>
                              </p:par>
                              <p:par>
                                <p:cTn id="114" presetID="5" presetClass="entr" presetSubtype="10" fill="hold" grpId="1" nodeType="withEffect">
                                  <p:stCondLst>
                                    <p:cond delay="0"/>
                                  </p:stCondLst>
                                  <p:childTnLst>
                                    <p:set>
                                      <p:cBhvr>
                                        <p:cTn id="115" dur="1" fill="hold">
                                          <p:stCondLst>
                                            <p:cond delay="0"/>
                                          </p:stCondLst>
                                        </p:cTn>
                                        <p:tgtEl>
                                          <p:spTgt spid="18"/>
                                        </p:tgtEl>
                                        <p:attrNameLst>
                                          <p:attrName>style.visibility</p:attrName>
                                        </p:attrNameLst>
                                      </p:cBhvr>
                                      <p:to>
                                        <p:strVal val="visible"/>
                                      </p:to>
                                    </p:set>
                                    <p:animEffect transition="in" filter="checkerboard(across)">
                                      <p:cBhvr>
                                        <p:cTn id="116" dur="2000"/>
                                        <p:tgtEl>
                                          <p:spTgt spid="18"/>
                                        </p:tgtEl>
                                      </p:cBhvr>
                                    </p:animEffect>
                                  </p:childTnLst>
                                </p:cTn>
                              </p:par>
                              <p:par>
                                <p:cTn id="117" presetID="5" presetClass="entr" presetSubtype="10" fill="hold" grpId="1" nodeType="withEffect">
                                  <p:stCondLst>
                                    <p:cond delay="0"/>
                                  </p:stCondLst>
                                  <p:childTnLst>
                                    <p:set>
                                      <p:cBhvr>
                                        <p:cTn id="118" dur="1" fill="hold">
                                          <p:stCondLst>
                                            <p:cond delay="0"/>
                                          </p:stCondLst>
                                        </p:cTn>
                                        <p:tgtEl>
                                          <p:spTgt spid="19"/>
                                        </p:tgtEl>
                                        <p:attrNameLst>
                                          <p:attrName>style.visibility</p:attrName>
                                        </p:attrNameLst>
                                      </p:cBhvr>
                                      <p:to>
                                        <p:strVal val="visible"/>
                                      </p:to>
                                    </p:set>
                                    <p:animEffect transition="in" filter="checkerboard(across)">
                                      <p:cBhvr>
                                        <p:cTn id="119" dur="2000"/>
                                        <p:tgtEl>
                                          <p:spTgt spid="19"/>
                                        </p:tgtEl>
                                      </p:cBhvr>
                                    </p:animEffect>
                                  </p:childTnLst>
                                </p:cTn>
                              </p:par>
                            </p:childTnLst>
                          </p:cTn>
                        </p:par>
                        <p:par>
                          <p:cTn id="120" fill="hold">
                            <p:stCondLst>
                              <p:cond delay="2000"/>
                            </p:stCondLst>
                            <p:childTnLst>
                              <p:par>
                                <p:cTn id="121" presetID="2" presetClass="exit" presetSubtype="8" fill="hold" grpId="2" nodeType="afterEffect">
                                  <p:stCondLst>
                                    <p:cond delay="0"/>
                                  </p:stCondLst>
                                  <p:childTnLst>
                                    <p:anim calcmode="lin" valueType="num">
                                      <p:cBhvr additive="base">
                                        <p:cTn id="122" dur="2000"/>
                                        <p:tgtEl>
                                          <p:spTgt spid="4"/>
                                        </p:tgtEl>
                                        <p:attrNameLst>
                                          <p:attrName>ppt_x</p:attrName>
                                        </p:attrNameLst>
                                      </p:cBhvr>
                                      <p:tavLst>
                                        <p:tav tm="0">
                                          <p:val>
                                            <p:strVal val="ppt_x"/>
                                          </p:val>
                                        </p:tav>
                                        <p:tav tm="100000">
                                          <p:val>
                                            <p:strVal val="0-ppt_w/2"/>
                                          </p:val>
                                        </p:tav>
                                      </p:tavLst>
                                    </p:anim>
                                    <p:anim calcmode="lin" valueType="num">
                                      <p:cBhvr additive="base">
                                        <p:cTn id="123" dur="2000"/>
                                        <p:tgtEl>
                                          <p:spTgt spid="4"/>
                                        </p:tgtEl>
                                        <p:attrNameLst>
                                          <p:attrName>ppt_y</p:attrName>
                                        </p:attrNameLst>
                                      </p:cBhvr>
                                      <p:tavLst>
                                        <p:tav tm="0">
                                          <p:val>
                                            <p:strVal val="ppt_y"/>
                                          </p:val>
                                        </p:tav>
                                        <p:tav tm="100000">
                                          <p:val>
                                            <p:strVal val="ppt_y"/>
                                          </p:val>
                                        </p:tav>
                                      </p:tavLst>
                                    </p:anim>
                                    <p:set>
                                      <p:cBhvr>
                                        <p:cTn id="124" dur="1" fill="hold">
                                          <p:stCondLst>
                                            <p:cond delay="1999"/>
                                          </p:stCondLst>
                                        </p:cTn>
                                        <p:tgtEl>
                                          <p:spTgt spid="4"/>
                                        </p:tgtEl>
                                        <p:attrNameLst>
                                          <p:attrName>style.visibility</p:attrName>
                                        </p:attrNameLst>
                                      </p:cBhvr>
                                      <p:to>
                                        <p:strVal val="hidden"/>
                                      </p:to>
                                    </p:set>
                                  </p:childTnLst>
                                </p:cTn>
                              </p:par>
                              <p:par>
                                <p:cTn id="125" presetID="2" presetClass="exit" presetSubtype="2" fill="hold" grpId="2" nodeType="withEffect">
                                  <p:stCondLst>
                                    <p:cond delay="0"/>
                                  </p:stCondLst>
                                  <p:childTnLst>
                                    <p:anim calcmode="lin" valueType="num">
                                      <p:cBhvr additive="base">
                                        <p:cTn id="126" dur="2000"/>
                                        <p:tgtEl>
                                          <p:spTgt spid="5"/>
                                        </p:tgtEl>
                                        <p:attrNameLst>
                                          <p:attrName>ppt_x</p:attrName>
                                        </p:attrNameLst>
                                      </p:cBhvr>
                                      <p:tavLst>
                                        <p:tav tm="0">
                                          <p:val>
                                            <p:strVal val="ppt_x"/>
                                          </p:val>
                                        </p:tav>
                                        <p:tav tm="100000">
                                          <p:val>
                                            <p:strVal val="1+ppt_w/2"/>
                                          </p:val>
                                        </p:tav>
                                      </p:tavLst>
                                    </p:anim>
                                    <p:anim calcmode="lin" valueType="num">
                                      <p:cBhvr additive="base">
                                        <p:cTn id="127" dur="2000"/>
                                        <p:tgtEl>
                                          <p:spTgt spid="5"/>
                                        </p:tgtEl>
                                        <p:attrNameLst>
                                          <p:attrName>ppt_y</p:attrName>
                                        </p:attrNameLst>
                                      </p:cBhvr>
                                      <p:tavLst>
                                        <p:tav tm="0">
                                          <p:val>
                                            <p:strVal val="ppt_y"/>
                                          </p:val>
                                        </p:tav>
                                        <p:tav tm="100000">
                                          <p:val>
                                            <p:strVal val="ppt_y"/>
                                          </p:val>
                                        </p:tav>
                                      </p:tavLst>
                                    </p:anim>
                                    <p:set>
                                      <p:cBhvr>
                                        <p:cTn id="128" dur="1" fill="hold">
                                          <p:stCondLst>
                                            <p:cond delay="1999"/>
                                          </p:stCondLst>
                                        </p:cTn>
                                        <p:tgtEl>
                                          <p:spTgt spid="5"/>
                                        </p:tgtEl>
                                        <p:attrNameLst>
                                          <p:attrName>style.visibility</p:attrName>
                                        </p:attrNameLst>
                                      </p:cBhvr>
                                      <p:to>
                                        <p:strVal val="hidden"/>
                                      </p:to>
                                    </p:set>
                                  </p:childTnLst>
                                </p:cTn>
                              </p:par>
                              <p:par>
                                <p:cTn id="129" presetID="2" presetClass="exit" presetSubtype="8" fill="hold" grpId="2" nodeType="withEffect">
                                  <p:stCondLst>
                                    <p:cond delay="0"/>
                                  </p:stCondLst>
                                  <p:childTnLst>
                                    <p:anim calcmode="lin" valueType="num">
                                      <p:cBhvr additive="base">
                                        <p:cTn id="130" dur="2000"/>
                                        <p:tgtEl>
                                          <p:spTgt spid="6"/>
                                        </p:tgtEl>
                                        <p:attrNameLst>
                                          <p:attrName>ppt_x</p:attrName>
                                        </p:attrNameLst>
                                      </p:cBhvr>
                                      <p:tavLst>
                                        <p:tav tm="0">
                                          <p:val>
                                            <p:strVal val="ppt_x"/>
                                          </p:val>
                                        </p:tav>
                                        <p:tav tm="100000">
                                          <p:val>
                                            <p:strVal val="0-ppt_w/2"/>
                                          </p:val>
                                        </p:tav>
                                      </p:tavLst>
                                    </p:anim>
                                    <p:anim calcmode="lin" valueType="num">
                                      <p:cBhvr additive="base">
                                        <p:cTn id="131" dur="2000"/>
                                        <p:tgtEl>
                                          <p:spTgt spid="6"/>
                                        </p:tgtEl>
                                        <p:attrNameLst>
                                          <p:attrName>ppt_y</p:attrName>
                                        </p:attrNameLst>
                                      </p:cBhvr>
                                      <p:tavLst>
                                        <p:tav tm="0">
                                          <p:val>
                                            <p:strVal val="ppt_y"/>
                                          </p:val>
                                        </p:tav>
                                        <p:tav tm="100000">
                                          <p:val>
                                            <p:strVal val="ppt_y"/>
                                          </p:val>
                                        </p:tav>
                                      </p:tavLst>
                                    </p:anim>
                                    <p:set>
                                      <p:cBhvr>
                                        <p:cTn id="132" dur="1" fill="hold">
                                          <p:stCondLst>
                                            <p:cond delay="1999"/>
                                          </p:stCondLst>
                                        </p:cTn>
                                        <p:tgtEl>
                                          <p:spTgt spid="6"/>
                                        </p:tgtEl>
                                        <p:attrNameLst>
                                          <p:attrName>style.visibility</p:attrName>
                                        </p:attrNameLst>
                                      </p:cBhvr>
                                      <p:to>
                                        <p:strVal val="hidden"/>
                                      </p:to>
                                    </p:set>
                                  </p:childTnLst>
                                </p:cTn>
                              </p:par>
                              <p:par>
                                <p:cTn id="133" presetID="2" presetClass="exit" presetSubtype="2" fill="hold" grpId="2" nodeType="withEffect">
                                  <p:stCondLst>
                                    <p:cond delay="0"/>
                                  </p:stCondLst>
                                  <p:childTnLst>
                                    <p:anim calcmode="lin" valueType="num">
                                      <p:cBhvr additive="base">
                                        <p:cTn id="134" dur="2000"/>
                                        <p:tgtEl>
                                          <p:spTgt spid="7"/>
                                        </p:tgtEl>
                                        <p:attrNameLst>
                                          <p:attrName>ppt_x</p:attrName>
                                        </p:attrNameLst>
                                      </p:cBhvr>
                                      <p:tavLst>
                                        <p:tav tm="0">
                                          <p:val>
                                            <p:strVal val="ppt_x"/>
                                          </p:val>
                                        </p:tav>
                                        <p:tav tm="100000">
                                          <p:val>
                                            <p:strVal val="1+ppt_w/2"/>
                                          </p:val>
                                        </p:tav>
                                      </p:tavLst>
                                    </p:anim>
                                    <p:anim calcmode="lin" valueType="num">
                                      <p:cBhvr additive="base">
                                        <p:cTn id="135" dur="2000"/>
                                        <p:tgtEl>
                                          <p:spTgt spid="7"/>
                                        </p:tgtEl>
                                        <p:attrNameLst>
                                          <p:attrName>ppt_y</p:attrName>
                                        </p:attrNameLst>
                                      </p:cBhvr>
                                      <p:tavLst>
                                        <p:tav tm="0">
                                          <p:val>
                                            <p:strVal val="ppt_y"/>
                                          </p:val>
                                        </p:tav>
                                        <p:tav tm="100000">
                                          <p:val>
                                            <p:strVal val="ppt_y"/>
                                          </p:val>
                                        </p:tav>
                                      </p:tavLst>
                                    </p:anim>
                                    <p:set>
                                      <p:cBhvr>
                                        <p:cTn id="136" dur="1" fill="hold">
                                          <p:stCondLst>
                                            <p:cond delay="1999"/>
                                          </p:stCondLst>
                                        </p:cTn>
                                        <p:tgtEl>
                                          <p:spTgt spid="7"/>
                                        </p:tgtEl>
                                        <p:attrNameLst>
                                          <p:attrName>style.visibility</p:attrName>
                                        </p:attrNameLst>
                                      </p:cBhvr>
                                      <p:to>
                                        <p:strVal val="hidden"/>
                                      </p:to>
                                    </p:set>
                                  </p:childTnLst>
                                </p:cTn>
                              </p:par>
                              <p:par>
                                <p:cTn id="137" presetID="2" presetClass="exit" presetSubtype="8" fill="hold" grpId="2" nodeType="withEffect">
                                  <p:stCondLst>
                                    <p:cond delay="0"/>
                                  </p:stCondLst>
                                  <p:childTnLst>
                                    <p:anim calcmode="lin" valueType="num">
                                      <p:cBhvr additive="base">
                                        <p:cTn id="138" dur="2000"/>
                                        <p:tgtEl>
                                          <p:spTgt spid="8"/>
                                        </p:tgtEl>
                                        <p:attrNameLst>
                                          <p:attrName>ppt_x</p:attrName>
                                        </p:attrNameLst>
                                      </p:cBhvr>
                                      <p:tavLst>
                                        <p:tav tm="0">
                                          <p:val>
                                            <p:strVal val="ppt_x"/>
                                          </p:val>
                                        </p:tav>
                                        <p:tav tm="100000">
                                          <p:val>
                                            <p:strVal val="0-ppt_w/2"/>
                                          </p:val>
                                        </p:tav>
                                      </p:tavLst>
                                    </p:anim>
                                    <p:anim calcmode="lin" valueType="num">
                                      <p:cBhvr additive="base">
                                        <p:cTn id="139" dur="2000"/>
                                        <p:tgtEl>
                                          <p:spTgt spid="8"/>
                                        </p:tgtEl>
                                        <p:attrNameLst>
                                          <p:attrName>ppt_y</p:attrName>
                                        </p:attrNameLst>
                                      </p:cBhvr>
                                      <p:tavLst>
                                        <p:tav tm="0">
                                          <p:val>
                                            <p:strVal val="ppt_y"/>
                                          </p:val>
                                        </p:tav>
                                        <p:tav tm="100000">
                                          <p:val>
                                            <p:strVal val="ppt_y"/>
                                          </p:val>
                                        </p:tav>
                                      </p:tavLst>
                                    </p:anim>
                                    <p:set>
                                      <p:cBhvr>
                                        <p:cTn id="140" dur="1" fill="hold">
                                          <p:stCondLst>
                                            <p:cond delay="1999"/>
                                          </p:stCondLst>
                                        </p:cTn>
                                        <p:tgtEl>
                                          <p:spTgt spid="8"/>
                                        </p:tgtEl>
                                        <p:attrNameLst>
                                          <p:attrName>style.visibility</p:attrName>
                                        </p:attrNameLst>
                                      </p:cBhvr>
                                      <p:to>
                                        <p:strVal val="hidden"/>
                                      </p:to>
                                    </p:set>
                                  </p:childTnLst>
                                </p:cTn>
                              </p:par>
                              <p:par>
                                <p:cTn id="141" presetID="2" presetClass="exit" presetSubtype="2" fill="hold" grpId="2" nodeType="withEffect">
                                  <p:stCondLst>
                                    <p:cond delay="0"/>
                                  </p:stCondLst>
                                  <p:childTnLst>
                                    <p:anim calcmode="lin" valueType="num">
                                      <p:cBhvr additive="base">
                                        <p:cTn id="142" dur="2000"/>
                                        <p:tgtEl>
                                          <p:spTgt spid="9"/>
                                        </p:tgtEl>
                                        <p:attrNameLst>
                                          <p:attrName>ppt_x</p:attrName>
                                        </p:attrNameLst>
                                      </p:cBhvr>
                                      <p:tavLst>
                                        <p:tav tm="0">
                                          <p:val>
                                            <p:strVal val="ppt_x"/>
                                          </p:val>
                                        </p:tav>
                                        <p:tav tm="100000">
                                          <p:val>
                                            <p:strVal val="1+ppt_w/2"/>
                                          </p:val>
                                        </p:tav>
                                      </p:tavLst>
                                    </p:anim>
                                    <p:anim calcmode="lin" valueType="num">
                                      <p:cBhvr additive="base">
                                        <p:cTn id="143" dur="2000"/>
                                        <p:tgtEl>
                                          <p:spTgt spid="9"/>
                                        </p:tgtEl>
                                        <p:attrNameLst>
                                          <p:attrName>ppt_y</p:attrName>
                                        </p:attrNameLst>
                                      </p:cBhvr>
                                      <p:tavLst>
                                        <p:tav tm="0">
                                          <p:val>
                                            <p:strVal val="ppt_y"/>
                                          </p:val>
                                        </p:tav>
                                        <p:tav tm="100000">
                                          <p:val>
                                            <p:strVal val="ppt_y"/>
                                          </p:val>
                                        </p:tav>
                                      </p:tavLst>
                                    </p:anim>
                                    <p:set>
                                      <p:cBhvr>
                                        <p:cTn id="144" dur="1" fill="hold">
                                          <p:stCondLst>
                                            <p:cond delay="1999"/>
                                          </p:stCondLst>
                                        </p:cTn>
                                        <p:tgtEl>
                                          <p:spTgt spid="9"/>
                                        </p:tgtEl>
                                        <p:attrNameLst>
                                          <p:attrName>style.visibility</p:attrName>
                                        </p:attrNameLst>
                                      </p:cBhvr>
                                      <p:to>
                                        <p:strVal val="hidden"/>
                                      </p:to>
                                    </p:set>
                                  </p:childTnLst>
                                </p:cTn>
                              </p:par>
                              <p:par>
                                <p:cTn id="145" presetID="2" presetClass="exit" presetSubtype="8" fill="hold" grpId="2" nodeType="withEffect">
                                  <p:stCondLst>
                                    <p:cond delay="0"/>
                                  </p:stCondLst>
                                  <p:childTnLst>
                                    <p:anim calcmode="lin" valueType="num">
                                      <p:cBhvr additive="base">
                                        <p:cTn id="146" dur="2000"/>
                                        <p:tgtEl>
                                          <p:spTgt spid="10"/>
                                        </p:tgtEl>
                                        <p:attrNameLst>
                                          <p:attrName>ppt_x</p:attrName>
                                        </p:attrNameLst>
                                      </p:cBhvr>
                                      <p:tavLst>
                                        <p:tav tm="0">
                                          <p:val>
                                            <p:strVal val="ppt_x"/>
                                          </p:val>
                                        </p:tav>
                                        <p:tav tm="100000">
                                          <p:val>
                                            <p:strVal val="0-ppt_w/2"/>
                                          </p:val>
                                        </p:tav>
                                      </p:tavLst>
                                    </p:anim>
                                    <p:anim calcmode="lin" valueType="num">
                                      <p:cBhvr additive="base">
                                        <p:cTn id="147" dur="2000"/>
                                        <p:tgtEl>
                                          <p:spTgt spid="10"/>
                                        </p:tgtEl>
                                        <p:attrNameLst>
                                          <p:attrName>ppt_y</p:attrName>
                                        </p:attrNameLst>
                                      </p:cBhvr>
                                      <p:tavLst>
                                        <p:tav tm="0">
                                          <p:val>
                                            <p:strVal val="ppt_y"/>
                                          </p:val>
                                        </p:tav>
                                        <p:tav tm="100000">
                                          <p:val>
                                            <p:strVal val="ppt_y"/>
                                          </p:val>
                                        </p:tav>
                                      </p:tavLst>
                                    </p:anim>
                                    <p:set>
                                      <p:cBhvr>
                                        <p:cTn id="148" dur="1" fill="hold">
                                          <p:stCondLst>
                                            <p:cond delay="1999"/>
                                          </p:stCondLst>
                                        </p:cTn>
                                        <p:tgtEl>
                                          <p:spTgt spid="10"/>
                                        </p:tgtEl>
                                        <p:attrNameLst>
                                          <p:attrName>style.visibility</p:attrName>
                                        </p:attrNameLst>
                                      </p:cBhvr>
                                      <p:to>
                                        <p:strVal val="hidden"/>
                                      </p:to>
                                    </p:set>
                                  </p:childTnLst>
                                </p:cTn>
                              </p:par>
                              <p:par>
                                <p:cTn id="149" presetID="2" presetClass="exit" presetSubtype="2" fill="hold" grpId="2" nodeType="withEffect">
                                  <p:stCondLst>
                                    <p:cond delay="0"/>
                                  </p:stCondLst>
                                  <p:childTnLst>
                                    <p:anim calcmode="lin" valueType="num">
                                      <p:cBhvr additive="base">
                                        <p:cTn id="150" dur="2000"/>
                                        <p:tgtEl>
                                          <p:spTgt spid="11"/>
                                        </p:tgtEl>
                                        <p:attrNameLst>
                                          <p:attrName>ppt_x</p:attrName>
                                        </p:attrNameLst>
                                      </p:cBhvr>
                                      <p:tavLst>
                                        <p:tav tm="0">
                                          <p:val>
                                            <p:strVal val="ppt_x"/>
                                          </p:val>
                                        </p:tav>
                                        <p:tav tm="100000">
                                          <p:val>
                                            <p:strVal val="1+ppt_w/2"/>
                                          </p:val>
                                        </p:tav>
                                      </p:tavLst>
                                    </p:anim>
                                    <p:anim calcmode="lin" valueType="num">
                                      <p:cBhvr additive="base">
                                        <p:cTn id="151" dur="2000"/>
                                        <p:tgtEl>
                                          <p:spTgt spid="11"/>
                                        </p:tgtEl>
                                        <p:attrNameLst>
                                          <p:attrName>ppt_y</p:attrName>
                                        </p:attrNameLst>
                                      </p:cBhvr>
                                      <p:tavLst>
                                        <p:tav tm="0">
                                          <p:val>
                                            <p:strVal val="ppt_y"/>
                                          </p:val>
                                        </p:tav>
                                        <p:tav tm="100000">
                                          <p:val>
                                            <p:strVal val="ppt_y"/>
                                          </p:val>
                                        </p:tav>
                                      </p:tavLst>
                                    </p:anim>
                                    <p:set>
                                      <p:cBhvr>
                                        <p:cTn id="152" dur="1" fill="hold">
                                          <p:stCondLst>
                                            <p:cond delay="1999"/>
                                          </p:stCondLst>
                                        </p:cTn>
                                        <p:tgtEl>
                                          <p:spTgt spid="11"/>
                                        </p:tgtEl>
                                        <p:attrNameLst>
                                          <p:attrName>style.visibility</p:attrName>
                                        </p:attrNameLst>
                                      </p:cBhvr>
                                      <p:to>
                                        <p:strVal val="hidden"/>
                                      </p:to>
                                    </p:set>
                                  </p:childTnLst>
                                </p:cTn>
                              </p:par>
                              <p:par>
                                <p:cTn id="153" presetID="2" presetClass="exit" presetSubtype="8" fill="hold" grpId="2" nodeType="withEffect">
                                  <p:stCondLst>
                                    <p:cond delay="0"/>
                                  </p:stCondLst>
                                  <p:childTnLst>
                                    <p:anim calcmode="lin" valueType="num">
                                      <p:cBhvr additive="base">
                                        <p:cTn id="154" dur="2000"/>
                                        <p:tgtEl>
                                          <p:spTgt spid="12"/>
                                        </p:tgtEl>
                                        <p:attrNameLst>
                                          <p:attrName>ppt_x</p:attrName>
                                        </p:attrNameLst>
                                      </p:cBhvr>
                                      <p:tavLst>
                                        <p:tav tm="0">
                                          <p:val>
                                            <p:strVal val="ppt_x"/>
                                          </p:val>
                                        </p:tav>
                                        <p:tav tm="100000">
                                          <p:val>
                                            <p:strVal val="0-ppt_w/2"/>
                                          </p:val>
                                        </p:tav>
                                      </p:tavLst>
                                    </p:anim>
                                    <p:anim calcmode="lin" valueType="num">
                                      <p:cBhvr additive="base">
                                        <p:cTn id="155" dur="2000"/>
                                        <p:tgtEl>
                                          <p:spTgt spid="12"/>
                                        </p:tgtEl>
                                        <p:attrNameLst>
                                          <p:attrName>ppt_y</p:attrName>
                                        </p:attrNameLst>
                                      </p:cBhvr>
                                      <p:tavLst>
                                        <p:tav tm="0">
                                          <p:val>
                                            <p:strVal val="ppt_y"/>
                                          </p:val>
                                        </p:tav>
                                        <p:tav tm="100000">
                                          <p:val>
                                            <p:strVal val="ppt_y"/>
                                          </p:val>
                                        </p:tav>
                                      </p:tavLst>
                                    </p:anim>
                                    <p:set>
                                      <p:cBhvr>
                                        <p:cTn id="156" dur="1" fill="hold">
                                          <p:stCondLst>
                                            <p:cond delay="1999"/>
                                          </p:stCondLst>
                                        </p:cTn>
                                        <p:tgtEl>
                                          <p:spTgt spid="12"/>
                                        </p:tgtEl>
                                        <p:attrNameLst>
                                          <p:attrName>style.visibility</p:attrName>
                                        </p:attrNameLst>
                                      </p:cBhvr>
                                      <p:to>
                                        <p:strVal val="hidden"/>
                                      </p:to>
                                    </p:set>
                                  </p:childTnLst>
                                </p:cTn>
                              </p:par>
                              <p:par>
                                <p:cTn id="157" presetID="2" presetClass="exit" presetSubtype="2" fill="hold" grpId="2" nodeType="withEffect">
                                  <p:stCondLst>
                                    <p:cond delay="0"/>
                                  </p:stCondLst>
                                  <p:childTnLst>
                                    <p:anim calcmode="lin" valueType="num">
                                      <p:cBhvr additive="base">
                                        <p:cTn id="158" dur="2000"/>
                                        <p:tgtEl>
                                          <p:spTgt spid="13"/>
                                        </p:tgtEl>
                                        <p:attrNameLst>
                                          <p:attrName>ppt_x</p:attrName>
                                        </p:attrNameLst>
                                      </p:cBhvr>
                                      <p:tavLst>
                                        <p:tav tm="0">
                                          <p:val>
                                            <p:strVal val="ppt_x"/>
                                          </p:val>
                                        </p:tav>
                                        <p:tav tm="100000">
                                          <p:val>
                                            <p:strVal val="1+ppt_w/2"/>
                                          </p:val>
                                        </p:tav>
                                      </p:tavLst>
                                    </p:anim>
                                    <p:anim calcmode="lin" valueType="num">
                                      <p:cBhvr additive="base">
                                        <p:cTn id="159" dur="2000"/>
                                        <p:tgtEl>
                                          <p:spTgt spid="13"/>
                                        </p:tgtEl>
                                        <p:attrNameLst>
                                          <p:attrName>ppt_y</p:attrName>
                                        </p:attrNameLst>
                                      </p:cBhvr>
                                      <p:tavLst>
                                        <p:tav tm="0">
                                          <p:val>
                                            <p:strVal val="ppt_y"/>
                                          </p:val>
                                        </p:tav>
                                        <p:tav tm="100000">
                                          <p:val>
                                            <p:strVal val="ppt_y"/>
                                          </p:val>
                                        </p:tav>
                                      </p:tavLst>
                                    </p:anim>
                                    <p:set>
                                      <p:cBhvr>
                                        <p:cTn id="160" dur="1" fill="hold">
                                          <p:stCondLst>
                                            <p:cond delay="1999"/>
                                          </p:stCondLst>
                                        </p:cTn>
                                        <p:tgtEl>
                                          <p:spTgt spid="13"/>
                                        </p:tgtEl>
                                        <p:attrNameLst>
                                          <p:attrName>style.visibility</p:attrName>
                                        </p:attrNameLst>
                                      </p:cBhvr>
                                      <p:to>
                                        <p:strVal val="hidden"/>
                                      </p:to>
                                    </p:set>
                                  </p:childTnLst>
                                </p:cTn>
                              </p:par>
                              <p:par>
                                <p:cTn id="161" presetID="2" presetClass="exit" presetSubtype="8" fill="hold" grpId="2" nodeType="withEffect">
                                  <p:stCondLst>
                                    <p:cond delay="0"/>
                                  </p:stCondLst>
                                  <p:childTnLst>
                                    <p:anim calcmode="lin" valueType="num">
                                      <p:cBhvr additive="base">
                                        <p:cTn id="162" dur="2000"/>
                                        <p:tgtEl>
                                          <p:spTgt spid="14"/>
                                        </p:tgtEl>
                                        <p:attrNameLst>
                                          <p:attrName>ppt_x</p:attrName>
                                        </p:attrNameLst>
                                      </p:cBhvr>
                                      <p:tavLst>
                                        <p:tav tm="0">
                                          <p:val>
                                            <p:strVal val="ppt_x"/>
                                          </p:val>
                                        </p:tav>
                                        <p:tav tm="100000">
                                          <p:val>
                                            <p:strVal val="0-ppt_w/2"/>
                                          </p:val>
                                        </p:tav>
                                      </p:tavLst>
                                    </p:anim>
                                    <p:anim calcmode="lin" valueType="num">
                                      <p:cBhvr additive="base">
                                        <p:cTn id="163" dur="2000"/>
                                        <p:tgtEl>
                                          <p:spTgt spid="14"/>
                                        </p:tgtEl>
                                        <p:attrNameLst>
                                          <p:attrName>ppt_y</p:attrName>
                                        </p:attrNameLst>
                                      </p:cBhvr>
                                      <p:tavLst>
                                        <p:tav tm="0">
                                          <p:val>
                                            <p:strVal val="ppt_y"/>
                                          </p:val>
                                        </p:tav>
                                        <p:tav tm="100000">
                                          <p:val>
                                            <p:strVal val="ppt_y"/>
                                          </p:val>
                                        </p:tav>
                                      </p:tavLst>
                                    </p:anim>
                                    <p:set>
                                      <p:cBhvr>
                                        <p:cTn id="164" dur="1" fill="hold">
                                          <p:stCondLst>
                                            <p:cond delay="1999"/>
                                          </p:stCondLst>
                                        </p:cTn>
                                        <p:tgtEl>
                                          <p:spTgt spid="14"/>
                                        </p:tgtEl>
                                        <p:attrNameLst>
                                          <p:attrName>style.visibility</p:attrName>
                                        </p:attrNameLst>
                                      </p:cBhvr>
                                      <p:to>
                                        <p:strVal val="hidden"/>
                                      </p:to>
                                    </p:set>
                                  </p:childTnLst>
                                </p:cTn>
                              </p:par>
                              <p:par>
                                <p:cTn id="165" presetID="2" presetClass="exit" presetSubtype="2" fill="hold" grpId="2" nodeType="withEffect">
                                  <p:stCondLst>
                                    <p:cond delay="0"/>
                                  </p:stCondLst>
                                  <p:childTnLst>
                                    <p:anim calcmode="lin" valueType="num">
                                      <p:cBhvr additive="base">
                                        <p:cTn id="166" dur="2000"/>
                                        <p:tgtEl>
                                          <p:spTgt spid="15"/>
                                        </p:tgtEl>
                                        <p:attrNameLst>
                                          <p:attrName>ppt_x</p:attrName>
                                        </p:attrNameLst>
                                      </p:cBhvr>
                                      <p:tavLst>
                                        <p:tav tm="0">
                                          <p:val>
                                            <p:strVal val="ppt_x"/>
                                          </p:val>
                                        </p:tav>
                                        <p:tav tm="100000">
                                          <p:val>
                                            <p:strVal val="1+ppt_w/2"/>
                                          </p:val>
                                        </p:tav>
                                      </p:tavLst>
                                    </p:anim>
                                    <p:anim calcmode="lin" valueType="num">
                                      <p:cBhvr additive="base">
                                        <p:cTn id="167" dur="2000"/>
                                        <p:tgtEl>
                                          <p:spTgt spid="15"/>
                                        </p:tgtEl>
                                        <p:attrNameLst>
                                          <p:attrName>ppt_y</p:attrName>
                                        </p:attrNameLst>
                                      </p:cBhvr>
                                      <p:tavLst>
                                        <p:tav tm="0">
                                          <p:val>
                                            <p:strVal val="ppt_y"/>
                                          </p:val>
                                        </p:tav>
                                        <p:tav tm="100000">
                                          <p:val>
                                            <p:strVal val="ppt_y"/>
                                          </p:val>
                                        </p:tav>
                                      </p:tavLst>
                                    </p:anim>
                                    <p:set>
                                      <p:cBhvr>
                                        <p:cTn id="168" dur="1" fill="hold">
                                          <p:stCondLst>
                                            <p:cond delay="1999"/>
                                          </p:stCondLst>
                                        </p:cTn>
                                        <p:tgtEl>
                                          <p:spTgt spid="15"/>
                                        </p:tgtEl>
                                        <p:attrNameLst>
                                          <p:attrName>style.visibility</p:attrName>
                                        </p:attrNameLst>
                                      </p:cBhvr>
                                      <p:to>
                                        <p:strVal val="hidden"/>
                                      </p:to>
                                    </p:set>
                                  </p:childTnLst>
                                </p:cTn>
                              </p:par>
                              <p:par>
                                <p:cTn id="169" presetID="2" presetClass="exit" presetSubtype="8" fill="hold" grpId="2" nodeType="withEffect">
                                  <p:stCondLst>
                                    <p:cond delay="0"/>
                                  </p:stCondLst>
                                  <p:childTnLst>
                                    <p:anim calcmode="lin" valueType="num">
                                      <p:cBhvr additive="base">
                                        <p:cTn id="170" dur="2000"/>
                                        <p:tgtEl>
                                          <p:spTgt spid="16"/>
                                        </p:tgtEl>
                                        <p:attrNameLst>
                                          <p:attrName>ppt_x</p:attrName>
                                        </p:attrNameLst>
                                      </p:cBhvr>
                                      <p:tavLst>
                                        <p:tav tm="0">
                                          <p:val>
                                            <p:strVal val="ppt_x"/>
                                          </p:val>
                                        </p:tav>
                                        <p:tav tm="100000">
                                          <p:val>
                                            <p:strVal val="0-ppt_w/2"/>
                                          </p:val>
                                        </p:tav>
                                      </p:tavLst>
                                    </p:anim>
                                    <p:anim calcmode="lin" valueType="num">
                                      <p:cBhvr additive="base">
                                        <p:cTn id="171" dur="2000"/>
                                        <p:tgtEl>
                                          <p:spTgt spid="16"/>
                                        </p:tgtEl>
                                        <p:attrNameLst>
                                          <p:attrName>ppt_y</p:attrName>
                                        </p:attrNameLst>
                                      </p:cBhvr>
                                      <p:tavLst>
                                        <p:tav tm="0">
                                          <p:val>
                                            <p:strVal val="ppt_y"/>
                                          </p:val>
                                        </p:tav>
                                        <p:tav tm="100000">
                                          <p:val>
                                            <p:strVal val="ppt_y"/>
                                          </p:val>
                                        </p:tav>
                                      </p:tavLst>
                                    </p:anim>
                                    <p:set>
                                      <p:cBhvr>
                                        <p:cTn id="172" dur="1" fill="hold">
                                          <p:stCondLst>
                                            <p:cond delay="1999"/>
                                          </p:stCondLst>
                                        </p:cTn>
                                        <p:tgtEl>
                                          <p:spTgt spid="16"/>
                                        </p:tgtEl>
                                        <p:attrNameLst>
                                          <p:attrName>style.visibility</p:attrName>
                                        </p:attrNameLst>
                                      </p:cBhvr>
                                      <p:to>
                                        <p:strVal val="hidden"/>
                                      </p:to>
                                    </p:set>
                                  </p:childTnLst>
                                </p:cTn>
                              </p:par>
                              <p:par>
                                <p:cTn id="173" presetID="2" presetClass="exit" presetSubtype="2" fill="hold" grpId="2" nodeType="withEffect">
                                  <p:stCondLst>
                                    <p:cond delay="0"/>
                                  </p:stCondLst>
                                  <p:childTnLst>
                                    <p:anim calcmode="lin" valueType="num">
                                      <p:cBhvr additive="base">
                                        <p:cTn id="174" dur="2000"/>
                                        <p:tgtEl>
                                          <p:spTgt spid="17"/>
                                        </p:tgtEl>
                                        <p:attrNameLst>
                                          <p:attrName>ppt_x</p:attrName>
                                        </p:attrNameLst>
                                      </p:cBhvr>
                                      <p:tavLst>
                                        <p:tav tm="0">
                                          <p:val>
                                            <p:strVal val="ppt_x"/>
                                          </p:val>
                                        </p:tav>
                                        <p:tav tm="100000">
                                          <p:val>
                                            <p:strVal val="1+ppt_w/2"/>
                                          </p:val>
                                        </p:tav>
                                      </p:tavLst>
                                    </p:anim>
                                    <p:anim calcmode="lin" valueType="num">
                                      <p:cBhvr additive="base">
                                        <p:cTn id="175" dur="2000"/>
                                        <p:tgtEl>
                                          <p:spTgt spid="17"/>
                                        </p:tgtEl>
                                        <p:attrNameLst>
                                          <p:attrName>ppt_y</p:attrName>
                                        </p:attrNameLst>
                                      </p:cBhvr>
                                      <p:tavLst>
                                        <p:tav tm="0">
                                          <p:val>
                                            <p:strVal val="ppt_y"/>
                                          </p:val>
                                        </p:tav>
                                        <p:tav tm="100000">
                                          <p:val>
                                            <p:strVal val="ppt_y"/>
                                          </p:val>
                                        </p:tav>
                                      </p:tavLst>
                                    </p:anim>
                                    <p:set>
                                      <p:cBhvr>
                                        <p:cTn id="176" dur="1" fill="hold">
                                          <p:stCondLst>
                                            <p:cond delay="1999"/>
                                          </p:stCondLst>
                                        </p:cTn>
                                        <p:tgtEl>
                                          <p:spTgt spid="17"/>
                                        </p:tgtEl>
                                        <p:attrNameLst>
                                          <p:attrName>style.visibility</p:attrName>
                                        </p:attrNameLst>
                                      </p:cBhvr>
                                      <p:to>
                                        <p:strVal val="hidden"/>
                                      </p:to>
                                    </p:set>
                                  </p:childTnLst>
                                </p:cTn>
                              </p:par>
                              <p:par>
                                <p:cTn id="177" presetID="2" presetClass="exit" presetSubtype="8" fill="hold" grpId="2" nodeType="withEffect">
                                  <p:stCondLst>
                                    <p:cond delay="0"/>
                                  </p:stCondLst>
                                  <p:childTnLst>
                                    <p:anim calcmode="lin" valueType="num">
                                      <p:cBhvr additive="base">
                                        <p:cTn id="178" dur="2000"/>
                                        <p:tgtEl>
                                          <p:spTgt spid="18"/>
                                        </p:tgtEl>
                                        <p:attrNameLst>
                                          <p:attrName>ppt_x</p:attrName>
                                        </p:attrNameLst>
                                      </p:cBhvr>
                                      <p:tavLst>
                                        <p:tav tm="0">
                                          <p:val>
                                            <p:strVal val="ppt_x"/>
                                          </p:val>
                                        </p:tav>
                                        <p:tav tm="100000">
                                          <p:val>
                                            <p:strVal val="0-ppt_w/2"/>
                                          </p:val>
                                        </p:tav>
                                      </p:tavLst>
                                    </p:anim>
                                    <p:anim calcmode="lin" valueType="num">
                                      <p:cBhvr additive="base">
                                        <p:cTn id="179" dur="2000"/>
                                        <p:tgtEl>
                                          <p:spTgt spid="18"/>
                                        </p:tgtEl>
                                        <p:attrNameLst>
                                          <p:attrName>ppt_y</p:attrName>
                                        </p:attrNameLst>
                                      </p:cBhvr>
                                      <p:tavLst>
                                        <p:tav tm="0">
                                          <p:val>
                                            <p:strVal val="ppt_y"/>
                                          </p:val>
                                        </p:tav>
                                        <p:tav tm="100000">
                                          <p:val>
                                            <p:strVal val="ppt_y"/>
                                          </p:val>
                                        </p:tav>
                                      </p:tavLst>
                                    </p:anim>
                                    <p:set>
                                      <p:cBhvr>
                                        <p:cTn id="180" dur="1" fill="hold">
                                          <p:stCondLst>
                                            <p:cond delay="1999"/>
                                          </p:stCondLst>
                                        </p:cTn>
                                        <p:tgtEl>
                                          <p:spTgt spid="18"/>
                                        </p:tgtEl>
                                        <p:attrNameLst>
                                          <p:attrName>style.visibility</p:attrName>
                                        </p:attrNameLst>
                                      </p:cBhvr>
                                      <p:to>
                                        <p:strVal val="hidden"/>
                                      </p:to>
                                    </p:set>
                                  </p:childTnLst>
                                </p:cTn>
                              </p:par>
                              <p:par>
                                <p:cTn id="181" presetID="2" presetClass="exit" presetSubtype="2" fill="hold" grpId="2" nodeType="withEffect">
                                  <p:stCondLst>
                                    <p:cond delay="0"/>
                                  </p:stCondLst>
                                  <p:childTnLst>
                                    <p:anim calcmode="lin" valueType="num">
                                      <p:cBhvr additive="base">
                                        <p:cTn id="182" dur="2000"/>
                                        <p:tgtEl>
                                          <p:spTgt spid="19"/>
                                        </p:tgtEl>
                                        <p:attrNameLst>
                                          <p:attrName>ppt_x</p:attrName>
                                        </p:attrNameLst>
                                      </p:cBhvr>
                                      <p:tavLst>
                                        <p:tav tm="0">
                                          <p:val>
                                            <p:strVal val="ppt_x"/>
                                          </p:val>
                                        </p:tav>
                                        <p:tav tm="100000">
                                          <p:val>
                                            <p:strVal val="1+ppt_w/2"/>
                                          </p:val>
                                        </p:tav>
                                      </p:tavLst>
                                    </p:anim>
                                    <p:anim calcmode="lin" valueType="num">
                                      <p:cBhvr additive="base">
                                        <p:cTn id="183" dur="2000"/>
                                        <p:tgtEl>
                                          <p:spTgt spid="19"/>
                                        </p:tgtEl>
                                        <p:attrNameLst>
                                          <p:attrName>ppt_y</p:attrName>
                                        </p:attrNameLst>
                                      </p:cBhvr>
                                      <p:tavLst>
                                        <p:tav tm="0">
                                          <p:val>
                                            <p:strVal val="ppt_y"/>
                                          </p:val>
                                        </p:tav>
                                        <p:tav tm="100000">
                                          <p:val>
                                            <p:strVal val="ppt_y"/>
                                          </p:val>
                                        </p:tav>
                                      </p:tavLst>
                                    </p:anim>
                                    <p:set>
                                      <p:cBhvr>
                                        <p:cTn id="184" dur="1" fill="hold">
                                          <p:stCondLst>
                                            <p:cond delay="1999"/>
                                          </p:stCondLst>
                                        </p:cTn>
                                        <p:tgtEl>
                                          <p:spTgt spid="19"/>
                                        </p:tgtEl>
                                        <p:attrNameLst>
                                          <p:attrName>style.visibility</p:attrName>
                                        </p:attrNameLst>
                                      </p:cBhvr>
                                      <p:to>
                                        <p:strVal val="hidden"/>
                                      </p:to>
                                    </p:set>
                                  </p:childTnLst>
                                </p:cTn>
                              </p:par>
                              <p:par>
                                <p:cTn id="185" presetID="5" presetClass="exit" presetSubtype="10" fill="hold" grpId="3" nodeType="withEffect">
                                  <p:stCondLst>
                                    <p:cond delay="0"/>
                                  </p:stCondLst>
                                  <p:childTnLst>
                                    <p:animEffect transition="out" filter="checkerboard(across)">
                                      <p:cBhvr>
                                        <p:cTn id="186" dur="2000"/>
                                        <p:tgtEl>
                                          <p:spTgt spid="4"/>
                                        </p:tgtEl>
                                      </p:cBhvr>
                                    </p:animEffect>
                                    <p:set>
                                      <p:cBhvr>
                                        <p:cTn id="187" dur="1" fill="hold">
                                          <p:stCondLst>
                                            <p:cond delay="1999"/>
                                          </p:stCondLst>
                                        </p:cTn>
                                        <p:tgtEl>
                                          <p:spTgt spid="4"/>
                                        </p:tgtEl>
                                        <p:attrNameLst>
                                          <p:attrName>style.visibility</p:attrName>
                                        </p:attrNameLst>
                                      </p:cBhvr>
                                      <p:to>
                                        <p:strVal val="hidden"/>
                                      </p:to>
                                    </p:set>
                                  </p:childTnLst>
                                </p:cTn>
                              </p:par>
                              <p:par>
                                <p:cTn id="188" presetID="5" presetClass="exit" presetSubtype="10" fill="hold" grpId="3" nodeType="withEffect">
                                  <p:stCondLst>
                                    <p:cond delay="0"/>
                                  </p:stCondLst>
                                  <p:childTnLst>
                                    <p:animEffect transition="out" filter="checkerboard(across)">
                                      <p:cBhvr>
                                        <p:cTn id="189" dur="2000"/>
                                        <p:tgtEl>
                                          <p:spTgt spid="5"/>
                                        </p:tgtEl>
                                      </p:cBhvr>
                                    </p:animEffect>
                                    <p:set>
                                      <p:cBhvr>
                                        <p:cTn id="190" dur="1" fill="hold">
                                          <p:stCondLst>
                                            <p:cond delay="1999"/>
                                          </p:stCondLst>
                                        </p:cTn>
                                        <p:tgtEl>
                                          <p:spTgt spid="5"/>
                                        </p:tgtEl>
                                        <p:attrNameLst>
                                          <p:attrName>style.visibility</p:attrName>
                                        </p:attrNameLst>
                                      </p:cBhvr>
                                      <p:to>
                                        <p:strVal val="hidden"/>
                                      </p:to>
                                    </p:set>
                                  </p:childTnLst>
                                </p:cTn>
                              </p:par>
                              <p:par>
                                <p:cTn id="191" presetID="5" presetClass="exit" presetSubtype="10" fill="hold" grpId="3" nodeType="withEffect">
                                  <p:stCondLst>
                                    <p:cond delay="0"/>
                                  </p:stCondLst>
                                  <p:childTnLst>
                                    <p:animEffect transition="out" filter="checkerboard(across)">
                                      <p:cBhvr>
                                        <p:cTn id="192" dur="2000"/>
                                        <p:tgtEl>
                                          <p:spTgt spid="6"/>
                                        </p:tgtEl>
                                      </p:cBhvr>
                                    </p:animEffect>
                                    <p:set>
                                      <p:cBhvr>
                                        <p:cTn id="193" dur="1" fill="hold">
                                          <p:stCondLst>
                                            <p:cond delay="1999"/>
                                          </p:stCondLst>
                                        </p:cTn>
                                        <p:tgtEl>
                                          <p:spTgt spid="6"/>
                                        </p:tgtEl>
                                        <p:attrNameLst>
                                          <p:attrName>style.visibility</p:attrName>
                                        </p:attrNameLst>
                                      </p:cBhvr>
                                      <p:to>
                                        <p:strVal val="hidden"/>
                                      </p:to>
                                    </p:set>
                                  </p:childTnLst>
                                </p:cTn>
                              </p:par>
                              <p:par>
                                <p:cTn id="194" presetID="5" presetClass="exit" presetSubtype="10" fill="hold" grpId="3" nodeType="withEffect">
                                  <p:stCondLst>
                                    <p:cond delay="0"/>
                                  </p:stCondLst>
                                  <p:childTnLst>
                                    <p:animEffect transition="out" filter="checkerboard(across)">
                                      <p:cBhvr>
                                        <p:cTn id="195" dur="2000"/>
                                        <p:tgtEl>
                                          <p:spTgt spid="7"/>
                                        </p:tgtEl>
                                      </p:cBhvr>
                                    </p:animEffect>
                                    <p:set>
                                      <p:cBhvr>
                                        <p:cTn id="196" dur="1" fill="hold">
                                          <p:stCondLst>
                                            <p:cond delay="1999"/>
                                          </p:stCondLst>
                                        </p:cTn>
                                        <p:tgtEl>
                                          <p:spTgt spid="7"/>
                                        </p:tgtEl>
                                        <p:attrNameLst>
                                          <p:attrName>style.visibility</p:attrName>
                                        </p:attrNameLst>
                                      </p:cBhvr>
                                      <p:to>
                                        <p:strVal val="hidden"/>
                                      </p:to>
                                    </p:set>
                                  </p:childTnLst>
                                </p:cTn>
                              </p:par>
                              <p:par>
                                <p:cTn id="197" presetID="5" presetClass="exit" presetSubtype="10" fill="hold" grpId="3" nodeType="withEffect">
                                  <p:stCondLst>
                                    <p:cond delay="0"/>
                                  </p:stCondLst>
                                  <p:childTnLst>
                                    <p:animEffect transition="out" filter="checkerboard(across)">
                                      <p:cBhvr>
                                        <p:cTn id="198" dur="2000"/>
                                        <p:tgtEl>
                                          <p:spTgt spid="8"/>
                                        </p:tgtEl>
                                      </p:cBhvr>
                                    </p:animEffect>
                                    <p:set>
                                      <p:cBhvr>
                                        <p:cTn id="199" dur="1" fill="hold">
                                          <p:stCondLst>
                                            <p:cond delay="1999"/>
                                          </p:stCondLst>
                                        </p:cTn>
                                        <p:tgtEl>
                                          <p:spTgt spid="8"/>
                                        </p:tgtEl>
                                        <p:attrNameLst>
                                          <p:attrName>style.visibility</p:attrName>
                                        </p:attrNameLst>
                                      </p:cBhvr>
                                      <p:to>
                                        <p:strVal val="hidden"/>
                                      </p:to>
                                    </p:set>
                                  </p:childTnLst>
                                </p:cTn>
                              </p:par>
                              <p:par>
                                <p:cTn id="200" presetID="5" presetClass="exit" presetSubtype="10" fill="hold" grpId="3" nodeType="withEffect">
                                  <p:stCondLst>
                                    <p:cond delay="0"/>
                                  </p:stCondLst>
                                  <p:childTnLst>
                                    <p:animEffect transition="out" filter="checkerboard(across)">
                                      <p:cBhvr>
                                        <p:cTn id="201" dur="2000"/>
                                        <p:tgtEl>
                                          <p:spTgt spid="9"/>
                                        </p:tgtEl>
                                      </p:cBhvr>
                                    </p:animEffect>
                                    <p:set>
                                      <p:cBhvr>
                                        <p:cTn id="202" dur="1" fill="hold">
                                          <p:stCondLst>
                                            <p:cond delay="1999"/>
                                          </p:stCondLst>
                                        </p:cTn>
                                        <p:tgtEl>
                                          <p:spTgt spid="9"/>
                                        </p:tgtEl>
                                        <p:attrNameLst>
                                          <p:attrName>style.visibility</p:attrName>
                                        </p:attrNameLst>
                                      </p:cBhvr>
                                      <p:to>
                                        <p:strVal val="hidden"/>
                                      </p:to>
                                    </p:set>
                                  </p:childTnLst>
                                </p:cTn>
                              </p:par>
                              <p:par>
                                <p:cTn id="203" presetID="5" presetClass="exit" presetSubtype="10" fill="hold" grpId="3" nodeType="withEffect">
                                  <p:stCondLst>
                                    <p:cond delay="0"/>
                                  </p:stCondLst>
                                  <p:childTnLst>
                                    <p:animEffect transition="out" filter="checkerboard(across)">
                                      <p:cBhvr>
                                        <p:cTn id="204" dur="2000"/>
                                        <p:tgtEl>
                                          <p:spTgt spid="10"/>
                                        </p:tgtEl>
                                      </p:cBhvr>
                                    </p:animEffect>
                                    <p:set>
                                      <p:cBhvr>
                                        <p:cTn id="205" dur="1" fill="hold">
                                          <p:stCondLst>
                                            <p:cond delay="1999"/>
                                          </p:stCondLst>
                                        </p:cTn>
                                        <p:tgtEl>
                                          <p:spTgt spid="10"/>
                                        </p:tgtEl>
                                        <p:attrNameLst>
                                          <p:attrName>style.visibility</p:attrName>
                                        </p:attrNameLst>
                                      </p:cBhvr>
                                      <p:to>
                                        <p:strVal val="hidden"/>
                                      </p:to>
                                    </p:set>
                                  </p:childTnLst>
                                </p:cTn>
                              </p:par>
                              <p:par>
                                <p:cTn id="206" presetID="5" presetClass="exit" presetSubtype="10" fill="hold" grpId="3" nodeType="withEffect">
                                  <p:stCondLst>
                                    <p:cond delay="0"/>
                                  </p:stCondLst>
                                  <p:childTnLst>
                                    <p:animEffect transition="out" filter="checkerboard(across)">
                                      <p:cBhvr>
                                        <p:cTn id="207" dur="2000"/>
                                        <p:tgtEl>
                                          <p:spTgt spid="11"/>
                                        </p:tgtEl>
                                      </p:cBhvr>
                                    </p:animEffect>
                                    <p:set>
                                      <p:cBhvr>
                                        <p:cTn id="208" dur="1" fill="hold">
                                          <p:stCondLst>
                                            <p:cond delay="1999"/>
                                          </p:stCondLst>
                                        </p:cTn>
                                        <p:tgtEl>
                                          <p:spTgt spid="11"/>
                                        </p:tgtEl>
                                        <p:attrNameLst>
                                          <p:attrName>style.visibility</p:attrName>
                                        </p:attrNameLst>
                                      </p:cBhvr>
                                      <p:to>
                                        <p:strVal val="hidden"/>
                                      </p:to>
                                    </p:set>
                                  </p:childTnLst>
                                </p:cTn>
                              </p:par>
                              <p:par>
                                <p:cTn id="209" presetID="5" presetClass="exit" presetSubtype="10" fill="hold" grpId="3" nodeType="withEffect">
                                  <p:stCondLst>
                                    <p:cond delay="0"/>
                                  </p:stCondLst>
                                  <p:childTnLst>
                                    <p:animEffect transition="out" filter="checkerboard(across)">
                                      <p:cBhvr>
                                        <p:cTn id="210" dur="2000"/>
                                        <p:tgtEl>
                                          <p:spTgt spid="12"/>
                                        </p:tgtEl>
                                      </p:cBhvr>
                                    </p:animEffect>
                                    <p:set>
                                      <p:cBhvr>
                                        <p:cTn id="211" dur="1" fill="hold">
                                          <p:stCondLst>
                                            <p:cond delay="1999"/>
                                          </p:stCondLst>
                                        </p:cTn>
                                        <p:tgtEl>
                                          <p:spTgt spid="12"/>
                                        </p:tgtEl>
                                        <p:attrNameLst>
                                          <p:attrName>style.visibility</p:attrName>
                                        </p:attrNameLst>
                                      </p:cBhvr>
                                      <p:to>
                                        <p:strVal val="hidden"/>
                                      </p:to>
                                    </p:set>
                                  </p:childTnLst>
                                </p:cTn>
                              </p:par>
                              <p:par>
                                <p:cTn id="212" presetID="5" presetClass="exit" presetSubtype="10" fill="hold" grpId="3" nodeType="withEffect">
                                  <p:stCondLst>
                                    <p:cond delay="0"/>
                                  </p:stCondLst>
                                  <p:childTnLst>
                                    <p:animEffect transition="out" filter="checkerboard(across)">
                                      <p:cBhvr>
                                        <p:cTn id="213" dur="2000"/>
                                        <p:tgtEl>
                                          <p:spTgt spid="13"/>
                                        </p:tgtEl>
                                      </p:cBhvr>
                                    </p:animEffect>
                                    <p:set>
                                      <p:cBhvr>
                                        <p:cTn id="214" dur="1" fill="hold">
                                          <p:stCondLst>
                                            <p:cond delay="1999"/>
                                          </p:stCondLst>
                                        </p:cTn>
                                        <p:tgtEl>
                                          <p:spTgt spid="13"/>
                                        </p:tgtEl>
                                        <p:attrNameLst>
                                          <p:attrName>style.visibility</p:attrName>
                                        </p:attrNameLst>
                                      </p:cBhvr>
                                      <p:to>
                                        <p:strVal val="hidden"/>
                                      </p:to>
                                    </p:set>
                                  </p:childTnLst>
                                </p:cTn>
                              </p:par>
                              <p:par>
                                <p:cTn id="215" presetID="5" presetClass="exit" presetSubtype="10" fill="hold" grpId="3" nodeType="withEffect">
                                  <p:stCondLst>
                                    <p:cond delay="0"/>
                                  </p:stCondLst>
                                  <p:childTnLst>
                                    <p:animEffect transition="out" filter="checkerboard(across)">
                                      <p:cBhvr>
                                        <p:cTn id="216" dur="2000"/>
                                        <p:tgtEl>
                                          <p:spTgt spid="14"/>
                                        </p:tgtEl>
                                      </p:cBhvr>
                                    </p:animEffect>
                                    <p:set>
                                      <p:cBhvr>
                                        <p:cTn id="217" dur="1" fill="hold">
                                          <p:stCondLst>
                                            <p:cond delay="1999"/>
                                          </p:stCondLst>
                                        </p:cTn>
                                        <p:tgtEl>
                                          <p:spTgt spid="14"/>
                                        </p:tgtEl>
                                        <p:attrNameLst>
                                          <p:attrName>style.visibility</p:attrName>
                                        </p:attrNameLst>
                                      </p:cBhvr>
                                      <p:to>
                                        <p:strVal val="hidden"/>
                                      </p:to>
                                    </p:set>
                                  </p:childTnLst>
                                </p:cTn>
                              </p:par>
                              <p:par>
                                <p:cTn id="218" presetID="5" presetClass="exit" presetSubtype="10" fill="hold" grpId="3" nodeType="withEffect">
                                  <p:stCondLst>
                                    <p:cond delay="0"/>
                                  </p:stCondLst>
                                  <p:childTnLst>
                                    <p:animEffect transition="out" filter="checkerboard(across)">
                                      <p:cBhvr>
                                        <p:cTn id="219" dur="2000"/>
                                        <p:tgtEl>
                                          <p:spTgt spid="15"/>
                                        </p:tgtEl>
                                      </p:cBhvr>
                                    </p:animEffect>
                                    <p:set>
                                      <p:cBhvr>
                                        <p:cTn id="220" dur="1" fill="hold">
                                          <p:stCondLst>
                                            <p:cond delay="1999"/>
                                          </p:stCondLst>
                                        </p:cTn>
                                        <p:tgtEl>
                                          <p:spTgt spid="15"/>
                                        </p:tgtEl>
                                        <p:attrNameLst>
                                          <p:attrName>style.visibility</p:attrName>
                                        </p:attrNameLst>
                                      </p:cBhvr>
                                      <p:to>
                                        <p:strVal val="hidden"/>
                                      </p:to>
                                    </p:set>
                                  </p:childTnLst>
                                </p:cTn>
                              </p:par>
                              <p:par>
                                <p:cTn id="221" presetID="5" presetClass="exit" presetSubtype="10" fill="hold" grpId="3" nodeType="withEffect">
                                  <p:stCondLst>
                                    <p:cond delay="0"/>
                                  </p:stCondLst>
                                  <p:childTnLst>
                                    <p:animEffect transition="out" filter="checkerboard(across)">
                                      <p:cBhvr>
                                        <p:cTn id="222" dur="2000"/>
                                        <p:tgtEl>
                                          <p:spTgt spid="16"/>
                                        </p:tgtEl>
                                      </p:cBhvr>
                                    </p:animEffect>
                                    <p:set>
                                      <p:cBhvr>
                                        <p:cTn id="223" dur="1" fill="hold">
                                          <p:stCondLst>
                                            <p:cond delay="1999"/>
                                          </p:stCondLst>
                                        </p:cTn>
                                        <p:tgtEl>
                                          <p:spTgt spid="16"/>
                                        </p:tgtEl>
                                        <p:attrNameLst>
                                          <p:attrName>style.visibility</p:attrName>
                                        </p:attrNameLst>
                                      </p:cBhvr>
                                      <p:to>
                                        <p:strVal val="hidden"/>
                                      </p:to>
                                    </p:set>
                                  </p:childTnLst>
                                </p:cTn>
                              </p:par>
                              <p:par>
                                <p:cTn id="224" presetID="5" presetClass="exit" presetSubtype="10" fill="hold" grpId="3" nodeType="withEffect">
                                  <p:stCondLst>
                                    <p:cond delay="0"/>
                                  </p:stCondLst>
                                  <p:childTnLst>
                                    <p:animEffect transition="out" filter="checkerboard(across)">
                                      <p:cBhvr>
                                        <p:cTn id="225" dur="2000"/>
                                        <p:tgtEl>
                                          <p:spTgt spid="17"/>
                                        </p:tgtEl>
                                      </p:cBhvr>
                                    </p:animEffect>
                                    <p:set>
                                      <p:cBhvr>
                                        <p:cTn id="226" dur="1" fill="hold">
                                          <p:stCondLst>
                                            <p:cond delay="1999"/>
                                          </p:stCondLst>
                                        </p:cTn>
                                        <p:tgtEl>
                                          <p:spTgt spid="17"/>
                                        </p:tgtEl>
                                        <p:attrNameLst>
                                          <p:attrName>style.visibility</p:attrName>
                                        </p:attrNameLst>
                                      </p:cBhvr>
                                      <p:to>
                                        <p:strVal val="hidden"/>
                                      </p:to>
                                    </p:set>
                                  </p:childTnLst>
                                </p:cTn>
                              </p:par>
                              <p:par>
                                <p:cTn id="227" presetID="5" presetClass="exit" presetSubtype="10" fill="hold" grpId="3" nodeType="withEffect">
                                  <p:stCondLst>
                                    <p:cond delay="0"/>
                                  </p:stCondLst>
                                  <p:childTnLst>
                                    <p:animEffect transition="out" filter="checkerboard(across)">
                                      <p:cBhvr>
                                        <p:cTn id="228" dur="2000"/>
                                        <p:tgtEl>
                                          <p:spTgt spid="18"/>
                                        </p:tgtEl>
                                      </p:cBhvr>
                                    </p:animEffect>
                                    <p:set>
                                      <p:cBhvr>
                                        <p:cTn id="229" dur="1" fill="hold">
                                          <p:stCondLst>
                                            <p:cond delay="1999"/>
                                          </p:stCondLst>
                                        </p:cTn>
                                        <p:tgtEl>
                                          <p:spTgt spid="18"/>
                                        </p:tgtEl>
                                        <p:attrNameLst>
                                          <p:attrName>style.visibility</p:attrName>
                                        </p:attrNameLst>
                                      </p:cBhvr>
                                      <p:to>
                                        <p:strVal val="hidden"/>
                                      </p:to>
                                    </p:set>
                                  </p:childTnLst>
                                </p:cTn>
                              </p:par>
                              <p:par>
                                <p:cTn id="230" presetID="5" presetClass="exit" presetSubtype="10" fill="hold" grpId="3" nodeType="withEffect">
                                  <p:stCondLst>
                                    <p:cond delay="0"/>
                                  </p:stCondLst>
                                  <p:childTnLst>
                                    <p:animEffect transition="out" filter="checkerboard(across)">
                                      <p:cBhvr>
                                        <p:cTn id="231" dur="2000"/>
                                        <p:tgtEl>
                                          <p:spTgt spid="19"/>
                                        </p:tgtEl>
                                      </p:cBhvr>
                                    </p:animEffect>
                                    <p:set>
                                      <p:cBhvr>
                                        <p:cTn id="232" dur="1" fill="hold">
                                          <p:stCondLst>
                                            <p:cond delay="1999"/>
                                          </p:stCondLst>
                                        </p:cTn>
                                        <p:tgtEl>
                                          <p:spTgt spid="19"/>
                                        </p:tgtEl>
                                        <p:attrNameLst>
                                          <p:attrName>style.visibility</p:attrName>
                                        </p:attrNameLst>
                                      </p:cBhvr>
                                      <p:to>
                                        <p:strVal val="hidden"/>
                                      </p:to>
                                    </p:set>
                                  </p:childTnLst>
                                </p:cTn>
                              </p:par>
                              <p:par>
                                <p:cTn id="233" presetID="23" presetClass="entr" presetSubtype="288" fill="hold" nodeType="withEffect">
                                  <p:stCondLst>
                                    <p:cond delay="0"/>
                                  </p:stCondLst>
                                  <p:childTnLst>
                                    <p:set>
                                      <p:cBhvr>
                                        <p:cTn id="234" dur="1" fill="hold">
                                          <p:stCondLst>
                                            <p:cond delay="0"/>
                                          </p:stCondLst>
                                        </p:cTn>
                                        <p:tgtEl>
                                          <p:spTgt spid="2"/>
                                        </p:tgtEl>
                                        <p:attrNameLst>
                                          <p:attrName>style.visibility</p:attrName>
                                        </p:attrNameLst>
                                      </p:cBhvr>
                                      <p:to>
                                        <p:strVal val="visible"/>
                                      </p:to>
                                    </p:set>
                                    <p:anim calcmode="lin" valueType="num">
                                      <p:cBhvr>
                                        <p:cTn id="235" dur="2000" fill="hold"/>
                                        <p:tgtEl>
                                          <p:spTgt spid="2"/>
                                        </p:tgtEl>
                                        <p:attrNameLst>
                                          <p:attrName>ppt_w</p:attrName>
                                        </p:attrNameLst>
                                      </p:cBhvr>
                                      <p:tavLst>
                                        <p:tav tm="0">
                                          <p:val>
                                            <p:strVal val="4/3*#ppt_w"/>
                                          </p:val>
                                        </p:tav>
                                        <p:tav tm="100000">
                                          <p:val>
                                            <p:strVal val="#ppt_w"/>
                                          </p:val>
                                        </p:tav>
                                      </p:tavLst>
                                    </p:anim>
                                    <p:anim calcmode="lin" valueType="num">
                                      <p:cBhvr>
                                        <p:cTn id="236" dur="2000" fill="hold"/>
                                        <p:tgtEl>
                                          <p:spTgt spid="2"/>
                                        </p:tgtEl>
                                        <p:attrNameLst>
                                          <p:attrName>ppt_h</p:attrName>
                                        </p:attrNameLst>
                                      </p:cBhvr>
                                      <p:tavLst>
                                        <p:tav tm="0">
                                          <p:val>
                                            <p:strVal val="4/3*#ppt_h"/>
                                          </p:val>
                                        </p:tav>
                                        <p:tav tm="100000">
                                          <p:val>
                                            <p:strVal val="#ppt_h"/>
                                          </p:val>
                                        </p:tav>
                                      </p:tavLst>
                                    </p:anim>
                                  </p:childTnLst>
                                </p:cTn>
                              </p:par>
                              <p:par>
                                <p:cTn id="237" presetID="16" presetClass="entr" presetSubtype="37" fill="hold" nodeType="withEffect">
                                  <p:stCondLst>
                                    <p:cond delay="0"/>
                                  </p:stCondLst>
                                  <p:childTnLst>
                                    <p:set>
                                      <p:cBhvr>
                                        <p:cTn id="238" dur="1" fill="hold">
                                          <p:stCondLst>
                                            <p:cond delay="0"/>
                                          </p:stCondLst>
                                        </p:cTn>
                                        <p:tgtEl>
                                          <p:spTgt spid="2"/>
                                        </p:tgtEl>
                                        <p:attrNameLst>
                                          <p:attrName>style.visibility</p:attrName>
                                        </p:attrNameLst>
                                      </p:cBhvr>
                                      <p:to>
                                        <p:strVal val="visible"/>
                                      </p:to>
                                    </p:set>
                                    <p:animEffect transition="in" filter="barn(outVertical)">
                                      <p:cBhvr>
                                        <p:cTn id="239"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D6B19C"/>
            </a:gs>
            <a:gs pos="30000">
              <a:srgbClr val="D49E6C"/>
            </a:gs>
            <a:gs pos="70000">
              <a:srgbClr val="A65528"/>
            </a:gs>
            <a:gs pos="100000">
              <a:srgbClr val="663012"/>
            </a:gs>
          </a:gsLst>
          <a:lin ang="0" scaled="1"/>
          <a:tileRect/>
        </a:gradFill>
        <a:effectLst/>
      </p:bgPr>
    </p:bg>
    <p:spTree>
      <p:nvGrpSpPr>
        <p:cNvPr id="1" name=""/>
        <p:cNvGrpSpPr/>
        <p:nvPr/>
      </p:nvGrpSpPr>
      <p:grpSpPr>
        <a:xfrm>
          <a:off x="0" y="0"/>
          <a:ext cx="0" cy="0"/>
          <a:chOff x="0" y="0"/>
          <a:chExt cx="0" cy="0"/>
        </a:xfrm>
      </p:grpSpPr>
      <p:pic>
        <p:nvPicPr>
          <p:cNvPr id="2" name="1 Imagen" descr="varsovia---.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Cheurón"/>
          <p:cNvSpPr/>
          <p:nvPr/>
        </p:nvSpPr>
        <p:spPr>
          <a:xfrm rot="5400000">
            <a:off x="3357563" y="-1357331"/>
            <a:ext cx="2571750" cy="5286412"/>
          </a:xfrm>
          <a:prstGeom prst="chevron">
            <a:avLst>
              <a:gd name="adj" fmla="val 91606"/>
            </a:avLst>
          </a:prstGeom>
          <a:solidFill>
            <a:srgbClr val="BC4C00"/>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Cheurón"/>
          <p:cNvSpPr/>
          <p:nvPr/>
        </p:nvSpPr>
        <p:spPr>
          <a:xfrm rot="16200000">
            <a:off x="3402212" y="1187630"/>
            <a:ext cx="2625329" cy="5286412"/>
          </a:xfrm>
          <a:prstGeom prst="chevron">
            <a:avLst>
              <a:gd name="adj" fmla="val 93490"/>
            </a:avLst>
          </a:prstGeom>
          <a:solidFill>
            <a:srgbClr val="BC4C00"/>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Cheurón"/>
          <p:cNvSpPr/>
          <p:nvPr/>
        </p:nvSpPr>
        <p:spPr>
          <a:xfrm rot="5400000">
            <a:off x="3598666" y="-1598434"/>
            <a:ext cx="2089544" cy="5286412"/>
          </a:xfrm>
          <a:prstGeom prst="chevron">
            <a:avLst>
              <a:gd name="adj" fmla="val 92386"/>
            </a:avLst>
          </a:prstGeom>
          <a:solidFill>
            <a:srgbClr val="BC4C00"/>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Cheurón"/>
          <p:cNvSpPr/>
          <p:nvPr/>
        </p:nvSpPr>
        <p:spPr>
          <a:xfrm rot="16200000">
            <a:off x="3643315" y="1428733"/>
            <a:ext cx="2143122" cy="5286412"/>
          </a:xfrm>
          <a:prstGeom prst="chevron">
            <a:avLst>
              <a:gd name="adj" fmla="val 92212"/>
            </a:avLst>
          </a:prstGeom>
          <a:solidFill>
            <a:srgbClr val="BC4C00"/>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Cheurón"/>
          <p:cNvSpPr/>
          <p:nvPr/>
        </p:nvSpPr>
        <p:spPr>
          <a:xfrm rot="5400000">
            <a:off x="3812980" y="-1812748"/>
            <a:ext cx="1660916" cy="5286412"/>
          </a:xfrm>
          <a:prstGeom prst="chevron">
            <a:avLst>
              <a:gd name="adj" fmla="val 91008"/>
            </a:avLst>
          </a:prstGeom>
          <a:solidFill>
            <a:srgbClr val="BC4C00"/>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Cheurón"/>
          <p:cNvSpPr/>
          <p:nvPr/>
        </p:nvSpPr>
        <p:spPr>
          <a:xfrm rot="16200000">
            <a:off x="3830840" y="1616258"/>
            <a:ext cx="1768073" cy="5286412"/>
          </a:xfrm>
          <a:prstGeom prst="chevron">
            <a:avLst>
              <a:gd name="adj" fmla="val 90655"/>
            </a:avLst>
          </a:prstGeom>
          <a:solidFill>
            <a:srgbClr val="BC4C00"/>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Cheurón"/>
          <p:cNvSpPr/>
          <p:nvPr/>
        </p:nvSpPr>
        <p:spPr>
          <a:xfrm rot="5400000">
            <a:off x="4054084" y="-2053852"/>
            <a:ext cx="1178709" cy="5286412"/>
          </a:xfrm>
          <a:prstGeom prst="chevron">
            <a:avLst>
              <a:gd name="adj" fmla="val 86694"/>
            </a:avLst>
          </a:prstGeom>
          <a:solidFill>
            <a:srgbClr val="BC4C00"/>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Cheurón"/>
          <p:cNvSpPr/>
          <p:nvPr/>
        </p:nvSpPr>
        <p:spPr>
          <a:xfrm rot="16200000">
            <a:off x="3991575" y="1776993"/>
            <a:ext cx="1446602" cy="5286412"/>
          </a:xfrm>
          <a:prstGeom prst="chevron">
            <a:avLst>
              <a:gd name="adj" fmla="val 90680"/>
            </a:avLst>
          </a:prstGeom>
          <a:solidFill>
            <a:srgbClr val="BC4C00"/>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Cheurón"/>
          <p:cNvSpPr/>
          <p:nvPr/>
        </p:nvSpPr>
        <p:spPr>
          <a:xfrm rot="5400000">
            <a:off x="4313046" y="-2241376"/>
            <a:ext cx="803660" cy="5286412"/>
          </a:xfrm>
          <a:prstGeom prst="chevron">
            <a:avLst>
              <a:gd name="adj" fmla="val 84381"/>
            </a:avLst>
          </a:prstGeom>
          <a:solidFill>
            <a:srgbClr val="BC4C00"/>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Cheurón"/>
          <p:cNvSpPr/>
          <p:nvPr/>
        </p:nvSpPr>
        <p:spPr>
          <a:xfrm rot="16200000">
            <a:off x="4277327" y="1991307"/>
            <a:ext cx="1017974" cy="5286412"/>
          </a:xfrm>
          <a:prstGeom prst="chevron">
            <a:avLst>
              <a:gd name="adj" fmla="val 88561"/>
            </a:avLst>
          </a:prstGeom>
          <a:solidFill>
            <a:srgbClr val="BC4C00"/>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3"/>
                                        </p:tgtEl>
                                        <p:attrNameLst>
                                          <p:attrName>style.opacity</p:attrName>
                                        </p:attrNameLst>
                                      </p:cBhvr>
                                      <p:to>
                                        <p:strVal val="0"/>
                                      </p:to>
                                    </p:set>
                                    <p:animEffect filter="image" prLst="opacity: 0">
                                      <p:cBhvr rctx="IE">
                                        <p:cTn id="7" dur="indefinite"/>
                                        <p:tgtEl>
                                          <p:spTgt spid="13"/>
                                        </p:tgtEl>
                                      </p:cBhvr>
                                    </p:animEffect>
                                  </p:childTnLst>
                                </p:cTn>
                              </p:par>
                              <p:par>
                                <p:cTn id="8" presetID="2" presetClass="entr" presetSubtype="4"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2000" fill="hold"/>
                                        <p:tgtEl>
                                          <p:spTgt spid="3"/>
                                        </p:tgtEl>
                                        <p:attrNameLst>
                                          <p:attrName>ppt_x</p:attrName>
                                        </p:attrNameLst>
                                      </p:cBhvr>
                                      <p:tavLst>
                                        <p:tav tm="0">
                                          <p:val>
                                            <p:strVal val="#ppt_x"/>
                                          </p:val>
                                        </p:tav>
                                        <p:tav tm="100000">
                                          <p:val>
                                            <p:strVal val="#ppt_x"/>
                                          </p:val>
                                        </p:tav>
                                      </p:tavLst>
                                    </p:anim>
                                    <p:anim calcmode="lin" valueType="num">
                                      <p:cBhvr additive="base">
                                        <p:cTn id="11" dur="2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2000" fill="hold"/>
                                        <p:tgtEl>
                                          <p:spTgt spid="5"/>
                                        </p:tgtEl>
                                        <p:attrNameLst>
                                          <p:attrName>ppt_x</p:attrName>
                                        </p:attrNameLst>
                                      </p:cBhvr>
                                      <p:tavLst>
                                        <p:tav tm="0">
                                          <p:val>
                                            <p:strVal val="#ppt_x"/>
                                          </p:val>
                                        </p:tav>
                                        <p:tav tm="100000">
                                          <p:val>
                                            <p:strVal val="#ppt_x"/>
                                          </p:val>
                                        </p:tav>
                                      </p:tavLst>
                                    </p:anim>
                                    <p:anim calcmode="lin" valueType="num">
                                      <p:cBhvr additive="base">
                                        <p:cTn id="15" dur="2000" fill="hold"/>
                                        <p:tgtEl>
                                          <p:spTgt spid="5"/>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2000" fill="hold"/>
                                        <p:tgtEl>
                                          <p:spTgt spid="7"/>
                                        </p:tgtEl>
                                        <p:attrNameLst>
                                          <p:attrName>ppt_x</p:attrName>
                                        </p:attrNameLst>
                                      </p:cBhvr>
                                      <p:tavLst>
                                        <p:tav tm="0">
                                          <p:val>
                                            <p:strVal val="#ppt_x"/>
                                          </p:val>
                                        </p:tav>
                                        <p:tav tm="100000">
                                          <p:val>
                                            <p:strVal val="#ppt_x"/>
                                          </p:val>
                                        </p:tav>
                                      </p:tavLst>
                                    </p:anim>
                                    <p:anim calcmode="lin" valueType="num">
                                      <p:cBhvr additive="base">
                                        <p:cTn id="19" dur="2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2000" fill="hold"/>
                                        <p:tgtEl>
                                          <p:spTgt spid="9"/>
                                        </p:tgtEl>
                                        <p:attrNameLst>
                                          <p:attrName>ppt_x</p:attrName>
                                        </p:attrNameLst>
                                      </p:cBhvr>
                                      <p:tavLst>
                                        <p:tav tm="0">
                                          <p:val>
                                            <p:strVal val="#ppt_x"/>
                                          </p:val>
                                        </p:tav>
                                        <p:tav tm="100000">
                                          <p:val>
                                            <p:strVal val="#ppt_x"/>
                                          </p:val>
                                        </p:tav>
                                      </p:tavLst>
                                    </p:anim>
                                    <p:anim calcmode="lin" valueType="num">
                                      <p:cBhvr additive="base">
                                        <p:cTn id="23" dur="2000" fill="hold"/>
                                        <p:tgtEl>
                                          <p:spTgt spid="9"/>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2000" fill="hold"/>
                                        <p:tgtEl>
                                          <p:spTgt spid="11"/>
                                        </p:tgtEl>
                                        <p:attrNameLst>
                                          <p:attrName>ppt_x</p:attrName>
                                        </p:attrNameLst>
                                      </p:cBhvr>
                                      <p:tavLst>
                                        <p:tav tm="0">
                                          <p:val>
                                            <p:strVal val="#ppt_x"/>
                                          </p:val>
                                        </p:tav>
                                        <p:tav tm="100000">
                                          <p:val>
                                            <p:strVal val="#ppt_x"/>
                                          </p:val>
                                        </p:tav>
                                      </p:tavLst>
                                    </p:anim>
                                    <p:anim calcmode="lin" valueType="num">
                                      <p:cBhvr additive="base">
                                        <p:cTn id="27" dur="2000" fill="hold"/>
                                        <p:tgtEl>
                                          <p:spTgt spid="11"/>
                                        </p:tgtEl>
                                        <p:attrNameLst>
                                          <p:attrName>ppt_y</p:attrName>
                                        </p:attrNameLst>
                                      </p:cBhvr>
                                      <p:tavLst>
                                        <p:tav tm="0">
                                          <p:val>
                                            <p:strVal val="1+#ppt_h/2"/>
                                          </p:val>
                                        </p:tav>
                                        <p:tav tm="100000">
                                          <p:val>
                                            <p:strVal val="#ppt_y"/>
                                          </p:val>
                                        </p:tav>
                                      </p:tavLst>
                                    </p:anim>
                                  </p:childTnLst>
                                </p:cTn>
                              </p:par>
                              <p:par>
                                <p:cTn id="28" presetID="2" presetClass="entr" presetSubtype="1" fill="hold" grpId="0" nodeType="withEffect">
                                  <p:stCondLst>
                                    <p:cond delay="0"/>
                                  </p:stCondLst>
                                  <p:childTnLst>
                                    <p:set>
                                      <p:cBhvr>
                                        <p:cTn id="29" dur="1" fill="hold">
                                          <p:stCondLst>
                                            <p:cond delay="0"/>
                                          </p:stCondLst>
                                        </p:cTn>
                                        <p:tgtEl>
                                          <p:spTgt spid="4"/>
                                        </p:tgtEl>
                                        <p:attrNameLst>
                                          <p:attrName>style.visibility</p:attrName>
                                        </p:attrNameLst>
                                      </p:cBhvr>
                                      <p:to>
                                        <p:strVal val="visible"/>
                                      </p:to>
                                    </p:set>
                                    <p:anim calcmode="lin" valueType="num">
                                      <p:cBhvr additive="base">
                                        <p:cTn id="30" dur="2000" fill="hold"/>
                                        <p:tgtEl>
                                          <p:spTgt spid="4"/>
                                        </p:tgtEl>
                                        <p:attrNameLst>
                                          <p:attrName>ppt_x</p:attrName>
                                        </p:attrNameLst>
                                      </p:cBhvr>
                                      <p:tavLst>
                                        <p:tav tm="0">
                                          <p:val>
                                            <p:strVal val="#ppt_x"/>
                                          </p:val>
                                        </p:tav>
                                        <p:tav tm="100000">
                                          <p:val>
                                            <p:strVal val="#ppt_x"/>
                                          </p:val>
                                        </p:tav>
                                      </p:tavLst>
                                    </p:anim>
                                    <p:anim calcmode="lin" valueType="num">
                                      <p:cBhvr additive="base">
                                        <p:cTn id="31" dur="2000" fill="hold"/>
                                        <p:tgtEl>
                                          <p:spTgt spid="4"/>
                                        </p:tgtEl>
                                        <p:attrNameLst>
                                          <p:attrName>ppt_y</p:attrName>
                                        </p:attrNameLst>
                                      </p:cBhvr>
                                      <p:tavLst>
                                        <p:tav tm="0">
                                          <p:val>
                                            <p:strVal val="0-#ppt_h/2"/>
                                          </p:val>
                                        </p:tav>
                                        <p:tav tm="100000">
                                          <p:val>
                                            <p:strVal val="#ppt_y"/>
                                          </p:val>
                                        </p:tav>
                                      </p:tavLst>
                                    </p:anim>
                                  </p:childTnLst>
                                </p:cTn>
                              </p:par>
                              <p:par>
                                <p:cTn id="32" presetID="2" presetClass="entr" presetSubtype="1"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2000" fill="hold"/>
                                        <p:tgtEl>
                                          <p:spTgt spid="6"/>
                                        </p:tgtEl>
                                        <p:attrNameLst>
                                          <p:attrName>ppt_x</p:attrName>
                                        </p:attrNameLst>
                                      </p:cBhvr>
                                      <p:tavLst>
                                        <p:tav tm="0">
                                          <p:val>
                                            <p:strVal val="#ppt_x"/>
                                          </p:val>
                                        </p:tav>
                                        <p:tav tm="100000">
                                          <p:val>
                                            <p:strVal val="#ppt_x"/>
                                          </p:val>
                                        </p:tav>
                                      </p:tavLst>
                                    </p:anim>
                                    <p:anim calcmode="lin" valueType="num">
                                      <p:cBhvr additive="base">
                                        <p:cTn id="35" dur="2000" fill="hold"/>
                                        <p:tgtEl>
                                          <p:spTgt spid="6"/>
                                        </p:tgtEl>
                                        <p:attrNameLst>
                                          <p:attrName>ppt_y</p:attrName>
                                        </p:attrNameLst>
                                      </p:cBhvr>
                                      <p:tavLst>
                                        <p:tav tm="0">
                                          <p:val>
                                            <p:strVal val="0-#ppt_h/2"/>
                                          </p:val>
                                        </p:tav>
                                        <p:tav tm="100000">
                                          <p:val>
                                            <p:strVal val="#ppt_y"/>
                                          </p:val>
                                        </p:tav>
                                      </p:tavLst>
                                    </p:anim>
                                  </p:childTnLst>
                                </p:cTn>
                              </p:par>
                              <p:par>
                                <p:cTn id="36" presetID="2" presetClass="entr" presetSubtype="1" fill="hold" grpId="0" nodeType="withEffect">
                                  <p:stCondLst>
                                    <p:cond delay="0"/>
                                  </p:stCondLst>
                                  <p:childTnLst>
                                    <p:set>
                                      <p:cBhvr>
                                        <p:cTn id="37" dur="1" fill="hold">
                                          <p:stCondLst>
                                            <p:cond delay="0"/>
                                          </p:stCondLst>
                                        </p:cTn>
                                        <p:tgtEl>
                                          <p:spTgt spid="8"/>
                                        </p:tgtEl>
                                        <p:attrNameLst>
                                          <p:attrName>style.visibility</p:attrName>
                                        </p:attrNameLst>
                                      </p:cBhvr>
                                      <p:to>
                                        <p:strVal val="visible"/>
                                      </p:to>
                                    </p:set>
                                    <p:anim calcmode="lin" valueType="num">
                                      <p:cBhvr additive="base">
                                        <p:cTn id="38" dur="2000" fill="hold"/>
                                        <p:tgtEl>
                                          <p:spTgt spid="8"/>
                                        </p:tgtEl>
                                        <p:attrNameLst>
                                          <p:attrName>ppt_x</p:attrName>
                                        </p:attrNameLst>
                                      </p:cBhvr>
                                      <p:tavLst>
                                        <p:tav tm="0">
                                          <p:val>
                                            <p:strVal val="#ppt_x"/>
                                          </p:val>
                                        </p:tav>
                                        <p:tav tm="100000">
                                          <p:val>
                                            <p:strVal val="#ppt_x"/>
                                          </p:val>
                                        </p:tav>
                                      </p:tavLst>
                                    </p:anim>
                                    <p:anim calcmode="lin" valueType="num">
                                      <p:cBhvr additive="base">
                                        <p:cTn id="39" dur="2000" fill="hold"/>
                                        <p:tgtEl>
                                          <p:spTgt spid="8"/>
                                        </p:tgtEl>
                                        <p:attrNameLst>
                                          <p:attrName>ppt_y</p:attrName>
                                        </p:attrNameLst>
                                      </p:cBhvr>
                                      <p:tavLst>
                                        <p:tav tm="0">
                                          <p:val>
                                            <p:strVal val="0-#ppt_h/2"/>
                                          </p:val>
                                        </p:tav>
                                        <p:tav tm="100000">
                                          <p:val>
                                            <p:strVal val="#ppt_y"/>
                                          </p:val>
                                        </p:tav>
                                      </p:tavLst>
                                    </p:anim>
                                  </p:childTnLst>
                                </p:cTn>
                              </p:par>
                              <p:par>
                                <p:cTn id="40" presetID="2" presetClass="entr" presetSubtype="1" fill="hold" grpId="0" nodeType="withEffect">
                                  <p:stCondLst>
                                    <p:cond delay="0"/>
                                  </p:stCondLst>
                                  <p:childTnLst>
                                    <p:set>
                                      <p:cBhvr>
                                        <p:cTn id="41" dur="1" fill="hold">
                                          <p:stCondLst>
                                            <p:cond delay="0"/>
                                          </p:stCondLst>
                                        </p:cTn>
                                        <p:tgtEl>
                                          <p:spTgt spid="10"/>
                                        </p:tgtEl>
                                        <p:attrNameLst>
                                          <p:attrName>style.visibility</p:attrName>
                                        </p:attrNameLst>
                                      </p:cBhvr>
                                      <p:to>
                                        <p:strVal val="visible"/>
                                      </p:to>
                                    </p:set>
                                    <p:anim calcmode="lin" valueType="num">
                                      <p:cBhvr additive="base">
                                        <p:cTn id="42" dur="2000" fill="hold"/>
                                        <p:tgtEl>
                                          <p:spTgt spid="10"/>
                                        </p:tgtEl>
                                        <p:attrNameLst>
                                          <p:attrName>ppt_x</p:attrName>
                                        </p:attrNameLst>
                                      </p:cBhvr>
                                      <p:tavLst>
                                        <p:tav tm="0">
                                          <p:val>
                                            <p:strVal val="#ppt_x"/>
                                          </p:val>
                                        </p:tav>
                                        <p:tav tm="100000">
                                          <p:val>
                                            <p:strVal val="#ppt_x"/>
                                          </p:val>
                                        </p:tav>
                                      </p:tavLst>
                                    </p:anim>
                                    <p:anim calcmode="lin" valueType="num">
                                      <p:cBhvr additive="base">
                                        <p:cTn id="43" dur="2000" fill="hold"/>
                                        <p:tgtEl>
                                          <p:spTgt spid="10"/>
                                        </p:tgtEl>
                                        <p:attrNameLst>
                                          <p:attrName>ppt_y</p:attrName>
                                        </p:attrNameLst>
                                      </p:cBhvr>
                                      <p:tavLst>
                                        <p:tav tm="0">
                                          <p:val>
                                            <p:strVal val="0-#ppt_h/2"/>
                                          </p:val>
                                        </p:tav>
                                        <p:tav tm="100000">
                                          <p:val>
                                            <p:strVal val="#ppt_y"/>
                                          </p:val>
                                        </p:tav>
                                      </p:tavLst>
                                    </p:anim>
                                  </p:childTnLst>
                                </p:cTn>
                              </p:par>
                              <p:par>
                                <p:cTn id="44" presetID="2" presetClass="entr" presetSubtype="1"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2000" fill="hold"/>
                                        <p:tgtEl>
                                          <p:spTgt spid="12"/>
                                        </p:tgtEl>
                                        <p:attrNameLst>
                                          <p:attrName>ppt_x</p:attrName>
                                        </p:attrNameLst>
                                      </p:cBhvr>
                                      <p:tavLst>
                                        <p:tav tm="0">
                                          <p:val>
                                            <p:strVal val="#ppt_x"/>
                                          </p:val>
                                        </p:tav>
                                        <p:tav tm="100000">
                                          <p:val>
                                            <p:strVal val="#ppt_x"/>
                                          </p:val>
                                        </p:tav>
                                      </p:tavLst>
                                    </p:anim>
                                    <p:anim calcmode="lin" valueType="num">
                                      <p:cBhvr additive="base">
                                        <p:cTn id="47" dur="2000" fill="hold"/>
                                        <p:tgtEl>
                                          <p:spTgt spid="12"/>
                                        </p:tgtEl>
                                        <p:attrNameLst>
                                          <p:attrName>ppt_y</p:attrName>
                                        </p:attrNameLst>
                                      </p:cBhvr>
                                      <p:tavLst>
                                        <p:tav tm="0">
                                          <p:val>
                                            <p:strVal val="0-#ppt_h/2"/>
                                          </p:val>
                                        </p:tav>
                                        <p:tav tm="100000">
                                          <p:val>
                                            <p:strVal val="#ppt_y"/>
                                          </p:val>
                                        </p:tav>
                                      </p:tavLst>
                                    </p:anim>
                                  </p:childTnLst>
                                </p:cTn>
                              </p:par>
                              <p:par>
                                <p:cTn id="48" presetID="16" presetClass="entr" presetSubtype="26" fill="hold" grpId="1" nodeType="withEffect">
                                  <p:stCondLst>
                                    <p:cond delay="0"/>
                                  </p:stCondLst>
                                  <p:childTnLst>
                                    <p:set>
                                      <p:cBhvr>
                                        <p:cTn id="49" dur="1" fill="hold">
                                          <p:stCondLst>
                                            <p:cond delay="0"/>
                                          </p:stCondLst>
                                        </p:cTn>
                                        <p:tgtEl>
                                          <p:spTgt spid="3"/>
                                        </p:tgtEl>
                                        <p:attrNameLst>
                                          <p:attrName>style.visibility</p:attrName>
                                        </p:attrNameLst>
                                      </p:cBhvr>
                                      <p:to>
                                        <p:strVal val="visible"/>
                                      </p:to>
                                    </p:set>
                                    <p:animEffect transition="in" filter="barn(inHorizontal)">
                                      <p:cBhvr>
                                        <p:cTn id="50" dur="2000"/>
                                        <p:tgtEl>
                                          <p:spTgt spid="3"/>
                                        </p:tgtEl>
                                      </p:cBhvr>
                                    </p:animEffect>
                                  </p:childTnLst>
                                </p:cTn>
                              </p:par>
                              <p:par>
                                <p:cTn id="51" presetID="16" presetClass="entr" presetSubtype="26" fill="hold" grpId="1" nodeType="withEffect">
                                  <p:stCondLst>
                                    <p:cond delay="0"/>
                                  </p:stCondLst>
                                  <p:childTnLst>
                                    <p:set>
                                      <p:cBhvr>
                                        <p:cTn id="52" dur="1" fill="hold">
                                          <p:stCondLst>
                                            <p:cond delay="0"/>
                                          </p:stCondLst>
                                        </p:cTn>
                                        <p:tgtEl>
                                          <p:spTgt spid="5"/>
                                        </p:tgtEl>
                                        <p:attrNameLst>
                                          <p:attrName>style.visibility</p:attrName>
                                        </p:attrNameLst>
                                      </p:cBhvr>
                                      <p:to>
                                        <p:strVal val="visible"/>
                                      </p:to>
                                    </p:set>
                                    <p:animEffect transition="in" filter="barn(inHorizontal)">
                                      <p:cBhvr>
                                        <p:cTn id="53" dur="2000"/>
                                        <p:tgtEl>
                                          <p:spTgt spid="5"/>
                                        </p:tgtEl>
                                      </p:cBhvr>
                                    </p:animEffect>
                                  </p:childTnLst>
                                </p:cTn>
                              </p:par>
                              <p:par>
                                <p:cTn id="54" presetID="16" presetClass="entr" presetSubtype="26" fill="hold" grpId="1" nodeType="withEffect">
                                  <p:stCondLst>
                                    <p:cond delay="0"/>
                                  </p:stCondLst>
                                  <p:childTnLst>
                                    <p:set>
                                      <p:cBhvr>
                                        <p:cTn id="55" dur="1" fill="hold">
                                          <p:stCondLst>
                                            <p:cond delay="0"/>
                                          </p:stCondLst>
                                        </p:cTn>
                                        <p:tgtEl>
                                          <p:spTgt spid="7"/>
                                        </p:tgtEl>
                                        <p:attrNameLst>
                                          <p:attrName>style.visibility</p:attrName>
                                        </p:attrNameLst>
                                      </p:cBhvr>
                                      <p:to>
                                        <p:strVal val="visible"/>
                                      </p:to>
                                    </p:set>
                                    <p:animEffect transition="in" filter="barn(inHorizontal)">
                                      <p:cBhvr>
                                        <p:cTn id="56" dur="2000"/>
                                        <p:tgtEl>
                                          <p:spTgt spid="7"/>
                                        </p:tgtEl>
                                      </p:cBhvr>
                                    </p:animEffect>
                                  </p:childTnLst>
                                </p:cTn>
                              </p:par>
                              <p:par>
                                <p:cTn id="57" presetID="16" presetClass="entr" presetSubtype="26" fill="hold" grpId="1" nodeType="withEffect">
                                  <p:stCondLst>
                                    <p:cond delay="0"/>
                                  </p:stCondLst>
                                  <p:childTnLst>
                                    <p:set>
                                      <p:cBhvr>
                                        <p:cTn id="58" dur="1" fill="hold">
                                          <p:stCondLst>
                                            <p:cond delay="0"/>
                                          </p:stCondLst>
                                        </p:cTn>
                                        <p:tgtEl>
                                          <p:spTgt spid="9"/>
                                        </p:tgtEl>
                                        <p:attrNameLst>
                                          <p:attrName>style.visibility</p:attrName>
                                        </p:attrNameLst>
                                      </p:cBhvr>
                                      <p:to>
                                        <p:strVal val="visible"/>
                                      </p:to>
                                    </p:set>
                                    <p:animEffect transition="in" filter="barn(inHorizontal)">
                                      <p:cBhvr>
                                        <p:cTn id="59" dur="2000"/>
                                        <p:tgtEl>
                                          <p:spTgt spid="9"/>
                                        </p:tgtEl>
                                      </p:cBhvr>
                                    </p:animEffect>
                                  </p:childTnLst>
                                </p:cTn>
                              </p:par>
                              <p:par>
                                <p:cTn id="60" presetID="16" presetClass="entr" presetSubtype="26" fill="hold" grpId="1" nodeType="withEffect">
                                  <p:stCondLst>
                                    <p:cond delay="0"/>
                                  </p:stCondLst>
                                  <p:childTnLst>
                                    <p:set>
                                      <p:cBhvr>
                                        <p:cTn id="61" dur="1" fill="hold">
                                          <p:stCondLst>
                                            <p:cond delay="0"/>
                                          </p:stCondLst>
                                        </p:cTn>
                                        <p:tgtEl>
                                          <p:spTgt spid="11"/>
                                        </p:tgtEl>
                                        <p:attrNameLst>
                                          <p:attrName>style.visibility</p:attrName>
                                        </p:attrNameLst>
                                      </p:cBhvr>
                                      <p:to>
                                        <p:strVal val="visible"/>
                                      </p:to>
                                    </p:set>
                                    <p:animEffect transition="in" filter="barn(inHorizontal)">
                                      <p:cBhvr>
                                        <p:cTn id="62" dur="2000"/>
                                        <p:tgtEl>
                                          <p:spTgt spid="11"/>
                                        </p:tgtEl>
                                      </p:cBhvr>
                                    </p:animEffect>
                                  </p:childTnLst>
                                </p:cTn>
                              </p:par>
                              <p:par>
                                <p:cTn id="63" presetID="16" presetClass="entr" presetSubtype="26" fill="hold" grpId="1" nodeType="withEffect">
                                  <p:stCondLst>
                                    <p:cond delay="0"/>
                                  </p:stCondLst>
                                  <p:childTnLst>
                                    <p:set>
                                      <p:cBhvr>
                                        <p:cTn id="64" dur="1" fill="hold">
                                          <p:stCondLst>
                                            <p:cond delay="0"/>
                                          </p:stCondLst>
                                        </p:cTn>
                                        <p:tgtEl>
                                          <p:spTgt spid="4"/>
                                        </p:tgtEl>
                                        <p:attrNameLst>
                                          <p:attrName>style.visibility</p:attrName>
                                        </p:attrNameLst>
                                      </p:cBhvr>
                                      <p:to>
                                        <p:strVal val="visible"/>
                                      </p:to>
                                    </p:set>
                                    <p:animEffect transition="in" filter="barn(inHorizontal)">
                                      <p:cBhvr>
                                        <p:cTn id="65" dur="2000"/>
                                        <p:tgtEl>
                                          <p:spTgt spid="4"/>
                                        </p:tgtEl>
                                      </p:cBhvr>
                                    </p:animEffect>
                                  </p:childTnLst>
                                </p:cTn>
                              </p:par>
                              <p:par>
                                <p:cTn id="66" presetID="16" presetClass="entr" presetSubtype="26" fill="hold" grpId="1" nodeType="withEffect">
                                  <p:stCondLst>
                                    <p:cond delay="0"/>
                                  </p:stCondLst>
                                  <p:childTnLst>
                                    <p:set>
                                      <p:cBhvr>
                                        <p:cTn id="67" dur="1" fill="hold">
                                          <p:stCondLst>
                                            <p:cond delay="0"/>
                                          </p:stCondLst>
                                        </p:cTn>
                                        <p:tgtEl>
                                          <p:spTgt spid="6"/>
                                        </p:tgtEl>
                                        <p:attrNameLst>
                                          <p:attrName>style.visibility</p:attrName>
                                        </p:attrNameLst>
                                      </p:cBhvr>
                                      <p:to>
                                        <p:strVal val="visible"/>
                                      </p:to>
                                    </p:set>
                                    <p:animEffect transition="in" filter="barn(inHorizontal)">
                                      <p:cBhvr>
                                        <p:cTn id="68" dur="2000"/>
                                        <p:tgtEl>
                                          <p:spTgt spid="6"/>
                                        </p:tgtEl>
                                      </p:cBhvr>
                                    </p:animEffect>
                                  </p:childTnLst>
                                </p:cTn>
                              </p:par>
                              <p:par>
                                <p:cTn id="69" presetID="16" presetClass="entr" presetSubtype="26" fill="hold" grpId="1" nodeType="withEffect">
                                  <p:stCondLst>
                                    <p:cond delay="0"/>
                                  </p:stCondLst>
                                  <p:childTnLst>
                                    <p:set>
                                      <p:cBhvr>
                                        <p:cTn id="70" dur="1" fill="hold">
                                          <p:stCondLst>
                                            <p:cond delay="0"/>
                                          </p:stCondLst>
                                        </p:cTn>
                                        <p:tgtEl>
                                          <p:spTgt spid="8"/>
                                        </p:tgtEl>
                                        <p:attrNameLst>
                                          <p:attrName>style.visibility</p:attrName>
                                        </p:attrNameLst>
                                      </p:cBhvr>
                                      <p:to>
                                        <p:strVal val="visible"/>
                                      </p:to>
                                    </p:set>
                                    <p:animEffect transition="in" filter="barn(inHorizontal)">
                                      <p:cBhvr>
                                        <p:cTn id="71" dur="2000"/>
                                        <p:tgtEl>
                                          <p:spTgt spid="8"/>
                                        </p:tgtEl>
                                      </p:cBhvr>
                                    </p:animEffect>
                                  </p:childTnLst>
                                </p:cTn>
                              </p:par>
                              <p:par>
                                <p:cTn id="72" presetID="16" presetClass="entr" presetSubtype="26" fill="hold" grpId="1" nodeType="withEffect">
                                  <p:stCondLst>
                                    <p:cond delay="0"/>
                                  </p:stCondLst>
                                  <p:childTnLst>
                                    <p:set>
                                      <p:cBhvr>
                                        <p:cTn id="73" dur="1" fill="hold">
                                          <p:stCondLst>
                                            <p:cond delay="0"/>
                                          </p:stCondLst>
                                        </p:cTn>
                                        <p:tgtEl>
                                          <p:spTgt spid="10"/>
                                        </p:tgtEl>
                                        <p:attrNameLst>
                                          <p:attrName>style.visibility</p:attrName>
                                        </p:attrNameLst>
                                      </p:cBhvr>
                                      <p:to>
                                        <p:strVal val="visible"/>
                                      </p:to>
                                    </p:set>
                                    <p:animEffect transition="in" filter="barn(inHorizontal)">
                                      <p:cBhvr>
                                        <p:cTn id="74" dur="2000"/>
                                        <p:tgtEl>
                                          <p:spTgt spid="10"/>
                                        </p:tgtEl>
                                      </p:cBhvr>
                                    </p:animEffect>
                                  </p:childTnLst>
                                </p:cTn>
                              </p:par>
                              <p:par>
                                <p:cTn id="75" presetID="16" presetClass="entr" presetSubtype="26" fill="hold" grpId="1" nodeType="withEffect">
                                  <p:stCondLst>
                                    <p:cond delay="0"/>
                                  </p:stCondLst>
                                  <p:childTnLst>
                                    <p:set>
                                      <p:cBhvr>
                                        <p:cTn id="76" dur="1" fill="hold">
                                          <p:stCondLst>
                                            <p:cond delay="0"/>
                                          </p:stCondLst>
                                        </p:cTn>
                                        <p:tgtEl>
                                          <p:spTgt spid="12"/>
                                        </p:tgtEl>
                                        <p:attrNameLst>
                                          <p:attrName>style.visibility</p:attrName>
                                        </p:attrNameLst>
                                      </p:cBhvr>
                                      <p:to>
                                        <p:strVal val="visible"/>
                                      </p:to>
                                    </p:set>
                                    <p:animEffect transition="in" filter="barn(inHorizontal)">
                                      <p:cBhvr>
                                        <p:cTn id="77" dur="2000"/>
                                        <p:tgtEl>
                                          <p:spTgt spid="12"/>
                                        </p:tgtEl>
                                      </p:cBhvr>
                                    </p:animEffect>
                                  </p:childTnLst>
                                </p:cTn>
                              </p:par>
                              <p:par>
                                <p:cTn id="78" presetID="3" presetClass="entr" presetSubtype="10" fill="hold" grpId="3" nodeType="withEffect">
                                  <p:stCondLst>
                                    <p:cond delay="0"/>
                                  </p:stCondLst>
                                  <p:childTnLst>
                                    <p:set>
                                      <p:cBhvr>
                                        <p:cTn id="79" dur="1" fill="hold">
                                          <p:stCondLst>
                                            <p:cond delay="0"/>
                                          </p:stCondLst>
                                        </p:cTn>
                                        <p:tgtEl>
                                          <p:spTgt spid="3"/>
                                        </p:tgtEl>
                                        <p:attrNameLst>
                                          <p:attrName>style.visibility</p:attrName>
                                        </p:attrNameLst>
                                      </p:cBhvr>
                                      <p:to>
                                        <p:strVal val="visible"/>
                                      </p:to>
                                    </p:set>
                                    <p:animEffect transition="in" filter="blinds(horizontal)">
                                      <p:cBhvr>
                                        <p:cTn id="80" dur="2000"/>
                                        <p:tgtEl>
                                          <p:spTgt spid="3"/>
                                        </p:tgtEl>
                                      </p:cBhvr>
                                    </p:animEffect>
                                  </p:childTnLst>
                                </p:cTn>
                              </p:par>
                              <p:par>
                                <p:cTn id="81" presetID="3" presetClass="entr" presetSubtype="10" fill="hold" grpId="3" nodeType="withEffect">
                                  <p:stCondLst>
                                    <p:cond delay="0"/>
                                  </p:stCondLst>
                                  <p:childTnLst>
                                    <p:set>
                                      <p:cBhvr>
                                        <p:cTn id="82" dur="1" fill="hold">
                                          <p:stCondLst>
                                            <p:cond delay="0"/>
                                          </p:stCondLst>
                                        </p:cTn>
                                        <p:tgtEl>
                                          <p:spTgt spid="4"/>
                                        </p:tgtEl>
                                        <p:attrNameLst>
                                          <p:attrName>style.visibility</p:attrName>
                                        </p:attrNameLst>
                                      </p:cBhvr>
                                      <p:to>
                                        <p:strVal val="visible"/>
                                      </p:to>
                                    </p:set>
                                    <p:animEffect transition="in" filter="blinds(horizontal)">
                                      <p:cBhvr>
                                        <p:cTn id="83" dur="2000"/>
                                        <p:tgtEl>
                                          <p:spTgt spid="4"/>
                                        </p:tgtEl>
                                      </p:cBhvr>
                                    </p:animEffect>
                                  </p:childTnLst>
                                </p:cTn>
                              </p:par>
                              <p:par>
                                <p:cTn id="84" presetID="3" presetClass="entr" presetSubtype="10" fill="hold" grpId="3" nodeType="withEffect">
                                  <p:stCondLst>
                                    <p:cond delay="0"/>
                                  </p:stCondLst>
                                  <p:childTnLst>
                                    <p:set>
                                      <p:cBhvr>
                                        <p:cTn id="85" dur="1" fill="hold">
                                          <p:stCondLst>
                                            <p:cond delay="0"/>
                                          </p:stCondLst>
                                        </p:cTn>
                                        <p:tgtEl>
                                          <p:spTgt spid="5"/>
                                        </p:tgtEl>
                                        <p:attrNameLst>
                                          <p:attrName>style.visibility</p:attrName>
                                        </p:attrNameLst>
                                      </p:cBhvr>
                                      <p:to>
                                        <p:strVal val="visible"/>
                                      </p:to>
                                    </p:set>
                                    <p:animEffect transition="in" filter="blinds(horizontal)">
                                      <p:cBhvr>
                                        <p:cTn id="86" dur="2000"/>
                                        <p:tgtEl>
                                          <p:spTgt spid="5"/>
                                        </p:tgtEl>
                                      </p:cBhvr>
                                    </p:animEffect>
                                  </p:childTnLst>
                                </p:cTn>
                              </p:par>
                              <p:par>
                                <p:cTn id="87" presetID="3" presetClass="entr" presetSubtype="10" fill="hold" grpId="3" nodeType="withEffect">
                                  <p:stCondLst>
                                    <p:cond delay="0"/>
                                  </p:stCondLst>
                                  <p:childTnLst>
                                    <p:set>
                                      <p:cBhvr>
                                        <p:cTn id="88" dur="1" fill="hold">
                                          <p:stCondLst>
                                            <p:cond delay="0"/>
                                          </p:stCondLst>
                                        </p:cTn>
                                        <p:tgtEl>
                                          <p:spTgt spid="6"/>
                                        </p:tgtEl>
                                        <p:attrNameLst>
                                          <p:attrName>style.visibility</p:attrName>
                                        </p:attrNameLst>
                                      </p:cBhvr>
                                      <p:to>
                                        <p:strVal val="visible"/>
                                      </p:to>
                                    </p:set>
                                    <p:animEffect transition="in" filter="blinds(horizontal)">
                                      <p:cBhvr>
                                        <p:cTn id="89" dur="2000"/>
                                        <p:tgtEl>
                                          <p:spTgt spid="6"/>
                                        </p:tgtEl>
                                      </p:cBhvr>
                                    </p:animEffect>
                                  </p:childTnLst>
                                </p:cTn>
                              </p:par>
                              <p:par>
                                <p:cTn id="90" presetID="3" presetClass="entr" presetSubtype="10" fill="hold" grpId="3" nodeType="withEffect">
                                  <p:stCondLst>
                                    <p:cond delay="0"/>
                                  </p:stCondLst>
                                  <p:childTnLst>
                                    <p:set>
                                      <p:cBhvr>
                                        <p:cTn id="91" dur="1" fill="hold">
                                          <p:stCondLst>
                                            <p:cond delay="0"/>
                                          </p:stCondLst>
                                        </p:cTn>
                                        <p:tgtEl>
                                          <p:spTgt spid="7"/>
                                        </p:tgtEl>
                                        <p:attrNameLst>
                                          <p:attrName>style.visibility</p:attrName>
                                        </p:attrNameLst>
                                      </p:cBhvr>
                                      <p:to>
                                        <p:strVal val="visible"/>
                                      </p:to>
                                    </p:set>
                                    <p:animEffect transition="in" filter="blinds(horizontal)">
                                      <p:cBhvr>
                                        <p:cTn id="92" dur="2000"/>
                                        <p:tgtEl>
                                          <p:spTgt spid="7"/>
                                        </p:tgtEl>
                                      </p:cBhvr>
                                    </p:animEffect>
                                  </p:childTnLst>
                                </p:cTn>
                              </p:par>
                              <p:par>
                                <p:cTn id="93" presetID="3" presetClass="entr" presetSubtype="10" fill="hold" grpId="3" nodeType="withEffect">
                                  <p:stCondLst>
                                    <p:cond delay="0"/>
                                  </p:stCondLst>
                                  <p:childTnLst>
                                    <p:set>
                                      <p:cBhvr>
                                        <p:cTn id="94" dur="1" fill="hold">
                                          <p:stCondLst>
                                            <p:cond delay="0"/>
                                          </p:stCondLst>
                                        </p:cTn>
                                        <p:tgtEl>
                                          <p:spTgt spid="8"/>
                                        </p:tgtEl>
                                        <p:attrNameLst>
                                          <p:attrName>style.visibility</p:attrName>
                                        </p:attrNameLst>
                                      </p:cBhvr>
                                      <p:to>
                                        <p:strVal val="visible"/>
                                      </p:to>
                                    </p:set>
                                    <p:animEffect transition="in" filter="blinds(horizontal)">
                                      <p:cBhvr>
                                        <p:cTn id="95" dur="2000"/>
                                        <p:tgtEl>
                                          <p:spTgt spid="8"/>
                                        </p:tgtEl>
                                      </p:cBhvr>
                                    </p:animEffect>
                                  </p:childTnLst>
                                </p:cTn>
                              </p:par>
                              <p:par>
                                <p:cTn id="96" presetID="3" presetClass="entr" presetSubtype="10" fill="hold" grpId="3" nodeType="withEffect">
                                  <p:stCondLst>
                                    <p:cond delay="0"/>
                                  </p:stCondLst>
                                  <p:childTnLst>
                                    <p:set>
                                      <p:cBhvr>
                                        <p:cTn id="97" dur="1" fill="hold">
                                          <p:stCondLst>
                                            <p:cond delay="0"/>
                                          </p:stCondLst>
                                        </p:cTn>
                                        <p:tgtEl>
                                          <p:spTgt spid="9"/>
                                        </p:tgtEl>
                                        <p:attrNameLst>
                                          <p:attrName>style.visibility</p:attrName>
                                        </p:attrNameLst>
                                      </p:cBhvr>
                                      <p:to>
                                        <p:strVal val="visible"/>
                                      </p:to>
                                    </p:set>
                                    <p:animEffect transition="in" filter="blinds(horizontal)">
                                      <p:cBhvr>
                                        <p:cTn id="98" dur="2000"/>
                                        <p:tgtEl>
                                          <p:spTgt spid="9"/>
                                        </p:tgtEl>
                                      </p:cBhvr>
                                    </p:animEffect>
                                  </p:childTnLst>
                                </p:cTn>
                              </p:par>
                              <p:par>
                                <p:cTn id="99" presetID="3" presetClass="entr" presetSubtype="10" fill="hold" grpId="3" nodeType="withEffect">
                                  <p:stCondLst>
                                    <p:cond delay="0"/>
                                  </p:stCondLst>
                                  <p:childTnLst>
                                    <p:set>
                                      <p:cBhvr>
                                        <p:cTn id="100" dur="1" fill="hold">
                                          <p:stCondLst>
                                            <p:cond delay="0"/>
                                          </p:stCondLst>
                                        </p:cTn>
                                        <p:tgtEl>
                                          <p:spTgt spid="10"/>
                                        </p:tgtEl>
                                        <p:attrNameLst>
                                          <p:attrName>style.visibility</p:attrName>
                                        </p:attrNameLst>
                                      </p:cBhvr>
                                      <p:to>
                                        <p:strVal val="visible"/>
                                      </p:to>
                                    </p:set>
                                    <p:animEffect transition="in" filter="blinds(horizontal)">
                                      <p:cBhvr>
                                        <p:cTn id="101" dur="2000"/>
                                        <p:tgtEl>
                                          <p:spTgt spid="10"/>
                                        </p:tgtEl>
                                      </p:cBhvr>
                                    </p:animEffect>
                                  </p:childTnLst>
                                </p:cTn>
                              </p:par>
                              <p:par>
                                <p:cTn id="102" presetID="3" presetClass="entr" presetSubtype="10" fill="hold" grpId="3" nodeType="withEffect">
                                  <p:stCondLst>
                                    <p:cond delay="0"/>
                                  </p:stCondLst>
                                  <p:childTnLst>
                                    <p:set>
                                      <p:cBhvr>
                                        <p:cTn id="103" dur="1" fill="hold">
                                          <p:stCondLst>
                                            <p:cond delay="0"/>
                                          </p:stCondLst>
                                        </p:cTn>
                                        <p:tgtEl>
                                          <p:spTgt spid="11"/>
                                        </p:tgtEl>
                                        <p:attrNameLst>
                                          <p:attrName>style.visibility</p:attrName>
                                        </p:attrNameLst>
                                      </p:cBhvr>
                                      <p:to>
                                        <p:strVal val="visible"/>
                                      </p:to>
                                    </p:set>
                                    <p:animEffect transition="in" filter="blinds(horizontal)">
                                      <p:cBhvr>
                                        <p:cTn id="104" dur="2000"/>
                                        <p:tgtEl>
                                          <p:spTgt spid="11"/>
                                        </p:tgtEl>
                                      </p:cBhvr>
                                    </p:animEffect>
                                  </p:childTnLst>
                                </p:cTn>
                              </p:par>
                              <p:par>
                                <p:cTn id="105" presetID="3" presetClass="entr" presetSubtype="10" fill="hold" grpId="3" nodeType="withEffect">
                                  <p:stCondLst>
                                    <p:cond delay="0"/>
                                  </p:stCondLst>
                                  <p:childTnLst>
                                    <p:set>
                                      <p:cBhvr>
                                        <p:cTn id="106" dur="1" fill="hold">
                                          <p:stCondLst>
                                            <p:cond delay="0"/>
                                          </p:stCondLst>
                                        </p:cTn>
                                        <p:tgtEl>
                                          <p:spTgt spid="12"/>
                                        </p:tgtEl>
                                        <p:attrNameLst>
                                          <p:attrName>style.visibility</p:attrName>
                                        </p:attrNameLst>
                                      </p:cBhvr>
                                      <p:to>
                                        <p:strVal val="visible"/>
                                      </p:to>
                                    </p:set>
                                    <p:animEffect transition="in" filter="blinds(horizontal)">
                                      <p:cBhvr>
                                        <p:cTn id="107" dur="2000"/>
                                        <p:tgtEl>
                                          <p:spTgt spid="12"/>
                                        </p:tgtEl>
                                      </p:cBhvr>
                                    </p:animEffect>
                                  </p:childTnLst>
                                </p:cTn>
                              </p:par>
                            </p:childTnLst>
                          </p:cTn>
                        </p:par>
                        <p:par>
                          <p:cTn id="108" fill="hold">
                            <p:stCondLst>
                              <p:cond delay="2000"/>
                            </p:stCondLst>
                            <p:childTnLst>
                              <p:par>
                                <p:cTn id="109" presetID="2" presetClass="exit" presetSubtype="4" fill="hold" grpId="2" nodeType="afterEffect">
                                  <p:stCondLst>
                                    <p:cond delay="0"/>
                                  </p:stCondLst>
                                  <p:childTnLst>
                                    <p:anim calcmode="lin" valueType="num">
                                      <p:cBhvr additive="base">
                                        <p:cTn id="110" dur="2000"/>
                                        <p:tgtEl>
                                          <p:spTgt spid="3"/>
                                        </p:tgtEl>
                                        <p:attrNameLst>
                                          <p:attrName>ppt_x</p:attrName>
                                        </p:attrNameLst>
                                      </p:cBhvr>
                                      <p:tavLst>
                                        <p:tav tm="0">
                                          <p:val>
                                            <p:strVal val="ppt_x"/>
                                          </p:val>
                                        </p:tav>
                                        <p:tav tm="100000">
                                          <p:val>
                                            <p:strVal val="ppt_x"/>
                                          </p:val>
                                        </p:tav>
                                      </p:tavLst>
                                    </p:anim>
                                    <p:anim calcmode="lin" valueType="num">
                                      <p:cBhvr additive="base">
                                        <p:cTn id="111" dur="2000"/>
                                        <p:tgtEl>
                                          <p:spTgt spid="3"/>
                                        </p:tgtEl>
                                        <p:attrNameLst>
                                          <p:attrName>ppt_y</p:attrName>
                                        </p:attrNameLst>
                                      </p:cBhvr>
                                      <p:tavLst>
                                        <p:tav tm="0">
                                          <p:val>
                                            <p:strVal val="ppt_y"/>
                                          </p:val>
                                        </p:tav>
                                        <p:tav tm="100000">
                                          <p:val>
                                            <p:strVal val="1+ppt_h/2"/>
                                          </p:val>
                                        </p:tav>
                                      </p:tavLst>
                                    </p:anim>
                                    <p:set>
                                      <p:cBhvr>
                                        <p:cTn id="112" dur="1" fill="hold">
                                          <p:stCondLst>
                                            <p:cond delay="1999"/>
                                          </p:stCondLst>
                                        </p:cTn>
                                        <p:tgtEl>
                                          <p:spTgt spid="3"/>
                                        </p:tgtEl>
                                        <p:attrNameLst>
                                          <p:attrName>style.visibility</p:attrName>
                                        </p:attrNameLst>
                                      </p:cBhvr>
                                      <p:to>
                                        <p:strVal val="hidden"/>
                                      </p:to>
                                    </p:set>
                                  </p:childTnLst>
                                </p:cTn>
                              </p:par>
                              <p:par>
                                <p:cTn id="113" presetID="2" presetClass="exit" presetSubtype="4" fill="hold" grpId="2" nodeType="withEffect">
                                  <p:stCondLst>
                                    <p:cond delay="0"/>
                                  </p:stCondLst>
                                  <p:childTnLst>
                                    <p:anim calcmode="lin" valueType="num">
                                      <p:cBhvr additive="base">
                                        <p:cTn id="114" dur="2000"/>
                                        <p:tgtEl>
                                          <p:spTgt spid="5"/>
                                        </p:tgtEl>
                                        <p:attrNameLst>
                                          <p:attrName>ppt_x</p:attrName>
                                        </p:attrNameLst>
                                      </p:cBhvr>
                                      <p:tavLst>
                                        <p:tav tm="0">
                                          <p:val>
                                            <p:strVal val="ppt_x"/>
                                          </p:val>
                                        </p:tav>
                                        <p:tav tm="100000">
                                          <p:val>
                                            <p:strVal val="ppt_x"/>
                                          </p:val>
                                        </p:tav>
                                      </p:tavLst>
                                    </p:anim>
                                    <p:anim calcmode="lin" valueType="num">
                                      <p:cBhvr additive="base">
                                        <p:cTn id="115" dur="2000"/>
                                        <p:tgtEl>
                                          <p:spTgt spid="5"/>
                                        </p:tgtEl>
                                        <p:attrNameLst>
                                          <p:attrName>ppt_y</p:attrName>
                                        </p:attrNameLst>
                                      </p:cBhvr>
                                      <p:tavLst>
                                        <p:tav tm="0">
                                          <p:val>
                                            <p:strVal val="ppt_y"/>
                                          </p:val>
                                        </p:tav>
                                        <p:tav tm="100000">
                                          <p:val>
                                            <p:strVal val="1+ppt_h/2"/>
                                          </p:val>
                                        </p:tav>
                                      </p:tavLst>
                                    </p:anim>
                                    <p:set>
                                      <p:cBhvr>
                                        <p:cTn id="116" dur="1" fill="hold">
                                          <p:stCondLst>
                                            <p:cond delay="1999"/>
                                          </p:stCondLst>
                                        </p:cTn>
                                        <p:tgtEl>
                                          <p:spTgt spid="5"/>
                                        </p:tgtEl>
                                        <p:attrNameLst>
                                          <p:attrName>style.visibility</p:attrName>
                                        </p:attrNameLst>
                                      </p:cBhvr>
                                      <p:to>
                                        <p:strVal val="hidden"/>
                                      </p:to>
                                    </p:set>
                                  </p:childTnLst>
                                </p:cTn>
                              </p:par>
                              <p:par>
                                <p:cTn id="117" presetID="2" presetClass="exit" presetSubtype="4" fill="hold" grpId="2" nodeType="withEffect">
                                  <p:stCondLst>
                                    <p:cond delay="0"/>
                                  </p:stCondLst>
                                  <p:childTnLst>
                                    <p:anim calcmode="lin" valueType="num">
                                      <p:cBhvr additive="base">
                                        <p:cTn id="118" dur="2000"/>
                                        <p:tgtEl>
                                          <p:spTgt spid="7"/>
                                        </p:tgtEl>
                                        <p:attrNameLst>
                                          <p:attrName>ppt_x</p:attrName>
                                        </p:attrNameLst>
                                      </p:cBhvr>
                                      <p:tavLst>
                                        <p:tav tm="0">
                                          <p:val>
                                            <p:strVal val="ppt_x"/>
                                          </p:val>
                                        </p:tav>
                                        <p:tav tm="100000">
                                          <p:val>
                                            <p:strVal val="ppt_x"/>
                                          </p:val>
                                        </p:tav>
                                      </p:tavLst>
                                    </p:anim>
                                    <p:anim calcmode="lin" valueType="num">
                                      <p:cBhvr additive="base">
                                        <p:cTn id="119" dur="2000"/>
                                        <p:tgtEl>
                                          <p:spTgt spid="7"/>
                                        </p:tgtEl>
                                        <p:attrNameLst>
                                          <p:attrName>ppt_y</p:attrName>
                                        </p:attrNameLst>
                                      </p:cBhvr>
                                      <p:tavLst>
                                        <p:tav tm="0">
                                          <p:val>
                                            <p:strVal val="ppt_y"/>
                                          </p:val>
                                        </p:tav>
                                        <p:tav tm="100000">
                                          <p:val>
                                            <p:strVal val="1+ppt_h/2"/>
                                          </p:val>
                                        </p:tav>
                                      </p:tavLst>
                                    </p:anim>
                                    <p:set>
                                      <p:cBhvr>
                                        <p:cTn id="120" dur="1" fill="hold">
                                          <p:stCondLst>
                                            <p:cond delay="1999"/>
                                          </p:stCondLst>
                                        </p:cTn>
                                        <p:tgtEl>
                                          <p:spTgt spid="7"/>
                                        </p:tgtEl>
                                        <p:attrNameLst>
                                          <p:attrName>style.visibility</p:attrName>
                                        </p:attrNameLst>
                                      </p:cBhvr>
                                      <p:to>
                                        <p:strVal val="hidden"/>
                                      </p:to>
                                    </p:set>
                                  </p:childTnLst>
                                </p:cTn>
                              </p:par>
                              <p:par>
                                <p:cTn id="121" presetID="2" presetClass="exit" presetSubtype="4" fill="hold" grpId="2" nodeType="withEffect">
                                  <p:stCondLst>
                                    <p:cond delay="0"/>
                                  </p:stCondLst>
                                  <p:childTnLst>
                                    <p:anim calcmode="lin" valueType="num">
                                      <p:cBhvr additive="base">
                                        <p:cTn id="122" dur="2000"/>
                                        <p:tgtEl>
                                          <p:spTgt spid="9"/>
                                        </p:tgtEl>
                                        <p:attrNameLst>
                                          <p:attrName>ppt_x</p:attrName>
                                        </p:attrNameLst>
                                      </p:cBhvr>
                                      <p:tavLst>
                                        <p:tav tm="0">
                                          <p:val>
                                            <p:strVal val="ppt_x"/>
                                          </p:val>
                                        </p:tav>
                                        <p:tav tm="100000">
                                          <p:val>
                                            <p:strVal val="ppt_x"/>
                                          </p:val>
                                        </p:tav>
                                      </p:tavLst>
                                    </p:anim>
                                    <p:anim calcmode="lin" valueType="num">
                                      <p:cBhvr additive="base">
                                        <p:cTn id="123" dur="2000"/>
                                        <p:tgtEl>
                                          <p:spTgt spid="9"/>
                                        </p:tgtEl>
                                        <p:attrNameLst>
                                          <p:attrName>ppt_y</p:attrName>
                                        </p:attrNameLst>
                                      </p:cBhvr>
                                      <p:tavLst>
                                        <p:tav tm="0">
                                          <p:val>
                                            <p:strVal val="ppt_y"/>
                                          </p:val>
                                        </p:tav>
                                        <p:tav tm="100000">
                                          <p:val>
                                            <p:strVal val="1+ppt_h/2"/>
                                          </p:val>
                                        </p:tav>
                                      </p:tavLst>
                                    </p:anim>
                                    <p:set>
                                      <p:cBhvr>
                                        <p:cTn id="124" dur="1" fill="hold">
                                          <p:stCondLst>
                                            <p:cond delay="1999"/>
                                          </p:stCondLst>
                                        </p:cTn>
                                        <p:tgtEl>
                                          <p:spTgt spid="9"/>
                                        </p:tgtEl>
                                        <p:attrNameLst>
                                          <p:attrName>style.visibility</p:attrName>
                                        </p:attrNameLst>
                                      </p:cBhvr>
                                      <p:to>
                                        <p:strVal val="hidden"/>
                                      </p:to>
                                    </p:set>
                                  </p:childTnLst>
                                </p:cTn>
                              </p:par>
                              <p:par>
                                <p:cTn id="125" presetID="2" presetClass="exit" presetSubtype="4" fill="hold" grpId="2" nodeType="withEffect">
                                  <p:stCondLst>
                                    <p:cond delay="0"/>
                                  </p:stCondLst>
                                  <p:childTnLst>
                                    <p:anim calcmode="lin" valueType="num">
                                      <p:cBhvr additive="base">
                                        <p:cTn id="126" dur="2000"/>
                                        <p:tgtEl>
                                          <p:spTgt spid="11"/>
                                        </p:tgtEl>
                                        <p:attrNameLst>
                                          <p:attrName>ppt_x</p:attrName>
                                        </p:attrNameLst>
                                      </p:cBhvr>
                                      <p:tavLst>
                                        <p:tav tm="0">
                                          <p:val>
                                            <p:strVal val="ppt_x"/>
                                          </p:val>
                                        </p:tav>
                                        <p:tav tm="100000">
                                          <p:val>
                                            <p:strVal val="ppt_x"/>
                                          </p:val>
                                        </p:tav>
                                      </p:tavLst>
                                    </p:anim>
                                    <p:anim calcmode="lin" valueType="num">
                                      <p:cBhvr additive="base">
                                        <p:cTn id="127" dur="2000"/>
                                        <p:tgtEl>
                                          <p:spTgt spid="11"/>
                                        </p:tgtEl>
                                        <p:attrNameLst>
                                          <p:attrName>ppt_y</p:attrName>
                                        </p:attrNameLst>
                                      </p:cBhvr>
                                      <p:tavLst>
                                        <p:tav tm="0">
                                          <p:val>
                                            <p:strVal val="ppt_y"/>
                                          </p:val>
                                        </p:tav>
                                        <p:tav tm="100000">
                                          <p:val>
                                            <p:strVal val="1+ppt_h/2"/>
                                          </p:val>
                                        </p:tav>
                                      </p:tavLst>
                                    </p:anim>
                                    <p:set>
                                      <p:cBhvr>
                                        <p:cTn id="128" dur="1" fill="hold">
                                          <p:stCondLst>
                                            <p:cond delay="1999"/>
                                          </p:stCondLst>
                                        </p:cTn>
                                        <p:tgtEl>
                                          <p:spTgt spid="11"/>
                                        </p:tgtEl>
                                        <p:attrNameLst>
                                          <p:attrName>style.visibility</p:attrName>
                                        </p:attrNameLst>
                                      </p:cBhvr>
                                      <p:to>
                                        <p:strVal val="hidden"/>
                                      </p:to>
                                    </p:set>
                                  </p:childTnLst>
                                </p:cTn>
                              </p:par>
                              <p:par>
                                <p:cTn id="129" presetID="2" presetClass="exit" presetSubtype="1" fill="hold" grpId="2" nodeType="withEffect">
                                  <p:stCondLst>
                                    <p:cond delay="0"/>
                                  </p:stCondLst>
                                  <p:childTnLst>
                                    <p:anim calcmode="lin" valueType="num">
                                      <p:cBhvr additive="base">
                                        <p:cTn id="130" dur="2000"/>
                                        <p:tgtEl>
                                          <p:spTgt spid="4"/>
                                        </p:tgtEl>
                                        <p:attrNameLst>
                                          <p:attrName>ppt_x</p:attrName>
                                        </p:attrNameLst>
                                      </p:cBhvr>
                                      <p:tavLst>
                                        <p:tav tm="0">
                                          <p:val>
                                            <p:strVal val="ppt_x"/>
                                          </p:val>
                                        </p:tav>
                                        <p:tav tm="100000">
                                          <p:val>
                                            <p:strVal val="ppt_x"/>
                                          </p:val>
                                        </p:tav>
                                      </p:tavLst>
                                    </p:anim>
                                    <p:anim calcmode="lin" valueType="num">
                                      <p:cBhvr additive="base">
                                        <p:cTn id="131" dur="2000"/>
                                        <p:tgtEl>
                                          <p:spTgt spid="4"/>
                                        </p:tgtEl>
                                        <p:attrNameLst>
                                          <p:attrName>ppt_y</p:attrName>
                                        </p:attrNameLst>
                                      </p:cBhvr>
                                      <p:tavLst>
                                        <p:tav tm="0">
                                          <p:val>
                                            <p:strVal val="ppt_y"/>
                                          </p:val>
                                        </p:tav>
                                        <p:tav tm="100000">
                                          <p:val>
                                            <p:strVal val="0-ppt_h/2"/>
                                          </p:val>
                                        </p:tav>
                                      </p:tavLst>
                                    </p:anim>
                                    <p:set>
                                      <p:cBhvr>
                                        <p:cTn id="132" dur="1" fill="hold">
                                          <p:stCondLst>
                                            <p:cond delay="1999"/>
                                          </p:stCondLst>
                                        </p:cTn>
                                        <p:tgtEl>
                                          <p:spTgt spid="4"/>
                                        </p:tgtEl>
                                        <p:attrNameLst>
                                          <p:attrName>style.visibility</p:attrName>
                                        </p:attrNameLst>
                                      </p:cBhvr>
                                      <p:to>
                                        <p:strVal val="hidden"/>
                                      </p:to>
                                    </p:set>
                                  </p:childTnLst>
                                </p:cTn>
                              </p:par>
                              <p:par>
                                <p:cTn id="133" presetID="2" presetClass="exit" presetSubtype="1" fill="hold" grpId="2" nodeType="withEffect">
                                  <p:stCondLst>
                                    <p:cond delay="0"/>
                                  </p:stCondLst>
                                  <p:childTnLst>
                                    <p:anim calcmode="lin" valueType="num">
                                      <p:cBhvr additive="base">
                                        <p:cTn id="134" dur="2000"/>
                                        <p:tgtEl>
                                          <p:spTgt spid="6"/>
                                        </p:tgtEl>
                                        <p:attrNameLst>
                                          <p:attrName>ppt_x</p:attrName>
                                        </p:attrNameLst>
                                      </p:cBhvr>
                                      <p:tavLst>
                                        <p:tav tm="0">
                                          <p:val>
                                            <p:strVal val="ppt_x"/>
                                          </p:val>
                                        </p:tav>
                                        <p:tav tm="100000">
                                          <p:val>
                                            <p:strVal val="ppt_x"/>
                                          </p:val>
                                        </p:tav>
                                      </p:tavLst>
                                    </p:anim>
                                    <p:anim calcmode="lin" valueType="num">
                                      <p:cBhvr additive="base">
                                        <p:cTn id="135" dur="2000"/>
                                        <p:tgtEl>
                                          <p:spTgt spid="6"/>
                                        </p:tgtEl>
                                        <p:attrNameLst>
                                          <p:attrName>ppt_y</p:attrName>
                                        </p:attrNameLst>
                                      </p:cBhvr>
                                      <p:tavLst>
                                        <p:tav tm="0">
                                          <p:val>
                                            <p:strVal val="ppt_y"/>
                                          </p:val>
                                        </p:tav>
                                        <p:tav tm="100000">
                                          <p:val>
                                            <p:strVal val="0-ppt_h/2"/>
                                          </p:val>
                                        </p:tav>
                                      </p:tavLst>
                                    </p:anim>
                                    <p:set>
                                      <p:cBhvr>
                                        <p:cTn id="136" dur="1" fill="hold">
                                          <p:stCondLst>
                                            <p:cond delay="1999"/>
                                          </p:stCondLst>
                                        </p:cTn>
                                        <p:tgtEl>
                                          <p:spTgt spid="6"/>
                                        </p:tgtEl>
                                        <p:attrNameLst>
                                          <p:attrName>style.visibility</p:attrName>
                                        </p:attrNameLst>
                                      </p:cBhvr>
                                      <p:to>
                                        <p:strVal val="hidden"/>
                                      </p:to>
                                    </p:set>
                                  </p:childTnLst>
                                </p:cTn>
                              </p:par>
                              <p:par>
                                <p:cTn id="137" presetID="2" presetClass="exit" presetSubtype="1" fill="hold" grpId="2" nodeType="withEffect">
                                  <p:stCondLst>
                                    <p:cond delay="0"/>
                                  </p:stCondLst>
                                  <p:childTnLst>
                                    <p:anim calcmode="lin" valueType="num">
                                      <p:cBhvr additive="base">
                                        <p:cTn id="138" dur="2000"/>
                                        <p:tgtEl>
                                          <p:spTgt spid="8"/>
                                        </p:tgtEl>
                                        <p:attrNameLst>
                                          <p:attrName>ppt_x</p:attrName>
                                        </p:attrNameLst>
                                      </p:cBhvr>
                                      <p:tavLst>
                                        <p:tav tm="0">
                                          <p:val>
                                            <p:strVal val="ppt_x"/>
                                          </p:val>
                                        </p:tav>
                                        <p:tav tm="100000">
                                          <p:val>
                                            <p:strVal val="ppt_x"/>
                                          </p:val>
                                        </p:tav>
                                      </p:tavLst>
                                    </p:anim>
                                    <p:anim calcmode="lin" valueType="num">
                                      <p:cBhvr additive="base">
                                        <p:cTn id="139" dur="2000"/>
                                        <p:tgtEl>
                                          <p:spTgt spid="8"/>
                                        </p:tgtEl>
                                        <p:attrNameLst>
                                          <p:attrName>ppt_y</p:attrName>
                                        </p:attrNameLst>
                                      </p:cBhvr>
                                      <p:tavLst>
                                        <p:tav tm="0">
                                          <p:val>
                                            <p:strVal val="ppt_y"/>
                                          </p:val>
                                        </p:tav>
                                        <p:tav tm="100000">
                                          <p:val>
                                            <p:strVal val="0-ppt_h/2"/>
                                          </p:val>
                                        </p:tav>
                                      </p:tavLst>
                                    </p:anim>
                                    <p:set>
                                      <p:cBhvr>
                                        <p:cTn id="140" dur="1" fill="hold">
                                          <p:stCondLst>
                                            <p:cond delay="1999"/>
                                          </p:stCondLst>
                                        </p:cTn>
                                        <p:tgtEl>
                                          <p:spTgt spid="8"/>
                                        </p:tgtEl>
                                        <p:attrNameLst>
                                          <p:attrName>style.visibility</p:attrName>
                                        </p:attrNameLst>
                                      </p:cBhvr>
                                      <p:to>
                                        <p:strVal val="hidden"/>
                                      </p:to>
                                    </p:set>
                                  </p:childTnLst>
                                </p:cTn>
                              </p:par>
                              <p:par>
                                <p:cTn id="141" presetID="2" presetClass="exit" presetSubtype="1" fill="hold" grpId="2" nodeType="withEffect">
                                  <p:stCondLst>
                                    <p:cond delay="0"/>
                                  </p:stCondLst>
                                  <p:childTnLst>
                                    <p:anim calcmode="lin" valueType="num">
                                      <p:cBhvr additive="base">
                                        <p:cTn id="142" dur="2000"/>
                                        <p:tgtEl>
                                          <p:spTgt spid="10"/>
                                        </p:tgtEl>
                                        <p:attrNameLst>
                                          <p:attrName>ppt_x</p:attrName>
                                        </p:attrNameLst>
                                      </p:cBhvr>
                                      <p:tavLst>
                                        <p:tav tm="0">
                                          <p:val>
                                            <p:strVal val="ppt_x"/>
                                          </p:val>
                                        </p:tav>
                                        <p:tav tm="100000">
                                          <p:val>
                                            <p:strVal val="ppt_x"/>
                                          </p:val>
                                        </p:tav>
                                      </p:tavLst>
                                    </p:anim>
                                    <p:anim calcmode="lin" valueType="num">
                                      <p:cBhvr additive="base">
                                        <p:cTn id="143" dur="2000"/>
                                        <p:tgtEl>
                                          <p:spTgt spid="10"/>
                                        </p:tgtEl>
                                        <p:attrNameLst>
                                          <p:attrName>ppt_y</p:attrName>
                                        </p:attrNameLst>
                                      </p:cBhvr>
                                      <p:tavLst>
                                        <p:tav tm="0">
                                          <p:val>
                                            <p:strVal val="ppt_y"/>
                                          </p:val>
                                        </p:tav>
                                        <p:tav tm="100000">
                                          <p:val>
                                            <p:strVal val="0-ppt_h/2"/>
                                          </p:val>
                                        </p:tav>
                                      </p:tavLst>
                                    </p:anim>
                                    <p:set>
                                      <p:cBhvr>
                                        <p:cTn id="144" dur="1" fill="hold">
                                          <p:stCondLst>
                                            <p:cond delay="1999"/>
                                          </p:stCondLst>
                                        </p:cTn>
                                        <p:tgtEl>
                                          <p:spTgt spid="10"/>
                                        </p:tgtEl>
                                        <p:attrNameLst>
                                          <p:attrName>style.visibility</p:attrName>
                                        </p:attrNameLst>
                                      </p:cBhvr>
                                      <p:to>
                                        <p:strVal val="hidden"/>
                                      </p:to>
                                    </p:set>
                                  </p:childTnLst>
                                </p:cTn>
                              </p:par>
                              <p:par>
                                <p:cTn id="145" presetID="2" presetClass="exit" presetSubtype="1" fill="hold" grpId="2" nodeType="withEffect">
                                  <p:stCondLst>
                                    <p:cond delay="0"/>
                                  </p:stCondLst>
                                  <p:childTnLst>
                                    <p:anim calcmode="lin" valueType="num">
                                      <p:cBhvr additive="base">
                                        <p:cTn id="146" dur="2000"/>
                                        <p:tgtEl>
                                          <p:spTgt spid="12"/>
                                        </p:tgtEl>
                                        <p:attrNameLst>
                                          <p:attrName>ppt_x</p:attrName>
                                        </p:attrNameLst>
                                      </p:cBhvr>
                                      <p:tavLst>
                                        <p:tav tm="0">
                                          <p:val>
                                            <p:strVal val="ppt_x"/>
                                          </p:val>
                                        </p:tav>
                                        <p:tav tm="100000">
                                          <p:val>
                                            <p:strVal val="ppt_x"/>
                                          </p:val>
                                        </p:tav>
                                      </p:tavLst>
                                    </p:anim>
                                    <p:anim calcmode="lin" valueType="num">
                                      <p:cBhvr additive="base">
                                        <p:cTn id="147" dur="2000"/>
                                        <p:tgtEl>
                                          <p:spTgt spid="12"/>
                                        </p:tgtEl>
                                        <p:attrNameLst>
                                          <p:attrName>ppt_y</p:attrName>
                                        </p:attrNameLst>
                                      </p:cBhvr>
                                      <p:tavLst>
                                        <p:tav tm="0">
                                          <p:val>
                                            <p:strVal val="ppt_y"/>
                                          </p:val>
                                        </p:tav>
                                        <p:tav tm="100000">
                                          <p:val>
                                            <p:strVal val="0-ppt_h/2"/>
                                          </p:val>
                                        </p:tav>
                                      </p:tavLst>
                                    </p:anim>
                                    <p:set>
                                      <p:cBhvr>
                                        <p:cTn id="148" dur="1" fill="hold">
                                          <p:stCondLst>
                                            <p:cond delay="1999"/>
                                          </p:stCondLst>
                                        </p:cTn>
                                        <p:tgtEl>
                                          <p:spTgt spid="12"/>
                                        </p:tgtEl>
                                        <p:attrNameLst>
                                          <p:attrName>style.visibility</p:attrName>
                                        </p:attrNameLst>
                                      </p:cBhvr>
                                      <p:to>
                                        <p:strVal val="hidden"/>
                                      </p:to>
                                    </p:set>
                                  </p:childTnLst>
                                </p:cTn>
                              </p:par>
                              <p:par>
                                <p:cTn id="149" presetID="17" presetClass="exit" presetSubtype="10" fill="hold" grpId="5" nodeType="withEffect">
                                  <p:stCondLst>
                                    <p:cond delay="0"/>
                                  </p:stCondLst>
                                  <p:childTnLst>
                                    <p:anim calcmode="lin" valueType="num">
                                      <p:cBhvr>
                                        <p:cTn id="150" dur="2000"/>
                                        <p:tgtEl>
                                          <p:spTgt spid="3"/>
                                        </p:tgtEl>
                                        <p:attrNameLst>
                                          <p:attrName>ppt_w</p:attrName>
                                        </p:attrNameLst>
                                      </p:cBhvr>
                                      <p:tavLst>
                                        <p:tav tm="0">
                                          <p:val>
                                            <p:strVal val="ppt_w"/>
                                          </p:val>
                                        </p:tav>
                                        <p:tav tm="100000">
                                          <p:val>
                                            <p:fltVal val="0"/>
                                          </p:val>
                                        </p:tav>
                                      </p:tavLst>
                                    </p:anim>
                                    <p:anim calcmode="lin" valueType="num">
                                      <p:cBhvr>
                                        <p:cTn id="151" dur="2000"/>
                                        <p:tgtEl>
                                          <p:spTgt spid="3"/>
                                        </p:tgtEl>
                                        <p:attrNameLst>
                                          <p:attrName>ppt_h</p:attrName>
                                        </p:attrNameLst>
                                      </p:cBhvr>
                                      <p:tavLst>
                                        <p:tav tm="0">
                                          <p:val>
                                            <p:strVal val="ppt_h"/>
                                          </p:val>
                                        </p:tav>
                                        <p:tav tm="100000">
                                          <p:val>
                                            <p:strVal val="ppt_h"/>
                                          </p:val>
                                        </p:tav>
                                      </p:tavLst>
                                    </p:anim>
                                    <p:set>
                                      <p:cBhvr>
                                        <p:cTn id="152" dur="1" fill="hold">
                                          <p:stCondLst>
                                            <p:cond delay="1999"/>
                                          </p:stCondLst>
                                        </p:cTn>
                                        <p:tgtEl>
                                          <p:spTgt spid="3"/>
                                        </p:tgtEl>
                                        <p:attrNameLst>
                                          <p:attrName>style.visibility</p:attrName>
                                        </p:attrNameLst>
                                      </p:cBhvr>
                                      <p:to>
                                        <p:strVal val="hidden"/>
                                      </p:to>
                                    </p:set>
                                  </p:childTnLst>
                                </p:cTn>
                              </p:par>
                              <p:par>
                                <p:cTn id="153" presetID="17" presetClass="exit" presetSubtype="10" fill="hold" grpId="5" nodeType="withEffect">
                                  <p:stCondLst>
                                    <p:cond delay="0"/>
                                  </p:stCondLst>
                                  <p:childTnLst>
                                    <p:anim calcmode="lin" valueType="num">
                                      <p:cBhvr>
                                        <p:cTn id="154" dur="2000"/>
                                        <p:tgtEl>
                                          <p:spTgt spid="4"/>
                                        </p:tgtEl>
                                        <p:attrNameLst>
                                          <p:attrName>ppt_w</p:attrName>
                                        </p:attrNameLst>
                                      </p:cBhvr>
                                      <p:tavLst>
                                        <p:tav tm="0">
                                          <p:val>
                                            <p:strVal val="ppt_w"/>
                                          </p:val>
                                        </p:tav>
                                        <p:tav tm="100000">
                                          <p:val>
                                            <p:fltVal val="0"/>
                                          </p:val>
                                        </p:tav>
                                      </p:tavLst>
                                    </p:anim>
                                    <p:anim calcmode="lin" valueType="num">
                                      <p:cBhvr>
                                        <p:cTn id="155" dur="2000"/>
                                        <p:tgtEl>
                                          <p:spTgt spid="4"/>
                                        </p:tgtEl>
                                        <p:attrNameLst>
                                          <p:attrName>ppt_h</p:attrName>
                                        </p:attrNameLst>
                                      </p:cBhvr>
                                      <p:tavLst>
                                        <p:tav tm="0">
                                          <p:val>
                                            <p:strVal val="ppt_h"/>
                                          </p:val>
                                        </p:tav>
                                        <p:tav tm="100000">
                                          <p:val>
                                            <p:strVal val="ppt_h"/>
                                          </p:val>
                                        </p:tav>
                                      </p:tavLst>
                                    </p:anim>
                                    <p:set>
                                      <p:cBhvr>
                                        <p:cTn id="156" dur="1" fill="hold">
                                          <p:stCondLst>
                                            <p:cond delay="1999"/>
                                          </p:stCondLst>
                                        </p:cTn>
                                        <p:tgtEl>
                                          <p:spTgt spid="4"/>
                                        </p:tgtEl>
                                        <p:attrNameLst>
                                          <p:attrName>style.visibility</p:attrName>
                                        </p:attrNameLst>
                                      </p:cBhvr>
                                      <p:to>
                                        <p:strVal val="hidden"/>
                                      </p:to>
                                    </p:set>
                                  </p:childTnLst>
                                </p:cTn>
                              </p:par>
                              <p:par>
                                <p:cTn id="157" presetID="17" presetClass="exit" presetSubtype="10" fill="hold" grpId="5" nodeType="withEffect">
                                  <p:stCondLst>
                                    <p:cond delay="0"/>
                                  </p:stCondLst>
                                  <p:childTnLst>
                                    <p:anim calcmode="lin" valueType="num">
                                      <p:cBhvr>
                                        <p:cTn id="158" dur="2000"/>
                                        <p:tgtEl>
                                          <p:spTgt spid="5"/>
                                        </p:tgtEl>
                                        <p:attrNameLst>
                                          <p:attrName>ppt_w</p:attrName>
                                        </p:attrNameLst>
                                      </p:cBhvr>
                                      <p:tavLst>
                                        <p:tav tm="0">
                                          <p:val>
                                            <p:strVal val="ppt_w"/>
                                          </p:val>
                                        </p:tav>
                                        <p:tav tm="100000">
                                          <p:val>
                                            <p:fltVal val="0"/>
                                          </p:val>
                                        </p:tav>
                                      </p:tavLst>
                                    </p:anim>
                                    <p:anim calcmode="lin" valueType="num">
                                      <p:cBhvr>
                                        <p:cTn id="159" dur="2000"/>
                                        <p:tgtEl>
                                          <p:spTgt spid="5"/>
                                        </p:tgtEl>
                                        <p:attrNameLst>
                                          <p:attrName>ppt_h</p:attrName>
                                        </p:attrNameLst>
                                      </p:cBhvr>
                                      <p:tavLst>
                                        <p:tav tm="0">
                                          <p:val>
                                            <p:strVal val="ppt_h"/>
                                          </p:val>
                                        </p:tav>
                                        <p:tav tm="100000">
                                          <p:val>
                                            <p:strVal val="ppt_h"/>
                                          </p:val>
                                        </p:tav>
                                      </p:tavLst>
                                    </p:anim>
                                    <p:set>
                                      <p:cBhvr>
                                        <p:cTn id="160" dur="1" fill="hold">
                                          <p:stCondLst>
                                            <p:cond delay="1999"/>
                                          </p:stCondLst>
                                        </p:cTn>
                                        <p:tgtEl>
                                          <p:spTgt spid="5"/>
                                        </p:tgtEl>
                                        <p:attrNameLst>
                                          <p:attrName>style.visibility</p:attrName>
                                        </p:attrNameLst>
                                      </p:cBhvr>
                                      <p:to>
                                        <p:strVal val="hidden"/>
                                      </p:to>
                                    </p:set>
                                  </p:childTnLst>
                                </p:cTn>
                              </p:par>
                              <p:par>
                                <p:cTn id="161" presetID="17" presetClass="exit" presetSubtype="10" fill="hold" grpId="5" nodeType="withEffect">
                                  <p:stCondLst>
                                    <p:cond delay="0"/>
                                  </p:stCondLst>
                                  <p:childTnLst>
                                    <p:anim calcmode="lin" valueType="num">
                                      <p:cBhvr>
                                        <p:cTn id="162" dur="2000"/>
                                        <p:tgtEl>
                                          <p:spTgt spid="6"/>
                                        </p:tgtEl>
                                        <p:attrNameLst>
                                          <p:attrName>ppt_w</p:attrName>
                                        </p:attrNameLst>
                                      </p:cBhvr>
                                      <p:tavLst>
                                        <p:tav tm="0">
                                          <p:val>
                                            <p:strVal val="ppt_w"/>
                                          </p:val>
                                        </p:tav>
                                        <p:tav tm="100000">
                                          <p:val>
                                            <p:fltVal val="0"/>
                                          </p:val>
                                        </p:tav>
                                      </p:tavLst>
                                    </p:anim>
                                    <p:anim calcmode="lin" valueType="num">
                                      <p:cBhvr>
                                        <p:cTn id="163" dur="2000"/>
                                        <p:tgtEl>
                                          <p:spTgt spid="6"/>
                                        </p:tgtEl>
                                        <p:attrNameLst>
                                          <p:attrName>ppt_h</p:attrName>
                                        </p:attrNameLst>
                                      </p:cBhvr>
                                      <p:tavLst>
                                        <p:tav tm="0">
                                          <p:val>
                                            <p:strVal val="ppt_h"/>
                                          </p:val>
                                        </p:tav>
                                        <p:tav tm="100000">
                                          <p:val>
                                            <p:strVal val="ppt_h"/>
                                          </p:val>
                                        </p:tav>
                                      </p:tavLst>
                                    </p:anim>
                                    <p:set>
                                      <p:cBhvr>
                                        <p:cTn id="164" dur="1" fill="hold">
                                          <p:stCondLst>
                                            <p:cond delay="1999"/>
                                          </p:stCondLst>
                                        </p:cTn>
                                        <p:tgtEl>
                                          <p:spTgt spid="6"/>
                                        </p:tgtEl>
                                        <p:attrNameLst>
                                          <p:attrName>style.visibility</p:attrName>
                                        </p:attrNameLst>
                                      </p:cBhvr>
                                      <p:to>
                                        <p:strVal val="hidden"/>
                                      </p:to>
                                    </p:set>
                                  </p:childTnLst>
                                </p:cTn>
                              </p:par>
                              <p:par>
                                <p:cTn id="165" presetID="17" presetClass="exit" presetSubtype="10" fill="hold" grpId="5" nodeType="withEffect">
                                  <p:stCondLst>
                                    <p:cond delay="0"/>
                                  </p:stCondLst>
                                  <p:childTnLst>
                                    <p:anim calcmode="lin" valueType="num">
                                      <p:cBhvr>
                                        <p:cTn id="166" dur="2000"/>
                                        <p:tgtEl>
                                          <p:spTgt spid="7"/>
                                        </p:tgtEl>
                                        <p:attrNameLst>
                                          <p:attrName>ppt_w</p:attrName>
                                        </p:attrNameLst>
                                      </p:cBhvr>
                                      <p:tavLst>
                                        <p:tav tm="0">
                                          <p:val>
                                            <p:strVal val="ppt_w"/>
                                          </p:val>
                                        </p:tav>
                                        <p:tav tm="100000">
                                          <p:val>
                                            <p:fltVal val="0"/>
                                          </p:val>
                                        </p:tav>
                                      </p:tavLst>
                                    </p:anim>
                                    <p:anim calcmode="lin" valueType="num">
                                      <p:cBhvr>
                                        <p:cTn id="167" dur="2000"/>
                                        <p:tgtEl>
                                          <p:spTgt spid="7"/>
                                        </p:tgtEl>
                                        <p:attrNameLst>
                                          <p:attrName>ppt_h</p:attrName>
                                        </p:attrNameLst>
                                      </p:cBhvr>
                                      <p:tavLst>
                                        <p:tav tm="0">
                                          <p:val>
                                            <p:strVal val="ppt_h"/>
                                          </p:val>
                                        </p:tav>
                                        <p:tav tm="100000">
                                          <p:val>
                                            <p:strVal val="ppt_h"/>
                                          </p:val>
                                        </p:tav>
                                      </p:tavLst>
                                    </p:anim>
                                    <p:set>
                                      <p:cBhvr>
                                        <p:cTn id="168" dur="1" fill="hold">
                                          <p:stCondLst>
                                            <p:cond delay="1999"/>
                                          </p:stCondLst>
                                        </p:cTn>
                                        <p:tgtEl>
                                          <p:spTgt spid="7"/>
                                        </p:tgtEl>
                                        <p:attrNameLst>
                                          <p:attrName>style.visibility</p:attrName>
                                        </p:attrNameLst>
                                      </p:cBhvr>
                                      <p:to>
                                        <p:strVal val="hidden"/>
                                      </p:to>
                                    </p:set>
                                  </p:childTnLst>
                                </p:cTn>
                              </p:par>
                              <p:par>
                                <p:cTn id="169" presetID="17" presetClass="exit" presetSubtype="10" fill="hold" grpId="5" nodeType="withEffect">
                                  <p:stCondLst>
                                    <p:cond delay="0"/>
                                  </p:stCondLst>
                                  <p:childTnLst>
                                    <p:anim calcmode="lin" valueType="num">
                                      <p:cBhvr>
                                        <p:cTn id="170" dur="2000"/>
                                        <p:tgtEl>
                                          <p:spTgt spid="8"/>
                                        </p:tgtEl>
                                        <p:attrNameLst>
                                          <p:attrName>ppt_w</p:attrName>
                                        </p:attrNameLst>
                                      </p:cBhvr>
                                      <p:tavLst>
                                        <p:tav tm="0">
                                          <p:val>
                                            <p:strVal val="ppt_w"/>
                                          </p:val>
                                        </p:tav>
                                        <p:tav tm="100000">
                                          <p:val>
                                            <p:fltVal val="0"/>
                                          </p:val>
                                        </p:tav>
                                      </p:tavLst>
                                    </p:anim>
                                    <p:anim calcmode="lin" valueType="num">
                                      <p:cBhvr>
                                        <p:cTn id="171" dur="2000"/>
                                        <p:tgtEl>
                                          <p:spTgt spid="8"/>
                                        </p:tgtEl>
                                        <p:attrNameLst>
                                          <p:attrName>ppt_h</p:attrName>
                                        </p:attrNameLst>
                                      </p:cBhvr>
                                      <p:tavLst>
                                        <p:tav tm="0">
                                          <p:val>
                                            <p:strVal val="ppt_h"/>
                                          </p:val>
                                        </p:tav>
                                        <p:tav tm="100000">
                                          <p:val>
                                            <p:strVal val="ppt_h"/>
                                          </p:val>
                                        </p:tav>
                                      </p:tavLst>
                                    </p:anim>
                                    <p:set>
                                      <p:cBhvr>
                                        <p:cTn id="172" dur="1" fill="hold">
                                          <p:stCondLst>
                                            <p:cond delay="1999"/>
                                          </p:stCondLst>
                                        </p:cTn>
                                        <p:tgtEl>
                                          <p:spTgt spid="8"/>
                                        </p:tgtEl>
                                        <p:attrNameLst>
                                          <p:attrName>style.visibility</p:attrName>
                                        </p:attrNameLst>
                                      </p:cBhvr>
                                      <p:to>
                                        <p:strVal val="hidden"/>
                                      </p:to>
                                    </p:set>
                                  </p:childTnLst>
                                </p:cTn>
                              </p:par>
                              <p:par>
                                <p:cTn id="173" presetID="17" presetClass="exit" presetSubtype="10" fill="hold" grpId="5" nodeType="withEffect">
                                  <p:stCondLst>
                                    <p:cond delay="0"/>
                                  </p:stCondLst>
                                  <p:childTnLst>
                                    <p:anim calcmode="lin" valueType="num">
                                      <p:cBhvr>
                                        <p:cTn id="174" dur="2000"/>
                                        <p:tgtEl>
                                          <p:spTgt spid="9"/>
                                        </p:tgtEl>
                                        <p:attrNameLst>
                                          <p:attrName>ppt_w</p:attrName>
                                        </p:attrNameLst>
                                      </p:cBhvr>
                                      <p:tavLst>
                                        <p:tav tm="0">
                                          <p:val>
                                            <p:strVal val="ppt_w"/>
                                          </p:val>
                                        </p:tav>
                                        <p:tav tm="100000">
                                          <p:val>
                                            <p:fltVal val="0"/>
                                          </p:val>
                                        </p:tav>
                                      </p:tavLst>
                                    </p:anim>
                                    <p:anim calcmode="lin" valueType="num">
                                      <p:cBhvr>
                                        <p:cTn id="175" dur="2000"/>
                                        <p:tgtEl>
                                          <p:spTgt spid="9"/>
                                        </p:tgtEl>
                                        <p:attrNameLst>
                                          <p:attrName>ppt_h</p:attrName>
                                        </p:attrNameLst>
                                      </p:cBhvr>
                                      <p:tavLst>
                                        <p:tav tm="0">
                                          <p:val>
                                            <p:strVal val="ppt_h"/>
                                          </p:val>
                                        </p:tav>
                                        <p:tav tm="100000">
                                          <p:val>
                                            <p:strVal val="ppt_h"/>
                                          </p:val>
                                        </p:tav>
                                      </p:tavLst>
                                    </p:anim>
                                    <p:set>
                                      <p:cBhvr>
                                        <p:cTn id="176" dur="1" fill="hold">
                                          <p:stCondLst>
                                            <p:cond delay="1999"/>
                                          </p:stCondLst>
                                        </p:cTn>
                                        <p:tgtEl>
                                          <p:spTgt spid="9"/>
                                        </p:tgtEl>
                                        <p:attrNameLst>
                                          <p:attrName>style.visibility</p:attrName>
                                        </p:attrNameLst>
                                      </p:cBhvr>
                                      <p:to>
                                        <p:strVal val="hidden"/>
                                      </p:to>
                                    </p:set>
                                  </p:childTnLst>
                                </p:cTn>
                              </p:par>
                              <p:par>
                                <p:cTn id="177" presetID="17" presetClass="exit" presetSubtype="10" fill="hold" grpId="5" nodeType="withEffect">
                                  <p:stCondLst>
                                    <p:cond delay="0"/>
                                  </p:stCondLst>
                                  <p:childTnLst>
                                    <p:anim calcmode="lin" valueType="num">
                                      <p:cBhvr>
                                        <p:cTn id="178" dur="2000"/>
                                        <p:tgtEl>
                                          <p:spTgt spid="10"/>
                                        </p:tgtEl>
                                        <p:attrNameLst>
                                          <p:attrName>ppt_w</p:attrName>
                                        </p:attrNameLst>
                                      </p:cBhvr>
                                      <p:tavLst>
                                        <p:tav tm="0">
                                          <p:val>
                                            <p:strVal val="ppt_w"/>
                                          </p:val>
                                        </p:tav>
                                        <p:tav tm="100000">
                                          <p:val>
                                            <p:fltVal val="0"/>
                                          </p:val>
                                        </p:tav>
                                      </p:tavLst>
                                    </p:anim>
                                    <p:anim calcmode="lin" valueType="num">
                                      <p:cBhvr>
                                        <p:cTn id="179" dur="2000"/>
                                        <p:tgtEl>
                                          <p:spTgt spid="10"/>
                                        </p:tgtEl>
                                        <p:attrNameLst>
                                          <p:attrName>ppt_h</p:attrName>
                                        </p:attrNameLst>
                                      </p:cBhvr>
                                      <p:tavLst>
                                        <p:tav tm="0">
                                          <p:val>
                                            <p:strVal val="ppt_h"/>
                                          </p:val>
                                        </p:tav>
                                        <p:tav tm="100000">
                                          <p:val>
                                            <p:strVal val="ppt_h"/>
                                          </p:val>
                                        </p:tav>
                                      </p:tavLst>
                                    </p:anim>
                                    <p:set>
                                      <p:cBhvr>
                                        <p:cTn id="180" dur="1" fill="hold">
                                          <p:stCondLst>
                                            <p:cond delay="1999"/>
                                          </p:stCondLst>
                                        </p:cTn>
                                        <p:tgtEl>
                                          <p:spTgt spid="10"/>
                                        </p:tgtEl>
                                        <p:attrNameLst>
                                          <p:attrName>style.visibility</p:attrName>
                                        </p:attrNameLst>
                                      </p:cBhvr>
                                      <p:to>
                                        <p:strVal val="hidden"/>
                                      </p:to>
                                    </p:set>
                                  </p:childTnLst>
                                </p:cTn>
                              </p:par>
                              <p:par>
                                <p:cTn id="181" presetID="17" presetClass="exit" presetSubtype="10" fill="hold" grpId="5" nodeType="withEffect">
                                  <p:stCondLst>
                                    <p:cond delay="0"/>
                                  </p:stCondLst>
                                  <p:childTnLst>
                                    <p:anim calcmode="lin" valueType="num">
                                      <p:cBhvr>
                                        <p:cTn id="182" dur="2000"/>
                                        <p:tgtEl>
                                          <p:spTgt spid="11"/>
                                        </p:tgtEl>
                                        <p:attrNameLst>
                                          <p:attrName>ppt_w</p:attrName>
                                        </p:attrNameLst>
                                      </p:cBhvr>
                                      <p:tavLst>
                                        <p:tav tm="0">
                                          <p:val>
                                            <p:strVal val="ppt_w"/>
                                          </p:val>
                                        </p:tav>
                                        <p:tav tm="100000">
                                          <p:val>
                                            <p:fltVal val="0"/>
                                          </p:val>
                                        </p:tav>
                                      </p:tavLst>
                                    </p:anim>
                                    <p:anim calcmode="lin" valueType="num">
                                      <p:cBhvr>
                                        <p:cTn id="183" dur="2000"/>
                                        <p:tgtEl>
                                          <p:spTgt spid="11"/>
                                        </p:tgtEl>
                                        <p:attrNameLst>
                                          <p:attrName>ppt_h</p:attrName>
                                        </p:attrNameLst>
                                      </p:cBhvr>
                                      <p:tavLst>
                                        <p:tav tm="0">
                                          <p:val>
                                            <p:strVal val="ppt_h"/>
                                          </p:val>
                                        </p:tav>
                                        <p:tav tm="100000">
                                          <p:val>
                                            <p:strVal val="ppt_h"/>
                                          </p:val>
                                        </p:tav>
                                      </p:tavLst>
                                    </p:anim>
                                    <p:set>
                                      <p:cBhvr>
                                        <p:cTn id="184" dur="1" fill="hold">
                                          <p:stCondLst>
                                            <p:cond delay="1999"/>
                                          </p:stCondLst>
                                        </p:cTn>
                                        <p:tgtEl>
                                          <p:spTgt spid="11"/>
                                        </p:tgtEl>
                                        <p:attrNameLst>
                                          <p:attrName>style.visibility</p:attrName>
                                        </p:attrNameLst>
                                      </p:cBhvr>
                                      <p:to>
                                        <p:strVal val="hidden"/>
                                      </p:to>
                                    </p:set>
                                  </p:childTnLst>
                                </p:cTn>
                              </p:par>
                              <p:par>
                                <p:cTn id="185" presetID="17" presetClass="exit" presetSubtype="10" fill="hold" grpId="5" nodeType="withEffect">
                                  <p:stCondLst>
                                    <p:cond delay="0"/>
                                  </p:stCondLst>
                                  <p:childTnLst>
                                    <p:anim calcmode="lin" valueType="num">
                                      <p:cBhvr>
                                        <p:cTn id="186" dur="2000"/>
                                        <p:tgtEl>
                                          <p:spTgt spid="12"/>
                                        </p:tgtEl>
                                        <p:attrNameLst>
                                          <p:attrName>ppt_w</p:attrName>
                                        </p:attrNameLst>
                                      </p:cBhvr>
                                      <p:tavLst>
                                        <p:tav tm="0">
                                          <p:val>
                                            <p:strVal val="ppt_w"/>
                                          </p:val>
                                        </p:tav>
                                        <p:tav tm="100000">
                                          <p:val>
                                            <p:fltVal val="0"/>
                                          </p:val>
                                        </p:tav>
                                      </p:tavLst>
                                    </p:anim>
                                    <p:anim calcmode="lin" valueType="num">
                                      <p:cBhvr>
                                        <p:cTn id="187" dur="2000"/>
                                        <p:tgtEl>
                                          <p:spTgt spid="12"/>
                                        </p:tgtEl>
                                        <p:attrNameLst>
                                          <p:attrName>ppt_h</p:attrName>
                                        </p:attrNameLst>
                                      </p:cBhvr>
                                      <p:tavLst>
                                        <p:tav tm="0">
                                          <p:val>
                                            <p:strVal val="ppt_h"/>
                                          </p:val>
                                        </p:tav>
                                        <p:tav tm="100000">
                                          <p:val>
                                            <p:strVal val="ppt_h"/>
                                          </p:val>
                                        </p:tav>
                                      </p:tavLst>
                                    </p:anim>
                                    <p:set>
                                      <p:cBhvr>
                                        <p:cTn id="188" dur="1" fill="hold">
                                          <p:stCondLst>
                                            <p:cond delay="1999"/>
                                          </p:stCondLst>
                                        </p:cTn>
                                        <p:tgtEl>
                                          <p:spTgt spid="12"/>
                                        </p:tgtEl>
                                        <p:attrNameLst>
                                          <p:attrName>style.visibility</p:attrName>
                                        </p:attrNameLst>
                                      </p:cBhvr>
                                      <p:to>
                                        <p:strVal val="hidden"/>
                                      </p:to>
                                    </p:set>
                                  </p:childTnLst>
                                </p:cTn>
                              </p:par>
                              <p:par>
                                <p:cTn id="189" presetID="3" presetClass="exit" presetSubtype="5" fill="hold" grpId="4" nodeType="withEffect">
                                  <p:stCondLst>
                                    <p:cond delay="0"/>
                                  </p:stCondLst>
                                  <p:childTnLst>
                                    <p:animEffect transition="out" filter="blinds(vertical)">
                                      <p:cBhvr>
                                        <p:cTn id="190" dur="2000"/>
                                        <p:tgtEl>
                                          <p:spTgt spid="3"/>
                                        </p:tgtEl>
                                      </p:cBhvr>
                                    </p:animEffect>
                                    <p:set>
                                      <p:cBhvr>
                                        <p:cTn id="191" dur="1" fill="hold">
                                          <p:stCondLst>
                                            <p:cond delay="1999"/>
                                          </p:stCondLst>
                                        </p:cTn>
                                        <p:tgtEl>
                                          <p:spTgt spid="3"/>
                                        </p:tgtEl>
                                        <p:attrNameLst>
                                          <p:attrName>style.visibility</p:attrName>
                                        </p:attrNameLst>
                                      </p:cBhvr>
                                      <p:to>
                                        <p:strVal val="hidden"/>
                                      </p:to>
                                    </p:set>
                                  </p:childTnLst>
                                </p:cTn>
                              </p:par>
                              <p:par>
                                <p:cTn id="192" presetID="3" presetClass="exit" presetSubtype="5" fill="hold" grpId="4" nodeType="withEffect">
                                  <p:stCondLst>
                                    <p:cond delay="0"/>
                                  </p:stCondLst>
                                  <p:childTnLst>
                                    <p:animEffect transition="out" filter="blinds(vertical)">
                                      <p:cBhvr>
                                        <p:cTn id="193" dur="2000"/>
                                        <p:tgtEl>
                                          <p:spTgt spid="4"/>
                                        </p:tgtEl>
                                      </p:cBhvr>
                                    </p:animEffect>
                                    <p:set>
                                      <p:cBhvr>
                                        <p:cTn id="194" dur="1" fill="hold">
                                          <p:stCondLst>
                                            <p:cond delay="1999"/>
                                          </p:stCondLst>
                                        </p:cTn>
                                        <p:tgtEl>
                                          <p:spTgt spid="4"/>
                                        </p:tgtEl>
                                        <p:attrNameLst>
                                          <p:attrName>style.visibility</p:attrName>
                                        </p:attrNameLst>
                                      </p:cBhvr>
                                      <p:to>
                                        <p:strVal val="hidden"/>
                                      </p:to>
                                    </p:set>
                                  </p:childTnLst>
                                </p:cTn>
                              </p:par>
                              <p:par>
                                <p:cTn id="195" presetID="3" presetClass="exit" presetSubtype="5" fill="hold" grpId="4" nodeType="withEffect">
                                  <p:stCondLst>
                                    <p:cond delay="0"/>
                                  </p:stCondLst>
                                  <p:childTnLst>
                                    <p:animEffect transition="out" filter="blinds(vertical)">
                                      <p:cBhvr>
                                        <p:cTn id="196" dur="2000"/>
                                        <p:tgtEl>
                                          <p:spTgt spid="5"/>
                                        </p:tgtEl>
                                      </p:cBhvr>
                                    </p:animEffect>
                                    <p:set>
                                      <p:cBhvr>
                                        <p:cTn id="197" dur="1" fill="hold">
                                          <p:stCondLst>
                                            <p:cond delay="1999"/>
                                          </p:stCondLst>
                                        </p:cTn>
                                        <p:tgtEl>
                                          <p:spTgt spid="5"/>
                                        </p:tgtEl>
                                        <p:attrNameLst>
                                          <p:attrName>style.visibility</p:attrName>
                                        </p:attrNameLst>
                                      </p:cBhvr>
                                      <p:to>
                                        <p:strVal val="hidden"/>
                                      </p:to>
                                    </p:set>
                                  </p:childTnLst>
                                </p:cTn>
                              </p:par>
                              <p:par>
                                <p:cTn id="198" presetID="3" presetClass="exit" presetSubtype="5" fill="hold" grpId="4" nodeType="withEffect">
                                  <p:stCondLst>
                                    <p:cond delay="0"/>
                                  </p:stCondLst>
                                  <p:childTnLst>
                                    <p:animEffect transition="out" filter="blinds(vertical)">
                                      <p:cBhvr>
                                        <p:cTn id="199" dur="2000"/>
                                        <p:tgtEl>
                                          <p:spTgt spid="6"/>
                                        </p:tgtEl>
                                      </p:cBhvr>
                                    </p:animEffect>
                                    <p:set>
                                      <p:cBhvr>
                                        <p:cTn id="200" dur="1" fill="hold">
                                          <p:stCondLst>
                                            <p:cond delay="1999"/>
                                          </p:stCondLst>
                                        </p:cTn>
                                        <p:tgtEl>
                                          <p:spTgt spid="6"/>
                                        </p:tgtEl>
                                        <p:attrNameLst>
                                          <p:attrName>style.visibility</p:attrName>
                                        </p:attrNameLst>
                                      </p:cBhvr>
                                      <p:to>
                                        <p:strVal val="hidden"/>
                                      </p:to>
                                    </p:set>
                                  </p:childTnLst>
                                </p:cTn>
                              </p:par>
                              <p:par>
                                <p:cTn id="201" presetID="3" presetClass="exit" presetSubtype="5" fill="hold" grpId="4" nodeType="withEffect">
                                  <p:stCondLst>
                                    <p:cond delay="0"/>
                                  </p:stCondLst>
                                  <p:childTnLst>
                                    <p:animEffect transition="out" filter="blinds(vertical)">
                                      <p:cBhvr>
                                        <p:cTn id="202" dur="2000"/>
                                        <p:tgtEl>
                                          <p:spTgt spid="7"/>
                                        </p:tgtEl>
                                      </p:cBhvr>
                                    </p:animEffect>
                                    <p:set>
                                      <p:cBhvr>
                                        <p:cTn id="203" dur="1" fill="hold">
                                          <p:stCondLst>
                                            <p:cond delay="1999"/>
                                          </p:stCondLst>
                                        </p:cTn>
                                        <p:tgtEl>
                                          <p:spTgt spid="7"/>
                                        </p:tgtEl>
                                        <p:attrNameLst>
                                          <p:attrName>style.visibility</p:attrName>
                                        </p:attrNameLst>
                                      </p:cBhvr>
                                      <p:to>
                                        <p:strVal val="hidden"/>
                                      </p:to>
                                    </p:set>
                                  </p:childTnLst>
                                </p:cTn>
                              </p:par>
                              <p:par>
                                <p:cTn id="204" presetID="3" presetClass="exit" presetSubtype="5" fill="hold" grpId="4" nodeType="withEffect">
                                  <p:stCondLst>
                                    <p:cond delay="0"/>
                                  </p:stCondLst>
                                  <p:childTnLst>
                                    <p:animEffect transition="out" filter="blinds(vertical)">
                                      <p:cBhvr>
                                        <p:cTn id="205" dur="2000"/>
                                        <p:tgtEl>
                                          <p:spTgt spid="8"/>
                                        </p:tgtEl>
                                      </p:cBhvr>
                                    </p:animEffect>
                                    <p:set>
                                      <p:cBhvr>
                                        <p:cTn id="206" dur="1" fill="hold">
                                          <p:stCondLst>
                                            <p:cond delay="1999"/>
                                          </p:stCondLst>
                                        </p:cTn>
                                        <p:tgtEl>
                                          <p:spTgt spid="8"/>
                                        </p:tgtEl>
                                        <p:attrNameLst>
                                          <p:attrName>style.visibility</p:attrName>
                                        </p:attrNameLst>
                                      </p:cBhvr>
                                      <p:to>
                                        <p:strVal val="hidden"/>
                                      </p:to>
                                    </p:set>
                                  </p:childTnLst>
                                </p:cTn>
                              </p:par>
                              <p:par>
                                <p:cTn id="207" presetID="3" presetClass="exit" presetSubtype="5" fill="hold" grpId="4" nodeType="withEffect">
                                  <p:stCondLst>
                                    <p:cond delay="0"/>
                                  </p:stCondLst>
                                  <p:childTnLst>
                                    <p:animEffect transition="out" filter="blinds(vertical)">
                                      <p:cBhvr>
                                        <p:cTn id="208" dur="2000"/>
                                        <p:tgtEl>
                                          <p:spTgt spid="9"/>
                                        </p:tgtEl>
                                      </p:cBhvr>
                                    </p:animEffect>
                                    <p:set>
                                      <p:cBhvr>
                                        <p:cTn id="209" dur="1" fill="hold">
                                          <p:stCondLst>
                                            <p:cond delay="1999"/>
                                          </p:stCondLst>
                                        </p:cTn>
                                        <p:tgtEl>
                                          <p:spTgt spid="9"/>
                                        </p:tgtEl>
                                        <p:attrNameLst>
                                          <p:attrName>style.visibility</p:attrName>
                                        </p:attrNameLst>
                                      </p:cBhvr>
                                      <p:to>
                                        <p:strVal val="hidden"/>
                                      </p:to>
                                    </p:set>
                                  </p:childTnLst>
                                </p:cTn>
                              </p:par>
                              <p:par>
                                <p:cTn id="210" presetID="3" presetClass="exit" presetSubtype="5" fill="hold" grpId="4" nodeType="withEffect">
                                  <p:stCondLst>
                                    <p:cond delay="0"/>
                                  </p:stCondLst>
                                  <p:childTnLst>
                                    <p:animEffect transition="out" filter="blinds(vertical)">
                                      <p:cBhvr>
                                        <p:cTn id="211" dur="2000"/>
                                        <p:tgtEl>
                                          <p:spTgt spid="10"/>
                                        </p:tgtEl>
                                      </p:cBhvr>
                                    </p:animEffect>
                                    <p:set>
                                      <p:cBhvr>
                                        <p:cTn id="212" dur="1" fill="hold">
                                          <p:stCondLst>
                                            <p:cond delay="1999"/>
                                          </p:stCondLst>
                                        </p:cTn>
                                        <p:tgtEl>
                                          <p:spTgt spid="10"/>
                                        </p:tgtEl>
                                        <p:attrNameLst>
                                          <p:attrName>style.visibility</p:attrName>
                                        </p:attrNameLst>
                                      </p:cBhvr>
                                      <p:to>
                                        <p:strVal val="hidden"/>
                                      </p:to>
                                    </p:set>
                                  </p:childTnLst>
                                </p:cTn>
                              </p:par>
                              <p:par>
                                <p:cTn id="213" presetID="3" presetClass="exit" presetSubtype="5" fill="hold" grpId="4" nodeType="withEffect">
                                  <p:stCondLst>
                                    <p:cond delay="0"/>
                                  </p:stCondLst>
                                  <p:childTnLst>
                                    <p:animEffect transition="out" filter="blinds(vertical)">
                                      <p:cBhvr>
                                        <p:cTn id="214" dur="2000"/>
                                        <p:tgtEl>
                                          <p:spTgt spid="11"/>
                                        </p:tgtEl>
                                      </p:cBhvr>
                                    </p:animEffect>
                                    <p:set>
                                      <p:cBhvr>
                                        <p:cTn id="215" dur="1" fill="hold">
                                          <p:stCondLst>
                                            <p:cond delay="1999"/>
                                          </p:stCondLst>
                                        </p:cTn>
                                        <p:tgtEl>
                                          <p:spTgt spid="11"/>
                                        </p:tgtEl>
                                        <p:attrNameLst>
                                          <p:attrName>style.visibility</p:attrName>
                                        </p:attrNameLst>
                                      </p:cBhvr>
                                      <p:to>
                                        <p:strVal val="hidden"/>
                                      </p:to>
                                    </p:set>
                                  </p:childTnLst>
                                </p:cTn>
                              </p:par>
                              <p:par>
                                <p:cTn id="216" presetID="3" presetClass="exit" presetSubtype="5" fill="hold" grpId="4" nodeType="withEffect">
                                  <p:stCondLst>
                                    <p:cond delay="0"/>
                                  </p:stCondLst>
                                  <p:childTnLst>
                                    <p:animEffect transition="out" filter="blinds(vertical)">
                                      <p:cBhvr>
                                        <p:cTn id="217" dur="2000"/>
                                        <p:tgtEl>
                                          <p:spTgt spid="12"/>
                                        </p:tgtEl>
                                      </p:cBhvr>
                                    </p:animEffect>
                                    <p:set>
                                      <p:cBhvr>
                                        <p:cTn id="218" dur="1" fill="hold">
                                          <p:stCondLst>
                                            <p:cond delay="1999"/>
                                          </p:stCondLst>
                                        </p:cTn>
                                        <p:tgtEl>
                                          <p:spTgt spid="12"/>
                                        </p:tgtEl>
                                        <p:attrNameLst>
                                          <p:attrName>style.visibility</p:attrName>
                                        </p:attrNameLst>
                                      </p:cBhvr>
                                      <p:to>
                                        <p:strVal val="hidden"/>
                                      </p:to>
                                    </p:set>
                                  </p:childTnLst>
                                </p:cTn>
                              </p:par>
                              <p:par>
                                <p:cTn id="219" presetID="23" presetClass="entr" presetSubtype="288" fill="hold" nodeType="withEffect">
                                  <p:stCondLst>
                                    <p:cond delay="0"/>
                                  </p:stCondLst>
                                  <p:childTnLst>
                                    <p:set>
                                      <p:cBhvr>
                                        <p:cTn id="220" dur="1" fill="hold">
                                          <p:stCondLst>
                                            <p:cond delay="0"/>
                                          </p:stCondLst>
                                        </p:cTn>
                                        <p:tgtEl>
                                          <p:spTgt spid="2"/>
                                        </p:tgtEl>
                                        <p:attrNameLst>
                                          <p:attrName>style.visibility</p:attrName>
                                        </p:attrNameLst>
                                      </p:cBhvr>
                                      <p:to>
                                        <p:strVal val="visible"/>
                                      </p:to>
                                    </p:set>
                                    <p:anim calcmode="lin" valueType="num">
                                      <p:cBhvr>
                                        <p:cTn id="221" dur="2000" fill="hold"/>
                                        <p:tgtEl>
                                          <p:spTgt spid="2"/>
                                        </p:tgtEl>
                                        <p:attrNameLst>
                                          <p:attrName>ppt_w</p:attrName>
                                        </p:attrNameLst>
                                      </p:cBhvr>
                                      <p:tavLst>
                                        <p:tav tm="0">
                                          <p:val>
                                            <p:strVal val="4/3*#ppt_w"/>
                                          </p:val>
                                        </p:tav>
                                        <p:tav tm="100000">
                                          <p:val>
                                            <p:strVal val="#ppt_w"/>
                                          </p:val>
                                        </p:tav>
                                      </p:tavLst>
                                    </p:anim>
                                    <p:anim calcmode="lin" valueType="num">
                                      <p:cBhvr>
                                        <p:cTn id="222" dur="2000" fill="hold"/>
                                        <p:tgtEl>
                                          <p:spTgt spid="2"/>
                                        </p:tgtEl>
                                        <p:attrNameLst>
                                          <p:attrName>ppt_h</p:attrName>
                                        </p:attrNameLst>
                                      </p:cBhvr>
                                      <p:tavLst>
                                        <p:tav tm="0">
                                          <p:val>
                                            <p:strVal val="4/3*#ppt_h"/>
                                          </p:val>
                                        </p:tav>
                                        <p:tav tm="100000">
                                          <p:val>
                                            <p:strVal val="#ppt_h"/>
                                          </p:val>
                                        </p:tav>
                                      </p:tavLst>
                                    </p:anim>
                                  </p:childTnLst>
                                </p:cTn>
                              </p:par>
                              <p:par>
                                <p:cTn id="223" presetID="16" presetClass="entr" presetSubtype="42" fill="hold" nodeType="withEffect">
                                  <p:stCondLst>
                                    <p:cond delay="0"/>
                                  </p:stCondLst>
                                  <p:childTnLst>
                                    <p:set>
                                      <p:cBhvr>
                                        <p:cTn id="224" dur="1" fill="hold">
                                          <p:stCondLst>
                                            <p:cond delay="0"/>
                                          </p:stCondLst>
                                        </p:cTn>
                                        <p:tgtEl>
                                          <p:spTgt spid="2"/>
                                        </p:tgtEl>
                                        <p:attrNameLst>
                                          <p:attrName>style.visibility</p:attrName>
                                        </p:attrNameLst>
                                      </p:cBhvr>
                                      <p:to>
                                        <p:strVal val="visible"/>
                                      </p:to>
                                    </p:set>
                                    <p:animEffect transition="in" filter="barn(outHorizontal)">
                                      <p:cBhvr>
                                        <p:cTn id="225"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3" grpId="5" animBg="1"/>
      <p:bldP spid="4" grpId="0" animBg="1"/>
      <p:bldP spid="4" grpId="1" animBg="1"/>
      <p:bldP spid="4" grpId="2" animBg="1"/>
      <p:bldP spid="4" grpId="3" animBg="1"/>
      <p:bldP spid="4" grpId="4" animBg="1"/>
      <p:bldP spid="4" grpId="5" animBg="1"/>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9" grpId="0" animBg="1"/>
      <p:bldP spid="9" grpId="1" animBg="1"/>
      <p:bldP spid="9" grpId="2" animBg="1"/>
      <p:bldP spid="9" grpId="3" animBg="1"/>
      <p:bldP spid="9" grpId="4" animBg="1"/>
      <p:bldP spid="9" grpId="5" animBg="1"/>
      <p:bldP spid="10" grpId="0" animBg="1"/>
      <p:bldP spid="10" grpId="1" animBg="1"/>
      <p:bldP spid="10" grpId="2" animBg="1"/>
      <p:bldP spid="10" grpId="3" animBg="1"/>
      <p:bldP spid="10" grpId="4" animBg="1"/>
      <p:bldP spid="10" grpId="5" animBg="1"/>
      <p:bldP spid="11" grpId="0" animBg="1"/>
      <p:bldP spid="11" grpId="1" animBg="1"/>
      <p:bldP spid="11" grpId="2" animBg="1"/>
      <p:bldP spid="11" grpId="3" animBg="1"/>
      <p:bldP spid="11" grpId="4" animBg="1"/>
      <p:bldP spid="11" grpId="5" animBg="1"/>
      <p:bldP spid="12" grpId="0" animBg="1"/>
      <p:bldP spid="12" grpId="1" animBg="1"/>
      <p:bldP spid="12" grpId="2" animBg="1"/>
      <p:bldP spid="12" grpId="3" animBg="1"/>
      <p:bldP spid="12" grpId="4" animBg="1"/>
      <p:bldP spid="12" grpId="5" animBg="1"/>
      <p:bldP spid="13"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3300"/>
            </a:gs>
            <a:gs pos="64999">
              <a:srgbClr val="F0EBD5"/>
            </a:gs>
            <a:gs pos="100000">
              <a:srgbClr val="D1C39F"/>
            </a:gs>
          </a:gsLst>
          <a:lin ang="0" scaled="1"/>
          <a:tileRect/>
        </a:gradFill>
        <a:effectLst/>
      </p:bgPr>
    </p:bg>
    <p:spTree>
      <p:nvGrpSpPr>
        <p:cNvPr id="1" name=""/>
        <p:cNvGrpSpPr/>
        <p:nvPr/>
      </p:nvGrpSpPr>
      <p:grpSpPr>
        <a:xfrm>
          <a:off x="0" y="0"/>
          <a:ext cx="0" cy="0"/>
          <a:chOff x="0" y="0"/>
          <a:chExt cx="0" cy="0"/>
        </a:xfrm>
      </p:grpSpPr>
      <p:pic>
        <p:nvPicPr>
          <p:cNvPr id="2" name="1 Imagen" descr="Wawel_castle.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4" name="3 Cheurón"/>
          <p:cNvSpPr/>
          <p:nvPr/>
        </p:nvSpPr>
        <p:spPr>
          <a:xfrm>
            <a:off x="0" y="0"/>
            <a:ext cx="1285884" cy="1714494"/>
          </a:xfrm>
          <a:prstGeom prst="chevron">
            <a:avLst/>
          </a:prstGeom>
          <a:gradFill flip="none" rotWithShape="1">
            <a:gsLst>
              <a:gs pos="0">
                <a:srgbClr val="D6B19C"/>
              </a:gs>
              <a:gs pos="30000">
                <a:srgbClr val="D49E6C"/>
              </a:gs>
              <a:gs pos="70000">
                <a:srgbClr val="A65528"/>
              </a:gs>
              <a:gs pos="100000">
                <a:srgbClr val="663012"/>
              </a:gs>
            </a:gsLst>
            <a:lin ang="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Cheurón"/>
          <p:cNvSpPr/>
          <p:nvPr/>
        </p:nvSpPr>
        <p:spPr>
          <a:xfrm>
            <a:off x="0" y="1714494"/>
            <a:ext cx="1285884" cy="1714512"/>
          </a:xfrm>
          <a:prstGeom prst="chevron">
            <a:avLst/>
          </a:prstGeom>
          <a:gradFill flip="none" rotWithShape="1">
            <a:gsLst>
              <a:gs pos="0">
                <a:srgbClr val="D6B19C"/>
              </a:gs>
              <a:gs pos="30000">
                <a:srgbClr val="D49E6C"/>
              </a:gs>
              <a:gs pos="70000">
                <a:srgbClr val="A65528"/>
              </a:gs>
              <a:gs pos="100000">
                <a:srgbClr val="663012"/>
              </a:gs>
            </a:gsLst>
            <a:lin ang="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Cheurón"/>
          <p:cNvSpPr/>
          <p:nvPr/>
        </p:nvSpPr>
        <p:spPr>
          <a:xfrm>
            <a:off x="0" y="3429006"/>
            <a:ext cx="1357290" cy="1714494"/>
          </a:xfrm>
          <a:prstGeom prst="chevron">
            <a:avLst/>
          </a:prstGeom>
          <a:gradFill flip="none" rotWithShape="1">
            <a:gsLst>
              <a:gs pos="0">
                <a:srgbClr val="D6B19C"/>
              </a:gs>
              <a:gs pos="30000">
                <a:srgbClr val="D49E6C"/>
              </a:gs>
              <a:gs pos="70000">
                <a:srgbClr val="A65528"/>
              </a:gs>
              <a:gs pos="100000">
                <a:srgbClr val="663012"/>
              </a:gs>
            </a:gsLst>
            <a:lin ang="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Cheurón"/>
          <p:cNvSpPr/>
          <p:nvPr/>
        </p:nvSpPr>
        <p:spPr>
          <a:xfrm>
            <a:off x="1142976" y="0"/>
            <a:ext cx="1285884" cy="1714494"/>
          </a:xfrm>
          <a:prstGeom prst="chevron">
            <a:avLst/>
          </a:prstGeom>
          <a:gradFill flip="none" rotWithShape="1">
            <a:gsLst>
              <a:gs pos="0">
                <a:srgbClr val="D6B19C"/>
              </a:gs>
              <a:gs pos="30000">
                <a:srgbClr val="D49E6C"/>
              </a:gs>
              <a:gs pos="70000">
                <a:srgbClr val="A65528"/>
              </a:gs>
              <a:gs pos="100000">
                <a:srgbClr val="663012"/>
              </a:gs>
            </a:gsLst>
            <a:lin ang="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Cheurón"/>
          <p:cNvSpPr/>
          <p:nvPr/>
        </p:nvSpPr>
        <p:spPr>
          <a:xfrm>
            <a:off x="1142976" y="1714494"/>
            <a:ext cx="1285884" cy="1714512"/>
          </a:xfrm>
          <a:prstGeom prst="chevron">
            <a:avLst/>
          </a:prstGeom>
          <a:gradFill flip="none" rotWithShape="1">
            <a:gsLst>
              <a:gs pos="0">
                <a:srgbClr val="D6B19C"/>
              </a:gs>
              <a:gs pos="30000">
                <a:srgbClr val="D49E6C"/>
              </a:gs>
              <a:gs pos="70000">
                <a:srgbClr val="A65528"/>
              </a:gs>
              <a:gs pos="100000">
                <a:srgbClr val="663012"/>
              </a:gs>
            </a:gsLst>
            <a:lin ang="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Cheurón"/>
          <p:cNvSpPr/>
          <p:nvPr/>
        </p:nvSpPr>
        <p:spPr>
          <a:xfrm>
            <a:off x="1142976" y="3429006"/>
            <a:ext cx="1357290" cy="1714494"/>
          </a:xfrm>
          <a:prstGeom prst="chevron">
            <a:avLst/>
          </a:prstGeom>
          <a:gradFill flip="none" rotWithShape="1">
            <a:gsLst>
              <a:gs pos="0">
                <a:srgbClr val="D6B19C"/>
              </a:gs>
              <a:gs pos="30000">
                <a:srgbClr val="D49E6C"/>
              </a:gs>
              <a:gs pos="70000">
                <a:srgbClr val="A65528"/>
              </a:gs>
              <a:gs pos="100000">
                <a:srgbClr val="663012"/>
              </a:gs>
            </a:gsLst>
            <a:lin ang="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Cheurón"/>
          <p:cNvSpPr/>
          <p:nvPr/>
        </p:nvSpPr>
        <p:spPr>
          <a:xfrm>
            <a:off x="2285984" y="0"/>
            <a:ext cx="1285884" cy="1714494"/>
          </a:xfrm>
          <a:prstGeom prst="chevron">
            <a:avLst/>
          </a:prstGeom>
          <a:gradFill flip="none" rotWithShape="1">
            <a:gsLst>
              <a:gs pos="0">
                <a:srgbClr val="D6B19C"/>
              </a:gs>
              <a:gs pos="30000">
                <a:srgbClr val="D49E6C"/>
              </a:gs>
              <a:gs pos="70000">
                <a:srgbClr val="A65528"/>
              </a:gs>
              <a:gs pos="100000">
                <a:srgbClr val="663012"/>
              </a:gs>
            </a:gsLst>
            <a:lin ang="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Cheurón"/>
          <p:cNvSpPr/>
          <p:nvPr/>
        </p:nvSpPr>
        <p:spPr>
          <a:xfrm>
            <a:off x="2285984" y="1714494"/>
            <a:ext cx="1285884" cy="1714512"/>
          </a:xfrm>
          <a:prstGeom prst="chevron">
            <a:avLst/>
          </a:prstGeom>
          <a:gradFill flip="none" rotWithShape="1">
            <a:gsLst>
              <a:gs pos="0">
                <a:srgbClr val="D6B19C"/>
              </a:gs>
              <a:gs pos="30000">
                <a:srgbClr val="D49E6C"/>
              </a:gs>
              <a:gs pos="70000">
                <a:srgbClr val="A65528"/>
              </a:gs>
              <a:gs pos="100000">
                <a:srgbClr val="663012"/>
              </a:gs>
            </a:gsLst>
            <a:lin ang="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Cheurón"/>
          <p:cNvSpPr/>
          <p:nvPr/>
        </p:nvSpPr>
        <p:spPr>
          <a:xfrm>
            <a:off x="2285984" y="3429006"/>
            <a:ext cx="1357290" cy="1714494"/>
          </a:xfrm>
          <a:prstGeom prst="chevron">
            <a:avLst/>
          </a:prstGeom>
          <a:gradFill flip="none" rotWithShape="1">
            <a:gsLst>
              <a:gs pos="0">
                <a:srgbClr val="D6B19C"/>
              </a:gs>
              <a:gs pos="30000">
                <a:srgbClr val="D49E6C"/>
              </a:gs>
              <a:gs pos="70000">
                <a:srgbClr val="A65528"/>
              </a:gs>
              <a:gs pos="100000">
                <a:srgbClr val="663012"/>
              </a:gs>
            </a:gsLst>
            <a:lin ang="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Cheurón"/>
          <p:cNvSpPr/>
          <p:nvPr/>
        </p:nvSpPr>
        <p:spPr>
          <a:xfrm>
            <a:off x="3286116" y="0"/>
            <a:ext cx="1285884" cy="1714494"/>
          </a:xfrm>
          <a:prstGeom prst="chevron">
            <a:avLst/>
          </a:prstGeom>
          <a:gradFill flip="none" rotWithShape="1">
            <a:gsLst>
              <a:gs pos="0">
                <a:srgbClr val="D6B19C"/>
              </a:gs>
              <a:gs pos="30000">
                <a:srgbClr val="D49E6C"/>
              </a:gs>
              <a:gs pos="70000">
                <a:srgbClr val="A65528"/>
              </a:gs>
              <a:gs pos="100000">
                <a:srgbClr val="663012"/>
              </a:gs>
            </a:gsLst>
            <a:lin ang="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Cheurón"/>
          <p:cNvSpPr/>
          <p:nvPr/>
        </p:nvSpPr>
        <p:spPr>
          <a:xfrm>
            <a:off x="3286116" y="1714494"/>
            <a:ext cx="1285884" cy="1714512"/>
          </a:xfrm>
          <a:prstGeom prst="chevron">
            <a:avLst/>
          </a:prstGeom>
          <a:gradFill flip="none" rotWithShape="1">
            <a:gsLst>
              <a:gs pos="0">
                <a:srgbClr val="D6B19C"/>
              </a:gs>
              <a:gs pos="30000">
                <a:srgbClr val="D49E6C"/>
              </a:gs>
              <a:gs pos="70000">
                <a:srgbClr val="A65528"/>
              </a:gs>
              <a:gs pos="100000">
                <a:srgbClr val="663012"/>
              </a:gs>
            </a:gsLst>
            <a:lin ang="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Cheurón"/>
          <p:cNvSpPr/>
          <p:nvPr/>
        </p:nvSpPr>
        <p:spPr>
          <a:xfrm>
            <a:off x="3286116" y="3429006"/>
            <a:ext cx="1357290" cy="1714494"/>
          </a:xfrm>
          <a:prstGeom prst="chevron">
            <a:avLst/>
          </a:prstGeom>
          <a:gradFill flip="none" rotWithShape="1">
            <a:gsLst>
              <a:gs pos="0">
                <a:srgbClr val="D6B19C"/>
              </a:gs>
              <a:gs pos="30000">
                <a:srgbClr val="D49E6C"/>
              </a:gs>
              <a:gs pos="70000">
                <a:srgbClr val="A65528"/>
              </a:gs>
              <a:gs pos="100000">
                <a:srgbClr val="663012"/>
              </a:gs>
            </a:gsLst>
            <a:lin ang="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Cheurón"/>
          <p:cNvSpPr/>
          <p:nvPr/>
        </p:nvSpPr>
        <p:spPr>
          <a:xfrm rot="10800000">
            <a:off x="7858116" y="0"/>
            <a:ext cx="1285884" cy="1714494"/>
          </a:xfrm>
          <a:prstGeom prst="chevron">
            <a:avLst/>
          </a:prstGeom>
          <a:gradFill flip="none" rotWithShape="1">
            <a:gsLst>
              <a:gs pos="0">
                <a:srgbClr val="D6B19C"/>
              </a:gs>
              <a:gs pos="30000">
                <a:srgbClr val="D49E6C"/>
              </a:gs>
              <a:gs pos="70000">
                <a:srgbClr val="A65528"/>
              </a:gs>
              <a:gs pos="100000">
                <a:srgbClr val="663012"/>
              </a:gs>
            </a:gsLst>
            <a:lin ang="108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Cheurón"/>
          <p:cNvSpPr/>
          <p:nvPr/>
        </p:nvSpPr>
        <p:spPr>
          <a:xfrm rot="10800000">
            <a:off x="7858116" y="1714494"/>
            <a:ext cx="1285884" cy="1714494"/>
          </a:xfrm>
          <a:prstGeom prst="chevron">
            <a:avLst/>
          </a:prstGeom>
          <a:gradFill flip="none" rotWithShape="1">
            <a:gsLst>
              <a:gs pos="0">
                <a:srgbClr val="D6B19C"/>
              </a:gs>
              <a:gs pos="30000">
                <a:srgbClr val="D49E6C"/>
              </a:gs>
              <a:gs pos="70000">
                <a:srgbClr val="A65528"/>
              </a:gs>
              <a:gs pos="100000">
                <a:srgbClr val="663012"/>
              </a:gs>
            </a:gsLst>
            <a:lin ang="108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Cheurón"/>
          <p:cNvSpPr/>
          <p:nvPr/>
        </p:nvSpPr>
        <p:spPr>
          <a:xfrm rot="10800000">
            <a:off x="7858116" y="3429006"/>
            <a:ext cx="1285884" cy="1714494"/>
          </a:xfrm>
          <a:prstGeom prst="chevron">
            <a:avLst/>
          </a:prstGeom>
          <a:gradFill flip="none" rotWithShape="1">
            <a:gsLst>
              <a:gs pos="0">
                <a:srgbClr val="D6B19C"/>
              </a:gs>
              <a:gs pos="30000">
                <a:srgbClr val="D49E6C"/>
              </a:gs>
              <a:gs pos="70000">
                <a:srgbClr val="A65528"/>
              </a:gs>
              <a:gs pos="100000">
                <a:srgbClr val="663012"/>
              </a:gs>
            </a:gsLst>
            <a:lin ang="108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Cheurón"/>
          <p:cNvSpPr/>
          <p:nvPr/>
        </p:nvSpPr>
        <p:spPr>
          <a:xfrm rot="10800000">
            <a:off x="6858016" y="0"/>
            <a:ext cx="1285884" cy="1714494"/>
          </a:xfrm>
          <a:prstGeom prst="chevron">
            <a:avLst/>
          </a:prstGeom>
          <a:gradFill flip="none" rotWithShape="1">
            <a:gsLst>
              <a:gs pos="0">
                <a:srgbClr val="D6B19C"/>
              </a:gs>
              <a:gs pos="30000">
                <a:srgbClr val="D49E6C"/>
              </a:gs>
              <a:gs pos="70000">
                <a:srgbClr val="A65528"/>
              </a:gs>
              <a:gs pos="100000">
                <a:srgbClr val="663012"/>
              </a:gs>
            </a:gsLst>
            <a:lin ang="108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Cheurón"/>
          <p:cNvSpPr/>
          <p:nvPr/>
        </p:nvSpPr>
        <p:spPr>
          <a:xfrm rot="10800000">
            <a:off x="6858016" y="1714494"/>
            <a:ext cx="1285884" cy="1714494"/>
          </a:xfrm>
          <a:prstGeom prst="chevron">
            <a:avLst/>
          </a:prstGeom>
          <a:gradFill flip="none" rotWithShape="1">
            <a:gsLst>
              <a:gs pos="0">
                <a:srgbClr val="D6B19C"/>
              </a:gs>
              <a:gs pos="30000">
                <a:srgbClr val="D49E6C"/>
              </a:gs>
              <a:gs pos="70000">
                <a:srgbClr val="A65528"/>
              </a:gs>
              <a:gs pos="100000">
                <a:srgbClr val="663012"/>
              </a:gs>
            </a:gsLst>
            <a:lin ang="108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Cheurón"/>
          <p:cNvSpPr/>
          <p:nvPr/>
        </p:nvSpPr>
        <p:spPr>
          <a:xfrm rot="10800000">
            <a:off x="6858016" y="3429006"/>
            <a:ext cx="1285884" cy="1714494"/>
          </a:xfrm>
          <a:prstGeom prst="chevron">
            <a:avLst/>
          </a:prstGeom>
          <a:gradFill flip="none" rotWithShape="1">
            <a:gsLst>
              <a:gs pos="0">
                <a:srgbClr val="D6B19C"/>
              </a:gs>
              <a:gs pos="30000">
                <a:srgbClr val="D49E6C"/>
              </a:gs>
              <a:gs pos="70000">
                <a:srgbClr val="A65528"/>
              </a:gs>
              <a:gs pos="100000">
                <a:srgbClr val="663012"/>
              </a:gs>
            </a:gsLst>
            <a:lin ang="108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Cheurón"/>
          <p:cNvSpPr/>
          <p:nvPr/>
        </p:nvSpPr>
        <p:spPr>
          <a:xfrm rot="10800000">
            <a:off x="5786446" y="0"/>
            <a:ext cx="1285884" cy="1714494"/>
          </a:xfrm>
          <a:prstGeom prst="chevron">
            <a:avLst/>
          </a:prstGeom>
          <a:gradFill flip="none" rotWithShape="1">
            <a:gsLst>
              <a:gs pos="0">
                <a:srgbClr val="D6B19C"/>
              </a:gs>
              <a:gs pos="30000">
                <a:srgbClr val="D49E6C"/>
              </a:gs>
              <a:gs pos="70000">
                <a:srgbClr val="A65528"/>
              </a:gs>
              <a:gs pos="100000">
                <a:srgbClr val="663012"/>
              </a:gs>
            </a:gsLst>
            <a:lin ang="108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Cheurón"/>
          <p:cNvSpPr/>
          <p:nvPr/>
        </p:nvSpPr>
        <p:spPr>
          <a:xfrm rot="10800000">
            <a:off x="5786446" y="1714494"/>
            <a:ext cx="1285884" cy="1714494"/>
          </a:xfrm>
          <a:prstGeom prst="chevron">
            <a:avLst/>
          </a:prstGeom>
          <a:gradFill flip="none" rotWithShape="1">
            <a:gsLst>
              <a:gs pos="0">
                <a:srgbClr val="D6B19C"/>
              </a:gs>
              <a:gs pos="30000">
                <a:srgbClr val="D49E6C"/>
              </a:gs>
              <a:gs pos="70000">
                <a:srgbClr val="A65528"/>
              </a:gs>
              <a:gs pos="100000">
                <a:srgbClr val="663012"/>
              </a:gs>
            </a:gsLst>
            <a:lin ang="108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Cheurón"/>
          <p:cNvSpPr/>
          <p:nvPr/>
        </p:nvSpPr>
        <p:spPr>
          <a:xfrm rot="10800000">
            <a:off x="5786446" y="3429006"/>
            <a:ext cx="1285884" cy="1714494"/>
          </a:xfrm>
          <a:prstGeom prst="chevron">
            <a:avLst/>
          </a:prstGeom>
          <a:gradFill flip="none" rotWithShape="1">
            <a:gsLst>
              <a:gs pos="0">
                <a:srgbClr val="D6B19C"/>
              </a:gs>
              <a:gs pos="30000">
                <a:srgbClr val="D49E6C"/>
              </a:gs>
              <a:gs pos="70000">
                <a:srgbClr val="A65528"/>
              </a:gs>
              <a:gs pos="100000">
                <a:srgbClr val="663012"/>
              </a:gs>
            </a:gsLst>
            <a:lin ang="108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Cheurón"/>
          <p:cNvSpPr/>
          <p:nvPr/>
        </p:nvSpPr>
        <p:spPr>
          <a:xfrm rot="10800000">
            <a:off x="4786314" y="0"/>
            <a:ext cx="1285884" cy="1714494"/>
          </a:xfrm>
          <a:prstGeom prst="chevron">
            <a:avLst/>
          </a:prstGeom>
          <a:gradFill flip="none" rotWithShape="1">
            <a:gsLst>
              <a:gs pos="0">
                <a:srgbClr val="D6B19C"/>
              </a:gs>
              <a:gs pos="30000">
                <a:srgbClr val="D49E6C"/>
              </a:gs>
              <a:gs pos="70000">
                <a:srgbClr val="A65528"/>
              </a:gs>
              <a:gs pos="100000">
                <a:srgbClr val="663012"/>
              </a:gs>
            </a:gsLst>
            <a:lin ang="108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Cheurón"/>
          <p:cNvSpPr/>
          <p:nvPr/>
        </p:nvSpPr>
        <p:spPr>
          <a:xfrm rot="10800000">
            <a:off x="4786314" y="1714494"/>
            <a:ext cx="1285884" cy="1714494"/>
          </a:xfrm>
          <a:prstGeom prst="chevron">
            <a:avLst/>
          </a:prstGeom>
          <a:gradFill flip="none" rotWithShape="1">
            <a:gsLst>
              <a:gs pos="0">
                <a:srgbClr val="D6B19C"/>
              </a:gs>
              <a:gs pos="30000">
                <a:srgbClr val="D49E6C"/>
              </a:gs>
              <a:gs pos="70000">
                <a:srgbClr val="A65528"/>
              </a:gs>
              <a:gs pos="100000">
                <a:srgbClr val="663012"/>
              </a:gs>
            </a:gsLst>
            <a:lin ang="108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Cheurón"/>
          <p:cNvSpPr/>
          <p:nvPr/>
        </p:nvSpPr>
        <p:spPr>
          <a:xfrm rot="10800000">
            <a:off x="4786314" y="3429006"/>
            <a:ext cx="1285884" cy="1714494"/>
          </a:xfrm>
          <a:prstGeom prst="chevron">
            <a:avLst/>
          </a:prstGeom>
          <a:gradFill flip="none" rotWithShape="1">
            <a:gsLst>
              <a:gs pos="0">
                <a:srgbClr val="D6B19C"/>
              </a:gs>
              <a:gs pos="30000">
                <a:srgbClr val="D49E6C"/>
              </a:gs>
              <a:gs pos="70000">
                <a:srgbClr val="A65528"/>
              </a:gs>
              <a:gs pos="100000">
                <a:srgbClr val="663012"/>
              </a:gs>
            </a:gsLst>
            <a:lin ang="108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8"/>
                                        </p:tgtEl>
                                        <p:attrNameLst>
                                          <p:attrName>style.opacity</p:attrName>
                                        </p:attrNameLst>
                                      </p:cBhvr>
                                      <p:to>
                                        <p:strVal val="0"/>
                                      </p:to>
                                    </p:set>
                                    <p:animEffect filter="image" prLst="opacity: 0">
                                      <p:cBhvr rctx="IE">
                                        <p:cTn id="7" dur="indefinite"/>
                                        <p:tgtEl>
                                          <p:spTgt spid="28"/>
                                        </p:tgtEl>
                                      </p:cBhvr>
                                    </p:animEffect>
                                  </p:childTnLst>
                                </p:cTn>
                              </p:par>
                              <p:par>
                                <p:cTn id="8" presetID="2" presetClass="entr" presetSubtype="2"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 calcmode="lin" valueType="num">
                                      <p:cBhvr additive="base">
                                        <p:cTn id="10" dur="2000" fill="hold"/>
                                        <p:tgtEl>
                                          <p:spTgt spid="4"/>
                                        </p:tgtEl>
                                        <p:attrNameLst>
                                          <p:attrName>ppt_x</p:attrName>
                                        </p:attrNameLst>
                                      </p:cBhvr>
                                      <p:tavLst>
                                        <p:tav tm="0">
                                          <p:val>
                                            <p:strVal val="1+#ppt_w/2"/>
                                          </p:val>
                                        </p:tav>
                                        <p:tav tm="100000">
                                          <p:val>
                                            <p:strVal val="#ppt_x"/>
                                          </p:val>
                                        </p:tav>
                                      </p:tavLst>
                                    </p:anim>
                                    <p:anim calcmode="lin" valueType="num">
                                      <p:cBhvr additive="base">
                                        <p:cTn id="11" dur="2000" fill="hold"/>
                                        <p:tgtEl>
                                          <p:spTgt spid="4"/>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2000" fill="hold"/>
                                        <p:tgtEl>
                                          <p:spTgt spid="5"/>
                                        </p:tgtEl>
                                        <p:attrNameLst>
                                          <p:attrName>ppt_x</p:attrName>
                                        </p:attrNameLst>
                                      </p:cBhvr>
                                      <p:tavLst>
                                        <p:tav tm="0">
                                          <p:val>
                                            <p:strVal val="1+#ppt_w/2"/>
                                          </p:val>
                                        </p:tav>
                                        <p:tav tm="100000">
                                          <p:val>
                                            <p:strVal val="#ppt_x"/>
                                          </p:val>
                                        </p:tav>
                                      </p:tavLst>
                                    </p:anim>
                                    <p:anim calcmode="lin" valueType="num">
                                      <p:cBhvr additive="base">
                                        <p:cTn id="15" dur="2000" fill="hold"/>
                                        <p:tgtEl>
                                          <p:spTgt spid="5"/>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 calcmode="lin" valueType="num">
                                      <p:cBhvr additive="base">
                                        <p:cTn id="18" dur="2000" fill="hold"/>
                                        <p:tgtEl>
                                          <p:spTgt spid="6"/>
                                        </p:tgtEl>
                                        <p:attrNameLst>
                                          <p:attrName>ppt_x</p:attrName>
                                        </p:attrNameLst>
                                      </p:cBhvr>
                                      <p:tavLst>
                                        <p:tav tm="0">
                                          <p:val>
                                            <p:strVal val="1+#ppt_w/2"/>
                                          </p:val>
                                        </p:tav>
                                        <p:tav tm="100000">
                                          <p:val>
                                            <p:strVal val="#ppt_x"/>
                                          </p:val>
                                        </p:tav>
                                      </p:tavLst>
                                    </p:anim>
                                    <p:anim calcmode="lin" valueType="num">
                                      <p:cBhvr additive="base">
                                        <p:cTn id="19" dur="2000" fill="hold"/>
                                        <p:tgtEl>
                                          <p:spTgt spid="6"/>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2000" fill="hold"/>
                                        <p:tgtEl>
                                          <p:spTgt spid="7"/>
                                        </p:tgtEl>
                                        <p:attrNameLst>
                                          <p:attrName>ppt_x</p:attrName>
                                        </p:attrNameLst>
                                      </p:cBhvr>
                                      <p:tavLst>
                                        <p:tav tm="0">
                                          <p:val>
                                            <p:strVal val="1+#ppt_w/2"/>
                                          </p:val>
                                        </p:tav>
                                        <p:tav tm="100000">
                                          <p:val>
                                            <p:strVal val="#ppt_x"/>
                                          </p:val>
                                        </p:tav>
                                      </p:tavLst>
                                    </p:anim>
                                    <p:anim calcmode="lin" valueType="num">
                                      <p:cBhvr additive="base">
                                        <p:cTn id="23" dur="2000" fill="hold"/>
                                        <p:tgtEl>
                                          <p:spTgt spid="7"/>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2000" fill="hold"/>
                                        <p:tgtEl>
                                          <p:spTgt spid="8"/>
                                        </p:tgtEl>
                                        <p:attrNameLst>
                                          <p:attrName>ppt_x</p:attrName>
                                        </p:attrNameLst>
                                      </p:cBhvr>
                                      <p:tavLst>
                                        <p:tav tm="0">
                                          <p:val>
                                            <p:strVal val="1+#ppt_w/2"/>
                                          </p:val>
                                        </p:tav>
                                        <p:tav tm="100000">
                                          <p:val>
                                            <p:strVal val="#ppt_x"/>
                                          </p:val>
                                        </p:tav>
                                      </p:tavLst>
                                    </p:anim>
                                    <p:anim calcmode="lin" valueType="num">
                                      <p:cBhvr additive="base">
                                        <p:cTn id="27" dur="2000" fill="hold"/>
                                        <p:tgtEl>
                                          <p:spTgt spid="8"/>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9"/>
                                        </p:tgtEl>
                                        <p:attrNameLst>
                                          <p:attrName>style.visibility</p:attrName>
                                        </p:attrNameLst>
                                      </p:cBhvr>
                                      <p:to>
                                        <p:strVal val="visible"/>
                                      </p:to>
                                    </p:set>
                                    <p:anim calcmode="lin" valueType="num">
                                      <p:cBhvr additive="base">
                                        <p:cTn id="30" dur="2000" fill="hold"/>
                                        <p:tgtEl>
                                          <p:spTgt spid="9"/>
                                        </p:tgtEl>
                                        <p:attrNameLst>
                                          <p:attrName>ppt_x</p:attrName>
                                        </p:attrNameLst>
                                      </p:cBhvr>
                                      <p:tavLst>
                                        <p:tav tm="0">
                                          <p:val>
                                            <p:strVal val="1+#ppt_w/2"/>
                                          </p:val>
                                        </p:tav>
                                        <p:tav tm="100000">
                                          <p:val>
                                            <p:strVal val="#ppt_x"/>
                                          </p:val>
                                        </p:tav>
                                      </p:tavLst>
                                    </p:anim>
                                    <p:anim calcmode="lin" valueType="num">
                                      <p:cBhvr additive="base">
                                        <p:cTn id="31" dur="2000" fill="hold"/>
                                        <p:tgtEl>
                                          <p:spTgt spid="9"/>
                                        </p:tgtEl>
                                        <p:attrNameLst>
                                          <p:attrName>ppt_y</p:attrName>
                                        </p:attrNameLst>
                                      </p:cBhvr>
                                      <p:tavLst>
                                        <p:tav tm="0">
                                          <p:val>
                                            <p:strVal val="#ppt_y"/>
                                          </p:val>
                                        </p:tav>
                                        <p:tav tm="100000">
                                          <p:val>
                                            <p:strVal val="#ppt_y"/>
                                          </p:val>
                                        </p:tav>
                                      </p:tavLst>
                                    </p:anim>
                                  </p:childTnLst>
                                </p:cTn>
                              </p:par>
                              <p:par>
                                <p:cTn id="32" presetID="2" presetClass="entr" presetSubtype="2" fill="hold" grpId="0" nodeType="withEffect">
                                  <p:stCondLst>
                                    <p:cond delay="0"/>
                                  </p:stCondLst>
                                  <p:childTnLst>
                                    <p:set>
                                      <p:cBhvr>
                                        <p:cTn id="33" dur="1" fill="hold">
                                          <p:stCondLst>
                                            <p:cond delay="0"/>
                                          </p:stCondLst>
                                        </p:cTn>
                                        <p:tgtEl>
                                          <p:spTgt spid="10"/>
                                        </p:tgtEl>
                                        <p:attrNameLst>
                                          <p:attrName>style.visibility</p:attrName>
                                        </p:attrNameLst>
                                      </p:cBhvr>
                                      <p:to>
                                        <p:strVal val="visible"/>
                                      </p:to>
                                    </p:set>
                                    <p:anim calcmode="lin" valueType="num">
                                      <p:cBhvr additive="base">
                                        <p:cTn id="34" dur="2000" fill="hold"/>
                                        <p:tgtEl>
                                          <p:spTgt spid="10"/>
                                        </p:tgtEl>
                                        <p:attrNameLst>
                                          <p:attrName>ppt_x</p:attrName>
                                        </p:attrNameLst>
                                      </p:cBhvr>
                                      <p:tavLst>
                                        <p:tav tm="0">
                                          <p:val>
                                            <p:strVal val="1+#ppt_w/2"/>
                                          </p:val>
                                        </p:tav>
                                        <p:tav tm="100000">
                                          <p:val>
                                            <p:strVal val="#ppt_x"/>
                                          </p:val>
                                        </p:tav>
                                      </p:tavLst>
                                    </p:anim>
                                    <p:anim calcmode="lin" valueType="num">
                                      <p:cBhvr additive="base">
                                        <p:cTn id="35" dur="2000" fill="hold"/>
                                        <p:tgtEl>
                                          <p:spTgt spid="10"/>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1"/>
                                        </p:tgtEl>
                                        <p:attrNameLst>
                                          <p:attrName>style.visibility</p:attrName>
                                        </p:attrNameLst>
                                      </p:cBhvr>
                                      <p:to>
                                        <p:strVal val="visible"/>
                                      </p:to>
                                    </p:set>
                                    <p:anim calcmode="lin" valueType="num">
                                      <p:cBhvr additive="base">
                                        <p:cTn id="38" dur="2000" fill="hold"/>
                                        <p:tgtEl>
                                          <p:spTgt spid="11"/>
                                        </p:tgtEl>
                                        <p:attrNameLst>
                                          <p:attrName>ppt_x</p:attrName>
                                        </p:attrNameLst>
                                      </p:cBhvr>
                                      <p:tavLst>
                                        <p:tav tm="0">
                                          <p:val>
                                            <p:strVal val="1+#ppt_w/2"/>
                                          </p:val>
                                        </p:tav>
                                        <p:tav tm="100000">
                                          <p:val>
                                            <p:strVal val="#ppt_x"/>
                                          </p:val>
                                        </p:tav>
                                      </p:tavLst>
                                    </p:anim>
                                    <p:anim calcmode="lin" valueType="num">
                                      <p:cBhvr additive="base">
                                        <p:cTn id="39" dur="2000" fill="hold"/>
                                        <p:tgtEl>
                                          <p:spTgt spid="11"/>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2"/>
                                        </p:tgtEl>
                                        <p:attrNameLst>
                                          <p:attrName>style.visibility</p:attrName>
                                        </p:attrNameLst>
                                      </p:cBhvr>
                                      <p:to>
                                        <p:strVal val="visible"/>
                                      </p:to>
                                    </p:set>
                                    <p:anim calcmode="lin" valueType="num">
                                      <p:cBhvr additive="base">
                                        <p:cTn id="42" dur="2000" fill="hold"/>
                                        <p:tgtEl>
                                          <p:spTgt spid="12"/>
                                        </p:tgtEl>
                                        <p:attrNameLst>
                                          <p:attrName>ppt_x</p:attrName>
                                        </p:attrNameLst>
                                      </p:cBhvr>
                                      <p:tavLst>
                                        <p:tav tm="0">
                                          <p:val>
                                            <p:strVal val="1+#ppt_w/2"/>
                                          </p:val>
                                        </p:tav>
                                        <p:tav tm="100000">
                                          <p:val>
                                            <p:strVal val="#ppt_x"/>
                                          </p:val>
                                        </p:tav>
                                      </p:tavLst>
                                    </p:anim>
                                    <p:anim calcmode="lin" valueType="num">
                                      <p:cBhvr additive="base">
                                        <p:cTn id="43" dur="2000" fill="hold"/>
                                        <p:tgtEl>
                                          <p:spTgt spid="12"/>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3"/>
                                        </p:tgtEl>
                                        <p:attrNameLst>
                                          <p:attrName>style.visibility</p:attrName>
                                        </p:attrNameLst>
                                      </p:cBhvr>
                                      <p:to>
                                        <p:strVal val="visible"/>
                                      </p:to>
                                    </p:set>
                                    <p:anim calcmode="lin" valueType="num">
                                      <p:cBhvr additive="base">
                                        <p:cTn id="46" dur="2000" fill="hold"/>
                                        <p:tgtEl>
                                          <p:spTgt spid="13"/>
                                        </p:tgtEl>
                                        <p:attrNameLst>
                                          <p:attrName>ppt_x</p:attrName>
                                        </p:attrNameLst>
                                      </p:cBhvr>
                                      <p:tavLst>
                                        <p:tav tm="0">
                                          <p:val>
                                            <p:strVal val="1+#ppt_w/2"/>
                                          </p:val>
                                        </p:tav>
                                        <p:tav tm="100000">
                                          <p:val>
                                            <p:strVal val="#ppt_x"/>
                                          </p:val>
                                        </p:tav>
                                      </p:tavLst>
                                    </p:anim>
                                    <p:anim calcmode="lin" valueType="num">
                                      <p:cBhvr additive="base">
                                        <p:cTn id="47" dur="2000" fill="hold"/>
                                        <p:tgtEl>
                                          <p:spTgt spid="13"/>
                                        </p:tgtEl>
                                        <p:attrNameLst>
                                          <p:attrName>ppt_y</p:attrName>
                                        </p:attrNameLst>
                                      </p:cBhvr>
                                      <p:tavLst>
                                        <p:tav tm="0">
                                          <p:val>
                                            <p:strVal val="#ppt_y"/>
                                          </p:val>
                                        </p:tav>
                                        <p:tav tm="100000">
                                          <p:val>
                                            <p:strVal val="#ppt_y"/>
                                          </p:val>
                                        </p:tav>
                                      </p:tavLst>
                                    </p:anim>
                                  </p:childTnLst>
                                </p:cTn>
                              </p:par>
                              <p:par>
                                <p:cTn id="48" presetID="2" presetClass="entr" presetSubtype="2" fill="hold" grpId="0" nodeType="withEffect">
                                  <p:stCondLst>
                                    <p:cond delay="0"/>
                                  </p:stCondLst>
                                  <p:childTnLst>
                                    <p:set>
                                      <p:cBhvr>
                                        <p:cTn id="49" dur="1" fill="hold">
                                          <p:stCondLst>
                                            <p:cond delay="0"/>
                                          </p:stCondLst>
                                        </p:cTn>
                                        <p:tgtEl>
                                          <p:spTgt spid="14"/>
                                        </p:tgtEl>
                                        <p:attrNameLst>
                                          <p:attrName>style.visibility</p:attrName>
                                        </p:attrNameLst>
                                      </p:cBhvr>
                                      <p:to>
                                        <p:strVal val="visible"/>
                                      </p:to>
                                    </p:set>
                                    <p:anim calcmode="lin" valueType="num">
                                      <p:cBhvr additive="base">
                                        <p:cTn id="50" dur="2000" fill="hold"/>
                                        <p:tgtEl>
                                          <p:spTgt spid="14"/>
                                        </p:tgtEl>
                                        <p:attrNameLst>
                                          <p:attrName>ppt_x</p:attrName>
                                        </p:attrNameLst>
                                      </p:cBhvr>
                                      <p:tavLst>
                                        <p:tav tm="0">
                                          <p:val>
                                            <p:strVal val="1+#ppt_w/2"/>
                                          </p:val>
                                        </p:tav>
                                        <p:tav tm="100000">
                                          <p:val>
                                            <p:strVal val="#ppt_x"/>
                                          </p:val>
                                        </p:tav>
                                      </p:tavLst>
                                    </p:anim>
                                    <p:anim calcmode="lin" valueType="num">
                                      <p:cBhvr additive="base">
                                        <p:cTn id="51" dur="2000" fill="hold"/>
                                        <p:tgtEl>
                                          <p:spTgt spid="14"/>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5"/>
                                        </p:tgtEl>
                                        <p:attrNameLst>
                                          <p:attrName>style.visibility</p:attrName>
                                        </p:attrNameLst>
                                      </p:cBhvr>
                                      <p:to>
                                        <p:strVal val="visible"/>
                                      </p:to>
                                    </p:set>
                                    <p:anim calcmode="lin" valueType="num">
                                      <p:cBhvr additive="base">
                                        <p:cTn id="54" dur="2000" fill="hold"/>
                                        <p:tgtEl>
                                          <p:spTgt spid="15"/>
                                        </p:tgtEl>
                                        <p:attrNameLst>
                                          <p:attrName>ppt_x</p:attrName>
                                        </p:attrNameLst>
                                      </p:cBhvr>
                                      <p:tavLst>
                                        <p:tav tm="0">
                                          <p:val>
                                            <p:strVal val="1+#ppt_w/2"/>
                                          </p:val>
                                        </p:tav>
                                        <p:tav tm="100000">
                                          <p:val>
                                            <p:strVal val="#ppt_x"/>
                                          </p:val>
                                        </p:tav>
                                      </p:tavLst>
                                    </p:anim>
                                    <p:anim calcmode="lin" valueType="num">
                                      <p:cBhvr additive="base">
                                        <p:cTn id="55" dur="2000" fill="hold"/>
                                        <p:tgtEl>
                                          <p:spTgt spid="15"/>
                                        </p:tgtEl>
                                        <p:attrNameLst>
                                          <p:attrName>ppt_y</p:attrName>
                                        </p:attrNameLst>
                                      </p:cBhvr>
                                      <p:tavLst>
                                        <p:tav tm="0">
                                          <p:val>
                                            <p:strVal val="#ppt_y"/>
                                          </p:val>
                                        </p:tav>
                                        <p:tav tm="100000">
                                          <p:val>
                                            <p:strVal val="#ppt_y"/>
                                          </p:val>
                                        </p:tav>
                                      </p:tavLst>
                                    </p:anim>
                                  </p:childTnLst>
                                </p:cTn>
                              </p:par>
                              <p:par>
                                <p:cTn id="56" presetID="2" presetClass="entr" presetSubtype="8" fill="hold" grpId="0" nodeType="withEffect">
                                  <p:stCondLst>
                                    <p:cond delay="0"/>
                                  </p:stCondLst>
                                  <p:childTnLst>
                                    <p:set>
                                      <p:cBhvr>
                                        <p:cTn id="57" dur="1" fill="hold">
                                          <p:stCondLst>
                                            <p:cond delay="0"/>
                                          </p:stCondLst>
                                        </p:cTn>
                                        <p:tgtEl>
                                          <p:spTgt spid="16"/>
                                        </p:tgtEl>
                                        <p:attrNameLst>
                                          <p:attrName>style.visibility</p:attrName>
                                        </p:attrNameLst>
                                      </p:cBhvr>
                                      <p:to>
                                        <p:strVal val="visible"/>
                                      </p:to>
                                    </p:set>
                                    <p:anim calcmode="lin" valueType="num">
                                      <p:cBhvr additive="base">
                                        <p:cTn id="58" dur="2000" fill="hold"/>
                                        <p:tgtEl>
                                          <p:spTgt spid="16"/>
                                        </p:tgtEl>
                                        <p:attrNameLst>
                                          <p:attrName>ppt_x</p:attrName>
                                        </p:attrNameLst>
                                      </p:cBhvr>
                                      <p:tavLst>
                                        <p:tav tm="0">
                                          <p:val>
                                            <p:strVal val="0-#ppt_w/2"/>
                                          </p:val>
                                        </p:tav>
                                        <p:tav tm="100000">
                                          <p:val>
                                            <p:strVal val="#ppt_x"/>
                                          </p:val>
                                        </p:tav>
                                      </p:tavLst>
                                    </p:anim>
                                    <p:anim calcmode="lin" valueType="num">
                                      <p:cBhvr additive="base">
                                        <p:cTn id="59" dur="2000" fill="hold"/>
                                        <p:tgtEl>
                                          <p:spTgt spid="16"/>
                                        </p:tgtEl>
                                        <p:attrNameLst>
                                          <p:attrName>ppt_y</p:attrName>
                                        </p:attrNameLst>
                                      </p:cBhvr>
                                      <p:tavLst>
                                        <p:tav tm="0">
                                          <p:val>
                                            <p:strVal val="#ppt_y"/>
                                          </p:val>
                                        </p:tav>
                                        <p:tav tm="100000">
                                          <p:val>
                                            <p:strVal val="#ppt_y"/>
                                          </p:val>
                                        </p:tav>
                                      </p:tavLst>
                                    </p:anim>
                                  </p:childTnLst>
                                </p:cTn>
                              </p:par>
                              <p:par>
                                <p:cTn id="60" presetID="2" presetClass="entr" presetSubtype="8" fill="hold" grpId="0" nodeType="withEffect">
                                  <p:stCondLst>
                                    <p:cond delay="0"/>
                                  </p:stCondLst>
                                  <p:childTnLst>
                                    <p:set>
                                      <p:cBhvr>
                                        <p:cTn id="61" dur="1" fill="hold">
                                          <p:stCondLst>
                                            <p:cond delay="0"/>
                                          </p:stCondLst>
                                        </p:cTn>
                                        <p:tgtEl>
                                          <p:spTgt spid="17"/>
                                        </p:tgtEl>
                                        <p:attrNameLst>
                                          <p:attrName>style.visibility</p:attrName>
                                        </p:attrNameLst>
                                      </p:cBhvr>
                                      <p:to>
                                        <p:strVal val="visible"/>
                                      </p:to>
                                    </p:set>
                                    <p:anim calcmode="lin" valueType="num">
                                      <p:cBhvr additive="base">
                                        <p:cTn id="62" dur="2000" fill="hold"/>
                                        <p:tgtEl>
                                          <p:spTgt spid="17"/>
                                        </p:tgtEl>
                                        <p:attrNameLst>
                                          <p:attrName>ppt_x</p:attrName>
                                        </p:attrNameLst>
                                      </p:cBhvr>
                                      <p:tavLst>
                                        <p:tav tm="0">
                                          <p:val>
                                            <p:strVal val="0-#ppt_w/2"/>
                                          </p:val>
                                        </p:tav>
                                        <p:tav tm="100000">
                                          <p:val>
                                            <p:strVal val="#ppt_x"/>
                                          </p:val>
                                        </p:tav>
                                      </p:tavLst>
                                    </p:anim>
                                    <p:anim calcmode="lin" valueType="num">
                                      <p:cBhvr additive="base">
                                        <p:cTn id="63" dur="2000" fill="hold"/>
                                        <p:tgtEl>
                                          <p:spTgt spid="17"/>
                                        </p:tgtEl>
                                        <p:attrNameLst>
                                          <p:attrName>ppt_y</p:attrName>
                                        </p:attrNameLst>
                                      </p:cBhvr>
                                      <p:tavLst>
                                        <p:tav tm="0">
                                          <p:val>
                                            <p:strVal val="#ppt_y"/>
                                          </p:val>
                                        </p:tav>
                                        <p:tav tm="100000">
                                          <p:val>
                                            <p:strVal val="#ppt_y"/>
                                          </p:val>
                                        </p:tav>
                                      </p:tavLst>
                                    </p:anim>
                                  </p:childTnLst>
                                </p:cTn>
                              </p:par>
                              <p:par>
                                <p:cTn id="64" presetID="2" presetClass="entr" presetSubtype="8" fill="hold" grpId="0" nodeType="withEffect">
                                  <p:stCondLst>
                                    <p:cond delay="0"/>
                                  </p:stCondLst>
                                  <p:childTnLst>
                                    <p:set>
                                      <p:cBhvr>
                                        <p:cTn id="65" dur="1" fill="hold">
                                          <p:stCondLst>
                                            <p:cond delay="0"/>
                                          </p:stCondLst>
                                        </p:cTn>
                                        <p:tgtEl>
                                          <p:spTgt spid="18"/>
                                        </p:tgtEl>
                                        <p:attrNameLst>
                                          <p:attrName>style.visibility</p:attrName>
                                        </p:attrNameLst>
                                      </p:cBhvr>
                                      <p:to>
                                        <p:strVal val="visible"/>
                                      </p:to>
                                    </p:set>
                                    <p:anim calcmode="lin" valueType="num">
                                      <p:cBhvr additive="base">
                                        <p:cTn id="66" dur="2000" fill="hold"/>
                                        <p:tgtEl>
                                          <p:spTgt spid="18"/>
                                        </p:tgtEl>
                                        <p:attrNameLst>
                                          <p:attrName>ppt_x</p:attrName>
                                        </p:attrNameLst>
                                      </p:cBhvr>
                                      <p:tavLst>
                                        <p:tav tm="0">
                                          <p:val>
                                            <p:strVal val="0-#ppt_w/2"/>
                                          </p:val>
                                        </p:tav>
                                        <p:tav tm="100000">
                                          <p:val>
                                            <p:strVal val="#ppt_x"/>
                                          </p:val>
                                        </p:tav>
                                      </p:tavLst>
                                    </p:anim>
                                    <p:anim calcmode="lin" valueType="num">
                                      <p:cBhvr additive="base">
                                        <p:cTn id="67" dur="2000" fill="hold"/>
                                        <p:tgtEl>
                                          <p:spTgt spid="18"/>
                                        </p:tgtEl>
                                        <p:attrNameLst>
                                          <p:attrName>ppt_y</p:attrName>
                                        </p:attrNameLst>
                                      </p:cBhvr>
                                      <p:tavLst>
                                        <p:tav tm="0">
                                          <p:val>
                                            <p:strVal val="#ppt_y"/>
                                          </p:val>
                                        </p:tav>
                                        <p:tav tm="100000">
                                          <p:val>
                                            <p:strVal val="#ppt_y"/>
                                          </p:val>
                                        </p:tav>
                                      </p:tavLst>
                                    </p:anim>
                                  </p:childTnLst>
                                </p:cTn>
                              </p:par>
                              <p:par>
                                <p:cTn id="68" presetID="2" presetClass="entr" presetSubtype="8" fill="hold" grpId="0" nodeType="withEffect">
                                  <p:stCondLst>
                                    <p:cond delay="0"/>
                                  </p:stCondLst>
                                  <p:childTnLst>
                                    <p:set>
                                      <p:cBhvr>
                                        <p:cTn id="69" dur="1" fill="hold">
                                          <p:stCondLst>
                                            <p:cond delay="0"/>
                                          </p:stCondLst>
                                        </p:cTn>
                                        <p:tgtEl>
                                          <p:spTgt spid="19"/>
                                        </p:tgtEl>
                                        <p:attrNameLst>
                                          <p:attrName>style.visibility</p:attrName>
                                        </p:attrNameLst>
                                      </p:cBhvr>
                                      <p:to>
                                        <p:strVal val="visible"/>
                                      </p:to>
                                    </p:set>
                                    <p:anim calcmode="lin" valueType="num">
                                      <p:cBhvr additive="base">
                                        <p:cTn id="70" dur="2000" fill="hold"/>
                                        <p:tgtEl>
                                          <p:spTgt spid="19"/>
                                        </p:tgtEl>
                                        <p:attrNameLst>
                                          <p:attrName>ppt_x</p:attrName>
                                        </p:attrNameLst>
                                      </p:cBhvr>
                                      <p:tavLst>
                                        <p:tav tm="0">
                                          <p:val>
                                            <p:strVal val="0-#ppt_w/2"/>
                                          </p:val>
                                        </p:tav>
                                        <p:tav tm="100000">
                                          <p:val>
                                            <p:strVal val="#ppt_x"/>
                                          </p:val>
                                        </p:tav>
                                      </p:tavLst>
                                    </p:anim>
                                    <p:anim calcmode="lin" valueType="num">
                                      <p:cBhvr additive="base">
                                        <p:cTn id="71" dur="2000" fill="hold"/>
                                        <p:tgtEl>
                                          <p:spTgt spid="19"/>
                                        </p:tgtEl>
                                        <p:attrNameLst>
                                          <p:attrName>ppt_y</p:attrName>
                                        </p:attrNameLst>
                                      </p:cBhvr>
                                      <p:tavLst>
                                        <p:tav tm="0">
                                          <p:val>
                                            <p:strVal val="#ppt_y"/>
                                          </p:val>
                                        </p:tav>
                                        <p:tav tm="100000">
                                          <p:val>
                                            <p:strVal val="#ppt_y"/>
                                          </p:val>
                                        </p:tav>
                                      </p:tavLst>
                                    </p:anim>
                                  </p:childTnLst>
                                </p:cTn>
                              </p:par>
                              <p:par>
                                <p:cTn id="72" presetID="2" presetClass="entr" presetSubtype="8" fill="hold" grpId="0" nodeType="withEffect">
                                  <p:stCondLst>
                                    <p:cond delay="0"/>
                                  </p:stCondLst>
                                  <p:childTnLst>
                                    <p:set>
                                      <p:cBhvr>
                                        <p:cTn id="73" dur="1" fill="hold">
                                          <p:stCondLst>
                                            <p:cond delay="0"/>
                                          </p:stCondLst>
                                        </p:cTn>
                                        <p:tgtEl>
                                          <p:spTgt spid="20"/>
                                        </p:tgtEl>
                                        <p:attrNameLst>
                                          <p:attrName>style.visibility</p:attrName>
                                        </p:attrNameLst>
                                      </p:cBhvr>
                                      <p:to>
                                        <p:strVal val="visible"/>
                                      </p:to>
                                    </p:set>
                                    <p:anim calcmode="lin" valueType="num">
                                      <p:cBhvr additive="base">
                                        <p:cTn id="74" dur="2000" fill="hold"/>
                                        <p:tgtEl>
                                          <p:spTgt spid="20"/>
                                        </p:tgtEl>
                                        <p:attrNameLst>
                                          <p:attrName>ppt_x</p:attrName>
                                        </p:attrNameLst>
                                      </p:cBhvr>
                                      <p:tavLst>
                                        <p:tav tm="0">
                                          <p:val>
                                            <p:strVal val="0-#ppt_w/2"/>
                                          </p:val>
                                        </p:tav>
                                        <p:tav tm="100000">
                                          <p:val>
                                            <p:strVal val="#ppt_x"/>
                                          </p:val>
                                        </p:tav>
                                      </p:tavLst>
                                    </p:anim>
                                    <p:anim calcmode="lin" valueType="num">
                                      <p:cBhvr additive="base">
                                        <p:cTn id="75" dur="2000" fill="hold"/>
                                        <p:tgtEl>
                                          <p:spTgt spid="20"/>
                                        </p:tgtEl>
                                        <p:attrNameLst>
                                          <p:attrName>ppt_y</p:attrName>
                                        </p:attrNameLst>
                                      </p:cBhvr>
                                      <p:tavLst>
                                        <p:tav tm="0">
                                          <p:val>
                                            <p:strVal val="#ppt_y"/>
                                          </p:val>
                                        </p:tav>
                                        <p:tav tm="100000">
                                          <p:val>
                                            <p:strVal val="#ppt_y"/>
                                          </p:val>
                                        </p:tav>
                                      </p:tavLst>
                                    </p:anim>
                                  </p:childTnLst>
                                </p:cTn>
                              </p:par>
                              <p:par>
                                <p:cTn id="76" presetID="2" presetClass="entr" presetSubtype="8" fill="hold" grpId="0" nodeType="withEffect">
                                  <p:stCondLst>
                                    <p:cond delay="0"/>
                                  </p:stCondLst>
                                  <p:childTnLst>
                                    <p:set>
                                      <p:cBhvr>
                                        <p:cTn id="77" dur="1" fill="hold">
                                          <p:stCondLst>
                                            <p:cond delay="0"/>
                                          </p:stCondLst>
                                        </p:cTn>
                                        <p:tgtEl>
                                          <p:spTgt spid="21"/>
                                        </p:tgtEl>
                                        <p:attrNameLst>
                                          <p:attrName>style.visibility</p:attrName>
                                        </p:attrNameLst>
                                      </p:cBhvr>
                                      <p:to>
                                        <p:strVal val="visible"/>
                                      </p:to>
                                    </p:set>
                                    <p:anim calcmode="lin" valueType="num">
                                      <p:cBhvr additive="base">
                                        <p:cTn id="78" dur="2000" fill="hold"/>
                                        <p:tgtEl>
                                          <p:spTgt spid="21"/>
                                        </p:tgtEl>
                                        <p:attrNameLst>
                                          <p:attrName>ppt_x</p:attrName>
                                        </p:attrNameLst>
                                      </p:cBhvr>
                                      <p:tavLst>
                                        <p:tav tm="0">
                                          <p:val>
                                            <p:strVal val="0-#ppt_w/2"/>
                                          </p:val>
                                        </p:tav>
                                        <p:tav tm="100000">
                                          <p:val>
                                            <p:strVal val="#ppt_x"/>
                                          </p:val>
                                        </p:tav>
                                      </p:tavLst>
                                    </p:anim>
                                    <p:anim calcmode="lin" valueType="num">
                                      <p:cBhvr additive="base">
                                        <p:cTn id="79" dur="2000" fill="hold"/>
                                        <p:tgtEl>
                                          <p:spTgt spid="21"/>
                                        </p:tgtEl>
                                        <p:attrNameLst>
                                          <p:attrName>ppt_y</p:attrName>
                                        </p:attrNameLst>
                                      </p:cBhvr>
                                      <p:tavLst>
                                        <p:tav tm="0">
                                          <p:val>
                                            <p:strVal val="#ppt_y"/>
                                          </p:val>
                                        </p:tav>
                                        <p:tav tm="100000">
                                          <p:val>
                                            <p:strVal val="#ppt_y"/>
                                          </p:val>
                                        </p:tav>
                                      </p:tavLst>
                                    </p:anim>
                                  </p:childTnLst>
                                </p:cTn>
                              </p:par>
                              <p:par>
                                <p:cTn id="80" presetID="2" presetClass="entr" presetSubtype="8" fill="hold" grpId="0" nodeType="withEffect">
                                  <p:stCondLst>
                                    <p:cond delay="0"/>
                                  </p:stCondLst>
                                  <p:childTnLst>
                                    <p:set>
                                      <p:cBhvr>
                                        <p:cTn id="81" dur="1" fill="hold">
                                          <p:stCondLst>
                                            <p:cond delay="0"/>
                                          </p:stCondLst>
                                        </p:cTn>
                                        <p:tgtEl>
                                          <p:spTgt spid="22"/>
                                        </p:tgtEl>
                                        <p:attrNameLst>
                                          <p:attrName>style.visibility</p:attrName>
                                        </p:attrNameLst>
                                      </p:cBhvr>
                                      <p:to>
                                        <p:strVal val="visible"/>
                                      </p:to>
                                    </p:set>
                                    <p:anim calcmode="lin" valueType="num">
                                      <p:cBhvr additive="base">
                                        <p:cTn id="82" dur="2000" fill="hold"/>
                                        <p:tgtEl>
                                          <p:spTgt spid="22"/>
                                        </p:tgtEl>
                                        <p:attrNameLst>
                                          <p:attrName>ppt_x</p:attrName>
                                        </p:attrNameLst>
                                      </p:cBhvr>
                                      <p:tavLst>
                                        <p:tav tm="0">
                                          <p:val>
                                            <p:strVal val="0-#ppt_w/2"/>
                                          </p:val>
                                        </p:tav>
                                        <p:tav tm="100000">
                                          <p:val>
                                            <p:strVal val="#ppt_x"/>
                                          </p:val>
                                        </p:tav>
                                      </p:tavLst>
                                    </p:anim>
                                    <p:anim calcmode="lin" valueType="num">
                                      <p:cBhvr additive="base">
                                        <p:cTn id="83" dur="2000" fill="hold"/>
                                        <p:tgtEl>
                                          <p:spTgt spid="22"/>
                                        </p:tgtEl>
                                        <p:attrNameLst>
                                          <p:attrName>ppt_y</p:attrName>
                                        </p:attrNameLst>
                                      </p:cBhvr>
                                      <p:tavLst>
                                        <p:tav tm="0">
                                          <p:val>
                                            <p:strVal val="#ppt_y"/>
                                          </p:val>
                                        </p:tav>
                                        <p:tav tm="100000">
                                          <p:val>
                                            <p:strVal val="#ppt_y"/>
                                          </p:val>
                                        </p:tav>
                                      </p:tavLst>
                                    </p:anim>
                                  </p:childTnLst>
                                </p:cTn>
                              </p:par>
                              <p:par>
                                <p:cTn id="84" presetID="2" presetClass="entr" presetSubtype="8" fill="hold" grpId="0" nodeType="withEffect">
                                  <p:stCondLst>
                                    <p:cond delay="0"/>
                                  </p:stCondLst>
                                  <p:childTnLst>
                                    <p:set>
                                      <p:cBhvr>
                                        <p:cTn id="85" dur="1" fill="hold">
                                          <p:stCondLst>
                                            <p:cond delay="0"/>
                                          </p:stCondLst>
                                        </p:cTn>
                                        <p:tgtEl>
                                          <p:spTgt spid="23"/>
                                        </p:tgtEl>
                                        <p:attrNameLst>
                                          <p:attrName>style.visibility</p:attrName>
                                        </p:attrNameLst>
                                      </p:cBhvr>
                                      <p:to>
                                        <p:strVal val="visible"/>
                                      </p:to>
                                    </p:set>
                                    <p:anim calcmode="lin" valueType="num">
                                      <p:cBhvr additive="base">
                                        <p:cTn id="86" dur="2000" fill="hold"/>
                                        <p:tgtEl>
                                          <p:spTgt spid="23"/>
                                        </p:tgtEl>
                                        <p:attrNameLst>
                                          <p:attrName>ppt_x</p:attrName>
                                        </p:attrNameLst>
                                      </p:cBhvr>
                                      <p:tavLst>
                                        <p:tav tm="0">
                                          <p:val>
                                            <p:strVal val="0-#ppt_w/2"/>
                                          </p:val>
                                        </p:tav>
                                        <p:tav tm="100000">
                                          <p:val>
                                            <p:strVal val="#ppt_x"/>
                                          </p:val>
                                        </p:tav>
                                      </p:tavLst>
                                    </p:anim>
                                    <p:anim calcmode="lin" valueType="num">
                                      <p:cBhvr additive="base">
                                        <p:cTn id="87" dur="2000" fill="hold"/>
                                        <p:tgtEl>
                                          <p:spTgt spid="23"/>
                                        </p:tgtEl>
                                        <p:attrNameLst>
                                          <p:attrName>ppt_y</p:attrName>
                                        </p:attrNameLst>
                                      </p:cBhvr>
                                      <p:tavLst>
                                        <p:tav tm="0">
                                          <p:val>
                                            <p:strVal val="#ppt_y"/>
                                          </p:val>
                                        </p:tav>
                                        <p:tav tm="100000">
                                          <p:val>
                                            <p:strVal val="#ppt_y"/>
                                          </p:val>
                                        </p:tav>
                                      </p:tavLst>
                                    </p:anim>
                                  </p:childTnLst>
                                </p:cTn>
                              </p:par>
                              <p:par>
                                <p:cTn id="88" presetID="2" presetClass="entr" presetSubtype="8" fill="hold" grpId="0" nodeType="withEffect">
                                  <p:stCondLst>
                                    <p:cond delay="0"/>
                                  </p:stCondLst>
                                  <p:childTnLst>
                                    <p:set>
                                      <p:cBhvr>
                                        <p:cTn id="89" dur="1" fill="hold">
                                          <p:stCondLst>
                                            <p:cond delay="0"/>
                                          </p:stCondLst>
                                        </p:cTn>
                                        <p:tgtEl>
                                          <p:spTgt spid="24"/>
                                        </p:tgtEl>
                                        <p:attrNameLst>
                                          <p:attrName>style.visibility</p:attrName>
                                        </p:attrNameLst>
                                      </p:cBhvr>
                                      <p:to>
                                        <p:strVal val="visible"/>
                                      </p:to>
                                    </p:set>
                                    <p:anim calcmode="lin" valueType="num">
                                      <p:cBhvr additive="base">
                                        <p:cTn id="90" dur="2000" fill="hold"/>
                                        <p:tgtEl>
                                          <p:spTgt spid="24"/>
                                        </p:tgtEl>
                                        <p:attrNameLst>
                                          <p:attrName>ppt_x</p:attrName>
                                        </p:attrNameLst>
                                      </p:cBhvr>
                                      <p:tavLst>
                                        <p:tav tm="0">
                                          <p:val>
                                            <p:strVal val="0-#ppt_w/2"/>
                                          </p:val>
                                        </p:tav>
                                        <p:tav tm="100000">
                                          <p:val>
                                            <p:strVal val="#ppt_x"/>
                                          </p:val>
                                        </p:tav>
                                      </p:tavLst>
                                    </p:anim>
                                    <p:anim calcmode="lin" valueType="num">
                                      <p:cBhvr additive="base">
                                        <p:cTn id="91" dur="2000" fill="hold"/>
                                        <p:tgtEl>
                                          <p:spTgt spid="24"/>
                                        </p:tgtEl>
                                        <p:attrNameLst>
                                          <p:attrName>ppt_y</p:attrName>
                                        </p:attrNameLst>
                                      </p:cBhvr>
                                      <p:tavLst>
                                        <p:tav tm="0">
                                          <p:val>
                                            <p:strVal val="#ppt_y"/>
                                          </p:val>
                                        </p:tav>
                                        <p:tav tm="100000">
                                          <p:val>
                                            <p:strVal val="#ppt_y"/>
                                          </p:val>
                                        </p:tav>
                                      </p:tavLst>
                                    </p:anim>
                                  </p:childTnLst>
                                </p:cTn>
                              </p:par>
                              <p:par>
                                <p:cTn id="92" presetID="2" presetClass="entr" presetSubtype="8" fill="hold" grpId="0" nodeType="withEffect">
                                  <p:stCondLst>
                                    <p:cond delay="0"/>
                                  </p:stCondLst>
                                  <p:childTnLst>
                                    <p:set>
                                      <p:cBhvr>
                                        <p:cTn id="93" dur="1" fill="hold">
                                          <p:stCondLst>
                                            <p:cond delay="0"/>
                                          </p:stCondLst>
                                        </p:cTn>
                                        <p:tgtEl>
                                          <p:spTgt spid="25"/>
                                        </p:tgtEl>
                                        <p:attrNameLst>
                                          <p:attrName>style.visibility</p:attrName>
                                        </p:attrNameLst>
                                      </p:cBhvr>
                                      <p:to>
                                        <p:strVal val="visible"/>
                                      </p:to>
                                    </p:set>
                                    <p:anim calcmode="lin" valueType="num">
                                      <p:cBhvr additive="base">
                                        <p:cTn id="94" dur="2000" fill="hold"/>
                                        <p:tgtEl>
                                          <p:spTgt spid="25"/>
                                        </p:tgtEl>
                                        <p:attrNameLst>
                                          <p:attrName>ppt_x</p:attrName>
                                        </p:attrNameLst>
                                      </p:cBhvr>
                                      <p:tavLst>
                                        <p:tav tm="0">
                                          <p:val>
                                            <p:strVal val="0-#ppt_w/2"/>
                                          </p:val>
                                        </p:tav>
                                        <p:tav tm="100000">
                                          <p:val>
                                            <p:strVal val="#ppt_x"/>
                                          </p:val>
                                        </p:tav>
                                      </p:tavLst>
                                    </p:anim>
                                    <p:anim calcmode="lin" valueType="num">
                                      <p:cBhvr additive="base">
                                        <p:cTn id="95" dur="2000" fill="hold"/>
                                        <p:tgtEl>
                                          <p:spTgt spid="25"/>
                                        </p:tgtEl>
                                        <p:attrNameLst>
                                          <p:attrName>ppt_y</p:attrName>
                                        </p:attrNameLst>
                                      </p:cBhvr>
                                      <p:tavLst>
                                        <p:tav tm="0">
                                          <p:val>
                                            <p:strVal val="#ppt_y"/>
                                          </p:val>
                                        </p:tav>
                                        <p:tav tm="100000">
                                          <p:val>
                                            <p:strVal val="#ppt_y"/>
                                          </p:val>
                                        </p:tav>
                                      </p:tavLst>
                                    </p:anim>
                                  </p:childTnLst>
                                </p:cTn>
                              </p:par>
                              <p:par>
                                <p:cTn id="96" presetID="2" presetClass="entr" presetSubtype="8" fill="hold" grpId="0" nodeType="withEffect">
                                  <p:stCondLst>
                                    <p:cond delay="0"/>
                                  </p:stCondLst>
                                  <p:childTnLst>
                                    <p:set>
                                      <p:cBhvr>
                                        <p:cTn id="97" dur="1" fill="hold">
                                          <p:stCondLst>
                                            <p:cond delay="0"/>
                                          </p:stCondLst>
                                        </p:cTn>
                                        <p:tgtEl>
                                          <p:spTgt spid="26"/>
                                        </p:tgtEl>
                                        <p:attrNameLst>
                                          <p:attrName>style.visibility</p:attrName>
                                        </p:attrNameLst>
                                      </p:cBhvr>
                                      <p:to>
                                        <p:strVal val="visible"/>
                                      </p:to>
                                    </p:set>
                                    <p:anim calcmode="lin" valueType="num">
                                      <p:cBhvr additive="base">
                                        <p:cTn id="98" dur="2000" fill="hold"/>
                                        <p:tgtEl>
                                          <p:spTgt spid="26"/>
                                        </p:tgtEl>
                                        <p:attrNameLst>
                                          <p:attrName>ppt_x</p:attrName>
                                        </p:attrNameLst>
                                      </p:cBhvr>
                                      <p:tavLst>
                                        <p:tav tm="0">
                                          <p:val>
                                            <p:strVal val="0-#ppt_w/2"/>
                                          </p:val>
                                        </p:tav>
                                        <p:tav tm="100000">
                                          <p:val>
                                            <p:strVal val="#ppt_x"/>
                                          </p:val>
                                        </p:tav>
                                      </p:tavLst>
                                    </p:anim>
                                    <p:anim calcmode="lin" valueType="num">
                                      <p:cBhvr additive="base">
                                        <p:cTn id="99" dur="2000" fill="hold"/>
                                        <p:tgtEl>
                                          <p:spTgt spid="26"/>
                                        </p:tgtEl>
                                        <p:attrNameLst>
                                          <p:attrName>ppt_y</p:attrName>
                                        </p:attrNameLst>
                                      </p:cBhvr>
                                      <p:tavLst>
                                        <p:tav tm="0">
                                          <p:val>
                                            <p:strVal val="#ppt_y"/>
                                          </p:val>
                                        </p:tav>
                                        <p:tav tm="100000">
                                          <p:val>
                                            <p:strVal val="#ppt_y"/>
                                          </p:val>
                                        </p:tav>
                                      </p:tavLst>
                                    </p:anim>
                                  </p:childTnLst>
                                </p:cTn>
                              </p:par>
                              <p:par>
                                <p:cTn id="100" presetID="2" presetClass="entr" presetSubtype="8" fill="hold" grpId="0" nodeType="withEffect">
                                  <p:stCondLst>
                                    <p:cond delay="0"/>
                                  </p:stCondLst>
                                  <p:childTnLst>
                                    <p:set>
                                      <p:cBhvr>
                                        <p:cTn id="101" dur="1" fill="hold">
                                          <p:stCondLst>
                                            <p:cond delay="0"/>
                                          </p:stCondLst>
                                        </p:cTn>
                                        <p:tgtEl>
                                          <p:spTgt spid="27"/>
                                        </p:tgtEl>
                                        <p:attrNameLst>
                                          <p:attrName>style.visibility</p:attrName>
                                        </p:attrNameLst>
                                      </p:cBhvr>
                                      <p:to>
                                        <p:strVal val="visible"/>
                                      </p:to>
                                    </p:set>
                                    <p:anim calcmode="lin" valueType="num">
                                      <p:cBhvr additive="base">
                                        <p:cTn id="102" dur="2000" fill="hold"/>
                                        <p:tgtEl>
                                          <p:spTgt spid="27"/>
                                        </p:tgtEl>
                                        <p:attrNameLst>
                                          <p:attrName>ppt_x</p:attrName>
                                        </p:attrNameLst>
                                      </p:cBhvr>
                                      <p:tavLst>
                                        <p:tav tm="0">
                                          <p:val>
                                            <p:strVal val="0-#ppt_w/2"/>
                                          </p:val>
                                        </p:tav>
                                        <p:tav tm="100000">
                                          <p:val>
                                            <p:strVal val="#ppt_x"/>
                                          </p:val>
                                        </p:tav>
                                      </p:tavLst>
                                    </p:anim>
                                    <p:anim calcmode="lin" valueType="num">
                                      <p:cBhvr additive="base">
                                        <p:cTn id="103" dur="2000" fill="hold"/>
                                        <p:tgtEl>
                                          <p:spTgt spid="27"/>
                                        </p:tgtEl>
                                        <p:attrNameLst>
                                          <p:attrName>ppt_y</p:attrName>
                                        </p:attrNameLst>
                                      </p:cBhvr>
                                      <p:tavLst>
                                        <p:tav tm="0">
                                          <p:val>
                                            <p:strVal val="#ppt_y"/>
                                          </p:val>
                                        </p:tav>
                                        <p:tav tm="100000">
                                          <p:val>
                                            <p:strVal val="#ppt_y"/>
                                          </p:val>
                                        </p:tav>
                                      </p:tavLst>
                                    </p:anim>
                                  </p:childTnLst>
                                </p:cTn>
                              </p:par>
                              <p:par>
                                <p:cTn id="104" presetID="5" presetClass="entr" presetSubtype="10" fill="hold" grpId="1" nodeType="withEffect">
                                  <p:stCondLst>
                                    <p:cond delay="0"/>
                                  </p:stCondLst>
                                  <p:childTnLst>
                                    <p:set>
                                      <p:cBhvr>
                                        <p:cTn id="105" dur="1" fill="hold">
                                          <p:stCondLst>
                                            <p:cond delay="0"/>
                                          </p:stCondLst>
                                        </p:cTn>
                                        <p:tgtEl>
                                          <p:spTgt spid="4"/>
                                        </p:tgtEl>
                                        <p:attrNameLst>
                                          <p:attrName>style.visibility</p:attrName>
                                        </p:attrNameLst>
                                      </p:cBhvr>
                                      <p:to>
                                        <p:strVal val="visible"/>
                                      </p:to>
                                    </p:set>
                                    <p:animEffect transition="in" filter="checkerboard(across)">
                                      <p:cBhvr>
                                        <p:cTn id="106" dur="2000"/>
                                        <p:tgtEl>
                                          <p:spTgt spid="4"/>
                                        </p:tgtEl>
                                      </p:cBhvr>
                                    </p:animEffect>
                                  </p:childTnLst>
                                </p:cTn>
                              </p:par>
                              <p:par>
                                <p:cTn id="107" presetID="5" presetClass="entr" presetSubtype="10" fill="hold" grpId="1" nodeType="withEffect">
                                  <p:stCondLst>
                                    <p:cond delay="0"/>
                                  </p:stCondLst>
                                  <p:childTnLst>
                                    <p:set>
                                      <p:cBhvr>
                                        <p:cTn id="108" dur="1" fill="hold">
                                          <p:stCondLst>
                                            <p:cond delay="0"/>
                                          </p:stCondLst>
                                        </p:cTn>
                                        <p:tgtEl>
                                          <p:spTgt spid="5"/>
                                        </p:tgtEl>
                                        <p:attrNameLst>
                                          <p:attrName>style.visibility</p:attrName>
                                        </p:attrNameLst>
                                      </p:cBhvr>
                                      <p:to>
                                        <p:strVal val="visible"/>
                                      </p:to>
                                    </p:set>
                                    <p:animEffect transition="in" filter="checkerboard(across)">
                                      <p:cBhvr>
                                        <p:cTn id="109" dur="2000"/>
                                        <p:tgtEl>
                                          <p:spTgt spid="5"/>
                                        </p:tgtEl>
                                      </p:cBhvr>
                                    </p:animEffect>
                                  </p:childTnLst>
                                </p:cTn>
                              </p:par>
                              <p:par>
                                <p:cTn id="110" presetID="5" presetClass="entr" presetSubtype="10" fill="hold" grpId="1" nodeType="withEffect">
                                  <p:stCondLst>
                                    <p:cond delay="0"/>
                                  </p:stCondLst>
                                  <p:childTnLst>
                                    <p:set>
                                      <p:cBhvr>
                                        <p:cTn id="111" dur="1" fill="hold">
                                          <p:stCondLst>
                                            <p:cond delay="0"/>
                                          </p:stCondLst>
                                        </p:cTn>
                                        <p:tgtEl>
                                          <p:spTgt spid="6"/>
                                        </p:tgtEl>
                                        <p:attrNameLst>
                                          <p:attrName>style.visibility</p:attrName>
                                        </p:attrNameLst>
                                      </p:cBhvr>
                                      <p:to>
                                        <p:strVal val="visible"/>
                                      </p:to>
                                    </p:set>
                                    <p:animEffect transition="in" filter="checkerboard(across)">
                                      <p:cBhvr>
                                        <p:cTn id="112" dur="2000"/>
                                        <p:tgtEl>
                                          <p:spTgt spid="6"/>
                                        </p:tgtEl>
                                      </p:cBhvr>
                                    </p:animEffect>
                                  </p:childTnLst>
                                </p:cTn>
                              </p:par>
                              <p:par>
                                <p:cTn id="113" presetID="5" presetClass="entr" presetSubtype="10" fill="hold" grpId="1" nodeType="withEffect">
                                  <p:stCondLst>
                                    <p:cond delay="0"/>
                                  </p:stCondLst>
                                  <p:childTnLst>
                                    <p:set>
                                      <p:cBhvr>
                                        <p:cTn id="114" dur="1" fill="hold">
                                          <p:stCondLst>
                                            <p:cond delay="0"/>
                                          </p:stCondLst>
                                        </p:cTn>
                                        <p:tgtEl>
                                          <p:spTgt spid="7"/>
                                        </p:tgtEl>
                                        <p:attrNameLst>
                                          <p:attrName>style.visibility</p:attrName>
                                        </p:attrNameLst>
                                      </p:cBhvr>
                                      <p:to>
                                        <p:strVal val="visible"/>
                                      </p:to>
                                    </p:set>
                                    <p:animEffect transition="in" filter="checkerboard(across)">
                                      <p:cBhvr>
                                        <p:cTn id="115" dur="2000"/>
                                        <p:tgtEl>
                                          <p:spTgt spid="7"/>
                                        </p:tgtEl>
                                      </p:cBhvr>
                                    </p:animEffect>
                                  </p:childTnLst>
                                </p:cTn>
                              </p:par>
                              <p:par>
                                <p:cTn id="116" presetID="5" presetClass="entr" presetSubtype="10" fill="hold" grpId="1" nodeType="withEffect">
                                  <p:stCondLst>
                                    <p:cond delay="0"/>
                                  </p:stCondLst>
                                  <p:childTnLst>
                                    <p:set>
                                      <p:cBhvr>
                                        <p:cTn id="117" dur="1" fill="hold">
                                          <p:stCondLst>
                                            <p:cond delay="0"/>
                                          </p:stCondLst>
                                        </p:cTn>
                                        <p:tgtEl>
                                          <p:spTgt spid="8"/>
                                        </p:tgtEl>
                                        <p:attrNameLst>
                                          <p:attrName>style.visibility</p:attrName>
                                        </p:attrNameLst>
                                      </p:cBhvr>
                                      <p:to>
                                        <p:strVal val="visible"/>
                                      </p:to>
                                    </p:set>
                                    <p:animEffect transition="in" filter="checkerboard(across)">
                                      <p:cBhvr>
                                        <p:cTn id="118" dur="2000"/>
                                        <p:tgtEl>
                                          <p:spTgt spid="8"/>
                                        </p:tgtEl>
                                      </p:cBhvr>
                                    </p:animEffect>
                                  </p:childTnLst>
                                </p:cTn>
                              </p:par>
                              <p:par>
                                <p:cTn id="119" presetID="5" presetClass="entr" presetSubtype="10" fill="hold" grpId="1" nodeType="withEffect">
                                  <p:stCondLst>
                                    <p:cond delay="0"/>
                                  </p:stCondLst>
                                  <p:childTnLst>
                                    <p:set>
                                      <p:cBhvr>
                                        <p:cTn id="120" dur="1" fill="hold">
                                          <p:stCondLst>
                                            <p:cond delay="0"/>
                                          </p:stCondLst>
                                        </p:cTn>
                                        <p:tgtEl>
                                          <p:spTgt spid="9"/>
                                        </p:tgtEl>
                                        <p:attrNameLst>
                                          <p:attrName>style.visibility</p:attrName>
                                        </p:attrNameLst>
                                      </p:cBhvr>
                                      <p:to>
                                        <p:strVal val="visible"/>
                                      </p:to>
                                    </p:set>
                                    <p:animEffect transition="in" filter="checkerboard(across)">
                                      <p:cBhvr>
                                        <p:cTn id="121" dur="2000"/>
                                        <p:tgtEl>
                                          <p:spTgt spid="9"/>
                                        </p:tgtEl>
                                      </p:cBhvr>
                                    </p:animEffect>
                                  </p:childTnLst>
                                </p:cTn>
                              </p:par>
                              <p:par>
                                <p:cTn id="122" presetID="5" presetClass="entr" presetSubtype="10" fill="hold" grpId="1" nodeType="withEffect">
                                  <p:stCondLst>
                                    <p:cond delay="0"/>
                                  </p:stCondLst>
                                  <p:childTnLst>
                                    <p:set>
                                      <p:cBhvr>
                                        <p:cTn id="123" dur="1" fill="hold">
                                          <p:stCondLst>
                                            <p:cond delay="0"/>
                                          </p:stCondLst>
                                        </p:cTn>
                                        <p:tgtEl>
                                          <p:spTgt spid="10"/>
                                        </p:tgtEl>
                                        <p:attrNameLst>
                                          <p:attrName>style.visibility</p:attrName>
                                        </p:attrNameLst>
                                      </p:cBhvr>
                                      <p:to>
                                        <p:strVal val="visible"/>
                                      </p:to>
                                    </p:set>
                                    <p:animEffect transition="in" filter="checkerboard(across)">
                                      <p:cBhvr>
                                        <p:cTn id="124" dur="2000"/>
                                        <p:tgtEl>
                                          <p:spTgt spid="10"/>
                                        </p:tgtEl>
                                      </p:cBhvr>
                                    </p:animEffect>
                                  </p:childTnLst>
                                </p:cTn>
                              </p:par>
                              <p:par>
                                <p:cTn id="125" presetID="5" presetClass="entr" presetSubtype="10" fill="hold" grpId="1" nodeType="withEffect">
                                  <p:stCondLst>
                                    <p:cond delay="0"/>
                                  </p:stCondLst>
                                  <p:childTnLst>
                                    <p:set>
                                      <p:cBhvr>
                                        <p:cTn id="126" dur="1" fill="hold">
                                          <p:stCondLst>
                                            <p:cond delay="0"/>
                                          </p:stCondLst>
                                        </p:cTn>
                                        <p:tgtEl>
                                          <p:spTgt spid="11"/>
                                        </p:tgtEl>
                                        <p:attrNameLst>
                                          <p:attrName>style.visibility</p:attrName>
                                        </p:attrNameLst>
                                      </p:cBhvr>
                                      <p:to>
                                        <p:strVal val="visible"/>
                                      </p:to>
                                    </p:set>
                                    <p:animEffect transition="in" filter="checkerboard(across)">
                                      <p:cBhvr>
                                        <p:cTn id="127" dur="2000"/>
                                        <p:tgtEl>
                                          <p:spTgt spid="11"/>
                                        </p:tgtEl>
                                      </p:cBhvr>
                                    </p:animEffect>
                                  </p:childTnLst>
                                </p:cTn>
                              </p:par>
                              <p:par>
                                <p:cTn id="128" presetID="5" presetClass="entr" presetSubtype="10" fill="hold" grpId="1" nodeType="withEffect">
                                  <p:stCondLst>
                                    <p:cond delay="0"/>
                                  </p:stCondLst>
                                  <p:childTnLst>
                                    <p:set>
                                      <p:cBhvr>
                                        <p:cTn id="129" dur="1" fill="hold">
                                          <p:stCondLst>
                                            <p:cond delay="0"/>
                                          </p:stCondLst>
                                        </p:cTn>
                                        <p:tgtEl>
                                          <p:spTgt spid="12"/>
                                        </p:tgtEl>
                                        <p:attrNameLst>
                                          <p:attrName>style.visibility</p:attrName>
                                        </p:attrNameLst>
                                      </p:cBhvr>
                                      <p:to>
                                        <p:strVal val="visible"/>
                                      </p:to>
                                    </p:set>
                                    <p:animEffect transition="in" filter="checkerboard(across)">
                                      <p:cBhvr>
                                        <p:cTn id="130" dur="2000"/>
                                        <p:tgtEl>
                                          <p:spTgt spid="12"/>
                                        </p:tgtEl>
                                      </p:cBhvr>
                                    </p:animEffect>
                                  </p:childTnLst>
                                </p:cTn>
                              </p:par>
                              <p:par>
                                <p:cTn id="131" presetID="5" presetClass="entr" presetSubtype="10" fill="hold" grpId="1" nodeType="withEffect">
                                  <p:stCondLst>
                                    <p:cond delay="0"/>
                                  </p:stCondLst>
                                  <p:childTnLst>
                                    <p:set>
                                      <p:cBhvr>
                                        <p:cTn id="132" dur="1" fill="hold">
                                          <p:stCondLst>
                                            <p:cond delay="0"/>
                                          </p:stCondLst>
                                        </p:cTn>
                                        <p:tgtEl>
                                          <p:spTgt spid="13"/>
                                        </p:tgtEl>
                                        <p:attrNameLst>
                                          <p:attrName>style.visibility</p:attrName>
                                        </p:attrNameLst>
                                      </p:cBhvr>
                                      <p:to>
                                        <p:strVal val="visible"/>
                                      </p:to>
                                    </p:set>
                                    <p:animEffect transition="in" filter="checkerboard(across)">
                                      <p:cBhvr>
                                        <p:cTn id="133" dur="2000"/>
                                        <p:tgtEl>
                                          <p:spTgt spid="13"/>
                                        </p:tgtEl>
                                      </p:cBhvr>
                                    </p:animEffect>
                                  </p:childTnLst>
                                </p:cTn>
                              </p:par>
                              <p:par>
                                <p:cTn id="134" presetID="5" presetClass="entr" presetSubtype="10" fill="hold" grpId="1" nodeType="withEffect">
                                  <p:stCondLst>
                                    <p:cond delay="0"/>
                                  </p:stCondLst>
                                  <p:childTnLst>
                                    <p:set>
                                      <p:cBhvr>
                                        <p:cTn id="135" dur="1" fill="hold">
                                          <p:stCondLst>
                                            <p:cond delay="0"/>
                                          </p:stCondLst>
                                        </p:cTn>
                                        <p:tgtEl>
                                          <p:spTgt spid="14"/>
                                        </p:tgtEl>
                                        <p:attrNameLst>
                                          <p:attrName>style.visibility</p:attrName>
                                        </p:attrNameLst>
                                      </p:cBhvr>
                                      <p:to>
                                        <p:strVal val="visible"/>
                                      </p:to>
                                    </p:set>
                                    <p:animEffect transition="in" filter="checkerboard(across)">
                                      <p:cBhvr>
                                        <p:cTn id="136" dur="2000"/>
                                        <p:tgtEl>
                                          <p:spTgt spid="14"/>
                                        </p:tgtEl>
                                      </p:cBhvr>
                                    </p:animEffect>
                                  </p:childTnLst>
                                </p:cTn>
                              </p:par>
                              <p:par>
                                <p:cTn id="137" presetID="5" presetClass="entr" presetSubtype="10" fill="hold" grpId="1" nodeType="withEffect">
                                  <p:stCondLst>
                                    <p:cond delay="0"/>
                                  </p:stCondLst>
                                  <p:childTnLst>
                                    <p:set>
                                      <p:cBhvr>
                                        <p:cTn id="138" dur="1" fill="hold">
                                          <p:stCondLst>
                                            <p:cond delay="0"/>
                                          </p:stCondLst>
                                        </p:cTn>
                                        <p:tgtEl>
                                          <p:spTgt spid="15"/>
                                        </p:tgtEl>
                                        <p:attrNameLst>
                                          <p:attrName>style.visibility</p:attrName>
                                        </p:attrNameLst>
                                      </p:cBhvr>
                                      <p:to>
                                        <p:strVal val="visible"/>
                                      </p:to>
                                    </p:set>
                                    <p:animEffect transition="in" filter="checkerboard(across)">
                                      <p:cBhvr>
                                        <p:cTn id="139" dur="2000"/>
                                        <p:tgtEl>
                                          <p:spTgt spid="15"/>
                                        </p:tgtEl>
                                      </p:cBhvr>
                                    </p:animEffect>
                                  </p:childTnLst>
                                </p:cTn>
                              </p:par>
                              <p:par>
                                <p:cTn id="140" presetID="5" presetClass="entr" presetSubtype="10" fill="hold" grpId="1" nodeType="withEffect">
                                  <p:stCondLst>
                                    <p:cond delay="0"/>
                                  </p:stCondLst>
                                  <p:childTnLst>
                                    <p:set>
                                      <p:cBhvr>
                                        <p:cTn id="141" dur="1" fill="hold">
                                          <p:stCondLst>
                                            <p:cond delay="0"/>
                                          </p:stCondLst>
                                        </p:cTn>
                                        <p:tgtEl>
                                          <p:spTgt spid="16"/>
                                        </p:tgtEl>
                                        <p:attrNameLst>
                                          <p:attrName>style.visibility</p:attrName>
                                        </p:attrNameLst>
                                      </p:cBhvr>
                                      <p:to>
                                        <p:strVal val="visible"/>
                                      </p:to>
                                    </p:set>
                                    <p:animEffect transition="in" filter="checkerboard(across)">
                                      <p:cBhvr>
                                        <p:cTn id="142" dur="2000"/>
                                        <p:tgtEl>
                                          <p:spTgt spid="16"/>
                                        </p:tgtEl>
                                      </p:cBhvr>
                                    </p:animEffect>
                                  </p:childTnLst>
                                </p:cTn>
                              </p:par>
                              <p:par>
                                <p:cTn id="143" presetID="5" presetClass="entr" presetSubtype="10" fill="hold" grpId="1" nodeType="withEffect">
                                  <p:stCondLst>
                                    <p:cond delay="0"/>
                                  </p:stCondLst>
                                  <p:childTnLst>
                                    <p:set>
                                      <p:cBhvr>
                                        <p:cTn id="144" dur="1" fill="hold">
                                          <p:stCondLst>
                                            <p:cond delay="0"/>
                                          </p:stCondLst>
                                        </p:cTn>
                                        <p:tgtEl>
                                          <p:spTgt spid="17"/>
                                        </p:tgtEl>
                                        <p:attrNameLst>
                                          <p:attrName>style.visibility</p:attrName>
                                        </p:attrNameLst>
                                      </p:cBhvr>
                                      <p:to>
                                        <p:strVal val="visible"/>
                                      </p:to>
                                    </p:set>
                                    <p:animEffect transition="in" filter="checkerboard(across)">
                                      <p:cBhvr>
                                        <p:cTn id="145" dur="2000"/>
                                        <p:tgtEl>
                                          <p:spTgt spid="17"/>
                                        </p:tgtEl>
                                      </p:cBhvr>
                                    </p:animEffect>
                                  </p:childTnLst>
                                </p:cTn>
                              </p:par>
                              <p:par>
                                <p:cTn id="146" presetID="5" presetClass="entr" presetSubtype="10" fill="hold" grpId="1" nodeType="withEffect">
                                  <p:stCondLst>
                                    <p:cond delay="0"/>
                                  </p:stCondLst>
                                  <p:childTnLst>
                                    <p:set>
                                      <p:cBhvr>
                                        <p:cTn id="147" dur="1" fill="hold">
                                          <p:stCondLst>
                                            <p:cond delay="0"/>
                                          </p:stCondLst>
                                        </p:cTn>
                                        <p:tgtEl>
                                          <p:spTgt spid="18"/>
                                        </p:tgtEl>
                                        <p:attrNameLst>
                                          <p:attrName>style.visibility</p:attrName>
                                        </p:attrNameLst>
                                      </p:cBhvr>
                                      <p:to>
                                        <p:strVal val="visible"/>
                                      </p:to>
                                    </p:set>
                                    <p:animEffect transition="in" filter="checkerboard(across)">
                                      <p:cBhvr>
                                        <p:cTn id="148" dur="2000"/>
                                        <p:tgtEl>
                                          <p:spTgt spid="18"/>
                                        </p:tgtEl>
                                      </p:cBhvr>
                                    </p:animEffect>
                                  </p:childTnLst>
                                </p:cTn>
                              </p:par>
                              <p:par>
                                <p:cTn id="149" presetID="5" presetClass="entr" presetSubtype="10" fill="hold" grpId="1" nodeType="withEffect">
                                  <p:stCondLst>
                                    <p:cond delay="0"/>
                                  </p:stCondLst>
                                  <p:childTnLst>
                                    <p:set>
                                      <p:cBhvr>
                                        <p:cTn id="150" dur="1" fill="hold">
                                          <p:stCondLst>
                                            <p:cond delay="0"/>
                                          </p:stCondLst>
                                        </p:cTn>
                                        <p:tgtEl>
                                          <p:spTgt spid="19"/>
                                        </p:tgtEl>
                                        <p:attrNameLst>
                                          <p:attrName>style.visibility</p:attrName>
                                        </p:attrNameLst>
                                      </p:cBhvr>
                                      <p:to>
                                        <p:strVal val="visible"/>
                                      </p:to>
                                    </p:set>
                                    <p:animEffect transition="in" filter="checkerboard(across)">
                                      <p:cBhvr>
                                        <p:cTn id="151" dur="2000"/>
                                        <p:tgtEl>
                                          <p:spTgt spid="19"/>
                                        </p:tgtEl>
                                      </p:cBhvr>
                                    </p:animEffect>
                                  </p:childTnLst>
                                </p:cTn>
                              </p:par>
                              <p:par>
                                <p:cTn id="152" presetID="5" presetClass="entr" presetSubtype="10" fill="hold" grpId="1" nodeType="withEffect">
                                  <p:stCondLst>
                                    <p:cond delay="0"/>
                                  </p:stCondLst>
                                  <p:childTnLst>
                                    <p:set>
                                      <p:cBhvr>
                                        <p:cTn id="153" dur="1" fill="hold">
                                          <p:stCondLst>
                                            <p:cond delay="0"/>
                                          </p:stCondLst>
                                        </p:cTn>
                                        <p:tgtEl>
                                          <p:spTgt spid="20"/>
                                        </p:tgtEl>
                                        <p:attrNameLst>
                                          <p:attrName>style.visibility</p:attrName>
                                        </p:attrNameLst>
                                      </p:cBhvr>
                                      <p:to>
                                        <p:strVal val="visible"/>
                                      </p:to>
                                    </p:set>
                                    <p:animEffect transition="in" filter="checkerboard(across)">
                                      <p:cBhvr>
                                        <p:cTn id="154" dur="2000"/>
                                        <p:tgtEl>
                                          <p:spTgt spid="20"/>
                                        </p:tgtEl>
                                      </p:cBhvr>
                                    </p:animEffect>
                                  </p:childTnLst>
                                </p:cTn>
                              </p:par>
                              <p:par>
                                <p:cTn id="155" presetID="5" presetClass="entr" presetSubtype="10" fill="hold" grpId="1" nodeType="withEffect">
                                  <p:stCondLst>
                                    <p:cond delay="0"/>
                                  </p:stCondLst>
                                  <p:childTnLst>
                                    <p:set>
                                      <p:cBhvr>
                                        <p:cTn id="156" dur="1" fill="hold">
                                          <p:stCondLst>
                                            <p:cond delay="0"/>
                                          </p:stCondLst>
                                        </p:cTn>
                                        <p:tgtEl>
                                          <p:spTgt spid="21"/>
                                        </p:tgtEl>
                                        <p:attrNameLst>
                                          <p:attrName>style.visibility</p:attrName>
                                        </p:attrNameLst>
                                      </p:cBhvr>
                                      <p:to>
                                        <p:strVal val="visible"/>
                                      </p:to>
                                    </p:set>
                                    <p:animEffect transition="in" filter="checkerboard(across)">
                                      <p:cBhvr>
                                        <p:cTn id="157" dur="2000"/>
                                        <p:tgtEl>
                                          <p:spTgt spid="21"/>
                                        </p:tgtEl>
                                      </p:cBhvr>
                                    </p:animEffect>
                                  </p:childTnLst>
                                </p:cTn>
                              </p:par>
                              <p:par>
                                <p:cTn id="158" presetID="5" presetClass="entr" presetSubtype="10" fill="hold" grpId="1" nodeType="withEffect">
                                  <p:stCondLst>
                                    <p:cond delay="0"/>
                                  </p:stCondLst>
                                  <p:childTnLst>
                                    <p:set>
                                      <p:cBhvr>
                                        <p:cTn id="159" dur="1" fill="hold">
                                          <p:stCondLst>
                                            <p:cond delay="0"/>
                                          </p:stCondLst>
                                        </p:cTn>
                                        <p:tgtEl>
                                          <p:spTgt spid="22"/>
                                        </p:tgtEl>
                                        <p:attrNameLst>
                                          <p:attrName>style.visibility</p:attrName>
                                        </p:attrNameLst>
                                      </p:cBhvr>
                                      <p:to>
                                        <p:strVal val="visible"/>
                                      </p:to>
                                    </p:set>
                                    <p:animEffect transition="in" filter="checkerboard(across)">
                                      <p:cBhvr>
                                        <p:cTn id="160" dur="2000"/>
                                        <p:tgtEl>
                                          <p:spTgt spid="22"/>
                                        </p:tgtEl>
                                      </p:cBhvr>
                                    </p:animEffect>
                                  </p:childTnLst>
                                </p:cTn>
                              </p:par>
                              <p:par>
                                <p:cTn id="161" presetID="5" presetClass="entr" presetSubtype="10" fill="hold" grpId="1" nodeType="withEffect">
                                  <p:stCondLst>
                                    <p:cond delay="0"/>
                                  </p:stCondLst>
                                  <p:childTnLst>
                                    <p:set>
                                      <p:cBhvr>
                                        <p:cTn id="162" dur="1" fill="hold">
                                          <p:stCondLst>
                                            <p:cond delay="0"/>
                                          </p:stCondLst>
                                        </p:cTn>
                                        <p:tgtEl>
                                          <p:spTgt spid="23"/>
                                        </p:tgtEl>
                                        <p:attrNameLst>
                                          <p:attrName>style.visibility</p:attrName>
                                        </p:attrNameLst>
                                      </p:cBhvr>
                                      <p:to>
                                        <p:strVal val="visible"/>
                                      </p:to>
                                    </p:set>
                                    <p:animEffect transition="in" filter="checkerboard(across)">
                                      <p:cBhvr>
                                        <p:cTn id="163" dur="2000"/>
                                        <p:tgtEl>
                                          <p:spTgt spid="23"/>
                                        </p:tgtEl>
                                      </p:cBhvr>
                                    </p:animEffect>
                                  </p:childTnLst>
                                </p:cTn>
                              </p:par>
                              <p:par>
                                <p:cTn id="164" presetID="5" presetClass="entr" presetSubtype="10" fill="hold" grpId="1" nodeType="withEffect">
                                  <p:stCondLst>
                                    <p:cond delay="0"/>
                                  </p:stCondLst>
                                  <p:childTnLst>
                                    <p:set>
                                      <p:cBhvr>
                                        <p:cTn id="165" dur="1" fill="hold">
                                          <p:stCondLst>
                                            <p:cond delay="0"/>
                                          </p:stCondLst>
                                        </p:cTn>
                                        <p:tgtEl>
                                          <p:spTgt spid="24"/>
                                        </p:tgtEl>
                                        <p:attrNameLst>
                                          <p:attrName>style.visibility</p:attrName>
                                        </p:attrNameLst>
                                      </p:cBhvr>
                                      <p:to>
                                        <p:strVal val="visible"/>
                                      </p:to>
                                    </p:set>
                                    <p:animEffect transition="in" filter="checkerboard(across)">
                                      <p:cBhvr>
                                        <p:cTn id="166" dur="2000"/>
                                        <p:tgtEl>
                                          <p:spTgt spid="24"/>
                                        </p:tgtEl>
                                      </p:cBhvr>
                                    </p:animEffect>
                                  </p:childTnLst>
                                </p:cTn>
                              </p:par>
                              <p:par>
                                <p:cTn id="167" presetID="5" presetClass="entr" presetSubtype="10" fill="hold" grpId="1" nodeType="withEffect">
                                  <p:stCondLst>
                                    <p:cond delay="0"/>
                                  </p:stCondLst>
                                  <p:childTnLst>
                                    <p:set>
                                      <p:cBhvr>
                                        <p:cTn id="168" dur="1" fill="hold">
                                          <p:stCondLst>
                                            <p:cond delay="0"/>
                                          </p:stCondLst>
                                        </p:cTn>
                                        <p:tgtEl>
                                          <p:spTgt spid="25"/>
                                        </p:tgtEl>
                                        <p:attrNameLst>
                                          <p:attrName>style.visibility</p:attrName>
                                        </p:attrNameLst>
                                      </p:cBhvr>
                                      <p:to>
                                        <p:strVal val="visible"/>
                                      </p:to>
                                    </p:set>
                                    <p:animEffect transition="in" filter="checkerboard(across)">
                                      <p:cBhvr>
                                        <p:cTn id="169" dur="2000"/>
                                        <p:tgtEl>
                                          <p:spTgt spid="25"/>
                                        </p:tgtEl>
                                      </p:cBhvr>
                                    </p:animEffect>
                                  </p:childTnLst>
                                </p:cTn>
                              </p:par>
                              <p:par>
                                <p:cTn id="170" presetID="5" presetClass="entr" presetSubtype="10" fill="hold" grpId="1" nodeType="withEffect">
                                  <p:stCondLst>
                                    <p:cond delay="0"/>
                                  </p:stCondLst>
                                  <p:childTnLst>
                                    <p:set>
                                      <p:cBhvr>
                                        <p:cTn id="171" dur="1" fill="hold">
                                          <p:stCondLst>
                                            <p:cond delay="0"/>
                                          </p:stCondLst>
                                        </p:cTn>
                                        <p:tgtEl>
                                          <p:spTgt spid="26"/>
                                        </p:tgtEl>
                                        <p:attrNameLst>
                                          <p:attrName>style.visibility</p:attrName>
                                        </p:attrNameLst>
                                      </p:cBhvr>
                                      <p:to>
                                        <p:strVal val="visible"/>
                                      </p:to>
                                    </p:set>
                                    <p:animEffect transition="in" filter="checkerboard(across)">
                                      <p:cBhvr>
                                        <p:cTn id="172" dur="2000"/>
                                        <p:tgtEl>
                                          <p:spTgt spid="26"/>
                                        </p:tgtEl>
                                      </p:cBhvr>
                                    </p:animEffect>
                                  </p:childTnLst>
                                </p:cTn>
                              </p:par>
                              <p:par>
                                <p:cTn id="173" presetID="5" presetClass="entr" presetSubtype="10" fill="hold" grpId="1" nodeType="withEffect">
                                  <p:stCondLst>
                                    <p:cond delay="0"/>
                                  </p:stCondLst>
                                  <p:childTnLst>
                                    <p:set>
                                      <p:cBhvr>
                                        <p:cTn id="174" dur="1" fill="hold">
                                          <p:stCondLst>
                                            <p:cond delay="0"/>
                                          </p:stCondLst>
                                        </p:cTn>
                                        <p:tgtEl>
                                          <p:spTgt spid="27"/>
                                        </p:tgtEl>
                                        <p:attrNameLst>
                                          <p:attrName>style.visibility</p:attrName>
                                        </p:attrNameLst>
                                      </p:cBhvr>
                                      <p:to>
                                        <p:strVal val="visible"/>
                                      </p:to>
                                    </p:set>
                                    <p:animEffect transition="in" filter="checkerboard(across)">
                                      <p:cBhvr>
                                        <p:cTn id="175" dur="2000"/>
                                        <p:tgtEl>
                                          <p:spTgt spid="27"/>
                                        </p:tgtEl>
                                      </p:cBhvr>
                                    </p:animEffect>
                                  </p:childTnLst>
                                </p:cTn>
                              </p:par>
                            </p:childTnLst>
                          </p:cTn>
                        </p:par>
                        <p:par>
                          <p:cTn id="176" fill="hold">
                            <p:stCondLst>
                              <p:cond delay="2000"/>
                            </p:stCondLst>
                            <p:childTnLst>
                              <p:par>
                                <p:cTn id="177" presetID="2" presetClass="exit" presetSubtype="2" fill="hold" grpId="2" nodeType="afterEffect">
                                  <p:stCondLst>
                                    <p:cond delay="0"/>
                                  </p:stCondLst>
                                  <p:childTnLst>
                                    <p:anim calcmode="lin" valueType="num">
                                      <p:cBhvr additive="base">
                                        <p:cTn id="178" dur="2000"/>
                                        <p:tgtEl>
                                          <p:spTgt spid="4"/>
                                        </p:tgtEl>
                                        <p:attrNameLst>
                                          <p:attrName>ppt_x</p:attrName>
                                        </p:attrNameLst>
                                      </p:cBhvr>
                                      <p:tavLst>
                                        <p:tav tm="0">
                                          <p:val>
                                            <p:strVal val="ppt_x"/>
                                          </p:val>
                                        </p:tav>
                                        <p:tav tm="100000">
                                          <p:val>
                                            <p:strVal val="1+ppt_w/2"/>
                                          </p:val>
                                        </p:tav>
                                      </p:tavLst>
                                    </p:anim>
                                    <p:anim calcmode="lin" valueType="num">
                                      <p:cBhvr additive="base">
                                        <p:cTn id="179" dur="2000"/>
                                        <p:tgtEl>
                                          <p:spTgt spid="4"/>
                                        </p:tgtEl>
                                        <p:attrNameLst>
                                          <p:attrName>ppt_y</p:attrName>
                                        </p:attrNameLst>
                                      </p:cBhvr>
                                      <p:tavLst>
                                        <p:tav tm="0">
                                          <p:val>
                                            <p:strVal val="ppt_y"/>
                                          </p:val>
                                        </p:tav>
                                        <p:tav tm="100000">
                                          <p:val>
                                            <p:strVal val="ppt_y"/>
                                          </p:val>
                                        </p:tav>
                                      </p:tavLst>
                                    </p:anim>
                                    <p:set>
                                      <p:cBhvr>
                                        <p:cTn id="180" dur="1" fill="hold">
                                          <p:stCondLst>
                                            <p:cond delay="1999"/>
                                          </p:stCondLst>
                                        </p:cTn>
                                        <p:tgtEl>
                                          <p:spTgt spid="4"/>
                                        </p:tgtEl>
                                        <p:attrNameLst>
                                          <p:attrName>style.visibility</p:attrName>
                                        </p:attrNameLst>
                                      </p:cBhvr>
                                      <p:to>
                                        <p:strVal val="hidden"/>
                                      </p:to>
                                    </p:set>
                                  </p:childTnLst>
                                </p:cTn>
                              </p:par>
                              <p:par>
                                <p:cTn id="181" presetID="2" presetClass="exit" presetSubtype="2" fill="hold" grpId="2" nodeType="withEffect">
                                  <p:stCondLst>
                                    <p:cond delay="0"/>
                                  </p:stCondLst>
                                  <p:childTnLst>
                                    <p:anim calcmode="lin" valueType="num">
                                      <p:cBhvr additive="base">
                                        <p:cTn id="182" dur="2000"/>
                                        <p:tgtEl>
                                          <p:spTgt spid="5"/>
                                        </p:tgtEl>
                                        <p:attrNameLst>
                                          <p:attrName>ppt_x</p:attrName>
                                        </p:attrNameLst>
                                      </p:cBhvr>
                                      <p:tavLst>
                                        <p:tav tm="0">
                                          <p:val>
                                            <p:strVal val="ppt_x"/>
                                          </p:val>
                                        </p:tav>
                                        <p:tav tm="100000">
                                          <p:val>
                                            <p:strVal val="1+ppt_w/2"/>
                                          </p:val>
                                        </p:tav>
                                      </p:tavLst>
                                    </p:anim>
                                    <p:anim calcmode="lin" valueType="num">
                                      <p:cBhvr additive="base">
                                        <p:cTn id="183" dur="2000"/>
                                        <p:tgtEl>
                                          <p:spTgt spid="5"/>
                                        </p:tgtEl>
                                        <p:attrNameLst>
                                          <p:attrName>ppt_y</p:attrName>
                                        </p:attrNameLst>
                                      </p:cBhvr>
                                      <p:tavLst>
                                        <p:tav tm="0">
                                          <p:val>
                                            <p:strVal val="ppt_y"/>
                                          </p:val>
                                        </p:tav>
                                        <p:tav tm="100000">
                                          <p:val>
                                            <p:strVal val="ppt_y"/>
                                          </p:val>
                                        </p:tav>
                                      </p:tavLst>
                                    </p:anim>
                                    <p:set>
                                      <p:cBhvr>
                                        <p:cTn id="184" dur="1" fill="hold">
                                          <p:stCondLst>
                                            <p:cond delay="1999"/>
                                          </p:stCondLst>
                                        </p:cTn>
                                        <p:tgtEl>
                                          <p:spTgt spid="5"/>
                                        </p:tgtEl>
                                        <p:attrNameLst>
                                          <p:attrName>style.visibility</p:attrName>
                                        </p:attrNameLst>
                                      </p:cBhvr>
                                      <p:to>
                                        <p:strVal val="hidden"/>
                                      </p:to>
                                    </p:set>
                                  </p:childTnLst>
                                </p:cTn>
                              </p:par>
                              <p:par>
                                <p:cTn id="185" presetID="2" presetClass="exit" presetSubtype="2" fill="hold" grpId="2" nodeType="withEffect">
                                  <p:stCondLst>
                                    <p:cond delay="0"/>
                                  </p:stCondLst>
                                  <p:childTnLst>
                                    <p:anim calcmode="lin" valueType="num">
                                      <p:cBhvr additive="base">
                                        <p:cTn id="186" dur="2000"/>
                                        <p:tgtEl>
                                          <p:spTgt spid="6"/>
                                        </p:tgtEl>
                                        <p:attrNameLst>
                                          <p:attrName>ppt_x</p:attrName>
                                        </p:attrNameLst>
                                      </p:cBhvr>
                                      <p:tavLst>
                                        <p:tav tm="0">
                                          <p:val>
                                            <p:strVal val="ppt_x"/>
                                          </p:val>
                                        </p:tav>
                                        <p:tav tm="100000">
                                          <p:val>
                                            <p:strVal val="1+ppt_w/2"/>
                                          </p:val>
                                        </p:tav>
                                      </p:tavLst>
                                    </p:anim>
                                    <p:anim calcmode="lin" valueType="num">
                                      <p:cBhvr additive="base">
                                        <p:cTn id="187" dur="2000"/>
                                        <p:tgtEl>
                                          <p:spTgt spid="6"/>
                                        </p:tgtEl>
                                        <p:attrNameLst>
                                          <p:attrName>ppt_y</p:attrName>
                                        </p:attrNameLst>
                                      </p:cBhvr>
                                      <p:tavLst>
                                        <p:tav tm="0">
                                          <p:val>
                                            <p:strVal val="ppt_y"/>
                                          </p:val>
                                        </p:tav>
                                        <p:tav tm="100000">
                                          <p:val>
                                            <p:strVal val="ppt_y"/>
                                          </p:val>
                                        </p:tav>
                                      </p:tavLst>
                                    </p:anim>
                                    <p:set>
                                      <p:cBhvr>
                                        <p:cTn id="188" dur="1" fill="hold">
                                          <p:stCondLst>
                                            <p:cond delay="1999"/>
                                          </p:stCondLst>
                                        </p:cTn>
                                        <p:tgtEl>
                                          <p:spTgt spid="6"/>
                                        </p:tgtEl>
                                        <p:attrNameLst>
                                          <p:attrName>style.visibility</p:attrName>
                                        </p:attrNameLst>
                                      </p:cBhvr>
                                      <p:to>
                                        <p:strVal val="hidden"/>
                                      </p:to>
                                    </p:set>
                                  </p:childTnLst>
                                </p:cTn>
                              </p:par>
                              <p:par>
                                <p:cTn id="189" presetID="2" presetClass="exit" presetSubtype="2" fill="hold" grpId="2" nodeType="withEffect">
                                  <p:stCondLst>
                                    <p:cond delay="0"/>
                                  </p:stCondLst>
                                  <p:childTnLst>
                                    <p:anim calcmode="lin" valueType="num">
                                      <p:cBhvr additive="base">
                                        <p:cTn id="190" dur="2000"/>
                                        <p:tgtEl>
                                          <p:spTgt spid="7"/>
                                        </p:tgtEl>
                                        <p:attrNameLst>
                                          <p:attrName>ppt_x</p:attrName>
                                        </p:attrNameLst>
                                      </p:cBhvr>
                                      <p:tavLst>
                                        <p:tav tm="0">
                                          <p:val>
                                            <p:strVal val="ppt_x"/>
                                          </p:val>
                                        </p:tav>
                                        <p:tav tm="100000">
                                          <p:val>
                                            <p:strVal val="1+ppt_w/2"/>
                                          </p:val>
                                        </p:tav>
                                      </p:tavLst>
                                    </p:anim>
                                    <p:anim calcmode="lin" valueType="num">
                                      <p:cBhvr additive="base">
                                        <p:cTn id="191" dur="2000"/>
                                        <p:tgtEl>
                                          <p:spTgt spid="7"/>
                                        </p:tgtEl>
                                        <p:attrNameLst>
                                          <p:attrName>ppt_y</p:attrName>
                                        </p:attrNameLst>
                                      </p:cBhvr>
                                      <p:tavLst>
                                        <p:tav tm="0">
                                          <p:val>
                                            <p:strVal val="ppt_y"/>
                                          </p:val>
                                        </p:tav>
                                        <p:tav tm="100000">
                                          <p:val>
                                            <p:strVal val="ppt_y"/>
                                          </p:val>
                                        </p:tav>
                                      </p:tavLst>
                                    </p:anim>
                                    <p:set>
                                      <p:cBhvr>
                                        <p:cTn id="192" dur="1" fill="hold">
                                          <p:stCondLst>
                                            <p:cond delay="1999"/>
                                          </p:stCondLst>
                                        </p:cTn>
                                        <p:tgtEl>
                                          <p:spTgt spid="7"/>
                                        </p:tgtEl>
                                        <p:attrNameLst>
                                          <p:attrName>style.visibility</p:attrName>
                                        </p:attrNameLst>
                                      </p:cBhvr>
                                      <p:to>
                                        <p:strVal val="hidden"/>
                                      </p:to>
                                    </p:set>
                                  </p:childTnLst>
                                </p:cTn>
                              </p:par>
                              <p:par>
                                <p:cTn id="193" presetID="2" presetClass="exit" presetSubtype="2" fill="hold" grpId="2" nodeType="withEffect">
                                  <p:stCondLst>
                                    <p:cond delay="0"/>
                                  </p:stCondLst>
                                  <p:childTnLst>
                                    <p:anim calcmode="lin" valueType="num">
                                      <p:cBhvr additive="base">
                                        <p:cTn id="194" dur="2000"/>
                                        <p:tgtEl>
                                          <p:spTgt spid="8"/>
                                        </p:tgtEl>
                                        <p:attrNameLst>
                                          <p:attrName>ppt_x</p:attrName>
                                        </p:attrNameLst>
                                      </p:cBhvr>
                                      <p:tavLst>
                                        <p:tav tm="0">
                                          <p:val>
                                            <p:strVal val="ppt_x"/>
                                          </p:val>
                                        </p:tav>
                                        <p:tav tm="100000">
                                          <p:val>
                                            <p:strVal val="1+ppt_w/2"/>
                                          </p:val>
                                        </p:tav>
                                      </p:tavLst>
                                    </p:anim>
                                    <p:anim calcmode="lin" valueType="num">
                                      <p:cBhvr additive="base">
                                        <p:cTn id="195" dur="2000"/>
                                        <p:tgtEl>
                                          <p:spTgt spid="8"/>
                                        </p:tgtEl>
                                        <p:attrNameLst>
                                          <p:attrName>ppt_y</p:attrName>
                                        </p:attrNameLst>
                                      </p:cBhvr>
                                      <p:tavLst>
                                        <p:tav tm="0">
                                          <p:val>
                                            <p:strVal val="ppt_y"/>
                                          </p:val>
                                        </p:tav>
                                        <p:tav tm="100000">
                                          <p:val>
                                            <p:strVal val="ppt_y"/>
                                          </p:val>
                                        </p:tav>
                                      </p:tavLst>
                                    </p:anim>
                                    <p:set>
                                      <p:cBhvr>
                                        <p:cTn id="196" dur="1" fill="hold">
                                          <p:stCondLst>
                                            <p:cond delay="1999"/>
                                          </p:stCondLst>
                                        </p:cTn>
                                        <p:tgtEl>
                                          <p:spTgt spid="8"/>
                                        </p:tgtEl>
                                        <p:attrNameLst>
                                          <p:attrName>style.visibility</p:attrName>
                                        </p:attrNameLst>
                                      </p:cBhvr>
                                      <p:to>
                                        <p:strVal val="hidden"/>
                                      </p:to>
                                    </p:set>
                                  </p:childTnLst>
                                </p:cTn>
                              </p:par>
                              <p:par>
                                <p:cTn id="197" presetID="2" presetClass="exit" presetSubtype="2" fill="hold" grpId="2" nodeType="withEffect">
                                  <p:stCondLst>
                                    <p:cond delay="0"/>
                                  </p:stCondLst>
                                  <p:childTnLst>
                                    <p:anim calcmode="lin" valueType="num">
                                      <p:cBhvr additive="base">
                                        <p:cTn id="198" dur="2000"/>
                                        <p:tgtEl>
                                          <p:spTgt spid="9"/>
                                        </p:tgtEl>
                                        <p:attrNameLst>
                                          <p:attrName>ppt_x</p:attrName>
                                        </p:attrNameLst>
                                      </p:cBhvr>
                                      <p:tavLst>
                                        <p:tav tm="0">
                                          <p:val>
                                            <p:strVal val="ppt_x"/>
                                          </p:val>
                                        </p:tav>
                                        <p:tav tm="100000">
                                          <p:val>
                                            <p:strVal val="1+ppt_w/2"/>
                                          </p:val>
                                        </p:tav>
                                      </p:tavLst>
                                    </p:anim>
                                    <p:anim calcmode="lin" valueType="num">
                                      <p:cBhvr additive="base">
                                        <p:cTn id="199" dur="2000"/>
                                        <p:tgtEl>
                                          <p:spTgt spid="9"/>
                                        </p:tgtEl>
                                        <p:attrNameLst>
                                          <p:attrName>ppt_y</p:attrName>
                                        </p:attrNameLst>
                                      </p:cBhvr>
                                      <p:tavLst>
                                        <p:tav tm="0">
                                          <p:val>
                                            <p:strVal val="ppt_y"/>
                                          </p:val>
                                        </p:tav>
                                        <p:tav tm="100000">
                                          <p:val>
                                            <p:strVal val="ppt_y"/>
                                          </p:val>
                                        </p:tav>
                                      </p:tavLst>
                                    </p:anim>
                                    <p:set>
                                      <p:cBhvr>
                                        <p:cTn id="200" dur="1" fill="hold">
                                          <p:stCondLst>
                                            <p:cond delay="1999"/>
                                          </p:stCondLst>
                                        </p:cTn>
                                        <p:tgtEl>
                                          <p:spTgt spid="9"/>
                                        </p:tgtEl>
                                        <p:attrNameLst>
                                          <p:attrName>style.visibility</p:attrName>
                                        </p:attrNameLst>
                                      </p:cBhvr>
                                      <p:to>
                                        <p:strVal val="hidden"/>
                                      </p:to>
                                    </p:set>
                                  </p:childTnLst>
                                </p:cTn>
                              </p:par>
                              <p:par>
                                <p:cTn id="201" presetID="2" presetClass="exit" presetSubtype="2" fill="hold" grpId="2" nodeType="withEffect">
                                  <p:stCondLst>
                                    <p:cond delay="0"/>
                                  </p:stCondLst>
                                  <p:childTnLst>
                                    <p:anim calcmode="lin" valueType="num">
                                      <p:cBhvr additive="base">
                                        <p:cTn id="202" dur="2000"/>
                                        <p:tgtEl>
                                          <p:spTgt spid="10"/>
                                        </p:tgtEl>
                                        <p:attrNameLst>
                                          <p:attrName>ppt_x</p:attrName>
                                        </p:attrNameLst>
                                      </p:cBhvr>
                                      <p:tavLst>
                                        <p:tav tm="0">
                                          <p:val>
                                            <p:strVal val="ppt_x"/>
                                          </p:val>
                                        </p:tav>
                                        <p:tav tm="100000">
                                          <p:val>
                                            <p:strVal val="1+ppt_w/2"/>
                                          </p:val>
                                        </p:tav>
                                      </p:tavLst>
                                    </p:anim>
                                    <p:anim calcmode="lin" valueType="num">
                                      <p:cBhvr additive="base">
                                        <p:cTn id="203" dur="2000"/>
                                        <p:tgtEl>
                                          <p:spTgt spid="10"/>
                                        </p:tgtEl>
                                        <p:attrNameLst>
                                          <p:attrName>ppt_y</p:attrName>
                                        </p:attrNameLst>
                                      </p:cBhvr>
                                      <p:tavLst>
                                        <p:tav tm="0">
                                          <p:val>
                                            <p:strVal val="ppt_y"/>
                                          </p:val>
                                        </p:tav>
                                        <p:tav tm="100000">
                                          <p:val>
                                            <p:strVal val="ppt_y"/>
                                          </p:val>
                                        </p:tav>
                                      </p:tavLst>
                                    </p:anim>
                                    <p:set>
                                      <p:cBhvr>
                                        <p:cTn id="204" dur="1" fill="hold">
                                          <p:stCondLst>
                                            <p:cond delay="1999"/>
                                          </p:stCondLst>
                                        </p:cTn>
                                        <p:tgtEl>
                                          <p:spTgt spid="10"/>
                                        </p:tgtEl>
                                        <p:attrNameLst>
                                          <p:attrName>style.visibility</p:attrName>
                                        </p:attrNameLst>
                                      </p:cBhvr>
                                      <p:to>
                                        <p:strVal val="hidden"/>
                                      </p:to>
                                    </p:set>
                                  </p:childTnLst>
                                </p:cTn>
                              </p:par>
                              <p:par>
                                <p:cTn id="205" presetID="2" presetClass="exit" presetSubtype="2" fill="hold" grpId="2" nodeType="withEffect">
                                  <p:stCondLst>
                                    <p:cond delay="0"/>
                                  </p:stCondLst>
                                  <p:childTnLst>
                                    <p:anim calcmode="lin" valueType="num">
                                      <p:cBhvr additive="base">
                                        <p:cTn id="206" dur="2000"/>
                                        <p:tgtEl>
                                          <p:spTgt spid="11"/>
                                        </p:tgtEl>
                                        <p:attrNameLst>
                                          <p:attrName>ppt_x</p:attrName>
                                        </p:attrNameLst>
                                      </p:cBhvr>
                                      <p:tavLst>
                                        <p:tav tm="0">
                                          <p:val>
                                            <p:strVal val="ppt_x"/>
                                          </p:val>
                                        </p:tav>
                                        <p:tav tm="100000">
                                          <p:val>
                                            <p:strVal val="1+ppt_w/2"/>
                                          </p:val>
                                        </p:tav>
                                      </p:tavLst>
                                    </p:anim>
                                    <p:anim calcmode="lin" valueType="num">
                                      <p:cBhvr additive="base">
                                        <p:cTn id="207" dur="2000"/>
                                        <p:tgtEl>
                                          <p:spTgt spid="11"/>
                                        </p:tgtEl>
                                        <p:attrNameLst>
                                          <p:attrName>ppt_y</p:attrName>
                                        </p:attrNameLst>
                                      </p:cBhvr>
                                      <p:tavLst>
                                        <p:tav tm="0">
                                          <p:val>
                                            <p:strVal val="ppt_y"/>
                                          </p:val>
                                        </p:tav>
                                        <p:tav tm="100000">
                                          <p:val>
                                            <p:strVal val="ppt_y"/>
                                          </p:val>
                                        </p:tav>
                                      </p:tavLst>
                                    </p:anim>
                                    <p:set>
                                      <p:cBhvr>
                                        <p:cTn id="208" dur="1" fill="hold">
                                          <p:stCondLst>
                                            <p:cond delay="1999"/>
                                          </p:stCondLst>
                                        </p:cTn>
                                        <p:tgtEl>
                                          <p:spTgt spid="11"/>
                                        </p:tgtEl>
                                        <p:attrNameLst>
                                          <p:attrName>style.visibility</p:attrName>
                                        </p:attrNameLst>
                                      </p:cBhvr>
                                      <p:to>
                                        <p:strVal val="hidden"/>
                                      </p:to>
                                    </p:set>
                                  </p:childTnLst>
                                </p:cTn>
                              </p:par>
                              <p:par>
                                <p:cTn id="209" presetID="2" presetClass="exit" presetSubtype="2" fill="hold" grpId="2" nodeType="withEffect">
                                  <p:stCondLst>
                                    <p:cond delay="0"/>
                                  </p:stCondLst>
                                  <p:childTnLst>
                                    <p:anim calcmode="lin" valueType="num">
                                      <p:cBhvr additive="base">
                                        <p:cTn id="210" dur="2000"/>
                                        <p:tgtEl>
                                          <p:spTgt spid="12"/>
                                        </p:tgtEl>
                                        <p:attrNameLst>
                                          <p:attrName>ppt_x</p:attrName>
                                        </p:attrNameLst>
                                      </p:cBhvr>
                                      <p:tavLst>
                                        <p:tav tm="0">
                                          <p:val>
                                            <p:strVal val="ppt_x"/>
                                          </p:val>
                                        </p:tav>
                                        <p:tav tm="100000">
                                          <p:val>
                                            <p:strVal val="1+ppt_w/2"/>
                                          </p:val>
                                        </p:tav>
                                      </p:tavLst>
                                    </p:anim>
                                    <p:anim calcmode="lin" valueType="num">
                                      <p:cBhvr additive="base">
                                        <p:cTn id="211" dur="2000"/>
                                        <p:tgtEl>
                                          <p:spTgt spid="12"/>
                                        </p:tgtEl>
                                        <p:attrNameLst>
                                          <p:attrName>ppt_y</p:attrName>
                                        </p:attrNameLst>
                                      </p:cBhvr>
                                      <p:tavLst>
                                        <p:tav tm="0">
                                          <p:val>
                                            <p:strVal val="ppt_y"/>
                                          </p:val>
                                        </p:tav>
                                        <p:tav tm="100000">
                                          <p:val>
                                            <p:strVal val="ppt_y"/>
                                          </p:val>
                                        </p:tav>
                                      </p:tavLst>
                                    </p:anim>
                                    <p:set>
                                      <p:cBhvr>
                                        <p:cTn id="212" dur="1" fill="hold">
                                          <p:stCondLst>
                                            <p:cond delay="1999"/>
                                          </p:stCondLst>
                                        </p:cTn>
                                        <p:tgtEl>
                                          <p:spTgt spid="12"/>
                                        </p:tgtEl>
                                        <p:attrNameLst>
                                          <p:attrName>style.visibility</p:attrName>
                                        </p:attrNameLst>
                                      </p:cBhvr>
                                      <p:to>
                                        <p:strVal val="hidden"/>
                                      </p:to>
                                    </p:set>
                                  </p:childTnLst>
                                </p:cTn>
                              </p:par>
                              <p:par>
                                <p:cTn id="213" presetID="2" presetClass="exit" presetSubtype="2" fill="hold" grpId="2" nodeType="withEffect">
                                  <p:stCondLst>
                                    <p:cond delay="0"/>
                                  </p:stCondLst>
                                  <p:childTnLst>
                                    <p:anim calcmode="lin" valueType="num">
                                      <p:cBhvr additive="base">
                                        <p:cTn id="214" dur="2000"/>
                                        <p:tgtEl>
                                          <p:spTgt spid="13"/>
                                        </p:tgtEl>
                                        <p:attrNameLst>
                                          <p:attrName>ppt_x</p:attrName>
                                        </p:attrNameLst>
                                      </p:cBhvr>
                                      <p:tavLst>
                                        <p:tav tm="0">
                                          <p:val>
                                            <p:strVal val="ppt_x"/>
                                          </p:val>
                                        </p:tav>
                                        <p:tav tm="100000">
                                          <p:val>
                                            <p:strVal val="1+ppt_w/2"/>
                                          </p:val>
                                        </p:tav>
                                      </p:tavLst>
                                    </p:anim>
                                    <p:anim calcmode="lin" valueType="num">
                                      <p:cBhvr additive="base">
                                        <p:cTn id="215" dur="2000"/>
                                        <p:tgtEl>
                                          <p:spTgt spid="13"/>
                                        </p:tgtEl>
                                        <p:attrNameLst>
                                          <p:attrName>ppt_y</p:attrName>
                                        </p:attrNameLst>
                                      </p:cBhvr>
                                      <p:tavLst>
                                        <p:tav tm="0">
                                          <p:val>
                                            <p:strVal val="ppt_y"/>
                                          </p:val>
                                        </p:tav>
                                        <p:tav tm="100000">
                                          <p:val>
                                            <p:strVal val="ppt_y"/>
                                          </p:val>
                                        </p:tav>
                                      </p:tavLst>
                                    </p:anim>
                                    <p:set>
                                      <p:cBhvr>
                                        <p:cTn id="216" dur="1" fill="hold">
                                          <p:stCondLst>
                                            <p:cond delay="1999"/>
                                          </p:stCondLst>
                                        </p:cTn>
                                        <p:tgtEl>
                                          <p:spTgt spid="13"/>
                                        </p:tgtEl>
                                        <p:attrNameLst>
                                          <p:attrName>style.visibility</p:attrName>
                                        </p:attrNameLst>
                                      </p:cBhvr>
                                      <p:to>
                                        <p:strVal val="hidden"/>
                                      </p:to>
                                    </p:set>
                                  </p:childTnLst>
                                </p:cTn>
                              </p:par>
                              <p:par>
                                <p:cTn id="217" presetID="2" presetClass="exit" presetSubtype="2" fill="hold" grpId="2" nodeType="withEffect">
                                  <p:stCondLst>
                                    <p:cond delay="0"/>
                                  </p:stCondLst>
                                  <p:childTnLst>
                                    <p:anim calcmode="lin" valueType="num">
                                      <p:cBhvr additive="base">
                                        <p:cTn id="218" dur="2000"/>
                                        <p:tgtEl>
                                          <p:spTgt spid="14"/>
                                        </p:tgtEl>
                                        <p:attrNameLst>
                                          <p:attrName>ppt_x</p:attrName>
                                        </p:attrNameLst>
                                      </p:cBhvr>
                                      <p:tavLst>
                                        <p:tav tm="0">
                                          <p:val>
                                            <p:strVal val="ppt_x"/>
                                          </p:val>
                                        </p:tav>
                                        <p:tav tm="100000">
                                          <p:val>
                                            <p:strVal val="1+ppt_w/2"/>
                                          </p:val>
                                        </p:tav>
                                      </p:tavLst>
                                    </p:anim>
                                    <p:anim calcmode="lin" valueType="num">
                                      <p:cBhvr additive="base">
                                        <p:cTn id="219" dur="2000"/>
                                        <p:tgtEl>
                                          <p:spTgt spid="14"/>
                                        </p:tgtEl>
                                        <p:attrNameLst>
                                          <p:attrName>ppt_y</p:attrName>
                                        </p:attrNameLst>
                                      </p:cBhvr>
                                      <p:tavLst>
                                        <p:tav tm="0">
                                          <p:val>
                                            <p:strVal val="ppt_y"/>
                                          </p:val>
                                        </p:tav>
                                        <p:tav tm="100000">
                                          <p:val>
                                            <p:strVal val="ppt_y"/>
                                          </p:val>
                                        </p:tav>
                                      </p:tavLst>
                                    </p:anim>
                                    <p:set>
                                      <p:cBhvr>
                                        <p:cTn id="220" dur="1" fill="hold">
                                          <p:stCondLst>
                                            <p:cond delay="1999"/>
                                          </p:stCondLst>
                                        </p:cTn>
                                        <p:tgtEl>
                                          <p:spTgt spid="14"/>
                                        </p:tgtEl>
                                        <p:attrNameLst>
                                          <p:attrName>style.visibility</p:attrName>
                                        </p:attrNameLst>
                                      </p:cBhvr>
                                      <p:to>
                                        <p:strVal val="hidden"/>
                                      </p:to>
                                    </p:set>
                                  </p:childTnLst>
                                </p:cTn>
                              </p:par>
                              <p:par>
                                <p:cTn id="221" presetID="2" presetClass="exit" presetSubtype="2" fill="hold" grpId="2" nodeType="withEffect">
                                  <p:stCondLst>
                                    <p:cond delay="0"/>
                                  </p:stCondLst>
                                  <p:childTnLst>
                                    <p:anim calcmode="lin" valueType="num">
                                      <p:cBhvr additive="base">
                                        <p:cTn id="222" dur="2000"/>
                                        <p:tgtEl>
                                          <p:spTgt spid="15"/>
                                        </p:tgtEl>
                                        <p:attrNameLst>
                                          <p:attrName>ppt_x</p:attrName>
                                        </p:attrNameLst>
                                      </p:cBhvr>
                                      <p:tavLst>
                                        <p:tav tm="0">
                                          <p:val>
                                            <p:strVal val="ppt_x"/>
                                          </p:val>
                                        </p:tav>
                                        <p:tav tm="100000">
                                          <p:val>
                                            <p:strVal val="1+ppt_w/2"/>
                                          </p:val>
                                        </p:tav>
                                      </p:tavLst>
                                    </p:anim>
                                    <p:anim calcmode="lin" valueType="num">
                                      <p:cBhvr additive="base">
                                        <p:cTn id="223" dur="2000"/>
                                        <p:tgtEl>
                                          <p:spTgt spid="15"/>
                                        </p:tgtEl>
                                        <p:attrNameLst>
                                          <p:attrName>ppt_y</p:attrName>
                                        </p:attrNameLst>
                                      </p:cBhvr>
                                      <p:tavLst>
                                        <p:tav tm="0">
                                          <p:val>
                                            <p:strVal val="ppt_y"/>
                                          </p:val>
                                        </p:tav>
                                        <p:tav tm="100000">
                                          <p:val>
                                            <p:strVal val="ppt_y"/>
                                          </p:val>
                                        </p:tav>
                                      </p:tavLst>
                                    </p:anim>
                                    <p:set>
                                      <p:cBhvr>
                                        <p:cTn id="224" dur="1" fill="hold">
                                          <p:stCondLst>
                                            <p:cond delay="1999"/>
                                          </p:stCondLst>
                                        </p:cTn>
                                        <p:tgtEl>
                                          <p:spTgt spid="15"/>
                                        </p:tgtEl>
                                        <p:attrNameLst>
                                          <p:attrName>style.visibility</p:attrName>
                                        </p:attrNameLst>
                                      </p:cBhvr>
                                      <p:to>
                                        <p:strVal val="hidden"/>
                                      </p:to>
                                    </p:set>
                                  </p:childTnLst>
                                </p:cTn>
                              </p:par>
                              <p:par>
                                <p:cTn id="225" presetID="5" presetClass="exit" presetSubtype="10" fill="hold" grpId="3" nodeType="withEffect">
                                  <p:stCondLst>
                                    <p:cond delay="0"/>
                                  </p:stCondLst>
                                  <p:childTnLst>
                                    <p:animEffect transition="out" filter="checkerboard(across)">
                                      <p:cBhvr>
                                        <p:cTn id="226" dur="2000"/>
                                        <p:tgtEl>
                                          <p:spTgt spid="4"/>
                                        </p:tgtEl>
                                      </p:cBhvr>
                                    </p:animEffect>
                                    <p:set>
                                      <p:cBhvr>
                                        <p:cTn id="227" dur="1" fill="hold">
                                          <p:stCondLst>
                                            <p:cond delay="1999"/>
                                          </p:stCondLst>
                                        </p:cTn>
                                        <p:tgtEl>
                                          <p:spTgt spid="4"/>
                                        </p:tgtEl>
                                        <p:attrNameLst>
                                          <p:attrName>style.visibility</p:attrName>
                                        </p:attrNameLst>
                                      </p:cBhvr>
                                      <p:to>
                                        <p:strVal val="hidden"/>
                                      </p:to>
                                    </p:set>
                                  </p:childTnLst>
                                </p:cTn>
                              </p:par>
                              <p:par>
                                <p:cTn id="228" presetID="5" presetClass="exit" presetSubtype="10" fill="hold" grpId="3" nodeType="withEffect">
                                  <p:stCondLst>
                                    <p:cond delay="0"/>
                                  </p:stCondLst>
                                  <p:childTnLst>
                                    <p:animEffect transition="out" filter="checkerboard(across)">
                                      <p:cBhvr>
                                        <p:cTn id="229" dur="2000"/>
                                        <p:tgtEl>
                                          <p:spTgt spid="5"/>
                                        </p:tgtEl>
                                      </p:cBhvr>
                                    </p:animEffect>
                                    <p:set>
                                      <p:cBhvr>
                                        <p:cTn id="230" dur="1" fill="hold">
                                          <p:stCondLst>
                                            <p:cond delay="1999"/>
                                          </p:stCondLst>
                                        </p:cTn>
                                        <p:tgtEl>
                                          <p:spTgt spid="5"/>
                                        </p:tgtEl>
                                        <p:attrNameLst>
                                          <p:attrName>style.visibility</p:attrName>
                                        </p:attrNameLst>
                                      </p:cBhvr>
                                      <p:to>
                                        <p:strVal val="hidden"/>
                                      </p:to>
                                    </p:set>
                                  </p:childTnLst>
                                </p:cTn>
                              </p:par>
                              <p:par>
                                <p:cTn id="231" presetID="5" presetClass="exit" presetSubtype="10" fill="hold" grpId="3" nodeType="withEffect">
                                  <p:stCondLst>
                                    <p:cond delay="0"/>
                                  </p:stCondLst>
                                  <p:childTnLst>
                                    <p:animEffect transition="out" filter="checkerboard(across)">
                                      <p:cBhvr>
                                        <p:cTn id="232" dur="2000"/>
                                        <p:tgtEl>
                                          <p:spTgt spid="6"/>
                                        </p:tgtEl>
                                      </p:cBhvr>
                                    </p:animEffect>
                                    <p:set>
                                      <p:cBhvr>
                                        <p:cTn id="233" dur="1" fill="hold">
                                          <p:stCondLst>
                                            <p:cond delay="1999"/>
                                          </p:stCondLst>
                                        </p:cTn>
                                        <p:tgtEl>
                                          <p:spTgt spid="6"/>
                                        </p:tgtEl>
                                        <p:attrNameLst>
                                          <p:attrName>style.visibility</p:attrName>
                                        </p:attrNameLst>
                                      </p:cBhvr>
                                      <p:to>
                                        <p:strVal val="hidden"/>
                                      </p:to>
                                    </p:set>
                                  </p:childTnLst>
                                </p:cTn>
                              </p:par>
                              <p:par>
                                <p:cTn id="234" presetID="5" presetClass="exit" presetSubtype="10" fill="hold" grpId="3" nodeType="withEffect">
                                  <p:stCondLst>
                                    <p:cond delay="0"/>
                                  </p:stCondLst>
                                  <p:childTnLst>
                                    <p:animEffect transition="out" filter="checkerboard(across)">
                                      <p:cBhvr>
                                        <p:cTn id="235" dur="2000"/>
                                        <p:tgtEl>
                                          <p:spTgt spid="7"/>
                                        </p:tgtEl>
                                      </p:cBhvr>
                                    </p:animEffect>
                                    <p:set>
                                      <p:cBhvr>
                                        <p:cTn id="236" dur="1" fill="hold">
                                          <p:stCondLst>
                                            <p:cond delay="1999"/>
                                          </p:stCondLst>
                                        </p:cTn>
                                        <p:tgtEl>
                                          <p:spTgt spid="7"/>
                                        </p:tgtEl>
                                        <p:attrNameLst>
                                          <p:attrName>style.visibility</p:attrName>
                                        </p:attrNameLst>
                                      </p:cBhvr>
                                      <p:to>
                                        <p:strVal val="hidden"/>
                                      </p:to>
                                    </p:set>
                                  </p:childTnLst>
                                </p:cTn>
                              </p:par>
                              <p:par>
                                <p:cTn id="237" presetID="5" presetClass="exit" presetSubtype="10" fill="hold" grpId="3" nodeType="withEffect">
                                  <p:stCondLst>
                                    <p:cond delay="0"/>
                                  </p:stCondLst>
                                  <p:childTnLst>
                                    <p:animEffect transition="out" filter="checkerboard(across)">
                                      <p:cBhvr>
                                        <p:cTn id="238" dur="2000"/>
                                        <p:tgtEl>
                                          <p:spTgt spid="8"/>
                                        </p:tgtEl>
                                      </p:cBhvr>
                                    </p:animEffect>
                                    <p:set>
                                      <p:cBhvr>
                                        <p:cTn id="239" dur="1" fill="hold">
                                          <p:stCondLst>
                                            <p:cond delay="1999"/>
                                          </p:stCondLst>
                                        </p:cTn>
                                        <p:tgtEl>
                                          <p:spTgt spid="8"/>
                                        </p:tgtEl>
                                        <p:attrNameLst>
                                          <p:attrName>style.visibility</p:attrName>
                                        </p:attrNameLst>
                                      </p:cBhvr>
                                      <p:to>
                                        <p:strVal val="hidden"/>
                                      </p:to>
                                    </p:set>
                                  </p:childTnLst>
                                </p:cTn>
                              </p:par>
                              <p:par>
                                <p:cTn id="240" presetID="5" presetClass="exit" presetSubtype="10" fill="hold" grpId="3" nodeType="withEffect">
                                  <p:stCondLst>
                                    <p:cond delay="0"/>
                                  </p:stCondLst>
                                  <p:childTnLst>
                                    <p:animEffect transition="out" filter="checkerboard(across)">
                                      <p:cBhvr>
                                        <p:cTn id="241" dur="2000"/>
                                        <p:tgtEl>
                                          <p:spTgt spid="9"/>
                                        </p:tgtEl>
                                      </p:cBhvr>
                                    </p:animEffect>
                                    <p:set>
                                      <p:cBhvr>
                                        <p:cTn id="242" dur="1" fill="hold">
                                          <p:stCondLst>
                                            <p:cond delay="1999"/>
                                          </p:stCondLst>
                                        </p:cTn>
                                        <p:tgtEl>
                                          <p:spTgt spid="9"/>
                                        </p:tgtEl>
                                        <p:attrNameLst>
                                          <p:attrName>style.visibility</p:attrName>
                                        </p:attrNameLst>
                                      </p:cBhvr>
                                      <p:to>
                                        <p:strVal val="hidden"/>
                                      </p:to>
                                    </p:set>
                                  </p:childTnLst>
                                </p:cTn>
                              </p:par>
                              <p:par>
                                <p:cTn id="243" presetID="5" presetClass="exit" presetSubtype="10" fill="hold" grpId="3" nodeType="withEffect">
                                  <p:stCondLst>
                                    <p:cond delay="0"/>
                                  </p:stCondLst>
                                  <p:childTnLst>
                                    <p:animEffect transition="out" filter="checkerboard(across)">
                                      <p:cBhvr>
                                        <p:cTn id="244" dur="2000"/>
                                        <p:tgtEl>
                                          <p:spTgt spid="10"/>
                                        </p:tgtEl>
                                      </p:cBhvr>
                                    </p:animEffect>
                                    <p:set>
                                      <p:cBhvr>
                                        <p:cTn id="245" dur="1" fill="hold">
                                          <p:stCondLst>
                                            <p:cond delay="1999"/>
                                          </p:stCondLst>
                                        </p:cTn>
                                        <p:tgtEl>
                                          <p:spTgt spid="10"/>
                                        </p:tgtEl>
                                        <p:attrNameLst>
                                          <p:attrName>style.visibility</p:attrName>
                                        </p:attrNameLst>
                                      </p:cBhvr>
                                      <p:to>
                                        <p:strVal val="hidden"/>
                                      </p:to>
                                    </p:set>
                                  </p:childTnLst>
                                </p:cTn>
                              </p:par>
                              <p:par>
                                <p:cTn id="246" presetID="5" presetClass="exit" presetSubtype="10" fill="hold" grpId="3" nodeType="withEffect">
                                  <p:stCondLst>
                                    <p:cond delay="0"/>
                                  </p:stCondLst>
                                  <p:childTnLst>
                                    <p:animEffect transition="out" filter="checkerboard(across)">
                                      <p:cBhvr>
                                        <p:cTn id="247" dur="2000"/>
                                        <p:tgtEl>
                                          <p:spTgt spid="11"/>
                                        </p:tgtEl>
                                      </p:cBhvr>
                                    </p:animEffect>
                                    <p:set>
                                      <p:cBhvr>
                                        <p:cTn id="248" dur="1" fill="hold">
                                          <p:stCondLst>
                                            <p:cond delay="1999"/>
                                          </p:stCondLst>
                                        </p:cTn>
                                        <p:tgtEl>
                                          <p:spTgt spid="11"/>
                                        </p:tgtEl>
                                        <p:attrNameLst>
                                          <p:attrName>style.visibility</p:attrName>
                                        </p:attrNameLst>
                                      </p:cBhvr>
                                      <p:to>
                                        <p:strVal val="hidden"/>
                                      </p:to>
                                    </p:set>
                                  </p:childTnLst>
                                </p:cTn>
                              </p:par>
                              <p:par>
                                <p:cTn id="249" presetID="5" presetClass="exit" presetSubtype="10" fill="hold" grpId="3" nodeType="withEffect">
                                  <p:stCondLst>
                                    <p:cond delay="0"/>
                                  </p:stCondLst>
                                  <p:childTnLst>
                                    <p:animEffect transition="out" filter="checkerboard(across)">
                                      <p:cBhvr>
                                        <p:cTn id="250" dur="2000"/>
                                        <p:tgtEl>
                                          <p:spTgt spid="12"/>
                                        </p:tgtEl>
                                      </p:cBhvr>
                                    </p:animEffect>
                                    <p:set>
                                      <p:cBhvr>
                                        <p:cTn id="251" dur="1" fill="hold">
                                          <p:stCondLst>
                                            <p:cond delay="1999"/>
                                          </p:stCondLst>
                                        </p:cTn>
                                        <p:tgtEl>
                                          <p:spTgt spid="12"/>
                                        </p:tgtEl>
                                        <p:attrNameLst>
                                          <p:attrName>style.visibility</p:attrName>
                                        </p:attrNameLst>
                                      </p:cBhvr>
                                      <p:to>
                                        <p:strVal val="hidden"/>
                                      </p:to>
                                    </p:set>
                                  </p:childTnLst>
                                </p:cTn>
                              </p:par>
                              <p:par>
                                <p:cTn id="252" presetID="5" presetClass="exit" presetSubtype="10" fill="hold" grpId="3" nodeType="withEffect">
                                  <p:stCondLst>
                                    <p:cond delay="0"/>
                                  </p:stCondLst>
                                  <p:childTnLst>
                                    <p:animEffect transition="out" filter="checkerboard(across)">
                                      <p:cBhvr>
                                        <p:cTn id="253" dur="2000"/>
                                        <p:tgtEl>
                                          <p:spTgt spid="13"/>
                                        </p:tgtEl>
                                      </p:cBhvr>
                                    </p:animEffect>
                                    <p:set>
                                      <p:cBhvr>
                                        <p:cTn id="254" dur="1" fill="hold">
                                          <p:stCondLst>
                                            <p:cond delay="1999"/>
                                          </p:stCondLst>
                                        </p:cTn>
                                        <p:tgtEl>
                                          <p:spTgt spid="13"/>
                                        </p:tgtEl>
                                        <p:attrNameLst>
                                          <p:attrName>style.visibility</p:attrName>
                                        </p:attrNameLst>
                                      </p:cBhvr>
                                      <p:to>
                                        <p:strVal val="hidden"/>
                                      </p:to>
                                    </p:set>
                                  </p:childTnLst>
                                </p:cTn>
                              </p:par>
                              <p:par>
                                <p:cTn id="255" presetID="5" presetClass="exit" presetSubtype="10" fill="hold" grpId="3" nodeType="withEffect">
                                  <p:stCondLst>
                                    <p:cond delay="0"/>
                                  </p:stCondLst>
                                  <p:childTnLst>
                                    <p:animEffect transition="out" filter="checkerboard(across)">
                                      <p:cBhvr>
                                        <p:cTn id="256" dur="2000"/>
                                        <p:tgtEl>
                                          <p:spTgt spid="14"/>
                                        </p:tgtEl>
                                      </p:cBhvr>
                                    </p:animEffect>
                                    <p:set>
                                      <p:cBhvr>
                                        <p:cTn id="257" dur="1" fill="hold">
                                          <p:stCondLst>
                                            <p:cond delay="1999"/>
                                          </p:stCondLst>
                                        </p:cTn>
                                        <p:tgtEl>
                                          <p:spTgt spid="14"/>
                                        </p:tgtEl>
                                        <p:attrNameLst>
                                          <p:attrName>style.visibility</p:attrName>
                                        </p:attrNameLst>
                                      </p:cBhvr>
                                      <p:to>
                                        <p:strVal val="hidden"/>
                                      </p:to>
                                    </p:set>
                                  </p:childTnLst>
                                </p:cTn>
                              </p:par>
                              <p:par>
                                <p:cTn id="258" presetID="5" presetClass="exit" presetSubtype="10" fill="hold" grpId="3" nodeType="withEffect">
                                  <p:stCondLst>
                                    <p:cond delay="0"/>
                                  </p:stCondLst>
                                  <p:childTnLst>
                                    <p:animEffect transition="out" filter="checkerboard(across)">
                                      <p:cBhvr>
                                        <p:cTn id="259" dur="2000"/>
                                        <p:tgtEl>
                                          <p:spTgt spid="15"/>
                                        </p:tgtEl>
                                      </p:cBhvr>
                                    </p:animEffect>
                                    <p:set>
                                      <p:cBhvr>
                                        <p:cTn id="260" dur="1" fill="hold">
                                          <p:stCondLst>
                                            <p:cond delay="1999"/>
                                          </p:stCondLst>
                                        </p:cTn>
                                        <p:tgtEl>
                                          <p:spTgt spid="15"/>
                                        </p:tgtEl>
                                        <p:attrNameLst>
                                          <p:attrName>style.visibility</p:attrName>
                                        </p:attrNameLst>
                                      </p:cBhvr>
                                      <p:to>
                                        <p:strVal val="hidden"/>
                                      </p:to>
                                    </p:set>
                                  </p:childTnLst>
                                </p:cTn>
                              </p:par>
                              <p:par>
                                <p:cTn id="261" presetID="2" presetClass="exit" presetSubtype="8" fill="hold" grpId="2" nodeType="withEffect">
                                  <p:stCondLst>
                                    <p:cond delay="0"/>
                                  </p:stCondLst>
                                  <p:childTnLst>
                                    <p:anim calcmode="lin" valueType="num">
                                      <p:cBhvr additive="base">
                                        <p:cTn id="262" dur="2000"/>
                                        <p:tgtEl>
                                          <p:spTgt spid="16"/>
                                        </p:tgtEl>
                                        <p:attrNameLst>
                                          <p:attrName>ppt_x</p:attrName>
                                        </p:attrNameLst>
                                      </p:cBhvr>
                                      <p:tavLst>
                                        <p:tav tm="0">
                                          <p:val>
                                            <p:strVal val="ppt_x"/>
                                          </p:val>
                                        </p:tav>
                                        <p:tav tm="100000">
                                          <p:val>
                                            <p:strVal val="0-ppt_w/2"/>
                                          </p:val>
                                        </p:tav>
                                      </p:tavLst>
                                    </p:anim>
                                    <p:anim calcmode="lin" valueType="num">
                                      <p:cBhvr additive="base">
                                        <p:cTn id="263" dur="2000"/>
                                        <p:tgtEl>
                                          <p:spTgt spid="16"/>
                                        </p:tgtEl>
                                        <p:attrNameLst>
                                          <p:attrName>ppt_y</p:attrName>
                                        </p:attrNameLst>
                                      </p:cBhvr>
                                      <p:tavLst>
                                        <p:tav tm="0">
                                          <p:val>
                                            <p:strVal val="ppt_y"/>
                                          </p:val>
                                        </p:tav>
                                        <p:tav tm="100000">
                                          <p:val>
                                            <p:strVal val="ppt_y"/>
                                          </p:val>
                                        </p:tav>
                                      </p:tavLst>
                                    </p:anim>
                                    <p:set>
                                      <p:cBhvr>
                                        <p:cTn id="264" dur="1" fill="hold">
                                          <p:stCondLst>
                                            <p:cond delay="1999"/>
                                          </p:stCondLst>
                                        </p:cTn>
                                        <p:tgtEl>
                                          <p:spTgt spid="16"/>
                                        </p:tgtEl>
                                        <p:attrNameLst>
                                          <p:attrName>style.visibility</p:attrName>
                                        </p:attrNameLst>
                                      </p:cBhvr>
                                      <p:to>
                                        <p:strVal val="hidden"/>
                                      </p:to>
                                    </p:set>
                                  </p:childTnLst>
                                </p:cTn>
                              </p:par>
                              <p:par>
                                <p:cTn id="265" presetID="2" presetClass="exit" presetSubtype="8" fill="hold" grpId="2" nodeType="withEffect">
                                  <p:stCondLst>
                                    <p:cond delay="0"/>
                                  </p:stCondLst>
                                  <p:childTnLst>
                                    <p:anim calcmode="lin" valueType="num">
                                      <p:cBhvr additive="base">
                                        <p:cTn id="266" dur="2000"/>
                                        <p:tgtEl>
                                          <p:spTgt spid="17"/>
                                        </p:tgtEl>
                                        <p:attrNameLst>
                                          <p:attrName>ppt_x</p:attrName>
                                        </p:attrNameLst>
                                      </p:cBhvr>
                                      <p:tavLst>
                                        <p:tav tm="0">
                                          <p:val>
                                            <p:strVal val="ppt_x"/>
                                          </p:val>
                                        </p:tav>
                                        <p:tav tm="100000">
                                          <p:val>
                                            <p:strVal val="0-ppt_w/2"/>
                                          </p:val>
                                        </p:tav>
                                      </p:tavLst>
                                    </p:anim>
                                    <p:anim calcmode="lin" valueType="num">
                                      <p:cBhvr additive="base">
                                        <p:cTn id="267" dur="2000"/>
                                        <p:tgtEl>
                                          <p:spTgt spid="17"/>
                                        </p:tgtEl>
                                        <p:attrNameLst>
                                          <p:attrName>ppt_y</p:attrName>
                                        </p:attrNameLst>
                                      </p:cBhvr>
                                      <p:tavLst>
                                        <p:tav tm="0">
                                          <p:val>
                                            <p:strVal val="ppt_y"/>
                                          </p:val>
                                        </p:tav>
                                        <p:tav tm="100000">
                                          <p:val>
                                            <p:strVal val="ppt_y"/>
                                          </p:val>
                                        </p:tav>
                                      </p:tavLst>
                                    </p:anim>
                                    <p:set>
                                      <p:cBhvr>
                                        <p:cTn id="268" dur="1" fill="hold">
                                          <p:stCondLst>
                                            <p:cond delay="1999"/>
                                          </p:stCondLst>
                                        </p:cTn>
                                        <p:tgtEl>
                                          <p:spTgt spid="17"/>
                                        </p:tgtEl>
                                        <p:attrNameLst>
                                          <p:attrName>style.visibility</p:attrName>
                                        </p:attrNameLst>
                                      </p:cBhvr>
                                      <p:to>
                                        <p:strVal val="hidden"/>
                                      </p:to>
                                    </p:set>
                                  </p:childTnLst>
                                </p:cTn>
                              </p:par>
                              <p:par>
                                <p:cTn id="269" presetID="2" presetClass="exit" presetSubtype="8" fill="hold" grpId="2" nodeType="withEffect">
                                  <p:stCondLst>
                                    <p:cond delay="0"/>
                                  </p:stCondLst>
                                  <p:childTnLst>
                                    <p:anim calcmode="lin" valueType="num">
                                      <p:cBhvr additive="base">
                                        <p:cTn id="270" dur="2000"/>
                                        <p:tgtEl>
                                          <p:spTgt spid="18"/>
                                        </p:tgtEl>
                                        <p:attrNameLst>
                                          <p:attrName>ppt_x</p:attrName>
                                        </p:attrNameLst>
                                      </p:cBhvr>
                                      <p:tavLst>
                                        <p:tav tm="0">
                                          <p:val>
                                            <p:strVal val="ppt_x"/>
                                          </p:val>
                                        </p:tav>
                                        <p:tav tm="100000">
                                          <p:val>
                                            <p:strVal val="0-ppt_w/2"/>
                                          </p:val>
                                        </p:tav>
                                      </p:tavLst>
                                    </p:anim>
                                    <p:anim calcmode="lin" valueType="num">
                                      <p:cBhvr additive="base">
                                        <p:cTn id="271" dur="2000"/>
                                        <p:tgtEl>
                                          <p:spTgt spid="18"/>
                                        </p:tgtEl>
                                        <p:attrNameLst>
                                          <p:attrName>ppt_y</p:attrName>
                                        </p:attrNameLst>
                                      </p:cBhvr>
                                      <p:tavLst>
                                        <p:tav tm="0">
                                          <p:val>
                                            <p:strVal val="ppt_y"/>
                                          </p:val>
                                        </p:tav>
                                        <p:tav tm="100000">
                                          <p:val>
                                            <p:strVal val="ppt_y"/>
                                          </p:val>
                                        </p:tav>
                                      </p:tavLst>
                                    </p:anim>
                                    <p:set>
                                      <p:cBhvr>
                                        <p:cTn id="272" dur="1" fill="hold">
                                          <p:stCondLst>
                                            <p:cond delay="1999"/>
                                          </p:stCondLst>
                                        </p:cTn>
                                        <p:tgtEl>
                                          <p:spTgt spid="18"/>
                                        </p:tgtEl>
                                        <p:attrNameLst>
                                          <p:attrName>style.visibility</p:attrName>
                                        </p:attrNameLst>
                                      </p:cBhvr>
                                      <p:to>
                                        <p:strVal val="hidden"/>
                                      </p:to>
                                    </p:set>
                                  </p:childTnLst>
                                </p:cTn>
                              </p:par>
                              <p:par>
                                <p:cTn id="273" presetID="2" presetClass="exit" presetSubtype="8" fill="hold" grpId="2" nodeType="withEffect">
                                  <p:stCondLst>
                                    <p:cond delay="0"/>
                                  </p:stCondLst>
                                  <p:childTnLst>
                                    <p:anim calcmode="lin" valueType="num">
                                      <p:cBhvr additive="base">
                                        <p:cTn id="274" dur="2000"/>
                                        <p:tgtEl>
                                          <p:spTgt spid="19"/>
                                        </p:tgtEl>
                                        <p:attrNameLst>
                                          <p:attrName>ppt_x</p:attrName>
                                        </p:attrNameLst>
                                      </p:cBhvr>
                                      <p:tavLst>
                                        <p:tav tm="0">
                                          <p:val>
                                            <p:strVal val="ppt_x"/>
                                          </p:val>
                                        </p:tav>
                                        <p:tav tm="100000">
                                          <p:val>
                                            <p:strVal val="0-ppt_w/2"/>
                                          </p:val>
                                        </p:tav>
                                      </p:tavLst>
                                    </p:anim>
                                    <p:anim calcmode="lin" valueType="num">
                                      <p:cBhvr additive="base">
                                        <p:cTn id="275" dur="2000"/>
                                        <p:tgtEl>
                                          <p:spTgt spid="19"/>
                                        </p:tgtEl>
                                        <p:attrNameLst>
                                          <p:attrName>ppt_y</p:attrName>
                                        </p:attrNameLst>
                                      </p:cBhvr>
                                      <p:tavLst>
                                        <p:tav tm="0">
                                          <p:val>
                                            <p:strVal val="ppt_y"/>
                                          </p:val>
                                        </p:tav>
                                        <p:tav tm="100000">
                                          <p:val>
                                            <p:strVal val="ppt_y"/>
                                          </p:val>
                                        </p:tav>
                                      </p:tavLst>
                                    </p:anim>
                                    <p:set>
                                      <p:cBhvr>
                                        <p:cTn id="276" dur="1" fill="hold">
                                          <p:stCondLst>
                                            <p:cond delay="1999"/>
                                          </p:stCondLst>
                                        </p:cTn>
                                        <p:tgtEl>
                                          <p:spTgt spid="19"/>
                                        </p:tgtEl>
                                        <p:attrNameLst>
                                          <p:attrName>style.visibility</p:attrName>
                                        </p:attrNameLst>
                                      </p:cBhvr>
                                      <p:to>
                                        <p:strVal val="hidden"/>
                                      </p:to>
                                    </p:set>
                                  </p:childTnLst>
                                </p:cTn>
                              </p:par>
                              <p:par>
                                <p:cTn id="277" presetID="2" presetClass="exit" presetSubtype="8" fill="hold" grpId="2" nodeType="withEffect">
                                  <p:stCondLst>
                                    <p:cond delay="0"/>
                                  </p:stCondLst>
                                  <p:childTnLst>
                                    <p:anim calcmode="lin" valueType="num">
                                      <p:cBhvr additive="base">
                                        <p:cTn id="278" dur="2000"/>
                                        <p:tgtEl>
                                          <p:spTgt spid="20"/>
                                        </p:tgtEl>
                                        <p:attrNameLst>
                                          <p:attrName>ppt_x</p:attrName>
                                        </p:attrNameLst>
                                      </p:cBhvr>
                                      <p:tavLst>
                                        <p:tav tm="0">
                                          <p:val>
                                            <p:strVal val="ppt_x"/>
                                          </p:val>
                                        </p:tav>
                                        <p:tav tm="100000">
                                          <p:val>
                                            <p:strVal val="0-ppt_w/2"/>
                                          </p:val>
                                        </p:tav>
                                      </p:tavLst>
                                    </p:anim>
                                    <p:anim calcmode="lin" valueType="num">
                                      <p:cBhvr additive="base">
                                        <p:cTn id="279" dur="2000"/>
                                        <p:tgtEl>
                                          <p:spTgt spid="20"/>
                                        </p:tgtEl>
                                        <p:attrNameLst>
                                          <p:attrName>ppt_y</p:attrName>
                                        </p:attrNameLst>
                                      </p:cBhvr>
                                      <p:tavLst>
                                        <p:tav tm="0">
                                          <p:val>
                                            <p:strVal val="ppt_y"/>
                                          </p:val>
                                        </p:tav>
                                        <p:tav tm="100000">
                                          <p:val>
                                            <p:strVal val="ppt_y"/>
                                          </p:val>
                                        </p:tav>
                                      </p:tavLst>
                                    </p:anim>
                                    <p:set>
                                      <p:cBhvr>
                                        <p:cTn id="280" dur="1" fill="hold">
                                          <p:stCondLst>
                                            <p:cond delay="1999"/>
                                          </p:stCondLst>
                                        </p:cTn>
                                        <p:tgtEl>
                                          <p:spTgt spid="20"/>
                                        </p:tgtEl>
                                        <p:attrNameLst>
                                          <p:attrName>style.visibility</p:attrName>
                                        </p:attrNameLst>
                                      </p:cBhvr>
                                      <p:to>
                                        <p:strVal val="hidden"/>
                                      </p:to>
                                    </p:set>
                                  </p:childTnLst>
                                </p:cTn>
                              </p:par>
                              <p:par>
                                <p:cTn id="281" presetID="2" presetClass="exit" presetSubtype="8" fill="hold" grpId="2" nodeType="withEffect">
                                  <p:stCondLst>
                                    <p:cond delay="0"/>
                                  </p:stCondLst>
                                  <p:childTnLst>
                                    <p:anim calcmode="lin" valueType="num">
                                      <p:cBhvr additive="base">
                                        <p:cTn id="282" dur="2000"/>
                                        <p:tgtEl>
                                          <p:spTgt spid="21"/>
                                        </p:tgtEl>
                                        <p:attrNameLst>
                                          <p:attrName>ppt_x</p:attrName>
                                        </p:attrNameLst>
                                      </p:cBhvr>
                                      <p:tavLst>
                                        <p:tav tm="0">
                                          <p:val>
                                            <p:strVal val="ppt_x"/>
                                          </p:val>
                                        </p:tav>
                                        <p:tav tm="100000">
                                          <p:val>
                                            <p:strVal val="0-ppt_w/2"/>
                                          </p:val>
                                        </p:tav>
                                      </p:tavLst>
                                    </p:anim>
                                    <p:anim calcmode="lin" valueType="num">
                                      <p:cBhvr additive="base">
                                        <p:cTn id="283" dur="2000"/>
                                        <p:tgtEl>
                                          <p:spTgt spid="21"/>
                                        </p:tgtEl>
                                        <p:attrNameLst>
                                          <p:attrName>ppt_y</p:attrName>
                                        </p:attrNameLst>
                                      </p:cBhvr>
                                      <p:tavLst>
                                        <p:tav tm="0">
                                          <p:val>
                                            <p:strVal val="ppt_y"/>
                                          </p:val>
                                        </p:tav>
                                        <p:tav tm="100000">
                                          <p:val>
                                            <p:strVal val="ppt_y"/>
                                          </p:val>
                                        </p:tav>
                                      </p:tavLst>
                                    </p:anim>
                                    <p:set>
                                      <p:cBhvr>
                                        <p:cTn id="284" dur="1" fill="hold">
                                          <p:stCondLst>
                                            <p:cond delay="1999"/>
                                          </p:stCondLst>
                                        </p:cTn>
                                        <p:tgtEl>
                                          <p:spTgt spid="21"/>
                                        </p:tgtEl>
                                        <p:attrNameLst>
                                          <p:attrName>style.visibility</p:attrName>
                                        </p:attrNameLst>
                                      </p:cBhvr>
                                      <p:to>
                                        <p:strVal val="hidden"/>
                                      </p:to>
                                    </p:set>
                                  </p:childTnLst>
                                </p:cTn>
                              </p:par>
                              <p:par>
                                <p:cTn id="285" presetID="2" presetClass="exit" presetSubtype="8" fill="hold" grpId="2" nodeType="withEffect">
                                  <p:stCondLst>
                                    <p:cond delay="0"/>
                                  </p:stCondLst>
                                  <p:childTnLst>
                                    <p:anim calcmode="lin" valueType="num">
                                      <p:cBhvr additive="base">
                                        <p:cTn id="286" dur="2000"/>
                                        <p:tgtEl>
                                          <p:spTgt spid="22"/>
                                        </p:tgtEl>
                                        <p:attrNameLst>
                                          <p:attrName>ppt_x</p:attrName>
                                        </p:attrNameLst>
                                      </p:cBhvr>
                                      <p:tavLst>
                                        <p:tav tm="0">
                                          <p:val>
                                            <p:strVal val="ppt_x"/>
                                          </p:val>
                                        </p:tav>
                                        <p:tav tm="100000">
                                          <p:val>
                                            <p:strVal val="0-ppt_w/2"/>
                                          </p:val>
                                        </p:tav>
                                      </p:tavLst>
                                    </p:anim>
                                    <p:anim calcmode="lin" valueType="num">
                                      <p:cBhvr additive="base">
                                        <p:cTn id="287" dur="2000"/>
                                        <p:tgtEl>
                                          <p:spTgt spid="22"/>
                                        </p:tgtEl>
                                        <p:attrNameLst>
                                          <p:attrName>ppt_y</p:attrName>
                                        </p:attrNameLst>
                                      </p:cBhvr>
                                      <p:tavLst>
                                        <p:tav tm="0">
                                          <p:val>
                                            <p:strVal val="ppt_y"/>
                                          </p:val>
                                        </p:tav>
                                        <p:tav tm="100000">
                                          <p:val>
                                            <p:strVal val="ppt_y"/>
                                          </p:val>
                                        </p:tav>
                                      </p:tavLst>
                                    </p:anim>
                                    <p:set>
                                      <p:cBhvr>
                                        <p:cTn id="288" dur="1" fill="hold">
                                          <p:stCondLst>
                                            <p:cond delay="1999"/>
                                          </p:stCondLst>
                                        </p:cTn>
                                        <p:tgtEl>
                                          <p:spTgt spid="22"/>
                                        </p:tgtEl>
                                        <p:attrNameLst>
                                          <p:attrName>style.visibility</p:attrName>
                                        </p:attrNameLst>
                                      </p:cBhvr>
                                      <p:to>
                                        <p:strVal val="hidden"/>
                                      </p:to>
                                    </p:set>
                                  </p:childTnLst>
                                </p:cTn>
                              </p:par>
                              <p:par>
                                <p:cTn id="289" presetID="2" presetClass="exit" presetSubtype="8" fill="hold" grpId="2" nodeType="withEffect">
                                  <p:stCondLst>
                                    <p:cond delay="0"/>
                                  </p:stCondLst>
                                  <p:childTnLst>
                                    <p:anim calcmode="lin" valueType="num">
                                      <p:cBhvr additive="base">
                                        <p:cTn id="290" dur="2000"/>
                                        <p:tgtEl>
                                          <p:spTgt spid="23"/>
                                        </p:tgtEl>
                                        <p:attrNameLst>
                                          <p:attrName>ppt_x</p:attrName>
                                        </p:attrNameLst>
                                      </p:cBhvr>
                                      <p:tavLst>
                                        <p:tav tm="0">
                                          <p:val>
                                            <p:strVal val="ppt_x"/>
                                          </p:val>
                                        </p:tav>
                                        <p:tav tm="100000">
                                          <p:val>
                                            <p:strVal val="0-ppt_w/2"/>
                                          </p:val>
                                        </p:tav>
                                      </p:tavLst>
                                    </p:anim>
                                    <p:anim calcmode="lin" valueType="num">
                                      <p:cBhvr additive="base">
                                        <p:cTn id="291" dur="2000"/>
                                        <p:tgtEl>
                                          <p:spTgt spid="23"/>
                                        </p:tgtEl>
                                        <p:attrNameLst>
                                          <p:attrName>ppt_y</p:attrName>
                                        </p:attrNameLst>
                                      </p:cBhvr>
                                      <p:tavLst>
                                        <p:tav tm="0">
                                          <p:val>
                                            <p:strVal val="ppt_y"/>
                                          </p:val>
                                        </p:tav>
                                        <p:tav tm="100000">
                                          <p:val>
                                            <p:strVal val="ppt_y"/>
                                          </p:val>
                                        </p:tav>
                                      </p:tavLst>
                                    </p:anim>
                                    <p:set>
                                      <p:cBhvr>
                                        <p:cTn id="292" dur="1" fill="hold">
                                          <p:stCondLst>
                                            <p:cond delay="1999"/>
                                          </p:stCondLst>
                                        </p:cTn>
                                        <p:tgtEl>
                                          <p:spTgt spid="23"/>
                                        </p:tgtEl>
                                        <p:attrNameLst>
                                          <p:attrName>style.visibility</p:attrName>
                                        </p:attrNameLst>
                                      </p:cBhvr>
                                      <p:to>
                                        <p:strVal val="hidden"/>
                                      </p:to>
                                    </p:set>
                                  </p:childTnLst>
                                </p:cTn>
                              </p:par>
                              <p:par>
                                <p:cTn id="293" presetID="2" presetClass="exit" presetSubtype="8" fill="hold" grpId="2" nodeType="withEffect">
                                  <p:stCondLst>
                                    <p:cond delay="0"/>
                                  </p:stCondLst>
                                  <p:childTnLst>
                                    <p:anim calcmode="lin" valueType="num">
                                      <p:cBhvr additive="base">
                                        <p:cTn id="294" dur="2000"/>
                                        <p:tgtEl>
                                          <p:spTgt spid="24"/>
                                        </p:tgtEl>
                                        <p:attrNameLst>
                                          <p:attrName>ppt_x</p:attrName>
                                        </p:attrNameLst>
                                      </p:cBhvr>
                                      <p:tavLst>
                                        <p:tav tm="0">
                                          <p:val>
                                            <p:strVal val="ppt_x"/>
                                          </p:val>
                                        </p:tav>
                                        <p:tav tm="100000">
                                          <p:val>
                                            <p:strVal val="0-ppt_w/2"/>
                                          </p:val>
                                        </p:tav>
                                      </p:tavLst>
                                    </p:anim>
                                    <p:anim calcmode="lin" valueType="num">
                                      <p:cBhvr additive="base">
                                        <p:cTn id="295" dur="2000"/>
                                        <p:tgtEl>
                                          <p:spTgt spid="24"/>
                                        </p:tgtEl>
                                        <p:attrNameLst>
                                          <p:attrName>ppt_y</p:attrName>
                                        </p:attrNameLst>
                                      </p:cBhvr>
                                      <p:tavLst>
                                        <p:tav tm="0">
                                          <p:val>
                                            <p:strVal val="ppt_y"/>
                                          </p:val>
                                        </p:tav>
                                        <p:tav tm="100000">
                                          <p:val>
                                            <p:strVal val="ppt_y"/>
                                          </p:val>
                                        </p:tav>
                                      </p:tavLst>
                                    </p:anim>
                                    <p:set>
                                      <p:cBhvr>
                                        <p:cTn id="296" dur="1" fill="hold">
                                          <p:stCondLst>
                                            <p:cond delay="1999"/>
                                          </p:stCondLst>
                                        </p:cTn>
                                        <p:tgtEl>
                                          <p:spTgt spid="24"/>
                                        </p:tgtEl>
                                        <p:attrNameLst>
                                          <p:attrName>style.visibility</p:attrName>
                                        </p:attrNameLst>
                                      </p:cBhvr>
                                      <p:to>
                                        <p:strVal val="hidden"/>
                                      </p:to>
                                    </p:set>
                                  </p:childTnLst>
                                </p:cTn>
                              </p:par>
                              <p:par>
                                <p:cTn id="297" presetID="2" presetClass="exit" presetSubtype="8" fill="hold" grpId="2" nodeType="withEffect">
                                  <p:stCondLst>
                                    <p:cond delay="0"/>
                                  </p:stCondLst>
                                  <p:childTnLst>
                                    <p:anim calcmode="lin" valueType="num">
                                      <p:cBhvr additive="base">
                                        <p:cTn id="298" dur="2000"/>
                                        <p:tgtEl>
                                          <p:spTgt spid="25"/>
                                        </p:tgtEl>
                                        <p:attrNameLst>
                                          <p:attrName>ppt_x</p:attrName>
                                        </p:attrNameLst>
                                      </p:cBhvr>
                                      <p:tavLst>
                                        <p:tav tm="0">
                                          <p:val>
                                            <p:strVal val="ppt_x"/>
                                          </p:val>
                                        </p:tav>
                                        <p:tav tm="100000">
                                          <p:val>
                                            <p:strVal val="0-ppt_w/2"/>
                                          </p:val>
                                        </p:tav>
                                      </p:tavLst>
                                    </p:anim>
                                    <p:anim calcmode="lin" valueType="num">
                                      <p:cBhvr additive="base">
                                        <p:cTn id="299" dur="2000"/>
                                        <p:tgtEl>
                                          <p:spTgt spid="25"/>
                                        </p:tgtEl>
                                        <p:attrNameLst>
                                          <p:attrName>ppt_y</p:attrName>
                                        </p:attrNameLst>
                                      </p:cBhvr>
                                      <p:tavLst>
                                        <p:tav tm="0">
                                          <p:val>
                                            <p:strVal val="ppt_y"/>
                                          </p:val>
                                        </p:tav>
                                        <p:tav tm="100000">
                                          <p:val>
                                            <p:strVal val="ppt_y"/>
                                          </p:val>
                                        </p:tav>
                                      </p:tavLst>
                                    </p:anim>
                                    <p:set>
                                      <p:cBhvr>
                                        <p:cTn id="300" dur="1" fill="hold">
                                          <p:stCondLst>
                                            <p:cond delay="1999"/>
                                          </p:stCondLst>
                                        </p:cTn>
                                        <p:tgtEl>
                                          <p:spTgt spid="25"/>
                                        </p:tgtEl>
                                        <p:attrNameLst>
                                          <p:attrName>style.visibility</p:attrName>
                                        </p:attrNameLst>
                                      </p:cBhvr>
                                      <p:to>
                                        <p:strVal val="hidden"/>
                                      </p:to>
                                    </p:set>
                                  </p:childTnLst>
                                </p:cTn>
                              </p:par>
                              <p:par>
                                <p:cTn id="301" presetID="2" presetClass="exit" presetSubtype="8" fill="hold" grpId="2" nodeType="withEffect">
                                  <p:stCondLst>
                                    <p:cond delay="0"/>
                                  </p:stCondLst>
                                  <p:childTnLst>
                                    <p:anim calcmode="lin" valueType="num">
                                      <p:cBhvr additive="base">
                                        <p:cTn id="302" dur="2000"/>
                                        <p:tgtEl>
                                          <p:spTgt spid="26"/>
                                        </p:tgtEl>
                                        <p:attrNameLst>
                                          <p:attrName>ppt_x</p:attrName>
                                        </p:attrNameLst>
                                      </p:cBhvr>
                                      <p:tavLst>
                                        <p:tav tm="0">
                                          <p:val>
                                            <p:strVal val="ppt_x"/>
                                          </p:val>
                                        </p:tav>
                                        <p:tav tm="100000">
                                          <p:val>
                                            <p:strVal val="0-ppt_w/2"/>
                                          </p:val>
                                        </p:tav>
                                      </p:tavLst>
                                    </p:anim>
                                    <p:anim calcmode="lin" valueType="num">
                                      <p:cBhvr additive="base">
                                        <p:cTn id="303" dur="2000"/>
                                        <p:tgtEl>
                                          <p:spTgt spid="26"/>
                                        </p:tgtEl>
                                        <p:attrNameLst>
                                          <p:attrName>ppt_y</p:attrName>
                                        </p:attrNameLst>
                                      </p:cBhvr>
                                      <p:tavLst>
                                        <p:tav tm="0">
                                          <p:val>
                                            <p:strVal val="ppt_y"/>
                                          </p:val>
                                        </p:tav>
                                        <p:tav tm="100000">
                                          <p:val>
                                            <p:strVal val="ppt_y"/>
                                          </p:val>
                                        </p:tav>
                                      </p:tavLst>
                                    </p:anim>
                                    <p:set>
                                      <p:cBhvr>
                                        <p:cTn id="304" dur="1" fill="hold">
                                          <p:stCondLst>
                                            <p:cond delay="1999"/>
                                          </p:stCondLst>
                                        </p:cTn>
                                        <p:tgtEl>
                                          <p:spTgt spid="26"/>
                                        </p:tgtEl>
                                        <p:attrNameLst>
                                          <p:attrName>style.visibility</p:attrName>
                                        </p:attrNameLst>
                                      </p:cBhvr>
                                      <p:to>
                                        <p:strVal val="hidden"/>
                                      </p:to>
                                    </p:set>
                                  </p:childTnLst>
                                </p:cTn>
                              </p:par>
                              <p:par>
                                <p:cTn id="305" presetID="2" presetClass="exit" presetSubtype="8" fill="hold" grpId="2" nodeType="withEffect">
                                  <p:stCondLst>
                                    <p:cond delay="0"/>
                                  </p:stCondLst>
                                  <p:childTnLst>
                                    <p:anim calcmode="lin" valueType="num">
                                      <p:cBhvr additive="base">
                                        <p:cTn id="306" dur="2000"/>
                                        <p:tgtEl>
                                          <p:spTgt spid="27"/>
                                        </p:tgtEl>
                                        <p:attrNameLst>
                                          <p:attrName>ppt_x</p:attrName>
                                        </p:attrNameLst>
                                      </p:cBhvr>
                                      <p:tavLst>
                                        <p:tav tm="0">
                                          <p:val>
                                            <p:strVal val="ppt_x"/>
                                          </p:val>
                                        </p:tav>
                                        <p:tav tm="100000">
                                          <p:val>
                                            <p:strVal val="0-ppt_w/2"/>
                                          </p:val>
                                        </p:tav>
                                      </p:tavLst>
                                    </p:anim>
                                    <p:anim calcmode="lin" valueType="num">
                                      <p:cBhvr additive="base">
                                        <p:cTn id="307" dur="2000"/>
                                        <p:tgtEl>
                                          <p:spTgt spid="27"/>
                                        </p:tgtEl>
                                        <p:attrNameLst>
                                          <p:attrName>ppt_y</p:attrName>
                                        </p:attrNameLst>
                                      </p:cBhvr>
                                      <p:tavLst>
                                        <p:tav tm="0">
                                          <p:val>
                                            <p:strVal val="ppt_y"/>
                                          </p:val>
                                        </p:tav>
                                        <p:tav tm="100000">
                                          <p:val>
                                            <p:strVal val="ppt_y"/>
                                          </p:val>
                                        </p:tav>
                                      </p:tavLst>
                                    </p:anim>
                                    <p:set>
                                      <p:cBhvr>
                                        <p:cTn id="308" dur="1" fill="hold">
                                          <p:stCondLst>
                                            <p:cond delay="1999"/>
                                          </p:stCondLst>
                                        </p:cTn>
                                        <p:tgtEl>
                                          <p:spTgt spid="27"/>
                                        </p:tgtEl>
                                        <p:attrNameLst>
                                          <p:attrName>style.visibility</p:attrName>
                                        </p:attrNameLst>
                                      </p:cBhvr>
                                      <p:to>
                                        <p:strVal val="hidden"/>
                                      </p:to>
                                    </p:set>
                                  </p:childTnLst>
                                </p:cTn>
                              </p:par>
                              <p:par>
                                <p:cTn id="309" presetID="5" presetClass="exit" presetSubtype="10" fill="hold" grpId="3" nodeType="withEffect">
                                  <p:stCondLst>
                                    <p:cond delay="0"/>
                                  </p:stCondLst>
                                  <p:childTnLst>
                                    <p:animEffect transition="out" filter="checkerboard(across)">
                                      <p:cBhvr>
                                        <p:cTn id="310" dur="2000"/>
                                        <p:tgtEl>
                                          <p:spTgt spid="16"/>
                                        </p:tgtEl>
                                      </p:cBhvr>
                                    </p:animEffect>
                                    <p:set>
                                      <p:cBhvr>
                                        <p:cTn id="311" dur="1" fill="hold">
                                          <p:stCondLst>
                                            <p:cond delay="1999"/>
                                          </p:stCondLst>
                                        </p:cTn>
                                        <p:tgtEl>
                                          <p:spTgt spid="16"/>
                                        </p:tgtEl>
                                        <p:attrNameLst>
                                          <p:attrName>style.visibility</p:attrName>
                                        </p:attrNameLst>
                                      </p:cBhvr>
                                      <p:to>
                                        <p:strVal val="hidden"/>
                                      </p:to>
                                    </p:set>
                                  </p:childTnLst>
                                </p:cTn>
                              </p:par>
                              <p:par>
                                <p:cTn id="312" presetID="5" presetClass="exit" presetSubtype="10" fill="hold" grpId="3" nodeType="withEffect">
                                  <p:stCondLst>
                                    <p:cond delay="0"/>
                                  </p:stCondLst>
                                  <p:childTnLst>
                                    <p:animEffect transition="out" filter="checkerboard(across)">
                                      <p:cBhvr>
                                        <p:cTn id="313" dur="2000"/>
                                        <p:tgtEl>
                                          <p:spTgt spid="17"/>
                                        </p:tgtEl>
                                      </p:cBhvr>
                                    </p:animEffect>
                                    <p:set>
                                      <p:cBhvr>
                                        <p:cTn id="314" dur="1" fill="hold">
                                          <p:stCondLst>
                                            <p:cond delay="1999"/>
                                          </p:stCondLst>
                                        </p:cTn>
                                        <p:tgtEl>
                                          <p:spTgt spid="17"/>
                                        </p:tgtEl>
                                        <p:attrNameLst>
                                          <p:attrName>style.visibility</p:attrName>
                                        </p:attrNameLst>
                                      </p:cBhvr>
                                      <p:to>
                                        <p:strVal val="hidden"/>
                                      </p:to>
                                    </p:set>
                                  </p:childTnLst>
                                </p:cTn>
                              </p:par>
                              <p:par>
                                <p:cTn id="315" presetID="5" presetClass="exit" presetSubtype="10" fill="hold" grpId="3" nodeType="withEffect">
                                  <p:stCondLst>
                                    <p:cond delay="0"/>
                                  </p:stCondLst>
                                  <p:childTnLst>
                                    <p:animEffect transition="out" filter="checkerboard(across)">
                                      <p:cBhvr>
                                        <p:cTn id="316" dur="2000"/>
                                        <p:tgtEl>
                                          <p:spTgt spid="18"/>
                                        </p:tgtEl>
                                      </p:cBhvr>
                                    </p:animEffect>
                                    <p:set>
                                      <p:cBhvr>
                                        <p:cTn id="317" dur="1" fill="hold">
                                          <p:stCondLst>
                                            <p:cond delay="1999"/>
                                          </p:stCondLst>
                                        </p:cTn>
                                        <p:tgtEl>
                                          <p:spTgt spid="18"/>
                                        </p:tgtEl>
                                        <p:attrNameLst>
                                          <p:attrName>style.visibility</p:attrName>
                                        </p:attrNameLst>
                                      </p:cBhvr>
                                      <p:to>
                                        <p:strVal val="hidden"/>
                                      </p:to>
                                    </p:set>
                                  </p:childTnLst>
                                </p:cTn>
                              </p:par>
                              <p:par>
                                <p:cTn id="318" presetID="5" presetClass="exit" presetSubtype="10" fill="hold" grpId="3" nodeType="withEffect">
                                  <p:stCondLst>
                                    <p:cond delay="0"/>
                                  </p:stCondLst>
                                  <p:childTnLst>
                                    <p:animEffect transition="out" filter="checkerboard(across)">
                                      <p:cBhvr>
                                        <p:cTn id="319" dur="2000"/>
                                        <p:tgtEl>
                                          <p:spTgt spid="19"/>
                                        </p:tgtEl>
                                      </p:cBhvr>
                                    </p:animEffect>
                                    <p:set>
                                      <p:cBhvr>
                                        <p:cTn id="320" dur="1" fill="hold">
                                          <p:stCondLst>
                                            <p:cond delay="1999"/>
                                          </p:stCondLst>
                                        </p:cTn>
                                        <p:tgtEl>
                                          <p:spTgt spid="19"/>
                                        </p:tgtEl>
                                        <p:attrNameLst>
                                          <p:attrName>style.visibility</p:attrName>
                                        </p:attrNameLst>
                                      </p:cBhvr>
                                      <p:to>
                                        <p:strVal val="hidden"/>
                                      </p:to>
                                    </p:set>
                                  </p:childTnLst>
                                </p:cTn>
                              </p:par>
                              <p:par>
                                <p:cTn id="321" presetID="5" presetClass="exit" presetSubtype="10" fill="hold" grpId="3" nodeType="withEffect">
                                  <p:stCondLst>
                                    <p:cond delay="0"/>
                                  </p:stCondLst>
                                  <p:childTnLst>
                                    <p:animEffect transition="out" filter="checkerboard(across)">
                                      <p:cBhvr>
                                        <p:cTn id="322" dur="2000"/>
                                        <p:tgtEl>
                                          <p:spTgt spid="20"/>
                                        </p:tgtEl>
                                      </p:cBhvr>
                                    </p:animEffect>
                                    <p:set>
                                      <p:cBhvr>
                                        <p:cTn id="323" dur="1" fill="hold">
                                          <p:stCondLst>
                                            <p:cond delay="1999"/>
                                          </p:stCondLst>
                                        </p:cTn>
                                        <p:tgtEl>
                                          <p:spTgt spid="20"/>
                                        </p:tgtEl>
                                        <p:attrNameLst>
                                          <p:attrName>style.visibility</p:attrName>
                                        </p:attrNameLst>
                                      </p:cBhvr>
                                      <p:to>
                                        <p:strVal val="hidden"/>
                                      </p:to>
                                    </p:set>
                                  </p:childTnLst>
                                </p:cTn>
                              </p:par>
                              <p:par>
                                <p:cTn id="324" presetID="5" presetClass="exit" presetSubtype="10" fill="hold" grpId="3" nodeType="withEffect">
                                  <p:stCondLst>
                                    <p:cond delay="0"/>
                                  </p:stCondLst>
                                  <p:childTnLst>
                                    <p:animEffect transition="out" filter="checkerboard(across)">
                                      <p:cBhvr>
                                        <p:cTn id="325" dur="2000"/>
                                        <p:tgtEl>
                                          <p:spTgt spid="21"/>
                                        </p:tgtEl>
                                      </p:cBhvr>
                                    </p:animEffect>
                                    <p:set>
                                      <p:cBhvr>
                                        <p:cTn id="326" dur="1" fill="hold">
                                          <p:stCondLst>
                                            <p:cond delay="1999"/>
                                          </p:stCondLst>
                                        </p:cTn>
                                        <p:tgtEl>
                                          <p:spTgt spid="21"/>
                                        </p:tgtEl>
                                        <p:attrNameLst>
                                          <p:attrName>style.visibility</p:attrName>
                                        </p:attrNameLst>
                                      </p:cBhvr>
                                      <p:to>
                                        <p:strVal val="hidden"/>
                                      </p:to>
                                    </p:set>
                                  </p:childTnLst>
                                </p:cTn>
                              </p:par>
                              <p:par>
                                <p:cTn id="327" presetID="5" presetClass="exit" presetSubtype="10" fill="hold" grpId="3" nodeType="withEffect">
                                  <p:stCondLst>
                                    <p:cond delay="0"/>
                                  </p:stCondLst>
                                  <p:childTnLst>
                                    <p:animEffect transition="out" filter="checkerboard(across)">
                                      <p:cBhvr>
                                        <p:cTn id="328" dur="2000"/>
                                        <p:tgtEl>
                                          <p:spTgt spid="22"/>
                                        </p:tgtEl>
                                      </p:cBhvr>
                                    </p:animEffect>
                                    <p:set>
                                      <p:cBhvr>
                                        <p:cTn id="329" dur="1" fill="hold">
                                          <p:stCondLst>
                                            <p:cond delay="1999"/>
                                          </p:stCondLst>
                                        </p:cTn>
                                        <p:tgtEl>
                                          <p:spTgt spid="22"/>
                                        </p:tgtEl>
                                        <p:attrNameLst>
                                          <p:attrName>style.visibility</p:attrName>
                                        </p:attrNameLst>
                                      </p:cBhvr>
                                      <p:to>
                                        <p:strVal val="hidden"/>
                                      </p:to>
                                    </p:set>
                                  </p:childTnLst>
                                </p:cTn>
                              </p:par>
                              <p:par>
                                <p:cTn id="330" presetID="5" presetClass="exit" presetSubtype="10" fill="hold" grpId="3" nodeType="withEffect">
                                  <p:stCondLst>
                                    <p:cond delay="0"/>
                                  </p:stCondLst>
                                  <p:childTnLst>
                                    <p:animEffect transition="out" filter="checkerboard(across)">
                                      <p:cBhvr>
                                        <p:cTn id="331" dur="2000"/>
                                        <p:tgtEl>
                                          <p:spTgt spid="23"/>
                                        </p:tgtEl>
                                      </p:cBhvr>
                                    </p:animEffect>
                                    <p:set>
                                      <p:cBhvr>
                                        <p:cTn id="332" dur="1" fill="hold">
                                          <p:stCondLst>
                                            <p:cond delay="1999"/>
                                          </p:stCondLst>
                                        </p:cTn>
                                        <p:tgtEl>
                                          <p:spTgt spid="23"/>
                                        </p:tgtEl>
                                        <p:attrNameLst>
                                          <p:attrName>style.visibility</p:attrName>
                                        </p:attrNameLst>
                                      </p:cBhvr>
                                      <p:to>
                                        <p:strVal val="hidden"/>
                                      </p:to>
                                    </p:set>
                                  </p:childTnLst>
                                </p:cTn>
                              </p:par>
                              <p:par>
                                <p:cTn id="333" presetID="5" presetClass="exit" presetSubtype="10" fill="hold" grpId="3" nodeType="withEffect">
                                  <p:stCondLst>
                                    <p:cond delay="0"/>
                                  </p:stCondLst>
                                  <p:childTnLst>
                                    <p:animEffect transition="out" filter="checkerboard(across)">
                                      <p:cBhvr>
                                        <p:cTn id="334" dur="2000"/>
                                        <p:tgtEl>
                                          <p:spTgt spid="24"/>
                                        </p:tgtEl>
                                      </p:cBhvr>
                                    </p:animEffect>
                                    <p:set>
                                      <p:cBhvr>
                                        <p:cTn id="335" dur="1" fill="hold">
                                          <p:stCondLst>
                                            <p:cond delay="1999"/>
                                          </p:stCondLst>
                                        </p:cTn>
                                        <p:tgtEl>
                                          <p:spTgt spid="24"/>
                                        </p:tgtEl>
                                        <p:attrNameLst>
                                          <p:attrName>style.visibility</p:attrName>
                                        </p:attrNameLst>
                                      </p:cBhvr>
                                      <p:to>
                                        <p:strVal val="hidden"/>
                                      </p:to>
                                    </p:set>
                                  </p:childTnLst>
                                </p:cTn>
                              </p:par>
                              <p:par>
                                <p:cTn id="336" presetID="5" presetClass="exit" presetSubtype="10" fill="hold" grpId="3" nodeType="withEffect">
                                  <p:stCondLst>
                                    <p:cond delay="0"/>
                                  </p:stCondLst>
                                  <p:childTnLst>
                                    <p:animEffect transition="out" filter="checkerboard(across)">
                                      <p:cBhvr>
                                        <p:cTn id="337" dur="2000"/>
                                        <p:tgtEl>
                                          <p:spTgt spid="25"/>
                                        </p:tgtEl>
                                      </p:cBhvr>
                                    </p:animEffect>
                                    <p:set>
                                      <p:cBhvr>
                                        <p:cTn id="338" dur="1" fill="hold">
                                          <p:stCondLst>
                                            <p:cond delay="1999"/>
                                          </p:stCondLst>
                                        </p:cTn>
                                        <p:tgtEl>
                                          <p:spTgt spid="25"/>
                                        </p:tgtEl>
                                        <p:attrNameLst>
                                          <p:attrName>style.visibility</p:attrName>
                                        </p:attrNameLst>
                                      </p:cBhvr>
                                      <p:to>
                                        <p:strVal val="hidden"/>
                                      </p:to>
                                    </p:set>
                                  </p:childTnLst>
                                </p:cTn>
                              </p:par>
                              <p:par>
                                <p:cTn id="339" presetID="5" presetClass="exit" presetSubtype="10" fill="hold" grpId="3" nodeType="withEffect">
                                  <p:stCondLst>
                                    <p:cond delay="0"/>
                                  </p:stCondLst>
                                  <p:childTnLst>
                                    <p:animEffect transition="out" filter="checkerboard(across)">
                                      <p:cBhvr>
                                        <p:cTn id="340" dur="2000"/>
                                        <p:tgtEl>
                                          <p:spTgt spid="26"/>
                                        </p:tgtEl>
                                      </p:cBhvr>
                                    </p:animEffect>
                                    <p:set>
                                      <p:cBhvr>
                                        <p:cTn id="341" dur="1" fill="hold">
                                          <p:stCondLst>
                                            <p:cond delay="1999"/>
                                          </p:stCondLst>
                                        </p:cTn>
                                        <p:tgtEl>
                                          <p:spTgt spid="26"/>
                                        </p:tgtEl>
                                        <p:attrNameLst>
                                          <p:attrName>style.visibility</p:attrName>
                                        </p:attrNameLst>
                                      </p:cBhvr>
                                      <p:to>
                                        <p:strVal val="hidden"/>
                                      </p:to>
                                    </p:set>
                                  </p:childTnLst>
                                </p:cTn>
                              </p:par>
                              <p:par>
                                <p:cTn id="342" presetID="5" presetClass="exit" presetSubtype="10" fill="hold" grpId="3" nodeType="withEffect">
                                  <p:stCondLst>
                                    <p:cond delay="0"/>
                                  </p:stCondLst>
                                  <p:childTnLst>
                                    <p:animEffect transition="out" filter="checkerboard(across)">
                                      <p:cBhvr>
                                        <p:cTn id="343" dur="2000"/>
                                        <p:tgtEl>
                                          <p:spTgt spid="27"/>
                                        </p:tgtEl>
                                      </p:cBhvr>
                                    </p:animEffect>
                                    <p:set>
                                      <p:cBhvr>
                                        <p:cTn id="344" dur="1" fill="hold">
                                          <p:stCondLst>
                                            <p:cond delay="1999"/>
                                          </p:stCondLst>
                                        </p:cTn>
                                        <p:tgtEl>
                                          <p:spTgt spid="27"/>
                                        </p:tgtEl>
                                        <p:attrNameLst>
                                          <p:attrName>style.visibility</p:attrName>
                                        </p:attrNameLst>
                                      </p:cBhvr>
                                      <p:to>
                                        <p:strVal val="hidden"/>
                                      </p:to>
                                    </p:set>
                                  </p:childTnLst>
                                </p:cTn>
                              </p:par>
                              <p:par>
                                <p:cTn id="345" presetID="23" presetClass="entr" presetSubtype="288" fill="hold" nodeType="withEffect">
                                  <p:stCondLst>
                                    <p:cond delay="0"/>
                                  </p:stCondLst>
                                  <p:childTnLst>
                                    <p:set>
                                      <p:cBhvr>
                                        <p:cTn id="346" dur="1" fill="hold">
                                          <p:stCondLst>
                                            <p:cond delay="0"/>
                                          </p:stCondLst>
                                        </p:cTn>
                                        <p:tgtEl>
                                          <p:spTgt spid="2"/>
                                        </p:tgtEl>
                                        <p:attrNameLst>
                                          <p:attrName>style.visibility</p:attrName>
                                        </p:attrNameLst>
                                      </p:cBhvr>
                                      <p:to>
                                        <p:strVal val="visible"/>
                                      </p:to>
                                    </p:set>
                                    <p:anim calcmode="lin" valueType="num">
                                      <p:cBhvr>
                                        <p:cTn id="347" dur="2000" fill="hold"/>
                                        <p:tgtEl>
                                          <p:spTgt spid="2"/>
                                        </p:tgtEl>
                                        <p:attrNameLst>
                                          <p:attrName>ppt_w</p:attrName>
                                        </p:attrNameLst>
                                      </p:cBhvr>
                                      <p:tavLst>
                                        <p:tav tm="0">
                                          <p:val>
                                            <p:strVal val="4/3*#ppt_w"/>
                                          </p:val>
                                        </p:tav>
                                        <p:tav tm="100000">
                                          <p:val>
                                            <p:strVal val="#ppt_w"/>
                                          </p:val>
                                        </p:tav>
                                      </p:tavLst>
                                    </p:anim>
                                    <p:anim calcmode="lin" valueType="num">
                                      <p:cBhvr>
                                        <p:cTn id="348" dur="2000" fill="hold"/>
                                        <p:tgtEl>
                                          <p:spTgt spid="2"/>
                                        </p:tgtEl>
                                        <p:attrNameLst>
                                          <p:attrName>ppt_h</p:attrName>
                                        </p:attrNameLst>
                                      </p:cBhvr>
                                      <p:tavLst>
                                        <p:tav tm="0">
                                          <p:val>
                                            <p:strVal val="4/3*#ppt_h"/>
                                          </p:val>
                                        </p:tav>
                                        <p:tav tm="100000">
                                          <p:val>
                                            <p:strVal val="#ppt_h"/>
                                          </p:val>
                                        </p:tav>
                                      </p:tavLst>
                                    </p:anim>
                                  </p:childTnLst>
                                </p:cTn>
                              </p:par>
                              <p:par>
                                <p:cTn id="349" presetID="16" presetClass="entr" presetSubtype="37" fill="hold" nodeType="withEffect">
                                  <p:stCondLst>
                                    <p:cond delay="0"/>
                                  </p:stCondLst>
                                  <p:childTnLst>
                                    <p:set>
                                      <p:cBhvr>
                                        <p:cTn id="350" dur="1" fill="hold">
                                          <p:stCondLst>
                                            <p:cond delay="0"/>
                                          </p:stCondLst>
                                        </p:cTn>
                                        <p:tgtEl>
                                          <p:spTgt spid="2"/>
                                        </p:tgtEl>
                                        <p:attrNameLst>
                                          <p:attrName>style.visibility</p:attrName>
                                        </p:attrNameLst>
                                      </p:cBhvr>
                                      <p:to>
                                        <p:strVal val="visible"/>
                                      </p:to>
                                    </p:set>
                                    <p:animEffect transition="in" filter="barn(outVertical)">
                                      <p:cBhvr>
                                        <p:cTn id="351"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bg1"/>
            </a:gs>
            <a:gs pos="50000">
              <a:srgbClr val="9CB86E"/>
            </a:gs>
            <a:gs pos="100000">
              <a:srgbClr val="156B13"/>
            </a:gs>
          </a:gsLst>
          <a:lin ang="0" scaled="1"/>
          <a:tileRect/>
        </a:gradFill>
        <a:effectLst/>
      </p:bgPr>
    </p:bg>
    <p:spTree>
      <p:nvGrpSpPr>
        <p:cNvPr id="1" name=""/>
        <p:cNvGrpSpPr/>
        <p:nvPr/>
      </p:nvGrpSpPr>
      <p:grpSpPr>
        <a:xfrm>
          <a:off x="0" y="0"/>
          <a:ext cx="0" cy="0"/>
          <a:chOff x="0" y="0"/>
          <a:chExt cx="0" cy="0"/>
        </a:xfrm>
      </p:grpSpPr>
      <p:pic>
        <p:nvPicPr>
          <p:cNvPr id="2" name="1 Imagen" descr="zakopane montaña.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4" name="3 Rectángulo"/>
          <p:cNvSpPr/>
          <p:nvPr/>
        </p:nvSpPr>
        <p:spPr>
          <a:xfrm flipV="1">
            <a:off x="0" y="4982782"/>
            <a:ext cx="9144000" cy="160717"/>
          </a:xfrm>
          <a:prstGeom prst="rect">
            <a:avLst/>
          </a:prstGeom>
          <a:solidFill>
            <a:schemeClr val="accent3">
              <a:lumMod val="75000"/>
            </a:schemeClr>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flipV="1">
            <a:off x="785786" y="4714890"/>
            <a:ext cx="7572428" cy="214294"/>
          </a:xfrm>
          <a:prstGeom prst="rect">
            <a:avLst/>
          </a:prstGeom>
          <a:solidFill>
            <a:schemeClr val="accent3">
              <a:lumMod val="75000"/>
            </a:schemeClr>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flipV="1">
            <a:off x="1000100" y="4446998"/>
            <a:ext cx="7000924" cy="214292"/>
          </a:xfrm>
          <a:prstGeom prst="rect">
            <a:avLst/>
          </a:prstGeom>
          <a:solidFill>
            <a:schemeClr val="accent3">
              <a:lumMod val="75000"/>
            </a:schemeClr>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flipV="1">
            <a:off x="1500166" y="4179105"/>
            <a:ext cx="6072230" cy="214292"/>
          </a:xfrm>
          <a:prstGeom prst="rect">
            <a:avLst/>
          </a:prstGeom>
          <a:solidFill>
            <a:schemeClr val="accent3">
              <a:lumMod val="75000"/>
            </a:schemeClr>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flipV="1">
            <a:off x="2071670" y="3911213"/>
            <a:ext cx="4929222" cy="214314"/>
          </a:xfrm>
          <a:prstGeom prst="rect">
            <a:avLst/>
          </a:prstGeom>
          <a:solidFill>
            <a:schemeClr val="accent3">
              <a:lumMod val="75000"/>
            </a:schemeClr>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flipV="1">
            <a:off x="2571736" y="3643320"/>
            <a:ext cx="4000528" cy="214314"/>
          </a:xfrm>
          <a:prstGeom prst="rect">
            <a:avLst/>
          </a:prstGeom>
          <a:solidFill>
            <a:schemeClr val="accent3">
              <a:lumMod val="75000"/>
            </a:schemeClr>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flipV="1">
            <a:off x="2928926" y="3375428"/>
            <a:ext cx="3214710" cy="214314"/>
          </a:xfrm>
          <a:prstGeom prst="rect">
            <a:avLst/>
          </a:prstGeom>
          <a:solidFill>
            <a:schemeClr val="accent3">
              <a:lumMod val="75000"/>
            </a:schemeClr>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flipV="1">
            <a:off x="3571868" y="3107535"/>
            <a:ext cx="2071702" cy="214314"/>
          </a:xfrm>
          <a:prstGeom prst="rect">
            <a:avLst/>
          </a:prstGeom>
          <a:solidFill>
            <a:schemeClr val="accent3">
              <a:lumMod val="75000"/>
            </a:schemeClr>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flipV="1">
            <a:off x="4000496" y="2893221"/>
            <a:ext cx="1214446" cy="160736"/>
          </a:xfrm>
          <a:prstGeom prst="rect">
            <a:avLst/>
          </a:prstGeom>
          <a:solidFill>
            <a:schemeClr val="accent3">
              <a:lumMod val="75000"/>
            </a:schemeClr>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flipV="1">
            <a:off x="4286248" y="2625328"/>
            <a:ext cx="571504" cy="160736"/>
          </a:xfrm>
          <a:prstGeom prst="rect">
            <a:avLst/>
          </a:prstGeom>
          <a:solidFill>
            <a:schemeClr val="accent3">
              <a:lumMod val="75000"/>
            </a:schemeClr>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flipV="1">
            <a:off x="0" y="0"/>
            <a:ext cx="9144000" cy="160717"/>
          </a:xfrm>
          <a:prstGeom prst="rect">
            <a:avLst/>
          </a:prstGeom>
          <a:solidFill>
            <a:schemeClr val="accent3">
              <a:lumMod val="75000"/>
            </a:schemeClr>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flipV="1">
            <a:off x="785786" y="214296"/>
            <a:ext cx="7715304" cy="214314"/>
          </a:xfrm>
          <a:prstGeom prst="rect">
            <a:avLst/>
          </a:prstGeom>
          <a:solidFill>
            <a:schemeClr val="accent3">
              <a:lumMod val="75000"/>
            </a:schemeClr>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flipV="1">
            <a:off x="1071538" y="482189"/>
            <a:ext cx="7000924" cy="214292"/>
          </a:xfrm>
          <a:prstGeom prst="rect">
            <a:avLst/>
          </a:prstGeom>
          <a:solidFill>
            <a:schemeClr val="accent3">
              <a:lumMod val="75000"/>
            </a:schemeClr>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flipV="1">
            <a:off x="1643042" y="750081"/>
            <a:ext cx="6072230" cy="214292"/>
          </a:xfrm>
          <a:prstGeom prst="rect">
            <a:avLst/>
          </a:prstGeom>
          <a:solidFill>
            <a:schemeClr val="accent3">
              <a:lumMod val="75000"/>
            </a:schemeClr>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flipV="1">
            <a:off x="2143108" y="1017974"/>
            <a:ext cx="4929222" cy="214314"/>
          </a:xfrm>
          <a:prstGeom prst="rect">
            <a:avLst/>
          </a:prstGeom>
          <a:solidFill>
            <a:schemeClr val="accent3">
              <a:lumMod val="75000"/>
            </a:schemeClr>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flipV="1">
            <a:off x="2643174" y="1285866"/>
            <a:ext cx="4000528" cy="214314"/>
          </a:xfrm>
          <a:prstGeom prst="rect">
            <a:avLst/>
          </a:prstGeom>
          <a:solidFill>
            <a:schemeClr val="accent3">
              <a:lumMod val="75000"/>
            </a:schemeClr>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flipV="1">
            <a:off x="3000364" y="1553759"/>
            <a:ext cx="3214710" cy="214314"/>
          </a:xfrm>
          <a:prstGeom prst="rect">
            <a:avLst/>
          </a:prstGeom>
          <a:solidFill>
            <a:schemeClr val="accent3">
              <a:lumMod val="75000"/>
            </a:schemeClr>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flipV="1">
            <a:off x="3500430" y="1875230"/>
            <a:ext cx="2071702" cy="214314"/>
          </a:xfrm>
          <a:prstGeom prst="rect">
            <a:avLst/>
          </a:prstGeom>
          <a:solidFill>
            <a:schemeClr val="accent3">
              <a:lumMod val="75000"/>
            </a:schemeClr>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flipV="1">
            <a:off x="3929058" y="2143122"/>
            <a:ext cx="1214446" cy="160736"/>
          </a:xfrm>
          <a:prstGeom prst="rect">
            <a:avLst/>
          </a:prstGeom>
          <a:solidFill>
            <a:schemeClr val="accent3">
              <a:lumMod val="75000"/>
            </a:schemeClr>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flipV="1">
            <a:off x="4286248" y="2411014"/>
            <a:ext cx="571504" cy="160736"/>
          </a:xfrm>
          <a:prstGeom prst="rect">
            <a:avLst/>
          </a:prstGeom>
          <a:solidFill>
            <a:schemeClr val="accent3">
              <a:lumMod val="75000"/>
            </a:schemeClr>
          </a:solidFill>
          <a:ln w="3175">
            <a:noFill/>
          </a:ln>
          <a:scene3d>
            <a:camera prst="orthographicFront"/>
            <a:lightRig rig="threeP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4"/>
                                        </p:tgtEl>
                                        <p:attrNameLst>
                                          <p:attrName>style.opacity</p:attrName>
                                        </p:attrNameLst>
                                      </p:cBhvr>
                                      <p:to>
                                        <p:strVal val="0"/>
                                      </p:to>
                                    </p:set>
                                    <p:animEffect filter="image" prLst="opacity: 0">
                                      <p:cBhvr rctx="IE">
                                        <p:cTn id="7" dur="indefinite"/>
                                        <p:tgtEl>
                                          <p:spTgt spid="24"/>
                                        </p:tgtEl>
                                      </p:cBhvr>
                                    </p:animEffect>
                                  </p:childTnLst>
                                </p:cTn>
                              </p:par>
                              <p:par>
                                <p:cTn id="8" presetID="2" presetClass="entr" presetSubtype="4" fill="hold" grpId="0" nodeType="withEffect">
                                  <p:stCondLst>
                                    <p:cond delay="0"/>
                                  </p:stCondLst>
                                  <p:childTnLst>
                                    <p:set>
                                      <p:cBhvr>
                                        <p:cTn id="9" dur="1" fill="hold">
                                          <p:stCondLst>
                                            <p:cond delay="0"/>
                                          </p:stCondLst>
                                        </p:cTn>
                                        <p:tgtEl>
                                          <p:spTgt spid="14"/>
                                        </p:tgtEl>
                                        <p:attrNameLst>
                                          <p:attrName>style.visibility</p:attrName>
                                        </p:attrNameLst>
                                      </p:cBhvr>
                                      <p:to>
                                        <p:strVal val="visible"/>
                                      </p:to>
                                    </p:set>
                                    <p:anim calcmode="lin" valueType="num">
                                      <p:cBhvr additive="base">
                                        <p:cTn id="10" dur="3000" fill="hold"/>
                                        <p:tgtEl>
                                          <p:spTgt spid="14"/>
                                        </p:tgtEl>
                                        <p:attrNameLst>
                                          <p:attrName>ppt_x</p:attrName>
                                        </p:attrNameLst>
                                      </p:cBhvr>
                                      <p:tavLst>
                                        <p:tav tm="0">
                                          <p:val>
                                            <p:strVal val="#ppt_x"/>
                                          </p:val>
                                        </p:tav>
                                        <p:tav tm="100000">
                                          <p:val>
                                            <p:strVal val="#ppt_x"/>
                                          </p:val>
                                        </p:tav>
                                      </p:tavLst>
                                    </p:anim>
                                    <p:anim calcmode="lin" valueType="num">
                                      <p:cBhvr additive="base">
                                        <p:cTn id="11" dur="3000" fill="hold"/>
                                        <p:tgtEl>
                                          <p:spTgt spid="14"/>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15"/>
                                        </p:tgtEl>
                                        <p:attrNameLst>
                                          <p:attrName>style.visibility</p:attrName>
                                        </p:attrNameLst>
                                      </p:cBhvr>
                                      <p:to>
                                        <p:strVal val="visible"/>
                                      </p:to>
                                    </p:set>
                                    <p:anim calcmode="lin" valueType="num">
                                      <p:cBhvr additive="base">
                                        <p:cTn id="14" dur="3000" fill="hold"/>
                                        <p:tgtEl>
                                          <p:spTgt spid="15"/>
                                        </p:tgtEl>
                                        <p:attrNameLst>
                                          <p:attrName>ppt_x</p:attrName>
                                        </p:attrNameLst>
                                      </p:cBhvr>
                                      <p:tavLst>
                                        <p:tav tm="0">
                                          <p:val>
                                            <p:strVal val="#ppt_x"/>
                                          </p:val>
                                        </p:tav>
                                        <p:tav tm="100000">
                                          <p:val>
                                            <p:strVal val="#ppt_x"/>
                                          </p:val>
                                        </p:tav>
                                      </p:tavLst>
                                    </p:anim>
                                    <p:anim calcmode="lin" valueType="num">
                                      <p:cBhvr additive="base">
                                        <p:cTn id="15" dur="3000" fill="hold"/>
                                        <p:tgtEl>
                                          <p:spTgt spid="15"/>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16"/>
                                        </p:tgtEl>
                                        <p:attrNameLst>
                                          <p:attrName>style.visibility</p:attrName>
                                        </p:attrNameLst>
                                      </p:cBhvr>
                                      <p:to>
                                        <p:strVal val="visible"/>
                                      </p:to>
                                    </p:set>
                                    <p:anim calcmode="lin" valueType="num">
                                      <p:cBhvr additive="base">
                                        <p:cTn id="18" dur="3000" fill="hold"/>
                                        <p:tgtEl>
                                          <p:spTgt spid="16"/>
                                        </p:tgtEl>
                                        <p:attrNameLst>
                                          <p:attrName>ppt_x</p:attrName>
                                        </p:attrNameLst>
                                      </p:cBhvr>
                                      <p:tavLst>
                                        <p:tav tm="0">
                                          <p:val>
                                            <p:strVal val="#ppt_x"/>
                                          </p:val>
                                        </p:tav>
                                        <p:tav tm="100000">
                                          <p:val>
                                            <p:strVal val="#ppt_x"/>
                                          </p:val>
                                        </p:tav>
                                      </p:tavLst>
                                    </p:anim>
                                    <p:anim calcmode="lin" valueType="num">
                                      <p:cBhvr additive="base">
                                        <p:cTn id="19" dur="3000" fill="hold"/>
                                        <p:tgtEl>
                                          <p:spTgt spid="16"/>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17"/>
                                        </p:tgtEl>
                                        <p:attrNameLst>
                                          <p:attrName>style.visibility</p:attrName>
                                        </p:attrNameLst>
                                      </p:cBhvr>
                                      <p:to>
                                        <p:strVal val="visible"/>
                                      </p:to>
                                    </p:set>
                                    <p:anim calcmode="lin" valueType="num">
                                      <p:cBhvr additive="base">
                                        <p:cTn id="22" dur="3000" fill="hold"/>
                                        <p:tgtEl>
                                          <p:spTgt spid="17"/>
                                        </p:tgtEl>
                                        <p:attrNameLst>
                                          <p:attrName>ppt_x</p:attrName>
                                        </p:attrNameLst>
                                      </p:cBhvr>
                                      <p:tavLst>
                                        <p:tav tm="0">
                                          <p:val>
                                            <p:strVal val="#ppt_x"/>
                                          </p:val>
                                        </p:tav>
                                        <p:tav tm="100000">
                                          <p:val>
                                            <p:strVal val="#ppt_x"/>
                                          </p:val>
                                        </p:tav>
                                      </p:tavLst>
                                    </p:anim>
                                    <p:anim calcmode="lin" valueType="num">
                                      <p:cBhvr additive="base">
                                        <p:cTn id="23" dur="3000" fill="hold"/>
                                        <p:tgtEl>
                                          <p:spTgt spid="17"/>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18"/>
                                        </p:tgtEl>
                                        <p:attrNameLst>
                                          <p:attrName>style.visibility</p:attrName>
                                        </p:attrNameLst>
                                      </p:cBhvr>
                                      <p:to>
                                        <p:strVal val="visible"/>
                                      </p:to>
                                    </p:set>
                                    <p:anim calcmode="lin" valueType="num">
                                      <p:cBhvr additive="base">
                                        <p:cTn id="26" dur="3000" fill="hold"/>
                                        <p:tgtEl>
                                          <p:spTgt spid="18"/>
                                        </p:tgtEl>
                                        <p:attrNameLst>
                                          <p:attrName>ppt_x</p:attrName>
                                        </p:attrNameLst>
                                      </p:cBhvr>
                                      <p:tavLst>
                                        <p:tav tm="0">
                                          <p:val>
                                            <p:strVal val="#ppt_x"/>
                                          </p:val>
                                        </p:tav>
                                        <p:tav tm="100000">
                                          <p:val>
                                            <p:strVal val="#ppt_x"/>
                                          </p:val>
                                        </p:tav>
                                      </p:tavLst>
                                    </p:anim>
                                    <p:anim calcmode="lin" valueType="num">
                                      <p:cBhvr additive="base">
                                        <p:cTn id="27" dur="3000" fill="hold"/>
                                        <p:tgtEl>
                                          <p:spTgt spid="18"/>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9"/>
                                        </p:tgtEl>
                                        <p:attrNameLst>
                                          <p:attrName>style.visibility</p:attrName>
                                        </p:attrNameLst>
                                      </p:cBhvr>
                                      <p:to>
                                        <p:strVal val="visible"/>
                                      </p:to>
                                    </p:set>
                                    <p:anim calcmode="lin" valueType="num">
                                      <p:cBhvr additive="base">
                                        <p:cTn id="30" dur="3000" fill="hold"/>
                                        <p:tgtEl>
                                          <p:spTgt spid="19"/>
                                        </p:tgtEl>
                                        <p:attrNameLst>
                                          <p:attrName>ppt_x</p:attrName>
                                        </p:attrNameLst>
                                      </p:cBhvr>
                                      <p:tavLst>
                                        <p:tav tm="0">
                                          <p:val>
                                            <p:strVal val="#ppt_x"/>
                                          </p:val>
                                        </p:tav>
                                        <p:tav tm="100000">
                                          <p:val>
                                            <p:strVal val="#ppt_x"/>
                                          </p:val>
                                        </p:tav>
                                      </p:tavLst>
                                    </p:anim>
                                    <p:anim calcmode="lin" valueType="num">
                                      <p:cBhvr additive="base">
                                        <p:cTn id="31" dur="3000" fill="hold"/>
                                        <p:tgtEl>
                                          <p:spTgt spid="19"/>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20"/>
                                        </p:tgtEl>
                                        <p:attrNameLst>
                                          <p:attrName>style.visibility</p:attrName>
                                        </p:attrNameLst>
                                      </p:cBhvr>
                                      <p:to>
                                        <p:strVal val="visible"/>
                                      </p:to>
                                    </p:set>
                                    <p:anim calcmode="lin" valueType="num">
                                      <p:cBhvr additive="base">
                                        <p:cTn id="34" dur="3000" fill="hold"/>
                                        <p:tgtEl>
                                          <p:spTgt spid="20"/>
                                        </p:tgtEl>
                                        <p:attrNameLst>
                                          <p:attrName>ppt_x</p:attrName>
                                        </p:attrNameLst>
                                      </p:cBhvr>
                                      <p:tavLst>
                                        <p:tav tm="0">
                                          <p:val>
                                            <p:strVal val="#ppt_x"/>
                                          </p:val>
                                        </p:tav>
                                        <p:tav tm="100000">
                                          <p:val>
                                            <p:strVal val="#ppt_x"/>
                                          </p:val>
                                        </p:tav>
                                      </p:tavLst>
                                    </p:anim>
                                    <p:anim calcmode="lin" valueType="num">
                                      <p:cBhvr additive="base">
                                        <p:cTn id="35" dur="3000" fill="hold"/>
                                        <p:tgtEl>
                                          <p:spTgt spid="20"/>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21"/>
                                        </p:tgtEl>
                                        <p:attrNameLst>
                                          <p:attrName>style.visibility</p:attrName>
                                        </p:attrNameLst>
                                      </p:cBhvr>
                                      <p:to>
                                        <p:strVal val="visible"/>
                                      </p:to>
                                    </p:set>
                                    <p:anim calcmode="lin" valueType="num">
                                      <p:cBhvr additive="base">
                                        <p:cTn id="38" dur="3000" fill="hold"/>
                                        <p:tgtEl>
                                          <p:spTgt spid="21"/>
                                        </p:tgtEl>
                                        <p:attrNameLst>
                                          <p:attrName>ppt_x</p:attrName>
                                        </p:attrNameLst>
                                      </p:cBhvr>
                                      <p:tavLst>
                                        <p:tav tm="0">
                                          <p:val>
                                            <p:strVal val="#ppt_x"/>
                                          </p:val>
                                        </p:tav>
                                        <p:tav tm="100000">
                                          <p:val>
                                            <p:strVal val="#ppt_x"/>
                                          </p:val>
                                        </p:tav>
                                      </p:tavLst>
                                    </p:anim>
                                    <p:anim calcmode="lin" valueType="num">
                                      <p:cBhvr additive="base">
                                        <p:cTn id="39" dur="3000" fill="hold"/>
                                        <p:tgtEl>
                                          <p:spTgt spid="21"/>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22"/>
                                        </p:tgtEl>
                                        <p:attrNameLst>
                                          <p:attrName>style.visibility</p:attrName>
                                        </p:attrNameLst>
                                      </p:cBhvr>
                                      <p:to>
                                        <p:strVal val="visible"/>
                                      </p:to>
                                    </p:set>
                                    <p:anim calcmode="lin" valueType="num">
                                      <p:cBhvr additive="base">
                                        <p:cTn id="42" dur="3000" fill="hold"/>
                                        <p:tgtEl>
                                          <p:spTgt spid="22"/>
                                        </p:tgtEl>
                                        <p:attrNameLst>
                                          <p:attrName>ppt_x</p:attrName>
                                        </p:attrNameLst>
                                      </p:cBhvr>
                                      <p:tavLst>
                                        <p:tav tm="0">
                                          <p:val>
                                            <p:strVal val="#ppt_x"/>
                                          </p:val>
                                        </p:tav>
                                        <p:tav tm="100000">
                                          <p:val>
                                            <p:strVal val="#ppt_x"/>
                                          </p:val>
                                        </p:tav>
                                      </p:tavLst>
                                    </p:anim>
                                    <p:anim calcmode="lin" valueType="num">
                                      <p:cBhvr additive="base">
                                        <p:cTn id="43" dur="3000" fill="hold"/>
                                        <p:tgtEl>
                                          <p:spTgt spid="22"/>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23"/>
                                        </p:tgtEl>
                                        <p:attrNameLst>
                                          <p:attrName>style.visibility</p:attrName>
                                        </p:attrNameLst>
                                      </p:cBhvr>
                                      <p:to>
                                        <p:strVal val="visible"/>
                                      </p:to>
                                    </p:set>
                                    <p:anim calcmode="lin" valueType="num">
                                      <p:cBhvr additive="base">
                                        <p:cTn id="46" dur="3000" fill="hold"/>
                                        <p:tgtEl>
                                          <p:spTgt spid="23"/>
                                        </p:tgtEl>
                                        <p:attrNameLst>
                                          <p:attrName>ppt_x</p:attrName>
                                        </p:attrNameLst>
                                      </p:cBhvr>
                                      <p:tavLst>
                                        <p:tav tm="0">
                                          <p:val>
                                            <p:strVal val="#ppt_x"/>
                                          </p:val>
                                        </p:tav>
                                        <p:tav tm="100000">
                                          <p:val>
                                            <p:strVal val="#ppt_x"/>
                                          </p:val>
                                        </p:tav>
                                      </p:tavLst>
                                    </p:anim>
                                    <p:anim calcmode="lin" valueType="num">
                                      <p:cBhvr additive="base">
                                        <p:cTn id="47" dur="3000" fill="hold"/>
                                        <p:tgtEl>
                                          <p:spTgt spid="23"/>
                                        </p:tgtEl>
                                        <p:attrNameLst>
                                          <p:attrName>ppt_y</p:attrName>
                                        </p:attrNameLst>
                                      </p:cBhvr>
                                      <p:tavLst>
                                        <p:tav tm="0">
                                          <p:val>
                                            <p:strVal val="1+#ppt_h/2"/>
                                          </p:val>
                                        </p:tav>
                                        <p:tav tm="100000">
                                          <p:val>
                                            <p:strVal val="#ppt_y"/>
                                          </p:val>
                                        </p:tav>
                                      </p:tavLst>
                                    </p:anim>
                                  </p:childTnLst>
                                </p:cTn>
                              </p:par>
                              <p:par>
                                <p:cTn id="48" presetID="2" presetClass="entr" presetSubtype="1" fill="hold" grpId="0" nodeType="withEffect">
                                  <p:stCondLst>
                                    <p:cond delay="0"/>
                                  </p:stCondLst>
                                  <p:childTnLst>
                                    <p:set>
                                      <p:cBhvr>
                                        <p:cTn id="49" dur="1" fill="hold">
                                          <p:stCondLst>
                                            <p:cond delay="0"/>
                                          </p:stCondLst>
                                        </p:cTn>
                                        <p:tgtEl>
                                          <p:spTgt spid="4"/>
                                        </p:tgtEl>
                                        <p:attrNameLst>
                                          <p:attrName>style.visibility</p:attrName>
                                        </p:attrNameLst>
                                      </p:cBhvr>
                                      <p:to>
                                        <p:strVal val="visible"/>
                                      </p:to>
                                    </p:set>
                                    <p:anim calcmode="lin" valueType="num">
                                      <p:cBhvr additive="base">
                                        <p:cTn id="50" dur="3000" fill="hold"/>
                                        <p:tgtEl>
                                          <p:spTgt spid="4"/>
                                        </p:tgtEl>
                                        <p:attrNameLst>
                                          <p:attrName>ppt_x</p:attrName>
                                        </p:attrNameLst>
                                      </p:cBhvr>
                                      <p:tavLst>
                                        <p:tav tm="0">
                                          <p:val>
                                            <p:strVal val="#ppt_x"/>
                                          </p:val>
                                        </p:tav>
                                        <p:tav tm="100000">
                                          <p:val>
                                            <p:strVal val="#ppt_x"/>
                                          </p:val>
                                        </p:tav>
                                      </p:tavLst>
                                    </p:anim>
                                    <p:anim calcmode="lin" valueType="num">
                                      <p:cBhvr additive="base">
                                        <p:cTn id="51" dur="3000" fill="hold"/>
                                        <p:tgtEl>
                                          <p:spTgt spid="4"/>
                                        </p:tgtEl>
                                        <p:attrNameLst>
                                          <p:attrName>ppt_y</p:attrName>
                                        </p:attrNameLst>
                                      </p:cBhvr>
                                      <p:tavLst>
                                        <p:tav tm="0">
                                          <p:val>
                                            <p:strVal val="0-#ppt_h/2"/>
                                          </p:val>
                                        </p:tav>
                                        <p:tav tm="100000">
                                          <p:val>
                                            <p:strVal val="#ppt_y"/>
                                          </p:val>
                                        </p:tav>
                                      </p:tavLst>
                                    </p:anim>
                                  </p:childTnLst>
                                </p:cTn>
                              </p:par>
                              <p:par>
                                <p:cTn id="52" presetID="2" presetClass="entr" presetSubtype="1" fill="hold" grpId="0" nodeType="withEffect">
                                  <p:stCondLst>
                                    <p:cond delay="0"/>
                                  </p:stCondLst>
                                  <p:childTnLst>
                                    <p:set>
                                      <p:cBhvr>
                                        <p:cTn id="53" dur="1" fill="hold">
                                          <p:stCondLst>
                                            <p:cond delay="0"/>
                                          </p:stCondLst>
                                        </p:cTn>
                                        <p:tgtEl>
                                          <p:spTgt spid="5"/>
                                        </p:tgtEl>
                                        <p:attrNameLst>
                                          <p:attrName>style.visibility</p:attrName>
                                        </p:attrNameLst>
                                      </p:cBhvr>
                                      <p:to>
                                        <p:strVal val="visible"/>
                                      </p:to>
                                    </p:set>
                                    <p:anim calcmode="lin" valueType="num">
                                      <p:cBhvr additive="base">
                                        <p:cTn id="54" dur="3000" fill="hold"/>
                                        <p:tgtEl>
                                          <p:spTgt spid="5"/>
                                        </p:tgtEl>
                                        <p:attrNameLst>
                                          <p:attrName>ppt_x</p:attrName>
                                        </p:attrNameLst>
                                      </p:cBhvr>
                                      <p:tavLst>
                                        <p:tav tm="0">
                                          <p:val>
                                            <p:strVal val="#ppt_x"/>
                                          </p:val>
                                        </p:tav>
                                        <p:tav tm="100000">
                                          <p:val>
                                            <p:strVal val="#ppt_x"/>
                                          </p:val>
                                        </p:tav>
                                      </p:tavLst>
                                    </p:anim>
                                    <p:anim calcmode="lin" valueType="num">
                                      <p:cBhvr additive="base">
                                        <p:cTn id="55" dur="3000" fill="hold"/>
                                        <p:tgtEl>
                                          <p:spTgt spid="5"/>
                                        </p:tgtEl>
                                        <p:attrNameLst>
                                          <p:attrName>ppt_y</p:attrName>
                                        </p:attrNameLst>
                                      </p:cBhvr>
                                      <p:tavLst>
                                        <p:tav tm="0">
                                          <p:val>
                                            <p:strVal val="0-#ppt_h/2"/>
                                          </p:val>
                                        </p:tav>
                                        <p:tav tm="100000">
                                          <p:val>
                                            <p:strVal val="#ppt_y"/>
                                          </p:val>
                                        </p:tav>
                                      </p:tavLst>
                                    </p:anim>
                                  </p:childTnLst>
                                </p:cTn>
                              </p:par>
                              <p:par>
                                <p:cTn id="56" presetID="2" presetClass="entr" presetSubtype="1" fill="hold" grpId="0" nodeType="withEffect">
                                  <p:stCondLst>
                                    <p:cond delay="0"/>
                                  </p:stCondLst>
                                  <p:childTnLst>
                                    <p:set>
                                      <p:cBhvr>
                                        <p:cTn id="57" dur="1" fill="hold">
                                          <p:stCondLst>
                                            <p:cond delay="0"/>
                                          </p:stCondLst>
                                        </p:cTn>
                                        <p:tgtEl>
                                          <p:spTgt spid="6"/>
                                        </p:tgtEl>
                                        <p:attrNameLst>
                                          <p:attrName>style.visibility</p:attrName>
                                        </p:attrNameLst>
                                      </p:cBhvr>
                                      <p:to>
                                        <p:strVal val="visible"/>
                                      </p:to>
                                    </p:set>
                                    <p:anim calcmode="lin" valueType="num">
                                      <p:cBhvr additive="base">
                                        <p:cTn id="58" dur="3000" fill="hold"/>
                                        <p:tgtEl>
                                          <p:spTgt spid="6"/>
                                        </p:tgtEl>
                                        <p:attrNameLst>
                                          <p:attrName>ppt_x</p:attrName>
                                        </p:attrNameLst>
                                      </p:cBhvr>
                                      <p:tavLst>
                                        <p:tav tm="0">
                                          <p:val>
                                            <p:strVal val="#ppt_x"/>
                                          </p:val>
                                        </p:tav>
                                        <p:tav tm="100000">
                                          <p:val>
                                            <p:strVal val="#ppt_x"/>
                                          </p:val>
                                        </p:tav>
                                      </p:tavLst>
                                    </p:anim>
                                    <p:anim calcmode="lin" valueType="num">
                                      <p:cBhvr additive="base">
                                        <p:cTn id="59" dur="3000" fill="hold"/>
                                        <p:tgtEl>
                                          <p:spTgt spid="6"/>
                                        </p:tgtEl>
                                        <p:attrNameLst>
                                          <p:attrName>ppt_y</p:attrName>
                                        </p:attrNameLst>
                                      </p:cBhvr>
                                      <p:tavLst>
                                        <p:tav tm="0">
                                          <p:val>
                                            <p:strVal val="0-#ppt_h/2"/>
                                          </p:val>
                                        </p:tav>
                                        <p:tav tm="100000">
                                          <p:val>
                                            <p:strVal val="#ppt_y"/>
                                          </p:val>
                                        </p:tav>
                                      </p:tavLst>
                                    </p:anim>
                                  </p:childTnLst>
                                </p:cTn>
                              </p:par>
                              <p:par>
                                <p:cTn id="60" presetID="2" presetClass="entr" presetSubtype="1" fill="hold" grpId="0" nodeType="withEffect">
                                  <p:stCondLst>
                                    <p:cond delay="0"/>
                                  </p:stCondLst>
                                  <p:childTnLst>
                                    <p:set>
                                      <p:cBhvr>
                                        <p:cTn id="61" dur="1" fill="hold">
                                          <p:stCondLst>
                                            <p:cond delay="0"/>
                                          </p:stCondLst>
                                        </p:cTn>
                                        <p:tgtEl>
                                          <p:spTgt spid="7"/>
                                        </p:tgtEl>
                                        <p:attrNameLst>
                                          <p:attrName>style.visibility</p:attrName>
                                        </p:attrNameLst>
                                      </p:cBhvr>
                                      <p:to>
                                        <p:strVal val="visible"/>
                                      </p:to>
                                    </p:set>
                                    <p:anim calcmode="lin" valueType="num">
                                      <p:cBhvr additive="base">
                                        <p:cTn id="62" dur="3000" fill="hold"/>
                                        <p:tgtEl>
                                          <p:spTgt spid="7"/>
                                        </p:tgtEl>
                                        <p:attrNameLst>
                                          <p:attrName>ppt_x</p:attrName>
                                        </p:attrNameLst>
                                      </p:cBhvr>
                                      <p:tavLst>
                                        <p:tav tm="0">
                                          <p:val>
                                            <p:strVal val="#ppt_x"/>
                                          </p:val>
                                        </p:tav>
                                        <p:tav tm="100000">
                                          <p:val>
                                            <p:strVal val="#ppt_x"/>
                                          </p:val>
                                        </p:tav>
                                      </p:tavLst>
                                    </p:anim>
                                    <p:anim calcmode="lin" valueType="num">
                                      <p:cBhvr additive="base">
                                        <p:cTn id="63" dur="3000" fill="hold"/>
                                        <p:tgtEl>
                                          <p:spTgt spid="7"/>
                                        </p:tgtEl>
                                        <p:attrNameLst>
                                          <p:attrName>ppt_y</p:attrName>
                                        </p:attrNameLst>
                                      </p:cBhvr>
                                      <p:tavLst>
                                        <p:tav tm="0">
                                          <p:val>
                                            <p:strVal val="0-#ppt_h/2"/>
                                          </p:val>
                                        </p:tav>
                                        <p:tav tm="100000">
                                          <p:val>
                                            <p:strVal val="#ppt_y"/>
                                          </p:val>
                                        </p:tav>
                                      </p:tavLst>
                                    </p:anim>
                                  </p:childTnLst>
                                </p:cTn>
                              </p:par>
                              <p:par>
                                <p:cTn id="64" presetID="2" presetClass="entr" presetSubtype="1" fill="hold" grpId="0" nodeType="withEffect">
                                  <p:stCondLst>
                                    <p:cond delay="0"/>
                                  </p:stCondLst>
                                  <p:childTnLst>
                                    <p:set>
                                      <p:cBhvr>
                                        <p:cTn id="65" dur="1" fill="hold">
                                          <p:stCondLst>
                                            <p:cond delay="0"/>
                                          </p:stCondLst>
                                        </p:cTn>
                                        <p:tgtEl>
                                          <p:spTgt spid="8"/>
                                        </p:tgtEl>
                                        <p:attrNameLst>
                                          <p:attrName>style.visibility</p:attrName>
                                        </p:attrNameLst>
                                      </p:cBhvr>
                                      <p:to>
                                        <p:strVal val="visible"/>
                                      </p:to>
                                    </p:set>
                                    <p:anim calcmode="lin" valueType="num">
                                      <p:cBhvr additive="base">
                                        <p:cTn id="66" dur="3000" fill="hold"/>
                                        <p:tgtEl>
                                          <p:spTgt spid="8"/>
                                        </p:tgtEl>
                                        <p:attrNameLst>
                                          <p:attrName>ppt_x</p:attrName>
                                        </p:attrNameLst>
                                      </p:cBhvr>
                                      <p:tavLst>
                                        <p:tav tm="0">
                                          <p:val>
                                            <p:strVal val="#ppt_x"/>
                                          </p:val>
                                        </p:tav>
                                        <p:tav tm="100000">
                                          <p:val>
                                            <p:strVal val="#ppt_x"/>
                                          </p:val>
                                        </p:tav>
                                      </p:tavLst>
                                    </p:anim>
                                    <p:anim calcmode="lin" valueType="num">
                                      <p:cBhvr additive="base">
                                        <p:cTn id="67" dur="3000" fill="hold"/>
                                        <p:tgtEl>
                                          <p:spTgt spid="8"/>
                                        </p:tgtEl>
                                        <p:attrNameLst>
                                          <p:attrName>ppt_y</p:attrName>
                                        </p:attrNameLst>
                                      </p:cBhvr>
                                      <p:tavLst>
                                        <p:tav tm="0">
                                          <p:val>
                                            <p:strVal val="0-#ppt_h/2"/>
                                          </p:val>
                                        </p:tav>
                                        <p:tav tm="100000">
                                          <p:val>
                                            <p:strVal val="#ppt_y"/>
                                          </p:val>
                                        </p:tav>
                                      </p:tavLst>
                                    </p:anim>
                                  </p:childTnLst>
                                </p:cTn>
                              </p:par>
                              <p:par>
                                <p:cTn id="68" presetID="2" presetClass="entr" presetSubtype="1" fill="hold" grpId="0" nodeType="withEffect">
                                  <p:stCondLst>
                                    <p:cond delay="0"/>
                                  </p:stCondLst>
                                  <p:childTnLst>
                                    <p:set>
                                      <p:cBhvr>
                                        <p:cTn id="69" dur="1" fill="hold">
                                          <p:stCondLst>
                                            <p:cond delay="0"/>
                                          </p:stCondLst>
                                        </p:cTn>
                                        <p:tgtEl>
                                          <p:spTgt spid="9"/>
                                        </p:tgtEl>
                                        <p:attrNameLst>
                                          <p:attrName>style.visibility</p:attrName>
                                        </p:attrNameLst>
                                      </p:cBhvr>
                                      <p:to>
                                        <p:strVal val="visible"/>
                                      </p:to>
                                    </p:set>
                                    <p:anim calcmode="lin" valueType="num">
                                      <p:cBhvr additive="base">
                                        <p:cTn id="70" dur="3000" fill="hold"/>
                                        <p:tgtEl>
                                          <p:spTgt spid="9"/>
                                        </p:tgtEl>
                                        <p:attrNameLst>
                                          <p:attrName>ppt_x</p:attrName>
                                        </p:attrNameLst>
                                      </p:cBhvr>
                                      <p:tavLst>
                                        <p:tav tm="0">
                                          <p:val>
                                            <p:strVal val="#ppt_x"/>
                                          </p:val>
                                        </p:tav>
                                        <p:tav tm="100000">
                                          <p:val>
                                            <p:strVal val="#ppt_x"/>
                                          </p:val>
                                        </p:tav>
                                      </p:tavLst>
                                    </p:anim>
                                    <p:anim calcmode="lin" valueType="num">
                                      <p:cBhvr additive="base">
                                        <p:cTn id="71" dur="3000" fill="hold"/>
                                        <p:tgtEl>
                                          <p:spTgt spid="9"/>
                                        </p:tgtEl>
                                        <p:attrNameLst>
                                          <p:attrName>ppt_y</p:attrName>
                                        </p:attrNameLst>
                                      </p:cBhvr>
                                      <p:tavLst>
                                        <p:tav tm="0">
                                          <p:val>
                                            <p:strVal val="0-#ppt_h/2"/>
                                          </p:val>
                                        </p:tav>
                                        <p:tav tm="100000">
                                          <p:val>
                                            <p:strVal val="#ppt_y"/>
                                          </p:val>
                                        </p:tav>
                                      </p:tavLst>
                                    </p:anim>
                                  </p:childTnLst>
                                </p:cTn>
                              </p:par>
                              <p:par>
                                <p:cTn id="72" presetID="2" presetClass="entr" presetSubtype="1" fill="hold" grpId="0" nodeType="withEffect">
                                  <p:stCondLst>
                                    <p:cond delay="0"/>
                                  </p:stCondLst>
                                  <p:childTnLst>
                                    <p:set>
                                      <p:cBhvr>
                                        <p:cTn id="73" dur="1" fill="hold">
                                          <p:stCondLst>
                                            <p:cond delay="0"/>
                                          </p:stCondLst>
                                        </p:cTn>
                                        <p:tgtEl>
                                          <p:spTgt spid="10"/>
                                        </p:tgtEl>
                                        <p:attrNameLst>
                                          <p:attrName>style.visibility</p:attrName>
                                        </p:attrNameLst>
                                      </p:cBhvr>
                                      <p:to>
                                        <p:strVal val="visible"/>
                                      </p:to>
                                    </p:set>
                                    <p:anim calcmode="lin" valueType="num">
                                      <p:cBhvr additive="base">
                                        <p:cTn id="74" dur="3000" fill="hold"/>
                                        <p:tgtEl>
                                          <p:spTgt spid="10"/>
                                        </p:tgtEl>
                                        <p:attrNameLst>
                                          <p:attrName>ppt_x</p:attrName>
                                        </p:attrNameLst>
                                      </p:cBhvr>
                                      <p:tavLst>
                                        <p:tav tm="0">
                                          <p:val>
                                            <p:strVal val="#ppt_x"/>
                                          </p:val>
                                        </p:tav>
                                        <p:tav tm="100000">
                                          <p:val>
                                            <p:strVal val="#ppt_x"/>
                                          </p:val>
                                        </p:tav>
                                      </p:tavLst>
                                    </p:anim>
                                    <p:anim calcmode="lin" valueType="num">
                                      <p:cBhvr additive="base">
                                        <p:cTn id="75" dur="3000" fill="hold"/>
                                        <p:tgtEl>
                                          <p:spTgt spid="10"/>
                                        </p:tgtEl>
                                        <p:attrNameLst>
                                          <p:attrName>ppt_y</p:attrName>
                                        </p:attrNameLst>
                                      </p:cBhvr>
                                      <p:tavLst>
                                        <p:tav tm="0">
                                          <p:val>
                                            <p:strVal val="0-#ppt_h/2"/>
                                          </p:val>
                                        </p:tav>
                                        <p:tav tm="100000">
                                          <p:val>
                                            <p:strVal val="#ppt_y"/>
                                          </p:val>
                                        </p:tav>
                                      </p:tavLst>
                                    </p:anim>
                                  </p:childTnLst>
                                </p:cTn>
                              </p:par>
                              <p:par>
                                <p:cTn id="76" presetID="2" presetClass="entr" presetSubtype="1" fill="hold" grpId="0" nodeType="withEffect">
                                  <p:stCondLst>
                                    <p:cond delay="0"/>
                                  </p:stCondLst>
                                  <p:childTnLst>
                                    <p:set>
                                      <p:cBhvr>
                                        <p:cTn id="77" dur="1" fill="hold">
                                          <p:stCondLst>
                                            <p:cond delay="0"/>
                                          </p:stCondLst>
                                        </p:cTn>
                                        <p:tgtEl>
                                          <p:spTgt spid="11"/>
                                        </p:tgtEl>
                                        <p:attrNameLst>
                                          <p:attrName>style.visibility</p:attrName>
                                        </p:attrNameLst>
                                      </p:cBhvr>
                                      <p:to>
                                        <p:strVal val="visible"/>
                                      </p:to>
                                    </p:set>
                                    <p:anim calcmode="lin" valueType="num">
                                      <p:cBhvr additive="base">
                                        <p:cTn id="78" dur="3000" fill="hold"/>
                                        <p:tgtEl>
                                          <p:spTgt spid="11"/>
                                        </p:tgtEl>
                                        <p:attrNameLst>
                                          <p:attrName>ppt_x</p:attrName>
                                        </p:attrNameLst>
                                      </p:cBhvr>
                                      <p:tavLst>
                                        <p:tav tm="0">
                                          <p:val>
                                            <p:strVal val="#ppt_x"/>
                                          </p:val>
                                        </p:tav>
                                        <p:tav tm="100000">
                                          <p:val>
                                            <p:strVal val="#ppt_x"/>
                                          </p:val>
                                        </p:tav>
                                      </p:tavLst>
                                    </p:anim>
                                    <p:anim calcmode="lin" valueType="num">
                                      <p:cBhvr additive="base">
                                        <p:cTn id="79" dur="3000" fill="hold"/>
                                        <p:tgtEl>
                                          <p:spTgt spid="11"/>
                                        </p:tgtEl>
                                        <p:attrNameLst>
                                          <p:attrName>ppt_y</p:attrName>
                                        </p:attrNameLst>
                                      </p:cBhvr>
                                      <p:tavLst>
                                        <p:tav tm="0">
                                          <p:val>
                                            <p:strVal val="0-#ppt_h/2"/>
                                          </p:val>
                                        </p:tav>
                                        <p:tav tm="100000">
                                          <p:val>
                                            <p:strVal val="#ppt_y"/>
                                          </p:val>
                                        </p:tav>
                                      </p:tavLst>
                                    </p:anim>
                                  </p:childTnLst>
                                </p:cTn>
                              </p:par>
                              <p:par>
                                <p:cTn id="80" presetID="2" presetClass="entr" presetSubtype="1" fill="hold" grpId="0" nodeType="withEffect">
                                  <p:stCondLst>
                                    <p:cond delay="0"/>
                                  </p:stCondLst>
                                  <p:childTnLst>
                                    <p:set>
                                      <p:cBhvr>
                                        <p:cTn id="81" dur="1" fill="hold">
                                          <p:stCondLst>
                                            <p:cond delay="0"/>
                                          </p:stCondLst>
                                        </p:cTn>
                                        <p:tgtEl>
                                          <p:spTgt spid="12"/>
                                        </p:tgtEl>
                                        <p:attrNameLst>
                                          <p:attrName>style.visibility</p:attrName>
                                        </p:attrNameLst>
                                      </p:cBhvr>
                                      <p:to>
                                        <p:strVal val="visible"/>
                                      </p:to>
                                    </p:set>
                                    <p:anim calcmode="lin" valueType="num">
                                      <p:cBhvr additive="base">
                                        <p:cTn id="82" dur="3000" fill="hold"/>
                                        <p:tgtEl>
                                          <p:spTgt spid="12"/>
                                        </p:tgtEl>
                                        <p:attrNameLst>
                                          <p:attrName>ppt_x</p:attrName>
                                        </p:attrNameLst>
                                      </p:cBhvr>
                                      <p:tavLst>
                                        <p:tav tm="0">
                                          <p:val>
                                            <p:strVal val="#ppt_x"/>
                                          </p:val>
                                        </p:tav>
                                        <p:tav tm="100000">
                                          <p:val>
                                            <p:strVal val="#ppt_x"/>
                                          </p:val>
                                        </p:tav>
                                      </p:tavLst>
                                    </p:anim>
                                    <p:anim calcmode="lin" valueType="num">
                                      <p:cBhvr additive="base">
                                        <p:cTn id="83" dur="3000" fill="hold"/>
                                        <p:tgtEl>
                                          <p:spTgt spid="12"/>
                                        </p:tgtEl>
                                        <p:attrNameLst>
                                          <p:attrName>ppt_y</p:attrName>
                                        </p:attrNameLst>
                                      </p:cBhvr>
                                      <p:tavLst>
                                        <p:tav tm="0">
                                          <p:val>
                                            <p:strVal val="0-#ppt_h/2"/>
                                          </p:val>
                                        </p:tav>
                                        <p:tav tm="100000">
                                          <p:val>
                                            <p:strVal val="#ppt_y"/>
                                          </p:val>
                                        </p:tav>
                                      </p:tavLst>
                                    </p:anim>
                                  </p:childTnLst>
                                </p:cTn>
                              </p:par>
                              <p:par>
                                <p:cTn id="84" presetID="2" presetClass="entr" presetSubtype="1" fill="hold" grpId="0" nodeType="withEffect">
                                  <p:stCondLst>
                                    <p:cond delay="0"/>
                                  </p:stCondLst>
                                  <p:childTnLst>
                                    <p:set>
                                      <p:cBhvr>
                                        <p:cTn id="85" dur="1" fill="hold">
                                          <p:stCondLst>
                                            <p:cond delay="0"/>
                                          </p:stCondLst>
                                        </p:cTn>
                                        <p:tgtEl>
                                          <p:spTgt spid="13"/>
                                        </p:tgtEl>
                                        <p:attrNameLst>
                                          <p:attrName>style.visibility</p:attrName>
                                        </p:attrNameLst>
                                      </p:cBhvr>
                                      <p:to>
                                        <p:strVal val="visible"/>
                                      </p:to>
                                    </p:set>
                                    <p:anim calcmode="lin" valueType="num">
                                      <p:cBhvr additive="base">
                                        <p:cTn id="86" dur="3000" fill="hold"/>
                                        <p:tgtEl>
                                          <p:spTgt spid="13"/>
                                        </p:tgtEl>
                                        <p:attrNameLst>
                                          <p:attrName>ppt_x</p:attrName>
                                        </p:attrNameLst>
                                      </p:cBhvr>
                                      <p:tavLst>
                                        <p:tav tm="0">
                                          <p:val>
                                            <p:strVal val="#ppt_x"/>
                                          </p:val>
                                        </p:tav>
                                        <p:tav tm="100000">
                                          <p:val>
                                            <p:strVal val="#ppt_x"/>
                                          </p:val>
                                        </p:tav>
                                      </p:tavLst>
                                    </p:anim>
                                    <p:anim calcmode="lin" valueType="num">
                                      <p:cBhvr additive="base">
                                        <p:cTn id="87" dur="3000" fill="hold"/>
                                        <p:tgtEl>
                                          <p:spTgt spid="13"/>
                                        </p:tgtEl>
                                        <p:attrNameLst>
                                          <p:attrName>ppt_y</p:attrName>
                                        </p:attrNameLst>
                                      </p:cBhvr>
                                      <p:tavLst>
                                        <p:tav tm="0">
                                          <p:val>
                                            <p:strVal val="0-#ppt_h/2"/>
                                          </p:val>
                                        </p:tav>
                                        <p:tav tm="100000">
                                          <p:val>
                                            <p:strVal val="#ppt_y"/>
                                          </p:val>
                                        </p:tav>
                                      </p:tavLst>
                                    </p:anim>
                                  </p:childTnLst>
                                </p:cTn>
                              </p:par>
                              <p:par>
                                <p:cTn id="88" presetID="13" presetClass="entr" presetSubtype="16" fill="hold" grpId="1" nodeType="withEffect">
                                  <p:stCondLst>
                                    <p:cond delay="0"/>
                                  </p:stCondLst>
                                  <p:childTnLst>
                                    <p:set>
                                      <p:cBhvr>
                                        <p:cTn id="89" dur="1" fill="hold">
                                          <p:stCondLst>
                                            <p:cond delay="0"/>
                                          </p:stCondLst>
                                        </p:cTn>
                                        <p:tgtEl>
                                          <p:spTgt spid="14"/>
                                        </p:tgtEl>
                                        <p:attrNameLst>
                                          <p:attrName>style.visibility</p:attrName>
                                        </p:attrNameLst>
                                      </p:cBhvr>
                                      <p:to>
                                        <p:strVal val="visible"/>
                                      </p:to>
                                    </p:set>
                                    <p:animEffect transition="in" filter="plus(in)">
                                      <p:cBhvr>
                                        <p:cTn id="90" dur="3000"/>
                                        <p:tgtEl>
                                          <p:spTgt spid="14"/>
                                        </p:tgtEl>
                                      </p:cBhvr>
                                    </p:animEffect>
                                  </p:childTnLst>
                                </p:cTn>
                              </p:par>
                              <p:par>
                                <p:cTn id="91" presetID="13" presetClass="entr" presetSubtype="16" fill="hold" grpId="1" nodeType="withEffect">
                                  <p:stCondLst>
                                    <p:cond delay="0"/>
                                  </p:stCondLst>
                                  <p:childTnLst>
                                    <p:set>
                                      <p:cBhvr>
                                        <p:cTn id="92" dur="1" fill="hold">
                                          <p:stCondLst>
                                            <p:cond delay="0"/>
                                          </p:stCondLst>
                                        </p:cTn>
                                        <p:tgtEl>
                                          <p:spTgt spid="15"/>
                                        </p:tgtEl>
                                        <p:attrNameLst>
                                          <p:attrName>style.visibility</p:attrName>
                                        </p:attrNameLst>
                                      </p:cBhvr>
                                      <p:to>
                                        <p:strVal val="visible"/>
                                      </p:to>
                                    </p:set>
                                    <p:animEffect transition="in" filter="plus(in)">
                                      <p:cBhvr>
                                        <p:cTn id="93" dur="3000"/>
                                        <p:tgtEl>
                                          <p:spTgt spid="15"/>
                                        </p:tgtEl>
                                      </p:cBhvr>
                                    </p:animEffect>
                                  </p:childTnLst>
                                </p:cTn>
                              </p:par>
                              <p:par>
                                <p:cTn id="94" presetID="13" presetClass="entr" presetSubtype="16" fill="hold" grpId="1" nodeType="withEffect">
                                  <p:stCondLst>
                                    <p:cond delay="0"/>
                                  </p:stCondLst>
                                  <p:childTnLst>
                                    <p:set>
                                      <p:cBhvr>
                                        <p:cTn id="95" dur="1" fill="hold">
                                          <p:stCondLst>
                                            <p:cond delay="0"/>
                                          </p:stCondLst>
                                        </p:cTn>
                                        <p:tgtEl>
                                          <p:spTgt spid="16"/>
                                        </p:tgtEl>
                                        <p:attrNameLst>
                                          <p:attrName>style.visibility</p:attrName>
                                        </p:attrNameLst>
                                      </p:cBhvr>
                                      <p:to>
                                        <p:strVal val="visible"/>
                                      </p:to>
                                    </p:set>
                                    <p:animEffect transition="in" filter="plus(in)">
                                      <p:cBhvr>
                                        <p:cTn id="96" dur="3000"/>
                                        <p:tgtEl>
                                          <p:spTgt spid="16"/>
                                        </p:tgtEl>
                                      </p:cBhvr>
                                    </p:animEffect>
                                  </p:childTnLst>
                                </p:cTn>
                              </p:par>
                              <p:par>
                                <p:cTn id="97" presetID="13" presetClass="entr" presetSubtype="16" fill="hold" grpId="1" nodeType="withEffect">
                                  <p:stCondLst>
                                    <p:cond delay="0"/>
                                  </p:stCondLst>
                                  <p:childTnLst>
                                    <p:set>
                                      <p:cBhvr>
                                        <p:cTn id="98" dur="1" fill="hold">
                                          <p:stCondLst>
                                            <p:cond delay="0"/>
                                          </p:stCondLst>
                                        </p:cTn>
                                        <p:tgtEl>
                                          <p:spTgt spid="17"/>
                                        </p:tgtEl>
                                        <p:attrNameLst>
                                          <p:attrName>style.visibility</p:attrName>
                                        </p:attrNameLst>
                                      </p:cBhvr>
                                      <p:to>
                                        <p:strVal val="visible"/>
                                      </p:to>
                                    </p:set>
                                    <p:animEffect transition="in" filter="plus(in)">
                                      <p:cBhvr>
                                        <p:cTn id="99" dur="3000"/>
                                        <p:tgtEl>
                                          <p:spTgt spid="17"/>
                                        </p:tgtEl>
                                      </p:cBhvr>
                                    </p:animEffect>
                                  </p:childTnLst>
                                </p:cTn>
                              </p:par>
                              <p:par>
                                <p:cTn id="100" presetID="13" presetClass="entr" presetSubtype="16" fill="hold" grpId="1" nodeType="withEffect">
                                  <p:stCondLst>
                                    <p:cond delay="0"/>
                                  </p:stCondLst>
                                  <p:childTnLst>
                                    <p:set>
                                      <p:cBhvr>
                                        <p:cTn id="101" dur="1" fill="hold">
                                          <p:stCondLst>
                                            <p:cond delay="0"/>
                                          </p:stCondLst>
                                        </p:cTn>
                                        <p:tgtEl>
                                          <p:spTgt spid="18"/>
                                        </p:tgtEl>
                                        <p:attrNameLst>
                                          <p:attrName>style.visibility</p:attrName>
                                        </p:attrNameLst>
                                      </p:cBhvr>
                                      <p:to>
                                        <p:strVal val="visible"/>
                                      </p:to>
                                    </p:set>
                                    <p:animEffect transition="in" filter="plus(in)">
                                      <p:cBhvr>
                                        <p:cTn id="102" dur="3000"/>
                                        <p:tgtEl>
                                          <p:spTgt spid="18"/>
                                        </p:tgtEl>
                                      </p:cBhvr>
                                    </p:animEffect>
                                  </p:childTnLst>
                                </p:cTn>
                              </p:par>
                              <p:par>
                                <p:cTn id="103" presetID="13" presetClass="entr" presetSubtype="16" fill="hold" grpId="1" nodeType="withEffect">
                                  <p:stCondLst>
                                    <p:cond delay="0"/>
                                  </p:stCondLst>
                                  <p:childTnLst>
                                    <p:set>
                                      <p:cBhvr>
                                        <p:cTn id="104" dur="1" fill="hold">
                                          <p:stCondLst>
                                            <p:cond delay="0"/>
                                          </p:stCondLst>
                                        </p:cTn>
                                        <p:tgtEl>
                                          <p:spTgt spid="19"/>
                                        </p:tgtEl>
                                        <p:attrNameLst>
                                          <p:attrName>style.visibility</p:attrName>
                                        </p:attrNameLst>
                                      </p:cBhvr>
                                      <p:to>
                                        <p:strVal val="visible"/>
                                      </p:to>
                                    </p:set>
                                    <p:animEffect transition="in" filter="plus(in)">
                                      <p:cBhvr>
                                        <p:cTn id="105" dur="3000"/>
                                        <p:tgtEl>
                                          <p:spTgt spid="19"/>
                                        </p:tgtEl>
                                      </p:cBhvr>
                                    </p:animEffect>
                                  </p:childTnLst>
                                </p:cTn>
                              </p:par>
                              <p:par>
                                <p:cTn id="106" presetID="13" presetClass="entr" presetSubtype="16" fill="hold" grpId="1" nodeType="withEffect">
                                  <p:stCondLst>
                                    <p:cond delay="0"/>
                                  </p:stCondLst>
                                  <p:childTnLst>
                                    <p:set>
                                      <p:cBhvr>
                                        <p:cTn id="107" dur="1" fill="hold">
                                          <p:stCondLst>
                                            <p:cond delay="0"/>
                                          </p:stCondLst>
                                        </p:cTn>
                                        <p:tgtEl>
                                          <p:spTgt spid="20"/>
                                        </p:tgtEl>
                                        <p:attrNameLst>
                                          <p:attrName>style.visibility</p:attrName>
                                        </p:attrNameLst>
                                      </p:cBhvr>
                                      <p:to>
                                        <p:strVal val="visible"/>
                                      </p:to>
                                    </p:set>
                                    <p:animEffect transition="in" filter="plus(in)">
                                      <p:cBhvr>
                                        <p:cTn id="108" dur="3000"/>
                                        <p:tgtEl>
                                          <p:spTgt spid="20"/>
                                        </p:tgtEl>
                                      </p:cBhvr>
                                    </p:animEffect>
                                  </p:childTnLst>
                                </p:cTn>
                              </p:par>
                              <p:par>
                                <p:cTn id="109" presetID="13" presetClass="entr" presetSubtype="16" fill="hold" grpId="1" nodeType="withEffect">
                                  <p:stCondLst>
                                    <p:cond delay="0"/>
                                  </p:stCondLst>
                                  <p:childTnLst>
                                    <p:set>
                                      <p:cBhvr>
                                        <p:cTn id="110" dur="1" fill="hold">
                                          <p:stCondLst>
                                            <p:cond delay="0"/>
                                          </p:stCondLst>
                                        </p:cTn>
                                        <p:tgtEl>
                                          <p:spTgt spid="21"/>
                                        </p:tgtEl>
                                        <p:attrNameLst>
                                          <p:attrName>style.visibility</p:attrName>
                                        </p:attrNameLst>
                                      </p:cBhvr>
                                      <p:to>
                                        <p:strVal val="visible"/>
                                      </p:to>
                                    </p:set>
                                    <p:animEffect transition="in" filter="plus(in)">
                                      <p:cBhvr>
                                        <p:cTn id="111" dur="3000"/>
                                        <p:tgtEl>
                                          <p:spTgt spid="21"/>
                                        </p:tgtEl>
                                      </p:cBhvr>
                                    </p:animEffect>
                                  </p:childTnLst>
                                </p:cTn>
                              </p:par>
                              <p:par>
                                <p:cTn id="112" presetID="13" presetClass="entr" presetSubtype="16" fill="hold" grpId="1" nodeType="withEffect">
                                  <p:stCondLst>
                                    <p:cond delay="0"/>
                                  </p:stCondLst>
                                  <p:childTnLst>
                                    <p:set>
                                      <p:cBhvr>
                                        <p:cTn id="113" dur="1" fill="hold">
                                          <p:stCondLst>
                                            <p:cond delay="0"/>
                                          </p:stCondLst>
                                        </p:cTn>
                                        <p:tgtEl>
                                          <p:spTgt spid="22"/>
                                        </p:tgtEl>
                                        <p:attrNameLst>
                                          <p:attrName>style.visibility</p:attrName>
                                        </p:attrNameLst>
                                      </p:cBhvr>
                                      <p:to>
                                        <p:strVal val="visible"/>
                                      </p:to>
                                    </p:set>
                                    <p:animEffect transition="in" filter="plus(in)">
                                      <p:cBhvr>
                                        <p:cTn id="114" dur="3000"/>
                                        <p:tgtEl>
                                          <p:spTgt spid="22"/>
                                        </p:tgtEl>
                                      </p:cBhvr>
                                    </p:animEffect>
                                  </p:childTnLst>
                                </p:cTn>
                              </p:par>
                              <p:par>
                                <p:cTn id="115" presetID="13" presetClass="entr" presetSubtype="16" fill="hold" grpId="1" nodeType="withEffect">
                                  <p:stCondLst>
                                    <p:cond delay="0"/>
                                  </p:stCondLst>
                                  <p:childTnLst>
                                    <p:set>
                                      <p:cBhvr>
                                        <p:cTn id="116" dur="1" fill="hold">
                                          <p:stCondLst>
                                            <p:cond delay="0"/>
                                          </p:stCondLst>
                                        </p:cTn>
                                        <p:tgtEl>
                                          <p:spTgt spid="23"/>
                                        </p:tgtEl>
                                        <p:attrNameLst>
                                          <p:attrName>style.visibility</p:attrName>
                                        </p:attrNameLst>
                                      </p:cBhvr>
                                      <p:to>
                                        <p:strVal val="visible"/>
                                      </p:to>
                                    </p:set>
                                    <p:animEffect transition="in" filter="plus(in)">
                                      <p:cBhvr>
                                        <p:cTn id="117" dur="3000"/>
                                        <p:tgtEl>
                                          <p:spTgt spid="23"/>
                                        </p:tgtEl>
                                      </p:cBhvr>
                                    </p:animEffect>
                                  </p:childTnLst>
                                </p:cTn>
                              </p:par>
                              <p:par>
                                <p:cTn id="118" presetID="13" presetClass="entr" presetSubtype="16" fill="hold" grpId="1" nodeType="withEffect">
                                  <p:stCondLst>
                                    <p:cond delay="0"/>
                                  </p:stCondLst>
                                  <p:childTnLst>
                                    <p:set>
                                      <p:cBhvr>
                                        <p:cTn id="119" dur="1" fill="hold">
                                          <p:stCondLst>
                                            <p:cond delay="0"/>
                                          </p:stCondLst>
                                        </p:cTn>
                                        <p:tgtEl>
                                          <p:spTgt spid="4"/>
                                        </p:tgtEl>
                                        <p:attrNameLst>
                                          <p:attrName>style.visibility</p:attrName>
                                        </p:attrNameLst>
                                      </p:cBhvr>
                                      <p:to>
                                        <p:strVal val="visible"/>
                                      </p:to>
                                    </p:set>
                                    <p:animEffect transition="in" filter="plus(in)">
                                      <p:cBhvr>
                                        <p:cTn id="120" dur="3000"/>
                                        <p:tgtEl>
                                          <p:spTgt spid="4"/>
                                        </p:tgtEl>
                                      </p:cBhvr>
                                    </p:animEffect>
                                  </p:childTnLst>
                                </p:cTn>
                              </p:par>
                              <p:par>
                                <p:cTn id="121" presetID="13" presetClass="entr" presetSubtype="16" fill="hold" grpId="1" nodeType="withEffect">
                                  <p:stCondLst>
                                    <p:cond delay="0"/>
                                  </p:stCondLst>
                                  <p:childTnLst>
                                    <p:set>
                                      <p:cBhvr>
                                        <p:cTn id="122" dur="1" fill="hold">
                                          <p:stCondLst>
                                            <p:cond delay="0"/>
                                          </p:stCondLst>
                                        </p:cTn>
                                        <p:tgtEl>
                                          <p:spTgt spid="5"/>
                                        </p:tgtEl>
                                        <p:attrNameLst>
                                          <p:attrName>style.visibility</p:attrName>
                                        </p:attrNameLst>
                                      </p:cBhvr>
                                      <p:to>
                                        <p:strVal val="visible"/>
                                      </p:to>
                                    </p:set>
                                    <p:animEffect transition="in" filter="plus(in)">
                                      <p:cBhvr>
                                        <p:cTn id="123" dur="3000"/>
                                        <p:tgtEl>
                                          <p:spTgt spid="5"/>
                                        </p:tgtEl>
                                      </p:cBhvr>
                                    </p:animEffect>
                                  </p:childTnLst>
                                </p:cTn>
                              </p:par>
                              <p:par>
                                <p:cTn id="124" presetID="13" presetClass="entr" presetSubtype="16" fill="hold" grpId="1" nodeType="withEffect">
                                  <p:stCondLst>
                                    <p:cond delay="0"/>
                                  </p:stCondLst>
                                  <p:childTnLst>
                                    <p:set>
                                      <p:cBhvr>
                                        <p:cTn id="125" dur="1" fill="hold">
                                          <p:stCondLst>
                                            <p:cond delay="0"/>
                                          </p:stCondLst>
                                        </p:cTn>
                                        <p:tgtEl>
                                          <p:spTgt spid="6"/>
                                        </p:tgtEl>
                                        <p:attrNameLst>
                                          <p:attrName>style.visibility</p:attrName>
                                        </p:attrNameLst>
                                      </p:cBhvr>
                                      <p:to>
                                        <p:strVal val="visible"/>
                                      </p:to>
                                    </p:set>
                                    <p:animEffect transition="in" filter="plus(in)">
                                      <p:cBhvr>
                                        <p:cTn id="126" dur="3000"/>
                                        <p:tgtEl>
                                          <p:spTgt spid="6"/>
                                        </p:tgtEl>
                                      </p:cBhvr>
                                    </p:animEffect>
                                  </p:childTnLst>
                                </p:cTn>
                              </p:par>
                              <p:par>
                                <p:cTn id="127" presetID="13" presetClass="entr" presetSubtype="16" fill="hold" grpId="1" nodeType="withEffect">
                                  <p:stCondLst>
                                    <p:cond delay="0"/>
                                  </p:stCondLst>
                                  <p:childTnLst>
                                    <p:set>
                                      <p:cBhvr>
                                        <p:cTn id="128" dur="1" fill="hold">
                                          <p:stCondLst>
                                            <p:cond delay="0"/>
                                          </p:stCondLst>
                                        </p:cTn>
                                        <p:tgtEl>
                                          <p:spTgt spid="7"/>
                                        </p:tgtEl>
                                        <p:attrNameLst>
                                          <p:attrName>style.visibility</p:attrName>
                                        </p:attrNameLst>
                                      </p:cBhvr>
                                      <p:to>
                                        <p:strVal val="visible"/>
                                      </p:to>
                                    </p:set>
                                    <p:animEffect transition="in" filter="plus(in)">
                                      <p:cBhvr>
                                        <p:cTn id="129" dur="3000"/>
                                        <p:tgtEl>
                                          <p:spTgt spid="7"/>
                                        </p:tgtEl>
                                      </p:cBhvr>
                                    </p:animEffect>
                                  </p:childTnLst>
                                </p:cTn>
                              </p:par>
                              <p:par>
                                <p:cTn id="130" presetID="13" presetClass="entr" presetSubtype="16" fill="hold" grpId="1" nodeType="withEffect">
                                  <p:stCondLst>
                                    <p:cond delay="0"/>
                                  </p:stCondLst>
                                  <p:childTnLst>
                                    <p:set>
                                      <p:cBhvr>
                                        <p:cTn id="131" dur="1" fill="hold">
                                          <p:stCondLst>
                                            <p:cond delay="0"/>
                                          </p:stCondLst>
                                        </p:cTn>
                                        <p:tgtEl>
                                          <p:spTgt spid="8"/>
                                        </p:tgtEl>
                                        <p:attrNameLst>
                                          <p:attrName>style.visibility</p:attrName>
                                        </p:attrNameLst>
                                      </p:cBhvr>
                                      <p:to>
                                        <p:strVal val="visible"/>
                                      </p:to>
                                    </p:set>
                                    <p:animEffect transition="in" filter="plus(in)">
                                      <p:cBhvr>
                                        <p:cTn id="132" dur="3000"/>
                                        <p:tgtEl>
                                          <p:spTgt spid="8"/>
                                        </p:tgtEl>
                                      </p:cBhvr>
                                    </p:animEffect>
                                  </p:childTnLst>
                                </p:cTn>
                              </p:par>
                              <p:par>
                                <p:cTn id="133" presetID="13" presetClass="entr" presetSubtype="16" fill="hold" grpId="1" nodeType="withEffect">
                                  <p:stCondLst>
                                    <p:cond delay="0"/>
                                  </p:stCondLst>
                                  <p:childTnLst>
                                    <p:set>
                                      <p:cBhvr>
                                        <p:cTn id="134" dur="1" fill="hold">
                                          <p:stCondLst>
                                            <p:cond delay="0"/>
                                          </p:stCondLst>
                                        </p:cTn>
                                        <p:tgtEl>
                                          <p:spTgt spid="9"/>
                                        </p:tgtEl>
                                        <p:attrNameLst>
                                          <p:attrName>style.visibility</p:attrName>
                                        </p:attrNameLst>
                                      </p:cBhvr>
                                      <p:to>
                                        <p:strVal val="visible"/>
                                      </p:to>
                                    </p:set>
                                    <p:animEffect transition="in" filter="plus(in)">
                                      <p:cBhvr>
                                        <p:cTn id="135" dur="3000"/>
                                        <p:tgtEl>
                                          <p:spTgt spid="9"/>
                                        </p:tgtEl>
                                      </p:cBhvr>
                                    </p:animEffect>
                                  </p:childTnLst>
                                </p:cTn>
                              </p:par>
                              <p:par>
                                <p:cTn id="136" presetID="13" presetClass="entr" presetSubtype="16" fill="hold" grpId="1" nodeType="withEffect">
                                  <p:stCondLst>
                                    <p:cond delay="0"/>
                                  </p:stCondLst>
                                  <p:childTnLst>
                                    <p:set>
                                      <p:cBhvr>
                                        <p:cTn id="137" dur="1" fill="hold">
                                          <p:stCondLst>
                                            <p:cond delay="0"/>
                                          </p:stCondLst>
                                        </p:cTn>
                                        <p:tgtEl>
                                          <p:spTgt spid="10"/>
                                        </p:tgtEl>
                                        <p:attrNameLst>
                                          <p:attrName>style.visibility</p:attrName>
                                        </p:attrNameLst>
                                      </p:cBhvr>
                                      <p:to>
                                        <p:strVal val="visible"/>
                                      </p:to>
                                    </p:set>
                                    <p:animEffect transition="in" filter="plus(in)">
                                      <p:cBhvr>
                                        <p:cTn id="138" dur="3000"/>
                                        <p:tgtEl>
                                          <p:spTgt spid="10"/>
                                        </p:tgtEl>
                                      </p:cBhvr>
                                    </p:animEffect>
                                  </p:childTnLst>
                                </p:cTn>
                              </p:par>
                              <p:par>
                                <p:cTn id="139" presetID="13" presetClass="entr" presetSubtype="16" fill="hold" grpId="1" nodeType="withEffect">
                                  <p:stCondLst>
                                    <p:cond delay="0"/>
                                  </p:stCondLst>
                                  <p:childTnLst>
                                    <p:set>
                                      <p:cBhvr>
                                        <p:cTn id="140" dur="1" fill="hold">
                                          <p:stCondLst>
                                            <p:cond delay="0"/>
                                          </p:stCondLst>
                                        </p:cTn>
                                        <p:tgtEl>
                                          <p:spTgt spid="11"/>
                                        </p:tgtEl>
                                        <p:attrNameLst>
                                          <p:attrName>style.visibility</p:attrName>
                                        </p:attrNameLst>
                                      </p:cBhvr>
                                      <p:to>
                                        <p:strVal val="visible"/>
                                      </p:to>
                                    </p:set>
                                    <p:animEffect transition="in" filter="plus(in)">
                                      <p:cBhvr>
                                        <p:cTn id="141" dur="3000"/>
                                        <p:tgtEl>
                                          <p:spTgt spid="11"/>
                                        </p:tgtEl>
                                      </p:cBhvr>
                                    </p:animEffect>
                                  </p:childTnLst>
                                </p:cTn>
                              </p:par>
                              <p:par>
                                <p:cTn id="142" presetID="13" presetClass="entr" presetSubtype="16" fill="hold" grpId="1" nodeType="withEffect">
                                  <p:stCondLst>
                                    <p:cond delay="0"/>
                                  </p:stCondLst>
                                  <p:childTnLst>
                                    <p:set>
                                      <p:cBhvr>
                                        <p:cTn id="143" dur="1" fill="hold">
                                          <p:stCondLst>
                                            <p:cond delay="0"/>
                                          </p:stCondLst>
                                        </p:cTn>
                                        <p:tgtEl>
                                          <p:spTgt spid="12"/>
                                        </p:tgtEl>
                                        <p:attrNameLst>
                                          <p:attrName>style.visibility</p:attrName>
                                        </p:attrNameLst>
                                      </p:cBhvr>
                                      <p:to>
                                        <p:strVal val="visible"/>
                                      </p:to>
                                    </p:set>
                                    <p:animEffect transition="in" filter="plus(in)">
                                      <p:cBhvr>
                                        <p:cTn id="144" dur="3000"/>
                                        <p:tgtEl>
                                          <p:spTgt spid="12"/>
                                        </p:tgtEl>
                                      </p:cBhvr>
                                    </p:animEffect>
                                  </p:childTnLst>
                                </p:cTn>
                              </p:par>
                              <p:par>
                                <p:cTn id="145" presetID="13" presetClass="entr" presetSubtype="16" fill="hold" grpId="1" nodeType="withEffect">
                                  <p:stCondLst>
                                    <p:cond delay="0"/>
                                  </p:stCondLst>
                                  <p:childTnLst>
                                    <p:set>
                                      <p:cBhvr>
                                        <p:cTn id="146" dur="1" fill="hold">
                                          <p:stCondLst>
                                            <p:cond delay="0"/>
                                          </p:stCondLst>
                                        </p:cTn>
                                        <p:tgtEl>
                                          <p:spTgt spid="13"/>
                                        </p:tgtEl>
                                        <p:attrNameLst>
                                          <p:attrName>style.visibility</p:attrName>
                                        </p:attrNameLst>
                                      </p:cBhvr>
                                      <p:to>
                                        <p:strVal val="visible"/>
                                      </p:to>
                                    </p:set>
                                    <p:animEffect transition="in" filter="plus(in)">
                                      <p:cBhvr>
                                        <p:cTn id="147" dur="3000"/>
                                        <p:tgtEl>
                                          <p:spTgt spid="13"/>
                                        </p:tgtEl>
                                      </p:cBhvr>
                                    </p:animEffect>
                                  </p:childTnLst>
                                </p:cTn>
                              </p:par>
                            </p:childTnLst>
                          </p:cTn>
                        </p:par>
                        <p:par>
                          <p:cTn id="148" fill="hold">
                            <p:stCondLst>
                              <p:cond delay="3000"/>
                            </p:stCondLst>
                            <p:childTnLst>
                              <p:par>
                                <p:cTn id="149" presetID="2" presetClass="exit" presetSubtype="4" fill="hold" grpId="2" nodeType="afterEffect">
                                  <p:stCondLst>
                                    <p:cond delay="0"/>
                                  </p:stCondLst>
                                  <p:childTnLst>
                                    <p:anim calcmode="lin" valueType="num">
                                      <p:cBhvr additive="base">
                                        <p:cTn id="150" dur="3000"/>
                                        <p:tgtEl>
                                          <p:spTgt spid="14"/>
                                        </p:tgtEl>
                                        <p:attrNameLst>
                                          <p:attrName>ppt_x</p:attrName>
                                        </p:attrNameLst>
                                      </p:cBhvr>
                                      <p:tavLst>
                                        <p:tav tm="0">
                                          <p:val>
                                            <p:strVal val="ppt_x"/>
                                          </p:val>
                                        </p:tav>
                                        <p:tav tm="100000">
                                          <p:val>
                                            <p:strVal val="ppt_x"/>
                                          </p:val>
                                        </p:tav>
                                      </p:tavLst>
                                    </p:anim>
                                    <p:anim calcmode="lin" valueType="num">
                                      <p:cBhvr additive="base">
                                        <p:cTn id="151" dur="3000"/>
                                        <p:tgtEl>
                                          <p:spTgt spid="14"/>
                                        </p:tgtEl>
                                        <p:attrNameLst>
                                          <p:attrName>ppt_y</p:attrName>
                                        </p:attrNameLst>
                                      </p:cBhvr>
                                      <p:tavLst>
                                        <p:tav tm="0">
                                          <p:val>
                                            <p:strVal val="ppt_y"/>
                                          </p:val>
                                        </p:tav>
                                        <p:tav tm="100000">
                                          <p:val>
                                            <p:strVal val="1+ppt_h/2"/>
                                          </p:val>
                                        </p:tav>
                                      </p:tavLst>
                                    </p:anim>
                                    <p:set>
                                      <p:cBhvr>
                                        <p:cTn id="152" dur="1" fill="hold">
                                          <p:stCondLst>
                                            <p:cond delay="2999"/>
                                          </p:stCondLst>
                                        </p:cTn>
                                        <p:tgtEl>
                                          <p:spTgt spid="14"/>
                                        </p:tgtEl>
                                        <p:attrNameLst>
                                          <p:attrName>style.visibility</p:attrName>
                                        </p:attrNameLst>
                                      </p:cBhvr>
                                      <p:to>
                                        <p:strVal val="hidden"/>
                                      </p:to>
                                    </p:set>
                                  </p:childTnLst>
                                </p:cTn>
                              </p:par>
                              <p:par>
                                <p:cTn id="153" presetID="2" presetClass="exit" presetSubtype="4" fill="hold" grpId="2" nodeType="withEffect">
                                  <p:stCondLst>
                                    <p:cond delay="0"/>
                                  </p:stCondLst>
                                  <p:childTnLst>
                                    <p:anim calcmode="lin" valueType="num">
                                      <p:cBhvr additive="base">
                                        <p:cTn id="154" dur="3000"/>
                                        <p:tgtEl>
                                          <p:spTgt spid="15"/>
                                        </p:tgtEl>
                                        <p:attrNameLst>
                                          <p:attrName>ppt_x</p:attrName>
                                        </p:attrNameLst>
                                      </p:cBhvr>
                                      <p:tavLst>
                                        <p:tav tm="0">
                                          <p:val>
                                            <p:strVal val="ppt_x"/>
                                          </p:val>
                                        </p:tav>
                                        <p:tav tm="100000">
                                          <p:val>
                                            <p:strVal val="ppt_x"/>
                                          </p:val>
                                        </p:tav>
                                      </p:tavLst>
                                    </p:anim>
                                    <p:anim calcmode="lin" valueType="num">
                                      <p:cBhvr additive="base">
                                        <p:cTn id="155" dur="3000"/>
                                        <p:tgtEl>
                                          <p:spTgt spid="15"/>
                                        </p:tgtEl>
                                        <p:attrNameLst>
                                          <p:attrName>ppt_y</p:attrName>
                                        </p:attrNameLst>
                                      </p:cBhvr>
                                      <p:tavLst>
                                        <p:tav tm="0">
                                          <p:val>
                                            <p:strVal val="ppt_y"/>
                                          </p:val>
                                        </p:tav>
                                        <p:tav tm="100000">
                                          <p:val>
                                            <p:strVal val="1+ppt_h/2"/>
                                          </p:val>
                                        </p:tav>
                                      </p:tavLst>
                                    </p:anim>
                                    <p:set>
                                      <p:cBhvr>
                                        <p:cTn id="156" dur="1" fill="hold">
                                          <p:stCondLst>
                                            <p:cond delay="2999"/>
                                          </p:stCondLst>
                                        </p:cTn>
                                        <p:tgtEl>
                                          <p:spTgt spid="15"/>
                                        </p:tgtEl>
                                        <p:attrNameLst>
                                          <p:attrName>style.visibility</p:attrName>
                                        </p:attrNameLst>
                                      </p:cBhvr>
                                      <p:to>
                                        <p:strVal val="hidden"/>
                                      </p:to>
                                    </p:set>
                                  </p:childTnLst>
                                </p:cTn>
                              </p:par>
                              <p:par>
                                <p:cTn id="157" presetID="2" presetClass="exit" presetSubtype="4" fill="hold" grpId="2" nodeType="withEffect">
                                  <p:stCondLst>
                                    <p:cond delay="0"/>
                                  </p:stCondLst>
                                  <p:childTnLst>
                                    <p:anim calcmode="lin" valueType="num">
                                      <p:cBhvr additive="base">
                                        <p:cTn id="158" dur="3000"/>
                                        <p:tgtEl>
                                          <p:spTgt spid="16"/>
                                        </p:tgtEl>
                                        <p:attrNameLst>
                                          <p:attrName>ppt_x</p:attrName>
                                        </p:attrNameLst>
                                      </p:cBhvr>
                                      <p:tavLst>
                                        <p:tav tm="0">
                                          <p:val>
                                            <p:strVal val="ppt_x"/>
                                          </p:val>
                                        </p:tav>
                                        <p:tav tm="100000">
                                          <p:val>
                                            <p:strVal val="ppt_x"/>
                                          </p:val>
                                        </p:tav>
                                      </p:tavLst>
                                    </p:anim>
                                    <p:anim calcmode="lin" valueType="num">
                                      <p:cBhvr additive="base">
                                        <p:cTn id="159" dur="3000"/>
                                        <p:tgtEl>
                                          <p:spTgt spid="16"/>
                                        </p:tgtEl>
                                        <p:attrNameLst>
                                          <p:attrName>ppt_y</p:attrName>
                                        </p:attrNameLst>
                                      </p:cBhvr>
                                      <p:tavLst>
                                        <p:tav tm="0">
                                          <p:val>
                                            <p:strVal val="ppt_y"/>
                                          </p:val>
                                        </p:tav>
                                        <p:tav tm="100000">
                                          <p:val>
                                            <p:strVal val="1+ppt_h/2"/>
                                          </p:val>
                                        </p:tav>
                                      </p:tavLst>
                                    </p:anim>
                                    <p:set>
                                      <p:cBhvr>
                                        <p:cTn id="160" dur="1" fill="hold">
                                          <p:stCondLst>
                                            <p:cond delay="2999"/>
                                          </p:stCondLst>
                                        </p:cTn>
                                        <p:tgtEl>
                                          <p:spTgt spid="16"/>
                                        </p:tgtEl>
                                        <p:attrNameLst>
                                          <p:attrName>style.visibility</p:attrName>
                                        </p:attrNameLst>
                                      </p:cBhvr>
                                      <p:to>
                                        <p:strVal val="hidden"/>
                                      </p:to>
                                    </p:set>
                                  </p:childTnLst>
                                </p:cTn>
                              </p:par>
                              <p:par>
                                <p:cTn id="161" presetID="2" presetClass="exit" presetSubtype="4" fill="hold" grpId="2" nodeType="withEffect">
                                  <p:stCondLst>
                                    <p:cond delay="0"/>
                                  </p:stCondLst>
                                  <p:childTnLst>
                                    <p:anim calcmode="lin" valueType="num">
                                      <p:cBhvr additive="base">
                                        <p:cTn id="162" dur="3000"/>
                                        <p:tgtEl>
                                          <p:spTgt spid="17"/>
                                        </p:tgtEl>
                                        <p:attrNameLst>
                                          <p:attrName>ppt_x</p:attrName>
                                        </p:attrNameLst>
                                      </p:cBhvr>
                                      <p:tavLst>
                                        <p:tav tm="0">
                                          <p:val>
                                            <p:strVal val="ppt_x"/>
                                          </p:val>
                                        </p:tav>
                                        <p:tav tm="100000">
                                          <p:val>
                                            <p:strVal val="ppt_x"/>
                                          </p:val>
                                        </p:tav>
                                      </p:tavLst>
                                    </p:anim>
                                    <p:anim calcmode="lin" valueType="num">
                                      <p:cBhvr additive="base">
                                        <p:cTn id="163" dur="3000"/>
                                        <p:tgtEl>
                                          <p:spTgt spid="17"/>
                                        </p:tgtEl>
                                        <p:attrNameLst>
                                          <p:attrName>ppt_y</p:attrName>
                                        </p:attrNameLst>
                                      </p:cBhvr>
                                      <p:tavLst>
                                        <p:tav tm="0">
                                          <p:val>
                                            <p:strVal val="ppt_y"/>
                                          </p:val>
                                        </p:tav>
                                        <p:tav tm="100000">
                                          <p:val>
                                            <p:strVal val="1+ppt_h/2"/>
                                          </p:val>
                                        </p:tav>
                                      </p:tavLst>
                                    </p:anim>
                                    <p:set>
                                      <p:cBhvr>
                                        <p:cTn id="164" dur="1" fill="hold">
                                          <p:stCondLst>
                                            <p:cond delay="2999"/>
                                          </p:stCondLst>
                                        </p:cTn>
                                        <p:tgtEl>
                                          <p:spTgt spid="17"/>
                                        </p:tgtEl>
                                        <p:attrNameLst>
                                          <p:attrName>style.visibility</p:attrName>
                                        </p:attrNameLst>
                                      </p:cBhvr>
                                      <p:to>
                                        <p:strVal val="hidden"/>
                                      </p:to>
                                    </p:set>
                                  </p:childTnLst>
                                </p:cTn>
                              </p:par>
                              <p:par>
                                <p:cTn id="165" presetID="2" presetClass="exit" presetSubtype="4" fill="hold" grpId="2" nodeType="withEffect">
                                  <p:stCondLst>
                                    <p:cond delay="0"/>
                                  </p:stCondLst>
                                  <p:childTnLst>
                                    <p:anim calcmode="lin" valueType="num">
                                      <p:cBhvr additive="base">
                                        <p:cTn id="166" dur="3000"/>
                                        <p:tgtEl>
                                          <p:spTgt spid="18"/>
                                        </p:tgtEl>
                                        <p:attrNameLst>
                                          <p:attrName>ppt_x</p:attrName>
                                        </p:attrNameLst>
                                      </p:cBhvr>
                                      <p:tavLst>
                                        <p:tav tm="0">
                                          <p:val>
                                            <p:strVal val="ppt_x"/>
                                          </p:val>
                                        </p:tav>
                                        <p:tav tm="100000">
                                          <p:val>
                                            <p:strVal val="ppt_x"/>
                                          </p:val>
                                        </p:tav>
                                      </p:tavLst>
                                    </p:anim>
                                    <p:anim calcmode="lin" valueType="num">
                                      <p:cBhvr additive="base">
                                        <p:cTn id="167" dur="3000"/>
                                        <p:tgtEl>
                                          <p:spTgt spid="18"/>
                                        </p:tgtEl>
                                        <p:attrNameLst>
                                          <p:attrName>ppt_y</p:attrName>
                                        </p:attrNameLst>
                                      </p:cBhvr>
                                      <p:tavLst>
                                        <p:tav tm="0">
                                          <p:val>
                                            <p:strVal val="ppt_y"/>
                                          </p:val>
                                        </p:tav>
                                        <p:tav tm="100000">
                                          <p:val>
                                            <p:strVal val="1+ppt_h/2"/>
                                          </p:val>
                                        </p:tav>
                                      </p:tavLst>
                                    </p:anim>
                                    <p:set>
                                      <p:cBhvr>
                                        <p:cTn id="168" dur="1" fill="hold">
                                          <p:stCondLst>
                                            <p:cond delay="2999"/>
                                          </p:stCondLst>
                                        </p:cTn>
                                        <p:tgtEl>
                                          <p:spTgt spid="18"/>
                                        </p:tgtEl>
                                        <p:attrNameLst>
                                          <p:attrName>style.visibility</p:attrName>
                                        </p:attrNameLst>
                                      </p:cBhvr>
                                      <p:to>
                                        <p:strVal val="hidden"/>
                                      </p:to>
                                    </p:set>
                                  </p:childTnLst>
                                </p:cTn>
                              </p:par>
                              <p:par>
                                <p:cTn id="169" presetID="2" presetClass="exit" presetSubtype="4" fill="hold" grpId="2" nodeType="withEffect">
                                  <p:stCondLst>
                                    <p:cond delay="0"/>
                                  </p:stCondLst>
                                  <p:childTnLst>
                                    <p:anim calcmode="lin" valueType="num">
                                      <p:cBhvr additive="base">
                                        <p:cTn id="170" dur="3000"/>
                                        <p:tgtEl>
                                          <p:spTgt spid="19"/>
                                        </p:tgtEl>
                                        <p:attrNameLst>
                                          <p:attrName>ppt_x</p:attrName>
                                        </p:attrNameLst>
                                      </p:cBhvr>
                                      <p:tavLst>
                                        <p:tav tm="0">
                                          <p:val>
                                            <p:strVal val="ppt_x"/>
                                          </p:val>
                                        </p:tav>
                                        <p:tav tm="100000">
                                          <p:val>
                                            <p:strVal val="ppt_x"/>
                                          </p:val>
                                        </p:tav>
                                      </p:tavLst>
                                    </p:anim>
                                    <p:anim calcmode="lin" valueType="num">
                                      <p:cBhvr additive="base">
                                        <p:cTn id="171" dur="3000"/>
                                        <p:tgtEl>
                                          <p:spTgt spid="19"/>
                                        </p:tgtEl>
                                        <p:attrNameLst>
                                          <p:attrName>ppt_y</p:attrName>
                                        </p:attrNameLst>
                                      </p:cBhvr>
                                      <p:tavLst>
                                        <p:tav tm="0">
                                          <p:val>
                                            <p:strVal val="ppt_y"/>
                                          </p:val>
                                        </p:tav>
                                        <p:tav tm="100000">
                                          <p:val>
                                            <p:strVal val="1+ppt_h/2"/>
                                          </p:val>
                                        </p:tav>
                                      </p:tavLst>
                                    </p:anim>
                                    <p:set>
                                      <p:cBhvr>
                                        <p:cTn id="172" dur="1" fill="hold">
                                          <p:stCondLst>
                                            <p:cond delay="2999"/>
                                          </p:stCondLst>
                                        </p:cTn>
                                        <p:tgtEl>
                                          <p:spTgt spid="19"/>
                                        </p:tgtEl>
                                        <p:attrNameLst>
                                          <p:attrName>style.visibility</p:attrName>
                                        </p:attrNameLst>
                                      </p:cBhvr>
                                      <p:to>
                                        <p:strVal val="hidden"/>
                                      </p:to>
                                    </p:set>
                                  </p:childTnLst>
                                </p:cTn>
                              </p:par>
                              <p:par>
                                <p:cTn id="173" presetID="2" presetClass="exit" presetSubtype="4" fill="hold" grpId="2" nodeType="withEffect">
                                  <p:stCondLst>
                                    <p:cond delay="0"/>
                                  </p:stCondLst>
                                  <p:childTnLst>
                                    <p:anim calcmode="lin" valueType="num">
                                      <p:cBhvr additive="base">
                                        <p:cTn id="174" dur="3000"/>
                                        <p:tgtEl>
                                          <p:spTgt spid="20"/>
                                        </p:tgtEl>
                                        <p:attrNameLst>
                                          <p:attrName>ppt_x</p:attrName>
                                        </p:attrNameLst>
                                      </p:cBhvr>
                                      <p:tavLst>
                                        <p:tav tm="0">
                                          <p:val>
                                            <p:strVal val="ppt_x"/>
                                          </p:val>
                                        </p:tav>
                                        <p:tav tm="100000">
                                          <p:val>
                                            <p:strVal val="ppt_x"/>
                                          </p:val>
                                        </p:tav>
                                      </p:tavLst>
                                    </p:anim>
                                    <p:anim calcmode="lin" valueType="num">
                                      <p:cBhvr additive="base">
                                        <p:cTn id="175" dur="3000"/>
                                        <p:tgtEl>
                                          <p:spTgt spid="20"/>
                                        </p:tgtEl>
                                        <p:attrNameLst>
                                          <p:attrName>ppt_y</p:attrName>
                                        </p:attrNameLst>
                                      </p:cBhvr>
                                      <p:tavLst>
                                        <p:tav tm="0">
                                          <p:val>
                                            <p:strVal val="ppt_y"/>
                                          </p:val>
                                        </p:tav>
                                        <p:tav tm="100000">
                                          <p:val>
                                            <p:strVal val="1+ppt_h/2"/>
                                          </p:val>
                                        </p:tav>
                                      </p:tavLst>
                                    </p:anim>
                                    <p:set>
                                      <p:cBhvr>
                                        <p:cTn id="176" dur="1" fill="hold">
                                          <p:stCondLst>
                                            <p:cond delay="2999"/>
                                          </p:stCondLst>
                                        </p:cTn>
                                        <p:tgtEl>
                                          <p:spTgt spid="20"/>
                                        </p:tgtEl>
                                        <p:attrNameLst>
                                          <p:attrName>style.visibility</p:attrName>
                                        </p:attrNameLst>
                                      </p:cBhvr>
                                      <p:to>
                                        <p:strVal val="hidden"/>
                                      </p:to>
                                    </p:set>
                                  </p:childTnLst>
                                </p:cTn>
                              </p:par>
                              <p:par>
                                <p:cTn id="177" presetID="2" presetClass="exit" presetSubtype="4" fill="hold" grpId="2" nodeType="withEffect">
                                  <p:stCondLst>
                                    <p:cond delay="0"/>
                                  </p:stCondLst>
                                  <p:childTnLst>
                                    <p:anim calcmode="lin" valueType="num">
                                      <p:cBhvr additive="base">
                                        <p:cTn id="178" dur="3000"/>
                                        <p:tgtEl>
                                          <p:spTgt spid="21"/>
                                        </p:tgtEl>
                                        <p:attrNameLst>
                                          <p:attrName>ppt_x</p:attrName>
                                        </p:attrNameLst>
                                      </p:cBhvr>
                                      <p:tavLst>
                                        <p:tav tm="0">
                                          <p:val>
                                            <p:strVal val="ppt_x"/>
                                          </p:val>
                                        </p:tav>
                                        <p:tav tm="100000">
                                          <p:val>
                                            <p:strVal val="ppt_x"/>
                                          </p:val>
                                        </p:tav>
                                      </p:tavLst>
                                    </p:anim>
                                    <p:anim calcmode="lin" valueType="num">
                                      <p:cBhvr additive="base">
                                        <p:cTn id="179" dur="3000"/>
                                        <p:tgtEl>
                                          <p:spTgt spid="21"/>
                                        </p:tgtEl>
                                        <p:attrNameLst>
                                          <p:attrName>ppt_y</p:attrName>
                                        </p:attrNameLst>
                                      </p:cBhvr>
                                      <p:tavLst>
                                        <p:tav tm="0">
                                          <p:val>
                                            <p:strVal val="ppt_y"/>
                                          </p:val>
                                        </p:tav>
                                        <p:tav tm="100000">
                                          <p:val>
                                            <p:strVal val="1+ppt_h/2"/>
                                          </p:val>
                                        </p:tav>
                                      </p:tavLst>
                                    </p:anim>
                                    <p:set>
                                      <p:cBhvr>
                                        <p:cTn id="180" dur="1" fill="hold">
                                          <p:stCondLst>
                                            <p:cond delay="2999"/>
                                          </p:stCondLst>
                                        </p:cTn>
                                        <p:tgtEl>
                                          <p:spTgt spid="21"/>
                                        </p:tgtEl>
                                        <p:attrNameLst>
                                          <p:attrName>style.visibility</p:attrName>
                                        </p:attrNameLst>
                                      </p:cBhvr>
                                      <p:to>
                                        <p:strVal val="hidden"/>
                                      </p:to>
                                    </p:set>
                                  </p:childTnLst>
                                </p:cTn>
                              </p:par>
                              <p:par>
                                <p:cTn id="181" presetID="2" presetClass="exit" presetSubtype="4" fill="hold" grpId="2" nodeType="withEffect">
                                  <p:stCondLst>
                                    <p:cond delay="0"/>
                                  </p:stCondLst>
                                  <p:childTnLst>
                                    <p:anim calcmode="lin" valueType="num">
                                      <p:cBhvr additive="base">
                                        <p:cTn id="182" dur="3000"/>
                                        <p:tgtEl>
                                          <p:spTgt spid="22"/>
                                        </p:tgtEl>
                                        <p:attrNameLst>
                                          <p:attrName>ppt_x</p:attrName>
                                        </p:attrNameLst>
                                      </p:cBhvr>
                                      <p:tavLst>
                                        <p:tav tm="0">
                                          <p:val>
                                            <p:strVal val="ppt_x"/>
                                          </p:val>
                                        </p:tav>
                                        <p:tav tm="100000">
                                          <p:val>
                                            <p:strVal val="ppt_x"/>
                                          </p:val>
                                        </p:tav>
                                      </p:tavLst>
                                    </p:anim>
                                    <p:anim calcmode="lin" valueType="num">
                                      <p:cBhvr additive="base">
                                        <p:cTn id="183" dur="3000"/>
                                        <p:tgtEl>
                                          <p:spTgt spid="22"/>
                                        </p:tgtEl>
                                        <p:attrNameLst>
                                          <p:attrName>ppt_y</p:attrName>
                                        </p:attrNameLst>
                                      </p:cBhvr>
                                      <p:tavLst>
                                        <p:tav tm="0">
                                          <p:val>
                                            <p:strVal val="ppt_y"/>
                                          </p:val>
                                        </p:tav>
                                        <p:tav tm="100000">
                                          <p:val>
                                            <p:strVal val="1+ppt_h/2"/>
                                          </p:val>
                                        </p:tav>
                                      </p:tavLst>
                                    </p:anim>
                                    <p:set>
                                      <p:cBhvr>
                                        <p:cTn id="184" dur="1" fill="hold">
                                          <p:stCondLst>
                                            <p:cond delay="2999"/>
                                          </p:stCondLst>
                                        </p:cTn>
                                        <p:tgtEl>
                                          <p:spTgt spid="22"/>
                                        </p:tgtEl>
                                        <p:attrNameLst>
                                          <p:attrName>style.visibility</p:attrName>
                                        </p:attrNameLst>
                                      </p:cBhvr>
                                      <p:to>
                                        <p:strVal val="hidden"/>
                                      </p:to>
                                    </p:set>
                                  </p:childTnLst>
                                </p:cTn>
                              </p:par>
                              <p:par>
                                <p:cTn id="185" presetID="2" presetClass="exit" presetSubtype="4" fill="hold" grpId="2" nodeType="withEffect">
                                  <p:stCondLst>
                                    <p:cond delay="0"/>
                                  </p:stCondLst>
                                  <p:childTnLst>
                                    <p:anim calcmode="lin" valueType="num">
                                      <p:cBhvr additive="base">
                                        <p:cTn id="186" dur="3000"/>
                                        <p:tgtEl>
                                          <p:spTgt spid="23"/>
                                        </p:tgtEl>
                                        <p:attrNameLst>
                                          <p:attrName>ppt_x</p:attrName>
                                        </p:attrNameLst>
                                      </p:cBhvr>
                                      <p:tavLst>
                                        <p:tav tm="0">
                                          <p:val>
                                            <p:strVal val="ppt_x"/>
                                          </p:val>
                                        </p:tav>
                                        <p:tav tm="100000">
                                          <p:val>
                                            <p:strVal val="ppt_x"/>
                                          </p:val>
                                        </p:tav>
                                      </p:tavLst>
                                    </p:anim>
                                    <p:anim calcmode="lin" valueType="num">
                                      <p:cBhvr additive="base">
                                        <p:cTn id="187" dur="3000"/>
                                        <p:tgtEl>
                                          <p:spTgt spid="23"/>
                                        </p:tgtEl>
                                        <p:attrNameLst>
                                          <p:attrName>ppt_y</p:attrName>
                                        </p:attrNameLst>
                                      </p:cBhvr>
                                      <p:tavLst>
                                        <p:tav tm="0">
                                          <p:val>
                                            <p:strVal val="ppt_y"/>
                                          </p:val>
                                        </p:tav>
                                        <p:tav tm="100000">
                                          <p:val>
                                            <p:strVal val="1+ppt_h/2"/>
                                          </p:val>
                                        </p:tav>
                                      </p:tavLst>
                                    </p:anim>
                                    <p:set>
                                      <p:cBhvr>
                                        <p:cTn id="188" dur="1" fill="hold">
                                          <p:stCondLst>
                                            <p:cond delay="2999"/>
                                          </p:stCondLst>
                                        </p:cTn>
                                        <p:tgtEl>
                                          <p:spTgt spid="23"/>
                                        </p:tgtEl>
                                        <p:attrNameLst>
                                          <p:attrName>style.visibility</p:attrName>
                                        </p:attrNameLst>
                                      </p:cBhvr>
                                      <p:to>
                                        <p:strVal val="hidden"/>
                                      </p:to>
                                    </p:set>
                                  </p:childTnLst>
                                </p:cTn>
                              </p:par>
                              <p:par>
                                <p:cTn id="189" presetID="2" presetClass="exit" presetSubtype="1" fill="hold" grpId="2" nodeType="withEffect">
                                  <p:stCondLst>
                                    <p:cond delay="0"/>
                                  </p:stCondLst>
                                  <p:childTnLst>
                                    <p:anim calcmode="lin" valueType="num">
                                      <p:cBhvr additive="base">
                                        <p:cTn id="190" dur="3000"/>
                                        <p:tgtEl>
                                          <p:spTgt spid="4"/>
                                        </p:tgtEl>
                                        <p:attrNameLst>
                                          <p:attrName>ppt_x</p:attrName>
                                        </p:attrNameLst>
                                      </p:cBhvr>
                                      <p:tavLst>
                                        <p:tav tm="0">
                                          <p:val>
                                            <p:strVal val="ppt_x"/>
                                          </p:val>
                                        </p:tav>
                                        <p:tav tm="100000">
                                          <p:val>
                                            <p:strVal val="ppt_x"/>
                                          </p:val>
                                        </p:tav>
                                      </p:tavLst>
                                    </p:anim>
                                    <p:anim calcmode="lin" valueType="num">
                                      <p:cBhvr additive="base">
                                        <p:cTn id="191" dur="3000"/>
                                        <p:tgtEl>
                                          <p:spTgt spid="4"/>
                                        </p:tgtEl>
                                        <p:attrNameLst>
                                          <p:attrName>ppt_y</p:attrName>
                                        </p:attrNameLst>
                                      </p:cBhvr>
                                      <p:tavLst>
                                        <p:tav tm="0">
                                          <p:val>
                                            <p:strVal val="ppt_y"/>
                                          </p:val>
                                        </p:tav>
                                        <p:tav tm="100000">
                                          <p:val>
                                            <p:strVal val="0-ppt_h/2"/>
                                          </p:val>
                                        </p:tav>
                                      </p:tavLst>
                                    </p:anim>
                                    <p:set>
                                      <p:cBhvr>
                                        <p:cTn id="192" dur="1" fill="hold">
                                          <p:stCondLst>
                                            <p:cond delay="2999"/>
                                          </p:stCondLst>
                                        </p:cTn>
                                        <p:tgtEl>
                                          <p:spTgt spid="4"/>
                                        </p:tgtEl>
                                        <p:attrNameLst>
                                          <p:attrName>style.visibility</p:attrName>
                                        </p:attrNameLst>
                                      </p:cBhvr>
                                      <p:to>
                                        <p:strVal val="hidden"/>
                                      </p:to>
                                    </p:set>
                                  </p:childTnLst>
                                </p:cTn>
                              </p:par>
                              <p:par>
                                <p:cTn id="193" presetID="2" presetClass="exit" presetSubtype="1" fill="hold" grpId="2" nodeType="withEffect">
                                  <p:stCondLst>
                                    <p:cond delay="0"/>
                                  </p:stCondLst>
                                  <p:childTnLst>
                                    <p:anim calcmode="lin" valueType="num">
                                      <p:cBhvr additive="base">
                                        <p:cTn id="194" dur="3000"/>
                                        <p:tgtEl>
                                          <p:spTgt spid="5"/>
                                        </p:tgtEl>
                                        <p:attrNameLst>
                                          <p:attrName>ppt_x</p:attrName>
                                        </p:attrNameLst>
                                      </p:cBhvr>
                                      <p:tavLst>
                                        <p:tav tm="0">
                                          <p:val>
                                            <p:strVal val="ppt_x"/>
                                          </p:val>
                                        </p:tav>
                                        <p:tav tm="100000">
                                          <p:val>
                                            <p:strVal val="ppt_x"/>
                                          </p:val>
                                        </p:tav>
                                      </p:tavLst>
                                    </p:anim>
                                    <p:anim calcmode="lin" valueType="num">
                                      <p:cBhvr additive="base">
                                        <p:cTn id="195" dur="3000"/>
                                        <p:tgtEl>
                                          <p:spTgt spid="5"/>
                                        </p:tgtEl>
                                        <p:attrNameLst>
                                          <p:attrName>ppt_y</p:attrName>
                                        </p:attrNameLst>
                                      </p:cBhvr>
                                      <p:tavLst>
                                        <p:tav tm="0">
                                          <p:val>
                                            <p:strVal val="ppt_y"/>
                                          </p:val>
                                        </p:tav>
                                        <p:tav tm="100000">
                                          <p:val>
                                            <p:strVal val="0-ppt_h/2"/>
                                          </p:val>
                                        </p:tav>
                                      </p:tavLst>
                                    </p:anim>
                                    <p:set>
                                      <p:cBhvr>
                                        <p:cTn id="196" dur="1" fill="hold">
                                          <p:stCondLst>
                                            <p:cond delay="2999"/>
                                          </p:stCondLst>
                                        </p:cTn>
                                        <p:tgtEl>
                                          <p:spTgt spid="5"/>
                                        </p:tgtEl>
                                        <p:attrNameLst>
                                          <p:attrName>style.visibility</p:attrName>
                                        </p:attrNameLst>
                                      </p:cBhvr>
                                      <p:to>
                                        <p:strVal val="hidden"/>
                                      </p:to>
                                    </p:set>
                                  </p:childTnLst>
                                </p:cTn>
                              </p:par>
                              <p:par>
                                <p:cTn id="197" presetID="2" presetClass="exit" presetSubtype="1" fill="hold" grpId="2" nodeType="withEffect">
                                  <p:stCondLst>
                                    <p:cond delay="0"/>
                                  </p:stCondLst>
                                  <p:childTnLst>
                                    <p:anim calcmode="lin" valueType="num">
                                      <p:cBhvr additive="base">
                                        <p:cTn id="198" dur="3000"/>
                                        <p:tgtEl>
                                          <p:spTgt spid="6"/>
                                        </p:tgtEl>
                                        <p:attrNameLst>
                                          <p:attrName>ppt_x</p:attrName>
                                        </p:attrNameLst>
                                      </p:cBhvr>
                                      <p:tavLst>
                                        <p:tav tm="0">
                                          <p:val>
                                            <p:strVal val="ppt_x"/>
                                          </p:val>
                                        </p:tav>
                                        <p:tav tm="100000">
                                          <p:val>
                                            <p:strVal val="ppt_x"/>
                                          </p:val>
                                        </p:tav>
                                      </p:tavLst>
                                    </p:anim>
                                    <p:anim calcmode="lin" valueType="num">
                                      <p:cBhvr additive="base">
                                        <p:cTn id="199" dur="3000"/>
                                        <p:tgtEl>
                                          <p:spTgt spid="6"/>
                                        </p:tgtEl>
                                        <p:attrNameLst>
                                          <p:attrName>ppt_y</p:attrName>
                                        </p:attrNameLst>
                                      </p:cBhvr>
                                      <p:tavLst>
                                        <p:tav tm="0">
                                          <p:val>
                                            <p:strVal val="ppt_y"/>
                                          </p:val>
                                        </p:tav>
                                        <p:tav tm="100000">
                                          <p:val>
                                            <p:strVal val="0-ppt_h/2"/>
                                          </p:val>
                                        </p:tav>
                                      </p:tavLst>
                                    </p:anim>
                                    <p:set>
                                      <p:cBhvr>
                                        <p:cTn id="200" dur="1" fill="hold">
                                          <p:stCondLst>
                                            <p:cond delay="2999"/>
                                          </p:stCondLst>
                                        </p:cTn>
                                        <p:tgtEl>
                                          <p:spTgt spid="6"/>
                                        </p:tgtEl>
                                        <p:attrNameLst>
                                          <p:attrName>style.visibility</p:attrName>
                                        </p:attrNameLst>
                                      </p:cBhvr>
                                      <p:to>
                                        <p:strVal val="hidden"/>
                                      </p:to>
                                    </p:set>
                                  </p:childTnLst>
                                </p:cTn>
                              </p:par>
                              <p:par>
                                <p:cTn id="201" presetID="2" presetClass="exit" presetSubtype="1" fill="hold" grpId="2" nodeType="withEffect">
                                  <p:stCondLst>
                                    <p:cond delay="0"/>
                                  </p:stCondLst>
                                  <p:childTnLst>
                                    <p:anim calcmode="lin" valueType="num">
                                      <p:cBhvr additive="base">
                                        <p:cTn id="202" dur="3000"/>
                                        <p:tgtEl>
                                          <p:spTgt spid="7"/>
                                        </p:tgtEl>
                                        <p:attrNameLst>
                                          <p:attrName>ppt_x</p:attrName>
                                        </p:attrNameLst>
                                      </p:cBhvr>
                                      <p:tavLst>
                                        <p:tav tm="0">
                                          <p:val>
                                            <p:strVal val="ppt_x"/>
                                          </p:val>
                                        </p:tav>
                                        <p:tav tm="100000">
                                          <p:val>
                                            <p:strVal val="ppt_x"/>
                                          </p:val>
                                        </p:tav>
                                      </p:tavLst>
                                    </p:anim>
                                    <p:anim calcmode="lin" valueType="num">
                                      <p:cBhvr additive="base">
                                        <p:cTn id="203" dur="3000"/>
                                        <p:tgtEl>
                                          <p:spTgt spid="7"/>
                                        </p:tgtEl>
                                        <p:attrNameLst>
                                          <p:attrName>ppt_y</p:attrName>
                                        </p:attrNameLst>
                                      </p:cBhvr>
                                      <p:tavLst>
                                        <p:tav tm="0">
                                          <p:val>
                                            <p:strVal val="ppt_y"/>
                                          </p:val>
                                        </p:tav>
                                        <p:tav tm="100000">
                                          <p:val>
                                            <p:strVal val="0-ppt_h/2"/>
                                          </p:val>
                                        </p:tav>
                                      </p:tavLst>
                                    </p:anim>
                                    <p:set>
                                      <p:cBhvr>
                                        <p:cTn id="204" dur="1" fill="hold">
                                          <p:stCondLst>
                                            <p:cond delay="2999"/>
                                          </p:stCondLst>
                                        </p:cTn>
                                        <p:tgtEl>
                                          <p:spTgt spid="7"/>
                                        </p:tgtEl>
                                        <p:attrNameLst>
                                          <p:attrName>style.visibility</p:attrName>
                                        </p:attrNameLst>
                                      </p:cBhvr>
                                      <p:to>
                                        <p:strVal val="hidden"/>
                                      </p:to>
                                    </p:set>
                                  </p:childTnLst>
                                </p:cTn>
                              </p:par>
                              <p:par>
                                <p:cTn id="205" presetID="2" presetClass="exit" presetSubtype="1" fill="hold" grpId="2" nodeType="withEffect">
                                  <p:stCondLst>
                                    <p:cond delay="0"/>
                                  </p:stCondLst>
                                  <p:childTnLst>
                                    <p:anim calcmode="lin" valueType="num">
                                      <p:cBhvr additive="base">
                                        <p:cTn id="206" dur="3000"/>
                                        <p:tgtEl>
                                          <p:spTgt spid="8"/>
                                        </p:tgtEl>
                                        <p:attrNameLst>
                                          <p:attrName>ppt_x</p:attrName>
                                        </p:attrNameLst>
                                      </p:cBhvr>
                                      <p:tavLst>
                                        <p:tav tm="0">
                                          <p:val>
                                            <p:strVal val="ppt_x"/>
                                          </p:val>
                                        </p:tav>
                                        <p:tav tm="100000">
                                          <p:val>
                                            <p:strVal val="ppt_x"/>
                                          </p:val>
                                        </p:tav>
                                      </p:tavLst>
                                    </p:anim>
                                    <p:anim calcmode="lin" valueType="num">
                                      <p:cBhvr additive="base">
                                        <p:cTn id="207" dur="3000"/>
                                        <p:tgtEl>
                                          <p:spTgt spid="8"/>
                                        </p:tgtEl>
                                        <p:attrNameLst>
                                          <p:attrName>ppt_y</p:attrName>
                                        </p:attrNameLst>
                                      </p:cBhvr>
                                      <p:tavLst>
                                        <p:tav tm="0">
                                          <p:val>
                                            <p:strVal val="ppt_y"/>
                                          </p:val>
                                        </p:tav>
                                        <p:tav tm="100000">
                                          <p:val>
                                            <p:strVal val="0-ppt_h/2"/>
                                          </p:val>
                                        </p:tav>
                                      </p:tavLst>
                                    </p:anim>
                                    <p:set>
                                      <p:cBhvr>
                                        <p:cTn id="208" dur="1" fill="hold">
                                          <p:stCondLst>
                                            <p:cond delay="2999"/>
                                          </p:stCondLst>
                                        </p:cTn>
                                        <p:tgtEl>
                                          <p:spTgt spid="8"/>
                                        </p:tgtEl>
                                        <p:attrNameLst>
                                          <p:attrName>style.visibility</p:attrName>
                                        </p:attrNameLst>
                                      </p:cBhvr>
                                      <p:to>
                                        <p:strVal val="hidden"/>
                                      </p:to>
                                    </p:set>
                                  </p:childTnLst>
                                </p:cTn>
                              </p:par>
                              <p:par>
                                <p:cTn id="209" presetID="2" presetClass="exit" presetSubtype="1" fill="hold" grpId="2" nodeType="withEffect">
                                  <p:stCondLst>
                                    <p:cond delay="0"/>
                                  </p:stCondLst>
                                  <p:childTnLst>
                                    <p:anim calcmode="lin" valueType="num">
                                      <p:cBhvr additive="base">
                                        <p:cTn id="210" dur="3000"/>
                                        <p:tgtEl>
                                          <p:spTgt spid="9"/>
                                        </p:tgtEl>
                                        <p:attrNameLst>
                                          <p:attrName>ppt_x</p:attrName>
                                        </p:attrNameLst>
                                      </p:cBhvr>
                                      <p:tavLst>
                                        <p:tav tm="0">
                                          <p:val>
                                            <p:strVal val="ppt_x"/>
                                          </p:val>
                                        </p:tav>
                                        <p:tav tm="100000">
                                          <p:val>
                                            <p:strVal val="ppt_x"/>
                                          </p:val>
                                        </p:tav>
                                      </p:tavLst>
                                    </p:anim>
                                    <p:anim calcmode="lin" valueType="num">
                                      <p:cBhvr additive="base">
                                        <p:cTn id="211" dur="3000"/>
                                        <p:tgtEl>
                                          <p:spTgt spid="9"/>
                                        </p:tgtEl>
                                        <p:attrNameLst>
                                          <p:attrName>ppt_y</p:attrName>
                                        </p:attrNameLst>
                                      </p:cBhvr>
                                      <p:tavLst>
                                        <p:tav tm="0">
                                          <p:val>
                                            <p:strVal val="ppt_y"/>
                                          </p:val>
                                        </p:tav>
                                        <p:tav tm="100000">
                                          <p:val>
                                            <p:strVal val="0-ppt_h/2"/>
                                          </p:val>
                                        </p:tav>
                                      </p:tavLst>
                                    </p:anim>
                                    <p:set>
                                      <p:cBhvr>
                                        <p:cTn id="212" dur="1" fill="hold">
                                          <p:stCondLst>
                                            <p:cond delay="2999"/>
                                          </p:stCondLst>
                                        </p:cTn>
                                        <p:tgtEl>
                                          <p:spTgt spid="9"/>
                                        </p:tgtEl>
                                        <p:attrNameLst>
                                          <p:attrName>style.visibility</p:attrName>
                                        </p:attrNameLst>
                                      </p:cBhvr>
                                      <p:to>
                                        <p:strVal val="hidden"/>
                                      </p:to>
                                    </p:set>
                                  </p:childTnLst>
                                </p:cTn>
                              </p:par>
                              <p:par>
                                <p:cTn id="213" presetID="2" presetClass="exit" presetSubtype="1" fill="hold" grpId="2" nodeType="withEffect">
                                  <p:stCondLst>
                                    <p:cond delay="0"/>
                                  </p:stCondLst>
                                  <p:childTnLst>
                                    <p:anim calcmode="lin" valueType="num">
                                      <p:cBhvr additive="base">
                                        <p:cTn id="214" dur="3000"/>
                                        <p:tgtEl>
                                          <p:spTgt spid="10"/>
                                        </p:tgtEl>
                                        <p:attrNameLst>
                                          <p:attrName>ppt_x</p:attrName>
                                        </p:attrNameLst>
                                      </p:cBhvr>
                                      <p:tavLst>
                                        <p:tav tm="0">
                                          <p:val>
                                            <p:strVal val="ppt_x"/>
                                          </p:val>
                                        </p:tav>
                                        <p:tav tm="100000">
                                          <p:val>
                                            <p:strVal val="ppt_x"/>
                                          </p:val>
                                        </p:tav>
                                      </p:tavLst>
                                    </p:anim>
                                    <p:anim calcmode="lin" valueType="num">
                                      <p:cBhvr additive="base">
                                        <p:cTn id="215" dur="3000"/>
                                        <p:tgtEl>
                                          <p:spTgt spid="10"/>
                                        </p:tgtEl>
                                        <p:attrNameLst>
                                          <p:attrName>ppt_y</p:attrName>
                                        </p:attrNameLst>
                                      </p:cBhvr>
                                      <p:tavLst>
                                        <p:tav tm="0">
                                          <p:val>
                                            <p:strVal val="ppt_y"/>
                                          </p:val>
                                        </p:tav>
                                        <p:tav tm="100000">
                                          <p:val>
                                            <p:strVal val="0-ppt_h/2"/>
                                          </p:val>
                                        </p:tav>
                                      </p:tavLst>
                                    </p:anim>
                                    <p:set>
                                      <p:cBhvr>
                                        <p:cTn id="216" dur="1" fill="hold">
                                          <p:stCondLst>
                                            <p:cond delay="2999"/>
                                          </p:stCondLst>
                                        </p:cTn>
                                        <p:tgtEl>
                                          <p:spTgt spid="10"/>
                                        </p:tgtEl>
                                        <p:attrNameLst>
                                          <p:attrName>style.visibility</p:attrName>
                                        </p:attrNameLst>
                                      </p:cBhvr>
                                      <p:to>
                                        <p:strVal val="hidden"/>
                                      </p:to>
                                    </p:set>
                                  </p:childTnLst>
                                </p:cTn>
                              </p:par>
                              <p:par>
                                <p:cTn id="217" presetID="2" presetClass="exit" presetSubtype="1" fill="hold" grpId="2" nodeType="withEffect">
                                  <p:stCondLst>
                                    <p:cond delay="0"/>
                                  </p:stCondLst>
                                  <p:childTnLst>
                                    <p:anim calcmode="lin" valueType="num">
                                      <p:cBhvr additive="base">
                                        <p:cTn id="218" dur="3000"/>
                                        <p:tgtEl>
                                          <p:spTgt spid="11"/>
                                        </p:tgtEl>
                                        <p:attrNameLst>
                                          <p:attrName>ppt_x</p:attrName>
                                        </p:attrNameLst>
                                      </p:cBhvr>
                                      <p:tavLst>
                                        <p:tav tm="0">
                                          <p:val>
                                            <p:strVal val="ppt_x"/>
                                          </p:val>
                                        </p:tav>
                                        <p:tav tm="100000">
                                          <p:val>
                                            <p:strVal val="ppt_x"/>
                                          </p:val>
                                        </p:tav>
                                      </p:tavLst>
                                    </p:anim>
                                    <p:anim calcmode="lin" valueType="num">
                                      <p:cBhvr additive="base">
                                        <p:cTn id="219" dur="3000"/>
                                        <p:tgtEl>
                                          <p:spTgt spid="11"/>
                                        </p:tgtEl>
                                        <p:attrNameLst>
                                          <p:attrName>ppt_y</p:attrName>
                                        </p:attrNameLst>
                                      </p:cBhvr>
                                      <p:tavLst>
                                        <p:tav tm="0">
                                          <p:val>
                                            <p:strVal val="ppt_y"/>
                                          </p:val>
                                        </p:tav>
                                        <p:tav tm="100000">
                                          <p:val>
                                            <p:strVal val="0-ppt_h/2"/>
                                          </p:val>
                                        </p:tav>
                                      </p:tavLst>
                                    </p:anim>
                                    <p:set>
                                      <p:cBhvr>
                                        <p:cTn id="220" dur="1" fill="hold">
                                          <p:stCondLst>
                                            <p:cond delay="2999"/>
                                          </p:stCondLst>
                                        </p:cTn>
                                        <p:tgtEl>
                                          <p:spTgt spid="11"/>
                                        </p:tgtEl>
                                        <p:attrNameLst>
                                          <p:attrName>style.visibility</p:attrName>
                                        </p:attrNameLst>
                                      </p:cBhvr>
                                      <p:to>
                                        <p:strVal val="hidden"/>
                                      </p:to>
                                    </p:set>
                                  </p:childTnLst>
                                </p:cTn>
                              </p:par>
                              <p:par>
                                <p:cTn id="221" presetID="2" presetClass="exit" presetSubtype="1" fill="hold" grpId="2" nodeType="withEffect">
                                  <p:stCondLst>
                                    <p:cond delay="0"/>
                                  </p:stCondLst>
                                  <p:childTnLst>
                                    <p:anim calcmode="lin" valueType="num">
                                      <p:cBhvr additive="base">
                                        <p:cTn id="222" dur="3000"/>
                                        <p:tgtEl>
                                          <p:spTgt spid="12"/>
                                        </p:tgtEl>
                                        <p:attrNameLst>
                                          <p:attrName>ppt_x</p:attrName>
                                        </p:attrNameLst>
                                      </p:cBhvr>
                                      <p:tavLst>
                                        <p:tav tm="0">
                                          <p:val>
                                            <p:strVal val="ppt_x"/>
                                          </p:val>
                                        </p:tav>
                                        <p:tav tm="100000">
                                          <p:val>
                                            <p:strVal val="ppt_x"/>
                                          </p:val>
                                        </p:tav>
                                      </p:tavLst>
                                    </p:anim>
                                    <p:anim calcmode="lin" valueType="num">
                                      <p:cBhvr additive="base">
                                        <p:cTn id="223" dur="3000"/>
                                        <p:tgtEl>
                                          <p:spTgt spid="12"/>
                                        </p:tgtEl>
                                        <p:attrNameLst>
                                          <p:attrName>ppt_y</p:attrName>
                                        </p:attrNameLst>
                                      </p:cBhvr>
                                      <p:tavLst>
                                        <p:tav tm="0">
                                          <p:val>
                                            <p:strVal val="ppt_y"/>
                                          </p:val>
                                        </p:tav>
                                        <p:tav tm="100000">
                                          <p:val>
                                            <p:strVal val="0-ppt_h/2"/>
                                          </p:val>
                                        </p:tav>
                                      </p:tavLst>
                                    </p:anim>
                                    <p:set>
                                      <p:cBhvr>
                                        <p:cTn id="224" dur="1" fill="hold">
                                          <p:stCondLst>
                                            <p:cond delay="2999"/>
                                          </p:stCondLst>
                                        </p:cTn>
                                        <p:tgtEl>
                                          <p:spTgt spid="12"/>
                                        </p:tgtEl>
                                        <p:attrNameLst>
                                          <p:attrName>style.visibility</p:attrName>
                                        </p:attrNameLst>
                                      </p:cBhvr>
                                      <p:to>
                                        <p:strVal val="hidden"/>
                                      </p:to>
                                    </p:set>
                                  </p:childTnLst>
                                </p:cTn>
                              </p:par>
                              <p:par>
                                <p:cTn id="225" presetID="2" presetClass="exit" presetSubtype="1" fill="hold" grpId="2" nodeType="withEffect">
                                  <p:stCondLst>
                                    <p:cond delay="0"/>
                                  </p:stCondLst>
                                  <p:childTnLst>
                                    <p:anim calcmode="lin" valueType="num">
                                      <p:cBhvr additive="base">
                                        <p:cTn id="226" dur="3000"/>
                                        <p:tgtEl>
                                          <p:spTgt spid="13"/>
                                        </p:tgtEl>
                                        <p:attrNameLst>
                                          <p:attrName>ppt_x</p:attrName>
                                        </p:attrNameLst>
                                      </p:cBhvr>
                                      <p:tavLst>
                                        <p:tav tm="0">
                                          <p:val>
                                            <p:strVal val="ppt_x"/>
                                          </p:val>
                                        </p:tav>
                                        <p:tav tm="100000">
                                          <p:val>
                                            <p:strVal val="ppt_x"/>
                                          </p:val>
                                        </p:tav>
                                      </p:tavLst>
                                    </p:anim>
                                    <p:anim calcmode="lin" valueType="num">
                                      <p:cBhvr additive="base">
                                        <p:cTn id="227" dur="3000"/>
                                        <p:tgtEl>
                                          <p:spTgt spid="13"/>
                                        </p:tgtEl>
                                        <p:attrNameLst>
                                          <p:attrName>ppt_y</p:attrName>
                                        </p:attrNameLst>
                                      </p:cBhvr>
                                      <p:tavLst>
                                        <p:tav tm="0">
                                          <p:val>
                                            <p:strVal val="ppt_y"/>
                                          </p:val>
                                        </p:tav>
                                        <p:tav tm="100000">
                                          <p:val>
                                            <p:strVal val="0-ppt_h/2"/>
                                          </p:val>
                                        </p:tav>
                                      </p:tavLst>
                                    </p:anim>
                                    <p:set>
                                      <p:cBhvr>
                                        <p:cTn id="228" dur="1" fill="hold">
                                          <p:stCondLst>
                                            <p:cond delay="2999"/>
                                          </p:stCondLst>
                                        </p:cTn>
                                        <p:tgtEl>
                                          <p:spTgt spid="13"/>
                                        </p:tgtEl>
                                        <p:attrNameLst>
                                          <p:attrName>style.visibility</p:attrName>
                                        </p:attrNameLst>
                                      </p:cBhvr>
                                      <p:to>
                                        <p:strVal val="hidden"/>
                                      </p:to>
                                    </p:set>
                                  </p:childTnLst>
                                </p:cTn>
                              </p:par>
                              <p:par>
                                <p:cTn id="229" presetID="13" presetClass="exit" presetSubtype="32" fill="hold" grpId="3" nodeType="withEffect">
                                  <p:stCondLst>
                                    <p:cond delay="0"/>
                                  </p:stCondLst>
                                  <p:childTnLst>
                                    <p:animEffect transition="out" filter="plus(out)">
                                      <p:cBhvr>
                                        <p:cTn id="230" dur="3000"/>
                                        <p:tgtEl>
                                          <p:spTgt spid="14"/>
                                        </p:tgtEl>
                                      </p:cBhvr>
                                    </p:animEffect>
                                    <p:set>
                                      <p:cBhvr>
                                        <p:cTn id="231" dur="1" fill="hold">
                                          <p:stCondLst>
                                            <p:cond delay="2999"/>
                                          </p:stCondLst>
                                        </p:cTn>
                                        <p:tgtEl>
                                          <p:spTgt spid="14"/>
                                        </p:tgtEl>
                                        <p:attrNameLst>
                                          <p:attrName>style.visibility</p:attrName>
                                        </p:attrNameLst>
                                      </p:cBhvr>
                                      <p:to>
                                        <p:strVal val="hidden"/>
                                      </p:to>
                                    </p:set>
                                  </p:childTnLst>
                                </p:cTn>
                              </p:par>
                              <p:par>
                                <p:cTn id="232" presetID="13" presetClass="exit" presetSubtype="32" fill="hold" grpId="3" nodeType="withEffect">
                                  <p:stCondLst>
                                    <p:cond delay="0"/>
                                  </p:stCondLst>
                                  <p:childTnLst>
                                    <p:animEffect transition="out" filter="plus(out)">
                                      <p:cBhvr>
                                        <p:cTn id="233" dur="3000"/>
                                        <p:tgtEl>
                                          <p:spTgt spid="15"/>
                                        </p:tgtEl>
                                      </p:cBhvr>
                                    </p:animEffect>
                                    <p:set>
                                      <p:cBhvr>
                                        <p:cTn id="234" dur="1" fill="hold">
                                          <p:stCondLst>
                                            <p:cond delay="2999"/>
                                          </p:stCondLst>
                                        </p:cTn>
                                        <p:tgtEl>
                                          <p:spTgt spid="15"/>
                                        </p:tgtEl>
                                        <p:attrNameLst>
                                          <p:attrName>style.visibility</p:attrName>
                                        </p:attrNameLst>
                                      </p:cBhvr>
                                      <p:to>
                                        <p:strVal val="hidden"/>
                                      </p:to>
                                    </p:set>
                                  </p:childTnLst>
                                </p:cTn>
                              </p:par>
                              <p:par>
                                <p:cTn id="235" presetID="13" presetClass="exit" presetSubtype="32" fill="hold" grpId="3" nodeType="withEffect">
                                  <p:stCondLst>
                                    <p:cond delay="0"/>
                                  </p:stCondLst>
                                  <p:childTnLst>
                                    <p:animEffect transition="out" filter="plus(out)">
                                      <p:cBhvr>
                                        <p:cTn id="236" dur="3000"/>
                                        <p:tgtEl>
                                          <p:spTgt spid="16"/>
                                        </p:tgtEl>
                                      </p:cBhvr>
                                    </p:animEffect>
                                    <p:set>
                                      <p:cBhvr>
                                        <p:cTn id="237" dur="1" fill="hold">
                                          <p:stCondLst>
                                            <p:cond delay="2999"/>
                                          </p:stCondLst>
                                        </p:cTn>
                                        <p:tgtEl>
                                          <p:spTgt spid="16"/>
                                        </p:tgtEl>
                                        <p:attrNameLst>
                                          <p:attrName>style.visibility</p:attrName>
                                        </p:attrNameLst>
                                      </p:cBhvr>
                                      <p:to>
                                        <p:strVal val="hidden"/>
                                      </p:to>
                                    </p:set>
                                  </p:childTnLst>
                                </p:cTn>
                              </p:par>
                              <p:par>
                                <p:cTn id="238" presetID="13" presetClass="exit" presetSubtype="32" fill="hold" grpId="3" nodeType="withEffect">
                                  <p:stCondLst>
                                    <p:cond delay="0"/>
                                  </p:stCondLst>
                                  <p:childTnLst>
                                    <p:animEffect transition="out" filter="plus(out)">
                                      <p:cBhvr>
                                        <p:cTn id="239" dur="3000"/>
                                        <p:tgtEl>
                                          <p:spTgt spid="17"/>
                                        </p:tgtEl>
                                      </p:cBhvr>
                                    </p:animEffect>
                                    <p:set>
                                      <p:cBhvr>
                                        <p:cTn id="240" dur="1" fill="hold">
                                          <p:stCondLst>
                                            <p:cond delay="2999"/>
                                          </p:stCondLst>
                                        </p:cTn>
                                        <p:tgtEl>
                                          <p:spTgt spid="17"/>
                                        </p:tgtEl>
                                        <p:attrNameLst>
                                          <p:attrName>style.visibility</p:attrName>
                                        </p:attrNameLst>
                                      </p:cBhvr>
                                      <p:to>
                                        <p:strVal val="hidden"/>
                                      </p:to>
                                    </p:set>
                                  </p:childTnLst>
                                </p:cTn>
                              </p:par>
                              <p:par>
                                <p:cTn id="241" presetID="13" presetClass="exit" presetSubtype="32" fill="hold" grpId="3" nodeType="withEffect">
                                  <p:stCondLst>
                                    <p:cond delay="0"/>
                                  </p:stCondLst>
                                  <p:childTnLst>
                                    <p:animEffect transition="out" filter="plus(out)">
                                      <p:cBhvr>
                                        <p:cTn id="242" dur="3000"/>
                                        <p:tgtEl>
                                          <p:spTgt spid="18"/>
                                        </p:tgtEl>
                                      </p:cBhvr>
                                    </p:animEffect>
                                    <p:set>
                                      <p:cBhvr>
                                        <p:cTn id="243" dur="1" fill="hold">
                                          <p:stCondLst>
                                            <p:cond delay="2999"/>
                                          </p:stCondLst>
                                        </p:cTn>
                                        <p:tgtEl>
                                          <p:spTgt spid="18"/>
                                        </p:tgtEl>
                                        <p:attrNameLst>
                                          <p:attrName>style.visibility</p:attrName>
                                        </p:attrNameLst>
                                      </p:cBhvr>
                                      <p:to>
                                        <p:strVal val="hidden"/>
                                      </p:to>
                                    </p:set>
                                  </p:childTnLst>
                                </p:cTn>
                              </p:par>
                              <p:par>
                                <p:cTn id="244" presetID="13" presetClass="exit" presetSubtype="32" fill="hold" grpId="3" nodeType="withEffect">
                                  <p:stCondLst>
                                    <p:cond delay="0"/>
                                  </p:stCondLst>
                                  <p:childTnLst>
                                    <p:animEffect transition="out" filter="plus(out)">
                                      <p:cBhvr>
                                        <p:cTn id="245" dur="3000"/>
                                        <p:tgtEl>
                                          <p:spTgt spid="19"/>
                                        </p:tgtEl>
                                      </p:cBhvr>
                                    </p:animEffect>
                                    <p:set>
                                      <p:cBhvr>
                                        <p:cTn id="246" dur="1" fill="hold">
                                          <p:stCondLst>
                                            <p:cond delay="2999"/>
                                          </p:stCondLst>
                                        </p:cTn>
                                        <p:tgtEl>
                                          <p:spTgt spid="19"/>
                                        </p:tgtEl>
                                        <p:attrNameLst>
                                          <p:attrName>style.visibility</p:attrName>
                                        </p:attrNameLst>
                                      </p:cBhvr>
                                      <p:to>
                                        <p:strVal val="hidden"/>
                                      </p:to>
                                    </p:set>
                                  </p:childTnLst>
                                </p:cTn>
                              </p:par>
                              <p:par>
                                <p:cTn id="247" presetID="13" presetClass="exit" presetSubtype="32" fill="hold" grpId="3" nodeType="withEffect">
                                  <p:stCondLst>
                                    <p:cond delay="0"/>
                                  </p:stCondLst>
                                  <p:childTnLst>
                                    <p:animEffect transition="out" filter="plus(out)">
                                      <p:cBhvr>
                                        <p:cTn id="248" dur="3000"/>
                                        <p:tgtEl>
                                          <p:spTgt spid="20"/>
                                        </p:tgtEl>
                                      </p:cBhvr>
                                    </p:animEffect>
                                    <p:set>
                                      <p:cBhvr>
                                        <p:cTn id="249" dur="1" fill="hold">
                                          <p:stCondLst>
                                            <p:cond delay="2999"/>
                                          </p:stCondLst>
                                        </p:cTn>
                                        <p:tgtEl>
                                          <p:spTgt spid="20"/>
                                        </p:tgtEl>
                                        <p:attrNameLst>
                                          <p:attrName>style.visibility</p:attrName>
                                        </p:attrNameLst>
                                      </p:cBhvr>
                                      <p:to>
                                        <p:strVal val="hidden"/>
                                      </p:to>
                                    </p:set>
                                  </p:childTnLst>
                                </p:cTn>
                              </p:par>
                              <p:par>
                                <p:cTn id="250" presetID="13" presetClass="exit" presetSubtype="32" fill="hold" grpId="3" nodeType="withEffect">
                                  <p:stCondLst>
                                    <p:cond delay="0"/>
                                  </p:stCondLst>
                                  <p:childTnLst>
                                    <p:animEffect transition="out" filter="plus(out)">
                                      <p:cBhvr>
                                        <p:cTn id="251" dur="3000"/>
                                        <p:tgtEl>
                                          <p:spTgt spid="21"/>
                                        </p:tgtEl>
                                      </p:cBhvr>
                                    </p:animEffect>
                                    <p:set>
                                      <p:cBhvr>
                                        <p:cTn id="252" dur="1" fill="hold">
                                          <p:stCondLst>
                                            <p:cond delay="2999"/>
                                          </p:stCondLst>
                                        </p:cTn>
                                        <p:tgtEl>
                                          <p:spTgt spid="21"/>
                                        </p:tgtEl>
                                        <p:attrNameLst>
                                          <p:attrName>style.visibility</p:attrName>
                                        </p:attrNameLst>
                                      </p:cBhvr>
                                      <p:to>
                                        <p:strVal val="hidden"/>
                                      </p:to>
                                    </p:set>
                                  </p:childTnLst>
                                </p:cTn>
                              </p:par>
                              <p:par>
                                <p:cTn id="253" presetID="13" presetClass="exit" presetSubtype="32" fill="hold" grpId="3" nodeType="withEffect">
                                  <p:stCondLst>
                                    <p:cond delay="0"/>
                                  </p:stCondLst>
                                  <p:childTnLst>
                                    <p:animEffect transition="out" filter="plus(out)">
                                      <p:cBhvr>
                                        <p:cTn id="254" dur="3000"/>
                                        <p:tgtEl>
                                          <p:spTgt spid="22"/>
                                        </p:tgtEl>
                                      </p:cBhvr>
                                    </p:animEffect>
                                    <p:set>
                                      <p:cBhvr>
                                        <p:cTn id="255" dur="1" fill="hold">
                                          <p:stCondLst>
                                            <p:cond delay="2999"/>
                                          </p:stCondLst>
                                        </p:cTn>
                                        <p:tgtEl>
                                          <p:spTgt spid="22"/>
                                        </p:tgtEl>
                                        <p:attrNameLst>
                                          <p:attrName>style.visibility</p:attrName>
                                        </p:attrNameLst>
                                      </p:cBhvr>
                                      <p:to>
                                        <p:strVal val="hidden"/>
                                      </p:to>
                                    </p:set>
                                  </p:childTnLst>
                                </p:cTn>
                              </p:par>
                              <p:par>
                                <p:cTn id="256" presetID="13" presetClass="exit" presetSubtype="32" fill="hold" grpId="3" nodeType="withEffect">
                                  <p:stCondLst>
                                    <p:cond delay="0"/>
                                  </p:stCondLst>
                                  <p:childTnLst>
                                    <p:animEffect transition="out" filter="plus(out)">
                                      <p:cBhvr>
                                        <p:cTn id="257" dur="3000"/>
                                        <p:tgtEl>
                                          <p:spTgt spid="23"/>
                                        </p:tgtEl>
                                      </p:cBhvr>
                                    </p:animEffect>
                                    <p:set>
                                      <p:cBhvr>
                                        <p:cTn id="258" dur="1" fill="hold">
                                          <p:stCondLst>
                                            <p:cond delay="2999"/>
                                          </p:stCondLst>
                                        </p:cTn>
                                        <p:tgtEl>
                                          <p:spTgt spid="23"/>
                                        </p:tgtEl>
                                        <p:attrNameLst>
                                          <p:attrName>style.visibility</p:attrName>
                                        </p:attrNameLst>
                                      </p:cBhvr>
                                      <p:to>
                                        <p:strVal val="hidden"/>
                                      </p:to>
                                    </p:set>
                                  </p:childTnLst>
                                </p:cTn>
                              </p:par>
                              <p:par>
                                <p:cTn id="259" presetID="13" presetClass="exit" presetSubtype="32" fill="hold" grpId="3" nodeType="withEffect">
                                  <p:stCondLst>
                                    <p:cond delay="0"/>
                                  </p:stCondLst>
                                  <p:childTnLst>
                                    <p:animEffect transition="out" filter="plus(out)">
                                      <p:cBhvr>
                                        <p:cTn id="260" dur="3000"/>
                                        <p:tgtEl>
                                          <p:spTgt spid="4"/>
                                        </p:tgtEl>
                                      </p:cBhvr>
                                    </p:animEffect>
                                    <p:set>
                                      <p:cBhvr>
                                        <p:cTn id="261" dur="1" fill="hold">
                                          <p:stCondLst>
                                            <p:cond delay="2999"/>
                                          </p:stCondLst>
                                        </p:cTn>
                                        <p:tgtEl>
                                          <p:spTgt spid="4"/>
                                        </p:tgtEl>
                                        <p:attrNameLst>
                                          <p:attrName>style.visibility</p:attrName>
                                        </p:attrNameLst>
                                      </p:cBhvr>
                                      <p:to>
                                        <p:strVal val="hidden"/>
                                      </p:to>
                                    </p:set>
                                  </p:childTnLst>
                                </p:cTn>
                              </p:par>
                              <p:par>
                                <p:cTn id="262" presetID="13" presetClass="exit" presetSubtype="32" fill="hold" grpId="3" nodeType="withEffect">
                                  <p:stCondLst>
                                    <p:cond delay="0"/>
                                  </p:stCondLst>
                                  <p:childTnLst>
                                    <p:animEffect transition="out" filter="plus(out)">
                                      <p:cBhvr>
                                        <p:cTn id="263" dur="3000"/>
                                        <p:tgtEl>
                                          <p:spTgt spid="5"/>
                                        </p:tgtEl>
                                      </p:cBhvr>
                                    </p:animEffect>
                                    <p:set>
                                      <p:cBhvr>
                                        <p:cTn id="264" dur="1" fill="hold">
                                          <p:stCondLst>
                                            <p:cond delay="2999"/>
                                          </p:stCondLst>
                                        </p:cTn>
                                        <p:tgtEl>
                                          <p:spTgt spid="5"/>
                                        </p:tgtEl>
                                        <p:attrNameLst>
                                          <p:attrName>style.visibility</p:attrName>
                                        </p:attrNameLst>
                                      </p:cBhvr>
                                      <p:to>
                                        <p:strVal val="hidden"/>
                                      </p:to>
                                    </p:set>
                                  </p:childTnLst>
                                </p:cTn>
                              </p:par>
                              <p:par>
                                <p:cTn id="265" presetID="13" presetClass="exit" presetSubtype="32" fill="hold" grpId="3" nodeType="withEffect">
                                  <p:stCondLst>
                                    <p:cond delay="0"/>
                                  </p:stCondLst>
                                  <p:childTnLst>
                                    <p:animEffect transition="out" filter="plus(out)">
                                      <p:cBhvr>
                                        <p:cTn id="266" dur="3000"/>
                                        <p:tgtEl>
                                          <p:spTgt spid="6"/>
                                        </p:tgtEl>
                                      </p:cBhvr>
                                    </p:animEffect>
                                    <p:set>
                                      <p:cBhvr>
                                        <p:cTn id="267" dur="1" fill="hold">
                                          <p:stCondLst>
                                            <p:cond delay="2999"/>
                                          </p:stCondLst>
                                        </p:cTn>
                                        <p:tgtEl>
                                          <p:spTgt spid="6"/>
                                        </p:tgtEl>
                                        <p:attrNameLst>
                                          <p:attrName>style.visibility</p:attrName>
                                        </p:attrNameLst>
                                      </p:cBhvr>
                                      <p:to>
                                        <p:strVal val="hidden"/>
                                      </p:to>
                                    </p:set>
                                  </p:childTnLst>
                                </p:cTn>
                              </p:par>
                              <p:par>
                                <p:cTn id="268" presetID="13" presetClass="exit" presetSubtype="32" fill="hold" grpId="3" nodeType="withEffect">
                                  <p:stCondLst>
                                    <p:cond delay="0"/>
                                  </p:stCondLst>
                                  <p:childTnLst>
                                    <p:animEffect transition="out" filter="plus(out)">
                                      <p:cBhvr>
                                        <p:cTn id="269" dur="3000"/>
                                        <p:tgtEl>
                                          <p:spTgt spid="7"/>
                                        </p:tgtEl>
                                      </p:cBhvr>
                                    </p:animEffect>
                                    <p:set>
                                      <p:cBhvr>
                                        <p:cTn id="270" dur="1" fill="hold">
                                          <p:stCondLst>
                                            <p:cond delay="2999"/>
                                          </p:stCondLst>
                                        </p:cTn>
                                        <p:tgtEl>
                                          <p:spTgt spid="7"/>
                                        </p:tgtEl>
                                        <p:attrNameLst>
                                          <p:attrName>style.visibility</p:attrName>
                                        </p:attrNameLst>
                                      </p:cBhvr>
                                      <p:to>
                                        <p:strVal val="hidden"/>
                                      </p:to>
                                    </p:set>
                                  </p:childTnLst>
                                </p:cTn>
                              </p:par>
                              <p:par>
                                <p:cTn id="271" presetID="13" presetClass="exit" presetSubtype="32" fill="hold" grpId="3" nodeType="withEffect">
                                  <p:stCondLst>
                                    <p:cond delay="0"/>
                                  </p:stCondLst>
                                  <p:childTnLst>
                                    <p:animEffect transition="out" filter="plus(out)">
                                      <p:cBhvr>
                                        <p:cTn id="272" dur="3000"/>
                                        <p:tgtEl>
                                          <p:spTgt spid="8"/>
                                        </p:tgtEl>
                                      </p:cBhvr>
                                    </p:animEffect>
                                    <p:set>
                                      <p:cBhvr>
                                        <p:cTn id="273" dur="1" fill="hold">
                                          <p:stCondLst>
                                            <p:cond delay="2999"/>
                                          </p:stCondLst>
                                        </p:cTn>
                                        <p:tgtEl>
                                          <p:spTgt spid="8"/>
                                        </p:tgtEl>
                                        <p:attrNameLst>
                                          <p:attrName>style.visibility</p:attrName>
                                        </p:attrNameLst>
                                      </p:cBhvr>
                                      <p:to>
                                        <p:strVal val="hidden"/>
                                      </p:to>
                                    </p:set>
                                  </p:childTnLst>
                                </p:cTn>
                              </p:par>
                              <p:par>
                                <p:cTn id="274" presetID="13" presetClass="exit" presetSubtype="32" fill="hold" grpId="3" nodeType="withEffect">
                                  <p:stCondLst>
                                    <p:cond delay="0"/>
                                  </p:stCondLst>
                                  <p:childTnLst>
                                    <p:animEffect transition="out" filter="plus(out)">
                                      <p:cBhvr>
                                        <p:cTn id="275" dur="3000"/>
                                        <p:tgtEl>
                                          <p:spTgt spid="9"/>
                                        </p:tgtEl>
                                      </p:cBhvr>
                                    </p:animEffect>
                                    <p:set>
                                      <p:cBhvr>
                                        <p:cTn id="276" dur="1" fill="hold">
                                          <p:stCondLst>
                                            <p:cond delay="2999"/>
                                          </p:stCondLst>
                                        </p:cTn>
                                        <p:tgtEl>
                                          <p:spTgt spid="9"/>
                                        </p:tgtEl>
                                        <p:attrNameLst>
                                          <p:attrName>style.visibility</p:attrName>
                                        </p:attrNameLst>
                                      </p:cBhvr>
                                      <p:to>
                                        <p:strVal val="hidden"/>
                                      </p:to>
                                    </p:set>
                                  </p:childTnLst>
                                </p:cTn>
                              </p:par>
                              <p:par>
                                <p:cTn id="277" presetID="13" presetClass="exit" presetSubtype="32" fill="hold" grpId="3" nodeType="withEffect">
                                  <p:stCondLst>
                                    <p:cond delay="0"/>
                                  </p:stCondLst>
                                  <p:childTnLst>
                                    <p:animEffect transition="out" filter="plus(out)">
                                      <p:cBhvr>
                                        <p:cTn id="278" dur="3000"/>
                                        <p:tgtEl>
                                          <p:spTgt spid="10"/>
                                        </p:tgtEl>
                                      </p:cBhvr>
                                    </p:animEffect>
                                    <p:set>
                                      <p:cBhvr>
                                        <p:cTn id="279" dur="1" fill="hold">
                                          <p:stCondLst>
                                            <p:cond delay="2999"/>
                                          </p:stCondLst>
                                        </p:cTn>
                                        <p:tgtEl>
                                          <p:spTgt spid="10"/>
                                        </p:tgtEl>
                                        <p:attrNameLst>
                                          <p:attrName>style.visibility</p:attrName>
                                        </p:attrNameLst>
                                      </p:cBhvr>
                                      <p:to>
                                        <p:strVal val="hidden"/>
                                      </p:to>
                                    </p:set>
                                  </p:childTnLst>
                                </p:cTn>
                              </p:par>
                              <p:par>
                                <p:cTn id="280" presetID="13" presetClass="exit" presetSubtype="32" fill="hold" grpId="3" nodeType="withEffect">
                                  <p:stCondLst>
                                    <p:cond delay="0"/>
                                  </p:stCondLst>
                                  <p:childTnLst>
                                    <p:animEffect transition="out" filter="plus(out)">
                                      <p:cBhvr>
                                        <p:cTn id="281" dur="3000"/>
                                        <p:tgtEl>
                                          <p:spTgt spid="11"/>
                                        </p:tgtEl>
                                      </p:cBhvr>
                                    </p:animEffect>
                                    <p:set>
                                      <p:cBhvr>
                                        <p:cTn id="282" dur="1" fill="hold">
                                          <p:stCondLst>
                                            <p:cond delay="2999"/>
                                          </p:stCondLst>
                                        </p:cTn>
                                        <p:tgtEl>
                                          <p:spTgt spid="11"/>
                                        </p:tgtEl>
                                        <p:attrNameLst>
                                          <p:attrName>style.visibility</p:attrName>
                                        </p:attrNameLst>
                                      </p:cBhvr>
                                      <p:to>
                                        <p:strVal val="hidden"/>
                                      </p:to>
                                    </p:set>
                                  </p:childTnLst>
                                </p:cTn>
                              </p:par>
                              <p:par>
                                <p:cTn id="283" presetID="13" presetClass="exit" presetSubtype="32" fill="hold" grpId="3" nodeType="withEffect">
                                  <p:stCondLst>
                                    <p:cond delay="0"/>
                                  </p:stCondLst>
                                  <p:childTnLst>
                                    <p:animEffect transition="out" filter="plus(out)">
                                      <p:cBhvr>
                                        <p:cTn id="284" dur="3000"/>
                                        <p:tgtEl>
                                          <p:spTgt spid="12"/>
                                        </p:tgtEl>
                                      </p:cBhvr>
                                    </p:animEffect>
                                    <p:set>
                                      <p:cBhvr>
                                        <p:cTn id="285" dur="1" fill="hold">
                                          <p:stCondLst>
                                            <p:cond delay="2999"/>
                                          </p:stCondLst>
                                        </p:cTn>
                                        <p:tgtEl>
                                          <p:spTgt spid="12"/>
                                        </p:tgtEl>
                                        <p:attrNameLst>
                                          <p:attrName>style.visibility</p:attrName>
                                        </p:attrNameLst>
                                      </p:cBhvr>
                                      <p:to>
                                        <p:strVal val="hidden"/>
                                      </p:to>
                                    </p:set>
                                  </p:childTnLst>
                                </p:cTn>
                              </p:par>
                              <p:par>
                                <p:cTn id="286" presetID="13" presetClass="exit" presetSubtype="32" fill="hold" grpId="3" nodeType="withEffect">
                                  <p:stCondLst>
                                    <p:cond delay="0"/>
                                  </p:stCondLst>
                                  <p:childTnLst>
                                    <p:animEffect transition="out" filter="plus(out)">
                                      <p:cBhvr>
                                        <p:cTn id="287" dur="3000"/>
                                        <p:tgtEl>
                                          <p:spTgt spid="13"/>
                                        </p:tgtEl>
                                      </p:cBhvr>
                                    </p:animEffect>
                                    <p:set>
                                      <p:cBhvr>
                                        <p:cTn id="288" dur="1" fill="hold">
                                          <p:stCondLst>
                                            <p:cond delay="2999"/>
                                          </p:stCondLst>
                                        </p:cTn>
                                        <p:tgtEl>
                                          <p:spTgt spid="13"/>
                                        </p:tgtEl>
                                        <p:attrNameLst>
                                          <p:attrName>style.visibility</p:attrName>
                                        </p:attrNameLst>
                                      </p:cBhvr>
                                      <p:to>
                                        <p:strVal val="hidden"/>
                                      </p:to>
                                    </p:set>
                                  </p:childTnLst>
                                </p:cTn>
                              </p:par>
                              <p:par>
                                <p:cTn id="289" presetID="19" presetClass="exit" presetSubtype="10" fill="hold" grpId="4" nodeType="withEffect">
                                  <p:stCondLst>
                                    <p:cond delay="0"/>
                                  </p:stCondLst>
                                  <p:childTnLst>
                                    <p:anim calcmode="lin" valueType="num">
                                      <p:cBhvr>
                                        <p:cTn id="290" dur="3000"/>
                                        <p:tgtEl>
                                          <p:spTgt spid="14"/>
                                        </p:tgtEl>
                                        <p:attrNameLst>
                                          <p:attrName>ppt_h</p:attrName>
                                        </p:attrNameLst>
                                      </p:cBhvr>
                                      <p:tavLst>
                                        <p:tav tm="0">
                                          <p:val>
                                            <p:strVal val="ppt_h"/>
                                          </p:val>
                                        </p:tav>
                                        <p:tav tm="100000">
                                          <p:val>
                                            <p:strVal val="ppt_h"/>
                                          </p:val>
                                        </p:tav>
                                      </p:tavLst>
                                    </p:anim>
                                    <p:anim calcmode="lin" valueType="num">
                                      <p:cBhvr>
                                        <p:cTn id="291" dur="3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2" dur="1" fill="hold">
                                          <p:stCondLst>
                                            <p:cond delay="2999"/>
                                          </p:stCondLst>
                                        </p:cTn>
                                        <p:tgtEl>
                                          <p:spTgt spid="14"/>
                                        </p:tgtEl>
                                        <p:attrNameLst>
                                          <p:attrName>style.visibility</p:attrName>
                                        </p:attrNameLst>
                                      </p:cBhvr>
                                      <p:to>
                                        <p:strVal val="hidden"/>
                                      </p:to>
                                    </p:set>
                                  </p:childTnLst>
                                </p:cTn>
                              </p:par>
                              <p:par>
                                <p:cTn id="293" presetID="19" presetClass="exit" presetSubtype="10" fill="hold" grpId="4" nodeType="withEffect">
                                  <p:stCondLst>
                                    <p:cond delay="0"/>
                                  </p:stCondLst>
                                  <p:childTnLst>
                                    <p:anim calcmode="lin" valueType="num">
                                      <p:cBhvr>
                                        <p:cTn id="294" dur="3000"/>
                                        <p:tgtEl>
                                          <p:spTgt spid="15"/>
                                        </p:tgtEl>
                                        <p:attrNameLst>
                                          <p:attrName>ppt_h</p:attrName>
                                        </p:attrNameLst>
                                      </p:cBhvr>
                                      <p:tavLst>
                                        <p:tav tm="0">
                                          <p:val>
                                            <p:strVal val="ppt_h"/>
                                          </p:val>
                                        </p:tav>
                                        <p:tav tm="100000">
                                          <p:val>
                                            <p:strVal val="ppt_h"/>
                                          </p:val>
                                        </p:tav>
                                      </p:tavLst>
                                    </p:anim>
                                    <p:anim calcmode="lin" valueType="num">
                                      <p:cBhvr>
                                        <p:cTn id="295" dur="3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6" dur="1" fill="hold">
                                          <p:stCondLst>
                                            <p:cond delay="2999"/>
                                          </p:stCondLst>
                                        </p:cTn>
                                        <p:tgtEl>
                                          <p:spTgt spid="15"/>
                                        </p:tgtEl>
                                        <p:attrNameLst>
                                          <p:attrName>style.visibility</p:attrName>
                                        </p:attrNameLst>
                                      </p:cBhvr>
                                      <p:to>
                                        <p:strVal val="hidden"/>
                                      </p:to>
                                    </p:set>
                                  </p:childTnLst>
                                </p:cTn>
                              </p:par>
                              <p:par>
                                <p:cTn id="297" presetID="19" presetClass="exit" presetSubtype="10" fill="hold" grpId="4" nodeType="withEffect">
                                  <p:stCondLst>
                                    <p:cond delay="0"/>
                                  </p:stCondLst>
                                  <p:childTnLst>
                                    <p:anim calcmode="lin" valueType="num">
                                      <p:cBhvr>
                                        <p:cTn id="298" dur="3000"/>
                                        <p:tgtEl>
                                          <p:spTgt spid="16"/>
                                        </p:tgtEl>
                                        <p:attrNameLst>
                                          <p:attrName>ppt_h</p:attrName>
                                        </p:attrNameLst>
                                      </p:cBhvr>
                                      <p:tavLst>
                                        <p:tav tm="0">
                                          <p:val>
                                            <p:strVal val="ppt_h"/>
                                          </p:val>
                                        </p:tav>
                                        <p:tav tm="100000">
                                          <p:val>
                                            <p:strVal val="ppt_h"/>
                                          </p:val>
                                        </p:tav>
                                      </p:tavLst>
                                    </p:anim>
                                    <p:anim calcmode="lin" valueType="num">
                                      <p:cBhvr>
                                        <p:cTn id="299" dur="3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00" dur="1" fill="hold">
                                          <p:stCondLst>
                                            <p:cond delay="2999"/>
                                          </p:stCondLst>
                                        </p:cTn>
                                        <p:tgtEl>
                                          <p:spTgt spid="16"/>
                                        </p:tgtEl>
                                        <p:attrNameLst>
                                          <p:attrName>style.visibility</p:attrName>
                                        </p:attrNameLst>
                                      </p:cBhvr>
                                      <p:to>
                                        <p:strVal val="hidden"/>
                                      </p:to>
                                    </p:set>
                                  </p:childTnLst>
                                </p:cTn>
                              </p:par>
                              <p:par>
                                <p:cTn id="301" presetID="19" presetClass="exit" presetSubtype="10" fill="hold" grpId="4" nodeType="withEffect">
                                  <p:stCondLst>
                                    <p:cond delay="0"/>
                                  </p:stCondLst>
                                  <p:childTnLst>
                                    <p:anim calcmode="lin" valueType="num">
                                      <p:cBhvr>
                                        <p:cTn id="302" dur="3000"/>
                                        <p:tgtEl>
                                          <p:spTgt spid="17"/>
                                        </p:tgtEl>
                                        <p:attrNameLst>
                                          <p:attrName>ppt_h</p:attrName>
                                        </p:attrNameLst>
                                      </p:cBhvr>
                                      <p:tavLst>
                                        <p:tav tm="0">
                                          <p:val>
                                            <p:strVal val="ppt_h"/>
                                          </p:val>
                                        </p:tav>
                                        <p:tav tm="100000">
                                          <p:val>
                                            <p:strVal val="ppt_h"/>
                                          </p:val>
                                        </p:tav>
                                      </p:tavLst>
                                    </p:anim>
                                    <p:anim calcmode="lin" valueType="num">
                                      <p:cBhvr>
                                        <p:cTn id="303" dur="3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04" dur="1" fill="hold">
                                          <p:stCondLst>
                                            <p:cond delay="2999"/>
                                          </p:stCondLst>
                                        </p:cTn>
                                        <p:tgtEl>
                                          <p:spTgt spid="17"/>
                                        </p:tgtEl>
                                        <p:attrNameLst>
                                          <p:attrName>style.visibility</p:attrName>
                                        </p:attrNameLst>
                                      </p:cBhvr>
                                      <p:to>
                                        <p:strVal val="hidden"/>
                                      </p:to>
                                    </p:set>
                                  </p:childTnLst>
                                </p:cTn>
                              </p:par>
                              <p:par>
                                <p:cTn id="305" presetID="19" presetClass="exit" presetSubtype="10" fill="hold" grpId="4" nodeType="withEffect">
                                  <p:stCondLst>
                                    <p:cond delay="0"/>
                                  </p:stCondLst>
                                  <p:childTnLst>
                                    <p:anim calcmode="lin" valueType="num">
                                      <p:cBhvr>
                                        <p:cTn id="306" dur="3000"/>
                                        <p:tgtEl>
                                          <p:spTgt spid="18"/>
                                        </p:tgtEl>
                                        <p:attrNameLst>
                                          <p:attrName>ppt_h</p:attrName>
                                        </p:attrNameLst>
                                      </p:cBhvr>
                                      <p:tavLst>
                                        <p:tav tm="0">
                                          <p:val>
                                            <p:strVal val="ppt_h"/>
                                          </p:val>
                                        </p:tav>
                                        <p:tav tm="100000">
                                          <p:val>
                                            <p:strVal val="ppt_h"/>
                                          </p:val>
                                        </p:tav>
                                      </p:tavLst>
                                    </p:anim>
                                    <p:anim calcmode="lin" valueType="num">
                                      <p:cBhvr>
                                        <p:cTn id="307" dur="3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08" dur="1" fill="hold">
                                          <p:stCondLst>
                                            <p:cond delay="2999"/>
                                          </p:stCondLst>
                                        </p:cTn>
                                        <p:tgtEl>
                                          <p:spTgt spid="18"/>
                                        </p:tgtEl>
                                        <p:attrNameLst>
                                          <p:attrName>style.visibility</p:attrName>
                                        </p:attrNameLst>
                                      </p:cBhvr>
                                      <p:to>
                                        <p:strVal val="hidden"/>
                                      </p:to>
                                    </p:set>
                                  </p:childTnLst>
                                </p:cTn>
                              </p:par>
                              <p:par>
                                <p:cTn id="309" presetID="19" presetClass="exit" presetSubtype="10" fill="hold" grpId="4" nodeType="withEffect">
                                  <p:stCondLst>
                                    <p:cond delay="0"/>
                                  </p:stCondLst>
                                  <p:childTnLst>
                                    <p:anim calcmode="lin" valueType="num">
                                      <p:cBhvr>
                                        <p:cTn id="310" dur="3000"/>
                                        <p:tgtEl>
                                          <p:spTgt spid="19"/>
                                        </p:tgtEl>
                                        <p:attrNameLst>
                                          <p:attrName>ppt_h</p:attrName>
                                        </p:attrNameLst>
                                      </p:cBhvr>
                                      <p:tavLst>
                                        <p:tav tm="0">
                                          <p:val>
                                            <p:strVal val="ppt_h"/>
                                          </p:val>
                                        </p:tav>
                                        <p:tav tm="100000">
                                          <p:val>
                                            <p:strVal val="ppt_h"/>
                                          </p:val>
                                        </p:tav>
                                      </p:tavLst>
                                    </p:anim>
                                    <p:anim calcmode="lin" valueType="num">
                                      <p:cBhvr>
                                        <p:cTn id="311" dur="3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12" dur="1" fill="hold">
                                          <p:stCondLst>
                                            <p:cond delay="2999"/>
                                          </p:stCondLst>
                                        </p:cTn>
                                        <p:tgtEl>
                                          <p:spTgt spid="19"/>
                                        </p:tgtEl>
                                        <p:attrNameLst>
                                          <p:attrName>style.visibility</p:attrName>
                                        </p:attrNameLst>
                                      </p:cBhvr>
                                      <p:to>
                                        <p:strVal val="hidden"/>
                                      </p:to>
                                    </p:set>
                                  </p:childTnLst>
                                </p:cTn>
                              </p:par>
                              <p:par>
                                <p:cTn id="313" presetID="19" presetClass="exit" presetSubtype="10" fill="hold" grpId="4" nodeType="withEffect">
                                  <p:stCondLst>
                                    <p:cond delay="0"/>
                                  </p:stCondLst>
                                  <p:childTnLst>
                                    <p:anim calcmode="lin" valueType="num">
                                      <p:cBhvr>
                                        <p:cTn id="314" dur="3000"/>
                                        <p:tgtEl>
                                          <p:spTgt spid="20"/>
                                        </p:tgtEl>
                                        <p:attrNameLst>
                                          <p:attrName>ppt_h</p:attrName>
                                        </p:attrNameLst>
                                      </p:cBhvr>
                                      <p:tavLst>
                                        <p:tav tm="0">
                                          <p:val>
                                            <p:strVal val="ppt_h"/>
                                          </p:val>
                                        </p:tav>
                                        <p:tav tm="100000">
                                          <p:val>
                                            <p:strVal val="ppt_h"/>
                                          </p:val>
                                        </p:tav>
                                      </p:tavLst>
                                    </p:anim>
                                    <p:anim calcmode="lin" valueType="num">
                                      <p:cBhvr>
                                        <p:cTn id="315" dur="3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16" dur="1" fill="hold">
                                          <p:stCondLst>
                                            <p:cond delay="2999"/>
                                          </p:stCondLst>
                                        </p:cTn>
                                        <p:tgtEl>
                                          <p:spTgt spid="20"/>
                                        </p:tgtEl>
                                        <p:attrNameLst>
                                          <p:attrName>style.visibility</p:attrName>
                                        </p:attrNameLst>
                                      </p:cBhvr>
                                      <p:to>
                                        <p:strVal val="hidden"/>
                                      </p:to>
                                    </p:set>
                                  </p:childTnLst>
                                </p:cTn>
                              </p:par>
                              <p:par>
                                <p:cTn id="317" presetID="19" presetClass="exit" presetSubtype="10" fill="hold" grpId="4" nodeType="withEffect">
                                  <p:stCondLst>
                                    <p:cond delay="0"/>
                                  </p:stCondLst>
                                  <p:childTnLst>
                                    <p:anim calcmode="lin" valueType="num">
                                      <p:cBhvr>
                                        <p:cTn id="318" dur="3000"/>
                                        <p:tgtEl>
                                          <p:spTgt spid="21"/>
                                        </p:tgtEl>
                                        <p:attrNameLst>
                                          <p:attrName>ppt_h</p:attrName>
                                        </p:attrNameLst>
                                      </p:cBhvr>
                                      <p:tavLst>
                                        <p:tav tm="0">
                                          <p:val>
                                            <p:strVal val="ppt_h"/>
                                          </p:val>
                                        </p:tav>
                                        <p:tav tm="100000">
                                          <p:val>
                                            <p:strVal val="ppt_h"/>
                                          </p:val>
                                        </p:tav>
                                      </p:tavLst>
                                    </p:anim>
                                    <p:anim calcmode="lin" valueType="num">
                                      <p:cBhvr>
                                        <p:cTn id="319" dur="3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20" dur="1" fill="hold">
                                          <p:stCondLst>
                                            <p:cond delay="2999"/>
                                          </p:stCondLst>
                                        </p:cTn>
                                        <p:tgtEl>
                                          <p:spTgt spid="21"/>
                                        </p:tgtEl>
                                        <p:attrNameLst>
                                          <p:attrName>style.visibility</p:attrName>
                                        </p:attrNameLst>
                                      </p:cBhvr>
                                      <p:to>
                                        <p:strVal val="hidden"/>
                                      </p:to>
                                    </p:set>
                                  </p:childTnLst>
                                </p:cTn>
                              </p:par>
                              <p:par>
                                <p:cTn id="321" presetID="19" presetClass="exit" presetSubtype="10" fill="hold" grpId="4" nodeType="withEffect">
                                  <p:stCondLst>
                                    <p:cond delay="0"/>
                                  </p:stCondLst>
                                  <p:childTnLst>
                                    <p:anim calcmode="lin" valueType="num">
                                      <p:cBhvr>
                                        <p:cTn id="322" dur="3000"/>
                                        <p:tgtEl>
                                          <p:spTgt spid="22"/>
                                        </p:tgtEl>
                                        <p:attrNameLst>
                                          <p:attrName>ppt_h</p:attrName>
                                        </p:attrNameLst>
                                      </p:cBhvr>
                                      <p:tavLst>
                                        <p:tav tm="0">
                                          <p:val>
                                            <p:strVal val="ppt_h"/>
                                          </p:val>
                                        </p:tav>
                                        <p:tav tm="100000">
                                          <p:val>
                                            <p:strVal val="ppt_h"/>
                                          </p:val>
                                        </p:tav>
                                      </p:tavLst>
                                    </p:anim>
                                    <p:anim calcmode="lin" valueType="num">
                                      <p:cBhvr>
                                        <p:cTn id="323" dur="3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24" dur="1" fill="hold">
                                          <p:stCondLst>
                                            <p:cond delay="2999"/>
                                          </p:stCondLst>
                                        </p:cTn>
                                        <p:tgtEl>
                                          <p:spTgt spid="22"/>
                                        </p:tgtEl>
                                        <p:attrNameLst>
                                          <p:attrName>style.visibility</p:attrName>
                                        </p:attrNameLst>
                                      </p:cBhvr>
                                      <p:to>
                                        <p:strVal val="hidden"/>
                                      </p:to>
                                    </p:set>
                                  </p:childTnLst>
                                </p:cTn>
                              </p:par>
                              <p:par>
                                <p:cTn id="325" presetID="19" presetClass="exit" presetSubtype="10" fill="hold" grpId="4" nodeType="withEffect">
                                  <p:stCondLst>
                                    <p:cond delay="0"/>
                                  </p:stCondLst>
                                  <p:childTnLst>
                                    <p:anim calcmode="lin" valueType="num">
                                      <p:cBhvr>
                                        <p:cTn id="326" dur="3000"/>
                                        <p:tgtEl>
                                          <p:spTgt spid="23"/>
                                        </p:tgtEl>
                                        <p:attrNameLst>
                                          <p:attrName>ppt_h</p:attrName>
                                        </p:attrNameLst>
                                      </p:cBhvr>
                                      <p:tavLst>
                                        <p:tav tm="0">
                                          <p:val>
                                            <p:strVal val="ppt_h"/>
                                          </p:val>
                                        </p:tav>
                                        <p:tav tm="100000">
                                          <p:val>
                                            <p:strVal val="ppt_h"/>
                                          </p:val>
                                        </p:tav>
                                      </p:tavLst>
                                    </p:anim>
                                    <p:anim calcmode="lin" valueType="num">
                                      <p:cBhvr>
                                        <p:cTn id="327" dur="3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28" dur="1" fill="hold">
                                          <p:stCondLst>
                                            <p:cond delay="2999"/>
                                          </p:stCondLst>
                                        </p:cTn>
                                        <p:tgtEl>
                                          <p:spTgt spid="23"/>
                                        </p:tgtEl>
                                        <p:attrNameLst>
                                          <p:attrName>style.visibility</p:attrName>
                                        </p:attrNameLst>
                                      </p:cBhvr>
                                      <p:to>
                                        <p:strVal val="hidden"/>
                                      </p:to>
                                    </p:set>
                                  </p:childTnLst>
                                </p:cTn>
                              </p:par>
                              <p:par>
                                <p:cTn id="329" presetID="19" presetClass="exit" presetSubtype="10" fill="hold" grpId="4" nodeType="withEffect">
                                  <p:stCondLst>
                                    <p:cond delay="0"/>
                                  </p:stCondLst>
                                  <p:childTnLst>
                                    <p:anim calcmode="lin" valueType="num">
                                      <p:cBhvr>
                                        <p:cTn id="330" dur="3000"/>
                                        <p:tgtEl>
                                          <p:spTgt spid="4"/>
                                        </p:tgtEl>
                                        <p:attrNameLst>
                                          <p:attrName>ppt_h</p:attrName>
                                        </p:attrNameLst>
                                      </p:cBhvr>
                                      <p:tavLst>
                                        <p:tav tm="0">
                                          <p:val>
                                            <p:strVal val="ppt_h"/>
                                          </p:val>
                                        </p:tav>
                                        <p:tav tm="100000">
                                          <p:val>
                                            <p:strVal val="ppt_h"/>
                                          </p:val>
                                        </p:tav>
                                      </p:tavLst>
                                    </p:anim>
                                    <p:anim calcmode="lin" valueType="num">
                                      <p:cBhvr>
                                        <p:cTn id="331" dur="30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32" dur="1" fill="hold">
                                          <p:stCondLst>
                                            <p:cond delay="2999"/>
                                          </p:stCondLst>
                                        </p:cTn>
                                        <p:tgtEl>
                                          <p:spTgt spid="4"/>
                                        </p:tgtEl>
                                        <p:attrNameLst>
                                          <p:attrName>style.visibility</p:attrName>
                                        </p:attrNameLst>
                                      </p:cBhvr>
                                      <p:to>
                                        <p:strVal val="hidden"/>
                                      </p:to>
                                    </p:set>
                                  </p:childTnLst>
                                </p:cTn>
                              </p:par>
                              <p:par>
                                <p:cTn id="333" presetID="19" presetClass="exit" presetSubtype="10" fill="hold" grpId="4" nodeType="withEffect">
                                  <p:stCondLst>
                                    <p:cond delay="0"/>
                                  </p:stCondLst>
                                  <p:childTnLst>
                                    <p:anim calcmode="lin" valueType="num">
                                      <p:cBhvr>
                                        <p:cTn id="334" dur="3000"/>
                                        <p:tgtEl>
                                          <p:spTgt spid="5"/>
                                        </p:tgtEl>
                                        <p:attrNameLst>
                                          <p:attrName>ppt_h</p:attrName>
                                        </p:attrNameLst>
                                      </p:cBhvr>
                                      <p:tavLst>
                                        <p:tav tm="0">
                                          <p:val>
                                            <p:strVal val="ppt_h"/>
                                          </p:val>
                                        </p:tav>
                                        <p:tav tm="100000">
                                          <p:val>
                                            <p:strVal val="ppt_h"/>
                                          </p:val>
                                        </p:tav>
                                      </p:tavLst>
                                    </p:anim>
                                    <p:anim calcmode="lin" valueType="num">
                                      <p:cBhvr>
                                        <p:cTn id="335" dur="3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36" dur="1" fill="hold">
                                          <p:stCondLst>
                                            <p:cond delay="2999"/>
                                          </p:stCondLst>
                                        </p:cTn>
                                        <p:tgtEl>
                                          <p:spTgt spid="5"/>
                                        </p:tgtEl>
                                        <p:attrNameLst>
                                          <p:attrName>style.visibility</p:attrName>
                                        </p:attrNameLst>
                                      </p:cBhvr>
                                      <p:to>
                                        <p:strVal val="hidden"/>
                                      </p:to>
                                    </p:set>
                                  </p:childTnLst>
                                </p:cTn>
                              </p:par>
                              <p:par>
                                <p:cTn id="337" presetID="19" presetClass="exit" presetSubtype="10" fill="hold" grpId="4" nodeType="withEffect">
                                  <p:stCondLst>
                                    <p:cond delay="0"/>
                                  </p:stCondLst>
                                  <p:childTnLst>
                                    <p:anim calcmode="lin" valueType="num">
                                      <p:cBhvr>
                                        <p:cTn id="338" dur="3000"/>
                                        <p:tgtEl>
                                          <p:spTgt spid="6"/>
                                        </p:tgtEl>
                                        <p:attrNameLst>
                                          <p:attrName>ppt_h</p:attrName>
                                        </p:attrNameLst>
                                      </p:cBhvr>
                                      <p:tavLst>
                                        <p:tav tm="0">
                                          <p:val>
                                            <p:strVal val="ppt_h"/>
                                          </p:val>
                                        </p:tav>
                                        <p:tav tm="100000">
                                          <p:val>
                                            <p:strVal val="ppt_h"/>
                                          </p:val>
                                        </p:tav>
                                      </p:tavLst>
                                    </p:anim>
                                    <p:anim calcmode="lin" valueType="num">
                                      <p:cBhvr>
                                        <p:cTn id="339" dur="3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40" dur="1" fill="hold">
                                          <p:stCondLst>
                                            <p:cond delay="2999"/>
                                          </p:stCondLst>
                                        </p:cTn>
                                        <p:tgtEl>
                                          <p:spTgt spid="6"/>
                                        </p:tgtEl>
                                        <p:attrNameLst>
                                          <p:attrName>style.visibility</p:attrName>
                                        </p:attrNameLst>
                                      </p:cBhvr>
                                      <p:to>
                                        <p:strVal val="hidden"/>
                                      </p:to>
                                    </p:set>
                                  </p:childTnLst>
                                </p:cTn>
                              </p:par>
                              <p:par>
                                <p:cTn id="341" presetID="19" presetClass="exit" presetSubtype="10" fill="hold" grpId="4" nodeType="withEffect">
                                  <p:stCondLst>
                                    <p:cond delay="0"/>
                                  </p:stCondLst>
                                  <p:childTnLst>
                                    <p:anim calcmode="lin" valueType="num">
                                      <p:cBhvr>
                                        <p:cTn id="342" dur="3000"/>
                                        <p:tgtEl>
                                          <p:spTgt spid="7"/>
                                        </p:tgtEl>
                                        <p:attrNameLst>
                                          <p:attrName>ppt_h</p:attrName>
                                        </p:attrNameLst>
                                      </p:cBhvr>
                                      <p:tavLst>
                                        <p:tav tm="0">
                                          <p:val>
                                            <p:strVal val="ppt_h"/>
                                          </p:val>
                                        </p:tav>
                                        <p:tav tm="100000">
                                          <p:val>
                                            <p:strVal val="ppt_h"/>
                                          </p:val>
                                        </p:tav>
                                      </p:tavLst>
                                    </p:anim>
                                    <p:anim calcmode="lin" valueType="num">
                                      <p:cBhvr>
                                        <p:cTn id="343" dur="3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44" dur="1" fill="hold">
                                          <p:stCondLst>
                                            <p:cond delay="2999"/>
                                          </p:stCondLst>
                                        </p:cTn>
                                        <p:tgtEl>
                                          <p:spTgt spid="7"/>
                                        </p:tgtEl>
                                        <p:attrNameLst>
                                          <p:attrName>style.visibility</p:attrName>
                                        </p:attrNameLst>
                                      </p:cBhvr>
                                      <p:to>
                                        <p:strVal val="hidden"/>
                                      </p:to>
                                    </p:set>
                                  </p:childTnLst>
                                </p:cTn>
                              </p:par>
                              <p:par>
                                <p:cTn id="345" presetID="19" presetClass="exit" presetSubtype="10" fill="hold" grpId="4" nodeType="withEffect">
                                  <p:stCondLst>
                                    <p:cond delay="0"/>
                                  </p:stCondLst>
                                  <p:childTnLst>
                                    <p:anim calcmode="lin" valueType="num">
                                      <p:cBhvr>
                                        <p:cTn id="346" dur="3000"/>
                                        <p:tgtEl>
                                          <p:spTgt spid="8"/>
                                        </p:tgtEl>
                                        <p:attrNameLst>
                                          <p:attrName>ppt_h</p:attrName>
                                        </p:attrNameLst>
                                      </p:cBhvr>
                                      <p:tavLst>
                                        <p:tav tm="0">
                                          <p:val>
                                            <p:strVal val="ppt_h"/>
                                          </p:val>
                                        </p:tav>
                                        <p:tav tm="100000">
                                          <p:val>
                                            <p:strVal val="ppt_h"/>
                                          </p:val>
                                        </p:tav>
                                      </p:tavLst>
                                    </p:anim>
                                    <p:anim calcmode="lin" valueType="num">
                                      <p:cBhvr>
                                        <p:cTn id="347" dur="3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48" dur="1" fill="hold">
                                          <p:stCondLst>
                                            <p:cond delay="2999"/>
                                          </p:stCondLst>
                                        </p:cTn>
                                        <p:tgtEl>
                                          <p:spTgt spid="8"/>
                                        </p:tgtEl>
                                        <p:attrNameLst>
                                          <p:attrName>style.visibility</p:attrName>
                                        </p:attrNameLst>
                                      </p:cBhvr>
                                      <p:to>
                                        <p:strVal val="hidden"/>
                                      </p:to>
                                    </p:set>
                                  </p:childTnLst>
                                </p:cTn>
                              </p:par>
                              <p:par>
                                <p:cTn id="349" presetID="19" presetClass="exit" presetSubtype="10" fill="hold" grpId="4" nodeType="withEffect">
                                  <p:stCondLst>
                                    <p:cond delay="0"/>
                                  </p:stCondLst>
                                  <p:childTnLst>
                                    <p:anim calcmode="lin" valueType="num">
                                      <p:cBhvr>
                                        <p:cTn id="350" dur="3000"/>
                                        <p:tgtEl>
                                          <p:spTgt spid="9"/>
                                        </p:tgtEl>
                                        <p:attrNameLst>
                                          <p:attrName>ppt_h</p:attrName>
                                        </p:attrNameLst>
                                      </p:cBhvr>
                                      <p:tavLst>
                                        <p:tav tm="0">
                                          <p:val>
                                            <p:strVal val="ppt_h"/>
                                          </p:val>
                                        </p:tav>
                                        <p:tav tm="100000">
                                          <p:val>
                                            <p:strVal val="ppt_h"/>
                                          </p:val>
                                        </p:tav>
                                      </p:tavLst>
                                    </p:anim>
                                    <p:anim calcmode="lin" valueType="num">
                                      <p:cBhvr>
                                        <p:cTn id="351" dur="3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52" dur="1" fill="hold">
                                          <p:stCondLst>
                                            <p:cond delay="2999"/>
                                          </p:stCondLst>
                                        </p:cTn>
                                        <p:tgtEl>
                                          <p:spTgt spid="9"/>
                                        </p:tgtEl>
                                        <p:attrNameLst>
                                          <p:attrName>style.visibility</p:attrName>
                                        </p:attrNameLst>
                                      </p:cBhvr>
                                      <p:to>
                                        <p:strVal val="hidden"/>
                                      </p:to>
                                    </p:set>
                                  </p:childTnLst>
                                </p:cTn>
                              </p:par>
                              <p:par>
                                <p:cTn id="353" presetID="19" presetClass="exit" presetSubtype="10" fill="hold" grpId="4" nodeType="withEffect">
                                  <p:stCondLst>
                                    <p:cond delay="0"/>
                                  </p:stCondLst>
                                  <p:childTnLst>
                                    <p:anim calcmode="lin" valueType="num">
                                      <p:cBhvr>
                                        <p:cTn id="354" dur="3000"/>
                                        <p:tgtEl>
                                          <p:spTgt spid="10"/>
                                        </p:tgtEl>
                                        <p:attrNameLst>
                                          <p:attrName>ppt_h</p:attrName>
                                        </p:attrNameLst>
                                      </p:cBhvr>
                                      <p:tavLst>
                                        <p:tav tm="0">
                                          <p:val>
                                            <p:strVal val="ppt_h"/>
                                          </p:val>
                                        </p:tav>
                                        <p:tav tm="100000">
                                          <p:val>
                                            <p:strVal val="ppt_h"/>
                                          </p:val>
                                        </p:tav>
                                      </p:tavLst>
                                    </p:anim>
                                    <p:anim calcmode="lin" valueType="num">
                                      <p:cBhvr>
                                        <p:cTn id="355" dur="3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56" dur="1" fill="hold">
                                          <p:stCondLst>
                                            <p:cond delay="2999"/>
                                          </p:stCondLst>
                                        </p:cTn>
                                        <p:tgtEl>
                                          <p:spTgt spid="10"/>
                                        </p:tgtEl>
                                        <p:attrNameLst>
                                          <p:attrName>style.visibility</p:attrName>
                                        </p:attrNameLst>
                                      </p:cBhvr>
                                      <p:to>
                                        <p:strVal val="hidden"/>
                                      </p:to>
                                    </p:set>
                                  </p:childTnLst>
                                </p:cTn>
                              </p:par>
                              <p:par>
                                <p:cTn id="357" presetID="19" presetClass="exit" presetSubtype="10" fill="hold" grpId="4" nodeType="withEffect">
                                  <p:stCondLst>
                                    <p:cond delay="0"/>
                                  </p:stCondLst>
                                  <p:childTnLst>
                                    <p:anim calcmode="lin" valueType="num">
                                      <p:cBhvr>
                                        <p:cTn id="358" dur="3000"/>
                                        <p:tgtEl>
                                          <p:spTgt spid="11"/>
                                        </p:tgtEl>
                                        <p:attrNameLst>
                                          <p:attrName>ppt_h</p:attrName>
                                        </p:attrNameLst>
                                      </p:cBhvr>
                                      <p:tavLst>
                                        <p:tav tm="0">
                                          <p:val>
                                            <p:strVal val="ppt_h"/>
                                          </p:val>
                                        </p:tav>
                                        <p:tav tm="100000">
                                          <p:val>
                                            <p:strVal val="ppt_h"/>
                                          </p:val>
                                        </p:tav>
                                      </p:tavLst>
                                    </p:anim>
                                    <p:anim calcmode="lin" valueType="num">
                                      <p:cBhvr>
                                        <p:cTn id="359" dur="3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60" dur="1" fill="hold">
                                          <p:stCondLst>
                                            <p:cond delay="2999"/>
                                          </p:stCondLst>
                                        </p:cTn>
                                        <p:tgtEl>
                                          <p:spTgt spid="11"/>
                                        </p:tgtEl>
                                        <p:attrNameLst>
                                          <p:attrName>style.visibility</p:attrName>
                                        </p:attrNameLst>
                                      </p:cBhvr>
                                      <p:to>
                                        <p:strVal val="hidden"/>
                                      </p:to>
                                    </p:set>
                                  </p:childTnLst>
                                </p:cTn>
                              </p:par>
                              <p:par>
                                <p:cTn id="361" presetID="19" presetClass="exit" presetSubtype="10" fill="hold" grpId="4" nodeType="withEffect">
                                  <p:stCondLst>
                                    <p:cond delay="0"/>
                                  </p:stCondLst>
                                  <p:childTnLst>
                                    <p:anim calcmode="lin" valueType="num">
                                      <p:cBhvr>
                                        <p:cTn id="362" dur="3000"/>
                                        <p:tgtEl>
                                          <p:spTgt spid="12"/>
                                        </p:tgtEl>
                                        <p:attrNameLst>
                                          <p:attrName>ppt_h</p:attrName>
                                        </p:attrNameLst>
                                      </p:cBhvr>
                                      <p:tavLst>
                                        <p:tav tm="0">
                                          <p:val>
                                            <p:strVal val="ppt_h"/>
                                          </p:val>
                                        </p:tav>
                                        <p:tav tm="100000">
                                          <p:val>
                                            <p:strVal val="ppt_h"/>
                                          </p:val>
                                        </p:tav>
                                      </p:tavLst>
                                    </p:anim>
                                    <p:anim calcmode="lin" valueType="num">
                                      <p:cBhvr>
                                        <p:cTn id="363" dur="3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64" dur="1" fill="hold">
                                          <p:stCondLst>
                                            <p:cond delay="2999"/>
                                          </p:stCondLst>
                                        </p:cTn>
                                        <p:tgtEl>
                                          <p:spTgt spid="12"/>
                                        </p:tgtEl>
                                        <p:attrNameLst>
                                          <p:attrName>style.visibility</p:attrName>
                                        </p:attrNameLst>
                                      </p:cBhvr>
                                      <p:to>
                                        <p:strVal val="hidden"/>
                                      </p:to>
                                    </p:set>
                                  </p:childTnLst>
                                </p:cTn>
                              </p:par>
                              <p:par>
                                <p:cTn id="365" presetID="19" presetClass="exit" presetSubtype="10" fill="hold" grpId="4" nodeType="withEffect">
                                  <p:stCondLst>
                                    <p:cond delay="0"/>
                                  </p:stCondLst>
                                  <p:childTnLst>
                                    <p:anim calcmode="lin" valueType="num">
                                      <p:cBhvr>
                                        <p:cTn id="366" dur="3000"/>
                                        <p:tgtEl>
                                          <p:spTgt spid="13"/>
                                        </p:tgtEl>
                                        <p:attrNameLst>
                                          <p:attrName>ppt_h</p:attrName>
                                        </p:attrNameLst>
                                      </p:cBhvr>
                                      <p:tavLst>
                                        <p:tav tm="0">
                                          <p:val>
                                            <p:strVal val="ppt_h"/>
                                          </p:val>
                                        </p:tav>
                                        <p:tav tm="100000">
                                          <p:val>
                                            <p:strVal val="ppt_h"/>
                                          </p:val>
                                        </p:tav>
                                      </p:tavLst>
                                    </p:anim>
                                    <p:anim calcmode="lin" valueType="num">
                                      <p:cBhvr>
                                        <p:cTn id="367" dur="3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68" dur="1" fill="hold">
                                          <p:stCondLst>
                                            <p:cond delay="2999"/>
                                          </p:stCondLst>
                                        </p:cTn>
                                        <p:tgtEl>
                                          <p:spTgt spid="13"/>
                                        </p:tgtEl>
                                        <p:attrNameLst>
                                          <p:attrName>style.visibility</p:attrName>
                                        </p:attrNameLst>
                                      </p:cBhvr>
                                      <p:to>
                                        <p:strVal val="hidden"/>
                                      </p:to>
                                    </p:set>
                                  </p:childTnLst>
                                </p:cTn>
                              </p:par>
                              <p:par>
                                <p:cTn id="369" presetID="23" presetClass="entr" presetSubtype="288" fill="hold" nodeType="withEffect">
                                  <p:stCondLst>
                                    <p:cond delay="0"/>
                                  </p:stCondLst>
                                  <p:childTnLst>
                                    <p:set>
                                      <p:cBhvr>
                                        <p:cTn id="370" dur="1" fill="hold">
                                          <p:stCondLst>
                                            <p:cond delay="0"/>
                                          </p:stCondLst>
                                        </p:cTn>
                                        <p:tgtEl>
                                          <p:spTgt spid="2"/>
                                        </p:tgtEl>
                                        <p:attrNameLst>
                                          <p:attrName>style.visibility</p:attrName>
                                        </p:attrNameLst>
                                      </p:cBhvr>
                                      <p:to>
                                        <p:strVal val="visible"/>
                                      </p:to>
                                    </p:set>
                                    <p:anim calcmode="lin" valueType="num">
                                      <p:cBhvr>
                                        <p:cTn id="371" dur="3000" fill="hold"/>
                                        <p:tgtEl>
                                          <p:spTgt spid="2"/>
                                        </p:tgtEl>
                                        <p:attrNameLst>
                                          <p:attrName>ppt_w</p:attrName>
                                        </p:attrNameLst>
                                      </p:cBhvr>
                                      <p:tavLst>
                                        <p:tav tm="0">
                                          <p:val>
                                            <p:strVal val="4/3*#ppt_w"/>
                                          </p:val>
                                        </p:tav>
                                        <p:tav tm="100000">
                                          <p:val>
                                            <p:strVal val="#ppt_w"/>
                                          </p:val>
                                        </p:tav>
                                      </p:tavLst>
                                    </p:anim>
                                    <p:anim calcmode="lin" valueType="num">
                                      <p:cBhvr>
                                        <p:cTn id="372" dur="3000" fill="hold"/>
                                        <p:tgtEl>
                                          <p:spTgt spid="2"/>
                                        </p:tgtEl>
                                        <p:attrNameLst>
                                          <p:attrName>ppt_h</p:attrName>
                                        </p:attrNameLst>
                                      </p:cBhvr>
                                      <p:tavLst>
                                        <p:tav tm="0">
                                          <p:val>
                                            <p:strVal val="4/3*#ppt_h"/>
                                          </p:val>
                                        </p:tav>
                                        <p:tav tm="100000">
                                          <p:val>
                                            <p:strVal val="#ppt_h"/>
                                          </p:val>
                                        </p:tav>
                                      </p:tavLst>
                                    </p:anim>
                                  </p:childTnLst>
                                </p:cTn>
                              </p:par>
                              <p:par>
                                <p:cTn id="373" presetID="16" presetClass="entr" presetSubtype="42" fill="hold" nodeType="withEffect">
                                  <p:stCondLst>
                                    <p:cond delay="0"/>
                                  </p:stCondLst>
                                  <p:childTnLst>
                                    <p:set>
                                      <p:cBhvr>
                                        <p:cTn id="374" dur="1" fill="hold">
                                          <p:stCondLst>
                                            <p:cond delay="0"/>
                                          </p:stCondLst>
                                        </p:cTn>
                                        <p:tgtEl>
                                          <p:spTgt spid="2"/>
                                        </p:tgtEl>
                                        <p:attrNameLst>
                                          <p:attrName>style.visibility</p:attrName>
                                        </p:attrNameLst>
                                      </p:cBhvr>
                                      <p:to>
                                        <p:strVal val="visible"/>
                                      </p:to>
                                    </p:set>
                                    <p:animEffect transition="in" filter="barn(outHorizontal)">
                                      <p:cBhvr>
                                        <p:cTn id="375"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F9F2C7"/>
            </a:gs>
            <a:gs pos="30000">
              <a:srgbClr val="D49E6C"/>
            </a:gs>
            <a:gs pos="70000">
              <a:srgbClr val="A65528"/>
            </a:gs>
            <a:gs pos="100000">
              <a:srgbClr val="663012"/>
            </a:gs>
          </a:gsLst>
          <a:lin ang="0" scaled="1"/>
          <a:tileRect/>
        </a:gradFill>
        <a:effectLst/>
      </p:bgPr>
    </p:bg>
    <p:spTree>
      <p:nvGrpSpPr>
        <p:cNvPr id="1" name=""/>
        <p:cNvGrpSpPr/>
        <p:nvPr/>
      </p:nvGrpSpPr>
      <p:grpSpPr>
        <a:xfrm>
          <a:off x="0" y="0"/>
          <a:ext cx="0" cy="0"/>
          <a:chOff x="0" y="0"/>
          <a:chExt cx="0" cy="0"/>
        </a:xfrm>
      </p:grpSpPr>
      <p:pic>
        <p:nvPicPr>
          <p:cNvPr id="2" name="1 Imagen" descr="zakopane- polonia.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Cheurón"/>
          <p:cNvSpPr/>
          <p:nvPr/>
        </p:nvSpPr>
        <p:spPr>
          <a:xfrm rot="16200000">
            <a:off x="321471" y="1178709"/>
            <a:ext cx="1142976" cy="1785918"/>
          </a:xfrm>
          <a:prstGeom prst="chevron">
            <a:avLst>
              <a:gd name="adj" fmla="val 75000"/>
            </a:avLst>
          </a:prstGeom>
          <a:gradFill flip="none" rotWithShape="1">
            <a:gsLst>
              <a:gs pos="0">
                <a:srgbClr val="BC4C00"/>
              </a:gs>
              <a:gs pos="64999">
                <a:srgbClr val="F0EBD5"/>
              </a:gs>
              <a:gs pos="100000">
                <a:srgbClr val="D1C39F"/>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Cheurón"/>
          <p:cNvSpPr/>
          <p:nvPr/>
        </p:nvSpPr>
        <p:spPr>
          <a:xfrm rot="5400000">
            <a:off x="321471" y="2178841"/>
            <a:ext cx="1142976" cy="1785918"/>
          </a:xfrm>
          <a:prstGeom prst="chevron">
            <a:avLst>
              <a:gd name="adj" fmla="val 75000"/>
            </a:avLst>
          </a:prstGeom>
          <a:gradFill flip="none" rotWithShape="1">
            <a:gsLst>
              <a:gs pos="0">
                <a:srgbClr val="BC4C00"/>
              </a:gs>
              <a:gs pos="64999">
                <a:srgbClr val="F0EBD5"/>
              </a:gs>
              <a:gs pos="100000">
                <a:srgbClr val="D1C39F"/>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Cheurón"/>
          <p:cNvSpPr/>
          <p:nvPr/>
        </p:nvSpPr>
        <p:spPr>
          <a:xfrm rot="16200000">
            <a:off x="2107389" y="1178709"/>
            <a:ext cx="1142976" cy="1785918"/>
          </a:xfrm>
          <a:prstGeom prst="chevron">
            <a:avLst>
              <a:gd name="adj" fmla="val 75000"/>
            </a:avLst>
          </a:prstGeom>
          <a:gradFill flip="none" rotWithShape="1">
            <a:gsLst>
              <a:gs pos="0">
                <a:srgbClr val="BC4C00"/>
              </a:gs>
              <a:gs pos="64999">
                <a:srgbClr val="F0EBD5"/>
              </a:gs>
              <a:gs pos="100000">
                <a:srgbClr val="D1C39F"/>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Cheurón"/>
          <p:cNvSpPr/>
          <p:nvPr/>
        </p:nvSpPr>
        <p:spPr>
          <a:xfrm rot="5400000">
            <a:off x="2107389" y="2178841"/>
            <a:ext cx="1142976" cy="1785918"/>
          </a:xfrm>
          <a:prstGeom prst="chevron">
            <a:avLst>
              <a:gd name="adj" fmla="val 75000"/>
            </a:avLst>
          </a:prstGeom>
          <a:gradFill flip="none" rotWithShape="1">
            <a:gsLst>
              <a:gs pos="0">
                <a:srgbClr val="BC4C00"/>
              </a:gs>
              <a:gs pos="64999">
                <a:srgbClr val="F0EBD5"/>
              </a:gs>
              <a:gs pos="100000">
                <a:srgbClr val="D1C39F"/>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Cheurón"/>
          <p:cNvSpPr/>
          <p:nvPr/>
        </p:nvSpPr>
        <p:spPr>
          <a:xfrm rot="16200000">
            <a:off x="3929090" y="1142990"/>
            <a:ext cx="1142976" cy="1857356"/>
          </a:xfrm>
          <a:prstGeom prst="chevron">
            <a:avLst>
              <a:gd name="adj" fmla="val 75000"/>
            </a:avLst>
          </a:prstGeom>
          <a:gradFill flip="none" rotWithShape="1">
            <a:gsLst>
              <a:gs pos="0">
                <a:srgbClr val="BC4C00"/>
              </a:gs>
              <a:gs pos="64999">
                <a:srgbClr val="F0EBD5"/>
              </a:gs>
              <a:gs pos="100000">
                <a:srgbClr val="D1C39F"/>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Cheurón"/>
          <p:cNvSpPr/>
          <p:nvPr/>
        </p:nvSpPr>
        <p:spPr>
          <a:xfrm rot="5400000">
            <a:off x="3929090" y="2143122"/>
            <a:ext cx="1142976" cy="1857356"/>
          </a:xfrm>
          <a:prstGeom prst="chevron">
            <a:avLst>
              <a:gd name="adj" fmla="val 75000"/>
            </a:avLst>
          </a:prstGeom>
          <a:gradFill flip="none" rotWithShape="1">
            <a:gsLst>
              <a:gs pos="0">
                <a:srgbClr val="BC4C00"/>
              </a:gs>
              <a:gs pos="64999">
                <a:srgbClr val="F0EBD5"/>
              </a:gs>
              <a:gs pos="100000">
                <a:srgbClr val="D1C39F"/>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Cheurón"/>
          <p:cNvSpPr/>
          <p:nvPr/>
        </p:nvSpPr>
        <p:spPr>
          <a:xfrm rot="16200000">
            <a:off x="5786462" y="1142974"/>
            <a:ext cx="1142976" cy="1857388"/>
          </a:xfrm>
          <a:prstGeom prst="chevron">
            <a:avLst>
              <a:gd name="adj" fmla="val 75000"/>
            </a:avLst>
          </a:prstGeom>
          <a:gradFill flip="none" rotWithShape="1">
            <a:gsLst>
              <a:gs pos="0">
                <a:srgbClr val="BC4C00"/>
              </a:gs>
              <a:gs pos="64999">
                <a:srgbClr val="F0EBD5"/>
              </a:gs>
              <a:gs pos="100000">
                <a:srgbClr val="D1C39F"/>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Cheurón"/>
          <p:cNvSpPr/>
          <p:nvPr/>
        </p:nvSpPr>
        <p:spPr>
          <a:xfrm rot="5400000">
            <a:off x="5786462" y="2143106"/>
            <a:ext cx="1142976" cy="1857388"/>
          </a:xfrm>
          <a:prstGeom prst="chevron">
            <a:avLst>
              <a:gd name="adj" fmla="val 75000"/>
            </a:avLst>
          </a:prstGeom>
          <a:gradFill flip="none" rotWithShape="1">
            <a:gsLst>
              <a:gs pos="0">
                <a:srgbClr val="BC4C00"/>
              </a:gs>
              <a:gs pos="64999">
                <a:srgbClr val="F0EBD5"/>
              </a:gs>
              <a:gs pos="100000">
                <a:srgbClr val="D1C39F"/>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Cheurón"/>
          <p:cNvSpPr/>
          <p:nvPr/>
        </p:nvSpPr>
        <p:spPr>
          <a:xfrm rot="16200000">
            <a:off x="7643834" y="1142990"/>
            <a:ext cx="1142976" cy="1857356"/>
          </a:xfrm>
          <a:prstGeom prst="chevron">
            <a:avLst>
              <a:gd name="adj" fmla="val 75000"/>
            </a:avLst>
          </a:prstGeom>
          <a:gradFill flip="none" rotWithShape="1">
            <a:gsLst>
              <a:gs pos="0">
                <a:srgbClr val="BC4C00"/>
              </a:gs>
              <a:gs pos="64999">
                <a:srgbClr val="F0EBD5"/>
              </a:gs>
              <a:gs pos="100000">
                <a:srgbClr val="D1C39F"/>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Cheurón"/>
          <p:cNvSpPr/>
          <p:nvPr/>
        </p:nvSpPr>
        <p:spPr>
          <a:xfrm rot="5400000">
            <a:off x="7643834" y="2143122"/>
            <a:ext cx="1142976" cy="1857356"/>
          </a:xfrm>
          <a:prstGeom prst="chevron">
            <a:avLst>
              <a:gd name="adj" fmla="val 75000"/>
            </a:avLst>
          </a:prstGeom>
          <a:gradFill flip="none" rotWithShape="1">
            <a:gsLst>
              <a:gs pos="0">
                <a:srgbClr val="BC4C00"/>
              </a:gs>
              <a:gs pos="64999">
                <a:srgbClr val="F0EBD5"/>
              </a:gs>
              <a:gs pos="100000">
                <a:srgbClr val="D1C39F"/>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Cheurón"/>
          <p:cNvSpPr/>
          <p:nvPr/>
        </p:nvSpPr>
        <p:spPr>
          <a:xfrm rot="16200000">
            <a:off x="321471" y="678643"/>
            <a:ext cx="1142976" cy="1785918"/>
          </a:xfrm>
          <a:prstGeom prst="chevron">
            <a:avLst>
              <a:gd name="adj" fmla="val 75000"/>
            </a:avLst>
          </a:prstGeom>
          <a:gradFill flip="none" rotWithShape="1">
            <a:gsLst>
              <a:gs pos="0">
                <a:srgbClr val="BC4C00"/>
              </a:gs>
              <a:gs pos="64999">
                <a:srgbClr val="F0EBD5"/>
              </a:gs>
              <a:gs pos="100000">
                <a:srgbClr val="D1C39F"/>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Cheurón"/>
          <p:cNvSpPr/>
          <p:nvPr/>
        </p:nvSpPr>
        <p:spPr>
          <a:xfrm rot="16200000">
            <a:off x="2107389" y="678643"/>
            <a:ext cx="1142976" cy="1785918"/>
          </a:xfrm>
          <a:prstGeom prst="chevron">
            <a:avLst>
              <a:gd name="adj" fmla="val 75000"/>
            </a:avLst>
          </a:prstGeom>
          <a:gradFill flip="none" rotWithShape="1">
            <a:gsLst>
              <a:gs pos="0">
                <a:srgbClr val="BC4C00"/>
              </a:gs>
              <a:gs pos="64999">
                <a:srgbClr val="F0EBD5"/>
              </a:gs>
              <a:gs pos="100000">
                <a:srgbClr val="D1C39F"/>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Cheurón"/>
          <p:cNvSpPr/>
          <p:nvPr/>
        </p:nvSpPr>
        <p:spPr>
          <a:xfrm rot="16200000">
            <a:off x="3929090" y="642924"/>
            <a:ext cx="1142976" cy="1857356"/>
          </a:xfrm>
          <a:prstGeom prst="chevron">
            <a:avLst>
              <a:gd name="adj" fmla="val 75000"/>
            </a:avLst>
          </a:prstGeom>
          <a:gradFill flip="none" rotWithShape="1">
            <a:gsLst>
              <a:gs pos="0">
                <a:srgbClr val="BC4C00"/>
              </a:gs>
              <a:gs pos="64999">
                <a:srgbClr val="F0EBD5"/>
              </a:gs>
              <a:gs pos="100000">
                <a:srgbClr val="D1C39F"/>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Cheurón"/>
          <p:cNvSpPr/>
          <p:nvPr/>
        </p:nvSpPr>
        <p:spPr>
          <a:xfrm rot="16200000">
            <a:off x="5786462" y="642908"/>
            <a:ext cx="1142976" cy="1857388"/>
          </a:xfrm>
          <a:prstGeom prst="chevron">
            <a:avLst>
              <a:gd name="adj" fmla="val 75000"/>
            </a:avLst>
          </a:prstGeom>
          <a:gradFill flip="none" rotWithShape="1">
            <a:gsLst>
              <a:gs pos="0">
                <a:srgbClr val="BC4C00"/>
              </a:gs>
              <a:gs pos="64999">
                <a:srgbClr val="F0EBD5"/>
              </a:gs>
              <a:gs pos="100000">
                <a:srgbClr val="D1C39F"/>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Cheurón"/>
          <p:cNvSpPr/>
          <p:nvPr/>
        </p:nvSpPr>
        <p:spPr>
          <a:xfrm rot="16200000">
            <a:off x="7643834" y="642924"/>
            <a:ext cx="1142976" cy="1857356"/>
          </a:xfrm>
          <a:prstGeom prst="chevron">
            <a:avLst>
              <a:gd name="adj" fmla="val 75000"/>
            </a:avLst>
          </a:prstGeom>
          <a:gradFill flip="none" rotWithShape="1">
            <a:gsLst>
              <a:gs pos="0">
                <a:srgbClr val="BC4C00"/>
              </a:gs>
              <a:gs pos="64999">
                <a:srgbClr val="F0EBD5"/>
              </a:gs>
              <a:gs pos="100000">
                <a:srgbClr val="D1C39F"/>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Cheurón"/>
          <p:cNvSpPr/>
          <p:nvPr/>
        </p:nvSpPr>
        <p:spPr>
          <a:xfrm rot="16200000">
            <a:off x="321471" y="107139"/>
            <a:ext cx="1142976" cy="1785918"/>
          </a:xfrm>
          <a:prstGeom prst="chevron">
            <a:avLst>
              <a:gd name="adj" fmla="val 75000"/>
            </a:avLst>
          </a:prstGeom>
          <a:gradFill flip="none" rotWithShape="1">
            <a:gsLst>
              <a:gs pos="0">
                <a:srgbClr val="BC4C00"/>
              </a:gs>
              <a:gs pos="64999">
                <a:srgbClr val="F0EBD5"/>
              </a:gs>
              <a:gs pos="100000">
                <a:srgbClr val="D1C39F"/>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Cheurón"/>
          <p:cNvSpPr/>
          <p:nvPr/>
        </p:nvSpPr>
        <p:spPr>
          <a:xfrm rot="16200000">
            <a:off x="2107389" y="107139"/>
            <a:ext cx="1142976" cy="1785918"/>
          </a:xfrm>
          <a:prstGeom prst="chevron">
            <a:avLst>
              <a:gd name="adj" fmla="val 75000"/>
            </a:avLst>
          </a:prstGeom>
          <a:gradFill flip="none" rotWithShape="1">
            <a:gsLst>
              <a:gs pos="0">
                <a:srgbClr val="BC4C00"/>
              </a:gs>
              <a:gs pos="64999">
                <a:srgbClr val="F0EBD5"/>
              </a:gs>
              <a:gs pos="100000">
                <a:srgbClr val="D1C39F"/>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Cheurón"/>
          <p:cNvSpPr/>
          <p:nvPr/>
        </p:nvSpPr>
        <p:spPr>
          <a:xfrm rot="16200000">
            <a:off x="3929090" y="71420"/>
            <a:ext cx="1142976" cy="1857356"/>
          </a:xfrm>
          <a:prstGeom prst="chevron">
            <a:avLst>
              <a:gd name="adj" fmla="val 75000"/>
            </a:avLst>
          </a:prstGeom>
          <a:gradFill flip="none" rotWithShape="1">
            <a:gsLst>
              <a:gs pos="0">
                <a:srgbClr val="BC4C00"/>
              </a:gs>
              <a:gs pos="64999">
                <a:srgbClr val="F0EBD5"/>
              </a:gs>
              <a:gs pos="100000">
                <a:srgbClr val="D1C39F"/>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Cheurón"/>
          <p:cNvSpPr/>
          <p:nvPr/>
        </p:nvSpPr>
        <p:spPr>
          <a:xfrm rot="16200000">
            <a:off x="5786462" y="71404"/>
            <a:ext cx="1142976" cy="1857388"/>
          </a:xfrm>
          <a:prstGeom prst="chevron">
            <a:avLst>
              <a:gd name="adj" fmla="val 75000"/>
            </a:avLst>
          </a:prstGeom>
          <a:gradFill flip="none" rotWithShape="1">
            <a:gsLst>
              <a:gs pos="0">
                <a:srgbClr val="BC4C00"/>
              </a:gs>
              <a:gs pos="64999">
                <a:srgbClr val="F0EBD5"/>
              </a:gs>
              <a:gs pos="100000">
                <a:srgbClr val="D1C39F"/>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Cheurón"/>
          <p:cNvSpPr/>
          <p:nvPr/>
        </p:nvSpPr>
        <p:spPr>
          <a:xfrm rot="16200000">
            <a:off x="7643834" y="71420"/>
            <a:ext cx="1142976" cy="1857356"/>
          </a:xfrm>
          <a:prstGeom prst="chevron">
            <a:avLst>
              <a:gd name="adj" fmla="val 75000"/>
            </a:avLst>
          </a:prstGeom>
          <a:gradFill flip="none" rotWithShape="1">
            <a:gsLst>
              <a:gs pos="0">
                <a:srgbClr val="BC4C00"/>
              </a:gs>
              <a:gs pos="64999">
                <a:srgbClr val="F0EBD5"/>
              </a:gs>
              <a:gs pos="100000">
                <a:srgbClr val="D1C39F"/>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Cheurón"/>
          <p:cNvSpPr/>
          <p:nvPr/>
        </p:nvSpPr>
        <p:spPr>
          <a:xfrm rot="16200000">
            <a:off x="321471" y="-321471"/>
            <a:ext cx="1142976" cy="1785918"/>
          </a:xfrm>
          <a:prstGeom prst="chevron">
            <a:avLst>
              <a:gd name="adj" fmla="val 75000"/>
            </a:avLst>
          </a:prstGeom>
          <a:gradFill flip="none" rotWithShape="1">
            <a:gsLst>
              <a:gs pos="0">
                <a:srgbClr val="BC4C00"/>
              </a:gs>
              <a:gs pos="64999">
                <a:srgbClr val="F0EBD5"/>
              </a:gs>
              <a:gs pos="100000">
                <a:srgbClr val="D1C39F"/>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Cheurón"/>
          <p:cNvSpPr/>
          <p:nvPr/>
        </p:nvSpPr>
        <p:spPr>
          <a:xfrm rot="16200000">
            <a:off x="2107389" y="-321471"/>
            <a:ext cx="1142976" cy="1785918"/>
          </a:xfrm>
          <a:prstGeom prst="chevron">
            <a:avLst>
              <a:gd name="adj" fmla="val 75000"/>
            </a:avLst>
          </a:prstGeom>
          <a:gradFill flip="none" rotWithShape="1">
            <a:gsLst>
              <a:gs pos="0">
                <a:srgbClr val="BC4C00"/>
              </a:gs>
              <a:gs pos="64999">
                <a:srgbClr val="F0EBD5"/>
              </a:gs>
              <a:gs pos="100000">
                <a:srgbClr val="D1C39F"/>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Cheurón"/>
          <p:cNvSpPr/>
          <p:nvPr/>
        </p:nvSpPr>
        <p:spPr>
          <a:xfrm rot="16200000">
            <a:off x="3929090" y="-357190"/>
            <a:ext cx="1142976" cy="1857356"/>
          </a:xfrm>
          <a:prstGeom prst="chevron">
            <a:avLst>
              <a:gd name="adj" fmla="val 75000"/>
            </a:avLst>
          </a:prstGeom>
          <a:gradFill flip="none" rotWithShape="1">
            <a:gsLst>
              <a:gs pos="0">
                <a:srgbClr val="BC4C00"/>
              </a:gs>
              <a:gs pos="64999">
                <a:srgbClr val="F0EBD5"/>
              </a:gs>
              <a:gs pos="100000">
                <a:srgbClr val="D1C39F"/>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Cheurón"/>
          <p:cNvSpPr/>
          <p:nvPr/>
        </p:nvSpPr>
        <p:spPr>
          <a:xfrm rot="16200000">
            <a:off x="5786462" y="-357206"/>
            <a:ext cx="1142976" cy="1857388"/>
          </a:xfrm>
          <a:prstGeom prst="chevron">
            <a:avLst>
              <a:gd name="adj" fmla="val 75000"/>
            </a:avLst>
          </a:prstGeom>
          <a:gradFill flip="none" rotWithShape="1">
            <a:gsLst>
              <a:gs pos="0">
                <a:srgbClr val="BC4C00"/>
              </a:gs>
              <a:gs pos="64999">
                <a:srgbClr val="F0EBD5"/>
              </a:gs>
              <a:gs pos="100000">
                <a:srgbClr val="D1C39F"/>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Cheurón"/>
          <p:cNvSpPr/>
          <p:nvPr/>
        </p:nvSpPr>
        <p:spPr>
          <a:xfrm rot="16200000">
            <a:off x="7643834" y="-357190"/>
            <a:ext cx="1142976" cy="1857356"/>
          </a:xfrm>
          <a:prstGeom prst="chevron">
            <a:avLst>
              <a:gd name="adj" fmla="val 75000"/>
            </a:avLst>
          </a:prstGeom>
          <a:gradFill flip="none" rotWithShape="1">
            <a:gsLst>
              <a:gs pos="0">
                <a:srgbClr val="BC4C00"/>
              </a:gs>
              <a:gs pos="64999">
                <a:srgbClr val="F0EBD5"/>
              </a:gs>
              <a:gs pos="100000">
                <a:srgbClr val="D1C39F"/>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Cheurón"/>
          <p:cNvSpPr/>
          <p:nvPr/>
        </p:nvSpPr>
        <p:spPr>
          <a:xfrm rot="5400000">
            <a:off x="321471" y="2750345"/>
            <a:ext cx="1142976" cy="1785918"/>
          </a:xfrm>
          <a:prstGeom prst="chevron">
            <a:avLst>
              <a:gd name="adj" fmla="val 75000"/>
            </a:avLst>
          </a:prstGeom>
          <a:gradFill flip="none" rotWithShape="1">
            <a:gsLst>
              <a:gs pos="0">
                <a:srgbClr val="BC4C00"/>
              </a:gs>
              <a:gs pos="64999">
                <a:srgbClr val="F0EBD5"/>
              </a:gs>
              <a:gs pos="100000">
                <a:srgbClr val="D1C39F"/>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Cheurón"/>
          <p:cNvSpPr/>
          <p:nvPr/>
        </p:nvSpPr>
        <p:spPr>
          <a:xfrm rot="5400000">
            <a:off x="2107389" y="2750345"/>
            <a:ext cx="1142976" cy="1785918"/>
          </a:xfrm>
          <a:prstGeom prst="chevron">
            <a:avLst>
              <a:gd name="adj" fmla="val 75000"/>
            </a:avLst>
          </a:prstGeom>
          <a:gradFill flip="none" rotWithShape="1">
            <a:gsLst>
              <a:gs pos="0">
                <a:srgbClr val="BC4C00"/>
              </a:gs>
              <a:gs pos="64999">
                <a:srgbClr val="F0EBD5"/>
              </a:gs>
              <a:gs pos="100000">
                <a:srgbClr val="D1C39F"/>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Cheurón"/>
          <p:cNvSpPr/>
          <p:nvPr/>
        </p:nvSpPr>
        <p:spPr>
          <a:xfrm rot="5400000">
            <a:off x="3929090" y="2714626"/>
            <a:ext cx="1142976" cy="1857356"/>
          </a:xfrm>
          <a:prstGeom prst="chevron">
            <a:avLst>
              <a:gd name="adj" fmla="val 75000"/>
            </a:avLst>
          </a:prstGeom>
          <a:gradFill flip="none" rotWithShape="1">
            <a:gsLst>
              <a:gs pos="0">
                <a:srgbClr val="BC4C00"/>
              </a:gs>
              <a:gs pos="64999">
                <a:srgbClr val="F0EBD5"/>
              </a:gs>
              <a:gs pos="100000">
                <a:srgbClr val="D1C39F"/>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Cheurón"/>
          <p:cNvSpPr/>
          <p:nvPr/>
        </p:nvSpPr>
        <p:spPr>
          <a:xfrm rot="5400000">
            <a:off x="5786462" y="2714610"/>
            <a:ext cx="1142976" cy="1857388"/>
          </a:xfrm>
          <a:prstGeom prst="chevron">
            <a:avLst>
              <a:gd name="adj" fmla="val 75000"/>
            </a:avLst>
          </a:prstGeom>
          <a:gradFill flip="none" rotWithShape="1">
            <a:gsLst>
              <a:gs pos="0">
                <a:srgbClr val="BC4C00"/>
              </a:gs>
              <a:gs pos="64999">
                <a:srgbClr val="F0EBD5"/>
              </a:gs>
              <a:gs pos="100000">
                <a:srgbClr val="D1C39F"/>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Cheurón"/>
          <p:cNvSpPr/>
          <p:nvPr/>
        </p:nvSpPr>
        <p:spPr>
          <a:xfrm rot="5400000">
            <a:off x="7643834" y="2714626"/>
            <a:ext cx="1142976" cy="1857356"/>
          </a:xfrm>
          <a:prstGeom prst="chevron">
            <a:avLst>
              <a:gd name="adj" fmla="val 75000"/>
            </a:avLst>
          </a:prstGeom>
          <a:gradFill flip="none" rotWithShape="1">
            <a:gsLst>
              <a:gs pos="0">
                <a:srgbClr val="BC4C00"/>
              </a:gs>
              <a:gs pos="64999">
                <a:srgbClr val="F0EBD5"/>
              </a:gs>
              <a:gs pos="100000">
                <a:srgbClr val="D1C39F"/>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Cheurón"/>
          <p:cNvSpPr/>
          <p:nvPr/>
        </p:nvSpPr>
        <p:spPr>
          <a:xfrm rot="5400000">
            <a:off x="321471" y="3250411"/>
            <a:ext cx="1142976" cy="1785918"/>
          </a:xfrm>
          <a:prstGeom prst="chevron">
            <a:avLst>
              <a:gd name="adj" fmla="val 75000"/>
            </a:avLst>
          </a:prstGeom>
          <a:gradFill flip="none" rotWithShape="1">
            <a:gsLst>
              <a:gs pos="0">
                <a:srgbClr val="BC4C00"/>
              </a:gs>
              <a:gs pos="64999">
                <a:srgbClr val="F0EBD5"/>
              </a:gs>
              <a:gs pos="100000">
                <a:srgbClr val="D1C39F"/>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Cheurón"/>
          <p:cNvSpPr/>
          <p:nvPr/>
        </p:nvSpPr>
        <p:spPr>
          <a:xfrm rot="5400000">
            <a:off x="2107389" y="3250411"/>
            <a:ext cx="1142976" cy="1785918"/>
          </a:xfrm>
          <a:prstGeom prst="chevron">
            <a:avLst>
              <a:gd name="adj" fmla="val 75000"/>
            </a:avLst>
          </a:prstGeom>
          <a:gradFill flip="none" rotWithShape="1">
            <a:gsLst>
              <a:gs pos="0">
                <a:srgbClr val="BC4C00"/>
              </a:gs>
              <a:gs pos="64999">
                <a:srgbClr val="F0EBD5"/>
              </a:gs>
              <a:gs pos="100000">
                <a:srgbClr val="D1C39F"/>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Cheurón"/>
          <p:cNvSpPr/>
          <p:nvPr/>
        </p:nvSpPr>
        <p:spPr>
          <a:xfrm rot="5400000">
            <a:off x="3929090" y="3214692"/>
            <a:ext cx="1142976" cy="1857356"/>
          </a:xfrm>
          <a:prstGeom prst="chevron">
            <a:avLst>
              <a:gd name="adj" fmla="val 75000"/>
            </a:avLst>
          </a:prstGeom>
          <a:gradFill flip="none" rotWithShape="1">
            <a:gsLst>
              <a:gs pos="0">
                <a:srgbClr val="BC4C00"/>
              </a:gs>
              <a:gs pos="64999">
                <a:srgbClr val="F0EBD5"/>
              </a:gs>
              <a:gs pos="100000">
                <a:srgbClr val="D1C39F"/>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Cheurón"/>
          <p:cNvSpPr/>
          <p:nvPr/>
        </p:nvSpPr>
        <p:spPr>
          <a:xfrm rot="5400000">
            <a:off x="5786462" y="3214676"/>
            <a:ext cx="1142976" cy="1857388"/>
          </a:xfrm>
          <a:prstGeom prst="chevron">
            <a:avLst>
              <a:gd name="adj" fmla="val 75000"/>
            </a:avLst>
          </a:prstGeom>
          <a:gradFill flip="none" rotWithShape="1">
            <a:gsLst>
              <a:gs pos="0">
                <a:srgbClr val="BC4C00"/>
              </a:gs>
              <a:gs pos="64999">
                <a:srgbClr val="F0EBD5"/>
              </a:gs>
              <a:gs pos="100000">
                <a:srgbClr val="D1C39F"/>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Cheurón"/>
          <p:cNvSpPr/>
          <p:nvPr/>
        </p:nvSpPr>
        <p:spPr>
          <a:xfrm rot="5400000">
            <a:off x="7643834" y="3214692"/>
            <a:ext cx="1142976" cy="1857356"/>
          </a:xfrm>
          <a:prstGeom prst="chevron">
            <a:avLst>
              <a:gd name="adj" fmla="val 75000"/>
            </a:avLst>
          </a:prstGeom>
          <a:gradFill flip="none" rotWithShape="1">
            <a:gsLst>
              <a:gs pos="0">
                <a:srgbClr val="BC4C00"/>
              </a:gs>
              <a:gs pos="64999">
                <a:srgbClr val="F0EBD5"/>
              </a:gs>
              <a:gs pos="100000">
                <a:srgbClr val="D1C39F"/>
              </a:gs>
            </a:gsLst>
            <a:lin ang="16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Rectángulo"/>
          <p:cNvSpPr/>
          <p:nvPr/>
        </p:nvSpPr>
        <p:spPr>
          <a:xfrm>
            <a:off x="-214346" y="-285770"/>
            <a:ext cx="9715568" cy="542927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8"/>
                                        </p:tgtEl>
                                        <p:attrNameLst>
                                          <p:attrName>style.opacity</p:attrName>
                                        </p:attrNameLst>
                                      </p:cBhvr>
                                      <p:to>
                                        <p:strVal val="0"/>
                                      </p:to>
                                    </p:set>
                                    <p:animEffect filter="image" prLst="opacity: 0">
                                      <p:cBhvr rctx="IE">
                                        <p:cTn id="7" dur="indefinite"/>
                                        <p:tgtEl>
                                          <p:spTgt spid="38"/>
                                        </p:tgtEl>
                                      </p:cBhvr>
                                    </p:animEffect>
                                  </p:childTnLst>
                                </p:cTn>
                              </p:par>
                              <p:par>
                                <p:cTn id="8" presetID="2" presetClass="entr" presetSubtype="4"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2000" fill="hold"/>
                                        <p:tgtEl>
                                          <p:spTgt spid="3"/>
                                        </p:tgtEl>
                                        <p:attrNameLst>
                                          <p:attrName>ppt_x</p:attrName>
                                        </p:attrNameLst>
                                      </p:cBhvr>
                                      <p:tavLst>
                                        <p:tav tm="0">
                                          <p:val>
                                            <p:strVal val="#ppt_x"/>
                                          </p:val>
                                        </p:tav>
                                        <p:tav tm="100000">
                                          <p:val>
                                            <p:strVal val="#ppt_x"/>
                                          </p:val>
                                        </p:tav>
                                      </p:tavLst>
                                    </p:anim>
                                    <p:anim calcmode="lin" valueType="num">
                                      <p:cBhvr additive="base">
                                        <p:cTn id="11" dur="2000" fill="hold"/>
                                        <p:tgtEl>
                                          <p:spTgt spid="3"/>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2000" fill="hold"/>
                                        <p:tgtEl>
                                          <p:spTgt spid="5"/>
                                        </p:tgtEl>
                                        <p:attrNameLst>
                                          <p:attrName>ppt_x</p:attrName>
                                        </p:attrNameLst>
                                      </p:cBhvr>
                                      <p:tavLst>
                                        <p:tav tm="0">
                                          <p:val>
                                            <p:strVal val="#ppt_x"/>
                                          </p:val>
                                        </p:tav>
                                        <p:tav tm="100000">
                                          <p:val>
                                            <p:strVal val="#ppt_x"/>
                                          </p:val>
                                        </p:tav>
                                      </p:tavLst>
                                    </p:anim>
                                    <p:anim calcmode="lin" valueType="num">
                                      <p:cBhvr additive="base">
                                        <p:cTn id="15" dur="2000" fill="hold"/>
                                        <p:tgtEl>
                                          <p:spTgt spid="5"/>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2000" fill="hold"/>
                                        <p:tgtEl>
                                          <p:spTgt spid="7"/>
                                        </p:tgtEl>
                                        <p:attrNameLst>
                                          <p:attrName>ppt_x</p:attrName>
                                        </p:attrNameLst>
                                      </p:cBhvr>
                                      <p:tavLst>
                                        <p:tav tm="0">
                                          <p:val>
                                            <p:strVal val="#ppt_x"/>
                                          </p:val>
                                        </p:tav>
                                        <p:tav tm="100000">
                                          <p:val>
                                            <p:strVal val="#ppt_x"/>
                                          </p:val>
                                        </p:tav>
                                      </p:tavLst>
                                    </p:anim>
                                    <p:anim calcmode="lin" valueType="num">
                                      <p:cBhvr additive="base">
                                        <p:cTn id="19" dur="2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2000" fill="hold"/>
                                        <p:tgtEl>
                                          <p:spTgt spid="9"/>
                                        </p:tgtEl>
                                        <p:attrNameLst>
                                          <p:attrName>ppt_x</p:attrName>
                                        </p:attrNameLst>
                                      </p:cBhvr>
                                      <p:tavLst>
                                        <p:tav tm="0">
                                          <p:val>
                                            <p:strVal val="#ppt_x"/>
                                          </p:val>
                                        </p:tav>
                                        <p:tav tm="100000">
                                          <p:val>
                                            <p:strVal val="#ppt_x"/>
                                          </p:val>
                                        </p:tav>
                                      </p:tavLst>
                                    </p:anim>
                                    <p:anim calcmode="lin" valueType="num">
                                      <p:cBhvr additive="base">
                                        <p:cTn id="23" dur="2000" fill="hold"/>
                                        <p:tgtEl>
                                          <p:spTgt spid="9"/>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2000" fill="hold"/>
                                        <p:tgtEl>
                                          <p:spTgt spid="11"/>
                                        </p:tgtEl>
                                        <p:attrNameLst>
                                          <p:attrName>ppt_x</p:attrName>
                                        </p:attrNameLst>
                                      </p:cBhvr>
                                      <p:tavLst>
                                        <p:tav tm="0">
                                          <p:val>
                                            <p:strVal val="#ppt_x"/>
                                          </p:val>
                                        </p:tav>
                                        <p:tav tm="100000">
                                          <p:val>
                                            <p:strVal val="#ppt_x"/>
                                          </p:val>
                                        </p:tav>
                                      </p:tavLst>
                                    </p:anim>
                                    <p:anim calcmode="lin" valueType="num">
                                      <p:cBhvr additive="base">
                                        <p:cTn id="27" dur="2000" fill="hold"/>
                                        <p:tgtEl>
                                          <p:spTgt spid="11"/>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3"/>
                                        </p:tgtEl>
                                        <p:attrNameLst>
                                          <p:attrName>style.visibility</p:attrName>
                                        </p:attrNameLst>
                                      </p:cBhvr>
                                      <p:to>
                                        <p:strVal val="visible"/>
                                      </p:to>
                                    </p:set>
                                    <p:anim calcmode="lin" valueType="num">
                                      <p:cBhvr additive="base">
                                        <p:cTn id="30" dur="2000" fill="hold"/>
                                        <p:tgtEl>
                                          <p:spTgt spid="13"/>
                                        </p:tgtEl>
                                        <p:attrNameLst>
                                          <p:attrName>ppt_x</p:attrName>
                                        </p:attrNameLst>
                                      </p:cBhvr>
                                      <p:tavLst>
                                        <p:tav tm="0">
                                          <p:val>
                                            <p:strVal val="#ppt_x"/>
                                          </p:val>
                                        </p:tav>
                                        <p:tav tm="100000">
                                          <p:val>
                                            <p:strVal val="#ppt_x"/>
                                          </p:val>
                                        </p:tav>
                                      </p:tavLst>
                                    </p:anim>
                                    <p:anim calcmode="lin" valueType="num">
                                      <p:cBhvr additive="base">
                                        <p:cTn id="31" dur="2000" fill="hold"/>
                                        <p:tgtEl>
                                          <p:spTgt spid="13"/>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4"/>
                                        </p:tgtEl>
                                        <p:attrNameLst>
                                          <p:attrName>style.visibility</p:attrName>
                                        </p:attrNameLst>
                                      </p:cBhvr>
                                      <p:to>
                                        <p:strVal val="visible"/>
                                      </p:to>
                                    </p:set>
                                    <p:anim calcmode="lin" valueType="num">
                                      <p:cBhvr additive="base">
                                        <p:cTn id="34" dur="2000" fill="hold"/>
                                        <p:tgtEl>
                                          <p:spTgt spid="14"/>
                                        </p:tgtEl>
                                        <p:attrNameLst>
                                          <p:attrName>ppt_x</p:attrName>
                                        </p:attrNameLst>
                                      </p:cBhvr>
                                      <p:tavLst>
                                        <p:tav tm="0">
                                          <p:val>
                                            <p:strVal val="#ppt_x"/>
                                          </p:val>
                                        </p:tav>
                                        <p:tav tm="100000">
                                          <p:val>
                                            <p:strVal val="#ppt_x"/>
                                          </p:val>
                                        </p:tav>
                                      </p:tavLst>
                                    </p:anim>
                                    <p:anim calcmode="lin" valueType="num">
                                      <p:cBhvr additive="base">
                                        <p:cTn id="35" dur="2000" fill="hold"/>
                                        <p:tgtEl>
                                          <p:spTgt spid="14"/>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5"/>
                                        </p:tgtEl>
                                        <p:attrNameLst>
                                          <p:attrName>style.visibility</p:attrName>
                                        </p:attrNameLst>
                                      </p:cBhvr>
                                      <p:to>
                                        <p:strVal val="visible"/>
                                      </p:to>
                                    </p:set>
                                    <p:anim calcmode="lin" valueType="num">
                                      <p:cBhvr additive="base">
                                        <p:cTn id="38" dur="2000" fill="hold"/>
                                        <p:tgtEl>
                                          <p:spTgt spid="15"/>
                                        </p:tgtEl>
                                        <p:attrNameLst>
                                          <p:attrName>ppt_x</p:attrName>
                                        </p:attrNameLst>
                                      </p:cBhvr>
                                      <p:tavLst>
                                        <p:tav tm="0">
                                          <p:val>
                                            <p:strVal val="#ppt_x"/>
                                          </p:val>
                                        </p:tav>
                                        <p:tav tm="100000">
                                          <p:val>
                                            <p:strVal val="#ppt_x"/>
                                          </p:val>
                                        </p:tav>
                                      </p:tavLst>
                                    </p:anim>
                                    <p:anim calcmode="lin" valueType="num">
                                      <p:cBhvr additive="base">
                                        <p:cTn id="39" dur="2000" fill="hold"/>
                                        <p:tgtEl>
                                          <p:spTgt spid="15"/>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6"/>
                                        </p:tgtEl>
                                        <p:attrNameLst>
                                          <p:attrName>style.visibility</p:attrName>
                                        </p:attrNameLst>
                                      </p:cBhvr>
                                      <p:to>
                                        <p:strVal val="visible"/>
                                      </p:to>
                                    </p:set>
                                    <p:anim calcmode="lin" valueType="num">
                                      <p:cBhvr additive="base">
                                        <p:cTn id="42" dur="2000" fill="hold"/>
                                        <p:tgtEl>
                                          <p:spTgt spid="16"/>
                                        </p:tgtEl>
                                        <p:attrNameLst>
                                          <p:attrName>ppt_x</p:attrName>
                                        </p:attrNameLst>
                                      </p:cBhvr>
                                      <p:tavLst>
                                        <p:tav tm="0">
                                          <p:val>
                                            <p:strVal val="#ppt_x"/>
                                          </p:val>
                                        </p:tav>
                                        <p:tav tm="100000">
                                          <p:val>
                                            <p:strVal val="#ppt_x"/>
                                          </p:val>
                                        </p:tav>
                                      </p:tavLst>
                                    </p:anim>
                                    <p:anim calcmode="lin" valueType="num">
                                      <p:cBhvr additive="base">
                                        <p:cTn id="43" dur="2000" fill="hold"/>
                                        <p:tgtEl>
                                          <p:spTgt spid="16"/>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7"/>
                                        </p:tgtEl>
                                        <p:attrNameLst>
                                          <p:attrName>style.visibility</p:attrName>
                                        </p:attrNameLst>
                                      </p:cBhvr>
                                      <p:to>
                                        <p:strVal val="visible"/>
                                      </p:to>
                                    </p:set>
                                    <p:anim calcmode="lin" valueType="num">
                                      <p:cBhvr additive="base">
                                        <p:cTn id="46" dur="2000" fill="hold"/>
                                        <p:tgtEl>
                                          <p:spTgt spid="17"/>
                                        </p:tgtEl>
                                        <p:attrNameLst>
                                          <p:attrName>ppt_x</p:attrName>
                                        </p:attrNameLst>
                                      </p:cBhvr>
                                      <p:tavLst>
                                        <p:tav tm="0">
                                          <p:val>
                                            <p:strVal val="#ppt_x"/>
                                          </p:val>
                                        </p:tav>
                                        <p:tav tm="100000">
                                          <p:val>
                                            <p:strVal val="#ppt_x"/>
                                          </p:val>
                                        </p:tav>
                                      </p:tavLst>
                                    </p:anim>
                                    <p:anim calcmode="lin" valueType="num">
                                      <p:cBhvr additive="base">
                                        <p:cTn id="47" dur="2000" fill="hold"/>
                                        <p:tgtEl>
                                          <p:spTgt spid="17"/>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8"/>
                                        </p:tgtEl>
                                        <p:attrNameLst>
                                          <p:attrName>style.visibility</p:attrName>
                                        </p:attrNameLst>
                                      </p:cBhvr>
                                      <p:to>
                                        <p:strVal val="visible"/>
                                      </p:to>
                                    </p:set>
                                    <p:anim calcmode="lin" valueType="num">
                                      <p:cBhvr additive="base">
                                        <p:cTn id="50" dur="2000" fill="hold"/>
                                        <p:tgtEl>
                                          <p:spTgt spid="18"/>
                                        </p:tgtEl>
                                        <p:attrNameLst>
                                          <p:attrName>ppt_x</p:attrName>
                                        </p:attrNameLst>
                                      </p:cBhvr>
                                      <p:tavLst>
                                        <p:tav tm="0">
                                          <p:val>
                                            <p:strVal val="#ppt_x"/>
                                          </p:val>
                                        </p:tav>
                                        <p:tav tm="100000">
                                          <p:val>
                                            <p:strVal val="#ppt_x"/>
                                          </p:val>
                                        </p:tav>
                                      </p:tavLst>
                                    </p:anim>
                                    <p:anim calcmode="lin" valueType="num">
                                      <p:cBhvr additive="base">
                                        <p:cTn id="51" dur="2000" fill="hold"/>
                                        <p:tgtEl>
                                          <p:spTgt spid="18"/>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9"/>
                                        </p:tgtEl>
                                        <p:attrNameLst>
                                          <p:attrName>style.visibility</p:attrName>
                                        </p:attrNameLst>
                                      </p:cBhvr>
                                      <p:to>
                                        <p:strVal val="visible"/>
                                      </p:to>
                                    </p:set>
                                    <p:anim calcmode="lin" valueType="num">
                                      <p:cBhvr additive="base">
                                        <p:cTn id="54" dur="2000" fill="hold"/>
                                        <p:tgtEl>
                                          <p:spTgt spid="19"/>
                                        </p:tgtEl>
                                        <p:attrNameLst>
                                          <p:attrName>ppt_x</p:attrName>
                                        </p:attrNameLst>
                                      </p:cBhvr>
                                      <p:tavLst>
                                        <p:tav tm="0">
                                          <p:val>
                                            <p:strVal val="#ppt_x"/>
                                          </p:val>
                                        </p:tav>
                                        <p:tav tm="100000">
                                          <p:val>
                                            <p:strVal val="#ppt_x"/>
                                          </p:val>
                                        </p:tav>
                                      </p:tavLst>
                                    </p:anim>
                                    <p:anim calcmode="lin" valueType="num">
                                      <p:cBhvr additive="base">
                                        <p:cTn id="55" dur="2000" fill="hold"/>
                                        <p:tgtEl>
                                          <p:spTgt spid="19"/>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20"/>
                                        </p:tgtEl>
                                        <p:attrNameLst>
                                          <p:attrName>style.visibility</p:attrName>
                                        </p:attrNameLst>
                                      </p:cBhvr>
                                      <p:to>
                                        <p:strVal val="visible"/>
                                      </p:to>
                                    </p:set>
                                    <p:anim calcmode="lin" valueType="num">
                                      <p:cBhvr additive="base">
                                        <p:cTn id="58" dur="2000" fill="hold"/>
                                        <p:tgtEl>
                                          <p:spTgt spid="20"/>
                                        </p:tgtEl>
                                        <p:attrNameLst>
                                          <p:attrName>ppt_x</p:attrName>
                                        </p:attrNameLst>
                                      </p:cBhvr>
                                      <p:tavLst>
                                        <p:tav tm="0">
                                          <p:val>
                                            <p:strVal val="#ppt_x"/>
                                          </p:val>
                                        </p:tav>
                                        <p:tav tm="100000">
                                          <p:val>
                                            <p:strVal val="#ppt_x"/>
                                          </p:val>
                                        </p:tav>
                                      </p:tavLst>
                                    </p:anim>
                                    <p:anim calcmode="lin" valueType="num">
                                      <p:cBhvr additive="base">
                                        <p:cTn id="59" dur="2000" fill="hold"/>
                                        <p:tgtEl>
                                          <p:spTgt spid="20"/>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21"/>
                                        </p:tgtEl>
                                        <p:attrNameLst>
                                          <p:attrName>style.visibility</p:attrName>
                                        </p:attrNameLst>
                                      </p:cBhvr>
                                      <p:to>
                                        <p:strVal val="visible"/>
                                      </p:to>
                                    </p:set>
                                    <p:anim calcmode="lin" valueType="num">
                                      <p:cBhvr additive="base">
                                        <p:cTn id="62" dur="2000" fill="hold"/>
                                        <p:tgtEl>
                                          <p:spTgt spid="21"/>
                                        </p:tgtEl>
                                        <p:attrNameLst>
                                          <p:attrName>ppt_x</p:attrName>
                                        </p:attrNameLst>
                                      </p:cBhvr>
                                      <p:tavLst>
                                        <p:tav tm="0">
                                          <p:val>
                                            <p:strVal val="#ppt_x"/>
                                          </p:val>
                                        </p:tav>
                                        <p:tav tm="100000">
                                          <p:val>
                                            <p:strVal val="#ppt_x"/>
                                          </p:val>
                                        </p:tav>
                                      </p:tavLst>
                                    </p:anim>
                                    <p:anim calcmode="lin" valueType="num">
                                      <p:cBhvr additive="base">
                                        <p:cTn id="63" dur="2000" fill="hold"/>
                                        <p:tgtEl>
                                          <p:spTgt spid="21"/>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22"/>
                                        </p:tgtEl>
                                        <p:attrNameLst>
                                          <p:attrName>style.visibility</p:attrName>
                                        </p:attrNameLst>
                                      </p:cBhvr>
                                      <p:to>
                                        <p:strVal val="visible"/>
                                      </p:to>
                                    </p:set>
                                    <p:anim calcmode="lin" valueType="num">
                                      <p:cBhvr additive="base">
                                        <p:cTn id="66" dur="2000" fill="hold"/>
                                        <p:tgtEl>
                                          <p:spTgt spid="22"/>
                                        </p:tgtEl>
                                        <p:attrNameLst>
                                          <p:attrName>ppt_x</p:attrName>
                                        </p:attrNameLst>
                                      </p:cBhvr>
                                      <p:tavLst>
                                        <p:tav tm="0">
                                          <p:val>
                                            <p:strVal val="#ppt_x"/>
                                          </p:val>
                                        </p:tav>
                                        <p:tav tm="100000">
                                          <p:val>
                                            <p:strVal val="#ppt_x"/>
                                          </p:val>
                                        </p:tav>
                                      </p:tavLst>
                                    </p:anim>
                                    <p:anim calcmode="lin" valueType="num">
                                      <p:cBhvr additive="base">
                                        <p:cTn id="67" dur="2000" fill="hold"/>
                                        <p:tgtEl>
                                          <p:spTgt spid="22"/>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23"/>
                                        </p:tgtEl>
                                        <p:attrNameLst>
                                          <p:attrName>style.visibility</p:attrName>
                                        </p:attrNameLst>
                                      </p:cBhvr>
                                      <p:to>
                                        <p:strVal val="visible"/>
                                      </p:to>
                                    </p:set>
                                    <p:anim calcmode="lin" valueType="num">
                                      <p:cBhvr additive="base">
                                        <p:cTn id="70" dur="2000" fill="hold"/>
                                        <p:tgtEl>
                                          <p:spTgt spid="23"/>
                                        </p:tgtEl>
                                        <p:attrNameLst>
                                          <p:attrName>ppt_x</p:attrName>
                                        </p:attrNameLst>
                                      </p:cBhvr>
                                      <p:tavLst>
                                        <p:tav tm="0">
                                          <p:val>
                                            <p:strVal val="#ppt_x"/>
                                          </p:val>
                                        </p:tav>
                                        <p:tav tm="100000">
                                          <p:val>
                                            <p:strVal val="#ppt_x"/>
                                          </p:val>
                                        </p:tav>
                                      </p:tavLst>
                                    </p:anim>
                                    <p:anim calcmode="lin" valueType="num">
                                      <p:cBhvr additive="base">
                                        <p:cTn id="71" dur="2000" fill="hold"/>
                                        <p:tgtEl>
                                          <p:spTgt spid="23"/>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24"/>
                                        </p:tgtEl>
                                        <p:attrNameLst>
                                          <p:attrName>style.visibility</p:attrName>
                                        </p:attrNameLst>
                                      </p:cBhvr>
                                      <p:to>
                                        <p:strVal val="visible"/>
                                      </p:to>
                                    </p:set>
                                    <p:anim calcmode="lin" valueType="num">
                                      <p:cBhvr additive="base">
                                        <p:cTn id="74" dur="2000" fill="hold"/>
                                        <p:tgtEl>
                                          <p:spTgt spid="24"/>
                                        </p:tgtEl>
                                        <p:attrNameLst>
                                          <p:attrName>ppt_x</p:attrName>
                                        </p:attrNameLst>
                                      </p:cBhvr>
                                      <p:tavLst>
                                        <p:tav tm="0">
                                          <p:val>
                                            <p:strVal val="#ppt_x"/>
                                          </p:val>
                                        </p:tav>
                                        <p:tav tm="100000">
                                          <p:val>
                                            <p:strVal val="#ppt_x"/>
                                          </p:val>
                                        </p:tav>
                                      </p:tavLst>
                                    </p:anim>
                                    <p:anim calcmode="lin" valueType="num">
                                      <p:cBhvr additive="base">
                                        <p:cTn id="75" dur="2000" fill="hold"/>
                                        <p:tgtEl>
                                          <p:spTgt spid="24"/>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5"/>
                                        </p:tgtEl>
                                        <p:attrNameLst>
                                          <p:attrName>style.visibility</p:attrName>
                                        </p:attrNameLst>
                                      </p:cBhvr>
                                      <p:to>
                                        <p:strVal val="visible"/>
                                      </p:to>
                                    </p:set>
                                    <p:anim calcmode="lin" valueType="num">
                                      <p:cBhvr additive="base">
                                        <p:cTn id="78" dur="2000" fill="hold"/>
                                        <p:tgtEl>
                                          <p:spTgt spid="25"/>
                                        </p:tgtEl>
                                        <p:attrNameLst>
                                          <p:attrName>ppt_x</p:attrName>
                                        </p:attrNameLst>
                                      </p:cBhvr>
                                      <p:tavLst>
                                        <p:tav tm="0">
                                          <p:val>
                                            <p:strVal val="#ppt_x"/>
                                          </p:val>
                                        </p:tav>
                                        <p:tav tm="100000">
                                          <p:val>
                                            <p:strVal val="#ppt_x"/>
                                          </p:val>
                                        </p:tav>
                                      </p:tavLst>
                                    </p:anim>
                                    <p:anim calcmode="lin" valueType="num">
                                      <p:cBhvr additive="base">
                                        <p:cTn id="79" dur="2000" fill="hold"/>
                                        <p:tgtEl>
                                          <p:spTgt spid="25"/>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6"/>
                                        </p:tgtEl>
                                        <p:attrNameLst>
                                          <p:attrName>style.visibility</p:attrName>
                                        </p:attrNameLst>
                                      </p:cBhvr>
                                      <p:to>
                                        <p:strVal val="visible"/>
                                      </p:to>
                                    </p:set>
                                    <p:anim calcmode="lin" valueType="num">
                                      <p:cBhvr additive="base">
                                        <p:cTn id="82" dur="2000" fill="hold"/>
                                        <p:tgtEl>
                                          <p:spTgt spid="26"/>
                                        </p:tgtEl>
                                        <p:attrNameLst>
                                          <p:attrName>ppt_x</p:attrName>
                                        </p:attrNameLst>
                                      </p:cBhvr>
                                      <p:tavLst>
                                        <p:tav tm="0">
                                          <p:val>
                                            <p:strVal val="#ppt_x"/>
                                          </p:val>
                                        </p:tav>
                                        <p:tav tm="100000">
                                          <p:val>
                                            <p:strVal val="#ppt_x"/>
                                          </p:val>
                                        </p:tav>
                                      </p:tavLst>
                                    </p:anim>
                                    <p:anim calcmode="lin" valueType="num">
                                      <p:cBhvr additive="base">
                                        <p:cTn id="83" dur="2000" fill="hold"/>
                                        <p:tgtEl>
                                          <p:spTgt spid="26"/>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7"/>
                                        </p:tgtEl>
                                        <p:attrNameLst>
                                          <p:attrName>style.visibility</p:attrName>
                                        </p:attrNameLst>
                                      </p:cBhvr>
                                      <p:to>
                                        <p:strVal val="visible"/>
                                      </p:to>
                                    </p:set>
                                    <p:anim calcmode="lin" valueType="num">
                                      <p:cBhvr additive="base">
                                        <p:cTn id="86" dur="2000" fill="hold"/>
                                        <p:tgtEl>
                                          <p:spTgt spid="27"/>
                                        </p:tgtEl>
                                        <p:attrNameLst>
                                          <p:attrName>ppt_x</p:attrName>
                                        </p:attrNameLst>
                                      </p:cBhvr>
                                      <p:tavLst>
                                        <p:tav tm="0">
                                          <p:val>
                                            <p:strVal val="#ppt_x"/>
                                          </p:val>
                                        </p:tav>
                                        <p:tav tm="100000">
                                          <p:val>
                                            <p:strVal val="#ppt_x"/>
                                          </p:val>
                                        </p:tav>
                                      </p:tavLst>
                                    </p:anim>
                                    <p:anim calcmode="lin" valueType="num">
                                      <p:cBhvr additive="base">
                                        <p:cTn id="87" dur="2000" fill="hold"/>
                                        <p:tgtEl>
                                          <p:spTgt spid="27"/>
                                        </p:tgtEl>
                                        <p:attrNameLst>
                                          <p:attrName>ppt_y</p:attrName>
                                        </p:attrNameLst>
                                      </p:cBhvr>
                                      <p:tavLst>
                                        <p:tav tm="0">
                                          <p:val>
                                            <p:strVal val="1+#ppt_h/2"/>
                                          </p:val>
                                        </p:tav>
                                        <p:tav tm="100000">
                                          <p:val>
                                            <p:strVal val="#ppt_y"/>
                                          </p:val>
                                        </p:tav>
                                      </p:tavLst>
                                    </p:anim>
                                  </p:childTnLst>
                                </p:cTn>
                              </p:par>
                              <p:par>
                                <p:cTn id="88" presetID="2" presetClass="entr" presetSubtype="1" fill="hold" grpId="0" nodeType="withEffect">
                                  <p:stCondLst>
                                    <p:cond delay="0"/>
                                  </p:stCondLst>
                                  <p:childTnLst>
                                    <p:set>
                                      <p:cBhvr>
                                        <p:cTn id="89" dur="1" fill="hold">
                                          <p:stCondLst>
                                            <p:cond delay="0"/>
                                          </p:stCondLst>
                                        </p:cTn>
                                        <p:tgtEl>
                                          <p:spTgt spid="4"/>
                                        </p:tgtEl>
                                        <p:attrNameLst>
                                          <p:attrName>style.visibility</p:attrName>
                                        </p:attrNameLst>
                                      </p:cBhvr>
                                      <p:to>
                                        <p:strVal val="visible"/>
                                      </p:to>
                                    </p:set>
                                    <p:anim calcmode="lin" valueType="num">
                                      <p:cBhvr additive="base">
                                        <p:cTn id="90" dur="2000" fill="hold"/>
                                        <p:tgtEl>
                                          <p:spTgt spid="4"/>
                                        </p:tgtEl>
                                        <p:attrNameLst>
                                          <p:attrName>ppt_x</p:attrName>
                                        </p:attrNameLst>
                                      </p:cBhvr>
                                      <p:tavLst>
                                        <p:tav tm="0">
                                          <p:val>
                                            <p:strVal val="#ppt_x"/>
                                          </p:val>
                                        </p:tav>
                                        <p:tav tm="100000">
                                          <p:val>
                                            <p:strVal val="#ppt_x"/>
                                          </p:val>
                                        </p:tav>
                                      </p:tavLst>
                                    </p:anim>
                                    <p:anim calcmode="lin" valueType="num">
                                      <p:cBhvr additive="base">
                                        <p:cTn id="91" dur="2000" fill="hold"/>
                                        <p:tgtEl>
                                          <p:spTgt spid="4"/>
                                        </p:tgtEl>
                                        <p:attrNameLst>
                                          <p:attrName>ppt_y</p:attrName>
                                        </p:attrNameLst>
                                      </p:cBhvr>
                                      <p:tavLst>
                                        <p:tav tm="0">
                                          <p:val>
                                            <p:strVal val="0-#ppt_h/2"/>
                                          </p:val>
                                        </p:tav>
                                        <p:tav tm="100000">
                                          <p:val>
                                            <p:strVal val="#ppt_y"/>
                                          </p:val>
                                        </p:tav>
                                      </p:tavLst>
                                    </p:anim>
                                  </p:childTnLst>
                                </p:cTn>
                              </p:par>
                              <p:par>
                                <p:cTn id="92" presetID="2" presetClass="entr" presetSubtype="1" fill="hold" grpId="0" nodeType="withEffect">
                                  <p:stCondLst>
                                    <p:cond delay="0"/>
                                  </p:stCondLst>
                                  <p:childTnLst>
                                    <p:set>
                                      <p:cBhvr>
                                        <p:cTn id="93" dur="1" fill="hold">
                                          <p:stCondLst>
                                            <p:cond delay="0"/>
                                          </p:stCondLst>
                                        </p:cTn>
                                        <p:tgtEl>
                                          <p:spTgt spid="6"/>
                                        </p:tgtEl>
                                        <p:attrNameLst>
                                          <p:attrName>style.visibility</p:attrName>
                                        </p:attrNameLst>
                                      </p:cBhvr>
                                      <p:to>
                                        <p:strVal val="visible"/>
                                      </p:to>
                                    </p:set>
                                    <p:anim calcmode="lin" valueType="num">
                                      <p:cBhvr additive="base">
                                        <p:cTn id="94" dur="2000" fill="hold"/>
                                        <p:tgtEl>
                                          <p:spTgt spid="6"/>
                                        </p:tgtEl>
                                        <p:attrNameLst>
                                          <p:attrName>ppt_x</p:attrName>
                                        </p:attrNameLst>
                                      </p:cBhvr>
                                      <p:tavLst>
                                        <p:tav tm="0">
                                          <p:val>
                                            <p:strVal val="#ppt_x"/>
                                          </p:val>
                                        </p:tav>
                                        <p:tav tm="100000">
                                          <p:val>
                                            <p:strVal val="#ppt_x"/>
                                          </p:val>
                                        </p:tav>
                                      </p:tavLst>
                                    </p:anim>
                                    <p:anim calcmode="lin" valueType="num">
                                      <p:cBhvr additive="base">
                                        <p:cTn id="95" dur="2000" fill="hold"/>
                                        <p:tgtEl>
                                          <p:spTgt spid="6"/>
                                        </p:tgtEl>
                                        <p:attrNameLst>
                                          <p:attrName>ppt_y</p:attrName>
                                        </p:attrNameLst>
                                      </p:cBhvr>
                                      <p:tavLst>
                                        <p:tav tm="0">
                                          <p:val>
                                            <p:strVal val="0-#ppt_h/2"/>
                                          </p:val>
                                        </p:tav>
                                        <p:tav tm="100000">
                                          <p:val>
                                            <p:strVal val="#ppt_y"/>
                                          </p:val>
                                        </p:tav>
                                      </p:tavLst>
                                    </p:anim>
                                  </p:childTnLst>
                                </p:cTn>
                              </p:par>
                              <p:par>
                                <p:cTn id="96" presetID="2" presetClass="entr" presetSubtype="1" fill="hold" grpId="0" nodeType="withEffect">
                                  <p:stCondLst>
                                    <p:cond delay="0"/>
                                  </p:stCondLst>
                                  <p:childTnLst>
                                    <p:set>
                                      <p:cBhvr>
                                        <p:cTn id="97" dur="1" fill="hold">
                                          <p:stCondLst>
                                            <p:cond delay="0"/>
                                          </p:stCondLst>
                                        </p:cTn>
                                        <p:tgtEl>
                                          <p:spTgt spid="8"/>
                                        </p:tgtEl>
                                        <p:attrNameLst>
                                          <p:attrName>style.visibility</p:attrName>
                                        </p:attrNameLst>
                                      </p:cBhvr>
                                      <p:to>
                                        <p:strVal val="visible"/>
                                      </p:to>
                                    </p:set>
                                    <p:anim calcmode="lin" valueType="num">
                                      <p:cBhvr additive="base">
                                        <p:cTn id="98" dur="2000" fill="hold"/>
                                        <p:tgtEl>
                                          <p:spTgt spid="8"/>
                                        </p:tgtEl>
                                        <p:attrNameLst>
                                          <p:attrName>ppt_x</p:attrName>
                                        </p:attrNameLst>
                                      </p:cBhvr>
                                      <p:tavLst>
                                        <p:tav tm="0">
                                          <p:val>
                                            <p:strVal val="#ppt_x"/>
                                          </p:val>
                                        </p:tav>
                                        <p:tav tm="100000">
                                          <p:val>
                                            <p:strVal val="#ppt_x"/>
                                          </p:val>
                                        </p:tav>
                                      </p:tavLst>
                                    </p:anim>
                                    <p:anim calcmode="lin" valueType="num">
                                      <p:cBhvr additive="base">
                                        <p:cTn id="99" dur="2000" fill="hold"/>
                                        <p:tgtEl>
                                          <p:spTgt spid="8"/>
                                        </p:tgtEl>
                                        <p:attrNameLst>
                                          <p:attrName>ppt_y</p:attrName>
                                        </p:attrNameLst>
                                      </p:cBhvr>
                                      <p:tavLst>
                                        <p:tav tm="0">
                                          <p:val>
                                            <p:strVal val="0-#ppt_h/2"/>
                                          </p:val>
                                        </p:tav>
                                        <p:tav tm="100000">
                                          <p:val>
                                            <p:strVal val="#ppt_y"/>
                                          </p:val>
                                        </p:tav>
                                      </p:tavLst>
                                    </p:anim>
                                  </p:childTnLst>
                                </p:cTn>
                              </p:par>
                              <p:par>
                                <p:cTn id="100" presetID="2" presetClass="entr" presetSubtype="1" fill="hold" grpId="0" nodeType="withEffect">
                                  <p:stCondLst>
                                    <p:cond delay="0"/>
                                  </p:stCondLst>
                                  <p:childTnLst>
                                    <p:set>
                                      <p:cBhvr>
                                        <p:cTn id="101" dur="1" fill="hold">
                                          <p:stCondLst>
                                            <p:cond delay="0"/>
                                          </p:stCondLst>
                                        </p:cTn>
                                        <p:tgtEl>
                                          <p:spTgt spid="10"/>
                                        </p:tgtEl>
                                        <p:attrNameLst>
                                          <p:attrName>style.visibility</p:attrName>
                                        </p:attrNameLst>
                                      </p:cBhvr>
                                      <p:to>
                                        <p:strVal val="visible"/>
                                      </p:to>
                                    </p:set>
                                    <p:anim calcmode="lin" valueType="num">
                                      <p:cBhvr additive="base">
                                        <p:cTn id="102" dur="2000" fill="hold"/>
                                        <p:tgtEl>
                                          <p:spTgt spid="10"/>
                                        </p:tgtEl>
                                        <p:attrNameLst>
                                          <p:attrName>ppt_x</p:attrName>
                                        </p:attrNameLst>
                                      </p:cBhvr>
                                      <p:tavLst>
                                        <p:tav tm="0">
                                          <p:val>
                                            <p:strVal val="#ppt_x"/>
                                          </p:val>
                                        </p:tav>
                                        <p:tav tm="100000">
                                          <p:val>
                                            <p:strVal val="#ppt_x"/>
                                          </p:val>
                                        </p:tav>
                                      </p:tavLst>
                                    </p:anim>
                                    <p:anim calcmode="lin" valueType="num">
                                      <p:cBhvr additive="base">
                                        <p:cTn id="103" dur="2000" fill="hold"/>
                                        <p:tgtEl>
                                          <p:spTgt spid="10"/>
                                        </p:tgtEl>
                                        <p:attrNameLst>
                                          <p:attrName>ppt_y</p:attrName>
                                        </p:attrNameLst>
                                      </p:cBhvr>
                                      <p:tavLst>
                                        <p:tav tm="0">
                                          <p:val>
                                            <p:strVal val="0-#ppt_h/2"/>
                                          </p:val>
                                        </p:tav>
                                        <p:tav tm="100000">
                                          <p:val>
                                            <p:strVal val="#ppt_y"/>
                                          </p:val>
                                        </p:tav>
                                      </p:tavLst>
                                    </p:anim>
                                  </p:childTnLst>
                                </p:cTn>
                              </p:par>
                              <p:par>
                                <p:cTn id="104" presetID="2" presetClass="entr" presetSubtype="1" fill="hold" grpId="0" nodeType="withEffect">
                                  <p:stCondLst>
                                    <p:cond delay="0"/>
                                  </p:stCondLst>
                                  <p:childTnLst>
                                    <p:set>
                                      <p:cBhvr>
                                        <p:cTn id="105" dur="1" fill="hold">
                                          <p:stCondLst>
                                            <p:cond delay="0"/>
                                          </p:stCondLst>
                                        </p:cTn>
                                        <p:tgtEl>
                                          <p:spTgt spid="12"/>
                                        </p:tgtEl>
                                        <p:attrNameLst>
                                          <p:attrName>style.visibility</p:attrName>
                                        </p:attrNameLst>
                                      </p:cBhvr>
                                      <p:to>
                                        <p:strVal val="visible"/>
                                      </p:to>
                                    </p:set>
                                    <p:anim calcmode="lin" valueType="num">
                                      <p:cBhvr additive="base">
                                        <p:cTn id="106" dur="2000" fill="hold"/>
                                        <p:tgtEl>
                                          <p:spTgt spid="12"/>
                                        </p:tgtEl>
                                        <p:attrNameLst>
                                          <p:attrName>ppt_x</p:attrName>
                                        </p:attrNameLst>
                                      </p:cBhvr>
                                      <p:tavLst>
                                        <p:tav tm="0">
                                          <p:val>
                                            <p:strVal val="#ppt_x"/>
                                          </p:val>
                                        </p:tav>
                                        <p:tav tm="100000">
                                          <p:val>
                                            <p:strVal val="#ppt_x"/>
                                          </p:val>
                                        </p:tav>
                                      </p:tavLst>
                                    </p:anim>
                                    <p:anim calcmode="lin" valueType="num">
                                      <p:cBhvr additive="base">
                                        <p:cTn id="107" dur="2000" fill="hold"/>
                                        <p:tgtEl>
                                          <p:spTgt spid="12"/>
                                        </p:tgtEl>
                                        <p:attrNameLst>
                                          <p:attrName>ppt_y</p:attrName>
                                        </p:attrNameLst>
                                      </p:cBhvr>
                                      <p:tavLst>
                                        <p:tav tm="0">
                                          <p:val>
                                            <p:strVal val="0-#ppt_h/2"/>
                                          </p:val>
                                        </p:tav>
                                        <p:tav tm="100000">
                                          <p:val>
                                            <p:strVal val="#ppt_y"/>
                                          </p:val>
                                        </p:tav>
                                      </p:tavLst>
                                    </p:anim>
                                  </p:childTnLst>
                                </p:cTn>
                              </p:par>
                              <p:par>
                                <p:cTn id="108" presetID="2" presetClass="entr" presetSubtype="1" fill="hold" grpId="0" nodeType="withEffect">
                                  <p:stCondLst>
                                    <p:cond delay="0"/>
                                  </p:stCondLst>
                                  <p:childTnLst>
                                    <p:set>
                                      <p:cBhvr>
                                        <p:cTn id="109" dur="1" fill="hold">
                                          <p:stCondLst>
                                            <p:cond delay="0"/>
                                          </p:stCondLst>
                                        </p:cTn>
                                        <p:tgtEl>
                                          <p:spTgt spid="28"/>
                                        </p:tgtEl>
                                        <p:attrNameLst>
                                          <p:attrName>style.visibility</p:attrName>
                                        </p:attrNameLst>
                                      </p:cBhvr>
                                      <p:to>
                                        <p:strVal val="visible"/>
                                      </p:to>
                                    </p:set>
                                    <p:anim calcmode="lin" valueType="num">
                                      <p:cBhvr additive="base">
                                        <p:cTn id="110" dur="2000" fill="hold"/>
                                        <p:tgtEl>
                                          <p:spTgt spid="28"/>
                                        </p:tgtEl>
                                        <p:attrNameLst>
                                          <p:attrName>ppt_x</p:attrName>
                                        </p:attrNameLst>
                                      </p:cBhvr>
                                      <p:tavLst>
                                        <p:tav tm="0">
                                          <p:val>
                                            <p:strVal val="#ppt_x"/>
                                          </p:val>
                                        </p:tav>
                                        <p:tav tm="100000">
                                          <p:val>
                                            <p:strVal val="#ppt_x"/>
                                          </p:val>
                                        </p:tav>
                                      </p:tavLst>
                                    </p:anim>
                                    <p:anim calcmode="lin" valueType="num">
                                      <p:cBhvr additive="base">
                                        <p:cTn id="111" dur="2000" fill="hold"/>
                                        <p:tgtEl>
                                          <p:spTgt spid="28"/>
                                        </p:tgtEl>
                                        <p:attrNameLst>
                                          <p:attrName>ppt_y</p:attrName>
                                        </p:attrNameLst>
                                      </p:cBhvr>
                                      <p:tavLst>
                                        <p:tav tm="0">
                                          <p:val>
                                            <p:strVal val="0-#ppt_h/2"/>
                                          </p:val>
                                        </p:tav>
                                        <p:tav tm="100000">
                                          <p:val>
                                            <p:strVal val="#ppt_y"/>
                                          </p:val>
                                        </p:tav>
                                      </p:tavLst>
                                    </p:anim>
                                  </p:childTnLst>
                                </p:cTn>
                              </p:par>
                              <p:par>
                                <p:cTn id="112" presetID="2" presetClass="entr" presetSubtype="1"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 calcmode="lin" valueType="num">
                                      <p:cBhvr additive="base">
                                        <p:cTn id="114" dur="2000" fill="hold"/>
                                        <p:tgtEl>
                                          <p:spTgt spid="29"/>
                                        </p:tgtEl>
                                        <p:attrNameLst>
                                          <p:attrName>ppt_x</p:attrName>
                                        </p:attrNameLst>
                                      </p:cBhvr>
                                      <p:tavLst>
                                        <p:tav tm="0">
                                          <p:val>
                                            <p:strVal val="#ppt_x"/>
                                          </p:val>
                                        </p:tav>
                                        <p:tav tm="100000">
                                          <p:val>
                                            <p:strVal val="#ppt_x"/>
                                          </p:val>
                                        </p:tav>
                                      </p:tavLst>
                                    </p:anim>
                                    <p:anim calcmode="lin" valueType="num">
                                      <p:cBhvr additive="base">
                                        <p:cTn id="115" dur="2000" fill="hold"/>
                                        <p:tgtEl>
                                          <p:spTgt spid="29"/>
                                        </p:tgtEl>
                                        <p:attrNameLst>
                                          <p:attrName>ppt_y</p:attrName>
                                        </p:attrNameLst>
                                      </p:cBhvr>
                                      <p:tavLst>
                                        <p:tav tm="0">
                                          <p:val>
                                            <p:strVal val="0-#ppt_h/2"/>
                                          </p:val>
                                        </p:tav>
                                        <p:tav tm="100000">
                                          <p:val>
                                            <p:strVal val="#ppt_y"/>
                                          </p:val>
                                        </p:tav>
                                      </p:tavLst>
                                    </p:anim>
                                  </p:childTnLst>
                                </p:cTn>
                              </p:par>
                              <p:par>
                                <p:cTn id="116" presetID="2" presetClass="entr" presetSubtype="1" fill="hold" grpId="0" nodeType="withEffect">
                                  <p:stCondLst>
                                    <p:cond delay="0"/>
                                  </p:stCondLst>
                                  <p:childTnLst>
                                    <p:set>
                                      <p:cBhvr>
                                        <p:cTn id="117" dur="1" fill="hold">
                                          <p:stCondLst>
                                            <p:cond delay="0"/>
                                          </p:stCondLst>
                                        </p:cTn>
                                        <p:tgtEl>
                                          <p:spTgt spid="30"/>
                                        </p:tgtEl>
                                        <p:attrNameLst>
                                          <p:attrName>style.visibility</p:attrName>
                                        </p:attrNameLst>
                                      </p:cBhvr>
                                      <p:to>
                                        <p:strVal val="visible"/>
                                      </p:to>
                                    </p:set>
                                    <p:anim calcmode="lin" valueType="num">
                                      <p:cBhvr additive="base">
                                        <p:cTn id="118" dur="2000" fill="hold"/>
                                        <p:tgtEl>
                                          <p:spTgt spid="30"/>
                                        </p:tgtEl>
                                        <p:attrNameLst>
                                          <p:attrName>ppt_x</p:attrName>
                                        </p:attrNameLst>
                                      </p:cBhvr>
                                      <p:tavLst>
                                        <p:tav tm="0">
                                          <p:val>
                                            <p:strVal val="#ppt_x"/>
                                          </p:val>
                                        </p:tav>
                                        <p:tav tm="100000">
                                          <p:val>
                                            <p:strVal val="#ppt_x"/>
                                          </p:val>
                                        </p:tav>
                                      </p:tavLst>
                                    </p:anim>
                                    <p:anim calcmode="lin" valueType="num">
                                      <p:cBhvr additive="base">
                                        <p:cTn id="119" dur="2000" fill="hold"/>
                                        <p:tgtEl>
                                          <p:spTgt spid="30"/>
                                        </p:tgtEl>
                                        <p:attrNameLst>
                                          <p:attrName>ppt_y</p:attrName>
                                        </p:attrNameLst>
                                      </p:cBhvr>
                                      <p:tavLst>
                                        <p:tav tm="0">
                                          <p:val>
                                            <p:strVal val="0-#ppt_h/2"/>
                                          </p:val>
                                        </p:tav>
                                        <p:tav tm="100000">
                                          <p:val>
                                            <p:strVal val="#ppt_y"/>
                                          </p:val>
                                        </p:tav>
                                      </p:tavLst>
                                    </p:anim>
                                  </p:childTnLst>
                                </p:cTn>
                              </p:par>
                              <p:par>
                                <p:cTn id="120" presetID="2" presetClass="entr" presetSubtype="1" fill="hold" grpId="0" nodeType="withEffect">
                                  <p:stCondLst>
                                    <p:cond delay="0"/>
                                  </p:stCondLst>
                                  <p:childTnLst>
                                    <p:set>
                                      <p:cBhvr>
                                        <p:cTn id="121" dur="1" fill="hold">
                                          <p:stCondLst>
                                            <p:cond delay="0"/>
                                          </p:stCondLst>
                                        </p:cTn>
                                        <p:tgtEl>
                                          <p:spTgt spid="31"/>
                                        </p:tgtEl>
                                        <p:attrNameLst>
                                          <p:attrName>style.visibility</p:attrName>
                                        </p:attrNameLst>
                                      </p:cBhvr>
                                      <p:to>
                                        <p:strVal val="visible"/>
                                      </p:to>
                                    </p:set>
                                    <p:anim calcmode="lin" valueType="num">
                                      <p:cBhvr additive="base">
                                        <p:cTn id="122" dur="2000" fill="hold"/>
                                        <p:tgtEl>
                                          <p:spTgt spid="31"/>
                                        </p:tgtEl>
                                        <p:attrNameLst>
                                          <p:attrName>ppt_x</p:attrName>
                                        </p:attrNameLst>
                                      </p:cBhvr>
                                      <p:tavLst>
                                        <p:tav tm="0">
                                          <p:val>
                                            <p:strVal val="#ppt_x"/>
                                          </p:val>
                                        </p:tav>
                                        <p:tav tm="100000">
                                          <p:val>
                                            <p:strVal val="#ppt_x"/>
                                          </p:val>
                                        </p:tav>
                                      </p:tavLst>
                                    </p:anim>
                                    <p:anim calcmode="lin" valueType="num">
                                      <p:cBhvr additive="base">
                                        <p:cTn id="123" dur="2000" fill="hold"/>
                                        <p:tgtEl>
                                          <p:spTgt spid="31"/>
                                        </p:tgtEl>
                                        <p:attrNameLst>
                                          <p:attrName>ppt_y</p:attrName>
                                        </p:attrNameLst>
                                      </p:cBhvr>
                                      <p:tavLst>
                                        <p:tav tm="0">
                                          <p:val>
                                            <p:strVal val="0-#ppt_h/2"/>
                                          </p:val>
                                        </p:tav>
                                        <p:tav tm="100000">
                                          <p:val>
                                            <p:strVal val="#ppt_y"/>
                                          </p:val>
                                        </p:tav>
                                      </p:tavLst>
                                    </p:anim>
                                  </p:childTnLst>
                                </p:cTn>
                              </p:par>
                              <p:par>
                                <p:cTn id="124" presetID="2" presetClass="entr" presetSubtype="1"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additive="base">
                                        <p:cTn id="126" dur="2000" fill="hold"/>
                                        <p:tgtEl>
                                          <p:spTgt spid="32"/>
                                        </p:tgtEl>
                                        <p:attrNameLst>
                                          <p:attrName>ppt_x</p:attrName>
                                        </p:attrNameLst>
                                      </p:cBhvr>
                                      <p:tavLst>
                                        <p:tav tm="0">
                                          <p:val>
                                            <p:strVal val="#ppt_x"/>
                                          </p:val>
                                        </p:tav>
                                        <p:tav tm="100000">
                                          <p:val>
                                            <p:strVal val="#ppt_x"/>
                                          </p:val>
                                        </p:tav>
                                      </p:tavLst>
                                    </p:anim>
                                    <p:anim calcmode="lin" valueType="num">
                                      <p:cBhvr additive="base">
                                        <p:cTn id="127" dur="2000" fill="hold"/>
                                        <p:tgtEl>
                                          <p:spTgt spid="32"/>
                                        </p:tgtEl>
                                        <p:attrNameLst>
                                          <p:attrName>ppt_y</p:attrName>
                                        </p:attrNameLst>
                                      </p:cBhvr>
                                      <p:tavLst>
                                        <p:tav tm="0">
                                          <p:val>
                                            <p:strVal val="0-#ppt_h/2"/>
                                          </p:val>
                                        </p:tav>
                                        <p:tav tm="100000">
                                          <p:val>
                                            <p:strVal val="#ppt_y"/>
                                          </p:val>
                                        </p:tav>
                                      </p:tavLst>
                                    </p:anim>
                                  </p:childTnLst>
                                </p:cTn>
                              </p:par>
                              <p:par>
                                <p:cTn id="128" presetID="2" presetClass="entr" presetSubtype="1" fill="hold" grpId="0" nodeType="withEffect">
                                  <p:stCondLst>
                                    <p:cond delay="0"/>
                                  </p:stCondLst>
                                  <p:childTnLst>
                                    <p:set>
                                      <p:cBhvr>
                                        <p:cTn id="129" dur="1" fill="hold">
                                          <p:stCondLst>
                                            <p:cond delay="0"/>
                                          </p:stCondLst>
                                        </p:cTn>
                                        <p:tgtEl>
                                          <p:spTgt spid="33"/>
                                        </p:tgtEl>
                                        <p:attrNameLst>
                                          <p:attrName>style.visibility</p:attrName>
                                        </p:attrNameLst>
                                      </p:cBhvr>
                                      <p:to>
                                        <p:strVal val="visible"/>
                                      </p:to>
                                    </p:set>
                                    <p:anim calcmode="lin" valueType="num">
                                      <p:cBhvr additive="base">
                                        <p:cTn id="130" dur="2000" fill="hold"/>
                                        <p:tgtEl>
                                          <p:spTgt spid="33"/>
                                        </p:tgtEl>
                                        <p:attrNameLst>
                                          <p:attrName>ppt_x</p:attrName>
                                        </p:attrNameLst>
                                      </p:cBhvr>
                                      <p:tavLst>
                                        <p:tav tm="0">
                                          <p:val>
                                            <p:strVal val="#ppt_x"/>
                                          </p:val>
                                        </p:tav>
                                        <p:tav tm="100000">
                                          <p:val>
                                            <p:strVal val="#ppt_x"/>
                                          </p:val>
                                        </p:tav>
                                      </p:tavLst>
                                    </p:anim>
                                    <p:anim calcmode="lin" valueType="num">
                                      <p:cBhvr additive="base">
                                        <p:cTn id="131" dur="2000" fill="hold"/>
                                        <p:tgtEl>
                                          <p:spTgt spid="33"/>
                                        </p:tgtEl>
                                        <p:attrNameLst>
                                          <p:attrName>ppt_y</p:attrName>
                                        </p:attrNameLst>
                                      </p:cBhvr>
                                      <p:tavLst>
                                        <p:tav tm="0">
                                          <p:val>
                                            <p:strVal val="0-#ppt_h/2"/>
                                          </p:val>
                                        </p:tav>
                                        <p:tav tm="100000">
                                          <p:val>
                                            <p:strVal val="#ppt_y"/>
                                          </p:val>
                                        </p:tav>
                                      </p:tavLst>
                                    </p:anim>
                                  </p:childTnLst>
                                </p:cTn>
                              </p:par>
                              <p:par>
                                <p:cTn id="132" presetID="2" presetClass="entr" presetSubtype="1" fill="hold" grpId="0" nodeType="withEffect">
                                  <p:stCondLst>
                                    <p:cond delay="0"/>
                                  </p:stCondLst>
                                  <p:childTnLst>
                                    <p:set>
                                      <p:cBhvr>
                                        <p:cTn id="133" dur="1" fill="hold">
                                          <p:stCondLst>
                                            <p:cond delay="0"/>
                                          </p:stCondLst>
                                        </p:cTn>
                                        <p:tgtEl>
                                          <p:spTgt spid="34"/>
                                        </p:tgtEl>
                                        <p:attrNameLst>
                                          <p:attrName>style.visibility</p:attrName>
                                        </p:attrNameLst>
                                      </p:cBhvr>
                                      <p:to>
                                        <p:strVal val="visible"/>
                                      </p:to>
                                    </p:set>
                                    <p:anim calcmode="lin" valueType="num">
                                      <p:cBhvr additive="base">
                                        <p:cTn id="134" dur="2000" fill="hold"/>
                                        <p:tgtEl>
                                          <p:spTgt spid="34"/>
                                        </p:tgtEl>
                                        <p:attrNameLst>
                                          <p:attrName>ppt_x</p:attrName>
                                        </p:attrNameLst>
                                      </p:cBhvr>
                                      <p:tavLst>
                                        <p:tav tm="0">
                                          <p:val>
                                            <p:strVal val="#ppt_x"/>
                                          </p:val>
                                        </p:tav>
                                        <p:tav tm="100000">
                                          <p:val>
                                            <p:strVal val="#ppt_x"/>
                                          </p:val>
                                        </p:tav>
                                      </p:tavLst>
                                    </p:anim>
                                    <p:anim calcmode="lin" valueType="num">
                                      <p:cBhvr additive="base">
                                        <p:cTn id="135" dur="2000" fill="hold"/>
                                        <p:tgtEl>
                                          <p:spTgt spid="34"/>
                                        </p:tgtEl>
                                        <p:attrNameLst>
                                          <p:attrName>ppt_y</p:attrName>
                                        </p:attrNameLst>
                                      </p:cBhvr>
                                      <p:tavLst>
                                        <p:tav tm="0">
                                          <p:val>
                                            <p:strVal val="0-#ppt_h/2"/>
                                          </p:val>
                                        </p:tav>
                                        <p:tav tm="100000">
                                          <p:val>
                                            <p:strVal val="#ppt_y"/>
                                          </p:val>
                                        </p:tav>
                                      </p:tavLst>
                                    </p:anim>
                                  </p:childTnLst>
                                </p:cTn>
                              </p:par>
                              <p:par>
                                <p:cTn id="136" presetID="2" presetClass="entr" presetSubtype="1" fill="hold" grpId="0" nodeType="withEffect">
                                  <p:stCondLst>
                                    <p:cond delay="0"/>
                                  </p:stCondLst>
                                  <p:childTnLst>
                                    <p:set>
                                      <p:cBhvr>
                                        <p:cTn id="137" dur="1" fill="hold">
                                          <p:stCondLst>
                                            <p:cond delay="0"/>
                                          </p:stCondLst>
                                        </p:cTn>
                                        <p:tgtEl>
                                          <p:spTgt spid="35"/>
                                        </p:tgtEl>
                                        <p:attrNameLst>
                                          <p:attrName>style.visibility</p:attrName>
                                        </p:attrNameLst>
                                      </p:cBhvr>
                                      <p:to>
                                        <p:strVal val="visible"/>
                                      </p:to>
                                    </p:set>
                                    <p:anim calcmode="lin" valueType="num">
                                      <p:cBhvr additive="base">
                                        <p:cTn id="138" dur="2000" fill="hold"/>
                                        <p:tgtEl>
                                          <p:spTgt spid="35"/>
                                        </p:tgtEl>
                                        <p:attrNameLst>
                                          <p:attrName>ppt_x</p:attrName>
                                        </p:attrNameLst>
                                      </p:cBhvr>
                                      <p:tavLst>
                                        <p:tav tm="0">
                                          <p:val>
                                            <p:strVal val="#ppt_x"/>
                                          </p:val>
                                        </p:tav>
                                        <p:tav tm="100000">
                                          <p:val>
                                            <p:strVal val="#ppt_x"/>
                                          </p:val>
                                        </p:tav>
                                      </p:tavLst>
                                    </p:anim>
                                    <p:anim calcmode="lin" valueType="num">
                                      <p:cBhvr additive="base">
                                        <p:cTn id="139" dur="2000" fill="hold"/>
                                        <p:tgtEl>
                                          <p:spTgt spid="35"/>
                                        </p:tgtEl>
                                        <p:attrNameLst>
                                          <p:attrName>ppt_y</p:attrName>
                                        </p:attrNameLst>
                                      </p:cBhvr>
                                      <p:tavLst>
                                        <p:tav tm="0">
                                          <p:val>
                                            <p:strVal val="0-#ppt_h/2"/>
                                          </p:val>
                                        </p:tav>
                                        <p:tav tm="100000">
                                          <p:val>
                                            <p:strVal val="#ppt_y"/>
                                          </p:val>
                                        </p:tav>
                                      </p:tavLst>
                                    </p:anim>
                                  </p:childTnLst>
                                </p:cTn>
                              </p:par>
                              <p:par>
                                <p:cTn id="140" presetID="2" presetClass="entr" presetSubtype="1" fill="hold" grpId="0" nodeType="withEffect">
                                  <p:stCondLst>
                                    <p:cond delay="0"/>
                                  </p:stCondLst>
                                  <p:childTnLst>
                                    <p:set>
                                      <p:cBhvr>
                                        <p:cTn id="141" dur="1" fill="hold">
                                          <p:stCondLst>
                                            <p:cond delay="0"/>
                                          </p:stCondLst>
                                        </p:cTn>
                                        <p:tgtEl>
                                          <p:spTgt spid="36"/>
                                        </p:tgtEl>
                                        <p:attrNameLst>
                                          <p:attrName>style.visibility</p:attrName>
                                        </p:attrNameLst>
                                      </p:cBhvr>
                                      <p:to>
                                        <p:strVal val="visible"/>
                                      </p:to>
                                    </p:set>
                                    <p:anim calcmode="lin" valueType="num">
                                      <p:cBhvr additive="base">
                                        <p:cTn id="142" dur="2000" fill="hold"/>
                                        <p:tgtEl>
                                          <p:spTgt spid="36"/>
                                        </p:tgtEl>
                                        <p:attrNameLst>
                                          <p:attrName>ppt_x</p:attrName>
                                        </p:attrNameLst>
                                      </p:cBhvr>
                                      <p:tavLst>
                                        <p:tav tm="0">
                                          <p:val>
                                            <p:strVal val="#ppt_x"/>
                                          </p:val>
                                        </p:tav>
                                        <p:tav tm="100000">
                                          <p:val>
                                            <p:strVal val="#ppt_x"/>
                                          </p:val>
                                        </p:tav>
                                      </p:tavLst>
                                    </p:anim>
                                    <p:anim calcmode="lin" valueType="num">
                                      <p:cBhvr additive="base">
                                        <p:cTn id="143" dur="2000" fill="hold"/>
                                        <p:tgtEl>
                                          <p:spTgt spid="36"/>
                                        </p:tgtEl>
                                        <p:attrNameLst>
                                          <p:attrName>ppt_y</p:attrName>
                                        </p:attrNameLst>
                                      </p:cBhvr>
                                      <p:tavLst>
                                        <p:tav tm="0">
                                          <p:val>
                                            <p:strVal val="0-#ppt_h/2"/>
                                          </p:val>
                                        </p:tav>
                                        <p:tav tm="100000">
                                          <p:val>
                                            <p:strVal val="#ppt_y"/>
                                          </p:val>
                                        </p:tav>
                                      </p:tavLst>
                                    </p:anim>
                                  </p:childTnLst>
                                </p:cTn>
                              </p:par>
                              <p:par>
                                <p:cTn id="144" presetID="2" presetClass="entr" presetSubtype="1" fill="hold" grpId="0" nodeType="withEffect">
                                  <p:stCondLst>
                                    <p:cond delay="0"/>
                                  </p:stCondLst>
                                  <p:childTnLst>
                                    <p:set>
                                      <p:cBhvr>
                                        <p:cTn id="145" dur="1" fill="hold">
                                          <p:stCondLst>
                                            <p:cond delay="0"/>
                                          </p:stCondLst>
                                        </p:cTn>
                                        <p:tgtEl>
                                          <p:spTgt spid="37"/>
                                        </p:tgtEl>
                                        <p:attrNameLst>
                                          <p:attrName>style.visibility</p:attrName>
                                        </p:attrNameLst>
                                      </p:cBhvr>
                                      <p:to>
                                        <p:strVal val="visible"/>
                                      </p:to>
                                    </p:set>
                                    <p:anim calcmode="lin" valueType="num">
                                      <p:cBhvr additive="base">
                                        <p:cTn id="146" dur="2000" fill="hold"/>
                                        <p:tgtEl>
                                          <p:spTgt spid="37"/>
                                        </p:tgtEl>
                                        <p:attrNameLst>
                                          <p:attrName>ppt_x</p:attrName>
                                        </p:attrNameLst>
                                      </p:cBhvr>
                                      <p:tavLst>
                                        <p:tav tm="0">
                                          <p:val>
                                            <p:strVal val="#ppt_x"/>
                                          </p:val>
                                        </p:tav>
                                        <p:tav tm="100000">
                                          <p:val>
                                            <p:strVal val="#ppt_x"/>
                                          </p:val>
                                        </p:tav>
                                      </p:tavLst>
                                    </p:anim>
                                    <p:anim calcmode="lin" valueType="num">
                                      <p:cBhvr additive="base">
                                        <p:cTn id="147" dur="2000" fill="hold"/>
                                        <p:tgtEl>
                                          <p:spTgt spid="37"/>
                                        </p:tgtEl>
                                        <p:attrNameLst>
                                          <p:attrName>ppt_y</p:attrName>
                                        </p:attrNameLst>
                                      </p:cBhvr>
                                      <p:tavLst>
                                        <p:tav tm="0">
                                          <p:val>
                                            <p:strVal val="0-#ppt_h/2"/>
                                          </p:val>
                                        </p:tav>
                                        <p:tav tm="100000">
                                          <p:val>
                                            <p:strVal val="#ppt_y"/>
                                          </p:val>
                                        </p:tav>
                                      </p:tavLst>
                                    </p:anim>
                                  </p:childTnLst>
                                </p:cTn>
                              </p:par>
                              <p:par>
                                <p:cTn id="148" presetID="3" presetClass="entr" presetSubtype="10" fill="hold" grpId="1" nodeType="withEffect">
                                  <p:stCondLst>
                                    <p:cond delay="0"/>
                                  </p:stCondLst>
                                  <p:childTnLst>
                                    <p:set>
                                      <p:cBhvr>
                                        <p:cTn id="149" dur="1" fill="hold">
                                          <p:stCondLst>
                                            <p:cond delay="0"/>
                                          </p:stCondLst>
                                        </p:cTn>
                                        <p:tgtEl>
                                          <p:spTgt spid="3"/>
                                        </p:tgtEl>
                                        <p:attrNameLst>
                                          <p:attrName>style.visibility</p:attrName>
                                        </p:attrNameLst>
                                      </p:cBhvr>
                                      <p:to>
                                        <p:strVal val="visible"/>
                                      </p:to>
                                    </p:set>
                                    <p:animEffect transition="in" filter="blinds(horizontal)">
                                      <p:cBhvr>
                                        <p:cTn id="150" dur="2000"/>
                                        <p:tgtEl>
                                          <p:spTgt spid="3"/>
                                        </p:tgtEl>
                                      </p:cBhvr>
                                    </p:animEffect>
                                  </p:childTnLst>
                                </p:cTn>
                              </p:par>
                              <p:par>
                                <p:cTn id="151" presetID="3" presetClass="entr" presetSubtype="10" fill="hold" grpId="1" nodeType="withEffect">
                                  <p:stCondLst>
                                    <p:cond delay="0"/>
                                  </p:stCondLst>
                                  <p:childTnLst>
                                    <p:set>
                                      <p:cBhvr>
                                        <p:cTn id="152" dur="1" fill="hold">
                                          <p:stCondLst>
                                            <p:cond delay="0"/>
                                          </p:stCondLst>
                                        </p:cTn>
                                        <p:tgtEl>
                                          <p:spTgt spid="5"/>
                                        </p:tgtEl>
                                        <p:attrNameLst>
                                          <p:attrName>style.visibility</p:attrName>
                                        </p:attrNameLst>
                                      </p:cBhvr>
                                      <p:to>
                                        <p:strVal val="visible"/>
                                      </p:to>
                                    </p:set>
                                    <p:animEffect transition="in" filter="blinds(horizontal)">
                                      <p:cBhvr>
                                        <p:cTn id="153" dur="2000"/>
                                        <p:tgtEl>
                                          <p:spTgt spid="5"/>
                                        </p:tgtEl>
                                      </p:cBhvr>
                                    </p:animEffect>
                                  </p:childTnLst>
                                </p:cTn>
                              </p:par>
                              <p:par>
                                <p:cTn id="154" presetID="3" presetClass="entr" presetSubtype="10" fill="hold" grpId="1" nodeType="withEffect">
                                  <p:stCondLst>
                                    <p:cond delay="0"/>
                                  </p:stCondLst>
                                  <p:childTnLst>
                                    <p:set>
                                      <p:cBhvr>
                                        <p:cTn id="155" dur="1" fill="hold">
                                          <p:stCondLst>
                                            <p:cond delay="0"/>
                                          </p:stCondLst>
                                        </p:cTn>
                                        <p:tgtEl>
                                          <p:spTgt spid="7"/>
                                        </p:tgtEl>
                                        <p:attrNameLst>
                                          <p:attrName>style.visibility</p:attrName>
                                        </p:attrNameLst>
                                      </p:cBhvr>
                                      <p:to>
                                        <p:strVal val="visible"/>
                                      </p:to>
                                    </p:set>
                                    <p:animEffect transition="in" filter="blinds(horizontal)">
                                      <p:cBhvr>
                                        <p:cTn id="156" dur="2000"/>
                                        <p:tgtEl>
                                          <p:spTgt spid="7"/>
                                        </p:tgtEl>
                                      </p:cBhvr>
                                    </p:animEffect>
                                  </p:childTnLst>
                                </p:cTn>
                              </p:par>
                              <p:par>
                                <p:cTn id="157" presetID="3" presetClass="entr" presetSubtype="10" fill="hold" grpId="1" nodeType="withEffect">
                                  <p:stCondLst>
                                    <p:cond delay="0"/>
                                  </p:stCondLst>
                                  <p:childTnLst>
                                    <p:set>
                                      <p:cBhvr>
                                        <p:cTn id="158" dur="1" fill="hold">
                                          <p:stCondLst>
                                            <p:cond delay="0"/>
                                          </p:stCondLst>
                                        </p:cTn>
                                        <p:tgtEl>
                                          <p:spTgt spid="9"/>
                                        </p:tgtEl>
                                        <p:attrNameLst>
                                          <p:attrName>style.visibility</p:attrName>
                                        </p:attrNameLst>
                                      </p:cBhvr>
                                      <p:to>
                                        <p:strVal val="visible"/>
                                      </p:to>
                                    </p:set>
                                    <p:animEffect transition="in" filter="blinds(horizontal)">
                                      <p:cBhvr>
                                        <p:cTn id="159" dur="2000"/>
                                        <p:tgtEl>
                                          <p:spTgt spid="9"/>
                                        </p:tgtEl>
                                      </p:cBhvr>
                                    </p:animEffect>
                                  </p:childTnLst>
                                </p:cTn>
                              </p:par>
                              <p:par>
                                <p:cTn id="160" presetID="3" presetClass="entr" presetSubtype="10" fill="hold" grpId="1" nodeType="withEffect">
                                  <p:stCondLst>
                                    <p:cond delay="0"/>
                                  </p:stCondLst>
                                  <p:childTnLst>
                                    <p:set>
                                      <p:cBhvr>
                                        <p:cTn id="161" dur="1" fill="hold">
                                          <p:stCondLst>
                                            <p:cond delay="0"/>
                                          </p:stCondLst>
                                        </p:cTn>
                                        <p:tgtEl>
                                          <p:spTgt spid="11"/>
                                        </p:tgtEl>
                                        <p:attrNameLst>
                                          <p:attrName>style.visibility</p:attrName>
                                        </p:attrNameLst>
                                      </p:cBhvr>
                                      <p:to>
                                        <p:strVal val="visible"/>
                                      </p:to>
                                    </p:set>
                                    <p:animEffect transition="in" filter="blinds(horizontal)">
                                      <p:cBhvr>
                                        <p:cTn id="162" dur="2000"/>
                                        <p:tgtEl>
                                          <p:spTgt spid="11"/>
                                        </p:tgtEl>
                                      </p:cBhvr>
                                    </p:animEffect>
                                  </p:childTnLst>
                                </p:cTn>
                              </p:par>
                              <p:par>
                                <p:cTn id="163" presetID="3" presetClass="entr" presetSubtype="10" fill="hold" grpId="1" nodeType="withEffect">
                                  <p:stCondLst>
                                    <p:cond delay="0"/>
                                  </p:stCondLst>
                                  <p:childTnLst>
                                    <p:set>
                                      <p:cBhvr>
                                        <p:cTn id="164" dur="1" fill="hold">
                                          <p:stCondLst>
                                            <p:cond delay="0"/>
                                          </p:stCondLst>
                                        </p:cTn>
                                        <p:tgtEl>
                                          <p:spTgt spid="13"/>
                                        </p:tgtEl>
                                        <p:attrNameLst>
                                          <p:attrName>style.visibility</p:attrName>
                                        </p:attrNameLst>
                                      </p:cBhvr>
                                      <p:to>
                                        <p:strVal val="visible"/>
                                      </p:to>
                                    </p:set>
                                    <p:animEffect transition="in" filter="blinds(horizontal)">
                                      <p:cBhvr>
                                        <p:cTn id="165" dur="2000"/>
                                        <p:tgtEl>
                                          <p:spTgt spid="13"/>
                                        </p:tgtEl>
                                      </p:cBhvr>
                                    </p:animEffect>
                                  </p:childTnLst>
                                </p:cTn>
                              </p:par>
                              <p:par>
                                <p:cTn id="166" presetID="3" presetClass="entr" presetSubtype="10" fill="hold" grpId="1" nodeType="withEffect">
                                  <p:stCondLst>
                                    <p:cond delay="0"/>
                                  </p:stCondLst>
                                  <p:childTnLst>
                                    <p:set>
                                      <p:cBhvr>
                                        <p:cTn id="167" dur="1" fill="hold">
                                          <p:stCondLst>
                                            <p:cond delay="0"/>
                                          </p:stCondLst>
                                        </p:cTn>
                                        <p:tgtEl>
                                          <p:spTgt spid="14"/>
                                        </p:tgtEl>
                                        <p:attrNameLst>
                                          <p:attrName>style.visibility</p:attrName>
                                        </p:attrNameLst>
                                      </p:cBhvr>
                                      <p:to>
                                        <p:strVal val="visible"/>
                                      </p:to>
                                    </p:set>
                                    <p:animEffect transition="in" filter="blinds(horizontal)">
                                      <p:cBhvr>
                                        <p:cTn id="168" dur="2000"/>
                                        <p:tgtEl>
                                          <p:spTgt spid="14"/>
                                        </p:tgtEl>
                                      </p:cBhvr>
                                    </p:animEffect>
                                  </p:childTnLst>
                                </p:cTn>
                              </p:par>
                              <p:par>
                                <p:cTn id="169" presetID="3" presetClass="entr" presetSubtype="10" fill="hold" grpId="1" nodeType="withEffect">
                                  <p:stCondLst>
                                    <p:cond delay="0"/>
                                  </p:stCondLst>
                                  <p:childTnLst>
                                    <p:set>
                                      <p:cBhvr>
                                        <p:cTn id="170" dur="1" fill="hold">
                                          <p:stCondLst>
                                            <p:cond delay="0"/>
                                          </p:stCondLst>
                                        </p:cTn>
                                        <p:tgtEl>
                                          <p:spTgt spid="15"/>
                                        </p:tgtEl>
                                        <p:attrNameLst>
                                          <p:attrName>style.visibility</p:attrName>
                                        </p:attrNameLst>
                                      </p:cBhvr>
                                      <p:to>
                                        <p:strVal val="visible"/>
                                      </p:to>
                                    </p:set>
                                    <p:animEffect transition="in" filter="blinds(horizontal)">
                                      <p:cBhvr>
                                        <p:cTn id="171" dur="2000"/>
                                        <p:tgtEl>
                                          <p:spTgt spid="15"/>
                                        </p:tgtEl>
                                      </p:cBhvr>
                                    </p:animEffect>
                                  </p:childTnLst>
                                </p:cTn>
                              </p:par>
                              <p:par>
                                <p:cTn id="172" presetID="3" presetClass="entr" presetSubtype="10" fill="hold" grpId="1" nodeType="withEffect">
                                  <p:stCondLst>
                                    <p:cond delay="0"/>
                                  </p:stCondLst>
                                  <p:childTnLst>
                                    <p:set>
                                      <p:cBhvr>
                                        <p:cTn id="173" dur="1" fill="hold">
                                          <p:stCondLst>
                                            <p:cond delay="0"/>
                                          </p:stCondLst>
                                        </p:cTn>
                                        <p:tgtEl>
                                          <p:spTgt spid="16"/>
                                        </p:tgtEl>
                                        <p:attrNameLst>
                                          <p:attrName>style.visibility</p:attrName>
                                        </p:attrNameLst>
                                      </p:cBhvr>
                                      <p:to>
                                        <p:strVal val="visible"/>
                                      </p:to>
                                    </p:set>
                                    <p:animEffect transition="in" filter="blinds(horizontal)">
                                      <p:cBhvr>
                                        <p:cTn id="174" dur="2000"/>
                                        <p:tgtEl>
                                          <p:spTgt spid="16"/>
                                        </p:tgtEl>
                                      </p:cBhvr>
                                    </p:animEffect>
                                  </p:childTnLst>
                                </p:cTn>
                              </p:par>
                              <p:par>
                                <p:cTn id="175" presetID="3" presetClass="entr" presetSubtype="10" fill="hold" grpId="1" nodeType="withEffect">
                                  <p:stCondLst>
                                    <p:cond delay="0"/>
                                  </p:stCondLst>
                                  <p:childTnLst>
                                    <p:set>
                                      <p:cBhvr>
                                        <p:cTn id="176" dur="1" fill="hold">
                                          <p:stCondLst>
                                            <p:cond delay="0"/>
                                          </p:stCondLst>
                                        </p:cTn>
                                        <p:tgtEl>
                                          <p:spTgt spid="17"/>
                                        </p:tgtEl>
                                        <p:attrNameLst>
                                          <p:attrName>style.visibility</p:attrName>
                                        </p:attrNameLst>
                                      </p:cBhvr>
                                      <p:to>
                                        <p:strVal val="visible"/>
                                      </p:to>
                                    </p:set>
                                    <p:animEffect transition="in" filter="blinds(horizontal)">
                                      <p:cBhvr>
                                        <p:cTn id="177" dur="2000"/>
                                        <p:tgtEl>
                                          <p:spTgt spid="17"/>
                                        </p:tgtEl>
                                      </p:cBhvr>
                                    </p:animEffect>
                                  </p:childTnLst>
                                </p:cTn>
                              </p:par>
                              <p:par>
                                <p:cTn id="178" presetID="3" presetClass="entr" presetSubtype="10" fill="hold" grpId="1" nodeType="withEffect">
                                  <p:stCondLst>
                                    <p:cond delay="0"/>
                                  </p:stCondLst>
                                  <p:childTnLst>
                                    <p:set>
                                      <p:cBhvr>
                                        <p:cTn id="179" dur="1" fill="hold">
                                          <p:stCondLst>
                                            <p:cond delay="0"/>
                                          </p:stCondLst>
                                        </p:cTn>
                                        <p:tgtEl>
                                          <p:spTgt spid="18"/>
                                        </p:tgtEl>
                                        <p:attrNameLst>
                                          <p:attrName>style.visibility</p:attrName>
                                        </p:attrNameLst>
                                      </p:cBhvr>
                                      <p:to>
                                        <p:strVal val="visible"/>
                                      </p:to>
                                    </p:set>
                                    <p:animEffect transition="in" filter="blinds(horizontal)">
                                      <p:cBhvr>
                                        <p:cTn id="180" dur="2000"/>
                                        <p:tgtEl>
                                          <p:spTgt spid="18"/>
                                        </p:tgtEl>
                                      </p:cBhvr>
                                    </p:animEffect>
                                  </p:childTnLst>
                                </p:cTn>
                              </p:par>
                              <p:par>
                                <p:cTn id="181" presetID="3" presetClass="entr" presetSubtype="10" fill="hold" grpId="1" nodeType="withEffect">
                                  <p:stCondLst>
                                    <p:cond delay="0"/>
                                  </p:stCondLst>
                                  <p:childTnLst>
                                    <p:set>
                                      <p:cBhvr>
                                        <p:cTn id="182" dur="1" fill="hold">
                                          <p:stCondLst>
                                            <p:cond delay="0"/>
                                          </p:stCondLst>
                                        </p:cTn>
                                        <p:tgtEl>
                                          <p:spTgt spid="19"/>
                                        </p:tgtEl>
                                        <p:attrNameLst>
                                          <p:attrName>style.visibility</p:attrName>
                                        </p:attrNameLst>
                                      </p:cBhvr>
                                      <p:to>
                                        <p:strVal val="visible"/>
                                      </p:to>
                                    </p:set>
                                    <p:animEffect transition="in" filter="blinds(horizontal)">
                                      <p:cBhvr>
                                        <p:cTn id="183" dur="2000"/>
                                        <p:tgtEl>
                                          <p:spTgt spid="19"/>
                                        </p:tgtEl>
                                      </p:cBhvr>
                                    </p:animEffect>
                                  </p:childTnLst>
                                </p:cTn>
                              </p:par>
                              <p:par>
                                <p:cTn id="184" presetID="3" presetClass="entr" presetSubtype="10" fill="hold" grpId="1" nodeType="withEffect">
                                  <p:stCondLst>
                                    <p:cond delay="0"/>
                                  </p:stCondLst>
                                  <p:childTnLst>
                                    <p:set>
                                      <p:cBhvr>
                                        <p:cTn id="185" dur="1" fill="hold">
                                          <p:stCondLst>
                                            <p:cond delay="0"/>
                                          </p:stCondLst>
                                        </p:cTn>
                                        <p:tgtEl>
                                          <p:spTgt spid="20"/>
                                        </p:tgtEl>
                                        <p:attrNameLst>
                                          <p:attrName>style.visibility</p:attrName>
                                        </p:attrNameLst>
                                      </p:cBhvr>
                                      <p:to>
                                        <p:strVal val="visible"/>
                                      </p:to>
                                    </p:set>
                                    <p:animEffect transition="in" filter="blinds(horizontal)">
                                      <p:cBhvr>
                                        <p:cTn id="186" dur="2000"/>
                                        <p:tgtEl>
                                          <p:spTgt spid="20"/>
                                        </p:tgtEl>
                                      </p:cBhvr>
                                    </p:animEffect>
                                  </p:childTnLst>
                                </p:cTn>
                              </p:par>
                              <p:par>
                                <p:cTn id="187" presetID="3" presetClass="entr" presetSubtype="10" fill="hold" grpId="1" nodeType="withEffect">
                                  <p:stCondLst>
                                    <p:cond delay="0"/>
                                  </p:stCondLst>
                                  <p:childTnLst>
                                    <p:set>
                                      <p:cBhvr>
                                        <p:cTn id="188" dur="1" fill="hold">
                                          <p:stCondLst>
                                            <p:cond delay="0"/>
                                          </p:stCondLst>
                                        </p:cTn>
                                        <p:tgtEl>
                                          <p:spTgt spid="21"/>
                                        </p:tgtEl>
                                        <p:attrNameLst>
                                          <p:attrName>style.visibility</p:attrName>
                                        </p:attrNameLst>
                                      </p:cBhvr>
                                      <p:to>
                                        <p:strVal val="visible"/>
                                      </p:to>
                                    </p:set>
                                    <p:animEffect transition="in" filter="blinds(horizontal)">
                                      <p:cBhvr>
                                        <p:cTn id="189" dur="2000"/>
                                        <p:tgtEl>
                                          <p:spTgt spid="21"/>
                                        </p:tgtEl>
                                      </p:cBhvr>
                                    </p:animEffect>
                                  </p:childTnLst>
                                </p:cTn>
                              </p:par>
                              <p:par>
                                <p:cTn id="190" presetID="3" presetClass="entr" presetSubtype="10" fill="hold" grpId="1" nodeType="withEffect">
                                  <p:stCondLst>
                                    <p:cond delay="0"/>
                                  </p:stCondLst>
                                  <p:childTnLst>
                                    <p:set>
                                      <p:cBhvr>
                                        <p:cTn id="191" dur="1" fill="hold">
                                          <p:stCondLst>
                                            <p:cond delay="0"/>
                                          </p:stCondLst>
                                        </p:cTn>
                                        <p:tgtEl>
                                          <p:spTgt spid="22"/>
                                        </p:tgtEl>
                                        <p:attrNameLst>
                                          <p:attrName>style.visibility</p:attrName>
                                        </p:attrNameLst>
                                      </p:cBhvr>
                                      <p:to>
                                        <p:strVal val="visible"/>
                                      </p:to>
                                    </p:set>
                                    <p:animEffect transition="in" filter="blinds(horizontal)">
                                      <p:cBhvr>
                                        <p:cTn id="192" dur="2000"/>
                                        <p:tgtEl>
                                          <p:spTgt spid="22"/>
                                        </p:tgtEl>
                                      </p:cBhvr>
                                    </p:animEffect>
                                  </p:childTnLst>
                                </p:cTn>
                              </p:par>
                              <p:par>
                                <p:cTn id="193" presetID="3" presetClass="entr" presetSubtype="10" fill="hold" grpId="1" nodeType="withEffect">
                                  <p:stCondLst>
                                    <p:cond delay="0"/>
                                  </p:stCondLst>
                                  <p:childTnLst>
                                    <p:set>
                                      <p:cBhvr>
                                        <p:cTn id="194" dur="1" fill="hold">
                                          <p:stCondLst>
                                            <p:cond delay="0"/>
                                          </p:stCondLst>
                                        </p:cTn>
                                        <p:tgtEl>
                                          <p:spTgt spid="23"/>
                                        </p:tgtEl>
                                        <p:attrNameLst>
                                          <p:attrName>style.visibility</p:attrName>
                                        </p:attrNameLst>
                                      </p:cBhvr>
                                      <p:to>
                                        <p:strVal val="visible"/>
                                      </p:to>
                                    </p:set>
                                    <p:animEffect transition="in" filter="blinds(horizontal)">
                                      <p:cBhvr>
                                        <p:cTn id="195" dur="2000"/>
                                        <p:tgtEl>
                                          <p:spTgt spid="23"/>
                                        </p:tgtEl>
                                      </p:cBhvr>
                                    </p:animEffect>
                                  </p:childTnLst>
                                </p:cTn>
                              </p:par>
                              <p:par>
                                <p:cTn id="196" presetID="3" presetClass="entr" presetSubtype="10" fill="hold" grpId="1" nodeType="withEffect">
                                  <p:stCondLst>
                                    <p:cond delay="0"/>
                                  </p:stCondLst>
                                  <p:childTnLst>
                                    <p:set>
                                      <p:cBhvr>
                                        <p:cTn id="197" dur="1" fill="hold">
                                          <p:stCondLst>
                                            <p:cond delay="0"/>
                                          </p:stCondLst>
                                        </p:cTn>
                                        <p:tgtEl>
                                          <p:spTgt spid="24"/>
                                        </p:tgtEl>
                                        <p:attrNameLst>
                                          <p:attrName>style.visibility</p:attrName>
                                        </p:attrNameLst>
                                      </p:cBhvr>
                                      <p:to>
                                        <p:strVal val="visible"/>
                                      </p:to>
                                    </p:set>
                                    <p:animEffect transition="in" filter="blinds(horizontal)">
                                      <p:cBhvr>
                                        <p:cTn id="198" dur="2000"/>
                                        <p:tgtEl>
                                          <p:spTgt spid="24"/>
                                        </p:tgtEl>
                                      </p:cBhvr>
                                    </p:animEffect>
                                  </p:childTnLst>
                                </p:cTn>
                              </p:par>
                              <p:par>
                                <p:cTn id="199" presetID="3" presetClass="entr" presetSubtype="10" fill="hold" grpId="1" nodeType="withEffect">
                                  <p:stCondLst>
                                    <p:cond delay="0"/>
                                  </p:stCondLst>
                                  <p:childTnLst>
                                    <p:set>
                                      <p:cBhvr>
                                        <p:cTn id="200" dur="1" fill="hold">
                                          <p:stCondLst>
                                            <p:cond delay="0"/>
                                          </p:stCondLst>
                                        </p:cTn>
                                        <p:tgtEl>
                                          <p:spTgt spid="25"/>
                                        </p:tgtEl>
                                        <p:attrNameLst>
                                          <p:attrName>style.visibility</p:attrName>
                                        </p:attrNameLst>
                                      </p:cBhvr>
                                      <p:to>
                                        <p:strVal val="visible"/>
                                      </p:to>
                                    </p:set>
                                    <p:animEffect transition="in" filter="blinds(horizontal)">
                                      <p:cBhvr>
                                        <p:cTn id="201" dur="2000"/>
                                        <p:tgtEl>
                                          <p:spTgt spid="25"/>
                                        </p:tgtEl>
                                      </p:cBhvr>
                                    </p:animEffect>
                                  </p:childTnLst>
                                </p:cTn>
                              </p:par>
                              <p:par>
                                <p:cTn id="202" presetID="3" presetClass="entr" presetSubtype="10" fill="hold" grpId="1" nodeType="withEffect">
                                  <p:stCondLst>
                                    <p:cond delay="0"/>
                                  </p:stCondLst>
                                  <p:childTnLst>
                                    <p:set>
                                      <p:cBhvr>
                                        <p:cTn id="203" dur="1" fill="hold">
                                          <p:stCondLst>
                                            <p:cond delay="0"/>
                                          </p:stCondLst>
                                        </p:cTn>
                                        <p:tgtEl>
                                          <p:spTgt spid="26"/>
                                        </p:tgtEl>
                                        <p:attrNameLst>
                                          <p:attrName>style.visibility</p:attrName>
                                        </p:attrNameLst>
                                      </p:cBhvr>
                                      <p:to>
                                        <p:strVal val="visible"/>
                                      </p:to>
                                    </p:set>
                                    <p:animEffect transition="in" filter="blinds(horizontal)">
                                      <p:cBhvr>
                                        <p:cTn id="204" dur="2000"/>
                                        <p:tgtEl>
                                          <p:spTgt spid="26"/>
                                        </p:tgtEl>
                                      </p:cBhvr>
                                    </p:animEffect>
                                  </p:childTnLst>
                                </p:cTn>
                              </p:par>
                              <p:par>
                                <p:cTn id="205" presetID="3" presetClass="entr" presetSubtype="10" fill="hold" grpId="1" nodeType="withEffect">
                                  <p:stCondLst>
                                    <p:cond delay="0"/>
                                  </p:stCondLst>
                                  <p:childTnLst>
                                    <p:set>
                                      <p:cBhvr>
                                        <p:cTn id="206" dur="1" fill="hold">
                                          <p:stCondLst>
                                            <p:cond delay="0"/>
                                          </p:stCondLst>
                                        </p:cTn>
                                        <p:tgtEl>
                                          <p:spTgt spid="27"/>
                                        </p:tgtEl>
                                        <p:attrNameLst>
                                          <p:attrName>style.visibility</p:attrName>
                                        </p:attrNameLst>
                                      </p:cBhvr>
                                      <p:to>
                                        <p:strVal val="visible"/>
                                      </p:to>
                                    </p:set>
                                    <p:animEffect transition="in" filter="blinds(horizontal)">
                                      <p:cBhvr>
                                        <p:cTn id="207" dur="2000"/>
                                        <p:tgtEl>
                                          <p:spTgt spid="27"/>
                                        </p:tgtEl>
                                      </p:cBhvr>
                                    </p:animEffect>
                                  </p:childTnLst>
                                </p:cTn>
                              </p:par>
                              <p:par>
                                <p:cTn id="208" presetID="3" presetClass="entr" presetSubtype="10" fill="hold" grpId="1" nodeType="withEffect">
                                  <p:stCondLst>
                                    <p:cond delay="0"/>
                                  </p:stCondLst>
                                  <p:childTnLst>
                                    <p:set>
                                      <p:cBhvr>
                                        <p:cTn id="209" dur="1" fill="hold">
                                          <p:stCondLst>
                                            <p:cond delay="0"/>
                                          </p:stCondLst>
                                        </p:cTn>
                                        <p:tgtEl>
                                          <p:spTgt spid="4"/>
                                        </p:tgtEl>
                                        <p:attrNameLst>
                                          <p:attrName>style.visibility</p:attrName>
                                        </p:attrNameLst>
                                      </p:cBhvr>
                                      <p:to>
                                        <p:strVal val="visible"/>
                                      </p:to>
                                    </p:set>
                                    <p:animEffect transition="in" filter="blinds(horizontal)">
                                      <p:cBhvr>
                                        <p:cTn id="210" dur="2000"/>
                                        <p:tgtEl>
                                          <p:spTgt spid="4"/>
                                        </p:tgtEl>
                                      </p:cBhvr>
                                    </p:animEffect>
                                  </p:childTnLst>
                                </p:cTn>
                              </p:par>
                              <p:par>
                                <p:cTn id="211" presetID="3" presetClass="entr" presetSubtype="10" fill="hold" grpId="1" nodeType="withEffect">
                                  <p:stCondLst>
                                    <p:cond delay="0"/>
                                  </p:stCondLst>
                                  <p:childTnLst>
                                    <p:set>
                                      <p:cBhvr>
                                        <p:cTn id="212" dur="1" fill="hold">
                                          <p:stCondLst>
                                            <p:cond delay="0"/>
                                          </p:stCondLst>
                                        </p:cTn>
                                        <p:tgtEl>
                                          <p:spTgt spid="6"/>
                                        </p:tgtEl>
                                        <p:attrNameLst>
                                          <p:attrName>style.visibility</p:attrName>
                                        </p:attrNameLst>
                                      </p:cBhvr>
                                      <p:to>
                                        <p:strVal val="visible"/>
                                      </p:to>
                                    </p:set>
                                    <p:animEffect transition="in" filter="blinds(horizontal)">
                                      <p:cBhvr>
                                        <p:cTn id="213" dur="2000"/>
                                        <p:tgtEl>
                                          <p:spTgt spid="6"/>
                                        </p:tgtEl>
                                      </p:cBhvr>
                                    </p:animEffect>
                                  </p:childTnLst>
                                </p:cTn>
                              </p:par>
                              <p:par>
                                <p:cTn id="214" presetID="3" presetClass="entr" presetSubtype="10" fill="hold" grpId="1" nodeType="withEffect">
                                  <p:stCondLst>
                                    <p:cond delay="0"/>
                                  </p:stCondLst>
                                  <p:childTnLst>
                                    <p:set>
                                      <p:cBhvr>
                                        <p:cTn id="215" dur="1" fill="hold">
                                          <p:stCondLst>
                                            <p:cond delay="0"/>
                                          </p:stCondLst>
                                        </p:cTn>
                                        <p:tgtEl>
                                          <p:spTgt spid="8"/>
                                        </p:tgtEl>
                                        <p:attrNameLst>
                                          <p:attrName>style.visibility</p:attrName>
                                        </p:attrNameLst>
                                      </p:cBhvr>
                                      <p:to>
                                        <p:strVal val="visible"/>
                                      </p:to>
                                    </p:set>
                                    <p:animEffect transition="in" filter="blinds(horizontal)">
                                      <p:cBhvr>
                                        <p:cTn id="216" dur="2000"/>
                                        <p:tgtEl>
                                          <p:spTgt spid="8"/>
                                        </p:tgtEl>
                                      </p:cBhvr>
                                    </p:animEffect>
                                  </p:childTnLst>
                                </p:cTn>
                              </p:par>
                              <p:par>
                                <p:cTn id="217" presetID="3" presetClass="entr" presetSubtype="10" fill="hold" grpId="1" nodeType="withEffect">
                                  <p:stCondLst>
                                    <p:cond delay="0"/>
                                  </p:stCondLst>
                                  <p:childTnLst>
                                    <p:set>
                                      <p:cBhvr>
                                        <p:cTn id="218" dur="1" fill="hold">
                                          <p:stCondLst>
                                            <p:cond delay="0"/>
                                          </p:stCondLst>
                                        </p:cTn>
                                        <p:tgtEl>
                                          <p:spTgt spid="10"/>
                                        </p:tgtEl>
                                        <p:attrNameLst>
                                          <p:attrName>style.visibility</p:attrName>
                                        </p:attrNameLst>
                                      </p:cBhvr>
                                      <p:to>
                                        <p:strVal val="visible"/>
                                      </p:to>
                                    </p:set>
                                    <p:animEffect transition="in" filter="blinds(horizontal)">
                                      <p:cBhvr>
                                        <p:cTn id="219" dur="2000"/>
                                        <p:tgtEl>
                                          <p:spTgt spid="10"/>
                                        </p:tgtEl>
                                      </p:cBhvr>
                                    </p:animEffect>
                                  </p:childTnLst>
                                </p:cTn>
                              </p:par>
                              <p:par>
                                <p:cTn id="220" presetID="3" presetClass="entr" presetSubtype="10" fill="hold" grpId="1" nodeType="withEffect">
                                  <p:stCondLst>
                                    <p:cond delay="0"/>
                                  </p:stCondLst>
                                  <p:childTnLst>
                                    <p:set>
                                      <p:cBhvr>
                                        <p:cTn id="221" dur="1" fill="hold">
                                          <p:stCondLst>
                                            <p:cond delay="0"/>
                                          </p:stCondLst>
                                        </p:cTn>
                                        <p:tgtEl>
                                          <p:spTgt spid="12"/>
                                        </p:tgtEl>
                                        <p:attrNameLst>
                                          <p:attrName>style.visibility</p:attrName>
                                        </p:attrNameLst>
                                      </p:cBhvr>
                                      <p:to>
                                        <p:strVal val="visible"/>
                                      </p:to>
                                    </p:set>
                                    <p:animEffect transition="in" filter="blinds(horizontal)">
                                      <p:cBhvr>
                                        <p:cTn id="222" dur="2000"/>
                                        <p:tgtEl>
                                          <p:spTgt spid="12"/>
                                        </p:tgtEl>
                                      </p:cBhvr>
                                    </p:animEffect>
                                  </p:childTnLst>
                                </p:cTn>
                              </p:par>
                              <p:par>
                                <p:cTn id="223" presetID="3" presetClass="entr" presetSubtype="10" fill="hold" grpId="1" nodeType="withEffect">
                                  <p:stCondLst>
                                    <p:cond delay="0"/>
                                  </p:stCondLst>
                                  <p:childTnLst>
                                    <p:set>
                                      <p:cBhvr>
                                        <p:cTn id="224" dur="1" fill="hold">
                                          <p:stCondLst>
                                            <p:cond delay="0"/>
                                          </p:stCondLst>
                                        </p:cTn>
                                        <p:tgtEl>
                                          <p:spTgt spid="28"/>
                                        </p:tgtEl>
                                        <p:attrNameLst>
                                          <p:attrName>style.visibility</p:attrName>
                                        </p:attrNameLst>
                                      </p:cBhvr>
                                      <p:to>
                                        <p:strVal val="visible"/>
                                      </p:to>
                                    </p:set>
                                    <p:animEffect transition="in" filter="blinds(horizontal)">
                                      <p:cBhvr>
                                        <p:cTn id="225" dur="2000"/>
                                        <p:tgtEl>
                                          <p:spTgt spid="28"/>
                                        </p:tgtEl>
                                      </p:cBhvr>
                                    </p:animEffect>
                                  </p:childTnLst>
                                </p:cTn>
                              </p:par>
                              <p:par>
                                <p:cTn id="226" presetID="3" presetClass="entr" presetSubtype="10" fill="hold" grpId="1" nodeType="withEffect">
                                  <p:stCondLst>
                                    <p:cond delay="0"/>
                                  </p:stCondLst>
                                  <p:childTnLst>
                                    <p:set>
                                      <p:cBhvr>
                                        <p:cTn id="227" dur="1" fill="hold">
                                          <p:stCondLst>
                                            <p:cond delay="0"/>
                                          </p:stCondLst>
                                        </p:cTn>
                                        <p:tgtEl>
                                          <p:spTgt spid="29"/>
                                        </p:tgtEl>
                                        <p:attrNameLst>
                                          <p:attrName>style.visibility</p:attrName>
                                        </p:attrNameLst>
                                      </p:cBhvr>
                                      <p:to>
                                        <p:strVal val="visible"/>
                                      </p:to>
                                    </p:set>
                                    <p:animEffect transition="in" filter="blinds(horizontal)">
                                      <p:cBhvr>
                                        <p:cTn id="228" dur="2000"/>
                                        <p:tgtEl>
                                          <p:spTgt spid="29"/>
                                        </p:tgtEl>
                                      </p:cBhvr>
                                    </p:animEffect>
                                  </p:childTnLst>
                                </p:cTn>
                              </p:par>
                              <p:par>
                                <p:cTn id="229" presetID="3" presetClass="entr" presetSubtype="10" fill="hold" grpId="1" nodeType="withEffect">
                                  <p:stCondLst>
                                    <p:cond delay="0"/>
                                  </p:stCondLst>
                                  <p:childTnLst>
                                    <p:set>
                                      <p:cBhvr>
                                        <p:cTn id="230" dur="1" fill="hold">
                                          <p:stCondLst>
                                            <p:cond delay="0"/>
                                          </p:stCondLst>
                                        </p:cTn>
                                        <p:tgtEl>
                                          <p:spTgt spid="30"/>
                                        </p:tgtEl>
                                        <p:attrNameLst>
                                          <p:attrName>style.visibility</p:attrName>
                                        </p:attrNameLst>
                                      </p:cBhvr>
                                      <p:to>
                                        <p:strVal val="visible"/>
                                      </p:to>
                                    </p:set>
                                    <p:animEffect transition="in" filter="blinds(horizontal)">
                                      <p:cBhvr>
                                        <p:cTn id="231" dur="2000"/>
                                        <p:tgtEl>
                                          <p:spTgt spid="30"/>
                                        </p:tgtEl>
                                      </p:cBhvr>
                                    </p:animEffect>
                                  </p:childTnLst>
                                </p:cTn>
                              </p:par>
                              <p:par>
                                <p:cTn id="232" presetID="3" presetClass="entr" presetSubtype="10" fill="hold" grpId="1" nodeType="withEffect">
                                  <p:stCondLst>
                                    <p:cond delay="0"/>
                                  </p:stCondLst>
                                  <p:childTnLst>
                                    <p:set>
                                      <p:cBhvr>
                                        <p:cTn id="233" dur="1" fill="hold">
                                          <p:stCondLst>
                                            <p:cond delay="0"/>
                                          </p:stCondLst>
                                        </p:cTn>
                                        <p:tgtEl>
                                          <p:spTgt spid="31"/>
                                        </p:tgtEl>
                                        <p:attrNameLst>
                                          <p:attrName>style.visibility</p:attrName>
                                        </p:attrNameLst>
                                      </p:cBhvr>
                                      <p:to>
                                        <p:strVal val="visible"/>
                                      </p:to>
                                    </p:set>
                                    <p:animEffect transition="in" filter="blinds(horizontal)">
                                      <p:cBhvr>
                                        <p:cTn id="234" dur="2000"/>
                                        <p:tgtEl>
                                          <p:spTgt spid="31"/>
                                        </p:tgtEl>
                                      </p:cBhvr>
                                    </p:animEffect>
                                  </p:childTnLst>
                                </p:cTn>
                              </p:par>
                              <p:par>
                                <p:cTn id="235" presetID="3" presetClass="entr" presetSubtype="10" fill="hold" grpId="1" nodeType="withEffect">
                                  <p:stCondLst>
                                    <p:cond delay="0"/>
                                  </p:stCondLst>
                                  <p:childTnLst>
                                    <p:set>
                                      <p:cBhvr>
                                        <p:cTn id="236" dur="1" fill="hold">
                                          <p:stCondLst>
                                            <p:cond delay="0"/>
                                          </p:stCondLst>
                                        </p:cTn>
                                        <p:tgtEl>
                                          <p:spTgt spid="32"/>
                                        </p:tgtEl>
                                        <p:attrNameLst>
                                          <p:attrName>style.visibility</p:attrName>
                                        </p:attrNameLst>
                                      </p:cBhvr>
                                      <p:to>
                                        <p:strVal val="visible"/>
                                      </p:to>
                                    </p:set>
                                    <p:animEffect transition="in" filter="blinds(horizontal)">
                                      <p:cBhvr>
                                        <p:cTn id="237" dur="2000"/>
                                        <p:tgtEl>
                                          <p:spTgt spid="32"/>
                                        </p:tgtEl>
                                      </p:cBhvr>
                                    </p:animEffect>
                                  </p:childTnLst>
                                </p:cTn>
                              </p:par>
                              <p:par>
                                <p:cTn id="238" presetID="3" presetClass="entr" presetSubtype="10" fill="hold" grpId="1" nodeType="withEffect">
                                  <p:stCondLst>
                                    <p:cond delay="0"/>
                                  </p:stCondLst>
                                  <p:childTnLst>
                                    <p:set>
                                      <p:cBhvr>
                                        <p:cTn id="239" dur="1" fill="hold">
                                          <p:stCondLst>
                                            <p:cond delay="0"/>
                                          </p:stCondLst>
                                        </p:cTn>
                                        <p:tgtEl>
                                          <p:spTgt spid="33"/>
                                        </p:tgtEl>
                                        <p:attrNameLst>
                                          <p:attrName>style.visibility</p:attrName>
                                        </p:attrNameLst>
                                      </p:cBhvr>
                                      <p:to>
                                        <p:strVal val="visible"/>
                                      </p:to>
                                    </p:set>
                                    <p:animEffect transition="in" filter="blinds(horizontal)">
                                      <p:cBhvr>
                                        <p:cTn id="240" dur="2000"/>
                                        <p:tgtEl>
                                          <p:spTgt spid="33"/>
                                        </p:tgtEl>
                                      </p:cBhvr>
                                    </p:animEffect>
                                  </p:childTnLst>
                                </p:cTn>
                              </p:par>
                              <p:par>
                                <p:cTn id="241" presetID="3" presetClass="entr" presetSubtype="10" fill="hold" grpId="1" nodeType="withEffect">
                                  <p:stCondLst>
                                    <p:cond delay="0"/>
                                  </p:stCondLst>
                                  <p:childTnLst>
                                    <p:set>
                                      <p:cBhvr>
                                        <p:cTn id="242" dur="1" fill="hold">
                                          <p:stCondLst>
                                            <p:cond delay="0"/>
                                          </p:stCondLst>
                                        </p:cTn>
                                        <p:tgtEl>
                                          <p:spTgt spid="34"/>
                                        </p:tgtEl>
                                        <p:attrNameLst>
                                          <p:attrName>style.visibility</p:attrName>
                                        </p:attrNameLst>
                                      </p:cBhvr>
                                      <p:to>
                                        <p:strVal val="visible"/>
                                      </p:to>
                                    </p:set>
                                    <p:animEffect transition="in" filter="blinds(horizontal)">
                                      <p:cBhvr>
                                        <p:cTn id="243" dur="2000"/>
                                        <p:tgtEl>
                                          <p:spTgt spid="34"/>
                                        </p:tgtEl>
                                      </p:cBhvr>
                                    </p:animEffect>
                                  </p:childTnLst>
                                </p:cTn>
                              </p:par>
                              <p:par>
                                <p:cTn id="244" presetID="3" presetClass="entr" presetSubtype="10" fill="hold" grpId="1" nodeType="withEffect">
                                  <p:stCondLst>
                                    <p:cond delay="0"/>
                                  </p:stCondLst>
                                  <p:childTnLst>
                                    <p:set>
                                      <p:cBhvr>
                                        <p:cTn id="245" dur="1" fill="hold">
                                          <p:stCondLst>
                                            <p:cond delay="0"/>
                                          </p:stCondLst>
                                        </p:cTn>
                                        <p:tgtEl>
                                          <p:spTgt spid="35"/>
                                        </p:tgtEl>
                                        <p:attrNameLst>
                                          <p:attrName>style.visibility</p:attrName>
                                        </p:attrNameLst>
                                      </p:cBhvr>
                                      <p:to>
                                        <p:strVal val="visible"/>
                                      </p:to>
                                    </p:set>
                                    <p:animEffect transition="in" filter="blinds(horizontal)">
                                      <p:cBhvr>
                                        <p:cTn id="246" dur="2000"/>
                                        <p:tgtEl>
                                          <p:spTgt spid="35"/>
                                        </p:tgtEl>
                                      </p:cBhvr>
                                    </p:animEffect>
                                  </p:childTnLst>
                                </p:cTn>
                              </p:par>
                              <p:par>
                                <p:cTn id="247" presetID="3" presetClass="entr" presetSubtype="10" fill="hold" grpId="1" nodeType="withEffect">
                                  <p:stCondLst>
                                    <p:cond delay="0"/>
                                  </p:stCondLst>
                                  <p:childTnLst>
                                    <p:set>
                                      <p:cBhvr>
                                        <p:cTn id="248" dur="1" fill="hold">
                                          <p:stCondLst>
                                            <p:cond delay="0"/>
                                          </p:stCondLst>
                                        </p:cTn>
                                        <p:tgtEl>
                                          <p:spTgt spid="36"/>
                                        </p:tgtEl>
                                        <p:attrNameLst>
                                          <p:attrName>style.visibility</p:attrName>
                                        </p:attrNameLst>
                                      </p:cBhvr>
                                      <p:to>
                                        <p:strVal val="visible"/>
                                      </p:to>
                                    </p:set>
                                    <p:animEffect transition="in" filter="blinds(horizontal)">
                                      <p:cBhvr>
                                        <p:cTn id="249" dur="2000"/>
                                        <p:tgtEl>
                                          <p:spTgt spid="36"/>
                                        </p:tgtEl>
                                      </p:cBhvr>
                                    </p:animEffect>
                                  </p:childTnLst>
                                </p:cTn>
                              </p:par>
                              <p:par>
                                <p:cTn id="250" presetID="3" presetClass="entr" presetSubtype="10" fill="hold" grpId="1" nodeType="withEffect">
                                  <p:stCondLst>
                                    <p:cond delay="0"/>
                                  </p:stCondLst>
                                  <p:childTnLst>
                                    <p:set>
                                      <p:cBhvr>
                                        <p:cTn id="251" dur="1" fill="hold">
                                          <p:stCondLst>
                                            <p:cond delay="0"/>
                                          </p:stCondLst>
                                        </p:cTn>
                                        <p:tgtEl>
                                          <p:spTgt spid="37"/>
                                        </p:tgtEl>
                                        <p:attrNameLst>
                                          <p:attrName>style.visibility</p:attrName>
                                        </p:attrNameLst>
                                      </p:cBhvr>
                                      <p:to>
                                        <p:strVal val="visible"/>
                                      </p:to>
                                    </p:set>
                                    <p:animEffect transition="in" filter="blinds(horizontal)">
                                      <p:cBhvr>
                                        <p:cTn id="252" dur="2000"/>
                                        <p:tgtEl>
                                          <p:spTgt spid="37"/>
                                        </p:tgtEl>
                                      </p:cBhvr>
                                    </p:animEffect>
                                  </p:childTnLst>
                                </p:cTn>
                              </p:par>
                              <p:par>
                                <p:cTn id="253" presetID="8" presetClass="emph" presetSubtype="0" fill="hold" grpId="2" nodeType="withEffect">
                                  <p:stCondLst>
                                    <p:cond delay="0"/>
                                  </p:stCondLst>
                                  <p:childTnLst>
                                    <p:animRot by="21600000">
                                      <p:cBhvr>
                                        <p:cTn id="254" dur="2000" fill="hold"/>
                                        <p:tgtEl>
                                          <p:spTgt spid="3"/>
                                        </p:tgtEl>
                                        <p:attrNameLst>
                                          <p:attrName>r</p:attrName>
                                        </p:attrNameLst>
                                      </p:cBhvr>
                                    </p:animRot>
                                  </p:childTnLst>
                                </p:cTn>
                              </p:par>
                              <p:par>
                                <p:cTn id="255" presetID="8" presetClass="emph" presetSubtype="0" fill="hold" grpId="2" nodeType="withEffect">
                                  <p:stCondLst>
                                    <p:cond delay="0"/>
                                  </p:stCondLst>
                                  <p:childTnLst>
                                    <p:animRot by="21600000">
                                      <p:cBhvr>
                                        <p:cTn id="256" dur="2000" fill="hold"/>
                                        <p:tgtEl>
                                          <p:spTgt spid="13"/>
                                        </p:tgtEl>
                                        <p:attrNameLst>
                                          <p:attrName>r</p:attrName>
                                        </p:attrNameLst>
                                      </p:cBhvr>
                                    </p:animRot>
                                  </p:childTnLst>
                                </p:cTn>
                              </p:par>
                              <p:par>
                                <p:cTn id="257" presetID="8" presetClass="emph" presetSubtype="0" fill="hold" grpId="2" nodeType="withEffect">
                                  <p:stCondLst>
                                    <p:cond delay="0"/>
                                  </p:stCondLst>
                                  <p:childTnLst>
                                    <p:animRot by="21600000">
                                      <p:cBhvr>
                                        <p:cTn id="258" dur="2000" fill="hold"/>
                                        <p:tgtEl>
                                          <p:spTgt spid="18"/>
                                        </p:tgtEl>
                                        <p:attrNameLst>
                                          <p:attrName>r</p:attrName>
                                        </p:attrNameLst>
                                      </p:cBhvr>
                                    </p:animRot>
                                  </p:childTnLst>
                                </p:cTn>
                              </p:par>
                              <p:par>
                                <p:cTn id="259" presetID="8" presetClass="emph" presetSubtype="0" fill="hold" grpId="2" nodeType="withEffect">
                                  <p:stCondLst>
                                    <p:cond delay="0"/>
                                  </p:stCondLst>
                                  <p:childTnLst>
                                    <p:animRot by="21600000">
                                      <p:cBhvr>
                                        <p:cTn id="260" dur="2000" fill="hold"/>
                                        <p:tgtEl>
                                          <p:spTgt spid="23"/>
                                        </p:tgtEl>
                                        <p:attrNameLst>
                                          <p:attrName>r</p:attrName>
                                        </p:attrNameLst>
                                      </p:cBhvr>
                                    </p:animRot>
                                  </p:childTnLst>
                                </p:cTn>
                              </p:par>
                              <p:par>
                                <p:cTn id="261" presetID="8" presetClass="emph" presetSubtype="0" fill="hold" grpId="2" nodeType="withEffect">
                                  <p:stCondLst>
                                    <p:cond delay="0"/>
                                  </p:stCondLst>
                                  <p:childTnLst>
                                    <p:animRot by="-21600000">
                                      <p:cBhvr>
                                        <p:cTn id="262" dur="2000" fill="hold"/>
                                        <p:tgtEl>
                                          <p:spTgt spid="4"/>
                                        </p:tgtEl>
                                        <p:attrNameLst>
                                          <p:attrName>r</p:attrName>
                                        </p:attrNameLst>
                                      </p:cBhvr>
                                    </p:animRot>
                                  </p:childTnLst>
                                </p:cTn>
                              </p:par>
                              <p:par>
                                <p:cTn id="263" presetID="8" presetClass="emph" presetSubtype="0" fill="hold" grpId="2" nodeType="withEffect">
                                  <p:stCondLst>
                                    <p:cond delay="0"/>
                                  </p:stCondLst>
                                  <p:childTnLst>
                                    <p:animRot by="-21600000">
                                      <p:cBhvr>
                                        <p:cTn id="264" dur="2000" fill="hold"/>
                                        <p:tgtEl>
                                          <p:spTgt spid="28"/>
                                        </p:tgtEl>
                                        <p:attrNameLst>
                                          <p:attrName>r</p:attrName>
                                        </p:attrNameLst>
                                      </p:cBhvr>
                                    </p:animRot>
                                  </p:childTnLst>
                                </p:cTn>
                              </p:par>
                              <p:par>
                                <p:cTn id="265" presetID="8" presetClass="emph" presetSubtype="0" fill="hold" grpId="2" nodeType="withEffect">
                                  <p:stCondLst>
                                    <p:cond delay="0"/>
                                  </p:stCondLst>
                                  <p:childTnLst>
                                    <p:animRot by="-21600000">
                                      <p:cBhvr>
                                        <p:cTn id="266" dur="2000" fill="hold"/>
                                        <p:tgtEl>
                                          <p:spTgt spid="33"/>
                                        </p:tgtEl>
                                        <p:attrNameLst>
                                          <p:attrName>r</p:attrName>
                                        </p:attrNameLst>
                                      </p:cBhvr>
                                    </p:animRot>
                                  </p:childTnLst>
                                </p:cTn>
                              </p:par>
                              <p:par>
                                <p:cTn id="267" presetID="8" presetClass="emph" presetSubtype="0" fill="hold" grpId="2" nodeType="withEffect">
                                  <p:stCondLst>
                                    <p:cond delay="0"/>
                                  </p:stCondLst>
                                  <p:childTnLst>
                                    <p:animRot by="-21600000">
                                      <p:cBhvr>
                                        <p:cTn id="268" dur="2000" fill="hold"/>
                                        <p:tgtEl>
                                          <p:spTgt spid="5"/>
                                        </p:tgtEl>
                                        <p:attrNameLst>
                                          <p:attrName>r</p:attrName>
                                        </p:attrNameLst>
                                      </p:cBhvr>
                                    </p:animRot>
                                  </p:childTnLst>
                                </p:cTn>
                              </p:par>
                              <p:par>
                                <p:cTn id="269" presetID="8" presetClass="emph" presetSubtype="0" fill="hold" grpId="2" nodeType="withEffect">
                                  <p:stCondLst>
                                    <p:cond delay="0"/>
                                  </p:stCondLst>
                                  <p:childTnLst>
                                    <p:animRot by="-21600000">
                                      <p:cBhvr>
                                        <p:cTn id="270" dur="2000" fill="hold"/>
                                        <p:tgtEl>
                                          <p:spTgt spid="14"/>
                                        </p:tgtEl>
                                        <p:attrNameLst>
                                          <p:attrName>r</p:attrName>
                                        </p:attrNameLst>
                                      </p:cBhvr>
                                    </p:animRot>
                                  </p:childTnLst>
                                </p:cTn>
                              </p:par>
                              <p:par>
                                <p:cTn id="271" presetID="8" presetClass="emph" presetSubtype="0" fill="hold" grpId="2" nodeType="withEffect">
                                  <p:stCondLst>
                                    <p:cond delay="0"/>
                                  </p:stCondLst>
                                  <p:childTnLst>
                                    <p:animRot by="-21600000">
                                      <p:cBhvr>
                                        <p:cTn id="272" dur="2000" fill="hold"/>
                                        <p:tgtEl>
                                          <p:spTgt spid="19"/>
                                        </p:tgtEl>
                                        <p:attrNameLst>
                                          <p:attrName>r</p:attrName>
                                        </p:attrNameLst>
                                      </p:cBhvr>
                                    </p:animRot>
                                  </p:childTnLst>
                                </p:cTn>
                              </p:par>
                              <p:par>
                                <p:cTn id="273" presetID="8" presetClass="emph" presetSubtype="0" fill="hold" grpId="2" nodeType="withEffect">
                                  <p:stCondLst>
                                    <p:cond delay="0"/>
                                  </p:stCondLst>
                                  <p:childTnLst>
                                    <p:animRot by="-21600000">
                                      <p:cBhvr>
                                        <p:cTn id="274" dur="2000" fill="hold"/>
                                        <p:tgtEl>
                                          <p:spTgt spid="24"/>
                                        </p:tgtEl>
                                        <p:attrNameLst>
                                          <p:attrName>r</p:attrName>
                                        </p:attrNameLst>
                                      </p:cBhvr>
                                    </p:animRot>
                                  </p:childTnLst>
                                </p:cTn>
                              </p:par>
                              <p:par>
                                <p:cTn id="275" presetID="8" presetClass="emph" presetSubtype="0" fill="hold" grpId="2" nodeType="withEffect">
                                  <p:stCondLst>
                                    <p:cond delay="0"/>
                                  </p:stCondLst>
                                  <p:childTnLst>
                                    <p:animRot by="21600000">
                                      <p:cBhvr>
                                        <p:cTn id="276" dur="2000" fill="hold"/>
                                        <p:tgtEl>
                                          <p:spTgt spid="6"/>
                                        </p:tgtEl>
                                        <p:attrNameLst>
                                          <p:attrName>r</p:attrName>
                                        </p:attrNameLst>
                                      </p:cBhvr>
                                    </p:animRot>
                                  </p:childTnLst>
                                </p:cTn>
                              </p:par>
                              <p:par>
                                <p:cTn id="277" presetID="8" presetClass="emph" presetSubtype="0" fill="hold" grpId="2" nodeType="withEffect">
                                  <p:stCondLst>
                                    <p:cond delay="0"/>
                                  </p:stCondLst>
                                  <p:childTnLst>
                                    <p:animRot by="21600000">
                                      <p:cBhvr>
                                        <p:cTn id="278" dur="2000" fill="hold"/>
                                        <p:tgtEl>
                                          <p:spTgt spid="29"/>
                                        </p:tgtEl>
                                        <p:attrNameLst>
                                          <p:attrName>r</p:attrName>
                                        </p:attrNameLst>
                                      </p:cBhvr>
                                    </p:animRot>
                                  </p:childTnLst>
                                </p:cTn>
                              </p:par>
                              <p:par>
                                <p:cTn id="279" presetID="8" presetClass="emph" presetSubtype="0" fill="hold" grpId="2" nodeType="withEffect">
                                  <p:stCondLst>
                                    <p:cond delay="0"/>
                                  </p:stCondLst>
                                  <p:childTnLst>
                                    <p:animRot by="21600000">
                                      <p:cBhvr>
                                        <p:cTn id="280" dur="2000" fill="hold"/>
                                        <p:tgtEl>
                                          <p:spTgt spid="34"/>
                                        </p:tgtEl>
                                        <p:attrNameLst>
                                          <p:attrName>r</p:attrName>
                                        </p:attrNameLst>
                                      </p:cBhvr>
                                    </p:animRot>
                                  </p:childTnLst>
                                </p:cTn>
                              </p:par>
                              <p:par>
                                <p:cTn id="281" presetID="8" presetClass="emph" presetSubtype="0" fill="hold" grpId="2" nodeType="withEffect">
                                  <p:stCondLst>
                                    <p:cond delay="0"/>
                                  </p:stCondLst>
                                  <p:childTnLst>
                                    <p:animRot by="21600000">
                                      <p:cBhvr>
                                        <p:cTn id="282" dur="2000" fill="hold"/>
                                        <p:tgtEl>
                                          <p:spTgt spid="7"/>
                                        </p:tgtEl>
                                        <p:attrNameLst>
                                          <p:attrName>r</p:attrName>
                                        </p:attrNameLst>
                                      </p:cBhvr>
                                    </p:animRot>
                                  </p:childTnLst>
                                </p:cTn>
                              </p:par>
                              <p:par>
                                <p:cTn id="283" presetID="8" presetClass="emph" presetSubtype="0" fill="hold" grpId="2" nodeType="withEffect">
                                  <p:stCondLst>
                                    <p:cond delay="0"/>
                                  </p:stCondLst>
                                  <p:childTnLst>
                                    <p:animRot by="21600000">
                                      <p:cBhvr>
                                        <p:cTn id="284" dur="2000" fill="hold"/>
                                        <p:tgtEl>
                                          <p:spTgt spid="15"/>
                                        </p:tgtEl>
                                        <p:attrNameLst>
                                          <p:attrName>r</p:attrName>
                                        </p:attrNameLst>
                                      </p:cBhvr>
                                    </p:animRot>
                                  </p:childTnLst>
                                </p:cTn>
                              </p:par>
                              <p:par>
                                <p:cTn id="285" presetID="8" presetClass="emph" presetSubtype="0" fill="hold" grpId="2" nodeType="withEffect">
                                  <p:stCondLst>
                                    <p:cond delay="0"/>
                                  </p:stCondLst>
                                  <p:childTnLst>
                                    <p:animRot by="21600000">
                                      <p:cBhvr>
                                        <p:cTn id="286" dur="2000" fill="hold"/>
                                        <p:tgtEl>
                                          <p:spTgt spid="20"/>
                                        </p:tgtEl>
                                        <p:attrNameLst>
                                          <p:attrName>r</p:attrName>
                                        </p:attrNameLst>
                                      </p:cBhvr>
                                    </p:animRot>
                                  </p:childTnLst>
                                </p:cTn>
                              </p:par>
                              <p:par>
                                <p:cTn id="287" presetID="8" presetClass="emph" presetSubtype="0" fill="hold" grpId="2" nodeType="withEffect">
                                  <p:stCondLst>
                                    <p:cond delay="0"/>
                                  </p:stCondLst>
                                  <p:childTnLst>
                                    <p:animRot by="21600000">
                                      <p:cBhvr>
                                        <p:cTn id="288" dur="2000" fill="hold"/>
                                        <p:tgtEl>
                                          <p:spTgt spid="25"/>
                                        </p:tgtEl>
                                        <p:attrNameLst>
                                          <p:attrName>r</p:attrName>
                                        </p:attrNameLst>
                                      </p:cBhvr>
                                    </p:animRot>
                                  </p:childTnLst>
                                </p:cTn>
                              </p:par>
                              <p:par>
                                <p:cTn id="289" presetID="8" presetClass="emph" presetSubtype="0" fill="hold" grpId="2" nodeType="withEffect">
                                  <p:stCondLst>
                                    <p:cond delay="0"/>
                                  </p:stCondLst>
                                  <p:childTnLst>
                                    <p:animRot by="-21600000">
                                      <p:cBhvr>
                                        <p:cTn id="290" dur="2000" fill="hold"/>
                                        <p:tgtEl>
                                          <p:spTgt spid="8"/>
                                        </p:tgtEl>
                                        <p:attrNameLst>
                                          <p:attrName>r</p:attrName>
                                        </p:attrNameLst>
                                      </p:cBhvr>
                                    </p:animRot>
                                  </p:childTnLst>
                                </p:cTn>
                              </p:par>
                              <p:par>
                                <p:cTn id="291" presetID="8" presetClass="emph" presetSubtype="0" fill="hold" grpId="2" nodeType="withEffect">
                                  <p:stCondLst>
                                    <p:cond delay="0"/>
                                  </p:stCondLst>
                                  <p:childTnLst>
                                    <p:animRot by="-21600000">
                                      <p:cBhvr>
                                        <p:cTn id="292" dur="2000" fill="hold"/>
                                        <p:tgtEl>
                                          <p:spTgt spid="30"/>
                                        </p:tgtEl>
                                        <p:attrNameLst>
                                          <p:attrName>r</p:attrName>
                                        </p:attrNameLst>
                                      </p:cBhvr>
                                    </p:animRot>
                                  </p:childTnLst>
                                </p:cTn>
                              </p:par>
                              <p:par>
                                <p:cTn id="293" presetID="8" presetClass="emph" presetSubtype="0" fill="hold" grpId="2" nodeType="withEffect">
                                  <p:stCondLst>
                                    <p:cond delay="0"/>
                                  </p:stCondLst>
                                  <p:childTnLst>
                                    <p:animRot by="-21600000">
                                      <p:cBhvr>
                                        <p:cTn id="294" dur="2000" fill="hold"/>
                                        <p:tgtEl>
                                          <p:spTgt spid="35"/>
                                        </p:tgtEl>
                                        <p:attrNameLst>
                                          <p:attrName>r</p:attrName>
                                        </p:attrNameLst>
                                      </p:cBhvr>
                                    </p:animRot>
                                  </p:childTnLst>
                                </p:cTn>
                              </p:par>
                              <p:par>
                                <p:cTn id="295" presetID="8" presetClass="emph" presetSubtype="0" fill="hold" grpId="2" nodeType="withEffect">
                                  <p:stCondLst>
                                    <p:cond delay="0"/>
                                  </p:stCondLst>
                                  <p:childTnLst>
                                    <p:animRot by="-21600000">
                                      <p:cBhvr>
                                        <p:cTn id="296" dur="2000" fill="hold"/>
                                        <p:tgtEl>
                                          <p:spTgt spid="9"/>
                                        </p:tgtEl>
                                        <p:attrNameLst>
                                          <p:attrName>r</p:attrName>
                                        </p:attrNameLst>
                                      </p:cBhvr>
                                    </p:animRot>
                                  </p:childTnLst>
                                </p:cTn>
                              </p:par>
                              <p:par>
                                <p:cTn id="297" presetID="8" presetClass="emph" presetSubtype="0" fill="hold" grpId="2" nodeType="withEffect">
                                  <p:stCondLst>
                                    <p:cond delay="0"/>
                                  </p:stCondLst>
                                  <p:childTnLst>
                                    <p:animRot by="-21600000">
                                      <p:cBhvr>
                                        <p:cTn id="298" dur="2000" fill="hold"/>
                                        <p:tgtEl>
                                          <p:spTgt spid="16"/>
                                        </p:tgtEl>
                                        <p:attrNameLst>
                                          <p:attrName>r</p:attrName>
                                        </p:attrNameLst>
                                      </p:cBhvr>
                                    </p:animRot>
                                  </p:childTnLst>
                                </p:cTn>
                              </p:par>
                              <p:par>
                                <p:cTn id="299" presetID="8" presetClass="emph" presetSubtype="0" fill="hold" grpId="2" nodeType="withEffect">
                                  <p:stCondLst>
                                    <p:cond delay="0"/>
                                  </p:stCondLst>
                                  <p:childTnLst>
                                    <p:animRot by="-21600000">
                                      <p:cBhvr>
                                        <p:cTn id="300" dur="2000" fill="hold"/>
                                        <p:tgtEl>
                                          <p:spTgt spid="21"/>
                                        </p:tgtEl>
                                        <p:attrNameLst>
                                          <p:attrName>r</p:attrName>
                                        </p:attrNameLst>
                                      </p:cBhvr>
                                    </p:animRot>
                                  </p:childTnLst>
                                </p:cTn>
                              </p:par>
                              <p:par>
                                <p:cTn id="301" presetID="8" presetClass="emph" presetSubtype="0" fill="hold" grpId="2" nodeType="withEffect">
                                  <p:stCondLst>
                                    <p:cond delay="0"/>
                                  </p:stCondLst>
                                  <p:childTnLst>
                                    <p:animRot by="-21600000">
                                      <p:cBhvr>
                                        <p:cTn id="302" dur="2000" fill="hold"/>
                                        <p:tgtEl>
                                          <p:spTgt spid="26"/>
                                        </p:tgtEl>
                                        <p:attrNameLst>
                                          <p:attrName>r</p:attrName>
                                        </p:attrNameLst>
                                      </p:cBhvr>
                                    </p:animRot>
                                  </p:childTnLst>
                                </p:cTn>
                              </p:par>
                              <p:par>
                                <p:cTn id="303" presetID="8" presetClass="emph" presetSubtype="0" fill="hold" grpId="2" nodeType="withEffect">
                                  <p:stCondLst>
                                    <p:cond delay="0"/>
                                  </p:stCondLst>
                                  <p:childTnLst>
                                    <p:animRot by="21600000">
                                      <p:cBhvr>
                                        <p:cTn id="304" dur="2000" fill="hold"/>
                                        <p:tgtEl>
                                          <p:spTgt spid="10"/>
                                        </p:tgtEl>
                                        <p:attrNameLst>
                                          <p:attrName>r</p:attrName>
                                        </p:attrNameLst>
                                      </p:cBhvr>
                                    </p:animRot>
                                  </p:childTnLst>
                                </p:cTn>
                              </p:par>
                              <p:par>
                                <p:cTn id="305" presetID="8" presetClass="emph" presetSubtype="0" fill="hold" grpId="2" nodeType="withEffect">
                                  <p:stCondLst>
                                    <p:cond delay="0"/>
                                  </p:stCondLst>
                                  <p:childTnLst>
                                    <p:animRot by="21600000">
                                      <p:cBhvr>
                                        <p:cTn id="306" dur="2000" fill="hold"/>
                                        <p:tgtEl>
                                          <p:spTgt spid="31"/>
                                        </p:tgtEl>
                                        <p:attrNameLst>
                                          <p:attrName>r</p:attrName>
                                        </p:attrNameLst>
                                      </p:cBhvr>
                                    </p:animRot>
                                  </p:childTnLst>
                                </p:cTn>
                              </p:par>
                              <p:par>
                                <p:cTn id="307" presetID="8" presetClass="emph" presetSubtype="0" fill="hold" grpId="2" nodeType="withEffect">
                                  <p:stCondLst>
                                    <p:cond delay="0"/>
                                  </p:stCondLst>
                                  <p:childTnLst>
                                    <p:animRot by="21600000">
                                      <p:cBhvr>
                                        <p:cTn id="308" dur="2000" fill="hold"/>
                                        <p:tgtEl>
                                          <p:spTgt spid="36"/>
                                        </p:tgtEl>
                                        <p:attrNameLst>
                                          <p:attrName>r</p:attrName>
                                        </p:attrNameLst>
                                      </p:cBhvr>
                                    </p:animRot>
                                  </p:childTnLst>
                                </p:cTn>
                              </p:par>
                              <p:par>
                                <p:cTn id="309" presetID="8" presetClass="emph" presetSubtype="0" fill="hold" grpId="2" nodeType="withEffect">
                                  <p:stCondLst>
                                    <p:cond delay="0"/>
                                  </p:stCondLst>
                                  <p:childTnLst>
                                    <p:animRot by="21600000">
                                      <p:cBhvr>
                                        <p:cTn id="310" dur="2000" fill="hold"/>
                                        <p:tgtEl>
                                          <p:spTgt spid="11"/>
                                        </p:tgtEl>
                                        <p:attrNameLst>
                                          <p:attrName>r</p:attrName>
                                        </p:attrNameLst>
                                      </p:cBhvr>
                                    </p:animRot>
                                  </p:childTnLst>
                                </p:cTn>
                              </p:par>
                              <p:par>
                                <p:cTn id="311" presetID="8" presetClass="emph" presetSubtype="0" fill="hold" grpId="2" nodeType="withEffect">
                                  <p:stCondLst>
                                    <p:cond delay="0"/>
                                  </p:stCondLst>
                                  <p:childTnLst>
                                    <p:animRot by="21600000">
                                      <p:cBhvr>
                                        <p:cTn id="312" dur="2000" fill="hold"/>
                                        <p:tgtEl>
                                          <p:spTgt spid="17"/>
                                        </p:tgtEl>
                                        <p:attrNameLst>
                                          <p:attrName>r</p:attrName>
                                        </p:attrNameLst>
                                      </p:cBhvr>
                                    </p:animRot>
                                  </p:childTnLst>
                                </p:cTn>
                              </p:par>
                              <p:par>
                                <p:cTn id="313" presetID="8" presetClass="emph" presetSubtype="0" fill="hold" grpId="2" nodeType="withEffect">
                                  <p:stCondLst>
                                    <p:cond delay="0"/>
                                  </p:stCondLst>
                                  <p:childTnLst>
                                    <p:animRot by="21600000">
                                      <p:cBhvr>
                                        <p:cTn id="314" dur="2000" fill="hold"/>
                                        <p:tgtEl>
                                          <p:spTgt spid="22"/>
                                        </p:tgtEl>
                                        <p:attrNameLst>
                                          <p:attrName>r</p:attrName>
                                        </p:attrNameLst>
                                      </p:cBhvr>
                                    </p:animRot>
                                  </p:childTnLst>
                                </p:cTn>
                              </p:par>
                              <p:par>
                                <p:cTn id="315" presetID="8" presetClass="emph" presetSubtype="0" fill="hold" grpId="2" nodeType="withEffect">
                                  <p:stCondLst>
                                    <p:cond delay="0"/>
                                  </p:stCondLst>
                                  <p:childTnLst>
                                    <p:animRot by="21600000">
                                      <p:cBhvr>
                                        <p:cTn id="316" dur="2000" fill="hold"/>
                                        <p:tgtEl>
                                          <p:spTgt spid="27"/>
                                        </p:tgtEl>
                                        <p:attrNameLst>
                                          <p:attrName>r</p:attrName>
                                        </p:attrNameLst>
                                      </p:cBhvr>
                                    </p:animRot>
                                  </p:childTnLst>
                                </p:cTn>
                              </p:par>
                              <p:par>
                                <p:cTn id="317" presetID="8" presetClass="emph" presetSubtype="0" fill="hold" grpId="2" nodeType="withEffect">
                                  <p:stCondLst>
                                    <p:cond delay="0"/>
                                  </p:stCondLst>
                                  <p:childTnLst>
                                    <p:animRot by="-21600000">
                                      <p:cBhvr>
                                        <p:cTn id="318" dur="2000" fill="hold"/>
                                        <p:tgtEl>
                                          <p:spTgt spid="12"/>
                                        </p:tgtEl>
                                        <p:attrNameLst>
                                          <p:attrName>r</p:attrName>
                                        </p:attrNameLst>
                                      </p:cBhvr>
                                    </p:animRot>
                                  </p:childTnLst>
                                </p:cTn>
                              </p:par>
                              <p:par>
                                <p:cTn id="319" presetID="8" presetClass="emph" presetSubtype="0" fill="hold" grpId="2" nodeType="withEffect">
                                  <p:stCondLst>
                                    <p:cond delay="0"/>
                                  </p:stCondLst>
                                  <p:childTnLst>
                                    <p:animRot by="-21600000">
                                      <p:cBhvr>
                                        <p:cTn id="320" dur="2000" fill="hold"/>
                                        <p:tgtEl>
                                          <p:spTgt spid="32"/>
                                        </p:tgtEl>
                                        <p:attrNameLst>
                                          <p:attrName>r</p:attrName>
                                        </p:attrNameLst>
                                      </p:cBhvr>
                                    </p:animRot>
                                  </p:childTnLst>
                                </p:cTn>
                              </p:par>
                              <p:par>
                                <p:cTn id="321" presetID="8" presetClass="emph" presetSubtype="0" fill="hold" grpId="2" nodeType="withEffect">
                                  <p:stCondLst>
                                    <p:cond delay="0"/>
                                  </p:stCondLst>
                                  <p:childTnLst>
                                    <p:animRot by="-21600000">
                                      <p:cBhvr>
                                        <p:cTn id="322" dur="2000" fill="hold"/>
                                        <p:tgtEl>
                                          <p:spTgt spid="37"/>
                                        </p:tgtEl>
                                        <p:attrNameLst>
                                          <p:attrName>r</p:attrName>
                                        </p:attrNameLst>
                                      </p:cBhvr>
                                    </p:animRot>
                                  </p:childTnLst>
                                </p:cTn>
                              </p:par>
                            </p:childTnLst>
                          </p:cTn>
                        </p:par>
                        <p:par>
                          <p:cTn id="323" fill="hold">
                            <p:stCondLst>
                              <p:cond delay="2000"/>
                            </p:stCondLst>
                            <p:childTnLst>
                              <p:par>
                                <p:cTn id="324" presetID="2" presetClass="exit" presetSubtype="4" fill="hold" grpId="3" nodeType="afterEffect">
                                  <p:stCondLst>
                                    <p:cond delay="0"/>
                                  </p:stCondLst>
                                  <p:childTnLst>
                                    <p:anim calcmode="lin" valueType="num">
                                      <p:cBhvr additive="base">
                                        <p:cTn id="325" dur="2000"/>
                                        <p:tgtEl>
                                          <p:spTgt spid="3"/>
                                        </p:tgtEl>
                                        <p:attrNameLst>
                                          <p:attrName>ppt_x</p:attrName>
                                        </p:attrNameLst>
                                      </p:cBhvr>
                                      <p:tavLst>
                                        <p:tav tm="0">
                                          <p:val>
                                            <p:strVal val="ppt_x"/>
                                          </p:val>
                                        </p:tav>
                                        <p:tav tm="100000">
                                          <p:val>
                                            <p:strVal val="ppt_x"/>
                                          </p:val>
                                        </p:tav>
                                      </p:tavLst>
                                    </p:anim>
                                    <p:anim calcmode="lin" valueType="num">
                                      <p:cBhvr additive="base">
                                        <p:cTn id="326" dur="2000"/>
                                        <p:tgtEl>
                                          <p:spTgt spid="3"/>
                                        </p:tgtEl>
                                        <p:attrNameLst>
                                          <p:attrName>ppt_y</p:attrName>
                                        </p:attrNameLst>
                                      </p:cBhvr>
                                      <p:tavLst>
                                        <p:tav tm="0">
                                          <p:val>
                                            <p:strVal val="ppt_y"/>
                                          </p:val>
                                        </p:tav>
                                        <p:tav tm="100000">
                                          <p:val>
                                            <p:strVal val="1+ppt_h/2"/>
                                          </p:val>
                                        </p:tav>
                                      </p:tavLst>
                                    </p:anim>
                                    <p:set>
                                      <p:cBhvr>
                                        <p:cTn id="327" dur="1" fill="hold">
                                          <p:stCondLst>
                                            <p:cond delay="1999"/>
                                          </p:stCondLst>
                                        </p:cTn>
                                        <p:tgtEl>
                                          <p:spTgt spid="3"/>
                                        </p:tgtEl>
                                        <p:attrNameLst>
                                          <p:attrName>style.visibility</p:attrName>
                                        </p:attrNameLst>
                                      </p:cBhvr>
                                      <p:to>
                                        <p:strVal val="hidden"/>
                                      </p:to>
                                    </p:set>
                                  </p:childTnLst>
                                </p:cTn>
                              </p:par>
                              <p:par>
                                <p:cTn id="328" presetID="2" presetClass="exit" presetSubtype="4" fill="hold" grpId="3" nodeType="withEffect">
                                  <p:stCondLst>
                                    <p:cond delay="0"/>
                                  </p:stCondLst>
                                  <p:childTnLst>
                                    <p:anim calcmode="lin" valueType="num">
                                      <p:cBhvr additive="base">
                                        <p:cTn id="329" dur="2000"/>
                                        <p:tgtEl>
                                          <p:spTgt spid="5"/>
                                        </p:tgtEl>
                                        <p:attrNameLst>
                                          <p:attrName>ppt_x</p:attrName>
                                        </p:attrNameLst>
                                      </p:cBhvr>
                                      <p:tavLst>
                                        <p:tav tm="0">
                                          <p:val>
                                            <p:strVal val="ppt_x"/>
                                          </p:val>
                                        </p:tav>
                                        <p:tav tm="100000">
                                          <p:val>
                                            <p:strVal val="ppt_x"/>
                                          </p:val>
                                        </p:tav>
                                      </p:tavLst>
                                    </p:anim>
                                    <p:anim calcmode="lin" valueType="num">
                                      <p:cBhvr additive="base">
                                        <p:cTn id="330" dur="2000"/>
                                        <p:tgtEl>
                                          <p:spTgt spid="5"/>
                                        </p:tgtEl>
                                        <p:attrNameLst>
                                          <p:attrName>ppt_y</p:attrName>
                                        </p:attrNameLst>
                                      </p:cBhvr>
                                      <p:tavLst>
                                        <p:tav tm="0">
                                          <p:val>
                                            <p:strVal val="ppt_y"/>
                                          </p:val>
                                        </p:tav>
                                        <p:tav tm="100000">
                                          <p:val>
                                            <p:strVal val="1+ppt_h/2"/>
                                          </p:val>
                                        </p:tav>
                                      </p:tavLst>
                                    </p:anim>
                                    <p:set>
                                      <p:cBhvr>
                                        <p:cTn id="331" dur="1" fill="hold">
                                          <p:stCondLst>
                                            <p:cond delay="1999"/>
                                          </p:stCondLst>
                                        </p:cTn>
                                        <p:tgtEl>
                                          <p:spTgt spid="5"/>
                                        </p:tgtEl>
                                        <p:attrNameLst>
                                          <p:attrName>style.visibility</p:attrName>
                                        </p:attrNameLst>
                                      </p:cBhvr>
                                      <p:to>
                                        <p:strVal val="hidden"/>
                                      </p:to>
                                    </p:set>
                                  </p:childTnLst>
                                </p:cTn>
                              </p:par>
                              <p:par>
                                <p:cTn id="332" presetID="2" presetClass="exit" presetSubtype="4" fill="hold" grpId="3" nodeType="withEffect">
                                  <p:stCondLst>
                                    <p:cond delay="0"/>
                                  </p:stCondLst>
                                  <p:childTnLst>
                                    <p:anim calcmode="lin" valueType="num">
                                      <p:cBhvr additive="base">
                                        <p:cTn id="333" dur="2000"/>
                                        <p:tgtEl>
                                          <p:spTgt spid="7"/>
                                        </p:tgtEl>
                                        <p:attrNameLst>
                                          <p:attrName>ppt_x</p:attrName>
                                        </p:attrNameLst>
                                      </p:cBhvr>
                                      <p:tavLst>
                                        <p:tav tm="0">
                                          <p:val>
                                            <p:strVal val="ppt_x"/>
                                          </p:val>
                                        </p:tav>
                                        <p:tav tm="100000">
                                          <p:val>
                                            <p:strVal val="ppt_x"/>
                                          </p:val>
                                        </p:tav>
                                      </p:tavLst>
                                    </p:anim>
                                    <p:anim calcmode="lin" valueType="num">
                                      <p:cBhvr additive="base">
                                        <p:cTn id="334" dur="2000"/>
                                        <p:tgtEl>
                                          <p:spTgt spid="7"/>
                                        </p:tgtEl>
                                        <p:attrNameLst>
                                          <p:attrName>ppt_y</p:attrName>
                                        </p:attrNameLst>
                                      </p:cBhvr>
                                      <p:tavLst>
                                        <p:tav tm="0">
                                          <p:val>
                                            <p:strVal val="ppt_y"/>
                                          </p:val>
                                        </p:tav>
                                        <p:tav tm="100000">
                                          <p:val>
                                            <p:strVal val="1+ppt_h/2"/>
                                          </p:val>
                                        </p:tav>
                                      </p:tavLst>
                                    </p:anim>
                                    <p:set>
                                      <p:cBhvr>
                                        <p:cTn id="335" dur="1" fill="hold">
                                          <p:stCondLst>
                                            <p:cond delay="1999"/>
                                          </p:stCondLst>
                                        </p:cTn>
                                        <p:tgtEl>
                                          <p:spTgt spid="7"/>
                                        </p:tgtEl>
                                        <p:attrNameLst>
                                          <p:attrName>style.visibility</p:attrName>
                                        </p:attrNameLst>
                                      </p:cBhvr>
                                      <p:to>
                                        <p:strVal val="hidden"/>
                                      </p:to>
                                    </p:set>
                                  </p:childTnLst>
                                </p:cTn>
                              </p:par>
                              <p:par>
                                <p:cTn id="336" presetID="2" presetClass="exit" presetSubtype="4" fill="hold" grpId="3" nodeType="withEffect">
                                  <p:stCondLst>
                                    <p:cond delay="0"/>
                                  </p:stCondLst>
                                  <p:childTnLst>
                                    <p:anim calcmode="lin" valueType="num">
                                      <p:cBhvr additive="base">
                                        <p:cTn id="337" dur="2000"/>
                                        <p:tgtEl>
                                          <p:spTgt spid="9"/>
                                        </p:tgtEl>
                                        <p:attrNameLst>
                                          <p:attrName>ppt_x</p:attrName>
                                        </p:attrNameLst>
                                      </p:cBhvr>
                                      <p:tavLst>
                                        <p:tav tm="0">
                                          <p:val>
                                            <p:strVal val="ppt_x"/>
                                          </p:val>
                                        </p:tav>
                                        <p:tav tm="100000">
                                          <p:val>
                                            <p:strVal val="ppt_x"/>
                                          </p:val>
                                        </p:tav>
                                      </p:tavLst>
                                    </p:anim>
                                    <p:anim calcmode="lin" valueType="num">
                                      <p:cBhvr additive="base">
                                        <p:cTn id="338" dur="2000"/>
                                        <p:tgtEl>
                                          <p:spTgt spid="9"/>
                                        </p:tgtEl>
                                        <p:attrNameLst>
                                          <p:attrName>ppt_y</p:attrName>
                                        </p:attrNameLst>
                                      </p:cBhvr>
                                      <p:tavLst>
                                        <p:tav tm="0">
                                          <p:val>
                                            <p:strVal val="ppt_y"/>
                                          </p:val>
                                        </p:tav>
                                        <p:tav tm="100000">
                                          <p:val>
                                            <p:strVal val="1+ppt_h/2"/>
                                          </p:val>
                                        </p:tav>
                                      </p:tavLst>
                                    </p:anim>
                                    <p:set>
                                      <p:cBhvr>
                                        <p:cTn id="339" dur="1" fill="hold">
                                          <p:stCondLst>
                                            <p:cond delay="1999"/>
                                          </p:stCondLst>
                                        </p:cTn>
                                        <p:tgtEl>
                                          <p:spTgt spid="9"/>
                                        </p:tgtEl>
                                        <p:attrNameLst>
                                          <p:attrName>style.visibility</p:attrName>
                                        </p:attrNameLst>
                                      </p:cBhvr>
                                      <p:to>
                                        <p:strVal val="hidden"/>
                                      </p:to>
                                    </p:set>
                                  </p:childTnLst>
                                </p:cTn>
                              </p:par>
                              <p:par>
                                <p:cTn id="340" presetID="2" presetClass="exit" presetSubtype="4" fill="hold" grpId="3" nodeType="withEffect">
                                  <p:stCondLst>
                                    <p:cond delay="0"/>
                                  </p:stCondLst>
                                  <p:childTnLst>
                                    <p:anim calcmode="lin" valueType="num">
                                      <p:cBhvr additive="base">
                                        <p:cTn id="341" dur="2000"/>
                                        <p:tgtEl>
                                          <p:spTgt spid="11"/>
                                        </p:tgtEl>
                                        <p:attrNameLst>
                                          <p:attrName>ppt_x</p:attrName>
                                        </p:attrNameLst>
                                      </p:cBhvr>
                                      <p:tavLst>
                                        <p:tav tm="0">
                                          <p:val>
                                            <p:strVal val="ppt_x"/>
                                          </p:val>
                                        </p:tav>
                                        <p:tav tm="100000">
                                          <p:val>
                                            <p:strVal val="ppt_x"/>
                                          </p:val>
                                        </p:tav>
                                      </p:tavLst>
                                    </p:anim>
                                    <p:anim calcmode="lin" valueType="num">
                                      <p:cBhvr additive="base">
                                        <p:cTn id="342" dur="2000"/>
                                        <p:tgtEl>
                                          <p:spTgt spid="11"/>
                                        </p:tgtEl>
                                        <p:attrNameLst>
                                          <p:attrName>ppt_y</p:attrName>
                                        </p:attrNameLst>
                                      </p:cBhvr>
                                      <p:tavLst>
                                        <p:tav tm="0">
                                          <p:val>
                                            <p:strVal val="ppt_y"/>
                                          </p:val>
                                        </p:tav>
                                        <p:tav tm="100000">
                                          <p:val>
                                            <p:strVal val="1+ppt_h/2"/>
                                          </p:val>
                                        </p:tav>
                                      </p:tavLst>
                                    </p:anim>
                                    <p:set>
                                      <p:cBhvr>
                                        <p:cTn id="343" dur="1" fill="hold">
                                          <p:stCondLst>
                                            <p:cond delay="1999"/>
                                          </p:stCondLst>
                                        </p:cTn>
                                        <p:tgtEl>
                                          <p:spTgt spid="11"/>
                                        </p:tgtEl>
                                        <p:attrNameLst>
                                          <p:attrName>style.visibility</p:attrName>
                                        </p:attrNameLst>
                                      </p:cBhvr>
                                      <p:to>
                                        <p:strVal val="hidden"/>
                                      </p:to>
                                    </p:set>
                                  </p:childTnLst>
                                </p:cTn>
                              </p:par>
                              <p:par>
                                <p:cTn id="344" presetID="2" presetClass="exit" presetSubtype="4" fill="hold" grpId="3" nodeType="withEffect">
                                  <p:stCondLst>
                                    <p:cond delay="0"/>
                                  </p:stCondLst>
                                  <p:childTnLst>
                                    <p:anim calcmode="lin" valueType="num">
                                      <p:cBhvr additive="base">
                                        <p:cTn id="345" dur="2000"/>
                                        <p:tgtEl>
                                          <p:spTgt spid="13"/>
                                        </p:tgtEl>
                                        <p:attrNameLst>
                                          <p:attrName>ppt_x</p:attrName>
                                        </p:attrNameLst>
                                      </p:cBhvr>
                                      <p:tavLst>
                                        <p:tav tm="0">
                                          <p:val>
                                            <p:strVal val="ppt_x"/>
                                          </p:val>
                                        </p:tav>
                                        <p:tav tm="100000">
                                          <p:val>
                                            <p:strVal val="ppt_x"/>
                                          </p:val>
                                        </p:tav>
                                      </p:tavLst>
                                    </p:anim>
                                    <p:anim calcmode="lin" valueType="num">
                                      <p:cBhvr additive="base">
                                        <p:cTn id="346" dur="2000"/>
                                        <p:tgtEl>
                                          <p:spTgt spid="13"/>
                                        </p:tgtEl>
                                        <p:attrNameLst>
                                          <p:attrName>ppt_y</p:attrName>
                                        </p:attrNameLst>
                                      </p:cBhvr>
                                      <p:tavLst>
                                        <p:tav tm="0">
                                          <p:val>
                                            <p:strVal val="ppt_y"/>
                                          </p:val>
                                        </p:tav>
                                        <p:tav tm="100000">
                                          <p:val>
                                            <p:strVal val="1+ppt_h/2"/>
                                          </p:val>
                                        </p:tav>
                                      </p:tavLst>
                                    </p:anim>
                                    <p:set>
                                      <p:cBhvr>
                                        <p:cTn id="347" dur="1" fill="hold">
                                          <p:stCondLst>
                                            <p:cond delay="1999"/>
                                          </p:stCondLst>
                                        </p:cTn>
                                        <p:tgtEl>
                                          <p:spTgt spid="13"/>
                                        </p:tgtEl>
                                        <p:attrNameLst>
                                          <p:attrName>style.visibility</p:attrName>
                                        </p:attrNameLst>
                                      </p:cBhvr>
                                      <p:to>
                                        <p:strVal val="hidden"/>
                                      </p:to>
                                    </p:set>
                                  </p:childTnLst>
                                </p:cTn>
                              </p:par>
                              <p:par>
                                <p:cTn id="348" presetID="2" presetClass="exit" presetSubtype="4" fill="hold" grpId="3" nodeType="withEffect">
                                  <p:stCondLst>
                                    <p:cond delay="0"/>
                                  </p:stCondLst>
                                  <p:childTnLst>
                                    <p:anim calcmode="lin" valueType="num">
                                      <p:cBhvr additive="base">
                                        <p:cTn id="349" dur="2000"/>
                                        <p:tgtEl>
                                          <p:spTgt spid="14"/>
                                        </p:tgtEl>
                                        <p:attrNameLst>
                                          <p:attrName>ppt_x</p:attrName>
                                        </p:attrNameLst>
                                      </p:cBhvr>
                                      <p:tavLst>
                                        <p:tav tm="0">
                                          <p:val>
                                            <p:strVal val="ppt_x"/>
                                          </p:val>
                                        </p:tav>
                                        <p:tav tm="100000">
                                          <p:val>
                                            <p:strVal val="ppt_x"/>
                                          </p:val>
                                        </p:tav>
                                      </p:tavLst>
                                    </p:anim>
                                    <p:anim calcmode="lin" valueType="num">
                                      <p:cBhvr additive="base">
                                        <p:cTn id="350" dur="2000"/>
                                        <p:tgtEl>
                                          <p:spTgt spid="14"/>
                                        </p:tgtEl>
                                        <p:attrNameLst>
                                          <p:attrName>ppt_y</p:attrName>
                                        </p:attrNameLst>
                                      </p:cBhvr>
                                      <p:tavLst>
                                        <p:tav tm="0">
                                          <p:val>
                                            <p:strVal val="ppt_y"/>
                                          </p:val>
                                        </p:tav>
                                        <p:tav tm="100000">
                                          <p:val>
                                            <p:strVal val="1+ppt_h/2"/>
                                          </p:val>
                                        </p:tav>
                                      </p:tavLst>
                                    </p:anim>
                                    <p:set>
                                      <p:cBhvr>
                                        <p:cTn id="351" dur="1" fill="hold">
                                          <p:stCondLst>
                                            <p:cond delay="1999"/>
                                          </p:stCondLst>
                                        </p:cTn>
                                        <p:tgtEl>
                                          <p:spTgt spid="14"/>
                                        </p:tgtEl>
                                        <p:attrNameLst>
                                          <p:attrName>style.visibility</p:attrName>
                                        </p:attrNameLst>
                                      </p:cBhvr>
                                      <p:to>
                                        <p:strVal val="hidden"/>
                                      </p:to>
                                    </p:set>
                                  </p:childTnLst>
                                </p:cTn>
                              </p:par>
                              <p:par>
                                <p:cTn id="352" presetID="2" presetClass="exit" presetSubtype="4" fill="hold" grpId="3" nodeType="withEffect">
                                  <p:stCondLst>
                                    <p:cond delay="0"/>
                                  </p:stCondLst>
                                  <p:childTnLst>
                                    <p:anim calcmode="lin" valueType="num">
                                      <p:cBhvr additive="base">
                                        <p:cTn id="353" dur="2000"/>
                                        <p:tgtEl>
                                          <p:spTgt spid="15"/>
                                        </p:tgtEl>
                                        <p:attrNameLst>
                                          <p:attrName>ppt_x</p:attrName>
                                        </p:attrNameLst>
                                      </p:cBhvr>
                                      <p:tavLst>
                                        <p:tav tm="0">
                                          <p:val>
                                            <p:strVal val="ppt_x"/>
                                          </p:val>
                                        </p:tav>
                                        <p:tav tm="100000">
                                          <p:val>
                                            <p:strVal val="ppt_x"/>
                                          </p:val>
                                        </p:tav>
                                      </p:tavLst>
                                    </p:anim>
                                    <p:anim calcmode="lin" valueType="num">
                                      <p:cBhvr additive="base">
                                        <p:cTn id="354" dur="2000"/>
                                        <p:tgtEl>
                                          <p:spTgt spid="15"/>
                                        </p:tgtEl>
                                        <p:attrNameLst>
                                          <p:attrName>ppt_y</p:attrName>
                                        </p:attrNameLst>
                                      </p:cBhvr>
                                      <p:tavLst>
                                        <p:tav tm="0">
                                          <p:val>
                                            <p:strVal val="ppt_y"/>
                                          </p:val>
                                        </p:tav>
                                        <p:tav tm="100000">
                                          <p:val>
                                            <p:strVal val="1+ppt_h/2"/>
                                          </p:val>
                                        </p:tav>
                                      </p:tavLst>
                                    </p:anim>
                                    <p:set>
                                      <p:cBhvr>
                                        <p:cTn id="355" dur="1" fill="hold">
                                          <p:stCondLst>
                                            <p:cond delay="1999"/>
                                          </p:stCondLst>
                                        </p:cTn>
                                        <p:tgtEl>
                                          <p:spTgt spid="15"/>
                                        </p:tgtEl>
                                        <p:attrNameLst>
                                          <p:attrName>style.visibility</p:attrName>
                                        </p:attrNameLst>
                                      </p:cBhvr>
                                      <p:to>
                                        <p:strVal val="hidden"/>
                                      </p:to>
                                    </p:set>
                                  </p:childTnLst>
                                </p:cTn>
                              </p:par>
                              <p:par>
                                <p:cTn id="356" presetID="2" presetClass="exit" presetSubtype="4" fill="hold" grpId="3" nodeType="withEffect">
                                  <p:stCondLst>
                                    <p:cond delay="0"/>
                                  </p:stCondLst>
                                  <p:childTnLst>
                                    <p:anim calcmode="lin" valueType="num">
                                      <p:cBhvr additive="base">
                                        <p:cTn id="357" dur="2000"/>
                                        <p:tgtEl>
                                          <p:spTgt spid="16"/>
                                        </p:tgtEl>
                                        <p:attrNameLst>
                                          <p:attrName>ppt_x</p:attrName>
                                        </p:attrNameLst>
                                      </p:cBhvr>
                                      <p:tavLst>
                                        <p:tav tm="0">
                                          <p:val>
                                            <p:strVal val="ppt_x"/>
                                          </p:val>
                                        </p:tav>
                                        <p:tav tm="100000">
                                          <p:val>
                                            <p:strVal val="ppt_x"/>
                                          </p:val>
                                        </p:tav>
                                      </p:tavLst>
                                    </p:anim>
                                    <p:anim calcmode="lin" valueType="num">
                                      <p:cBhvr additive="base">
                                        <p:cTn id="358" dur="2000"/>
                                        <p:tgtEl>
                                          <p:spTgt spid="16"/>
                                        </p:tgtEl>
                                        <p:attrNameLst>
                                          <p:attrName>ppt_y</p:attrName>
                                        </p:attrNameLst>
                                      </p:cBhvr>
                                      <p:tavLst>
                                        <p:tav tm="0">
                                          <p:val>
                                            <p:strVal val="ppt_y"/>
                                          </p:val>
                                        </p:tav>
                                        <p:tav tm="100000">
                                          <p:val>
                                            <p:strVal val="1+ppt_h/2"/>
                                          </p:val>
                                        </p:tav>
                                      </p:tavLst>
                                    </p:anim>
                                    <p:set>
                                      <p:cBhvr>
                                        <p:cTn id="359" dur="1" fill="hold">
                                          <p:stCondLst>
                                            <p:cond delay="1999"/>
                                          </p:stCondLst>
                                        </p:cTn>
                                        <p:tgtEl>
                                          <p:spTgt spid="16"/>
                                        </p:tgtEl>
                                        <p:attrNameLst>
                                          <p:attrName>style.visibility</p:attrName>
                                        </p:attrNameLst>
                                      </p:cBhvr>
                                      <p:to>
                                        <p:strVal val="hidden"/>
                                      </p:to>
                                    </p:set>
                                  </p:childTnLst>
                                </p:cTn>
                              </p:par>
                              <p:par>
                                <p:cTn id="360" presetID="2" presetClass="exit" presetSubtype="4" fill="hold" grpId="3" nodeType="withEffect">
                                  <p:stCondLst>
                                    <p:cond delay="0"/>
                                  </p:stCondLst>
                                  <p:childTnLst>
                                    <p:anim calcmode="lin" valueType="num">
                                      <p:cBhvr additive="base">
                                        <p:cTn id="361" dur="2000"/>
                                        <p:tgtEl>
                                          <p:spTgt spid="17"/>
                                        </p:tgtEl>
                                        <p:attrNameLst>
                                          <p:attrName>ppt_x</p:attrName>
                                        </p:attrNameLst>
                                      </p:cBhvr>
                                      <p:tavLst>
                                        <p:tav tm="0">
                                          <p:val>
                                            <p:strVal val="ppt_x"/>
                                          </p:val>
                                        </p:tav>
                                        <p:tav tm="100000">
                                          <p:val>
                                            <p:strVal val="ppt_x"/>
                                          </p:val>
                                        </p:tav>
                                      </p:tavLst>
                                    </p:anim>
                                    <p:anim calcmode="lin" valueType="num">
                                      <p:cBhvr additive="base">
                                        <p:cTn id="362" dur="2000"/>
                                        <p:tgtEl>
                                          <p:spTgt spid="17"/>
                                        </p:tgtEl>
                                        <p:attrNameLst>
                                          <p:attrName>ppt_y</p:attrName>
                                        </p:attrNameLst>
                                      </p:cBhvr>
                                      <p:tavLst>
                                        <p:tav tm="0">
                                          <p:val>
                                            <p:strVal val="ppt_y"/>
                                          </p:val>
                                        </p:tav>
                                        <p:tav tm="100000">
                                          <p:val>
                                            <p:strVal val="1+ppt_h/2"/>
                                          </p:val>
                                        </p:tav>
                                      </p:tavLst>
                                    </p:anim>
                                    <p:set>
                                      <p:cBhvr>
                                        <p:cTn id="363" dur="1" fill="hold">
                                          <p:stCondLst>
                                            <p:cond delay="1999"/>
                                          </p:stCondLst>
                                        </p:cTn>
                                        <p:tgtEl>
                                          <p:spTgt spid="17"/>
                                        </p:tgtEl>
                                        <p:attrNameLst>
                                          <p:attrName>style.visibility</p:attrName>
                                        </p:attrNameLst>
                                      </p:cBhvr>
                                      <p:to>
                                        <p:strVal val="hidden"/>
                                      </p:to>
                                    </p:set>
                                  </p:childTnLst>
                                </p:cTn>
                              </p:par>
                              <p:par>
                                <p:cTn id="364" presetID="2" presetClass="exit" presetSubtype="4" fill="hold" grpId="3" nodeType="withEffect">
                                  <p:stCondLst>
                                    <p:cond delay="0"/>
                                  </p:stCondLst>
                                  <p:childTnLst>
                                    <p:anim calcmode="lin" valueType="num">
                                      <p:cBhvr additive="base">
                                        <p:cTn id="365" dur="2000"/>
                                        <p:tgtEl>
                                          <p:spTgt spid="18"/>
                                        </p:tgtEl>
                                        <p:attrNameLst>
                                          <p:attrName>ppt_x</p:attrName>
                                        </p:attrNameLst>
                                      </p:cBhvr>
                                      <p:tavLst>
                                        <p:tav tm="0">
                                          <p:val>
                                            <p:strVal val="ppt_x"/>
                                          </p:val>
                                        </p:tav>
                                        <p:tav tm="100000">
                                          <p:val>
                                            <p:strVal val="ppt_x"/>
                                          </p:val>
                                        </p:tav>
                                      </p:tavLst>
                                    </p:anim>
                                    <p:anim calcmode="lin" valueType="num">
                                      <p:cBhvr additive="base">
                                        <p:cTn id="366" dur="2000"/>
                                        <p:tgtEl>
                                          <p:spTgt spid="18"/>
                                        </p:tgtEl>
                                        <p:attrNameLst>
                                          <p:attrName>ppt_y</p:attrName>
                                        </p:attrNameLst>
                                      </p:cBhvr>
                                      <p:tavLst>
                                        <p:tav tm="0">
                                          <p:val>
                                            <p:strVal val="ppt_y"/>
                                          </p:val>
                                        </p:tav>
                                        <p:tav tm="100000">
                                          <p:val>
                                            <p:strVal val="1+ppt_h/2"/>
                                          </p:val>
                                        </p:tav>
                                      </p:tavLst>
                                    </p:anim>
                                    <p:set>
                                      <p:cBhvr>
                                        <p:cTn id="367" dur="1" fill="hold">
                                          <p:stCondLst>
                                            <p:cond delay="1999"/>
                                          </p:stCondLst>
                                        </p:cTn>
                                        <p:tgtEl>
                                          <p:spTgt spid="18"/>
                                        </p:tgtEl>
                                        <p:attrNameLst>
                                          <p:attrName>style.visibility</p:attrName>
                                        </p:attrNameLst>
                                      </p:cBhvr>
                                      <p:to>
                                        <p:strVal val="hidden"/>
                                      </p:to>
                                    </p:set>
                                  </p:childTnLst>
                                </p:cTn>
                              </p:par>
                              <p:par>
                                <p:cTn id="368" presetID="2" presetClass="exit" presetSubtype="4" fill="hold" grpId="3" nodeType="withEffect">
                                  <p:stCondLst>
                                    <p:cond delay="0"/>
                                  </p:stCondLst>
                                  <p:childTnLst>
                                    <p:anim calcmode="lin" valueType="num">
                                      <p:cBhvr additive="base">
                                        <p:cTn id="369" dur="2000"/>
                                        <p:tgtEl>
                                          <p:spTgt spid="19"/>
                                        </p:tgtEl>
                                        <p:attrNameLst>
                                          <p:attrName>ppt_x</p:attrName>
                                        </p:attrNameLst>
                                      </p:cBhvr>
                                      <p:tavLst>
                                        <p:tav tm="0">
                                          <p:val>
                                            <p:strVal val="ppt_x"/>
                                          </p:val>
                                        </p:tav>
                                        <p:tav tm="100000">
                                          <p:val>
                                            <p:strVal val="ppt_x"/>
                                          </p:val>
                                        </p:tav>
                                      </p:tavLst>
                                    </p:anim>
                                    <p:anim calcmode="lin" valueType="num">
                                      <p:cBhvr additive="base">
                                        <p:cTn id="370" dur="2000"/>
                                        <p:tgtEl>
                                          <p:spTgt spid="19"/>
                                        </p:tgtEl>
                                        <p:attrNameLst>
                                          <p:attrName>ppt_y</p:attrName>
                                        </p:attrNameLst>
                                      </p:cBhvr>
                                      <p:tavLst>
                                        <p:tav tm="0">
                                          <p:val>
                                            <p:strVal val="ppt_y"/>
                                          </p:val>
                                        </p:tav>
                                        <p:tav tm="100000">
                                          <p:val>
                                            <p:strVal val="1+ppt_h/2"/>
                                          </p:val>
                                        </p:tav>
                                      </p:tavLst>
                                    </p:anim>
                                    <p:set>
                                      <p:cBhvr>
                                        <p:cTn id="371" dur="1" fill="hold">
                                          <p:stCondLst>
                                            <p:cond delay="1999"/>
                                          </p:stCondLst>
                                        </p:cTn>
                                        <p:tgtEl>
                                          <p:spTgt spid="19"/>
                                        </p:tgtEl>
                                        <p:attrNameLst>
                                          <p:attrName>style.visibility</p:attrName>
                                        </p:attrNameLst>
                                      </p:cBhvr>
                                      <p:to>
                                        <p:strVal val="hidden"/>
                                      </p:to>
                                    </p:set>
                                  </p:childTnLst>
                                </p:cTn>
                              </p:par>
                              <p:par>
                                <p:cTn id="372" presetID="2" presetClass="exit" presetSubtype="4" fill="hold" grpId="3" nodeType="withEffect">
                                  <p:stCondLst>
                                    <p:cond delay="0"/>
                                  </p:stCondLst>
                                  <p:childTnLst>
                                    <p:anim calcmode="lin" valueType="num">
                                      <p:cBhvr additive="base">
                                        <p:cTn id="373" dur="2000"/>
                                        <p:tgtEl>
                                          <p:spTgt spid="20"/>
                                        </p:tgtEl>
                                        <p:attrNameLst>
                                          <p:attrName>ppt_x</p:attrName>
                                        </p:attrNameLst>
                                      </p:cBhvr>
                                      <p:tavLst>
                                        <p:tav tm="0">
                                          <p:val>
                                            <p:strVal val="ppt_x"/>
                                          </p:val>
                                        </p:tav>
                                        <p:tav tm="100000">
                                          <p:val>
                                            <p:strVal val="ppt_x"/>
                                          </p:val>
                                        </p:tav>
                                      </p:tavLst>
                                    </p:anim>
                                    <p:anim calcmode="lin" valueType="num">
                                      <p:cBhvr additive="base">
                                        <p:cTn id="374" dur="2000"/>
                                        <p:tgtEl>
                                          <p:spTgt spid="20"/>
                                        </p:tgtEl>
                                        <p:attrNameLst>
                                          <p:attrName>ppt_y</p:attrName>
                                        </p:attrNameLst>
                                      </p:cBhvr>
                                      <p:tavLst>
                                        <p:tav tm="0">
                                          <p:val>
                                            <p:strVal val="ppt_y"/>
                                          </p:val>
                                        </p:tav>
                                        <p:tav tm="100000">
                                          <p:val>
                                            <p:strVal val="1+ppt_h/2"/>
                                          </p:val>
                                        </p:tav>
                                      </p:tavLst>
                                    </p:anim>
                                    <p:set>
                                      <p:cBhvr>
                                        <p:cTn id="375" dur="1" fill="hold">
                                          <p:stCondLst>
                                            <p:cond delay="1999"/>
                                          </p:stCondLst>
                                        </p:cTn>
                                        <p:tgtEl>
                                          <p:spTgt spid="20"/>
                                        </p:tgtEl>
                                        <p:attrNameLst>
                                          <p:attrName>style.visibility</p:attrName>
                                        </p:attrNameLst>
                                      </p:cBhvr>
                                      <p:to>
                                        <p:strVal val="hidden"/>
                                      </p:to>
                                    </p:set>
                                  </p:childTnLst>
                                </p:cTn>
                              </p:par>
                              <p:par>
                                <p:cTn id="376" presetID="2" presetClass="exit" presetSubtype="4" fill="hold" grpId="3" nodeType="withEffect">
                                  <p:stCondLst>
                                    <p:cond delay="0"/>
                                  </p:stCondLst>
                                  <p:childTnLst>
                                    <p:anim calcmode="lin" valueType="num">
                                      <p:cBhvr additive="base">
                                        <p:cTn id="377" dur="2000"/>
                                        <p:tgtEl>
                                          <p:spTgt spid="21"/>
                                        </p:tgtEl>
                                        <p:attrNameLst>
                                          <p:attrName>ppt_x</p:attrName>
                                        </p:attrNameLst>
                                      </p:cBhvr>
                                      <p:tavLst>
                                        <p:tav tm="0">
                                          <p:val>
                                            <p:strVal val="ppt_x"/>
                                          </p:val>
                                        </p:tav>
                                        <p:tav tm="100000">
                                          <p:val>
                                            <p:strVal val="ppt_x"/>
                                          </p:val>
                                        </p:tav>
                                      </p:tavLst>
                                    </p:anim>
                                    <p:anim calcmode="lin" valueType="num">
                                      <p:cBhvr additive="base">
                                        <p:cTn id="378" dur="2000"/>
                                        <p:tgtEl>
                                          <p:spTgt spid="21"/>
                                        </p:tgtEl>
                                        <p:attrNameLst>
                                          <p:attrName>ppt_y</p:attrName>
                                        </p:attrNameLst>
                                      </p:cBhvr>
                                      <p:tavLst>
                                        <p:tav tm="0">
                                          <p:val>
                                            <p:strVal val="ppt_y"/>
                                          </p:val>
                                        </p:tav>
                                        <p:tav tm="100000">
                                          <p:val>
                                            <p:strVal val="1+ppt_h/2"/>
                                          </p:val>
                                        </p:tav>
                                      </p:tavLst>
                                    </p:anim>
                                    <p:set>
                                      <p:cBhvr>
                                        <p:cTn id="379" dur="1" fill="hold">
                                          <p:stCondLst>
                                            <p:cond delay="1999"/>
                                          </p:stCondLst>
                                        </p:cTn>
                                        <p:tgtEl>
                                          <p:spTgt spid="21"/>
                                        </p:tgtEl>
                                        <p:attrNameLst>
                                          <p:attrName>style.visibility</p:attrName>
                                        </p:attrNameLst>
                                      </p:cBhvr>
                                      <p:to>
                                        <p:strVal val="hidden"/>
                                      </p:to>
                                    </p:set>
                                  </p:childTnLst>
                                </p:cTn>
                              </p:par>
                              <p:par>
                                <p:cTn id="380" presetID="2" presetClass="exit" presetSubtype="4" fill="hold" grpId="3" nodeType="withEffect">
                                  <p:stCondLst>
                                    <p:cond delay="0"/>
                                  </p:stCondLst>
                                  <p:childTnLst>
                                    <p:anim calcmode="lin" valueType="num">
                                      <p:cBhvr additive="base">
                                        <p:cTn id="381" dur="2000"/>
                                        <p:tgtEl>
                                          <p:spTgt spid="22"/>
                                        </p:tgtEl>
                                        <p:attrNameLst>
                                          <p:attrName>ppt_x</p:attrName>
                                        </p:attrNameLst>
                                      </p:cBhvr>
                                      <p:tavLst>
                                        <p:tav tm="0">
                                          <p:val>
                                            <p:strVal val="ppt_x"/>
                                          </p:val>
                                        </p:tav>
                                        <p:tav tm="100000">
                                          <p:val>
                                            <p:strVal val="ppt_x"/>
                                          </p:val>
                                        </p:tav>
                                      </p:tavLst>
                                    </p:anim>
                                    <p:anim calcmode="lin" valueType="num">
                                      <p:cBhvr additive="base">
                                        <p:cTn id="382" dur="2000"/>
                                        <p:tgtEl>
                                          <p:spTgt spid="22"/>
                                        </p:tgtEl>
                                        <p:attrNameLst>
                                          <p:attrName>ppt_y</p:attrName>
                                        </p:attrNameLst>
                                      </p:cBhvr>
                                      <p:tavLst>
                                        <p:tav tm="0">
                                          <p:val>
                                            <p:strVal val="ppt_y"/>
                                          </p:val>
                                        </p:tav>
                                        <p:tav tm="100000">
                                          <p:val>
                                            <p:strVal val="1+ppt_h/2"/>
                                          </p:val>
                                        </p:tav>
                                      </p:tavLst>
                                    </p:anim>
                                    <p:set>
                                      <p:cBhvr>
                                        <p:cTn id="383" dur="1" fill="hold">
                                          <p:stCondLst>
                                            <p:cond delay="1999"/>
                                          </p:stCondLst>
                                        </p:cTn>
                                        <p:tgtEl>
                                          <p:spTgt spid="22"/>
                                        </p:tgtEl>
                                        <p:attrNameLst>
                                          <p:attrName>style.visibility</p:attrName>
                                        </p:attrNameLst>
                                      </p:cBhvr>
                                      <p:to>
                                        <p:strVal val="hidden"/>
                                      </p:to>
                                    </p:set>
                                  </p:childTnLst>
                                </p:cTn>
                              </p:par>
                              <p:par>
                                <p:cTn id="384" presetID="2" presetClass="exit" presetSubtype="4" fill="hold" grpId="3" nodeType="withEffect">
                                  <p:stCondLst>
                                    <p:cond delay="0"/>
                                  </p:stCondLst>
                                  <p:childTnLst>
                                    <p:anim calcmode="lin" valueType="num">
                                      <p:cBhvr additive="base">
                                        <p:cTn id="385" dur="2000"/>
                                        <p:tgtEl>
                                          <p:spTgt spid="23"/>
                                        </p:tgtEl>
                                        <p:attrNameLst>
                                          <p:attrName>ppt_x</p:attrName>
                                        </p:attrNameLst>
                                      </p:cBhvr>
                                      <p:tavLst>
                                        <p:tav tm="0">
                                          <p:val>
                                            <p:strVal val="ppt_x"/>
                                          </p:val>
                                        </p:tav>
                                        <p:tav tm="100000">
                                          <p:val>
                                            <p:strVal val="ppt_x"/>
                                          </p:val>
                                        </p:tav>
                                      </p:tavLst>
                                    </p:anim>
                                    <p:anim calcmode="lin" valueType="num">
                                      <p:cBhvr additive="base">
                                        <p:cTn id="386" dur="2000"/>
                                        <p:tgtEl>
                                          <p:spTgt spid="23"/>
                                        </p:tgtEl>
                                        <p:attrNameLst>
                                          <p:attrName>ppt_y</p:attrName>
                                        </p:attrNameLst>
                                      </p:cBhvr>
                                      <p:tavLst>
                                        <p:tav tm="0">
                                          <p:val>
                                            <p:strVal val="ppt_y"/>
                                          </p:val>
                                        </p:tav>
                                        <p:tav tm="100000">
                                          <p:val>
                                            <p:strVal val="1+ppt_h/2"/>
                                          </p:val>
                                        </p:tav>
                                      </p:tavLst>
                                    </p:anim>
                                    <p:set>
                                      <p:cBhvr>
                                        <p:cTn id="387" dur="1" fill="hold">
                                          <p:stCondLst>
                                            <p:cond delay="1999"/>
                                          </p:stCondLst>
                                        </p:cTn>
                                        <p:tgtEl>
                                          <p:spTgt spid="23"/>
                                        </p:tgtEl>
                                        <p:attrNameLst>
                                          <p:attrName>style.visibility</p:attrName>
                                        </p:attrNameLst>
                                      </p:cBhvr>
                                      <p:to>
                                        <p:strVal val="hidden"/>
                                      </p:to>
                                    </p:set>
                                  </p:childTnLst>
                                </p:cTn>
                              </p:par>
                              <p:par>
                                <p:cTn id="388" presetID="2" presetClass="exit" presetSubtype="4" fill="hold" grpId="3" nodeType="withEffect">
                                  <p:stCondLst>
                                    <p:cond delay="0"/>
                                  </p:stCondLst>
                                  <p:childTnLst>
                                    <p:anim calcmode="lin" valueType="num">
                                      <p:cBhvr additive="base">
                                        <p:cTn id="389" dur="2000"/>
                                        <p:tgtEl>
                                          <p:spTgt spid="24"/>
                                        </p:tgtEl>
                                        <p:attrNameLst>
                                          <p:attrName>ppt_x</p:attrName>
                                        </p:attrNameLst>
                                      </p:cBhvr>
                                      <p:tavLst>
                                        <p:tav tm="0">
                                          <p:val>
                                            <p:strVal val="ppt_x"/>
                                          </p:val>
                                        </p:tav>
                                        <p:tav tm="100000">
                                          <p:val>
                                            <p:strVal val="ppt_x"/>
                                          </p:val>
                                        </p:tav>
                                      </p:tavLst>
                                    </p:anim>
                                    <p:anim calcmode="lin" valueType="num">
                                      <p:cBhvr additive="base">
                                        <p:cTn id="390" dur="2000"/>
                                        <p:tgtEl>
                                          <p:spTgt spid="24"/>
                                        </p:tgtEl>
                                        <p:attrNameLst>
                                          <p:attrName>ppt_y</p:attrName>
                                        </p:attrNameLst>
                                      </p:cBhvr>
                                      <p:tavLst>
                                        <p:tav tm="0">
                                          <p:val>
                                            <p:strVal val="ppt_y"/>
                                          </p:val>
                                        </p:tav>
                                        <p:tav tm="100000">
                                          <p:val>
                                            <p:strVal val="1+ppt_h/2"/>
                                          </p:val>
                                        </p:tav>
                                      </p:tavLst>
                                    </p:anim>
                                    <p:set>
                                      <p:cBhvr>
                                        <p:cTn id="391" dur="1" fill="hold">
                                          <p:stCondLst>
                                            <p:cond delay="1999"/>
                                          </p:stCondLst>
                                        </p:cTn>
                                        <p:tgtEl>
                                          <p:spTgt spid="24"/>
                                        </p:tgtEl>
                                        <p:attrNameLst>
                                          <p:attrName>style.visibility</p:attrName>
                                        </p:attrNameLst>
                                      </p:cBhvr>
                                      <p:to>
                                        <p:strVal val="hidden"/>
                                      </p:to>
                                    </p:set>
                                  </p:childTnLst>
                                </p:cTn>
                              </p:par>
                              <p:par>
                                <p:cTn id="392" presetID="2" presetClass="exit" presetSubtype="4" fill="hold" grpId="3" nodeType="withEffect">
                                  <p:stCondLst>
                                    <p:cond delay="0"/>
                                  </p:stCondLst>
                                  <p:childTnLst>
                                    <p:anim calcmode="lin" valueType="num">
                                      <p:cBhvr additive="base">
                                        <p:cTn id="393" dur="2000"/>
                                        <p:tgtEl>
                                          <p:spTgt spid="25"/>
                                        </p:tgtEl>
                                        <p:attrNameLst>
                                          <p:attrName>ppt_x</p:attrName>
                                        </p:attrNameLst>
                                      </p:cBhvr>
                                      <p:tavLst>
                                        <p:tav tm="0">
                                          <p:val>
                                            <p:strVal val="ppt_x"/>
                                          </p:val>
                                        </p:tav>
                                        <p:tav tm="100000">
                                          <p:val>
                                            <p:strVal val="ppt_x"/>
                                          </p:val>
                                        </p:tav>
                                      </p:tavLst>
                                    </p:anim>
                                    <p:anim calcmode="lin" valueType="num">
                                      <p:cBhvr additive="base">
                                        <p:cTn id="394" dur="2000"/>
                                        <p:tgtEl>
                                          <p:spTgt spid="25"/>
                                        </p:tgtEl>
                                        <p:attrNameLst>
                                          <p:attrName>ppt_y</p:attrName>
                                        </p:attrNameLst>
                                      </p:cBhvr>
                                      <p:tavLst>
                                        <p:tav tm="0">
                                          <p:val>
                                            <p:strVal val="ppt_y"/>
                                          </p:val>
                                        </p:tav>
                                        <p:tav tm="100000">
                                          <p:val>
                                            <p:strVal val="1+ppt_h/2"/>
                                          </p:val>
                                        </p:tav>
                                      </p:tavLst>
                                    </p:anim>
                                    <p:set>
                                      <p:cBhvr>
                                        <p:cTn id="395" dur="1" fill="hold">
                                          <p:stCondLst>
                                            <p:cond delay="1999"/>
                                          </p:stCondLst>
                                        </p:cTn>
                                        <p:tgtEl>
                                          <p:spTgt spid="25"/>
                                        </p:tgtEl>
                                        <p:attrNameLst>
                                          <p:attrName>style.visibility</p:attrName>
                                        </p:attrNameLst>
                                      </p:cBhvr>
                                      <p:to>
                                        <p:strVal val="hidden"/>
                                      </p:to>
                                    </p:set>
                                  </p:childTnLst>
                                </p:cTn>
                              </p:par>
                              <p:par>
                                <p:cTn id="396" presetID="2" presetClass="exit" presetSubtype="4" fill="hold" grpId="3" nodeType="withEffect">
                                  <p:stCondLst>
                                    <p:cond delay="0"/>
                                  </p:stCondLst>
                                  <p:childTnLst>
                                    <p:anim calcmode="lin" valueType="num">
                                      <p:cBhvr additive="base">
                                        <p:cTn id="397" dur="2000"/>
                                        <p:tgtEl>
                                          <p:spTgt spid="26"/>
                                        </p:tgtEl>
                                        <p:attrNameLst>
                                          <p:attrName>ppt_x</p:attrName>
                                        </p:attrNameLst>
                                      </p:cBhvr>
                                      <p:tavLst>
                                        <p:tav tm="0">
                                          <p:val>
                                            <p:strVal val="ppt_x"/>
                                          </p:val>
                                        </p:tav>
                                        <p:tav tm="100000">
                                          <p:val>
                                            <p:strVal val="ppt_x"/>
                                          </p:val>
                                        </p:tav>
                                      </p:tavLst>
                                    </p:anim>
                                    <p:anim calcmode="lin" valueType="num">
                                      <p:cBhvr additive="base">
                                        <p:cTn id="398" dur="2000"/>
                                        <p:tgtEl>
                                          <p:spTgt spid="26"/>
                                        </p:tgtEl>
                                        <p:attrNameLst>
                                          <p:attrName>ppt_y</p:attrName>
                                        </p:attrNameLst>
                                      </p:cBhvr>
                                      <p:tavLst>
                                        <p:tav tm="0">
                                          <p:val>
                                            <p:strVal val="ppt_y"/>
                                          </p:val>
                                        </p:tav>
                                        <p:tav tm="100000">
                                          <p:val>
                                            <p:strVal val="1+ppt_h/2"/>
                                          </p:val>
                                        </p:tav>
                                      </p:tavLst>
                                    </p:anim>
                                    <p:set>
                                      <p:cBhvr>
                                        <p:cTn id="399" dur="1" fill="hold">
                                          <p:stCondLst>
                                            <p:cond delay="1999"/>
                                          </p:stCondLst>
                                        </p:cTn>
                                        <p:tgtEl>
                                          <p:spTgt spid="26"/>
                                        </p:tgtEl>
                                        <p:attrNameLst>
                                          <p:attrName>style.visibility</p:attrName>
                                        </p:attrNameLst>
                                      </p:cBhvr>
                                      <p:to>
                                        <p:strVal val="hidden"/>
                                      </p:to>
                                    </p:set>
                                  </p:childTnLst>
                                </p:cTn>
                              </p:par>
                              <p:par>
                                <p:cTn id="400" presetID="2" presetClass="exit" presetSubtype="4" fill="hold" grpId="3" nodeType="withEffect">
                                  <p:stCondLst>
                                    <p:cond delay="0"/>
                                  </p:stCondLst>
                                  <p:childTnLst>
                                    <p:anim calcmode="lin" valueType="num">
                                      <p:cBhvr additive="base">
                                        <p:cTn id="401" dur="2000"/>
                                        <p:tgtEl>
                                          <p:spTgt spid="27"/>
                                        </p:tgtEl>
                                        <p:attrNameLst>
                                          <p:attrName>ppt_x</p:attrName>
                                        </p:attrNameLst>
                                      </p:cBhvr>
                                      <p:tavLst>
                                        <p:tav tm="0">
                                          <p:val>
                                            <p:strVal val="ppt_x"/>
                                          </p:val>
                                        </p:tav>
                                        <p:tav tm="100000">
                                          <p:val>
                                            <p:strVal val="ppt_x"/>
                                          </p:val>
                                        </p:tav>
                                      </p:tavLst>
                                    </p:anim>
                                    <p:anim calcmode="lin" valueType="num">
                                      <p:cBhvr additive="base">
                                        <p:cTn id="402" dur="2000"/>
                                        <p:tgtEl>
                                          <p:spTgt spid="27"/>
                                        </p:tgtEl>
                                        <p:attrNameLst>
                                          <p:attrName>ppt_y</p:attrName>
                                        </p:attrNameLst>
                                      </p:cBhvr>
                                      <p:tavLst>
                                        <p:tav tm="0">
                                          <p:val>
                                            <p:strVal val="ppt_y"/>
                                          </p:val>
                                        </p:tav>
                                        <p:tav tm="100000">
                                          <p:val>
                                            <p:strVal val="1+ppt_h/2"/>
                                          </p:val>
                                        </p:tav>
                                      </p:tavLst>
                                    </p:anim>
                                    <p:set>
                                      <p:cBhvr>
                                        <p:cTn id="403" dur="1" fill="hold">
                                          <p:stCondLst>
                                            <p:cond delay="1999"/>
                                          </p:stCondLst>
                                        </p:cTn>
                                        <p:tgtEl>
                                          <p:spTgt spid="27"/>
                                        </p:tgtEl>
                                        <p:attrNameLst>
                                          <p:attrName>style.visibility</p:attrName>
                                        </p:attrNameLst>
                                      </p:cBhvr>
                                      <p:to>
                                        <p:strVal val="hidden"/>
                                      </p:to>
                                    </p:set>
                                  </p:childTnLst>
                                </p:cTn>
                              </p:par>
                              <p:par>
                                <p:cTn id="404" presetID="2" presetClass="exit" presetSubtype="1" fill="hold" grpId="3" nodeType="withEffect">
                                  <p:stCondLst>
                                    <p:cond delay="0"/>
                                  </p:stCondLst>
                                  <p:childTnLst>
                                    <p:anim calcmode="lin" valueType="num">
                                      <p:cBhvr additive="base">
                                        <p:cTn id="405" dur="2000"/>
                                        <p:tgtEl>
                                          <p:spTgt spid="4"/>
                                        </p:tgtEl>
                                        <p:attrNameLst>
                                          <p:attrName>ppt_x</p:attrName>
                                        </p:attrNameLst>
                                      </p:cBhvr>
                                      <p:tavLst>
                                        <p:tav tm="0">
                                          <p:val>
                                            <p:strVal val="ppt_x"/>
                                          </p:val>
                                        </p:tav>
                                        <p:tav tm="100000">
                                          <p:val>
                                            <p:strVal val="ppt_x"/>
                                          </p:val>
                                        </p:tav>
                                      </p:tavLst>
                                    </p:anim>
                                    <p:anim calcmode="lin" valueType="num">
                                      <p:cBhvr additive="base">
                                        <p:cTn id="406" dur="2000"/>
                                        <p:tgtEl>
                                          <p:spTgt spid="4"/>
                                        </p:tgtEl>
                                        <p:attrNameLst>
                                          <p:attrName>ppt_y</p:attrName>
                                        </p:attrNameLst>
                                      </p:cBhvr>
                                      <p:tavLst>
                                        <p:tav tm="0">
                                          <p:val>
                                            <p:strVal val="ppt_y"/>
                                          </p:val>
                                        </p:tav>
                                        <p:tav tm="100000">
                                          <p:val>
                                            <p:strVal val="0-ppt_h/2"/>
                                          </p:val>
                                        </p:tav>
                                      </p:tavLst>
                                    </p:anim>
                                    <p:set>
                                      <p:cBhvr>
                                        <p:cTn id="407" dur="1" fill="hold">
                                          <p:stCondLst>
                                            <p:cond delay="1999"/>
                                          </p:stCondLst>
                                        </p:cTn>
                                        <p:tgtEl>
                                          <p:spTgt spid="4"/>
                                        </p:tgtEl>
                                        <p:attrNameLst>
                                          <p:attrName>style.visibility</p:attrName>
                                        </p:attrNameLst>
                                      </p:cBhvr>
                                      <p:to>
                                        <p:strVal val="hidden"/>
                                      </p:to>
                                    </p:set>
                                  </p:childTnLst>
                                </p:cTn>
                              </p:par>
                              <p:par>
                                <p:cTn id="408" presetID="2" presetClass="exit" presetSubtype="1" fill="hold" grpId="3" nodeType="withEffect">
                                  <p:stCondLst>
                                    <p:cond delay="0"/>
                                  </p:stCondLst>
                                  <p:childTnLst>
                                    <p:anim calcmode="lin" valueType="num">
                                      <p:cBhvr additive="base">
                                        <p:cTn id="409" dur="2000"/>
                                        <p:tgtEl>
                                          <p:spTgt spid="6"/>
                                        </p:tgtEl>
                                        <p:attrNameLst>
                                          <p:attrName>ppt_x</p:attrName>
                                        </p:attrNameLst>
                                      </p:cBhvr>
                                      <p:tavLst>
                                        <p:tav tm="0">
                                          <p:val>
                                            <p:strVal val="ppt_x"/>
                                          </p:val>
                                        </p:tav>
                                        <p:tav tm="100000">
                                          <p:val>
                                            <p:strVal val="ppt_x"/>
                                          </p:val>
                                        </p:tav>
                                      </p:tavLst>
                                    </p:anim>
                                    <p:anim calcmode="lin" valueType="num">
                                      <p:cBhvr additive="base">
                                        <p:cTn id="410" dur="2000"/>
                                        <p:tgtEl>
                                          <p:spTgt spid="6"/>
                                        </p:tgtEl>
                                        <p:attrNameLst>
                                          <p:attrName>ppt_y</p:attrName>
                                        </p:attrNameLst>
                                      </p:cBhvr>
                                      <p:tavLst>
                                        <p:tav tm="0">
                                          <p:val>
                                            <p:strVal val="ppt_y"/>
                                          </p:val>
                                        </p:tav>
                                        <p:tav tm="100000">
                                          <p:val>
                                            <p:strVal val="0-ppt_h/2"/>
                                          </p:val>
                                        </p:tav>
                                      </p:tavLst>
                                    </p:anim>
                                    <p:set>
                                      <p:cBhvr>
                                        <p:cTn id="411" dur="1" fill="hold">
                                          <p:stCondLst>
                                            <p:cond delay="1999"/>
                                          </p:stCondLst>
                                        </p:cTn>
                                        <p:tgtEl>
                                          <p:spTgt spid="6"/>
                                        </p:tgtEl>
                                        <p:attrNameLst>
                                          <p:attrName>style.visibility</p:attrName>
                                        </p:attrNameLst>
                                      </p:cBhvr>
                                      <p:to>
                                        <p:strVal val="hidden"/>
                                      </p:to>
                                    </p:set>
                                  </p:childTnLst>
                                </p:cTn>
                              </p:par>
                              <p:par>
                                <p:cTn id="412" presetID="2" presetClass="exit" presetSubtype="1" fill="hold" grpId="3" nodeType="withEffect">
                                  <p:stCondLst>
                                    <p:cond delay="0"/>
                                  </p:stCondLst>
                                  <p:childTnLst>
                                    <p:anim calcmode="lin" valueType="num">
                                      <p:cBhvr additive="base">
                                        <p:cTn id="413" dur="2000"/>
                                        <p:tgtEl>
                                          <p:spTgt spid="8"/>
                                        </p:tgtEl>
                                        <p:attrNameLst>
                                          <p:attrName>ppt_x</p:attrName>
                                        </p:attrNameLst>
                                      </p:cBhvr>
                                      <p:tavLst>
                                        <p:tav tm="0">
                                          <p:val>
                                            <p:strVal val="ppt_x"/>
                                          </p:val>
                                        </p:tav>
                                        <p:tav tm="100000">
                                          <p:val>
                                            <p:strVal val="ppt_x"/>
                                          </p:val>
                                        </p:tav>
                                      </p:tavLst>
                                    </p:anim>
                                    <p:anim calcmode="lin" valueType="num">
                                      <p:cBhvr additive="base">
                                        <p:cTn id="414" dur="2000"/>
                                        <p:tgtEl>
                                          <p:spTgt spid="8"/>
                                        </p:tgtEl>
                                        <p:attrNameLst>
                                          <p:attrName>ppt_y</p:attrName>
                                        </p:attrNameLst>
                                      </p:cBhvr>
                                      <p:tavLst>
                                        <p:tav tm="0">
                                          <p:val>
                                            <p:strVal val="ppt_y"/>
                                          </p:val>
                                        </p:tav>
                                        <p:tav tm="100000">
                                          <p:val>
                                            <p:strVal val="0-ppt_h/2"/>
                                          </p:val>
                                        </p:tav>
                                      </p:tavLst>
                                    </p:anim>
                                    <p:set>
                                      <p:cBhvr>
                                        <p:cTn id="415" dur="1" fill="hold">
                                          <p:stCondLst>
                                            <p:cond delay="1999"/>
                                          </p:stCondLst>
                                        </p:cTn>
                                        <p:tgtEl>
                                          <p:spTgt spid="8"/>
                                        </p:tgtEl>
                                        <p:attrNameLst>
                                          <p:attrName>style.visibility</p:attrName>
                                        </p:attrNameLst>
                                      </p:cBhvr>
                                      <p:to>
                                        <p:strVal val="hidden"/>
                                      </p:to>
                                    </p:set>
                                  </p:childTnLst>
                                </p:cTn>
                              </p:par>
                              <p:par>
                                <p:cTn id="416" presetID="2" presetClass="exit" presetSubtype="1" fill="hold" grpId="3" nodeType="withEffect">
                                  <p:stCondLst>
                                    <p:cond delay="0"/>
                                  </p:stCondLst>
                                  <p:childTnLst>
                                    <p:anim calcmode="lin" valueType="num">
                                      <p:cBhvr additive="base">
                                        <p:cTn id="417" dur="2000"/>
                                        <p:tgtEl>
                                          <p:spTgt spid="10"/>
                                        </p:tgtEl>
                                        <p:attrNameLst>
                                          <p:attrName>ppt_x</p:attrName>
                                        </p:attrNameLst>
                                      </p:cBhvr>
                                      <p:tavLst>
                                        <p:tav tm="0">
                                          <p:val>
                                            <p:strVal val="ppt_x"/>
                                          </p:val>
                                        </p:tav>
                                        <p:tav tm="100000">
                                          <p:val>
                                            <p:strVal val="ppt_x"/>
                                          </p:val>
                                        </p:tav>
                                      </p:tavLst>
                                    </p:anim>
                                    <p:anim calcmode="lin" valueType="num">
                                      <p:cBhvr additive="base">
                                        <p:cTn id="418" dur="2000"/>
                                        <p:tgtEl>
                                          <p:spTgt spid="10"/>
                                        </p:tgtEl>
                                        <p:attrNameLst>
                                          <p:attrName>ppt_y</p:attrName>
                                        </p:attrNameLst>
                                      </p:cBhvr>
                                      <p:tavLst>
                                        <p:tav tm="0">
                                          <p:val>
                                            <p:strVal val="ppt_y"/>
                                          </p:val>
                                        </p:tav>
                                        <p:tav tm="100000">
                                          <p:val>
                                            <p:strVal val="0-ppt_h/2"/>
                                          </p:val>
                                        </p:tav>
                                      </p:tavLst>
                                    </p:anim>
                                    <p:set>
                                      <p:cBhvr>
                                        <p:cTn id="419" dur="1" fill="hold">
                                          <p:stCondLst>
                                            <p:cond delay="1999"/>
                                          </p:stCondLst>
                                        </p:cTn>
                                        <p:tgtEl>
                                          <p:spTgt spid="10"/>
                                        </p:tgtEl>
                                        <p:attrNameLst>
                                          <p:attrName>style.visibility</p:attrName>
                                        </p:attrNameLst>
                                      </p:cBhvr>
                                      <p:to>
                                        <p:strVal val="hidden"/>
                                      </p:to>
                                    </p:set>
                                  </p:childTnLst>
                                </p:cTn>
                              </p:par>
                              <p:par>
                                <p:cTn id="420" presetID="2" presetClass="exit" presetSubtype="1" fill="hold" grpId="3" nodeType="withEffect">
                                  <p:stCondLst>
                                    <p:cond delay="0"/>
                                  </p:stCondLst>
                                  <p:childTnLst>
                                    <p:anim calcmode="lin" valueType="num">
                                      <p:cBhvr additive="base">
                                        <p:cTn id="421" dur="2000"/>
                                        <p:tgtEl>
                                          <p:spTgt spid="12"/>
                                        </p:tgtEl>
                                        <p:attrNameLst>
                                          <p:attrName>ppt_x</p:attrName>
                                        </p:attrNameLst>
                                      </p:cBhvr>
                                      <p:tavLst>
                                        <p:tav tm="0">
                                          <p:val>
                                            <p:strVal val="ppt_x"/>
                                          </p:val>
                                        </p:tav>
                                        <p:tav tm="100000">
                                          <p:val>
                                            <p:strVal val="ppt_x"/>
                                          </p:val>
                                        </p:tav>
                                      </p:tavLst>
                                    </p:anim>
                                    <p:anim calcmode="lin" valueType="num">
                                      <p:cBhvr additive="base">
                                        <p:cTn id="422" dur="2000"/>
                                        <p:tgtEl>
                                          <p:spTgt spid="12"/>
                                        </p:tgtEl>
                                        <p:attrNameLst>
                                          <p:attrName>ppt_y</p:attrName>
                                        </p:attrNameLst>
                                      </p:cBhvr>
                                      <p:tavLst>
                                        <p:tav tm="0">
                                          <p:val>
                                            <p:strVal val="ppt_y"/>
                                          </p:val>
                                        </p:tav>
                                        <p:tav tm="100000">
                                          <p:val>
                                            <p:strVal val="0-ppt_h/2"/>
                                          </p:val>
                                        </p:tav>
                                      </p:tavLst>
                                    </p:anim>
                                    <p:set>
                                      <p:cBhvr>
                                        <p:cTn id="423" dur="1" fill="hold">
                                          <p:stCondLst>
                                            <p:cond delay="1999"/>
                                          </p:stCondLst>
                                        </p:cTn>
                                        <p:tgtEl>
                                          <p:spTgt spid="12"/>
                                        </p:tgtEl>
                                        <p:attrNameLst>
                                          <p:attrName>style.visibility</p:attrName>
                                        </p:attrNameLst>
                                      </p:cBhvr>
                                      <p:to>
                                        <p:strVal val="hidden"/>
                                      </p:to>
                                    </p:set>
                                  </p:childTnLst>
                                </p:cTn>
                              </p:par>
                              <p:par>
                                <p:cTn id="424" presetID="2" presetClass="exit" presetSubtype="1" fill="hold" grpId="3" nodeType="withEffect">
                                  <p:stCondLst>
                                    <p:cond delay="0"/>
                                  </p:stCondLst>
                                  <p:childTnLst>
                                    <p:anim calcmode="lin" valueType="num">
                                      <p:cBhvr additive="base">
                                        <p:cTn id="425" dur="2000"/>
                                        <p:tgtEl>
                                          <p:spTgt spid="28"/>
                                        </p:tgtEl>
                                        <p:attrNameLst>
                                          <p:attrName>ppt_x</p:attrName>
                                        </p:attrNameLst>
                                      </p:cBhvr>
                                      <p:tavLst>
                                        <p:tav tm="0">
                                          <p:val>
                                            <p:strVal val="ppt_x"/>
                                          </p:val>
                                        </p:tav>
                                        <p:tav tm="100000">
                                          <p:val>
                                            <p:strVal val="ppt_x"/>
                                          </p:val>
                                        </p:tav>
                                      </p:tavLst>
                                    </p:anim>
                                    <p:anim calcmode="lin" valueType="num">
                                      <p:cBhvr additive="base">
                                        <p:cTn id="426" dur="2000"/>
                                        <p:tgtEl>
                                          <p:spTgt spid="28"/>
                                        </p:tgtEl>
                                        <p:attrNameLst>
                                          <p:attrName>ppt_y</p:attrName>
                                        </p:attrNameLst>
                                      </p:cBhvr>
                                      <p:tavLst>
                                        <p:tav tm="0">
                                          <p:val>
                                            <p:strVal val="ppt_y"/>
                                          </p:val>
                                        </p:tav>
                                        <p:tav tm="100000">
                                          <p:val>
                                            <p:strVal val="0-ppt_h/2"/>
                                          </p:val>
                                        </p:tav>
                                      </p:tavLst>
                                    </p:anim>
                                    <p:set>
                                      <p:cBhvr>
                                        <p:cTn id="427" dur="1" fill="hold">
                                          <p:stCondLst>
                                            <p:cond delay="1999"/>
                                          </p:stCondLst>
                                        </p:cTn>
                                        <p:tgtEl>
                                          <p:spTgt spid="28"/>
                                        </p:tgtEl>
                                        <p:attrNameLst>
                                          <p:attrName>style.visibility</p:attrName>
                                        </p:attrNameLst>
                                      </p:cBhvr>
                                      <p:to>
                                        <p:strVal val="hidden"/>
                                      </p:to>
                                    </p:set>
                                  </p:childTnLst>
                                </p:cTn>
                              </p:par>
                              <p:par>
                                <p:cTn id="428" presetID="2" presetClass="exit" presetSubtype="1" fill="hold" grpId="3" nodeType="withEffect">
                                  <p:stCondLst>
                                    <p:cond delay="0"/>
                                  </p:stCondLst>
                                  <p:childTnLst>
                                    <p:anim calcmode="lin" valueType="num">
                                      <p:cBhvr additive="base">
                                        <p:cTn id="429" dur="2000"/>
                                        <p:tgtEl>
                                          <p:spTgt spid="29"/>
                                        </p:tgtEl>
                                        <p:attrNameLst>
                                          <p:attrName>ppt_x</p:attrName>
                                        </p:attrNameLst>
                                      </p:cBhvr>
                                      <p:tavLst>
                                        <p:tav tm="0">
                                          <p:val>
                                            <p:strVal val="ppt_x"/>
                                          </p:val>
                                        </p:tav>
                                        <p:tav tm="100000">
                                          <p:val>
                                            <p:strVal val="ppt_x"/>
                                          </p:val>
                                        </p:tav>
                                      </p:tavLst>
                                    </p:anim>
                                    <p:anim calcmode="lin" valueType="num">
                                      <p:cBhvr additive="base">
                                        <p:cTn id="430" dur="2000"/>
                                        <p:tgtEl>
                                          <p:spTgt spid="29"/>
                                        </p:tgtEl>
                                        <p:attrNameLst>
                                          <p:attrName>ppt_y</p:attrName>
                                        </p:attrNameLst>
                                      </p:cBhvr>
                                      <p:tavLst>
                                        <p:tav tm="0">
                                          <p:val>
                                            <p:strVal val="ppt_y"/>
                                          </p:val>
                                        </p:tav>
                                        <p:tav tm="100000">
                                          <p:val>
                                            <p:strVal val="0-ppt_h/2"/>
                                          </p:val>
                                        </p:tav>
                                      </p:tavLst>
                                    </p:anim>
                                    <p:set>
                                      <p:cBhvr>
                                        <p:cTn id="431" dur="1" fill="hold">
                                          <p:stCondLst>
                                            <p:cond delay="1999"/>
                                          </p:stCondLst>
                                        </p:cTn>
                                        <p:tgtEl>
                                          <p:spTgt spid="29"/>
                                        </p:tgtEl>
                                        <p:attrNameLst>
                                          <p:attrName>style.visibility</p:attrName>
                                        </p:attrNameLst>
                                      </p:cBhvr>
                                      <p:to>
                                        <p:strVal val="hidden"/>
                                      </p:to>
                                    </p:set>
                                  </p:childTnLst>
                                </p:cTn>
                              </p:par>
                              <p:par>
                                <p:cTn id="432" presetID="2" presetClass="exit" presetSubtype="1" fill="hold" grpId="3" nodeType="withEffect">
                                  <p:stCondLst>
                                    <p:cond delay="0"/>
                                  </p:stCondLst>
                                  <p:childTnLst>
                                    <p:anim calcmode="lin" valueType="num">
                                      <p:cBhvr additive="base">
                                        <p:cTn id="433" dur="2000"/>
                                        <p:tgtEl>
                                          <p:spTgt spid="30"/>
                                        </p:tgtEl>
                                        <p:attrNameLst>
                                          <p:attrName>ppt_x</p:attrName>
                                        </p:attrNameLst>
                                      </p:cBhvr>
                                      <p:tavLst>
                                        <p:tav tm="0">
                                          <p:val>
                                            <p:strVal val="ppt_x"/>
                                          </p:val>
                                        </p:tav>
                                        <p:tav tm="100000">
                                          <p:val>
                                            <p:strVal val="ppt_x"/>
                                          </p:val>
                                        </p:tav>
                                      </p:tavLst>
                                    </p:anim>
                                    <p:anim calcmode="lin" valueType="num">
                                      <p:cBhvr additive="base">
                                        <p:cTn id="434" dur="2000"/>
                                        <p:tgtEl>
                                          <p:spTgt spid="30"/>
                                        </p:tgtEl>
                                        <p:attrNameLst>
                                          <p:attrName>ppt_y</p:attrName>
                                        </p:attrNameLst>
                                      </p:cBhvr>
                                      <p:tavLst>
                                        <p:tav tm="0">
                                          <p:val>
                                            <p:strVal val="ppt_y"/>
                                          </p:val>
                                        </p:tav>
                                        <p:tav tm="100000">
                                          <p:val>
                                            <p:strVal val="0-ppt_h/2"/>
                                          </p:val>
                                        </p:tav>
                                      </p:tavLst>
                                    </p:anim>
                                    <p:set>
                                      <p:cBhvr>
                                        <p:cTn id="435" dur="1" fill="hold">
                                          <p:stCondLst>
                                            <p:cond delay="1999"/>
                                          </p:stCondLst>
                                        </p:cTn>
                                        <p:tgtEl>
                                          <p:spTgt spid="30"/>
                                        </p:tgtEl>
                                        <p:attrNameLst>
                                          <p:attrName>style.visibility</p:attrName>
                                        </p:attrNameLst>
                                      </p:cBhvr>
                                      <p:to>
                                        <p:strVal val="hidden"/>
                                      </p:to>
                                    </p:set>
                                  </p:childTnLst>
                                </p:cTn>
                              </p:par>
                              <p:par>
                                <p:cTn id="436" presetID="2" presetClass="exit" presetSubtype="1" fill="hold" grpId="3" nodeType="withEffect">
                                  <p:stCondLst>
                                    <p:cond delay="0"/>
                                  </p:stCondLst>
                                  <p:childTnLst>
                                    <p:anim calcmode="lin" valueType="num">
                                      <p:cBhvr additive="base">
                                        <p:cTn id="437" dur="2000"/>
                                        <p:tgtEl>
                                          <p:spTgt spid="31"/>
                                        </p:tgtEl>
                                        <p:attrNameLst>
                                          <p:attrName>ppt_x</p:attrName>
                                        </p:attrNameLst>
                                      </p:cBhvr>
                                      <p:tavLst>
                                        <p:tav tm="0">
                                          <p:val>
                                            <p:strVal val="ppt_x"/>
                                          </p:val>
                                        </p:tav>
                                        <p:tav tm="100000">
                                          <p:val>
                                            <p:strVal val="ppt_x"/>
                                          </p:val>
                                        </p:tav>
                                      </p:tavLst>
                                    </p:anim>
                                    <p:anim calcmode="lin" valueType="num">
                                      <p:cBhvr additive="base">
                                        <p:cTn id="438" dur="2000"/>
                                        <p:tgtEl>
                                          <p:spTgt spid="31"/>
                                        </p:tgtEl>
                                        <p:attrNameLst>
                                          <p:attrName>ppt_y</p:attrName>
                                        </p:attrNameLst>
                                      </p:cBhvr>
                                      <p:tavLst>
                                        <p:tav tm="0">
                                          <p:val>
                                            <p:strVal val="ppt_y"/>
                                          </p:val>
                                        </p:tav>
                                        <p:tav tm="100000">
                                          <p:val>
                                            <p:strVal val="0-ppt_h/2"/>
                                          </p:val>
                                        </p:tav>
                                      </p:tavLst>
                                    </p:anim>
                                    <p:set>
                                      <p:cBhvr>
                                        <p:cTn id="439" dur="1" fill="hold">
                                          <p:stCondLst>
                                            <p:cond delay="1999"/>
                                          </p:stCondLst>
                                        </p:cTn>
                                        <p:tgtEl>
                                          <p:spTgt spid="31"/>
                                        </p:tgtEl>
                                        <p:attrNameLst>
                                          <p:attrName>style.visibility</p:attrName>
                                        </p:attrNameLst>
                                      </p:cBhvr>
                                      <p:to>
                                        <p:strVal val="hidden"/>
                                      </p:to>
                                    </p:set>
                                  </p:childTnLst>
                                </p:cTn>
                              </p:par>
                              <p:par>
                                <p:cTn id="440" presetID="2" presetClass="exit" presetSubtype="1" fill="hold" grpId="3" nodeType="withEffect">
                                  <p:stCondLst>
                                    <p:cond delay="0"/>
                                  </p:stCondLst>
                                  <p:childTnLst>
                                    <p:anim calcmode="lin" valueType="num">
                                      <p:cBhvr additive="base">
                                        <p:cTn id="441" dur="2000"/>
                                        <p:tgtEl>
                                          <p:spTgt spid="32"/>
                                        </p:tgtEl>
                                        <p:attrNameLst>
                                          <p:attrName>ppt_x</p:attrName>
                                        </p:attrNameLst>
                                      </p:cBhvr>
                                      <p:tavLst>
                                        <p:tav tm="0">
                                          <p:val>
                                            <p:strVal val="ppt_x"/>
                                          </p:val>
                                        </p:tav>
                                        <p:tav tm="100000">
                                          <p:val>
                                            <p:strVal val="ppt_x"/>
                                          </p:val>
                                        </p:tav>
                                      </p:tavLst>
                                    </p:anim>
                                    <p:anim calcmode="lin" valueType="num">
                                      <p:cBhvr additive="base">
                                        <p:cTn id="442" dur="2000"/>
                                        <p:tgtEl>
                                          <p:spTgt spid="32"/>
                                        </p:tgtEl>
                                        <p:attrNameLst>
                                          <p:attrName>ppt_y</p:attrName>
                                        </p:attrNameLst>
                                      </p:cBhvr>
                                      <p:tavLst>
                                        <p:tav tm="0">
                                          <p:val>
                                            <p:strVal val="ppt_y"/>
                                          </p:val>
                                        </p:tav>
                                        <p:tav tm="100000">
                                          <p:val>
                                            <p:strVal val="0-ppt_h/2"/>
                                          </p:val>
                                        </p:tav>
                                      </p:tavLst>
                                    </p:anim>
                                    <p:set>
                                      <p:cBhvr>
                                        <p:cTn id="443" dur="1" fill="hold">
                                          <p:stCondLst>
                                            <p:cond delay="1999"/>
                                          </p:stCondLst>
                                        </p:cTn>
                                        <p:tgtEl>
                                          <p:spTgt spid="32"/>
                                        </p:tgtEl>
                                        <p:attrNameLst>
                                          <p:attrName>style.visibility</p:attrName>
                                        </p:attrNameLst>
                                      </p:cBhvr>
                                      <p:to>
                                        <p:strVal val="hidden"/>
                                      </p:to>
                                    </p:set>
                                  </p:childTnLst>
                                </p:cTn>
                              </p:par>
                              <p:par>
                                <p:cTn id="444" presetID="2" presetClass="exit" presetSubtype="1" fill="hold" grpId="3" nodeType="withEffect">
                                  <p:stCondLst>
                                    <p:cond delay="0"/>
                                  </p:stCondLst>
                                  <p:childTnLst>
                                    <p:anim calcmode="lin" valueType="num">
                                      <p:cBhvr additive="base">
                                        <p:cTn id="445" dur="2000"/>
                                        <p:tgtEl>
                                          <p:spTgt spid="33"/>
                                        </p:tgtEl>
                                        <p:attrNameLst>
                                          <p:attrName>ppt_x</p:attrName>
                                        </p:attrNameLst>
                                      </p:cBhvr>
                                      <p:tavLst>
                                        <p:tav tm="0">
                                          <p:val>
                                            <p:strVal val="ppt_x"/>
                                          </p:val>
                                        </p:tav>
                                        <p:tav tm="100000">
                                          <p:val>
                                            <p:strVal val="ppt_x"/>
                                          </p:val>
                                        </p:tav>
                                      </p:tavLst>
                                    </p:anim>
                                    <p:anim calcmode="lin" valueType="num">
                                      <p:cBhvr additive="base">
                                        <p:cTn id="446" dur="2000"/>
                                        <p:tgtEl>
                                          <p:spTgt spid="33"/>
                                        </p:tgtEl>
                                        <p:attrNameLst>
                                          <p:attrName>ppt_y</p:attrName>
                                        </p:attrNameLst>
                                      </p:cBhvr>
                                      <p:tavLst>
                                        <p:tav tm="0">
                                          <p:val>
                                            <p:strVal val="ppt_y"/>
                                          </p:val>
                                        </p:tav>
                                        <p:tav tm="100000">
                                          <p:val>
                                            <p:strVal val="0-ppt_h/2"/>
                                          </p:val>
                                        </p:tav>
                                      </p:tavLst>
                                    </p:anim>
                                    <p:set>
                                      <p:cBhvr>
                                        <p:cTn id="447" dur="1" fill="hold">
                                          <p:stCondLst>
                                            <p:cond delay="1999"/>
                                          </p:stCondLst>
                                        </p:cTn>
                                        <p:tgtEl>
                                          <p:spTgt spid="33"/>
                                        </p:tgtEl>
                                        <p:attrNameLst>
                                          <p:attrName>style.visibility</p:attrName>
                                        </p:attrNameLst>
                                      </p:cBhvr>
                                      <p:to>
                                        <p:strVal val="hidden"/>
                                      </p:to>
                                    </p:set>
                                  </p:childTnLst>
                                </p:cTn>
                              </p:par>
                              <p:par>
                                <p:cTn id="448" presetID="2" presetClass="exit" presetSubtype="1" fill="hold" grpId="3" nodeType="withEffect">
                                  <p:stCondLst>
                                    <p:cond delay="0"/>
                                  </p:stCondLst>
                                  <p:childTnLst>
                                    <p:anim calcmode="lin" valueType="num">
                                      <p:cBhvr additive="base">
                                        <p:cTn id="449" dur="2000"/>
                                        <p:tgtEl>
                                          <p:spTgt spid="34"/>
                                        </p:tgtEl>
                                        <p:attrNameLst>
                                          <p:attrName>ppt_x</p:attrName>
                                        </p:attrNameLst>
                                      </p:cBhvr>
                                      <p:tavLst>
                                        <p:tav tm="0">
                                          <p:val>
                                            <p:strVal val="ppt_x"/>
                                          </p:val>
                                        </p:tav>
                                        <p:tav tm="100000">
                                          <p:val>
                                            <p:strVal val="ppt_x"/>
                                          </p:val>
                                        </p:tav>
                                      </p:tavLst>
                                    </p:anim>
                                    <p:anim calcmode="lin" valueType="num">
                                      <p:cBhvr additive="base">
                                        <p:cTn id="450" dur="2000"/>
                                        <p:tgtEl>
                                          <p:spTgt spid="34"/>
                                        </p:tgtEl>
                                        <p:attrNameLst>
                                          <p:attrName>ppt_y</p:attrName>
                                        </p:attrNameLst>
                                      </p:cBhvr>
                                      <p:tavLst>
                                        <p:tav tm="0">
                                          <p:val>
                                            <p:strVal val="ppt_y"/>
                                          </p:val>
                                        </p:tav>
                                        <p:tav tm="100000">
                                          <p:val>
                                            <p:strVal val="0-ppt_h/2"/>
                                          </p:val>
                                        </p:tav>
                                      </p:tavLst>
                                    </p:anim>
                                    <p:set>
                                      <p:cBhvr>
                                        <p:cTn id="451" dur="1" fill="hold">
                                          <p:stCondLst>
                                            <p:cond delay="1999"/>
                                          </p:stCondLst>
                                        </p:cTn>
                                        <p:tgtEl>
                                          <p:spTgt spid="34"/>
                                        </p:tgtEl>
                                        <p:attrNameLst>
                                          <p:attrName>style.visibility</p:attrName>
                                        </p:attrNameLst>
                                      </p:cBhvr>
                                      <p:to>
                                        <p:strVal val="hidden"/>
                                      </p:to>
                                    </p:set>
                                  </p:childTnLst>
                                </p:cTn>
                              </p:par>
                              <p:par>
                                <p:cTn id="452" presetID="2" presetClass="exit" presetSubtype="1" fill="hold" grpId="3" nodeType="withEffect">
                                  <p:stCondLst>
                                    <p:cond delay="0"/>
                                  </p:stCondLst>
                                  <p:childTnLst>
                                    <p:anim calcmode="lin" valueType="num">
                                      <p:cBhvr additive="base">
                                        <p:cTn id="453" dur="2000"/>
                                        <p:tgtEl>
                                          <p:spTgt spid="35"/>
                                        </p:tgtEl>
                                        <p:attrNameLst>
                                          <p:attrName>ppt_x</p:attrName>
                                        </p:attrNameLst>
                                      </p:cBhvr>
                                      <p:tavLst>
                                        <p:tav tm="0">
                                          <p:val>
                                            <p:strVal val="ppt_x"/>
                                          </p:val>
                                        </p:tav>
                                        <p:tav tm="100000">
                                          <p:val>
                                            <p:strVal val="ppt_x"/>
                                          </p:val>
                                        </p:tav>
                                      </p:tavLst>
                                    </p:anim>
                                    <p:anim calcmode="lin" valueType="num">
                                      <p:cBhvr additive="base">
                                        <p:cTn id="454" dur="2000"/>
                                        <p:tgtEl>
                                          <p:spTgt spid="35"/>
                                        </p:tgtEl>
                                        <p:attrNameLst>
                                          <p:attrName>ppt_y</p:attrName>
                                        </p:attrNameLst>
                                      </p:cBhvr>
                                      <p:tavLst>
                                        <p:tav tm="0">
                                          <p:val>
                                            <p:strVal val="ppt_y"/>
                                          </p:val>
                                        </p:tav>
                                        <p:tav tm="100000">
                                          <p:val>
                                            <p:strVal val="0-ppt_h/2"/>
                                          </p:val>
                                        </p:tav>
                                      </p:tavLst>
                                    </p:anim>
                                    <p:set>
                                      <p:cBhvr>
                                        <p:cTn id="455" dur="1" fill="hold">
                                          <p:stCondLst>
                                            <p:cond delay="1999"/>
                                          </p:stCondLst>
                                        </p:cTn>
                                        <p:tgtEl>
                                          <p:spTgt spid="35"/>
                                        </p:tgtEl>
                                        <p:attrNameLst>
                                          <p:attrName>style.visibility</p:attrName>
                                        </p:attrNameLst>
                                      </p:cBhvr>
                                      <p:to>
                                        <p:strVal val="hidden"/>
                                      </p:to>
                                    </p:set>
                                  </p:childTnLst>
                                </p:cTn>
                              </p:par>
                              <p:par>
                                <p:cTn id="456" presetID="2" presetClass="exit" presetSubtype="1" fill="hold" grpId="3" nodeType="withEffect">
                                  <p:stCondLst>
                                    <p:cond delay="0"/>
                                  </p:stCondLst>
                                  <p:childTnLst>
                                    <p:anim calcmode="lin" valueType="num">
                                      <p:cBhvr additive="base">
                                        <p:cTn id="457" dur="2000"/>
                                        <p:tgtEl>
                                          <p:spTgt spid="36"/>
                                        </p:tgtEl>
                                        <p:attrNameLst>
                                          <p:attrName>ppt_x</p:attrName>
                                        </p:attrNameLst>
                                      </p:cBhvr>
                                      <p:tavLst>
                                        <p:tav tm="0">
                                          <p:val>
                                            <p:strVal val="ppt_x"/>
                                          </p:val>
                                        </p:tav>
                                        <p:tav tm="100000">
                                          <p:val>
                                            <p:strVal val="ppt_x"/>
                                          </p:val>
                                        </p:tav>
                                      </p:tavLst>
                                    </p:anim>
                                    <p:anim calcmode="lin" valueType="num">
                                      <p:cBhvr additive="base">
                                        <p:cTn id="458" dur="2000"/>
                                        <p:tgtEl>
                                          <p:spTgt spid="36"/>
                                        </p:tgtEl>
                                        <p:attrNameLst>
                                          <p:attrName>ppt_y</p:attrName>
                                        </p:attrNameLst>
                                      </p:cBhvr>
                                      <p:tavLst>
                                        <p:tav tm="0">
                                          <p:val>
                                            <p:strVal val="ppt_y"/>
                                          </p:val>
                                        </p:tav>
                                        <p:tav tm="100000">
                                          <p:val>
                                            <p:strVal val="0-ppt_h/2"/>
                                          </p:val>
                                        </p:tav>
                                      </p:tavLst>
                                    </p:anim>
                                    <p:set>
                                      <p:cBhvr>
                                        <p:cTn id="459" dur="1" fill="hold">
                                          <p:stCondLst>
                                            <p:cond delay="1999"/>
                                          </p:stCondLst>
                                        </p:cTn>
                                        <p:tgtEl>
                                          <p:spTgt spid="36"/>
                                        </p:tgtEl>
                                        <p:attrNameLst>
                                          <p:attrName>style.visibility</p:attrName>
                                        </p:attrNameLst>
                                      </p:cBhvr>
                                      <p:to>
                                        <p:strVal val="hidden"/>
                                      </p:to>
                                    </p:set>
                                  </p:childTnLst>
                                </p:cTn>
                              </p:par>
                              <p:par>
                                <p:cTn id="460" presetID="2" presetClass="exit" presetSubtype="1" fill="hold" grpId="3" nodeType="withEffect">
                                  <p:stCondLst>
                                    <p:cond delay="0"/>
                                  </p:stCondLst>
                                  <p:childTnLst>
                                    <p:anim calcmode="lin" valueType="num">
                                      <p:cBhvr additive="base">
                                        <p:cTn id="461" dur="2000"/>
                                        <p:tgtEl>
                                          <p:spTgt spid="37"/>
                                        </p:tgtEl>
                                        <p:attrNameLst>
                                          <p:attrName>ppt_x</p:attrName>
                                        </p:attrNameLst>
                                      </p:cBhvr>
                                      <p:tavLst>
                                        <p:tav tm="0">
                                          <p:val>
                                            <p:strVal val="ppt_x"/>
                                          </p:val>
                                        </p:tav>
                                        <p:tav tm="100000">
                                          <p:val>
                                            <p:strVal val="ppt_x"/>
                                          </p:val>
                                        </p:tav>
                                      </p:tavLst>
                                    </p:anim>
                                    <p:anim calcmode="lin" valueType="num">
                                      <p:cBhvr additive="base">
                                        <p:cTn id="462" dur="2000"/>
                                        <p:tgtEl>
                                          <p:spTgt spid="37"/>
                                        </p:tgtEl>
                                        <p:attrNameLst>
                                          <p:attrName>ppt_y</p:attrName>
                                        </p:attrNameLst>
                                      </p:cBhvr>
                                      <p:tavLst>
                                        <p:tav tm="0">
                                          <p:val>
                                            <p:strVal val="ppt_y"/>
                                          </p:val>
                                        </p:tav>
                                        <p:tav tm="100000">
                                          <p:val>
                                            <p:strVal val="0-ppt_h/2"/>
                                          </p:val>
                                        </p:tav>
                                      </p:tavLst>
                                    </p:anim>
                                    <p:set>
                                      <p:cBhvr>
                                        <p:cTn id="463" dur="1" fill="hold">
                                          <p:stCondLst>
                                            <p:cond delay="1999"/>
                                          </p:stCondLst>
                                        </p:cTn>
                                        <p:tgtEl>
                                          <p:spTgt spid="37"/>
                                        </p:tgtEl>
                                        <p:attrNameLst>
                                          <p:attrName>style.visibility</p:attrName>
                                        </p:attrNameLst>
                                      </p:cBhvr>
                                      <p:to>
                                        <p:strVal val="hidden"/>
                                      </p:to>
                                    </p:set>
                                  </p:childTnLst>
                                </p:cTn>
                              </p:par>
                              <p:par>
                                <p:cTn id="464" presetID="3" presetClass="exit" presetSubtype="10" fill="hold" grpId="4" nodeType="withEffect">
                                  <p:stCondLst>
                                    <p:cond delay="0"/>
                                  </p:stCondLst>
                                  <p:childTnLst>
                                    <p:animEffect transition="out" filter="blinds(horizontal)">
                                      <p:cBhvr>
                                        <p:cTn id="465" dur="2000"/>
                                        <p:tgtEl>
                                          <p:spTgt spid="3"/>
                                        </p:tgtEl>
                                      </p:cBhvr>
                                    </p:animEffect>
                                    <p:set>
                                      <p:cBhvr>
                                        <p:cTn id="466" dur="1" fill="hold">
                                          <p:stCondLst>
                                            <p:cond delay="1999"/>
                                          </p:stCondLst>
                                        </p:cTn>
                                        <p:tgtEl>
                                          <p:spTgt spid="3"/>
                                        </p:tgtEl>
                                        <p:attrNameLst>
                                          <p:attrName>style.visibility</p:attrName>
                                        </p:attrNameLst>
                                      </p:cBhvr>
                                      <p:to>
                                        <p:strVal val="hidden"/>
                                      </p:to>
                                    </p:set>
                                  </p:childTnLst>
                                </p:cTn>
                              </p:par>
                              <p:par>
                                <p:cTn id="467" presetID="3" presetClass="exit" presetSubtype="10" fill="hold" grpId="4" nodeType="withEffect">
                                  <p:stCondLst>
                                    <p:cond delay="0"/>
                                  </p:stCondLst>
                                  <p:childTnLst>
                                    <p:animEffect transition="out" filter="blinds(horizontal)">
                                      <p:cBhvr>
                                        <p:cTn id="468" dur="2000"/>
                                        <p:tgtEl>
                                          <p:spTgt spid="5"/>
                                        </p:tgtEl>
                                      </p:cBhvr>
                                    </p:animEffect>
                                    <p:set>
                                      <p:cBhvr>
                                        <p:cTn id="469" dur="1" fill="hold">
                                          <p:stCondLst>
                                            <p:cond delay="1999"/>
                                          </p:stCondLst>
                                        </p:cTn>
                                        <p:tgtEl>
                                          <p:spTgt spid="5"/>
                                        </p:tgtEl>
                                        <p:attrNameLst>
                                          <p:attrName>style.visibility</p:attrName>
                                        </p:attrNameLst>
                                      </p:cBhvr>
                                      <p:to>
                                        <p:strVal val="hidden"/>
                                      </p:to>
                                    </p:set>
                                  </p:childTnLst>
                                </p:cTn>
                              </p:par>
                              <p:par>
                                <p:cTn id="470" presetID="3" presetClass="exit" presetSubtype="10" fill="hold" grpId="4" nodeType="withEffect">
                                  <p:stCondLst>
                                    <p:cond delay="0"/>
                                  </p:stCondLst>
                                  <p:childTnLst>
                                    <p:animEffect transition="out" filter="blinds(horizontal)">
                                      <p:cBhvr>
                                        <p:cTn id="471" dur="2000"/>
                                        <p:tgtEl>
                                          <p:spTgt spid="7"/>
                                        </p:tgtEl>
                                      </p:cBhvr>
                                    </p:animEffect>
                                    <p:set>
                                      <p:cBhvr>
                                        <p:cTn id="472" dur="1" fill="hold">
                                          <p:stCondLst>
                                            <p:cond delay="1999"/>
                                          </p:stCondLst>
                                        </p:cTn>
                                        <p:tgtEl>
                                          <p:spTgt spid="7"/>
                                        </p:tgtEl>
                                        <p:attrNameLst>
                                          <p:attrName>style.visibility</p:attrName>
                                        </p:attrNameLst>
                                      </p:cBhvr>
                                      <p:to>
                                        <p:strVal val="hidden"/>
                                      </p:to>
                                    </p:set>
                                  </p:childTnLst>
                                </p:cTn>
                              </p:par>
                              <p:par>
                                <p:cTn id="473" presetID="3" presetClass="exit" presetSubtype="10" fill="hold" grpId="4" nodeType="withEffect">
                                  <p:stCondLst>
                                    <p:cond delay="0"/>
                                  </p:stCondLst>
                                  <p:childTnLst>
                                    <p:animEffect transition="out" filter="blinds(horizontal)">
                                      <p:cBhvr>
                                        <p:cTn id="474" dur="2000"/>
                                        <p:tgtEl>
                                          <p:spTgt spid="9"/>
                                        </p:tgtEl>
                                      </p:cBhvr>
                                    </p:animEffect>
                                    <p:set>
                                      <p:cBhvr>
                                        <p:cTn id="475" dur="1" fill="hold">
                                          <p:stCondLst>
                                            <p:cond delay="1999"/>
                                          </p:stCondLst>
                                        </p:cTn>
                                        <p:tgtEl>
                                          <p:spTgt spid="9"/>
                                        </p:tgtEl>
                                        <p:attrNameLst>
                                          <p:attrName>style.visibility</p:attrName>
                                        </p:attrNameLst>
                                      </p:cBhvr>
                                      <p:to>
                                        <p:strVal val="hidden"/>
                                      </p:to>
                                    </p:set>
                                  </p:childTnLst>
                                </p:cTn>
                              </p:par>
                              <p:par>
                                <p:cTn id="476" presetID="3" presetClass="exit" presetSubtype="10" fill="hold" grpId="4" nodeType="withEffect">
                                  <p:stCondLst>
                                    <p:cond delay="0"/>
                                  </p:stCondLst>
                                  <p:childTnLst>
                                    <p:animEffect transition="out" filter="blinds(horizontal)">
                                      <p:cBhvr>
                                        <p:cTn id="477" dur="2000"/>
                                        <p:tgtEl>
                                          <p:spTgt spid="11"/>
                                        </p:tgtEl>
                                      </p:cBhvr>
                                    </p:animEffect>
                                    <p:set>
                                      <p:cBhvr>
                                        <p:cTn id="478" dur="1" fill="hold">
                                          <p:stCondLst>
                                            <p:cond delay="1999"/>
                                          </p:stCondLst>
                                        </p:cTn>
                                        <p:tgtEl>
                                          <p:spTgt spid="11"/>
                                        </p:tgtEl>
                                        <p:attrNameLst>
                                          <p:attrName>style.visibility</p:attrName>
                                        </p:attrNameLst>
                                      </p:cBhvr>
                                      <p:to>
                                        <p:strVal val="hidden"/>
                                      </p:to>
                                    </p:set>
                                  </p:childTnLst>
                                </p:cTn>
                              </p:par>
                              <p:par>
                                <p:cTn id="479" presetID="3" presetClass="exit" presetSubtype="10" fill="hold" grpId="4" nodeType="withEffect">
                                  <p:stCondLst>
                                    <p:cond delay="0"/>
                                  </p:stCondLst>
                                  <p:childTnLst>
                                    <p:animEffect transition="out" filter="blinds(horizontal)">
                                      <p:cBhvr>
                                        <p:cTn id="480" dur="2000"/>
                                        <p:tgtEl>
                                          <p:spTgt spid="13"/>
                                        </p:tgtEl>
                                      </p:cBhvr>
                                    </p:animEffect>
                                    <p:set>
                                      <p:cBhvr>
                                        <p:cTn id="481" dur="1" fill="hold">
                                          <p:stCondLst>
                                            <p:cond delay="1999"/>
                                          </p:stCondLst>
                                        </p:cTn>
                                        <p:tgtEl>
                                          <p:spTgt spid="13"/>
                                        </p:tgtEl>
                                        <p:attrNameLst>
                                          <p:attrName>style.visibility</p:attrName>
                                        </p:attrNameLst>
                                      </p:cBhvr>
                                      <p:to>
                                        <p:strVal val="hidden"/>
                                      </p:to>
                                    </p:set>
                                  </p:childTnLst>
                                </p:cTn>
                              </p:par>
                              <p:par>
                                <p:cTn id="482" presetID="3" presetClass="exit" presetSubtype="10" fill="hold" grpId="4" nodeType="withEffect">
                                  <p:stCondLst>
                                    <p:cond delay="0"/>
                                  </p:stCondLst>
                                  <p:childTnLst>
                                    <p:animEffect transition="out" filter="blinds(horizontal)">
                                      <p:cBhvr>
                                        <p:cTn id="483" dur="2000"/>
                                        <p:tgtEl>
                                          <p:spTgt spid="14"/>
                                        </p:tgtEl>
                                      </p:cBhvr>
                                    </p:animEffect>
                                    <p:set>
                                      <p:cBhvr>
                                        <p:cTn id="484" dur="1" fill="hold">
                                          <p:stCondLst>
                                            <p:cond delay="1999"/>
                                          </p:stCondLst>
                                        </p:cTn>
                                        <p:tgtEl>
                                          <p:spTgt spid="14"/>
                                        </p:tgtEl>
                                        <p:attrNameLst>
                                          <p:attrName>style.visibility</p:attrName>
                                        </p:attrNameLst>
                                      </p:cBhvr>
                                      <p:to>
                                        <p:strVal val="hidden"/>
                                      </p:to>
                                    </p:set>
                                  </p:childTnLst>
                                </p:cTn>
                              </p:par>
                              <p:par>
                                <p:cTn id="485" presetID="3" presetClass="exit" presetSubtype="10" fill="hold" grpId="4" nodeType="withEffect">
                                  <p:stCondLst>
                                    <p:cond delay="0"/>
                                  </p:stCondLst>
                                  <p:childTnLst>
                                    <p:animEffect transition="out" filter="blinds(horizontal)">
                                      <p:cBhvr>
                                        <p:cTn id="486" dur="2000"/>
                                        <p:tgtEl>
                                          <p:spTgt spid="15"/>
                                        </p:tgtEl>
                                      </p:cBhvr>
                                    </p:animEffect>
                                    <p:set>
                                      <p:cBhvr>
                                        <p:cTn id="487" dur="1" fill="hold">
                                          <p:stCondLst>
                                            <p:cond delay="1999"/>
                                          </p:stCondLst>
                                        </p:cTn>
                                        <p:tgtEl>
                                          <p:spTgt spid="15"/>
                                        </p:tgtEl>
                                        <p:attrNameLst>
                                          <p:attrName>style.visibility</p:attrName>
                                        </p:attrNameLst>
                                      </p:cBhvr>
                                      <p:to>
                                        <p:strVal val="hidden"/>
                                      </p:to>
                                    </p:set>
                                  </p:childTnLst>
                                </p:cTn>
                              </p:par>
                              <p:par>
                                <p:cTn id="488" presetID="3" presetClass="exit" presetSubtype="10" fill="hold" grpId="4" nodeType="withEffect">
                                  <p:stCondLst>
                                    <p:cond delay="0"/>
                                  </p:stCondLst>
                                  <p:childTnLst>
                                    <p:animEffect transition="out" filter="blinds(horizontal)">
                                      <p:cBhvr>
                                        <p:cTn id="489" dur="2000"/>
                                        <p:tgtEl>
                                          <p:spTgt spid="16"/>
                                        </p:tgtEl>
                                      </p:cBhvr>
                                    </p:animEffect>
                                    <p:set>
                                      <p:cBhvr>
                                        <p:cTn id="490" dur="1" fill="hold">
                                          <p:stCondLst>
                                            <p:cond delay="1999"/>
                                          </p:stCondLst>
                                        </p:cTn>
                                        <p:tgtEl>
                                          <p:spTgt spid="16"/>
                                        </p:tgtEl>
                                        <p:attrNameLst>
                                          <p:attrName>style.visibility</p:attrName>
                                        </p:attrNameLst>
                                      </p:cBhvr>
                                      <p:to>
                                        <p:strVal val="hidden"/>
                                      </p:to>
                                    </p:set>
                                  </p:childTnLst>
                                </p:cTn>
                              </p:par>
                              <p:par>
                                <p:cTn id="491" presetID="3" presetClass="exit" presetSubtype="10" fill="hold" grpId="4" nodeType="withEffect">
                                  <p:stCondLst>
                                    <p:cond delay="0"/>
                                  </p:stCondLst>
                                  <p:childTnLst>
                                    <p:animEffect transition="out" filter="blinds(horizontal)">
                                      <p:cBhvr>
                                        <p:cTn id="492" dur="2000"/>
                                        <p:tgtEl>
                                          <p:spTgt spid="17"/>
                                        </p:tgtEl>
                                      </p:cBhvr>
                                    </p:animEffect>
                                    <p:set>
                                      <p:cBhvr>
                                        <p:cTn id="493" dur="1" fill="hold">
                                          <p:stCondLst>
                                            <p:cond delay="1999"/>
                                          </p:stCondLst>
                                        </p:cTn>
                                        <p:tgtEl>
                                          <p:spTgt spid="17"/>
                                        </p:tgtEl>
                                        <p:attrNameLst>
                                          <p:attrName>style.visibility</p:attrName>
                                        </p:attrNameLst>
                                      </p:cBhvr>
                                      <p:to>
                                        <p:strVal val="hidden"/>
                                      </p:to>
                                    </p:set>
                                  </p:childTnLst>
                                </p:cTn>
                              </p:par>
                              <p:par>
                                <p:cTn id="494" presetID="3" presetClass="exit" presetSubtype="10" fill="hold" grpId="4" nodeType="withEffect">
                                  <p:stCondLst>
                                    <p:cond delay="0"/>
                                  </p:stCondLst>
                                  <p:childTnLst>
                                    <p:animEffect transition="out" filter="blinds(horizontal)">
                                      <p:cBhvr>
                                        <p:cTn id="495" dur="2000"/>
                                        <p:tgtEl>
                                          <p:spTgt spid="18"/>
                                        </p:tgtEl>
                                      </p:cBhvr>
                                    </p:animEffect>
                                    <p:set>
                                      <p:cBhvr>
                                        <p:cTn id="496" dur="1" fill="hold">
                                          <p:stCondLst>
                                            <p:cond delay="1999"/>
                                          </p:stCondLst>
                                        </p:cTn>
                                        <p:tgtEl>
                                          <p:spTgt spid="18"/>
                                        </p:tgtEl>
                                        <p:attrNameLst>
                                          <p:attrName>style.visibility</p:attrName>
                                        </p:attrNameLst>
                                      </p:cBhvr>
                                      <p:to>
                                        <p:strVal val="hidden"/>
                                      </p:to>
                                    </p:set>
                                  </p:childTnLst>
                                </p:cTn>
                              </p:par>
                              <p:par>
                                <p:cTn id="497" presetID="3" presetClass="exit" presetSubtype="10" fill="hold" grpId="4" nodeType="withEffect">
                                  <p:stCondLst>
                                    <p:cond delay="0"/>
                                  </p:stCondLst>
                                  <p:childTnLst>
                                    <p:animEffect transition="out" filter="blinds(horizontal)">
                                      <p:cBhvr>
                                        <p:cTn id="498" dur="2000"/>
                                        <p:tgtEl>
                                          <p:spTgt spid="19"/>
                                        </p:tgtEl>
                                      </p:cBhvr>
                                    </p:animEffect>
                                    <p:set>
                                      <p:cBhvr>
                                        <p:cTn id="499" dur="1" fill="hold">
                                          <p:stCondLst>
                                            <p:cond delay="1999"/>
                                          </p:stCondLst>
                                        </p:cTn>
                                        <p:tgtEl>
                                          <p:spTgt spid="19"/>
                                        </p:tgtEl>
                                        <p:attrNameLst>
                                          <p:attrName>style.visibility</p:attrName>
                                        </p:attrNameLst>
                                      </p:cBhvr>
                                      <p:to>
                                        <p:strVal val="hidden"/>
                                      </p:to>
                                    </p:set>
                                  </p:childTnLst>
                                </p:cTn>
                              </p:par>
                              <p:par>
                                <p:cTn id="500" presetID="3" presetClass="exit" presetSubtype="10" fill="hold" grpId="4" nodeType="withEffect">
                                  <p:stCondLst>
                                    <p:cond delay="0"/>
                                  </p:stCondLst>
                                  <p:childTnLst>
                                    <p:animEffect transition="out" filter="blinds(horizontal)">
                                      <p:cBhvr>
                                        <p:cTn id="501" dur="2000"/>
                                        <p:tgtEl>
                                          <p:spTgt spid="20"/>
                                        </p:tgtEl>
                                      </p:cBhvr>
                                    </p:animEffect>
                                    <p:set>
                                      <p:cBhvr>
                                        <p:cTn id="502" dur="1" fill="hold">
                                          <p:stCondLst>
                                            <p:cond delay="1999"/>
                                          </p:stCondLst>
                                        </p:cTn>
                                        <p:tgtEl>
                                          <p:spTgt spid="20"/>
                                        </p:tgtEl>
                                        <p:attrNameLst>
                                          <p:attrName>style.visibility</p:attrName>
                                        </p:attrNameLst>
                                      </p:cBhvr>
                                      <p:to>
                                        <p:strVal val="hidden"/>
                                      </p:to>
                                    </p:set>
                                  </p:childTnLst>
                                </p:cTn>
                              </p:par>
                              <p:par>
                                <p:cTn id="503" presetID="3" presetClass="exit" presetSubtype="10" fill="hold" grpId="4" nodeType="withEffect">
                                  <p:stCondLst>
                                    <p:cond delay="0"/>
                                  </p:stCondLst>
                                  <p:childTnLst>
                                    <p:animEffect transition="out" filter="blinds(horizontal)">
                                      <p:cBhvr>
                                        <p:cTn id="504" dur="2000"/>
                                        <p:tgtEl>
                                          <p:spTgt spid="21"/>
                                        </p:tgtEl>
                                      </p:cBhvr>
                                    </p:animEffect>
                                    <p:set>
                                      <p:cBhvr>
                                        <p:cTn id="505" dur="1" fill="hold">
                                          <p:stCondLst>
                                            <p:cond delay="1999"/>
                                          </p:stCondLst>
                                        </p:cTn>
                                        <p:tgtEl>
                                          <p:spTgt spid="21"/>
                                        </p:tgtEl>
                                        <p:attrNameLst>
                                          <p:attrName>style.visibility</p:attrName>
                                        </p:attrNameLst>
                                      </p:cBhvr>
                                      <p:to>
                                        <p:strVal val="hidden"/>
                                      </p:to>
                                    </p:set>
                                  </p:childTnLst>
                                </p:cTn>
                              </p:par>
                              <p:par>
                                <p:cTn id="506" presetID="3" presetClass="exit" presetSubtype="10" fill="hold" grpId="4" nodeType="withEffect">
                                  <p:stCondLst>
                                    <p:cond delay="0"/>
                                  </p:stCondLst>
                                  <p:childTnLst>
                                    <p:animEffect transition="out" filter="blinds(horizontal)">
                                      <p:cBhvr>
                                        <p:cTn id="507" dur="2000"/>
                                        <p:tgtEl>
                                          <p:spTgt spid="22"/>
                                        </p:tgtEl>
                                      </p:cBhvr>
                                    </p:animEffect>
                                    <p:set>
                                      <p:cBhvr>
                                        <p:cTn id="508" dur="1" fill="hold">
                                          <p:stCondLst>
                                            <p:cond delay="1999"/>
                                          </p:stCondLst>
                                        </p:cTn>
                                        <p:tgtEl>
                                          <p:spTgt spid="22"/>
                                        </p:tgtEl>
                                        <p:attrNameLst>
                                          <p:attrName>style.visibility</p:attrName>
                                        </p:attrNameLst>
                                      </p:cBhvr>
                                      <p:to>
                                        <p:strVal val="hidden"/>
                                      </p:to>
                                    </p:set>
                                  </p:childTnLst>
                                </p:cTn>
                              </p:par>
                              <p:par>
                                <p:cTn id="509" presetID="3" presetClass="exit" presetSubtype="10" fill="hold" grpId="4" nodeType="withEffect">
                                  <p:stCondLst>
                                    <p:cond delay="0"/>
                                  </p:stCondLst>
                                  <p:childTnLst>
                                    <p:animEffect transition="out" filter="blinds(horizontal)">
                                      <p:cBhvr>
                                        <p:cTn id="510" dur="2000"/>
                                        <p:tgtEl>
                                          <p:spTgt spid="23"/>
                                        </p:tgtEl>
                                      </p:cBhvr>
                                    </p:animEffect>
                                    <p:set>
                                      <p:cBhvr>
                                        <p:cTn id="511" dur="1" fill="hold">
                                          <p:stCondLst>
                                            <p:cond delay="1999"/>
                                          </p:stCondLst>
                                        </p:cTn>
                                        <p:tgtEl>
                                          <p:spTgt spid="23"/>
                                        </p:tgtEl>
                                        <p:attrNameLst>
                                          <p:attrName>style.visibility</p:attrName>
                                        </p:attrNameLst>
                                      </p:cBhvr>
                                      <p:to>
                                        <p:strVal val="hidden"/>
                                      </p:to>
                                    </p:set>
                                  </p:childTnLst>
                                </p:cTn>
                              </p:par>
                              <p:par>
                                <p:cTn id="512" presetID="3" presetClass="exit" presetSubtype="10" fill="hold" grpId="4" nodeType="withEffect">
                                  <p:stCondLst>
                                    <p:cond delay="0"/>
                                  </p:stCondLst>
                                  <p:childTnLst>
                                    <p:animEffect transition="out" filter="blinds(horizontal)">
                                      <p:cBhvr>
                                        <p:cTn id="513" dur="2000"/>
                                        <p:tgtEl>
                                          <p:spTgt spid="24"/>
                                        </p:tgtEl>
                                      </p:cBhvr>
                                    </p:animEffect>
                                    <p:set>
                                      <p:cBhvr>
                                        <p:cTn id="514" dur="1" fill="hold">
                                          <p:stCondLst>
                                            <p:cond delay="1999"/>
                                          </p:stCondLst>
                                        </p:cTn>
                                        <p:tgtEl>
                                          <p:spTgt spid="24"/>
                                        </p:tgtEl>
                                        <p:attrNameLst>
                                          <p:attrName>style.visibility</p:attrName>
                                        </p:attrNameLst>
                                      </p:cBhvr>
                                      <p:to>
                                        <p:strVal val="hidden"/>
                                      </p:to>
                                    </p:set>
                                  </p:childTnLst>
                                </p:cTn>
                              </p:par>
                              <p:par>
                                <p:cTn id="515" presetID="3" presetClass="exit" presetSubtype="10" fill="hold" grpId="4" nodeType="withEffect">
                                  <p:stCondLst>
                                    <p:cond delay="0"/>
                                  </p:stCondLst>
                                  <p:childTnLst>
                                    <p:animEffect transition="out" filter="blinds(horizontal)">
                                      <p:cBhvr>
                                        <p:cTn id="516" dur="2000"/>
                                        <p:tgtEl>
                                          <p:spTgt spid="25"/>
                                        </p:tgtEl>
                                      </p:cBhvr>
                                    </p:animEffect>
                                    <p:set>
                                      <p:cBhvr>
                                        <p:cTn id="517" dur="1" fill="hold">
                                          <p:stCondLst>
                                            <p:cond delay="1999"/>
                                          </p:stCondLst>
                                        </p:cTn>
                                        <p:tgtEl>
                                          <p:spTgt spid="25"/>
                                        </p:tgtEl>
                                        <p:attrNameLst>
                                          <p:attrName>style.visibility</p:attrName>
                                        </p:attrNameLst>
                                      </p:cBhvr>
                                      <p:to>
                                        <p:strVal val="hidden"/>
                                      </p:to>
                                    </p:set>
                                  </p:childTnLst>
                                </p:cTn>
                              </p:par>
                              <p:par>
                                <p:cTn id="518" presetID="3" presetClass="exit" presetSubtype="10" fill="hold" grpId="4" nodeType="withEffect">
                                  <p:stCondLst>
                                    <p:cond delay="0"/>
                                  </p:stCondLst>
                                  <p:childTnLst>
                                    <p:animEffect transition="out" filter="blinds(horizontal)">
                                      <p:cBhvr>
                                        <p:cTn id="519" dur="2000"/>
                                        <p:tgtEl>
                                          <p:spTgt spid="26"/>
                                        </p:tgtEl>
                                      </p:cBhvr>
                                    </p:animEffect>
                                    <p:set>
                                      <p:cBhvr>
                                        <p:cTn id="520" dur="1" fill="hold">
                                          <p:stCondLst>
                                            <p:cond delay="1999"/>
                                          </p:stCondLst>
                                        </p:cTn>
                                        <p:tgtEl>
                                          <p:spTgt spid="26"/>
                                        </p:tgtEl>
                                        <p:attrNameLst>
                                          <p:attrName>style.visibility</p:attrName>
                                        </p:attrNameLst>
                                      </p:cBhvr>
                                      <p:to>
                                        <p:strVal val="hidden"/>
                                      </p:to>
                                    </p:set>
                                  </p:childTnLst>
                                </p:cTn>
                              </p:par>
                              <p:par>
                                <p:cTn id="521" presetID="3" presetClass="exit" presetSubtype="10" fill="hold" grpId="4" nodeType="withEffect">
                                  <p:stCondLst>
                                    <p:cond delay="0"/>
                                  </p:stCondLst>
                                  <p:childTnLst>
                                    <p:animEffect transition="out" filter="blinds(horizontal)">
                                      <p:cBhvr>
                                        <p:cTn id="522" dur="2000"/>
                                        <p:tgtEl>
                                          <p:spTgt spid="27"/>
                                        </p:tgtEl>
                                      </p:cBhvr>
                                    </p:animEffect>
                                    <p:set>
                                      <p:cBhvr>
                                        <p:cTn id="523" dur="1" fill="hold">
                                          <p:stCondLst>
                                            <p:cond delay="1999"/>
                                          </p:stCondLst>
                                        </p:cTn>
                                        <p:tgtEl>
                                          <p:spTgt spid="27"/>
                                        </p:tgtEl>
                                        <p:attrNameLst>
                                          <p:attrName>style.visibility</p:attrName>
                                        </p:attrNameLst>
                                      </p:cBhvr>
                                      <p:to>
                                        <p:strVal val="hidden"/>
                                      </p:to>
                                    </p:set>
                                  </p:childTnLst>
                                </p:cTn>
                              </p:par>
                              <p:par>
                                <p:cTn id="524" presetID="3" presetClass="exit" presetSubtype="10" fill="hold" grpId="4" nodeType="withEffect">
                                  <p:stCondLst>
                                    <p:cond delay="0"/>
                                  </p:stCondLst>
                                  <p:childTnLst>
                                    <p:animEffect transition="out" filter="blinds(horizontal)">
                                      <p:cBhvr>
                                        <p:cTn id="525" dur="2000"/>
                                        <p:tgtEl>
                                          <p:spTgt spid="4"/>
                                        </p:tgtEl>
                                      </p:cBhvr>
                                    </p:animEffect>
                                    <p:set>
                                      <p:cBhvr>
                                        <p:cTn id="526" dur="1" fill="hold">
                                          <p:stCondLst>
                                            <p:cond delay="1999"/>
                                          </p:stCondLst>
                                        </p:cTn>
                                        <p:tgtEl>
                                          <p:spTgt spid="4"/>
                                        </p:tgtEl>
                                        <p:attrNameLst>
                                          <p:attrName>style.visibility</p:attrName>
                                        </p:attrNameLst>
                                      </p:cBhvr>
                                      <p:to>
                                        <p:strVal val="hidden"/>
                                      </p:to>
                                    </p:set>
                                  </p:childTnLst>
                                </p:cTn>
                              </p:par>
                              <p:par>
                                <p:cTn id="527" presetID="3" presetClass="exit" presetSubtype="10" fill="hold" grpId="4" nodeType="withEffect">
                                  <p:stCondLst>
                                    <p:cond delay="0"/>
                                  </p:stCondLst>
                                  <p:childTnLst>
                                    <p:animEffect transition="out" filter="blinds(horizontal)">
                                      <p:cBhvr>
                                        <p:cTn id="528" dur="2000"/>
                                        <p:tgtEl>
                                          <p:spTgt spid="6"/>
                                        </p:tgtEl>
                                      </p:cBhvr>
                                    </p:animEffect>
                                    <p:set>
                                      <p:cBhvr>
                                        <p:cTn id="529" dur="1" fill="hold">
                                          <p:stCondLst>
                                            <p:cond delay="1999"/>
                                          </p:stCondLst>
                                        </p:cTn>
                                        <p:tgtEl>
                                          <p:spTgt spid="6"/>
                                        </p:tgtEl>
                                        <p:attrNameLst>
                                          <p:attrName>style.visibility</p:attrName>
                                        </p:attrNameLst>
                                      </p:cBhvr>
                                      <p:to>
                                        <p:strVal val="hidden"/>
                                      </p:to>
                                    </p:set>
                                  </p:childTnLst>
                                </p:cTn>
                              </p:par>
                              <p:par>
                                <p:cTn id="530" presetID="3" presetClass="exit" presetSubtype="10" fill="hold" grpId="4" nodeType="withEffect">
                                  <p:stCondLst>
                                    <p:cond delay="0"/>
                                  </p:stCondLst>
                                  <p:childTnLst>
                                    <p:animEffect transition="out" filter="blinds(horizontal)">
                                      <p:cBhvr>
                                        <p:cTn id="531" dur="2000"/>
                                        <p:tgtEl>
                                          <p:spTgt spid="8"/>
                                        </p:tgtEl>
                                      </p:cBhvr>
                                    </p:animEffect>
                                    <p:set>
                                      <p:cBhvr>
                                        <p:cTn id="532" dur="1" fill="hold">
                                          <p:stCondLst>
                                            <p:cond delay="1999"/>
                                          </p:stCondLst>
                                        </p:cTn>
                                        <p:tgtEl>
                                          <p:spTgt spid="8"/>
                                        </p:tgtEl>
                                        <p:attrNameLst>
                                          <p:attrName>style.visibility</p:attrName>
                                        </p:attrNameLst>
                                      </p:cBhvr>
                                      <p:to>
                                        <p:strVal val="hidden"/>
                                      </p:to>
                                    </p:set>
                                  </p:childTnLst>
                                </p:cTn>
                              </p:par>
                              <p:par>
                                <p:cTn id="533" presetID="3" presetClass="exit" presetSubtype="10" fill="hold" grpId="4" nodeType="withEffect">
                                  <p:stCondLst>
                                    <p:cond delay="0"/>
                                  </p:stCondLst>
                                  <p:childTnLst>
                                    <p:animEffect transition="out" filter="blinds(horizontal)">
                                      <p:cBhvr>
                                        <p:cTn id="534" dur="2000"/>
                                        <p:tgtEl>
                                          <p:spTgt spid="10"/>
                                        </p:tgtEl>
                                      </p:cBhvr>
                                    </p:animEffect>
                                    <p:set>
                                      <p:cBhvr>
                                        <p:cTn id="535" dur="1" fill="hold">
                                          <p:stCondLst>
                                            <p:cond delay="1999"/>
                                          </p:stCondLst>
                                        </p:cTn>
                                        <p:tgtEl>
                                          <p:spTgt spid="10"/>
                                        </p:tgtEl>
                                        <p:attrNameLst>
                                          <p:attrName>style.visibility</p:attrName>
                                        </p:attrNameLst>
                                      </p:cBhvr>
                                      <p:to>
                                        <p:strVal val="hidden"/>
                                      </p:to>
                                    </p:set>
                                  </p:childTnLst>
                                </p:cTn>
                              </p:par>
                              <p:par>
                                <p:cTn id="536" presetID="3" presetClass="exit" presetSubtype="10" fill="hold" grpId="4" nodeType="withEffect">
                                  <p:stCondLst>
                                    <p:cond delay="0"/>
                                  </p:stCondLst>
                                  <p:childTnLst>
                                    <p:animEffect transition="out" filter="blinds(horizontal)">
                                      <p:cBhvr>
                                        <p:cTn id="537" dur="2000"/>
                                        <p:tgtEl>
                                          <p:spTgt spid="12"/>
                                        </p:tgtEl>
                                      </p:cBhvr>
                                    </p:animEffect>
                                    <p:set>
                                      <p:cBhvr>
                                        <p:cTn id="538" dur="1" fill="hold">
                                          <p:stCondLst>
                                            <p:cond delay="1999"/>
                                          </p:stCondLst>
                                        </p:cTn>
                                        <p:tgtEl>
                                          <p:spTgt spid="12"/>
                                        </p:tgtEl>
                                        <p:attrNameLst>
                                          <p:attrName>style.visibility</p:attrName>
                                        </p:attrNameLst>
                                      </p:cBhvr>
                                      <p:to>
                                        <p:strVal val="hidden"/>
                                      </p:to>
                                    </p:set>
                                  </p:childTnLst>
                                </p:cTn>
                              </p:par>
                              <p:par>
                                <p:cTn id="539" presetID="3" presetClass="exit" presetSubtype="10" fill="hold" grpId="4" nodeType="withEffect">
                                  <p:stCondLst>
                                    <p:cond delay="0"/>
                                  </p:stCondLst>
                                  <p:childTnLst>
                                    <p:animEffect transition="out" filter="blinds(horizontal)">
                                      <p:cBhvr>
                                        <p:cTn id="540" dur="2000"/>
                                        <p:tgtEl>
                                          <p:spTgt spid="28"/>
                                        </p:tgtEl>
                                      </p:cBhvr>
                                    </p:animEffect>
                                    <p:set>
                                      <p:cBhvr>
                                        <p:cTn id="541" dur="1" fill="hold">
                                          <p:stCondLst>
                                            <p:cond delay="1999"/>
                                          </p:stCondLst>
                                        </p:cTn>
                                        <p:tgtEl>
                                          <p:spTgt spid="28"/>
                                        </p:tgtEl>
                                        <p:attrNameLst>
                                          <p:attrName>style.visibility</p:attrName>
                                        </p:attrNameLst>
                                      </p:cBhvr>
                                      <p:to>
                                        <p:strVal val="hidden"/>
                                      </p:to>
                                    </p:set>
                                  </p:childTnLst>
                                </p:cTn>
                              </p:par>
                              <p:par>
                                <p:cTn id="542" presetID="3" presetClass="exit" presetSubtype="10" fill="hold" grpId="4" nodeType="withEffect">
                                  <p:stCondLst>
                                    <p:cond delay="0"/>
                                  </p:stCondLst>
                                  <p:childTnLst>
                                    <p:animEffect transition="out" filter="blinds(horizontal)">
                                      <p:cBhvr>
                                        <p:cTn id="543" dur="2000"/>
                                        <p:tgtEl>
                                          <p:spTgt spid="29"/>
                                        </p:tgtEl>
                                      </p:cBhvr>
                                    </p:animEffect>
                                    <p:set>
                                      <p:cBhvr>
                                        <p:cTn id="544" dur="1" fill="hold">
                                          <p:stCondLst>
                                            <p:cond delay="1999"/>
                                          </p:stCondLst>
                                        </p:cTn>
                                        <p:tgtEl>
                                          <p:spTgt spid="29"/>
                                        </p:tgtEl>
                                        <p:attrNameLst>
                                          <p:attrName>style.visibility</p:attrName>
                                        </p:attrNameLst>
                                      </p:cBhvr>
                                      <p:to>
                                        <p:strVal val="hidden"/>
                                      </p:to>
                                    </p:set>
                                  </p:childTnLst>
                                </p:cTn>
                              </p:par>
                              <p:par>
                                <p:cTn id="545" presetID="3" presetClass="exit" presetSubtype="10" fill="hold" grpId="4" nodeType="withEffect">
                                  <p:stCondLst>
                                    <p:cond delay="0"/>
                                  </p:stCondLst>
                                  <p:childTnLst>
                                    <p:animEffect transition="out" filter="blinds(horizontal)">
                                      <p:cBhvr>
                                        <p:cTn id="546" dur="2000"/>
                                        <p:tgtEl>
                                          <p:spTgt spid="30"/>
                                        </p:tgtEl>
                                      </p:cBhvr>
                                    </p:animEffect>
                                    <p:set>
                                      <p:cBhvr>
                                        <p:cTn id="547" dur="1" fill="hold">
                                          <p:stCondLst>
                                            <p:cond delay="1999"/>
                                          </p:stCondLst>
                                        </p:cTn>
                                        <p:tgtEl>
                                          <p:spTgt spid="30"/>
                                        </p:tgtEl>
                                        <p:attrNameLst>
                                          <p:attrName>style.visibility</p:attrName>
                                        </p:attrNameLst>
                                      </p:cBhvr>
                                      <p:to>
                                        <p:strVal val="hidden"/>
                                      </p:to>
                                    </p:set>
                                  </p:childTnLst>
                                </p:cTn>
                              </p:par>
                              <p:par>
                                <p:cTn id="548" presetID="3" presetClass="exit" presetSubtype="10" fill="hold" grpId="4" nodeType="withEffect">
                                  <p:stCondLst>
                                    <p:cond delay="0"/>
                                  </p:stCondLst>
                                  <p:childTnLst>
                                    <p:animEffect transition="out" filter="blinds(horizontal)">
                                      <p:cBhvr>
                                        <p:cTn id="549" dur="2000"/>
                                        <p:tgtEl>
                                          <p:spTgt spid="31"/>
                                        </p:tgtEl>
                                      </p:cBhvr>
                                    </p:animEffect>
                                    <p:set>
                                      <p:cBhvr>
                                        <p:cTn id="550" dur="1" fill="hold">
                                          <p:stCondLst>
                                            <p:cond delay="1999"/>
                                          </p:stCondLst>
                                        </p:cTn>
                                        <p:tgtEl>
                                          <p:spTgt spid="31"/>
                                        </p:tgtEl>
                                        <p:attrNameLst>
                                          <p:attrName>style.visibility</p:attrName>
                                        </p:attrNameLst>
                                      </p:cBhvr>
                                      <p:to>
                                        <p:strVal val="hidden"/>
                                      </p:to>
                                    </p:set>
                                  </p:childTnLst>
                                </p:cTn>
                              </p:par>
                              <p:par>
                                <p:cTn id="551" presetID="3" presetClass="exit" presetSubtype="10" fill="hold" grpId="4" nodeType="withEffect">
                                  <p:stCondLst>
                                    <p:cond delay="0"/>
                                  </p:stCondLst>
                                  <p:childTnLst>
                                    <p:animEffect transition="out" filter="blinds(horizontal)">
                                      <p:cBhvr>
                                        <p:cTn id="552" dur="2000"/>
                                        <p:tgtEl>
                                          <p:spTgt spid="32"/>
                                        </p:tgtEl>
                                      </p:cBhvr>
                                    </p:animEffect>
                                    <p:set>
                                      <p:cBhvr>
                                        <p:cTn id="553" dur="1" fill="hold">
                                          <p:stCondLst>
                                            <p:cond delay="1999"/>
                                          </p:stCondLst>
                                        </p:cTn>
                                        <p:tgtEl>
                                          <p:spTgt spid="32"/>
                                        </p:tgtEl>
                                        <p:attrNameLst>
                                          <p:attrName>style.visibility</p:attrName>
                                        </p:attrNameLst>
                                      </p:cBhvr>
                                      <p:to>
                                        <p:strVal val="hidden"/>
                                      </p:to>
                                    </p:set>
                                  </p:childTnLst>
                                </p:cTn>
                              </p:par>
                              <p:par>
                                <p:cTn id="554" presetID="3" presetClass="exit" presetSubtype="10" fill="hold" grpId="4" nodeType="withEffect">
                                  <p:stCondLst>
                                    <p:cond delay="0"/>
                                  </p:stCondLst>
                                  <p:childTnLst>
                                    <p:animEffect transition="out" filter="blinds(horizontal)">
                                      <p:cBhvr>
                                        <p:cTn id="555" dur="2000"/>
                                        <p:tgtEl>
                                          <p:spTgt spid="33"/>
                                        </p:tgtEl>
                                      </p:cBhvr>
                                    </p:animEffect>
                                    <p:set>
                                      <p:cBhvr>
                                        <p:cTn id="556" dur="1" fill="hold">
                                          <p:stCondLst>
                                            <p:cond delay="1999"/>
                                          </p:stCondLst>
                                        </p:cTn>
                                        <p:tgtEl>
                                          <p:spTgt spid="33"/>
                                        </p:tgtEl>
                                        <p:attrNameLst>
                                          <p:attrName>style.visibility</p:attrName>
                                        </p:attrNameLst>
                                      </p:cBhvr>
                                      <p:to>
                                        <p:strVal val="hidden"/>
                                      </p:to>
                                    </p:set>
                                  </p:childTnLst>
                                </p:cTn>
                              </p:par>
                              <p:par>
                                <p:cTn id="557" presetID="3" presetClass="exit" presetSubtype="10" fill="hold" grpId="4" nodeType="withEffect">
                                  <p:stCondLst>
                                    <p:cond delay="0"/>
                                  </p:stCondLst>
                                  <p:childTnLst>
                                    <p:animEffect transition="out" filter="blinds(horizontal)">
                                      <p:cBhvr>
                                        <p:cTn id="558" dur="2000"/>
                                        <p:tgtEl>
                                          <p:spTgt spid="34"/>
                                        </p:tgtEl>
                                      </p:cBhvr>
                                    </p:animEffect>
                                    <p:set>
                                      <p:cBhvr>
                                        <p:cTn id="559" dur="1" fill="hold">
                                          <p:stCondLst>
                                            <p:cond delay="1999"/>
                                          </p:stCondLst>
                                        </p:cTn>
                                        <p:tgtEl>
                                          <p:spTgt spid="34"/>
                                        </p:tgtEl>
                                        <p:attrNameLst>
                                          <p:attrName>style.visibility</p:attrName>
                                        </p:attrNameLst>
                                      </p:cBhvr>
                                      <p:to>
                                        <p:strVal val="hidden"/>
                                      </p:to>
                                    </p:set>
                                  </p:childTnLst>
                                </p:cTn>
                              </p:par>
                              <p:par>
                                <p:cTn id="560" presetID="3" presetClass="exit" presetSubtype="10" fill="hold" grpId="4" nodeType="withEffect">
                                  <p:stCondLst>
                                    <p:cond delay="0"/>
                                  </p:stCondLst>
                                  <p:childTnLst>
                                    <p:animEffect transition="out" filter="blinds(horizontal)">
                                      <p:cBhvr>
                                        <p:cTn id="561" dur="2000"/>
                                        <p:tgtEl>
                                          <p:spTgt spid="35"/>
                                        </p:tgtEl>
                                      </p:cBhvr>
                                    </p:animEffect>
                                    <p:set>
                                      <p:cBhvr>
                                        <p:cTn id="562" dur="1" fill="hold">
                                          <p:stCondLst>
                                            <p:cond delay="1999"/>
                                          </p:stCondLst>
                                        </p:cTn>
                                        <p:tgtEl>
                                          <p:spTgt spid="35"/>
                                        </p:tgtEl>
                                        <p:attrNameLst>
                                          <p:attrName>style.visibility</p:attrName>
                                        </p:attrNameLst>
                                      </p:cBhvr>
                                      <p:to>
                                        <p:strVal val="hidden"/>
                                      </p:to>
                                    </p:set>
                                  </p:childTnLst>
                                </p:cTn>
                              </p:par>
                              <p:par>
                                <p:cTn id="563" presetID="3" presetClass="exit" presetSubtype="10" fill="hold" grpId="4" nodeType="withEffect">
                                  <p:stCondLst>
                                    <p:cond delay="0"/>
                                  </p:stCondLst>
                                  <p:childTnLst>
                                    <p:animEffect transition="out" filter="blinds(horizontal)">
                                      <p:cBhvr>
                                        <p:cTn id="564" dur="2000"/>
                                        <p:tgtEl>
                                          <p:spTgt spid="36"/>
                                        </p:tgtEl>
                                      </p:cBhvr>
                                    </p:animEffect>
                                    <p:set>
                                      <p:cBhvr>
                                        <p:cTn id="565" dur="1" fill="hold">
                                          <p:stCondLst>
                                            <p:cond delay="1999"/>
                                          </p:stCondLst>
                                        </p:cTn>
                                        <p:tgtEl>
                                          <p:spTgt spid="36"/>
                                        </p:tgtEl>
                                        <p:attrNameLst>
                                          <p:attrName>style.visibility</p:attrName>
                                        </p:attrNameLst>
                                      </p:cBhvr>
                                      <p:to>
                                        <p:strVal val="hidden"/>
                                      </p:to>
                                    </p:set>
                                  </p:childTnLst>
                                </p:cTn>
                              </p:par>
                              <p:par>
                                <p:cTn id="566" presetID="3" presetClass="exit" presetSubtype="10" fill="hold" grpId="4" nodeType="withEffect">
                                  <p:stCondLst>
                                    <p:cond delay="0"/>
                                  </p:stCondLst>
                                  <p:childTnLst>
                                    <p:animEffect transition="out" filter="blinds(horizontal)">
                                      <p:cBhvr>
                                        <p:cTn id="567" dur="2000"/>
                                        <p:tgtEl>
                                          <p:spTgt spid="37"/>
                                        </p:tgtEl>
                                      </p:cBhvr>
                                    </p:animEffect>
                                    <p:set>
                                      <p:cBhvr>
                                        <p:cTn id="568" dur="1" fill="hold">
                                          <p:stCondLst>
                                            <p:cond delay="1999"/>
                                          </p:stCondLst>
                                        </p:cTn>
                                        <p:tgtEl>
                                          <p:spTgt spid="37"/>
                                        </p:tgtEl>
                                        <p:attrNameLst>
                                          <p:attrName>style.visibility</p:attrName>
                                        </p:attrNameLst>
                                      </p:cBhvr>
                                      <p:to>
                                        <p:strVal val="hidden"/>
                                      </p:to>
                                    </p:set>
                                  </p:childTnLst>
                                </p:cTn>
                              </p:par>
                              <p:par>
                                <p:cTn id="569" presetID="8" presetClass="emph" presetSubtype="0" fill="hold" grpId="5" nodeType="withEffect">
                                  <p:stCondLst>
                                    <p:cond delay="0"/>
                                  </p:stCondLst>
                                  <p:childTnLst>
                                    <p:animRot by="21600000">
                                      <p:cBhvr>
                                        <p:cTn id="570" dur="2000" fill="hold"/>
                                        <p:tgtEl>
                                          <p:spTgt spid="3"/>
                                        </p:tgtEl>
                                        <p:attrNameLst>
                                          <p:attrName>r</p:attrName>
                                        </p:attrNameLst>
                                      </p:cBhvr>
                                    </p:animRot>
                                  </p:childTnLst>
                                </p:cTn>
                              </p:par>
                              <p:par>
                                <p:cTn id="571" presetID="8" presetClass="emph" presetSubtype="0" fill="hold" grpId="5" nodeType="withEffect">
                                  <p:stCondLst>
                                    <p:cond delay="0"/>
                                  </p:stCondLst>
                                  <p:childTnLst>
                                    <p:animRot by="21600000">
                                      <p:cBhvr>
                                        <p:cTn id="572" dur="2000" fill="hold"/>
                                        <p:tgtEl>
                                          <p:spTgt spid="13"/>
                                        </p:tgtEl>
                                        <p:attrNameLst>
                                          <p:attrName>r</p:attrName>
                                        </p:attrNameLst>
                                      </p:cBhvr>
                                    </p:animRot>
                                  </p:childTnLst>
                                </p:cTn>
                              </p:par>
                              <p:par>
                                <p:cTn id="573" presetID="8" presetClass="emph" presetSubtype="0" fill="hold" grpId="5" nodeType="withEffect">
                                  <p:stCondLst>
                                    <p:cond delay="0"/>
                                  </p:stCondLst>
                                  <p:childTnLst>
                                    <p:animRot by="21600000">
                                      <p:cBhvr>
                                        <p:cTn id="574" dur="2000" fill="hold"/>
                                        <p:tgtEl>
                                          <p:spTgt spid="18"/>
                                        </p:tgtEl>
                                        <p:attrNameLst>
                                          <p:attrName>r</p:attrName>
                                        </p:attrNameLst>
                                      </p:cBhvr>
                                    </p:animRot>
                                  </p:childTnLst>
                                </p:cTn>
                              </p:par>
                              <p:par>
                                <p:cTn id="575" presetID="8" presetClass="emph" presetSubtype="0" fill="hold" grpId="5" nodeType="withEffect">
                                  <p:stCondLst>
                                    <p:cond delay="0"/>
                                  </p:stCondLst>
                                  <p:childTnLst>
                                    <p:animRot by="21600000">
                                      <p:cBhvr>
                                        <p:cTn id="576" dur="2000" fill="hold"/>
                                        <p:tgtEl>
                                          <p:spTgt spid="23"/>
                                        </p:tgtEl>
                                        <p:attrNameLst>
                                          <p:attrName>r</p:attrName>
                                        </p:attrNameLst>
                                      </p:cBhvr>
                                    </p:animRot>
                                  </p:childTnLst>
                                </p:cTn>
                              </p:par>
                              <p:par>
                                <p:cTn id="577" presetID="8" presetClass="emph" presetSubtype="0" fill="hold" grpId="5" nodeType="withEffect">
                                  <p:stCondLst>
                                    <p:cond delay="0"/>
                                  </p:stCondLst>
                                  <p:childTnLst>
                                    <p:animRot by="-21600000">
                                      <p:cBhvr>
                                        <p:cTn id="578" dur="2000" fill="hold"/>
                                        <p:tgtEl>
                                          <p:spTgt spid="4"/>
                                        </p:tgtEl>
                                        <p:attrNameLst>
                                          <p:attrName>r</p:attrName>
                                        </p:attrNameLst>
                                      </p:cBhvr>
                                    </p:animRot>
                                  </p:childTnLst>
                                </p:cTn>
                              </p:par>
                              <p:par>
                                <p:cTn id="579" presetID="8" presetClass="emph" presetSubtype="0" fill="hold" grpId="5" nodeType="withEffect">
                                  <p:stCondLst>
                                    <p:cond delay="0"/>
                                  </p:stCondLst>
                                  <p:childTnLst>
                                    <p:animRot by="-21600000">
                                      <p:cBhvr>
                                        <p:cTn id="580" dur="2000" fill="hold"/>
                                        <p:tgtEl>
                                          <p:spTgt spid="28"/>
                                        </p:tgtEl>
                                        <p:attrNameLst>
                                          <p:attrName>r</p:attrName>
                                        </p:attrNameLst>
                                      </p:cBhvr>
                                    </p:animRot>
                                  </p:childTnLst>
                                </p:cTn>
                              </p:par>
                              <p:par>
                                <p:cTn id="581" presetID="8" presetClass="emph" presetSubtype="0" fill="hold" grpId="5" nodeType="withEffect">
                                  <p:stCondLst>
                                    <p:cond delay="0"/>
                                  </p:stCondLst>
                                  <p:childTnLst>
                                    <p:animRot by="-21600000">
                                      <p:cBhvr>
                                        <p:cTn id="582" dur="2000" fill="hold"/>
                                        <p:tgtEl>
                                          <p:spTgt spid="33"/>
                                        </p:tgtEl>
                                        <p:attrNameLst>
                                          <p:attrName>r</p:attrName>
                                        </p:attrNameLst>
                                      </p:cBhvr>
                                    </p:animRot>
                                  </p:childTnLst>
                                </p:cTn>
                              </p:par>
                              <p:par>
                                <p:cTn id="583" presetID="8" presetClass="emph" presetSubtype="0" fill="hold" grpId="5" nodeType="withEffect">
                                  <p:stCondLst>
                                    <p:cond delay="0"/>
                                  </p:stCondLst>
                                  <p:childTnLst>
                                    <p:animRot by="-21600000">
                                      <p:cBhvr>
                                        <p:cTn id="584" dur="2000" fill="hold"/>
                                        <p:tgtEl>
                                          <p:spTgt spid="5"/>
                                        </p:tgtEl>
                                        <p:attrNameLst>
                                          <p:attrName>r</p:attrName>
                                        </p:attrNameLst>
                                      </p:cBhvr>
                                    </p:animRot>
                                  </p:childTnLst>
                                </p:cTn>
                              </p:par>
                              <p:par>
                                <p:cTn id="585" presetID="8" presetClass="emph" presetSubtype="0" fill="hold" grpId="5" nodeType="withEffect">
                                  <p:stCondLst>
                                    <p:cond delay="0"/>
                                  </p:stCondLst>
                                  <p:childTnLst>
                                    <p:animRot by="-21600000">
                                      <p:cBhvr>
                                        <p:cTn id="586" dur="2000" fill="hold"/>
                                        <p:tgtEl>
                                          <p:spTgt spid="14"/>
                                        </p:tgtEl>
                                        <p:attrNameLst>
                                          <p:attrName>r</p:attrName>
                                        </p:attrNameLst>
                                      </p:cBhvr>
                                    </p:animRot>
                                  </p:childTnLst>
                                </p:cTn>
                              </p:par>
                              <p:par>
                                <p:cTn id="587" presetID="8" presetClass="emph" presetSubtype="0" fill="hold" grpId="5" nodeType="withEffect">
                                  <p:stCondLst>
                                    <p:cond delay="0"/>
                                  </p:stCondLst>
                                  <p:childTnLst>
                                    <p:animRot by="-21600000">
                                      <p:cBhvr>
                                        <p:cTn id="588" dur="2000" fill="hold"/>
                                        <p:tgtEl>
                                          <p:spTgt spid="19"/>
                                        </p:tgtEl>
                                        <p:attrNameLst>
                                          <p:attrName>r</p:attrName>
                                        </p:attrNameLst>
                                      </p:cBhvr>
                                    </p:animRot>
                                  </p:childTnLst>
                                </p:cTn>
                              </p:par>
                              <p:par>
                                <p:cTn id="589" presetID="8" presetClass="emph" presetSubtype="0" fill="hold" grpId="5" nodeType="withEffect">
                                  <p:stCondLst>
                                    <p:cond delay="0"/>
                                  </p:stCondLst>
                                  <p:childTnLst>
                                    <p:animRot by="-21600000">
                                      <p:cBhvr>
                                        <p:cTn id="590" dur="2000" fill="hold"/>
                                        <p:tgtEl>
                                          <p:spTgt spid="24"/>
                                        </p:tgtEl>
                                        <p:attrNameLst>
                                          <p:attrName>r</p:attrName>
                                        </p:attrNameLst>
                                      </p:cBhvr>
                                    </p:animRot>
                                  </p:childTnLst>
                                </p:cTn>
                              </p:par>
                              <p:par>
                                <p:cTn id="591" presetID="8" presetClass="emph" presetSubtype="0" fill="hold" grpId="5" nodeType="withEffect">
                                  <p:stCondLst>
                                    <p:cond delay="0"/>
                                  </p:stCondLst>
                                  <p:childTnLst>
                                    <p:animRot by="21600000">
                                      <p:cBhvr>
                                        <p:cTn id="592" dur="2000" fill="hold"/>
                                        <p:tgtEl>
                                          <p:spTgt spid="6"/>
                                        </p:tgtEl>
                                        <p:attrNameLst>
                                          <p:attrName>r</p:attrName>
                                        </p:attrNameLst>
                                      </p:cBhvr>
                                    </p:animRot>
                                  </p:childTnLst>
                                </p:cTn>
                              </p:par>
                              <p:par>
                                <p:cTn id="593" presetID="8" presetClass="emph" presetSubtype="0" fill="hold" grpId="5" nodeType="withEffect">
                                  <p:stCondLst>
                                    <p:cond delay="0"/>
                                  </p:stCondLst>
                                  <p:childTnLst>
                                    <p:animRot by="21600000">
                                      <p:cBhvr>
                                        <p:cTn id="594" dur="2000" fill="hold"/>
                                        <p:tgtEl>
                                          <p:spTgt spid="29"/>
                                        </p:tgtEl>
                                        <p:attrNameLst>
                                          <p:attrName>r</p:attrName>
                                        </p:attrNameLst>
                                      </p:cBhvr>
                                    </p:animRot>
                                  </p:childTnLst>
                                </p:cTn>
                              </p:par>
                              <p:par>
                                <p:cTn id="595" presetID="8" presetClass="emph" presetSubtype="0" fill="hold" grpId="5" nodeType="withEffect">
                                  <p:stCondLst>
                                    <p:cond delay="0"/>
                                  </p:stCondLst>
                                  <p:childTnLst>
                                    <p:animRot by="21600000">
                                      <p:cBhvr>
                                        <p:cTn id="596" dur="2000" fill="hold"/>
                                        <p:tgtEl>
                                          <p:spTgt spid="34"/>
                                        </p:tgtEl>
                                        <p:attrNameLst>
                                          <p:attrName>r</p:attrName>
                                        </p:attrNameLst>
                                      </p:cBhvr>
                                    </p:animRot>
                                  </p:childTnLst>
                                </p:cTn>
                              </p:par>
                              <p:par>
                                <p:cTn id="597" presetID="8" presetClass="emph" presetSubtype="0" fill="hold" grpId="5" nodeType="withEffect">
                                  <p:stCondLst>
                                    <p:cond delay="0"/>
                                  </p:stCondLst>
                                  <p:childTnLst>
                                    <p:animRot by="21600000">
                                      <p:cBhvr>
                                        <p:cTn id="598" dur="2000" fill="hold"/>
                                        <p:tgtEl>
                                          <p:spTgt spid="7"/>
                                        </p:tgtEl>
                                        <p:attrNameLst>
                                          <p:attrName>r</p:attrName>
                                        </p:attrNameLst>
                                      </p:cBhvr>
                                    </p:animRot>
                                  </p:childTnLst>
                                </p:cTn>
                              </p:par>
                              <p:par>
                                <p:cTn id="599" presetID="8" presetClass="emph" presetSubtype="0" fill="hold" grpId="5" nodeType="withEffect">
                                  <p:stCondLst>
                                    <p:cond delay="0"/>
                                  </p:stCondLst>
                                  <p:childTnLst>
                                    <p:animRot by="21600000">
                                      <p:cBhvr>
                                        <p:cTn id="600" dur="2000" fill="hold"/>
                                        <p:tgtEl>
                                          <p:spTgt spid="15"/>
                                        </p:tgtEl>
                                        <p:attrNameLst>
                                          <p:attrName>r</p:attrName>
                                        </p:attrNameLst>
                                      </p:cBhvr>
                                    </p:animRot>
                                  </p:childTnLst>
                                </p:cTn>
                              </p:par>
                              <p:par>
                                <p:cTn id="601" presetID="8" presetClass="emph" presetSubtype="0" fill="hold" grpId="5" nodeType="withEffect">
                                  <p:stCondLst>
                                    <p:cond delay="0"/>
                                  </p:stCondLst>
                                  <p:childTnLst>
                                    <p:animRot by="21600000">
                                      <p:cBhvr>
                                        <p:cTn id="602" dur="2000" fill="hold"/>
                                        <p:tgtEl>
                                          <p:spTgt spid="20"/>
                                        </p:tgtEl>
                                        <p:attrNameLst>
                                          <p:attrName>r</p:attrName>
                                        </p:attrNameLst>
                                      </p:cBhvr>
                                    </p:animRot>
                                  </p:childTnLst>
                                </p:cTn>
                              </p:par>
                              <p:par>
                                <p:cTn id="603" presetID="8" presetClass="emph" presetSubtype="0" fill="hold" grpId="5" nodeType="withEffect">
                                  <p:stCondLst>
                                    <p:cond delay="0"/>
                                  </p:stCondLst>
                                  <p:childTnLst>
                                    <p:animRot by="21600000">
                                      <p:cBhvr>
                                        <p:cTn id="604" dur="2000" fill="hold"/>
                                        <p:tgtEl>
                                          <p:spTgt spid="25"/>
                                        </p:tgtEl>
                                        <p:attrNameLst>
                                          <p:attrName>r</p:attrName>
                                        </p:attrNameLst>
                                      </p:cBhvr>
                                    </p:animRot>
                                  </p:childTnLst>
                                </p:cTn>
                              </p:par>
                              <p:par>
                                <p:cTn id="605" presetID="8" presetClass="emph" presetSubtype="0" fill="hold" grpId="5" nodeType="withEffect">
                                  <p:stCondLst>
                                    <p:cond delay="0"/>
                                  </p:stCondLst>
                                  <p:childTnLst>
                                    <p:animRot by="-21600000">
                                      <p:cBhvr>
                                        <p:cTn id="606" dur="2000" fill="hold"/>
                                        <p:tgtEl>
                                          <p:spTgt spid="8"/>
                                        </p:tgtEl>
                                        <p:attrNameLst>
                                          <p:attrName>r</p:attrName>
                                        </p:attrNameLst>
                                      </p:cBhvr>
                                    </p:animRot>
                                  </p:childTnLst>
                                </p:cTn>
                              </p:par>
                              <p:par>
                                <p:cTn id="607" presetID="8" presetClass="emph" presetSubtype="0" fill="hold" grpId="5" nodeType="withEffect">
                                  <p:stCondLst>
                                    <p:cond delay="0"/>
                                  </p:stCondLst>
                                  <p:childTnLst>
                                    <p:animRot by="-21600000">
                                      <p:cBhvr>
                                        <p:cTn id="608" dur="2000" fill="hold"/>
                                        <p:tgtEl>
                                          <p:spTgt spid="30"/>
                                        </p:tgtEl>
                                        <p:attrNameLst>
                                          <p:attrName>r</p:attrName>
                                        </p:attrNameLst>
                                      </p:cBhvr>
                                    </p:animRot>
                                  </p:childTnLst>
                                </p:cTn>
                              </p:par>
                              <p:par>
                                <p:cTn id="609" presetID="8" presetClass="emph" presetSubtype="0" fill="hold" grpId="5" nodeType="withEffect">
                                  <p:stCondLst>
                                    <p:cond delay="0"/>
                                  </p:stCondLst>
                                  <p:childTnLst>
                                    <p:animRot by="-21600000">
                                      <p:cBhvr>
                                        <p:cTn id="610" dur="2000" fill="hold"/>
                                        <p:tgtEl>
                                          <p:spTgt spid="35"/>
                                        </p:tgtEl>
                                        <p:attrNameLst>
                                          <p:attrName>r</p:attrName>
                                        </p:attrNameLst>
                                      </p:cBhvr>
                                    </p:animRot>
                                  </p:childTnLst>
                                </p:cTn>
                              </p:par>
                              <p:par>
                                <p:cTn id="611" presetID="8" presetClass="emph" presetSubtype="0" fill="hold" grpId="5" nodeType="withEffect">
                                  <p:stCondLst>
                                    <p:cond delay="0"/>
                                  </p:stCondLst>
                                  <p:childTnLst>
                                    <p:animRot by="-21600000">
                                      <p:cBhvr>
                                        <p:cTn id="612" dur="2000" fill="hold"/>
                                        <p:tgtEl>
                                          <p:spTgt spid="9"/>
                                        </p:tgtEl>
                                        <p:attrNameLst>
                                          <p:attrName>r</p:attrName>
                                        </p:attrNameLst>
                                      </p:cBhvr>
                                    </p:animRot>
                                  </p:childTnLst>
                                </p:cTn>
                              </p:par>
                              <p:par>
                                <p:cTn id="613" presetID="8" presetClass="emph" presetSubtype="0" fill="hold" grpId="5" nodeType="withEffect">
                                  <p:stCondLst>
                                    <p:cond delay="0"/>
                                  </p:stCondLst>
                                  <p:childTnLst>
                                    <p:animRot by="-21600000">
                                      <p:cBhvr>
                                        <p:cTn id="614" dur="2000" fill="hold"/>
                                        <p:tgtEl>
                                          <p:spTgt spid="16"/>
                                        </p:tgtEl>
                                        <p:attrNameLst>
                                          <p:attrName>r</p:attrName>
                                        </p:attrNameLst>
                                      </p:cBhvr>
                                    </p:animRot>
                                  </p:childTnLst>
                                </p:cTn>
                              </p:par>
                              <p:par>
                                <p:cTn id="615" presetID="8" presetClass="emph" presetSubtype="0" fill="hold" grpId="5" nodeType="withEffect">
                                  <p:stCondLst>
                                    <p:cond delay="0"/>
                                  </p:stCondLst>
                                  <p:childTnLst>
                                    <p:animRot by="-21600000">
                                      <p:cBhvr>
                                        <p:cTn id="616" dur="2000" fill="hold"/>
                                        <p:tgtEl>
                                          <p:spTgt spid="21"/>
                                        </p:tgtEl>
                                        <p:attrNameLst>
                                          <p:attrName>r</p:attrName>
                                        </p:attrNameLst>
                                      </p:cBhvr>
                                    </p:animRot>
                                  </p:childTnLst>
                                </p:cTn>
                              </p:par>
                              <p:par>
                                <p:cTn id="617" presetID="8" presetClass="emph" presetSubtype="0" fill="hold" grpId="5" nodeType="withEffect">
                                  <p:stCondLst>
                                    <p:cond delay="0"/>
                                  </p:stCondLst>
                                  <p:childTnLst>
                                    <p:animRot by="-21600000">
                                      <p:cBhvr>
                                        <p:cTn id="618" dur="2000" fill="hold"/>
                                        <p:tgtEl>
                                          <p:spTgt spid="26"/>
                                        </p:tgtEl>
                                        <p:attrNameLst>
                                          <p:attrName>r</p:attrName>
                                        </p:attrNameLst>
                                      </p:cBhvr>
                                    </p:animRot>
                                  </p:childTnLst>
                                </p:cTn>
                              </p:par>
                              <p:par>
                                <p:cTn id="619" presetID="8" presetClass="emph" presetSubtype="0" fill="hold" grpId="5" nodeType="withEffect">
                                  <p:stCondLst>
                                    <p:cond delay="0"/>
                                  </p:stCondLst>
                                  <p:childTnLst>
                                    <p:animRot by="21600000">
                                      <p:cBhvr>
                                        <p:cTn id="620" dur="2000" fill="hold"/>
                                        <p:tgtEl>
                                          <p:spTgt spid="10"/>
                                        </p:tgtEl>
                                        <p:attrNameLst>
                                          <p:attrName>r</p:attrName>
                                        </p:attrNameLst>
                                      </p:cBhvr>
                                    </p:animRot>
                                  </p:childTnLst>
                                </p:cTn>
                              </p:par>
                              <p:par>
                                <p:cTn id="621" presetID="8" presetClass="emph" presetSubtype="0" fill="hold" grpId="5" nodeType="withEffect">
                                  <p:stCondLst>
                                    <p:cond delay="0"/>
                                  </p:stCondLst>
                                  <p:childTnLst>
                                    <p:animRot by="21600000">
                                      <p:cBhvr>
                                        <p:cTn id="622" dur="2000" fill="hold"/>
                                        <p:tgtEl>
                                          <p:spTgt spid="31"/>
                                        </p:tgtEl>
                                        <p:attrNameLst>
                                          <p:attrName>r</p:attrName>
                                        </p:attrNameLst>
                                      </p:cBhvr>
                                    </p:animRot>
                                  </p:childTnLst>
                                </p:cTn>
                              </p:par>
                              <p:par>
                                <p:cTn id="623" presetID="8" presetClass="emph" presetSubtype="0" fill="hold" grpId="5" nodeType="withEffect">
                                  <p:stCondLst>
                                    <p:cond delay="0"/>
                                  </p:stCondLst>
                                  <p:childTnLst>
                                    <p:animRot by="21600000">
                                      <p:cBhvr>
                                        <p:cTn id="624" dur="2000" fill="hold"/>
                                        <p:tgtEl>
                                          <p:spTgt spid="36"/>
                                        </p:tgtEl>
                                        <p:attrNameLst>
                                          <p:attrName>r</p:attrName>
                                        </p:attrNameLst>
                                      </p:cBhvr>
                                    </p:animRot>
                                  </p:childTnLst>
                                </p:cTn>
                              </p:par>
                              <p:par>
                                <p:cTn id="625" presetID="8" presetClass="emph" presetSubtype="0" fill="hold" grpId="5" nodeType="withEffect">
                                  <p:stCondLst>
                                    <p:cond delay="0"/>
                                  </p:stCondLst>
                                  <p:childTnLst>
                                    <p:animRot by="21600000">
                                      <p:cBhvr>
                                        <p:cTn id="626" dur="2000" fill="hold"/>
                                        <p:tgtEl>
                                          <p:spTgt spid="11"/>
                                        </p:tgtEl>
                                        <p:attrNameLst>
                                          <p:attrName>r</p:attrName>
                                        </p:attrNameLst>
                                      </p:cBhvr>
                                    </p:animRot>
                                  </p:childTnLst>
                                </p:cTn>
                              </p:par>
                              <p:par>
                                <p:cTn id="627" presetID="8" presetClass="emph" presetSubtype="0" fill="hold" grpId="5" nodeType="withEffect">
                                  <p:stCondLst>
                                    <p:cond delay="0"/>
                                  </p:stCondLst>
                                  <p:childTnLst>
                                    <p:animRot by="21600000">
                                      <p:cBhvr>
                                        <p:cTn id="628" dur="2000" fill="hold"/>
                                        <p:tgtEl>
                                          <p:spTgt spid="17"/>
                                        </p:tgtEl>
                                        <p:attrNameLst>
                                          <p:attrName>r</p:attrName>
                                        </p:attrNameLst>
                                      </p:cBhvr>
                                    </p:animRot>
                                  </p:childTnLst>
                                </p:cTn>
                              </p:par>
                              <p:par>
                                <p:cTn id="629" presetID="8" presetClass="emph" presetSubtype="0" fill="hold" grpId="5" nodeType="withEffect">
                                  <p:stCondLst>
                                    <p:cond delay="0"/>
                                  </p:stCondLst>
                                  <p:childTnLst>
                                    <p:animRot by="21600000">
                                      <p:cBhvr>
                                        <p:cTn id="630" dur="2000" fill="hold"/>
                                        <p:tgtEl>
                                          <p:spTgt spid="22"/>
                                        </p:tgtEl>
                                        <p:attrNameLst>
                                          <p:attrName>r</p:attrName>
                                        </p:attrNameLst>
                                      </p:cBhvr>
                                    </p:animRot>
                                  </p:childTnLst>
                                </p:cTn>
                              </p:par>
                              <p:par>
                                <p:cTn id="631" presetID="8" presetClass="emph" presetSubtype="0" fill="hold" grpId="5" nodeType="withEffect">
                                  <p:stCondLst>
                                    <p:cond delay="0"/>
                                  </p:stCondLst>
                                  <p:childTnLst>
                                    <p:animRot by="21600000">
                                      <p:cBhvr>
                                        <p:cTn id="632" dur="2000" fill="hold"/>
                                        <p:tgtEl>
                                          <p:spTgt spid="27"/>
                                        </p:tgtEl>
                                        <p:attrNameLst>
                                          <p:attrName>r</p:attrName>
                                        </p:attrNameLst>
                                      </p:cBhvr>
                                    </p:animRot>
                                  </p:childTnLst>
                                </p:cTn>
                              </p:par>
                              <p:par>
                                <p:cTn id="633" presetID="8" presetClass="emph" presetSubtype="0" fill="hold" grpId="5" nodeType="withEffect">
                                  <p:stCondLst>
                                    <p:cond delay="0"/>
                                  </p:stCondLst>
                                  <p:childTnLst>
                                    <p:animRot by="-21600000">
                                      <p:cBhvr>
                                        <p:cTn id="634" dur="2000" fill="hold"/>
                                        <p:tgtEl>
                                          <p:spTgt spid="12"/>
                                        </p:tgtEl>
                                        <p:attrNameLst>
                                          <p:attrName>r</p:attrName>
                                        </p:attrNameLst>
                                      </p:cBhvr>
                                    </p:animRot>
                                  </p:childTnLst>
                                </p:cTn>
                              </p:par>
                              <p:par>
                                <p:cTn id="635" presetID="8" presetClass="emph" presetSubtype="0" fill="hold" grpId="5" nodeType="withEffect">
                                  <p:stCondLst>
                                    <p:cond delay="0"/>
                                  </p:stCondLst>
                                  <p:childTnLst>
                                    <p:animRot by="-21600000">
                                      <p:cBhvr>
                                        <p:cTn id="636" dur="2000" fill="hold"/>
                                        <p:tgtEl>
                                          <p:spTgt spid="32"/>
                                        </p:tgtEl>
                                        <p:attrNameLst>
                                          <p:attrName>r</p:attrName>
                                        </p:attrNameLst>
                                      </p:cBhvr>
                                    </p:animRot>
                                  </p:childTnLst>
                                </p:cTn>
                              </p:par>
                              <p:par>
                                <p:cTn id="637" presetID="8" presetClass="emph" presetSubtype="0" fill="hold" grpId="5" nodeType="withEffect">
                                  <p:stCondLst>
                                    <p:cond delay="0"/>
                                  </p:stCondLst>
                                  <p:childTnLst>
                                    <p:animRot by="-21600000">
                                      <p:cBhvr>
                                        <p:cTn id="638" dur="2000" fill="hold"/>
                                        <p:tgtEl>
                                          <p:spTgt spid="37"/>
                                        </p:tgtEl>
                                        <p:attrNameLst>
                                          <p:attrName>r</p:attrName>
                                        </p:attrNameLst>
                                      </p:cBhvr>
                                    </p:animRot>
                                  </p:childTnLst>
                                </p:cTn>
                              </p:par>
                              <p:par>
                                <p:cTn id="639" presetID="23" presetClass="entr" presetSubtype="288" fill="hold" nodeType="withEffect">
                                  <p:stCondLst>
                                    <p:cond delay="0"/>
                                  </p:stCondLst>
                                  <p:childTnLst>
                                    <p:set>
                                      <p:cBhvr>
                                        <p:cTn id="640" dur="1" fill="hold">
                                          <p:stCondLst>
                                            <p:cond delay="0"/>
                                          </p:stCondLst>
                                        </p:cTn>
                                        <p:tgtEl>
                                          <p:spTgt spid="2"/>
                                        </p:tgtEl>
                                        <p:attrNameLst>
                                          <p:attrName>style.visibility</p:attrName>
                                        </p:attrNameLst>
                                      </p:cBhvr>
                                      <p:to>
                                        <p:strVal val="visible"/>
                                      </p:to>
                                    </p:set>
                                    <p:anim calcmode="lin" valueType="num">
                                      <p:cBhvr>
                                        <p:cTn id="641" dur="2000" fill="hold"/>
                                        <p:tgtEl>
                                          <p:spTgt spid="2"/>
                                        </p:tgtEl>
                                        <p:attrNameLst>
                                          <p:attrName>ppt_w</p:attrName>
                                        </p:attrNameLst>
                                      </p:cBhvr>
                                      <p:tavLst>
                                        <p:tav tm="0">
                                          <p:val>
                                            <p:strVal val="4/3*#ppt_w"/>
                                          </p:val>
                                        </p:tav>
                                        <p:tav tm="100000">
                                          <p:val>
                                            <p:strVal val="#ppt_w"/>
                                          </p:val>
                                        </p:tav>
                                      </p:tavLst>
                                    </p:anim>
                                    <p:anim calcmode="lin" valueType="num">
                                      <p:cBhvr>
                                        <p:cTn id="642" dur="2000" fill="hold"/>
                                        <p:tgtEl>
                                          <p:spTgt spid="2"/>
                                        </p:tgtEl>
                                        <p:attrNameLst>
                                          <p:attrName>ppt_h</p:attrName>
                                        </p:attrNameLst>
                                      </p:cBhvr>
                                      <p:tavLst>
                                        <p:tav tm="0">
                                          <p:val>
                                            <p:strVal val="4/3*#ppt_h"/>
                                          </p:val>
                                        </p:tav>
                                        <p:tav tm="100000">
                                          <p:val>
                                            <p:strVal val="#ppt_h"/>
                                          </p:val>
                                        </p:tav>
                                      </p:tavLst>
                                    </p:anim>
                                  </p:childTnLst>
                                </p:cTn>
                              </p:par>
                              <p:par>
                                <p:cTn id="643" presetID="16" presetClass="entr" presetSubtype="42" fill="hold" nodeType="withEffect">
                                  <p:stCondLst>
                                    <p:cond delay="0"/>
                                  </p:stCondLst>
                                  <p:childTnLst>
                                    <p:set>
                                      <p:cBhvr>
                                        <p:cTn id="644" dur="1" fill="hold">
                                          <p:stCondLst>
                                            <p:cond delay="0"/>
                                          </p:stCondLst>
                                        </p:cTn>
                                        <p:tgtEl>
                                          <p:spTgt spid="2"/>
                                        </p:tgtEl>
                                        <p:attrNameLst>
                                          <p:attrName>style.visibility</p:attrName>
                                        </p:attrNameLst>
                                      </p:cBhvr>
                                      <p:to>
                                        <p:strVal val="visible"/>
                                      </p:to>
                                    </p:set>
                                    <p:animEffect transition="in" filter="barn(outHorizontal)">
                                      <p:cBhvr>
                                        <p:cTn id="645"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3" grpId="5" animBg="1"/>
      <p:bldP spid="4" grpId="0" animBg="1"/>
      <p:bldP spid="4" grpId="1" animBg="1"/>
      <p:bldP spid="4" grpId="2" animBg="1"/>
      <p:bldP spid="4" grpId="3" animBg="1"/>
      <p:bldP spid="4" grpId="4" animBg="1"/>
      <p:bldP spid="4" grpId="5" animBg="1"/>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9" grpId="0" animBg="1"/>
      <p:bldP spid="9" grpId="1" animBg="1"/>
      <p:bldP spid="9" grpId="2" animBg="1"/>
      <p:bldP spid="9" grpId="3" animBg="1"/>
      <p:bldP spid="9" grpId="4" animBg="1"/>
      <p:bldP spid="9" grpId="5" animBg="1"/>
      <p:bldP spid="10" grpId="0" animBg="1"/>
      <p:bldP spid="10" grpId="1" animBg="1"/>
      <p:bldP spid="10" grpId="2" animBg="1"/>
      <p:bldP spid="10" grpId="3" animBg="1"/>
      <p:bldP spid="10" grpId="4" animBg="1"/>
      <p:bldP spid="10" grpId="5" animBg="1"/>
      <p:bldP spid="11" grpId="0" animBg="1"/>
      <p:bldP spid="11" grpId="1" animBg="1"/>
      <p:bldP spid="11" grpId="2" animBg="1"/>
      <p:bldP spid="11" grpId="3" animBg="1"/>
      <p:bldP spid="11" grpId="4" animBg="1"/>
      <p:bldP spid="11" grpId="5" animBg="1"/>
      <p:bldP spid="12" grpId="0" animBg="1"/>
      <p:bldP spid="12" grpId="1" animBg="1"/>
      <p:bldP spid="12" grpId="2" animBg="1"/>
      <p:bldP spid="12" grpId="3" animBg="1"/>
      <p:bldP spid="12" grpId="4" animBg="1"/>
      <p:bldP spid="12" grpId="5" animBg="1"/>
      <p:bldP spid="13" grpId="0" animBg="1"/>
      <p:bldP spid="13" grpId="1" animBg="1"/>
      <p:bldP spid="13" grpId="2" animBg="1"/>
      <p:bldP spid="13" grpId="3" animBg="1"/>
      <p:bldP spid="13" grpId="4" animBg="1"/>
      <p:bldP spid="13" grpId="5" animBg="1"/>
      <p:bldP spid="14" grpId="0" animBg="1"/>
      <p:bldP spid="14" grpId="1" animBg="1"/>
      <p:bldP spid="14" grpId="2" animBg="1"/>
      <p:bldP spid="14" grpId="3" animBg="1"/>
      <p:bldP spid="14" grpId="4" animBg="1"/>
      <p:bldP spid="14" grpId="5" animBg="1"/>
      <p:bldP spid="15" grpId="0" animBg="1"/>
      <p:bldP spid="15" grpId="1" animBg="1"/>
      <p:bldP spid="15" grpId="2" animBg="1"/>
      <p:bldP spid="15" grpId="3" animBg="1"/>
      <p:bldP spid="15" grpId="4" animBg="1"/>
      <p:bldP spid="15" grpId="5" animBg="1"/>
      <p:bldP spid="16" grpId="0" animBg="1"/>
      <p:bldP spid="16" grpId="1" animBg="1"/>
      <p:bldP spid="16" grpId="2" animBg="1"/>
      <p:bldP spid="16" grpId="3" animBg="1"/>
      <p:bldP spid="16" grpId="4" animBg="1"/>
      <p:bldP spid="16" grpId="5" animBg="1"/>
      <p:bldP spid="17" grpId="0" animBg="1"/>
      <p:bldP spid="17" grpId="1" animBg="1"/>
      <p:bldP spid="17" grpId="2" animBg="1"/>
      <p:bldP spid="17" grpId="3" animBg="1"/>
      <p:bldP spid="17" grpId="4" animBg="1"/>
      <p:bldP spid="17" grpId="5" animBg="1"/>
      <p:bldP spid="18" grpId="0" animBg="1"/>
      <p:bldP spid="18" grpId="1" animBg="1"/>
      <p:bldP spid="18" grpId="2" animBg="1"/>
      <p:bldP spid="18" grpId="3" animBg="1"/>
      <p:bldP spid="18" grpId="4" animBg="1"/>
      <p:bldP spid="18" grpId="5" animBg="1"/>
      <p:bldP spid="19" grpId="0" animBg="1"/>
      <p:bldP spid="19" grpId="1" animBg="1"/>
      <p:bldP spid="19" grpId="2" animBg="1"/>
      <p:bldP spid="19" grpId="3" animBg="1"/>
      <p:bldP spid="19" grpId="4" animBg="1"/>
      <p:bldP spid="19" grpId="5" animBg="1"/>
      <p:bldP spid="20" grpId="0" animBg="1"/>
      <p:bldP spid="20" grpId="1" animBg="1"/>
      <p:bldP spid="20" grpId="2" animBg="1"/>
      <p:bldP spid="20" grpId="3" animBg="1"/>
      <p:bldP spid="20" grpId="4" animBg="1"/>
      <p:bldP spid="20" grpId="5" animBg="1"/>
      <p:bldP spid="21" grpId="0" animBg="1"/>
      <p:bldP spid="21" grpId="1" animBg="1"/>
      <p:bldP spid="21" grpId="2" animBg="1"/>
      <p:bldP spid="21" grpId="3" animBg="1"/>
      <p:bldP spid="21" grpId="4" animBg="1"/>
      <p:bldP spid="21" grpId="5" animBg="1"/>
      <p:bldP spid="22" grpId="0" animBg="1"/>
      <p:bldP spid="22" grpId="1" animBg="1"/>
      <p:bldP spid="22" grpId="2" animBg="1"/>
      <p:bldP spid="22" grpId="3" animBg="1"/>
      <p:bldP spid="22" grpId="4" animBg="1"/>
      <p:bldP spid="22" grpId="5" animBg="1"/>
      <p:bldP spid="23" grpId="0" animBg="1"/>
      <p:bldP spid="23" grpId="1" animBg="1"/>
      <p:bldP spid="23" grpId="2" animBg="1"/>
      <p:bldP spid="23" grpId="3" animBg="1"/>
      <p:bldP spid="23" grpId="4" animBg="1"/>
      <p:bldP spid="23" grpId="5" animBg="1"/>
      <p:bldP spid="24" grpId="0" animBg="1"/>
      <p:bldP spid="24" grpId="1" animBg="1"/>
      <p:bldP spid="24" grpId="2" animBg="1"/>
      <p:bldP spid="24" grpId="3" animBg="1"/>
      <p:bldP spid="24" grpId="4" animBg="1"/>
      <p:bldP spid="24" grpId="5" animBg="1"/>
      <p:bldP spid="25" grpId="0" animBg="1"/>
      <p:bldP spid="25" grpId="1" animBg="1"/>
      <p:bldP spid="25" grpId="2" animBg="1"/>
      <p:bldP spid="25" grpId="3" animBg="1"/>
      <p:bldP spid="25" grpId="4" animBg="1"/>
      <p:bldP spid="25" grpId="5" animBg="1"/>
      <p:bldP spid="26" grpId="0" animBg="1"/>
      <p:bldP spid="26" grpId="1" animBg="1"/>
      <p:bldP spid="26" grpId="2" animBg="1"/>
      <p:bldP spid="26" grpId="3" animBg="1"/>
      <p:bldP spid="26" grpId="4" animBg="1"/>
      <p:bldP spid="26" grpId="5" animBg="1"/>
      <p:bldP spid="27" grpId="0" animBg="1"/>
      <p:bldP spid="27" grpId="1" animBg="1"/>
      <p:bldP spid="27" grpId="2" animBg="1"/>
      <p:bldP spid="27" grpId="3" animBg="1"/>
      <p:bldP spid="27" grpId="4" animBg="1"/>
      <p:bldP spid="27" grpId="5" animBg="1"/>
      <p:bldP spid="28" grpId="0" animBg="1"/>
      <p:bldP spid="28" grpId="1" animBg="1"/>
      <p:bldP spid="28" grpId="2" animBg="1"/>
      <p:bldP spid="28" grpId="3" animBg="1"/>
      <p:bldP spid="28" grpId="4" animBg="1"/>
      <p:bldP spid="28" grpId="5" animBg="1"/>
      <p:bldP spid="29" grpId="0" animBg="1"/>
      <p:bldP spid="29" grpId="1" animBg="1"/>
      <p:bldP spid="29" grpId="2" animBg="1"/>
      <p:bldP spid="29" grpId="3" animBg="1"/>
      <p:bldP spid="29" grpId="4" animBg="1"/>
      <p:bldP spid="29" grpId="5" animBg="1"/>
      <p:bldP spid="30" grpId="0" animBg="1"/>
      <p:bldP spid="30" grpId="1" animBg="1"/>
      <p:bldP spid="30" grpId="2" animBg="1"/>
      <p:bldP spid="30" grpId="3" animBg="1"/>
      <p:bldP spid="30" grpId="4" animBg="1"/>
      <p:bldP spid="30" grpId="5" animBg="1"/>
      <p:bldP spid="31" grpId="0" animBg="1"/>
      <p:bldP spid="31" grpId="1" animBg="1"/>
      <p:bldP spid="31" grpId="2" animBg="1"/>
      <p:bldP spid="31" grpId="3" animBg="1"/>
      <p:bldP spid="31" grpId="4" animBg="1"/>
      <p:bldP spid="31" grpId="5" animBg="1"/>
      <p:bldP spid="32" grpId="0" animBg="1"/>
      <p:bldP spid="32" grpId="1" animBg="1"/>
      <p:bldP spid="32" grpId="2" animBg="1"/>
      <p:bldP spid="32" grpId="3" animBg="1"/>
      <p:bldP spid="32" grpId="4" animBg="1"/>
      <p:bldP spid="32" grpId="5" animBg="1"/>
      <p:bldP spid="33" grpId="0" animBg="1"/>
      <p:bldP spid="33" grpId="1" animBg="1"/>
      <p:bldP spid="33" grpId="2" animBg="1"/>
      <p:bldP spid="33" grpId="3" animBg="1"/>
      <p:bldP spid="33" grpId="4" animBg="1"/>
      <p:bldP spid="33" grpId="5" animBg="1"/>
      <p:bldP spid="34" grpId="0" animBg="1"/>
      <p:bldP spid="34" grpId="1" animBg="1"/>
      <p:bldP spid="34" grpId="2" animBg="1"/>
      <p:bldP spid="34" grpId="3" animBg="1"/>
      <p:bldP spid="34" grpId="4" animBg="1"/>
      <p:bldP spid="34" grpId="5" animBg="1"/>
      <p:bldP spid="35" grpId="0" animBg="1"/>
      <p:bldP spid="35" grpId="1" animBg="1"/>
      <p:bldP spid="35" grpId="2" animBg="1"/>
      <p:bldP spid="35" grpId="3" animBg="1"/>
      <p:bldP spid="35" grpId="4" animBg="1"/>
      <p:bldP spid="35" grpId="5" animBg="1"/>
      <p:bldP spid="36" grpId="0" animBg="1"/>
      <p:bldP spid="36" grpId="1" animBg="1"/>
      <p:bldP spid="36" grpId="2" animBg="1"/>
      <p:bldP spid="36" grpId="3" animBg="1"/>
      <p:bldP spid="36" grpId="4" animBg="1"/>
      <p:bldP spid="36" grpId="5" animBg="1"/>
      <p:bldP spid="37" grpId="0" animBg="1"/>
      <p:bldP spid="37" grpId="1" animBg="1"/>
      <p:bldP spid="37" grpId="2" animBg="1"/>
      <p:bldP spid="37" grpId="3" animBg="1"/>
      <p:bldP spid="37" grpId="4" animBg="1"/>
      <p:bldP spid="37" grpId="5" animBg="1"/>
      <p:bldP spid="38"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D6B19C"/>
            </a:gs>
            <a:gs pos="30000">
              <a:srgbClr val="D49E6C"/>
            </a:gs>
            <a:gs pos="70000">
              <a:srgbClr val="A65528"/>
            </a:gs>
            <a:gs pos="100000">
              <a:srgbClr val="663012"/>
            </a:gs>
          </a:gsLst>
          <a:lin ang="5400000" scaled="1"/>
          <a:tileRect/>
        </a:gradFill>
        <a:effectLst/>
      </p:bgPr>
    </p:bg>
    <p:spTree>
      <p:nvGrpSpPr>
        <p:cNvPr id="1" name=""/>
        <p:cNvGrpSpPr/>
        <p:nvPr/>
      </p:nvGrpSpPr>
      <p:grpSpPr>
        <a:xfrm>
          <a:off x="0" y="0"/>
          <a:ext cx="0" cy="0"/>
          <a:chOff x="0" y="0"/>
          <a:chExt cx="0" cy="0"/>
        </a:xfrm>
      </p:grpSpPr>
      <p:pic>
        <p:nvPicPr>
          <p:cNvPr id="2" name="1 Imagen" descr="Año Nuevo, Gdansk, Polonia.jpg"/>
          <p:cNvPicPr>
            <a:picLocks noGrp="1" noChangeAspect="1"/>
          </p:cNvPicPr>
          <p:nvPr isPhoto="1"/>
        </p:nvPicPr>
        <p:blipFill>
          <a:blip r:embed="rId2">
            <a:lum/>
          </a:blip>
          <a:stretch>
            <a:fillRect/>
          </a:stretch>
        </p:blipFill>
        <p:spPr>
          <a:xfrm>
            <a:off x="0" y="0"/>
            <a:ext cx="9144000" cy="5143500"/>
          </a:xfrm>
          <a:prstGeom prst="rect">
            <a:avLst/>
          </a:prstGeom>
          <a:noFill/>
          <a:ln>
            <a:noFill/>
          </a:ln>
        </p:spPr>
      </p:pic>
      <p:sp>
        <p:nvSpPr>
          <p:cNvPr id="3" name="2 Rectángulo"/>
          <p:cNvSpPr/>
          <p:nvPr/>
        </p:nvSpPr>
        <p:spPr>
          <a:xfrm rot="904020">
            <a:off x="4254989" y="9722"/>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20813016" flipH="1">
            <a:off x="4668238" y="10810"/>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904020">
            <a:off x="611652" y="9722"/>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0813016" flipH="1">
            <a:off x="1024901" y="10810"/>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904020">
            <a:off x="7826891" y="9722"/>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813016" flipH="1">
            <a:off x="8240140" y="10810"/>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904020">
            <a:off x="2469040" y="9723"/>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813016" flipH="1">
            <a:off x="2882289" y="10811"/>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904020">
            <a:off x="6255254" y="9722"/>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813016" flipH="1">
            <a:off x="6668503" y="10810"/>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904020">
            <a:off x="4254988" y="652644"/>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813016" flipH="1">
            <a:off x="4668237" y="653732"/>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904020">
            <a:off x="611651" y="652644"/>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813016" flipH="1">
            <a:off x="1024900" y="653732"/>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904020">
            <a:off x="7826890" y="652644"/>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813016" flipH="1">
            <a:off x="8240139" y="653732"/>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904020">
            <a:off x="2469039" y="652645"/>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813016" flipH="1">
            <a:off x="2882288" y="653733"/>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904020">
            <a:off x="6255253" y="652644"/>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813016" flipH="1">
            <a:off x="6668502" y="653732"/>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904020">
            <a:off x="4254988" y="1295609"/>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813016" flipH="1">
            <a:off x="4668237" y="1296697"/>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904020">
            <a:off x="611651" y="1295609"/>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813016" flipH="1">
            <a:off x="1024900" y="1296697"/>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904020">
            <a:off x="7826890" y="1295609"/>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813016" flipH="1">
            <a:off x="8240139" y="1296697"/>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904020">
            <a:off x="2469039" y="1295610"/>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813016" flipH="1">
            <a:off x="2882288" y="1296698"/>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904020">
            <a:off x="6255253" y="1295609"/>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20813016" flipH="1">
            <a:off x="6668502" y="1296697"/>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904020">
            <a:off x="4254987" y="1938531"/>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20813016" flipH="1">
            <a:off x="4668236" y="1939619"/>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904020">
            <a:off x="611650" y="1938531"/>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20813016" flipH="1">
            <a:off x="1024899" y="1939619"/>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904020">
            <a:off x="7826889" y="1938531"/>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20813016" flipH="1">
            <a:off x="8240138" y="1939619"/>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904020">
            <a:off x="2469038" y="1938532"/>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20813016" flipH="1">
            <a:off x="2882287" y="1939620"/>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904020">
            <a:off x="6255252" y="1938531"/>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20813016" flipH="1">
            <a:off x="6668501" y="1939619"/>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904020">
            <a:off x="4254990" y="2581489"/>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20813016" flipH="1">
            <a:off x="4668239" y="2582577"/>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904020">
            <a:off x="611653" y="2581489"/>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20813016" flipH="1">
            <a:off x="1024902" y="2582577"/>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904020">
            <a:off x="7826892" y="2581489"/>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20813016" flipH="1">
            <a:off x="8240141" y="2582577"/>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904020">
            <a:off x="2469041" y="2581490"/>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20813016" flipH="1">
            <a:off x="2882290" y="2582578"/>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904020">
            <a:off x="6255255" y="2581489"/>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20813016" flipH="1">
            <a:off x="6668504" y="2582577"/>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904020">
            <a:off x="4254989" y="3224411"/>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20813016" flipH="1">
            <a:off x="4668238" y="3225499"/>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904020">
            <a:off x="611652" y="3224411"/>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20813016" flipH="1">
            <a:off x="1024901" y="3225499"/>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904020">
            <a:off x="7826891" y="3224411"/>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20813016" flipH="1">
            <a:off x="8240140" y="3225499"/>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904020">
            <a:off x="2469040" y="3224412"/>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20813016" flipH="1">
            <a:off x="2882289" y="3225500"/>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904020">
            <a:off x="6255254" y="3224411"/>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20813016" flipH="1">
            <a:off x="6668503" y="3225499"/>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904020">
            <a:off x="4254989" y="3867376"/>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20813016" flipH="1">
            <a:off x="4668238" y="3868464"/>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904020">
            <a:off x="611652" y="3867376"/>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20813016" flipH="1">
            <a:off x="1024901" y="3868464"/>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904020">
            <a:off x="7826891" y="3867376"/>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20813016" flipH="1">
            <a:off x="8240140" y="3868464"/>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904020">
            <a:off x="2469040" y="3867377"/>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20813016" flipH="1">
            <a:off x="2882289" y="3868465"/>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904020">
            <a:off x="6255254" y="3867376"/>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20813016" flipH="1">
            <a:off x="6668503" y="3868464"/>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904020">
            <a:off x="4254988" y="4510298"/>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20813016" flipH="1">
            <a:off x="4668237" y="4511386"/>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904020">
            <a:off x="611651" y="4510298"/>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20813016" flipH="1">
            <a:off x="1024900" y="4511386"/>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904020">
            <a:off x="7826890" y="4510298"/>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20813016" flipH="1">
            <a:off x="8240139" y="4511386"/>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904020">
            <a:off x="2469039" y="4510299"/>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20813016" flipH="1">
            <a:off x="2882288" y="4511387"/>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904020">
            <a:off x="6255253" y="4510298"/>
            <a:ext cx="191722" cy="884115"/>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20813016" flipH="1">
            <a:off x="6668502" y="4511386"/>
            <a:ext cx="195364" cy="870638"/>
          </a:xfrm>
          <a:prstGeom prst="rect">
            <a:avLst/>
          </a:prstGeom>
          <a:gradFill flip="none" rotWithShape="1">
            <a:gsLst>
              <a:gs pos="0">
                <a:srgbClr val="F9F2C7"/>
              </a:gs>
              <a:gs pos="50000">
                <a:srgbClr val="CC9900">
                  <a:shade val="67500"/>
                  <a:satMod val="115000"/>
                </a:srgbClr>
              </a:gs>
              <a:gs pos="100000">
                <a:srgbClr val="CC9900">
                  <a:shade val="100000"/>
                  <a:satMod val="115000"/>
                </a:srgbClr>
              </a:gs>
            </a:gsLst>
            <a:lin ang="540000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050" name="Picture 2" descr="Rendered Image"/>
          <p:cNvPicPr>
            <a:picLocks noChangeAspect="1" noChangeArrowheads="1"/>
          </p:cNvPicPr>
          <p:nvPr/>
        </p:nvPicPr>
        <p:blipFill>
          <a:blip r:embed="rId3">
            <a:lum contrast="40000"/>
          </a:blip>
          <a:srcRect/>
          <a:stretch>
            <a:fillRect/>
          </a:stretch>
        </p:blipFill>
        <p:spPr bwMode="auto">
          <a:xfrm rot="20104476">
            <a:off x="1072596" y="3362423"/>
            <a:ext cx="2400300" cy="1552576"/>
          </a:xfrm>
          <a:prstGeom prst="rect">
            <a:avLst/>
          </a:prstGeom>
          <a:noFill/>
        </p:spPr>
      </p:pic>
      <p:sp>
        <p:nvSpPr>
          <p:cNvPr id="84" name="83 Rectángulo"/>
          <p:cNvSpPr/>
          <p:nvPr/>
        </p:nvSpPr>
        <p:spPr>
          <a:xfrm>
            <a:off x="-214346" y="-285770"/>
            <a:ext cx="9715568" cy="607223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23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84"/>
                                        </p:tgtEl>
                                        <p:attrNameLst>
                                          <p:attrName>style.opacity</p:attrName>
                                        </p:attrNameLst>
                                      </p:cBhvr>
                                      <p:to>
                                        <p:strVal val="0"/>
                                      </p:to>
                                    </p:set>
                                    <p:animEffect filter="image" prLst="opacity: 0">
                                      <p:cBhvr rctx="IE">
                                        <p:cTn id="7" dur="indefinite"/>
                                        <p:tgtEl>
                                          <p:spTgt spid="84"/>
                                        </p:tgtEl>
                                      </p:cBhvr>
                                    </p:animEffect>
                                  </p:childTnLst>
                                </p:cTn>
                              </p:par>
                              <p:par>
                                <p:cTn id="8" presetID="2" presetClass="entr" presetSubtype="12"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0-#ppt_w/2"/>
                                          </p:val>
                                        </p:tav>
                                        <p:tav tm="100000">
                                          <p:val>
                                            <p:strVal val="#ppt_x"/>
                                          </p:val>
                                        </p:tav>
                                      </p:tavLst>
                                    </p:anim>
                                    <p:anim calcmode="lin" valueType="num">
                                      <p:cBhvr additive="base">
                                        <p:cTn id="11" dur="3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12" fill="hold" grpId="0" nodeType="withEffect">
                                  <p:stCondLst>
                                    <p:cond delay="0"/>
                                  </p:stCondLst>
                                  <p:childTnLst>
                                    <p:set>
                                      <p:cBhvr>
                                        <p:cTn id="13" dur="1" fill="hold">
                                          <p:stCondLst>
                                            <p:cond delay="0"/>
                                          </p:stCondLst>
                                        </p:cTn>
                                        <p:tgtEl>
                                          <p:spTgt spid="15"/>
                                        </p:tgtEl>
                                        <p:attrNameLst>
                                          <p:attrName>style.visibility</p:attrName>
                                        </p:attrNameLst>
                                      </p:cBhvr>
                                      <p:to>
                                        <p:strVal val="visible"/>
                                      </p:to>
                                    </p:set>
                                    <p:anim calcmode="lin" valueType="num">
                                      <p:cBhvr additive="base">
                                        <p:cTn id="14" dur="3000" fill="hold"/>
                                        <p:tgtEl>
                                          <p:spTgt spid="15"/>
                                        </p:tgtEl>
                                        <p:attrNameLst>
                                          <p:attrName>ppt_x</p:attrName>
                                        </p:attrNameLst>
                                      </p:cBhvr>
                                      <p:tavLst>
                                        <p:tav tm="0">
                                          <p:val>
                                            <p:strVal val="0-#ppt_w/2"/>
                                          </p:val>
                                        </p:tav>
                                        <p:tav tm="100000">
                                          <p:val>
                                            <p:strVal val="#ppt_x"/>
                                          </p:val>
                                        </p:tav>
                                      </p:tavLst>
                                    </p:anim>
                                    <p:anim calcmode="lin" valueType="num">
                                      <p:cBhvr additive="base">
                                        <p:cTn id="15" dur="3000" fill="hold"/>
                                        <p:tgtEl>
                                          <p:spTgt spid="15"/>
                                        </p:tgtEl>
                                        <p:attrNameLst>
                                          <p:attrName>ppt_y</p:attrName>
                                        </p:attrNameLst>
                                      </p:cBhvr>
                                      <p:tavLst>
                                        <p:tav tm="0">
                                          <p:val>
                                            <p:strVal val="1+#ppt_h/2"/>
                                          </p:val>
                                        </p:tav>
                                        <p:tav tm="100000">
                                          <p:val>
                                            <p:strVal val="#ppt_y"/>
                                          </p:val>
                                        </p:tav>
                                      </p:tavLst>
                                    </p:anim>
                                  </p:childTnLst>
                                </p:cTn>
                              </p:par>
                              <p:par>
                                <p:cTn id="16" presetID="2" presetClass="entr" presetSubtype="12" fill="hold" grpId="0" nodeType="withEffect">
                                  <p:stCondLst>
                                    <p:cond delay="0"/>
                                  </p:stCondLst>
                                  <p:childTnLst>
                                    <p:set>
                                      <p:cBhvr>
                                        <p:cTn id="17" dur="1" fill="hold">
                                          <p:stCondLst>
                                            <p:cond delay="0"/>
                                          </p:stCondLst>
                                        </p:cTn>
                                        <p:tgtEl>
                                          <p:spTgt spid="25"/>
                                        </p:tgtEl>
                                        <p:attrNameLst>
                                          <p:attrName>style.visibility</p:attrName>
                                        </p:attrNameLst>
                                      </p:cBhvr>
                                      <p:to>
                                        <p:strVal val="visible"/>
                                      </p:to>
                                    </p:set>
                                    <p:anim calcmode="lin" valueType="num">
                                      <p:cBhvr additive="base">
                                        <p:cTn id="18" dur="3000" fill="hold"/>
                                        <p:tgtEl>
                                          <p:spTgt spid="25"/>
                                        </p:tgtEl>
                                        <p:attrNameLst>
                                          <p:attrName>ppt_x</p:attrName>
                                        </p:attrNameLst>
                                      </p:cBhvr>
                                      <p:tavLst>
                                        <p:tav tm="0">
                                          <p:val>
                                            <p:strVal val="0-#ppt_w/2"/>
                                          </p:val>
                                        </p:tav>
                                        <p:tav tm="100000">
                                          <p:val>
                                            <p:strVal val="#ppt_x"/>
                                          </p:val>
                                        </p:tav>
                                      </p:tavLst>
                                    </p:anim>
                                    <p:anim calcmode="lin" valueType="num">
                                      <p:cBhvr additive="base">
                                        <p:cTn id="19" dur="3000" fill="hold"/>
                                        <p:tgtEl>
                                          <p:spTgt spid="25"/>
                                        </p:tgtEl>
                                        <p:attrNameLst>
                                          <p:attrName>ppt_y</p:attrName>
                                        </p:attrNameLst>
                                      </p:cBhvr>
                                      <p:tavLst>
                                        <p:tav tm="0">
                                          <p:val>
                                            <p:strVal val="1+#ppt_h/2"/>
                                          </p:val>
                                        </p:tav>
                                        <p:tav tm="100000">
                                          <p:val>
                                            <p:strVal val="#ppt_y"/>
                                          </p:val>
                                        </p:tav>
                                      </p:tavLst>
                                    </p:anim>
                                  </p:childTnLst>
                                </p:cTn>
                              </p:par>
                              <p:par>
                                <p:cTn id="20" presetID="2" presetClass="entr" presetSubtype="12" fill="hold" grpId="0" nodeType="withEffect">
                                  <p:stCondLst>
                                    <p:cond delay="0"/>
                                  </p:stCondLst>
                                  <p:childTnLst>
                                    <p:set>
                                      <p:cBhvr>
                                        <p:cTn id="21" dur="1" fill="hold">
                                          <p:stCondLst>
                                            <p:cond delay="0"/>
                                          </p:stCondLst>
                                        </p:cTn>
                                        <p:tgtEl>
                                          <p:spTgt spid="35"/>
                                        </p:tgtEl>
                                        <p:attrNameLst>
                                          <p:attrName>style.visibility</p:attrName>
                                        </p:attrNameLst>
                                      </p:cBhvr>
                                      <p:to>
                                        <p:strVal val="visible"/>
                                      </p:to>
                                    </p:set>
                                    <p:anim calcmode="lin" valueType="num">
                                      <p:cBhvr additive="base">
                                        <p:cTn id="22" dur="3000" fill="hold"/>
                                        <p:tgtEl>
                                          <p:spTgt spid="35"/>
                                        </p:tgtEl>
                                        <p:attrNameLst>
                                          <p:attrName>ppt_x</p:attrName>
                                        </p:attrNameLst>
                                      </p:cBhvr>
                                      <p:tavLst>
                                        <p:tav tm="0">
                                          <p:val>
                                            <p:strVal val="0-#ppt_w/2"/>
                                          </p:val>
                                        </p:tav>
                                        <p:tav tm="100000">
                                          <p:val>
                                            <p:strVal val="#ppt_x"/>
                                          </p:val>
                                        </p:tav>
                                      </p:tavLst>
                                    </p:anim>
                                    <p:anim calcmode="lin" valueType="num">
                                      <p:cBhvr additive="base">
                                        <p:cTn id="23" dur="3000" fill="hold"/>
                                        <p:tgtEl>
                                          <p:spTgt spid="35"/>
                                        </p:tgtEl>
                                        <p:attrNameLst>
                                          <p:attrName>ppt_y</p:attrName>
                                        </p:attrNameLst>
                                      </p:cBhvr>
                                      <p:tavLst>
                                        <p:tav tm="0">
                                          <p:val>
                                            <p:strVal val="1+#ppt_h/2"/>
                                          </p:val>
                                        </p:tav>
                                        <p:tav tm="100000">
                                          <p:val>
                                            <p:strVal val="#ppt_y"/>
                                          </p:val>
                                        </p:tav>
                                      </p:tavLst>
                                    </p:anim>
                                  </p:childTnLst>
                                </p:cTn>
                              </p:par>
                              <p:par>
                                <p:cTn id="24" presetID="2" presetClass="entr" presetSubtype="12" fill="hold" grpId="0" nodeType="withEffect">
                                  <p:stCondLst>
                                    <p:cond delay="0"/>
                                  </p:stCondLst>
                                  <p:childTnLst>
                                    <p:set>
                                      <p:cBhvr>
                                        <p:cTn id="25" dur="1" fill="hold">
                                          <p:stCondLst>
                                            <p:cond delay="0"/>
                                          </p:stCondLst>
                                        </p:cTn>
                                        <p:tgtEl>
                                          <p:spTgt spid="45"/>
                                        </p:tgtEl>
                                        <p:attrNameLst>
                                          <p:attrName>style.visibility</p:attrName>
                                        </p:attrNameLst>
                                      </p:cBhvr>
                                      <p:to>
                                        <p:strVal val="visible"/>
                                      </p:to>
                                    </p:set>
                                    <p:anim calcmode="lin" valueType="num">
                                      <p:cBhvr additive="base">
                                        <p:cTn id="26" dur="3000" fill="hold"/>
                                        <p:tgtEl>
                                          <p:spTgt spid="45"/>
                                        </p:tgtEl>
                                        <p:attrNameLst>
                                          <p:attrName>ppt_x</p:attrName>
                                        </p:attrNameLst>
                                      </p:cBhvr>
                                      <p:tavLst>
                                        <p:tav tm="0">
                                          <p:val>
                                            <p:strVal val="0-#ppt_w/2"/>
                                          </p:val>
                                        </p:tav>
                                        <p:tav tm="100000">
                                          <p:val>
                                            <p:strVal val="#ppt_x"/>
                                          </p:val>
                                        </p:tav>
                                      </p:tavLst>
                                    </p:anim>
                                    <p:anim calcmode="lin" valueType="num">
                                      <p:cBhvr additive="base">
                                        <p:cTn id="27" dur="3000" fill="hold"/>
                                        <p:tgtEl>
                                          <p:spTgt spid="45"/>
                                        </p:tgtEl>
                                        <p:attrNameLst>
                                          <p:attrName>ppt_y</p:attrName>
                                        </p:attrNameLst>
                                      </p:cBhvr>
                                      <p:tavLst>
                                        <p:tav tm="0">
                                          <p:val>
                                            <p:strVal val="1+#ppt_h/2"/>
                                          </p:val>
                                        </p:tav>
                                        <p:tav tm="100000">
                                          <p:val>
                                            <p:strVal val="#ppt_y"/>
                                          </p:val>
                                        </p:tav>
                                      </p:tavLst>
                                    </p:anim>
                                  </p:childTnLst>
                                </p:cTn>
                              </p:par>
                              <p:par>
                                <p:cTn id="28" presetID="2" presetClass="entr" presetSubtype="12" fill="hold" grpId="0" nodeType="withEffect">
                                  <p:stCondLst>
                                    <p:cond delay="0"/>
                                  </p:stCondLst>
                                  <p:childTnLst>
                                    <p:set>
                                      <p:cBhvr>
                                        <p:cTn id="29" dur="1" fill="hold">
                                          <p:stCondLst>
                                            <p:cond delay="0"/>
                                          </p:stCondLst>
                                        </p:cTn>
                                        <p:tgtEl>
                                          <p:spTgt spid="55"/>
                                        </p:tgtEl>
                                        <p:attrNameLst>
                                          <p:attrName>style.visibility</p:attrName>
                                        </p:attrNameLst>
                                      </p:cBhvr>
                                      <p:to>
                                        <p:strVal val="visible"/>
                                      </p:to>
                                    </p:set>
                                    <p:anim calcmode="lin" valueType="num">
                                      <p:cBhvr additive="base">
                                        <p:cTn id="30" dur="3000" fill="hold"/>
                                        <p:tgtEl>
                                          <p:spTgt spid="55"/>
                                        </p:tgtEl>
                                        <p:attrNameLst>
                                          <p:attrName>ppt_x</p:attrName>
                                        </p:attrNameLst>
                                      </p:cBhvr>
                                      <p:tavLst>
                                        <p:tav tm="0">
                                          <p:val>
                                            <p:strVal val="0-#ppt_w/2"/>
                                          </p:val>
                                        </p:tav>
                                        <p:tav tm="100000">
                                          <p:val>
                                            <p:strVal val="#ppt_x"/>
                                          </p:val>
                                        </p:tav>
                                      </p:tavLst>
                                    </p:anim>
                                    <p:anim calcmode="lin" valueType="num">
                                      <p:cBhvr additive="base">
                                        <p:cTn id="31" dur="3000" fill="hold"/>
                                        <p:tgtEl>
                                          <p:spTgt spid="55"/>
                                        </p:tgtEl>
                                        <p:attrNameLst>
                                          <p:attrName>ppt_y</p:attrName>
                                        </p:attrNameLst>
                                      </p:cBhvr>
                                      <p:tavLst>
                                        <p:tav tm="0">
                                          <p:val>
                                            <p:strVal val="1+#ppt_h/2"/>
                                          </p:val>
                                        </p:tav>
                                        <p:tav tm="100000">
                                          <p:val>
                                            <p:strVal val="#ppt_y"/>
                                          </p:val>
                                        </p:tav>
                                      </p:tavLst>
                                    </p:anim>
                                  </p:childTnLst>
                                </p:cTn>
                              </p:par>
                              <p:par>
                                <p:cTn id="32" presetID="2" presetClass="entr" presetSubtype="12" fill="hold" grpId="0" nodeType="withEffect">
                                  <p:stCondLst>
                                    <p:cond delay="0"/>
                                  </p:stCondLst>
                                  <p:childTnLst>
                                    <p:set>
                                      <p:cBhvr>
                                        <p:cTn id="33" dur="1" fill="hold">
                                          <p:stCondLst>
                                            <p:cond delay="0"/>
                                          </p:stCondLst>
                                        </p:cTn>
                                        <p:tgtEl>
                                          <p:spTgt spid="65"/>
                                        </p:tgtEl>
                                        <p:attrNameLst>
                                          <p:attrName>style.visibility</p:attrName>
                                        </p:attrNameLst>
                                      </p:cBhvr>
                                      <p:to>
                                        <p:strVal val="visible"/>
                                      </p:to>
                                    </p:set>
                                    <p:anim calcmode="lin" valueType="num">
                                      <p:cBhvr additive="base">
                                        <p:cTn id="34" dur="3000" fill="hold"/>
                                        <p:tgtEl>
                                          <p:spTgt spid="65"/>
                                        </p:tgtEl>
                                        <p:attrNameLst>
                                          <p:attrName>ppt_x</p:attrName>
                                        </p:attrNameLst>
                                      </p:cBhvr>
                                      <p:tavLst>
                                        <p:tav tm="0">
                                          <p:val>
                                            <p:strVal val="0-#ppt_w/2"/>
                                          </p:val>
                                        </p:tav>
                                        <p:tav tm="100000">
                                          <p:val>
                                            <p:strVal val="#ppt_x"/>
                                          </p:val>
                                        </p:tav>
                                      </p:tavLst>
                                    </p:anim>
                                    <p:anim calcmode="lin" valueType="num">
                                      <p:cBhvr additive="base">
                                        <p:cTn id="35" dur="3000" fill="hold"/>
                                        <p:tgtEl>
                                          <p:spTgt spid="65"/>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childTnLst>
                                    <p:set>
                                      <p:cBhvr>
                                        <p:cTn id="37" dur="1" fill="hold">
                                          <p:stCondLst>
                                            <p:cond delay="0"/>
                                          </p:stCondLst>
                                        </p:cTn>
                                        <p:tgtEl>
                                          <p:spTgt spid="75"/>
                                        </p:tgtEl>
                                        <p:attrNameLst>
                                          <p:attrName>style.visibility</p:attrName>
                                        </p:attrNameLst>
                                      </p:cBhvr>
                                      <p:to>
                                        <p:strVal val="visible"/>
                                      </p:to>
                                    </p:set>
                                    <p:anim calcmode="lin" valueType="num">
                                      <p:cBhvr additive="base">
                                        <p:cTn id="38" dur="3000" fill="hold"/>
                                        <p:tgtEl>
                                          <p:spTgt spid="75"/>
                                        </p:tgtEl>
                                        <p:attrNameLst>
                                          <p:attrName>ppt_x</p:attrName>
                                        </p:attrNameLst>
                                      </p:cBhvr>
                                      <p:tavLst>
                                        <p:tav tm="0">
                                          <p:val>
                                            <p:strVal val="0-#ppt_w/2"/>
                                          </p:val>
                                        </p:tav>
                                        <p:tav tm="100000">
                                          <p:val>
                                            <p:strVal val="#ppt_x"/>
                                          </p:val>
                                        </p:tav>
                                      </p:tavLst>
                                    </p:anim>
                                    <p:anim calcmode="lin" valueType="num">
                                      <p:cBhvr additive="base">
                                        <p:cTn id="39" dur="3000" fill="hold"/>
                                        <p:tgtEl>
                                          <p:spTgt spid="75"/>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childTnLst>
                                    <p:set>
                                      <p:cBhvr>
                                        <p:cTn id="41" dur="1" fill="hold">
                                          <p:stCondLst>
                                            <p:cond delay="0"/>
                                          </p:stCondLst>
                                        </p:cTn>
                                        <p:tgtEl>
                                          <p:spTgt spid="9"/>
                                        </p:tgtEl>
                                        <p:attrNameLst>
                                          <p:attrName>style.visibility</p:attrName>
                                        </p:attrNameLst>
                                      </p:cBhvr>
                                      <p:to>
                                        <p:strVal val="visible"/>
                                      </p:to>
                                    </p:set>
                                    <p:anim calcmode="lin" valueType="num">
                                      <p:cBhvr additive="base">
                                        <p:cTn id="42" dur="3000" fill="hold"/>
                                        <p:tgtEl>
                                          <p:spTgt spid="9"/>
                                        </p:tgtEl>
                                        <p:attrNameLst>
                                          <p:attrName>ppt_x</p:attrName>
                                        </p:attrNameLst>
                                      </p:cBhvr>
                                      <p:tavLst>
                                        <p:tav tm="0">
                                          <p:val>
                                            <p:strVal val="0-#ppt_w/2"/>
                                          </p:val>
                                        </p:tav>
                                        <p:tav tm="100000">
                                          <p:val>
                                            <p:strVal val="#ppt_x"/>
                                          </p:val>
                                        </p:tav>
                                      </p:tavLst>
                                    </p:anim>
                                    <p:anim calcmode="lin" valueType="num">
                                      <p:cBhvr additive="base">
                                        <p:cTn id="43" dur="3000" fill="hold"/>
                                        <p:tgtEl>
                                          <p:spTgt spid="9"/>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19"/>
                                        </p:tgtEl>
                                        <p:attrNameLst>
                                          <p:attrName>style.visibility</p:attrName>
                                        </p:attrNameLst>
                                      </p:cBhvr>
                                      <p:to>
                                        <p:strVal val="visible"/>
                                      </p:to>
                                    </p:set>
                                    <p:anim calcmode="lin" valueType="num">
                                      <p:cBhvr additive="base">
                                        <p:cTn id="46" dur="3000" fill="hold"/>
                                        <p:tgtEl>
                                          <p:spTgt spid="19"/>
                                        </p:tgtEl>
                                        <p:attrNameLst>
                                          <p:attrName>ppt_x</p:attrName>
                                        </p:attrNameLst>
                                      </p:cBhvr>
                                      <p:tavLst>
                                        <p:tav tm="0">
                                          <p:val>
                                            <p:strVal val="0-#ppt_w/2"/>
                                          </p:val>
                                        </p:tav>
                                        <p:tav tm="100000">
                                          <p:val>
                                            <p:strVal val="#ppt_x"/>
                                          </p:val>
                                        </p:tav>
                                      </p:tavLst>
                                    </p:anim>
                                    <p:anim calcmode="lin" valueType="num">
                                      <p:cBhvr additive="base">
                                        <p:cTn id="47" dur="3000" fill="hold"/>
                                        <p:tgtEl>
                                          <p:spTgt spid="19"/>
                                        </p:tgtEl>
                                        <p:attrNameLst>
                                          <p:attrName>ppt_y</p:attrName>
                                        </p:attrNameLst>
                                      </p:cBhvr>
                                      <p:tavLst>
                                        <p:tav tm="0">
                                          <p:val>
                                            <p:strVal val="1+#ppt_h/2"/>
                                          </p:val>
                                        </p:tav>
                                        <p:tav tm="100000">
                                          <p:val>
                                            <p:strVal val="#ppt_y"/>
                                          </p:val>
                                        </p:tav>
                                      </p:tavLst>
                                    </p:anim>
                                  </p:childTnLst>
                                </p:cTn>
                              </p:par>
                              <p:par>
                                <p:cTn id="48" presetID="2" presetClass="entr" presetSubtype="12" fill="hold" grpId="0" nodeType="withEffect">
                                  <p:stCondLst>
                                    <p:cond delay="0"/>
                                  </p:stCondLst>
                                  <p:childTnLst>
                                    <p:set>
                                      <p:cBhvr>
                                        <p:cTn id="49" dur="1" fill="hold">
                                          <p:stCondLst>
                                            <p:cond delay="0"/>
                                          </p:stCondLst>
                                        </p:cTn>
                                        <p:tgtEl>
                                          <p:spTgt spid="29"/>
                                        </p:tgtEl>
                                        <p:attrNameLst>
                                          <p:attrName>style.visibility</p:attrName>
                                        </p:attrNameLst>
                                      </p:cBhvr>
                                      <p:to>
                                        <p:strVal val="visible"/>
                                      </p:to>
                                    </p:set>
                                    <p:anim calcmode="lin" valueType="num">
                                      <p:cBhvr additive="base">
                                        <p:cTn id="50" dur="3000" fill="hold"/>
                                        <p:tgtEl>
                                          <p:spTgt spid="29"/>
                                        </p:tgtEl>
                                        <p:attrNameLst>
                                          <p:attrName>ppt_x</p:attrName>
                                        </p:attrNameLst>
                                      </p:cBhvr>
                                      <p:tavLst>
                                        <p:tav tm="0">
                                          <p:val>
                                            <p:strVal val="0-#ppt_w/2"/>
                                          </p:val>
                                        </p:tav>
                                        <p:tav tm="100000">
                                          <p:val>
                                            <p:strVal val="#ppt_x"/>
                                          </p:val>
                                        </p:tav>
                                      </p:tavLst>
                                    </p:anim>
                                    <p:anim calcmode="lin" valueType="num">
                                      <p:cBhvr additive="base">
                                        <p:cTn id="51" dur="3000" fill="hold"/>
                                        <p:tgtEl>
                                          <p:spTgt spid="29"/>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39"/>
                                        </p:tgtEl>
                                        <p:attrNameLst>
                                          <p:attrName>style.visibility</p:attrName>
                                        </p:attrNameLst>
                                      </p:cBhvr>
                                      <p:to>
                                        <p:strVal val="visible"/>
                                      </p:to>
                                    </p:set>
                                    <p:anim calcmode="lin" valueType="num">
                                      <p:cBhvr additive="base">
                                        <p:cTn id="54" dur="3000" fill="hold"/>
                                        <p:tgtEl>
                                          <p:spTgt spid="39"/>
                                        </p:tgtEl>
                                        <p:attrNameLst>
                                          <p:attrName>ppt_x</p:attrName>
                                        </p:attrNameLst>
                                      </p:cBhvr>
                                      <p:tavLst>
                                        <p:tav tm="0">
                                          <p:val>
                                            <p:strVal val="0-#ppt_w/2"/>
                                          </p:val>
                                        </p:tav>
                                        <p:tav tm="100000">
                                          <p:val>
                                            <p:strVal val="#ppt_x"/>
                                          </p:val>
                                        </p:tav>
                                      </p:tavLst>
                                    </p:anim>
                                    <p:anim calcmode="lin" valueType="num">
                                      <p:cBhvr additive="base">
                                        <p:cTn id="55" dur="3000" fill="hold"/>
                                        <p:tgtEl>
                                          <p:spTgt spid="39"/>
                                        </p:tgtEl>
                                        <p:attrNameLst>
                                          <p:attrName>ppt_y</p:attrName>
                                        </p:attrNameLst>
                                      </p:cBhvr>
                                      <p:tavLst>
                                        <p:tav tm="0">
                                          <p:val>
                                            <p:strVal val="1+#ppt_h/2"/>
                                          </p:val>
                                        </p:tav>
                                        <p:tav tm="100000">
                                          <p:val>
                                            <p:strVal val="#ppt_y"/>
                                          </p:val>
                                        </p:tav>
                                      </p:tavLst>
                                    </p:anim>
                                  </p:childTnLst>
                                </p:cTn>
                              </p:par>
                              <p:par>
                                <p:cTn id="56" presetID="2" presetClass="entr" presetSubtype="12" fill="hold" grpId="0" nodeType="withEffect">
                                  <p:stCondLst>
                                    <p:cond delay="0"/>
                                  </p:stCondLst>
                                  <p:childTnLst>
                                    <p:set>
                                      <p:cBhvr>
                                        <p:cTn id="57" dur="1" fill="hold">
                                          <p:stCondLst>
                                            <p:cond delay="0"/>
                                          </p:stCondLst>
                                        </p:cTn>
                                        <p:tgtEl>
                                          <p:spTgt spid="49"/>
                                        </p:tgtEl>
                                        <p:attrNameLst>
                                          <p:attrName>style.visibility</p:attrName>
                                        </p:attrNameLst>
                                      </p:cBhvr>
                                      <p:to>
                                        <p:strVal val="visible"/>
                                      </p:to>
                                    </p:set>
                                    <p:anim calcmode="lin" valueType="num">
                                      <p:cBhvr additive="base">
                                        <p:cTn id="58" dur="3000" fill="hold"/>
                                        <p:tgtEl>
                                          <p:spTgt spid="49"/>
                                        </p:tgtEl>
                                        <p:attrNameLst>
                                          <p:attrName>ppt_x</p:attrName>
                                        </p:attrNameLst>
                                      </p:cBhvr>
                                      <p:tavLst>
                                        <p:tav tm="0">
                                          <p:val>
                                            <p:strVal val="0-#ppt_w/2"/>
                                          </p:val>
                                        </p:tav>
                                        <p:tav tm="100000">
                                          <p:val>
                                            <p:strVal val="#ppt_x"/>
                                          </p:val>
                                        </p:tav>
                                      </p:tavLst>
                                    </p:anim>
                                    <p:anim calcmode="lin" valueType="num">
                                      <p:cBhvr additive="base">
                                        <p:cTn id="59" dur="3000" fill="hold"/>
                                        <p:tgtEl>
                                          <p:spTgt spid="49"/>
                                        </p:tgtEl>
                                        <p:attrNameLst>
                                          <p:attrName>ppt_y</p:attrName>
                                        </p:attrNameLst>
                                      </p:cBhvr>
                                      <p:tavLst>
                                        <p:tav tm="0">
                                          <p:val>
                                            <p:strVal val="1+#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59"/>
                                        </p:tgtEl>
                                        <p:attrNameLst>
                                          <p:attrName>style.visibility</p:attrName>
                                        </p:attrNameLst>
                                      </p:cBhvr>
                                      <p:to>
                                        <p:strVal val="visible"/>
                                      </p:to>
                                    </p:set>
                                    <p:anim calcmode="lin" valueType="num">
                                      <p:cBhvr additive="base">
                                        <p:cTn id="62" dur="3000" fill="hold"/>
                                        <p:tgtEl>
                                          <p:spTgt spid="59"/>
                                        </p:tgtEl>
                                        <p:attrNameLst>
                                          <p:attrName>ppt_x</p:attrName>
                                        </p:attrNameLst>
                                      </p:cBhvr>
                                      <p:tavLst>
                                        <p:tav tm="0">
                                          <p:val>
                                            <p:strVal val="0-#ppt_w/2"/>
                                          </p:val>
                                        </p:tav>
                                        <p:tav tm="100000">
                                          <p:val>
                                            <p:strVal val="#ppt_x"/>
                                          </p:val>
                                        </p:tav>
                                      </p:tavLst>
                                    </p:anim>
                                    <p:anim calcmode="lin" valueType="num">
                                      <p:cBhvr additive="base">
                                        <p:cTn id="63" dur="3000" fill="hold"/>
                                        <p:tgtEl>
                                          <p:spTgt spid="59"/>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69"/>
                                        </p:tgtEl>
                                        <p:attrNameLst>
                                          <p:attrName>style.visibility</p:attrName>
                                        </p:attrNameLst>
                                      </p:cBhvr>
                                      <p:to>
                                        <p:strVal val="visible"/>
                                      </p:to>
                                    </p:set>
                                    <p:anim calcmode="lin" valueType="num">
                                      <p:cBhvr additive="base">
                                        <p:cTn id="66" dur="3000" fill="hold"/>
                                        <p:tgtEl>
                                          <p:spTgt spid="69"/>
                                        </p:tgtEl>
                                        <p:attrNameLst>
                                          <p:attrName>ppt_x</p:attrName>
                                        </p:attrNameLst>
                                      </p:cBhvr>
                                      <p:tavLst>
                                        <p:tav tm="0">
                                          <p:val>
                                            <p:strVal val="0-#ppt_w/2"/>
                                          </p:val>
                                        </p:tav>
                                        <p:tav tm="100000">
                                          <p:val>
                                            <p:strVal val="#ppt_x"/>
                                          </p:val>
                                        </p:tav>
                                      </p:tavLst>
                                    </p:anim>
                                    <p:anim calcmode="lin" valueType="num">
                                      <p:cBhvr additive="base">
                                        <p:cTn id="67" dur="3000" fill="hold"/>
                                        <p:tgtEl>
                                          <p:spTgt spid="69"/>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79"/>
                                        </p:tgtEl>
                                        <p:attrNameLst>
                                          <p:attrName>style.visibility</p:attrName>
                                        </p:attrNameLst>
                                      </p:cBhvr>
                                      <p:to>
                                        <p:strVal val="visible"/>
                                      </p:to>
                                    </p:set>
                                    <p:anim calcmode="lin" valueType="num">
                                      <p:cBhvr additive="base">
                                        <p:cTn id="70" dur="3000" fill="hold"/>
                                        <p:tgtEl>
                                          <p:spTgt spid="79"/>
                                        </p:tgtEl>
                                        <p:attrNameLst>
                                          <p:attrName>ppt_x</p:attrName>
                                        </p:attrNameLst>
                                      </p:cBhvr>
                                      <p:tavLst>
                                        <p:tav tm="0">
                                          <p:val>
                                            <p:strVal val="0-#ppt_w/2"/>
                                          </p:val>
                                        </p:tav>
                                        <p:tav tm="100000">
                                          <p:val>
                                            <p:strVal val="#ppt_x"/>
                                          </p:val>
                                        </p:tav>
                                      </p:tavLst>
                                    </p:anim>
                                    <p:anim calcmode="lin" valueType="num">
                                      <p:cBhvr additive="base">
                                        <p:cTn id="71" dur="3000" fill="hold"/>
                                        <p:tgtEl>
                                          <p:spTgt spid="79"/>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3"/>
                                        </p:tgtEl>
                                        <p:attrNameLst>
                                          <p:attrName>style.visibility</p:attrName>
                                        </p:attrNameLst>
                                      </p:cBhvr>
                                      <p:to>
                                        <p:strVal val="visible"/>
                                      </p:to>
                                    </p:set>
                                    <p:anim calcmode="lin" valueType="num">
                                      <p:cBhvr additive="base">
                                        <p:cTn id="74" dur="3000" fill="hold"/>
                                        <p:tgtEl>
                                          <p:spTgt spid="3"/>
                                        </p:tgtEl>
                                        <p:attrNameLst>
                                          <p:attrName>ppt_x</p:attrName>
                                        </p:attrNameLst>
                                      </p:cBhvr>
                                      <p:tavLst>
                                        <p:tav tm="0">
                                          <p:val>
                                            <p:strVal val="0-#ppt_w/2"/>
                                          </p:val>
                                        </p:tav>
                                        <p:tav tm="100000">
                                          <p:val>
                                            <p:strVal val="#ppt_x"/>
                                          </p:val>
                                        </p:tav>
                                      </p:tavLst>
                                    </p:anim>
                                    <p:anim calcmode="lin" valueType="num">
                                      <p:cBhvr additive="base">
                                        <p:cTn id="75" dur="3000" fill="hold"/>
                                        <p:tgtEl>
                                          <p:spTgt spid="3"/>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13"/>
                                        </p:tgtEl>
                                        <p:attrNameLst>
                                          <p:attrName>style.visibility</p:attrName>
                                        </p:attrNameLst>
                                      </p:cBhvr>
                                      <p:to>
                                        <p:strVal val="visible"/>
                                      </p:to>
                                    </p:set>
                                    <p:anim calcmode="lin" valueType="num">
                                      <p:cBhvr additive="base">
                                        <p:cTn id="78" dur="3000" fill="hold"/>
                                        <p:tgtEl>
                                          <p:spTgt spid="13"/>
                                        </p:tgtEl>
                                        <p:attrNameLst>
                                          <p:attrName>ppt_x</p:attrName>
                                        </p:attrNameLst>
                                      </p:cBhvr>
                                      <p:tavLst>
                                        <p:tav tm="0">
                                          <p:val>
                                            <p:strVal val="0-#ppt_w/2"/>
                                          </p:val>
                                        </p:tav>
                                        <p:tav tm="100000">
                                          <p:val>
                                            <p:strVal val="#ppt_x"/>
                                          </p:val>
                                        </p:tav>
                                      </p:tavLst>
                                    </p:anim>
                                    <p:anim calcmode="lin" valueType="num">
                                      <p:cBhvr additive="base">
                                        <p:cTn id="79" dur="3000" fill="hold"/>
                                        <p:tgtEl>
                                          <p:spTgt spid="13"/>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3000" fill="hold"/>
                                        <p:tgtEl>
                                          <p:spTgt spid="23"/>
                                        </p:tgtEl>
                                        <p:attrNameLst>
                                          <p:attrName>ppt_x</p:attrName>
                                        </p:attrNameLst>
                                      </p:cBhvr>
                                      <p:tavLst>
                                        <p:tav tm="0">
                                          <p:val>
                                            <p:strVal val="0-#ppt_w/2"/>
                                          </p:val>
                                        </p:tav>
                                        <p:tav tm="100000">
                                          <p:val>
                                            <p:strVal val="#ppt_x"/>
                                          </p:val>
                                        </p:tav>
                                      </p:tavLst>
                                    </p:anim>
                                    <p:anim calcmode="lin" valueType="num">
                                      <p:cBhvr additive="base">
                                        <p:cTn id="83" dur="3000" fill="hold"/>
                                        <p:tgtEl>
                                          <p:spTgt spid="23"/>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33"/>
                                        </p:tgtEl>
                                        <p:attrNameLst>
                                          <p:attrName>style.visibility</p:attrName>
                                        </p:attrNameLst>
                                      </p:cBhvr>
                                      <p:to>
                                        <p:strVal val="visible"/>
                                      </p:to>
                                    </p:set>
                                    <p:anim calcmode="lin" valueType="num">
                                      <p:cBhvr additive="base">
                                        <p:cTn id="86" dur="3000" fill="hold"/>
                                        <p:tgtEl>
                                          <p:spTgt spid="33"/>
                                        </p:tgtEl>
                                        <p:attrNameLst>
                                          <p:attrName>ppt_x</p:attrName>
                                        </p:attrNameLst>
                                      </p:cBhvr>
                                      <p:tavLst>
                                        <p:tav tm="0">
                                          <p:val>
                                            <p:strVal val="0-#ppt_w/2"/>
                                          </p:val>
                                        </p:tav>
                                        <p:tav tm="100000">
                                          <p:val>
                                            <p:strVal val="#ppt_x"/>
                                          </p:val>
                                        </p:tav>
                                      </p:tavLst>
                                    </p:anim>
                                    <p:anim calcmode="lin" valueType="num">
                                      <p:cBhvr additive="base">
                                        <p:cTn id="87" dur="3000" fill="hold"/>
                                        <p:tgtEl>
                                          <p:spTgt spid="33"/>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43"/>
                                        </p:tgtEl>
                                        <p:attrNameLst>
                                          <p:attrName>style.visibility</p:attrName>
                                        </p:attrNameLst>
                                      </p:cBhvr>
                                      <p:to>
                                        <p:strVal val="visible"/>
                                      </p:to>
                                    </p:set>
                                    <p:anim calcmode="lin" valueType="num">
                                      <p:cBhvr additive="base">
                                        <p:cTn id="90" dur="3000" fill="hold"/>
                                        <p:tgtEl>
                                          <p:spTgt spid="43"/>
                                        </p:tgtEl>
                                        <p:attrNameLst>
                                          <p:attrName>ppt_x</p:attrName>
                                        </p:attrNameLst>
                                      </p:cBhvr>
                                      <p:tavLst>
                                        <p:tav tm="0">
                                          <p:val>
                                            <p:strVal val="0-#ppt_w/2"/>
                                          </p:val>
                                        </p:tav>
                                        <p:tav tm="100000">
                                          <p:val>
                                            <p:strVal val="#ppt_x"/>
                                          </p:val>
                                        </p:tav>
                                      </p:tavLst>
                                    </p:anim>
                                    <p:anim calcmode="lin" valueType="num">
                                      <p:cBhvr additive="base">
                                        <p:cTn id="91" dur="3000" fill="hold"/>
                                        <p:tgtEl>
                                          <p:spTgt spid="43"/>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53"/>
                                        </p:tgtEl>
                                        <p:attrNameLst>
                                          <p:attrName>style.visibility</p:attrName>
                                        </p:attrNameLst>
                                      </p:cBhvr>
                                      <p:to>
                                        <p:strVal val="visible"/>
                                      </p:to>
                                    </p:set>
                                    <p:anim calcmode="lin" valueType="num">
                                      <p:cBhvr additive="base">
                                        <p:cTn id="94" dur="3000" fill="hold"/>
                                        <p:tgtEl>
                                          <p:spTgt spid="53"/>
                                        </p:tgtEl>
                                        <p:attrNameLst>
                                          <p:attrName>ppt_x</p:attrName>
                                        </p:attrNameLst>
                                      </p:cBhvr>
                                      <p:tavLst>
                                        <p:tav tm="0">
                                          <p:val>
                                            <p:strVal val="0-#ppt_w/2"/>
                                          </p:val>
                                        </p:tav>
                                        <p:tav tm="100000">
                                          <p:val>
                                            <p:strVal val="#ppt_x"/>
                                          </p:val>
                                        </p:tav>
                                      </p:tavLst>
                                    </p:anim>
                                    <p:anim calcmode="lin" valueType="num">
                                      <p:cBhvr additive="base">
                                        <p:cTn id="95" dur="3000" fill="hold"/>
                                        <p:tgtEl>
                                          <p:spTgt spid="53"/>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63"/>
                                        </p:tgtEl>
                                        <p:attrNameLst>
                                          <p:attrName>style.visibility</p:attrName>
                                        </p:attrNameLst>
                                      </p:cBhvr>
                                      <p:to>
                                        <p:strVal val="visible"/>
                                      </p:to>
                                    </p:set>
                                    <p:anim calcmode="lin" valueType="num">
                                      <p:cBhvr additive="base">
                                        <p:cTn id="98" dur="3000" fill="hold"/>
                                        <p:tgtEl>
                                          <p:spTgt spid="63"/>
                                        </p:tgtEl>
                                        <p:attrNameLst>
                                          <p:attrName>ppt_x</p:attrName>
                                        </p:attrNameLst>
                                      </p:cBhvr>
                                      <p:tavLst>
                                        <p:tav tm="0">
                                          <p:val>
                                            <p:strVal val="0-#ppt_w/2"/>
                                          </p:val>
                                        </p:tav>
                                        <p:tav tm="100000">
                                          <p:val>
                                            <p:strVal val="#ppt_x"/>
                                          </p:val>
                                        </p:tav>
                                      </p:tavLst>
                                    </p:anim>
                                    <p:anim calcmode="lin" valueType="num">
                                      <p:cBhvr additive="base">
                                        <p:cTn id="99" dur="3000" fill="hold"/>
                                        <p:tgtEl>
                                          <p:spTgt spid="63"/>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73"/>
                                        </p:tgtEl>
                                        <p:attrNameLst>
                                          <p:attrName>style.visibility</p:attrName>
                                        </p:attrNameLst>
                                      </p:cBhvr>
                                      <p:to>
                                        <p:strVal val="visible"/>
                                      </p:to>
                                    </p:set>
                                    <p:anim calcmode="lin" valueType="num">
                                      <p:cBhvr additive="base">
                                        <p:cTn id="102" dur="3000" fill="hold"/>
                                        <p:tgtEl>
                                          <p:spTgt spid="73"/>
                                        </p:tgtEl>
                                        <p:attrNameLst>
                                          <p:attrName>ppt_x</p:attrName>
                                        </p:attrNameLst>
                                      </p:cBhvr>
                                      <p:tavLst>
                                        <p:tav tm="0">
                                          <p:val>
                                            <p:strVal val="0-#ppt_w/2"/>
                                          </p:val>
                                        </p:tav>
                                        <p:tav tm="100000">
                                          <p:val>
                                            <p:strVal val="#ppt_x"/>
                                          </p:val>
                                        </p:tav>
                                      </p:tavLst>
                                    </p:anim>
                                    <p:anim calcmode="lin" valueType="num">
                                      <p:cBhvr additive="base">
                                        <p:cTn id="103" dur="3000" fill="hold"/>
                                        <p:tgtEl>
                                          <p:spTgt spid="73"/>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11"/>
                                        </p:tgtEl>
                                        <p:attrNameLst>
                                          <p:attrName>style.visibility</p:attrName>
                                        </p:attrNameLst>
                                      </p:cBhvr>
                                      <p:to>
                                        <p:strVal val="visible"/>
                                      </p:to>
                                    </p:set>
                                    <p:anim calcmode="lin" valueType="num">
                                      <p:cBhvr additive="base">
                                        <p:cTn id="106" dur="3000" fill="hold"/>
                                        <p:tgtEl>
                                          <p:spTgt spid="11"/>
                                        </p:tgtEl>
                                        <p:attrNameLst>
                                          <p:attrName>ppt_x</p:attrName>
                                        </p:attrNameLst>
                                      </p:cBhvr>
                                      <p:tavLst>
                                        <p:tav tm="0">
                                          <p:val>
                                            <p:strVal val="0-#ppt_w/2"/>
                                          </p:val>
                                        </p:tav>
                                        <p:tav tm="100000">
                                          <p:val>
                                            <p:strVal val="#ppt_x"/>
                                          </p:val>
                                        </p:tav>
                                      </p:tavLst>
                                    </p:anim>
                                    <p:anim calcmode="lin" valueType="num">
                                      <p:cBhvr additive="base">
                                        <p:cTn id="107" dur="3000" fill="hold"/>
                                        <p:tgtEl>
                                          <p:spTgt spid="11"/>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21"/>
                                        </p:tgtEl>
                                        <p:attrNameLst>
                                          <p:attrName>style.visibility</p:attrName>
                                        </p:attrNameLst>
                                      </p:cBhvr>
                                      <p:to>
                                        <p:strVal val="visible"/>
                                      </p:to>
                                    </p:set>
                                    <p:anim calcmode="lin" valueType="num">
                                      <p:cBhvr additive="base">
                                        <p:cTn id="110" dur="3000" fill="hold"/>
                                        <p:tgtEl>
                                          <p:spTgt spid="21"/>
                                        </p:tgtEl>
                                        <p:attrNameLst>
                                          <p:attrName>ppt_x</p:attrName>
                                        </p:attrNameLst>
                                      </p:cBhvr>
                                      <p:tavLst>
                                        <p:tav tm="0">
                                          <p:val>
                                            <p:strVal val="0-#ppt_w/2"/>
                                          </p:val>
                                        </p:tav>
                                        <p:tav tm="100000">
                                          <p:val>
                                            <p:strVal val="#ppt_x"/>
                                          </p:val>
                                        </p:tav>
                                      </p:tavLst>
                                    </p:anim>
                                    <p:anim calcmode="lin" valueType="num">
                                      <p:cBhvr additive="base">
                                        <p:cTn id="111" dur="3000" fill="hold"/>
                                        <p:tgtEl>
                                          <p:spTgt spid="21"/>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3000" fill="hold"/>
                                        <p:tgtEl>
                                          <p:spTgt spid="31"/>
                                        </p:tgtEl>
                                        <p:attrNameLst>
                                          <p:attrName>ppt_x</p:attrName>
                                        </p:attrNameLst>
                                      </p:cBhvr>
                                      <p:tavLst>
                                        <p:tav tm="0">
                                          <p:val>
                                            <p:strVal val="0-#ppt_w/2"/>
                                          </p:val>
                                        </p:tav>
                                        <p:tav tm="100000">
                                          <p:val>
                                            <p:strVal val="#ppt_x"/>
                                          </p:val>
                                        </p:tav>
                                      </p:tavLst>
                                    </p:anim>
                                    <p:anim calcmode="lin" valueType="num">
                                      <p:cBhvr additive="base">
                                        <p:cTn id="115" dur="3000" fill="hold"/>
                                        <p:tgtEl>
                                          <p:spTgt spid="31"/>
                                        </p:tgtEl>
                                        <p:attrNameLst>
                                          <p:attrName>ppt_y</p:attrName>
                                        </p:attrNameLst>
                                      </p:cBhvr>
                                      <p:tavLst>
                                        <p:tav tm="0">
                                          <p:val>
                                            <p:strVal val="1+#ppt_h/2"/>
                                          </p:val>
                                        </p:tav>
                                        <p:tav tm="100000">
                                          <p:val>
                                            <p:strVal val="#ppt_y"/>
                                          </p:val>
                                        </p:tav>
                                      </p:tavLst>
                                    </p:anim>
                                  </p:childTnLst>
                                </p:cTn>
                              </p:par>
                              <p:par>
                                <p:cTn id="116" presetID="2" presetClass="entr" presetSubtype="12" fill="hold" grpId="0" nodeType="withEffect">
                                  <p:stCondLst>
                                    <p:cond delay="0"/>
                                  </p:stCondLst>
                                  <p:childTnLst>
                                    <p:set>
                                      <p:cBhvr>
                                        <p:cTn id="117" dur="1" fill="hold">
                                          <p:stCondLst>
                                            <p:cond delay="0"/>
                                          </p:stCondLst>
                                        </p:cTn>
                                        <p:tgtEl>
                                          <p:spTgt spid="41"/>
                                        </p:tgtEl>
                                        <p:attrNameLst>
                                          <p:attrName>style.visibility</p:attrName>
                                        </p:attrNameLst>
                                      </p:cBhvr>
                                      <p:to>
                                        <p:strVal val="visible"/>
                                      </p:to>
                                    </p:set>
                                    <p:anim calcmode="lin" valueType="num">
                                      <p:cBhvr additive="base">
                                        <p:cTn id="118" dur="3000" fill="hold"/>
                                        <p:tgtEl>
                                          <p:spTgt spid="41"/>
                                        </p:tgtEl>
                                        <p:attrNameLst>
                                          <p:attrName>ppt_x</p:attrName>
                                        </p:attrNameLst>
                                      </p:cBhvr>
                                      <p:tavLst>
                                        <p:tav tm="0">
                                          <p:val>
                                            <p:strVal val="0-#ppt_w/2"/>
                                          </p:val>
                                        </p:tav>
                                        <p:tav tm="100000">
                                          <p:val>
                                            <p:strVal val="#ppt_x"/>
                                          </p:val>
                                        </p:tav>
                                      </p:tavLst>
                                    </p:anim>
                                    <p:anim calcmode="lin" valueType="num">
                                      <p:cBhvr additive="base">
                                        <p:cTn id="119" dur="3000" fill="hold"/>
                                        <p:tgtEl>
                                          <p:spTgt spid="41"/>
                                        </p:tgtEl>
                                        <p:attrNameLst>
                                          <p:attrName>ppt_y</p:attrName>
                                        </p:attrNameLst>
                                      </p:cBhvr>
                                      <p:tavLst>
                                        <p:tav tm="0">
                                          <p:val>
                                            <p:strVal val="1+#ppt_h/2"/>
                                          </p:val>
                                        </p:tav>
                                        <p:tav tm="100000">
                                          <p:val>
                                            <p:strVal val="#ppt_y"/>
                                          </p:val>
                                        </p:tav>
                                      </p:tavLst>
                                    </p:anim>
                                  </p:childTnLst>
                                </p:cTn>
                              </p:par>
                              <p:par>
                                <p:cTn id="120" presetID="2" presetClass="entr" presetSubtype="12" fill="hold" grpId="0" nodeType="withEffect">
                                  <p:stCondLst>
                                    <p:cond delay="0"/>
                                  </p:stCondLst>
                                  <p:childTnLst>
                                    <p:set>
                                      <p:cBhvr>
                                        <p:cTn id="121" dur="1" fill="hold">
                                          <p:stCondLst>
                                            <p:cond delay="0"/>
                                          </p:stCondLst>
                                        </p:cTn>
                                        <p:tgtEl>
                                          <p:spTgt spid="51"/>
                                        </p:tgtEl>
                                        <p:attrNameLst>
                                          <p:attrName>style.visibility</p:attrName>
                                        </p:attrNameLst>
                                      </p:cBhvr>
                                      <p:to>
                                        <p:strVal val="visible"/>
                                      </p:to>
                                    </p:set>
                                    <p:anim calcmode="lin" valueType="num">
                                      <p:cBhvr additive="base">
                                        <p:cTn id="122" dur="3000" fill="hold"/>
                                        <p:tgtEl>
                                          <p:spTgt spid="51"/>
                                        </p:tgtEl>
                                        <p:attrNameLst>
                                          <p:attrName>ppt_x</p:attrName>
                                        </p:attrNameLst>
                                      </p:cBhvr>
                                      <p:tavLst>
                                        <p:tav tm="0">
                                          <p:val>
                                            <p:strVal val="0-#ppt_w/2"/>
                                          </p:val>
                                        </p:tav>
                                        <p:tav tm="100000">
                                          <p:val>
                                            <p:strVal val="#ppt_x"/>
                                          </p:val>
                                        </p:tav>
                                      </p:tavLst>
                                    </p:anim>
                                    <p:anim calcmode="lin" valueType="num">
                                      <p:cBhvr additive="base">
                                        <p:cTn id="123" dur="3000" fill="hold"/>
                                        <p:tgtEl>
                                          <p:spTgt spid="51"/>
                                        </p:tgtEl>
                                        <p:attrNameLst>
                                          <p:attrName>ppt_y</p:attrName>
                                        </p:attrNameLst>
                                      </p:cBhvr>
                                      <p:tavLst>
                                        <p:tav tm="0">
                                          <p:val>
                                            <p:strVal val="1+#ppt_h/2"/>
                                          </p:val>
                                        </p:tav>
                                        <p:tav tm="100000">
                                          <p:val>
                                            <p:strVal val="#ppt_y"/>
                                          </p:val>
                                        </p:tav>
                                      </p:tavLst>
                                    </p:anim>
                                  </p:childTnLst>
                                </p:cTn>
                              </p:par>
                              <p:par>
                                <p:cTn id="124" presetID="2" presetClass="entr" presetSubtype="12" fill="hold" grpId="0" nodeType="withEffect">
                                  <p:stCondLst>
                                    <p:cond delay="0"/>
                                  </p:stCondLst>
                                  <p:childTnLst>
                                    <p:set>
                                      <p:cBhvr>
                                        <p:cTn id="125" dur="1" fill="hold">
                                          <p:stCondLst>
                                            <p:cond delay="0"/>
                                          </p:stCondLst>
                                        </p:cTn>
                                        <p:tgtEl>
                                          <p:spTgt spid="61"/>
                                        </p:tgtEl>
                                        <p:attrNameLst>
                                          <p:attrName>style.visibility</p:attrName>
                                        </p:attrNameLst>
                                      </p:cBhvr>
                                      <p:to>
                                        <p:strVal val="visible"/>
                                      </p:to>
                                    </p:set>
                                    <p:anim calcmode="lin" valueType="num">
                                      <p:cBhvr additive="base">
                                        <p:cTn id="126" dur="3000" fill="hold"/>
                                        <p:tgtEl>
                                          <p:spTgt spid="61"/>
                                        </p:tgtEl>
                                        <p:attrNameLst>
                                          <p:attrName>ppt_x</p:attrName>
                                        </p:attrNameLst>
                                      </p:cBhvr>
                                      <p:tavLst>
                                        <p:tav tm="0">
                                          <p:val>
                                            <p:strVal val="0-#ppt_w/2"/>
                                          </p:val>
                                        </p:tav>
                                        <p:tav tm="100000">
                                          <p:val>
                                            <p:strVal val="#ppt_x"/>
                                          </p:val>
                                        </p:tav>
                                      </p:tavLst>
                                    </p:anim>
                                    <p:anim calcmode="lin" valueType="num">
                                      <p:cBhvr additive="base">
                                        <p:cTn id="127" dur="3000" fill="hold"/>
                                        <p:tgtEl>
                                          <p:spTgt spid="61"/>
                                        </p:tgtEl>
                                        <p:attrNameLst>
                                          <p:attrName>ppt_y</p:attrName>
                                        </p:attrNameLst>
                                      </p:cBhvr>
                                      <p:tavLst>
                                        <p:tav tm="0">
                                          <p:val>
                                            <p:strVal val="1+#ppt_h/2"/>
                                          </p:val>
                                        </p:tav>
                                        <p:tav tm="100000">
                                          <p:val>
                                            <p:strVal val="#ppt_y"/>
                                          </p:val>
                                        </p:tav>
                                      </p:tavLst>
                                    </p:anim>
                                  </p:childTnLst>
                                </p:cTn>
                              </p:par>
                              <p:par>
                                <p:cTn id="128" presetID="2" presetClass="entr" presetSubtype="12" fill="hold" grpId="0" nodeType="withEffect">
                                  <p:stCondLst>
                                    <p:cond delay="0"/>
                                  </p:stCondLst>
                                  <p:childTnLst>
                                    <p:set>
                                      <p:cBhvr>
                                        <p:cTn id="129" dur="1" fill="hold">
                                          <p:stCondLst>
                                            <p:cond delay="0"/>
                                          </p:stCondLst>
                                        </p:cTn>
                                        <p:tgtEl>
                                          <p:spTgt spid="71"/>
                                        </p:tgtEl>
                                        <p:attrNameLst>
                                          <p:attrName>style.visibility</p:attrName>
                                        </p:attrNameLst>
                                      </p:cBhvr>
                                      <p:to>
                                        <p:strVal val="visible"/>
                                      </p:to>
                                    </p:set>
                                    <p:anim calcmode="lin" valueType="num">
                                      <p:cBhvr additive="base">
                                        <p:cTn id="130" dur="3000" fill="hold"/>
                                        <p:tgtEl>
                                          <p:spTgt spid="71"/>
                                        </p:tgtEl>
                                        <p:attrNameLst>
                                          <p:attrName>ppt_x</p:attrName>
                                        </p:attrNameLst>
                                      </p:cBhvr>
                                      <p:tavLst>
                                        <p:tav tm="0">
                                          <p:val>
                                            <p:strVal val="0-#ppt_w/2"/>
                                          </p:val>
                                        </p:tav>
                                        <p:tav tm="100000">
                                          <p:val>
                                            <p:strVal val="#ppt_x"/>
                                          </p:val>
                                        </p:tav>
                                      </p:tavLst>
                                    </p:anim>
                                    <p:anim calcmode="lin" valueType="num">
                                      <p:cBhvr additive="base">
                                        <p:cTn id="131" dur="3000" fill="hold"/>
                                        <p:tgtEl>
                                          <p:spTgt spid="71"/>
                                        </p:tgtEl>
                                        <p:attrNameLst>
                                          <p:attrName>ppt_y</p:attrName>
                                        </p:attrNameLst>
                                      </p:cBhvr>
                                      <p:tavLst>
                                        <p:tav tm="0">
                                          <p:val>
                                            <p:strVal val="1+#ppt_h/2"/>
                                          </p:val>
                                        </p:tav>
                                        <p:tav tm="100000">
                                          <p:val>
                                            <p:strVal val="#ppt_y"/>
                                          </p:val>
                                        </p:tav>
                                      </p:tavLst>
                                    </p:anim>
                                  </p:childTnLst>
                                </p:cTn>
                              </p:par>
                              <p:par>
                                <p:cTn id="132" presetID="2" presetClass="entr" presetSubtype="12" fill="hold" grpId="0" nodeType="withEffect">
                                  <p:stCondLst>
                                    <p:cond delay="0"/>
                                  </p:stCondLst>
                                  <p:childTnLst>
                                    <p:set>
                                      <p:cBhvr>
                                        <p:cTn id="133" dur="1" fill="hold">
                                          <p:stCondLst>
                                            <p:cond delay="0"/>
                                          </p:stCondLst>
                                        </p:cTn>
                                        <p:tgtEl>
                                          <p:spTgt spid="81"/>
                                        </p:tgtEl>
                                        <p:attrNameLst>
                                          <p:attrName>style.visibility</p:attrName>
                                        </p:attrNameLst>
                                      </p:cBhvr>
                                      <p:to>
                                        <p:strVal val="visible"/>
                                      </p:to>
                                    </p:set>
                                    <p:anim calcmode="lin" valueType="num">
                                      <p:cBhvr additive="base">
                                        <p:cTn id="134" dur="3000" fill="hold"/>
                                        <p:tgtEl>
                                          <p:spTgt spid="81"/>
                                        </p:tgtEl>
                                        <p:attrNameLst>
                                          <p:attrName>ppt_x</p:attrName>
                                        </p:attrNameLst>
                                      </p:cBhvr>
                                      <p:tavLst>
                                        <p:tav tm="0">
                                          <p:val>
                                            <p:strVal val="0-#ppt_w/2"/>
                                          </p:val>
                                        </p:tav>
                                        <p:tav tm="100000">
                                          <p:val>
                                            <p:strVal val="#ppt_x"/>
                                          </p:val>
                                        </p:tav>
                                      </p:tavLst>
                                    </p:anim>
                                    <p:anim calcmode="lin" valueType="num">
                                      <p:cBhvr additive="base">
                                        <p:cTn id="135" dur="3000" fill="hold"/>
                                        <p:tgtEl>
                                          <p:spTgt spid="81"/>
                                        </p:tgtEl>
                                        <p:attrNameLst>
                                          <p:attrName>ppt_y</p:attrName>
                                        </p:attrNameLst>
                                      </p:cBhvr>
                                      <p:tavLst>
                                        <p:tav tm="0">
                                          <p:val>
                                            <p:strVal val="1+#ppt_h/2"/>
                                          </p:val>
                                        </p:tav>
                                        <p:tav tm="100000">
                                          <p:val>
                                            <p:strVal val="#ppt_y"/>
                                          </p:val>
                                        </p:tav>
                                      </p:tavLst>
                                    </p:anim>
                                  </p:childTnLst>
                                </p:cTn>
                              </p:par>
                              <p:par>
                                <p:cTn id="136" presetID="2" presetClass="entr" presetSubtype="12" fill="hold" grpId="0" nodeType="withEffect">
                                  <p:stCondLst>
                                    <p:cond delay="0"/>
                                  </p:stCondLst>
                                  <p:childTnLst>
                                    <p:set>
                                      <p:cBhvr>
                                        <p:cTn id="137" dur="1" fill="hold">
                                          <p:stCondLst>
                                            <p:cond delay="0"/>
                                          </p:stCondLst>
                                        </p:cTn>
                                        <p:tgtEl>
                                          <p:spTgt spid="7"/>
                                        </p:tgtEl>
                                        <p:attrNameLst>
                                          <p:attrName>style.visibility</p:attrName>
                                        </p:attrNameLst>
                                      </p:cBhvr>
                                      <p:to>
                                        <p:strVal val="visible"/>
                                      </p:to>
                                    </p:set>
                                    <p:anim calcmode="lin" valueType="num">
                                      <p:cBhvr additive="base">
                                        <p:cTn id="138" dur="3000" fill="hold"/>
                                        <p:tgtEl>
                                          <p:spTgt spid="7"/>
                                        </p:tgtEl>
                                        <p:attrNameLst>
                                          <p:attrName>ppt_x</p:attrName>
                                        </p:attrNameLst>
                                      </p:cBhvr>
                                      <p:tavLst>
                                        <p:tav tm="0">
                                          <p:val>
                                            <p:strVal val="0-#ppt_w/2"/>
                                          </p:val>
                                        </p:tav>
                                        <p:tav tm="100000">
                                          <p:val>
                                            <p:strVal val="#ppt_x"/>
                                          </p:val>
                                        </p:tav>
                                      </p:tavLst>
                                    </p:anim>
                                    <p:anim calcmode="lin" valueType="num">
                                      <p:cBhvr additive="base">
                                        <p:cTn id="139" dur="3000" fill="hold"/>
                                        <p:tgtEl>
                                          <p:spTgt spid="7"/>
                                        </p:tgtEl>
                                        <p:attrNameLst>
                                          <p:attrName>ppt_y</p:attrName>
                                        </p:attrNameLst>
                                      </p:cBhvr>
                                      <p:tavLst>
                                        <p:tav tm="0">
                                          <p:val>
                                            <p:strVal val="1+#ppt_h/2"/>
                                          </p:val>
                                        </p:tav>
                                        <p:tav tm="100000">
                                          <p:val>
                                            <p:strVal val="#ppt_y"/>
                                          </p:val>
                                        </p:tav>
                                      </p:tavLst>
                                    </p:anim>
                                  </p:childTnLst>
                                </p:cTn>
                              </p:par>
                              <p:par>
                                <p:cTn id="140" presetID="2" presetClass="entr" presetSubtype="12" fill="hold" grpId="0" nodeType="withEffect">
                                  <p:stCondLst>
                                    <p:cond delay="0"/>
                                  </p:stCondLst>
                                  <p:childTnLst>
                                    <p:set>
                                      <p:cBhvr>
                                        <p:cTn id="141" dur="1" fill="hold">
                                          <p:stCondLst>
                                            <p:cond delay="0"/>
                                          </p:stCondLst>
                                        </p:cTn>
                                        <p:tgtEl>
                                          <p:spTgt spid="17"/>
                                        </p:tgtEl>
                                        <p:attrNameLst>
                                          <p:attrName>style.visibility</p:attrName>
                                        </p:attrNameLst>
                                      </p:cBhvr>
                                      <p:to>
                                        <p:strVal val="visible"/>
                                      </p:to>
                                    </p:set>
                                    <p:anim calcmode="lin" valueType="num">
                                      <p:cBhvr additive="base">
                                        <p:cTn id="142" dur="3000" fill="hold"/>
                                        <p:tgtEl>
                                          <p:spTgt spid="17"/>
                                        </p:tgtEl>
                                        <p:attrNameLst>
                                          <p:attrName>ppt_x</p:attrName>
                                        </p:attrNameLst>
                                      </p:cBhvr>
                                      <p:tavLst>
                                        <p:tav tm="0">
                                          <p:val>
                                            <p:strVal val="0-#ppt_w/2"/>
                                          </p:val>
                                        </p:tav>
                                        <p:tav tm="100000">
                                          <p:val>
                                            <p:strVal val="#ppt_x"/>
                                          </p:val>
                                        </p:tav>
                                      </p:tavLst>
                                    </p:anim>
                                    <p:anim calcmode="lin" valueType="num">
                                      <p:cBhvr additive="base">
                                        <p:cTn id="143" dur="3000" fill="hold"/>
                                        <p:tgtEl>
                                          <p:spTgt spid="17"/>
                                        </p:tgtEl>
                                        <p:attrNameLst>
                                          <p:attrName>ppt_y</p:attrName>
                                        </p:attrNameLst>
                                      </p:cBhvr>
                                      <p:tavLst>
                                        <p:tav tm="0">
                                          <p:val>
                                            <p:strVal val="1+#ppt_h/2"/>
                                          </p:val>
                                        </p:tav>
                                        <p:tav tm="100000">
                                          <p:val>
                                            <p:strVal val="#ppt_y"/>
                                          </p:val>
                                        </p:tav>
                                      </p:tavLst>
                                    </p:anim>
                                  </p:childTnLst>
                                </p:cTn>
                              </p:par>
                              <p:par>
                                <p:cTn id="144" presetID="2" presetClass="entr" presetSubtype="12" fill="hold" grpId="0" nodeType="withEffect">
                                  <p:stCondLst>
                                    <p:cond delay="0"/>
                                  </p:stCondLst>
                                  <p:childTnLst>
                                    <p:set>
                                      <p:cBhvr>
                                        <p:cTn id="145" dur="1" fill="hold">
                                          <p:stCondLst>
                                            <p:cond delay="0"/>
                                          </p:stCondLst>
                                        </p:cTn>
                                        <p:tgtEl>
                                          <p:spTgt spid="27"/>
                                        </p:tgtEl>
                                        <p:attrNameLst>
                                          <p:attrName>style.visibility</p:attrName>
                                        </p:attrNameLst>
                                      </p:cBhvr>
                                      <p:to>
                                        <p:strVal val="visible"/>
                                      </p:to>
                                    </p:set>
                                    <p:anim calcmode="lin" valueType="num">
                                      <p:cBhvr additive="base">
                                        <p:cTn id="146" dur="3000" fill="hold"/>
                                        <p:tgtEl>
                                          <p:spTgt spid="27"/>
                                        </p:tgtEl>
                                        <p:attrNameLst>
                                          <p:attrName>ppt_x</p:attrName>
                                        </p:attrNameLst>
                                      </p:cBhvr>
                                      <p:tavLst>
                                        <p:tav tm="0">
                                          <p:val>
                                            <p:strVal val="0-#ppt_w/2"/>
                                          </p:val>
                                        </p:tav>
                                        <p:tav tm="100000">
                                          <p:val>
                                            <p:strVal val="#ppt_x"/>
                                          </p:val>
                                        </p:tav>
                                      </p:tavLst>
                                    </p:anim>
                                    <p:anim calcmode="lin" valueType="num">
                                      <p:cBhvr additive="base">
                                        <p:cTn id="147" dur="3000" fill="hold"/>
                                        <p:tgtEl>
                                          <p:spTgt spid="27"/>
                                        </p:tgtEl>
                                        <p:attrNameLst>
                                          <p:attrName>ppt_y</p:attrName>
                                        </p:attrNameLst>
                                      </p:cBhvr>
                                      <p:tavLst>
                                        <p:tav tm="0">
                                          <p:val>
                                            <p:strVal val="1+#ppt_h/2"/>
                                          </p:val>
                                        </p:tav>
                                        <p:tav tm="100000">
                                          <p:val>
                                            <p:strVal val="#ppt_y"/>
                                          </p:val>
                                        </p:tav>
                                      </p:tavLst>
                                    </p:anim>
                                  </p:childTnLst>
                                </p:cTn>
                              </p:par>
                              <p:par>
                                <p:cTn id="148" presetID="2" presetClass="entr" presetSubtype="12" fill="hold" grpId="0" nodeType="withEffect">
                                  <p:stCondLst>
                                    <p:cond delay="0"/>
                                  </p:stCondLst>
                                  <p:childTnLst>
                                    <p:set>
                                      <p:cBhvr>
                                        <p:cTn id="149" dur="1" fill="hold">
                                          <p:stCondLst>
                                            <p:cond delay="0"/>
                                          </p:stCondLst>
                                        </p:cTn>
                                        <p:tgtEl>
                                          <p:spTgt spid="37"/>
                                        </p:tgtEl>
                                        <p:attrNameLst>
                                          <p:attrName>style.visibility</p:attrName>
                                        </p:attrNameLst>
                                      </p:cBhvr>
                                      <p:to>
                                        <p:strVal val="visible"/>
                                      </p:to>
                                    </p:set>
                                    <p:anim calcmode="lin" valueType="num">
                                      <p:cBhvr additive="base">
                                        <p:cTn id="150" dur="3000" fill="hold"/>
                                        <p:tgtEl>
                                          <p:spTgt spid="37"/>
                                        </p:tgtEl>
                                        <p:attrNameLst>
                                          <p:attrName>ppt_x</p:attrName>
                                        </p:attrNameLst>
                                      </p:cBhvr>
                                      <p:tavLst>
                                        <p:tav tm="0">
                                          <p:val>
                                            <p:strVal val="0-#ppt_w/2"/>
                                          </p:val>
                                        </p:tav>
                                        <p:tav tm="100000">
                                          <p:val>
                                            <p:strVal val="#ppt_x"/>
                                          </p:val>
                                        </p:tav>
                                      </p:tavLst>
                                    </p:anim>
                                    <p:anim calcmode="lin" valueType="num">
                                      <p:cBhvr additive="base">
                                        <p:cTn id="151" dur="3000" fill="hold"/>
                                        <p:tgtEl>
                                          <p:spTgt spid="37"/>
                                        </p:tgtEl>
                                        <p:attrNameLst>
                                          <p:attrName>ppt_y</p:attrName>
                                        </p:attrNameLst>
                                      </p:cBhvr>
                                      <p:tavLst>
                                        <p:tav tm="0">
                                          <p:val>
                                            <p:strVal val="1+#ppt_h/2"/>
                                          </p:val>
                                        </p:tav>
                                        <p:tav tm="100000">
                                          <p:val>
                                            <p:strVal val="#ppt_y"/>
                                          </p:val>
                                        </p:tav>
                                      </p:tavLst>
                                    </p:anim>
                                  </p:childTnLst>
                                </p:cTn>
                              </p:par>
                              <p:par>
                                <p:cTn id="152" presetID="2" presetClass="entr" presetSubtype="12" fill="hold" grpId="0" nodeType="withEffect">
                                  <p:stCondLst>
                                    <p:cond delay="0"/>
                                  </p:stCondLst>
                                  <p:childTnLst>
                                    <p:set>
                                      <p:cBhvr>
                                        <p:cTn id="153" dur="1" fill="hold">
                                          <p:stCondLst>
                                            <p:cond delay="0"/>
                                          </p:stCondLst>
                                        </p:cTn>
                                        <p:tgtEl>
                                          <p:spTgt spid="47"/>
                                        </p:tgtEl>
                                        <p:attrNameLst>
                                          <p:attrName>style.visibility</p:attrName>
                                        </p:attrNameLst>
                                      </p:cBhvr>
                                      <p:to>
                                        <p:strVal val="visible"/>
                                      </p:to>
                                    </p:set>
                                    <p:anim calcmode="lin" valueType="num">
                                      <p:cBhvr additive="base">
                                        <p:cTn id="154" dur="3000" fill="hold"/>
                                        <p:tgtEl>
                                          <p:spTgt spid="47"/>
                                        </p:tgtEl>
                                        <p:attrNameLst>
                                          <p:attrName>ppt_x</p:attrName>
                                        </p:attrNameLst>
                                      </p:cBhvr>
                                      <p:tavLst>
                                        <p:tav tm="0">
                                          <p:val>
                                            <p:strVal val="0-#ppt_w/2"/>
                                          </p:val>
                                        </p:tav>
                                        <p:tav tm="100000">
                                          <p:val>
                                            <p:strVal val="#ppt_x"/>
                                          </p:val>
                                        </p:tav>
                                      </p:tavLst>
                                    </p:anim>
                                    <p:anim calcmode="lin" valueType="num">
                                      <p:cBhvr additive="base">
                                        <p:cTn id="155" dur="3000" fill="hold"/>
                                        <p:tgtEl>
                                          <p:spTgt spid="47"/>
                                        </p:tgtEl>
                                        <p:attrNameLst>
                                          <p:attrName>ppt_y</p:attrName>
                                        </p:attrNameLst>
                                      </p:cBhvr>
                                      <p:tavLst>
                                        <p:tav tm="0">
                                          <p:val>
                                            <p:strVal val="1+#ppt_h/2"/>
                                          </p:val>
                                        </p:tav>
                                        <p:tav tm="100000">
                                          <p:val>
                                            <p:strVal val="#ppt_y"/>
                                          </p:val>
                                        </p:tav>
                                      </p:tavLst>
                                    </p:anim>
                                  </p:childTnLst>
                                </p:cTn>
                              </p:par>
                              <p:par>
                                <p:cTn id="156" presetID="2" presetClass="entr" presetSubtype="12" fill="hold" grpId="0" nodeType="withEffect">
                                  <p:stCondLst>
                                    <p:cond delay="0"/>
                                  </p:stCondLst>
                                  <p:childTnLst>
                                    <p:set>
                                      <p:cBhvr>
                                        <p:cTn id="157" dur="1" fill="hold">
                                          <p:stCondLst>
                                            <p:cond delay="0"/>
                                          </p:stCondLst>
                                        </p:cTn>
                                        <p:tgtEl>
                                          <p:spTgt spid="57"/>
                                        </p:tgtEl>
                                        <p:attrNameLst>
                                          <p:attrName>style.visibility</p:attrName>
                                        </p:attrNameLst>
                                      </p:cBhvr>
                                      <p:to>
                                        <p:strVal val="visible"/>
                                      </p:to>
                                    </p:set>
                                    <p:anim calcmode="lin" valueType="num">
                                      <p:cBhvr additive="base">
                                        <p:cTn id="158" dur="3000" fill="hold"/>
                                        <p:tgtEl>
                                          <p:spTgt spid="57"/>
                                        </p:tgtEl>
                                        <p:attrNameLst>
                                          <p:attrName>ppt_x</p:attrName>
                                        </p:attrNameLst>
                                      </p:cBhvr>
                                      <p:tavLst>
                                        <p:tav tm="0">
                                          <p:val>
                                            <p:strVal val="0-#ppt_w/2"/>
                                          </p:val>
                                        </p:tav>
                                        <p:tav tm="100000">
                                          <p:val>
                                            <p:strVal val="#ppt_x"/>
                                          </p:val>
                                        </p:tav>
                                      </p:tavLst>
                                    </p:anim>
                                    <p:anim calcmode="lin" valueType="num">
                                      <p:cBhvr additive="base">
                                        <p:cTn id="159" dur="3000" fill="hold"/>
                                        <p:tgtEl>
                                          <p:spTgt spid="57"/>
                                        </p:tgtEl>
                                        <p:attrNameLst>
                                          <p:attrName>ppt_y</p:attrName>
                                        </p:attrNameLst>
                                      </p:cBhvr>
                                      <p:tavLst>
                                        <p:tav tm="0">
                                          <p:val>
                                            <p:strVal val="1+#ppt_h/2"/>
                                          </p:val>
                                        </p:tav>
                                        <p:tav tm="100000">
                                          <p:val>
                                            <p:strVal val="#ppt_y"/>
                                          </p:val>
                                        </p:tav>
                                      </p:tavLst>
                                    </p:anim>
                                  </p:childTnLst>
                                </p:cTn>
                              </p:par>
                              <p:par>
                                <p:cTn id="160" presetID="2" presetClass="entr" presetSubtype="12" fill="hold" grpId="0" nodeType="withEffect">
                                  <p:stCondLst>
                                    <p:cond delay="0"/>
                                  </p:stCondLst>
                                  <p:childTnLst>
                                    <p:set>
                                      <p:cBhvr>
                                        <p:cTn id="161" dur="1" fill="hold">
                                          <p:stCondLst>
                                            <p:cond delay="0"/>
                                          </p:stCondLst>
                                        </p:cTn>
                                        <p:tgtEl>
                                          <p:spTgt spid="67"/>
                                        </p:tgtEl>
                                        <p:attrNameLst>
                                          <p:attrName>style.visibility</p:attrName>
                                        </p:attrNameLst>
                                      </p:cBhvr>
                                      <p:to>
                                        <p:strVal val="visible"/>
                                      </p:to>
                                    </p:set>
                                    <p:anim calcmode="lin" valueType="num">
                                      <p:cBhvr additive="base">
                                        <p:cTn id="162" dur="3000" fill="hold"/>
                                        <p:tgtEl>
                                          <p:spTgt spid="67"/>
                                        </p:tgtEl>
                                        <p:attrNameLst>
                                          <p:attrName>ppt_x</p:attrName>
                                        </p:attrNameLst>
                                      </p:cBhvr>
                                      <p:tavLst>
                                        <p:tav tm="0">
                                          <p:val>
                                            <p:strVal val="0-#ppt_w/2"/>
                                          </p:val>
                                        </p:tav>
                                        <p:tav tm="100000">
                                          <p:val>
                                            <p:strVal val="#ppt_x"/>
                                          </p:val>
                                        </p:tav>
                                      </p:tavLst>
                                    </p:anim>
                                    <p:anim calcmode="lin" valueType="num">
                                      <p:cBhvr additive="base">
                                        <p:cTn id="163" dur="3000" fill="hold"/>
                                        <p:tgtEl>
                                          <p:spTgt spid="67"/>
                                        </p:tgtEl>
                                        <p:attrNameLst>
                                          <p:attrName>ppt_y</p:attrName>
                                        </p:attrNameLst>
                                      </p:cBhvr>
                                      <p:tavLst>
                                        <p:tav tm="0">
                                          <p:val>
                                            <p:strVal val="1+#ppt_h/2"/>
                                          </p:val>
                                        </p:tav>
                                        <p:tav tm="100000">
                                          <p:val>
                                            <p:strVal val="#ppt_y"/>
                                          </p:val>
                                        </p:tav>
                                      </p:tavLst>
                                    </p:anim>
                                  </p:childTnLst>
                                </p:cTn>
                              </p:par>
                              <p:par>
                                <p:cTn id="164" presetID="2" presetClass="entr" presetSubtype="12" fill="hold" grpId="0" nodeType="withEffect">
                                  <p:stCondLst>
                                    <p:cond delay="0"/>
                                  </p:stCondLst>
                                  <p:childTnLst>
                                    <p:set>
                                      <p:cBhvr>
                                        <p:cTn id="165" dur="1" fill="hold">
                                          <p:stCondLst>
                                            <p:cond delay="0"/>
                                          </p:stCondLst>
                                        </p:cTn>
                                        <p:tgtEl>
                                          <p:spTgt spid="77"/>
                                        </p:tgtEl>
                                        <p:attrNameLst>
                                          <p:attrName>style.visibility</p:attrName>
                                        </p:attrNameLst>
                                      </p:cBhvr>
                                      <p:to>
                                        <p:strVal val="visible"/>
                                      </p:to>
                                    </p:set>
                                    <p:anim calcmode="lin" valueType="num">
                                      <p:cBhvr additive="base">
                                        <p:cTn id="166" dur="3000" fill="hold"/>
                                        <p:tgtEl>
                                          <p:spTgt spid="77"/>
                                        </p:tgtEl>
                                        <p:attrNameLst>
                                          <p:attrName>ppt_x</p:attrName>
                                        </p:attrNameLst>
                                      </p:cBhvr>
                                      <p:tavLst>
                                        <p:tav tm="0">
                                          <p:val>
                                            <p:strVal val="0-#ppt_w/2"/>
                                          </p:val>
                                        </p:tav>
                                        <p:tav tm="100000">
                                          <p:val>
                                            <p:strVal val="#ppt_x"/>
                                          </p:val>
                                        </p:tav>
                                      </p:tavLst>
                                    </p:anim>
                                    <p:anim calcmode="lin" valueType="num">
                                      <p:cBhvr additive="base">
                                        <p:cTn id="167" dur="3000" fill="hold"/>
                                        <p:tgtEl>
                                          <p:spTgt spid="77"/>
                                        </p:tgtEl>
                                        <p:attrNameLst>
                                          <p:attrName>ppt_y</p:attrName>
                                        </p:attrNameLst>
                                      </p:cBhvr>
                                      <p:tavLst>
                                        <p:tav tm="0">
                                          <p:val>
                                            <p:strVal val="1+#ppt_h/2"/>
                                          </p:val>
                                        </p:tav>
                                        <p:tav tm="100000">
                                          <p:val>
                                            <p:strVal val="#ppt_y"/>
                                          </p:val>
                                        </p:tav>
                                      </p:tavLst>
                                    </p:anim>
                                  </p:childTnLst>
                                </p:cTn>
                              </p:par>
                              <p:par>
                                <p:cTn id="168" presetID="2" presetClass="entr" presetSubtype="6" fill="hold" grpId="0" nodeType="withEffect">
                                  <p:stCondLst>
                                    <p:cond delay="0"/>
                                  </p:stCondLst>
                                  <p:childTnLst>
                                    <p:set>
                                      <p:cBhvr>
                                        <p:cTn id="169" dur="1" fill="hold">
                                          <p:stCondLst>
                                            <p:cond delay="0"/>
                                          </p:stCondLst>
                                        </p:cTn>
                                        <p:tgtEl>
                                          <p:spTgt spid="6"/>
                                        </p:tgtEl>
                                        <p:attrNameLst>
                                          <p:attrName>style.visibility</p:attrName>
                                        </p:attrNameLst>
                                      </p:cBhvr>
                                      <p:to>
                                        <p:strVal val="visible"/>
                                      </p:to>
                                    </p:set>
                                    <p:anim calcmode="lin" valueType="num">
                                      <p:cBhvr additive="base">
                                        <p:cTn id="170" dur="3000" fill="hold"/>
                                        <p:tgtEl>
                                          <p:spTgt spid="6"/>
                                        </p:tgtEl>
                                        <p:attrNameLst>
                                          <p:attrName>ppt_x</p:attrName>
                                        </p:attrNameLst>
                                      </p:cBhvr>
                                      <p:tavLst>
                                        <p:tav tm="0">
                                          <p:val>
                                            <p:strVal val="1+#ppt_w/2"/>
                                          </p:val>
                                        </p:tav>
                                        <p:tav tm="100000">
                                          <p:val>
                                            <p:strVal val="#ppt_x"/>
                                          </p:val>
                                        </p:tav>
                                      </p:tavLst>
                                    </p:anim>
                                    <p:anim calcmode="lin" valueType="num">
                                      <p:cBhvr additive="base">
                                        <p:cTn id="171" dur="3000" fill="hold"/>
                                        <p:tgtEl>
                                          <p:spTgt spid="6"/>
                                        </p:tgtEl>
                                        <p:attrNameLst>
                                          <p:attrName>ppt_y</p:attrName>
                                        </p:attrNameLst>
                                      </p:cBhvr>
                                      <p:tavLst>
                                        <p:tav tm="0">
                                          <p:val>
                                            <p:strVal val="1+#ppt_h/2"/>
                                          </p:val>
                                        </p:tav>
                                        <p:tav tm="100000">
                                          <p:val>
                                            <p:strVal val="#ppt_y"/>
                                          </p:val>
                                        </p:tav>
                                      </p:tavLst>
                                    </p:anim>
                                  </p:childTnLst>
                                </p:cTn>
                              </p:par>
                              <p:par>
                                <p:cTn id="172" presetID="2" presetClass="entr" presetSubtype="6" fill="hold" grpId="0" nodeType="withEffect">
                                  <p:stCondLst>
                                    <p:cond delay="0"/>
                                  </p:stCondLst>
                                  <p:childTnLst>
                                    <p:set>
                                      <p:cBhvr>
                                        <p:cTn id="173" dur="1" fill="hold">
                                          <p:stCondLst>
                                            <p:cond delay="0"/>
                                          </p:stCondLst>
                                        </p:cTn>
                                        <p:tgtEl>
                                          <p:spTgt spid="16"/>
                                        </p:tgtEl>
                                        <p:attrNameLst>
                                          <p:attrName>style.visibility</p:attrName>
                                        </p:attrNameLst>
                                      </p:cBhvr>
                                      <p:to>
                                        <p:strVal val="visible"/>
                                      </p:to>
                                    </p:set>
                                    <p:anim calcmode="lin" valueType="num">
                                      <p:cBhvr additive="base">
                                        <p:cTn id="174" dur="3000" fill="hold"/>
                                        <p:tgtEl>
                                          <p:spTgt spid="16"/>
                                        </p:tgtEl>
                                        <p:attrNameLst>
                                          <p:attrName>ppt_x</p:attrName>
                                        </p:attrNameLst>
                                      </p:cBhvr>
                                      <p:tavLst>
                                        <p:tav tm="0">
                                          <p:val>
                                            <p:strVal val="1+#ppt_w/2"/>
                                          </p:val>
                                        </p:tav>
                                        <p:tav tm="100000">
                                          <p:val>
                                            <p:strVal val="#ppt_x"/>
                                          </p:val>
                                        </p:tav>
                                      </p:tavLst>
                                    </p:anim>
                                    <p:anim calcmode="lin" valueType="num">
                                      <p:cBhvr additive="base">
                                        <p:cTn id="175" dur="3000" fill="hold"/>
                                        <p:tgtEl>
                                          <p:spTgt spid="16"/>
                                        </p:tgtEl>
                                        <p:attrNameLst>
                                          <p:attrName>ppt_y</p:attrName>
                                        </p:attrNameLst>
                                      </p:cBhvr>
                                      <p:tavLst>
                                        <p:tav tm="0">
                                          <p:val>
                                            <p:strVal val="1+#ppt_h/2"/>
                                          </p:val>
                                        </p:tav>
                                        <p:tav tm="100000">
                                          <p:val>
                                            <p:strVal val="#ppt_y"/>
                                          </p:val>
                                        </p:tav>
                                      </p:tavLst>
                                    </p:anim>
                                  </p:childTnLst>
                                </p:cTn>
                              </p:par>
                              <p:par>
                                <p:cTn id="176" presetID="2" presetClass="entr" presetSubtype="6" fill="hold" grpId="0" nodeType="withEffect">
                                  <p:stCondLst>
                                    <p:cond delay="0"/>
                                  </p:stCondLst>
                                  <p:childTnLst>
                                    <p:set>
                                      <p:cBhvr>
                                        <p:cTn id="177" dur="1" fill="hold">
                                          <p:stCondLst>
                                            <p:cond delay="0"/>
                                          </p:stCondLst>
                                        </p:cTn>
                                        <p:tgtEl>
                                          <p:spTgt spid="26"/>
                                        </p:tgtEl>
                                        <p:attrNameLst>
                                          <p:attrName>style.visibility</p:attrName>
                                        </p:attrNameLst>
                                      </p:cBhvr>
                                      <p:to>
                                        <p:strVal val="visible"/>
                                      </p:to>
                                    </p:set>
                                    <p:anim calcmode="lin" valueType="num">
                                      <p:cBhvr additive="base">
                                        <p:cTn id="178" dur="3000" fill="hold"/>
                                        <p:tgtEl>
                                          <p:spTgt spid="26"/>
                                        </p:tgtEl>
                                        <p:attrNameLst>
                                          <p:attrName>ppt_x</p:attrName>
                                        </p:attrNameLst>
                                      </p:cBhvr>
                                      <p:tavLst>
                                        <p:tav tm="0">
                                          <p:val>
                                            <p:strVal val="1+#ppt_w/2"/>
                                          </p:val>
                                        </p:tav>
                                        <p:tav tm="100000">
                                          <p:val>
                                            <p:strVal val="#ppt_x"/>
                                          </p:val>
                                        </p:tav>
                                      </p:tavLst>
                                    </p:anim>
                                    <p:anim calcmode="lin" valueType="num">
                                      <p:cBhvr additive="base">
                                        <p:cTn id="179" dur="3000" fill="hold"/>
                                        <p:tgtEl>
                                          <p:spTgt spid="26"/>
                                        </p:tgtEl>
                                        <p:attrNameLst>
                                          <p:attrName>ppt_y</p:attrName>
                                        </p:attrNameLst>
                                      </p:cBhvr>
                                      <p:tavLst>
                                        <p:tav tm="0">
                                          <p:val>
                                            <p:strVal val="1+#ppt_h/2"/>
                                          </p:val>
                                        </p:tav>
                                        <p:tav tm="100000">
                                          <p:val>
                                            <p:strVal val="#ppt_y"/>
                                          </p:val>
                                        </p:tav>
                                      </p:tavLst>
                                    </p:anim>
                                  </p:childTnLst>
                                </p:cTn>
                              </p:par>
                              <p:par>
                                <p:cTn id="180" presetID="2" presetClass="entr" presetSubtype="6" fill="hold" grpId="0" nodeType="withEffect">
                                  <p:stCondLst>
                                    <p:cond delay="0"/>
                                  </p:stCondLst>
                                  <p:childTnLst>
                                    <p:set>
                                      <p:cBhvr>
                                        <p:cTn id="181" dur="1" fill="hold">
                                          <p:stCondLst>
                                            <p:cond delay="0"/>
                                          </p:stCondLst>
                                        </p:cTn>
                                        <p:tgtEl>
                                          <p:spTgt spid="36"/>
                                        </p:tgtEl>
                                        <p:attrNameLst>
                                          <p:attrName>style.visibility</p:attrName>
                                        </p:attrNameLst>
                                      </p:cBhvr>
                                      <p:to>
                                        <p:strVal val="visible"/>
                                      </p:to>
                                    </p:set>
                                    <p:anim calcmode="lin" valueType="num">
                                      <p:cBhvr additive="base">
                                        <p:cTn id="182" dur="3000" fill="hold"/>
                                        <p:tgtEl>
                                          <p:spTgt spid="36"/>
                                        </p:tgtEl>
                                        <p:attrNameLst>
                                          <p:attrName>ppt_x</p:attrName>
                                        </p:attrNameLst>
                                      </p:cBhvr>
                                      <p:tavLst>
                                        <p:tav tm="0">
                                          <p:val>
                                            <p:strVal val="1+#ppt_w/2"/>
                                          </p:val>
                                        </p:tav>
                                        <p:tav tm="100000">
                                          <p:val>
                                            <p:strVal val="#ppt_x"/>
                                          </p:val>
                                        </p:tav>
                                      </p:tavLst>
                                    </p:anim>
                                    <p:anim calcmode="lin" valueType="num">
                                      <p:cBhvr additive="base">
                                        <p:cTn id="183" dur="3000" fill="hold"/>
                                        <p:tgtEl>
                                          <p:spTgt spid="36"/>
                                        </p:tgtEl>
                                        <p:attrNameLst>
                                          <p:attrName>ppt_y</p:attrName>
                                        </p:attrNameLst>
                                      </p:cBhvr>
                                      <p:tavLst>
                                        <p:tav tm="0">
                                          <p:val>
                                            <p:strVal val="1+#ppt_h/2"/>
                                          </p:val>
                                        </p:tav>
                                        <p:tav tm="100000">
                                          <p:val>
                                            <p:strVal val="#ppt_y"/>
                                          </p:val>
                                        </p:tav>
                                      </p:tavLst>
                                    </p:anim>
                                  </p:childTnLst>
                                </p:cTn>
                              </p:par>
                              <p:par>
                                <p:cTn id="184" presetID="2" presetClass="entr" presetSubtype="6" fill="hold" grpId="0" nodeType="withEffect">
                                  <p:stCondLst>
                                    <p:cond delay="0"/>
                                  </p:stCondLst>
                                  <p:childTnLst>
                                    <p:set>
                                      <p:cBhvr>
                                        <p:cTn id="185" dur="1" fill="hold">
                                          <p:stCondLst>
                                            <p:cond delay="0"/>
                                          </p:stCondLst>
                                        </p:cTn>
                                        <p:tgtEl>
                                          <p:spTgt spid="46"/>
                                        </p:tgtEl>
                                        <p:attrNameLst>
                                          <p:attrName>style.visibility</p:attrName>
                                        </p:attrNameLst>
                                      </p:cBhvr>
                                      <p:to>
                                        <p:strVal val="visible"/>
                                      </p:to>
                                    </p:set>
                                    <p:anim calcmode="lin" valueType="num">
                                      <p:cBhvr additive="base">
                                        <p:cTn id="186" dur="3000" fill="hold"/>
                                        <p:tgtEl>
                                          <p:spTgt spid="46"/>
                                        </p:tgtEl>
                                        <p:attrNameLst>
                                          <p:attrName>ppt_x</p:attrName>
                                        </p:attrNameLst>
                                      </p:cBhvr>
                                      <p:tavLst>
                                        <p:tav tm="0">
                                          <p:val>
                                            <p:strVal val="1+#ppt_w/2"/>
                                          </p:val>
                                        </p:tav>
                                        <p:tav tm="100000">
                                          <p:val>
                                            <p:strVal val="#ppt_x"/>
                                          </p:val>
                                        </p:tav>
                                      </p:tavLst>
                                    </p:anim>
                                    <p:anim calcmode="lin" valueType="num">
                                      <p:cBhvr additive="base">
                                        <p:cTn id="187" dur="3000" fill="hold"/>
                                        <p:tgtEl>
                                          <p:spTgt spid="46"/>
                                        </p:tgtEl>
                                        <p:attrNameLst>
                                          <p:attrName>ppt_y</p:attrName>
                                        </p:attrNameLst>
                                      </p:cBhvr>
                                      <p:tavLst>
                                        <p:tav tm="0">
                                          <p:val>
                                            <p:strVal val="1+#ppt_h/2"/>
                                          </p:val>
                                        </p:tav>
                                        <p:tav tm="100000">
                                          <p:val>
                                            <p:strVal val="#ppt_y"/>
                                          </p:val>
                                        </p:tav>
                                      </p:tavLst>
                                    </p:anim>
                                  </p:childTnLst>
                                </p:cTn>
                              </p:par>
                              <p:par>
                                <p:cTn id="188" presetID="2" presetClass="entr" presetSubtype="6" fill="hold" grpId="0" nodeType="withEffect">
                                  <p:stCondLst>
                                    <p:cond delay="0"/>
                                  </p:stCondLst>
                                  <p:childTnLst>
                                    <p:set>
                                      <p:cBhvr>
                                        <p:cTn id="189" dur="1" fill="hold">
                                          <p:stCondLst>
                                            <p:cond delay="0"/>
                                          </p:stCondLst>
                                        </p:cTn>
                                        <p:tgtEl>
                                          <p:spTgt spid="56"/>
                                        </p:tgtEl>
                                        <p:attrNameLst>
                                          <p:attrName>style.visibility</p:attrName>
                                        </p:attrNameLst>
                                      </p:cBhvr>
                                      <p:to>
                                        <p:strVal val="visible"/>
                                      </p:to>
                                    </p:set>
                                    <p:anim calcmode="lin" valueType="num">
                                      <p:cBhvr additive="base">
                                        <p:cTn id="190" dur="3000" fill="hold"/>
                                        <p:tgtEl>
                                          <p:spTgt spid="56"/>
                                        </p:tgtEl>
                                        <p:attrNameLst>
                                          <p:attrName>ppt_x</p:attrName>
                                        </p:attrNameLst>
                                      </p:cBhvr>
                                      <p:tavLst>
                                        <p:tav tm="0">
                                          <p:val>
                                            <p:strVal val="1+#ppt_w/2"/>
                                          </p:val>
                                        </p:tav>
                                        <p:tav tm="100000">
                                          <p:val>
                                            <p:strVal val="#ppt_x"/>
                                          </p:val>
                                        </p:tav>
                                      </p:tavLst>
                                    </p:anim>
                                    <p:anim calcmode="lin" valueType="num">
                                      <p:cBhvr additive="base">
                                        <p:cTn id="191" dur="3000" fill="hold"/>
                                        <p:tgtEl>
                                          <p:spTgt spid="56"/>
                                        </p:tgtEl>
                                        <p:attrNameLst>
                                          <p:attrName>ppt_y</p:attrName>
                                        </p:attrNameLst>
                                      </p:cBhvr>
                                      <p:tavLst>
                                        <p:tav tm="0">
                                          <p:val>
                                            <p:strVal val="1+#ppt_h/2"/>
                                          </p:val>
                                        </p:tav>
                                        <p:tav tm="100000">
                                          <p:val>
                                            <p:strVal val="#ppt_y"/>
                                          </p:val>
                                        </p:tav>
                                      </p:tavLst>
                                    </p:anim>
                                  </p:childTnLst>
                                </p:cTn>
                              </p:par>
                              <p:par>
                                <p:cTn id="192" presetID="2" presetClass="entr" presetSubtype="6" fill="hold" grpId="0" nodeType="withEffect">
                                  <p:stCondLst>
                                    <p:cond delay="0"/>
                                  </p:stCondLst>
                                  <p:childTnLst>
                                    <p:set>
                                      <p:cBhvr>
                                        <p:cTn id="193" dur="1" fill="hold">
                                          <p:stCondLst>
                                            <p:cond delay="0"/>
                                          </p:stCondLst>
                                        </p:cTn>
                                        <p:tgtEl>
                                          <p:spTgt spid="66"/>
                                        </p:tgtEl>
                                        <p:attrNameLst>
                                          <p:attrName>style.visibility</p:attrName>
                                        </p:attrNameLst>
                                      </p:cBhvr>
                                      <p:to>
                                        <p:strVal val="visible"/>
                                      </p:to>
                                    </p:set>
                                    <p:anim calcmode="lin" valueType="num">
                                      <p:cBhvr additive="base">
                                        <p:cTn id="194" dur="3000" fill="hold"/>
                                        <p:tgtEl>
                                          <p:spTgt spid="66"/>
                                        </p:tgtEl>
                                        <p:attrNameLst>
                                          <p:attrName>ppt_x</p:attrName>
                                        </p:attrNameLst>
                                      </p:cBhvr>
                                      <p:tavLst>
                                        <p:tav tm="0">
                                          <p:val>
                                            <p:strVal val="1+#ppt_w/2"/>
                                          </p:val>
                                        </p:tav>
                                        <p:tav tm="100000">
                                          <p:val>
                                            <p:strVal val="#ppt_x"/>
                                          </p:val>
                                        </p:tav>
                                      </p:tavLst>
                                    </p:anim>
                                    <p:anim calcmode="lin" valueType="num">
                                      <p:cBhvr additive="base">
                                        <p:cTn id="195" dur="3000" fill="hold"/>
                                        <p:tgtEl>
                                          <p:spTgt spid="66"/>
                                        </p:tgtEl>
                                        <p:attrNameLst>
                                          <p:attrName>ppt_y</p:attrName>
                                        </p:attrNameLst>
                                      </p:cBhvr>
                                      <p:tavLst>
                                        <p:tav tm="0">
                                          <p:val>
                                            <p:strVal val="1+#ppt_h/2"/>
                                          </p:val>
                                        </p:tav>
                                        <p:tav tm="100000">
                                          <p:val>
                                            <p:strVal val="#ppt_y"/>
                                          </p:val>
                                        </p:tav>
                                      </p:tavLst>
                                    </p:anim>
                                  </p:childTnLst>
                                </p:cTn>
                              </p:par>
                              <p:par>
                                <p:cTn id="196" presetID="2" presetClass="entr" presetSubtype="6" fill="hold" grpId="0" nodeType="withEffect">
                                  <p:stCondLst>
                                    <p:cond delay="0"/>
                                  </p:stCondLst>
                                  <p:childTnLst>
                                    <p:set>
                                      <p:cBhvr>
                                        <p:cTn id="197" dur="1" fill="hold">
                                          <p:stCondLst>
                                            <p:cond delay="0"/>
                                          </p:stCondLst>
                                        </p:cTn>
                                        <p:tgtEl>
                                          <p:spTgt spid="76"/>
                                        </p:tgtEl>
                                        <p:attrNameLst>
                                          <p:attrName>style.visibility</p:attrName>
                                        </p:attrNameLst>
                                      </p:cBhvr>
                                      <p:to>
                                        <p:strVal val="visible"/>
                                      </p:to>
                                    </p:set>
                                    <p:anim calcmode="lin" valueType="num">
                                      <p:cBhvr additive="base">
                                        <p:cTn id="198" dur="3000" fill="hold"/>
                                        <p:tgtEl>
                                          <p:spTgt spid="76"/>
                                        </p:tgtEl>
                                        <p:attrNameLst>
                                          <p:attrName>ppt_x</p:attrName>
                                        </p:attrNameLst>
                                      </p:cBhvr>
                                      <p:tavLst>
                                        <p:tav tm="0">
                                          <p:val>
                                            <p:strVal val="1+#ppt_w/2"/>
                                          </p:val>
                                        </p:tav>
                                        <p:tav tm="100000">
                                          <p:val>
                                            <p:strVal val="#ppt_x"/>
                                          </p:val>
                                        </p:tav>
                                      </p:tavLst>
                                    </p:anim>
                                    <p:anim calcmode="lin" valueType="num">
                                      <p:cBhvr additive="base">
                                        <p:cTn id="199" dur="3000" fill="hold"/>
                                        <p:tgtEl>
                                          <p:spTgt spid="76"/>
                                        </p:tgtEl>
                                        <p:attrNameLst>
                                          <p:attrName>ppt_y</p:attrName>
                                        </p:attrNameLst>
                                      </p:cBhvr>
                                      <p:tavLst>
                                        <p:tav tm="0">
                                          <p:val>
                                            <p:strVal val="1+#ppt_h/2"/>
                                          </p:val>
                                        </p:tav>
                                        <p:tav tm="100000">
                                          <p:val>
                                            <p:strVal val="#ppt_y"/>
                                          </p:val>
                                        </p:tav>
                                      </p:tavLst>
                                    </p:anim>
                                  </p:childTnLst>
                                </p:cTn>
                              </p:par>
                              <p:par>
                                <p:cTn id="200" presetID="2" presetClass="entr" presetSubtype="6" fill="hold" grpId="0" nodeType="withEffect">
                                  <p:stCondLst>
                                    <p:cond delay="0"/>
                                  </p:stCondLst>
                                  <p:childTnLst>
                                    <p:set>
                                      <p:cBhvr>
                                        <p:cTn id="201" dur="1" fill="hold">
                                          <p:stCondLst>
                                            <p:cond delay="0"/>
                                          </p:stCondLst>
                                        </p:cTn>
                                        <p:tgtEl>
                                          <p:spTgt spid="10"/>
                                        </p:tgtEl>
                                        <p:attrNameLst>
                                          <p:attrName>style.visibility</p:attrName>
                                        </p:attrNameLst>
                                      </p:cBhvr>
                                      <p:to>
                                        <p:strVal val="visible"/>
                                      </p:to>
                                    </p:set>
                                    <p:anim calcmode="lin" valueType="num">
                                      <p:cBhvr additive="base">
                                        <p:cTn id="202" dur="3000" fill="hold"/>
                                        <p:tgtEl>
                                          <p:spTgt spid="10"/>
                                        </p:tgtEl>
                                        <p:attrNameLst>
                                          <p:attrName>ppt_x</p:attrName>
                                        </p:attrNameLst>
                                      </p:cBhvr>
                                      <p:tavLst>
                                        <p:tav tm="0">
                                          <p:val>
                                            <p:strVal val="1+#ppt_w/2"/>
                                          </p:val>
                                        </p:tav>
                                        <p:tav tm="100000">
                                          <p:val>
                                            <p:strVal val="#ppt_x"/>
                                          </p:val>
                                        </p:tav>
                                      </p:tavLst>
                                    </p:anim>
                                    <p:anim calcmode="lin" valueType="num">
                                      <p:cBhvr additive="base">
                                        <p:cTn id="203" dur="3000" fill="hold"/>
                                        <p:tgtEl>
                                          <p:spTgt spid="10"/>
                                        </p:tgtEl>
                                        <p:attrNameLst>
                                          <p:attrName>ppt_y</p:attrName>
                                        </p:attrNameLst>
                                      </p:cBhvr>
                                      <p:tavLst>
                                        <p:tav tm="0">
                                          <p:val>
                                            <p:strVal val="1+#ppt_h/2"/>
                                          </p:val>
                                        </p:tav>
                                        <p:tav tm="100000">
                                          <p:val>
                                            <p:strVal val="#ppt_y"/>
                                          </p:val>
                                        </p:tav>
                                      </p:tavLst>
                                    </p:anim>
                                  </p:childTnLst>
                                </p:cTn>
                              </p:par>
                              <p:par>
                                <p:cTn id="204" presetID="2" presetClass="entr" presetSubtype="6" fill="hold" grpId="0" nodeType="withEffect">
                                  <p:stCondLst>
                                    <p:cond delay="0"/>
                                  </p:stCondLst>
                                  <p:childTnLst>
                                    <p:set>
                                      <p:cBhvr>
                                        <p:cTn id="205" dur="1" fill="hold">
                                          <p:stCondLst>
                                            <p:cond delay="0"/>
                                          </p:stCondLst>
                                        </p:cTn>
                                        <p:tgtEl>
                                          <p:spTgt spid="20"/>
                                        </p:tgtEl>
                                        <p:attrNameLst>
                                          <p:attrName>style.visibility</p:attrName>
                                        </p:attrNameLst>
                                      </p:cBhvr>
                                      <p:to>
                                        <p:strVal val="visible"/>
                                      </p:to>
                                    </p:set>
                                    <p:anim calcmode="lin" valueType="num">
                                      <p:cBhvr additive="base">
                                        <p:cTn id="206" dur="3000" fill="hold"/>
                                        <p:tgtEl>
                                          <p:spTgt spid="20"/>
                                        </p:tgtEl>
                                        <p:attrNameLst>
                                          <p:attrName>ppt_x</p:attrName>
                                        </p:attrNameLst>
                                      </p:cBhvr>
                                      <p:tavLst>
                                        <p:tav tm="0">
                                          <p:val>
                                            <p:strVal val="1+#ppt_w/2"/>
                                          </p:val>
                                        </p:tav>
                                        <p:tav tm="100000">
                                          <p:val>
                                            <p:strVal val="#ppt_x"/>
                                          </p:val>
                                        </p:tav>
                                      </p:tavLst>
                                    </p:anim>
                                    <p:anim calcmode="lin" valueType="num">
                                      <p:cBhvr additive="base">
                                        <p:cTn id="207" dur="3000" fill="hold"/>
                                        <p:tgtEl>
                                          <p:spTgt spid="20"/>
                                        </p:tgtEl>
                                        <p:attrNameLst>
                                          <p:attrName>ppt_y</p:attrName>
                                        </p:attrNameLst>
                                      </p:cBhvr>
                                      <p:tavLst>
                                        <p:tav tm="0">
                                          <p:val>
                                            <p:strVal val="1+#ppt_h/2"/>
                                          </p:val>
                                        </p:tav>
                                        <p:tav tm="100000">
                                          <p:val>
                                            <p:strVal val="#ppt_y"/>
                                          </p:val>
                                        </p:tav>
                                      </p:tavLst>
                                    </p:anim>
                                  </p:childTnLst>
                                </p:cTn>
                              </p:par>
                              <p:par>
                                <p:cTn id="208" presetID="2" presetClass="entr" presetSubtype="6" fill="hold" grpId="0" nodeType="withEffect">
                                  <p:stCondLst>
                                    <p:cond delay="0"/>
                                  </p:stCondLst>
                                  <p:childTnLst>
                                    <p:set>
                                      <p:cBhvr>
                                        <p:cTn id="209" dur="1" fill="hold">
                                          <p:stCondLst>
                                            <p:cond delay="0"/>
                                          </p:stCondLst>
                                        </p:cTn>
                                        <p:tgtEl>
                                          <p:spTgt spid="30"/>
                                        </p:tgtEl>
                                        <p:attrNameLst>
                                          <p:attrName>style.visibility</p:attrName>
                                        </p:attrNameLst>
                                      </p:cBhvr>
                                      <p:to>
                                        <p:strVal val="visible"/>
                                      </p:to>
                                    </p:set>
                                    <p:anim calcmode="lin" valueType="num">
                                      <p:cBhvr additive="base">
                                        <p:cTn id="210" dur="3000" fill="hold"/>
                                        <p:tgtEl>
                                          <p:spTgt spid="30"/>
                                        </p:tgtEl>
                                        <p:attrNameLst>
                                          <p:attrName>ppt_x</p:attrName>
                                        </p:attrNameLst>
                                      </p:cBhvr>
                                      <p:tavLst>
                                        <p:tav tm="0">
                                          <p:val>
                                            <p:strVal val="1+#ppt_w/2"/>
                                          </p:val>
                                        </p:tav>
                                        <p:tav tm="100000">
                                          <p:val>
                                            <p:strVal val="#ppt_x"/>
                                          </p:val>
                                        </p:tav>
                                      </p:tavLst>
                                    </p:anim>
                                    <p:anim calcmode="lin" valueType="num">
                                      <p:cBhvr additive="base">
                                        <p:cTn id="211" dur="3000" fill="hold"/>
                                        <p:tgtEl>
                                          <p:spTgt spid="30"/>
                                        </p:tgtEl>
                                        <p:attrNameLst>
                                          <p:attrName>ppt_y</p:attrName>
                                        </p:attrNameLst>
                                      </p:cBhvr>
                                      <p:tavLst>
                                        <p:tav tm="0">
                                          <p:val>
                                            <p:strVal val="1+#ppt_h/2"/>
                                          </p:val>
                                        </p:tav>
                                        <p:tav tm="100000">
                                          <p:val>
                                            <p:strVal val="#ppt_y"/>
                                          </p:val>
                                        </p:tav>
                                      </p:tavLst>
                                    </p:anim>
                                  </p:childTnLst>
                                </p:cTn>
                              </p:par>
                              <p:par>
                                <p:cTn id="212" presetID="2" presetClass="entr" presetSubtype="6" fill="hold" grpId="0" nodeType="withEffect">
                                  <p:stCondLst>
                                    <p:cond delay="0"/>
                                  </p:stCondLst>
                                  <p:childTnLst>
                                    <p:set>
                                      <p:cBhvr>
                                        <p:cTn id="213" dur="1" fill="hold">
                                          <p:stCondLst>
                                            <p:cond delay="0"/>
                                          </p:stCondLst>
                                        </p:cTn>
                                        <p:tgtEl>
                                          <p:spTgt spid="40"/>
                                        </p:tgtEl>
                                        <p:attrNameLst>
                                          <p:attrName>style.visibility</p:attrName>
                                        </p:attrNameLst>
                                      </p:cBhvr>
                                      <p:to>
                                        <p:strVal val="visible"/>
                                      </p:to>
                                    </p:set>
                                    <p:anim calcmode="lin" valueType="num">
                                      <p:cBhvr additive="base">
                                        <p:cTn id="214" dur="3000" fill="hold"/>
                                        <p:tgtEl>
                                          <p:spTgt spid="40"/>
                                        </p:tgtEl>
                                        <p:attrNameLst>
                                          <p:attrName>ppt_x</p:attrName>
                                        </p:attrNameLst>
                                      </p:cBhvr>
                                      <p:tavLst>
                                        <p:tav tm="0">
                                          <p:val>
                                            <p:strVal val="1+#ppt_w/2"/>
                                          </p:val>
                                        </p:tav>
                                        <p:tav tm="100000">
                                          <p:val>
                                            <p:strVal val="#ppt_x"/>
                                          </p:val>
                                        </p:tav>
                                      </p:tavLst>
                                    </p:anim>
                                    <p:anim calcmode="lin" valueType="num">
                                      <p:cBhvr additive="base">
                                        <p:cTn id="215" dur="3000" fill="hold"/>
                                        <p:tgtEl>
                                          <p:spTgt spid="40"/>
                                        </p:tgtEl>
                                        <p:attrNameLst>
                                          <p:attrName>ppt_y</p:attrName>
                                        </p:attrNameLst>
                                      </p:cBhvr>
                                      <p:tavLst>
                                        <p:tav tm="0">
                                          <p:val>
                                            <p:strVal val="1+#ppt_h/2"/>
                                          </p:val>
                                        </p:tav>
                                        <p:tav tm="100000">
                                          <p:val>
                                            <p:strVal val="#ppt_y"/>
                                          </p:val>
                                        </p:tav>
                                      </p:tavLst>
                                    </p:anim>
                                  </p:childTnLst>
                                </p:cTn>
                              </p:par>
                              <p:par>
                                <p:cTn id="216" presetID="2" presetClass="entr" presetSubtype="6" fill="hold" grpId="0" nodeType="withEffect">
                                  <p:stCondLst>
                                    <p:cond delay="0"/>
                                  </p:stCondLst>
                                  <p:childTnLst>
                                    <p:set>
                                      <p:cBhvr>
                                        <p:cTn id="217" dur="1" fill="hold">
                                          <p:stCondLst>
                                            <p:cond delay="0"/>
                                          </p:stCondLst>
                                        </p:cTn>
                                        <p:tgtEl>
                                          <p:spTgt spid="50"/>
                                        </p:tgtEl>
                                        <p:attrNameLst>
                                          <p:attrName>style.visibility</p:attrName>
                                        </p:attrNameLst>
                                      </p:cBhvr>
                                      <p:to>
                                        <p:strVal val="visible"/>
                                      </p:to>
                                    </p:set>
                                    <p:anim calcmode="lin" valueType="num">
                                      <p:cBhvr additive="base">
                                        <p:cTn id="218" dur="3000" fill="hold"/>
                                        <p:tgtEl>
                                          <p:spTgt spid="50"/>
                                        </p:tgtEl>
                                        <p:attrNameLst>
                                          <p:attrName>ppt_x</p:attrName>
                                        </p:attrNameLst>
                                      </p:cBhvr>
                                      <p:tavLst>
                                        <p:tav tm="0">
                                          <p:val>
                                            <p:strVal val="1+#ppt_w/2"/>
                                          </p:val>
                                        </p:tav>
                                        <p:tav tm="100000">
                                          <p:val>
                                            <p:strVal val="#ppt_x"/>
                                          </p:val>
                                        </p:tav>
                                      </p:tavLst>
                                    </p:anim>
                                    <p:anim calcmode="lin" valueType="num">
                                      <p:cBhvr additive="base">
                                        <p:cTn id="219" dur="3000" fill="hold"/>
                                        <p:tgtEl>
                                          <p:spTgt spid="50"/>
                                        </p:tgtEl>
                                        <p:attrNameLst>
                                          <p:attrName>ppt_y</p:attrName>
                                        </p:attrNameLst>
                                      </p:cBhvr>
                                      <p:tavLst>
                                        <p:tav tm="0">
                                          <p:val>
                                            <p:strVal val="1+#ppt_h/2"/>
                                          </p:val>
                                        </p:tav>
                                        <p:tav tm="100000">
                                          <p:val>
                                            <p:strVal val="#ppt_y"/>
                                          </p:val>
                                        </p:tav>
                                      </p:tavLst>
                                    </p:anim>
                                  </p:childTnLst>
                                </p:cTn>
                              </p:par>
                              <p:par>
                                <p:cTn id="220" presetID="2" presetClass="entr" presetSubtype="6" fill="hold" grpId="0" nodeType="withEffect">
                                  <p:stCondLst>
                                    <p:cond delay="0"/>
                                  </p:stCondLst>
                                  <p:childTnLst>
                                    <p:set>
                                      <p:cBhvr>
                                        <p:cTn id="221" dur="1" fill="hold">
                                          <p:stCondLst>
                                            <p:cond delay="0"/>
                                          </p:stCondLst>
                                        </p:cTn>
                                        <p:tgtEl>
                                          <p:spTgt spid="60"/>
                                        </p:tgtEl>
                                        <p:attrNameLst>
                                          <p:attrName>style.visibility</p:attrName>
                                        </p:attrNameLst>
                                      </p:cBhvr>
                                      <p:to>
                                        <p:strVal val="visible"/>
                                      </p:to>
                                    </p:set>
                                    <p:anim calcmode="lin" valueType="num">
                                      <p:cBhvr additive="base">
                                        <p:cTn id="222" dur="3000" fill="hold"/>
                                        <p:tgtEl>
                                          <p:spTgt spid="60"/>
                                        </p:tgtEl>
                                        <p:attrNameLst>
                                          <p:attrName>ppt_x</p:attrName>
                                        </p:attrNameLst>
                                      </p:cBhvr>
                                      <p:tavLst>
                                        <p:tav tm="0">
                                          <p:val>
                                            <p:strVal val="1+#ppt_w/2"/>
                                          </p:val>
                                        </p:tav>
                                        <p:tav tm="100000">
                                          <p:val>
                                            <p:strVal val="#ppt_x"/>
                                          </p:val>
                                        </p:tav>
                                      </p:tavLst>
                                    </p:anim>
                                    <p:anim calcmode="lin" valueType="num">
                                      <p:cBhvr additive="base">
                                        <p:cTn id="223" dur="3000" fill="hold"/>
                                        <p:tgtEl>
                                          <p:spTgt spid="60"/>
                                        </p:tgtEl>
                                        <p:attrNameLst>
                                          <p:attrName>ppt_y</p:attrName>
                                        </p:attrNameLst>
                                      </p:cBhvr>
                                      <p:tavLst>
                                        <p:tav tm="0">
                                          <p:val>
                                            <p:strVal val="1+#ppt_h/2"/>
                                          </p:val>
                                        </p:tav>
                                        <p:tav tm="100000">
                                          <p:val>
                                            <p:strVal val="#ppt_y"/>
                                          </p:val>
                                        </p:tav>
                                      </p:tavLst>
                                    </p:anim>
                                  </p:childTnLst>
                                </p:cTn>
                              </p:par>
                              <p:par>
                                <p:cTn id="224" presetID="2" presetClass="entr" presetSubtype="6" fill="hold" grpId="0" nodeType="withEffect">
                                  <p:stCondLst>
                                    <p:cond delay="0"/>
                                  </p:stCondLst>
                                  <p:childTnLst>
                                    <p:set>
                                      <p:cBhvr>
                                        <p:cTn id="225" dur="1" fill="hold">
                                          <p:stCondLst>
                                            <p:cond delay="0"/>
                                          </p:stCondLst>
                                        </p:cTn>
                                        <p:tgtEl>
                                          <p:spTgt spid="70"/>
                                        </p:tgtEl>
                                        <p:attrNameLst>
                                          <p:attrName>style.visibility</p:attrName>
                                        </p:attrNameLst>
                                      </p:cBhvr>
                                      <p:to>
                                        <p:strVal val="visible"/>
                                      </p:to>
                                    </p:set>
                                    <p:anim calcmode="lin" valueType="num">
                                      <p:cBhvr additive="base">
                                        <p:cTn id="226" dur="3000" fill="hold"/>
                                        <p:tgtEl>
                                          <p:spTgt spid="70"/>
                                        </p:tgtEl>
                                        <p:attrNameLst>
                                          <p:attrName>ppt_x</p:attrName>
                                        </p:attrNameLst>
                                      </p:cBhvr>
                                      <p:tavLst>
                                        <p:tav tm="0">
                                          <p:val>
                                            <p:strVal val="1+#ppt_w/2"/>
                                          </p:val>
                                        </p:tav>
                                        <p:tav tm="100000">
                                          <p:val>
                                            <p:strVal val="#ppt_x"/>
                                          </p:val>
                                        </p:tav>
                                      </p:tavLst>
                                    </p:anim>
                                    <p:anim calcmode="lin" valueType="num">
                                      <p:cBhvr additive="base">
                                        <p:cTn id="227" dur="3000" fill="hold"/>
                                        <p:tgtEl>
                                          <p:spTgt spid="70"/>
                                        </p:tgtEl>
                                        <p:attrNameLst>
                                          <p:attrName>ppt_y</p:attrName>
                                        </p:attrNameLst>
                                      </p:cBhvr>
                                      <p:tavLst>
                                        <p:tav tm="0">
                                          <p:val>
                                            <p:strVal val="1+#ppt_h/2"/>
                                          </p:val>
                                        </p:tav>
                                        <p:tav tm="100000">
                                          <p:val>
                                            <p:strVal val="#ppt_y"/>
                                          </p:val>
                                        </p:tav>
                                      </p:tavLst>
                                    </p:anim>
                                  </p:childTnLst>
                                </p:cTn>
                              </p:par>
                              <p:par>
                                <p:cTn id="228" presetID="2" presetClass="entr" presetSubtype="6" fill="hold" grpId="0" nodeType="withEffect">
                                  <p:stCondLst>
                                    <p:cond delay="0"/>
                                  </p:stCondLst>
                                  <p:childTnLst>
                                    <p:set>
                                      <p:cBhvr>
                                        <p:cTn id="229" dur="1" fill="hold">
                                          <p:stCondLst>
                                            <p:cond delay="0"/>
                                          </p:stCondLst>
                                        </p:cTn>
                                        <p:tgtEl>
                                          <p:spTgt spid="80"/>
                                        </p:tgtEl>
                                        <p:attrNameLst>
                                          <p:attrName>style.visibility</p:attrName>
                                        </p:attrNameLst>
                                      </p:cBhvr>
                                      <p:to>
                                        <p:strVal val="visible"/>
                                      </p:to>
                                    </p:set>
                                    <p:anim calcmode="lin" valueType="num">
                                      <p:cBhvr additive="base">
                                        <p:cTn id="230" dur="3000" fill="hold"/>
                                        <p:tgtEl>
                                          <p:spTgt spid="80"/>
                                        </p:tgtEl>
                                        <p:attrNameLst>
                                          <p:attrName>ppt_x</p:attrName>
                                        </p:attrNameLst>
                                      </p:cBhvr>
                                      <p:tavLst>
                                        <p:tav tm="0">
                                          <p:val>
                                            <p:strVal val="1+#ppt_w/2"/>
                                          </p:val>
                                        </p:tav>
                                        <p:tav tm="100000">
                                          <p:val>
                                            <p:strVal val="#ppt_x"/>
                                          </p:val>
                                        </p:tav>
                                      </p:tavLst>
                                    </p:anim>
                                    <p:anim calcmode="lin" valueType="num">
                                      <p:cBhvr additive="base">
                                        <p:cTn id="231" dur="3000" fill="hold"/>
                                        <p:tgtEl>
                                          <p:spTgt spid="80"/>
                                        </p:tgtEl>
                                        <p:attrNameLst>
                                          <p:attrName>ppt_y</p:attrName>
                                        </p:attrNameLst>
                                      </p:cBhvr>
                                      <p:tavLst>
                                        <p:tav tm="0">
                                          <p:val>
                                            <p:strVal val="1+#ppt_h/2"/>
                                          </p:val>
                                        </p:tav>
                                        <p:tav tm="100000">
                                          <p:val>
                                            <p:strVal val="#ppt_y"/>
                                          </p:val>
                                        </p:tav>
                                      </p:tavLst>
                                    </p:anim>
                                  </p:childTnLst>
                                </p:cTn>
                              </p:par>
                              <p:par>
                                <p:cTn id="232" presetID="2" presetClass="entr" presetSubtype="6" fill="hold" grpId="0" nodeType="withEffect">
                                  <p:stCondLst>
                                    <p:cond delay="0"/>
                                  </p:stCondLst>
                                  <p:childTnLst>
                                    <p:set>
                                      <p:cBhvr>
                                        <p:cTn id="233" dur="1" fill="hold">
                                          <p:stCondLst>
                                            <p:cond delay="0"/>
                                          </p:stCondLst>
                                        </p:cTn>
                                        <p:tgtEl>
                                          <p:spTgt spid="4"/>
                                        </p:tgtEl>
                                        <p:attrNameLst>
                                          <p:attrName>style.visibility</p:attrName>
                                        </p:attrNameLst>
                                      </p:cBhvr>
                                      <p:to>
                                        <p:strVal val="visible"/>
                                      </p:to>
                                    </p:set>
                                    <p:anim calcmode="lin" valueType="num">
                                      <p:cBhvr additive="base">
                                        <p:cTn id="234" dur="3000" fill="hold"/>
                                        <p:tgtEl>
                                          <p:spTgt spid="4"/>
                                        </p:tgtEl>
                                        <p:attrNameLst>
                                          <p:attrName>ppt_x</p:attrName>
                                        </p:attrNameLst>
                                      </p:cBhvr>
                                      <p:tavLst>
                                        <p:tav tm="0">
                                          <p:val>
                                            <p:strVal val="1+#ppt_w/2"/>
                                          </p:val>
                                        </p:tav>
                                        <p:tav tm="100000">
                                          <p:val>
                                            <p:strVal val="#ppt_x"/>
                                          </p:val>
                                        </p:tav>
                                      </p:tavLst>
                                    </p:anim>
                                    <p:anim calcmode="lin" valueType="num">
                                      <p:cBhvr additive="base">
                                        <p:cTn id="235" dur="3000" fill="hold"/>
                                        <p:tgtEl>
                                          <p:spTgt spid="4"/>
                                        </p:tgtEl>
                                        <p:attrNameLst>
                                          <p:attrName>ppt_y</p:attrName>
                                        </p:attrNameLst>
                                      </p:cBhvr>
                                      <p:tavLst>
                                        <p:tav tm="0">
                                          <p:val>
                                            <p:strVal val="1+#ppt_h/2"/>
                                          </p:val>
                                        </p:tav>
                                        <p:tav tm="100000">
                                          <p:val>
                                            <p:strVal val="#ppt_y"/>
                                          </p:val>
                                        </p:tav>
                                      </p:tavLst>
                                    </p:anim>
                                  </p:childTnLst>
                                </p:cTn>
                              </p:par>
                              <p:par>
                                <p:cTn id="236" presetID="2" presetClass="entr" presetSubtype="6" fill="hold" grpId="0" nodeType="withEffect">
                                  <p:stCondLst>
                                    <p:cond delay="0"/>
                                  </p:stCondLst>
                                  <p:childTnLst>
                                    <p:set>
                                      <p:cBhvr>
                                        <p:cTn id="237" dur="1" fill="hold">
                                          <p:stCondLst>
                                            <p:cond delay="0"/>
                                          </p:stCondLst>
                                        </p:cTn>
                                        <p:tgtEl>
                                          <p:spTgt spid="14"/>
                                        </p:tgtEl>
                                        <p:attrNameLst>
                                          <p:attrName>style.visibility</p:attrName>
                                        </p:attrNameLst>
                                      </p:cBhvr>
                                      <p:to>
                                        <p:strVal val="visible"/>
                                      </p:to>
                                    </p:set>
                                    <p:anim calcmode="lin" valueType="num">
                                      <p:cBhvr additive="base">
                                        <p:cTn id="238" dur="3000" fill="hold"/>
                                        <p:tgtEl>
                                          <p:spTgt spid="14"/>
                                        </p:tgtEl>
                                        <p:attrNameLst>
                                          <p:attrName>ppt_x</p:attrName>
                                        </p:attrNameLst>
                                      </p:cBhvr>
                                      <p:tavLst>
                                        <p:tav tm="0">
                                          <p:val>
                                            <p:strVal val="1+#ppt_w/2"/>
                                          </p:val>
                                        </p:tav>
                                        <p:tav tm="100000">
                                          <p:val>
                                            <p:strVal val="#ppt_x"/>
                                          </p:val>
                                        </p:tav>
                                      </p:tavLst>
                                    </p:anim>
                                    <p:anim calcmode="lin" valueType="num">
                                      <p:cBhvr additive="base">
                                        <p:cTn id="239" dur="3000" fill="hold"/>
                                        <p:tgtEl>
                                          <p:spTgt spid="14"/>
                                        </p:tgtEl>
                                        <p:attrNameLst>
                                          <p:attrName>ppt_y</p:attrName>
                                        </p:attrNameLst>
                                      </p:cBhvr>
                                      <p:tavLst>
                                        <p:tav tm="0">
                                          <p:val>
                                            <p:strVal val="1+#ppt_h/2"/>
                                          </p:val>
                                        </p:tav>
                                        <p:tav tm="100000">
                                          <p:val>
                                            <p:strVal val="#ppt_y"/>
                                          </p:val>
                                        </p:tav>
                                      </p:tavLst>
                                    </p:anim>
                                  </p:childTnLst>
                                </p:cTn>
                              </p:par>
                              <p:par>
                                <p:cTn id="240" presetID="2" presetClass="entr" presetSubtype="6" fill="hold" grpId="0" nodeType="withEffect">
                                  <p:stCondLst>
                                    <p:cond delay="0"/>
                                  </p:stCondLst>
                                  <p:childTnLst>
                                    <p:set>
                                      <p:cBhvr>
                                        <p:cTn id="241" dur="1" fill="hold">
                                          <p:stCondLst>
                                            <p:cond delay="0"/>
                                          </p:stCondLst>
                                        </p:cTn>
                                        <p:tgtEl>
                                          <p:spTgt spid="24"/>
                                        </p:tgtEl>
                                        <p:attrNameLst>
                                          <p:attrName>style.visibility</p:attrName>
                                        </p:attrNameLst>
                                      </p:cBhvr>
                                      <p:to>
                                        <p:strVal val="visible"/>
                                      </p:to>
                                    </p:set>
                                    <p:anim calcmode="lin" valueType="num">
                                      <p:cBhvr additive="base">
                                        <p:cTn id="242" dur="3000" fill="hold"/>
                                        <p:tgtEl>
                                          <p:spTgt spid="24"/>
                                        </p:tgtEl>
                                        <p:attrNameLst>
                                          <p:attrName>ppt_x</p:attrName>
                                        </p:attrNameLst>
                                      </p:cBhvr>
                                      <p:tavLst>
                                        <p:tav tm="0">
                                          <p:val>
                                            <p:strVal val="1+#ppt_w/2"/>
                                          </p:val>
                                        </p:tav>
                                        <p:tav tm="100000">
                                          <p:val>
                                            <p:strVal val="#ppt_x"/>
                                          </p:val>
                                        </p:tav>
                                      </p:tavLst>
                                    </p:anim>
                                    <p:anim calcmode="lin" valueType="num">
                                      <p:cBhvr additive="base">
                                        <p:cTn id="243" dur="3000" fill="hold"/>
                                        <p:tgtEl>
                                          <p:spTgt spid="24"/>
                                        </p:tgtEl>
                                        <p:attrNameLst>
                                          <p:attrName>ppt_y</p:attrName>
                                        </p:attrNameLst>
                                      </p:cBhvr>
                                      <p:tavLst>
                                        <p:tav tm="0">
                                          <p:val>
                                            <p:strVal val="1+#ppt_h/2"/>
                                          </p:val>
                                        </p:tav>
                                        <p:tav tm="100000">
                                          <p:val>
                                            <p:strVal val="#ppt_y"/>
                                          </p:val>
                                        </p:tav>
                                      </p:tavLst>
                                    </p:anim>
                                  </p:childTnLst>
                                </p:cTn>
                              </p:par>
                              <p:par>
                                <p:cTn id="244" presetID="2" presetClass="entr" presetSubtype="6" fill="hold" grpId="0" nodeType="withEffect">
                                  <p:stCondLst>
                                    <p:cond delay="0"/>
                                  </p:stCondLst>
                                  <p:childTnLst>
                                    <p:set>
                                      <p:cBhvr>
                                        <p:cTn id="245" dur="1" fill="hold">
                                          <p:stCondLst>
                                            <p:cond delay="0"/>
                                          </p:stCondLst>
                                        </p:cTn>
                                        <p:tgtEl>
                                          <p:spTgt spid="34"/>
                                        </p:tgtEl>
                                        <p:attrNameLst>
                                          <p:attrName>style.visibility</p:attrName>
                                        </p:attrNameLst>
                                      </p:cBhvr>
                                      <p:to>
                                        <p:strVal val="visible"/>
                                      </p:to>
                                    </p:set>
                                    <p:anim calcmode="lin" valueType="num">
                                      <p:cBhvr additive="base">
                                        <p:cTn id="246" dur="3000" fill="hold"/>
                                        <p:tgtEl>
                                          <p:spTgt spid="34"/>
                                        </p:tgtEl>
                                        <p:attrNameLst>
                                          <p:attrName>ppt_x</p:attrName>
                                        </p:attrNameLst>
                                      </p:cBhvr>
                                      <p:tavLst>
                                        <p:tav tm="0">
                                          <p:val>
                                            <p:strVal val="1+#ppt_w/2"/>
                                          </p:val>
                                        </p:tav>
                                        <p:tav tm="100000">
                                          <p:val>
                                            <p:strVal val="#ppt_x"/>
                                          </p:val>
                                        </p:tav>
                                      </p:tavLst>
                                    </p:anim>
                                    <p:anim calcmode="lin" valueType="num">
                                      <p:cBhvr additive="base">
                                        <p:cTn id="247" dur="3000" fill="hold"/>
                                        <p:tgtEl>
                                          <p:spTgt spid="34"/>
                                        </p:tgtEl>
                                        <p:attrNameLst>
                                          <p:attrName>ppt_y</p:attrName>
                                        </p:attrNameLst>
                                      </p:cBhvr>
                                      <p:tavLst>
                                        <p:tav tm="0">
                                          <p:val>
                                            <p:strVal val="1+#ppt_h/2"/>
                                          </p:val>
                                        </p:tav>
                                        <p:tav tm="100000">
                                          <p:val>
                                            <p:strVal val="#ppt_y"/>
                                          </p:val>
                                        </p:tav>
                                      </p:tavLst>
                                    </p:anim>
                                  </p:childTnLst>
                                </p:cTn>
                              </p:par>
                              <p:par>
                                <p:cTn id="248" presetID="2" presetClass="entr" presetSubtype="6" fill="hold" grpId="0" nodeType="withEffect">
                                  <p:stCondLst>
                                    <p:cond delay="0"/>
                                  </p:stCondLst>
                                  <p:childTnLst>
                                    <p:set>
                                      <p:cBhvr>
                                        <p:cTn id="249" dur="1" fill="hold">
                                          <p:stCondLst>
                                            <p:cond delay="0"/>
                                          </p:stCondLst>
                                        </p:cTn>
                                        <p:tgtEl>
                                          <p:spTgt spid="44"/>
                                        </p:tgtEl>
                                        <p:attrNameLst>
                                          <p:attrName>style.visibility</p:attrName>
                                        </p:attrNameLst>
                                      </p:cBhvr>
                                      <p:to>
                                        <p:strVal val="visible"/>
                                      </p:to>
                                    </p:set>
                                    <p:anim calcmode="lin" valueType="num">
                                      <p:cBhvr additive="base">
                                        <p:cTn id="250" dur="3000" fill="hold"/>
                                        <p:tgtEl>
                                          <p:spTgt spid="44"/>
                                        </p:tgtEl>
                                        <p:attrNameLst>
                                          <p:attrName>ppt_x</p:attrName>
                                        </p:attrNameLst>
                                      </p:cBhvr>
                                      <p:tavLst>
                                        <p:tav tm="0">
                                          <p:val>
                                            <p:strVal val="1+#ppt_w/2"/>
                                          </p:val>
                                        </p:tav>
                                        <p:tav tm="100000">
                                          <p:val>
                                            <p:strVal val="#ppt_x"/>
                                          </p:val>
                                        </p:tav>
                                      </p:tavLst>
                                    </p:anim>
                                    <p:anim calcmode="lin" valueType="num">
                                      <p:cBhvr additive="base">
                                        <p:cTn id="251" dur="3000" fill="hold"/>
                                        <p:tgtEl>
                                          <p:spTgt spid="44"/>
                                        </p:tgtEl>
                                        <p:attrNameLst>
                                          <p:attrName>ppt_y</p:attrName>
                                        </p:attrNameLst>
                                      </p:cBhvr>
                                      <p:tavLst>
                                        <p:tav tm="0">
                                          <p:val>
                                            <p:strVal val="1+#ppt_h/2"/>
                                          </p:val>
                                        </p:tav>
                                        <p:tav tm="100000">
                                          <p:val>
                                            <p:strVal val="#ppt_y"/>
                                          </p:val>
                                        </p:tav>
                                      </p:tavLst>
                                    </p:anim>
                                  </p:childTnLst>
                                </p:cTn>
                              </p:par>
                              <p:par>
                                <p:cTn id="252" presetID="2" presetClass="entr" presetSubtype="6" fill="hold" grpId="0" nodeType="withEffect">
                                  <p:stCondLst>
                                    <p:cond delay="0"/>
                                  </p:stCondLst>
                                  <p:childTnLst>
                                    <p:set>
                                      <p:cBhvr>
                                        <p:cTn id="253" dur="1" fill="hold">
                                          <p:stCondLst>
                                            <p:cond delay="0"/>
                                          </p:stCondLst>
                                        </p:cTn>
                                        <p:tgtEl>
                                          <p:spTgt spid="54"/>
                                        </p:tgtEl>
                                        <p:attrNameLst>
                                          <p:attrName>style.visibility</p:attrName>
                                        </p:attrNameLst>
                                      </p:cBhvr>
                                      <p:to>
                                        <p:strVal val="visible"/>
                                      </p:to>
                                    </p:set>
                                    <p:anim calcmode="lin" valueType="num">
                                      <p:cBhvr additive="base">
                                        <p:cTn id="254" dur="3000" fill="hold"/>
                                        <p:tgtEl>
                                          <p:spTgt spid="54"/>
                                        </p:tgtEl>
                                        <p:attrNameLst>
                                          <p:attrName>ppt_x</p:attrName>
                                        </p:attrNameLst>
                                      </p:cBhvr>
                                      <p:tavLst>
                                        <p:tav tm="0">
                                          <p:val>
                                            <p:strVal val="1+#ppt_w/2"/>
                                          </p:val>
                                        </p:tav>
                                        <p:tav tm="100000">
                                          <p:val>
                                            <p:strVal val="#ppt_x"/>
                                          </p:val>
                                        </p:tav>
                                      </p:tavLst>
                                    </p:anim>
                                    <p:anim calcmode="lin" valueType="num">
                                      <p:cBhvr additive="base">
                                        <p:cTn id="255" dur="3000" fill="hold"/>
                                        <p:tgtEl>
                                          <p:spTgt spid="54"/>
                                        </p:tgtEl>
                                        <p:attrNameLst>
                                          <p:attrName>ppt_y</p:attrName>
                                        </p:attrNameLst>
                                      </p:cBhvr>
                                      <p:tavLst>
                                        <p:tav tm="0">
                                          <p:val>
                                            <p:strVal val="1+#ppt_h/2"/>
                                          </p:val>
                                        </p:tav>
                                        <p:tav tm="100000">
                                          <p:val>
                                            <p:strVal val="#ppt_y"/>
                                          </p:val>
                                        </p:tav>
                                      </p:tavLst>
                                    </p:anim>
                                  </p:childTnLst>
                                </p:cTn>
                              </p:par>
                              <p:par>
                                <p:cTn id="256" presetID="2" presetClass="entr" presetSubtype="6" fill="hold" grpId="0" nodeType="withEffect">
                                  <p:stCondLst>
                                    <p:cond delay="0"/>
                                  </p:stCondLst>
                                  <p:childTnLst>
                                    <p:set>
                                      <p:cBhvr>
                                        <p:cTn id="257" dur="1" fill="hold">
                                          <p:stCondLst>
                                            <p:cond delay="0"/>
                                          </p:stCondLst>
                                        </p:cTn>
                                        <p:tgtEl>
                                          <p:spTgt spid="64"/>
                                        </p:tgtEl>
                                        <p:attrNameLst>
                                          <p:attrName>style.visibility</p:attrName>
                                        </p:attrNameLst>
                                      </p:cBhvr>
                                      <p:to>
                                        <p:strVal val="visible"/>
                                      </p:to>
                                    </p:set>
                                    <p:anim calcmode="lin" valueType="num">
                                      <p:cBhvr additive="base">
                                        <p:cTn id="258" dur="3000" fill="hold"/>
                                        <p:tgtEl>
                                          <p:spTgt spid="64"/>
                                        </p:tgtEl>
                                        <p:attrNameLst>
                                          <p:attrName>ppt_x</p:attrName>
                                        </p:attrNameLst>
                                      </p:cBhvr>
                                      <p:tavLst>
                                        <p:tav tm="0">
                                          <p:val>
                                            <p:strVal val="1+#ppt_w/2"/>
                                          </p:val>
                                        </p:tav>
                                        <p:tav tm="100000">
                                          <p:val>
                                            <p:strVal val="#ppt_x"/>
                                          </p:val>
                                        </p:tav>
                                      </p:tavLst>
                                    </p:anim>
                                    <p:anim calcmode="lin" valueType="num">
                                      <p:cBhvr additive="base">
                                        <p:cTn id="259" dur="3000" fill="hold"/>
                                        <p:tgtEl>
                                          <p:spTgt spid="64"/>
                                        </p:tgtEl>
                                        <p:attrNameLst>
                                          <p:attrName>ppt_y</p:attrName>
                                        </p:attrNameLst>
                                      </p:cBhvr>
                                      <p:tavLst>
                                        <p:tav tm="0">
                                          <p:val>
                                            <p:strVal val="1+#ppt_h/2"/>
                                          </p:val>
                                        </p:tav>
                                        <p:tav tm="100000">
                                          <p:val>
                                            <p:strVal val="#ppt_y"/>
                                          </p:val>
                                        </p:tav>
                                      </p:tavLst>
                                    </p:anim>
                                  </p:childTnLst>
                                </p:cTn>
                              </p:par>
                              <p:par>
                                <p:cTn id="260" presetID="2" presetClass="entr" presetSubtype="6" fill="hold" grpId="0" nodeType="withEffect">
                                  <p:stCondLst>
                                    <p:cond delay="0"/>
                                  </p:stCondLst>
                                  <p:childTnLst>
                                    <p:set>
                                      <p:cBhvr>
                                        <p:cTn id="261" dur="1" fill="hold">
                                          <p:stCondLst>
                                            <p:cond delay="0"/>
                                          </p:stCondLst>
                                        </p:cTn>
                                        <p:tgtEl>
                                          <p:spTgt spid="74"/>
                                        </p:tgtEl>
                                        <p:attrNameLst>
                                          <p:attrName>style.visibility</p:attrName>
                                        </p:attrNameLst>
                                      </p:cBhvr>
                                      <p:to>
                                        <p:strVal val="visible"/>
                                      </p:to>
                                    </p:set>
                                    <p:anim calcmode="lin" valueType="num">
                                      <p:cBhvr additive="base">
                                        <p:cTn id="262" dur="3000" fill="hold"/>
                                        <p:tgtEl>
                                          <p:spTgt spid="74"/>
                                        </p:tgtEl>
                                        <p:attrNameLst>
                                          <p:attrName>ppt_x</p:attrName>
                                        </p:attrNameLst>
                                      </p:cBhvr>
                                      <p:tavLst>
                                        <p:tav tm="0">
                                          <p:val>
                                            <p:strVal val="1+#ppt_w/2"/>
                                          </p:val>
                                        </p:tav>
                                        <p:tav tm="100000">
                                          <p:val>
                                            <p:strVal val="#ppt_x"/>
                                          </p:val>
                                        </p:tav>
                                      </p:tavLst>
                                    </p:anim>
                                    <p:anim calcmode="lin" valueType="num">
                                      <p:cBhvr additive="base">
                                        <p:cTn id="263" dur="3000" fill="hold"/>
                                        <p:tgtEl>
                                          <p:spTgt spid="74"/>
                                        </p:tgtEl>
                                        <p:attrNameLst>
                                          <p:attrName>ppt_y</p:attrName>
                                        </p:attrNameLst>
                                      </p:cBhvr>
                                      <p:tavLst>
                                        <p:tav tm="0">
                                          <p:val>
                                            <p:strVal val="1+#ppt_h/2"/>
                                          </p:val>
                                        </p:tav>
                                        <p:tav tm="100000">
                                          <p:val>
                                            <p:strVal val="#ppt_y"/>
                                          </p:val>
                                        </p:tav>
                                      </p:tavLst>
                                    </p:anim>
                                  </p:childTnLst>
                                </p:cTn>
                              </p:par>
                              <p:par>
                                <p:cTn id="264" presetID="2" presetClass="entr" presetSubtype="6" fill="hold" grpId="0" nodeType="withEffect">
                                  <p:stCondLst>
                                    <p:cond delay="0"/>
                                  </p:stCondLst>
                                  <p:childTnLst>
                                    <p:set>
                                      <p:cBhvr>
                                        <p:cTn id="265" dur="1" fill="hold">
                                          <p:stCondLst>
                                            <p:cond delay="0"/>
                                          </p:stCondLst>
                                        </p:cTn>
                                        <p:tgtEl>
                                          <p:spTgt spid="12"/>
                                        </p:tgtEl>
                                        <p:attrNameLst>
                                          <p:attrName>style.visibility</p:attrName>
                                        </p:attrNameLst>
                                      </p:cBhvr>
                                      <p:to>
                                        <p:strVal val="visible"/>
                                      </p:to>
                                    </p:set>
                                    <p:anim calcmode="lin" valueType="num">
                                      <p:cBhvr additive="base">
                                        <p:cTn id="266" dur="3000" fill="hold"/>
                                        <p:tgtEl>
                                          <p:spTgt spid="12"/>
                                        </p:tgtEl>
                                        <p:attrNameLst>
                                          <p:attrName>ppt_x</p:attrName>
                                        </p:attrNameLst>
                                      </p:cBhvr>
                                      <p:tavLst>
                                        <p:tav tm="0">
                                          <p:val>
                                            <p:strVal val="1+#ppt_w/2"/>
                                          </p:val>
                                        </p:tav>
                                        <p:tav tm="100000">
                                          <p:val>
                                            <p:strVal val="#ppt_x"/>
                                          </p:val>
                                        </p:tav>
                                      </p:tavLst>
                                    </p:anim>
                                    <p:anim calcmode="lin" valueType="num">
                                      <p:cBhvr additive="base">
                                        <p:cTn id="267" dur="3000" fill="hold"/>
                                        <p:tgtEl>
                                          <p:spTgt spid="12"/>
                                        </p:tgtEl>
                                        <p:attrNameLst>
                                          <p:attrName>ppt_y</p:attrName>
                                        </p:attrNameLst>
                                      </p:cBhvr>
                                      <p:tavLst>
                                        <p:tav tm="0">
                                          <p:val>
                                            <p:strVal val="1+#ppt_h/2"/>
                                          </p:val>
                                        </p:tav>
                                        <p:tav tm="100000">
                                          <p:val>
                                            <p:strVal val="#ppt_y"/>
                                          </p:val>
                                        </p:tav>
                                      </p:tavLst>
                                    </p:anim>
                                  </p:childTnLst>
                                </p:cTn>
                              </p:par>
                              <p:par>
                                <p:cTn id="268" presetID="2" presetClass="entr" presetSubtype="6" fill="hold" grpId="0" nodeType="withEffect">
                                  <p:stCondLst>
                                    <p:cond delay="0"/>
                                  </p:stCondLst>
                                  <p:childTnLst>
                                    <p:set>
                                      <p:cBhvr>
                                        <p:cTn id="269" dur="1" fill="hold">
                                          <p:stCondLst>
                                            <p:cond delay="0"/>
                                          </p:stCondLst>
                                        </p:cTn>
                                        <p:tgtEl>
                                          <p:spTgt spid="22"/>
                                        </p:tgtEl>
                                        <p:attrNameLst>
                                          <p:attrName>style.visibility</p:attrName>
                                        </p:attrNameLst>
                                      </p:cBhvr>
                                      <p:to>
                                        <p:strVal val="visible"/>
                                      </p:to>
                                    </p:set>
                                    <p:anim calcmode="lin" valueType="num">
                                      <p:cBhvr additive="base">
                                        <p:cTn id="270" dur="3000" fill="hold"/>
                                        <p:tgtEl>
                                          <p:spTgt spid="22"/>
                                        </p:tgtEl>
                                        <p:attrNameLst>
                                          <p:attrName>ppt_x</p:attrName>
                                        </p:attrNameLst>
                                      </p:cBhvr>
                                      <p:tavLst>
                                        <p:tav tm="0">
                                          <p:val>
                                            <p:strVal val="1+#ppt_w/2"/>
                                          </p:val>
                                        </p:tav>
                                        <p:tav tm="100000">
                                          <p:val>
                                            <p:strVal val="#ppt_x"/>
                                          </p:val>
                                        </p:tav>
                                      </p:tavLst>
                                    </p:anim>
                                    <p:anim calcmode="lin" valueType="num">
                                      <p:cBhvr additive="base">
                                        <p:cTn id="271" dur="3000" fill="hold"/>
                                        <p:tgtEl>
                                          <p:spTgt spid="22"/>
                                        </p:tgtEl>
                                        <p:attrNameLst>
                                          <p:attrName>ppt_y</p:attrName>
                                        </p:attrNameLst>
                                      </p:cBhvr>
                                      <p:tavLst>
                                        <p:tav tm="0">
                                          <p:val>
                                            <p:strVal val="1+#ppt_h/2"/>
                                          </p:val>
                                        </p:tav>
                                        <p:tav tm="100000">
                                          <p:val>
                                            <p:strVal val="#ppt_y"/>
                                          </p:val>
                                        </p:tav>
                                      </p:tavLst>
                                    </p:anim>
                                  </p:childTnLst>
                                </p:cTn>
                              </p:par>
                              <p:par>
                                <p:cTn id="272" presetID="2" presetClass="entr" presetSubtype="6" fill="hold" grpId="0" nodeType="withEffect">
                                  <p:stCondLst>
                                    <p:cond delay="0"/>
                                  </p:stCondLst>
                                  <p:childTnLst>
                                    <p:set>
                                      <p:cBhvr>
                                        <p:cTn id="273" dur="1" fill="hold">
                                          <p:stCondLst>
                                            <p:cond delay="0"/>
                                          </p:stCondLst>
                                        </p:cTn>
                                        <p:tgtEl>
                                          <p:spTgt spid="32"/>
                                        </p:tgtEl>
                                        <p:attrNameLst>
                                          <p:attrName>style.visibility</p:attrName>
                                        </p:attrNameLst>
                                      </p:cBhvr>
                                      <p:to>
                                        <p:strVal val="visible"/>
                                      </p:to>
                                    </p:set>
                                    <p:anim calcmode="lin" valueType="num">
                                      <p:cBhvr additive="base">
                                        <p:cTn id="274" dur="3000" fill="hold"/>
                                        <p:tgtEl>
                                          <p:spTgt spid="32"/>
                                        </p:tgtEl>
                                        <p:attrNameLst>
                                          <p:attrName>ppt_x</p:attrName>
                                        </p:attrNameLst>
                                      </p:cBhvr>
                                      <p:tavLst>
                                        <p:tav tm="0">
                                          <p:val>
                                            <p:strVal val="1+#ppt_w/2"/>
                                          </p:val>
                                        </p:tav>
                                        <p:tav tm="100000">
                                          <p:val>
                                            <p:strVal val="#ppt_x"/>
                                          </p:val>
                                        </p:tav>
                                      </p:tavLst>
                                    </p:anim>
                                    <p:anim calcmode="lin" valueType="num">
                                      <p:cBhvr additive="base">
                                        <p:cTn id="275" dur="3000" fill="hold"/>
                                        <p:tgtEl>
                                          <p:spTgt spid="32"/>
                                        </p:tgtEl>
                                        <p:attrNameLst>
                                          <p:attrName>ppt_y</p:attrName>
                                        </p:attrNameLst>
                                      </p:cBhvr>
                                      <p:tavLst>
                                        <p:tav tm="0">
                                          <p:val>
                                            <p:strVal val="1+#ppt_h/2"/>
                                          </p:val>
                                        </p:tav>
                                        <p:tav tm="100000">
                                          <p:val>
                                            <p:strVal val="#ppt_y"/>
                                          </p:val>
                                        </p:tav>
                                      </p:tavLst>
                                    </p:anim>
                                  </p:childTnLst>
                                </p:cTn>
                              </p:par>
                              <p:par>
                                <p:cTn id="276" presetID="2" presetClass="entr" presetSubtype="6" fill="hold" grpId="0" nodeType="withEffect">
                                  <p:stCondLst>
                                    <p:cond delay="0"/>
                                  </p:stCondLst>
                                  <p:childTnLst>
                                    <p:set>
                                      <p:cBhvr>
                                        <p:cTn id="277" dur="1" fill="hold">
                                          <p:stCondLst>
                                            <p:cond delay="0"/>
                                          </p:stCondLst>
                                        </p:cTn>
                                        <p:tgtEl>
                                          <p:spTgt spid="42"/>
                                        </p:tgtEl>
                                        <p:attrNameLst>
                                          <p:attrName>style.visibility</p:attrName>
                                        </p:attrNameLst>
                                      </p:cBhvr>
                                      <p:to>
                                        <p:strVal val="visible"/>
                                      </p:to>
                                    </p:set>
                                    <p:anim calcmode="lin" valueType="num">
                                      <p:cBhvr additive="base">
                                        <p:cTn id="278" dur="3000" fill="hold"/>
                                        <p:tgtEl>
                                          <p:spTgt spid="42"/>
                                        </p:tgtEl>
                                        <p:attrNameLst>
                                          <p:attrName>ppt_x</p:attrName>
                                        </p:attrNameLst>
                                      </p:cBhvr>
                                      <p:tavLst>
                                        <p:tav tm="0">
                                          <p:val>
                                            <p:strVal val="1+#ppt_w/2"/>
                                          </p:val>
                                        </p:tav>
                                        <p:tav tm="100000">
                                          <p:val>
                                            <p:strVal val="#ppt_x"/>
                                          </p:val>
                                        </p:tav>
                                      </p:tavLst>
                                    </p:anim>
                                    <p:anim calcmode="lin" valueType="num">
                                      <p:cBhvr additive="base">
                                        <p:cTn id="279" dur="3000" fill="hold"/>
                                        <p:tgtEl>
                                          <p:spTgt spid="42"/>
                                        </p:tgtEl>
                                        <p:attrNameLst>
                                          <p:attrName>ppt_y</p:attrName>
                                        </p:attrNameLst>
                                      </p:cBhvr>
                                      <p:tavLst>
                                        <p:tav tm="0">
                                          <p:val>
                                            <p:strVal val="1+#ppt_h/2"/>
                                          </p:val>
                                        </p:tav>
                                        <p:tav tm="100000">
                                          <p:val>
                                            <p:strVal val="#ppt_y"/>
                                          </p:val>
                                        </p:tav>
                                      </p:tavLst>
                                    </p:anim>
                                  </p:childTnLst>
                                </p:cTn>
                              </p:par>
                              <p:par>
                                <p:cTn id="280" presetID="2" presetClass="entr" presetSubtype="6" fill="hold" grpId="0" nodeType="withEffect">
                                  <p:stCondLst>
                                    <p:cond delay="0"/>
                                  </p:stCondLst>
                                  <p:childTnLst>
                                    <p:set>
                                      <p:cBhvr>
                                        <p:cTn id="281" dur="1" fill="hold">
                                          <p:stCondLst>
                                            <p:cond delay="0"/>
                                          </p:stCondLst>
                                        </p:cTn>
                                        <p:tgtEl>
                                          <p:spTgt spid="52"/>
                                        </p:tgtEl>
                                        <p:attrNameLst>
                                          <p:attrName>style.visibility</p:attrName>
                                        </p:attrNameLst>
                                      </p:cBhvr>
                                      <p:to>
                                        <p:strVal val="visible"/>
                                      </p:to>
                                    </p:set>
                                    <p:anim calcmode="lin" valueType="num">
                                      <p:cBhvr additive="base">
                                        <p:cTn id="282" dur="3000" fill="hold"/>
                                        <p:tgtEl>
                                          <p:spTgt spid="52"/>
                                        </p:tgtEl>
                                        <p:attrNameLst>
                                          <p:attrName>ppt_x</p:attrName>
                                        </p:attrNameLst>
                                      </p:cBhvr>
                                      <p:tavLst>
                                        <p:tav tm="0">
                                          <p:val>
                                            <p:strVal val="1+#ppt_w/2"/>
                                          </p:val>
                                        </p:tav>
                                        <p:tav tm="100000">
                                          <p:val>
                                            <p:strVal val="#ppt_x"/>
                                          </p:val>
                                        </p:tav>
                                      </p:tavLst>
                                    </p:anim>
                                    <p:anim calcmode="lin" valueType="num">
                                      <p:cBhvr additive="base">
                                        <p:cTn id="283" dur="3000" fill="hold"/>
                                        <p:tgtEl>
                                          <p:spTgt spid="52"/>
                                        </p:tgtEl>
                                        <p:attrNameLst>
                                          <p:attrName>ppt_y</p:attrName>
                                        </p:attrNameLst>
                                      </p:cBhvr>
                                      <p:tavLst>
                                        <p:tav tm="0">
                                          <p:val>
                                            <p:strVal val="1+#ppt_h/2"/>
                                          </p:val>
                                        </p:tav>
                                        <p:tav tm="100000">
                                          <p:val>
                                            <p:strVal val="#ppt_y"/>
                                          </p:val>
                                        </p:tav>
                                      </p:tavLst>
                                    </p:anim>
                                  </p:childTnLst>
                                </p:cTn>
                              </p:par>
                              <p:par>
                                <p:cTn id="284" presetID="2" presetClass="entr" presetSubtype="6" fill="hold" grpId="0" nodeType="withEffect">
                                  <p:stCondLst>
                                    <p:cond delay="0"/>
                                  </p:stCondLst>
                                  <p:childTnLst>
                                    <p:set>
                                      <p:cBhvr>
                                        <p:cTn id="285" dur="1" fill="hold">
                                          <p:stCondLst>
                                            <p:cond delay="0"/>
                                          </p:stCondLst>
                                        </p:cTn>
                                        <p:tgtEl>
                                          <p:spTgt spid="62"/>
                                        </p:tgtEl>
                                        <p:attrNameLst>
                                          <p:attrName>style.visibility</p:attrName>
                                        </p:attrNameLst>
                                      </p:cBhvr>
                                      <p:to>
                                        <p:strVal val="visible"/>
                                      </p:to>
                                    </p:set>
                                    <p:anim calcmode="lin" valueType="num">
                                      <p:cBhvr additive="base">
                                        <p:cTn id="286" dur="3000" fill="hold"/>
                                        <p:tgtEl>
                                          <p:spTgt spid="62"/>
                                        </p:tgtEl>
                                        <p:attrNameLst>
                                          <p:attrName>ppt_x</p:attrName>
                                        </p:attrNameLst>
                                      </p:cBhvr>
                                      <p:tavLst>
                                        <p:tav tm="0">
                                          <p:val>
                                            <p:strVal val="1+#ppt_w/2"/>
                                          </p:val>
                                        </p:tav>
                                        <p:tav tm="100000">
                                          <p:val>
                                            <p:strVal val="#ppt_x"/>
                                          </p:val>
                                        </p:tav>
                                      </p:tavLst>
                                    </p:anim>
                                    <p:anim calcmode="lin" valueType="num">
                                      <p:cBhvr additive="base">
                                        <p:cTn id="287" dur="3000" fill="hold"/>
                                        <p:tgtEl>
                                          <p:spTgt spid="62"/>
                                        </p:tgtEl>
                                        <p:attrNameLst>
                                          <p:attrName>ppt_y</p:attrName>
                                        </p:attrNameLst>
                                      </p:cBhvr>
                                      <p:tavLst>
                                        <p:tav tm="0">
                                          <p:val>
                                            <p:strVal val="1+#ppt_h/2"/>
                                          </p:val>
                                        </p:tav>
                                        <p:tav tm="100000">
                                          <p:val>
                                            <p:strVal val="#ppt_y"/>
                                          </p:val>
                                        </p:tav>
                                      </p:tavLst>
                                    </p:anim>
                                  </p:childTnLst>
                                </p:cTn>
                              </p:par>
                              <p:par>
                                <p:cTn id="288" presetID="2" presetClass="entr" presetSubtype="6" fill="hold" grpId="0" nodeType="withEffect">
                                  <p:stCondLst>
                                    <p:cond delay="0"/>
                                  </p:stCondLst>
                                  <p:childTnLst>
                                    <p:set>
                                      <p:cBhvr>
                                        <p:cTn id="289" dur="1" fill="hold">
                                          <p:stCondLst>
                                            <p:cond delay="0"/>
                                          </p:stCondLst>
                                        </p:cTn>
                                        <p:tgtEl>
                                          <p:spTgt spid="72"/>
                                        </p:tgtEl>
                                        <p:attrNameLst>
                                          <p:attrName>style.visibility</p:attrName>
                                        </p:attrNameLst>
                                      </p:cBhvr>
                                      <p:to>
                                        <p:strVal val="visible"/>
                                      </p:to>
                                    </p:set>
                                    <p:anim calcmode="lin" valueType="num">
                                      <p:cBhvr additive="base">
                                        <p:cTn id="290" dur="3000" fill="hold"/>
                                        <p:tgtEl>
                                          <p:spTgt spid="72"/>
                                        </p:tgtEl>
                                        <p:attrNameLst>
                                          <p:attrName>ppt_x</p:attrName>
                                        </p:attrNameLst>
                                      </p:cBhvr>
                                      <p:tavLst>
                                        <p:tav tm="0">
                                          <p:val>
                                            <p:strVal val="1+#ppt_w/2"/>
                                          </p:val>
                                        </p:tav>
                                        <p:tav tm="100000">
                                          <p:val>
                                            <p:strVal val="#ppt_x"/>
                                          </p:val>
                                        </p:tav>
                                      </p:tavLst>
                                    </p:anim>
                                    <p:anim calcmode="lin" valueType="num">
                                      <p:cBhvr additive="base">
                                        <p:cTn id="291" dur="3000" fill="hold"/>
                                        <p:tgtEl>
                                          <p:spTgt spid="72"/>
                                        </p:tgtEl>
                                        <p:attrNameLst>
                                          <p:attrName>ppt_y</p:attrName>
                                        </p:attrNameLst>
                                      </p:cBhvr>
                                      <p:tavLst>
                                        <p:tav tm="0">
                                          <p:val>
                                            <p:strVal val="1+#ppt_h/2"/>
                                          </p:val>
                                        </p:tav>
                                        <p:tav tm="100000">
                                          <p:val>
                                            <p:strVal val="#ppt_y"/>
                                          </p:val>
                                        </p:tav>
                                      </p:tavLst>
                                    </p:anim>
                                  </p:childTnLst>
                                </p:cTn>
                              </p:par>
                              <p:par>
                                <p:cTn id="292" presetID="2" presetClass="entr" presetSubtype="6" fill="hold" grpId="0" nodeType="withEffect">
                                  <p:stCondLst>
                                    <p:cond delay="0"/>
                                  </p:stCondLst>
                                  <p:childTnLst>
                                    <p:set>
                                      <p:cBhvr>
                                        <p:cTn id="293" dur="1" fill="hold">
                                          <p:stCondLst>
                                            <p:cond delay="0"/>
                                          </p:stCondLst>
                                        </p:cTn>
                                        <p:tgtEl>
                                          <p:spTgt spid="82"/>
                                        </p:tgtEl>
                                        <p:attrNameLst>
                                          <p:attrName>style.visibility</p:attrName>
                                        </p:attrNameLst>
                                      </p:cBhvr>
                                      <p:to>
                                        <p:strVal val="visible"/>
                                      </p:to>
                                    </p:set>
                                    <p:anim calcmode="lin" valueType="num">
                                      <p:cBhvr additive="base">
                                        <p:cTn id="294" dur="3000" fill="hold"/>
                                        <p:tgtEl>
                                          <p:spTgt spid="82"/>
                                        </p:tgtEl>
                                        <p:attrNameLst>
                                          <p:attrName>ppt_x</p:attrName>
                                        </p:attrNameLst>
                                      </p:cBhvr>
                                      <p:tavLst>
                                        <p:tav tm="0">
                                          <p:val>
                                            <p:strVal val="1+#ppt_w/2"/>
                                          </p:val>
                                        </p:tav>
                                        <p:tav tm="100000">
                                          <p:val>
                                            <p:strVal val="#ppt_x"/>
                                          </p:val>
                                        </p:tav>
                                      </p:tavLst>
                                    </p:anim>
                                    <p:anim calcmode="lin" valueType="num">
                                      <p:cBhvr additive="base">
                                        <p:cTn id="295" dur="3000" fill="hold"/>
                                        <p:tgtEl>
                                          <p:spTgt spid="82"/>
                                        </p:tgtEl>
                                        <p:attrNameLst>
                                          <p:attrName>ppt_y</p:attrName>
                                        </p:attrNameLst>
                                      </p:cBhvr>
                                      <p:tavLst>
                                        <p:tav tm="0">
                                          <p:val>
                                            <p:strVal val="1+#ppt_h/2"/>
                                          </p:val>
                                        </p:tav>
                                        <p:tav tm="100000">
                                          <p:val>
                                            <p:strVal val="#ppt_y"/>
                                          </p:val>
                                        </p:tav>
                                      </p:tavLst>
                                    </p:anim>
                                  </p:childTnLst>
                                </p:cTn>
                              </p:par>
                              <p:par>
                                <p:cTn id="296" presetID="2" presetClass="entr" presetSubtype="6" fill="hold" grpId="0" nodeType="withEffect">
                                  <p:stCondLst>
                                    <p:cond delay="0"/>
                                  </p:stCondLst>
                                  <p:childTnLst>
                                    <p:set>
                                      <p:cBhvr>
                                        <p:cTn id="297" dur="1" fill="hold">
                                          <p:stCondLst>
                                            <p:cond delay="0"/>
                                          </p:stCondLst>
                                        </p:cTn>
                                        <p:tgtEl>
                                          <p:spTgt spid="8"/>
                                        </p:tgtEl>
                                        <p:attrNameLst>
                                          <p:attrName>style.visibility</p:attrName>
                                        </p:attrNameLst>
                                      </p:cBhvr>
                                      <p:to>
                                        <p:strVal val="visible"/>
                                      </p:to>
                                    </p:set>
                                    <p:anim calcmode="lin" valueType="num">
                                      <p:cBhvr additive="base">
                                        <p:cTn id="298" dur="3000" fill="hold"/>
                                        <p:tgtEl>
                                          <p:spTgt spid="8"/>
                                        </p:tgtEl>
                                        <p:attrNameLst>
                                          <p:attrName>ppt_x</p:attrName>
                                        </p:attrNameLst>
                                      </p:cBhvr>
                                      <p:tavLst>
                                        <p:tav tm="0">
                                          <p:val>
                                            <p:strVal val="1+#ppt_w/2"/>
                                          </p:val>
                                        </p:tav>
                                        <p:tav tm="100000">
                                          <p:val>
                                            <p:strVal val="#ppt_x"/>
                                          </p:val>
                                        </p:tav>
                                      </p:tavLst>
                                    </p:anim>
                                    <p:anim calcmode="lin" valueType="num">
                                      <p:cBhvr additive="base">
                                        <p:cTn id="299" dur="3000" fill="hold"/>
                                        <p:tgtEl>
                                          <p:spTgt spid="8"/>
                                        </p:tgtEl>
                                        <p:attrNameLst>
                                          <p:attrName>ppt_y</p:attrName>
                                        </p:attrNameLst>
                                      </p:cBhvr>
                                      <p:tavLst>
                                        <p:tav tm="0">
                                          <p:val>
                                            <p:strVal val="1+#ppt_h/2"/>
                                          </p:val>
                                        </p:tav>
                                        <p:tav tm="100000">
                                          <p:val>
                                            <p:strVal val="#ppt_y"/>
                                          </p:val>
                                        </p:tav>
                                      </p:tavLst>
                                    </p:anim>
                                  </p:childTnLst>
                                </p:cTn>
                              </p:par>
                              <p:par>
                                <p:cTn id="300" presetID="2" presetClass="entr" presetSubtype="6" fill="hold" grpId="0" nodeType="withEffect">
                                  <p:stCondLst>
                                    <p:cond delay="0"/>
                                  </p:stCondLst>
                                  <p:childTnLst>
                                    <p:set>
                                      <p:cBhvr>
                                        <p:cTn id="301" dur="1" fill="hold">
                                          <p:stCondLst>
                                            <p:cond delay="0"/>
                                          </p:stCondLst>
                                        </p:cTn>
                                        <p:tgtEl>
                                          <p:spTgt spid="18"/>
                                        </p:tgtEl>
                                        <p:attrNameLst>
                                          <p:attrName>style.visibility</p:attrName>
                                        </p:attrNameLst>
                                      </p:cBhvr>
                                      <p:to>
                                        <p:strVal val="visible"/>
                                      </p:to>
                                    </p:set>
                                    <p:anim calcmode="lin" valueType="num">
                                      <p:cBhvr additive="base">
                                        <p:cTn id="302" dur="3000" fill="hold"/>
                                        <p:tgtEl>
                                          <p:spTgt spid="18"/>
                                        </p:tgtEl>
                                        <p:attrNameLst>
                                          <p:attrName>ppt_x</p:attrName>
                                        </p:attrNameLst>
                                      </p:cBhvr>
                                      <p:tavLst>
                                        <p:tav tm="0">
                                          <p:val>
                                            <p:strVal val="1+#ppt_w/2"/>
                                          </p:val>
                                        </p:tav>
                                        <p:tav tm="100000">
                                          <p:val>
                                            <p:strVal val="#ppt_x"/>
                                          </p:val>
                                        </p:tav>
                                      </p:tavLst>
                                    </p:anim>
                                    <p:anim calcmode="lin" valueType="num">
                                      <p:cBhvr additive="base">
                                        <p:cTn id="303" dur="3000" fill="hold"/>
                                        <p:tgtEl>
                                          <p:spTgt spid="18"/>
                                        </p:tgtEl>
                                        <p:attrNameLst>
                                          <p:attrName>ppt_y</p:attrName>
                                        </p:attrNameLst>
                                      </p:cBhvr>
                                      <p:tavLst>
                                        <p:tav tm="0">
                                          <p:val>
                                            <p:strVal val="1+#ppt_h/2"/>
                                          </p:val>
                                        </p:tav>
                                        <p:tav tm="100000">
                                          <p:val>
                                            <p:strVal val="#ppt_y"/>
                                          </p:val>
                                        </p:tav>
                                      </p:tavLst>
                                    </p:anim>
                                  </p:childTnLst>
                                </p:cTn>
                              </p:par>
                              <p:par>
                                <p:cTn id="304" presetID="2" presetClass="entr" presetSubtype="6" fill="hold" grpId="0" nodeType="withEffect">
                                  <p:stCondLst>
                                    <p:cond delay="0"/>
                                  </p:stCondLst>
                                  <p:childTnLst>
                                    <p:set>
                                      <p:cBhvr>
                                        <p:cTn id="305" dur="1" fill="hold">
                                          <p:stCondLst>
                                            <p:cond delay="0"/>
                                          </p:stCondLst>
                                        </p:cTn>
                                        <p:tgtEl>
                                          <p:spTgt spid="28"/>
                                        </p:tgtEl>
                                        <p:attrNameLst>
                                          <p:attrName>style.visibility</p:attrName>
                                        </p:attrNameLst>
                                      </p:cBhvr>
                                      <p:to>
                                        <p:strVal val="visible"/>
                                      </p:to>
                                    </p:set>
                                    <p:anim calcmode="lin" valueType="num">
                                      <p:cBhvr additive="base">
                                        <p:cTn id="306" dur="3000" fill="hold"/>
                                        <p:tgtEl>
                                          <p:spTgt spid="28"/>
                                        </p:tgtEl>
                                        <p:attrNameLst>
                                          <p:attrName>ppt_x</p:attrName>
                                        </p:attrNameLst>
                                      </p:cBhvr>
                                      <p:tavLst>
                                        <p:tav tm="0">
                                          <p:val>
                                            <p:strVal val="1+#ppt_w/2"/>
                                          </p:val>
                                        </p:tav>
                                        <p:tav tm="100000">
                                          <p:val>
                                            <p:strVal val="#ppt_x"/>
                                          </p:val>
                                        </p:tav>
                                      </p:tavLst>
                                    </p:anim>
                                    <p:anim calcmode="lin" valueType="num">
                                      <p:cBhvr additive="base">
                                        <p:cTn id="307" dur="3000" fill="hold"/>
                                        <p:tgtEl>
                                          <p:spTgt spid="28"/>
                                        </p:tgtEl>
                                        <p:attrNameLst>
                                          <p:attrName>ppt_y</p:attrName>
                                        </p:attrNameLst>
                                      </p:cBhvr>
                                      <p:tavLst>
                                        <p:tav tm="0">
                                          <p:val>
                                            <p:strVal val="1+#ppt_h/2"/>
                                          </p:val>
                                        </p:tav>
                                        <p:tav tm="100000">
                                          <p:val>
                                            <p:strVal val="#ppt_y"/>
                                          </p:val>
                                        </p:tav>
                                      </p:tavLst>
                                    </p:anim>
                                  </p:childTnLst>
                                </p:cTn>
                              </p:par>
                              <p:par>
                                <p:cTn id="308" presetID="2" presetClass="entr" presetSubtype="6" fill="hold" grpId="0" nodeType="withEffect">
                                  <p:stCondLst>
                                    <p:cond delay="0"/>
                                  </p:stCondLst>
                                  <p:childTnLst>
                                    <p:set>
                                      <p:cBhvr>
                                        <p:cTn id="309" dur="1" fill="hold">
                                          <p:stCondLst>
                                            <p:cond delay="0"/>
                                          </p:stCondLst>
                                        </p:cTn>
                                        <p:tgtEl>
                                          <p:spTgt spid="38"/>
                                        </p:tgtEl>
                                        <p:attrNameLst>
                                          <p:attrName>style.visibility</p:attrName>
                                        </p:attrNameLst>
                                      </p:cBhvr>
                                      <p:to>
                                        <p:strVal val="visible"/>
                                      </p:to>
                                    </p:set>
                                    <p:anim calcmode="lin" valueType="num">
                                      <p:cBhvr additive="base">
                                        <p:cTn id="310" dur="3000" fill="hold"/>
                                        <p:tgtEl>
                                          <p:spTgt spid="38"/>
                                        </p:tgtEl>
                                        <p:attrNameLst>
                                          <p:attrName>ppt_x</p:attrName>
                                        </p:attrNameLst>
                                      </p:cBhvr>
                                      <p:tavLst>
                                        <p:tav tm="0">
                                          <p:val>
                                            <p:strVal val="1+#ppt_w/2"/>
                                          </p:val>
                                        </p:tav>
                                        <p:tav tm="100000">
                                          <p:val>
                                            <p:strVal val="#ppt_x"/>
                                          </p:val>
                                        </p:tav>
                                      </p:tavLst>
                                    </p:anim>
                                    <p:anim calcmode="lin" valueType="num">
                                      <p:cBhvr additive="base">
                                        <p:cTn id="311" dur="3000" fill="hold"/>
                                        <p:tgtEl>
                                          <p:spTgt spid="38"/>
                                        </p:tgtEl>
                                        <p:attrNameLst>
                                          <p:attrName>ppt_y</p:attrName>
                                        </p:attrNameLst>
                                      </p:cBhvr>
                                      <p:tavLst>
                                        <p:tav tm="0">
                                          <p:val>
                                            <p:strVal val="1+#ppt_h/2"/>
                                          </p:val>
                                        </p:tav>
                                        <p:tav tm="100000">
                                          <p:val>
                                            <p:strVal val="#ppt_y"/>
                                          </p:val>
                                        </p:tav>
                                      </p:tavLst>
                                    </p:anim>
                                  </p:childTnLst>
                                </p:cTn>
                              </p:par>
                              <p:par>
                                <p:cTn id="312" presetID="2" presetClass="entr" presetSubtype="6" fill="hold" grpId="0" nodeType="withEffect">
                                  <p:stCondLst>
                                    <p:cond delay="0"/>
                                  </p:stCondLst>
                                  <p:childTnLst>
                                    <p:set>
                                      <p:cBhvr>
                                        <p:cTn id="313" dur="1" fill="hold">
                                          <p:stCondLst>
                                            <p:cond delay="0"/>
                                          </p:stCondLst>
                                        </p:cTn>
                                        <p:tgtEl>
                                          <p:spTgt spid="48"/>
                                        </p:tgtEl>
                                        <p:attrNameLst>
                                          <p:attrName>style.visibility</p:attrName>
                                        </p:attrNameLst>
                                      </p:cBhvr>
                                      <p:to>
                                        <p:strVal val="visible"/>
                                      </p:to>
                                    </p:set>
                                    <p:anim calcmode="lin" valueType="num">
                                      <p:cBhvr additive="base">
                                        <p:cTn id="314" dur="3000" fill="hold"/>
                                        <p:tgtEl>
                                          <p:spTgt spid="48"/>
                                        </p:tgtEl>
                                        <p:attrNameLst>
                                          <p:attrName>ppt_x</p:attrName>
                                        </p:attrNameLst>
                                      </p:cBhvr>
                                      <p:tavLst>
                                        <p:tav tm="0">
                                          <p:val>
                                            <p:strVal val="1+#ppt_w/2"/>
                                          </p:val>
                                        </p:tav>
                                        <p:tav tm="100000">
                                          <p:val>
                                            <p:strVal val="#ppt_x"/>
                                          </p:val>
                                        </p:tav>
                                      </p:tavLst>
                                    </p:anim>
                                    <p:anim calcmode="lin" valueType="num">
                                      <p:cBhvr additive="base">
                                        <p:cTn id="315" dur="3000" fill="hold"/>
                                        <p:tgtEl>
                                          <p:spTgt spid="48"/>
                                        </p:tgtEl>
                                        <p:attrNameLst>
                                          <p:attrName>ppt_y</p:attrName>
                                        </p:attrNameLst>
                                      </p:cBhvr>
                                      <p:tavLst>
                                        <p:tav tm="0">
                                          <p:val>
                                            <p:strVal val="1+#ppt_h/2"/>
                                          </p:val>
                                        </p:tav>
                                        <p:tav tm="100000">
                                          <p:val>
                                            <p:strVal val="#ppt_y"/>
                                          </p:val>
                                        </p:tav>
                                      </p:tavLst>
                                    </p:anim>
                                  </p:childTnLst>
                                </p:cTn>
                              </p:par>
                              <p:par>
                                <p:cTn id="316" presetID="2" presetClass="entr" presetSubtype="6" fill="hold" grpId="0" nodeType="withEffect">
                                  <p:stCondLst>
                                    <p:cond delay="0"/>
                                  </p:stCondLst>
                                  <p:childTnLst>
                                    <p:set>
                                      <p:cBhvr>
                                        <p:cTn id="317" dur="1" fill="hold">
                                          <p:stCondLst>
                                            <p:cond delay="0"/>
                                          </p:stCondLst>
                                        </p:cTn>
                                        <p:tgtEl>
                                          <p:spTgt spid="58"/>
                                        </p:tgtEl>
                                        <p:attrNameLst>
                                          <p:attrName>style.visibility</p:attrName>
                                        </p:attrNameLst>
                                      </p:cBhvr>
                                      <p:to>
                                        <p:strVal val="visible"/>
                                      </p:to>
                                    </p:set>
                                    <p:anim calcmode="lin" valueType="num">
                                      <p:cBhvr additive="base">
                                        <p:cTn id="318" dur="3000" fill="hold"/>
                                        <p:tgtEl>
                                          <p:spTgt spid="58"/>
                                        </p:tgtEl>
                                        <p:attrNameLst>
                                          <p:attrName>ppt_x</p:attrName>
                                        </p:attrNameLst>
                                      </p:cBhvr>
                                      <p:tavLst>
                                        <p:tav tm="0">
                                          <p:val>
                                            <p:strVal val="1+#ppt_w/2"/>
                                          </p:val>
                                        </p:tav>
                                        <p:tav tm="100000">
                                          <p:val>
                                            <p:strVal val="#ppt_x"/>
                                          </p:val>
                                        </p:tav>
                                      </p:tavLst>
                                    </p:anim>
                                    <p:anim calcmode="lin" valueType="num">
                                      <p:cBhvr additive="base">
                                        <p:cTn id="319" dur="3000" fill="hold"/>
                                        <p:tgtEl>
                                          <p:spTgt spid="58"/>
                                        </p:tgtEl>
                                        <p:attrNameLst>
                                          <p:attrName>ppt_y</p:attrName>
                                        </p:attrNameLst>
                                      </p:cBhvr>
                                      <p:tavLst>
                                        <p:tav tm="0">
                                          <p:val>
                                            <p:strVal val="1+#ppt_h/2"/>
                                          </p:val>
                                        </p:tav>
                                        <p:tav tm="100000">
                                          <p:val>
                                            <p:strVal val="#ppt_y"/>
                                          </p:val>
                                        </p:tav>
                                      </p:tavLst>
                                    </p:anim>
                                  </p:childTnLst>
                                </p:cTn>
                              </p:par>
                              <p:par>
                                <p:cTn id="320" presetID="2" presetClass="entr" presetSubtype="6" fill="hold" grpId="0" nodeType="withEffect">
                                  <p:stCondLst>
                                    <p:cond delay="0"/>
                                  </p:stCondLst>
                                  <p:childTnLst>
                                    <p:set>
                                      <p:cBhvr>
                                        <p:cTn id="321" dur="1" fill="hold">
                                          <p:stCondLst>
                                            <p:cond delay="0"/>
                                          </p:stCondLst>
                                        </p:cTn>
                                        <p:tgtEl>
                                          <p:spTgt spid="68"/>
                                        </p:tgtEl>
                                        <p:attrNameLst>
                                          <p:attrName>style.visibility</p:attrName>
                                        </p:attrNameLst>
                                      </p:cBhvr>
                                      <p:to>
                                        <p:strVal val="visible"/>
                                      </p:to>
                                    </p:set>
                                    <p:anim calcmode="lin" valueType="num">
                                      <p:cBhvr additive="base">
                                        <p:cTn id="322" dur="3000" fill="hold"/>
                                        <p:tgtEl>
                                          <p:spTgt spid="68"/>
                                        </p:tgtEl>
                                        <p:attrNameLst>
                                          <p:attrName>ppt_x</p:attrName>
                                        </p:attrNameLst>
                                      </p:cBhvr>
                                      <p:tavLst>
                                        <p:tav tm="0">
                                          <p:val>
                                            <p:strVal val="1+#ppt_w/2"/>
                                          </p:val>
                                        </p:tav>
                                        <p:tav tm="100000">
                                          <p:val>
                                            <p:strVal val="#ppt_x"/>
                                          </p:val>
                                        </p:tav>
                                      </p:tavLst>
                                    </p:anim>
                                    <p:anim calcmode="lin" valueType="num">
                                      <p:cBhvr additive="base">
                                        <p:cTn id="323" dur="3000" fill="hold"/>
                                        <p:tgtEl>
                                          <p:spTgt spid="68"/>
                                        </p:tgtEl>
                                        <p:attrNameLst>
                                          <p:attrName>ppt_y</p:attrName>
                                        </p:attrNameLst>
                                      </p:cBhvr>
                                      <p:tavLst>
                                        <p:tav tm="0">
                                          <p:val>
                                            <p:strVal val="1+#ppt_h/2"/>
                                          </p:val>
                                        </p:tav>
                                        <p:tav tm="100000">
                                          <p:val>
                                            <p:strVal val="#ppt_y"/>
                                          </p:val>
                                        </p:tav>
                                      </p:tavLst>
                                    </p:anim>
                                  </p:childTnLst>
                                </p:cTn>
                              </p:par>
                              <p:par>
                                <p:cTn id="324" presetID="2" presetClass="entr" presetSubtype="6" fill="hold" grpId="0" nodeType="withEffect">
                                  <p:stCondLst>
                                    <p:cond delay="0"/>
                                  </p:stCondLst>
                                  <p:childTnLst>
                                    <p:set>
                                      <p:cBhvr>
                                        <p:cTn id="325" dur="1" fill="hold">
                                          <p:stCondLst>
                                            <p:cond delay="0"/>
                                          </p:stCondLst>
                                        </p:cTn>
                                        <p:tgtEl>
                                          <p:spTgt spid="78"/>
                                        </p:tgtEl>
                                        <p:attrNameLst>
                                          <p:attrName>style.visibility</p:attrName>
                                        </p:attrNameLst>
                                      </p:cBhvr>
                                      <p:to>
                                        <p:strVal val="visible"/>
                                      </p:to>
                                    </p:set>
                                    <p:anim calcmode="lin" valueType="num">
                                      <p:cBhvr additive="base">
                                        <p:cTn id="326" dur="3000" fill="hold"/>
                                        <p:tgtEl>
                                          <p:spTgt spid="78"/>
                                        </p:tgtEl>
                                        <p:attrNameLst>
                                          <p:attrName>ppt_x</p:attrName>
                                        </p:attrNameLst>
                                      </p:cBhvr>
                                      <p:tavLst>
                                        <p:tav tm="0">
                                          <p:val>
                                            <p:strVal val="1+#ppt_w/2"/>
                                          </p:val>
                                        </p:tav>
                                        <p:tav tm="100000">
                                          <p:val>
                                            <p:strVal val="#ppt_x"/>
                                          </p:val>
                                        </p:tav>
                                      </p:tavLst>
                                    </p:anim>
                                    <p:anim calcmode="lin" valueType="num">
                                      <p:cBhvr additive="base">
                                        <p:cTn id="327" dur="3000" fill="hold"/>
                                        <p:tgtEl>
                                          <p:spTgt spid="78"/>
                                        </p:tgtEl>
                                        <p:attrNameLst>
                                          <p:attrName>ppt_y</p:attrName>
                                        </p:attrNameLst>
                                      </p:cBhvr>
                                      <p:tavLst>
                                        <p:tav tm="0">
                                          <p:val>
                                            <p:strVal val="1+#ppt_h/2"/>
                                          </p:val>
                                        </p:tav>
                                        <p:tav tm="100000">
                                          <p:val>
                                            <p:strVal val="#ppt_y"/>
                                          </p:val>
                                        </p:tav>
                                      </p:tavLst>
                                    </p:anim>
                                  </p:childTnLst>
                                </p:cTn>
                              </p:par>
                              <p:par>
                                <p:cTn id="328" presetID="3" presetClass="entr" presetSubtype="10" fill="hold" grpId="3" nodeType="withEffect">
                                  <p:stCondLst>
                                    <p:cond delay="0"/>
                                  </p:stCondLst>
                                  <p:childTnLst>
                                    <p:set>
                                      <p:cBhvr>
                                        <p:cTn id="329" dur="1" fill="hold">
                                          <p:stCondLst>
                                            <p:cond delay="0"/>
                                          </p:stCondLst>
                                        </p:cTn>
                                        <p:tgtEl>
                                          <p:spTgt spid="3"/>
                                        </p:tgtEl>
                                        <p:attrNameLst>
                                          <p:attrName>style.visibility</p:attrName>
                                        </p:attrNameLst>
                                      </p:cBhvr>
                                      <p:to>
                                        <p:strVal val="visible"/>
                                      </p:to>
                                    </p:set>
                                    <p:animEffect transition="in" filter="blinds(horizontal)">
                                      <p:cBhvr>
                                        <p:cTn id="330" dur="3000"/>
                                        <p:tgtEl>
                                          <p:spTgt spid="3"/>
                                        </p:tgtEl>
                                      </p:cBhvr>
                                    </p:animEffect>
                                  </p:childTnLst>
                                </p:cTn>
                              </p:par>
                              <p:par>
                                <p:cTn id="331" presetID="3" presetClass="entr" presetSubtype="10" fill="hold" grpId="3" nodeType="withEffect">
                                  <p:stCondLst>
                                    <p:cond delay="0"/>
                                  </p:stCondLst>
                                  <p:childTnLst>
                                    <p:set>
                                      <p:cBhvr>
                                        <p:cTn id="332" dur="1" fill="hold">
                                          <p:stCondLst>
                                            <p:cond delay="0"/>
                                          </p:stCondLst>
                                        </p:cTn>
                                        <p:tgtEl>
                                          <p:spTgt spid="4"/>
                                        </p:tgtEl>
                                        <p:attrNameLst>
                                          <p:attrName>style.visibility</p:attrName>
                                        </p:attrNameLst>
                                      </p:cBhvr>
                                      <p:to>
                                        <p:strVal val="visible"/>
                                      </p:to>
                                    </p:set>
                                    <p:animEffect transition="in" filter="blinds(horizontal)">
                                      <p:cBhvr>
                                        <p:cTn id="333" dur="3000"/>
                                        <p:tgtEl>
                                          <p:spTgt spid="4"/>
                                        </p:tgtEl>
                                      </p:cBhvr>
                                    </p:animEffect>
                                  </p:childTnLst>
                                </p:cTn>
                              </p:par>
                              <p:par>
                                <p:cTn id="334" presetID="3" presetClass="entr" presetSubtype="10" fill="hold" grpId="3" nodeType="withEffect">
                                  <p:stCondLst>
                                    <p:cond delay="0"/>
                                  </p:stCondLst>
                                  <p:childTnLst>
                                    <p:set>
                                      <p:cBhvr>
                                        <p:cTn id="335" dur="1" fill="hold">
                                          <p:stCondLst>
                                            <p:cond delay="0"/>
                                          </p:stCondLst>
                                        </p:cTn>
                                        <p:tgtEl>
                                          <p:spTgt spid="5"/>
                                        </p:tgtEl>
                                        <p:attrNameLst>
                                          <p:attrName>style.visibility</p:attrName>
                                        </p:attrNameLst>
                                      </p:cBhvr>
                                      <p:to>
                                        <p:strVal val="visible"/>
                                      </p:to>
                                    </p:set>
                                    <p:animEffect transition="in" filter="blinds(horizontal)">
                                      <p:cBhvr>
                                        <p:cTn id="336" dur="3000"/>
                                        <p:tgtEl>
                                          <p:spTgt spid="5"/>
                                        </p:tgtEl>
                                      </p:cBhvr>
                                    </p:animEffect>
                                  </p:childTnLst>
                                </p:cTn>
                              </p:par>
                              <p:par>
                                <p:cTn id="337" presetID="3" presetClass="entr" presetSubtype="10" fill="hold" grpId="3" nodeType="withEffect">
                                  <p:stCondLst>
                                    <p:cond delay="0"/>
                                  </p:stCondLst>
                                  <p:childTnLst>
                                    <p:set>
                                      <p:cBhvr>
                                        <p:cTn id="338" dur="1" fill="hold">
                                          <p:stCondLst>
                                            <p:cond delay="0"/>
                                          </p:stCondLst>
                                        </p:cTn>
                                        <p:tgtEl>
                                          <p:spTgt spid="6"/>
                                        </p:tgtEl>
                                        <p:attrNameLst>
                                          <p:attrName>style.visibility</p:attrName>
                                        </p:attrNameLst>
                                      </p:cBhvr>
                                      <p:to>
                                        <p:strVal val="visible"/>
                                      </p:to>
                                    </p:set>
                                    <p:animEffect transition="in" filter="blinds(horizontal)">
                                      <p:cBhvr>
                                        <p:cTn id="339" dur="3000"/>
                                        <p:tgtEl>
                                          <p:spTgt spid="6"/>
                                        </p:tgtEl>
                                      </p:cBhvr>
                                    </p:animEffect>
                                  </p:childTnLst>
                                </p:cTn>
                              </p:par>
                              <p:par>
                                <p:cTn id="340" presetID="3" presetClass="entr" presetSubtype="10" fill="hold" grpId="3" nodeType="withEffect">
                                  <p:stCondLst>
                                    <p:cond delay="0"/>
                                  </p:stCondLst>
                                  <p:childTnLst>
                                    <p:set>
                                      <p:cBhvr>
                                        <p:cTn id="341" dur="1" fill="hold">
                                          <p:stCondLst>
                                            <p:cond delay="0"/>
                                          </p:stCondLst>
                                        </p:cTn>
                                        <p:tgtEl>
                                          <p:spTgt spid="7"/>
                                        </p:tgtEl>
                                        <p:attrNameLst>
                                          <p:attrName>style.visibility</p:attrName>
                                        </p:attrNameLst>
                                      </p:cBhvr>
                                      <p:to>
                                        <p:strVal val="visible"/>
                                      </p:to>
                                    </p:set>
                                    <p:animEffect transition="in" filter="blinds(horizontal)">
                                      <p:cBhvr>
                                        <p:cTn id="342" dur="3000"/>
                                        <p:tgtEl>
                                          <p:spTgt spid="7"/>
                                        </p:tgtEl>
                                      </p:cBhvr>
                                    </p:animEffect>
                                  </p:childTnLst>
                                </p:cTn>
                              </p:par>
                              <p:par>
                                <p:cTn id="343" presetID="3" presetClass="entr" presetSubtype="10" fill="hold" grpId="3" nodeType="withEffect">
                                  <p:stCondLst>
                                    <p:cond delay="0"/>
                                  </p:stCondLst>
                                  <p:childTnLst>
                                    <p:set>
                                      <p:cBhvr>
                                        <p:cTn id="344" dur="1" fill="hold">
                                          <p:stCondLst>
                                            <p:cond delay="0"/>
                                          </p:stCondLst>
                                        </p:cTn>
                                        <p:tgtEl>
                                          <p:spTgt spid="8"/>
                                        </p:tgtEl>
                                        <p:attrNameLst>
                                          <p:attrName>style.visibility</p:attrName>
                                        </p:attrNameLst>
                                      </p:cBhvr>
                                      <p:to>
                                        <p:strVal val="visible"/>
                                      </p:to>
                                    </p:set>
                                    <p:animEffect transition="in" filter="blinds(horizontal)">
                                      <p:cBhvr>
                                        <p:cTn id="345" dur="3000"/>
                                        <p:tgtEl>
                                          <p:spTgt spid="8"/>
                                        </p:tgtEl>
                                      </p:cBhvr>
                                    </p:animEffect>
                                  </p:childTnLst>
                                </p:cTn>
                              </p:par>
                              <p:par>
                                <p:cTn id="346" presetID="3" presetClass="entr" presetSubtype="10" fill="hold" grpId="3" nodeType="withEffect">
                                  <p:stCondLst>
                                    <p:cond delay="0"/>
                                  </p:stCondLst>
                                  <p:childTnLst>
                                    <p:set>
                                      <p:cBhvr>
                                        <p:cTn id="347" dur="1" fill="hold">
                                          <p:stCondLst>
                                            <p:cond delay="0"/>
                                          </p:stCondLst>
                                        </p:cTn>
                                        <p:tgtEl>
                                          <p:spTgt spid="9"/>
                                        </p:tgtEl>
                                        <p:attrNameLst>
                                          <p:attrName>style.visibility</p:attrName>
                                        </p:attrNameLst>
                                      </p:cBhvr>
                                      <p:to>
                                        <p:strVal val="visible"/>
                                      </p:to>
                                    </p:set>
                                    <p:animEffect transition="in" filter="blinds(horizontal)">
                                      <p:cBhvr>
                                        <p:cTn id="348" dur="3000"/>
                                        <p:tgtEl>
                                          <p:spTgt spid="9"/>
                                        </p:tgtEl>
                                      </p:cBhvr>
                                    </p:animEffect>
                                  </p:childTnLst>
                                </p:cTn>
                              </p:par>
                              <p:par>
                                <p:cTn id="349" presetID="3" presetClass="entr" presetSubtype="10" fill="hold" grpId="3" nodeType="withEffect">
                                  <p:stCondLst>
                                    <p:cond delay="0"/>
                                  </p:stCondLst>
                                  <p:childTnLst>
                                    <p:set>
                                      <p:cBhvr>
                                        <p:cTn id="350" dur="1" fill="hold">
                                          <p:stCondLst>
                                            <p:cond delay="0"/>
                                          </p:stCondLst>
                                        </p:cTn>
                                        <p:tgtEl>
                                          <p:spTgt spid="10"/>
                                        </p:tgtEl>
                                        <p:attrNameLst>
                                          <p:attrName>style.visibility</p:attrName>
                                        </p:attrNameLst>
                                      </p:cBhvr>
                                      <p:to>
                                        <p:strVal val="visible"/>
                                      </p:to>
                                    </p:set>
                                    <p:animEffect transition="in" filter="blinds(horizontal)">
                                      <p:cBhvr>
                                        <p:cTn id="351" dur="3000"/>
                                        <p:tgtEl>
                                          <p:spTgt spid="10"/>
                                        </p:tgtEl>
                                      </p:cBhvr>
                                    </p:animEffect>
                                  </p:childTnLst>
                                </p:cTn>
                              </p:par>
                              <p:par>
                                <p:cTn id="352" presetID="3" presetClass="entr" presetSubtype="10" fill="hold" grpId="3" nodeType="withEffect">
                                  <p:stCondLst>
                                    <p:cond delay="0"/>
                                  </p:stCondLst>
                                  <p:childTnLst>
                                    <p:set>
                                      <p:cBhvr>
                                        <p:cTn id="353" dur="1" fill="hold">
                                          <p:stCondLst>
                                            <p:cond delay="0"/>
                                          </p:stCondLst>
                                        </p:cTn>
                                        <p:tgtEl>
                                          <p:spTgt spid="11"/>
                                        </p:tgtEl>
                                        <p:attrNameLst>
                                          <p:attrName>style.visibility</p:attrName>
                                        </p:attrNameLst>
                                      </p:cBhvr>
                                      <p:to>
                                        <p:strVal val="visible"/>
                                      </p:to>
                                    </p:set>
                                    <p:animEffect transition="in" filter="blinds(horizontal)">
                                      <p:cBhvr>
                                        <p:cTn id="354" dur="3000"/>
                                        <p:tgtEl>
                                          <p:spTgt spid="11"/>
                                        </p:tgtEl>
                                      </p:cBhvr>
                                    </p:animEffect>
                                  </p:childTnLst>
                                </p:cTn>
                              </p:par>
                              <p:par>
                                <p:cTn id="355" presetID="3" presetClass="entr" presetSubtype="10" fill="hold" grpId="3" nodeType="withEffect">
                                  <p:stCondLst>
                                    <p:cond delay="0"/>
                                  </p:stCondLst>
                                  <p:childTnLst>
                                    <p:set>
                                      <p:cBhvr>
                                        <p:cTn id="356" dur="1" fill="hold">
                                          <p:stCondLst>
                                            <p:cond delay="0"/>
                                          </p:stCondLst>
                                        </p:cTn>
                                        <p:tgtEl>
                                          <p:spTgt spid="12"/>
                                        </p:tgtEl>
                                        <p:attrNameLst>
                                          <p:attrName>style.visibility</p:attrName>
                                        </p:attrNameLst>
                                      </p:cBhvr>
                                      <p:to>
                                        <p:strVal val="visible"/>
                                      </p:to>
                                    </p:set>
                                    <p:animEffect transition="in" filter="blinds(horizontal)">
                                      <p:cBhvr>
                                        <p:cTn id="357" dur="3000"/>
                                        <p:tgtEl>
                                          <p:spTgt spid="12"/>
                                        </p:tgtEl>
                                      </p:cBhvr>
                                    </p:animEffect>
                                  </p:childTnLst>
                                </p:cTn>
                              </p:par>
                              <p:par>
                                <p:cTn id="358" presetID="3" presetClass="entr" presetSubtype="10" fill="hold" grpId="3" nodeType="withEffect">
                                  <p:stCondLst>
                                    <p:cond delay="0"/>
                                  </p:stCondLst>
                                  <p:childTnLst>
                                    <p:set>
                                      <p:cBhvr>
                                        <p:cTn id="359" dur="1" fill="hold">
                                          <p:stCondLst>
                                            <p:cond delay="0"/>
                                          </p:stCondLst>
                                        </p:cTn>
                                        <p:tgtEl>
                                          <p:spTgt spid="13"/>
                                        </p:tgtEl>
                                        <p:attrNameLst>
                                          <p:attrName>style.visibility</p:attrName>
                                        </p:attrNameLst>
                                      </p:cBhvr>
                                      <p:to>
                                        <p:strVal val="visible"/>
                                      </p:to>
                                    </p:set>
                                    <p:animEffect transition="in" filter="blinds(horizontal)">
                                      <p:cBhvr>
                                        <p:cTn id="360" dur="3000"/>
                                        <p:tgtEl>
                                          <p:spTgt spid="13"/>
                                        </p:tgtEl>
                                      </p:cBhvr>
                                    </p:animEffect>
                                  </p:childTnLst>
                                </p:cTn>
                              </p:par>
                              <p:par>
                                <p:cTn id="361" presetID="3" presetClass="entr" presetSubtype="10" fill="hold" grpId="3" nodeType="withEffect">
                                  <p:stCondLst>
                                    <p:cond delay="0"/>
                                  </p:stCondLst>
                                  <p:childTnLst>
                                    <p:set>
                                      <p:cBhvr>
                                        <p:cTn id="362" dur="1" fill="hold">
                                          <p:stCondLst>
                                            <p:cond delay="0"/>
                                          </p:stCondLst>
                                        </p:cTn>
                                        <p:tgtEl>
                                          <p:spTgt spid="14"/>
                                        </p:tgtEl>
                                        <p:attrNameLst>
                                          <p:attrName>style.visibility</p:attrName>
                                        </p:attrNameLst>
                                      </p:cBhvr>
                                      <p:to>
                                        <p:strVal val="visible"/>
                                      </p:to>
                                    </p:set>
                                    <p:animEffect transition="in" filter="blinds(horizontal)">
                                      <p:cBhvr>
                                        <p:cTn id="363" dur="3000"/>
                                        <p:tgtEl>
                                          <p:spTgt spid="14"/>
                                        </p:tgtEl>
                                      </p:cBhvr>
                                    </p:animEffect>
                                  </p:childTnLst>
                                </p:cTn>
                              </p:par>
                              <p:par>
                                <p:cTn id="364" presetID="3" presetClass="entr" presetSubtype="10" fill="hold" grpId="3" nodeType="withEffect">
                                  <p:stCondLst>
                                    <p:cond delay="0"/>
                                  </p:stCondLst>
                                  <p:childTnLst>
                                    <p:set>
                                      <p:cBhvr>
                                        <p:cTn id="365" dur="1" fill="hold">
                                          <p:stCondLst>
                                            <p:cond delay="0"/>
                                          </p:stCondLst>
                                        </p:cTn>
                                        <p:tgtEl>
                                          <p:spTgt spid="15"/>
                                        </p:tgtEl>
                                        <p:attrNameLst>
                                          <p:attrName>style.visibility</p:attrName>
                                        </p:attrNameLst>
                                      </p:cBhvr>
                                      <p:to>
                                        <p:strVal val="visible"/>
                                      </p:to>
                                    </p:set>
                                    <p:animEffect transition="in" filter="blinds(horizontal)">
                                      <p:cBhvr>
                                        <p:cTn id="366" dur="3000"/>
                                        <p:tgtEl>
                                          <p:spTgt spid="15"/>
                                        </p:tgtEl>
                                      </p:cBhvr>
                                    </p:animEffect>
                                  </p:childTnLst>
                                </p:cTn>
                              </p:par>
                              <p:par>
                                <p:cTn id="367" presetID="3" presetClass="entr" presetSubtype="10" fill="hold" grpId="3" nodeType="withEffect">
                                  <p:stCondLst>
                                    <p:cond delay="0"/>
                                  </p:stCondLst>
                                  <p:childTnLst>
                                    <p:set>
                                      <p:cBhvr>
                                        <p:cTn id="368" dur="1" fill="hold">
                                          <p:stCondLst>
                                            <p:cond delay="0"/>
                                          </p:stCondLst>
                                        </p:cTn>
                                        <p:tgtEl>
                                          <p:spTgt spid="16"/>
                                        </p:tgtEl>
                                        <p:attrNameLst>
                                          <p:attrName>style.visibility</p:attrName>
                                        </p:attrNameLst>
                                      </p:cBhvr>
                                      <p:to>
                                        <p:strVal val="visible"/>
                                      </p:to>
                                    </p:set>
                                    <p:animEffect transition="in" filter="blinds(horizontal)">
                                      <p:cBhvr>
                                        <p:cTn id="369" dur="3000"/>
                                        <p:tgtEl>
                                          <p:spTgt spid="16"/>
                                        </p:tgtEl>
                                      </p:cBhvr>
                                    </p:animEffect>
                                  </p:childTnLst>
                                </p:cTn>
                              </p:par>
                              <p:par>
                                <p:cTn id="370" presetID="3" presetClass="entr" presetSubtype="10" fill="hold" grpId="3" nodeType="withEffect">
                                  <p:stCondLst>
                                    <p:cond delay="0"/>
                                  </p:stCondLst>
                                  <p:childTnLst>
                                    <p:set>
                                      <p:cBhvr>
                                        <p:cTn id="371" dur="1" fill="hold">
                                          <p:stCondLst>
                                            <p:cond delay="0"/>
                                          </p:stCondLst>
                                        </p:cTn>
                                        <p:tgtEl>
                                          <p:spTgt spid="17"/>
                                        </p:tgtEl>
                                        <p:attrNameLst>
                                          <p:attrName>style.visibility</p:attrName>
                                        </p:attrNameLst>
                                      </p:cBhvr>
                                      <p:to>
                                        <p:strVal val="visible"/>
                                      </p:to>
                                    </p:set>
                                    <p:animEffect transition="in" filter="blinds(horizontal)">
                                      <p:cBhvr>
                                        <p:cTn id="372" dur="3000"/>
                                        <p:tgtEl>
                                          <p:spTgt spid="17"/>
                                        </p:tgtEl>
                                      </p:cBhvr>
                                    </p:animEffect>
                                  </p:childTnLst>
                                </p:cTn>
                              </p:par>
                              <p:par>
                                <p:cTn id="373" presetID="3" presetClass="entr" presetSubtype="10" fill="hold" grpId="3" nodeType="withEffect">
                                  <p:stCondLst>
                                    <p:cond delay="0"/>
                                  </p:stCondLst>
                                  <p:childTnLst>
                                    <p:set>
                                      <p:cBhvr>
                                        <p:cTn id="374" dur="1" fill="hold">
                                          <p:stCondLst>
                                            <p:cond delay="0"/>
                                          </p:stCondLst>
                                        </p:cTn>
                                        <p:tgtEl>
                                          <p:spTgt spid="18"/>
                                        </p:tgtEl>
                                        <p:attrNameLst>
                                          <p:attrName>style.visibility</p:attrName>
                                        </p:attrNameLst>
                                      </p:cBhvr>
                                      <p:to>
                                        <p:strVal val="visible"/>
                                      </p:to>
                                    </p:set>
                                    <p:animEffect transition="in" filter="blinds(horizontal)">
                                      <p:cBhvr>
                                        <p:cTn id="375" dur="3000"/>
                                        <p:tgtEl>
                                          <p:spTgt spid="18"/>
                                        </p:tgtEl>
                                      </p:cBhvr>
                                    </p:animEffect>
                                  </p:childTnLst>
                                </p:cTn>
                              </p:par>
                              <p:par>
                                <p:cTn id="376" presetID="3" presetClass="entr" presetSubtype="10" fill="hold" grpId="3" nodeType="withEffect">
                                  <p:stCondLst>
                                    <p:cond delay="0"/>
                                  </p:stCondLst>
                                  <p:childTnLst>
                                    <p:set>
                                      <p:cBhvr>
                                        <p:cTn id="377" dur="1" fill="hold">
                                          <p:stCondLst>
                                            <p:cond delay="0"/>
                                          </p:stCondLst>
                                        </p:cTn>
                                        <p:tgtEl>
                                          <p:spTgt spid="19"/>
                                        </p:tgtEl>
                                        <p:attrNameLst>
                                          <p:attrName>style.visibility</p:attrName>
                                        </p:attrNameLst>
                                      </p:cBhvr>
                                      <p:to>
                                        <p:strVal val="visible"/>
                                      </p:to>
                                    </p:set>
                                    <p:animEffect transition="in" filter="blinds(horizontal)">
                                      <p:cBhvr>
                                        <p:cTn id="378" dur="3000"/>
                                        <p:tgtEl>
                                          <p:spTgt spid="19"/>
                                        </p:tgtEl>
                                      </p:cBhvr>
                                    </p:animEffect>
                                  </p:childTnLst>
                                </p:cTn>
                              </p:par>
                              <p:par>
                                <p:cTn id="379" presetID="3" presetClass="entr" presetSubtype="10" fill="hold" grpId="3" nodeType="withEffect">
                                  <p:stCondLst>
                                    <p:cond delay="0"/>
                                  </p:stCondLst>
                                  <p:childTnLst>
                                    <p:set>
                                      <p:cBhvr>
                                        <p:cTn id="380" dur="1" fill="hold">
                                          <p:stCondLst>
                                            <p:cond delay="0"/>
                                          </p:stCondLst>
                                        </p:cTn>
                                        <p:tgtEl>
                                          <p:spTgt spid="20"/>
                                        </p:tgtEl>
                                        <p:attrNameLst>
                                          <p:attrName>style.visibility</p:attrName>
                                        </p:attrNameLst>
                                      </p:cBhvr>
                                      <p:to>
                                        <p:strVal val="visible"/>
                                      </p:to>
                                    </p:set>
                                    <p:animEffect transition="in" filter="blinds(horizontal)">
                                      <p:cBhvr>
                                        <p:cTn id="381" dur="3000"/>
                                        <p:tgtEl>
                                          <p:spTgt spid="20"/>
                                        </p:tgtEl>
                                      </p:cBhvr>
                                    </p:animEffect>
                                  </p:childTnLst>
                                </p:cTn>
                              </p:par>
                              <p:par>
                                <p:cTn id="382" presetID="3" presetClass="entr" presetSubtype="10" fill="hold" grpId="3" nodeType="withEffect">
                                  <p:stCondLst>
                                    <p:cond delay="0"/>
                                  </p:stCondLst>
                                  <p:childTnLst>
                                    <p:set>
                                      <p:cBhvr>
                                        <p:cTn id="383" dur="1" fill="hold">
                                          <p:stCondLst>
                                            <p:cond delay="0"/>
                                          </p:stCondLst>
                                        </p:cTn>
                                        <p:tgtEl>
                                          <p:spTgt spid="21"/>
                                        </p:tgtEl>
                                        <p:attrNameLst>
                                          <p:attrName>style.visibility</p:attrName>
                                        </p:attrNameLst>
                                      </p:cBhvr>
                                      <p:to>
                                        <p:strVal val="visible"/>
                                      </p:to>
                                    </p:set>
                                    <p:animEffect transition="in" filter="blinds(horizontal)">
                                      <p:cBhvr>
                                        <p:cTn id="384" dur="3000"/>
                                        <p:tgtEl>
                                          <p:spTgt spid="21"/>
                                        </p:tgtEl>
                                      </p:cBhvr>
                                    </p:animEffect>
                                  </p:childTnLst>
                                </p:cTn>
                              </p:par>
                              <p:par>
                                <p:cTn id="385" presetID="3" presetClass="entr" presetSubtype="10" fill="hold" grpId="3" nodeType="withEffect">
                                  <p:stCondLst>
                                    <p:cond delay="0"/>
                                  </p:stCondLst>
                                  <p:childTnLst>
                                    <p:set>
                                      <p:cBhvr>
                                        <p:cTn id="386" dur="1" fill="hold">
                                          <p:stCondLst>
                                            <p:cond delay="0"/>
                                          </p:stCondLst>
                                        </p:cTn>
                                        <p:tgtEl>
                                          <p:spTgt spid="22"/>
                                        </p:tgtEl>
                                        <p:attrNameLst>
                                          <p:attrName>style.visibility</p:attrName>
                                        </p:attrNameLst>
                                      </p:cBhvr>
                                      <p:to>
                                        <p:strVal val="visible"/>
                                      </p:to>
                                    </p:set>
                                    <p:animEffect transition="in" filter="blinds(horizontal)">
                                      <p:cBhvr>
                                        <p:cTn id="387" dur="3000"/>
                                        <p:tgtEl>
                                          <p:spTgt spid="22"/>
                                        </p:tgtEl>
                                      </p:cBhvr>
                                    </p:animEffect>
                                  </p:childTnLst>
                                </p:cTn>
                              </p:par>
                              <p:par>
                                <p:cTn id="388" presetID="3" presetClass="entr" presetSubtype="10" fill="hold" grpId="3" nodeType="withEffect">
                                  <p:stCondLst>
                                    <p:cond delay="0"/>
                                  </p:stCondLst>
                                  <p:childTnLst>
                                    <p:set>
                                      <p:cBhvr>
                                        <p:cTn id="389" dur="1" fill="hold">
                                          <p:stCondLst>
                                            <p:cond delay="0"/>
                                          </p:stCondLst>
                                        </p:cTn>
                                        <p:tgtEl>
                                          <p:spTgt spid="23"/>
                                        </p:tgtEl>
                                        <p:attrNameLst>
                                          <p:attrName>style.visibility</p:attrName>
                                        </p:attrNameLst>
                                      </p:cBhvr>
                                      <p:to>
                                        <p:strVal val="visible"/>
                                      </p:to>
                                    </p:set>
                                    <p:animEffect transition="in" filter="blinds(horizontal)">
                                      <p:cBhvr>
                                        <p:cTn id="390" dur="3000"/>
                                        <p:tgtEl>
                                          <p:spTgt spid="23"/>
                                        </p:tgtEl>
                                      </p:cBhvr>
                                    </p:animEffect>
                                  </p:childTnLst>
                                </p:cTn>
                              </p:par>
                              <p:par>
                                <p:cTn id="391" presetID="3" presetClass="entr" presetSubtype="10" fill="hold" grpId="3" nodeType="withEffect">
                                  <p:stCondLst>
                                    <p:cond delay="0"/>
                                  </p:stCondLst>
                                  <p:childTnLst>
                                    <p:set>
                                      <p:cBhvr>
                                        <p:cTn id="392" dur="1" fill="hold">
                                          <p:stCondLst>
                                            <p:cond delay="0"/>
                                          </p:stCondLst>
                                        </p:cTn>
                                        <p:tgtEl>
                                          <p:spTgt spid="24"/>
                                        </p:tgtEl>
                                        <p:attrNameLst>
                                          <p:attrName>style.visibility</p:attrName>
                                        </p:attrNameLst>
                                      </p:cBhvr>
                                      <p:to>
                                        <p:strVal val="visible"/>
                                      </p:to>
                                    </p:set>
                                    <p:animEffect transition="in" filter="blinds(horizontal)">
                                      <p:cBhvr>
                                        <p:cTn id="393" dur="3000"/>
                                        <p:tgtEl>
                                          <p:spTgt spid="24"/>
                                        </p:tgtEl>
                                      </p:cBhvr>
                                    </p:animEffect>
                                  </p:childTnLst>
                                </p:cTn>
                              </p:par>
                              <p:par>
                                <p:cTn id="394" presetID="3" presetClass="entr" presetSubtype="10" fill="hold" grpId="3" nodeType="withEffect">
                                  <p:stCondLst>
                                    <p:cond delay="0"/>
                                  </p:stCondLst>
                                  <p:childTnLst>
                                    <p:set>
                                      <p:cBhvr>
                                        <p:cTn id="395" dur="1" fill="hold">
                                          <p:stCondLst>
                                            <p:cond delay="0"/>
                                          </p:stCondLst>
                                        </p:cTn>
                                        <p:tgtEl>
                                          <p:spTgt spid="25"/>
                                        </p:tgtEl>
                                        <p:attrNameLst>
                                          <p:attrName>style.visibility</p:attrName>
                                        </p:attrNameLst>
                                      </p:cBhvr>
                                      <p:to>
                                        <p:strVal val="visible"/>
                                      </p:to>
                                    </p:set>
                                    <p:animEffect transition="in" filter="blinds(horizontal)">
                                      <p:cBhvr>
                                        <p:cTn id="396" dur="3000"/>
                                        <p:tgtEl>
                                          <p:spTgt spid="25"/>
                                        </p:tgtEl>
                                      </p:cBhvr>
                                    </p:animEffect>
                                  </p:childTnLst>
                                </p:cTn>
                              </p:par>
                              <p:par>
                                <p:cTn id="397" presetID="3" presetClass="entr" presetSubtype="10" fill="hold" grpId="3" nodeType="withEffect">
                                  <p:stCondLst>
                                    <p:cond delay="0"/>
                                  </p:stCondLst>
                                  <p:childTnLst>
                                    <p:set>
                                      <p:cBhvr>
                                        <p:cTn id="398" dur="1" fill="hold">
                                          <p:stCondLst>
                                            <p:cond delay="0"/>
                                          </p:stCondLst>
                                        </p:cTn>
                                        <p:tgtEl>
                                          <p:spTgt spid="26"/>
                                        </p:tgtEl>
                                        <p:attrNameLst>
                                          <p:attrName>style.visibility</p:attrName>
                                        </p:attrNameLst>
                                      </p:cBhvr>
                                      <p:to>
                                        <p:strVal val="visible"/>
                                      </p:to>
                                    </p:set>
                                    <p:animEffect transition="in" filter="blinds(horizontal)">
                                      <p:cBhvr>
                                        <p:cTn id="399" dur="3000"/>
                                        <p:tgtEl>
                                          <p:spTgt spid="26"/>
                                        </p:tgtEl>
                                      </p:cBhvr>
                                    </p:animEffect>
                                  </p:childTnLst>
                                </p:cTn>
                              </p:par>
                              <p:par>
                                <p:cTn id="400" presetID="3" presetClass="entr" presetSubtype="10" fill="hold" grpId="3" nodeType="withEffect">
                                  <p:stCondLst>
                                    <p:cond delay="0"/>
                                  </p:stCondLst>
                                  <p:childTnLst>
                                    <p:set>
                                      <p:cBhvr>
                                        <p:cTn id="401" dur="1" fill="hold">
                                          <p:stCondLst>
                                            <p:cond delay="0"/>
                                          </p:stCondLst>
                                        </p:cTn>
                                        <p:tgtEl>
                                          <p:spTgt spid="27"/>
                                        </p:tgtEl>
                                        <p:attrNameLst>
                                          <p:attrName>style.visibility</p:attrName>
                                        </p:attrNameLst>
                                      </p:cBhvr>
                                      <p:to>
                                        <p:strVal val="visible"/>
                                      </p:to>
                                    </p:set>
                                    <p:animEffect transition="in" filter="blinds(horizontal)">
                                      <p:cBhvr>
                                        <p:cTn id="402" dur="3000"/>
                                        <p:tgtEl>
                                          <p:spTgt spid="27"/>
                                        </p:tgtEl>
                                      </p:cBhvr>
                                    </p:animEffect>
                                  </p:childTnLst>
                                </p:cTn>
                              </p:par>
                              <p:par>
                                <p:cTn id="403" presetID="3" presetClass="entr" presetSubtype="10" fill="hold" grpId="3" nodeType="withEffect">
                                  <p:stCondLst>
                                    <p:cond delay="0"/>
                                  </p:stCondLst>
                                  <p:childTnLst>
                                    <p:set>
                                      <p:cBhvr>
                                        <p:cTn id="404" dur="1" fill="hold">
                                          <p:stCondLst>
                                            <p:cond delay="0"/>
                                          </p:stCondLst>
                                        </p:cTn>
                                        <p:tgtEl>
                                          <p:spTgt spid="28"/>
                                        </p:tgtEl>
                                        <p:attrNameLst>
                                          <p:attrName>style.visibility</p:attrName>
                                        </p:attrNameLst>
                                      </p:cBhvr>
                                      <p:to>
                                        <p:strVal val="visible"/>
                                      </p:to>
                                    </p:set>
                                    <p:animEffect transition="in" filter="blinds(horizontal)">
                                      <p:cBhvr>
                                        <p:cTn id="405" dur="3000"/>
                                        <p:tgtEl>
                                          <p:spTgt spid="28"/>
                                        </p:tgtEl>
                                      </p:cBhvr>
                                    </p:animEffect>
                                  </p:childTnLst>
                                </p:cTn>
                              </p:par>
                              <p:par>
                                <p:cTn id="406" presetID="3" presetClass="entr" presetSubtype="10" fill="hold" grpId="3" nodeType="withEffect">
                                  <p:stCondLst>
                                    <p:cond delay="0"/>
                                  </p:stCondLst>
                                  <p:childTnLst>
                                    <p:set>
                                      <p:cBhvr>
                                        <p:cTn id="407" dur="1" fill="hold">
                                          <p:stCondLst>
                                            <p:cond delay="0"/>
                                          </p:stCondLst>
                                        </p:cTn>
                                        <p:tgtEl>
                                          <p:spTgt spid="29"/>
                                        </p:tgtEl>
                                        <p:attrNameLst>
                                          <p:attrName>style.visibility</p:attrName>
                                        </p:attrNameLst>
                                      </p:cBhvr>
                                      <p:to>
                                        <p:strVal val="visible"/>
                                      </p:to>
                                    </p:set>
                                    <p:animEffect transition="in" filter="blinds(horizontal)">
                                      <p:cBhvr>
                                        <p:cTn id="408" dur="3000"/>
                                        <p:tgtEl>
                                          <p:spTgt spid="29"/>
                                        </p:tgtEl>
                                      </p:cBhvr>
                                    </p:animEffect>
                                  </p:childTnLst>
                                </p:cTn>
                              </p:par>
                              <p:par>
                                <p:cTn id="409" presetID="3" presetClass="entr" presetSubtype="10" fill="hold" grpId="3" nodeType="withEffect">
                                  <p:stCondLst>
                                    <p:cond delay="0"/>
                                  </p:stCondLst>
                                  <p:childTnLst>
                                    <p:set>
                                      <p:cBhvr>
                                        <p:cTn id="410" dur="1" fill="hold">
                                          <p:stCondLst>
                                            <p:cond delay="0"/>
                                          </p:stCondLst>
                                        </p:cTn>
                                        <p:tgtEl>
                                          <p:spTgt spid="30"/>
                                        </p:tgtEl>
                                        <p:attrNameLst>
                                          <p:attrName>style.visibility</p:attrName>
                                        </p:attrNameLst>
                                      </p:cBhvr>
                                      <p:to>
                                        <p:strVal val="visible"/>
                                      </p:to>
                                    </p:set>
                                    <p:animEffect transition="in" filter="blinds(horizontal)">
                                      <p:cBhvr>
                                        <p:cTn id="411" dur="3000"/>
                                        <p:tgtEl>
                                          <p:spTgt spid="30"/>
                                        </p:tgtEl>
                                      </p:cBhvr>
                                    </p:animEffect>
                                  </p:childTnLst>
                                </p:cTn>
                              </p:par>
                              <p:par>
                                <p:cTn id="412" presetID="3" presetClass="entr" presetSubtype="10" fill="hold" grpId="3" nodeType="withEffect">
                                  <p:stCondLst>
                                    <p:cond delay="0"/>
                                  </p:stCondLst>
                                  <p:childTnLst>
                                    <p:set>
                                      <p:cBhvr>
                                        <p:cTn id="413" dur="1" fill="hold">
                                          <p:stCondLst>
                                            <p:cond delay="0"/>
                                          </p:stCondLst>
                                        </p:cTn>
                                        <p:tgtEl>
                                          <p:spTgt spid="31"/>
                                        </p:tgtEl>
                                        <p:attrNameLst>
                                          <p:attrName>style.visibility</p:attrName>
                                        </p:attrNameLst>
                                      </p:cBhvr>
                                      <p:to>
                                        <p:strVal val="visible"/>
                                      </p:to>
                                    </p:set>
                                    <p:animEffect transition="in" filter="blinds(horizontal)">
                                      <p:cBhvr>
                                        <p:cTn id="414" dur="3000"/>
                                        <p:tgtEl>
                                          <p:spTgt spid="31"/>
                                        </p:tgtEl>
                                      </p:cBhvr>
                                    </p:animEffect>
                                  </p:childTnLst>
                                </p:cTn>
                              </p:par>
                              <p:par>
                                <p:cTn id="415" presetID="3" presetClass="entr" presetSubtype="10" fill="hold" grpId="3" nodeType="withEffect">
                                  <p:stCondLst>
                                    <p:cond delay="0"/>
                                  </p:stCondLst>
                                  <p:childTnLst>
                                    <p:set>
                                      <p:cBhvr>
                                        <p:cTn id="416" dur="1" fill="hold">
                                          <p:stCondLst>
                                            <p:cond delay="0"/>
                                          </p:stCondLst>
                                        </p:cTn>
                                        <p:tgtEl>
                                          <p:spTgt spid="32"/>
                                        </p:tgtEl>
                                        <p:attrNameLst>
                                          <p:attrName>style.visibility</p:attrName>
                                        </p:attrNameLst>
                                      </p:cBhvr>
                                      <p:to>
                                        <p:strVal val="visible"/>
                                      </p:to>
                                    </p:set>
                                    <p:animEffect transition="in" filter="blinds(horizontal)">
                                      <p:cBhvr>
                                        <p:cTn id="417" dur="3000"/>
                                        <p:tgtEl>
                                          <p:spTgt spid="32"/>
                                        </p:tgtEl>
                                      </p:cBhvr>
                                    </p:animEffect>
                                  </p:childTnLst>
                                </p:cTn>
                              </p:par>
                              <p:par>
                                <p:cTn id="418" presetID="3" presetClass="entr" presetSubtype="10" fill="hold" grpId="3" nodeType="withEffect">
                                  <p:stCondLst>
                                    <p:cond delay="0"/>
                                  </p:stCondLst>
                                  <p:childTnLst>
                                    <p:set>
                                      <p:cBhvr>
                                        <p:cTn id="419" dur="1" fill="hold">
                                          <p:stCondLst>
                                            <p:cond delay="0"/>
                                          </p:stCondLst>
                                        </p:cTn>
                                        <p:tgtEl>
                                          <p:spTgt spid="33"/>
                                        </p:tgtEl>
                                        <p:attrNameLst>
                                          <p:attrName>style.visibility</p:attrName>
                                        </p:attrNameLst>
                                      </p:cBhvr>
                                      <p:to>
                                        <p:strVal val="visible"/>
                                      </p:to>
                                    </p:set>
                                    <p:animEffect transition="in" filter="blinds(horizontal)">
                                      <p:cBhvr>
                                        <p:cTn id="420" dur="3000"/>
                                        <p:tgtEl>
                                          <p:spTgt spid="33"/>
                                        </p:tgtEl>
                                      </p:cBhvr>
                                    </p:animEffect>
                                  </p:childTnLst>
                                </p:cTn>
                              </p:par>
                              <p:par>
                                <p:cTn id="421" presetID="3" presetClass="entr" presetSubtype="10" fill="hold" grpId="3" nodeType="withEffect">
                                  <p:stCondLst>
                                    <p:cond delay="0"/>
                                  </p:stCondLst>
                                  <p:childTnLst>
                                    <p:set>
                                      <p:cBhvr>
                                        <p:cTn id="422" dur="1" fill="hold">
                                          <p:stCondLst>
                                            <p:cond delay="0"/>
                                          </p:stCondLst>
                                        </p:cTn>
                                        <p:tgtEl>
                                          <p:spTgt spid="34"/>
                                        </p:tgtEl>
                                        <p:attrNameLst>
                                          <p:attrName>style.visibility</p:attrName>
                                        </p:attrNameLst>
                                      </p:cBhvr>
                                      <p:to>
                                        <p:strVal val="visible"/>
                                      </p:to>
                                    </p:set>
                                    <p:animEffect transition="in" filter="blinds(horizontal)">
                                      <p:cBhvr>
                                        <p:cTn id="423" dur="3000"/>
                                        <p:tgtEl>
                                          <p:spTgt spid="34"/>
                                        </p:tgtEl>
                                      </p:cBhvr>
                                    </p:animEffect>
                                  </p:childTnLst>
                                </p:cTn>
                              </p:par>
                              <p:par>
                                <p:cTn id="424" presetID="3" presetClass="entr" presetSubtype="10" fill="hold" grpId="3" nodeType="withEffect">
                                  <p:stCondLst>
                                    <p:cond delay="0"/>
                                  </p:stCondLst>
                                  <p:childTnLst>
                                    <p:set>
                                      <p:cBhvr>
                                        <p:cTn id="425" dur="1" fill="hold">
                                          <p:stCondLst>
                                            <p:cond delay="0"/>
                                          </p:stCondLst>
                                        </p:cTn>
                                        <p:tgtEl>
                                          <p:spTgt spid="35"/>
                                        </p:tgtEl>
                                        <p:attrNameLst>
                                          <p:attrName>style.visibility</p:attrName>
                                        </p:attrNameLst>
                                      </p:cBhvr>
                                      <p:to>
                                        <p:strVal val="visible"/>
                                      </p:to>
                                    </p:set>
                                    <p:animEffect transition="in" filter="blinds(horizontal)">
                                      <p:cBhvr>
                                        <p:cTn id="426" dur="3000"/>
                                        <p:tgtEl>
                                          <p:spTgt spid="35"/>
                                        </p:tgtEl>
                                      </p:cBhvr>
                                    </p:animEffect>
                                  </p:childTnLst>
                                </p:cTn>
                              </p:par>
                              <p:par>
                                <p:cTn id="427" presetID="3" presetClass="entr" presetSubtype="10" fill="hold" grpId="3" nodeType="withEffect">
                                  <p:stCondLst>
                                    <p:cond delay="0"/>
                                  </p:stCondLst>
                                  <p:childTnLst>
                                    <p:set>
                                      <p:cBhvr>
                                        <p:cTn id="428" dur="1" fill="hold">
                                          <p:stCondLst>
                                            <p:cond delay="0"/>
                                          </p:stCondLst>
                                        </p:cTn>
                                        <p:tgtEl>
                                          <p:spTgt spid="36"/>
                                        </p:tgtEl>
                                        <p:attrNameLst>
                                          <p:attrName>style.visibility</p:attrName>
                                        </p:attrNameLst>
                                      </p:cBhvr>
                                      <p:to>
                                        <p:strVal val="visible"/>
                                      </p:to>
                                    </p:set>
                                    <p:animEffect transition="in" filter="blinds(horizontal)">
                                      <p:cBhvr>
                                        <p:cTn id="429" dur="3000"/>
                                        <p:tgtEl>
                                          <p:spTgt spid="36"/>
                                        </p:tgtEl>
                                      </p:cBhvr>
                                    </p:animEffect>
                                  </p:childTnLst>
                                </p:cTn>
                              </p:par>
                              <p:par>
                                <p:cTn id="430" presetID="3" presetClass="entr" presetSubtype="10" fill="hold" grpId="3" nodeType="withEffect">
                                  <p:stCondLst>
                                    <p:cond delay="0"/>
                                  </p:stCondLst>
                                  <p:childTnLst>
                                    <p:set>
                                      <p:cBhvr>
                                        <p:cTn id="431" dur="1" fill="hold">
                                          <p:stCondLst>
                                            <p:cond delay="0"/>
                                          </p:stCondLst>
                                        </p:cTn>
                                        <p:tgtEl>
                                          <p:spTgt spid="37"/>
                                        </p:tgtEl>
                                        <p:attrNameLst>
                                          <p:attrName>style.visibility</p:attrName>
                                        </p:attrNameLst>
                                      </p:cBhvr>
                                      <p:to>
                                        <p:strVal val="visible"/>
                                      </p:to>
                                    </p:set>
                                    <p:animEffect transition="in" filter="blinds(horizontal)">
                                      <p:cBhvr>
                                        <p:cTn id="432" dur="3000"/>
                                        <p:tgtEl>
                                          <p:spTgt spid="37"/>
                                        </p:tgtEl>
                                      </p:cBhvr>
                                    </p:animEffect>
                                  </p:childTnLst>
                                </p:cTn>
                              </p:par>
                              <p:par>
                                <p:cTn id="433" presetID="3" presetClass="entr" presetSubtype="10" fill="hold" grpId="3" nodeType="withEffect">
                                  <p:stCondLst>
                                    <p:cond delay="0"/>
                                  </p:stCondLst>
                                  <p:childTnLst>
                                    <p:set>
                                      <p:cBhvr>
                                        <p:cTn id="434" dur="1" fill="hold">
                                          <p:stCondLst>
                                            <p:cond delay="0"/>
                                          </p:stCondLst>
                                        </p:cTn>
                                        <p:tgtEl>
                                          <p:spTgt spid="38"/>
                                        </p:tgtEl>
                                        <p:attrNameLst>
                                          <p:attrName>style.visibility</p:attrName>
                                        </p:attrNameLst>
                                      </p:cBhvr>
                                      <p:to>
                                        <p:strVal val="visible"/>
                                      </p:to>
                                    </p:set>
                                    <p:animEffect transition="in" filter="blinds(horizontal)">
                                      <p:cBhvr>
                                        <p:cTn id="435" dur="3000"/>
                                        <p:tgtEl>
                                          <p:spTgt spid="38"/>
                                        </p:tgtEl>
                                      </p:cBhvr>
                                    </p:animEffect>
                                  </p:childTnLst>
                                </p:cTn>
                              </p:par>
                              <p:par>
                                <p:cTn id="436" presetID="3" presetClass="entr" presetSubtype="10" fill="hold" grpId="3" nodeType="withEffect">
                                  <p:stCondLst>
                                    <p:cond delay="0"/>
                                  </p:stCondLst>
                                  <p:childTnLst>
                                    <p:set>
                                      <p:cBhvr>
                                        <p:cTn id="437" dur="1" fill="hold">
                                          <p:stCondLst>
                                            <p:cond delay="0"/>
                                          </p:stCondLst>
                                        </p:cTn>
                                        <p:tgtEl>
                                          <p:spTgt spid="39"/>
                                        </p:tgtEl>
                                        <p:attrNameLst>
                                          <p:attrName>style.visibility</p:attrName>
                                        </p:attrNameLst>
                                      </p:cBhvr>
                                      <p:to>
                                        <p:strVal val="visible"/>
                                      </p:to>
                                    </p:set>
                                    <p:animEffect transition="in" filter="blinds(horizontal)">
                                      <p:cBhvr>
                                        <p:cTn id="438" dur="3000"/>
                                        <p:tgtEl>
                                          <p:spTgt spid="39"/>
                                        </p:tgtEl>
                                      </p:cBhvr>
                                    </p:animEffect>
                                  </p:childTnLst>
                                </p:cTn>
                              </p:par>
                              <p:par>
                                <p:cTn id="439" presetID="3" presetClass="entr" presetSubtype="10" fill="hold" grpId="3" nodeType="withEffect">
                                  <p:stCondLst>
                                    <p:cond delay="0"/>
                                  </p:stCondLst>
                                  <p:childTnLst>
                                    <p:set>
                                      <p:cBhvr>
                                        <p:cTn id="440" dur="1" fill="hold">
                                          <p:stCondLst>
                                            <p:cond delay="0"/>
                                          </p:stCondLst>
                                        </p:cTn>
                                        <p:tgtEl>
                                          <p:spTgt spid="40"/>
                                        </p:tgtEl>
                                        <p:attrNameLst>
                                          <p:attrName>style.visibility</p:attrName>
                                        </p:attrNameLst>
                                      </p:cBhvr>
                                      <p:to>
                                        <p:strVal val="visible"/>
                                      </p:to>
                                    </p:set>
                                    <p:animEffect transition="in" filter="blinds(horizontal)">
                                      <p:cBhvr>
                                        <p:cTn id="441" dur="3000"/>
                                        <p:tgtEl>
                                          <p:spTgt spid="40"/>
                                        </p:tgtEl>
                                      </p:cBhvr>
                                    </p:animEffect>
                                  </p:childTnLst>
                                </p:cTn>
                              </p:par>
                              <p:par>
                                <p:cTn id="442" presetID="3" presetClass="entr" presetSubtype="10" fill="hold" grpId="3" nodeType="withEffect">
                                  <p:stCondLst>
                                    <p:cond delay="0"/>
                                  </p:stCondLst>
                                  <p:childTnLst>
                                    <p:set>
                                      <p:cBhvr>
                                        <p:cTn id="443" dur="1" fill="hold">
                                          <p:stCondLst>
                                            <p:cond delay="0"/>
                                          </p:stCondLst>
                                        </p:cTn>
                                        <p:tgtEl>
                                          <p:spTgt spid="41"/>
                                        </p:tgtEl>
                                        <p:attrNameLst>
                                          <p:attrName>style.visibility</p:attrName>
                                        </p:attrNameLst>
                                      </p:cBhvr>
                                      <p:to>
                                        <p:strVal val="visible"/>
                                      </p:to>
                                    </p:set>
                                    <p:animEffect transition="in" filter="blinds(horizontal)">
                                      <p:cBhvr>
                                        <p:cTn id="444" dur="3000"/>
                                        <p:tgtEl>
                                          <p:spTgt spid="41"/>
                                        </p:tgtEl>
                                      </p:cBhvr>
                                    </p:animEffect>
                                  </p:childTnLst>
                                </p:cTn>
                              </p:par>
                              <p:par>
                                <p:cTn id="445" presetID="3" presetClass="entr" presetSubtype="10" fill="hold" grpId="3" nodeType="withEffect">
                                  <p:stCondLst>
                                    <p:cond delay="0"/>
                                  </p:stCondLst>
                                  <p:childTnLst>
                                    <p:set>
                                      <p:cBhvr>
                                        <p:cTn id="446" dur="1" fill="hold">
                                          <p:stCondLst>
                                            <p:cond delay="0"/>
                                          </p:stCondLst>
                                        </p:cTn>
                                        <p:tgtEl>
                                          <p:spTgt spid="42"/>
                                        </p:tgtEl>
                                        <p:attrNameLst>
                                          <p:attrName>style.visibility</p:attrName>
                                        </p:attrNameLst>
                                      </p:cBhvr>
                                      <p:to>
                                        <p:strVal val="visible"/>
                                      </p:to>
                                    </p:set>
                                    <p:animEffect transition="in" filter="blinds(horizontal)">
                                      <p:cBhvr>
                                        <p:cTn id="447" dur="3000"/>
                                        <p:tgtEl>
                                          <p:spTgt spid="42"/>
                                        </p:tgtEl>
                                      </p:cBhvr>
                                    </p:animEffect>
                                  </p:childTnLst>
                                </p:cTn>
                              </p:par>
                              <p:par>
                                <p:cTn id="448" presetID="3" presetClass="entr" presetSubtype="10" fill="hold" grpId="3" nodeType="withEffect">
                                  <p:stCondLst>
                                    <p:cond delay="0"/>
                                  </p:stCondLst>
                                  <p:childTnLst>
                                    <p:set>
                                      <p:cBhvr>
                                        <p:cTn id="449" dur="1" fill="hold">
                                          <p:stCondLst>
                                            <p:cond delay="0"/>
                                          </p:stCondLst>
                                        </p:cTn>
                                        <p:tgtEl>
                                          <p:spTgt spid="43"/>
                                        </p:tgtEl>
                                        <p:attrNameLst>
                                          <p:attrName>style.visibility</p:attrName>
                                        </p:attrNameLst>
                                      </p:cBhvr>
                                      <p:to>
                                        <p:strVal val="visible"/>
                                      </p:to>
                                    </p:set>
                                    <p:animEffect transition="in" filter="blinds(horizontal)">
                                      <p:cBhvr>
                                        <p:cTn id="450" dur="3000"/>
                                        <p:tgtEl>
                                          <p:spTgt spid="43"/>
                                        </p:tgtEl>
                                      </p:cBhvr>
                                    </p:animEffect>
                                  </p:childTnLst>
                                </p:cTn>
                              </p:par>
                              <p:par>
                                <p:cTn id="451" presetID="3" presetClass="entr" presetSubtype="10" fill="hold" grpId="3" nodeType="withEffect">
                                  <p:stCondLst>
                                    <p:cond delay="0"/>
                                  </p:stCondLst>
                                  <p:childTnLst>
                                    <p:set>
                                      <p:cBhvr>
                                        <p:cTn id="452" dur="1" fill="hold">
                                          <p:stCondLst>
                                            <p:cond delay="0"/>
                                          </p:stCondLst>
                                        </p:cTn>
                                        <p:tgtEl>
                                          <p:spTgt spid="44"/>
                                        </p:tgtEl>
                                        <p:attrNameLst>
                                          <p:attrName>style.visibility</p:attrName>
                                        </p:attrNameLst>
                                      </p:cBhvr>
                                      <p:to>
                                        <p:strVal val="visible"/>
                                      </p:to>
                                    </p:set>
                                    <p:animEffect transition="in" filter="blinds(horizontal)">
                                      <p:cBhvr>
                                        <p:cTn id="453" dur="3000"/>
                                        <p:tgtEl>
                                          <p:spTgt spid="44"/>
                                        </p:tgtEl>
                                      </p:cBhvr>
                                    </p:animEffect>
                                  </p:childTnLst>
                                </p:cTn>
                              </p:par>
                              <p:par>
                                <p:cTn id="454" presetID="3" presetClass="entr" presetSubtype="10" fill="hold" grpId="3" nodeType="withEffect">
                                  <p:stCondLst>
                                    <p:cond delay="0"/>
                                  </p:stCondLst>
                                  <p:childTnLst>
                                    <p:set>
                                      <p:cBhvr>
                                        <p:cTn id="455" dur="1" fill="hold">
                                          <p:stCondLst>
                                            <p:cond delay="0"/>
                                          </p:stCondLst>
                                        </p:cTn>
                                        <p:tgtEl>
                                          <p:spTgt spid="45"/>
                                        </p:tgtEl>
                                        <p:attrNameLst>
                                          <p:attrName>style.visibility</p:attrName>
                                        </p:attrNameLst>
                                      </p:cBhvr>
                                      <p:to>
                                        <p:strVal val="visible"/>
                                      </p:to>
                                    </p:set>
                                    <p:animEffect transition="in" filter="blinds(horizontal)">
                                      <p:cBhvr>
                                        <p:cTn id="456" dur="3000"/>
                                        <p:tgtEl>
                                          <p:spTgt spid="45"/>
                                        </p:tgtEl>
                                      </p:cBhvr>
                                    </p:animEffect>
                                  </p:childTnLst>
                                </p:cTn>
                              </p:par>
                              <p:par>
                                <p:cTn id="457" presetID="3" presetClass="entr" presetSubtype="10" fill="hold" grpId="3" nodeType="withEffect">
                                  <p:stCondLst>
                                    <p:cond delay="0"/>
                                  </p:stCondLst>
                                  <p:childTnLst>
                                    <p:set>
                                      <p:cBhvr>
                                        <p:cTn id="458" dur="1" fill="hold">
                                          <p:stCondLst>
                                            <p:cond delay="0"/>
                                          </p:stCondLst>
                                        </p:cTn>
                                        <p:tgtEl>
                                          <p:spTgt spid="46"/>
                                        </p:tgtEl>
                                        <p:attrNameLst>
                                          <p:attrName>style.visibility</p:attrName>
                                        </p:attrNameLst>
                                      </p:cBhvr>
                                      <p:to>
                                        <p:strVal val="visible"/>
                                      </p:to>
                                    </p:set>
                                    <p:animEffect transition="in" filter="blinds(horizontal)">
                                      <p:cBhvr>
                                        <p:cTn id="459" dur="3000"/>
                                        <p:tgtEl>
                                          <p:spTgt spid="46"/>
                                        </p:tgtEl>
                                      </p:cBhvr>
                                    </p:animEffect>
                                  </p:childTnLst>
                                </p:cTn>
                              </p:par>
                              <p:par>
                                <p:cTn id="460" presetID="3" presetClass="entr" presetSubtype="10" fill="hold" grpId="3" nodeType="withEffect">
                                  <p:stCondLst>
                                    <p:cond delay="0"/>
                                  </p:stCondLst>
                                  <p:childTnLst>
                                    <p:set>
                                      <p:cBhvr>
                                        <p:cTn id="461" dur="1" fill="hold">
                                          <p:stCondLst>
                                            <p:cond delay="0"/>
                                          </p:stCondLst>
                                        </p:cTn>
                                        <p:tgtEl>
                                          <p:spTgt spid="47"/>
                                        </p:tgtEl>
                                        <p:attrNameLst>
                                          <p:attrName>style.visibility</p:attrName>
                                        </p:attrNameLst>
                                      </p:cBhvr>
                                      <p:to>
                                        <p:strVal val="visible"/>
                                      </p:to>
                                    </p:set>
                                    <p:animEffect transition="in" filter="blinds(horizontal)">
                                      <p:cBhvr>
                                        <p:cTn id="462" dur="3000"/>
                                        <p:tgtEl>
                                          <p:spTgt spid="47"/>
                                        </p:tgtEl>
                                      </p:cBhvr>
                                    </p:animEffect>
                                  </p:childTnLst>
                                </p:cTn>
                              </p:par>
                              <p:par>
                                <p:cTn id="463" presetID="3" presetClass="entr" presetSubtype="10" fill="hold" grpId="3" nodeType="withEffect">
                                  <p:stCondLst>
                                    <p:cond delay="0"/>
                                  </p:stCondLst>
                                  <p:childTnLst>
                                    <p:set>
                                      <p:cBhvr>
                                        <p:cTn id="464" dur="1" fill="hold">
                                          <p:stCondLst>
                                            <p:cond delay="0"/>
                                          </p:stCondLst>
                                        </p:cTn>
                                        <p:tgtEl>
                                          <p:spTgt spid="48"/>
                                        </p:tgtEl>
                                        <p:attrNameLst>
                                          <p:attrName>style.visibility</p:attrName>
                                        </p:attrNameLst>
                                      </p:cBhvr>
                                      <p:to>
                                        <p:strVal val="visible"/>
                                      </p:to>
                                    </p:set>
                                    <p:animEffect transition="in" filter="blinds(horizontal)">
                                      <p:cBhvr>
                                        <p:cTn id="465" dur="3000"/>
                                        <p:tgtEl>
                                          <p:spTgt spid="48"/>
                                        </p:tgtEl>
                                      </p:cBhvr>
                                    </p:animEffect>
                                  </p:childTnLst>
                                </p:cTn>
                              </p:par>
                              <p:par>
                                <p:cTn id="466" presetID="3" presetClass="entr" presetSubtype="10" fill="hold" grpId="3" nodeType="withEffect">
                                  <p:stCondLst>
                                    <p:cond delay="0"/>
                                  </p:stCondLst>
                                  <p:childTnLst>
                                    <p:set>
                                      <p:cBhvr>
                                        <p:cTn id="467" dur="1" fill="hold">
                                          <p:stCondLst>
                                            <p:cond delay="0"/>
                                          </p:stCondLst>
                                        </p:cTn>
                                        <p:tgtEl>
                                          <p:spTgt spid="49"/>
                                        </p:tgtEl>
                                        <p:attrNameLst>
                                          <p:attrName>style.visibility</p:attrName>
                                        </p:attrNameLst>
                                      </p:cBhvr>
                                      <p:to>
                                        <p:strVal val="visible"/>
                                      </p:to>
                                    </p:set>
                                    <p:animEffect transition="in" filter="blinds(horizontal)">
                                      <p:cBhvr>
                                        <p:cTn id="468" dur="3000"/>
                                        <p:tgtEl>
                                          <p:spTgt spid="49"/>
                                        </p:tgtEl>
                                      </p:cBhvr>
                                    </p:animEffect>
                                  </p:childTnLst>
                                </p:cTn>
                              </p:par>
                              <p:par>
                                <p:cTn id="469" presetID="3" presetClass="entr" presetSubtype="10" fill="hold" grpId="3" nodeType="withEffect">
                                  <p:stCondLst>
                                    <p:cond delay="0"/>
                                  </p:stCondLst>
                                  <p:childTnLst>
                                    <p:set>
                                      <p:cBhvr>
                                        <p:cTn id="470" dur="1" fill="hold">
                                          <p:stCondLst>
                                            <p:cond delay="0"/>
                                          </p:stCondLst>
                                        </p:cTn>
                                        <p:tgtEl>
                                          <p:spTgt spid="50"/>
                                        </p:tgtEl>
                                        <p:attrNameLst>
                                          <p:attrName>style.visibility</p:attrName>
                                        </p:attrNameLst>
                                      </p:cBhvr>
                                      <p:to>
                                        <p:strVal val="visible"/>
                                      </p:to>
                                    </p:set>
                                    <p:animEffect transition="in" filter="blinds(horizontal)">
                                      <p:cBhvr>
                                        <p:cTn id="471" dur="3000"/>
                                        <p:tgtEl>
                                          <p:spTgt spid="50"/>
                                        </p:tgtEl>
                                      </p:cBhvr>
                                    </p:animEffect>
                                  </p:childTnLst>
                                </p:cTn>
                              </p:par>
                              <p:par>
                                <p:cTn id="472" presetID="3" presetClass="entr" presetSubtype="10" fill="hold" grpId="3" nodeType="withEffect">
                                  <p:stCondLst>
                                    <p:cond delay="0"/>
                                  </p:stCondLst>
                                  <p:childTnLst>
                                    <p:set>
                                      <p:cBhvr>
                                        <p:cTn id="473" dur="1" fill="hold">
                                          <p:stCondLst>
                                            <p:cond delay="0"/>
                                          </p:stCondLst>
                                        </p:cTn>
                                        <p:tgtEl>
                                          <p:spTgt spid="51"/>
                                        </p:tgtEl>
                                        <p:attrNameLst>
                                          <p:attrName>style.visibility</p:attrName>
                                        </p:attrNameLst>
                                      </p:cBhvr>
                                      <p:to>
                                        <p:strVal val="visible"/>
                                      </p:to>
                                    </p:set>
                                    <p:animEffect transition="in" filter="blinds(horizontal)">
                                      <p:cBhvr>
                                        <p:cTn id="474" dur="3000"/>
                                        <p:tgtEl>
                                          <p:spTgt spid="51"/>
                                        </p:tgtEl>
                                      </p:cBhvr>
                                    </p:animEffect>
                                  </p:childTnLst>
                                </p:cTn>
                              </p:par>
                              <p:par>
                                <p:cTn id="475" presetID="3" presetClass="entr" presetSubtype="10" fill="hold" grpId="3" nodeType="withEffect">
                                  <p:stCondLst>
                                    <p:cond delay="0"/>
                                  </p:stCondLst>
                                  <p:childTnLst>
                                    <p:set>
                                      <p:cBhvr>
                                        <p:cTn id="476" dur="1" fill="hold">
                                          <p:stCondLst>
                                            <p:cond delay="0"/>
                                          </p:stCondLst>
                                        </p:cTn>
                                        <p:tgtEl>
                                          <p:spTgt spid="52"/>
                                        </p:tgtEl>
                                        <p:attrNameLst>
                                          <p:attrName>style.visibility</p:attrName>
                                        </p:attrNameLst>
                                      </p:cBhvr>
                                      <p:to>
                                        <p:strVal val="visible"/>
                                      </p:to>
                                    </p:set>
                                    <p:animEffect transition="in" filter="blinds(horizontal)">
                                      <p:cBhvr>
                                        <p:cTn id="477" dur="3000"/>
                                        <p:tgtEl>
                                          <p:spTgt spid="52"/>
                                        </p:tgtEl>
                                      </p:cBhvr>
                                    </p:animEffect>
                                  </p:childTnLst>
                                </p:cTn>
                              </p:par>
                              <p:par>
                                <p:cTn id="478" presetID="3" presetClass="entr" presetSubtype="10" fill="hold" grpId="3" nodeType="withEffect">
                                  <p:stCondLst>
                                    <p:cond delay="0"/>
                                  </p:stCondLst>
                                  <p:childTnLst>
                                    <p:set>
                                      <p:cBhvr>
                                        <p:cTn id="479" dur="1" fill="hold">
                                          <p:stCondLst>
                                            <p:cond delay="0"/>
                                          </p:stCondLst>
                                        </p:cTn>
                                        <p:tgtEl>
                                          <p:spTgt spid="53"/>
                                        </p:tgtEl>
                                        <p:attrNameLst>
                                          <p:attrName>style.visibility</p:attrName>
                                        </p:attrNameLst>
                                      </p:cBhvr>
                                      <p:to>
                                        <p:strVal val="visible"/>
                                      </p:to>
                                    </p:set>
                                    <p:animEffect transition="in" filter="blinds(horizontal)">
                                      <p:cBhvr>
                                        <p:cTn id="480" dur="3000"/>
                                        <p:tgtEl>
                                          <p:spTgt spid="53"/>
                                        </p:tgtEl>
                                      </p:cBhvr>
                                    </p:animEffect>
                                  </p:childTnLst>
                                </p:cTn>
                              </p:par>
                              <p:par>
                                <p:cTn id="481" presetID="3" presetClass="entr" presetSubtype="10" fill="hold" grpId="3" nodeType="withEffect">
                                  <p:stCondLst>
                                    <p:cond delay="0"/>
                                  </p:stCondLst>
                                  <p:childTnLst>
                                    <p:set>
                                      <p:cBhvr>
                                        <p:cTn id="482" dur="1" fill="hold">
                                          <p:stCondLst>
                                            <p:cond delay="0"/>
                                          </p:stCondLst>
                                        </p:cTn>
                                        <p:tgtEl>
                                          <p:spTgt spid="54"/>
                                        </p:tgtEl>
                                        <p:attrNameLst>
                                          <p:attrName>style.visibility</p:attrName>
                                        </p:attrNameLst>
                                      </p:cBhvr>
                                      <p:to>
                                        <p:strVal val="visible"/>
                                      </p:to>
                                    </p:set>
                                    <p:animEffect transition="in" filter="blinds(horizontal)">
                                      <p:cBhvr>
                                        <p:cTn id="483" dur="3000"/>
                                        <p:tgtEl>
                                          <p:spTgt spid="54"/>
                                        </p:tgtEl>
                                      </p:cBhvr>
                                    </p:animEffect>
                                  </p:childTnLst>
                                </p:cTn>
                              </p:par>
                              <p:par>
                                <p:cTn id="484" presetID="3" presetClass="entr" presetSubtype="10" fill="hold" grpId="3" nodeType="withEffect">
                                  <p:stCondLst>
                                    <p:cond delay="0"/>
                                  </p:stCondLst>
                                  <p:childTnLst>
                                    <p:set>
                                      <p:cBhvr>
                                        <p:cTn id="485" dur="1" fill="hold">
                                          <p:stCondLst>
                                            <p:cond delay="0"/>
                                          </p:stCondLst>
                                        </p:cTn>
                                        <p:tgtEl>
                                          <p:spTgt spid="55"/>
                                        </p:tgtEl>
                                        <p:attrNameLst>
                                          <p:attrName>style.visibility</p:attrName>
                                        </p:attrNameLst>
                                      </p:cBhvr>
                                      <p:to>
                                        <p:strVal val="visible"/>
                                      </p:to>
                                    </p:set>
                                    <p:animEffect transition="in" filter="blinds(horizontal)">
                                      <p:cBhvr>
                                        <p:cTn id="486" dur="3000"/>
                                        <p:tgtEl>
                                          <p:spTgt spid="55"/>
                                        </p:tgtEl>
                                      </p:cBhvr>
                                    </p:animEffect>
                                  </p:childTnLst>
                                </p:cTn>
                              </p:par>
                              <p:par>
                                <p:cTn id="487" presetID="3" presetClass="entr" presetSubtype="10" fill="hold" grpId="3" nodeType="withEffect">
                                  <p:stCondLst>
                                    <p:cond delay="0"/>
                                  </p:stCondLst>
                                  <p:childTnLst>
                                    <p:set>
                                      <p:cBhvr>
                                        <p:cTn id="488" dur="1" fill="hold">
                                          <p:stCondLst>
                                            <p:cond delay="0"/>
                                          </p:stCondLst>
                                        </p:cTn>
                                        <p:tgtEl>
                                          <p:spTgt spid="56"/>
                                        </p:tgtEl>
                                        <p:attrNameLst>
                                          <p:attrName>style.visibility</p:attrName>
                                        </p:attrNameLst>
                                      </p:cBhvr>
                                      <p:to>
                                        <p:strVal val="visible"/>
                                      </p:to>
                                    </p:set>
                                    <p:animEffect transition="in" filter="blinds(horizontal)">
                                      <p:cBhvr>
                                        <p:cTn id="489" dur="3000"/>
                                        <p:tgtEl>
                                          <p:spTgt spid="56"/>
                                        </p:tgtEl>
                                      </p:cBhvr>
                                    </p:animEffect>
                                  </p:childTnLst>
                                </p:cTn>
                              </p:par>
                              <p:par>
                                <p:cTn id="490" presetID="3" presetClass="entr" presetSubtype="10" fill="hold" grpId="3" nodeType="withEffect">
                                  <p:stCondLst>
                                    <p:cond delay="0"/>
                                  </p:stCondLst>
                                  <p:childTnLst>
                                    <p:set>
                                      <p:cBhvr>
                                        <p:cTn id="491" dur="1" fill="hold">
                                          <p:stCondLst>
                                            <p:cond delay="0"/>
                                          </p:stCondLst>
                                        </p:cTn>
                                        <p:tgtEl>
                                          <p:spTgt spid="57"/>
                                        </p:tgtEl>
                                        <p:attrNameLst>
                                          <p:attrName>style.visibility</p:attrName>
                                        </p:attrNameLst>
                                      </p:cBhvr>
                                      <p:to>
                                        <p:strVal val="visible"/>
                                      </p:to>
                                    </p:set>
                                    <p:animEffect transition="in" filter="blinds(horizontal)">
                                      <p:cBhvr>
                                        <p:cTn id="492" dur="3000"/>
                                        <p:tgtEl>
                                          <p:spTgt spid="57"/>
                                        </p:tgtEl>
                                      </p:cBhvr>
                                    </p:animEffect>
                                  </p:childTnLst>
                                </p:cTn>
                              </p:par>
                              <p:par>
                                <p:cTn id="493" presetID="3" presetClass="entr" presetSubtype="10" fill="hold" grpId="3" nodeType="withEffect">
                                  <p:stCondLst>
                                    <p:cond delay="0"/>
                                  </p:stCondLst>
                                  <p:childTnLst>
                                    <p:set>
                                      <p:cBhvr>
                                        <p:cTn id="494" dur="1" fill="hold">
                                          <p:stCondLst>
                                            <p:cond delay="0"/>
                                          </p:stCondLst>
                                        </p:cTn>
                                        <p:tgtEl>
                                          <p:spTgt spid="58"/>
                                        </p:tgtEl>
                                        <p:attrNameLst>
                                          <p:attrName>style.visibility</p:attrName>
                                        </p:attrNameLst>
                                      </p:cBhvr>
                                      <p:to>
                                        <p:strVal val="visible"/>
                                      </p:to>
                                    </p:set>
                                    <p:animEffect transition="in" filter="blinds(horizontal)">
                                      <p:cBhvr>
                                        <p:cTn id="495" dur="3000"/>
                                        <p:tgtEl>
                                          <p:spTgt spid="58"/>
                                        </p:tgtEl>
                                      </p:cBhvr>
                                    </p:animEffect>
                                  </p:childTnLst>
                                </p:cTn>
                              </p:par>
                              <p:par>
                                <p:cTn id="496" presetID="3" presetClass="entr" presetSubtype="10" fill="hold" grpId="3" nodeType="withEffect">
                                  <p:stCondLst>
                                    <p:cond delay="0"/>
                                  </p:stCondLst>
                                  <p:childTnLst>
                                    <p:set>
                                      <p:cBhvr>
                                        <p:cTn id="497" dur="1" fill="hold">
                                          <p:stCondLst>
                                            <p:cond delay="0"/>
                                          </p:stCondLst>
                                        </p:cTn>
                                        <p:tgtEl>
                                          <p:spTgt spid="59"/>
                                        </p:tgtEl>
                                        <p:attrNameLst>
                                          <p:attrName>style.visibility</p:attrName>
                                        </p:attrNameLst>
                                      </p:cBhvr>
                                      <p:to>
                                        <p:strVal val="visible"/>
                                      </p:to>
                                    </p:set>
                                    <p:animEffect transition="in" filter="blinds(horizontal)">
                                      <p:cBhvr>
                                        <p:cTn id="498" dur="3000"/>
                                        <p:tgtEl>
                                          <p:spTgt spid="59"/>
                                        </p:tgtEl>
                                      </p:cBhvr>
                                    </p:animEffect>
                                  </p:childTnLst>
                                </p:cTn>
                              </p:par>
                              <p:par>
                                <p:cTn id="499" presetID="3" presetClass="entr" presetSubtype="10" fill="hold" grpId="3" nodeType="withEffect">
                                  <p:stCondLst>
                                    <p:cond delay="0"/>
                                  </p:stCondLst>
                                  <p:childTnLst>
                                    <p:set>
                                      <p:cBhvr>
                                        <p:cTn id="500" dur="1" fill="hold">
                                          <p:stCondLst>
                                            <p:cond delay="0"/>
                                          </p:stCondLst>
                                        </p:cTn>
                                        <p:tgtEl>
                                          <p:spTgt spid="60"/>
                                        </p:tgtEl>
                                        <p:attrNameLst>
                                          <p:attrName>style.visibility</p:attrName>
                                        </p:attrNameLst>
                                      </p:cBhvr>
                                      <p:to>
                                        <p:strVal val="visible"/>
                                      </p:to>
                                    </p:set>
                                    <p:animEffect transition="in" filter="blinds(horizontal)">
                                      <p:cBhvr>
                                        <p:cTn id="501" dur="3000"/>
                                        <p:tgtEl>
                                          <p:spTgt spid="60"/>
                                        </p:tgtEl>
                                      </p:cBhvr>
                                    </p:animEffect>
                                  </p:childTnLst>
                                </p:cTn>
                              </p:par>
                              <p:par>
                                <p:cTn id="502" presetID="3" presetClass="entr" presetSubtype="10" fill="hold" grpId="3" nodeType="withEffect">
                                  <p:stCondLst>
                                    <p:cond delay="0"/>
                                  </p:stCondLst>
                                  <p:childTnLst>
                                    <p:set>
                                      <p:cBhvr>
                                        <p:cTn id="503" dur="1" fill="hold">
                                          <p:stCondLst>
                                            <p:cond delay="0"/>
                                          </p:stCondLst>
                                        </p:cTn>
                                        <p:tgtEl>
                                          <p:spTgt spid="61"/>
                                        </p:tgtEl>
                                        <p:attrNameLst>
                                          <p:attrName>style.visibility</p:attrName>
                                        </p:attrNameLst>
                                      </p:cBhvr>
                                      <p:to>
                                        <p:strVal val="visible"/>
                                      </p:to>
                                    </p:set>
                                    <p:animEffect transition="in" filter="blinds(horizontal)">
                                      <p:cBhvr>
                                        <p:cTn id="504" dur="3000"/>
                                        <p:tgtEl>
                                          <p:spTgt spid="61"/>
                                        </p:tgtEl>
                                      </p:cBhvr>
                                    </p:animEffect>
                                  </p:childTnLst>
                                </p:cTn>
                              </p:par>
                              <p:par>
                                <p:cTn id="505" presetID="3" presetClass="entr" presetSubtype="10" fill="hold" grpId="3" nodeType="withEffect">
                                  <p:stCondLst>
                                    <p:cond delay="0"/>
                                  </p:stCondLst>
                                  <p:childTnLst>
                                    <p:set>
                                      <p:cBhvr>
                                        <p:cTn id="506" dur="1" fill="hold">
                                          <p:stCondLst>
                                            <p:cond delay="0"/>
                                          </p:stCondLst>
                                        </p:cTn>
                                        <p:tgtEl>
                                          <p:spTgt spid="62"/>
                                        </p:tgtEl>
                                        <p:attrNameLst>
                                          <p:attrName>style.visibility</p:attrName>
                                        </p:attrNameLst>
                                      </p:cBhvr>
                                      <p:to>
                                        <p:strVal val="visible"/>
                                      </p:to>
                                    </p:set>
                                    <p:animEffect transition="in" filter="blinds(horizontal)">
                                      <p:cBhvr>
                                        <p:cTn id="507" dur="3000"/>
                                        <p:tgtEl>
                                          <p:spTgt spid="62"/>
                                        </p:tgtEl>
                                      </p:cBhvr>
                                    </p:animEffect>
                                  </p:childTnLst>
                                </p:cTn>
                              </p:par>
                              <p:par>
                                <p:cTn id="508" presetID="3" presetClass="entr" presetSubtype="10" fill="hold" grpId="3" nodeType="withEffect">
                                  <p:stCondLst>
                                    <p:cond delay="0"/>
                                  </p:stCondLst>
                                  <p:childTnLst>
                                    <p:set>
                                      <p:cBhvr>
                                        <p:cTn id="509" dur="1" fill="hold">
                                          <p:stCondLst>
                                            <p:cond delay="0"/>
                                          </p:stCondLst>
                                        </p:cTn>
                                        <p:tgtEl>
                                          <p:spTgt spid="63"/>
                                        </p:tgtEl>
                                        <p:attrNameLst>
                                          <p:attrName>style.visibility</p:attrName>
                                        </p:attrNameLst>
                                      </p:cBhvr>
                                      <p:to>
                                        <p:strVal val="visible"/>
                                      </p:to>
                                    </p:set>
                                    <p:animEffect transition="in" filter="blinds(horizontal)">
                                      <p:cBhvr>
                                        <p:cTn id="510" dur="3000"/>
                                        <p:tgtEl>
                                          <p:spTgt spid="63"/>
                                        </p:tgtEl>
                                      </p:cBhvr>
                                    </p:animEffect>
                                  </p:childTnLst>
                                </p:cTn>
                              </p:par>
                              <p:par>
                                <p:cTn id="511" presetID="3" presetClass="entr" presetSubtype="10" fill="hold" grpId="3" nodeType="withEffect">
                                  <p:stCondLst>
                                    <p:cond delay="0"/>
                                  </p:stCondLst>
                                  <p:childTnLst>
                                    <p:set>
                                      <p:cBhvr>
                                        <p:cTn id="512" dur="1" fill="hold">
                                          <p:stCondLst>
                                            <p:cond delay="0"/>
                                          </p:stCondLst>
                                        </p:cTn>
                                        <p:tgtEl>
                                          <p:spTgt spid="64"/>
                                        </p:tgtEl>
                                        <p:attrNameLst>
                                          <p:attrName>style.visibility</p:attrName>
                                        </p:attrNameLst>
                                      </p:cBhvr>
                                      <p:to>
                                        <p:strVal val="visible"/>
                                      </p:to>
                                    </p:set>
                                    <p:animEffect transition="in" filter="blinds(horizontal)">
                                      <p:cBhvr>
                                        <p:cTn id="513" dur="3000"/>
                                        <p:tgtEl>
                                          <p:spTgt spid="64"/>
                                        </p:tgtEl>
                                      </p:cBhvr>
                                    </p:animEffect>
                                  </p:childTnLst>
                                </p:cTn>
                              </p:par>
                              <p:par>
                                <p:cTn id="514" presetID="3" presetClass="entr" presetSubtype="10" fill="hold" grpId="3" nodeType="withEffect">
                                  <p:stCondLst>
                                    <p:cond delay="0"/>
                                  </p:stCondLst>
                                  <p:childTnLst>
                                    <p:set>
                                      <p:cBhvr>
                                        <p:cTn id="515" dur="1" fill="hold">
                                          <p:stCondLst>
                                            <p:cond delay="0"/>
                                          </p:stCondLst>
                                        </p:cTn>
                                        <p:tgtEl>
                                          <p:spTgt spid="65"/>
                                        </p:tgtEl>
                                        <p:attrNameLst>
                                          <p:attrName>style.visibility</p:attrName>
                                        </p:attrNameLst>
                                      </p:cBhvr>
                                      <p:to>
                                        <p:strVal val="visible"/>
                                      </p:to>
                                    </p:set>
                                    <p:animEffect transition="in" filter="blinds(horizontal)">
                                      <p:cBhvr>
                                        <p:cTn id="516" dur="3000"/>
                                        <p:tgtEl>
                                          <p:spTgt spid="65"/>
                                        </p:tgtEl>
                                      </p:cBhvr>
                                    </p:animEffect>
                                  </p:childTnLst>
                                </p:cTn>
                              </p:par>
                              <p:par>
                                <p:cTn id="517" presetID="3" presetClass="entr" presetSubtype="10" fill="hold" grpId="3" nodeType="withEffect">
                                  <p:stCondLst>
                                    <p:cond delay="0"/>
                                  </p:stCondLst>
                                  <p:childTnLst>
                                    <p:set>
                                      <p:cBhvr>
                                        <p:cTn id="518" dur="1" fill="hold">
                                          <p:stCondLst>
                                            <p:cond delay="0"/>
                                          </p:stCondLst>
                                        </p:cTn>
                                        <p:tgtEl>
                                          <p:spTgt spid="66"/>
                                        </p:tgtEl>
                                        <p:attrNameLst>
                                          <p:attrName>style.visibility</p:attrName>
                                        </p:attrNameLst>
                                      </p:cBhvr>
                                      <p:to>
                                        <p:strVal val="visible"/>
                                      </p:to>
                                    </p:set>
                                    <p:animEffect transition="in" filter="blinds(horizontal)">
                                      <p:cBhvr>
                                        <p:cTn id="519" dur="3000"/>
                                        <p:tgtEl>
                                          <p:spTgt spid="66"/>
                                        </p:tgtEl>
                                      </p:cBhvr>
                                    </p:animEffect>
                                  </p:childTnLst>
                                </p:cTn>
                              </p:par>
                              <p:par>
                                <p:cTn id="520" presetID="3" presetClass="entr" presetSubtype="10" fill="hold" grpId="3" nodeType="withEffect">
                                  <p:stCondLst>
                                    <p:cond delay="0"/>
                                  </p:stCondLst>
                                  <p:childTnLst>
                                    <p:set>
                                      <p:cBhvr>
                                        <p:cTn id="521" dur="1" fill="hold">
                                          <p:stCondLst>
                                            <p:cond delay="0"/>
                                          </p:stCondLst>
                                        </p:cTn>
                                        <p:tgtEl>
                                          <p:spTgt spid="67"/>
                                        </p:tgtEl>
                                        <p:attrNameLst>
                                          <p:attrName>style.visibility</p:attrName>
                                        </p:attrNameLst>
                                      </p:cBhvr>
                                      <p:to>
                                        <p:strVal val="visible"/>
                                      </p:to>
                                    </p:set>
                                    <p:animEffect transition="in" filter="blinds(horizontal)">
                                      <p:cBhvr>
                                        <p:cTn id="522" dur="3000"/>
                                        <p:tgtEl>
                                          <p:spTgt spid="67"/>
                                        </p:tgtEl>
                                      </p:cBhvr>
                                    </p:animEffect>
                                  </p:childTnLst>
                                </p:cTn>
                              </p:par>
                              <p:par>
                                <p:cTn id="523" presetID="3" presetClass="entr" presetSubtype="10" fill="hold" grpId="3" nodeType="withEffect">
                                  <p:stCondLst>
                                    <p:cond delay="0"/>
                                  </p:stCondLst>
                                  <p:childTnLst>
                                    <p:set>
                                      <p:cBhvr>
                                        <p:cTn id="524" dur="1" fill="hold">
                                          <p:stCondLst>
                                            <p:cond delay="0"/>
                                          </p:stCondLst>
                                        </p:cTn>
                                        <p:tgtEl>
                                          <p:spTgt spid="68"/>
                                        </p:tgtEl>
                                        <p:attrNameLst>
                                          <p:attrName>style.visibility</p:attrName>
                                        </p:attrNameLst>
                                      </p:cBhvr>
                                      <p:to>
                                        <p:strVal val="visible"/>
                                      </p:to>
                                    </p:set>
                                    <p:animEffect transition="in" filter="blinds(horizontal)">
                                      <p:cBhvr>
                                        <p:cTn id="525" dur="3000"/>
                                        <p:tgtEl>
                                          <p:spTgt spid="68"/>
                                        </p:tgtEl>
                                      </p:cBhvr>
                                    </p:animEffect>
                                  </p:childTnLst>
                                </p:cTn>
                              </p:par>
                              <p:par>
                                <p:cTn id="526" presetID="3" presetClass="entr" presetSubtype="10" fill="hold" grpId="3" nodeType="withEffect">
                                  <p:stCondLst>
                                    <p:cond delay="0"/>
                                  </p:stCondLst>
                                  <p:childTnLst>
                                    <p:set>
                                      <p:cBhvr>
                                        <p:cTn id="527" dur="1" fill="hold">
                                          <p:stCondLst>
                                            <p:cond delay="0"/>
                                          </p:stCondLst>
                                        </p:cTn>
                                        <p:tgtEl>
                                          <p:spTgt spid="69"/>
                                        </p:tgtEl>
                                        <p:attrNameLst>
                                          <p:attrName>style.visibility</p:attrName>
                                        </p:attrNameLst>
                                      </p:cBhvr>
                                      <p:to>
                                        <p:strVal val="visible"/>
                                      </p:to>
                                    </p:set>
                                    <p:animEffect transition="in" filter="blinds(horizontal)">
                                      <p:cBhvr>
                                        <p:cTn id="528" dur="3000"/>
                                        <p:tgtEl>
                                          <p:spTgt spid="69"/>
                                        </p:tgtEl>
                                      </p:cBhvr>
                                    </p:animEffect>
                                  </p:childTnLst>
                                </p:cTn>
                              </p:par>
                              <p:par>
                                <p:cTn id="529" presetID="3" presetClass="entr" presetSubtype="10" fill="hold" grpId="3" nodeType="withEffect">
                                  <p:stCondLst>
                                    <p:cond delay="0"/>
                                  </p:stCondLst>
                                  <p:childTnLst>
                                    <p:set>
                                      <p:cBhvr>
                                        <p:cTn id="530" dur="1" fill="hold">
                                          <p:stCondLst>
                                            <p:cond delay="0"/>
                                          </p:stCondLst>
                                        </p:cTn>
                                        <p:tgtEl>
                                          <p:spTgt spid="70"/>
                                        </p:tgtEl>
                                        <p:attrNameLst>
                                          <p:attrName>style.visibility</p:attrName>
                                        </p:attrNameLst>
                                      </p:cBhvr>
                                      <p:to>
                                        <p:strVal val="visible"/>
                                      </p:to>
                                    </p:set>
                                    <p:animEffect transition="in" filter="blinds(horizontal)">
                                      <p:cBhvr>
                                        <p:cTn id="531" dur="3000"/>
                                        <p:tgtEl>
                                          <p:spTgt spid="70"/>
                                        </p:tgtEl>
                                      </p:cBhvr>
                                    </p:animEffect>
                                  </p:childTnLst>
                                </p:cTn>
                              </p:par>
                              <p:par>
                                <p:cTn id="532" presetID="3" presetClass="entr" presetSubtype="10" fill="hold" grpId="3" nodeType="withEffect">
                                  <p:stCondLst>
                                    <p:cond delay="0"/>
                                  </p:stCondLst>
                                  <p:childTnLst>
                                    <p:set>
                                      <p:cBhvr>
                                        <p:cTn id="533" dur="1" fill="hold">
                                          <p:stCondLst>
                                            <p:cond delay="0"/>
                                          </p:stCondLst>
                                        </p:cTn>
                                        <p:tgtEl>
                                          <p:spTgt spid="71"/>
                                        </p:tgtEl>
                                        <p:attrNameLst>
                                          <p:attrName>style.visibility</p:attrName>
                                        </p:attrNameLst>
                                      </p:cBhvr>
                                      <p:to>
                                        <p:strVal val="visible"/>
                                      </p:to>
                                    </p:set>
                                    <p:animEffect transition="in" filter="blinds(horizontal)">
                                      <p:cBhvr>
                                        <p:cTn id="534" dur="3000"/>
                                        <p:tgtEl>
                                          <p:spTgt spid="71"/>
                                        </p:tgtEl>
                                      </p:cBhvr>
                                    </p:animEffect>
                                  </p:childTnLst>
                                </p:cTn>
                              </p:par>
                              <p:par>
                                <p:cTn id="535" presetID="3" presetClass="entr" presetSubtype="10" fill="hold" grpId="3" nodeType="withEffect">
                                  <p:stCondLst>
                                    <p:cond delay="0"/>
                                  </p:stCondLst>
                                  <p:childTnLst>
                                    <p:set>
                                      <p:cBhvr>
                                        <p:cTn id="536" dur="1" fill="hold">
                                          <p:stCondLst>
                                            <p:cond delay="0"/>
                                          </p:stCondLst>
                                        </p:cTn>
                                        <p:tgtEl>
                                          <p:spTgt spid="72"/>
                                        </p:tgtEl>
                                        <p:attrNameLst>
                                          <p:attrName>style.visibility</p:attrName>
                                        </p:attrNameLst>
                                      </p:cBhvr>
                                      <p:to>
                                        <p:strVal val="visible"/>
                                      </p:to>
                                    </p:set>
                                    <p:animEffect transition="in" filter="blinds(horizontal)">
                                      <p:cBhvr>
                                        <p:cTn id="537" dur="3000"/>
                                        <p:tgtEl>
                                          <p:spTgt spid="72"/>
                                        </p:tgtEl>
                                      </p:cBhvr>
                                    </p:animEffect>
                                  </p:childTnLst>
                                </p:cTn>
                              </p:par>
                              <p:par>
                                <p:cTn id="538" presetID="3" presetClass="entr" presetSubtype="10" fill="hold" grpId="3" nodeType="withEffect">
                                  <p:stCondLst>
                                    <p:cond delay="0"/>
                                  </p:stCondLst>
                                  <p:childTnLst>
                                    <p:set>
                                      <p:cBhvr>
                                        <p:cTn id="539" dur="1" fill="hold">
                                          <p:stCondLst>
                                            <p:cond delay="0"/>
                                          </p:stCondLst>
                                        </p:cTn>
                                        <p:tgtEl>
                                          <p:spTgt spid="73"/>
                                        </p:tgtEl>
                                        <p:attrNameLst>
                                          <p:attrName>style.visibility</p:attrName>
                                        </p:attrNameLst>
                                      </p:cBhvr>
                                      <p:to>
                                        <p:strVal val="visible"/>
                                      </p:to>
                                    </p:set>
                                    <p:animEffect transition="in" filter="blinds(horizontal)">
                                      <p:cBhvr>
                                        <p:cTn id="540" dur="3000"/>
                                        <p:tgtEl>
                                          <p:spTgt spid="73"/>
                                        </p:tgtEl>
                                      </p:cBhvr>
                                    </p:animEffect>
                                  </p:childTnLst>
                                </p:cTn>
                              </p:par>
                              <p:par>
                                <p:cTn id="541" presetID="3" presetClass="entr" presetSubtype="10" fill="hold" grpId="3" nodeType="withEffect">
                                  <p:stCondLst>
                                    <p:cond delay="0"/>
                                  </p:stCondLst>
                                  <p:childTnLst>
                                    <p:set>
                                      <p:cBhvr>
                                        <p:cTn id="542" dur="1" fill="hold">
                                          <p:stCondLst>
                                            <p:cond delay="0"/>
                                          </p:stCondLst>
                                        </p:cTn>
                                        <p:tgtEl>
                                          <p:spTgt spid="74"/>
                                        </p:tgtEl>
                                        <p:attrNameLst>
                                          <p:attrName>style.visibility</p:attrName>
                                        </p:attrNameLst>
                                      </p:cBhvr>
                                      <p:to>
                                        <p:strVal val="visible"/>
                                      </p:to>
                                    </p:set>
                                    <p:animEffect transition="in" filter="blinds(horizontal)">
                                      <p:cBhvr>
                                        <p:cTn id="543" dur="3000"/>
                                        <p:tgtEl>
                                          <p:spTgt spid="74"/>
                                        </p:tgtEl>
                                      </p:cBhvr>
                                    </p:animEffect>
                                  </p:childTnLst>
                                </p:cTn>
                              </p:par>
                              <p:par>
                                <p:cTn id="544" presetID="3" presetClass="entr" presetSubtype="10" fill="hold" grpId="3" nodeType="withEffect">
                                  <p:stCondLst>
                                    <p:cond delay="0"/>
                                  </p:stCondLst>
                                  <p:childTnLst>
                                    <p:set>
                                      <p:cBhvr>
                                        <p:cTn id="545" dur="1" fill="hold">
                                          <p:stCondLst>
                                            <p:cond delay="0"/>
                                          </p:stCondLst>
                                        </p:cTn>
                                        <p:tgtEl>
                                          <p:spTgt spid="75"/>
                                        </p:tgtEl>
                                        <p:attrNameLst>
                                          <p:attrName>style.visibility</p:attrName>
                                        </p:attrNameLst>
                                      </p:cBhvr>
                                      <p:to>
                                        <p:strVal val="visible"/>
                                      </p:to>
                                    </p:set>
                                    <p:animEffect transition="in" filter="blinds(horizontal)">
                                      <p:cBhvr>
                                        <p:cTn id="546" dur="3000"/>
                                        <p:tgtEl>
                                          <p:spTgt spid="75"/>
                                        </p:tgtEl>
                                      </p:cBhvr>
                                    </p:animEffect>
                                  </p:childTnLst>
                                </p:cTn>
                              </p:par>
                              <p:par>
                                <p:cTn id="547" presetID="3" presetClass="entr" presetSubtype="10" fill="hold" grpId="3" nodeType="withEffect">
                                  <p:stCondLst>
                                    <p:cond delay="0"/>
                                  </p:stCondLst>
                                  <p:childTnLst>
                                    <p:set>
                                      <p:cBhvr>
                                        <p:cTn id="548" dur="1" fill="hold">
                                          <p:stCondLst>
                                            <p:cond delay="0"/>
                                          </p:stCondLst>
                                        </p:cTn>
                                        <p:tgtEl>
                                          <p:spTgt spid="76"/>
                                        </p:tgtEl>
                                        <p:attrNameLst>
                                          <p:attrName>style.visibility</p:attrName>
                                        </p:attrNameLst>
                                      </p:cBhvr>
                                      <p:to>
                                        <p:strVal val="visible"/>
                                      </p:to>
                                    </p:set>
                                    <p:animEffect transition="in" filter="blinds(horizontal)">
                                      <p:cBhvr>
                                        <p:cTn id="549" dur="3000"/>
                                        <p:tgtEl>
                                          <p:spTgt spid="76"/>
                                        </p:tgtEl>
                                      </p:cBhvr>
                                    </p:animEffect>
                                  </p:childTnLst>
                                </p:cTn>
                              </p:par>
                              <p:par>
                                <p:cTn id="550" presetID="3" presetClass="entr" presetSubtype="10" fill="hold" grpId="3" nodeType="withEffect">
                                  <p:stCondLst>
                                    <p:cond delay="0"/>
                                  </p:stCondLst>
                                  <p:childTnLst>
                                    <p:set>
                                      <p:cBhvr>
                                        <p:cTn id="551" dur="1" fill="hold">
                                          <p:stCondLst>
                                            <p:cond delay="0"/>
                                          </p:stCondLst>
                                        </p:cTn>
                                        <p:tgtEl>
                                          <p:spTgt spid="77"/>
                                        </p:tgtEl>
                                        <p:attrNameLst>
                                          <p:attrName>style.visibility</p:attrName>
                                        </p:attrNameLst>
                                      </p:cBhvr>
                                      <p:to>
                                        <p:strVal val="visible"/>
                                      </p:to>
                                    </p:set>
                                    <p:animEffect transition="in" filter="blinds(horizontal)">
                                      <p:cBhvr>
                                        <p:cTn id="552" dur="3000"/>
                                        <p:tgtEl>
                                          <p:spTgt spid="77"/>
                                        </p:tgtEl>
                                      </p:cBhvr>
                                    </p:animEffect>
                                  </p:childTnLst>
                                </p:cTn>
                              </p:par>
                              <p:par>
                                <p:cTn id="553" presetID="3" presetClass="entr" presetSubtype="10" fill="hold" grpId="3" nodeType="withEffect">
                                  <p:stCondLst>
                                    <p:cond delay="0"/>
                                  </p:stCondLst>
                                  <p:childTnLst>
                                    <p:set>
                                      <p:cBhvr>
                                        <p:cTn id="554" dur="1" fill="hold">
                                          <p:stCondLst>
                                            <p:cond delay="0"/>
                                          </p:stCondLst>
                                        </p:cTn>
                                        <p:tgtEl>
                                          <p:spTgt spid="78"/>
                                        </p:tgtEl>
                                        <p:attrNameLst>
                                          <p:attrName>style.visibility</p:attrName>
                                        </p:attrNameLst>
                                      </p:cBhvr>
                                      <p:to>
                                        <p:strVal val="visible"/>
                                      </p:to>
                                    </p:set>
                                    <p:animEffect transition="in" filter="blinds(horizontal)">
                                      <p:cBhvr>
                                        <p:cTn id="555" dur="3000"/>
                                        <p:tgtEl>
                                          <p:spTgt spid="78"/>
                                        </p:tgtEl>
                                      </p:cBhvr>
                                    </p:animEffect>
                                  </p:childTnLst>
                                </p:cTn>
                              </p:par>
                              <p:par>
                                <p:cTn id="556" presetID="3" presetClass="entr" presetSubtype="10" fill="hold" grpId="3" nodeType="withEffect">
                                  <p:stCondLst>
                                    <p:cond delay="0"/>
                                  </p:stCondLst>
                                  <p:childTnLst>
                                    <p:set>
                                      <p:cBhvr>
                                        <p:cTn id="557" dur="1" fill="hold">
                                          <p:stCondLst>
                                            <p:cond delay="0"/>
                                          </p:stCondLst>
                                        </p:cTn>
                                        <p:tgtEl>
                                          <p:spTgt spid="79"/>
                                        </p:tgtEl>
                                        <p:attrNameLst>
                                          <p:attrName>style.visibility</p:attrName>
                                        </p:attrNameLst>
                                      </p:cBhvr>
                                      <p:to>
                                        <p:strVal val="visible"/>
                                      </p:to>
                                    </p:set>
                                    <p:animEffect transition="in" filter="blinds(horizontal)">
                                      <p:cBhvr>
                                        <p:cTn id="558" dur="3000"/>
                                        <p:tgtEl>
                                          <p:spTgt spid="79"/>
                                        </p:tgtEl>
                                      </p:cBhvr>
                                    </p:animEffect>
                                  </p:childTnLst>
                                </p:cTn>
                              </p:par>
                              <p:par>
                                <p:cTn id="559" presetID="3" presetClass="entr" presetSubtype="10" fill="hold" grpId="3" nodeType="withEffect">
                                  <p:stCondLst>
                                    <p:cond delay="0"/>
                                  </p:stCondLst>
                                  <p:childTnLst>
                                    <p:set>
                                      <p:cBhvr>
                                        <p:cTn id="560" dur="1" fill="hold">
                                          <p:stCondLst>
                                            <p:cond delay="0"/>
                                          </p:stCondLst>
                                        </p:cTn>
                                        <p:tgtEl>
                                          <p:spTgt spid="80"/>
                                        </p:tgtEl>
                                        <p:attrNameLst>
                                          <p:attrName>style.visibility</p:attrName>
                                        </p:attrNameLst>
                                      </p:cBhvr>
                                      <p:to>
                                        <p:strVal val="visible"/>
                                      </p:to>
                                    </p:set>
                                    <p:animEffect transition="in" filter="blinds(horizontal)">
                                      <p:cBhvr>
                                        <p:cTn id="561" dur="3000"/>
                                        <p:tgtEl>
                                          <p:spTgt spid="80"/>
                                        </p:tgtEl>
                                      </p:cBhvr>
                                    </p:animEffect>
                                  </p:childTnLst>
                                </p:cTn>
                              </p:par>
                              <p:par>
                                <p:cTn id="562" presetID="3" presetClass="entr" presetSubtype="10" fill="hold" grpId="3" nodeType="withEffect">
                                  <p:stCondLst>
                                    <p:cond delay="0"/>
                                  </p:stCondLst>
                                  <p:childTnLst>
                                    <p:set>
                                      <p:cBhvr>
                                        <p:cTn id="563" dur="1" fill="hold">
                                          <p:stCondLst>
                                            <p:cond delay="0"/>
                                          </p:stCondLst>
                                        </p:cTn>
                                        <p:tgtEl>
                                          <p:spTgt spid="81"/>
                                        </p:tgtEl>
                                        <p:attrNameLst>
                                          <p:attrName>style.visibility</p:attrName>
                                        </p:attrNameLst>
                                      </p:cBhvr>
                                      <p:to>
                                        <p:strVal val="visible"/>
                                      </p:to>
                                    </p:set>
                                    <p:animEffect transition="in" filter="blinds(horizontal)">
                                      <p:cBhvr>
                                        <p:cTn id="564" dur="3000"/>
                                        <p:tgtEl>
                                          <p:spTgt spid="81"/>
                                        </p:tgtEl>
                                      </p:cBhvr>
                                    </p:animEffect>
                                  </p:childTnLst>
                                </p:cTn>
                              </p:par>
                              <p:par>
                                <p:cTn id="565" presetID="3" presetClass="entr" presetSubtype="10" fill="hold" grpId="3" nodeType="withEffect">
                                  <p:stCondLst>
                                    <p:cond delay="0"/>
                                  </p:stCondLst>
                                  <p:childTnLst>
                                    <p:set>
                                      <p:cBhvr>
                                        <p:cTn id="566" dur="1" fill="hold">
                                          <p:stCondLst>
                                            <p:cond delay="0"/>
                                          </p:stCondLst>
                                        </p:cTn>
                                        <p:tgtEl>
                                          <p:spTgt spid="82"/>
                                        </p:tgtEl>
                                        <p:attrNameLst>
                                          <p:attrName>style.visibility</p:attrName>
                                        </p:attrNameLst>
                                      </p:cBhvr>
                                      <p:to>
                                        <p:strVal val="visible"/>
                                      </p:to>
                                    </p:set>
                                    <p:animEffect transition="in" filter="blinds(horizontal)">
                                      <p:cBhvr>
                                        <p:cTn id="567" dur="3000"/>
                                        <p:tgtEl>
                                          <p:spTgt spid="82"/>
                                        </p:tgtEl>
                                      </p:cBhvr>
                                    </p:animEffect>
                                  </p:childTnLst>
                                </p:cTn>
                              </p:par>
                            </p:childTnLst>
                          </p:cTn>
                        </p:par>
                        <p:par>
                          <p:cTn id="568" fill="hold">
                            <p:stCondLst>
                              <p:cond delay="3000"/>
                            </p:stCondLst>
                            <p:childTnLst>
                              <p:par>
                                <p:cTn id="569" presetID="2" presetClass="exit" presetSubtype="12" fill="hold" grpId="1" nodeType="afterEffect">
                                  <p:stCondLst>
                                    <p:cond delay="0"/>
                                  </p:stCondLst>
                                  <p:childTnLst>
                                    <p:anim calcmode="lin" valueType="num">
                                      <p:cBhvr additive="base">
                                        <p:cTn id="570" dur="3000"/>
                                        <p:tgtEl>
                                          <p:spTgt spid="5"/>
                                        </p:tgtEl>
                                        <p:attrNameLst>
                                          <p:attrName>ppt_x</p:attrName>
                                        </p:attrNameLst>
                                      </p:cBhvr>
                                      <p:tavLst>
                                        <p:tav tm="0">
                                          <p:val>
                                            <p:strVal val="ppt_x"/>
                                          </p:val>
                                        </p:tav>
                                        <p:tav tm="100000">
                                          <p:val>
                                            <p:strVal val="0-ppt_w/2"/>
                                          </p:val>
                                        </p:tav>
                                      </p:tavLst>
                                    </p:anim>
                                    <p:anim calcmode="lin" valueType="num">
                                      <p:cBhvr additive="base">
                                        <p:cTn id="571" dur="3000"/>
                                        <p:tgtEl>
                                          <p:spTgt spid="5"/>
                                        </p:tgtEl>
                                        <p:attrNameLst>
                                          <p:attrName>ppt_y</p:attrName>
                                        </p:attrNameLst>
                                      </p:cBhvr>
                                      <p:tavLst>
                                        <p:tav tm="0">
                                          <p:val>
                                            <p:strVal val="ppt_y"/>
                                          </p:val>
                                        </p:tav>
                                        <p:tav tm="100000">
                                          <p:val>
                                            <p:strVal val="1+ppt_h/2"/>
                                          </p:val>
                                        </p:tav>
                                      </p:tavLst>
                                    </p:anim>
                                    <p:set>
                                      <p:cBhvr>
                                        <p:cTn id="572" dur="1" fill="hold">
                                          <p:stCondLst>
                                            <p:cond delay="2999"/>
                                          </p:stCondLst>
                                        </p:cTn>
                                        <p:tgtEl>
                                          <p:spTgt spid="5"/>
                                        </p:tgtEl>
                                        <p:attrNameLst>
                                          <p:attrName>style.visibility</p:attrName>
                                        </p:attrNameLst>
                                      </p:cBhvr>
                                      <p:to>
                                        <p:strVal val="hidden"/>
                                      </p:to>
                                    </p:set>
                                  </p:childTnLst>
                                </p:cTn>
                              </p:par>
                              <p:par>
                                <p:cTn id="573" presetID="2" presetClass="exit" presetSubtype="12" fill="hold" grpId="1" nodeType="withEffect">
                                  <p:stCondLst>
                                    <p:cond delay="0"/>
                                  </p:stCondLst>
                                  <p:childTnLst>
                                    <p:anim calcmode="lin" valueType="num">
                                      <p:cBhvr additive="base">
                                        <p:cTn id="574" dur="3000"/>
                                        <p:tgtEl>
                                          <p:spTgt spid="15"/>
                                        </p:tgtEl>
                                        <p:attrNameLst>
                                          <p:attrName>ppt_x</p:attrName>
                                        </p:attrNameLst>
                                      </p:cBhvr>
                                      <p:tavLst>
                                        <p:tav tm="0">
                                          <p:val>
                                            <p:strVal val="ppt_x"/>
                                          </p:val>
                                        </p:tav>
                                        <p:tav tm="100000">
                                          <p:val>
                                            <p:strVal val="0-ppt_w/2"/>
                                          </p:val>
                                        </p:tav>
                                      </p:tavLst>
                                    </p:anim>
                                    <p:anim calcmode="lin" valueType="num">
                                      <p:cBhvr additive="base">
                                        <p:cTn id="575" dur="3000"/>
                                        <p:tgtEl>
                                          <p:spTgt spid="15"/>
                                        </p:tgtEl>
                                        <p:attrNameLst>
                                          <p:attrName>ppt_y</p:attrName>
                                        </p:attrNameLst>
                                      </p:cBhvr>
                                      <p:tavLst>
                                        <p:tav tm="0">
                                          <p:val>
                                            <p:strVal val="ppt_y"/>
                                          </p:val>
                                        </p:tav>
                                        <p:tav tm="100000">
                                          <p:val>
                                            <p:strVal val="1+ppt_h/2"/>
                                          </p:val>
                                        </p:tav>
                                      </p:tavLst>
                                    </p:anim>
                                    <p:set>
                                      <p:cBhvr>
                                        <p:cTn id="576" dur="1" fill="hold">
                                          <p:stCondLst>
                                            <p:cond delay="2999"/>
                                          </p:stCondLst>
                                        </p:cTn>
                                        <p:tgtEl>
                                          <p:spTgt spid="15"/>
                                        </p:tgtEl>
                                        <p:attrNameLst>
                                          <p:attrName>style.visibility</p:attrName>
                                        </p:attrNameLst>
                                      </p:cBhvr>
                                      <p:to>
                                        <p:strVal val="hidden"/>
                                      </p:to>
                                    </p:set>
                                  </p:childTnLst>
                                </p:cTn>
                              </p:par>
                              <p:par>
                                <p:cTn id="577" presetID="2" presetClass="exit" presetSubtype="12" fill="hold" grpId="1" nodeType="withEffect">
                                  <p:stCondLst>
                                    <p:cond delay="0"/>
                                  </p:stCondLst>
                                  <p:childTnLst>
                                    <p:anim calcmode="lin" valueType="num">
                                      <p:cBhvr additive="base">
                                        <p:cTn id="578" dur="3000"/>
                                        <p:tgtEl>
                                          <p:spTgt spid="25"/>
                                        </p:tgtEl>
                                        <p:attrNameLst>
                                          <p:attrName>ppt_x</p:attrName>
                                        </p:attrNameLst>
                                      </p:cBhvr>
                                      <p:tavLst>
                                        <p:tav tm="0">
                                          <p:val>
                                            <p:strVal val="ppt_x"/>
                                          </p:val>
                                        </p:tav>
                                        <p:tav tm="100000">
                                          <p:val>
                                            <p:strVal val="0-ppt_w/2"/>
                                          </p:val>
                                        </p:tav>
                                      </p:tavLst>
                                    </p:anim>
                                    <p:anim calcmode="lin" valueType="num">
                                      <p:cBhvr additive="base">
                                        <p:cTn id="579" dur="3000"/>
                                        <p:tgtEl>
                                          <p:spTgt spid="25"/>
                                        </p:tgtEl>
                                        <p:attrNameLst>
                                          <p:attrName>ppt_y</p:attrName>
                                        </p:attrNameLst>
                                      </p:cBhvr>
                                      <p:tavLst>
                                        <p:tav tm="0">
                                          <p:val>
                                            <p:strVal val="ppt_y"/>
                                          </p:val>
                                        </p:tav>
                                        <p:tav tm="100000">
                                          <p:val>
                                            <p:strVal val="1+ppt_h/2"/>
                                          </p:val>
                                        </p:tav>
                                      </p:tavLst>
                                    </p:anim>
                                    <p:set>
                                      <p:cBhvr>
                                        <p:cTn id="580" dur="1" fill="hold">
                                          <p:stCondLst>
                                            <p:cond delay="2999"/>
                                          </p:stCondLst>
                                        </p:cTn>
                                        <p:tgtEl>
                                          <p:spTgt spid="25"/>
                                        </p:tgtEl>
                                        <p:attrNameLst>
                                          <p:attrName>style.visibility</p:attrName>
                                        </p:attrNameLst>
                                      </p:cBhvr>
                                      <p:to>
                                        <p:strVal val="hidden"/>
                                      </p:to>
                                    </p:set>
                                  </p:childTnLst>
                                </p:cTn>
                              </p:par>
                              <p:par>
                                <p:cTn id="581" presetID="2" presetClass="exit" presetSubtype="12" fill="hold" grpId="1" nodeType="withEffect">
                                  <p:stCondLst>
                                    <p:cond delay="0"/>
                                  </p:stCondLst>
                                  <p:childTnLst>
                                    <p:anim calcmode="lin" valueType="num">
                                      <p:cBhvr additive="base">
                                        <p:cTn id="582" dur="3000"/>
                                        <p:tgtEl>
                                          <p:spTgt spid="35"/>
                                        </p:tgtEl>
                                        <p:attrNameLst>
                                          <p:attrName>ppt_x</p:attrName>
                                        </p:attrNameLst>
                                      </p:cBhvr>
                                      <p:tavLst>
                                        <p:tav tm="0">
                                          <p:val>
                                            <p:strVal val="ppt_x"/>
                                          </p:val>
                                        </p:tav>
                                        <p:tav tm="100000">
                                          <p:val>
                                            <p:strVal val="0-ppt_w/2"/>
                                          </p:val>
                                        </p:tav>
                                      </p:tavLst>
                                    </p:anim>
                                    <p:anim calcmode="lin" valueType="num">
                                      <p:cBhvr additive="base">
                                        <p:cTn id="583" dur="3000"/>
                                        <p:tgtEl>
                                          <p:spTgt spid="35"/>
                                        </p:tgtEl>
                                        <p:attrNameLst>
                                          <p:attrName>ppt_y</p:attrName>
                                        </p:attrNameLst>
                                      </p:cBhvr>
                                      <p:tavLst>
                                        <p:tav tm="0">
                                          <p:val>
                                            <p:strVal val="ppt_y"/>
                                          </p:val>
                                        </p:tav>
                                        <p:tav tm="100000">
                                          <p:val>
                                            <p:strVal val="1+ppt_h/2"/>
                                          </p:val>
                                        </p:tav>
                                      </p:tavLst>
                                    </p:anim>
                                    <p:set>
                                      <p:cBhvr>
                                        <p:cTn id="584" dur="1" fill="hold">
                                          <p:stCondLst>
                                            <p:cond delay="2999"/>
                                          </p:stCondLst>
                                        </p:cTn>
                                        <p:tgtEl>
                                          <p:spTgt spid="35"/>
                                        </p:tgtEl>
                                        <p:attrNameLst>
                                          <p:attrName>style.visibility</p:attrName>
                                        </p:attrNameLst>
                                      </p:cBhvr>
                                      <p:to>
                                        <p:strVal val="hidden"/>
                                      </p:to>
                                    </p:set>
                                  </p:childTnLst>
                                </p:cTn>
                              </p:par>
                              <p:par>
                                <p:cTn id="585" presetID="2" presetClass="exit" presetSubtype="12" fill="hold" grpId="1" nodeType="withEffect">
                                  <p:stCondLst>
                                    <p:cond delay="0"/>
                                  </p:stCondLst>
                                  <p:childTnLst>
                                    <p:anim calcmode="lin" valueType="num">
                                      <p:cBhvr additive="base">
                                        <p:cTn id="586" dur="3000"/>
                                        <p:tgtEl>
                                          <p:spTgt spid="45"/>
                                        </p:tgtEl>
                                        <p:attrNameLst>
                                          <p:attrName>ppt_x</p:attrName>
                                        </p:attrNameLst>
                                      </p:cBhvr>
                                      <p:tavLst>
                                        <p:tav tm="0">
                                          <p:val>
                                            <p:strVal val="ppt_x"/>
                                          </p:val>
                                        </p:tav>
                                        <p:tav tm="100000">
                                          <p:val>
                                            <p:strVal val="0-ppt_w/2"/>
                                          </p:val>
                                        </p:tav>
                                      </p:tavLst>
                                    </p:anim>
                                    <p:anim calcmode="lin" valueType="num">
                                      <p:cBhvr additive="base">
                                        <p:cTn id="587" dur="3000"/>
                                        <p:tgtEl>
                                          <p:spTgt spid="45"/>
                                        </p:tgtEl>
                                        <p:attrNameLst>
                                          <p:attrName>ppt_y</p:attrName>
                                        </p:attrNameLst>
                                      </p:cBhvr>
                                      <p:tavLst>
                                        <p:tav tm="0">
                                          <p:val>
                                            <p:strVal val="ppt_y"/>
                                          </p:val>
                                        </p:tav>
                                        <p:tav tm="100000">
                                          <p:val>
                                            <p:strVal val="1+ppt_h/2"/>
                                          </p:val>
                                        </p:tav>
                                      </p:tavLst>
                                    </p:anim>
                                    <p:set>
                                      <p:cBhvr>
                                        <p:cTn id="588" dur="1" fill="hold">
                                          <p:stCondLst>
                                            <p:cond delay="2999"/>
                                          </p:stCondLst>
                                        </p:cTn>
                                        <p:tgtEl>
                                          <p:spTgt spid="45"/>
                                        </p:tgtEl>
                                        <p:attrNameLst>
                                          <p:attrName>style.visibility</p:attrName>
                                        </p:attrNameLst>
                                      </p:cBhvr>
                                      <p:to>
                                        <p:strVal val="hidden"/>
                                      </p:to>
                                    </p:set>
                                  </p:childTnLst>
                                </p:cTn>
                              </p:par>
                              <p:par>
                                <p:cTn id="589" presetID="2" presetClass="exit" presetSubtype="12" fill="hold" grpId="1" nodeType="withEffect">
                                  <p:stCondLst>
                                    <p:cond delay="0"/>
                                  </p:stCondLst>
                                  <p:childTnLst>
                                    <p:anim calcmode="lin" valueType="num">
                                      <p:cBhvr additive="base">
                                        <p:cTn id="590" dur="3000"/>
                                        <p:tgtEl>
                                          <p:spTgt spid="55"/>
                                        </p:tgtEl>
                                        <p:attrNameLst>
                                          <p:attrName>ppt_x</p:attrName>
                                        </p:attrNameLst>
                                      </p:cBhvr>
                                      <p:tavLst>
                                        <p:tav tm="0">
                                          <p:val>
                                            <p:strVal val="ppt_x"/>
                                          </p:val>
                                        </p:tav>
                                        <p:tav tm="100000">
                                          <p:val>
                                            <p:strVal val="0-ppt_w/2"/>
                                          </p:val>
                                        </p:tav>
                                      </p:tavLst>
                                    </p:anim>
                                    <p:anim calcmode="lin" valueType="num">
                                      <p:cBhvr additive="base">
                                        <p:cTn id="591" dur="3000"/>
                                        <p:tgtEl>
                                          <p:spTgt spid="55"/>
                                        </p:tgtEl>
                                        <p:attrNameLst>
                                          <p:attrName>ppt_y</p:attrName>
                                        </p:attrNameLst>
                                      </p:cBhvr>
                                      <p:tavLst>
                                        <p:tav tm="0">
                                          <p:val>
                                            <p:strVal val="ppt_y"/>
                                          </p:val>
                                        </p:tav>
                                        <p:tav tm="100000">
                                          <p:val>
                                            <p:strVal val="1+ppt_h/2"/>
                                          </p:val>
                                        </p:tav>
                                      </p:tavLst>
                                    </p:anim>
                                    <p:set>
                                      <p:cBhvr>
                                        <p:cTn id="592" dur="1" fill="hold">
                                          <p:stCondLst>
                                            <p:cond delay="2999"/>
                                          </p:stCondLst>
                                        </p:cTn>
                                        <p:tgtEl>
                                          <p:spTgt spid="55"/>
                                        </p:tgtEl>
                                        <p:attrNameLst>
                                          <p:attrName>style.visibility</p:attrName>
                                        </p:attrNameLst>
                                      </p:cBhvr>
                                      <p:to>
                                        <p:strVal val="hidden"/>
                                      </p:to>
                                    </p:set>
                                  </p:childTnLst>
                                </p:cTn>
                              </p:par>
                              <p:par>
                                <p:cTn id="593" presetID="2" presetClass="exit" presetSubtype="12" fill="hold" grpId="1" nodeType="withEffect">
                                  <p:stCondLst>
                                    <p:cond delay="0"/>
                                  </p:stCondLst>
                                  <p:childTnLst>
                                    <p:anim calcmode="lin" valueType="num">
                                      <p:cBhvr additive="base">
                                        <p:cTn id="594" dur="3000"/>
                                        <p:tgtEl>
                                          <p:spTgt spid="65"/>
                                        </p:tgtEl>
                                        <p:attrNameLst>
                                          <p:attrName>ppt_x</p:attrName>
                                        </p:attrNameLst>
                                      </p:cBhvr>
                                      <p:tavLst>
                                        <p:tav tm="0">
                                          <p:val>
                                            <p:strVal val="ppt_x"/>
                                          </p:val>
                                        </p:tav>
                                        <p:tav tm="100000">
                                          <p:val>
                                            <p:strVal val="0-ppt_w/2"/>
                                          </p:val>
                                        </p:tav>
                                      </p:tavLst>
                                    </p:anim>
                                    <p:anim calcmode="lin" valueType="num">
                                      <p:cBhvr additive="base">
                                        <p:cTn id="595" dur="3000"/>
                                        <p:tgtEl>
                                          <p:spTgt spid="65"/>
                                        </p:tgtEl>
                                        <p:attrNameLst>
                                          <p:attrName>ppt_y</p:attrName>
                                        </p:attrNameLst>
                                      </p:cBhvr>
                                      <p:tavLst>
                                        <p:tav tm="0">
                                          <p:val>
                                            <p:strVal val="ppt_y"/>
                                          </p:val>
                                        </p:tav>
                                        <p:tav tm="100000">
                                          <p:val>
                                            <p:strVal val="1+ppt_h/2"/>
                                          </p:val>
                                        </p:tav>
                                      </p:tavLst>
                                    </p:anim>
                                    <p:set>
                                      <p:cBhvr>
                                        <p:cTn id="596" dur="1" fill="hold">
                                          <p:stCondLst>
                                            <p:cond delay="2999"/>
                                          </p:stCondLst>
                                        </p:cTn>
                                        <p:tgtEl>
                                          <p:spTgt spid="65"/>
                                        </p:tgtEl>
                                        <p:attrNameLst>
                                          <p:attrName>style.visibility</p:attrName>
                                        </p:attrNameLst>
                                      </p:cBhvr>
                                      <p:to>
                                        <p:strVal val="hidden"/>
                                      </p:to>
                                    </p:set>
                                  </p:childTnLst>
                                </p:cTn>
                              </p:par>
                              <p:par>
                                <p:cTn id="597" presetID="2" presetClass="exit" presetSubtype="12" fill="hold" grpId="1" nodeType="withEffect">
                                  <p:stCondLst>
                                    <p:cond delay="0"/>
                                  </p:stCondLst>
                                  <p:childTnLst>
                                    <p:anim calcmode="lin" valueType="num">
                                      <p:cBhvr additive="base">
                                        <p:cTn id="598" dur="3000"/>
                                        <p:tgtEl>
                                          <p:spTgt spid="75"/>
                                        </p:tgtEl>
                                        <p:attrNameLst>
                                          <p:attrName>ppt_x</p:attrName>
                                        </p:attrNameLst>
                                      </p:cBhvr>
                                      <p:tavLst>
                                        <p:tav tm="0">
                                          <p:val>
                                            <p:strVal val="ppt_x"/>
                                          </p:val>
                                        </p:tav>
                                        <p:tav tm="100000">
                                          <p:val>
                                            <p:strVal val="0-ppt_w/2"/>
                                          </p:val>
                                        </p:tav>
                                      </p:tavLst>
                                    </p:anim>
                                    <p:anim calcmode="lin" valueType="num">
                                      <p:cBhvr additive="base">
                                        <p:cTn id="599" dur="3000"/>
                                        <p:tgtEl>
                                          <p:spTgt spid="75"/>
                                        </p:tgtEl>
                                        <p:attrNameLst>
                                          <p:attrName>ppt_y</p:attrName>
                                        </p:attrNameLst>
                                      </p:cBhvr>
                                      <p:tavLst>
                                        <p:tav tm="0">
                                          <p:val>
                                            <p:strVal val="ppt_y"/>
                                          </p:val>
                                        </p:tav>
                                        <p:tav tm="100000">
                                          <p:val>
                                            <p:strVal val="1+ppt_h/2"/>
                                          </p:val>
                                        </p:tav>
                                      </p:tavLst>
                                    </p:anim>
                                    <p:set>
                                      <p:cBhvr>
                                        <p:cTn id="600" dur="1" fill="hold">
                                          <p:stCondLst>
                                            <p:cond delay="2999"/>
                                          </p:stCondLst>
                                        </p:cTn>
                                        <p:tgtEl>
                                          <p:spTgt spid="75"/>
                                        </p:tgtEl>
                                        <p:attrNameLst>
                                          <p:attrName>style.visibility</p:attrName>
                                        </p:attrNameLst>
                                      </p:cBhvr>
                                      <p:to>
                                        <p:strVal val="hidden"/>
                                      </p:to>
                                    </p:set>
                                  </p:childTnLst>
                                </p:cTn>
                              </p:par>
                              <p:par>
                                <p:cTn id="601" presetID="2" presetClass="exit" presetSubtype="12" fill="hold" grpId="1" nodeType="withEffect">
                                  <p:stCondLst>
                                    <p:cond delay="0"/>
                                  </p:stCondLst>
                                  <p:childTnLst>
                                    <p:anim calcmode="lin" valueType="num">
                                      <p:cBhvr additive="base">
                                        <p:cTn id="602" dur="3000"/>
                                        <p:tgtEl>
                                          <p:spTgt spid="9"/>
                                        </p:tgtEl>
                                        <p:attrNameLst>
                                          <p:attrName>ppt_x</p:attrName>
                                        </p:attrNameLst>
                                      </p:cBhvr>
                                      <p:tavLst>
                                        <p:tav tm="0">
                                          <p:val>
                                            <p:strVal val="ppt_x"/>
                                          </p:val>
                                        </p:tav>
                                        <p:tav tm="100000">
                                          <p:val>
                                            <p:strVal val="0-ppt_w/2"/>
                                          </p:val>
                                        </p:tav>
                                      </p:tavLst>
                                    </p:anim>
                                    <p:anim calcmode="lin" valueType="num">
                                      <p:cBhvr additive="base">
                                        <p:cTn id="603" dur="3000"/>
                                        <p:tgtEl>
                                          <p:spTgt spid="9"/>
                                        </p:tgtEl>
                                        <p:attrNameLst>
                                          <p:attrName>ppt_y</p:attrName>
                                        </p:attrNameLst>
                                      </p:cBhvr>
                                      <p:tavLst>
                                        <p:tav tm="0">
                                          <p:val>
                                            <p:strVal val="ppt_y"/>
                                          </p:val>
                                        </p:tav>
                                        <p:tav tm="100000">
                                          <p:val>
                                            <p:strVal val="1+ppt_h/2"/>
                                          </p:val>
                                        </p:tav>
                                      </p:tavLst>
                                    </p:anim>
                                    <p:set>
                                      <p:cBhvr>
                                        <p:cTn id="604" dur="1" fill="hold">
                                          <p:stCondLst>
                                            <p:cond delay="2999"/>
                                          </p:stCondLst>
                                        </p:cTn>
                                        <p:tgtEl>
                                          <p:spTgt spid="9"/>
                                        </p:tgtEl>
                                        <p:attrNameLst>
                                          <p:attrName>style.visibility</p:attrName>
                                        </p:attrNameLst>
                                      </p:cBhvr>
                                      <p:to>
                                        <p:strVal val="hidden"/>
                                      </p:to>
                                    </p:set>
                                  </p:childTnLst>
                                </p:cTn>
                              </p:par>
                              <p:par>
                                <p:cTn id="605" presetID="2" presetClass="exit" presetSubtype="12" fill="hold" grpId="1" nodeType="withEffect">
                                  <p:stCondLst>
                                    <p:cond delay="0"/>
                                  </p:stCondLst>
                                  <p:childTnLst>
                                    <p:anim calcmode="lin" valueType="num">
                                      <p:cBhvr additive="base">
                                        <p:cTn id="606" dur="3000"/>
                                        <p:tgtEl>
                                          <p:spTgt spid="19"/>
                                        </p:tgtEl>
                                        <p:attrNameLst>
                                          <p:attrName>ppt_x</p:attrName>
                                        </p:attrNameLst>
                                      </p:cBhvr>
                                      <p:tavLst>
                                        <p:tav tm="0">
                                          <p:val>
                                            <p:strVal val="ppt_x"/>
                                          </p:val>
                                        </p:tav>
                                        <p:tav tm="100000">
                                          <p:val>
                                            <p:strVal val="0-ppt_w/2"/>
                                          </p:val>
                                        </p:tav>
                                      </p:tavLst>
                                    </p:anim>
                                    <p:anim calcmode="lin" valueType="num">
                                      <p:cBhvr additive="base">
                                        <p:cTn id="607" dur="3000"/>
                                        <p:tgtEl>
                                          <p:spTgt spid="19"/>
                                        </p:tgtEl>
                                        <p:attrNameLst>
                                          <p:attrName>ppt_y</p:attrName>
                                        </p:attrNameLst>
                                      </p:cBhvr>
                                      <p:tavLst>
                                        <p:tav tm="0">
                                          <p:val>
                                            <p:strVal val="ppt_y"/>
                                          </p:val>
                                        </p:tav>
                                        <p:tav tm="100000">
                                          <p:val>
                                            <p:strVal val="1+ppt_h/2"/>
                                          </p:val>
                                        </p:tav>
                                      </p:tavLst>
                                    </p:anim>
                                    <p:set>
                                      <p:cBhvr>
                                        <p:cTn id="608" dur="1" fill="hold">
                                          <p:stCondLst>
                                            <p:cond delay="2999"/>
                                          </p:stCondLst>
                                        </p:cTn>
                                        <p:tgtEl>
                                          <p:spTgt spid="19"/>
                                        </p:tgtEl>
                                        <p:attrNameLst>
                                          <p:attrName>style.visibility</p:attrName>
                                        </p:attrNameLst>
                                      </p:cBhvr>
                                      <p:to>
                                        <p:strVal val="hidden"/>
                                      </p:to>
                                    </p:set>
                                  </p:childTnLst>
                                </p:cTn>
                              </p:par>
                              <p:par>
                                <p:cTn id="609" presetID="2" presetClass="exit" presetSubtype="12" fill="hold" grpId="1" nodeType="withEffect">
                                  <p:stCondLst>
                                    <p:cond delay="0"/>
                                  </p:stCondLst>
                                  <p:childTnLst>
                                    <p:anim calcmode="lin" valueType="num">
                                      <p:cBhvr additive="base">
                                        <p:cTn id="610" dur="3000"/>
                                        <p:tgtEl>
                                          <p:spTgt spid="29"/>
                                        </p:tgtEl>
                                        <p:attrNameLst>
                                          <p:attrName>ppt_x</p:attrName>
                                        </p:attrNameLst>
                                      </p:cBhvr>
                                      <p:tavLst>
                                        <p:tav tm="0">
                                          <p:val>
                                            <p:strVal val="ppt_x"/>
                                          </p:val>
                                        </p:tav>
                                        <p:tav tm="100000">
                                          <p:val>
                                            <p:strVal val="0-ppt_w/2"/>
                                          </p:val>
                                        </p:tav>
                                      </p:tavLst>
                                    </p:anim>
                                    <p:anim calcmode="lin" valueType="num">
                                      <p:cBhvr additive="base">
                                        <p:cTn id="611" dur="3000"/>
                                        <p:tgtEl>
                                          <p:spTgt spid="29"/>
                                        </p:tgtEl>
                                        <p:attrNameLst>
                                          <p:attrName>ppt_y</p:attrName>
                                        </p:attrNameLst>
                                      </p:cBhvr>
                                      <p:tavLst>
                                        <p:tav tm="0">
                                          <p:val>
                                            <p:strVal val="ppt_y"/>
                                          </p:val>
                                        </p:tav>
                                        <p:tav tm="100000">
                                          <p:val>
                                            <p:strVal val="1+ppt_h/2"/>
                                          </p:val>
                                        </p:tav>
                                      </p:tavLst>
                                    </p:anim>
                                    <p:set>
                                      <p:cBhvr>
                                        <p:cTn id="612" dur="1" fill="hold">
                                          <p:stCondLst>
                                            <p:cond delay="2999"/>
                                          </p:stCondLst>
                                        </p:cTn>
                                        <p:tgtEl>
                                          <p:spTgt spid="29"/>
                                        </p:tgtEl>
                                        <p:attrNameLst>
                                          <p:attrName>style.visibility</p:attrName>
                                        </p:attrNameLst>
                                      </p:cBhvr>
                                      <p:to>
                                        <p:strVal val="hidden"/>
                                      </p:to>
                                    </p:set>
                                  </p:childTnLst>
                                </p:cTn>
                              </p:par>
                              <p:par>
                                <p:cTn id="613" presetID="2" presetClass="exit" presetSubtype="12" fill="hold" grpId="1" nodeType="withEffect">
                                  <p:stCondLst>
                                    <p:cond delay="0"/>
                                  </p:stCondLst>
                                  <p:childTnLst>
                                    <p:anim calcmode="lin" valueType="num">
                                      <p:cBhvr additive="base">
                                        <p:cTn id="614" dur="3000"/>
                                        <p:tgtEl>
                                          <p:spTgt spid="39"/>
                                        </p:tgtEl>
                                        <p:attrNameLst>
                                          <p:attrName>ppt_x</p:attrName>
                                        </p:attrNameLst>
                                      </p:cBhvr>
                                      <p:tavLst>
                                        <p:tav tm="0">
                                          <p:val>
                                            <p:strVal val="ppt_x"/>
                                          </p:val>
                                        </p:tav>
                                        <p:tav tm="100000">
                                          <p:val>
                                            <p:strVal val="0-ppt_w/2"/>
                                          </p:val>
                                        </p:tav>
                                      </p:tavLst>
                                    </p:anim>
                                    <p:anim calcmode="lin" valueType="num">
                                      <p:cBhvr additive="base">
                                        <p:cTn id="615" dur="3000"/>
                                        <p:tgtEl>
                                          <p:spTgt spid="39"/>
                                        </p:tgtEl>
                                        <p:attrNameLst>
                                          <p:attrName>ppt_y</p:attrName>
                                        </p:attrNameLst>
                                      </p:cBhvr>
                                      <p:tavLst>
                                        <p:tav tm="0">
                                          <p:val>
                                            <p:strVal val="ppt_y"/>
                                          </p:val>
                                        </p:tav>
                                        <p:tav tm="100000">
                                          <p:val>
                                            <p:strVal val="1+ppt_h/2"/>
                                          </p:val>
                                        </p:tav>
                                      </p:tavLst>
                                    </p:anim>
                                    <p:set>
                                      <p:cBhvr>
                                        <p:cTn id="616" dur="1" fill="hold">
                                          <p:stCondLst>
                                            <p:cond delay="2999"/>
                                          </p:stCondLst>
                                        </p:cTn>
                                        <p:tgtEl>
                                          <p:spTgt spid="39"/>
                                        </p:tgtEl>
                                        <p:attrNameLst>
                                          <p:attrName>style.visibility</p:attrName>
                                        </p:attrNameLst>
                                      </p:cBhvr>
                                      <p:to>
                                        <p:strVal val="hidden"/>
                                      </p:to>
                                    </p:set>
                                  </p:childTnLst>
                                </p:cTn>
                              </p:par>
                              <p:par>
                                <p:cTn id="617" presetID="2" presetClass="exit" presetSubtype="12" fill="hold" grpId="1" nodeType="withEffect">
                                  <p:stCondLst>
                                    <p:cond delay="0"/>
                                  </p:stCondLst>
                                  <p:childTnLst>
                                    <p:anim calcmode="lin" valueType="num">
                                      <p:cBhvr additive="base">
                                        <p:cTn id="618" dur="3000"/>
                                        <p:tgtEl>
                                          <p:spTgt spid="49"/>
                                        </p:tgtEl>
                                        <p:attrNameLst>
                                          <p:attrName>ppt_x</p:attrName>
                                        </p:attrNameLst>
                                      </p:cBhvr>
                                      <p:tavLst>
                                        <p:tav tm="0">
                                          <p:val>
                                            <p:strVal val="ppt_x"/>
                                          </p:val>
                                        </p:tav>
                                        <p:tav tm="100000">
                                          <p:val>
                                            <p:strVal val="0-ppt_w/2"/>
                                          </p:val>
                                        </p:tav>
                                      </p:tavLst>
                                    </p:anim>
                                    <p:anim calcmode="lin" valueType="num">
                                      <p:cBhvr additive="base">
                                        <p:cTn id="619" dur="3000"/>
                                        <p:tgtEl>
                                          <p:spTgt spid="49"/>
                                        </p:tgtEl>
                                        <p:attrNameLst>
                                          <p:attrName>ppt_y</p:attrName>
                                        </p:attrNameLst>
                                      </p:cBhvr>
                                      <p:tavLst>
                                        <p:tav tm="0">
                                          <p:val>
                                            <p:strVal val="ppt_y"/>
                                          </p:val>
                                        </p:tav>
                                        <p:tav tm="100000">
                                          <p:val>
                                            <p:strVal val="1+ppt_h/2"/>
                                          </p:val>
                                        </p:tav>
                                      </p:tavLst>
                                    </p:anim>
                                    <p:set>
                                      <p:cBhvr>
                                        <p:cTn id="620" dur="1" fill="hold">
                                          <p:stCondLst>
                                            <p:cond delay="2999"/>
                                          </p:stCondLst>
                                        </p:cTn>
                                        <p:tgtEl>
                                          <p:spTgt spid="49"/>
                                        </p:tgtEl>
                                        <p:attrNameLst>
                                          <p:attrName>style.visibility</p:attrName>
                                        </p:attrNameLst>
                                      </p:cBhvr>
                                      <p:to>
                                        <p:strVal val="hidden"/>
                                      </p:to>
                                    </p:set>
                                  </p:childTnLst>
                                </p:cTn>
                              </p:par>
                              <p:par>
                                <p:cTn id="621" presetID="2" presetClass="exit" presetSubtype="12" fill="hold" grpId="1" nodeType="withEffect">
                                  <p:stCondLst>
                                    <p:cond delay="0"/>
                                  </p:stCondLst>
                                  <p:childTnLst>
                                    <p:anim calcmode="lin" valueType="num">
                                      <p:cBhvr additive="base">
                                        <p:cTn id="622" dur="3000"/>
                                        <p:tgtEl>
                                          <p:spTgt spid="59"/>
                                        </p:tgtEl>
                                        <p:attrNameLst>
                                          <p:attrName>ppt_x</p:attrName>
                                        </p:attrNameLst>
                                      </p:cBhvr>
                                      <p:tavLst>
                                        <p:tav tm="0">
                                          <p:val>
                                            <p:strVal val="ppt_x"/>
                                          </p:val>
                                        </p:tav>
                                        <p:tav tm="100000">
                                          <p:val>
                                            <p:strVal val="0-ppt_w/2"/>
                                          </p:val>
                                        </p:tav>
                                      </p:tavLst>
                                    </p:anim>
                                    <p:anim calcmode="lin" valueType="num">
                                      <p:cBhvr additive="base">
                                        <p:cTn id="623" dur="3000"/>
                                        <p:tgtEl>
                                          <p:spTgt spid="59"/>
                                        </p:tgtEl>
                                        <p:attrNameLst>
                                          <p:attrName>ppt_y</p:attrName>
                                        </p:attrNameLst>
                                      </p:cBhvr>
                                      <p:tavLst>
                                        <p:tav tm="0">
                                          <p:val>
                                            <p:strVal val="ppt_y"/>
                                          </p:val>
                                        </p:tav>
                                        <p:tav tm="100000">
                                          <p:val>
                                            <p:strVal val="1+ppt_h/2"/>
                                          </p:val>
                                        </p:tav>
                                      </p:tavLst>
                                    </p:anim>
                                    <p:set>
                                      <p:cBhvr>
                                        <p:cTn id="624" dur="1" fill="hold">
                                          <p:stCondLst>
                                            <p:cond delay="2999"/>
                                          </p:stCondLst>
                                        </p:cTn>
                                        <p:tgtEl>
                                          <p:spTgt spid="59"/>
                                        </p:tgtEl>
                                        <p:attrNameLst>
                                          <p:attrName>style.visibility</p:attrName>
                                        </p:attrNameLst>
                                      </p:cBhvr>
                                      <p:to>
                                        <p:strVal val="hidden"/>
                                      </p:to>
                                    </p:set>
                                  </p:childTnLst>
                                </p:cTn>
                              </p:par>
                              <p:par>
                                <p:cTn id="625" presetID="2" presetClass="exit" presetSubtype="12" fill="hold" grpId="1" nodeType="withEffect">
                                  <p:stCondLst>
                                    <p:cond delay="0"/>
                                  </p:stCondLst>
                                  <p:childTnLst>
                                    <p:anim calcmode="lin" valueType="num">
                                      <p:cBhvr additive="base">
                                        <p:cTn id="626" dur="3000"/>
                                        <p:tgtEl>
                                          <p:spTgt spid="69"/>
                                        </p:tgtEl>
                                        <p:attrNameLst>
                                          <p:attrName>ppt_x</p:attrName>
                                        </p:attrNameLst>
                                      </p:cBhvr>
                                      <p:tavLst>
                                        <p:tav tm="0">
                                          <p:val>
                                            <p:strVal val="ppt_x"/>
                                          </p:val>
                                        </p:tav>
                                        <p:tav tm="100000">
                                          <p:val>
                                            <p:strVal val="0-ppt_w/2"/>
                                          </p:val>
                                        </p:tav>
                                      </p:tavLst>
                                    </p:anim>
                                    <p:anim calcmode="lin" valueType="num">
                                      <p:cBhvr additive="base">
                                        <p:cTn id="627" dur="3000"/>
                                        <p:tgtEl>
                                          <p:spTgt spid="69"/>
                                        </p:tgtEl>
                                        <p:attrNameLst>
                                          <p:attrName>ppt_y</p:attrName>
                                        </p:attrNameLst>
                                      </p:cBhvr>
                                      <p:tavLst>
                                        <p:tav tm="0">
                                          <p:val>
                                            <p:strVal val="ppt_y"/>
                                          </p:val>
                                        </p:tav>
                                        <p:tav tm="100000">
                                          <p:val>
                                            <p:strVal val="1+ppt_h/2"/>
                                          </p:val>
                                        </p:tav>
                                      </p:tavLst>
                                    </p:anim>
                                    <p:set>
                                      <p:cBhvr>
                                        <p:cTn id="628" dur="1" fill="hold">
                                          <p:stCondLst>
                                            <p:cond delay="2999"/>
                                          </p:stCondLst>
                                        </p:cTn>
                                        <p:tgtEl>
                                          <p:spTgt spid="69"/>
                                        </p:tgtEl>
                                        <p:attrNameLst>
                                          <p:attrName>style.visibility</p:attrName>
                                        </p:attrNameLst>
                                      </p:cBhvr>
                                      <p:to>
                                        <p:strVal val="hidden"/>
                                      </p:to>
                                    </p:set>
                                  </p:childTnLst>
                                </p:cTn>
                              </p:par>
                              <p:par>
                                <p:cTn id="629" presetID="2" presetClass="exit" presetSubtype="12" fill="hold" grpId="1" nodeType="withEffect">
                                  <p:stCondLst>
                                    <p:cond delay="0"/>
                                  </p:stCondLst>
                                  <p:childTnLst>
                                    <p:anim calcmode="lin" valueType="num">
                                      <p:cBhvr additive="base">
                                        <p:cTn id="630" dur="3000"/>
                                        <p:tgtEl>
                                          <p:spTgt spid="79"/>
                                        </p:tgtEl>
                                        <p:attrNameLst>
                                          <p:attrName>ppt_x</p:attrName>
                                        </p:attrNameLst>
                                      </p:cBhvr>
                                      <p:tavLst>
                                        <p:tav tm="0">
                                          <p:val>
                                            <p:strVal val="ppt_x"/>
                                          </p:val>
                                        </p:tav>
                                        <p:tav tm="100000">
                                          <p:val>
                                            <p:strVal val="0-ppt_w/2"/>
                                          </p:val>
                                        </p:tav>
                                      </p:tavLst>
                                    </p:anim>
                                    <p:anim calcmode="lin" valueType="num">
                                      <p:cBhvr additive="base">
                                        <p:cTn id="631" dur="3000"/>
                                        <p:tgtEl>
                                          <p:spTgt spid="79"/>
                                        </p:tgtEl>
                                        <p:attrNameLst>
                                          <p:attrName>ppt_y</p:attrName>
                                        </p:attrNameLst>
                                      </p:cBhvr>
                                      <p:tavLst>
                                        <p:tav tm="0">
                                          <p:val>
                                            <p:strVal val="ppt_y"/>
                                          </p:val>
                                        </p:tav>
                                        <p:tav tm="100000">
                                          <p:val>
                                            <p:strVal val="1+ppt_h/2"/>
                                          </p:val>
                                        </p:tav>
                                      </p:tavLst>
                                    </p:anim>
                                    <p:set>
                                      <p:cBhvr>
                                        <p:cTn id="632" dur="1" fill="hold">
                                          <p:stCondLst>
                                            <p:cond delay="2999"/>
                                          </p:stCondLst>
                                        </p:cTn>
                                        <p:tgtEl>
                                          <p:spTgt spid="79"/>
                                        </p:tgtEl>
                                        <p:attrNameLst>
                                          <p:attrName>style.visibility</p:attrName>
                                        </p:attrNameLst>
                                      </p:cBhvr>
                                      <p:to>
                                        <p:strVal val="hidden"/>
                                      </p:to>
                                    </p:set>
                                  </p:childTnLst>
                                </p:cTn>
                              </p:par>
                              <p:par>
                                <p:cTn id="633" presetID="2" presetClass="exit" presetSubtype="12" fill="hold" grpId="1" nodeType="withEffect">
                                  <p:stCondLst>
                                    <p:cond delay="0"/>
                                  </p:stCondLst>
                                  <p:childTnLst>
                                    <p:anim calcmode="lin" valueType="num">
                                      <p:cBhvr additive="base">
                                        <p:cTn id="634" dur="3000"/>
                                        <p:tgtEl>
                                          <p:spTgt spid="3"/>
                                        </p:tgtEl>
                                        <p:attrNameLst>
                                          <p:attrName>ppt_x</p:attrName>
                                        </p:attrNameLst>
                                      </p:cBhvr>
                                      <p:tavLst>
                                        <p:tav tm="0">
                                          <p:val>
                                            <p:strVal val="ppt_x"/>
                                          </p:val>
                                        </p:tav>
                                        <p:tav tm="100000">
                                          <p:val>
                                            <p:strVal val="0-ppt_w/2"/>
                                          </p:val>
                                        </p:tav>
                                      </p:tavLst>
                                    </p:anim>
                                    <p:anim calcmode="lin" valueType="num">
                                      <p:cBhvr additive="base">
                                        <p:cTn id="635" dur="3000"/>
                                        <p:tgtEl>
                                          <p:spTgt spid="3"/>
                                        </p:tgtEl>
                                        <p:attrNameLst>
                                          <p:attrName>ppt_y</p:attrName>
                                        </p:attrNameLst>
                                      </p:cBhvr>
                                      <p:tavLst>
                                        <p:tav tm="0">
                                          <p:val>
                                            <p:strVal val="ppt_y"/>
                                          </p:val>
                                        </p:tav>
                                        <p:tav tm="100000">
                                          <p:val>
                                            <p:strVal val="1+ppt_h/2"/>
                                          </p:val>
                                        </p:tav>
                                      </p:tavLst>
                                    </p:anim>
                                    <p:set>
                                      <p:cBhvr>
                                        <p:cTn id="636" dur="1" fill="hold">
                                          <p:stCondLst>
                                            <p:cond delay="2999"/>
                                          </p:stCondLst>
                                        </p:cTn>
                                        <p:tgtEl>
                                          <p:spTgt spid="3"/>
                                        </p:tgtEl>
                                        <p:attrNameLst>
                                          <p:attrName>style.visibility</p:attrName>
                                        </p:attrNameLst>
                                      </p:cBhvr>
                                      <p:to>
                                        <p:strVal val="hidden"/>
                                      </p:to>
                                    </p:set>
                                  </p:childTnLst>
                                </p:cTn>
                              </p:par>
                              <p:par>
                                <p:cTn id="637" presetID="2" presetClass="exit" presetSubtype="12" fill="hold" grpId="1" nodeType="withEffect">
                                  <p:stCondLst>
                                    <p:cond delay="0"/>
                                  </p:stCondLst>
                                  <p:childTnLst>
                                    <p:anim calcmode="lin" valueType="num">
                                      <p:cBhvr additive="base">
                                        <p:cTn id="638" dur="3000"/>
                                        <p:tgtEl>
                                          <p:spTgt spid="13"/>
                                        </p:tgtEl>
                                        <p:attrNameLst>
                                          <p:attrName>ppt_x</p:attrName>
                                        </p:attrNameLst>
                                      </p:cBhvr>
                                      <p:tavLst>
                                        <p:tav tm="0">
                                          <p:val>
                                            <p:strVal val="ppt_x"/>
                                          </p:val>
                                        </p:tav>
                                        <p:tav tm="100000">
                                          <p:val>
                                            <p:strVal val="0-ppt_w/2"/>
                                          </p:val>
                                        </p:tav>
                                      </p:tavLst>
                                    </p:anim>
                                    <p:anim calcmode="lin" valueType="num">
                                      <p:cBhvr additive="base">
                                        <p:cTn id="639" dur="3000"/>
                                        <p:tgtEl>
                                          <p:spTgt spid="13"/>
                                        </p:tgtEl>
                                        <p:attrNameLst>
                                          <p:attrName>ppt_y</p:attrName>
                                        </p:attrNameLst>
                                      </p:cBhvr>
                                      <p:tavLst>
                                        <p:tav tm="0">
                                          <p:val>
                                            <p:strVal val="ppt_y"/>
                                          </p:val>
                                        </p:tav>
                                        <p:tav tm="100000">
                                          <p:val>
                                            <p:strVal val="1+ppt_h/2"/>
                                          </p:val>
                                        </p:tav>
                                      </p:tavLst>
                                    </p:anim>
                                    <p:set>
                                      <p:cBhvr>
                                        <p:cTn id="640" dur="1" fill="hold">
                                          <p:stCondLst>
                                            <p:cond delay="2999"/>
                                          </p:stCondLst>
                                        </p:cTn>
                                        <p:tgtEl>
                                          <p:spTgt spid="13"/>
                                        </p:tgtEl>
                                        <p:attrNameLst>
                                          <p:attrName>style.visibility</p:attrName>
                                        </p:attrNameLst>
                                      </p:cBhvr>
                                      <p:to>
                                        <p:strVal val="hidden"/>
                                      </p:to>
                                    </p:set>
                                  </p:childTnLst>
                                </p:cTn>
                              </p:par>
                              <p:par>
                                <p:cTn id="641" presetID="2" presetClass="exit" presetSubtype="12" fill="hold" grpId="1" nodeType="withEffect">
                                  <p:stCondLst>
                                    <p:cond delay="0"/>
                                  </p:stCondLst>
                                  <p:childTnLst>
                                    <p:anim calcmode="lin" valueType="num">
                                      <p:cBhvr additive="base">
                                        <p:cTn id="642" dur="3000"/>
                                        <p:tgtEl>
                                          <p:spTgt spid="23"/>
                                        </p:tgtEl>
                                        <p:attrNameLst>
                                          <p:attrName>ppt_x</p:attrName>
                                        </p:attrNameLst>
                                      </p:cBhvr>
                                      <p:tavLst>
                                        <p:tav tm="0">
                                          <p:val>
                                            <p:strVal val="ppt_x"/>
                                          </p:val>
                                        </p:tav>
                                        <p:tav tm="100000">
                                          <p:val>
                                            <p:strVal val="0-ppt_w/2"/>
                                          </p:val>
                                        </p:tav>
                                      </p:tavLst>
                                    </p:anim>
                                    <p:anim calcmode="lin" valueType="num">
                                      <p:cBhvr additive="base">
                                        <p:cTn id="643" dur="3000"/>
                                        <p:tgtEl>
                                          <p:spTgt spid="23"/>
                                        </p:tgtEl>
                                        <p:attrNameLst>
                                          <p:attrName>ppt_y</p:attrName>
                                        </p:attrNameLst>
                                      </p:cBhvr>
                                      <p:tavLst>
                                        <p:tav tm="0">
                                          <p:val>
                                            <p:strVal val="ppt_y"/>
                                          </p:val>
                                        </p:tav>
                                        <p:tav tm="100000">
                                          <p:val>
                                            <p:strVal val="1+ppt_h/2"/>
                                          </p:val>
                                        </p:tav>
                                      </p:tavLst>
                                    </p:anim>
                                    <p:set>
                                      <p:cBhvr>
                                        <p:cTn id="644" dur="1" fill="hold">
                                          <p:stCondLst>
                                            <p:cond delay="2999"/>
                                          </p:stCondLst>
                                        </p:cTn>
                                        <p:tgtEl>
                                          <p:spTgt spid="23"/>
                                        </p:tgtEl>
                                        <p:attrNameLst>
                                          <p:attrName>style.visibility</p:attrName>
                                        </p:attrNameLst>
                                      </p:cBhvr>
                                      <p:to>
                                        <p:strVal val="hidden"/>
                                      </p:to>
                                    </p:set>
                                  </p:childTnLst>
                                </p:cTn>
                              </p:par>
                              <p:par>
                                <p:cTn id="645" presetID="2" presetClass="exit" presetSubtype="12" fill="hold" grpId="1" nodeType="withEffect">
                                  <p:stCondLst>
                                    <p:cond delay="0"/>
                                  </p:stCondLst>
                                  <p:childTnLst>
                                    <p:anim calcmode="lin" valueType="num">
                                      <p:cBhvr additive="base">
                                        <p:cTn id="646" dur="3000"/>
                                        <p:tgtEl>
                                          <p:spTgt spid="33"/>
                                        </p:tgtEl>
                                        <p:attrNameLst>
                                          <p:attrName>ppt_x</p:attrName>
                                        </p:attrNameLst>
                                      </p:cBhvr>
                                      <p:tavLst>
                                        <p:tav tm="0">
                                          <p:val>
                                            <p:strVal val="ppt_x"/>
                                          </p:val>
                                        </p:tav>
                                        <p:tav tm="100000">
                                          <p:val>
                                            <p:strVal val="0-ppt_w/2"/>
                                          </p:val>
                                        </p:tav>
                                      </p:tavLst>
                                    </p:anim>
                                    <p:anim calcmode="lin" valueType="num">
                                      <p:cBhvr additive="base">
                                        <p:cTn id="647" dur="3000"/>
                                        <p:tgtEl>
                                          <p:spTgt spid="33"/>
                                        </p:tgtEl>
                                        <p:attrNameLst>
                                          <p:attrName>ppt_y</p:attrName>
                                        </p:attrNameLst>
                                      </p:cBhvr>
                                      <p:tavLst>
                                        <p:tav tm="0">
                                          <p:val>
                                            <p:strVal val="ppt_y"/>
                                          </p:val>
                                        </p:tav>
                                        <p:tav tm="100000">
                                          <p:val>
                                            <p:strVal val="1+ppt_h/2"/>
                                          </p:val>
                                        </p:tav>
                                      </p:tavLst>
                                    </p:anim>
                                    <p:set>
                                      <p:cBhvr>
                                        <p:cTn id="648" dur="1" fill="hold">
                                          <p:stCondLst>
                                            <p:cond delay="2999"/>
                                          </p:stCondLst>
                                        </p:cTn>
                                        <p:tgtEl>
                                          <p:spTgt spid="33"/>
                                        </p:tgtEl>
                                        <p:attrNameLst>
                                          <p:attrName>style.visibility</p:attrName>
                                        </p:attrNameLst>
                                      </p:cBhvr>
                                      <p:to>
                                        <p:strVal val="hidden"/>
                                      </p:to>
                                    </p:set>
                                  </p:childTnLst>
                                </p:cTn>
                              </p:par>
                              <p:par>
                                <p:cTn id="649" presetID="2" presetClass="exit" presetSubtype="12" fill="hold" grpId="1" nodeType="withEffect">
                                  <p:stCondLst>
                                    <p:cond delay="0"/>
                                  </p:stCondLst>
                                  <p:childTnLst>
                                    <p:anim calcmode="lin" valueType="num">
                                      <p:cBhvr additive="base">
                                        <p:cTn id="650" dur="3000"/>
                                        <p:tgtEl>
                                          <p:spTgt spid="43"/>
                                        </p:tgtEl>
                                        <p:attrNameLst>
                                          <p:attrName>ppt_x</p:attrName>
                                        </p:attrNameLst>
                                      </p:cBhvr>
                                      <p:tavLst>
                                        <p:tav tm="0">
                                          <p:val>
                                            <p:strVal val="ppt_x"/>
                                          </p:val>
                                        </p:tav>
                                        <p:tav tm="100000">
                                          <p:val>
                                            <p:strVal val="0-ppt_w/2"/>
                                          </p:val>
                                        </p:tav>
                                      </p:tavLst>
                                    </p:anim>
                                    <p:anim calcmode="lin" valueType="num">
                                      <p:cBhvr additive="base">
                                        <p:cTn id="651" dur="3000"/>
                                        <p:tgtEl>
                                          <p:spTgt spid="43"/>
                                        </p:tgtEl>
                                        <p:attrNameLst>
                                          <p:attrName>ppt_y</p:attrName>
                                        </p:attrNameLst>
                                      </p:cBhvr>
                                      <p:tavLst>
                                        <p:tav tm="0">
                                          <p:val>
                                            <p:strVal val="ppt_y"/>
                                          </p:val>
                                        </p:tav>
                                        <p:tav tm="100000">
                                          <p:val>
                                            <p:strVal val="1+ppt_h/2"/>
                                          </p:val>
                                        </p:tav>
                                      </p:tavLst>
                                    </p:anim>
                                    <p:set>
                                      <p:cBhvr>
                                        <p:cTn id="652" dur="1" fill="hold">
                                          <p:stCondLst>
                                            <p:cond delay="2999"/>
                                          </p:stCondLst>
                                        </p:cTn>
                                        <p:tgtEl>
                                          <p:spTgt spid="43"/>
                                        </p:tgtEl>
                                        <p:attrNameLst>
                                          <p:attrName>style.visibility</p:attrName>
                                        </p:attrNameLst>
                                      </p:cBhvr>
                                      <p:to>
                                        <p:strVal val="hidden"/>
                                      </p:to>
                                    </p:set>
                                  </p:childTnLst>
                                </p:cTn>
                              </p:par>
                              <p:par>
                                <p:cTn id="653" presetID="2" presetClass="exit" presetSubtype="12" fill="hold" grpId="1" nodeType="withEffect">
                                  <p:stCondLst>
                                    <p:cond delay="0"/>
                                  </p:stCondLst>
                                  <p:childTnLst>
                                    <p:anim calcmode="lin" valueType="num">
                                      <p:cBhvr additive="base">
                                        <p:cTn id="654" dur="3000"/>
                                        <p:tgtEl>
                                          <p:spTgt spid="53"/>
                                        </p:tgtEl>
                                        <p:attrNameLst>
                                          <p:attrName>ppt_x</p:attrName>
                                        </p:attrNameLst>
                                      </p:cBhvr>
                                      <p:tavLst>
                                        <p:tav tm="0">
                                          <p:val>
                                            <p:strVal val="ppt_x"/>
                                          </p:val>
                                        </p:tav>
                                        <p:tav tm="100000">
                                          <p:val>
                                            <p:strVal val="0-ppt_w/2"/>
                                          </p:val>
                                        </p:tav>
                                      </p:tavLst>
                                    </p:anim>
                                    <p:anim calcmode="lin" valueType="num">
                                      <p:cBhvr additive="base">
                                        <p:cTn id="655" dur="3000"/>
                                        <p:tgtEl>
                                          <p:spTgt spid="53"/>
                                        </p:tgtEl>
                                        <p:attrNameLst>
                                          <p:attrName>ppt_y</p:attrName>
                                        </p:attrNameLst>
                                      </p:cBhvr>
                                      <p:tavLst>
                                        <p:tav tm="0">
                                          <p:val>
                                            <p:strVal val="ppt_y"/>
                                          </p:val>
                                        </p:tav>
                                        <p:tav tm="100000">
                                          <p:val>
                                            <p:strVal val="1+ppt_h/2"/>
                                          </p:val>
                                        </p:tav>
                                      </p:tavLst>
                                    </p:anim>
                                    <p:set>
                                      <p:cBhvr>
                                        <p:cTn id="656" dur="1" fill="hold">
                                          <p:stCondLst>
                                            <p:cond delay="2999"/>
                                          </p:stCondLst>
                                        </p:cTn>
                                        <p:tgtEl>
                                          <p:spTgt spid="53"/>
                                        </p:tgtEl>
                                        <p:attrNameLst>
                                          <p:attrName>style.visibility</p:attrName>
                                        </p:attrNameLst>
                                      </p:cBhvr>
                                      <p:to>
                                        <p:strVal val="hidden"/>
                                      </p:to>
                                    </p:set>
                                  </p:childTnLst>
                                </p:cTn>
                              </p:par>
                              <p:par>
                                <p:cTn id="657" presetID="2" presetClass="exit" presetSubtype="12" fill="hold" grpId="1" nodeType="withEffect">
                                  <p:stCondLst>
                                    <p:cond delay="0"/>
                                  </p:stCondLst>
                                  <p:childTnLst>
                                    <p:anim calcmode="lin" valueType="num">
                                      <p:cBhvr additive="base">
                                        <p:cTn id="658" dur="3000"/>
                                        <p:tgtEl>
                                          <p:spTgt spid="63"/>
                                        </p:tgtEl>
                                        <p:attrNameLst>
                                          <p:attrName>ppt_x</p:attrName>
                                        </p:attrNameLst>
                                      </p:cBhvr>
                                      <p:tavLst>
                                        <p:tav tm="0">
                                          <p:val>
                                            <p:strVal val="ppt_x"/>
                                          </p:val>
                                        </p:tav>
                                        <p:tav tm="100000">
                                          <p:val>
                                            <p:strVal val="0-ppt_w/2"/>
                                          </p:val>
                                        </p:tav>
                                      </p:tavLst>
                                    </p:anim>
                                    <p:anim calcmode="lin" valueType="num">
                                      <p:cBhvr additive="base">
                                        <p:cTn id="659" dur="3000"/>
                                        <p:tgtEl>
                                          <p:spTgt spid="63"/>
                                        </p:tgtEl>
                                        <p:attrNameLst>
                                          <p:attrName>ppt_y</p:attrName>
                                        </p:attrNameLst>
                                      </p:cBhvr>
                                      <p:tavLst>
                                        <p:tav tm="0">
                                          <p:val>
                                            <p:strVal val="ppt_y"/>
                                          </p:val>
                                        </p:tav>
                                        <p:tav tm="100000">
                                          <p:val>
                                            <p:strVal val="1+ppt_h/2"/>
                                          </p:val>
                                        </p:tav>
                                      </p:tavLst>
                                    </p:anim>
                                    <p:set>
                                      <p:cBhvr>
                                        <p:cTn id="660" dur="1" fill="hold">
                                          <p:stCondLst>
                                            <p:cond delay="2999"/>
                                          </p:stCondLst>
                                        </p:cTn>
                                        <p:tgtEl>
                                          <p:spTgt spid="63"/>
                                        </p:tgtEl>
                                        <p:attrNameLst>
                                          <p:attrName>style.visibility</p:attrName>
                                        </p:attrNameLst>
                                      </p:cBhvr>
                                      <p:to>
                                        <p:strVal val="hidden"/>
                                      </p:to>
                                    </p:set>
                                  </p:childTnLst>
                                </p:cTn>
                              </p:par>
                              <p:par>
                                <p:cTn id="661" presetID="2" presetClass="exit" presetSubtype="12" fill="hold" grpId="1" nodeType="withEffect">
                                  <p:stCondLst>
                                    <p:cond delay="0"/>
                                  </p:stCondLst>
                                  <p:childTnLst>
                                    <p:anim calcmode="lin" valueType="num">
                                      <p:cBhvr additive="base">
                                        <p:cTn id="662" dur="3000"/>
                                        <p:tgtEl>
                                          <p:spTgt spid="73"/>
                                        </p:tgtEl>
                                        <p:attrNameLst>
                                          <p:attrName>ppt_x</p:attrName>
                                        </p:attrNameLst>
                                      </p:cBhvr>
                                      <p:tavLst>
                                        <p:tav tm="0">
                                          <p:val>
                                            <p:strVal val="ppt_x"/>
                                          </p:val>
                                        </p:tav>
                                        <p:tav tm="100000">
                                          <p:val>
                                            <p:strVal val="0-ppt_w/2"/>
                                          </p:val>
                                        </p:tav>
                                      </p:tavLst>
                                    </p:anim>
                                    <p:anim calcmode="lin" valueType="num">
                                      <p:cBhvr additive="base">
                                        <p:cTn id="663" dur="3000"/>
                                        <p:tgtEl>
                                          <p:spTgt spid="73"/>
                                        </p:tgtEl>
                                        <p:attrNameLst>
                                          <p:attrName>ppt_y</p:attrName>
                                        </p:attrNameLst>
                                      </p:cBhvr>
                                      <p:tavLst>
                                        <p:tav tm="0">
                                          <p:val>
                                            <p:strVal val="ppt_y"/>
                                          </p:val>
                                        </p:tav>
                                        <p:tav tm="100000">
                                          <p:val>
                                            <p:strVal val="1+ppt_h/2"/>
                                          </p:val>
                                        </p:tav>
                                      </p:tavLst>
                                    </p:anim>
                                    <p:set>
                                      <p:cBhvr>
                                        <p:cTn id="664" dur="1" fill="hold">
                                          <p:stCondLst>
                                            <p:cond delay="2999"/>
                                          </p:stCondLst>
                                        </p:cTn>
                                        <p:tgtEl>
                                          <p:spTgt spid="73"/>
                                        </p:tgtEl>
                                        <p:attrNameLst>
                                          <p:attrName>style.visibility</p:attrName>
                                        </p:attrNameLst>
                                      </p:cBhvr>
                                      <p:to>
                                        <p:strVal val="hidden"/>
                                      </p:to>
                                    </p:set>
                                  </p:childTnLst>
                                </p:cTn>
                              </p:par>
                              <p:par>
                                <p:cTn id="665" presetID="2" presetClass="exit" presetSubtype="12" fill="hold" grpId="1" nodeType="withEffect">
                                  <p:stCondLst>
                                    <p:cond delay="0"/>
                                  </p:stCondLst>
                                  <p:childTnLst>
                                    <p:anim calcmode="lin" valueType="num">
                                      <p:cBhvr additive="base">
                                        <p:cTn id="666" dur="3000"/>
                                        <p:tgtEl>
                                          <p:spTgt spid="11"/>
                                        </p:tgtEl>
                                        <p:attrNameLst>
                                          <p:attrName>ppt_x</p:attrName>
                                        </p:attrNameLst>
                                      </p:cBhvr>
                                      <p:tavLst>
                                        <p:tav tm="0">
                                          <p:val>
                                            <p:strVal val="ppt_x"/>
                                          </p:val>
                                        </p:tav>
                                        <p:tav tm="100000">
                                          <p:val>
                                            <p:strVal val="0-ppt_w/2"/>
                                          </p:val>
                                        </p:tav>
                                      </p:tavLst>
                                    </p:anim>
                                    <p:anim calcmode="lin" valueType="num">
                                      <p:cBhvr additive="base">
                                        <p:cTn id="667" dur="3000"/>
                                        <p:tgtEl>
                                          <p:spTgt spid="11"/>
                                        </p:tgtEl>
                                        <p:attrNameLst>
                                          <p:attrName>ppt_y</p:attrName>
                                        </p:attrNameLst>
                                      </p:cBhvr>
                                      <p:tavLst>
                                        <p:tav tm="0">
                                          <p:val>
                                            <p:strVal val="ppt_y"/>
                                          </p:val>
                                        </p:tav>
                                        <p:tav tm="100000">
                                          <p:val>
                                            <p:strVal val="1+ppt_h/2"/>
                                          </p:val>
                                        </p:tav>
                                      </p:tavLst>
                                    </p:anim>
                                    <p:set>
                                      <p:cBhvr>
                                        <p:cTn id="668" dur="1" fill="hold">
                                          <p:stCondLst>
                                            <p:cond delay="2999"/>
                                          </p:stCondLst>
                                        </p:cTn>
                                        <p:tgtEl>
                                          <p:spTgt spid="11"/>
                                        </p:tgtEl>
                                        <p:attrNameLst>
                                          <p:attrName>style.visibility</p:attrName>
                                        </p:attrNameLst>
                                      </p:cBhvr>
                                      <p:to>
                                        <p:strVal val="hidden"/>
                                      </p:to>
                                    </p:set>
                                  </p:childTnLst>
                                </p:cTn>
                              </p:par>
                              <p:par>
                                <p:cTn id="669" presetID="2" presetClass="exit" presetSubtype="12" fill="hold" grpId="1" nodeType="withEffect">
                                  <p:stCondLst>
                                    <p:cond delay="0"/>
                                  </p:stCondLst>
                                  <p:childTnLst>
                                    <p:anim calcmode="lin" valueType="num">
                                      <p:cBhvr additive="base">
                                        <p:cTn id="670" dur="3000"/>
                                        <p:tgtEl>
                                          <p:spTgt spid="21"/>
                                        </p:tgtEl>
                                        <p:attrNameLst>
                                          <p:attrName>ppt_x</p:attrName>
                                        </p:attrNameLst>
                                      </p:cBhvr>
                                      <p:tavLst>
                                        <p:tav tm="0">
                                          <p:val>
                                            <p:strVal val="ppt_x"/>
                                          </p:val>
                                        </p:tav>
                                        <p:tav tm="100000">
                                          <p:val>
                                            <p:strVal val="0-ppt_w/2"/>
                                          </p:val>
                                        </p:tav>
                                      </p:tavLst>
                                    </p:anim>
                                    <p:anim calcmode="lin" valueType="num">
                                      <p:cBhvr additive="base">
                                        <p:cTn id="671" dur="3000"/>
                                        <p:tgtEl>
                                          <p:spTgt spid="21"/>
                                        </p:tgtEl>
                                        <p:attrNameLst>
                                          <p:attrName>ppt_y</p:attrName>
                                        </p:attrNameLst>
                                      </p:cBhvr>
                                      <p:tavLst>
                                        <p:tav tm="0">
                                          <p:val>
                                            <p:strVal val="ppt_y"/>
                                          </p:val>
                                        </p:tav>
                                        <p:tav tm="100000">
                                          <p:val>
                                            <p:strVal val="1+ppt_h/2"/>
                                          </p:val>
                                        </p:tav>
                                      </p:tavLst>
                                    </p:anim>
                                    <p:set>
                                      <p:cBhvr>
                                        <p:cTn id="672" dur="1" fill="hold">
                                          <p:stCondLst>
                                            <p:cond delay="2999"/>
                                          </p:stCondLst>
                                        </p:cTn>
                                        <p:tgtEl>
                                          <p:spTgt spid="21"/>
                                        </p:tgtEl>
                                        <p:attrNameLst>
                                          <p:attrName>style.visibility</p:attrName>
                                        </p:attrNameLst>
                                      </p:cBhvr>
                                      <p:to>
                                        <p:strVal val="hidden"/>
                                      </p:to>
                                    </p:set>
                                  </p:childTnLst>
                                </p:cTn>
                              </p:par>
                              <p:par>
                                <p:cTn id="673" presetID="2" presetClass="exit" presetSubtype="12" fill="hold" grpId="1" nodeType="withEffect">
                                  <p:stCondLst>
                                    <p:cond delay="0"/>
                                  </p:stCondLst>
                                  <p:childTnLst>
                                    <p:anim calcmode="lin" valueType="num">
                                      <p:cBhvr additive="base">
                                        <p:cTn id="674" dur="3000"/>
                                        <p:tgtEl>
                                          <p:spTgt spid="31"/>
                                        </p:tgtEl>
                                        <p:attrNameLst>
                                          <p:attrName>ppt_x</p:attrName>
                                        </p:attrNameLst>
                                      </p:cBhvr>
                                      <p:tavLst>
                                        <p:tav tm="0">
                                          <p:val>
                                            <p:strVal val="ppt_x"/>
                                          </p:val>
                                        </p:tav>
                                        <p:tav tm="100000">
                                          <p:val>
                                            <p:strVal val="0-ppt_w/2"/>
                                          </p:val>
                                        </p:tav>
                                      </p:tavLst>
                                    </p:anim>
                                    <p:anim calcmode="lin" valueType="num">
                                      <p:cBhvr additive="base">
                                        <p:cTn id="675" dur="3000"/>
                                        <p:tgtEl>
                                          <p:spTgt spid="31"/>
                                        </p:tgtEl>
                                        <p:attrNameLst>
                                          <p:attrName>ppt_y</p:attrName>
                                        </p:attrNameLst>
                                      </p:cBhvr>
                                      <p:tavLst>
                                        <p:tav tm="0">
                                          <p:val>
                                            <p:strVal val="ppt_y"/>
                                          </p:val>
                                        </p:tav>
                                        <p:tav tm="100000">
                                          <p:val>
                                            <p:strVal val="1+ppt_h/2"/>
                                          </p:val>
                                        </p:tav>
                                      </p:tavLst>
                                    </p:anim>
                                    <p:set>
                                      <p:cBhvr>
                                        <p:cTn id="676" dur="1" fill="hold">
                                          <p:stCondLst>
                                            <p:cond delay="2999"/>
                                          </p:stCondLst>
                                        </p:cTn>
                                        <p:tgtEl>
                                          <p:spTgt spid="31"/>
                                        </p:tgtEl>
                                        <p:attrNameLst>
                                          <p:attrName>style.visibility</p:attrName>
                                        </p:attrNameLst>
                                      </p:cBhvr>
                                      <p:to>
                                        <p:strVal val="hidden"/>
                                      </p:to>
                                    </p:set>
                                  </p:childTnLst>
                                </p:cTn>
                              </p:par>
                              <p:par>
                                <p:cTn id="677" presetID="2" presetClass="exit" presetSubtype="12" fill="hold" grpId="1" nodeType="withEffect">
                                  <p:stCondLst>
                                    <p:cond delay="0"/>
                                  </p:stCondLst>
                                  <p:childTnLst>
                                    <p:anim calcmode="lin" valueType="num">
                                      <p:cBhvr additive="base">
                                        <p:cTn id="678" dur="3000"/>
                                        <p:tgtEl>
                                          <p:spTgt spid="41"/>
                                        </p:tgtEl>
                                        <p:attrNameLst>
                                          <p:attrName>ppt_x</p:attrName>
                                        </p:attrNameLst>
                                      </p:cBhvr>
                                      <p:tavLst>
                                        <p:tav tm="0">
                                          <p:val>
                                            <p:strVal val="ppt_x"/>
                                          </p:val>
                                        </p:tav>
                                        <p:tav tm="100000">
                                          <p:val>
                                            <p:strVal val="0-ppt_w/2"/>
                                          </p:val>
                                        </p:tav>
                                      </p:tavLst>
                                    </p:anim>
                                    <p:anim calcmode="lin" valueType="num">
                                      <p:cBhvr additive="base">
                                        <p:cTn id="679" dur="3000"/>
                                        <p:tgtEl>
                                          <p:spTgt spid="41"/>
                                        </p:tgtEl>
                                        <p:attrNameLst>
                                          <p:attrName>ppt_y</p:attrName>
                                        </p:attrNameLst>
                                      </p:cBhvr>
                                      <p:tavLst>
                                        <p:tav tm="0">
                                          <p:val>
                                            <p:strVal val="ppt_y"/>
                                          </p:val>
                                        </p:tav>
                                        <p:tav tm="100000">
                                          <p:val>
                                            <p:strVal val="1+ppt_h/2"/>
                                          </p:val>
                                        </p:tav>
                                      </p:tavLst>
                                    </p:anim>
                                    <p:set>
                                      <p:cBhvr>
                                        <p:cTn id="680" dur="1" fill="hold">
                                          <p:stCondLst>
                                            <p:cond delay="2999"/>
                                          </p:stCondLst>
                                        </p:cTn>
                                        <p:tgtEl>
                                          <p:spTgt spid="41"/>
                                        </p:tgtEl>
                                        <p:attrNameLst>
                                          <p:attrName>style.visibility</p:attrName>
                                        </p:attrNameLst>
                                      </p:cBhvr>
                                      <p:to>
                                        <p:strVal val="hidden"/>
                                      </p:to>
                                    </p:set>
                                  </p:childTnLst>
                                </p:cTn>
                              </p:par>
                              <p:par>
                                <p:cTn id="681" presetID="2" presetClass="exit" presetSubtype="12" fill="hold" grpId="1" nodeType="withEffect">
                                  <p:stCondLst>
                                    <p:cond delay="0"/>
                                  </p:stCondLst>
                                  <p:childTnLst>
                                    <p:anim calcmode="lin" valueType="num">
                                      <p:cBhvr additive="base">
                                        <p:cTn id="682" dur="3000"/>
                                        <p:tgtEl>
                                          <p:spTgt spid="51"/>
                                        </p:tgtEl>
                                        <p:attrNameLst>
                                          <p:attrName>ppt_x</p:attrName>
                                        </p:attrNameLst>
                                      </p:cBhvr>
                                      <p:tavLst>
                                        <p:tav tm="0">
                                          <p:val>
                                            <p:strVal val="ppt_x"/>
                                          </p:val>
                                        </p:tav>
                                        <p:tav tm="100000">
                                          <p:val>
                                            <p:strVal val="0-ppt_w/2"/>
                                          </p:val>
                                        </p:tav>
                                      </p:tavLst>
                                    </p:anim>
                                    <p:anim calcmode="lin" valueType="num">
                                      <p:cBhvr additive="base">
                                        <p:cTn id="683" dur="3000"/>
                                        <p:tgtEl>
                                          <p:spTgt spid="51"/>
                                        </p:tgtEl>
                                        <p:attrNameLst>
                                          <p:attrName>ppt_y</p:attrName>
                                        </p:attrNameLst>
                                      </p:cBhvr>
                                      <p:tavLst>
                                        <p:tav tm="0">
                                          <p:val>
                                            <p:strVal val="ppt_y"/>
                                          </p:val>
                                        </p:tav>
                                        <p:tav tm="100000">
                                          <p:val>
                                            <p:strVal val="1+ppt_h/2"/>
                                          </p:val>
                                        </p:tav>
                                      </p:tavLst>
                                    </p:anim>
                                    <p:set>
                                      <p:cBhvr>
                                        <p:cTn id="684" dur="1" fill="hold">
                                          <p:stCondLst>
                                            <p:cond delay="2999"/>
                                          </p:stCondLst>
                                        </p:cTn>
                                        <p:tgtEl>
                                          <p:spTgt spid="51"/>
                                        </p:tgtEl>
                                        <p:attrNameLst>
                                          <p:attrName>style.visibility</p:attrName>
                                        </p:attrNameLst>
                                      </p:cBhvr>
                                      <p:to>
                                        <p:strVal val="hidden"/>
                                      </p:to>
                                    </p:set>
                                  </p:childTnLst>
                                </p:cTn>
                              </p:par>
                              <p:par>
                                <p:cTn id="685" presetID="2" presetClass="exit" presetSubtype="12" fill="hold" grpId="1" nodeType="withEffect">
                                  <p:stCondLst>
                                    <p:cond delay="0"/>
                                  </p:stCondLst>
                                  <p:childTnLst>
                                    <p:anim calcmode="lin" valueType="num">
                                      <p:cBhvr additive="base">
                                        <p:cTn id="686" dur="3000"/>
                                        <p:tgtEl>
                                          <p:spTgt spid="61"/>
                                        </p:tgtEl>
                                        <p:attrNameLst>
                                          <p:attrName>ppt_x</p:attrName>
                                        </p:attrNameLst>
                                      </p:cBhvr>
                                      <p:tavLst>
                                        <p:tav tm="0">
                                          <p:val>
                                            <p:strVal val="ppt_x"/>
                                          </p:val>
                                        </p:tav>
                                        <p:tav tm="100000">
                                          <p:val>
                                            <p:strVal val="0-ppt_w/2"/>
                                          </p:val>
                                        </p:tav>
                                      </p:tavLst>
                                    </p:anim>
                                    <p:anim calcmode="lin" valueType="num">
                                      <p:cBhvr additive="base">
                                        <p:cTn id="687" dur="3000"/>
                                        <p:tgtEl>
                                          <p:spTgt spid="61"/>
                                        </p:tgtEl>
                                        <p:attrNameLst>
                                          <p:attrName>ppt_y</p:attrName>
                                        </p:attrNameLst>
                                      </p:cBhvr>
                                      <p:tavLst>
                                        <p:tav tm="0">
                                          <p:val>
                                            <p:strVal val="ppt_y"/>
                                          </p:val>
                                        </p:tav>
                                        <p:tav tm="100000">
                                          <p:val>
                                            <p:strVal val="1+ppt_h/2"/>
                                          </p:val>
                                        </p:tav>
                                      </p:tavLst>
                                    </p:anim>
                                    <p:set>
                                      <p:cBhvr>
                                        <p:cTn id="688" dur="1" fill="hold">
                                          <p:stCondLst>
                                            <p:cond delay="2999"/>
                                          </p:stCondLst>
                                        </p:cTn>
                                        <p:tgtEl>
                                          <p:spTgt spid="61"/>
                                        </p:tgtEl>
                                        <p:attrNameLst>
                                          <p:attrName>style.visibility</p:attrName>
                                        </p:attrNameLst>
                                      </p:cBhvr>
                                      <p:to>
                                        <p:strVal val="hidden"/>
                                      </p:to>
                                    </p:set>
                                  </p:childTnLst>
                                </p:cTn>
                              </p:par>
                              <p:par>
                                <p:cTn id="689" presetID="2" presetClass="exit" presetSubtype="12" fill="hold" grpId="1" nodeType="withEffect">
                                  <p:stCondLst>
                                    <p:cond delay="0"/>
                                  </p:stCondLst>
                                  <p:childTnLst>
                                    <p:anim calcmode="lin" valueType="num">
                                      <p:cBhvr additive="base">
                                        <p:cTn id="690" dur="3000"/>
                                        <p:tgtEl>
                                          <p:spTgt spid="71"/>
                                        </p:tgtEl>
                                        <p:attrNameLst>
                                          <p:attrName>ppt_x</p:attrName>
                                        </p:attrNameLst>
                                      </p:cBhvr>
                                      <p:tavLst>
                                        <p:tav tm="0">
                                          <p:val>
                                            <p:strVal val="ppt_x"/>
                                          </p:val>
                                        </p:tav>
                                        <p:tav tm="100000">
                                          <p:val>
                                            <p:strVal val="0-ppt_w/2"/>
                                          </p:val>
                                        </p:tav>
                                      </p:tavLst>
                                    </p:anim>
                                    <p:anim calcmode="lin" valueType="num">
                                      <p:cBhvr additive="base">
                                        <p:cTn id="691" dur="3000"/>
                                        <p:tgtEl>
                                          <p:spTgt spid="71"/>
                                        </p:tgtEl>
                                        <p:attrNameLst>
                                          <p:attrName>ppt_y</p:attrName>
                                        </p:attrNameLst>
                                      </p:cBhvr>
                                      <p:tavLst>
                                        <p:tav tm="0">
                                          <p:val>
                                            <p:strVal val="ppt_y"/>
                                          </p:val>
                                        </p:tav>
                                        <p:tav tm="100000">
                                          <p:val>
                                            <p:strVal val="1+ppt_h/2"/>
                                          </p:val>
                                        </p:tav>
                                      </p:tavLst>
                                    </p:anim>
                                    <p:set>
                                      <p:cBhvr>
                                        <p:cTn id="692" dur="1" fill="hold">
                                          <p:stCondLst>
                                            <p:cond delay="2999"/>
                                          </p:stCondLst>
                                        </p:cTn>
                                        <p:tgtEl>
                                          <p:spTgt spid="71"/>
                                        </p:tgtEl>
                                        <p:attrNameLst>
                                          <p:attrName>style.visibility</p:attrName>
                                        </p:attrNameLst>
                                      </p:cBhvr>
                                      <p:to>
                                        <p:strVal val="hidden"/>
                                      </p:to>
                                    </p:set>
                                  </p:childTnLst>
                                </p:cTn>
                              </p:par>
                              <p:par>
                                <p:cTn id="693" presetID="2" presetClass="exit" presetSubtype="12" fill="hold" grpId="1" nodeType="withEffect">
                                  <p:stCondLst>
                                    <p:cond delay="0"/>
                                  </p:stCondLst>
                                  <p:childTnLst>
                                    <p:anim calcmode="lin" valueType="num">
                                      <p:cBhvr additive="base">
                                        <p:cTn id="694" dur="3000"/>
                                        <p:tgtEl>
                                          <p:spTgt spid="81"/>
                                        </p:tgtEl>
                                        <p:attrNameLst>
                                          <p:attrName>ppt_x</p:attrName>
                                        </p:attrNameLst>
                                      </p:cBhvr>
                                      <p:tavLst>
                                        <p:tav tm="0">
                                          <p:val>
                                            <p:strVal val="ppt_x"/>
                                          </p:val>
                                        </p:tav>
                                        <p:tav tm="100000">
                                          <p:val>
                                            <p:strVal val="0-ppt_w/2"/>
                                          </p:val>
                                        </p:tav>
                                      </p:tavLst>
                                    </p:anim>
                                    <p:anim calcmode="lin" valueType="num">
                                      <p:cBhvr additive="base">
                                        <p:cTn id="695" dur="3000"/>
                                        <p:tgtEl>
                                          <p:spTgt spid="81"/>
                                        </p:tgtEl>
                                        <p:attrNameLst>
                                          <p:attrName>ppt_y</p:attrName>
                                        </p:attrNameLst>
                                      </p:cBhvr>
                                      <p:tavLst>
                                        <p:tav tm="0">
                                          <p:val>
                                            <p:strVal val="ppt_y"/>
                                          </p:val>
                                        </p:tav>
                                        <p:tav tm="100000">
                                          <p:val>
                                            <p:strVal val="1+ppt_h/2"/>
                                          </p:val>
                                        </p:tav>
                                      </p:tavLst>
                                    </p:anim>
                                    <p:set>
                                      <p:cBhvr>
                                        <p:cTn id="696" dur="1" fill="hold">
                                          <p:stCondLst>
                                            <p:cond delay="2999"/>
                                          </p:stCondLst>
                                        </p:cTn>
                                        <p:tgtEl>
                                          <p:spTgt spid="81"/>
                                        </p:tgtEl>
                                        <p:attrNameLst>
                                          <p:attrName>style.visibility</p:attrName>
                                        </p:attrNameLst>
                                      </p:cBhvr>
                                      <p:to>
                                        <p:strVal val="hidden"/>
                                      </p:to>
                                    </p:set>
                                  </p:childTnLst>
                                </p:cTn>
                              </p:par>
                              <p:par>
                                <p:cTn id="697" presetID="2" presetClass="exit" presetSubtype="12" fill="hold" grpId="1" nodeType="withEffect">
                                  <p:stCondLst>
                                    <p:cond delay="0"/>
                                  </p:stCondLst>
                                  <p:childTnLst>
                                    <p:anim calcmode="lin" valueType="num">
                                      <p:cBhvr additive="base">
                                        <p:cTn id="698" dur="3000"/>
                                        <p:tgtEl>
                                          <p:spTgt spid="7"/>
                                        </p:tgtEl>
                                        <p:attrNameLst>
                                          <p:attrName>ppt_x</p:attrName>
                                        </p:attrNameLst>
                                      </p:cBhvr>
                                      <p:tavLst>
                                        <p:tav tm="0">
                                          <p:val>
                                            <p:strVal val="ppt_x"/>
                                          </p:val>
                                        </p:tav>
                                        <p:tav tm="100000">
                                          <p:val>
                                            <p:strVal val="0-ppt_w/2"/>
                                          </p:val>
                                        </p:tav>
                                      </p:tavLst>
                                    </p:anim>
                                    <p:anim calcmode="lin" valueType="num">
                                      <p:cBhvr additive="base">
                                        <p:cTn id="699" dur="3000"/>
                                        <p:tgtEl>
                                          <p:spTgt spid="7"/>
                                        </p:tgtEl>
                                        <p:attrNameLst>
                                          <p:attrName>ppt_y</p:attrName>
                                        </p:attrNameLst>
                                      </p:cBhvr>
                                      <p:tavLst>
                                        <p:tav tm="0">
                                          <p:val>
                                            <p:strVal val="ppt_y"/>
                                          </p:val>
                                        </p:tav>
                                        <p:tav tm="100000">
                                          <p:val>
                                            <p:strVal val="1+ppt_h/2"/>
                                          </p:val>
                                        </p:tav>
                                      </p:tavLst>
                                    </p:anim>
                                    <p:set>
                                      <p:cBhvr>
                                        <p:cTn id="700" dur="1" fill="hold">
                                          <p:stCondLst>
                                            <p:cond delay="2999"/>
                                          </p:stCondLst>
                                        </p:cTn>
                                        <p:tgtEl>
                                          <p:spTgt spid="7"/>
                                        </p:tgtEl>
                                        <p:attrNameLst>
                                          <p:attrName>style.visibility</p:attrName>
                                        </p:attrNameLst>
                                      </p:cBhvr>
                                      <p:to>
                                        <p:strVal val="hidden"/>
                                      </p:to>
                                    </p:set>
                                  </p:childTnLst>
                                </p:cTn>
                              </p:par>
                              <p:par>
                                <p:cTn id="701" presetID="2" presetClass="exit" presetSubtype="12" fill="hold" grpId="1" nodeType="withEffect">
                                  <p:stCondLst>
                                    <p:cond delay="0"/>
                                  </p:stCondLst>
                                  <p:childTnLst>
                                    <p:anim calcmode="lin" valueType="num">
                                      <p:cBhvr additive="base">
                                        <p:cTn id="702" dur="3000"/>
                                        <p:tgtEl>
                                          <p:spTgt spid="17"/>
                                        </p:tgtEl>
                                        <p:attrNameLst>
                                          <p:attrName>ppt_x</p:attrName>
                                        </p:attrNameLst>
                                      </p:cBhvr>
                                      <p:tavLst>
                                        <p:tav tm="0">
                                          <p:val>
                                            <p:strVal val="ppt_x"/>
                                          </p:val>
                                        </p:tav>
                                        <p:tav tm="100000">
                                          <p:val>
                                            <p:strVal val="0-ppt_w/2"/>
                                          </p:val>
                                        </p:tav>
                                      </p:tavLst>
                                    </p:anim>
                                    <p:anim calcmode="lin" valueType="num">
                                      <p:cBhvr additive="base">
                                        <p:cTn id="703" dur="3000"/>
                                        <p:tgtEl>
                                          <p:spTgt spid="17"/>
                                        </p:tgtEl>
                                        <p:attrNameLst>
                                          <p:attrName>ppt_y</p:attrName>
                                        </p:attrNameLst>
                                      </p:cBhvr>
                                      <p:tavLst>
                                        <p:tav tm="0">
                                          <p:val>
                                            <p:strVal val="ppt_y"/>
                                          </p:val>
                                        </p:tav>
                                        <p:tav tm="100000">
                                          <p:val>
                                            <p:strVal val="1+ppt_h/2"/>
                                          </p:val>
                                        </p:tav>
                                      </p:tavLst>
                                    </p:anim>
                                    <p:set>
                                      <p:cBhvr>
                                        <p:cTn id="704" dur="1" fill="hold">
                                          <p:stCondLst>
                                            <p:cond delay="2999"/>
                                          </p:stCondLst>
                                        </p:cTn>
                                        <p:tgtEl>
                                          <p:spTgt spid="17"/>
                                        </p:tgtEl>
                                        <p:attrNameLst>
                                          <p:attrName>style.visibility</p:attrName>
                                        </p:attrNameLst>
                                      </p:cBhvr>
                                      <p:to>
                                        <p:strVal val="hidden"/>
                                      </p:to>
                                    </p:set>
                                  </p:childTnLst>
                                </p:cTn>
                              </p:par>
                              <p:par>
                                <p:cTn id="705" presetID="2" presetClass="exit" presetSubtype="12" fill="hold" grpId="1" nodeType="withEffect">
                                  <p:stCondLst>
                                    <p:cond delay="0"/>
                                  </p:stCondLst>
                                  <p:childTnLst>
                                    <p:anim calcmode="lin" valueType="num">
                                      <p:cBhvr additive="base">
                                        <p:cTn id="706" dur="3000"/>
                                        <p:tgtEl>
                                          <p:spTgt spid="27"/>
                                        </p:tgtEl>
                                        <p:attrNameLst>
                                          <p:attrName>ppt_x</p:attrName>
                                        </p:attrNameLst>
                                      </p:cBhvr>
                                      <p:tavLst>
                                        <p:tav tm="0">
                                          <p:val>
                                            <p:strVal val="ppt_x"/>
                                          </p:val>
                                        </p:tav>
                                        <p:tav tm="100000">
                                          <p:val>
                                            <p:strVal val="0-ppt_w/2"/>
                                          </p:val>
                                        </p:tav>
                                      </p:tavLst>
                                    </p:anim>
                                    <p:anim calcmode="lin" valueType="num">
                                      <p:cBhvr additive="base">
                                        <p:cTn id="707" dur="3000"/>
                                        <p:tgtEl>
                                          <p:spTgt spid="27"/>
                                        </p:tgtEl>
                                        <p:attrNameLst>
                                          <p:attrName>ppt_y</p:attrName>
                                        </p:attrNameLst>
                                      </p:cBhvr>
                                      <p:tavLst>
                                        <p:tav tm="0">
                                          <p:val>
                                            <p:strVal val="ppt_y"/>
                                          </p:val>
                                        </p:tav>
                                        <p:tav tm="100000">
                                          <p:val>
                                            <p:strVal val="1+ppt_h/2"/>
                                          </p:val>
                                        </p:tav>
                                      </p:tavLst>
                                    </p:anim>
                                    <p:set>
                                      <p:cBhvr>
                                        <p:cTn id="708" dur="1" fill="hold">
                                          <p:stCondLst>
                                            <p:cond delay="2999"/>
                                          </p:stCondLst>
                                        </p:cTn>
                                        <p:tgtEl>
                                          <p:spTgt spid="27"/>
                                        </p:tgtEl>
                                        <p:attrNameLst>
                                          <p:attrName>style.visibility</p:attrName>
                                        </p:attrNameLst>
                                      </p:cBhvr>
                                      <p:to>
                                        <p:strVal val="hidden"/>
                                      </p:to>
                                    </p:set>
                                  </p:childTnLst>
                                </p:cTn>
                              </p:par>
                              <p:par>
                                <p:cTn id="709" presetID="2" presetClass="exit" presetSubtype="12" fill="hold" grpId="1" nodeType="withEffect">
                                  <p:stCondLst>
                                    <p:cond delay="0"/>
                                  </p:stCondLst>
                                  <p:childTnLst>
                                    <p:anim calcmode="lin" valueType="num">
                                      <p:cBhvr additive="base">
                                        <p:cTn id="710" dur="3000"/>
                                        <p:tgtEl>
                                          <p:spTgt spid="37"/>
                                        </p:tgtEl>
                                        <p:attrNameLst>
                                          <p:attrName>ppt_x</p:attrName>
                                        </p:attrNameLst>
                                      </p:cBhvr>
                                      <p:tavLst>
                                        <p:tav tm="0">
                                          <p:val>
                                            <p:strVal val="ppt_x"/>
                                          </p:val>
                                        </p:tav>
                                        <p:tav tm="100000">
                                          <p:val>
                                            <p:strVal val="0-ppt_w/2"/>
                                          </p:val>
                                        </p:tav>
                                      </p:tavLst>
                                    </p:anim>
                                    <p:anim calcmode="lin" valueType="num">
                                      <p:cBhvr additive="base">
                                        <p:cTn id="711" dur="3000"/>
                                        <p:tgtEl>
                                          <p:spTgt spid="37"/>
                                        </p:tgtEl>
                                        <p:attrNameLst>
                                          <p:attrName>ppt_y</p:attrName>
                                        </p:attrNameLst>
                                      </p:cBhvr>
                                      <p:tavLst>
                                        <p:tav tm="0">
                                          <p:val>
                                            <p:strVal val="ppt_y"/>
                                          </p:val>
                                        </p:tav>
                                        <p:tav tm="100000">
                                          <p:val>
                                            <p:strVal val="1+ppt_h/2"/>
                                          </p:val>
                                        </p:tav>
                                      </p:tavLst>
                                    </p:anim>
                                    <p:set>
                                      <p:cBhvr>
                                        <p:cTn id="712" dur="1" fill="hold">
                                          <p:stCondLst>
                                            <p:cond delay="2999"/>
                                          </p:stCondLst>
                                        </p:cTn>
                                        <p:tgtEl>
                                          <p:spTgt spid="37"/>
                                        </p:tgtEl>
                                        <p:attrNameLst>
                                          <p:attrName>style.visibility</p:attrName>
                                        </p:attrNameLst>
                                      </p:cBhvr>
                                      <p:to>
                                        <p:strVal val="hidden"/>
                                      </p:to>
                                    </p:set>
                                  </p:childTnLst>
                                </p:cTn>
                              </p:par>
                              <p:par>
                                <p:cTn id="713" presetID="2" presetClass="exit" presetSubtype="12" fill="hold" grpId="1" nodeType="withEffect">
                                  <p:stCondLst>
                                    <p:cond delay="0"/>
                                  </p:stCondLst>
                                  <p:childTnLst>
                                    <p:anim calcmode="lin" valueType="num">
                                      <p:cBhvr additive="base">
                                        <p:cTn id="714" dur="3000"/>
                                        <p:tgtEl>
                                          <p:spTgt spid="47"/>
                                        </p:tgtEl>
                                        <p:attrNameLst>
                                          <p:attrName>ppt_x</p:attrName>
                                        </p:attrNameLst>
                                      </p:cBhvr>
                                      <p:tavLst>
                                        <p:tav tm="0">
                                          <p:val>
                                            <p:strVal val="ppt_x"/>
                                          </p:val>
                                        </p:tav>
                                        <p:tav tm="100000">
                                          <p:val>
                                            <p:strVal val="0-ppt_w/2"/>
                                          </p:val>
                                        </p:tav>
                                      </p:tavLst>
                                    </p:anim>
                                    <p:anim calcmode="lin" valueType="num">
                                      <p:cBhvr additive="base">
                                        <p:cTn id="715" dur="3000"/>
                                        <p:tgtEl>
                                          <p:spTgt spid="47"/>
                                        </p:tgtEl>
                                        <p:attrNameLst>
                                          <p:attrName>ppt_y</p:attrName>
                                        </p:attrNameLst>
                                      </p:cBhvr>
                                      <p:tavLst>
                                        <p:tav tm="0">
                                          <p:val>
                                            <p:strVal val="ppt_y"/>
                                          </p:val>
                                        </p:tav>
                                        <p:tav tm="100000">
                                          <p:val>
                                            <p:strVal val="1+ppt_h/2"/>
                                          </p:val>
                                        </p:tav>
                                      </p:tavLst>
                                    </p:anim>
                                    <p:set>
                                      <p:cBhvr>
                                        <p:cTn id="716" dur="1" fill="hold">
                                          <p:stCondLst>
                                            <p:cond delay="2999"/>
                                          </p:stCondLst>
                                        </p:cTn>
                                        <p:tgtEl>
                                          <p:spTgt spid="47"/>
                                        </p:tgtEl>
                                        <p:attrNameLst>
                                          <p:attrName>style.visibility</p:attrName>
                                        </p:attrNameLst>
                                      </p:cBhvr>
                                      <p:to>
                                        <p:strVal val="hidden"/>
                                      </p:to>
                                    </p:set>
                                  </p:childTnLst>
                                </p:cTn>
                              </p:par>
                              <p:par>
                                <p:cTn id="717" presetID="2" presetClass="exit" presetSubtype="12" fill="hold" grpId="1" nodeType="withEffect">
                                  <p:stCondLst>
                                    <p:cond delay="0"/>
                                  </p:stCondLst>
                                  <p:childTnLst>
                                    <p:anim calcmode="lin" valueType="num">
                                      <p:cBhvr additive="base">
                                        <p:cTn id="718" dur="3000"/>
                                        <p:tgtEl>
                                          <p:spTgt spid="57"/>
                                        </p:tgtEl>
                                        <p:attrNameLst>
                                          <p:attrName>ppt_x</p:attrName>
                                        </p:attrNameLst>
                                      </p:cBhvr>
                                      <p:tavLst>
                                        <p:tav tm="0">
                                          <p:val>
                                            <p:strVal val="ppt_x"/>
                                          </p:val>
                                        </p:tav>
                                        <p:tav tm="100000">
                                          <p:val>
                                            <p:strVal val="0-ppt_w/2"/>
                                          </p:val>
                                        </p:tav>
                                      </p:tavLst>
                                    </p:anim>
                                    <p:anim calcmode="lin" valueType="num">
                                      <p:cBhvr additive="base">
                                        <p:cTn id="719" dur="3000"/>
                                        <p:tgtEl>
                                          <p:spTgt spid="57"/>
                                        </p:tgtEl>
                                        <p:attrNameLst>
                                          <p:attrName>ppt_y</p:attrName>
                                        </p:attrNameLst>
                                      </p:cBhvr>
                                      <p:tavLst>
                                        <p:tav tm="0">
                                          <p:val>
                                            <p:strVal val="ppt_y"/>
                                          </p:val>
                                        </p:tav>
                                        <p:tav tm="100000">
                                          <p:val>
                                            <p:strVal val="1+ppt_h/2"/>
                                          </p:val>
                                        </p:tav>
                                      </p:tavLst>
                                    </p:anim>
                                    <p:set>
                                      <p:cBhvr>
                                        <p:cTn id="720" dur="1" fill="hold">
                                          <p:stCondLst>
                                            <p:cond delay="2999"/>
                                          </p:stCondLst>
                                        </p:cTn>
                                        <p:tgtEl>
                                          <p:spTgt spid="57"/>
                                        </p:tgtEl>
                                        <p:attrNameLst>
                                          <p:attrName>style.visibility</p:attrName>
                                        </p:attrNameLst>
                                      </p:cBhvr>
                                      <p:to>
                                        <p:strVal val="hidden"/>
                                      </p:to>
                                    </p:set>
                                  </p:childTnLst>
                                </p:cTn>
                              </p:par>
                              <p:par>
                                <p:cTn id="721" presetID="2" presetClass="exit" presetSubtype="12" fill="hold" grpId="1" nodeType="withEffect">
                                  <p:stCondLst>
                                    <p:cond delay="0"/>
                                  </p:stCondLst>
                                  <p:childTnLst>
                                    <p:anim calcmode="lin" valueType="num">
                                      <p:cBhvr additive="base">
                                        <p:cTn id="722" dur="3000"/>
                                        <p:tgtEl>
                                          <p:spTgt spid="67"/>
                                        </p:tgtEl>
                                        <p:attrNameLst>
                                          <p:attrName>ppt_x</p:attrName>
                                        </p:attrNameLst>
                                      </p:cBhvr>
                                      <p:tavLst>
                                        <p:tav tm="0">
                                          <p:val>
                                            <p:strVal val="ppt_x"/>
                                          </p:val>
                                        </p:tav>
                                        <p:tav tm="100000">
                                          <p:val>
                                            <p:strVal val="0-ppt_w/2"/>
                                          </p:val>
                                        </p:tav>
                                      </p:tavLst>
                                    </p:anim>
                                    <p:anim calcmode="lin" valueType="num">
                                      <p:cBhvr additive="base">
                                        <p:cTn id="723" dur="3000"/>
                                        <p:tgtEl>
                                          <p:spTgt spid="67"/>
                                        </p:tgtEl>
                                        <p:attrNameLst>
                                          <p:attrName>ppt_y</p:attrName>
                                        </p:attrNameLst>
                                      </p:cBhvr>
                                      <p:tavLst>
                                        <p:tav tm="0">
                                          <p:val>
                                            <p:strVal val="ppt_y"/>
                                          </p:val>
                                        </p:tav>
                                        <p:tav tm="100000">
                                          <p:val>
                                            <p:strVal val="1+ppt_h/2"/>
                                          </p:val>
                                        </p:tav>
                                      </p:tavLst>
                                    </p:anim>
                                    <p:set>
                                      <p:cBhvr>
                                        <p:cTn id="724" dur="1" fill="hold">
                                          <p:stCondLst>
                                            <p:cond delay="2999"/>
                                          </p:stCondLst>
                                        </p:cTn>
                                        <p:tgtEl>
                                          <p:spTgt spid="67"/>
                                        </p:tgtEl>
                                        <p:attrNameLst>
                                          <p:attrName>style.visibility</p:attrName>
                                        </p:attrNameLst>
                                      </p:cBhvr>
                                      <p:to>
                                        <p:strVal val="hidden"/>
                                      </p:to>
                                    </p:set>
                                  </p:childTnLst>
                                </p:cTn>
                              </p:par>
                              <p:par>
                                <p:cTn id="725" presetID="2" presetClass="exit" presetSubtype="12" fill="hold" grpId="1" nodeType="withEffect">
                                  <p:stCondLst>
                                    <p:cond delay="0"/>
                                  </p:stCondLst>
                                  <p:childTnLst>
                                    <p:anim calcmode="lin" valueType="num">
                                      <p:cBhvr additive="base">
                                        <p:cTn id="726" dur="3000"/>
                                        <p:tgtEl>
                                          <p:spTgt spid="77"/>
                                        </p:tgtEl>
                                        <p:attrNameLst>
                                          <p:attrName>ppt_x</p:attrName>
                                        </p:attrNameLst>
                                      </p:cBhvr>
                                      <p:tavLst>
                                        <p:tav tm="0">
                                          <p:val>
                                            <p:strVal val="ppt_x"/>
                                          </p:val>
                                        </p:tav>
                                        <p:tav tm="100000">
                                          <p:val>
                                            <p:strVal val="0-ppt_w/2"/>
                                          </p:val>
                                        </p:tav>
                                      </p:tavLst>
                                    </p:anim>
                                    <p:anim calcmode="lin" valueType="num">
                                      <p:cBhvr additive="base">
                                        <p:cTn id="727" dur="3000"/>
                                        <p:tgtEl>
                                          <p:spTgt spid="77"/>
                                        </p:tgtEl>
                                        <p:attrNameLst>
                                          <p:attrName>ppt_y</p:attrName>
                                        </p:attrNameLst>
                                      </p:cBhvr>
                                      <p:tavLst>
                                        <p:tav tm="0">
                                          <p:val>
                                            <p:strVal val="ppt_y"/>
                                          </p:val>
                                        </p:tav>
                                        <p:tav tm="100000">
                                          <p:val>
                                            <p:strVal val="1+ppt_h/2"/>
                                          </p:val>
                                        </p:tav>
                                      </p:tavLst>
                                    </p:anim>
                                    <p:set>
                                      <p:cBhvr>
                                        <p:cTn id="728" dur="1" fill="hold">
                                          <p:stCondLst>
                                            <p:cond delay="2999"/>
                                          </p:stCondLst>
                                        </p:cTn>
                                        <p:tgtEl>
                                          <p:spTgt spid="77"/>
                                        </p:tgtEl>
                                        <p:attrNameLst>
                                          <p:attrName>style.visibility</p:attrName>
                                        </p:attrNameLst>
                                      </p:cBhvr>
                                      <p:to>
                                        <p:strVal val="hidden"/>
                                      </p:to>
                                    </p:set>
                                  </p:childTnLst>
                                </p:cTn>
                              </p:par>
                              <p:par>
                                <p:cTn id="729" presetID="2" presetClass="exit" presetSubtype="6" fill="hold" grpId="1" nodeType="withEffect">
                                  <p:stCondLst>
                                    <p:cond delay="0"/>
                                  </p:stCondLst>
                                  <p:childTnLst>
                                    <p:anim calcmode="lin" valueType="num">
                                      <p:cBhvr additive="base">
                                        <p:cTn id="730" dur="3000"/>
                                        <p:tgtEl>
                                          <p:spTgt spid="6"/>
                                        </p:tgtEl>
                                        <p:attrNameLst>
                                          <p:attrName>ppt_x</p:attrName>
                                        </p:attrNameLst>
                                      </p:cBhvr>
                                      <p:tavLst>
                                        <p:tav tm="0">
                                          <p:val>
                                            <p:strVal val="ppt_x"/>
                                          </p:val>
                                        </p:tav>
                                        <p:tav tm="100000">
                                          <p:val>
                                            <p:strVal val="1+ppt_w/2"/>
                                          </p:val>
                                        </p:tav>
                                      </p:tavLst>
                                    </p:anim>
                                    <p:anim calcmode="lin" valueType="num">
                                      <p:cBhvr additive="base">
                                        <p:cTn id="731" dur="3000"/>
                                        <p:tgtEl>
                                          <p:spTgt spid="6"/>
                                        </p:tgtEl>
                                        <p:attrNameLst>
                                          <p:attrName>ppt_y</p:attrName>
                                        </p:attrNameLst>
                                      </p:cBhvr>
                                      <p:tavLst>
                                        <p:tav tm="0">
                                          <p:val>
                                            <p:strVal val="ppt_y"/>
                                          </p:val>
                                        </p:tav>
                                        <p:tav tm="100000">
                                          <p:val>
                                            <p:strVal val="1+ppt_h/2"/>
                                          </p:val>
                                        </p:tav>
                                      </p:tavLst>
                                    </p:anim>
                                    <p:set>
                                      <p:cBhvr>
                                        <p:cTn id="732" dur="1" fill="hold">
                                          <p:stCondLst>
                                            <p:cond delay="2999"/>
                                          </p:stCondLst>
                                        </p:cTn>
                                        <p:tgtEl>
                                          <p:spTgt spid="6"/>
                                        </p:tgtEl>
                                        <p:attrNameLst>
                                          <p:attrName>style.visibility</p:attrName>
                                        </p:attrNameLst>
                                      </p:cBhvr>
                                      <p:to>
                                        <p:strVal val="hidden"/>
                                      </p:to>
                                    </p:set>
                                  </p:childTnLst>
                                </p:cTn>
                              </p:par>
                              <p:par>
                                <p:cTn id="733" presetID="2" presetClass="exit" presetSubtype="6" fill="hold" grpId="1" nodeType="withEffect">
                                  <p:stCondLst>
                                    <p:cond delay="0"/>
                                  </p:stCondLst>
                                  <p:childTnLst>
                                    <p:anim calcmode="lin" valueType="num">
                                      <p:cBhvr additive="base">
                                        <p:cTn id="734" dur="3000"/>
                                        <p:tgtEl>
                                          <p:spTgt spid="16"/>
                                        </p:tgtEl>
                                        <p:attrNameLst>
                                          <p:attrName>ppt_x</p:attrName>
                                        </p:attrNameLst>
                                      </p:cBhvr>
                                      <p:tavLst>
                                        <p:tav tm="0">
                                          <p:val>
                                            <p:strVal val="ppt_x"/>
                                          </p:val>
                                        </p:tav>
                                        <p:tav tm="100000">
                                          <p:val>
                                            <p:strVal val="1+ppt_w/2"/>
                                          </p:val>
                                        </p:tav>
                                      </p:tavLst>
                                    </p:anim>
                                    <p:anim calcmode="lin" valueType="num">
                                      <p:cBhvr additive="base">
                                        <p:cTn id="735" dur="3000"/>
                                        <p:tgtEl>
                                          <p:spTgt spid="16"/>
                                        </p:tgtEl>
                                        <p:attrNameLst>
                                          <p:attrName>ppt_y</p:attrName>
                                        </p:attrNameLst>
                                      </p:cBhvr>
                                      <p:tavLst>
                                        <p:tav tm="0">
                                          <p:val>
                                            <p:strVal val="ppt_y"/>
                                          </p:val>
                                        </p:tav>
                                        <p:tav tm="100000">
                                          <p:val>
                                            <p:strVal val="1+ppt_h/2"/>
                                          </p:val>
                                        </p:tav>
                                      </p:tavLst>
                                    </p:anim>
                                    <p:set>
                                      <p:cBhvr>
                                        <p:cTn id="736" dur="1" fill="hold">
                                          <p:stCondLst>
                                            <p:cond delay="2999"/>
                                          </p:stCondLst>
                                        </p:cTn>
                                        <p:tgtEl>
                                          <p:spTgt spid="16"/>
                                        </p:tgtEl>
                                        <p:attrNameLst>
                                          <p:attrName>style.visibility</p:attrName>
                                        </p:attrNameLst>
                                      </p:cBhvr>
                                      <p:to>
                                        <p:strVal val="hidden"/>
                                      </p:to>
                                    </p:set>
                                  </p:childTnLst>
                                </p:cTn>
                              </p:par>
                              <p:par>
                                <p:cTn id="737" presetID="2" presetClass="exit" presetSubtype="6" fill="hold" grpId="1" nodeType="withEffect">
                                  <p:stCondLst>
                                    <p:cond delay="0"/>
                                  </p:stCondLst>
                                  <p:childTnLst>
                                    <p:anim calcmode="lin" valueType="num">
                                      <p:cBhvr additive="base">
                                        <p:cTn id="738" dur="3000"/>
                                        <p:tgtEl>
                                          <p:spTgt spid="26"/>
                                        </p:tgtEl>
                                        <p:attrNameLst>
                                          <p:attrName>ppt_x</p:attrName>
                                        </p:attrNameLst>
                                      </p:cBhvr>
                                      <p:tavLst>
                                        <p:tav tm="0">
                                          <p:val>
                                            <p:strVal val="ppt_x"/>
                                          </p:val>
                                        </p:tav>
                                        <p:tav tm="100000">
                                          <p:val>
                                            <p:strVal val="1+ppt_w/2"/>
                                          </p:val>
                                        </p:tav>
                                      </p:tavLst>
                                    </p:anim>
                                    <p:anim calcmode="lin" valueType="num">
                                      <p:cBhvr additive="base">
                                        <p:cTn id="739" dur="3000"/>
                                        <p:tgtEl>
                                          <p:spTgt spid="26"/>
                                        </p:tgtEl>
                                        <p:attrNameLst>
                                          <p:attrName>ppt_y</p:attrName>
                                        </p:attrNameLst>
                                      </p:cBhvr>
                                      <p:tavLst>
                                        <p:tav tm="0">
                                          <p:val>
                                            <p:strVal val="ppt_y"/>
                                          </p:val>
                                        </p:tav>
                                        <p:tav tm="100000">
                                          <p:val>
                                            <p:strVal val="1+ppt_h/2"/>
                                          </p:val>
                                        </p:tav>
                                      </p:tavLst>
                                    </p:anim>
                                    <p:set>
                                      <p:cBhvr>
                                        <p:cTn id="740" dur="1" fill="hold">
                                          <p:stCondLst>
                                            <p:cond delay="2999"/>
                                          </p:stCondLst>
                                        </p:cTn>
                                        <p:tgtEl>
                                          <p:spTgt spid="26"/>
                                        </p:tgtEl>
                                        <p:attrNameLst>
                                          <p:attrName>style.visibility</p:attrName>
                                        </p:attrNameLst>
                                      </p:cBhvr>
                                      <p:to>
                                        <p:strVal val="hidden"/>
                                      </p:to>
                                    </p:set>
                                  </p:childTnLst>
                                </p:cTn>
                              </p:par>
                              <p:par>
                                <p:cTn id="741" presetID="2" presetClass="exit" presetSubtype="6" fill="hold" grpId="1" nodeType="withEffect">
                                  <p:stCondLst>
                                    <p:cond delay="0"/>
                                  </p:stCondLst>
                                  <p:childTnLst>
                                    <p:anim calcmode="lin" valueType="num">
                                      <p:cBhvr additive="base">
                                        <p:cTn id="742" dur="3000"/>
                                        <p:tgtEl>
                                          <p:spTgt spid="36"/>
                                        </p:tgtEl>
                                        <p:attrNameLst>
                                          <p:attrName>ppt_x</p:attrName>
                                        </p:attrNameLst>
                                      </p:cBhvr>
                                      <p:tavLst>
                                        <p:tav tm="0">
                                          <p:val>
                                            <p:strVal val="ppt_x"/>
                                          </p:val>
                                        </p:tav>
                                        <p:tav tm="100000">
                                          <p:val>
                                            <p:strVal val="1+ppt_w/2"/>
                                          </p:val>
                                        </p:tav>
                                      </p:tavLst>
                                    </p:anim>
                                    <p:anim calcmode="lin" valueType="num">
                                      <p:cBhvr additive="base">
                                        <p:cTn id="743" dur="3000"/>
                                        <p:tgtEl>
                                          <p:spTgt spid="36"/>
                                        </p:tgtEl>
                                        <p:attrNameLst>
                                          <p:attrName>ppt_y</p:attrName>
                                        </p:attrNameLst>
                                      </p:cBhvr>
                                      <p:tavLst>
                                        <p:tav tm="0">
                                          <p:val>
                                            <p:strVal val="ppt_y"/>
                                          </p:val>
                                        </p:tav>
                                        <p:tav tm="100000">
                                          <p:val>
                                            <p:strVal val="1+ppt_h/2"/>
                                          </p:val>
                                        </p:tav>
                                      </p:tavLst>
                                    </p:anim>
                                    <p:set>
                                      <p:cBhvr>
                                        <p:cTn id="744" dur="1" fill="hold">
                                          <p:stCondLst>
                                            <p:cond delay="2999"/>
                                          </p:stCondLst>
                                        </p:cTn>
                                        <p:tgtEl>
                                          <p:spTgt spid="36"/>
                                        </p:tgtEl>
                                        <p:attrNameLst>
                                          <p:attrName>style.visibility</p:attrName>
                                        </p:attrNameLst>
                                      </p:cBhvr>
                                      <p:to>
                                        <p:strVal val="hidden"/>
                                      </p:to>
                                    </p:set>
                                  </p:childTnLst>
                                </p:cTn>
                              </p:par>
                              <p:par>
                                <p:cTn id="745" presetID="2" presetClass="exit" presetSubtype="6" fill="hold" grpId="1" nodeType="withEffect">
                                  <p:stCondLst>
                                    <p:cond delay="0"/>
                                  </p:stCondLst>
                                  <p:childTnLst>
                                    <p:anim calcmode="lin" valueType="num">
                                      <p:cBhvr additive="base">
                                        <p:cTn id="746" dur="3000"/>
                                        <p:tgtEl>
                                          <p:spTgt spid="46"/>
                                        </p:tgtEl>
                                        <p:attrNameLst>
                                          <p:attrName>ppt_x</p:attrName>
                                        </p:attrNameLst>
                                      </p:cBhvr>
                                      <p:tavLst>
                                        <p:tav tm="0">
                                          <p:val>
                                            <p:strVal val="ppt_x"/>
                                          </p:val>
                                        </p:tav>
                                        <p:tav tm="100000">
                                          <p:val>
                                            <p:strVal val="1+ppt_w/2"/>
                                          </p:val>
                                        </p:tav>
                                      </p:tavLst>
                                    </p:anim>
                                    <p:anim calcmode="lin" valueType="num">
                                      <p:cBhvr additive="base">
                                        <p:cTn id="747" dur="3000"/>
                                        <p:tgtEl>
                                          <p:spTgt spid="46"/>
                                        </p:tgtEl>
                                        <p:attrNameLst>
                                          <p:attrName>ppt_y</p:attrName>
                                        </p:attrNameLst>
                                      </p:cBhvr>
                                      <p:tavLst>
                                        <p:tav tm="0">
                                          <p:val>
                                            <p:strVal val="ppt_y"/>
                                          </p:val>
                                        </p:tav>
                                        <p:tav tm="100000">
                                          <p:val>
                                            <p:strVal val="1+ppt_h/2"/>
                                          </p:val>
                                        </p:tav>
                                      </p:tavLst>
                                    </p:anim>
                                    <p:set>
                                      <p:cBhvr>
                                        <p:cTn id="748" dur="1" fill="hold">
                                          <p:stCondLst>
                                            <p:cond delay="2999"/>
                                          </p:stCondLst>
                                        </p:cTn>
                                        <p:tgtEl>
                                          <p:spTgt spid="46"/>
                                        </p:tgtEl>
                                        <p:attrNameLst>
                                          <p:attrName>style.visibility</p:attrName>
                                        </p:attrNameLst>
                                      </p:cBhvr>
                                      <p:to>
                                        <p:strVal val="hidden"/>
                                      </p:to>
                                    </p:set>
                                  </p:childTnLst>
                                </p:cTn>
                              </p:par>
                              <p:par>
                                <p:cTn id="749" presetID="2" presetClass="exit" presetSubtype="6" fill="hold" grpId="1" nodeType="withEffect">
                                  <p:stCondLst>
                                    <p:cond delay="0"/>
                                  </p:stCondLst>
                                  <p:childTnLst>
                                    <p:anim calcmode="lin" valueType="num">
                                      <p:cBhvr additive="base">
                                        <p:cTn id="750" dur="3000"/>
                                        <p:tgtEl>
                                          <p:spTgt spid="56"/>
                                        </p:tgtEl>
                                        <p:attrNameLst>
                                          <p:attrName>ppt_x</p:attrName>
                                        </p:attrNameLst>
                                      </p:cBhvr>
                                      <p:tavLst>
                                        <p:tav tm="0">
                                          <p:val>
                                            <p:strVal val="ppt_x"/>
                                          </p:val>
                                        </p:tav>
                                        <p:tav tm="100000">
                                          <p:val>
                                            <p:strVal val="1+ppt_w/2"/>
                                          </p:val>
                                        </p:tav>
                                      </p:tavLst>
                                    </p:anim>
                                    <p:anim calcmode="lin" valueType="num">
                                      <p:cBhvr additive="base">
                                        <p:cTn id="751" dur="3000"/>
                                        <p:tgtEl>
                                          <p:spTgt spid="56"/>
                                        </p:tgtEl>
                                        <p:attrNameLst>
                                          <p:attrName>ppt_y</p:attrName>
                                        </p:attrNameLst>
                                      </p:cBhvr>
                                      <p:tavLst>
                                        <p:tav tm="0">
                                          <p:val>
                                            <p:strVal val="ppt_y"/>
                                          </p:val>
                                        </p:tav>
                                        <p:tav tm="100000">
                                          <p:val>
                                            <p:strVal val="1+ppt_h/2"/>
                                          </p:val>
                                        </p:tav>
                                      </p:tavLst>
                                    </p:anim>
                                    <p:set>
                                      <p:cBhvr>
                                        <p:cTn id="752" dur="1" fill="hold">
                                          <p:stCondLst>
                                            <p:cond delay="2999"/>
                                          </p:stCondLst>
                                        </p:cTn>
                                        <p:tgtEl>
                                          <p:spTgt spid="56"/>
                                        </p:tgtEl>
                                        <p:attrNameLst>
                                          <p:attrName>style.visibility</p:attrName>
                                        </p:attrNameLst>
                                      </p:cBhvr>
                                      <p:to>
                                        <p:strVal val="hidden"/>
                                      </p:to>
                                    </p:set>
                                  </p:childTnLst>
                                </p:cTn>
                              </p:par>
                              <p:par>
                                <p:cTn id="753" presetID="2" presetClass="exit" presetSubtype="6" fill="hold" grpId="1" nodeType="withEffect">
                                  <p:stCondLst>
                                    <p:cond delay="0"/>
                                  </p:stCondLst>
                                  <p:childTnLst>
                                    <p:anim calcmode="lin" valueType="num">
                                      <p:cBhvr additive="base">
                                        <p:cTn id="754" dur="3000"/>
                                        <p:tgtEl>
                                          <p:spTgt spid="66"/>
                                        </p:tgtEl>
                                        <p:attrNameLst>
                                          <p:attrName>ppt_x</p:attrName>
                                        </p:attrNameLst>
                                      </p:cBhvr>
                                      <p:tavLst>
                                        <p:tav tm="0">
                                          <p:val>
                                            <p:strVal val="ppt_x"/>
                                          </p:val>
                                        </p:tav>
                                        <p:tav tm="100000">
                                          <p:val>
                                            <p:strVal val="1+ppt_w/2"/>
                                          </p:val>
                                        </p:tav>
                                      </p:tavLst>
                                    </p:anim>
                                    <p:anim calcmode="lin" valueType="num">
                                      <p:cBhvr additive="base">
                                        <p:cTn id="755" dur="3000"/>
                                        <p:tgtEl>
                                          <p:spTgt spid="66"/>
                                        </p:tgtEl>
                                        <p:attrNameLst>
                                          <p:attrName>ppt_y</p:attrName>
                                        </p:attrNameLst>
                                      </p:cBhvr>
                                      <p:tavLst>
                                        <p:tav tm="0">
                                          <p:val>
                                            <p:strVal val="ppt_y"/>
                                          </p:val>
                                        </p:tav>
                                        <p:tav tm="100000">
                                          <p:val>
                                            <p:strVal val="1+ppt_h/2"/>
                                          </p:val>
                                        </p:tav>
                                      </p:tavLst>
                                    </p:anim>
                                    <p:set>
                                      <p:cBhvr>
                                        <p:cTn id="756" dur="1" fill="hold">
                                          <p:stCondLst>
                                            <p:cond delay="2999"/>
                                          </p:stCondLst>
                                        </p:cTn>
                                        <p:tgtEl>
                                          <p:spTgt spid="66"/>
                                        </p:tgtEl>
                                        <p:attrNameLst>
                                          <p:attrName>style.visibility</p:attrName>
                                        </p:attrNameLst>
                                      </p:cBhvr>
                                      <p:to>
                                        <p:strVal val="hidden"/>
                                      </p:to>
                                    </p:set>
                                  </p:childTnLst>
                                </p:cTn>
                              </p:par>
                              <p:par>
                                <p:cTn id="757" presetID="2" presetClass="exit" presetSubtype="6" fill="hold" grpId="1" nodeType="withEffect">
                                  <p:stCondLst>
                                    <p:cond delay="0"/>
                                  </p:stCondLst>
                                  <p:childTnLst>
                                    <p:anim calcmode="lin" valueType="num">
                                      <p:cBhvr additive="base">
                                        <p:cTn id="758" dur="3000"/>
                                        <p:tgtEl>
                                          <p:spTgt spid="76"/>
                                        </p:tgtEl>
                                        <p:attrNameLst>
                                          <p:attrName>ppt_x</p:attrName>
                                        </p:attrNameLst>
                                      </p:cBhvr>
                                      <p:tavLst>
                                        <p:tav tm="0">
                                          <p:val>
                                            <p:strVal val="ppt_x"/>
                                          </p:val>
                                        </p:tav>
                                        <p:tav tm="100000">
                                          <p:val>
                                            <p:strVal val="1+ppt_w/2"/>
                                          </p:val>
                                        </p:tav>
                                      </p:tavLst>
                                    </p:anim>
                                    <p:anim calcmode="lin" valueType="num">
                                      <p:cBhvr additive="base">
                                        <p:cTn id="759" dur="3000"/>
                                        <p:tgtEl>
                                          <p:spTgt spid="76"/>
                                        </p:tgtEl>
                                        <p:attrNameLst>
                                          <p:attrName>ppt_y</p:attrName>
                                        </p:attrNameLst>
                                      </p:cBhvr>
                                      <p:tavLst>
                                        <p:tav tm="0">
                                          <p:val>
                                            <p:strVal val="ppt_y"/>
                                          </p:val>
                                        </p:tav>
                                        <p:tav tm="100000">
                                          <p:val>
                                            <p:strVal val="1+ppt_h/2"/>
                                          </p:val>
                                        </p:tav>
                                      </p:tavLst>
                                    </p:anim>
                                    <p:set>
                                      <p:cBhvr>
                                        <p:cTn id="760" dur="1" fill="hold">
                                          <p:stCondLst>
                                            <p:cond delay="2999"/>
                                          </p:stCondLst>
                                        </p:cTn>
                                        <p:tgtEl>
                                          <p:spTgt spid="76"/>
                                        </p:tgtEl>
                                        <p:attrNameLst>
                                          <p:attrName>style.visibility</p:attrName>
                                        </p:attrNameLst>
                                      </p:cBhvr>
                                      <p:to>
                                        <p:strVal val="hidden"/>
                                      </p:to>
                                    </p:set>
                                  </p:childTnLst>
                                </p:cTn>
                              </p:par>
                              <p:par>
                                <p:cTn id="761" presetID="2" presetClass="exit" presetSubtype="6" fill="hold" grpId="1" nodeType="withEffect">
                                  <p:stCondLst>
                                    <p:cond delay="0"/>
                                  </p:stCondLst>
                                  <p:childTnLst>
                                    <p:anim calcmode="lin" valueType="num">
                                      <p:cBhvr additive="base">
                                        <p:cTn id="762" dur="3000"/>
                                        <p:tgtEl>
                                          <p:spTgt spid="10"/>
                                        </p:tgtEl>
                                        <p:attrNameLst>
                                          <p:attrName>ppt_x</p:attrName>
                                        </p:attrNameLst>
                                      </p:cBhvr>
                                      <p:tavLst>
                                        <p:tav tm="0">
                                          <p:val>
                                            <p:strVal val="ppt_x"/>
                                          </p:val>
                                        </p:tav>
                                        <p:tav tm="100000">
                                          <p:val>
                                            <p:strVal val="1+ppt_w/2"/>
                                          </p:val>
                                        </p:tav>
                                      </p:tavLst>
                                    </p:anim>
                                    <p:anim calcmode="lin" valueType="num">
                                      <p:cBhvr additive="base">
                                        <p:cTn id="763" dur="3000"/>
                                        <p:tgtEl>
                                          <p:spTgt spid="10"/>
                                        </p:tgtEl>
                                        <p:attrNameLst>
                                          <p:attrName>ppt_y</p:attrName>
                                        </p:attrNameLst>
                                      </p:cBhvr>
                                      <p:tavLst>
                                        <p:tav tm="0">
                                          <p:val>
                                            <p:strVal val="ppt_y"/>
                                          </p:val>
                                        </p:tav>
                                        <p:tav tm="100000">
                                          <p:val>
                                            <p:strVal val="1+ppt_h/2"/>
                                          </p:val>
                                        </p:tav>
                                      </p:tavLst>
                                    </p:anim>
                                    <p:set>
                                      <p:cBhvr>
                                        <p:cTn id="764" dur="1" fill="hold">
                                          <p:stCondLst>
                                            <p:cond delay="2999"/>
                                          </p:stCondLst>
                                        </p:cTn>
                                        <p:tgtEl>
                                          <p:spTgt spid="10"/>
                                        </p:tgtEl>
                                        <p:attrNameLst>
                                          <p:attrName>style.visibility</p:attrName>
                                        </p:attrNameLst>
                                      </p:cBhvr>
                                      <p:to>
                                        <p:strVal val="hidden"/>
                                      </p:to>
                                    </p:set>
                                  </p:childTnLst>
                                </p:cTn>
                              </p:par>
                              <p:par>
                                <p:cTn id="765" presetID="2" presetClass="exit" presetSubtype="6" fill="hold" grpId="1" nodeType="withEffect">
                                  <p:stCondLst>
                                    <p:cond delay="0"/>
                                  </p:stCondLst>
                                  <p:childTnLst>
                                    <p:anim calcmode="lin" valueType="num">
                                      <p:cBhvr additive="base">
                                        <p:cTn id="766" dur="3000"/>
                                        <p:tgtEl>
                                          <p:spTgt spid="20"/>
                                        </p:tgtEl>
                                        <p:attrNameLst>
                                          <p:attrName>ppt_x</p:attrName>
                                        </p:attrNameLst>
                                      </p:cBhvr>
                                      <p:tavLst>
                                        <p:tav tm="0">
                                          <p:val>
                                            <p:strVal val="ppt_x"/>
                                          </p:val>
                                        </p:tav>
                                        <p:tav tm="100000">
                                          <p:val>
                                            <p:strVal val="1+ppt_w/2"/>
                                          </p:val>
                                        </p:tav>
                                      </p:tavLst>
                                    </p:anim>
                                    <p:anim calcmode="lin" valueType="num">
                                      <p:cBhvr additive="base">
                                        <p:cTn id="767" dur="3000"/>
                                        <p:tgtEl>
                                          <p:spTgt spid="20"/>
                                        </p:tgtEl>
                                        <p:attrNameLst>
                                          <p:attrName>ppt_y</p:attrName>
                                        </p:attrNameLst>
                                      </p:cBhvr>
                                      <p:tavLst>
                                        <p:tav tm="0">
                                          <p:val>
                                            <p:strVal val="ppt_y"/>
                                          </p:val>
                                        </p:tav>
                                        <p:tav tm="100000">
                                          <p:val>
                                            <p:strVal val="1+ppt_h/2"/>
                                          </p:val>
                                        </p:tav>
                                      </p:tavLst>
                                    </p:anim>
                                    <p:set>
                                      <p:cBhvr>
                                        <p:cTn id="768" dur="1" fill="hold">
                                          <p:stCondLst>
                                            <p:cond delay="2999"/>
                                          </p:stCondLst>
                                        </p:cTn>
                                        <p:tgtEl>
                                          <p:spTgt spid="20"/>
                                        </p:tgtEl>
                                        <p:attrNameLst>
                                          <p:attrName>style.visibility</p:attrName>
                                        </p:attrNameLst>
                                      </p:cBhvr>
                                      <p:to>
                                        <p:strVal val="hidden"/>
                                      </p:to>
                                    </p:set>
                                  </p:childTnLst>
                                </p:cTn>
                              </p:par>
                              <p:par>
                                <p:cTn id="769" presetID="2" presetClass="exit" presetSubtype="6" fill="hold" grpId="1" nodeType="withEffect">
                                  <p:stCondLst>
                                    <p:cond delay="0"/>
                                  </p:stCondLst>
                                  <p:childTnLst>
                                    <p:anim calcmode="lin" valueType="num">
                                      <p:cBhvr additive="base">
                                        <p:cTn id="770" dur="3000"/>
                                        <p:tgtEl>
                                          <p:spTgt spid="30"/>
                                        </p:tgtEl>
                                        <p:attrNameLst>
                                          <p:attrName>ppt_x</p:attrName>
                                        </p:attrNameLst>
                                      </p:cBhvr>
                                      <p:tavLst>
                                        <p:tav tm="0">
                                          <p:val>
                                            <p:strVal val="ppt_x"/>
                                          </p:val>
                                        </p:tav>
                                        <p:tav tm="100000">
                                          <p:val>
                                            <p:strVal val="1+ppt_w/2"/>
                                          </p:val>
                                        </p:tav>
                                      </p:tavLst>
                                    </p:anim>
                                    <p:anim calcmode="lin" valueType="num">
                                      <p:cBhvr additive="base">
                                        <p:cTn id="771" dur="3000"/>
                                        <p:tgtEl>
                                          <p:spTgt spid="30"/>
                                        </p:tgtEl>
                                        <p:attrNameLst>
                                          <p:attrName>ppt_y</p:attrName>
                                        </p:attrNameLst>
                                      </p:cBhvr>
                                      <p:tavLst>
                                        <p:tav tm="0">
                                          <p:val>
                                            <p:strVal val="ppt_y"/>
                                          </p:val>
                                        </p:tav>
                                        <p:tav tm="100000">
                                          <p:val>
                                            <p:strVal val="1+ppt_h/2"/>
                                          </p:val>
                                        </p:tav>
                                      </p:tavLst>
                                    </p:anim>
                                    <p:set>
                                      <p:cBhvr>
                                        <p:cTn id="772" dur="1" fill="hold">
                                          <p:stCondLst>
                                            <p:cond delay="2999"/>
                                          </p:stCondLst>
                                        </p:cTn>
                                        <p:tgtEl>
                                          <p:spTgt spid="30"/>
                                        </p:tgtEl>
                                        <p:attrNameLst>
                                          <p:attrName>style.visibility</p:attrName>
                                        </p:attrNameLst>
                                      </p:cBhvr>
                                      <p:to>
                                        <p:strVal val="hidden"/>
                                      </p:to>
                                    </p:set>
                                  </p:childTnLst>
                                </p:cTn>
                              </p:par>
                              <p:par>
                                <p:cTn id="773" presetID="2" presetClass="exit" presetSubtype="6" fill="hold" grpId="1" nodeType="withEffect">
                                  <p:stCondLst>
                                    <p:cond delay="0"/>
                                  </p:stCondLst>
                                  <p:childTnLst>
                                    <p:anim calcmode="lin" valueType="num">
                                      <p:cBhvr additive="base">
                                        <p:cTn id="774" dur="3000"/>
                                        <p:tgtEl>
                                          <p:spTgt spid="40"/>
                                        </p:tgtEl>
                                        <p:attrNameLst>
                                          <p:attrName>ppt_x</p:attrName>
                                        </p:attrNameLst>
                                      </p:cBhvr>
                                      <p:tavLst>
                                        <p:tav tm="0">
                                          <p:val>
                                            <p:strVal val="ppt_x"/>
                                          </p:val>
                                        </p:tav>
                                        <p:tav tm="100000">
                                          <p:val>
                                            <p:strVal val="1+ppt_w/2"/>
                                          </p:val>
                                        </p:tav>
                                      </p:tavLst>
                                    </p:anim>
                                    <p:anim calcmode="lin" valueType="num">
                                      <p:cBhvr additive="base">
                                        <p:cTn id="775" dur="3000"/>
                                        <p:tgtEl>
                                          <p:spTgt spid="40"/>
                                        </p:tgtEl>
                                        <p:attrNameLst>
                                          <p:attrName>ppt_y</p:attrName>
                                        </p:attrNameLst>
                                      </p:cBhvr>
                                      <p:tavLst>
                                        <p:tav tm="0">
                                          <p:val>
                                            <p:strVal val="ppt_y"/>
                                          </p:val>
                                        </p:tav>
                                        <p:tav tm="100000">
                                          <p:val>
                                            <p:strVal val="1+ppt_h/2"/>
                                          </p:val>
                                        </p:tav>
                                      </p:tavLst>
                                    </p:anim>
                                    <p:set>
                                      <p:cBhvr>
                                        <p:cTn id="776" dur="1" fill="hold">
                                          <p:stCondLst>
                                            <p:cond delay="2999"/>
                                          </p:stCondLst>
                                        </p:cTn>
                                        <p:tgtEl>
                                          <p:spTgt spid="40"/>
                                        </p:tgtEl>
                                        <p:attrNameLst>
                                          <p:attrName>style.visibility</p:attrName>
                                        </p:attrNameLst>
                                      </p:cBhvr>
                                      <p:to>
                                        <p:strVal val="hidden"/>
                                      </p:to>
                                    </p:set>
                                  </p:childTnLst>
                                </p:cTn>
                              </p:par>
                              <p:par>
                                <p:cTn id="777" presetID="2" presetClass="exit" presetSubtype="6" fill="hold" grpId="1" nodeType="withEffect">
                                  <p:stCondLst>
                                    <p:cond delay="0"/>
                                  </p:stCondLst>
                                  <p:childTnLst>
                                    <p:anim calcmode="lin" valueType="num">
                                      <p:cBhvr additive="base">
                                        <p:cTn id="778" dur="3000"/>
                                        <p:tgtEl>
                                          <p:spTgt spid="50"/>
                                        </p:tgtEl>
                                        <p:attrNameLst>
                                          <p:attrName>ppt_x</p:attrName>
                                        </p:attrNameLst>
                                      </p:cBhvr>
                                      <p:tavLst>
                                        <p:tav tm="0">
                                          <p:val>
                                            <p:strVal val="ppt_x"/>
                                          </p:val>
                                        </p:tav>
                                        <p:tav tm="100000">
                                          <p:val>
                                            <p:strVal val="1+ppt_w/2"/>
                                          </p:val>
                                        </p:tav>
                                      </p:tavLst>
                                    </p:anim>
                                    <p:anim calcmode="lin" valueType="num">
                                      <p:cBhvr additive="base">
                                        <p:cTn id="779" dur="3000"/>
                                        <p:tgtEl>
                                          <p:spTgt spid="50"/>
                                        </p:tgtEl>
                                        <p:attrNameLst>
                                          <p:attrName>ppt_y</p:attrName>
                                        </p:attrNameLst>
                                      </p:cBhvr>
                                      <p:tavLst>
                                        <p:tav tm="0">
                                          <p:val>
                                            <p:strVal val="ppt_y"/>
                                          </p:val>
                                        </p:tav>
                                        <p:tav tm="100000">
                                          <p:val>
                                            <p:strVal val="1+ppt_h/2"/>
                                          </p:val>
                                        </p:tav>
                                      </p:tavLst>
                                    </p:anim>
                                    <p:set>
                                      <p:cBhvr>
                                        <p:cTn id="780" dur="1" fill="hold">
                                          <p:stCondLst>
                                            <p:cond delay="2999"/>
                                          </p:stCondLst>
                                        </p:cTn>
                                        <p:tgtEl>
                                          <p:spTgt spid="50"/>
                                        </p:tgtEl>
                                        <p:attrNameLst>
                                          <p:attrName>style.visibility</p:attrName>
                                        </p:attrNameLst>
                                      </p:cBhvr>
                                      <p:to>
                                        <p:strVal val="hidden"/>
                                      </p:to>
                                    </p:set>
                                  </p:childTnLst>
                                </p:cTn>
                              </p:par>
                              <p:par>
                                <p:cTn id="781" presetID="2" presetClass="exit" presetSubtype="6" fill="hold" grpId="1" nodeType="withEffect">
                                  <p:stCondLst>
                                    <p:cond delay="0"/>
                                  </p:stCondLst>
                                  <p:childTnLst>
                                    <p:anim calcmode="lin" valueType="num">
                                      <p:cBhvr additive="base">
                                        <p:cTn id="782" dur="3000"/>
                                        <p:tgtEl>
                                          <p:spTgt spid="60"/>
                                        </p:tgtEl>
                                        <p:attrNameLst>
                                          <p:attrName>ppt_x</p:attrName>
                                        </p:attrNameLst>
                                      </p:cBhvr>
                                      <p:tavLst>
                                        <p:tav tm="0">
                                          <p:val>
                                            <p:strVal val="ppt_x"/>
                                          </p:val>
                                        </p:tav>
                                        <p:tav tm="100000">
                                          <p:val>
                                            <p:strVal val="1+ppt_w/2"/>
                                          </p:val>
                                        </p:tav>
                                      </p:tavLst>
                                    </p:anim>
                                    <p:anim calcmode="lin" valueType="num">
                                      <p:cBhvr additive="base">
                                        <p:cTn id="783" dur="3000"/>
                                        <p:tgtEl>
                                          <p:spTgt spid="60"/>
                                        </p:tgtEl>
                                        <p:attrNameLst>
                                          <p:attrName>ppt_y</p:attrName>
                                        </p:attrNameLst>
                                      </p:cBhvr>
                                      <p:tavLst>
                                        <p:tav tm="0">
                                          <p:val>
                                            <p:strVal val="ppt_y"/>
                                          </p:val>
                                        </p:tav>
                                        <p:tav tm="100000">
                                          <p:val>
                                            <p:strVal val="1+ppt_h/2"/>
                                          </p:val>
                                        </p:tav>
                                      </p:tavLst>
                                    </p:anim>
                                    <p:set>
                                      <p:cBhvr>
                                        <p:cTn id="784" dur="1" fill="hold">
                                          <p:stCondLst>
                                            <p:cond delay="2999"/>
                                          </p:stCondLst>
                                        </p:cTn>
                                        <p:tgtEl>
                                          <p:spTgt spid="60"/>
                                        </p:tgtEl>
                                        <p:attrNameLst>
                                          <p:attrName>style.visibility</p:attrName>
                                        </p:attrNameLst>
                                      </p:cBhvr>
                                      <p:to>
                                        <p:strVal val="hidden"/>
                                      </p:to>
                                    </p:set>
                                  </p:childTnLst>
                                </p:cTn>
                              </p:par>
                              <p:par>
                                <p:cTn id="785" presetID="2" presetClass="exit" presetSubtype="6" fill="hold" grpId="1" nodeType="withEffect">
                                  <p:stCondLst>
                                    <p:cond delay="0"/>
                                  </p:stCondLst>
                                  <p:childTnLst>
                                    <p:anim calcmode="lin" valueType="num">
                                      <p:cBhvr additive="base">
                                        <p:cTn id="786" dur="3000"/>
                                        <p:tgtEl>
                                          <p:spTgt spid="70"/>
                                        </p:tgtEl>
                                        <p:attrNameLst>
                                          <p:attrName>ppt_x</p:attrName>
                                        </p:attrNameLst>
                                      </p:cBhvr>
                                      <p:tavLst>
                                        <p:tav tm="0">
                                          <p:val>
                                            <p:strVal val="ppt_x"/>
                                          </p:val>
                                        </p:tav>
                                        <p:tav tm="100000">
                                          <p:val>
                                            <p:strVal val="1+ppt_w/2"/>
                                          </p:val>
                                        </p:tav>
                                      </p:tavLst>
                                    </p:anim>
                                    <p:anim calcmode="lin" valueType="num">
                                      <p:cBhvr additive="base">
                                        <p:cTn id="787" dur="3000"/>
                                        <p:tgtEl>
                                          <p:spTgt spid="70"/>
                                        </p:tgtEl>
                                        <p:attrNameLst>
                                          <p:attrName>ppt_y</p:attrName>
                                        </p:attrNameLst>
                                      </p:cBhvr>
                                      <p:tavLst>
                                        <p:tav tm="0">
                                          <p:val>
                                            <p:strVal val="ppt_y"/>
                                          </p:val>
                                        </p:tav>
                                        <p:tav tm="100000">
                                          <p:val>
                                            <p:strVal val="1+ppt_h/2"/>
                                          </p:val>
                                        </p:tav>
                                      </p:tavLst>
                                    </p:anim>
                                    <p:set>
                                      <p:cBhvr>
                                        <p:cTn id="788" dur="1" fill="hold">
                                          <p:stCondLst>
                                            <p:cond delay="2999"/>
                                          </p:stCondLst>
                                        </p:cTn>
                                        <p:tgtEl>
                                          <p:spTgt spid="70"/>
                                        </p:tgtEl>
                                        <p:attrNameLst>
                                          <p:attrName>style.visibility</p:attrName>
                                        </p:attrNameLst>
                                      </p:cBhvr>
                                      <p:to>
                                        <p:strVal val="hidden"/>
                                      </p:to>
                                    </p:set>
                                  </p:childTnLst>
                                </p:cTn>
                              </p:par>
                              <p:par>
                                <p:cTn id="789" presetID="2" presetClass="exit" presetSubtype="6" fill="hold" grpId="1" nodeType="withEffect">
                                  <p:stCondLst>
                                    <p:cond delay="0"/>
                                  </p:stCondLst>
                                  <p:childTnLst>
                                    <p:anim calcmode="lin" valueType="num">
                                      <p:cBhvr additive="base">
                                        <p:cTn id="790" dur="3000"/>
                                        <p:tgtEl>
                                          <p:spTgt spid="80"/>
                                        </p:tgtEl>
                                        <p:attrNameLst>
                                          <p:attrName>ppt_x</p:attrName>
                                        </p:attrNameLst>
                                      </p:cBhvr>
                                      <p:tavLst>
                                        <p:tav tm="0">
                                          <p:val>
                                            <p:strVal val="ppt_x"/>
                                          </p:val>
                                        </p:tav>
                                        <p:tav tm="100000">
                                          <p:val>
                                            <p:strVal val="1+ppt_w/2"/>
                                          </p:val>
                                        </p:tav>
                                      </p:tavLst>
                                    </p:anim>
                                    <p:anim calcmode="lin" valueType="num">
                                      <p:cBhvr additive="base">
                                        <p:cTn id="791" dur="3000"/>
                                        <p:tgtEl>
                                          <p:spTgt spid="80"/>
                                        </p:tgtEl>
                                        <p:attrNameLst>
                                          <p:attrName>ppt_y</p:attrName>
                                        </p:attrNameLst>
                                      </p:cBhvr>
                                      <p:tavLst>
                                        <p:tav tm="0">
                                          <p:val>
                                            <p:strVal val="ppt_y"/>
                                          </p:val>
                                        </p:tav>
                                        <p:tav tm="100000">
                                          <p:val>
                                            <p:strVal val="1+ppt_h/2"/>
                                          </p:val>
                                        </p:tav>
                                      </p:tavLst>
                                    </p:anim>
                                    <p:set>
                                      <p:cBhvr>
                                        <p:cTn id="792" dur="1" fill="hold">
                                          <p:stCondLst>
                                            <p:cond delay="2999"/>
                                          </p:stCondLst>
                                        </p:cTn>
                                        <p:tgtEl>
                                          <p:spTgt spid="80"/>
                                        </p:tgtEl>
                                        <p:attrNameLst>
                                          <p:attrName>style.visibility</p:attrName>
                                        </p:attrNameLst>
                                      </p:cBhvr>
                                      <p:to>
                                        <p:strVal val="hidden"/>
                                      </p:to>
                                    </p:set>
                                  </p:childTnLst>
                                </p:cTn>
                              </p:par>
                              <p:par>
                                <p:cTn id="793" presetID="2" presetClass="exit" presetSubtype="6" fill="hold" grpId="1" nodeType="withEffect">
                                  <p:stCondLst>
                                    <p:cond delay="0"/>
                                  </p:stCondLst>
                                  <p:childTnLst>
                                    <p:anim calcmode="lin" valueType="num">
                                      <p:cBhvr additive="base">
                                        <p:cTn id="794" dur="3000"/>
                                        <p:tgtEl>
                                          <p:spTgt spid="4"/>
                                        </p:tgtEl>
                                        <p:attrNameLst>
                                          <p:attrName>ppt_x</p:attrName>
                                        </p:attrNameLst>
                                      </p:cBhvr>
                                      <p:tavLst>
                                        <p:tav tm="0">
                                          <p:val>
                                            <p:strVal val="ppt_x"/>
                                          </p:val>
                                        </p:tav>
                                        <p:tav tm="100000">
                                          <p:val>
                                            <p:strVal val="1+ppt_w/2"/>
                                          </p:val>
                                        </p:tav>
                                      </p:tavLst>
                                    </p:anim>
                                    <p:anim calcmode="lin" valueType="num">
                                      <p:cBhvr additive="base">
                                        <p:cTn id="795" dur="3000"/>
                                        <p:tgtEl>
                                          <p:spTgt spid="4"/>
                                        </p:tgtEl>
                                        <p:attrNameLst>
                                          <p:attrName>ppt_y</p:attrName>
                                        </p:attrNameLst>
                                      </p:cBhvr>
                                      <p:tavLst>
                                        <p:tav tm="0">
                                          <p:val>
                                            <p:strVal val="ppt_y"/>
                                          </p:val>
                                        </p:tav>
                                        <p:tav tm="100000">
                                          <p:val>
                                            <p:strVal val="1+ppt_h/2"/>
                                          </p:val>
                                        </p:tav>
                                      </p:tavLst>
                                    </p:anim>
                                    <p:set>
                                      <p:cBhvr>
                                        <p:cTn id="796" dur="1" fill="hold">
                                          <p:stCondLst>
                                            <p:cond delay="2999"/>
                                          </p:stCondLst>
                                        </p:cTn>
                                        <p:tgtEl>
                                          <p:spTgt spid="4"/>
                                        </p:tgtEl>
                                        <p:attrNameLst>
                                          <p:attrName>style.visibility</p:attrName>
                                        </p:attrNameLst>
                                      </p:cBhvr>
                                      <p:to>
                                        <p:strVal val="hidden"/>
                                      </p:to>
                                    </p:set>
                                  </p:childTnLst>
                                </p:cTn>
                              </p:par>
                              <p:par>
                                <p:cTn id="797" presetID="2" presetClass="exit" presetSubtype="6" fill="hold" grpId="1" nodeType="withEffect">
                                  <p:stCondLst>
                                    <p:cond delay="0"/>
                                  </p:stCondLst>
                                  <p:childTnLst>
                                    <p:anim calcmode="lin" valueType="num">
                                      <p:cBhvr additive="base">
                                        <p:cTn id="798" dur="3000"/>
                                        <p:tgtEl>
                                          <p:spTgt spid="14"/>
                                        </p:tgtEl>
                                        <p:attrNameLst>
                                          <p:attrName>ppt_x</p:attrName>
                                        </p:attrNameLst>
                                      </p:cBhvr>
                                      <p:tavLst>
                                        <p:tav tm="0">
                                          <p:val>
                                            <p:strVal val="ppt_x"/>
                                          </p:val>
                                        </p:tav>
                                        <p:tav tm="100000">
                                          <p:val>
                                            <p:strVal val="1+ppt_w/2"/>
                                          </p:val>
                                        </p:tav>
                                      </p:tavLst>
                                    </p:anim>
                                    <p:anim calcmode="lin" valueType="num">
                                      <p:cBhvr additive="base">
                                        <p:cTn id="799" dur="3000"/>
                                        <p:tgtEl>
                                          <p:spTgt spid="14"/>
                                        </p:tgtEl>
                                        <p:attrNameLst>
                                          <p:attrName>ppt_y</p:attrName>
                                        </p:attrNameLst>
                                      </p:cBhvr>
                                      <p:tavLst>
                                        <p:tav tm="0">
                                          <p:val>
                                            <p:strVal val="ppt_y"/>
                                          </p:val>
                                        </p:tav>
                                        <p:tav tm="100000">
                                          <p:val>
                                            <p:strVal val="1+ppt_h/2"/>
                                          </p:val>
                                        </p:tav>
                                      </p:tavLst>
                                    </p:anim>
                                    <p:set>
                                      <p:cBhvr>
                                        <p:cTn id="800" dur="1" fill="hold">
                                          <p:stCondLst>
                                            <p:cond delay="2999"/>
                                          </p:stCondLst>
                                        </p:cTn>
                                        <p:tgtEl>
                                          <p:spTgt spid="14"/>
                                        </p:tgtEl>
                                        <p:attrNameLst>
                                          <p:attrName>style.visibility</p:attrName>
                                        </p:attrNameLst>
                                      </p:cBhvr>
                                      <p:to>
                                        <p:strVal val="hidden"/>
                                      </p:to>
                                    </p:set>
                                  </p:childTnLst>
                                </p:cTn>
                              </p:par>
                              <p:par>
                                <p:cTn id="801" presetID="2" presetClass="exit" presetSubtype="6" fill="hold" grpId="1" nodeType="withEffect">
                                  <p:stCondLst>
                                    <p:cond delay="0"/>
                                  </p:stCondLst>
                                  <p:childTnLst>
                                    <p:anim calcmode="lin" valueType="num">
                                      <p:cBhvr additive="base">
                                        <p:cTn id="802" dur="3000"/>
                                        <p:tgtEl>
                                          <p:spTgt spid="24"/>
                                        </p:tgtEl>
                                        <p:attrNameLst>
                                          <p:attrName>ppt_x</p:attrName>
                                        </p:attrNameLst>
                                      </p:cBhvr>
                                      <p:tavLst>
                                        <p:tav tm="0">
                                          <p:val>
                                            <p:strVal val="ppt_x"/>
                                          </p:val>
                                        </p:tav>
                                        <p:tav tm="100000">
                                          <p:val>
                                            <p:strVal val="1+ppt_w/2"/>
                                          </p:val>
                                        </p:tav>
                                      </p:tavLst>
                                    </p:anim>
                                    <p:anim calcmode="lin" valueType="num">
                                      <p:cBhvr additive="base">
                                        <p:cTn id="803" dur="3000"/>
                                        <p:tgtEl>
                                          <p:spTgt spid="24"/>
                                        </p:tgtEl>
                                        <p:attrNameLst>
                                          <p:attrName>ppt_y</p:attrName>
                                        </p:attrNameLst>
                                      </p:cBhvr>
                                      <p:tavLst>
                                        <p:tav tm="0">
                                          <p:val>
                                            <p:strVal val="ppt_y"/>
                                          </p:val>
                                        </p:tav>
                                        <p:tav tm="100000">
                                          <p:val>
                                            <p:strVal val="1+ppt_h/2"/>
                                          </p:val>
                                        </p:tav>
                                      </p:tavLst>
                                    </p:anim>
                                    <p:set>
                                      <p:cBhvr>
                                        <p:cTn id="804" dur="1" fill="hold">
                                          <p:stCondLst>
                                            <p:cond delay="2999"/>
                                          </p:stCondLst>
                                        </p:cTn>
                                        <p:tgtEl>
                                          <p:spTgt spid="24"/>
                                        </p:tgtEl>
                                        <p:attrNameLst>
                                          <p:attrName>style.visibility</p:attrName>
                                        </p:attrNameLst>
                                      </p:cBhvr>
                                      <p:to>
                                        <p:strVal val="hidden"/>
                                      </p:to>
                                    </p:set>
                                  </p:childTnLst>
                                </p:cTn>
                              </p:par>
                              <p:par>
                                <p:cTn id="805" presetID="2" presetClass="exit" presetSubtype="6" fill="hold" grpId="1" nodeType="withEffect">
                                  <p:stCondLst>
                                    <p:cond delay="0"/>
                                  </p:stCondLst>
                                  <p:childTnLst>
                                    <p:anim calcmode="lin" valueType="num">
                                      <p:cBhvr additive="base">
                                        <p:cTn id="806" dur="3000"/>
                                        <p:tgtEl>
                                          <p:spTgt spid="34"/>
                                        </p:tgtEl>
                                        <p:attrNameLst>
                                          <p:attrName>ppt_x</p:attrName>
                                        </p:attrNameLst>
                                      </p:cBhvr>
                                      <p:tavLst>
                                        <p:tav tm="0">
                                          <p:val>
                                            <p:strVal val="ppt_x"/>
                                          </p:val>
                                        </p:tav>
                                        <p:tav tm="100000">
                                          <p:val>
                                            <p:strVal val="1+ppt_w/2"/>
                                          </p:val>
                                        </p:tav>
                                      </p:tavLst>
                                    </p:anim>
                                    <p:anim calcmode="lin" valueType="num">
                                      <p:cBhvr additive="base">
                                        <p:cTn id="807" dur="3000"/>
                                        <p:tgtEl>
                                          <p:spTgt spid="34"/>
                                        </p:tgtEl>
                                        <p:attrNameLst>
                                          <p:attrName>ppt_y</p:attrName>
                                        </p:attrNameLst>
                                      </p:cBhvr>
                                      <p:tavLst>
                                        <p:tav tm="0">
                                          <p:val>
                                            <p:strVal val="ppt_y"/>
                                          </p:val>
                                        </p:tav>
                                        <p:tav tm="100000">
                                          <p:val>
                                            <p:strVal val="1+ppt_h/2"/>
                                          </p:val>
                                        </p:tav>
                                      </p:tavLst>
                                    </p:anim>
                                    <p:set>
                                      <p:cBhvr>
                                        <p:cTn id="808" dur="1" fill="hold">
                                          <p:stCondLst>
                                            <p:cond delay="2999"/>
                                          </p:stCondLst>
                                        </p:cTn>
                                        <p:tgtEl>
                                          <p:spTgt spid="34"/>
                                        </p:tgtEl>
                                        <p:attrNameLst>
                                          <p:attrName>style.visibility</p:attrName>
                                        </p:attrNameLst>
                                      </p:cBhvr>
                                      <p:to>
                                        <p:strVal val="hidden"/>
                                      </p:to>
                                    </p:set>
                                  </p:childTnLst>
                                </p:cTn>
                              </p:par>
                              <p:par>
                                <p:cTn id="809" presetID="2" presetClass="exit" presetSubtype="6" fill="hold" grpId="1" nodeType="withEffect">
                                  <p:stCondLst>
                                    <p:cond delay="0"/>
                                  </p:stCondLst>
                                  <p:childTnLst>
                                    <p:anim calcmode="lin" valueType="num">
                                      <p:cBhvr additive="base">
                                        <p:cTn id="810" dur="3000"/>
                                        <p:tgtEl>
                                          <p:spTgt spid="44"/>
                                        </p:tgtEl>
                                        <p:attrNameLst>
                                          <p:attrName>ppt_x</p:attrName>
                                        </p:attrNameLst>
                                      </p:cBhvr>
                                      <p:tavLst>
                                        <p:tav tm="0">
                                          <p:val>
                                            <p:strVal val="ppt_x"/>
                                          </p:val>
                                        </p:tav>
                                        <p:tav tm="100000">
                                          <p:val>
                                            <p:strVal val="1+ppt_w/2"/>
                                          </p:val>
                                        </p:tav>
                                      </p:tavLst>
                                    </p:anim>
                                    <p:anim calcmode="lin" valueType="num">
                                      <p:cBhvr additive="base">
                                        <p:cTn id="811" dur="3000"/>
                                        <p:tgtEl>
                                          <p:spTgt spid="44"/>
                                        </p:tgtEl>
                                        <p:attrNameLst>
                                          <p:attrName>ppt_y</p:attrName>
                                        </p:attrNameLst>
                                      </p:cBhvr>
                                      <p:tavLst>
                                        <p:tav tm="0">
                                          <p:val>
                                            <p:strVal val="ppt_y"/>
                                          </p:val>
                                        </p:tav>
                                        <p:tav tm="100000">
                                          <p:val>
                                            <p:strVal val="1+ppt_h/2"/>
                                          </p:val>
                                        </p:tav>
                                      </p:tavLst>
                                    </p:anim>
                                    <p:set>
                                      <p:cBhvr>
                                        <p:cTn id="812" dur="1" fill="hold">
                                          <p:stCondLst>
                                            <p:cond delay="2999"/>
                                          </p:stCondLst>
                                        </p:cTn>
                                        <p:tgtEl>
                                          <p:spTgt spid="44"/>
                                        </p:tgtEl>
                                        <p:attrNameLst>
                                          <p:attrName>style.visibility</p:attrName>
                                        </p:attrNameLst>
                                      </p:cBhvr>
                                      <p:to>
                                        <p:strVal val="hidden"/>
                                      </p:to>
                                    </p:set>
                                  </p:childTnLst>
                                </p:cTn>
                              </p:par>
                              <p:par>
                                <p:cTn id="813" presetID="2" presetClass="exit" presetSubtype="6" fill="hold" grpId="1" nodeType="withEffect">
                                  <p:stCondLst>
                                    <p:cond delay="0"/>
                                  </p:stCondLst>
                                  <p:childTnLst>
                                    <p:anim calcmode="lin" valueType="num">
                                      <p:cBhvr additive="base">
                                        <p:cTn id="814" dur="3000"/>
                                        <p:tgtEl>
                                          <p:spTgt spid="54"/>
                                        </p:tgtEl>
                                        <p:attrNameLst>
                                          <p:attrName>ppt_x</p:attrName>
                                        </p:attrNameLst>
                                      </p:cBhvr>
                                      <p:tavLst>
                                        <p:tav tm="0">
                                          <p:val>
                                            <p:strVal val="ppt_x"/>
                                          </p:val>
                                        </p:tav>
                                        <p:tav tm="100000">
                                          <p:val>
                                            <p:strVal val="1+ppt_w/2"/>
                                          </p:val>
                                        </p:tav>
                                      </p:tavLst>
                                    </p:anim>
                                    <p:anim calcmode="lin" valueType="num">
                                      <p:cBhvr additive="base">
                                        <p:cTn id="815" dur="3000"/>
                                        <p:tgtEl>
                                          <p:spTgt spid="54"/>
                                        </p:tgtEl>
                                        <p:attrNameLst>
                                          <p:attrName>ppt_y</p:attrName>
                                        </p:attrNameLst>
                                      </p:cBhvr>
                                      <p:tavLst>
                                        <p:tav tm="0">
                                          <p:val>
                                            <p:strVal val="ppt_y"/>
                                          </p:val>
                                        </p:tav>
                                        <p:tav tm="100000">
                                          <p:val>
                                            <p:strVal val="1+ppt_h/2"/>
                                          </p:val>
                                        </p:tav>
                                      </p:tavLst>
                                    </p:anim>
                                    <p:set>
                                      <p:cBhvr>
                                        <p:cTn id="816" dur="1" fill="hold">
                                          <p:stCondLst>
                                            <p:cond delay="2999"/>
                                          </p:stCondLst>
                                        </p:cTn>
                                        <p:tgtEl>
                                          <p:spTgt spid="54"/>
                                        </p:tgtEl>
                                        <p:attrNameLst>
                                          <p:attrName>style.visibility</p:attrName>
                                        </p:attrNameLst>
                                      </p:cBhvr>
                                      <p:to>
                                        <p:strVal val="hidden"/>
                                      </p:to>
                                    </p:set>
                                  </p:childTnLst>
                                </p:cTn>
                              </p:par>
                              <p:par>
                                <p:cTn id="817" presetID="2" presetClass="exit" presetSubtype="6" fill="hold" grpId="1" nodeType="withEffect">
                                  <p:stCondLst>
                                    <p:cond delay="0"/>
                                  </p:stCondLst>
                                  <p:childTnLst>
                                    <p:anim calcmode="lin" valueType="num">
                                      <p:cBhvr additive="base">
                                        <p:cTn id="818" dur="3000"/>
                                        <p:tgtEl>
                                          <p:spTgt spid="64"/>
                                        </p:tgtEl>
                                        <p:attrNameLst>
                                          <p:attrName>ppt_x</p:attrName>
                                        </p:attrNameLst>
                                      </p:cBhvr>
                                      <p:tavLst>
                                        <p:tav tm="0">
                                          <p:val>
                                            <p:strVal val="ppt_x"/>
                                          </p:val>
                                        </p:tav>
                                        <p:tav tm="100000">
                                          <p:val>
                                            <p:strVal val="1+ppt_w/2"/>
                                          </p:val>
                                        </p:tav>
                                      </p:tavLst>
                                    </p:anim>
                                    <p:anim calcmode="lin" valueType="num">
                                      <p:cBhvr additive="base">
                                        <p:cTn id="819" dur="3000"/>
                                        <p:tgtEl>
                                          <p:spTgt spid="64"/>
                                        </p:tgtEl>
                                        <p:attrNameLst>
                                          <p:attrName>ppt_y</p:attrName>
                                        </p:attrNameLst>
                                      </p:cBhvr>
                                      <p:tavLst>
                                        <p:tav tm="0">
                                          <p:val>
                                            <p:strVal val="ppt_y"/>
                                          </p:val>
                                        </p:tav>
                                        <p:tav tm="100000">
                                          <p:val>
                                            <p:strVal val="1+ppt_h/2"/>
                                          </p:val>
                                        </p:tav>
                                      </p:tavLst>
                                    </p:anim>
                                    <p:set>
                                      <p:cBhvr>
                                        <p:cTn id="820" dur="1" fill="hold">
                                          <p:stCondLst>
                                            <p:cond delay="2999"/>
                                          </p:stCondLst>
                                        </p:cTn>
                                        <p:tgtEl>
                                          <p:spTgt spid="64"/>
                                        </p:tgtEl>
                                        <p:attrNameLst>
                                          <p:attrName>style.visibility</p:attrName>
                                        </p:attrNameLst>
                                      </p:cBhvr>
                                      <p:to>
                                        <p:strVal val="hidden"/>
                                      </p:to>
                                    </p:set>
                                  </p:childTnLst>
                                </p:cTn>
                              </p:par>
                              <p:par>
                                <p:cTn id="821" presetID="2" presetClass="exit" presetSubtype="6" fill="hold" grpId="1" nodeType="withEffect">
                                  <p:stCondLst>
                                    <p:cond delay="0"/>
                                  </p:stCondLst>
                                  <p:childTnLst>
                                    <p:anim calcmode="lin" valueType="num">
                                      <p:cBhvr additive="base">
                                        <p:cTn id="822" dur="3000"/>
                                        <p:tgtEl>
                                          <p:spTgt spid="74"/>
                                        </p:tgtEl>
                                        <p:attrNameLst>
                                          <p:attrName>ppt_x</p:attrName>
                                        </p:attrNameLst>
                                      </p:cBhvr>
                                      <p:tavLst>
                                        <p:tav tm="0">
                                          <p:val>
                                            <p:strVal val="ppt_x"/>
                                          </p:val>
                                        </p:tav>
                                        <p:tav tm="100000">
                                          <p:val>
                                            <p:strVal val="1+ppt_w/2"/>
                                          </p:val>
                                        </p:tav>
                                      </p:tavLst>
                                    </p:anim>
                                    <p:anim calcmode="lin" valueType="num">
                                      <p:cBhvr additive="base">
                                        <p:cTn id="823" dur="3000"/>
                                        <p:tgtEl>
                                          <p:spTgt spid="74"/>
                                        </p:tgtEl>
                                        <p:attrNameLst>
                                          <p:attrName>ppt_y</p:attrName>
                                        </p:attrNameLst>
                                      </p:cBhvr>
                                      <p:tavLst>
                                        <p:tav tm="0">
                                          <p:val>
                                            <p:strVal val="ppt_y"/>
                                          </p:val>
                                        </p:tav>
                                        <p:tav tm="100000">
                                          <p:val>
                                            <p:strVal val="1+ppt_h/2"/>
                                          </p:val>
                                        </p:tav>
                                      </p:tavLst>
                                    </p:anim>
                                    <p:set>
                                      <p:cBhvr>
                                        <p:cTn id="824" dur="1" fill="hold">
                                          <p:stCondLst>
                                            <p:cond delay="2999"/>
                                          </p:stCondLst>
                                        </p:cTn>
                                        <p:tgtEl>
                                          <p:spTgt spid="74"/>
                                        </p:tgtEl>
                                        <p:attrNameLst>
                                          <p:attrName>style.visibility</p:attrName>
                                        </p:attrNameLst>
                                      </p:cBhvr>
                                      <p:to>
                                        <p:strVal val="hidden"/>
                                      </p:to>
                                    </p:set>
                                  </p:childTnLst>
                                </p:cTn>
                              </p:par>
                              <p:par>
                                <p:cTn id="825" presetID="2" presetClass="exit" presetSubtype="6" fill="hold" grpId="1" nodeType="withEffect">
                                  <p:stCondLst>
                                    <p:cond delay="0"/>
                                  </p:stCondLst>
                                  <p:childTnLst>
                                    <p:anim calcmode="lin" valueType="num">
                                      <p:cBhvr additive="base">
                                        <p:cTn id="826" dur="3000"/>
                                        <p:tgtEl>
                                          <p:spTgt spid="12"/>
                                        </p:tgtEl>
                                        <p:attrNameLst>
                                          <p:attrName>ppt_x</p:attrName>
                                        </p:attrNameLst>
                                      </p:cBhvr>
                                      <p:tavLst>
                                        <p:tav tm="0">
                                          <p:val>
                                            <p:strVal val="ppt_x"/>
                                          </p:val>
                                        </p:tav>
                                        <p:tav tm="100000">
                                          <p:val>
                                            <p:strVal val="1+ppt_w/2"/>
                                          </p:val>
                                        </p:tav>
                                      </p:tavLst>
                                    </p:anim>
                                    <p:anim calcmode="lin" valueType="num">
                                      <p:cBhvr additive="base">
                                        <p:cTn id="827" dur="3000"/>
                                        <p:tgtEl>
                                          <p:spTgt spid="12"/>
                                        </p:tgtEl>
                                        <p:attrNameLst>
                                          <p:attrName>ppt_y</p:attrName>
                                        </p:attrNameLst>
                                      </p:cBhvr>
                                      <p:tavLst>
                                        <p:tav tm="0">
                                          <p:val>
                                            <p:strVal val="ppt_y"/>
                                          </p:val>
                                        </p:tav>
                                        <p:tav tm="100000">
                                          <p:val>
                                            <p:strVal val="1+ppt_h/2"/>
                                          </p:val>
                                        </p:tav>
                                      </p:tavLst>
                                    </p:anim>
                                    <p:set>
                                      <p:cBhvr>
                                        <p:cTn id="828" dur="1" fill="hold">
                                          <p:stCondLst>
                                            <p:cond delay="2999"/>
                                          </p:stCondLst>
                                        </p:cTn>
                                        <p:tgtEl>
                                          <p:spTgt spid="12"/>
                                        </p:tgtEl>
                                        <p:attrNameLst>
                                          <p:attrName>style.visibility</p:attrName>
                                        </p:attrNameLst>
                                      </p:cBhvr>
                                      <p:to>
                                        <p:strVal val="hidden"/>
                                      </p:to>
                                    </p:set>
                                  </p:childTnLst>
                                </p:cTn>
                              </p:par>
                              <p:par>
                                <p:cTn id="829" presetID="2" presetClass="exit" presetSubtype="6" fill="hold" grpId="1" nodeType="withEffect">
                                  <p:stCondLst>
                                    <p:cond delay="0"/>
                                  </p:stCondLst>
                                  <p:childTnLst>
                                    <p:anim calcmode="lin" valueType="num">
                                      <p:cBhvr additive="base">
                                        <p:cTn id="830" dur="3000"/>
                                        <p:tgtEl>
                                          <p:spTgt spid="22"/>
                                        </p:tgtEl>
                                        <p:attrNameLst>
                                          <p:attrName>ppt_x</p:attrName>
                                        </p:attrNameLst>
                                      </p:cBhvr>
                                      <p:tavLst>
                                        <p:tav tm="0">
                                          <p:val>
                                            <p:strVal val="ppt_x"/>
                                          </p:val>
                                        </p:tav>
                                        <p:tav tm="100000">
                                          <p:val>
                                            <p:strVal val="1+ppt_w/2"/>
                                          </p:val>
                                        </p:tav>
                                      </p:tavLst>
                                    </p:anim>
                                    <p:anim calcmode="lin" valueType="num">
                                      <p:cBhvr additive="base">
                                        <p:cTn id="831" dur="3000"/>
                                        <p:tgtEl>
                                          <p:spTgt spid="22"/>
                                        </p:tgtEl>
                                        <p:attrNameLst>
                                          <p:attrName>ppt_y</p:attrName>
                                        </p:attrNameLst>
                                      </p:cBhvr>
                                      <p:tavLst>
                                        <p:tav tm="0">
                                          <p:val>
                                            <p:strVal val="ppt_y"/>
                                          </p:val>
                                        </p:tav>
                                        <p:tav tm="100000">
                                          <p:val>
                                            <p:strVal val="1+ppt_h/2"/>
                                          </p:val>
                                        </p:tav>
                                      </p:tavLst>
                                    </p:anim>
                                    <p:set>
                                      <p:cBhvr>
                                        <p:cTn id="832" dur="1" fill="hold">
                                          <p:stCondLst>
                                            <p:cond delay="2999"/>
                                          </p:stCondLst>
                                        </p:cTn>
                                        <p:tgtEl>
                                          <p:spTgt spid="22"/>
                                        </p:tgtEl>
                                        <p:attrNameLst>
                                          <p:attrName>style.visibility</p:attrName>
                                        </p:attrNameLst>
                                      </p:cBhvr>
                                      <p:to>
                                        <p:strVal val="hidden"/>
                                      </p:to>
                                    </p:set>
                                  </p:childTnLst>
                                </p:cTn>
                              </p:par>
                              <p:par>
                                <p:cTn id="833" presetID="2" presetClass="exit" presetSubtype="6" fill="hold" grpId="1" nodeType="withEffect">
                                  <p:stCondLst>
                                    <p:cond delay="0"/>
                                  </p:stCondLst>
                                  <p:childTnLst>
                                    <p:anim calcmode="lin" valueType="num">
                                      <p:cBhvr additive="base">
                                        <p:cTn id="834" dur="3000"/>
                                        <p:tgtEl>
                                          <p:spTgt spid="32"/>
                                        </p:tgtEl>
                                        <p:attrNameLst>
                                          <p:attrName>ppt_x</p:attrName>
                                        </p:attrNameLst>
                                      </p:cBhvr>
                                      <p:tavLst>
                                        <p:tav tm="0">
                                          <p:val>
                                            <p:strVal val="ppt_x"/>
                                          </p:val>
                                        </p:tav>
                                        <p:tav tm="100000">
                                          <p:val>
                                            <p:strVal val="1+ppt_w/2"/>
                                          </p:val>
                                        </p:tav>
                                      </p:tavLst>
                                    </p:anim>
                                    <p:anim calcmode="lin" valueType="num">
                                      <p:cBhvr additive="base">
                                        <p:cTn id="835" dur="3000"/>
                                        <p:tgtEl>
                                          <p:spTgt spid="32"/>
                                        </p:tgtEl>
                                        <p:attrNameLst>
                                          <p:attrName>ppt_y</p:attrName>
                                        </p:attrNameLst>
                                      </p:cBhvr>
                                      <p:tavLst>
                                        <p:tav tm="0">
                                          <p:val>
                                            <p:strVal val="ppt_y"/>
                                          </p:val>
                                        </p:tav>
                                        <p:tav tm="100000">
                                          <p:val>
                                            <p:strVal val="1+ppt_h/2"/>
                                          </p:val>
                                        </p:tav>
                                      </p:tavLst>
                                    </p:anim>
                                    <p:set>
                                      <p:cBhvr>
                                        <p:cTn id="836" dur="1" fill="hold">
                                          <p:stCondLst>
                                            <p:cond delay="2999"/>
                                          </p:stCondLst>
                                        </p:cTn>
                                        <p:tgtEl>
                                          <p:spTgt spid="32"/>
                                        </p:tgtEl>
                                        <p:attrNameLst>
                                          <p:attrName>style.visibility</p:attrName>
                                        </p:attrNameLst>
                                      </p:cBhvr>
                                      <p:to>
                                        <p:strVal val="hidden"/>
                                      </p:to>
                                    </p:set>
                                  </p:childTnLst>
                                </p:cTn>
                              </p:par>
                              <p:par>
                                <p:cTn id="837" presetID="2" presetClass="exit" presetSubtype="6" fill="hold" grpId="1" nodeType="withEffect">
                                  <p:stCondLst>
                                    <p:cond delay="0"/>
                                  </p:stCondLst>
                                  <p:childTnLst>
                                    <p:anim calcmode="lin" valueType="num">
                                      <p:cBhvr additive="base">
                                        <p:cTn id="838" dur="3000"/>
                                        <p:tgtEl>
                                          <p:spTgt spid="42"/>
                                        </p:tgtEl>
                                        <p:attrNameLst>
                                          <p:attrName>ppt_x</p:attrName>
                                        </p:attrNameLst>
                                      </p:cBhvr>
                                      <p:tavLst>
                                        <p:tav tm="0">
                                          <p:val>
                                            <p:strVal val="ppt_x"/>
                                          </p:val>
                                        </p:tav>
                                        <p:tav tm="100000">
                                          <p:val>
                                            <p:strVal val="1+ppt_w/2"/>
                                          </p:val>
                                        </p:tav>
                                      </p:tavLst>
                                    </p:anim>
                                    <p:anim calcmode="lin" valueType="num">
                                      <p:cBhvr additive="base">
                                        <p:cTn id="839" dur="3000"/>
                                        <p:tgtEl>
                                          <p:spTgt spid="42"/>
                                        </p:tgtEl>
                                        <p:attrNameLst>
                                          <p:attrName>ppt_y</p:attrName>
                                        </p:attrNameLst>
                                      </p:cBhvr>
                                      <p:tavLst>
                                        <p:tav tm="0">
                                          <p:val>
                                            <p:strVal val="ppt_y"/>
                                          </p:val>
                                        </p:tav>
                                        <p:tav tm="100000">
                                          <p:val>
                                            <p:strVal val="1+ppt_h/2"/>
                                          </p:val>
                                        </p:tav>
                                      </p:tavLst>
                                    </p:anim>
                                    <p:set>
                                      <p:cBhvr>
                                        <p:cTn id="840" dur="1" fill="hold">
                                          <p:stCondLst>
                                            <p:cond delay="2999"/>
                                          </p:stCondLst>
                                        </p:cTn>
                                        <p:tgtEl>
                                          <p:spTgt spid="42"/>
                                        </p:tgtEl>
                                        <p:attrNameLst>
                                          <p:attrName>style.visibility</p:attrName>
                                        </p:attrNameLst>
                                      </p:cBhvr>
                                      <p:to>
                                        <p:strVal val="hidden"/>
                                      </p:to>
                                    </p:set>
                                  </p:childTnLst>
                                </p:cTn>
                              </p:par>
                              <p:par>
                                <p:cTn id="841" presetID="2" presetClass="exit" presetSubtype="6" fill="hold" grpId="1" nodeType="withEffect">
                                  <p:stCondLst>
                                    <p:cond delay="0"/>
                                  </p:stCondLst>
                                  <p:childTnLst>
                                    <p:anim calcmode="lin" valueType="num">
                                      <p:cBhvr additive="base">
                                        <p:cTn id="842" dur="3000"/>
                                        <p:tgtEl>
                                          <p:spTgt spid="52"/>
                                        </p:tgtEl>
                                        <p:attrNameLst>
                                          <p:attrName>ppt_x</p:attrName>
                                        </p:attrNameLst>
                                      </p:cBhvr>
                                      <p:tavLst>
                                        <p:tav tm="0">
                                          <p:val>
                                            <p:strVal val="ppt_x"/>
                                          </p:val>
                                        </p:tav>
                                        <p:tav tm="100000">
                                          <p:val>
                                            <p:strVal val="1+ppt_w/2"/>
                                          </p:val>
                                        </p:tav>
                                      </p:tavLst>
                                    </p:anim>
                                    <p:anim calcmode="lin" valueType="num">
                                      <p:cBhvr additive="base">
                                        <p:cTn id="843" dur="3000"/>
                                        <p:tgtEl>
                                          <p:spTgt spid="52"/>
                                        </p:tgtEl>
                                        <p:attrNameLst>
                                          <p:attrName>ppt_y</p:attrName>
                                        </p:attrNameLst>
                                      </p:cBhvr>
                                      <p:tavLst>
                                        <p:tav tm="0">
                                          <p:val>
                                            <p:strVal val="ppt_y"/>
                                          </p:val>
                                        </p:tav>
                                        <p:tav tm="100000">
                                          <p:val>
                                            <p:strVal val="1+ppt_h/2"/>
                                          </p:val>
                                        </p:tav>
                                      </p:tavLst>
                                    </p:anim>
                                    <p:set>
                                      <p:cBhvr>
                                        <p:cTn id="844" dur="1" fill="hold">
                                          <p:stCondLst>
                                            <p:cond delay="2999"/>
                                          </p:stCondLst>
                                        </p:cTn>
                                        <p:tgtEl>
                                          <p:spTgt spid="52"/>
                                        </p:tgtEl>
                                        <p:attrNameLst>
                                          <p:attrName>style.visibility</p:attrName>
                                        </p:attrNameLst>
                                      </p:cBhvr>
                                      <p:to>
                                        <p:strVal val="hidden"/>
                                      </p:to>
                                    </p:set>
                                  </p:childTnLst>
                                </p:cTn>
                              </p:par>
                              <p:par>
                                <p:cTn id="845" presetID="2" presetClass="exit" presetSubtype="6" fill="hold" grpId="1" nodeType="withEffect">
                                  <p:stCondLst>
                                    <p:cond delay="0"/>
                                  </p:stCondLst>
                                  <p:childTnLst>
                                    <p:anim calcmode="lin" valueType="num">
                                      <p:cBhvr additive="base">
                                        <p:cTn id="846" dur="3000"/>
                                        <p:tgtEl>
                                          <p:spTgt spid="62"/>
                                        </p:tgtEl>
                                        <p:attrNameLst>
                                          <p:attrName>ppt_x</p:attrName>
                                        </p:attrNameLst>
                                      </p:cBhvr>
                                      <p:tavLst>
                                        <p:tav tm="0">
                                          <p:val>
                                            <p:strVal val="ppt_x"/>
                                          </p:val>
                                        </p:tav>
                                        <p:tav tm="100000">
                                          <p:val>
                                            <p:strVal val="1+ppt_w/2"/>
                                          </p:val>
                                        </p:tav>
                                      </p:tavLst>
                                    </p:anim>
                                    <p:anim calcmode="lin" valueType="num">
                                      <p:cBhvr additive="base">
                                        <p:cTn id="847" dur="3000"/>
                                        <p:tgtEl>
                                          <p:spTgt spid="62"/>
                                        </p:tgtEl>
                                        <p:attrNameLst>
                                          <p:attrName>ppt_y</p:attrName>
                                        </p:attrNameLst>
                                      </p:cBhvr>
                                      <p:tavLst>
                                        <p:tav tm="0">
                                          <p:val>
                                            <p:strVal val="ppt_y"/>
                                          </p:val>
                                        </p:tav>
                                        <p:tav tm="100000">
                                          <p:val>
                                            <p:strVal val="1+ppt_h/2"/>
                                          </p:val>
                                        </p:tav>
                                      </p:tavLst>
                                    </p:anim>
                                    <p:set>
                                      <p:cBhvr>
                                        <p:cTn id="848" dur="1" fill="hold">
                                          <p:stCondLst>
                                            <p:cond delay="2999"/>
                                          </p:stCondLst>
                                        </p:cTn>
                                        <p:tgtEl>
                                          <p:spTgt spid="62"/>
                                        </p:tgtEl>
                                        <p:attrNameLst>
                                          <p:attrName>style.visibility</p:attrName>
                                        </p:attrNameLst>
                                      </p:cBhvr>
                                      <p:to>
                                        <p:strVal val="hidden"/>
                                      </p:to>
                                    </p:set>
                                  </p:childTnLst>
                                </p:cTn>
                              </p:par>
                              <p:par>
                                <p:cTn id="849" presetID="2" presetClass="exit" presetSubtype="6" fill="hold" grpId="1" nodeType="withEffect">
                                  <p:stCondLst>
                                    <p:cond delay="0"/>
                                  </p:stCondLst>
                                  <p:childTnLst>
                                    <p:anim calcmode="lin" valueType="num">
                                      <p:cBhvr additive="base">
                                        <p:cTn id="850" dur="3000"/>
                                        <p:tgtEl>
                                          <p:spTgt spid="72"/>
                                        </p:tgtEl>
                                        <p:attrNameLst>
                                          <p:attrName>ppt_x</p:attrName>
                                        </p:attrNameLst>
                                      </p:cBhvr>
                                      <p:tavLst>
                                        <p:tav tm="0">
                                          <p:val>
                                            <p:strVal val="ppt_x"/>
                                          </p:val>
                                        </p:tav>
                                        <p:tav tm="100000">
                                          <p:val>
                                            <p:strVal val="1+ppt_w/2"/>
                                          </p:val>
                                        </p:tav>
                                      </p:tavLst>
                                    </p:anim>
                                    <p:anim calcmode="lin" valueType="num">
                                      <p:cBhvr additive="base">
                                        <p:cTn id="851" dur="3000"/>
                                        <p:tgtEl>
                                          <p:spTgt spid="72"/>
                                        </p:tgtEl>
                                        <p:attrNameLst>
                                          <p:attrName>ppt_y</p:attrName>
                                        </p:attrNameLst>
                                      </p:cBhvr>
                                      <p:tavLst>
                                        <p:tav tm="0">
                                          <p:val>
                                            <p:strVal val="ppt_y"/>
                                          </p:val>
                                        </p:tav>
                                        <p:tav tm="100000">
                                          <p:val>
                                            <p:strVal val="1+ppt_h/2"/>
                                          </p:val>
                                        </p:tav>
                                      </p:tavLst>
                                    </p:anim>
                                    <p:set>
                                      <p:cBhvr>
                                        <p:cTn id="852" dur="1" fill="hold">
                                          <p:stCondLst>
                                            <p:cond delay="2999"/>
                                          </p:stCondLst>
                                        </p:cTn>
                                        <p:tgtEl>
                                          <p:spTgt spid="72"/>
                                        </p:tgtEl>
                                        <p:attrNameLst>
                                          <p:attrName>style.visibility</p:attrName>
                                        </p:attrNameLst>
                                      </p:cBhvr>
                                      <p:to>
                                        <p:strVal val="hidden"/>
                                      </p:to>
                                    </p:set>
                                  </p:childTnLst>
                                </p:cTn>
                              </p:par>
                              <p:par>
                                <p:cTn id="853" presetID="2" presetClass="exit" presetSubtype="6" fill="hold" grpId="1" nodeType="withEffect">
                                  <p:stCondLst>
                                    <p:cond delay="0"/>
                                  </p:stCondLst>
                                  <p:childTnLst>
                                    <p:anim calcmode="lin" valueType="num">
                                      <p:cBhvr additive="base">
                                        <p:cTn id="854" dur="3000"/>
                                        <p:tgtEl>
                                          <p:spTgt spid="82"/>
                                        </p:tgtEl>
                                        <p:attrNameLst>
                                          <p:attrName>ppt_x</p:attrName>
                                        </p:attrNameLst>
                                      </p:cBhvr>
                                      <p:tavLst>
                                        <p:tav tm="0">
                                          <p:val>
                                            <p:strVal val="ppt_x"/>
                                          </p:val>
                                        </p:tav>
                                        <p:tav tm="100000">
                                          <p:val>
                                            <p:strVal val="1+ppt_w/2"/>
                                          </p:val>
                                        </p:tav>
                                      </p:tavLst>
                                    </p:anim>
                                    <p:anim calcmode="lin" valueType="num">
                                      <p:cBhvr additive="base">
                                        <p:cTn id="855" dur="3000"/>
                                        <p:tgtEl>
                                          <p:spTgt spid="82"/>
                                        </p:tgtEl>
                                        <p:attrNameLst>
                                          <p:attrName>ppt_y</p:attrName>
                                        </p:attrNameLst>
                                      </p:cBhvr>
                                      <p:tavLst>
                                        <p:tav tm="0">
                                          <p:val>
                                            <p:strVal val="ppt_y"/>
                                          </p:val>
                                        </p:tav>
                                        <p:tav tm="100000">
                                          <p:val>
                                            <p:strVal val="1+ppt_h/2"/>
                                          </p:val>
                                        </p:tav>
                                      </p:tavLst>
                                    </p:anim>
                                    <p:set>
                                      <p:cBhvr>
                                        <p:cTn id="856" dur="1" fill="hold">
                                          <p:stCondLst>
                                            <p:cond delay="2999"/>
                                          </p:stCondLst>
                                        </p:cTn>
                                        <p:tgtEl>
                                          <p:spTgt spid="82"/>
                                        </p:tgtEl>
                                        <p:attrNameLst>
                                          <p:attrName>style.visibility</p:attrName>
                                        </p:attrNameLst>
                                      </p:cBhvr>
                                      <p:to>
                                        <p:strVal val="hidden"/>
                                      </p:to>
                                    </p:set>
                                  </p:childTnLst>
                                </p:cTn>
                              </p:par>
                              <p:par>
                                <p:cTn id="857" presetID="2" presetClass="exit" presetSubtype="6" fill="hold" grpId="1" nodeType="withEffect">
                                  <p:stCondLst>
                                    <p:cond delay="0"/>
                                  </p:stCondLst>
                                  <p:childTnLst>
                                    <p:anim calcmode="lin" valueType="num">
                                      <p:cBhvr additive="base">
                                        <p:cTn id="858" dur="3000"/>
                                        <p:tgtEl>
                                          <p:spTgt spid="8"/>
                                        </p:tgtEl>
                                        <p:attrNameLst>
                                          <p:attrName>ppt_x</p:attrName>
                                        </p:attrNameLst>
                                      </p:cBhvr>
                                      <p:tavLst>
                                        <p:tav tm="0">
                                          <p:val>
                                            <p:strVal val="ppt_x"/>
                                          </p:val>
                                        </p:tav>
                                        <p:tav tm="100000">
                                          <p:val>
                                            <p:strVal val="1+ppt_w/2"/>
                                          </p:val>
                                        </p:tav>
                                      </p:tavLst>
                                    </p:anim>
                                    <p:anim calcmode="lin" valueType="num">
                                      <p:cBhvr additive="base">
                                        <p:cTn id="859" dur="3000"/>
                                        <p:tgtEl>
                                          <p:spTgt spid="8"/>
                                        </p:tgtEl>
                                        <p:attrNameLst>
                                          <p:attrName>ppt_y</p:attrName>
                                        </p:attrNameLst>
                                      </p:cBhvr>
                                      <p:tavLst>
                                        <p:tav tm="0">
                                          <p:val>
                                            <p:strVal val="ppt_y"/>
                                          </p:val>
                                        </p:tav>
                                        <p:tav tm="100000">
                                          <p:val>
                                            <p:strVal val="1+ppt_h/2"/>
                                          </p:val>
                                        </p:tav>
                                      </p:tavLst>
                                    </p:anim>
                                    <p:set>
                                      <p:cBhvr>
                                        <p:cTn id="860" dur="1" fill="hold">
                                          <p:stCondLst>
                                            <p:cond delay="2999"/>
                                          </p:stCondLst>
                                        </p:cTn>
                                        <p:tgtEl>
                                          <p:spTgt spid="8"/>
                                        </p:tgtEl>
                                        <p:attrNameLst>
                                          <p:attrName>style.visibility</p:attrName>
                                        </p:attrNameLst>
                                      </p:cBhvr>
                                      <p:to>
                                        <p:strVal val="hidden"/>
                                      </p:to>
                                    </p:set>
                                  </p:childTnLst>
                                </p:cTn>
                              </p:par>
                              <p:par>
                                <p:cTn id="861" presetID="2" presetClass="exit" presetSubtype="6" fill="hold" grpId="1" nodeType="withEffect">
                                  <p:stCondLst>
                                    <p:cond delay="0"/>
                                  </p:stCondLst>
                                  <p:childTnLst>
                                    <p:anim calcmode="lin" valueType="num">
                                      <p:cBhvr additive="base">
                                        <p:cTn id="862" dur="3000"/>
                                        <p:tgtEl>
                                          <p:spTgt spid="18"/>
                                        </p:tgtEl>
                                        <p:attrNameLst>
                                          <p:attrName>ppt_x</p:attrName>
                                        </p:attrNameLst>
                                      </p:cBhvr>
                                      <p:tavLst>
                                        <p:tav tm="0">
                                          <p:val>
                                            <p:strVal val="ppt_x"/>
                                          </p:val>
                                        </p:tav>
                                        <p:tav tm="100000">
                                          <p:val>
                                            <p:strVal val="1+ppt_w/2"/>
                                          </p:val>
                                        </p:tav>
                                      </p:tavLst>
                                    </p:anim>
                                    <p:anim calcmode="lin" valueType="num">
                                      <p:cBhvr additive="base">
                                        <p:cTn id="863" dur="3000"/>
                                        <p:tgtEl>
                                          <p:spTgt spid="18"/>
                                        </p:tgtEl>
                                        <p:attrNameLst>
                                          <p:attrName>ppt_y</p:attrName>
                                        </p:attrNameLst>
                                      </p:cBhvr>
                                      <p:tavLst>
                                        <p:tav tm="0">
                                          <p:val>
                                            <p:strVal val="ppt_y"/>
                                          </p:val>
                                        </p:tav>
                                        <p:tav tm="100000">
                                          <p:val>
                                            <p:strVal val="1+ppt_h/2"/>
                                          </p:val>
                                        </p:tav>
                                      </p:tavLst>
                                    </p:anim>
                                    <p:set>
                                      <p:cBhvr>
                                        <p:cTn id="864" dur="1" fill="hold">
                                          <p:stCondLst>
                                            <p:cond delay="2999"/>
                                          </p:stCondLst>
                                        </p:cTn>
                                        <p:tgtEl>
                                          <p:spTgt spid="18"/>
                                        </p:tgtEl>
                                        <p:attrNameLst>
                                          <p:attrName>style.visibility</p:attrName>
                                        </p:attrNameLst>
                                      </p:cBhvr>
                                      <p:to>
                                        <p:strVal val="hidden"/>
                                      </p:to>
                                    </p:set>
                                  </p:childTnLst>
                                </p:cTn>
                              </p:par>
                              <p:par>
                                <p:cTn id="865" presetID="2" presetClass="exit" presetSubtype="6" fill="hold" grpId="1" nodeType="withEffect">
                                  <p:stCondLst>
                                    <p:cond delay="0"/>
                                  </p:stCondLst>
                                  <p:childTnLst>
                                    <p:anim calcmode="lin" valueType="num">
                                      <p:cBhvr additive="base">
                                        <p:cTn id="866" dur="3000"/>
                                        <p:tgtEl>
                                          <p:spTgt spid="28"/>
                                        </p:tgtEl>
                                        <p:attrNameLst>
                                          <p:attrName>ppt_x</p:attrName>
                                        </p:attrNameLst>
                                      </p:cBhvr>
                                      <p:tavLst>
                                        <p:tav tm="0">
                                          <p:val>
                                            <p:strVal val="ppt_x"/>
                                          </p:val>
                                        </p:tav>
                                        <p:tav tm="100000">
                                          <p:val>
                                            <p:strVal val="1+ppt_w/2"/>
                                          </p:val>
                                        </p:tav>
                                      </p:tavLst>
                                    </p:anim>
                                    <p:anim calcmode="lin" valueType="num">
                                      <p:cBhvr additive="base">
                                        <p:cTn id="867" dur="3000"/>
                                        <p:tgtEl>
                                          <p:spTgt spid="28"/>
                                        </p:tgtEl>
                                        <p:attrNameLst>
                                          <p:attrName>ppt_y</p:attrName>
                                        </p:attrNameLst>
                                      </p:cBhvr>
                                      <p:tavLst>
                                        <p:tav tm="0">
                                          <p:val>
                                            <p:strVal val="ppt_y"/>
                                          </p:val>
                                        </p:tav>
                                        <p:tav tm="100000">
                                          <p:val>
                                            <p:strVal val="1+ppt_h/2"/>
                                          </p:val>
                                        </p:tav>
                                      </p:tavLst>
                                    </p:anim>
                                    <p:set>
                                      <p:cBhvr>
                                        <p:cTn id="868" dur="1" fill="hold">
                                          <p:stCondLst>
                                            <p:cond delay="2999"/>
                                          </p:stCondLst>
                                        </p:cTn>
                                        <p:tgtEl>
                                          <p:spTgt spid="28"/>
                                        </p:tgtEl>
                                        <p:attrNameLst>
                                          <p:attrName>style.visibility</p:attrName>
                                        </p:attrNameLst>
                                      </p:cBhvr>
                                      <p:to>
                                        <p:strVal val="hidden"/>
                                      </p:to>
                                    </p:set>
                                  </p:childTnLst>
                                </p:cTn>
                              </p:par>
                              <p:par>
                                <p:cTn id="869" presetID="2" presetClass="exit" presetSubtype="6" fill="hold" grpId="1" nodeType="withEffect">
                                  <p:stCondLst>
                                    <p:cond delay="0"/>
                                  </p:stCondLst>
                                  <p:childTnLst>
                                    <p:anim calcmode="lin" valueType="num">
                                      <p:cBhvr additive="base">
                                        <p:cTn id="870" dur="3000"/>
                                        <p:tgtEl>
                                          <p:spTgt spid="38"/>
                                        </p:tgtEl>
                                        <p:attrNameLst>
                                          <p:attrName>ppt_x</p:attrName>
                                        </p:attrNameLst>
                                      </p:cBhvr>
                                      <p:tavLst>
                                        <p:tav tm="0">
                                          <p:val>
                                            <p:strVal val="ppt_x"/>
                                          </p:val>
                                        </p:tav>
                                        <p:tav tm="100000">
                                          <p:val>
                                            <p:strVal val="1+ppt_w/2"/>
                                          </p:val>
                                        </p:tav>
                                      </p:tavLst>
                                    </p:anim>
                                    <p:anim calcmode="lin" valueType="num">
                                      <p:cBhvr additive="base">
                                        <p:cTn id="871" dur="3000"/>
                                        <p:tgtEl>
                                          <p:spTgt spid="38"/>
                                        </p:tgtEl>
                                        <p:attrNameLst>
                                          <p:attrName>ppt_y</p:attrName>
                                        </p:attrNameLst>
                                      </p:cBhvr>
                                      <p:tavLst>
                                        <p:tav tm="0">
                                          <p:val>
                                            <p:strVal val="ppt_y"/>
                                          </p:val>
                                        </p:tav>
                                        <p:tav tm="100000">
                                          <p:val>
                                            <p:strVal val="1+ppt_h/2"/>
                                          </p:val>
                                        </p:tav>
                                      </p:tavLst>
                                    </p:anim>
                                    <p:set>
                                      <p:cBhvr>
                                        <p:cTn id="872" dur="1" fill="hold">
                                          <p:stCondLst>
                                            <p:cond delay="2999"/>
                                          </p:stCondLst>
                                        </p:cTn>
                                        <p:tgtEl>
                                          <p:spTgt spid="38"/>
                                        </p:tgtEl>
                                        <p:attrNameLst>
                                          <p:attrName>style.visibility</p:attrName>
                                        </p:attrNameLst>
                                      </p:cBhvr>
                                      <p:to>
                                        <p:strVal val="hidden"/>
                                      </p:to>
                                    </p:set>
                                  </p:childTnLst>
                                </p:cTn>
                              </p:par>
                              <p:par>
                                <p:cTn id="873" presetID="2" presetClass="exit" presetSubtype="6" fill="hold" grpId="1" nodeType="withEffect">
                                  <p:stCondLst>
                                    <p:cond delay="0"/>
                                  </p:stCondLst>
                                  <p:childTnLst>
                                    <p:anim calcmode="lin" valueType="num">
                                      <p:cBhvr additive="base">
                                        <p:cTn id="874" dur="3000"/>
                                        <p:tgtEl>
                                          <p:spTgt spid="48"/>
                                        </p:tgtEl>
                                        <p:attrNameLst>
                                          <p:attrName>ppt_x</p:attrName>
                                        </p:attrNameLst>
                                      </p:cBhvr>
                                      <p:tavLst>
                                        <p:tav tm="0">
                                          <p:val>
                                            <p:strVal val="ppt_x"/>
                                          </p:val>
                                        </p:tav>
                                        <p:tav tm="100000">
                                          <p:val>
                                            <p:strVal val="1+ppt_w/2"/>
                                          </p:val>
                                        </p:tav>
                                      </p:tavLst>
                                    </p:anim>
                                    <p:anim calcmode="lin" valueType="num">
                                      <p:cBhvr additive="base">
                                        <p:cTn id="875" dur="3000"/>
                                        <p:tgtEl>
                                          <p:spTgt spid="48"/>
                                        </p:tgtEl>
                                        <p:attrNameLst>
                                          <p:attrName>ppt_y</p:attrName>
                                        </p:attrNameLst>
                                      </p:cBhvr>
                                      <p:tavLst>
                                        <p:tav tm="0">
                                          <p:val>
                                            <p:strVal val="ppt_y"/>
                                          </p:val>
                                        </p:tav>
                                        <p:tav tm="100000">
                                          <p:val>
                                            <p:strVal val="1+ppt_h/2"/>
                                          </p:val>
                                        </p:tav>
                                      </p:tavLst>
                                    </p:anim>
                                    <p:set>
                                      <p:cBhvr>
                                        <p:cTn id="876" dur="1" fill="hold">
                                          <p:stCondLst>
                                            <p:cond delay="2999"/>
                                          </p:stCondLst>
                                        </p:cTn>
                                        <p:tgtEl>
                                          <p:spTgt spid="48"/>
                                        </p:tgtEl>
                                        <p:attrNameLst>
                                          <p:attrName>style.visibility</p:attrName>
                                        </p:attrNameLst>
                                      </p:cBhvr>
                                      <p:to>
                                        <p:strVal val="hidden"/>
                                      </p:to>
                                    </p:set>
                                  </p:childTnLst>
                                </p:cTn>
                              </p:par>
                              <p:par>
                                <p:cTn id="877" presetID="2" presetClass="exit" presetSubtype="6" fill="hold" grpId="1" nodeType="withEffect">
                                  <p:stCondLst>
                                    <p:cond delay="0"/>
                                  </p:stCondLst>
                                  <p:childTnLst>
                                    <p:anim calcmode="lin" valueType="num">
                                      <p:cBhvr additive="base">
                                        <p:cTn id="878" dur="3000"/>
                                        <p:tgtEl>
                                          <p:spTgt spid="58"/>
                                        </p:tgtEl>
                                        <p:attrNameLst>
                                          <p:attrName>ppt_x</p:attrName>
                                        </p:attrNameLst>
                                      </p:cBhvr>
                                      <p:tavLst>
                                        <p:tav tm="0">
                                          <p:val>
                                            <p:strVal val="ppt_x"/>
                                          </p:val>
                                        </p:tav>
                                        <p:tav tm="100000">
                                          <p:val>
                                            <p:strVal val="1+ppt_w/2"/>
                                          </p:val>
                                        </p:tav>
                                      </p:tavLst>
                                    </p:anim>
                                    <p:anim calcmode="lin" valueType="num">
                                      <p:cBhvr additive="base">
                                        <p:cTn id="879" dur="3000"/>
                                        <p:tgtEl>
                                          <p:spTgt spid="58"/>
                                        </p:tgtEl>
                                        <p:attrNameLst>
                                          <p:attrName>ppt_y</p:attrName>
                                        </p:attrNameLst>
                                      </p:cBhvr>
                                      <p:tavLst>
                                        <p:tav tm="0">
                                          <p:val>
                                            <p:strVal val="ppt_y"/>
                                          </p:val>
                                        </p:tav>
                                        <p:tav tm="100000">
                                          <p:val>
                                            <p:strVal val="1+ppt_h/2"/>
                                          </p:val>
                                        </p:tav>
                                      </p:tavLst>
                                    </p:anim>
                                    <p:set>
                                      <p:cBhvr>
                                        <p:cTn id="880" dur="1" fill="hold">
                                          <p:stCondLst>
                                            <p:cond delay="2999"/>
                                          </p:stCondLst>
                                        </p:cTn>
                                        <p:tgtEl>
                                          <p:spTgt spid="58"/>
                                        </p:tgtEl>
                                        <p:attrNameLst>
                                          <p:attrName>style.visibility</p:attrName>
                                        </p:attrNameLst>
                                      </p:cBhvr>
                                      <p:to>
                                        <p:strVal val="hidden"/>
                                      </p:to>
                                    </p:set>
                                  </p:childTnLst>
                                </p:cTn>
                              </p:par>
                              <p:par>
                                <p:cTn id="881" presetID="2" presetClass="exit" presetSubtype="6" fill="hold" grpId="1" nodeType="withEffect">
                                  <p:stCondLst>
                                    <p:cond delay="0"/>
                                  </p:stCondLst>
                                  <p:childTnLst>
                                    <p:anim calcmode="lin" valueType="num">
                                      <p:cBhvr additive="base">
                                        <p:cTn id="882" dur="3000"/>
                                        <p:tgtEl>
                                          <p:spTgt spid="68"/>
                                        </p:tgtEl>
                                        <p:attrNameLst>
                                          <p:attrName>ppt_x</p:attrName>
                                        </p:attrNameLst>
                                      </p:cBhvr>
                                      <p:tavLst>
                                        <p:tav tm="0">
                                          <p:val>
                                            <p:strVal val="ppt_x"/>
                                          </p:val>
                                        </p:tav>
                                        <p:tav tm="100000">
                                          <p:val>
                                            <p:strVal val="1+ppt_w/2"/>
                                          </p:val>
                                        </p:tav>
                                      </p:tavLst>
                                    </p:anim>
                                    <p:anim calcmode="lin" valueType="num">
                                      <p:cBhvr additive="base">
                                        <p:cTn id="883" dur="3000"/>
                                        <p:tgtEl>
                                          <p:spTgt spid="68"/>
                                        </p:tgtEl>
                                        <p:attrNameLst>
                                          <p:attrName>ppt_y</p:attrName>
                                        </p:attrNameLst>
                                      </p:cBhvr>
                                      <p:tavLst>
                                        <p:tav tm="0">
                                          <p:val>
                                            <p:strVal val="ppt_y"/>
                                          </p:val>
                                        </p:tav>
                                        <p:tav tm="100000">
                                          <p:val>
                                            <p:strVal val="1+ppt_h/2"/>
                                          </p:val>
                                        </p:tav>
                                      </p:tavLst>
                                    </p:anim>
                                    <p:set>
                                      <p:cBhvr>
                                        <p:cTn id="884" dur="1" fill="hold">
                                          <p:stCondLst>
                                            <p:cond delay="2999"/>
                                          </p:stCondLst>
                                        </p:cTn>
                                        <p:tgtEl>
                                          <p:spTgt spid="68"/>
                                        </p:tgtEl>
                                        <p:attrNameLst>
                                          <p:attrName>style.visibility</p:attrName>
                                        </p:attrNameLst>
                                      </p:cBhvr>
                                      <p:to>
                                        <p:strVal val="hidden"/>
                                      </p:to>
                                    </p:set>
                                  </p:childTnLst>
                                </p:cTn>
                              </p:par>
                              <p:par>
                                <p:cTn id="885" presetID="2" presetClass="exit" presetSubtype="6" fill="hold" grpId="1" nodeType="withEffect">
                                  <p:stCondLst>
                                    <p:cond delay="0"/>
                                  </p:stCondLst>
                                  <p:childTnLst>
                                    <p:anim calcmode="lin" valueType="num">
                                      <p:cBhvr additive="base">
                                        <p:cTn id="886" dur="3000"/>
                                        <p:tgtEl>
                                          <p:spTgt spid="78"/>
                                        </p:tgtEl>
                                        <p:attrNameLst>
                                          <p:attrName>ppt_x</p:attrName>
                                        </p:attrNameLst>
                                      </p:cBhvr>
                                      <p:tavLst>
                                        <p:tav tm="0">
                                          <p:val>
                                            <p:strVal val="ppt_x"/>
                                          </p:val>
                                        </p:tav>
                                        <p:tav tm="100000">
                                          <p:val>
                                            <p:strVal val="1+ppt_w/2"/>
                                          </p:val>
                                        </p:tav>
                                      </p:tavLst>
                                    </p:anim>
                                    <p:anim calcmode="lin" valueType="num">
                                      <p:cBhvr additive="base">
                                        <p:cTn id="887" dur="3000"/>
                                        <p:tgtEl>
                                          <p:spTgt spid="78"/>
                                        </p:tgtEl>
                                        <p:attrNameLst>
                                          <p:attrName>ppt_y</p:attrName>
                                        </p:attrNameLst>
                                      </p:cBhvr>
                                      <p:tavLst>
                                        <p:tav tm="0">
                                          <p:val>
                                            <p:strVal val="ppt_y"/>
                                          </p:val>
                                        </p:tav>
                                        <p:tav tm="100000">
                                          <p:val>
                                            <p:strVal val="1+ppt_h/2"/>
                                          </p:val>
                                        </p:tav>
                                      </p:tavLst>
                                    </p:anim>
                                    <p:set>
                                      <p:cBhvr>
                                        <p:cTn id="888" dur="1" fill="hold">
                                          <p:stCondLst>
                                            <p:cond delay="2999"/>
                                          </p:stCondLst>
                                        </p:cTn>
                                        <p:tgtEl>
                                          <p:spTgt spid="78"/>
                                        </p:tgtEl>
                                        <p:attrNameLst>
                                          <p:attrName>style.visibility</p:attrName>
                                        </p:attrNameLst>
                                      </p:cBhvr>
                                      <p:to>
                                        <p:strVal val="hidden"/>
                                      </p:to>
                                    </p:set>
                                  </p:childTnLst>
                                </p:cTn>
                              </p:par>
                              <p:par>
                                <p:cTn id="889" presetID="3" presetClass="exit" presetSubtype="10" fill="hold" grpId="2" nodeType="withEffect">
                                  <p:stCondLst>
                                    <p:cond delay="0"/>
                                  </p:stCondLst>
                                  <p:childTnLst>
                                    <p:animEffect transition="out" filter="blinds(horizontal)">
                                      <p:cBhvr>
                                        <p:cTn id="890" dur="3000"/>
                                        <p:tgtEl>
                                          <p:spTgt spid="3"/>
                                        </p:tgtEl>
                                      </p:cBhvr>
                                    </p:animEffect>
                                    <p:set>
                                      <p:cBhvr>
                                        <p:cTn id="891" dur="1" fill="hold">
                                          <p:stCondLst>
                                            <p:cond delay="2999"/>
                                          </p:stCondLst>
                                        </p:cTn>
                                        <p:tgtEl>
                                          <p:spTgt spid="3"/>
                                        </p:tgtEl>
                                        <p:attrNameLst>
                                          <p:attrName>style.visibility</p:attrName>
                                        </p:attrNameLst>
                                      </p:cBhvr>
                                      <p:to>
                                        <p:strVal val="hidden"/>
                                      </p:to>
                                    </p:set>
                                  </p:childTnLst>
                                </p:cTn>
                              </p:par>
                              <p:par>
                                <p:cTn id="892" presetID="3" presetClass="exit" presetSubtype="10" fill="hold" grpId="2" nodeType="withEffect">
                                  <p:stCondLst>
                                    <p:cond delay="0"/>
                                  </p:stCondLst>
                                  <p:childTnLst>
                                    <p:animEffect transition="out" filter="blinds(horizontal)">
                                      <p:cBhvr>
                                        <p:cTn id="893" dur="3000"/>
                                        <p:tgtEl>
                                          <p:spTgt spid="4"/>
                                        </p:tgtEl>
                                      </p:cBhvr>
                                    </p:animEffect>
                                    <p:set>
                                      <p:cBhvr>
                                        <p:cTn id="894" dur="1" fill="hold">
                                          <p:stCondLst>
                                            <p:cond delay="2999"/>
                                          </p:stCondLst>
                                        </p:cTn>
                                        <p:tgtEl>
                                          <p:spTgt spid="4"/>
                                        </p:tgtEl>
                                        <p:attrNameLst>
                                          <p:attrName>style.visibility</p:attrName>
                                        </p:attrNameLst>
                                      </p:cBhvr>
                                      <p:to>
                                        <p:strVal val="hidden"/>
                                      </p:to>
                                    </p:set>
                                  </p:childTnLst>
                                </p:cTn>
                              </p:par>
                              <p:par>
                                <p:cTn id="895" presetID="3" presetClass="exit" presetSubtype="10" fill="hold" grpId="2" nodeType="withEffect">
                                  <p:stCondLst>
                                    <p:cond delay="0"/>
                                  </p:stCondLst>
                                  <p:childTnLst>
                                    <p:animEffect transition="out" filter="blinds(horizontal)">
                                      <p:cBhvr>
                                        <p:cTn id="896" dur="3000"/>
                                        <p:tgtEl>
                                          <p:spTgt spid="5"/>
                                        </p:tgtEl>
                                      </p:cBhvr>
                                    </p:animEffect>
                                    <p:set>
                                      <p:cBhvr>
                                        <p:cTn id="897" dur="1" fill="hold">
                                          <p:stCondLst>
                                            <p:cond delay="2999"/>
                                          </p:stCondLst>
                                        </p:cTn>
                                        <p:tgtEl>
                                          <p:spTgt spid="5"/>
                                        </p:tgtEl>
                                        <p:attrNameLst>
                                          <p:attrName>style.visibility</p:attrName>
                                        </p:attrNameLst>
                                      </p:cBhvr>
                                      <p:to>
                                        <p:strVal val="hidden"/>
                                      </p:to>
                                    </p:set>
                                  </p:childTnLst>
                                </p:cTn>
                              </p:par>
                              <p:par>
                                <p:cTn id="898" presetID="3" presetClass="exit" presetSubtype="10" fill="hold" grpId="2" nodeType="withEffect">
                                  <p:stCondLst>
                                    <p:cond delay="0"/>
                                  </p:stCondLst>
                                  <p:childTnLst>
                                    <p:animEffect transition="out" filter="blinds(horizontal)">
                                      <p:cBhvr>
                                        <p:cTn id="899" dur="3000"/>
                                        <p:tgtEl>
                                          <p:spTgt spid="6"/>
                                        </p:tgtEl>
                                      </p:cBhvr>
                                    </p:animEffect>
                                    <p:set>
                                      <p:cBhvr>
                                        <p:cTn id="900" dur="1" fill="hold">
                                          <p:stCondLst>
                                            <p:cond delay="2999"/>
                                          </p:stCondLst>
                                        </p:cTn>
                                        <p:tgtEl>
                                          <p:spTgt spid="6"/>
                                        </p:tgtEl>
                                        <p:attrNameLst>
                                          <p:attrName>style.visibility</p:attrName>
                                        </p:attrNameLst>
                                      </p:cBhvr>
                                      <p:to>
                                        <p:strVal val="hidden"/>
                                      </p:to>
                                    </p:set>
                                  </p:childTnLst>
                                </p:cTn>
                              </p:par>
                              <p:par>
                                <p:cTn id="901" presetID="3" presetClass="exit" presetSubtype="10" fill="hold" grpId="2" nodeType="withEffect">
                                  <p:stCondLst>
                                    <p:cond delay="0"/>
                                  </p:stCondLst>
                                  <p:childTnLst>
                                    <p:animEffect transition="out" filter="blinds(horizontal)">
                                      <p:cBhvr>
                                        <p:cTn id="902" dur="3000"/>
                                        <p:tgtEl>
                                          <p:spTgt spid="7"/>
                                        </p:tgtEl>
                                      </p:cBhvr>
                                    </p:animEffect>
                                    <p:set>
                                      <p:cBhvr>
                                        <p:cTn id="903" dur="1" fill="hold">
                                          <p:stCondLst>
                                            <p:cond delay="2999"/>
                                          </p:stCondLst>
                                        </p:cTn>
                                        <p:tgtEl>
                                          <p:spTgt spid="7"/>
                                        </p:tgtEl>
                                        <p:attrNameLst>
                                          <p:attrName>style.visibility</p:attrName>
                                        </p:attrNameLst>
                                      </p:cBhvr>
                                      <p:to>
                                        <p:strVal val="hidden"/>
                                      </p:to>
                                    </p:set>
                                  </p:childTnLst>
                                </p:cTn>
                              </p:par>
                              <p:par>
                                <p:cTn id="904" presetID="3" presetClass="exit" presetSubtype="10" fill="hold" grpId="2" nodeType="withEffect">
                                  <p:stCondLst>
                                    <p:cond delay="0"/>
                                  </p:stCondLst>
                                  <p:childTnLst>
                                    <p:animEffect transition="out" filter="blinds(horizontal)">
                                      <p:cBhvr>
                                        <p:cTn id="905" dur="3000"/>
                                        <p:tgtEl>
                                          <p:spTgt spid="8"/>
                                        </p:tgtEl>
                                      </p:cBhvr>
                                    </p:animEffect>
                                    <p:set>
                                      <p:cBhvr>
                                        <p:cTn id="906" dur="1" fill="hold">
                                          <p:stCondLst>
                                            <p:cond delay="2999"/>
                                          </p:stCondLst>
                                        </p:cTn>
                                        <p:tgtEl>
                                          <p:spTgt spid="8"/>
                                        </p:tgtEl>
                                        <p:attrNameLst>
                                          <p:attrName>style.visibility</p:attrName>
                                        </p:attrNameLst>
                                      </p:cBhvr>
                                      <p:to>
                                        <p:strVal val="hidden"/>
                                      </p:to>
                                    </p:set>
                                  </p:childTnLst>
                                </p:cTn>
                              </p:par>
                              <p:par>
                                <p:cTn id="907" presetID="3" presetClass="exit" presetSubtype="10" fill="hold" grpId="2" nodeType="withEffect">
                                  <p:stCondLst>
                                    <p:cond delay="0"/>
                                  </p:stCondLst>
                                  <p:childTnLst>
                                    <p:animEffect transition="out" filter="blinds(horizontal)">
                                      <p:cBhvr>
                                        <p:cTn id="908" dur="3000"/>
                                        <p:tgtEl>
                                          <p:spTgt spid="9"/>
                                        </p:tgtEl>
                                      </p:cBhvr>
                                    </p:animEffect>
                                    <p:set>
                                      <p:cBhvr>
                                        <p:cTn id="909" dur="1" fill="hold">
                                          <p:stCondLst>
                                            <p:cond delay="2999"/>
                                          </p:stCondLst>
                                        </p:cTn>
                                        <p:tgtEl>
                                          <p:spTgt spid="9"/>
                                        </p:tgtEl>
                                        <p:attrNameLst>
                                          <p:attrName>style.visibility</p:attrName>
                                        </p:attrNameLst>
                                      </p:cBhvr>
                                      <p:to>
                                        <p:strVal val="hidden"/>
                                      </p:to>
                                    </p:set>
                                  </p:childTnLst>
                                </p:cTn>
                              </p:par>
                              <p:par>
                                <p:cTn id="910" presetID="3" presetClass="exit" presetSubtype="10" fill="hold" grpId="2" nodeType="withEffect">
                                  <p:stCondLst>
                                    <p:cond delay="0"/>
                                  </p:stCondLst>
                                  <p:childTnLst>
                                    <p:animEffect transition="out" filter="blinds(horizontal)">
                                      <p:cBhvr>
                                        <p:cTn id="911" dur="3000"/>
                                        <p:tgtEl>
                                          <p:spTgt spid="10"/>
                                        </p:tgtEl>
                                      </p:cBhvr>
                                    </p:animEffect>
                                    <p:set>
                                      <p:cBhvr>
                                        <p:cTn id="912" dur="1" fill="hold">
                                          <p:stCondLst>
                                            <p:cond delay="2999"/>
                                          </p:stCondLst>
                                        </p:cTn>
                                        <p:tgtEl>
                                          <p:spTgt spid="10"/>
                                        </p:tgtEl>
                                        <p:attrNameLst>
                                          <p:attrName>style.visibility</p:attrName>
                                        </p:attrNameLst>
                                      </p:cBhvr>
                                      <p:to>
                                        <p:strVal val="hidden"/>
                                      </p:to>
                                    </p:set>
                                  </p:childTnLst>
                                </p:cTn>
                              </p:par>
                              <p:par>
                                <p:cTn id="913" presetID="3" presetClass="exit" presetSubtype="10" fill="hold" grpId="2" nodeType="withEffect">
                                  <p:stCondLst>
                                    <p:cond delay="0"/>
                                  </p:stCondLst>
                                  <p:childTnLst>
                                    <p:animEffect transition="out" filter="blinds(horizontal)">
                                      <p:cBhvr>
                                        <p:cTn id="914" dur="3000"/>
                                        <p:tgtEl>
                                          <p:spTgt spid="11"/>
                                        </p:tgtEl>
                                      </p:cBhvr>
                                    </p:animEffect>
                                    <p:set>
                                      <p:cBhvr>
                                        <p:cTn id="915" dur="1" fill="hold">
                                          <p:stCondLst>
                                            <p:cond delay="2999"/>
                                          </p:stCondLst>
                                        </p:cTn>
                                        <p:tgtEl>
                                          <p:spTgt spid="11"/>
                                        </p:tgtEl>
                                        <p:attrNameLst>
                                          <p:attrName>style.visibility</p:attrName>
                                        </p:attrNameLst>
                                      </p:cBhvr>
                                      <p:to>
                                        <p:strVal val="hidden"/>
                                      </p:to>
                                    </p:set>
                                  </p:childTnLst>
                                </p:cTn>
                              </p:par>
                              <p:par>
                                <p:cTn id="916" presetID="3" presetClass="exit" presetSubtype="10" fill="hold" grpId="2" nodeType="withEffect">
                                  <p:stCondLst>
                                    <p:cond delay="0"/>
                                  </p:stCondLst>
                                  <p:childTnLst>
                                    <p:animEffect transition="out" filter="blinds(horizontal)">
                                      <p:cBhvr>
                                        <p:cTn id="917" dur="3000"/>
                                        <p:tgtEl>
                                          <p:spTgt spid="12"/>
                                        </p:tgtEl>
                                      </p:cBhvr>
                                    </p:animEffect>
                                    <p:set>
                                      <p:cBhvr>
                                        <p:cTn id="918" dur="1" fill="hold">
                                          <p:stCondLst>
                                            <p:cond delay="2999"/>
                                          </p:stCondLst>
                                        </p:cTn>
                                        <p:tgtEl>
                                          <p:spTgt spid="12"/>
                                        </p:tgtEl>
                                        <p:attrNameLst>
                                          <p:attrName>style.visibility</p:attrName>
                                        </p:attrNameLst>
                                      </p:cBhvr>
                                      <p:to>
                                        <p:strVal val="hidden"/>
                                      </p:to>
                                    </p:set>
                                  </p:childTnLst>
                                </p:cTn>
                              </p:par>
                              <p:par>
                                <p:cTn id="919" presetID="3" presetClass="exit" presetSubtype="10" fill="hold" grpId="2" nodeType="withEffect">
                                  <p:stCondLst>
                                    <p:cond delay="0"/>
                                  </p:stCondLst>
                                  <p:childTnLst>
                                    <p:animEffect transition="out" filter="blinds(horizontal)">
                                      <p:cBhvr>
                                        <p:cTn id="920" dur="3000"/>
                                        <p:tgtEl>
                                          <p:spTgt spid="13"/>
                                        </p:tgtEl>
                                      </p:cBhvr>
                                    </p:animEffect>
                                    <p:set>
                                      <p:cBhvr>
                                        <p:cTn id="921" dur="1" fill="hold">
                                          <p:stCondLst>
                                            <p:cond delay="2999"/>
                                          </p:stCondLst>
                                        </p:cTn>
                                        <p:tgtEl>
                                          <p:spTgt spid="13"/>
                                        </p:tgtEl>
                                        <p:attrNameLst>
                                          <p:attrName>style.visibility</p:attrName>
                                        </p:attrNameLst>
                                      </p:cBhvr>
                                      <p:to>
                                        <p:strVal val="hidden"/>
                                      </p:to>
                                    </p:set>
                                  </p:childTnLst>
                                </p:cTn>
                              </p:par>
                              <p:par>
                                <p:cTn id="922" presetID="3" presetClass="exit" presetSubtype="10" fill="hold" grpId="2" nodeType="withEffect">
                                  <p:stCondLst>
                                    <p:cond delay="0"/>
                                  </p:stCondLst>
                                  <p:childTnLst>
                                    <p:animEffect transition="out" filter="blinds(horizontal)">
                                      <p:cBhvr>
                                        <p:cTn id="923" dur="3000"/>
                                        <p:tgtEl>
                                          <p:spTgt spid="14"/>
                                        </p:tgtEl>
                                      </p:cBhvr>
                                    </p:animEffect>
                                    <p:set>
                                      <p:cBhvr>
                                        <p:cTn id="924" dur="1" fill="hold">
                                          <p:stCondLst>
                                            <p:cond delay="2999"/>
                                          </p:stCondLst>
                                        </p:cTn>
                                        <p:tgtEl>
                                          <p:spTgt spid="14"/>
                                        </p:tgtEl>
                                        <p:attrNameLst>
                                          <p:attrName>style.visibility</p:attrName>
                                        </p:attrNameLst>
                                      </p:cBhvr>
                                      <p:to>
                                        <p:strVal val="hidden"/>
                                      </p:to>
                                    </p:set>
                                  </p:childTnLst>
                                </p:cTn>
                              </p:par>
                              <p:par>
                                <p:cTn id="925" presetID="3" presetClass="exit" presetSubtype="10" fill="hold" grpId="2" nodeType="withEffect">
                                  <p:stCondLst>
                                    <p:cond delay="0"/>
                                  </p:stCondLst>
                                  <p:childTnLst>
                                    <p:animEffect transition="out" filter="blinds(horizontal)">
                                      <p:cBhvr>
                                        <p:cTn id="926" dur="3000"/>
                                        <p:tgtEl>
                                          <p:spTgt spid="15"/>
                                        </p:tgtEl>
                                      </p:cBhvr>
                                    </p:animEffect>
                                    <p:set>
                                      <p:cBhvr>
                                        <p:cTn id="927" dur="1" fill="hold">
                                          <p:stCondLst>
                                            <p:cond delay="2999"/>
                                          </p:stCondLst>
                                        </p:cTn>
                                        <p:tgtEl>
                                          <p:spTgt spid="15"/>
                                        </p:tgtEl>
                                        <p:attrNameLst>
                                          <p:attrName>style.visibility</p:attrName>
                                        </p:attrNameLst>
                                      </p:cBhvr>
                                      <p:to>
                                        <p:strVal val="hidden"/>
                                      </p:to>
                                    </p:set>
                                  </p:childTnLst>
                                </p:cTn>
                              </p:par>
                              <p:par>
                                <p:cTn id="928" presetID="3" presetClass="exit" presetSubtype="10" fill="hold" grpId="2" nodeType="withEffect">
                                  <p:stCondLst>
                                    <p:cond delay="0"/>
                                  </p:stCondLst>
                                  <p:childTnLst>
                                    <p:animEffect transition="out" filter="blinds(horizontal)">
                                      <p:cBhvr>
                                        <p:cTn id="929" dur="3000"/>
                                        <p:tgtEl>
                                          <p:spTgt spid="16"/>
                                        </p:tgtEl>
                                      </p:cBhvr>
                                    </p:animEffect>
                                    <p:set>
                                      <p:cBhvr>
                                        <p:cTn id="930" dur="1" fill="hold">
                                          <p:stCondLst>
                                            <p:cond delay="2999"/>
                                          </p:stCondLst>
                                        </p:cTn>
                                        <p:tgtEl>
                                          <p:spTgt spid="16"/>
                                        </p:tgtEl>
                                        <p:attrNameLst>
                                          <p:attrName>style.visibility</p:attrName>
                                        </p:attrNameLst>
                                      </p:cBhvr>
                                      <p:to>
                                        <p:strVal val="hidden"/>
                                      </p:to>
                                    </p:set>
                                  </p:childTnLst>
                                </p:cTn>
                              </p:par>
                              <p:par>
                                <p:cTn id="931" presetID="3" presetClass="exit" presetSubtype="10" fill="hold" grpId="2" nodeType="withEffect">
                                  <p:stCondLst>
                                    <p:cond delay="0"/>
                                  </p:stCondLst>
                                  <p:childTnLst>
                                    <p:animEffect transition="out" filter="blinds(horizontal)">
                                      <p:cBhvr>
                                        <p:cTn id="932" dur="3000"/>
                                        <p:tgtEl>
                                          <p:spTgt spid="17"/>
                                        </p:tgtEl>
                                      </p:cBhvr>
                                    </p:animEffect>
                                    <p:set>
                                      <p:cBhvr>
                                        <p:cTn id="933" dur="1" fill="hold">
                                          <p:stCondLst>
                                            <p:cond delay="2999"/>
                                          </p:stCondLst>
                                        </p:cTn>
                                        <p:tgtEl>
                                          <p:spTgt spid="17"/>
                                        </p:tgtEl>
                                        <p:attrNameLst>
                                          <p:attrName>style.visibility</p:attrName>
                                        </p:attrNameLst>
                                      </p:cBhvr>
                                      <p:to>
                                        <p:strVal val="hidden"/>
                                      </p:to>
                                    </p:set>
                                  </p:childTnLst>
                                </p:cTn>
                              </p:par>
                              <p:par>
                                <p:cTn id="934" presetID="3" presetClass="exit" presetSubtype="10" fill="hold" grpId="2" nodeType="withEffect">
                                  <p:stCondLst>
                                    <p:cond delay="0"/>
                                  </p:stCondLst>
                                  <p:childTnLst>
                                    <p:animEffect transition="out" filter="blinds(horizontal)">
                                      <p:cBhvr>
                                        <p:cTn id="935" dur="3000"/>
                                        <p:tgtEl>
                                          <p:spTgt spid="18"/>
                                        </p:tgtEl>
                                      </p:cBhvr>
                                    </p:animEffect>
                                    <p:set>
                                      <p:cBhvr>
                                        <p:cTn id="936" dur="1" fill="hold">
                                          <p:stCondLst>
                                            <p:cond delay="2999"/>
                                          </p:stCondLst>
                                        </p:cTn>
                                        <p:tgtEl>
                                          <p:spTgt spid="18"/>
                                        </p:tgtEl>
                                        <p:attrNameLst>
                                          <p:attrName>style.visibility</p:attrName>
                                        </p:attrNameLst>
                                      </p:cBhvr>
                                      <p:to>
                                        <p:strVal val="hidden"/>
                                      </p:to>
                                    </p:set>
                                  </p:childTnLst>
                                </p:cTn>
                              </p:par>
                              <p:par>
                                <p:cTn id="937" presetID="3" presetClass="exit" presetSubtype="10" fill="hold" grpId="2" nodeType="withEffect">
                                  <p:stCondLst>
                                    <p:cond delay="0"/>
                                  </p:stCondLst>
                                  <p:childTnLst>
                                    <p:animEffect transition="out" filter="blinds(horizontal)">
                                      <p:cBhvr>
                                        <p:cTn id="938" dur="3000"/>
                                        <p:tgtEl>
                                          <p:spTgt spid="19"/>
                                        </p:tgtEl>
                                      </p:cBhvr>
                                    </p:animEffect>
                                    <p:set>
                                      <p:cBhvr>
                                        <p:cTn id="939" dur="1" fill="hold">
                                          <p:stCondLst>
                                            <p:cond delay="2999"/>
                                          </p:stCondLst>
                                        </p:cTn>
                                        <p:tgtEl>
                                          <p:spTgt spid="19"/>
                                        </p:tgtEl>
                                        <p:attrNameLst>
                                          <p:attrName>style.visibility</p:attrName>
                                        </p:attrNameLst>
                                      </p:cBhvr>
                                      <p:to>
                                        <p:strVal val="hidden"/>
                                      </p:to>
                                    </p:set>
                                  </p:childTnLst>
                                </p:cTn>
                              </p:par>
                              <p:par>
                                <p:cTn id="940" presetID="3" presetClass="exit" presetSubtype="10" fill="hold" grpId="2" nodeType="withEffect">
                                  <p:stCondLst>
                                    <p:cond delay="0"/>
                                  </p:stCondLst>
                                  <p:childTnLst>
                                    <p:animEffect transition="out" filter="blinds(horizontal)">
                                      <p:cBhvr>
                                        <p:cTn id="941" dur="3000"/>
                                        <p:tgtEl>
                                          <p:spTgt spid="20"/>
                                        </p:tgtEl>
                                      </p:cBhvr>
                                    </p:animEffect>
                                    <p:set>
                                      <p:cBhvr>
                                        <p:cTn id="942" dur="1" fill="hold">
                                          <p:stCondLst>
                                            <p:cond delay="2999"/>
                                          </p:stCondLst>
                                        </p:cTn>
                                        <p:tgtEl>
                                          <p:spTgt spid="20"/>
                                        </p:tgtEl>
                                        <p:attrNameLst>
                                          <p:attrName>style.visibility</p:attrName>
                                        </p:attrNameLst>
                                      </p:cBhvr>
                                      <p:to>
                                        <p:strVal val="hidden"/>
                                      </p:to>
                                    </p:set>
                                  </p:childTnLst>
                                </p:cTn>
                              </p:par>
                              <p:par>
                                <p:cTn id="943" presetID="3" presetClass="exit" presetSubtype="10" fill="hold" grpId="2" nodeType="withEffect">
                                  <p:stCondLst>
                                    <p:cond delay="0"/>
                                  </p:stCondLst>
                                  <p:childTnLst>
                                    <p:animEffect transition="out" filter="blinds(horizontal)">
                                      <p:cBhvr>
                                        <p:cTn id="944" dur="3000"/>
                                        <p:tgtEl>
                                          <p:spTgt spid="21"/>
                                        </p:tgtEl>
                                      </p:cBhvr>
                                    </p:animEffect>
                                    <p:set>
                                      <p:cBhvr>
                                        <p:cTn id="945" dur="1" fill="hold">
                                          <p:stCondLst>
                                            <p:cond delay="2999"/>
                                          </p:stCondLst>
                                        </p:cTn>
                                        <p:tgtEl>
                                          <p:spTgt spid="21"/>
                                        </p:tgtEl>
                                        <p:attrNameLst>
                                          <p:attrName>style.visibility</p:attrName>
                                        </p:attrNameLst>
                                      </p:cBhvr>
                                      <p:to>
                                        <p:strVal val="hidden"/>
                                      </p:to>
                                    </p:set>
                                  </p:childTnLst>
                                </p:cTn>
                              </p:par>
                              <p:par>
                                <p:cTn id="946" presetID="3" presetClass="exit" presetSubtype="10" fill="hold" grpId="2" nodeType="withEffect">
                                  <p:stCondLst>
                                    <p:cond delay="0"/>
                                  </p:stCondLst>
                                  <p:childTnLst>
                                    <p:animEffect transition="out" filter="blinds(horizontal)">
                                      <p:cBhvr>
                                        <p:cTn id="947" dur="3000"/>
                                        <p:tgtEl>
                                          <p:spTgt spid="22"/>
                                        </p:tgtEl>
                                      </p:cBhvr>
                                    </p:animEffect>
                                    <p:set>
                                      <p:cBhvr>
                                        <p:cTn id="948" dur="1" fill="hold">
                                          <p:stCondLst>
                                            <p:cond delay="2999"/>
                                          </p:stCondLst>
                                        </p:cTn>
                                        <p:tgtEl>
                                          <p:spTgt spid="22"/>
                                        </p:tgtEl>
                                        <p:attrNameLst>
                                          <p:attrName>style.visibility</p:attrName>
                                        </p:attrNameLst>
                                      </p:cBhvr>
                                      <p:to>
                                        <p:strVal val="hidden"/>
                                      </p:to>
                                    </p:set>
                                  </p:childTnLst>
                                </p:cTn>
                              </p:par>
                              <p:par>
                                <p:cTn id="949" presetID="3" presetClass="exit" presetSubtype="10" fill="hold" grpId="2" nodeType="withEffect">
                                  <p:stCondLst>
                                    <p:cond delay="0"/>
                                  </p:stCondLst>
                                  <p:childTnLst>
                                    <p:animEffect transition="out" filter="blinds(horizontal)">
                                      <p:cBhvr>
                                        <p:cTn id="950" dur="3000"/>
                                        <p:tgtEl>
                                          <p:spTgt spid="23"/>
                                        </p:tgtEl>
                                      </p:cBhvr>
                                    </p:animEffect>
                                    <p:set>
                                      <p:cBhvr>
                                        <p:cTn id="951" dur="1" fill="hold">
                                          <p:stCondLst>
                                            <p:cond delay="2999"/>
                                          </p:stCondLst>
                                        </p:cTn>
                                        <p:tgtEl>
                                          <p:spTgt spid="23"/>
                                        </p:tgtEl>
                                        <p:attrNameLst>
                                          <p:attrName>style.visibility</p:attrName>
                                        </p:attrNameLst>
                                      </p:cBhvr>
                                      <p:to>
                                        <p:strVal val="hidden"/>
                                      </p:to>
                                    </p:set>
                                  </p:childTnLst>
                                </p:cTn>
                              </p:par>
                              <p:par>
                                <p:cTn id="952" presetID="3" presetClass="exit" presetSubtype="10" fill="hold" grpId="2" nodeType="withEffect">
                                  <p:stCondLst>
                                    <p:cond delay="0"/>
                                  </p:stCondLst>
                                  <p:childTnLst>
                                    <p:animEffect transition="out" filter="blinds(horizontal)">
                                      <p:cBhvr>
                                        <p:cTn id="953" dur="3000"/>
                                        <p:tgtEl>
                                          <p:spTgt spid="24"/>
                                        </p:tgtEl>
                                      </p:cBhvr>
                                    </p:animEffect>
                                    <p:set>
                                      <p:cBhvr>
                                        <p:cTn id="954" dur="1" fill="hold">
                                          <p:stCondLst>
                                            <p:cond delay="2999"/>
                                          </p:stCondLst>
                                        </p:cTn>
                                        <p:tgtEl>
                                          <p:spTgt spid="24"/>
                                        </p:tgtEl>
                                        <p:attrNameLst>
                                          <p:attrName>style.visibility</p:attrName>
                                        </p:attrNameLst>
                                      </p:cBhvr>
                                      <p:to>
                                        <p:strVal val="hidden"/>
                                      </p:to>
                                    </p:set>
                                  </p:childTnLst>
                                </p:cTn>
                              </p:par>
                              <p:par>
                                <p:cTn id="955" presetID="3" presetClass="exit" presetSubtype="10" fill="hold" grpId="2" nodeType="withEffect">
                                  <p:stCondLst>
                                    <p:cond delay="0"/>
                                  </p:stCondLst>
                                  <p:childTnLst>
                                    <p:animEffect transition="out" filter="blinds(horizontal)">
                                      <p:cBhvr>
                                        <p:cTn id="956" dur="3000"/>
                                        <p:tgtEl>
                                          <p:spTgt spid="25"/>
                                        </p:tgtEl>
                                      </p:cBhvr>
                                    </p:animEffect>
                                    <p:set>
                                      <p:cBhvr>
                                        <p:cTn id="957" dur="1" fill="hold">
                                          <p:stCondLst>
                                            <p:cond delay="2999"/>
                                          </p:stCondLst>
                                        </p:cTn>
                                        <p:tgtEl>
                                          <p:spTgt spid="25"/>
                                        </p:tgtEl>
                                        <p:attrNameLst>
                                          <p:attrName>style.visibility</p:attrName>
                                        </p:attrNameLst>
                                      </p:cBhvr>
                                      <p:to>
                                        <p:strVal val="hidden"/>
                                      </p:to>
                                    </p:set>
                                  </p:childTnLst>
                                </p:cTn>
                              </p:par>
                              <p:par>
                                <p:cTn id="958" presetID="3" presetClass="exit" presetSubtype="10" fill="hold" grpId="2" nodeType="withEffect">
                                  <p:stCondLst>
                                    <p:cond delay="0"/>
                                  </p:stCondLst>
                                  <p:childTnLst>
                                    <p:animEffect transition="out" filter="blinds(horizontal)">
                                      <p:cBhvr>
                                        <p:cTn id="959" dur="3000"/>
                                        <p:tgtEl>
                                          <p:spTgt spid="26"/>
                                        </p:tgtEl>
                                      </p:cBhvr>
                                    </p:animEffect>
                                    <p:set>
                                      <p:cBhvr>
                                        <p:cTn id="960" dur="1" fill="hold">
                                          <p:stCondLst>
                                            <p:cond delay="2999"/>
                                          </p:stCondLst>
                                        </p:cTn>
                                        <p:tgtEl>
                                          <p:spTgt spid="26"/>
                                        </p:tgtEl>
                                        <p:attrNameLst>
                                          <p:attrName>style.visibility</p:attrName>
                                        </p:attrNameLst>
                                      </p:cBhvr>
                                      <p:to>
                                        <p:strVal val="hidden"/>
                                      </p:to>
                                    </p:set>
                                  </p:childTnLst>
                                </p:cTn>
                              </p:par>
                              <p:par>
                                <p:cTn id="961" presetID="3" presetClass="exit" presetSubtype="10" fill="hold" grpId="2" nodeType="withEffect">
                                  <p:stCondLst>
                                    <p:cond delay="0"/>
                                  </p:stCondLst>
                                  <p:childTnLst>
                                    <p:animEffect transition="out" filter="blinds(horizontal)">
                                      <p:cBhvr>
                                        <p:cTn id="962" dur="3000"/>
                                        <p:tgtEl>
                                          <p:spTgt spid="27"/>
                                        </p:tgtEl>
                                      </p:cBhvr>
                                    </p:animEffect>
                                    <p:set>
                                      <p:cBhvr>
                                        <p:cTn id="963" dur="1" fill="hold">
                                          <p:stCondLst>
                                            <p:cond delay="2999"/>
                                          </p:stCondLst>
                                        </p:cTn>
                                        <p:tgtEl>
                                          <p:spTgt spid="27"/>
                                        </p:tgtEl>
                                        <p:attrNameLst>
                                          <p:attrName>style.visibility</p:attrName>
                                        </p:attrNameLst>
                                      </p:cBhvr>
                                      <p:to>
                                        <p:strVal val="hidden"/>
                                      </p:to>
                                    </p:set>
                                  </p:childTnLst>
                                </p:cTn>
                              </p:par>
                              <p:par>
                                <p:cTn id="964" presetID="3" presetClass="exit" presetSubtype="10" fill="hold" grpId="2" nodeType="withEffect">
                                  <p:stCondLst>
                                    <p:cond delay="0"/>
                                  </p:stCondLst>
                                  <p:childTnLst>
                                    <p:animEffect transition="out" filter="blinds(horizontal)">
                                      <p:cBhvr>
                                        <p:cTn id="965" dur="3000"/>
                                        <p:tgtEl>
                                          <p:spTgt spid="28"/>
                                        </p:tgtEl>
                                      </p:cBhvr>
                                    </p:animEffect>
                                    <p:set>
                                      <p:cBhvr>
                                        <p:cTn id="966" dur="1" fill="hold">
                                          <p:stCondLst>
                                            <p:cond delay="2999"/>
                                          </p:stCondLst>
                                        </p:cTn>
                                        <p:tgtEl>
                                          <p:spTgt spid="28"/>
                                        </p:tgtEl>
                                        <p:attrNameLst>
                                          <p:attrName>style.visibility</p:attrName>
                                        </p:attrNameLst>
                                      </p:cBhvr>
                                      <p:to>
                                        <p:strVal val="hidden"/>
                                      </p:to>
                                    </p:set>
                                  </p:childTnLst>
                                </p:cTn>
                              </p:par>
                              <p:par>
                                <p:cTn id="967" presetID="3" presetClass="exit" presetSubtype="10" fill="hold" grpId="2" nodeType="withEffect">
                                  <p:stCondLst>
                                    <p:cond delay="0"/>
                                  </p:stCondLst>
                                  <p:childTnLst>
                                    <p:animEffect transition="out" filter="blinds(horizontal)">
                                      <p:cBhvr>
                                        <p:cTn id="968" dur="3000"/>
                                        <p:tgtEl>
                                          <p:spTgt spid="29"/>
                                        </p:tgtEl>
                                      </p:cBhvr>
                                    </p:animEffect>
                                    <p:set>
                                      <p:cBhvr>
                                        <p:cTn id="969" dur="1" fill="hold">
                                          <p:stCondLst>
                                            <p:cond delay="2999"/>
                                          </p:stCondLst>
                                        </p:cTn>
                                        <p:tgtEl>
                                          <p:spTgt spid="29"/>
                                        </p:tgtEl>
                                        <p:attrNameLst>
                                          <p:attrName>style.visibility</p:attrName>
                                        </p:attrNameLst>
                                      </p:cBhvr>
                                      <p:to>
                                        <p:strVal val="hidden"/>
                                      </p:to>
                                    </p:set>
                                  </p:childTnLst>
                                </p:cTn>
                              </p:par>
                              <p:par>
                                <p:cTn id="970" presetID="3" presetClass="exit" presetSubtype="10" fill="hold" grpId="2" nodeType="withEffect">
                                  <p:stCondLst>
                                    <p:cond delay="0"/>
                                  </p:stCondLst>
                                  <p:childTnLst>
                                    <p:animEffect transition="out" filter="blinds(horizontal)">
                                      <p:cBhvr>
                                        <p:cTn id="971" dur="3000"/>
                                        <p:tgtEl>
                                          <p:spTgt spid="30"/>
                                        </p:tgtEl>
                                      </p:cBhvr>
                                    </p:animEffect>
                                    <p:set>
                                      <p:cBhvr>
                                        <p:cTn id="972" dur="1" fill="hold">
                                          <p:stCondLst>
                                            <p:cond delay="2999"/>
                                          </p:stCondLst>
                                        </p:cTn>
                                        <p:tgtEl>
                                          <p:spTgt spid="30"/>
                                        </p:tgtEl>
                                        <p:attrNameLst>
                                          <p:attrName>style.visibility</p:attrName>
                                        </p:attrNameLst>
                                      </p:cBhvr>
                                      <p:to>
                                        <p:strVal val="hidden"/>
                                      </p:to>
                                    </p:set>
                                  </p:childTnLst>
                                </p:cTn>
                              </p:par>
                              <p:par>
                                <p:cTn id="973" presetID="3" presetClass="exit" presetSubtype="10" fill="hold" grpId="2" nodeType="withEffect">
                                  <p:stCondLst>
                                    <p:cond delay="0"/>
                                  </p:stCondLst>
                                  <p:childTnLst>
                                    <p:animEffect transition="out" filter="blinds(horizontal)">
                                      <p:cBhvr>
                                        <p:cTn id="974" dur="3000"/>
                                        <p:tgtEl>
                                          <p:spTgt spid="31"/>
                                        </p:tgtEl>
                                      </p:cBhvr>
                                    </p:animEffect>
                                    <p:set>
                                      <p:cBhvr>
                                        <p:cTn id="975" dur="1" fill="hold">
                                          <p:stCondLst>
                                            <p:cond delay="2999"/>
                                          </p:stCondLst>
                                        </p:cTn>
                                        <p:tgtEl>
                                          <p:spTgt spid="31"/>
                                        </p:tgtEl>
                                        <p:attrNameLst>
                                          <p:attrName>style.visibility</p:attrName>
                                        </p:attrNameLst>
                                      </p:cBhvr>
                                      <p:to>
                                        <p:strVal val="hidden"/>
                                      </p:to>
                                    </p:set>
                                  </p:childTnLst>
                                </p:cTn>
                              </p:par>
                              <p:par>
                                <p:cTn id="976" presetID="3" presetClass="exit" presetSubtype="10" fill="hold" grpId="2" nodeType="withEffect">
                                  <p:stCondLst>
                                    <p:cond delay="0"/>
                                  </p:stCondLst>
                                  <p:childTnLst>
                                    <p:animEffect transition="out" filter="blinds(horizontal)">
                                      <p:cBhvr>
                                        <p:cTn id="977" dur="3000"/>
                                        <p:tgtEl>
                                          <p:spTgt spid="32"/>
                                        </p:tgtEl>
                                      </p:cBhvr>
                                    </p:animEffect>
                                    <p:set>
                                      <p:cBhvr>
                                        <p:cTn id="978" dur="1" fill="hold">
                                          <p:stCondLst>
                                            <p:cond delay="2999"/>
                                          </p:stCondLst>
                                        </p:cTn>
                                        <p:tgtEl>
                                          <p:spTgt spid="32"/>
                                        </p:tgtEl>
                                        <p:attrNameLst>
                                          <p:attrName>style.visibility</p:attrName>
                                        </p:attrNameLst>
                                      </p:cBhvr>
                                      <p:to>
                                        <p:strVal val="hidden"/>
                                      </p:to>
                                    </p:set>
                                  </p:childTnLst>
                                </p:cTn>
                              </p:par>
                              <p:par>
                                <p:cTn id="979" presetID="3" presetClass="exit" presetSubtype="10" fill="hold" grpId="2" nodeType="withEffect">
                                  <p:stCondLst>
                                    <p:cond delay="0"/>
                                  </p:stCondLst>
                                  <p:childTnLst>
                                    <p:animEffect transition="out" filter="blinds(horizontal)">
                                      <p:cBhvr>
                                        <p:cTn id="980" dur="3000"/>
                                        <p:tgtEl>
                                          <p:spTgt spid="33"/>
                                        </p:tgtEl>
                                      </p:cBhvr>
                                    </p:animEffect>
                                    <p:set>
                                      <p:cBhvr>
                                        <p:cTn id="981" dur="1" fill="hold">
                                          <p:stCondLst>
                                            <p:cond delay="2999"/>
                                          </p:stCondLst>
                                        </p:cTn>
                                        <p:tgtEl>
                                          <p:spTgt spid="33"/>
                                        </p:tgtEl>
                                        <p:attrNameLst>
                                          <p:attrName>style.visibility</p:attrName>
                                        </p:attrNameLst>
                                      </p:cBhvr>
                                      <p:to>
                                        <p:strVal val="hidden"/>
                                      </p:to>
                                    </p:set>
                                  </p:childTnLst>
                                </p:cTn>
                              </p:par>
                              <p:par>
                                <p:cTn id="982" presetID="3" presetClass="exit" presetSubtype="10" fill="hold" grpId="2" nodeType="withEffect">
                                  <p:stCondLst>
                                    <p:cond delay="0"/>
                                  </p:stCondLst>
                                  <p:childTnLst>
                                    <p:animEffect transition="out" filter="blinds(horizontal)">
                                      <p:cBhvr>
                                        <p:cTn id="983" dur="3000"/>
                                        <p:tgtEl>
                                          <p:spTgt spid="34"/>
                                        </p:tgtEl>
                                      </p:cBhvr>
                                    </p:animEffect>
                                    <p:set>
                                      <p:cBhvr>
                                        <p:cTn id="984" dur="1" fill="hold">
                                          <p:stCondLst>
                                            <p:cond delay="2999"/>
                                          </p:stCondLst>
                                        </p:cTn>
                                        <p:tgtEl>
                                          <p:spTgt spid="34"/>
                                        </p:tgtEl>
                                        <p:attrNameLst>
                                          <p:attrName>style.visibility</p:attrName>
                                        </p:attrNameLst>
                                      </p:cBhvr>
                                      <p:to>
                                        <p:strVal val="hidden"/>
                                      </p:to>
                                    </p:set>
                                  </p:childTnLst>
                                </p:cTn>
                              </p:par>
                              <p:par>
                                <p:cTn id="985" presetID="3" presetClass="exit" presetSubtype="10" fill="hold" grpId="2" nodeType="withEffect">
                                  <p:stCondLst>
                                    <p:cond delay="0"/>
                                  </p:stCondLst>
                                  <p:childTnLst>
                                    <p:animEffect transition="out" filter="blinds(horizontal)">
                                      <p:cBhvr>
                                        <p:cTn id="986" dur="3000"/>
                                        <p:tgtEl>
                                          <p:spTgt spid="35"/>
                                        </p:tgtEl>
                                      </p:cBhvr>
                                    </p:animEffect>
                                    <p:set>
                                      <p:cBhvr>
                                        <p:cTn id="987" dur="1" fill="hold">
                                          <p:stCondLst>
                                            <p:cond delay="2999"/>
                                          </p:stCondLst>
                                        </p:cTn>
                                        <p:tgtEl>
                                          <p:spTgt spid="35"/>
                                        </p:tgtEl>
                                        <p:attrNameLst>
                                          <p:attrName>style.visibility</p:attrName>
                                        </p:attrNameLst>
                                      </p:cBhvr>
                                      <p:to>
                                        <p:strVal val="hidden"/>
                                      </p:to>
                                    </p:set>
                                  </p:childTnLst>
                                </p:cTn>
                              </p:par>
                              <p:par>
                                <p:cTn id="988" presetID="3" presetClass="exit" presetSubtype="10" fill="hold" grpId="2" nodeType="withEffect">
                                  <p:stCondLst>
                                    <p:cond delay="0"/>
                                  </p:stCondLst>
                                  <p:childTnLst>
                                    <p:animEffect transition="out" filter="blinds(horizontal)">
                                      <p:cBhvr>
                                        <p:cTn id="989" dur="3000"/>
                                        <p:tgtEl>
                                          <p:spTgt spid="36"/>
                                        </p:tgtEl>
                                      </p:cBhvr>
                                    </p:animEffect>
                                    <p:set>
                                      <p:cBhvr>
                                        <p:cTn id="990" dur="1" fill="hold">
                                          <p:stCondLst>
                                            <p:cond delay="2999"/>
                                          </p:stCondLst>
                                        </p:cTn>
                                        <p:tgtEl>
                                          <p:spTgt spid="36"/>
                                        </p:tgtEl>
                                        <p:attrNameLst>
                                          <p:attrName>style.visibility</p:attrName>
                                        </p:attrNameLst>
                                      </p:cBhvr>
                                      <p:to>
                                        <p:strVal val="hidden"/>
                                      </p:to>
                                    </p:set>
                                  </p:childTnLst>
                                </p:cTn>
                              </p:par>
                              <p:par>
                                <p:cTn id="991" presetID="3" presetClass="exit" presetSubtype="10" fill="hold" grpId="2" nodeType="withEffect">
                                  <p:stCondLst>
                                    <p:cond delay="0"/>
                                  </p:stCondLst>
                                  <p:childTnLst>
                                    <p:animEffect transition="out" filter="blinds(horizontal)">
                                      <p:cBhvr>
                                        <p:cTn id="992" dur="3000"/>
                                        <p:tgtEl>
                                          <p:spTgt spid="37"/>
                                        </p:tgtEl>
                                      </p:cBhvr>
                                    </p:animEffect>
                                    <p:set>
                                      <p:cBhvr>
                                        <p:cTn id="993" dur="1" fill="hold">
                                          <p:stCondLst>
                                            <p:cond delay="2999"/>
                                          </p:stCondLst>
                                        </p:cTn>
                                        <p:tgtEl>
                                          <p:spTgt spid="37"/>
                                        </p:tgtEl>
                                        <p:attrNameLst>
                                          <p:attrName>style.visibility</p:attrName>
                                        </p:attrNameLst>
                                      </p:cBhvr>
                                      <p:to>
                                        <p:strVal val="hidden"/>
                                      </p:to>
                                    </p:set>
                                  </p:childTnLst>
                                </p:cTn>
                              </p:par>
                              <p:par>
                                <p:cTn id="994" presetID="3" presetClass="exit" presetSubtype="10" fill="hold" grpId="2" nodeType="withEffect">
                                  <p:stCondLst>
                                    <p:cond delay="0"/>
                                  </p:stCondLst>
                                  <p:childTnLst>
                                    <p:animEffect transition="out" filter="blinds(horizontal)">
                                      <p:cBhvr>
                                        <p:cTn id="995" dur="3000"/>
                                        <p:tgtEl>
                                          <p:spTgt spid="38"/>
                                        </p:tgtEl>
                                      </p:cBhvr>
                                    </p:animEffect>
                                    <p:set>
                                      <p:cBhvr>
                                        <p:cTn id="996" dur="1" fill="hold">
                                          <p:stCondLst>
                                            <p:cond delay="2999"/>
                                          </p:stCondLst>
                                        </p:cTn>
                                        <p:tgtEl>
                                          <p:spTgt spid="38"/>
                                        </p:tgtEl>
                                        <p:attrNameLst>
                                          <p:attrName>style.visibility</p:attrName>
                                        </p:attrNameLst>
                                      </p:cBhvr>
                                      <p:to>
                                        <p:strVal val="hidden"/>
                                      </p:to>
                                    </p:set>
                                  </p:childTnLst>
                                </p:cTn>
                              </p:par>
                              <p:par>
                                <p:cTn id="997" presetID="3" presetClass="exit" presetSubtype="10" fill="hold" grpId="2" nodeType="withEffect">
                                  <p:stCondLst>
                                    <p:cond delay="0"/>
                                  </p:stCondLst>
                                  <p:childTnLst>
                                    <p:animEffect transition="out" filter="blinds(horizontal)">
                                      <p:cBhvr>
                                        <p:cTn id="998" dur="3000"/>
                                        <p:tgtEl>
                                          <p:spTgt spid="39"/>
                                        </p:tgtEl>
                                      </p:cBhvr>
                                    </p:animEffect>
                                    <p:set>
                                      <p:cBhvr>
                                        <p:cTn id="999" dur="1" fill="hold">
                                          <p:stCondLst>
                                            <p:cond delay="2999"/>
                                          </p:stCondLst>
                                        </p:cTn>
                                        <p:tgtEl>
                                          <p:spTgt spid="39"/>
                                        </p:tgtEl>
                                        <p:attrNameLst>
                                          <p:attrName>style.visibility</p:attrName>
                                        </p:attrNameLst>
                                      </p:cBhvr>
                                      <p:to>
                                        <p:strVal val="hidden"/>
                                      </p:to>
                                    </p:set>
                                  </p:childTnLst>
                                </p:cTn>
                              </p:par>
                              <p:par>
                                <p:cTn id="1000" presetID="3" presetClass="exit" presetSubtype="10" fill="hold" grpId="2" nodeType="withEffect">
                                  <p:stCondLst>
                                    <p:cond delay="0"/>
                                  </p:stCondLst>
                                  <p:childTnLst>
                                    <p:animEffect transition="out" filter="blinds(horizontal)">
                                      <p:cBhvr>
                                        <p:cTn id="1001" dur="3000"/>
                                        <p:tgtEl>
                                          <p:spTgt spid="40"/>
                                        </p:tgtEl>
                                      </p:cBhvr>
                                    </p:animEffect>
                                    <p:set>
                                      <p:cBhvr>
                                        <p:cTn id="1002" dur="1" fill="hold">
                                          <p:stCondLst>
                                            <p:cond delay="2999"/>
                                          </p:stCondLst>
                                        </p:cTn>
                                        <p:tgtEl>
                                          <p:spTgt spid="40"/>
                                        </p:tgtEl>
                                        <p:attrNameLst>
                                          <p:attrName>style.visibility</p:attrName>
                                        </p:attrNameLst>
                                      </p:cBhvr>
                                      <p:to>
                                        <p:strVal val="hidden"/>
                                      </p:to>
                                    </p:set>
                                  </p:childTnLst>
                                </p:cTn>
                              </p:par>
                              <p:par>
                                <p:cTn id="1003" presetID="3" presetClass="exit" presetSubtype="10" fill="hold" grpId="2" nodeType="withEffect">
                                  <p:stCondLst>
                                    <p:cond delay="0"/>
                                  </p:stCondLst>
                                  <p:childTnLst>
                                    <p:animEffect transition="out" filter="blinds(horizontal)">
                                      <p:cBhvr>
                                        <p:cTn id="1004" dur="3000"/>
                                        <p:tgtEl>
                                          <p:spTgt spid="41"/>
                                        </p:tgtEl>
                                      </p:cBhvr>
                                    </p:animEffect>
                                    <p:set>
                                      <p:cBhvr>
                                        <p:cTn id="1005" dur="1" fill="hold">
                                          <p:stCondLst>
                                            <p:cond delay="2999"/>
                                          </p:stCondLst>
                                        </p:cTn>
                                        <p:tgtEl>
                                          <p:spTgt spid="41"/>
                                        </p:tgtEl>
                                        <p:attrNameLst>
                                          <p:attrName>style.visibility</p:attrName>
                                        </p:attrNameLst>
                                      </p:cBhvr>
                                      <p:to>
                                        <p:strVal val="hidden"/>
                                      </p:to>
                                    </p:set>
                                  </p:childTnLst>
                                </p:cTn>
                              </p:par>
                              <p:par>
                                <p:cTn id="1006" presetID="3" presetClass="exit" presetSubtype="10" fill="hold" grpId="2" nodeType="withEffect">
                                  <p:stCondLst>
                                    <p:cond delay="0"/>
                                  </p:stCondLst>
                                  <p:childTnLst>
                                    <p:animEffect transition="out" filter="blinds(horizontal)">
                                      <p:cBhvr>
                                        <p:cTn id="1007" dur="3000"/>
                                        <p:tgtEl>
                                          <p:spTgt spid="42"/>
                                        </p:tgtEl>
                                      </p:cBhvr>
                                    </p:animEffect>
                                    <p:set>
                                      <p:cBhvr>
                                        <p:cTn id="1008" dur="1" fill="hold">
                                          <p:stCondLst>
                                            <p:cond delay="2999"/>
                                          </p:stCondLst>
                                        </p:cTn>
                                        <p:tgtEl>
                                          <p:spTgt spid="42"/>
                                        </p:tgtEl>
                                        <p:attrNameLst>
                                          <p:attrName>style.visibility</p:attrName>
                                        </p:attrNameLst>
                                      </p:cBhvr>
                                      <p:to>
                                        <p:strVal val="hidden"/>
                                      </p:to>
                                    </p:set>
                                  </p:childTnLst>
                                </p:cTn>
                              </p:par>
                              <p:par>
                                <p:cTn id="1009" presetID="3" presetClass="exit" presetSubtype="10" fill="hold" grpId="2" nodeType="withEffect">
                                  <p:stCondLst>
                                    <p:cond delay="0"/>
                                  </p:stCondLst>
                                  <p:childTnLst>
                                    <p:animEffect transition="out" filter="blinds(horizontal)">
                                      <p:cBhvr>
                                        <p:cTn id="1010" dur="3000"/>
                                        <p:tgtEl>
                                          <p:spTgt spid="43"/>
                                        </p:tgtEl>
                                      </p:cBhvr>
                                    </p:animEffect>
                                    <p:set>
                                      <p:cBhvr>
                                        <p:cTn id="1011" dur="1" fill="hold">
                                          <p:stCondLst>
                                            <p:cond delay="2999"/>
                                          </p:stCondLst>
                                        </p:cTn>
                                        <p:tgtEl>
                                          <p:spTgt spid="43"/>
                                        </p:tgtEl>
                                        <p:attrNameLst>
                                          <p:attrName>style.visibility</p:attrName>
                                        </p:attrNameLst>
                                      </p:cBhvr>
                                      <p:to>
                                        <p:strVal val="hidden"/>
                                      </p:to>
                                    </p:set>
                                  </p:childTnLst>
                                </p:cTn>
                              </p:par>
                              <p:par>
                                <p:cTn id="1012" presetID="3" presetClass="exit" presetSubtype="10" fill="hold" grpId="2" nodeType="withEffect">
                                  <p:stCondLst>
                                    <p:cond delay="0"/>
                                  </p:stCondLst>
                                  <p:childTnLst>
                                    <p:animEffect transition="out" filter="blinds(horizontal)">
                                      <p:cBhvr>
                                        <p:cTn id="1013" dur="3000"/>
                                        <p:tgtEl>
                                          <p:spTgt spid="44"/>
                                        </p:tgtEl>
                                      </p:cBhvr>
                                    </p:animEffect>
                                    <p:set>
                                      <p:cBhvr>
                                        <p:cTn id="1014" dur="1" fill="hold">
                                          <p:stCondLst>
                                            <p:cond delay="2999"/>
                                          </p:stCondLst>
                                        </p:cTn>
                                        <p:tgtEl>
                                          <p:spTgt spid="44"/>
                                        </p:tgtEl>
                                        <p:attrNameLst>
                                          <p:attrName>style.visibility</p:attrName>
                                        </p:attrNameLst>
                                      </p:cBhvr>
                                      <p:to>
                                        <p:strVal val="hidden"/>
                                      </p:to>
                                    </p:set>
                                  </p:childTnLst>
                                </p:cTn>
                              </p:par>
                              <p:par>
                                <p:cTn id="1015" presetID="3" presetClass="exit" presetSubtype="10" fill="hold" grpId="2" nodeType="withEffect">
                                  <p:stCondLst>
                                    <p:cond delay="0"/>
                                  </p:stCondLst>
                                  <p:childTnLst>
                                    <p:animEffect transition="out" filter="blinds(horizontal)">
                                      <p:cBhvr>
                                        <p:cTn id="1016" dur="3000"/>
                                        <p:tgtEl>
                                          <p:spTgt spid="45"/>
                                        </p:tgtEl>
                                      </p:cBhvr>
                                    </p:animEffect>
                                    <p:set>
                                      <p:cBhvr>
                                        <p:cTn id="1017" dur="1" fill="hold">
                                          <p:stCondLst>
                                            <p:cond delay="2999"/>
                                          </p:stCondLst>
                                        </p:cTn>
                                        <p:tgtEl>
                                          <p:spTgt spid="45"/>
                                        </p:tgtEl>
                                        <p:attrNameLst>
                                          <p:attrName>style.visibility</p:attrName>
                                        </p:attrNameLst>
                                      </p:cBhvr>
                                      <p:to>
                                        <p:strVal val="hidden"/>
                                      </p:to>
                                    </p:set>
                                  </p:childTnLst>
                                </p:cTn>
                              </p:par>
                              <p:par>
                                <p:cTn id="1018" presetID="3" presetClass="exit" presetSubtype="10" fill="hold" grpId="2" nodeType="withEffect">
                                  <p:stCondLst>
                                    <p:cond delay="0"/>
                                  </p:stCondLst>
                                  <p:childTnLst>
                                    <p:animEffect transition="out" filter="blinds(horizontal)">
                                      <p:cBhvr>
                                        <p:cTn id="1019" dur="3000"/>
                                        <p:tgtEl>
                                          <p:spTgt spid="46"/>
                                        </p:tgtEl>
                                      </p:cBhvr>
                                    </p:animEffect>
                                    <p:set>
                                      <p:cBhvr>
                                        <p:cTn id="1020" dur="1" fill="hold">
                                          <p:stCondLst>
                                            <p:cond delay="2999"/>
                                          </p:stCondLst>
                                        </p:cTn>
                                        <p:tgtEl>
                                          <p:spTgt spid="46"/>
                                        </p:tgtEl>
                                        <p:attrNameLst>
                                          <p:attrName>style.visibility</p:attrName>
                                        </p:attrNameLst>
                                      </p:cBhvr>
                                      <p:to>
                                        <p:strVal val="hidden"/>
                                      </p:to>
                                    </p:set>
                                  </p:childTnLst>
                                </p:cTn>
                              </p:par>
                              <p:par>
                                <p:cTn id="1021" presetID="3" presetClass="exit" presetSubtype="10" fill="hold" grpId="2" nodeType="withEffect">
                                  <p:stCondLst>
                                    <p:cond delay="0"/>
                                  </p:stCondLst>
                                  <p:childTnLst>
                                    <p:animEffect transition="out" filter="blinds(horizontal)">
                                      <p:cBhvr>
                                        <p:cTn id="1022" dur="3000"/>
                                        <p:tgtEl>
                                          <p:spTgt spid="47"/>
                                        </p:tgtEl>
                                      </p:cBhvr>
                                    </p:animEffect>
                                    <p:set>
                                      <p:cBhvr>
                                        <p:cTn id="1023" dur="1" fill="hold">
                                          <p:stCondLst>
                                            <p:cond delay="2999"/>
                                          </p:stCondLst>
                                        </p:cTn>
                                        <p:tgtEl>
                                          <p:spTgt spid="47"/>
                                        </p:tgtEl>
                                        <p:attrNameLst>
                                          <p:attrName>style.visibility</p:attrName>
                                        </p:attrNameLst>
                                      </p:cBhvr>
                                      <p:to>
                                        <p:strVal val="hidden"/>
                                      </p:to>
                                    </p:set>
                                  </p:childTnLst>
                                </p:cTn>
                              </p:par>
                              <p:par>
                                <p:cTn id="1024" presetID="3" presetClass="exit" presetSubtype="10" fill="hold" grpId="2" nodeType="withEffect">
                                  <p:stCondLst>
                                    <p:cond delay="0"/>
                                  </p:stCondLst>
                                  <p:childTnLst>
                                    <p:animEffect transition="out" filter="blinds(horizontal)">
                                      <p:cBhvr>
                                        <p:cTn id="1025" dur="3000"/>
                                        <p:tgtEl>
                                          <p:spTgt spid="48"/>
                                        </p:tgtEl>
                                      </p:cBhvr>
                                    </p:animEffect>
                                    <p:set>
                                      <p:cBhvr>
                                        <p:cTn id="1026" dur="1" fill="hold">
                                          <p:stCondLst>
                                            <p:cond delay="2999"/>
                                          </p:stCondLst>
                                        </p:cTn>
                                        <p:tgtEl>
                                          <p:spTgt spid="48"/>
                                        </p:tgtEl>
                                        <p:attrNameLst>
                                          <p:attrName>style.visibility</p:attrName>
                                        </p:attrNameLst>
                                      </p:cBhvr>
                                      <p:to>
                                        <p:strVal val="hidden"/>
                                      </p:to>
                                    </p:set>
                                  </p:childTnLst>
                                </p:cTn>
                              </p:par>
                              <p:par>
                                <p:cTn id="1027" presetID="3" presetClass="exit" presetSubtype="10" fill="hold" grpId="2" nodeType="withEffect">
                                  <p:stCondLst>
                                    <p:cond delay="0"/>
                                  </p:stCondLst>
                                  <p:childTnLst>
                                    <p:animEffect transition="out" filter="blinds(horizontal)">
                                      <p:cBhvr>
                                        <p:cTn id="1028" dur="3000"/>
                                        <p:tgtEl>
                                          <p:spTgt spid="49"/>
                                        </p:tgtEl>
                                      </p:cBhvr>
                                    </p:animEffect>
                                    <p:set>
                                      <p:cBhvr>
                                        <p:cTn id="1029" dur="1" fill="hold">
                                          <p:stCondLst>
                                            <p:cond delay="2999"/>
                                          </p:stCondLst>
                                        </p:cTn>
                                        <p:tgtEl>
                                          <p:spTgt spid="49"/>
                                        </p:tgtEl>
                                        <p:attrNameLst>
                                          <p:attrName>style.visibility</p:attrName>
                                        </p:attrNameLst>
                                      </p:cBhvr>
                                      <p:to>
                                        <p:strVal val="hidden"/>
                                      </p:to>
                                    </p:set>
                                  </p:childTnLst>
                                </p:cTn>
                              </p:par>
                              <p:par>
                                <p:cTn id="1030" presetID="3" presetClass="exit" presetSubtype="10" fill="hold" grpId="2" nodeType="withEffect">
                                  <p:stCondLst>
                                    <p:cond delay="0"/>
                                  </p:stCondLst>
                                  <p:childTnLst>
                                    <p:animEffect transition="out" filter="blinds(horizontal)">
                                      <p:cBhvr>
                                        <p:cTn id="1031" dur="3000"/>
                                        <p:tgtEl>
                                          <p:spTgt spid="50"/>
                                        </p:tgtEl>
                                      </p:cBhvr>
                                    </p:animEffect>
                                    <p:set>
                                      <p:cBhvr>
                                        <p:cTn id="1032" dur="1" fill="hold">
                                          <p:stCondLst>
                                            <p:cond delay="2999"/>
                                          </p:stCondLst>
                                        </p:cTn>
                                        <p:tgtEl>
                                          <p:spTgt spid="50"/>
                                        </p:tgtEl>
                                        <p:attrNameLst>
                                          <p:attrName>style.visibility</p:attrName>
                                        </p:attrNameLst>
                                      </p:cBhvr>
                                      <p:to>
                                        <p:strVal val="hidden"/>
                                      </p:to>
                                    </p:set>
                                  </p:childTnLst>
                                </p:cTn>
                              </p:par>
                              <p:par>
                                <p:cTn id="1033" presetID="3" presetClass="exit" presetSubtype="10" fill="hold" grpId="2" nodeType="withEffect">
                                  <p:stCondLst>
                                    <p:cond delay="0"/>
                                  </p:stCondLst>
                                  <p:childTnLst>
                                    <p:animEffect transition="out" filter="blinds(horizontal)">
                                      <p:cBhvr>
                                        <p:cTn id="1034" dur="3000"/>
                                        <p:tgtEl>
                                          <p:spTgt spid="51"/>
                                        </p:tgtEl>
                                      </p:cBhvr>
                                    </p:animEffect>
                                    <p:set>
                                      <p:cBhvr>
                                        <p:cTn id="1035" dur="1" fill="hold">
                                          <p:stCondLst>
                                            <p:cond delay="2999"/>
                                          </p:stCondLst>
                                        </p:cTn>
                                        <p:tgtEl>
                                          <p:spTgt spid="51"/>
                                        </p:tgtEl>
                                        <p:attrNameLst>
                                          <p:attrName>style.visibility</p:attrName>
                                        </p:attrNameLst>
                                      </p:cBhvr>
                                      <p:to>
                                        <p:strVal val="hidden"/>
                                      </p:to>
                                    </p:set>
                                  </p:childTnLst>
                                </p:cTn>
                              </p:par>
                              <p:par>
                                <p:cTn id="1036" presetID="3" presetClass="exit" presetSubtype="10" fill="hold" grpId="2" nodeType="withEffect">
                                  <p:stCondLst>
                                    <p:cond delay="0"/>
                                  </p:stCondLst>
                                  <p:childTnLst>
                                    <p:animEffect transition="out" filter="blinds(horizontal)">
                                      <p:cBhvr>
                                        <p:cTn id="1037" dur="3000"/>
                                        <p:tgtEl>
                                          <p:spTgt spid="52"/>
                                        </p:tgtEl>
                                      </p:cBhvr>
                                    </p:animEffect>
                                    <p:set>
                                      <p:cBhvr>
                                        <p:cTn id="1038" dur="1" fill="hold">
                                          <p:stCondLst>
                                            <p:cond delay="2999"/>
                                          </p:stCondLst>
                                        </p:cTn>
                                        <p:tgtEl>
                                          <p:spTgt spid="52"/>
                                        </p:tgtEl>
                                        <p:attrNameLst>
                                          <p:attrName>style.visibility</p:attrName>
                                        </p:attrNameLst>
                                      </p:cBhvr>
                                      <p:to>
                                        <p:strVal val="hidden"/>
                                      </p:to>
                                    </p:set>
                                  </p:childTnLst>
                                </p:cTn>
                              </p:par>
                              <p:par>
                                <p:cTn id="1039" presetID="3" presetClass="exit" presetSubtype="10" fill="hold" grpId="2" nodeType="withEffect">
                                  <p:stCondLst>
                                    <p:cond delay="0"/>
                                  </p:stCondLst>
                                  <p:childTnLst>
                                    <p:animEffect transition="out" filter="blinds(horizontal)">
                                      <p:cBhvr>
                                        <p:cTn id="1040" dur="3000"/>
                                        <p:tgtEl>
                                          <p:spTgt spid="53"/>
                                        </p:tgtEl>
                                      </p:cBhvr>
                                    </p:animEffect>
                                    <p:set>
                                      <p:cBhvr>
                                        <p:cTn id="1041" dur="1" fill="hold">
                                          <p:stCondLst>
                                            <p:cond delay="2999"/>
                                          </p:stCondLst>
                                        </p:cTn>
                                        <p:tgtEl>
                                          <p:spTgt spid="53"/>
                                        </p:tgtEl>
                                        <p:attrNameLst>
                                          <p:attrName>style.visibility</p:attrName>
                                        </p:attrNameLst>
                                      </p:cBhvr>
                                      <p:to>
                                        <p:strVal val="hidden"/>
                                      </p:to>
                                    </p:set>
                                  </p:childTnLst>
                                </p:cTn>
                              </p:par>
                              <p:par>
                                <p:cTn id="1042" presetID="3" presetClass="exit" presetSubtype="10" fill="hold" grpId="2" nodeType="withEffect">
                                  <p:stCondLst>
                                    <p:cond delay="0"/>
                                  </p:stCondLst>
                                  <p:childTnLst>
                                    <p:animEffect transition="out" filter="blinds(horizontal)">
                                      <p:cBhvr>
                                        <p:cTn id="1043" dur="3000"/>
                                        <p:tgtEl>
                                          <p:spTgt spid="54"/>
                                        </p:tgtEl>
                                      </p:cBhvr>
                                    </p:animEffect>
                                    <p:set>
                                      <p:cBhvr>
                                        <p:cTn id="1044" dur="1" fill="hold">
                                          <p:stCondLst>
                                            <p:cond delay="2999"/>
                                          </p:stCondLst>
                                        </p:cTn>
                                        <p:tgtEl>
                                          <p:spTgt spid="54"/>
                                        </p:tgtEl>
                                        <p:attrNameLst>
                                          <p:attrName>style.visibility</p:attrName>
                                        </p:attrNameLst>
                                      </p:cBhvr>
                                      <p:to>
                                        <p:strVal val="hidden"/>
                                      </p:to>
                                    </p:set>
                                  </p:childTnLst>
                                </p:cTn>
                              </p:par>
                              <p:par>
                                <p:cTn id="1045" presetID="3" presetClass="exit" presetSubtype="10" fill="hold" grpId="2" nodeType="withEffect">
                                  <p:stCondLst>
                                    <p:cond delay="0"/>
                                  </p:stCondLst>
                                  <p:childTnLst>
                                    <p:animEffect transition="out" filter="blinds(horizontal)">
                                      <p:cBhvr>
                                        <p:cTn id="1046" dur="3000"/>
                                        <p:tgtEl>
                                          <p:spTgt spid="55"/>
                                        </p:tgtEl>
                                      </p:cBhvr>
                                    </p:animEffect>
                                    <p:set>
                                      <p:cBhvr>
                                        <p:cTn id="1047" dur="1" fill="hold">
                                          <p:stCondLst>
                                            <p:cond delay="2999"/>
                                          </p:stCondLst>
                                        </p:cTn>
                                        <p:tgtEl>
                                          <p:spTgt spid="55"/>
                                        </p:tgtEl>
                                        <p:attrNameLst>
                                          <p:attrName>style.visibility</p:attrName>
                                        </p:attrNameLst>
                                      </p:cBhvr>
                                      <p:to>
                                        <p:strVal val="hidden"/>
                                      </p:to>
                                    </p:set>
                                  </p:childTnLst>
                                </p:cTn>
                              </p:par>
                              <p:par>
                                <p:cTn id="1048" presetID="3" presetClass="exit" presetSubtype="10" fill="hold" grpId="2" nodeType="withEffect">
                                  <p:stCondLst>
                                    <p:cond delay="0"/>
                                  </p:stCondLst>
                                  <p:childTnLst>
                                    <p:animEffect transition="out" filter="blinds(horizontal)">
                                      <p:cBhvr>
                                        <p:cTn id="1049" dur="3000"/>
                                        <p:tgtEl>
                                          <p:spTgt spid="56"/>
                                        </p:tgtEl>
                                      </p:cBhvr>
                                    </p:animEffect>
                                    <p:set>
                                      <p:cBhvr>
                                        <p:cTn id="1050" dur="1" fill="hold">
                                          <p:stCondLst>
                                            <p:cond delay="2999"/>
                                          </p:stCondLst>
                                        </p:cTn>
                                        <p:tgtEl>
                                          <p:spTgt spid="56"/>
                                        </p:tgtEl>
                                        <p:attrNameLst>
                                          <p:attrName>style.visibility</p:attrName>
                                        </p:attrNameLst>
                                      </p:cBhvr>
                                      <p:to>
                                        <p:strVal val="hidden"/>
                                      </p:to>
                                    </p:set>
                                  </p:childTnLst>
                                </p:cTn>
                              </p:par>
                              <p:par>
                                <p:cTn id="1051" presetID="3" presetClass="exit" presetSubtype="10" fill="hold" grpId="2" nodeType="withEffect">
                                  <p:stCondLst>
                                    <p:cond delay="0"/>
                                  </p:stCondLst>
                                  <p:childTnLst>
                                    <p:animEffect transition="out" filter="blinds(horizontal)">
                                      <p:cBhvr>
                                        <p:cTn id="1052" dur="3000"/>
                                        <p:tgtEl>
                                          <p:spTgt spid="57"/>
                                        </p:tgtEl>
                                      </p:cBhvr>
                                    </p:animEffect>
                                    <p:set>
                                      <p:cBhvr>
                                        <p:cTn id="1053" dur="1" fill="hold">
                                          <p:stCondLst>
                                            <p:cond delay="2999"/>
                                          </p:stCondLst>
                                        </p:cTn>
                                        <p:tgtEl>
                                          <p:spTgt spid="57"/>
                                        </p:tgtEl>
                                        <p:attrNameLst>
                                          <p:attrName>style.visibility</p:attrName>
                                        </p:attrNameLst>
                                      </p:cBhvr>
                                      <p:to>
                                        <p:strVal val="hidden"/>
                                      </p:to>
                                    </p:set>
                                  </p:childTnLst>
                                </p:cTn>
                              </p:par>
                              <p:par>
                                <p:cTn id="1054" presetID="3" presetClass="exit" presetSubtype="10" fill="hold" grpId="2" nodeType="withEffect">
                                  <p:stCondLst>
                                    <p:cond delay="0"/>
                                  </p:stCondLst>
                                  <p:childTnLst>
                                    <p:animEffect transition="out" filter="blinds(horizontal)">
                                      <p:cBhvr>
                                        <p:cTn id="1055" dur="3000"/>
                                        <p:tgtEl>
                                          <p:spTgt spid="58"/>
                                        </p:tgtEl>
                                      </p:cBhvr>
                                    </p:animEffect>
                                    <p:set>
                                      <p:cBhvr>
                                        <p:cTn id="1056" dur="1" fill="hold">
                                          <p:stCondLst>
                                            <p:cond delay="2999"/>
                                          </p:stCondLst>
                                        </p:cTn>
                                        <p:tgtEl>
                                          <p:spTgt spid="58"/>
                                        </p:tgtEl>
                                        <p:attrNameLst>
                                          <p:attrName>style.visibility</p:attrName>
                                        </p:attrNameLst>
                                      </p:cBhvr>
                                      <p:to>
                                        <p:strVal val="hidden"/>
                                      </p:to>
                                    </p:set>
                                  </p:childTnLst>
                                </p:cTn>
                              </p:par>
                              <p:par>
                                <p:cTn id="1057" presetID="3" presetClass="exit" presetSubtype="10" fill="hold" grpId="2" nodeType="withEffect">
                                  <p:stCondLst>
                                    <p:cond delay="0"/>
                                  </p:stCondLst>
                                  <p:childTnLst>
                                    <p:animEffect transition="out" filter="blinds(horizontal)">
                                      <p:cBhvr>
                                        <p:cTn id="1058" dur="3000"/>
                                        <p:tgtEl>
                                          <p:spTgt spid="59"/>
                                        </p:tgtEl>
                                      </p:cBhvr>
                                    </p:animEffect>
                                    <p:set>
                                      <p:cBhvr>
                                        <p:cTn id="1059" dur="1" fill="hold">
                                          <p:stCondLst>
                                            <p:cond delay="2999"/>
                                          </p:stCondLst>
                                        </p:cTn>
                                        <p:tgtEl>
                                          <p:spTgt spid="59"/>
                                        </p:tgtEl>
                                        <p:attrNameLst>
                                          <p:attrName>style.visibility</p:attrName>
                                        </p:attrNameLst>
                                      </p:cBhvr>
                                      <p:to>
                                        <p:strVal val="hidden"/>
                                      </p:to>
                                    </p:set>
                                  </p:childTnLst>
                                </p:cTn>
                              </p:par>
                              <p:par>
                                <p:cTn id="1060" presetID="3" presetClass="exit" presetSubtype="10" fill="hold" grpId="2" nodeType="withEffect">
                                  <p:stCondLst>
                                    <p:cond delay="0"/>
                                  </p:stCondLst>
                                  <p:childTnLst>
                                    <p:animEffect transition="out" filter="blinds(horizontal)">
                                      <p:cBhvr>
                                        <p:cTn id="1061" dur="3000"/>
                                        <p:tgtEl>
                                          <p:spTgt spid="60"/>
                                        </p:tgtEl>
                                      </p:cBhvr>
                                    </p:animEffect>
                                    <p:set>
                                      <p:cBhvr>
                                        <p:cTn id="1062" dur="1" fill="hold">
                                          <p:stCondLst>
                                            <p:cond delay="2999"/>
                                          </p:stCondLst>
                                        </p:cTn>
                                        <p:tgtEl>
                                          <p:spTgt spid="60"/>
                                        </p:tgtEl>
                                        <p:attrNameLst>
                                          <p:attrName>style.visibility</p:attrName>
                                        </p:attrNameLst>
                                      </p:cBhvr>
                                      <p:to>
                                        <p:strVal val="hidden"/>
                                      </p:to>
                                    </p:set>
                                  </p:childTnLst>
                                </p:cTn>
                              </p:par>
                              <p:par>
                                <p:cTn id="1063" presetID="3" presetClass="exit" presetSubtype="10" fill="hold" grpId="2" nodeType="withEffect">
                                  <p:stCondLst>
                                    <p:cond delay="0"/>
                                  </p:stCondLst>
                                  <p:childTnLst>
                                    <p:animEffect transition="out" filter="blinds(horizontal)">
                                      <p:cBhvr>
                                        <p:cTn id="1064" dur="3000"/>
                                        <p:tgtEl>
                                          <p:spTgt spid="61"/>
                                        </p:tgtEl>
                                      </p:cBhvr>
                                    </p:animEffect>
                                    <p:set>
                                      <p:cBhvr>
                                        <p:cTn id="1065" dur="1" fill="hold">
                                          <p:stCondLst>
                                            <p:cond delay="2999"/>
                                          </p:stCondLst>
                                        </p:cTn>
                                        <p:tgtEl>
                                          <p:spTgt spid="61"/>
                                        </p:tgtEl>
                                        <p:attrNameLst>
                                          <p:attrName>style.visibility</p:attrName>
                                        </p:attrNameLst>
                                      </p:cBhvr>
                                      <p:to>
                                        <p:strVal val="hidden"/>
                                      </p:to>
                                    </p:set>
                                  </p:childTnLst>
                                </p:cTn>
                              </p:par>
                              <p:par>
                                <p:cTn id="1066" presetID="3" presetClass="exit" presetSubtype="10" fill="hold" grpId="2" nodeType="withEffect">
                                  <p:stCondLst>
                                    <p:cond delay="0"/>
                                  </p:stCondLst>
                                  <p:childTnLst>
                                    <p:animEffect transition="out" filter="blinds(horizontal)">
                                      <p:cBhvr>
                                        <p:cTn id="1067" dur="3000"/>
                                        <p:tgtEl>
                                          <p:spTgt spid="62"/>
                                        </p:tgtEl>
                                      </p:cBhvr>
                                    </p:animEffect>
                                    <p:set>
                                      <p:cBhvr>
                                        <p:cTn id="1068" dur="1" fill="hold">
                                          <p:stCondLst>
                                            <p:cond delay="2999"/>
                                          </p:stCondLst>
                                        </p:cTn>
                                        <p:tgtEl>
                                          <p:spTgt spid="62"/>
                                        </p:tgtEl>
                                        <p:attrNameLst>
                                          <p:attrName>style.visibility</p:attrName>
                                        </p:attrNameLst>
                                      </p:cBhvr>
                                      <p:to>
                                        <p:strVal val="hidden"/>
                                      </p:to>
                                    </p:set>
                                  </p:childTnLst>
                                </p:cTn>
                              </p:par>
                              <p:par>
                                <p:cTn id="1069" presetID="3" presetClass="exit" presetSubtype="10" fill="hold" grpId="2" nodeType="withEffect">
                                  <p:stCondLst>
                                    <p:cond delay="0"/>
                                  </p:stCondLst>
                                  <p:childTnLst>
                                    <p:animEffect transition="out" filter="blinds(horizontal)">
                                      <p:cBhvr>
                                        <p:cTn id="1070" dur="3000"/>
                                        <p:tgtEl>
                                          <p:spTgt spid="63"/>
                                        </p:tgtEl>
                                      </p:cBhvr>
                                    </p:animEffect>
                                    <p:set>
                                      <p:cBhvr>
                                        <p:cTn id="1071" dur="1" fill="hold">
                                          <p:stCondLst>
                                            <p:cond delay="2999"/>
                                          </p:stCondLst>
                                        </p:cTn>
                                        <p:tgtEl>
                                          <p:spTgt spid="63"/>
                                        </p:tgtEl>
                                        <p:attrNameLst>
                                          <p:attrName>style.visibility</p:attrName>
                                        </p:attrNameLst>
                                      </p:cBhvr>
                                      <p:to>
                                        <p:strVal val="hidden"/>
                                      </p:to>
                                    </p:set>
                                  </p:childTnLst>
                                </p:cTn>
                              </p:par>
                              <p:par>
                                <p:cTn id="1072" presetID="3" presetClass="exit" presetSubtype="10" fill="hold" grpId="2" nodeType="withEffect">
                                  <p:stCondLst>
                                    <p:cond delay="0"/>
                                  </p:stCondLst>
                                  <p:childTnLst>
                                    <p:animEffect transition="out" filter="blinds(horizontal)">
                                      <p:cBhvr>
                                        <p:cTn id="1073" dur="3000"/>
                                        <p:tgtEl>
                                          <p:spTgt spid="64"/>
                                        </p:tgtEl>
                                      </p:cBhvr>
                                    </p:animEffect>
                                    <p:set>
                                      <p:cBhvr>
                                        <p:cTn id="1074" dur="1" fill="hold">
                                          <p:stCondLst>
                                            <p:cond delay="2999"/>
                                          </p:stCondLst>
                                        </p:cTn>
                                        <p:tgtEl>
                                          <p:spTgt spid="64"/>
                                        </p:tgtEl>
                                        <p:attrNameLst>
                                          <p:attrName>style.visibility</p:attrName>
                                        </p:attrNameLst>
                                      </p:cBhvr>
                                      <p:to>
                                        <p:strVal val="hidden"/>
                                      </p:to>
                                    </p:set>
                                  </p:childTnLst>
                                </p:cTn>
                              </p:par>
                              <p:par>
                                <p:cTn id="1075" presetID="3" presetClass="exit" presetSubtype="10" fill="hold" grpId="2" nodeType="withEffect">
                                  <p:stCondLst>
                                    <p:cond delay="0"/>
                                  </p:stCondLst>
                                  <p:childTnLst>
                                    <p:animEffect transition="out" filter="blinds(horizontal)">
                                      <p:cBhvr>
                                        <p:cTn id="1076" dur="3000"/>
                                        <p:tgtEl>
                                          <p:spTgt spid="65"/>
                                        </p:tgtEl>
                                      </p:cBhvr>
                                    </p:animEffect>
                                    <p:set>
                                      <p:cBhvr>
                                        <p:cTn id="1077" dur="1" fill="hold">
                                          <p:stCondLst>
                                            <p:cond delay="2999"/>
                                          </p:stCondLst>
                                        </p:cTn>
                                        <p:tgtEl>
                                          <p:spTgt spid="65"/>
                                        </p:tgtEl>
                                        <p:attrNameLst>
                                          <p:attrName>style.visibility</p:attrName>
                                        </p:attrNameLst>
                                      </p:cBhvr>
                                      <p:to>
                                        <p:strVal val="hidden"/>
                                      </p:to>
                                    </p:set>
                                  </p:childTnLst>
                                </p:cTn>
                              </p:par>
                              <p:par>
                                <p:cTn id="1078" presetID="3" presetClass="exit" presetSubtype="10" fill="hold" grpId="2" nodeType="withEffect">
                                  <p:stCondLst>
                                    <p:cond delay="0"/>
                                  </p:stCondLst>
                                  <p:childTnLst>
                                    <p:animEffect transition="out" filter="blinds(horizontal)">
                                      <p:cBhvr>
                                        <p:cTn id="1079" dur="3000"/>
                                        <p:tgtEl>
                                          <p:spTgt spid="66"/>
                                        </p:tgtEl>
                                      </p:cBhvr>
                                    </p:animEffect>
                                    <p:set>
                                      <p:cBhvr>
                                        <p:cTn id="1080" dur="1" fill="hold">
                                          <p:stCondLst>
                                            <p:cond delay="2999"/>
                                          </p:stCondLst>
                                        </p:cTn>
                                        <p:tgtEl>
                                          <p:spTgt spid="66"/>
                                        </p:tgtEl>
                                        <p:attrNameLst>
                                          <p:attrName>style.visibility</p:attrName>
                                        </p:attrNameLst>
                                      </p:cBhvr>
                                      <p:to>
                                        <p:strVal val="hidden"/>
                                      </p:to>
                                    </p:set>
                                  </p:childTnLst>
                                </p:cTn>
                              </p:par>
                              <p:par>
                                <p:cTn id="1081" presetID="3" presetClass="exit" presetSubtype="10" fill="hold" grpId="2" nodeType="withEffect">
                                  <p:stCondLst>
                                    <p:cond delay="0"/>
                                  </p:stCondLst>
                                  <p:childTnLst>
                                    <p:animEffect transition="out" filter="blinds(horizontal)">
                                      <p:cBhvr>
                                        <p:cTn id="1082" dur="3000"/>
                                        <p:tgtEl>
                                          <p:spTgt spid="67"/>
                                        </p:tgtEl>
                                      </p:cBhvr>
                                    </p:animEffect>
                                    <p:set>
                                      <p:cBhvr>
                                        <p:cTn id="1083" dur="1" fill="hold">
                                          <p:stCondLst>
                                            <p:cond delay="2999"/>
                                          </p:stCondLst>
                                        </p:cTn>
                                        <p:tgtEl>
                                          <p:spTgt spid="67"/>
                                        </p:tgtEl>
                                        <p:attrNameLst>
                                          <p:attrName>style.visibility</p:attrName>
                                        </p:attrNameLst>
                                      </p:cBhvr>
                                      <p:to>
                                        <p:strVal val="hidden"/>
                                      </p:to>
                                    </p:set>
                                  </p:childTnLst>
                                </p:cTn>
                              </p:par>
                              <p:par>
                                <p:cTn id="1084" presetID="3" presetClass="exit" presetSubtype="10" fill="hold" grpId="2" nodeType="withEffect">
                                  <p:stCondLst>
                                    <p:cond delay="0"/>
                                  </p:stCondLst>
                                  <p:childTnLst>
                                    <p:animEffect transition="out" filter="blinds(horizontal)">
                                      <p:cBhvr>
                                        <p:cTn id="1085" dur="3000"/>
                                        <p:tgtEl>
                                          <p:spTgt spid="68"/>
                                        </p:tgtEl>
                                      </p:cBhvr>
                                    </p:animEffect>
                                    <p:set>
                                      <p:cBhvr>
                                        <p:cTn id="1086" dur="1" fill="hold">
                                          <p:stCondLst>
                                            <p:cond delay="2999"/>
                                          </p:stCondLst>
                                        </p:cTn>
                                        <p:tgtEl>
                                          <p:spTgt spid="68"/>
                                        </p:tgtEl>
                                        <p:attrNameLst>
                                          <p:attrName>style.visibility</p:attrName>
                                        </p:attrNameLst>
                                      </p:cBhvr>
                                      <p:to>
                                        <p:strVal val="hidden"/>
                                      </p:to>
                                    </p:set>
                                  </p:childTnLst>
                                </p:cTn>
                              </p:par>
                              <p:par>
                                <p:cTn id="1087" presetID="3" presetClass="exit" presetSubtype="10" fill="hold" grpId="2" nodeType="withEffect">
                                  <p:stCondLst>
                                    <p:cond delay="0"/>
                                  </p:stCondLst>
                                  <p:childTnLst>
                                    <p:animEffect transition="out" filter="blinds(horizontal)">
                                      <p:cBhvr>
                                        <p:cTn id="1088" dur="3000"/>
                                        <p:tgtEl>
                                          <p:spTgt spid="69"/>
                                        </p:tgtEl>
                                      </p:cBhvr>
                                    </p:animEffect>
                                    <p:set>
                                      <p:cBhvr>
                                        <p:cTn id="1089" dur="1" fill="hold">
                                          <p:stCondLst>
                                            <p:cond delay="2999"/>
                                          </p:stCondLst>
                                        </p:cTn>
                                        <p:tgtEl>
                                          <p:spTgt spid="69"/>
                                        </p:tgtEl>
                                        <p:attrNameLst>
                                          <p:attrName>style.visibility</p:attrName>
                                        </p:attrNameLst>
                                      </p:cBhvr>
                                      <p:to>
                                        <p:strVal val="hidden"/>
                                      </p:to>
                                    </p:set>
                                  </p:childTnLst>
                                </p:cTn>
                              </p:par>
                              <p:par>
                                <p:cTn id="1090" presetID="3" presetClass="exit" presetSubtype="10" fill="hold" grpId="2" nodeType="withEffect">
                                  <p:stCondLst>
                                    <p:cond delay="0"/>
                                  </p:stCondLst>
                                  <p:childTnLst>
                                    <p:animEffect transition="out" filter="blinds(horizontal)">
                                      <p:cBhvr>
                                        <p:cTn id="1091" dur="3000"/>
                                        <p:tgtEl>
                                          <p:spTgt spid="70"/>
                                        </p:tgtEl>
                                      </p:cBhvr>
                                    </p:animEffect>
                                    <p:set>
                                      <p:cBhvr>
                                        <p:cTn id="1092" dur="1" fill="hold">
                                          <p:stCondLst>
                                            <p:cond delay="2999"/>
                                          </p:stCondLst>
                                        </p:cTn>
                                        <p:tgtEl>
                                          <p:spTgt spid="70"/>
                                        </p:tgtEl>
                                        <p:attrNameLst>
                                          <p:attrName>style.visibility</p:attrName>
                                        </p:attrNameLst>
                                      </p:cBhvr>
                                      <p:to>
                                        <p:strVal val="hidden"/>
                                      </p:to>
                                    </p:set>
                                  </p:childTnLst>
                                </p:cTn>
                              </p:par>
                              <p:par>
                                <p:cTn id="1093" presetID="3" presetClass="exit" presetSubtype="10" fill="hold" grpId="2" nodeType="withEffect">
                                  <p:stCondLst>
                                    <p:cond delay="0"/>
                                  </p:stCondLst>
                                  <p:childTnLst>
                                    <p:animEffect transition="out" filter="blinds(horizontal)">
                                      <p:cBhvr>
                                        <p:cTn id="1094" dur="3000"/>
                                        <p:tgtEl>
                                          <p:spTgt spid="71"/>
                                        </p:tgtEl>
                                      </p:cBhvr>
                                    </p:animEffect>
                                    <p:set>
                                      <p:cBhvr>
                                        <p:cTn id="1095" dur="1" fill="hold">
                                          <p:stCondLst>
                                            <p:cond delay="2999"/>
                                          </p:stCondLst>
                                        </p:cTn>
                                        <p:tgtEl>
                                          <p:spTgt spid="71"/>
                                        </p:tgtEl>
                                        <p:attrNameLst>
                                          <p:attrName>style.visibility</p:attrName>
                                        </p:attrNameLst>
                                      </p:cBhvr>
                                      <p:to>
                                        <p:strVal val="hidden"/>
                                      </p:to>
                                    </p:set>
                                  </p:childTnLst>
                                </p:cTn>
                              </p:par>
                              <p:par>
                                <p:cTn id="1096" presetID="3" presetClass="exit" presetSubtype="10" fill="hold" grpId="2" nodeType="withEffect">
                                  <p:stCondLst>
                                    <p:cond delay="0"/>
                                  </p:stCondLst>
                                  <p:childTnLst>
                                    <p:animEffect transition="out" filter="blinds(horizontal)">
                                      <p:cBhvr>
                                        <p:cTn id="1097" dur="3000"/>
                                        <p:tgtEl>
                                          <p:spTgt spid="72"/>
                                        </p:tgtEl>
                                      </p:cBhvr>
                                    </p:animEffect>
                                    <p:set>
                                      <p:cBhvr>
                                        <p:cTn id="1098" dur="1" fill="hold">
                                          <p:stCondLst>
                                            <p:cond delay="2999"/>
                                          </p:stCondLst>
                                        </p:cTn>
                                        <p:tgtEl>
                                          <p:spTgt spid="72"/>
                                        </p:tgtEl>
                                        <p:attrNameLst>
                                          <p:attrName>style.visibility</p:attrName>
                                        </p:attrNameLst>
                                      </p:cBhvr>
                                      <p:to>
                                        <p:strVal val="hidden"/>
                                      </p:to>
                                    </p:set>
                                  </p:childTnLst>
                                </p:cTn>
                              </p:par>
                              <p:par>
                                <p:cTn id="1099" presetID="3" presetClass="exit" presetSubtype="10" fill="hold" grpId="2" nodeType="withEffect">
                                  <p:stCondLst>
                                    <p:cond delay="0"/>
                                  </p:stCondLst>
                                  <p:childTnLst>
                                    <p:animEffect transition="out" filter="blinds(horizontal)">
                                      <p:cBhvr>
                                        <p:cTn id="1100" dur="3000"/>
                                        <p:tgtEl>
                                          <p:spTgt spid="73"/>
                                        </p:tgtEl>
                                      </p:cBhvr>
                                    </p:animEffect>
                                    <p:set>
                                      <p:cBhvr>
                                        <p:cTn id="1101" dur="1" fill="hold">
                                          <p:stCondLst>
                                            <p:cond delay="2999"/>
                                          </p:stCondLst>
                                        </p:cTn>
                                        <p:tgtEl>
                                          <p:spTgt spid="73"/>
                                        </p:tgtEl>
                                        <p:attrNameLst>
                                          <p:attrName>style.visibility</p:attrName>
                                        </p:attrNameLst>
                                      </p:cBhvr>
                                      <p:to>
                                        <p:strVal val="hidden"/>
                                      </p:to>
                                    </p:set>
                                  </p:childTnLst>
                                </p:cTn>
                              </p:par>
                              <p:par>
                                <p:cTn id="1102" presetID="3" presetClass="exit" presetSubtype="10" fill="hold" grpId="2" nodeType="withEffect">
                                  <p:stCondLst>
                                    <p:cond delay="0"/>
                                  </p:stCondLst>
                                  <p:childTnLst>
                                    <p:animEffect transition="out" filter="blinds(horizontal)">
                                      <p:cBhvr>
                                        <p:cTn id="1103" dur="3000"/>
                                        <p:tgtEl>
                                          <p:spTgt spid="74"/>
                                        </p:tgtEl>
                                      </p:cBhvr>
                                    </p:animEffect>
                                    <p:set>
                                      <p:cBhvr>
                                        <p:cTn id="1104" dur="1" fill="hold">
                                          <p:stCondLst>
                                            <p:cond delay="2999"/>
                                          </p:stCondLst>
                                        </p:cTn>
                                        <p:tgtEl>
                                          <p:spTgt spid="74"/>
                                        </p:tgtEl>
                                        <p:attrNameLst>
                                          <p:attrName>style.visibility</p:attrName>
                                        </p:attrNameLst>
                                      </p:cBhvr>
                                      <p:to>
                                        <p:strVal val="hidden"/>
                                      </p:to>
                                    </p:set>
                                  </p:childTnLst>
                                </p:cTn>
                              </p:par>
                              <p:par>
                                <p:cTn id="1105" presetID="3" presetClass="exit" presetSubtype="10" fill="hold" grpId="2" nodeType="withEffect">
                                  <p:stCondLst>
                                    <p:cond delay="0"/>
                                  </p:stCondLst>
                                  <p:childTnLst>
                                    <p:animEffect transition="out" filter="blinds(horizontal)">
                                      <p:cBhvr>
                                        <p:cTn id="1106" dur="3000"/>
                                        <p:tgtEl>
                                          <p:spTgt spid="75"/>
                                        </p:tgtEl>
                                      </p:cBhvr>
                                    </p:animEffect>
                                    <p:set>
                                      <p:cBhvr>
                                        <p:cTn id="1107" dur="1" fill="hold">
                                          <p:stCondLst>
                                            <p:cond delay="2999"/>
                                          </p:stCondLst>
                                        </p:cTn>
                                        <p:tgtEl>
                                          <p:spTgt spid="75"/>
                                        </p:tgtEl>
                                        <p:attrNameLst>
                                          <p:attrName>style.visibility</p:attrName>
                                        </p:attrNameLst>
                                      </p:cBhvr>
                                      <p:to>
                                        <p:strVal val="hidden"/>
                                      </p:to>
                                    </p:set>
                                  </p:childTnLst>
                                </p:cTn>
                              </p:par>
                              <p:par>
                                <p:cTn id="1108" presetID="3" presetClass="exit" presetSubtype="10" fill="hold" grpId="2" nodeType="withEffect">
                                  <p:stCondLst>
                                    <p:cond delay="0"/>
                                  </p:stCondLst>
                                  <p:childTnLst>
                                    <p:animEffect transition="out" filter="blinds(horizontal)">
                                      <p:cBhvr>
                                        <p:cTn id="1109" dur="3000"/>
                                        <p:tgtEl>
                                          <p:spTgt spid="76"/>
                                        </p:tgtEl>
                                      </p:cBhvr>
                                    </p:animEffect>
                                    <p:set>
                                      <p:cBhvr>
                                        <p:cTn id="1110" dur="1" fill="hold">
                                          <p:stCondLst>
                                            <p:cond delay="2999"/>
                                          </p:stCondLst>
                                        </p:cTn>
                                        <p:tgtEl>
                                          <p:spTgt spid="76"/>
                                        </p:tgtEl>
                                        <p:attrNameLst>
                                          <p:attrName>style.visibility</p:attrName>
                                        </p:attrNameLst>
                                      </p:cBhvr>
                                      <p:to>
                                        <p:strVal val="hidden"/>
                                      </p:to>
                                    </p:set>
                                  </p:childTnLst>
                                </p:cTn>
                              </p:par>
                              <p:par>
                                <p:cTn id="1111" presetID="3" presetClass="exit" presetSubtype="10" fill="hold" grpId="2" nodeType="withEffect">
                                  <p:stCondLst>
                                    <p:cond delay="0"/>
                                  </p:stCondLst>
                                  <p:childTnLst>
                                    <p:animEffect transition="out" filter="blinds(horizontal)">
                                      <p:cBhvr>
                                        <p:cTn id="1112" dur="3000"/>
                                        <p:tgtEl>
                                          <p:spTgt spid="77"/>
                                        </p:tgtEl>
                                      </p:cBhvr>
                                    </p:animEffect>
                                    <p:set>
                                      <p:cBhvr>
                                        <p:cTn id="1113" dur="1" fill="hold">
                                          <p:stCondLst>
                                            <p:cond delay="2999"/>
                                          </p:stCondLst>
                                        </p:cTn>
                                        <p:tgtEl>
                                          <p:spTgt spid="77"/>
                                        </p:tgtEl>
                                        <p:attrNameLst>
                                          <p:attrName>style.visibility</p:attrName>
                                        </p:attrNameLst>
                                      </p:cBhvr>
                                      <p:to>
                                        <p:strVal val="hidden"/>
                                      </p:to>
                                    </p:set>
                                  </p:childTnLst>
                                </p:cTn>
                              </p:par>
                              <p:par>
                                <p:cTn id="1114" presetID="3" presetClass="exit" presetSubtype="10" fill="hold" grpId="2" nodeType="withEffect">
                                  <p:stCondLst>
                                    <p:cond delay="0"/>
                                  </p:stCondLst>
                                  <p:childTnLst>
                                    <p:animEffect transition="out" filter="blinds(horizontal)">
                                      <p:cBhvr>
                                        <p:cTn id="1115" dur="3000"/>
                                        <p:tgtEl>
                                          <p:spTgt spid="78"/>
                                        </p:tgtEl>
                                      </p:cBhvr>
                                    </p:animEffect>
                                    <p:set>
                                      <p:cBhvr>
                                        <p:cTn id="1116" dur="1" fill="hold">
                                          <p:stCondLst>
                                            <p:cond delay="2999"/>
                                          </p:stCondLst>
                                        </p:cTn>
                                        <p:tgtEl>
                                          <p:spTgt spid="78"/>
                                        </p:tgtEl>
                                        <p:attrNameLst>
                                          <p:attrName>style.visibility</p:attrName>
                                        </p:attrNameLst>
                                      </p:cBhvr>
                                      <p:to>
                                        <p:strVal val="hidden"/>
                                      </p:to>
                                    </p:set>
                                  </p:childTnLst>
                                </p:cTn>
                              </p:par>
                              <p:par>
                                <p:cTn id="1117" presetID="3" presetClass="exit" presetSubtype="10" fill="hold" grpId="2" nodeType="withEffect">
                                  <p:stCondLst>
                                    <p:cond delay="0"/>
                                  </p:stCondLst>
                                  <p:childTnLst>
                                    <p:animEffect transition="out" filter="blinds(horizontal)">
                                      <p:cBhvr>
                                        <p:cTn id="1118" dur="3000"/>
                                        <p:tgtEl>
                                          <p:spTgt spid="79"/>
                                        </p:tgtEl>
                                      </p:cBhvr>
                                    </p:animEffect>
                                    <p:set>
                                      <p:cBhvr>
                                        <p:cTn id="1119" dur="1" fill="hold">
                                          <p:stCondLst>
                                            <p:cond delay="2999"/>
                                          </p:stCondLst>
                                        </p:cTn>
                                        <p:tgtEl>
                                          <p:spTgt spid="79"/>
                                        </p:tgtEl>
                                        <p:attrNameLst>
                                          <p:attrName>style.visibility</p:attrName>
                                        </p:attrNameLst>
                                      </p:cBhvr>
                                      <p:to>
                                        <p:strVal val="hidden"/>
                                      </p:to>
                                    </p:set>
                                  </p:childTnLst>
                                </p:cTn>
                              </p:par>
                              <p:par>
                                <p:cTn id="1120" presetID="3" presetClass="exit" presetSubtype="10" fill="hold" grpId="2" nodeType="withEffect">
                                  <p:stCondLst>
                                    <p:cond delay="0"/>
                                  </p:stCondLst>
                                  <p:childTnLst>
                                    <p:animEffect transition="out" filter="blinds(horizontal)">
                                      <p:cBhvr>
                                        <p:cTn id="1121" dur="3000"/>
                                        <p:tgtEl>
                                          <p:spTgt spid="80"/>
                                        </p:tgtEl>
                                      </p:cBhvr>
                                    </p:animEffect>
                                    <p:set>
                                      <p:cBhvr>
                                        <p:cTn id="1122" dur="1" fill="hold">
                                          <p:stCondLst>
                                            <p:cond delay="2999"/>
                                          </p:stCondLst>
                                        </p:cTn>
                                        <p:tgtEl>
                                          <p:spTgt spid="80"/>
                                        </p:tgtEl>
                                        <p:attrNameLst>
                                          <p:attrName>style.visibility</p:attrName>
                                        </p:attrNameLst>
                                      </p:cBhvr>
                                      <p:to>
                                        <p:strVal val="hidden"/>
                                      </p:to>
                                    </p:set>
                                  </p:childTnLst>
                                </p:cTn>
                              </p:par>
                              <p:par>
                                <p:cTn id="1123" presetID="3" presetClass="exit" presetSubtype="10" fill="hold" grpId="2" nodeType="withEffect">
                                  <p:stCondLst>
                                    <p:cond delay="0"/>
                                  </p:stCondLst>
                                  <p:childTnLst>
                                    <p:animEffect transition="out" filter="blinds(horizontal)">
                                      <p:cBhvr>
                                        <p:cTn id="1124" dur="3000"/>
                                        <p:tgtEl>
                                          <p:spTgt spid="81"/>
                                        </p:tgtEl>
                                      </p:cBhvr>
                                    </p:animEffect>
                                    <p:set>
                                      <p:cBhvr>
                                        <p:cTn id="1125" dur="1" fill="hold">
                                          <p:stCondLst>
                                            <p:cond delay="2999"/>
                                          </p:stCondLst>
                                        </p:cTn>
                                        <p:tgtEl>
                                          <p:spTgt spid="81"/>
                                        </p:tgtEl>
                                        <p:attrNameLst>
                                          <p:attrName>style.visibility</p:attrName>
                                        </p:attrNameLst>
                                      </p:cBhvr>
                                      <p:to>
                                        <p:strVal val="hidden"/>
                                      </p:to>
                                    </p:set>
                                  </p:childTnLst>
                                </p:cTn>
                              </p:par>
                              <p:par>
                                <p:cTn id="1126" presetID="3" presetClass="exit" presetSubtype="10" fill="hold" grpId="2" nodeType="withEffect">
                                  <p:stCondLst>
                                    <p:cond delay="0"/>
                                  </p:stCondLst>
                                  <p:childTnLst>
                                    <p:animEffect transition="out" filter="blinds(horizontal)">
                                      <p:cBhvr>
                                        <p:cTn id="1127" dur="3000"/>
                                        <p:tgtEl>
                                          <p:spTgt spid="82"/>
                                        </p:tgtEl>
                                      </p:cBhvr>
                                    </p:animEffect>
                                    <p:set>
                                      <p:cBhvr>
                                        <p:cTn id="1128" dur="1" fill="hold">
                                          <p:stCondLst>
                                            <p:cond delay="2999"/>
                                          </p:stCondLst>
                                        </p:cTn>
                                        <p:tgtEl>
                                          <p:spTgt spid="82"/>
                                        </p:tgtEl>
                                        <p:attrNameLst>
                                          <p:attrName>style.visibility</p:attrName>
                                        </p:attrNameLst>
                                      </p:cBhvr>
                                      <p:to>
                                        <p:strVal val="hidden"/>
                                      </p:to>
                                    </p:set>
                                  </p:childTnLst>
                                </p:cTn>
                              </p:par>
                              <p:par>
                                <p:cTn id="1129" presetID="17" presetClass="entr" presetSubtype="1" fill="hold" nodeType="withEffect">
                                  <p:stCondLst>
                                    <p:cond delay="0"/>
                                  </p:stCondLst>
                                  <p:childTnLst>
                                    <p:set>
                                      <p:cBhvr>
                                        <p:cTn id="1130" dur="1" fill="hold">
                                          <p:stCondLst>
                                            <p:cond delay="0"/>
                                          </p:stCondLst>
                                        </p:cTn>
                                        <p:tgtEl>
                                          <p:spTgt spid="2"/>
                                        </p:tgtEl>
                                        <p:attrNameLst>
                                          <p:attrName>style.visibility</p:attrName>
                                        </p:attrNameLst>
                                      </p:cBhvr>
                                      <p:to>
                                        <p:strVal val="visible"/>
                                      </p:to>
                                    </p:set>
                                    <p:anim calcmode="lin" valueType="num">
                                      <p:cBhvr>
                                        <p:cTn id="1131" dur="3000" fill="hold"/>
                                        <p:tgtEl>
                                          <p:spTgt spid="2"/>
                                        </p:tgtEl>
                                        <p:attrNameLst>
                                          <p:attrName>ppt_x</p:attrName>
                                        </p:attrNameLst>
                                      </p:cBhvr>
                                      <p:tavLst>
                                        <p:tav tm="0">
                                          <p:val>
                                            <p:strVal val="#ppt_x"/>
                                          </p:val>
                                        </p:tav>
                                        <p:tav tm="100000">
                                          <p:val>
                                            <p:strVal val="#ppt_x"/>
                                          </p:val>
                                        </p:tav>
                                      </p:tavLst>
                                    </p:anim>
                                    <p:anim calcmode="lin" valueType="num">
                                      <p:cBhvr>
                                        <p:cTn id="1132" dur="3000" fill="hold"/>
                                        <p:tgtEl>
                                          <p:spTgt spid="2"/>
                                        </p:tgtEl>
                                        <p:attrNameLst>
                                          <p:attrName>ppt_y</p:attrName>
                                        </p:attrNameLst>
                                      </p:cBhvr>
                                      <p:tavLst>
                                        <p:tav tm="0">
                                          <p:val>
                                            <p:strVal val="#ppt_y-#ppt_h/2"/>
                                          </p:val>
                                        </p:tav>
                                        <p:tav tm="100000">
                                          <p:val>
                                            <p:strVal val="#ppt_y"/>
                                          </p:val>
                                        </p:tav>
                                      </p:tavLst>
                                    </p:anim>
                                    <p:anim calcmode="lin" valueType="num">
                                      <p:cBhvr>
                                        <p:cTn id="1133" dur="3000" fill="hold"/>
                                        <p:tgtEl>
                                          <p:spTgt spid="2"/>
                                        </p:tgtEl>
                                        <p:attrNameLst>
                                          <p:attrName>ppt_w</p:attrName>
                                        </p:attrNameLst>
                                      </p:cBhvr>
                                      <p:tavLst>
                                        <p:tav tm="0">
                                          <p:val>
                                            <p:strVal val="#ppt_w"/>
                                          </p:val>
                                        </p:tav>
                                        <p:tav tm="100000">
                                          <p:val>
                                            <p:strVal val="#ppt_w"/>
                                          </p:val>
                                        </p:tav>
                                      </p:tavLst>
                                    </p:anim>
                                    <p:anim calcmode="lin" valueType="num">
                                      <p:cBhvr>
                                        <p:cTn id="1134" dur="3000" fill="hold"/>
                                        <p:tgtEl>
                                          <p:spTgt spid="2"/>
                                        </p:tgtEl>
                                        <p:attrNameLst>
                                          <p:attrName>ppt_h</p:attrName>
                                        </p:attrNameLst>
                                      </p:cBhvr>
                                      <p:tavLst>
                                        <p:tav tm="0">
                                          <p:val>
                                            <p:fltVal val="0"/>
                                          </p:val>
                                        </p:tav>
                                        <p:tav tm="100000">
                                          <p:val>
                                            <p:strVal val="#ppt_h"/>
                                          </p:val>
                                        </p:tav>
                                      </p:tavLst>
                                    </p:anim>
                                  </p:childTnLst>
                                </p:cTn>
                              </p:par>
                              <p:par>
                                <p:cTn id="1135" presetID="16" presetClass="entr" presetSubtype="37" fill="hold" nodeType="withEffect">
                                  <p:stCondLst>
                                    <p:cond delay="0"/>
                                  </p:stCondLst>
                                  <p:childTnLst>
                                    <p:set>
                                      <p:cBhvr>
                                        <p:cTn id="1136" dur="1" fill="hold">
                                          <p:stCondLst>
                                            <p:cond delay="0"/>
                                          </p:stCondLst>
                                        </p:cTn>
                                        <p:tgtEl>
                                          <p:spTgt spid="2"/>
                                        </p:tgtEl>
                                        <p:attrNameLst>
                                          <p:attrName>style.visibility</p:attrName>
                                        </p:attrNameLst>
                                      </p:cBhvr>
                                      <p:to>
                                        <p:strVal val="visible"/>
                                      </p:to>
                                    </p:set>
                                    <p:animEffect transition="in" filter="barn(outVertical)">
                                      <p:cBhvr>
                                        <p:cTn id="1137" dur="3000"/>
                                        <p:tgtEl>
                                          <p:spTgt spid="2"/>
                                        </p:tgtEl>
                                      </p:cBhvr>
                                    </p:animEffect>
                                  </p:childTnLst>
                                </p:cTn>
                              </p:par>
                            </p:childTnLst>
                          </p:cTn>
                        </p:par>
                        <p:par>
                          <p:cTn id="1138" fill="hold">
                            <p:stCondLst>
                              <p:cond delay="6000"/>
                            </p:stCondLst>
                            <p:childTnLst>
                              <p:par>
                                <p:cTn id="1139" presetID="15" presetClass="entr" presetSubtype="0" fill="hold" nodeType="afterEffect">
                                  <p:stCondLst>
                                    <p:cond delay="0"/>
                                  </p:stCondLst>
                                  <p:childTnLst>
                                    <p:set>
                                      <p:cBhvr>
                                        <p:cTn id="1140" dur="1" fill="hold">
                                          <p:stCondLst>
                                            <p:cond delay="0"/>
                                          </p:stCondLst>
                                        </p:cTn>
                                        <p:tgtEl>
                                          <p:spTgt spid="2050"/>
                                        </p:tgtEl>
                                        <p:attrNameLst>
                                          <p:attrName>style.visibility</p:attrName>
                                        </p:attrNameLst>
                                      </p:cBhvr>
                                      <p:to>
                                        <p:strVal val="visible"/>
                                      </p:to>
                                    </p:set>
                                    <p:anim calcmode="lin" valueType="num">
                                      <p:cBhvr>
                                        <p:cTn id="1141" dur="1000" fill="hold"/>
                                        <p:tgtEl>
                                          <p:spTgt spid="2050"/>
                                        </p:tgtEl>
                                        <p:attrNameLst>
                                          <p:attrName>ppt_w</p:attrName>
                                        </p:attrNameLst>
                                      </p:cBhvr>
                                      <p:tavLst>
                                        <p:tav tm="0">
                                          <p:val>
                                            <p:fltVal val="0"/>
                                          </p:val>
                                        </p:tav>
                                        <p:tav tm="100000">
                                          <p:val>
                                            <p:strVal val="#ppt_w"/>
                                          </p:val>
                                        </p:tav>
                                      </p:tavLst>
                                    </p:anim>
                                    <p:anim calcmode="lin" valueType="num">
                                      <p:cBhvr>
                                        <p:cTn id="1142" dur="1000" fill="hold"/>
                                        <p:tgtEl>
                                          <p:spTgt spid="2050"/>
                                        </p:tgtEl>
                                        <p:attrNameLst>
                                          <p:attrName>ppt_h</p:attrName>
                                        </p:attrNameLst>
                                      </p:cBhvr>
                                      <p:tavLst>
                                        <p:tav tm="0">
                                          <p:val>
                                            <p:fltVal val="0"/>
                                          </p:val>
                                        </p:tav>
                                        <p:tav tm="100000">
                                          <p:val>
                                            <p:strVal val="#ppt_h"/>
                                          </p:val>
                                        </p:tav>
                                      </p:tavLst>
                                    </p:anim>
                                    <p:anim calcmode="lin" valueType="num">
                                      <p:cBhvr>
                                        <p:cTn id="1143" dur="1000" fill="hold"/>
                                        <p:tgtEl>
                                          <p:spTgt spid="2050"/>
                                        </p:tgtEl>
                                        <p:attrNameLst>
                                          <p:attrName>ppt_x</p:attrName>
                                        </p:attrNameLst>
                                      </p:cBhvr>
                                      <p:tavLst>
                                        <p:tav tm="0" fmla="#ppt_x+(cos(-2*pi*(1-$))*-#ppt_x-sin(-2*pi*(1-$))*(1-#ppt_y))*(1-$)">
                                          <p:val>
                                            <p:fltVal val="0"/>
                                          </p:val>
                                        </p:tav>
                                        <p:tav tm="100000">
                                          <p:val>
                                            <p:fltVal val="1"/>
                                          </p:val>
                                        </p:tav>
                                      </p:tavLst>
                                    </p:anim>
                                    <p:anim calcmode="lin" valueType="num">
                                      <p:cBhvr>
                                        <p:cTn id="1144" dur="1000" fill="hold"/>
                                        <p:tgtEl>
                                          <p:spTgt spid="2050"/>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4"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bg>
      <p:bgPr>
        <a:solidFill>
          <a:srgbClr val="3498DB"/>
        </a:solidFill>
        <a:effectLst/>
      </p:bgPr>
    </p:bg>
    <p:spTree>
      <p:nvGrpSpPr>
        <p:cNvPr id="1" name=""/>
        <p:cNvGrpSpPr/>
        <p:nvPr/>
      </p:nvGrpSpPr>
      <p:grpSpPr>
        <a:xfrm>
          <a:off x="0" y="0"/>
          <a:ext cx="0" cy="0"/>
          <a:chOff x="0" y="0"/>
          <a:chExt cx="0" cy="0"/>
        </a:xfrm>
      </p:grpSpPr>
      <p:pic>
        <p:nvPicPr>
          <p:cNvPr id="4124" name="sound001.wav">
            <a:hlinkClick r:id="" action="ppaction://media"/>
          </p:cNvPr>
          <p:cNvPicPr>
            <a:picLocks noRot="1" noChangeAspect="1" noChangeArrowheads="1"/>
          </p:cNvPicPr>
          <p:nvPr>
            <a:audioFile r:link="rId1"/>
          </p:nvPr>
        </p:nvPicPr>
        <p:blipFill>
          <a:blip r:embed="rId4"/>
          <a:srcRect/>
          <a:stretch>
            <a:fillRect/>
          </a:stretch>
        </p:blipFill>
        <p:spPr bwMode="auto">
          <a:xfrm>
            <a:off x="4419600" y="2457450"/>
            <a:ext cx="304800" cy="228600"/>
          </a:xfrm>
          <a:prstGeom prst="rect">
            <a:avLst/>
          </a:prstGeom>
          <a:noFill/>
        </p:spPr>
      </p:pic>
      <p:sp>
        <p:nvSpPr>
          <p:cNvPr id="4100" name="Rectangle 4"/>
          <p:cNvSpPr>
            <a:spLocks noChangeArrowheads="1"/>
          </p:cNvSpPr>
          <p:nvPr/>
        </p:nvSpPr>
        <p:spPr bwMode="auto">
          <a:xfrm>
            <a:off x="0" y="1200150"/>
            <a:ext cx="9144000" cy="171450"/>
          </a:xfrm>
          <a:prstGeom prst="rect">
            <a:avLst/>
          </a:prstGeom>
          <a:solidFill>
            <a:schemeClr val="bg1"/>
          </a:solidFill>
          <a:ln w="19050">
            <a:solidFill>
              <a:srgbClr val="C0C0C0"/>
            </a:solidFill>
            <a:miter lim="800000"/>
            <a:headEnd/>
            <a:tailEnd/>
          </a:ln>
          <a:effectLst/>
        </p:spPr>
        <p:txBody>
          <a:bodyPr wrap="none" anchor="ctr"/>
          <a:lstStyle/>
          <a:p>
            <a:endParaRPr lang="es-ES"/>
          </a:p>
        </p:txBody>
      </p:sp>
      <p:sp>
        <p:nvSpPr>
          <p:cNvPr id="4101" name="Rectangle 5"/>
          <p:cNvSpPr>
            <a:spLocks noChangeArrowheads="1"/>
          </p:cNvSpPr>
          <p:nvPr/>
        </p:nvSpPr>
        <p:spPr bwMode="auto">
          <a:xfrm>
            <a:off x="0" y="1371600"/>
            <a:ext cx="9144000" cy="3771900"/>
          </a:xfrm>
          <a:prstGeom prst="rect">
            <a:avLst/>
          </a:prstGeom>
          <a:solidFill>
            <a:srgbClr val="B6E8FC"/>
          </a:solidFill>
          <a:ln w="9525">
            <a:noFill/>
            <a:miter lim="800000"/>
            <a:headEnd/>
            <a:tailEnd/>
          </a:ln>
          <a:effectLst/>
        </p:spPr>
        <p:txBody>
          <a:bodyPr wrap="none" anchor="ctr"/>
          <a:lstStyle/>
          <a:p>
            <a:pPr algn="ctr"/>
            <a:endParaRPr lang="es-ES"/>
          </a:p>
        </p:txBody>
      </p:sp>
      <p:pic>
        <p:nvPicPr>
          <p:cNvPr id="4103" name="Picture 7" descr="logo_grande">
            <a:hlinkClick r:id="rId5"/>
          </p:cNvPr>
          <p:cNvPicPr>
            <a:picLocks noChangeAspect="1" noChangeArrowheads="1"/>
          </p:cNvPicPr>
          <p:nvPr/>
        </p:nvPicPr>
        <p:blipFill>
          <a:blip r:embed="rId6"/>
          <a:srcRect/>
          <a:stretch>
            <a:fillRect/>
          </a:stretch>
        </p:blipFill>
        <p:spPr bwMode="auto">
          <a:xfrm>
            <a:off x="1981200" y="1"/>
            <a:ext cx="4876800" cy="1171575"/>
          </a:xfrm>
          <a:prstGeom prst="rect">
            <a:avLst/>
          </a:prstGeom>
          <a:noFill/>
        </p:spPr>
      </p:pic>
      <p:sp>
        <p:nvSpPr>
          <p:cNvPr id="4104" name="Text Box 8"/>
          <p:cNvSpPr txBox="1">
            <a:spLocks noChangeArrowheads="1"/>
          </p:cNvSpPr>
          <p:nvPr/>
        </p:nvSpPr>
        <p:spPr bwMode="auto">
          <a:xfrm>
            <a:off x="0" y="1428750"/>
            <a:ext cx="9144000" cy="2369880"/>
          </a:xfrm>
          <a:prstGeom prst="rect">
            <a:avLst/>
          </a:prstGeom>
          <a:noFill/>
          <a:ln w="9525">
            <a:noFill/>
            <a:miter lim="800000"/>
            <a:headEnd/>
            <a:tailEnd/>
          </a:ln>
          <a:effectLst/>
        </p:spPr>
        <p:txBody>
          <a:bodyPr>
            <a:spAutoFit/>
          </a:bodyPr>
          <a:lstStyle/>
          <a:p>
            <a:pPr algn="ctr">
              <a:spcBef>
                <a:spcPct val="50000"/>
              </a:spcBef>
            </a:pPr>
            <a:r>
              <a:rPr lang="es-ES" sz="6000" b="1">
                <a:latin typeface="Kristen ITC" pitchFamily="66" charset="0"/>
              </a:rPr>
              <a:t>¿Te ha gustado?</a:t>
            </a:r>
            <a:r>
              <a:rPr lang="es-ES" sz="4800">
                <a:latin typeface="Kristen ITC" pitchFamily="66" charset="0"/>
              </a:rPr>
              <a:t> </a:t>
            </a:r>
            <a:br>
              <a:rPr lang="es-ES" sz="4800">
                <a:latin typeface="Kristen ITC" pitchFamily="66" charset="0"/>
              </a:rPr>
            </a:br>
            <a:r>
              <a:rPr lang="es-ES" sz="4400">
                <a:latin typeface="Kristen ITC" pitchFamily="66" charset="0"/>
              </a:rPr>
              <a:t>Puedes ver más entrando </a:t>
            </a:r>
            <a:br>
              <a:rPr lang="es-ES" sz="4400">
                <a:latin typeface="Kristen ITC" pitchFamily="66" charset="0"/>
              </a:rPr>
            </a:br>
            <a:r>
              <a:rPr lang="es-ES" sz="4400" b="1">
                <a:solidFill>
                  <a:srgbClr val="40F903"/>
                </a:solidFill>
                <a:latin typeface="Kristen ITC" pitchFamily="66" charset="0"/>
                <a:hlinkClick r:id="rId5"/>
              </a:rPr>
              <a:t>Aquí</a:t>
            </a:r>
            <a:endParaRPr lang="es-ES" sz="4400" b="1">
              <a:solidFill>
                <a:srgbClr val="40F903"/>
              </a:solidFill>
              <a:latin typeface="Kristen ITC" pitchFamily="66" charset="0"/>
            </a:endParaRPr>
          </a:p>
        </p:txBody>
      </p:sp>
      <p:sp>
        <p:nvSpPr>
          <p:cNvPr id="4107" name="Text Box 11"/>
          <p:cNvSpPr txBox="1">
            <a:spLocks noChangeArrowheads="1"/>
          </p:cNvSpPr>
          <p:nvPr/>
        </p:nvSpPr>
        <p:spPr bwMode="auto">
          <a:xfrm>
            <a:off x="1143000" y="3543300"/>
            <a:ext cx="2667000" cy="1892826"/>
          </a:xfrm>
          <a:prstGeom prst="rect">
            <a:avLst/>
          </a:prstGeom>
          <a:noFill/>
          <a:ln w="19050">
            <a:noFill/>
            <a:prstDash val="sysDot"/>
            <a:miter lim="800000"/>
            <a:headEnd/>
            <a:tailEnd/>
          </a:ln>
          <a:effectLst/>
        </p:spPr>
        <p:txBody>
          <a:bodyPr>
            <a:spAutoFit/>
          </a:bodyPr>
          <a:lstStyle/>
          <a:p>
            <a:pPr algn="ctr">
              <a:spcBef>
                <a:spcPct val="50000"/>
              </a:spcBef>
            </a:pPr>
            <a:r>
              <a:rPr lang="es-ES_tradnl" b="1">
                <a:latin typeface="Kristen ITC" pitchFamily="66" charset="0"/>
              </a:rPr>
              <a:t>Además puedes recibir powerpoints en tu correo electrónico suscribiéndote aquí:</a:t>
            </a:r>
            <a:r>
              <a:rPr lang="es-ES_tradnl" b="1">
                <a:solidFill>
                  <a:srgbClr val="0066FF"/>
                </a:solidFill>
              </a:rPr>
              <a:t> </a:t>
            </a:r>
          </a:p>
          <a:p>
            <a:pPr>
              <a:spcBef>
                <a:spcPct val="50000"/>
              </a:spcBef>
            </a:pPr>
            <a:endParaRPr lang="es-ES" b="1">
              <a:solidFill>
                <a:srgbClr val="0066FF"/>
              </a:solidFill>
            </a:endParaRPr>
          </a:p>
        </p:txBody>
      </p:sp>
      <p:pic>
        <p:nvPicPr>
          <p:cNvPr id="4106" name="Picture 10" descr="email">
            <a:hlinkClick r:id="rId7"/>
          </p:cNvPr>
          <p:cNvPicPr>
            <a:picLocks noChangeAspect="1" noChangeArrowheads="1"/>
          </p:cNvPicPr>
          <p:nvPr/>
        </p:nvPicPr>
        <p:blipFill>
          <a:blip r:embed="rId8"/>
          <a:srcRect/>
          <a:stretch>
            <a:fillRect/>
          </a:stretch>
        </p:blipFill>
        <p:spPr bwMode="auto">
          <a:xfrm>
            <a:off x="5638800" y="3143250"/>
            <a:ext cx="2362200" cy="1771650"/>
          </a:xfrm>
          <a:prstGeom prst="rect">
            <a:avLst/>
          </a:prstGeom>
          <a:noFill/>
        </p:spPr>
      </p:pic>
      <p:pic>
        <p:nvPicPr>
          <p:cNvPr id="4113" name="Picture 17" descr="flechas-8"/>
          <p:cNvPicPr>
            <a:picLocks noChangeAspect="1" noChangeArrowheads="1"/>
          </p:cNvPicPr>
          <p:nvPr/>
        </p:nvPicPr>
        <p:blipFill>
          <a:blip r:embed="rId9"/>
          <a:srcRect/>
          <a:stretch>
            <a:fillRect/>
          </a:stretch>
        </p:blipFill>
        <p:spPr bwMode="auto">
          <a:xfrm>
            <a:off x="4038600" y="3657600"/>
            <a:ext cx="1219200" cy="742950"/>
          </a:xfrm>
          <a:prstGeom prst="rect">
            <a:avLst/>
          </a:prstGeom>
          <a:noFill/>
        </p:spPr>
      </p:pic>
      <p:pic>
        <p:nvPicPr>
          <p:cNvPr id="4117" name="Picture 21" descr="facebook-icon">
            <a:hlinkClick r:id="rId10"/>
          </p:cNvPr>
          <p:cNvPicPr>
            <a:picLocks noChangeAspect="1" noChangeArrowheads="1"/>
          </p:cNvPicPr>
          <p:nvPr/>
        </p:nvPicPr>
        <p:blipFill>
          <a:blip r:embed="rId11" cstate="print"/>
          <a:srcRect/>
          <a:stretch>
            <a:fillRect/>
          </a:stretch>
        </p:blipFill>
        <p:spPr bwMode="auto">
          <a:xfrm>
            <a:off x="0" y="2228850"/>
            <a:ext cx="533400" cy="400050"/>
          </a:xfrm>
          <a:prstGeom prst="rect">
            <a:avLst/>
          </a:prstGeom>
          <a:noFill/>
        </p:spPr>
      </p:pic>
      <p:pic>
        <p:nvPicPr>
          <p:cNvPr id="4118" name="Picture 22" descr="twitter-icon">
            <a:hlinkClick r:id="rId12"/>
          </p:cNvPr>
          <p:cNvPicPr>
            <a:picLocks noChangeAspect="1" noChangeArrowheads="1"/>
          </p:cNvPicPr>
          <p:nvPr/>
        </p:nvPicPr>
        <p:blipFill>
          <a:blip r:embed="rId13" cstate="print"/>
          <a:srcRect/>
          <a:stretch>
            <a:fillRect/>
          </a:stretch>
        </p:blipFill>
        <p:spPr bwMode="auto">
          <a:xfrm>
            <a:off x="0" y="2628900"/>
            <a:ext cx="533400" cy="400050"/>
          </a:xfrm>
          <a:prstGeom prst="rect">
            <a:avLst/>
          </a:prstGeom>
          <a:noFill/>
        </p:spPr>
      </p:pic>
      <p:pic>
        <p:nvPicPr>
          <p:cNvPr id="4119" name="Picture 23" descr="Web-Google-plus-Metro-icon">
            <a:hlinkClick r:id="rId14"/>
          </p:cNvPr>
          <p:cNvPicPr>
            <a:picLocks noChangeAspect="1" noChangeArrowheads="1"/>
          </p:cNvPicPr>
          <p:nvPr/>
        </p:nvPicPr>
        <p:blipFill>
          <a:blip r:embed="rId15" cstate="print"/>
          <a:srcRect/>
          <a:stretch>
            <a:fillRect/>
          </a:stretch>
        </p:blipFill>
        <p:spPr bwMode="auto">
          <a:xfrm>
            <a:off x="0" y="3028950"/>
            <a:ext cx="533400" cy="400050"/>
          </a:xfrm>
          <a:prstGeom prst="rect">
            <a:avLst/>
          </a:prstGeom>
          <a:noFill/>
        </p:spPr>
      </p:pic>
      <p:pic>
        <p:nvPicPr>
          <p:cNvPr id="4120" name="Picture 24" descr="vkontakte-256">
            <a:hlinkClick r:id="rId16"/>
          </p:cNvPr>
          <p:cNvPicPr>
            <a:picLocks noChangeAspect="1" noChangeArrowheads="1"/>
          </p:cNvPicPr>
          <p:nvPr/>
        </p:nvPicPr>
        <p:blipFill>
          <a:blip r:embed="rId17" cstate="print"/>
          <a:srcRect/>
          <a:stretch>
            <a:fillRect/>
          </a:stretch>
        </p:blipFill>
        <p:spPr bwMode="auto">
          <a:xfrm>
            <a:off x="0" y="3429000"/>
            <a:ext cx="533400" cy="400050"/>
          </a:xfrm>
          <a:prstGeom prst="rect">
            <a:avLst/>
          </a:prstGeom>
          <a:noFill/>
        </p:spPr>
      </p:pic>
      <p:sp>
        <p:nvSpPr>
          <p:cNvPr id="4122" name="Text Box 26"/>
          <p:cNvSpPr txBox="1">
            <a:spLocks noChangeArrowheads="1"/>
          </p:cNvSpPr>
          <p:nvPr/>
        </p:nvSpPr>
        <p:spPr bwMode="auto">
          <a:xfrm>
            <a:off x="0" y="4914901"/>
            <a:ext cx="9144000" cy="307777"/>
          </a:xfrm>
          <a:prstGeom prst="rect">
            <a:avLst/>
          </a:prstGeom>
          <a:solidFill>
            <a:srgbClr val="34495E"/>
          </a:solidFill>
          <a:ln w="9525">
            <a:noFill/>
            <a:miter lim="800000"/>
            <a:headEnd/>
            <a:tailEnd/>
          </a:ln>
          <a:effectLst/>
        </p:spPr>
        <p:txBody>
          <a:bodyPr>
            <a:spAutoFit/>
          </a:bodyPr>
          <a:lstStyle/>
          <a:p>
            <a:pPr algn="ctr">
              <a:spcBef>
                <a:spcPct val="50000"/>
              </a:spcBef>
            </a:pPr>
            <a:r>
              <a:rPr lang="es-ES" sz="1400">
                <a:solidFill>
                  <a:srgbClr val="40F903"/>
                </a:solidFill>
                <a:latin typeface="Kristen ITC" pitchFamily="66" charset="0"/>
              </a:rPr>
              <a:t>Esta presentación powerpoint ha sido creada y compartida única y exclusivamente para mispps.com</a:t>
            </a:r>
          </a:p>
        </p:txBody>
      </p:sp>
      <p:pic>
        <p:nvPicPr>
          <p:cNvPr id="4123" name="Picture 27" descr="slide0006_image010"/>
          <p:cNvPicPr>
            <a:picLocks noChangeAspect="1" noChangeArrowheads="1"/>
          </p:cNvPicPr>
          <p:nvPr/>
        </p:nvPicPr>
        <p:blipFill>
          <a:blip r:embed="rId18"/>
          <a:srcRect/>
          <a:stretch>
            <a:fillRect/>
          </a:stretch>
        </p:blipFill>
        <p:spPr bwMode="auto">
          <a:xfrm rot="20093988">
            <a:off x="4114800" y="628650"/>
            <a:ext cx="4826000" cy="1581150"/>
          </a:xfrm>
          <a:prstGeom prst="rect">
            <a:avLst/>
          </a:prstGeom>
          <a:noFill/>
        </p:spPr>
      </p:pic>
    </p:spTree>
  </p:cSld>
  <p:clrMapOvr>
    <a:masterClrMapping/>
  </p:clrMapOvr>
  <p:transition spd="slow" advTm="12000">
    <p:fade thruBlk="1"/>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1500"/>
                                  </p:stCondLst>
                                  <p:childTnLst>
                                    <p:set>
                                      <p:cBhvr>
                                        <p:cTn id="6" dur="1" fill="hold">
                                          <p:stCondLst>
                                            <p:cond delay="0"/>
                                          </p:stCondLst>
                                        </p:cTn>
                                        <p:tgtEl>
                                          <p:spTgt spid="4123"/>
                                        </p:tgtEl>
                                        <p:attrNameLst>
                                          <p:attrName>style.visibility</p:attrName>
                                        </p:attrNameLst>
                                      </p:cBhvr>
                                      <p:to>
                                        <p:strVal val="visible"/>
                                      </p:to>
                                    </p:set>
                                  </p:childTnLst>
                                  <p:subTnLst>
                                    <p:audio>
                                      <p:cMediaNode>
                                        <p:cTn display="0" masterRel="sameClick">
                                          <p:stCondLst>
                                            <p:cond evt="begin" delay="0">
                                              <p:tn val="5"/>
                                            </p:cond>
                                          </p:stCondLst>
                                          <p:endCondLst>
                                            <p:cond evt="onStopAudio" delay="0">
                                              <p:tgtEl>
                                                <p:sldTgt/>
                                              </p:tgtEl>
                                            </p:cond>
                                          </p:endCondLst>
                                        </p:cTn>
                                        <p:tgtEl>
                                          <p:sndTgt r:embed="rId3" name="sound001.wav"/>
                                        </p:tgtEl>
                                      </p:cMediaNode>
                                    </p:audio>
                                  </p:subTnLst>
                                </p:cTn>
                              </p:par>
                            </p:childTnLst>
                          </p:cTn>
                        </p:par>
                      </p:childTnLst>
                    </p:cTn>
                  </p:par>
                </p:childTnLst>
              </p:cTn>
              <p:prevCondLst>
                <p:cond evt="onPrev" delay="0">
                  <p:tgtEl>
                    <p:sldTgt/>
                  </p:tgtEl>
                </p:cond>
              </p:prevCondLst>
              <p:nextCondLst>
                <p:cond evt="onNext" delay="0">
                  <p:tgtEl>
                    <p:sldTgt/>
                  </p:tgtEl>
                </p:cond>
              </p:nextCondLst>
            </p:seq>
            <p:audio>
              <p:cMediaNode vol="100000" showWhenStopped="0">
                <p:cTn id="7" fill="hold" display="0">
                  <p:stCondLst>
                    <p:cond delay="indefinite"/>
                  </p:stCondLst>
                  <p:endCondLst>
                    <p:cond evt="onNext" delay="0">
                      <p:tgtEl>
                        <p:sldTgt/>
                      </p:tgtEl>
                    </p:cond>
                    <p:cond evt="onPrev" delay="0">
                      <p:tgtEl>
                        <p:sldTgt/>
                      </p:tgtEl>
                    </p:cond>
                    <p:cond evt="onStopAudio" delay="0">
                      <p:tgtEl>
                        <p:sldTgt/>
                      </p:tgtEl>
                    </p:cond>
                  </p:endCondLst>
                </p:cTn>
                <p:tgtEl>
                  <p:spTgt spid="4124"/>
                </p:tgtEl>
              </p:cMediaNode>
            </p:audio>
          </p:childTnLst>
        </p:cTn>
      </p:par>
    </p:tnLst>
  </p:timing>
</p:sld>
</file>

<file path=ppt/theme/theme1.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Diseño predeterminado">
  <a:themeElements>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fontScheme name="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449</Words>
  <Application>Microsoft Office PowerPoint</Application>
  <PresentationFormat>Presentación en pantalla (16:9)</PresentationFormat>
  <Paragraphs>10</Paragraphs>
  <Slides>69</Slides>
  <Notes>1</Notes>
  <HiddenSlides>0</HiddenSlides>
  <MMClips>1</MMClips>
  <ScaleCrop>false</ScaleCrop>
  <HeadingPairs>
    <vt:vector size="4" baseType="variant">
      <vt:variant>
        <vt:lpstr>Tema</vt:lpstr>
      </vt:variant>
      <vt:variant>
        <vt:i4>2</vt:i4>
      </vt:variant>
      <vt:variant>
        <vt:lpstr>Títulos de diapositiva</vt:lpstr>
      </vt:variant>
      <vt:variant>
        <vt:i4>69</vt:i4>
      </vt:variant>
    </vt:vector>
  </HeadingPairs>
  <TitlesOfParts>
    <vt:vector size="71" baseType="lpstr">
      <vt:lpstr>Tema de Office</vt:lpstr>
      <vt:lpstr>Diseño predeterminado</vt:lpstr>
      <vt:lpstr>Diapositiva 1</vt:lpstr>
      <vt:lpstr>Diapositiva 2</vt:lpstr>
      <vt:lpstr>Diapositiva 3</vt:lpstr>
      <vt:lpstr>Diapositiva 4</vt:lpstr>
      <vt:lpstr>Diapositiva 5</vt:lpstr>
      <vt:lpstr>Diapositiva 6</vt:lpstr>
      <vt:lpstr>Diapositiva 7</vt:lpstr>
      <vt:lpstr>Diapositiva 8</vt:lpstr>
      <vt:lpstr>Diapositiva 9</vt:lpstr>
      <vt:lpstr>Diapositiva 10</vt:lpstr>
      <vt:lpstr>Diapositiva 11</vt:lpstr>
      <vt:lpstr>Diapositiva 12</vt:lpstr>
      <vt:lpstr>Diapositiva 13</vt:lpstr>
      <vt:lpstr>Diapositiva 14</vt:lpstr>
      <vt:lpstr>Diapositiva 15</vt:lpstr>
      <vt:lpstr>Diapositiva 16</vt:lpstr>
      <vt:lpstr>Diapositiva 17</vt:lpstr>
      <vt:lpstr>Diapositiva 18</vt:lpstr>
      <vt:lpstr>Diapositiva 19</vt:lpstr>
      <vt:lpstr>Diapositiva 20</vt:lpstr>
      <vt:lpstr>Diapositiva 21</vt:lpstr>
      <vt:lpstr>Diapositiva 22</vt:lpstr>
      <vt:lpstr>Diapositiva 23</vt:lpstr>
      <vt:lpstr>Diapositiva 24</vt:lpstr>
      <vt:lpstr>Diapositiva 25</vt:lpstr>
      <vt:lpstr>Diapositiva 26</vt:lpstr>
      <vt:lpstr>Diapositiva 27</vt:lpstr>
      <vt:lpstr>Diapositiva 28</vt:lpstr>
      <vt:lpstr>Diapositiva 29</vt:lpstr>
      <vt:lpstr>Diapositiva 30</vt:lpstr>
      <vt:lpstr>Diapositiva 31</vt:lpstr>
      <vt:lpstr>Diapositiva 32</vt:lpstr>
      <vt:lpstr>Diapositiva 33</vt:lpstr>
      <vt:lpstr>Diapositiva 34</vt:lpstr>
      <vt:lpstr>Diapositiva 35</vt:lpstr>
      <vt:lpstr>Diapositiva 36</vt:lpstr>
      <vt:lpstr>Diapositiva 37</vt:lpstr>
      <vt:lpstr>Diapositiva 38</vt:lpstr>
      <vt:lpstr>Diapositiva 39</vt:lpstr>
      <vt:lpstr>Diapositiva 40</vt:lpstr>
      <vt:lpstr>Diapositiva 41</vt:lpstr>
      <vt:lpstr>Diapositiva 42</vt:lpstr>
      <vt:lpstr>Diapositiva 43</vt:lpstr>
      <vt:lpstr>Diapositiva 44</vt:lpstr>
      <vt:lpstr>Diapositiva 45</vt:lpstr>
      <vt:lpstr>Diapositiva 46</vt:lpstr>
      <vt:lpstr>Diapositiva 47</vt:lpstr>
      <vt:lpstr>Diapositiva 48</vt:lpstr>
      <vt:lpstr>Diapositiva 49</vt:lpstr>
      <vt:lpstr>Diapositiva 50</vt:lpstr>
      <vt:lpstr>Diapositiva 51</vt:lpstr>
      <vt:lpstr>Diapositiva 52</vt:lpstr>
      <vt:lpstr>Diapositiva 53</vt:lpstr>
      <vt:lpstr>Diapositiva 54</vt:lpstr>
      <vt:lpstr>Diapositiva 55</vt:lpstr>
      <vt:lpstr>Diapositiva 56</vt:lpstr>
      <vt:lpstr>Diapositiva 57</vt:lpstr>
      <vt:lpstr>Diapositiva 58</vt:lpstr>
      <vt:lpstr>Diapositiva 59</vt:lpstr>
      <vt:lpstr>Diapositiva 60</vt:lpstr>
      <vt:lpstr>Diapositiva 61</vt:lpstr>
      <vt:lpstr>Diapositiva 62</vt:lpstr>
      <vt:lpstr>Diapositiva 63</vt:lpstr>
      <vt:lpstr>Diapositiva 64</vt:lpstr>
      <vt:lpstr>Diapositiva 65</vt:lpstr>
      <vt:lpstr>Diapositiva 66</vt:lpstr>
      <vt:lpstr>Diapositiva 67</vt:lpstr>
      <vt:lpstr>Diapositiva 68</vt:lpstr>
      <vt:lpstr>Diapositiva 69</vt:lpstr>
    </vt:vector>
  </TitlesOfParts>
  <Manager/>
  <Company/>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Diapositiva 1</dc:title>
  <dc:creator/>
  <cp:lastModifiedBy/>
  <cp:revision>73</cp:revision>
  <dcterms:created xsi:type="dcterms:W3CDTF">2015-12-16T17:52:25Z</dcterms:created>
  <dcterms:modified xsi:type="dcterms:W3CDTF">2015-12-17T19:50:02Z</dcterms:modified>
</cp:coreProperties>
</file>